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notesSlides/notesSlide4.xml" ContentType="application/vnd.openxmlformats-officedocument.presentationml.notesSlide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notesSlides/notesSlide5.xml" ContentType="application/vnd.openxmlformats-officedocument.presentationml.notesSlide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notesSlides/notesSlide6.xml" ContentType="application/vnd.openxmlformats-officedocument.presentationml.notesSlide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ink/ink626.xml" ContentType="application/inkml+xml"/>
  <Override PartName="/ppt/ink/ink627.xml" ContentType="application/inkml+xml"/>
  <Override PartName="/ppt/ink/ink628.xml" ContentType="application/inkml+xml"/>
  <Override PartName="/ppt/ink/ink629.xml" ContentType="application/inkml+xml"/>
  <Override PartName="/ppt/ink/ink630.xml" ContentType="application/inkml+xml"/>
  <Override PartName="/ppt/ink/ink631.xml" ContentType="application/inkml+xml"/>
  <Override PartName="/ppt/ink/ink632.xml" ContentType="application/inkml+xml"/>
  <Override PartName="/ppt/ink/ink633.xml" ContentType="application/inkml+xml"/>
  <Override PartName="/ppt/ink/ink634.xml" ContentType="application/inkml+xml"/>
  <Override PartName="/ppt/ink/ink635.xml" ContentType="application/inkml+xml"/>
  <Override PartName="/ppt/ink/ink636.xml" ContentType="application/inkml+xml"/>
  <Override PartName="/ppt/ink/ink637.xml" ContentType="application/inkml+xml"/>
  <Override PartName="/ppt/ink/ink638.xml" ContentType="application/inkml+xml"/>
  <Override PartName="/ppt/ink/ink639.xml" ContentType="application/inkml+xml"/>
  <Override PartName="/ppt/ink/ink640.xml" ContentType="application/inkml+xml"/>
  <Override PartName="/ppt/ink/ink641.xml" ContentType="application/inkml+xml"/>
  <Override PartName="/ppt/ink/ink642.xml" ContentType="application/inkml+xml"/>
  <Override PartName="/ppt/ink/ink643.xml" ContentType="application/inkml+xml"/>
  <Override PartName="/ppt/ink/ink644.xml" ContentType="application/inkml+xml"/>
  <Override PartName="/ppt/ink/ink645.xml" ContentType="application/inkml+xml"/>
  <Override PartName="/ppt/ink/ink646.xml" ContentType="application/inkml+xml"/>
  <Override PartName="/ppt/ink/ink647.xml" ContentType="application/inkml+xml"/>
  <Override PartName="/ppt/ink/ink648.xml" ContentType="application/inkml+xml"/>
  <Override PartName="/ppt/ink/ink649.xml" ContentType="application/inkml+xml"/>
  <Override PartName="/ppt/ink/ink650.xml" ContentType="application/inkml+xml"/>
  <Override PartName="/ppt/ink/ink651.xml" ContentType="application/inkml+xml"/>
  <Override PartName="/ppt/ink/ink652.xml" ContentType="application/inkml+xml"/>
  <Override PartName="/ppt/ink/ink653.xml" ContentType="application/inkml+xml"/>
  <Override PartName="/ppt/ink/ink654.xml" ContentType="application/inkml+xml"/>
  <Override PartName="/ppt/ink/ink655.xml" ContentType="application/inkml+xml"/>
  <Override PartName="/ppt/ink/ink656.xml" ContentType="application/inkml+xml"/>
  <Override PartName="/ppt/ink/ink657.xml" ContentType="application/inkml+xml"/>
  <Override PartName="/ppt/ink/ink658.xml" ContentType="application/inkml+xml"/>
  <Override PartName="/ppt/ink/ink659.xml" ContentType="application/inkml+xml"/>
  <Override PartName="/ppt/ink/ink660.xml" ContentType="application/inkml+xml"/>
  <Override PartName="/ppt/ink/ink661.xml" ContentType="application/inkml+xml"/>
  <Override PartName="/ppt/ink/ink662.xml" ContentType="application/inkml+xml"/>
  <Override PartName="/ppt/ink/ink663.xml" ContentType="application/inkml+xml"/>
  <Override PartName="/ppt/ink/ink664.xml" ContentType="application/inkml+xml"/>
  <Override PartName="/ppt/ink/ink665.xml" ContentType="application/inkml+xml"/>
  <Override PartName="/ppt/ink/ink666.xml" ContentType="application/inkml+xml"/>
  <Override PartName="/ppt/ink/ink667.xml" ContentType="application/inkml+xml"/>
  <Override PartName="/ppt/ink/ink668.xml" ContentType="application/inkml+xml"/>
  <Override PartName="/ppt/ink/ink669.xml" ContentType="application/inkml+xml"/>
  <Override PartName="/ppt/ink/ink670.xml" ContentType="application/inkml+xml"/>
  <Override PartName="/ppt/ink/ink671.xml" ContentType="application/inkml+xml"/>
  <Override PartName="/ppt/ink/ink672.xml" ContentType="application/inkml+xml"/>
  <Override PartName="/ppt/ink/ink673.xml" ContentType="application/inkml+xml"/>
  <Override PartName="/ppt/ink/ink674.xml" ContentType="application/inkml+xml"/>
  <Override PartName="/ppt/ink/ink675.xml" ContentType="application/inkml+xml"/>
  <Override PartName="/ppt/ink/ink676.xml" ContentType="application/inkml+xml"/>
  <Override PartName="/ppt/ink/ink677.xml" ContentType="application/inkml+xml"/>
  <Override PartName="/ppt/ink/ink678.xml" ContentType="application/inkml+xml"/>
  <Override PartName="/ppt/ink/ink679.xml" ContentType="application/inkml+xml"/>
  <Override PartName="/ppt/ink/ink680.xml" ContentType="application/inkml+xml"/>
  <Override PartName="/ppt/ink/ink681.xml" ContentType="application/inkml+xml"/>
  <Override PartName="/ppt/ink/ink682.xml" ContentType="application/inkml+xml"/>
  <Override PartName="/ppt/ink/ink683.xml" ContentType="application/inkml+xml"/>
  <Override PartName="/ppt/ink/ink684.xml" ContentType="application/inkml+xml"/>
  <Override PartName="/ppt/ink/ink685.xml" ContentType="application/inkml+xml"/>
  <Override PartName="/ppt/ink/ink686.xml" ContentType="application/inkml+xml"/>
  <Override PartName="/ppt/ink/ink687.xml" ContentType="application/inkml+xml"/>
  <Override PartName="/ppt/ink/ink688.xml" ContentType="application/inkml+xml"/>
  <Override PartName="/ppt/ink/ink689.xml" ContentType="application/inkml+xml"/>
  <Override PartName="/ppt/ink/ink690.xml" ContentType="application/inkml+xml"/>
  <Override PartName="/ppt/ink/ink691.xml" ContentType="application/inkml+xml"/>
  <Override PartName="/ppt/ink/ink692.xml" ContentType="application/inkml+xml"/>
  <Override PartName="/ppt/ink/ink693.xml" ContentType="application/inkml+xml"/>
  <Override PartName="/ppt/ink/ink694.xml" ContentType="application/inkml+xml"/>
  <Override PartName="/ppt/ink/ink695.xml" ContentType="application/inkml+xml"/>
  <Override PartName="/ppt/ink/ink696.xml" ContentType="application/inkml+xml"/>
  <Override PartName="/ppt/ink/ink697.xml" ContentType="application/inkml+xml"/>
  <Override PartName="/ppt/ink/ink698.xml" ContentType="application/inkml+xml"/>
  <Override PartName="/ppt/ink/ink699.xml" ContentType="application/inkml+xml"/>
  <Override PartName="/ppt/ink/ink700.xml" ContentType="application/inkml+xml"/>
  <Override PartName="/ppt/ink/ink701.xml" ContentType="application/inkml+xml"/>
  <Override PartName="/ppt/ink/ink702.xml" ContentType="application/inkml+xml"/>
  <Override PartName="/ppt/ink/ink703.xml" ContentType="application/inkml+xml"/>
  <Override PartName="/ppt/ink/ink704.xml" ContentType="application/inkml+xml"/>
  <Override PartName="/ppt/ink/ink705.xml" ContentType="application/inkml+xml"/>
  <Override PartName="/ppt/ink/ink706.xml" ContentType="application/inkml+xml"/>
  <Override PartName="/ppt/ink/ink707.xml" ContentType="application/inkml+xml"/>
  <Override PartName="/ppt/ink/ink708.xml" ContentType="application/inkml+xml"/>
  <Override PartName="/ppt/ink/ink709.xml" ContentType="application/inkml+xml"/>
  <Override PartName="/ppt/ink/ink710.xml" ContentType="application/inkml+xml"/>
  <Override PartName="/ppt/ink/ink711.xml" ContentType="application/inkml+xml"/>
  <Override PartName="/ppt/ink/ink712.xml" ContentType="application/inkml+xml"/>
  <Override PartName="/ppt/ink/ink713.xml" ContentType="application/inkml+xml"/>
  <Override PartName="/ppt/ink/ink714.xml" ContentType="application/inkml+xml"/>
  <Override PartName="/ppt/ink/ink715.xml" ContentType="application/inkml+xml"/>
  <Override PartName="/ppt/ink/ink716.xml" ContentType="application/inkml+xml"/>
  <Override PartName="/ppt/ink/ink717.xml" ContentType="application/inkml+xml"/>
  <Override PartName="/ppt/ink/ink718.xml" ContentType="application/inkml+xml"/>
  <Override PartName="/ppt/ink/ink719.xml" ContentType="application/inkml+xml"/>
  <Override PartName="/ppt/ink/ink720.xml" ContentType="application/inkml+xml"/>
  <Override PartName="/ppt/ink/ink721.xml" ContentType="application/inkml+xml"/>
  <Override PartName="/ppt/ink/ink722.xml" ContentType="application/inkml+xml"/>
  <Override PartName="/ppt/ink/ink723.xml" ContentType="application/inkml+xml"/>
  <Override PartName="/ppt/ink/ink724.xml" ContentType="application/inkml+xml"/>
  <Override PartName="/ppt/ink/ink725.xml" ContentType="application/inkml+xml"/>
  <Override PartName="/ppt/ink/ink726.xml" ContentType="application/inkml+xml"/>
  <Override PartName="/ppt/ink/ink727.xml" ContentType="application/inkml+xml"/>
  <Override PartName="/ppt/ink/ink728.xml" ContentType="application/inkml+xml"/>
  <Override PartName="/ppt/ink/ink729.xml" ContentType="application/inkml+xml"/>
  <Override PartName="/ppt/ink/ink730.xml" ContentType="application/inkml+xml"/>
  <Override PartName="/ppt/ink/ink731.xml" ContentType="application/inkml+xml"/>
  <Override PartName="/ppt/ink/ink732.xml" ContentType="application/inkml+xml"/>
  <Override PartName="/ppt/ink/ink733.xml" ContentType="application/inkml+xml"/>
  <Override PartName="/ppt/ink/ink734.xml" ContentType="application/inkml+xml"/>
  <Override PartName="/ppt/ink/ink735.xml" ContentType="application/inkml+xml"/>
  <Override PartName="/ppt/ink/ink736.xml" ContentType="application/inkml+xml"/>
  <Override PartName="/ppt/ink/ink737.xml" ContentType="application/inkml+xml"/>
  <Override PartName="/ppt/ink/ink738.xml" ContentType="application/inkml+xml"/>
  <Override PartName="/ppt/ink/ink739.xml" ContentType="application/inkml+xml"/>
  <Override PartName="/ppt/ink/ink740.xml" ContentType="application/inkml+xml"/>
  <Override PartName="/ppt/ink/ink741.xml" ContentType="application/inkml+xml"/>
  <Override PartName="/ppt/ink/ink742.xml" ContentType="application/inkml+xml"/>
  <Override PartName="/ppt/ink/ink743.xml" ContentType="application/inkml+xml"/>
  <Override PartName="/ppt/ink/ink744.xml" ContentType="application/inkml+xml"/>
  <Override PartName="/ppt/ink/ink745.xml" ContentType="application/inkml+xml"/>
  <Override PartName="/ppt/ink/ink746.xml" ContentType="application/inkml+xml"/>
  <Override PartName="/ppt/ink/ink747.xml" ContentType="application/inkml+xml"/>
  <Override PartName="/ppt/ink/ink748.xml" ContentType="application/inkml+xml"/>
  <Override PartName="/ppt/ink/ink749.xml" ContentType="application/inkml+xml"/>
  <Override PartName="/ppt/ink/ink750.xml" ContentType="application/inkml+xml"/>
  <Override PartName="/ppt/ink/ink751.xml" ContentType="application/inkml+xml"/>
  <Override PartName="/ppt/ink/ink752.xml" ContentType="application/inkml+xml"/>
  <Override PartName="/ppt/ink/ink753.xml" ContentType="application/inkml+xml"/>
  <Override PartName="/ppt/ink/ink754.xml" ContentType="application/inkml+xml"/>
  <Override PartName="/ppt/ink/ink755.xml" ContentType="application/inkml+xml"/>
  <Override PartName="/ppt/ink/ink756.xml" ContentType="application/inkml+xml"/>
  <Override PartName="/ppt/ink/ink757.xml" ContentType="application/inkml+xml"/>
  <Override PartName="/ppt/ink/ink758.xml" ContentType="application/inkml+xml"/>
  <Override PartName="/ppt/ink/ink759.xml" ContentType="application/inkml+xml"/>
  <Override PartName="/ppt/notesSlides/notesSlide7.xml" ContentType="application/vnd.openxmlformats-officedocument.presentationml.notesSlide+xml"/>
  <Override PartName="/ppt/ink/ink760.xml" ContentType="application/inkml+xml"/>
  <Override PartName="/ppt/ink/ink761.xml" ContentType="application/inkml+xml"/>
  <Override PartName="/ppt/ink/ink762.xml" ContentType="application/inkml+xml"/>
  <Override PartName="/ppt/ink/ink763.xml" ContentType="application/inkml+xml"/>
  <Override PartName="/ppt/ink/ink764.xml" ContentType="application/inkml+xml"/>
  <Override PartName="/ppt/ink/ink765.xml" ContentType="application/inkml+xml"/>
  <Override PartName="/ppt/ink/ink766.xml" ContentType="application/inkml+xml"/>
  <Override PartName="/ppt/ink/ink767.xml" ContentType="application/inkml+xml"/>
  <Override PartName="/ppt/ink/ink768.xml" ContentType="application/inkml+xml"/>
  <Override PartName="/ppt/ink/ink769.xml" ContentType="application/inkml+xml"/>
  <Override PartName="/ppt/ink/ink770.xml" ContentType="application/inkml+xml"/>
  <Override PartName="/ppt/ink/ink771.xml" ContentType="application/inkml+xml"/>
  <Override PartName="/ppt/ink/ink772.xml" ContentType="application/inkml+xml"/>
  <Override PartName="/ppt/ink/ink773.xml" ContentType="application/inkml+xml"/>
  <Override PartName="/ppt/ink/ink774.xml" ContentType="application/inkml+xml"/>
  <Override PartName="/ppt/ink/ink775.xml" ContentType="application/inkml+xml"/>
  <Override PartName="/ppt/ink/ink776.xml" ContentType="application/inkml+xml"/>
  <Override PartName="/ppt/ink/ink777.xml" ContentType="application/inkml+xml"/>
  <Override PartName="/ppt/ink/ink778.xml" ContentType="application/inkml+xml"/>
  <Override PartName="/ppt/ink/ink779.xml" ContentType="application/inkml+xml"/>
  <Override PartName="/ppt/ink/ink780.xml" ContentType="application/inkml+xml"/>
  <Override PartName="/ppt/ink/ink781.xml" ContentType="application/inkml+xml"/>
  <Override PartName="/ppt/ink/ink782.xml" ContentType="application/inkml+xml"/>
  <Override PartName="/ppt/ink/ink783.xml" ContentType="application/inkml+xml"/>
  <Override PartName="/ppt/ink/ink784.xml" ContentType="application/inkml+xml"/>
  <Override PartName="/ppt/ink/ink785.xml" ContentType="application/inkml+xml"/>
  <Override PartName="/ppt/ink/ink786.xml" ContentType="application/inkml+xml"/>
  <Override PartName="/ppt/ink/ink787.xml" ContentType="application/inkml+xml"/>
  <Override PartName="/ppt/ink/ink788.xml" ContentType="application/inkml+xml"/>
  <Override PartName="/ppt/ink/ink789.xml" ContentType="application/inkml+xml"/>
  <Override PartName="/ppt/ink/ink790.xml" ContentType="application/inkml+xml"/>
  <Override PartName="/ppt/ink/ink791.xml" ContentType="application/inkml+xml"/>
  <Override PartName="/ppt/ink/ink792.xml" ContentType="application/inkml+xml"/>
  <Override PartName="/ppt/ink/ink793.xml" ContentType="application/inkml+xml"/>
  <Override PartName="/ppt/ink/ink794.xml" ContentType="application/inkml+xml"/>
  <Override PartName="/ppt/ink/ink795.xml" ContentType="application/inkml+xml"/>
  <Override PartName="/ppt/ink/ink796.xml" ContentType="application/inkml+xml"/>
  <Override PartName="/ppt/ink/ink797.xml" ContentType="application/inkml+xml"/>
  <Override PartName="/ppt/ink/ink798.xml" ContentType="application/inkml+xml"/>
  <Override PartName="/ppt/ink/ink799.xml" ContentType="application/inkml+xml"/>
  <Override PartName="/ppt/ink/ink800.xml" ContentType="application/inkml+xml"/>
  <Override PartName="/ppt/ink/ink801.xml" ContentType="application/inkml+xml"/>
  <Override PartName="/ppt/ink/ink802.xml" ContentType="application/inkml+xml"/>
  <Override PartName="/ppt/ink/ink803.xml" ContentType="application/inkml+xml"/>
  <Override PartName="/ppt/ink/ink804.xml" ContentType="application/inkml+xml"/>
  <Override PartName="/ppt/ink/ink805.xml" ContentType="application/inkml+xml"/>
  <Override PartName="/ppt/ink/ink806.xml" ContentType="application/inkml+xml"/>
  <Override PartName="/ppt/ink/ink807.xml" ContentType="application/inkml+xml"/>
  <Override PartName="/ppt/ink/ink808.xml" ContentType="application/inkml+xml"/>
  <Override PartName="/ppt/ink/ink809.xml" ContentType="application/inkml+xml"/>
  <Override PartName="/ppt/ink/ink810.xml" ContentType="application/inkml+xml"/>
  <Override PartName="/ppt/ink/ink811.xml" ContentType="application/inkml+xml"/>
  <Override PartName="/ppt/ink/ink812.xml" ContentType="application/inkml+xml"/>
  <Override PartName="/ppt/ink/ink813.xml" ContentType="application/inkml+xml"/>
  <Override PartName="/ppt/ink/ink814.xml" ContentType="application/inkml+xml"/>
  <Override PartName="/ppt/ink/ink815.xml" ContentType="application/inkml+xml"/>
  <Override PartName="/ppt/ink/ink816.xml" ContentType="application/inkml+xml"/>
  <Override PartName="/ppt/ink/ink817.xml" ContentType="application/inkml+xml"/>
  <Override PartName="/ppt/ink/ink818.xml" ContentType="application/inkml+xml"/>
  <Override PartName="/ppt/ink/ink819.xml" ContentType="application/inkml+xml"/>
  <Override PartName="/ppt/ink/ink820.xml" ContentType="application/inkml+xml"/>
  <Override PartName="/ppt/ink/ink821.xml" ContentType="application/inkml+xml"/>
  <Override PartName="/ppt/ink/ink822.xml" ContentType="application/inkml+xml"/>
  <Override PartName="/ppt/ink/ink823.xml" ContentType="application/inkml+xml"/>
  <Override PartName="/ppt/ink/ink824.xml" ContentType="application/inkml+xml"/>
  <Override PartName="/ppt/ink/ink825.xml" ContentType="application/inkml+xml"/>
  <Override PartName="/ppt/ink/ink826.xml" ContentType="application/inkml+xml"/>
  <Override PartName="/ppt/ink/ink827.xml" ContentType="application/inkml+xml"/>
  <Override PartName="/ppt/ink/ink828.xml" ContentType="application/inkml+xml"/>
  <Override PartName="/ppt/ink/ink829.xml" ContentType="application/inkml+xml"/>
  <Override PartName="/ppt/ink/ink830.xml" ContentType="application/inkml+xml"/>
  <Override PartName="/ppt/ink/ink831.xml" ContentType="application/inkml+xml"/>
  <Override PartName="/ppt/ink/ink832.xml" ContentType="application/inkml+xml"/>
  <Override PartName="/ppt/ink/ink833.xml" ContentType="application/inkml+xml"/>
  <Override PartName="/ppt/ink/ink834.xml" ContentType="application/inkml+xml"/>
  <Override PartName="/ppt/ink/ink835.xml" ContentType="application/inkml+xml"/>
  <Override PartName="/ppt/ink/ink836.xml" ContentType="application/inkml+xml"/>
  <Override PartName="/ppt/ink/ink837.xml" ContentType="application/inkml+xml"/>
  <Override PartName="/ppt/ink/ink838.xml" ContentType="application/inkml+xml"/>
  <Override PartName="/ppt/ink/ink839.xml" ContentType="application/inkml+xml"/>
  <Override PartName="/ppt/ink/ink840.xml" ContentType="application/inkml+xml"/>
  <Override PartName="/ppt/ink/ink841.xml" ContentType="application/inkml+xml"/>
  <Override PartName="/ppt/ink/ink842.xml" ContentType="application/inkml+xml"/>
  <Override PartName="/ppt/ink/ink843.xml" ContentType="application/inkml+xml"/>
  <Override PartName="/ppt/ink/ink844.xml" ContentType="application/inkml+xml"/>
  <Override PartName="/ppt/ink/ink845.xml" ContentType="application/inkml+xml"/>
  <Override PartName="/ppt/ink/ink846.xml" ContentType="application/inkml+xml"/>
  <Override PartName="/ppt/ink/ink847.xml" ContentType="application/inkml+xml"/>
  <Override PartName="/ppt/ink/ink848.xml" ContentType="application/inkml+xml"/>
  <Override PartName="/ppt/ink/ink849.xml" ContentType="application/inkml+xml"/>
  <Override PartName="/ppt/ink/ink850.xml" ContentType="application/inkml+xml"/>
  <Override PartName="/ppt/ink/ink851.xml" ContentType="application/inkml+xml"/>
  <Override PartName="/ppt/ink/ink852.xml" ContentType="application/inkml+xml"/>
  <Override PartName="/ppt/ink/ink853.xml" ContentType="application/inkml+xml"/>
  <Override PartName="/ppt/ink/ink854.xml" ContentType="application/inkml+xml"/>
  <Override PartName="/ppt/ink/ink855.xml" ContentType="application/inkml+xml"/>
  <Override PartName="/ppt/ink/ink856.xml" ContentType="application/inkml+xml"/>
  <Override PartName="/ppt/ink/ink857.xml" ContentType="application/inkml+xml"/>
  <Override PartName="/ppt/ink/ink858.xml" ContentType="application/inkml+xml"/>
  <Override PartName="/ppt/ink/ink859.xml" ContentType="application/inkml+xml"/>
  <Override PartName="/ppt/ink/ink860.xml" ContentType="application/inkml+xml"/>
  <Override PartName="/ppt/ink/ink861.xml" ContentType="application/inkml+xml"/>
  <Override PartName="/ppt/ink/ink862.xml" ContentType="application/inkml+xml"/>
  <Override PartName="/ppt/ink/ink863.xml" ContentType="application/inkml+xml"/>
  <Override PartName="/ppt/ink/ink864.xml" ContentType="application/inkml+xml"/>
  <Override PartName="/ppt/ink/ink865.xml" ContentType="application/inkml+xml"/>
  <Override PartName="/ppt/ink/ink866.xml" ContentType="application/inkml+xml"/>
  <Override PartName="/ppt/ink/ink867.xml" ContentType="application/inkml+xml"/>
  <Override PartName="/ppt/ink/ink868.xml" ContentType="application/inkml+xml"/>
  <Override PartName="/ppt/ink/ink869.xml" ContentType="application/inkml+xml"/>
  <Override PartName="/ppt/ink/ink870.xml" ContentType="application/inkml+xml"/>
  <Override PartName="/ppt/ink/ink871.xml" ContentType="application/inkml+xml"/>
  <Override PartName="/ppt/ink/ink872.xml" ContentType="application/inkml+xml"/>
  <Override PartName="/ppt/ink/ink873.xml" ContentType="application/inkml+xml"/>
  <Override PartName="/ppt/ink/ink874.xml" ContentType="application/inkml+xml"/>
  <Override PartName="/ppt/ink/ink875.xml" ContentType="application/inkml+xml"/>
  <Override PartName="/ppt/ink/ink876.xml" ContentType="application/inkml+xml"/>
  <Override PartName="/ppt/ink/ink877.xml" ContentType="application/inkml+xml"/>
  <Override PartName="/ppt/ink/ink878.xml" ContentType="application/inkml+xml"/>
  <Override PartName="/ppt/ink/ink879.xml" ContentType="application/inkml+xml"/>
  <Override PartName="/ppt/notesSlides/notesSlide8.xml" ContentType="application/vnd.openxmlformats-officedocument.presentationml.notesSlide+xml"/>
  <Override PartName="/ppt/ink/ink880.xml" ContentType="application/inkml+xml"/>
  <Override PartName="/ppt/ink/ink881.xml" ContentType="application/inkml+xml"/>
  <Override PartName="/ppt/ink/ink882.xml" ContentType="application/inkml+xml"/>
  <Override PartName="/ppt/ink/ink883.xml" ContentType="application/inkml+xml"/>
  <Override PartName="/ppt/ink/ink884.xml" ContentType="application/inkml+xml"/>
  <Override PartName="/ppt/ink/ink885.xml" ContentType="application/inkml+xml"/>
  <Override PartName="/ppt/ink/ink886.xml" ContentType="application/inkml+xml"/>
  <Override PartName="/ppt/ink/ink887.xml" ContentType="application/inkml+xml"/>
  <Override PartName="/ppt/ink/ink888.xml" ContentType="application/inkml+xml"/>
  <Override PartName="/ppt/ink/ink889.xml" ContentType="application/inkml+xml"/>
  <Override PartName="/ppt/ink/ink890.xml" ContentType="application/inkml+xml"/>
  <Override PartName="/ppt/ink/ink891.xml" ContentType="application/inkml+xml"/>
  <Override PartName="/ppt/ink/ink892.xml" ContentType="application/inkml+xml"/>
  <Override PartName="/ppt/ink/ink893.xml" ContentType="application/inkml+xml"/>
  <Override PartName="/ppt/ink/ink894.xml" ContentType="application/inkml+xml"/>
  <Override PartName="/ppt/ink/ink895.xml" ContentType="application/inkml+xml"/>
  <Override PartName="/ppt/ink/ink896.xml" ContentType="application/inkml+xml"/>
  <Override PartName="/ppt/ink/ink897.xml" ContentType="application/inkml+xml"/>
  <Override PartName="/ppt/ink/ink898.xml" ContentType="application/inkml+xml"/>
  <Override PartName="/ppt/ink/ink899.xml" ContentType="application/inkml+xml"/>
  <Override PartName="/ppt/ink/ink900.xml" ContentType="application/inkml+xml"/>
  <Override PartName="/ppt/ink/ink901.xml" ContentType="application/inkml+xml"/>
  <Override PartName="/ppt/ink/ink902.xml" ContentType="application/inkml+xml"/>
  <Override PartName="/ppt/ink/ink903.xml" ContentType="application/inkml+xml"/>
  <Override PartName="/ppt/ink/ink904.xml" ContentType="application/inkml+xml"/>
  <Override PartName="/ppt/ink/ink905.xml" ContentType="application/inkml+xml"/>
  <Override PartName="/ppt/ink/ink906.xml" ContentType="application/inkml+xml"/>
  <Override PartName="/ppt/ink/ink907.xml" ContentType="application/inkml+xml"/>
  <Override PartName="/ppt/ink/ink908.xml" ContentType="application/inkml+xml"/>
  <Override PartName="/ppt/ink/ink909.xml" ContentType="application/inkml+xml"/>
  <Override PartName="/ppt/ink/ink910.xml" ContentType="application/inkml+xml"/>
  <Override PartName="/ppt/ink/ink911.xml" ContentType="application/inkml+xml"/>
  <Override PartName="/ppt/ink/ink912.xml" ContentType="application/inkml+xml"/>
  <Override PartName="/ppt/ink/ink913.xml" ContentType="application/inkml+xml"/>
  <Override PartName="/ppt/ink/ink914.xml" ContentType="application/inkml+xml"/>
  <Override PartName="/ppt/ink/ink915.xml" ContentType="application/inkml+xml"/>
  <Override PartName="/ppt/ink/ink916.xml" ContentType="application/inkml+xml"/>
  <Override PartName="/ppt/ink/ink917.xml" ContentType="application/inkml+xml"/>
  <Override PartName="/ppt/ink/ink918.xml" ContentType="application/inkml+xml"/>
  <Override PartName="/ppt/ink/ink919.xml" ContentType="application/inkml+xml"/>
  <Override PartName="/ppt/ink/ink920.xml" ContentType="application/inkml+xml"/>
  <Override PartName="/ppt/ink/ink921.xml" ContentType="application/inkml+xml"/>
  <Override PartName="/ppt/ink/ink922.xml" ContentType="application/inkml+xml"/>
  <Override PartName="/ppt/ink/ink923.xml" ContentType="application/inkml+xml"/>
  <Override PartName="/ppt/ink/ink924.xml" ContentType="application/inkml+xml"/>
  <Override PartName="/ppt/ink/ink925.xml" ContentType="application/inkml+xml"/>
  <Override PartName="/ppt/ink/ink926.xml" ContentType="application/inkml+xml"/>
  <Override PartName="/ppt/ink/ink927.xml" ContentType="application/inkml+xml"/>
  <Override PartName="/ppt/ink/ink928.xml" ContentType="application/inkml+xml"/>
  <Override PartName="/ppt/ink/ink929.xml" ContentType="application/inkml+xml"/>
  <Override PartName="/ppt/ink/ink930.xml" ContentType="application/inkml+xml"/>
  <Override PartName="/ppt/ink/ink931.xml" ContentType="application/inkml+xml"/>
  <Override PartName="/ppt/ink/ink932.xml" ContentType="application/inkml+xml"/>
  <Override PartName="/ppt/ink/ink933.xml" ContentType="application/inkml+xml"/>
  <Override PartName="/ppt/ink/ink934.xml" ContentType="application/inkml+xml"/>
  <Override PartName="/ppt/ink/ink935.xml" ContentType="application/inkml+xml"/>
  <Override PartName="/ppt/ink/ink936.xml" ContentType="application/inkml+xml"/>
  <Override PartName="/ppt/ink/ink937.xml" ContentType="application/inkml+xml"/>
  <Override PartName="/ppt/ink/ink938.xml" ContentType="application/inkml+xml"/>
  <Override PartName="/ppt/ink/ink939.xml" ContentType="application/inkml+xml"/>
  <Override PartName="/ppt/ink/ink940.xml" ContentType="application/inkml+xml"/>
  <Override PartName="/ppt/ink/ink941.xml" ContentType="application/inkml+xml"/>
  <Override PartName="/ppt/ink/ink942.xml" ContentType="application/inkml+xml"/>
  <Override PartName="/ppt/ink/ink943.xml" ContentType="application/inkml+xml"/>
  <Override PartName="/ppt/ink/ink944.xml" ContentType="application/inkml+xml"/>
  <Override PartName="/ppt/ink/ink945.xml" ContentType="application/inkml+xml"/>
  <Override PartName="/ppt/ink/ink946.xml" ContentType="application/inkml+xml"/>
  <Override PartName="/ppt/ink/ink947.xml" ContentType="application/inkml+xml"/>
  <Override PartName="/ppt/ink/ink948.xml" ContentType="application/inkml+xml"/>
  <Override PartName="/ppt/ink/ink949.xml" ContentType="application/inkml+xml"/>
  <Override PartName="/ppt/ink/ink950.xml" ContentType="application/inkml+xml"/>
  <Override PartName="/ppt/ink/ink951.xml" ContentType="application/inkml+xml"/>
  <Override PartName="/ppt/ink/ink952.xml" ContentType="application/inkml+xml"/>
  <Override PartName="/ppt/ink/ink953.xml" ContentType="application/inkml+xml"/>
  <Override PartName="/ppt/ink/ink954.xml" ContentType="application/inkml+xml"/>
  <Override PartName="/ppt/ink/ink955.xml" ContentType="application/inkml+xml"/>
  <Override PartName="/ppt/ink/ink956.xml" ContentType="application/inkml+xml"/>
  <Override PartName="/ppt/ink/ink957.xml" ContentType="application/inkml+xml"/>
  <Override PartName="/ppt/ink/ink958.xml" ContentType="application/inkml+xml"/>
  <Override PartName="/ppt/ink/ink959.xml" ContentType="application/inkml+xml"/>
  <Override PartName="/ppt/ink/ink960.xml" ContentType="application/inkml+xml"/>
  <Override PartName="/ppt/ink/ink961.xml" ContentType="application/inkml+xml"/>
  <Override PartName="/ppt/ink/ink962.xml" ContentType="application/inkml+xml"/>
  <Override PartName="/ppt/ink/ink963.xml" ContentType="application/inkml+xml"/>
  <Override PartName="/ppt/ink/ink964.xml" ContentType="application/inkml+xml"/>
  <Override PartName="/ppt/ink/ink965.xml" ContentType="application/inkml+xml"/>
  <Override PartName="/ppt/ink/ink966.xml" ContentType="application/inkml+xml"/>
  <Override PartName="/ppt/ink/ink967.xml" ContentType="application/inkml+xml"/>
  <Override PartName="/ppt/ink/ink968.xml" ContentType="application/inkml+xml"/>
  <Override PartName="/ppt/ink/ink969.xml" ContentType="application/inkml+xml"/>
  <Override PartName="/ppt/ink/ink970.xml" ContentType="application/inkml+xml"/>
  <Override PartName="/ppt/ink/ink971.xml" ContentType="application/inkml+xml"/>
  <Override PartName="/ppt/ink/ink972.xml" ContentType="application/inkml+xml"/>
  <Override PartName="/ppt/ink/ink973.xml" ContentType="application/inkml+xml"/>
  <Override PartName="/ppt/ink/ink974.xml" ContentType="application/inkml+xml"/>
  <Override PartName="/ppt/ink/ink975.xml" ContentType="application/inkml+xml"/>
  <Override PartName="/ppt/ink/ink976.xml" ContentType="application/inkml+xml"/>
  <Override PartName="/ppt/ink/ink977.xml" ContentType="application/inkml+xml"/>
  <Override PartName="/ppt/ink/ink978.xml" ContentType="application/inkml+xml"/>
  <Override PartName="/ppt/ink/ink979.xml" ContentType="application/inkml+xml"/>
  <Override PartName="/ppt/ink/ink980.xml" ContentType="application/inkml+xml"/>
  <Override PartName="/ppt/ink/ink981.xml" ContentType="application/inkml+xml"/>
  <Override PartName="/ppt/ink/ink982.xml" ContentType="application/inkml+xml"/>
  <Override PartName="/ppt/ink/ink983.xml" ContentType="application/inkml+xml"/>
  <Override PartName="/ppt/ink/ink984.xml" ContentType="application/inkml+xml"/>
  <Override PartName="/ppt/ink/ink985.xml" ContentType="application/inkml+xml"/>
  <Override PartName="/ppt/ink/ink986.xml" ContentType="application/inkml+xml"/>
  <Override PartName="/ppt/ink/ink987.xml" ContentType="application/inkml+xml"/>
  <Override PartName="/ppt/ink/ink988.xml" ContentType="application/inkml+xml"/>
  <Override PartName="/ppt/ink/ink989.xml" ContentType="application/inkml+xml"/>
  <Override PartName="/ppt/ink/ink990.xml" ContentType="application/inkml+xml"/>
  <Override PartName="/ppt/ink/ink991.xml" ContentType="application/inkml+xml"/>
  <Override PartName="/ppt/ink/ink992.xml" ContentType="application/inkml+xml"/>
  <Override PartName="/ppt/ink/ink993.xml" ContentType="application/inkml+xml"/>
  <Override PartName="/ppt/ink/ink994.xml" ContentType="application/inkml+xml"/>
  <Override PartName="/ppt/ink/ink995.xml" ContentType="application/inkml+xml"/>
  <Override PartName="/ppt/ink/ink996.xml" ContentType="application/inkml+xml"/>
  <Override PartName="/ppt/ink/ink997.xml" ContentType="application/inkml+xml"/>
  <Override PartName="/ppt/ink/ink998.xml" ContentType="application/inkml+xml"/>
  <Override PartName="/ppt/ink/ink999.xml" ContentType="application/inkml+xml"/>
  <Override PartName="/ppt/ink/ink1000.xml" ContentType="application/inkml+xml"/>
  <Override PartName="/ppt/ink/ink1001.xml" ContentType="application/inkml+xml"/>
  <Override PartName="/ppt/ink/ink1002.xml" ContentType="application/inkml+xml"/>
  <Override PartName="/ppt/ink/ink1003.xml" ContentType="application/inkml+xml"/>
  <Override PartName="/ppt/ink/ink1004.xml" ContentType="application/inkml+xml"/>
  <Override PartName="/ppt/ink/ink1005.xml" ContentType="application/inkml+xml"/>
  <Override PartName="/ppt/ink/ink1006.xml" ContentType="application/inkml+xml"/>
  <Override PartName="/ppt/ink/ink1007.xml" ContentType="application/inkml+xml"/>
  <Override PartName="/ppt/ink/ink1008.xml" ContentType="application/inkml+xml"/>
  <Override PartName="/ppt/notesSlides/notesSlide9.xml" ContentType="application/vnd.openxmlformats-officedocument.presentationml.notesSlide+xml"/>
  <Override PartName="/ppt/ink/ink1009.xml" ContentType="application/inkml+xml"/>
  <Override PartName="/ppt/ink/ink1010.xml" ContentType="application/inkml+xml"/>
  <Override PartName="/ppt/ink/ink1011.xml" ContentType="application/inkml+xml"/>
  <Override PartName="/ppt/ink/ink1012.xml" ContentType="application/inkml+xml"/>
  <Override PartName="/ppt/ink/ink1013.xml" ContentType="application/inkml+xml"/>
  <Override PartName="/ppt/ink/ink1014.xml" ContentType="application/inkml+xml"/>
  <Override PartName="/ppt/ink/ink1015.xml" ContentType="application/inkml+xml"/>
  <Override PartName="/ppt/ink/ink1016.xml" ContentType="application/inkml+xml"/>
  <Override PartName="/ppt/ink/ink1017.xml" ContentType="application/inkml+xml"/>
  <Override PartName="/ppt/ink/ink1018.xml" ContentType="application/inkml+xml"/>
  <Override PartName="/ppt/ink/ink1019.xml" ContentType="application/inkml+xml"/>
  <Override PartName="/ppt/ink/ink1020.xml" ContentType="application/inkml+xml"/>
  <Override PartName="/ppt/ink/ink1021.xml" ContentType="application/inkml+xml"/>
  <Override PartName="/ppt/ink/ink1022.xml" ContentType="application/inkml+xml"/>
  <Override PartName="/ppt/ink/ink1023.xml" ContentType="application/inkml+xml"/>
  <Override PartName="/ppt/ink/ink1024.xml" ContentType="application/inkml+xml"/>
  <Override PartName="/ppt/ink/ink1025.xml" ContentType="application/inkml+xml"/>
  <Override PartName="/ppt/ink/ink1026.xml" ContentType="application/inkml+xml"/>
  <Override PartName="/ppt/ink/ink1027.xml" ContentType="application/inkml+xml"/>
  <Override PartName="/ppt/ink/ink1028.xml" ContentType="application/inkml+xml"/>
  <Override PartName="/ppt/ink/ink1029.xml" ContentType="application/inkml+xml"/>
  <Override PartName="/ppt/ink/ink1030.xml" ContentType="application/inkml+xml"/>
  <Override PartName="/ppt/ink/ink1031.xml" ContentType="application/inkml+xml"/>
  <Override PartName="/ppt/ink/ink1032.xml" ContentType="application/inkml+xml"/>
  <Override PartName="/ppt/ink/ink1033.xml" ContentType="application/inkml+xml"/>
  <Override PartName="/ppt/ink/ink1034.xml" ContentType="application/inkml+xml"/>
  <Override PartName="/ppt/ink/ink1035.xml" ContentType="application/inkml+xml"/>
  <Override PartName="/ppt/ink/ink1036.xml" ContentType="application/inkml+xml"/>
  <Override PartName="/ppt/ink/ink1037.xml" ContentType="application/inkml+xml"/>
  <Override PartName="/ppt/ink/ink1038.xml" ContentType="application/inkml+xml"/>
  <Override PartName="/ppt/ink/ink1039.xml" ContentType="application/inkml+xml"/>
  <Override PartName="/ppt/ink/ink1040.xml" ContentType="application/inkml+xml"/>
  <Override PartName="/ppt/ink/ink1041.xml" ContentType="application/inkml+xml"/>
  <Override PartName="/ppt/ink/ink1042.xml" ContentType="application/inkml+xml"/>
  <Override PartName="/ppt/ink/ink1043.xml" ContentType="application/inkml+xml"/>
  <Override PartName="/ppt/ink/ink1044.xml" ContentType="application/inkml+xml"/>
  <Override PartName="/ppt/ink/ink1045.xml" ContentType="application/inkml+xml"/>
  <Override PartName="/ppt/ink/ink1046.xml" ContentType="application/inkml+xml"/>
  <Override PartName="/ppt/ink/ink1047.xml" ContentType="application/inkml+xml"/>
  <Override PartName="/ppt/ink/ink1048.xml" ContentType="application/inkml+xml"/>
  <Override PartName="/ppt/ink/ink1049.xml" ContentType="application/inkml+xml"/>
  <Override PartName="/ppt/ink/ink1050.xml" ContentType="application/inkml+xml"/>
  <Override PartName="/ppt/ink/ink1051.xml" ContentType="application/inkml+xml"/>
  <Override PartName="/ppt/ink/ink1052.xml" ContentType="application/inkml+xml"/>
  <Override PartName="/ppt/ink/ink1053.xml" ContentType="application/inkml+xml"/>
  <Override PartName="/ppt/ink/ink1054.xml" ContentType="application/inkml+xml"/>
  <Override PartName="/ppt/ink/ink1055.xml" ContentType="application/inkml+xml"/>
  <Override PartName="/ppt/ink/ink1056.xml" ContentType="application/inkml+xml"/>
  <Override PartName="/ppt/ink/ink1057.xml" ContentType="application/inkml+xml"/>
  <Override PartName="/ppt/ink/ink1058.xml" ContentType="application/inkml+xml"/>
  <Override PartName="/ppt/ink/ink1059.xml" ContentType="application/inkml+xml"/>
  <Override PartName="/ppt/ink/ink1060.xml" ContentType="application/inkml+xml"/>
  <Override PartName="/ppt/ink/ink1061.xml" ContentType="application/inkml+xml"/>
  <Override PartName="/ppt/ink/ink1062.xml" ContentType="application/inkml+xml"/>
  <Override PartName="/ppt/ink/ink1063.xml" ContentType="application/inkml+xml"/>
  <Override PartName="/ppt/ink/ink1064.xml" ContentType="application/inkml+xml"/>
  <Override PartName="/ppt/ink/ink1065.xml" ContentType="application/inkml+xml"/>
  <Override PartName="/ppt/ink/ink1066.xml" ContentType="application/inkml+xml"/>
  <Override PartName="/ppt/ink/ink1067.xml" ContentType="application/inkml+xml"/>
  <Override PartName="/ppt/ink/ink1068.xml" ContentType="application/inkml+xml"/>
  <Override PartName="/ppt/ink/ink1069.xml" ContentType="application/inkml+xml"/>
  <Override PartName="/ppt/ink/ink1070.xml" ContentType="application/inkml+xml"/>
  <Override PartName="/ppt/ink/ink1071.xml" ContentType="application/inkml+xml"/>
  <Override PartName="/ppt/ink/ink1072.xml" ContentType="application/inkml+xml"/>
  <Override PartName="/ppt/ink/ink1073.xml" ContentType="application/inkml+xml"/>
  <Override PartName="/ppt/ink/ink1074.xml" ContentType="application/inkml+xml"/>
  <Override PartName="/ppt/ink/ink1075.xml" ContentType="application/inkml+xml"/>
  <Override PartName="/ppt/ink/ink1076.xml" ContentType="application/inkml+xml"/>
  <Override PartName="/ppt/ink/ink1077.xml" ContentType="application/inkml+xml"/>
  <Override PartName="/ppt/ink/ink1078.xml" ContentType="application/inkml+xml"/>
  <Override PartName="/ppt/ink/ink1079.xml" ContentType="application/inkml+xml"/>
  <Override PartName="/ppt/ink/ink1080.xml" ContentType="application/inkml+xml"/>
  <Override PartName="/ppt/ink/ink1081.xml" ContentType="application/inkml+xml"/>
  <Override PartName="/ppt/ink/ink1082.xml" ContentType="application/inkml+xml"/>
  <Override PartName="/ppt/ink/ink1083.xml" ContentType="application/inkml+xml"/>
  <Override PartName="/ppt/ink/ink1084.xml" ContentType="application/inkml+xml"/>
  <Override PartName="/ppt/ink/ink1085.xml" ContentType="application/inkml+xml"/>
  <Override PartName="/ppt/ink/ink1086.xml" ContentType="application/inkml+xml"/>
  <Override PartName="/ppt/ink/ink1087.xml" ContentType="application/inkml+xml"/>
  <Override PartName="/ppt/ink/ink1088.xml" ContentType="application/inkml+xml"/>
  <Override PartName="/ppt/ink/ink1089.xml" ContentType="application/inkml+xml"/>
  <Override PartName="/ppt/ink/ink1090.xml" ContentType="application/inkml+xml"/>
  <Override PartName="/ppt/ink/ink1091.xml" ContentType="application/inkml+xml"/>
  <Override PartName="/ppt/ink/ink1092.xml" ContentType="application/inkml+xml"/>
  <Override PartName="/ppt/ink/ink1093.xml" ContentType="application/inkml+xml"/>
  <Override PartName="/ppt/ink/ink1094.xml" ContentType="application/inkml+xml"/>
  <Override PartName="/ppt/ink/ink1095.xml" ContentType="application/inkml+xml"/>
  <Override PartName="/ppt/ink/ink1096.xml" ContentType="application/inkml+xml"/>
  <Override PartName="/ppt/ink/ink1097.xml" ContentType="application/inkml+xml"/>
  <Override PartName="/ppt/ink/ink1098.xml" ContentType="application/inkml+xml"/>
  <Override PartName="/ppt/ink/ink1099.xml" ContentType="application/inkml+xml"/>
  <Override PartName="/ppt/ink/ink1100.xml" ContentType="application/inkml+xml"/>
  <Override PartName="/ppt/ink/ink1101.xml" ContentType="application/inkml+xml"/>
  <Override PartName="/ppt/ink/ink1102.xml" ContentType="application/inkml+xml"/>
  <Override PartName="/ppt/ink/ink1103.xml" ContentType="application/inkml+xml"/>
  <Override PartName="/ppt/ink/ink1104.xml" ContentType="application/inkml+xml"/>
  <Override PartName="/ppt/ink/ink1105.xml" ContentType="application/inkml+xml"/>
  <Override PartName="/ppt/ink/ink1106.xml" ContentType="application/inkml+xml"/>
  <Override PartName="/ppt/ink/ink1107.xml" ContentType="application/inkml+xml"/>
  <Override PartName="/ppt/ink/ink1108.xml" ContentType="application/inkml+xml"/>
  <Override PartName="/ppt/ink/ink1109.xml" ContentType="application/inkml+xml"/>
  <Override PartName="/ppt/ink/ink1110.xml" ContentType="application/inkml+xml"/>
  <Override PartName="/ppt/ink/ink1111.xml" ContentType="application/inkml+xml"/>
  <Override PartName="/ppt/ink/ink1112.xml" ContentType="application/inkml+xml"/>
  <Override PartName="/ppt/ink/ink1113.xml" ContentType="application/inkml+xml"/>
  <Override PartName="/ppt/ink/ink1114.xml" ContentType="application/inkml+xml"/>
  <Override PartName="/ppt/ink/ink1115.xml" ContentType="application/inkml+xml"/>
  <Override PartName="/ppt/ink/ink1116.xml" ContentType="application/inkml+xml"/>
  <Override PartName="/ppt/ink/ink1117.xml" ContentType="application/inkml+xml"/>
  <Override PartName="/ppt/ink/ink1118.xml" ContentType="application/inkml+xml"/>
  <Override PartName="/ppt/ink/ink1119.xml" ContentType="application/inkml+xml"/>
  <Override PartName="/ppt/ink/ink1120.xml" ContentType="application/inkml+xml"/>
  <Override PartName="/ppt/ink/ink1121.xml" ContentType="application/inkml+xml"/>
  <Override PartName="/ppt/ink/ink1122.xml" ContentType="application/inkml+xml"/>
  <Override PartName="/ppt/ink/ink1123.xml" ContentType="application/inkml+xml"/>
  <Override PartName="/ppt/ink/ink1124.xml" ContentType="application/inkml+xml"/>
  <Override PartName="/ppt/ink/ink1125.xml" ContentType="application/inkml+xml"/>
  <Override PartName="/ppt/ink/ink1126.xml" ContentType="application/inkml+xml"/>
  <Override PartName="/ppt/ink/ink1127.xml" ContentType="application/inkml+xml"/>
  <Override PartName="/ppt/ink/ink1128.xml" ContentType="application/inkml+xml"/>
  <Override PartName="/ppt/ink/ink1129.xml" ContentType="application/inkml+xml"/>
  <Override PartName="/ppt/ink/ink1130.xml" ContentType="application/inkml+xml"/>
  <Override PartName="/ppt/ink/ink1131.xml" ContentType="application/inkml+xml"/>
  <Override PartName="/ppt/ink/ink1132.xml" ContentType="application/inkml+xml"/>
  <Override PartName="/ppt/ink/ink1133.xml" ContentType="application/inkml+xml"/>
  <Override PartName="/ppt/ink/ink1134.xml" ContentType="application/inkml+xml"/>
  <Override PartName="/ppt/ink/ink1135.xml" ContentType="application/inkml+xml"/>
  <Override PartName="/ppt/ink/ink1136.xml" ContentType="application/inkml+xml"/>
  <Override PartName="/ppt/ink/ink1137.xml" ContentType="application/inkml+xml"/>
  <Override PartName="/ppt/ink/ink1138.xml" ContentType="application/inkml+xml"/>
  <Override PartName="/ppt/ink/ink1139.xml" ContentType="application/inkml+xml"/>
  <Override PartName="/ppt/ink/ink1140.xml" ContentType="application/inkml+xml"/>
  <Override PartName="/ppt/ink/ink1141.xml" ContentType="application/inkml+xml"/>
  <Override PartName="/ppt/ink/ink1142.xml" ContentType="application/inkml+xml"/>
  <Override PartName="/ppt/ink/ink1143.xml" ContentType="application/inkml+xml"/>
  <Override PartName="/ppt/ink/ink1144.xml" ContentType="application/inkml+xml"/>
  <Override PartName="/ppt/ink/ink1145.xml" ContentType="application/inkml+xml"/>
  <Override PartName="/ppt/ink/ink1146.xml" ContentType="application/inkml+xml"/>
  <Override PartName="/ppt/ink/ink1147.xml" ContentType="application/inkml+xml"/>
  <Override PartName="/ppt/ink/ink1148.xml" ContentType="application/inkml+xml"/>
  <Override PartName="/ppt/notesSlides/notesSlide10.xml" ContentType="application/vnd.openxmlformats-officedocument.presentationml.notesSlide+xml"/>
  <Override PartName="/ppt/ink/ink1149.xml" ContentType="application/inkml+xml"/>
  <Override PartName="/ppt/ink/ink1150.xml" ContentType="application/inkml+xml"/>
  <Override PartName="/ppt/ink/ink1151.xml" ContentType="application/inkml+xml"/>
  <Override PartName="/ppt/ink/ink1152.xml" ContentType="application/inkml+xml"/>
  <Override PartName="/ppt/ink/ink1153.xml" ContentType="application/inkml+xml"/>
  <Override PartName="/ppt/ink/ink1154.xml" ContentType="application/inkml+xml"/>
  <Override PartName="/ppt/ink/ink1155.xml" ContentType="application/inkml+xml"/>
  <Override PartName="/ppt/ink/ink1156.xml" ContentType="application/inkml+xml"/>
  <Override PartName="/ppt/ink/ink1157.xml" ContentType="application/inkml+xml"/>
  <Override PartName="/ppt/ink/ink1158.xml" ContentType="application/inkml+xml"/>
  <Override PartName="/ppt/ink/ink1159.xml" ContentType="application/inkml+xml"/>
  <Override PartName="/ppt/ink/ink1160.xml" ContentType="application/inkml+xml"/>
  <Override PartName="/ppt/ink/ink1161.xml" ContentType="application/inkml+xml"/>
  <Override PartName="/ppt/ink/ink1162.xml" ContentType="application/inkml+xml"/>
  <Override PartName="/ppt/ink/ink1163.xml" ContentType="application/inkml+xml"/>
  <Override PartName="/ppt/ink/ink1164.xml" ContentType="application/inkml+xml"/>
  <Override PartName="/ppt/ink/ink1165.xml" ContentType="application/inkml+xml"/>
  <Override PartName="/ppt/ink/ink1166.xml" ContentType="application/inkml+xml"/>
  <Override PartName="/ppt/ink/ink1167.xml" ContentType="application/inkml+xml"/>
  <Override PartName="/ppt/ink/ink1168.xml" ContentType="application/inkml+xml"/>
  <Override PartName="/ppt/ink/ink1169.xml" ContentType="application/inkml+xml"/>
  <Override PartName="/ppt/ink/ink1170.xml" ContentType="application/inkml+xml"/>
  <Override PartName="/ppt/ink/ink1171.xml" ContentType="application/inkml+xml"/>
  <Override PartName="/ppt/ink/ink1172.xml" ContentType="application/inkml+xml"/>
  <Override PartName="/ppt/ink/ink1173.xml" ContentType="application/inkml+xml"/>
  <Override PartName="/ppt/ink/ink1174.xml" ContentType="application/inkml+xml"/>
  <Override PartName="/ppt/ink/ink1175.xml" ContentType="application/inkml+xml"/>
  <Override PartName="/ppt/ink/ink1176.xml" ContentType="application/inkml+xml"/>
  <Override PartName="/ppt/ink/ink1177.xml" ContentType="application/inkml+xml"/>
  <Override PartName="/ppt/ink/ink1178.xml" ContentType="application/inkml+xml"/>
  <Override PartName="/ppt/ink/ink1179.xml" ContentType="application/inkml+xml"/>
  <Override PartName="/ppt/ink/ink1180.xml" ContentType="application/inkml+xml"/>
  <Override PartName="/ppt/ink/ink1181.xml" ContentType="application/inkml+xml"/>
  <Override PartName="/ppt/ink/ink1182.xml" ContentType="application/inkml+xml"/>
  <Override PartName="/ppt/ink/ink1183.xml" ContentType="application/inkml+xml"/>
  <Override PartName="/ppt/ink/ink1184.xml" ContentType="application/inkml+xml"/>
  <Override PartName="/ppt/ink/ink1185.xml" ContentType="application/inkml+xml"/>
  <Override PartName="/ppt/ink/ink1186.xml" ContentType="application/inkml+xml"/>
  <Override PartName="/ppt/ink/ink1187.xml" ContentType="application/inkml+xml"/>
  <Override PartName="/ppt/ink/ink1188.xml" ContentType="application/inkml+xml"/>
  <Override PartName="/ppt/ink/ink1189.xml" ContentType="application/inkml+xml"/>
  <Override PartName="/ppt/ink/ink1190.xml" ContentType="application/inkml+xml"/>
  <Override PartName="/ppt/ink/ink1191.xml" ContentType="application/inkml+xml"/>
  <Override PartName="/ppt/ink/ink1192.xml" ContentType="application/inkml+xml"/>
  <Override PartName="/ppt/ink/ink1193.xml" ContentType="application/inkml+xml"/>
  <Override PartName="/ppt/ink/ink1194.xml" ContentType="application/inkml+xml"/>
  <Override PartName="/ppt/ink/ink1195.xml" ContentType="application/inkml+xml"/>
  <Override PartName="/ppt/ink/ink1196.xml" ContentType="application/inkml+xml"/>
  <Override PartName="/ppt/ink/ink1197.xml" ContentType="application/inkml+xml"/>
  <Override PartName="/ppt/ink/ink1198.xml" ContentType="application/inkml+xml"/>
  <Override PartName="/ppt/ink/ink1199.xml" ContentType="application/inkml+xml"/>
  <Override PartName="/ppt/ink/ink1200.xml" ContentType="application/inkml+xml"/>
  <Override PartName="/ppt/ink/ink1201.xml" ContentType="application/inkml+xml"/>
  <Override PartName="/ppt/ink/ink1202.xml" ContentType="application/inkml+xml"/>
  <Override PartName="/ppt/ink/ink1203.xml" ContentType="application/inkml+xml"/>
  <Override PartName="/ppt/ink/ink1204.xml" ContentType="application/inkml+xml"/>
  <Override PartName="/ppt/ink/ink1205.xml" ContentType="application/inkml+xml"/>
  <Override PartName="/ppt/ink/ink1206.xml" ContentType="application/inkml+xml"/>
  <Override PartName="/ppt/ink/ink1207.xml" ContentType="application/inkml+xml"/>
  <Override PartName="/ppt/ink/ink1208.xml" ContentType="application/inkml+xml"/>
  <Override PartName="/ppt/ink/ink1209.xml" ContentType="application/inkml+xml"/>
  <Override PartName="/ppt/ink/ink1210.xml" ContentType="application/inkml+xml"/>
  <Override PartName="/ppt/ink/ink1211.xml" ContentType="application/inkml+xml"/>
  <Override PartName="/ppt/notesSlides/notesSlide11.xml" ContentType="application/vnd.openxmlformats-officedocument.presentationml.notesSlide+xml"/>
  <Override PartName="/ppt/ink/ink1212.xml" ContentType="application/inkml+xml"/>
  <Override PartName="/ppt/ink/ink1213.xml" ContentType="application/inkml+xml"/>
  <Override PartName="/ppt/ink/ink1214.xml" ContentType="application/inkml+xml"/>
  <Override PartName="/ppt/ink/ink1215.xml" ContentType="application/inkml+xml"/>
  <Override PartName="/ppt/ink/ink1216.xml" ContentType="application/inkml+xml"/>
  <Override PartName="/ppt/ink/ink1217.xml" ContentType="application/inkml+xml"/>
  <Override PartName="/ppt/ink/ink1218.xml" ContentType="application/inkml+xml"/>
  <Override PartName="/ppt/ink/ink1219.xml" ContentType="application/inkml+xml"/>
  <Override PartName="/ppt/ink/ink1220.xml" ContentType="application/inkml+xml"/>
  <Override PartName="/ppt/ink/ink1221.xml" ContentType="application/inkml+xml"/>
  <Override PartName="/ppt/ink/ink1222.xml" ContentType="application/inkml+xml"/>
  <Override PartName="/ppt/ink/ink1223.xml" ContentType="application/inkml+xml"/>
  <Override PartName="/ppt/ink/ink1224.xml" ContentType="application/inkml+xml"/>
  <Override PartName="/ppt/ink/ink1225.xml" ContentType="application/inkml+xml"/>
  <Override PartName="/ppt/ink/ink1226.xml" ContentType="application/inkml+xml"/>
  <Override PartName="/ppt/ink/ink1227.xml" ContentType="application/inkml+xml"/>
  <Override PartName="/ppt/ink/ink1228.xml" ContentType="application/inkml+xml"/>
  <Override PartName="/ppt/ink/ink1229.xml" ContentType="application/inkml+xml"/>
  <Override PartName="/ppt/ink/ink1230.xml" ContentType="application/inkml+xml"/>
  <Override PartName="/ppt/ink/ink1231.xml" ContentType="application/inkml+xml"/>
  <Override PartName="/ppt/ink/ink1232.xml" ContentType="application/inkml+xml"/>
  <Override PartName="/ppt/ink/ink1233.xml" ContentType="application/inkml+xml"/>
  <Override PartName="/ppt/ink/ink1234.xml" ContentType="application/inkml+xml"/>
  <Override PartName="/ppt/ink/ink1235.xml" ContentType="application/inkml+xml"/>
  <Override PartName="/ppt/ink/ink1236.xml" ContentType="application/inkml+xml"/>
  <Override PartName="/ppt/ink/ink1237.xml" ContentType="application/inkml+xml"/>
  <Override PartName="/ppt/ink/ink1238.xml" ContentType="application/inkml+xml"/>
  <Override PartName="/ppt/ink/ink1239.xml" ContentType="application/inkml+xml"/>
  <Override PartName="/ppt/ink/ink1240.xml" ContentType="application/inkml+xml"/>
  <Override PartName="/ppt/ink/ink1241.xml" ContentType="application/inkml+xml"/>
  <Override PartName="/ppt/ink/ink1242.xml" ContentType="application/inkml+xml"/>
  <Override PartName="/ppt/ink/ink1243.xml" ContentType="application/inkml+xml"/>
  <Override PartName="/ppt/ink/ink1244.xml" ContentType="application/inkml+xml"/>
  <Override PartName="/ppt/ink/ink1245.xml" ContentType="application/inkml+xml"/>
  <Override PartName="/ppt/ink/ink1246.xml" ContentType="application/inkml+xml"/>
  <Override PartName="/ppt/ink/ink1247.xml" ContentType="application/inkml+xml"/>
  <Override PartName="/ppt/ink/ink1248.xml" ContentType="application/inkml+xml"/>
  <Override PartName="/ppt/ink/ink1249.xml" ContentType="application/inkml+xml"/>
  <Override PartName="/ppt/ink/ink1250.xml" ContentType="application/inkml+xml"/>
  <Override PartName="/ppt/ink/ink1251.xml" ContentType="application/inkml+xml"/>
  <Override PartName="/ppt/ink/ink1252.xml" ContentType="application/inkml+xml"/>
  <Override PartName="/ppt/notesSlides/notesSlide12.xml" ContentType="application/vnd.openxmlformats-officedocument.presentationml.notesSlide+xml"/>
  <Override PartName="/ppt/ink/ink1253.xml" ContentType="application/inkml+xml"/>
  <Override PartName="/ppt/ink/ink1254.xml" ContentType="application/inkml+xml"/>
  <Override PartName="/ppt/ink/ink1255.xml" ContentType="application/inkml+xml"/>
  <Override PartName="/ppt/ink/ink1256.xml" ContentType="application/inkml+xml"/>
  <Override PartName="/ppt/ink/ink1257.xml" ContentType="application/inkml+xml"/>
  <Override PartName="/ppt/ink/ink1258.xml" ContentType="application/inkml+xml"/>
  <Override PartName="/ppt/ink/ink1259.xml" ContentType="application/inkml+xml"/>
  <Override PartName="/ppt/ink/ink1260.xml" ContentType="application/inkml+xml"/>
  <Override PartName="/ppt/ink/ink1261.xml" ContentType="application/inkml+xml"/>
  <Override PartName="/ppt/ink/ink1262.xml" ContentType="application/inkml+xml"/>
  <Override PartName="/ppt/ink/ink1263.xml" ContentType="application/inkml+xml"/>
  <Override PartName="/ppt/ink/ink1264.xml" ContentType="application/inkml+xml"/>
  <Override PartName="/ppt/ink/ink1265.xml" ContentType="application/inkml+xml"/>
  <Override PartName="/ppt/ink/ink1266.xml" ContentType="application/inkml+xml"/>
  <Override PartName="/ppt/ink/ink1267.xml" ContentType="application/inkml+xml"/>
  <Override PartName="/ppt/ink/ink1268.xml" ContentType="application/inkml+xml"/>
  <Override PartName="/ppt/ink/ink1269.xml" ContentType="application/inkml+xml"/>
  <Override PartName="/ppt/ink/ink1270.xml" ContentType="application/inkml+xml"/>
  <Override PartName="/ppt/ink/ink1271.xml" ContentType="application/inkml+xml"/>
  <Override PartName="/ppt/ink/ink1272.xml" ContentType="application/inkml+xml"/>
  <Override PartName="/ppt/ink/ink1273.xml" ContentType="application/inkml+xml"/>
  <Override PartName="/ppt/ink/ink1274.xml" ContentType="application/inkml+xml"/>
  <Override PartName="/ppt/ink/ink1275.xml" ContentType="application/inkml+xml"/>
  <Override PartName="/ppt/ink/ink1276.xml" ContentType="application/inkml+xml"/>
  <Override PartName="/ppt/ink/ink1277.xml" ContentType="application/inkml+xml"/>
  <Override PartName="/ppt/ink/ink1278.xml" ContentType="application/inkml+xml"/>
  <Override PartName="/ppt/ink/ink1279.xml" ContentType="application/inkml+xml"/>
  <Override PartName="/ppt/ink/ink1280.xml" ContentType="application/inkml+xml"/>
  <Override PartName="/ppt/ink/ink1281.xml" ContentType="application/inkml+xml"/>
  <Override PartName="/ppt/ink/ink1282.xml" ContentType="application/inkml+xml"/>
  <Override PartName="/ppt/ink/ink1283.xml" ContentType="application/inkml+xml"/>
  <Override PartName="/ppt/ink/ink1284.xml" ContentType="application/inkml+xml"/>
  <Override PartName="/ppt/ink/ink1285.xml" ContentType="application/inkml+xml"/>
  <Override PartName="/ppt/ink/ink1286.xml" ContentType="application/inkml+xml"/>
  <Override PartName="/ppt/ink/ink1287.xml" ContentType="application/inkml+xml"/>
  <Override PartName="/ppt/ink/ink1288.xml" ContentType="application/inkml+xml"/>
  <Override PartName="/ppt/ink/ink1289.xml" ContentType="application/inkml+xml"/>
  <Override PartName="/ppt/ink/ink1290.xml" ContentType="application/inkml+xml"/>
  <Override PartName="/ppt/ink/ink1291.xml" ContentType="application/inkml+xml"/>
  <Override PartName="/ppt/ink/ink1292.xml" ContentType="application/inkml+xml"/>
  <Override PartName="/ppt/ink/ink1293.xml" ContentType="application/inkml+xml"/>
  <Override PartName="/ppt/ink/ink1294.xml" ContentType="application/inkml+xml"/>
  <Override PartName="/ppt/ink/ink1295.xml" ContentType="application/inkml+xml"/>
  <Override PartName="/ppt/ink/ink1296.xml" ContentType="application/inkml+xml"/>
  <Override PartName="/ppt/ink/ink1297.xml" ContentType="application/inkml+xml"/>
  <Override PartName="/ppt/ink/ink1298.xml" ContentType="application/inkml+xml"/>
  <Override PartName="/ppt/ink/ink1299.xml" ContentType="application/inkml+xml"/>
  <Override PartName="/ppt/ink/ink1300.xml" ContentType="application/inkml+xml"/>
  <Override PartName="/ppt/ink/ink1301.xml" ContentType="application/inkml+xml"/>
  <Override PartName="/ppt/ink/ink1302.xml" ContentType="application/inkml+xml"/>
  <Override PartName="/ppt/ink/ink1303.xml" ContentType="application/inkml+xml"/>
  <Override PartName="/ppt/ink/ink1304.xml" ContentType="application/inkml+xml"/>
  <Override PartName="/ppt/ink/ink1305.xml" ContentType="application/inkml+xml"/>
  <Override PartName="/ppt/ink/ink1306.xml" ContentType="application/inkml+xml"/>
  <Override PartName="/ppt/ink/ink1307.xml" ContentType="application/inkml+xml"/>
  <Override PartName="/ppt/ink/ink1308.xml" ContentType="application/inkml+xml"/>
  <Override PartName="/ppt/ink/ink1309.xml" ContentType="application/inkml+xml"/>
  <Override PartName="/ppt/ink/ink1310.xml" ContentType="application/inkml+xml"/>
  <Override PartName="/ppt/ink/ink1311.xml" ContentType="application/inkml+xml"/>
  <Override PartName="/ppt/ink/ink1312.xml" ContentType="application/inkml+xml"/>
  <Override PartName="/ppt/ink/ink1313.xml" ContentType="application/inkml+xml"/>
  <Override PartName="/ppt/ink/ink1314.xml" ContentType="application/inkml+xml"/>
  <Override PartName="/ppt/ink/ink1315.xml" ContentType="application/inkml+xml"/>
  <Override PartName="/ppt/ink/ink1316.xml" ContentType="application/inkml+xml"/>
  <Override PartName="/ppt/ink/ink1317.xml" ContentType="application/inkml+xml"/>
  <Override PartName="/ppt/ink/ink1318.xml" ContentType="application/inkml+xml"/>
  <Override PartName="/ppt/ink/ink1319.xml" ContentType="application/inkml+xml"/>
  <Override PartName="/ppt/ink/ink1320.xml" ContentType="application/inkml+xml"/>
  <Override PartName="/ppt/ink/ink1321.xml" ContentType="application/inkml+xml"/>
  <Override PartName="/ppt/ink/ink1322.xml" ContentType="application/inkml+xml"/>
  <Override PartName="/ppt/ink/ink1323.xml" ContentType="application/inkml+xml"/>
  <Override PartName="/ppt/ink/ink1324.xml" ContentType="application/inkml+xml"/>
  <Override PartName="/ppt/ink/ink1325.xml" ContentType="application/inkml+xml"/>
  <Override PartName="/ppt/ink/ink1326.xml" ContentType="application/inkml+xml"/>
  <Override PartName="/ppt/ink/ink1327.xml" ContentType="application/inkml+xml"/>
  <Override PartName="/ppt/ink/ink1328.xml" ContentType="application/inkml+xml"/>
  <Override PartName="/ppt/ink/ink1329.xml" ContentType="application/inkml+xml"/>
  <Override PartName="/ppt/ink/ink1330.xml" ContentType="application/inkml+xml"/>
  <Override PartName="/ppt/ink/ink1331.xml" ContentType="application/inkml+xml"/>
  <Override PartName="/ppt/ink/ink1332.xml" ContentType="application/inkml+xml"/>
  <Override PartName="/ppt/ink/ink1333.xml" ContentType="application/inkml+xml"/>
  <Override PartName="/ppt/ink/ink1334.xml" ContentType="application/inkml+xml"/>
  <Override PartName="/ppt/ink/ink1335.xml" ContentType="application/inkml+xml"/>
  <Override PartName="/ppt/ink/ink1336.xml" ContentType="application/inkml+xml"/>
  <Override PartName="/ppt/ink/ink1337.xml" ContentType="application/inkml+xml"/>
  <Override PartName="/ppt/ink/ink1338.xml" ContentType="application/inkml+xml"/>
  <Override PartName="/ppt/ink/ink1339.xml" ContentType="application/inkml+xml"/>
  <Override PartName="/ppt/ink/ink1340.xml" ContentType="application/inkml+xml"/>
  <Override PartName="/ppt/ink/ink1341.xml" ContentType="application/inkml+xml"/>
  <Override PartName="/ppt/ink/ink1342.xml" ContentType="application/inkml+xml"/>
  <Override PartName="/ppt/ink/ink1343.xml" ContentType="application/inkml+xml"/>
  <Override PartName="/ppt/ink/ink1344.xml" ContentType="application/inkml+xml"/>
  <Override PartName="/ppt/ink/ink1345.xml" ContentType="application/inkml+xml"/>
  <Override PartName="/ppt/ink/ink1346.xml" ContentType="application/inkml+xml"/>
  <Override PartName="/ppt/ink/ink1347.xml" ContentType="application/inkml+xml"/>
  <Override PartName="/ppt/ink/ink1348.xml" ContentType="application/inkml+xml"/>
  <Override PartName="/ppt/ink/ink1349.xml" ContentType="application/inkml+xml"/>
  <Override PartName="/ppt/ink/ink1350.xml" ContentType="application/inkml+xml"/>
  <Override PartName="/ppt/ink/ink1351.xml" ContentType="application/inkml+xml"/>
  <Override PartName="/ppt/ink/ink1352.xml" ContentType="application/inkml+xml"/>
  <Override PartName="/ppt/ink/ink1353.xml" ContentType="application/inkml+xml"/>
  <Override PartName="/ppt/ink/ink1354.xml" ContentType="application/inkml+xml"/>
  <Override PartName="/ppt/ink/ink1355.xml" ContentType="application/inkml+xml"/>
  <Override PartName="/ppt/ink/ink1356.xml" ContentType="application/inkml+xml"/>
  <Override PartName="/ppt/ink/ink1357.xml" ContentType="application/inkml+xml"/>
  <Override PartName="/ppt/ink/ink1358.xml" ContentType="application/inkml+xml"/>
  <Override PartName="/ppt/ink/ink1359.xml" ContentType="application/inkml+xml"/>
  <Override PartName="/ppt/ink/ink1360.xml" ContentType="application/inkml+xml"/>
  <Override PartName="/ppt/ink/ink1361.xml" ContentType="application/inkml+xml"/>
  <Override PartName="/ppt/ink/ink1362.xml" ContentType="application/inkml+xml"/>
  <Override PartName="/ppt/ink/ink1363.xml" ContentType="application/inkml+xml"/>
  <Override PartName="/ppt/ink/ink1364.xml" ContentType="application/inkml+xml"/>
  <Override PartName="/ppt/ink/ink1365.xml" ContentType="application/inkml+xml"/>
  <Override PartName="/ppt/ink/ink1366.xml" ContentType="application/inkml+xml"/>
  <Override PartName="/ppt/ink/ink1367.xml" ContentType="application/inkml+xml"/>
  <Override PartName="/ppt/ink/ink1368.xml" ContentType="application/inkml+xml"/>
  <Override PartName="/ppt/ink/ink1369.xml" ContentType="application/inkml+xml"/>
  <Override PartName="/ppt/ink/ink1370.xml" ContentType="application/inkml+xml"/>
  <Override PartName="/ppt/ink/ink1371.xml" ContentType="application/inkml+xml"/>
  <Override PartName="/ppt/ink/ink1372.xml" ContentType="application/inkml+xml"/>
  <Override PartName="/ppt/ink/ink1373.xml" ContentType="application/inkml+xml"/>
  <Override PartName="/ppt/ink/ink1374.xml" ContentType="application/inkml+xml"/>
  <Override PartName="/ppt/ink/ink1375.xml" ContentType="application/inkml+xml"/>
  <Override PartName="/ppt/ink/ink1376.xml" ContentType="application/inkml+xml"/>
  <Override PartName="/ppt/ink/ink1377.xml" ContentType="application/inkml+xml"/>
  <Override PartName="/ppt/ink/ink1378.xml" ContentType="application/inkml+xml"/>
  <Override PartName="/ppt/ink/ink1379.xml" ContentType="application/inkml+xml"/>
  <Override PartName="/ppt/ink/ink1380.xml" ContentType="application/inkml+xml"/>
  <Override PartName="/ppt/ink/ink1381.xml" ContentType="application/inkml+xml"/>
  <Override PartName="/ppt/ink/ink1382.xml" ContentType="application/inkml+xml"/>
  <Override PartName="/ppt/ink/ink1383.xml" ContentType="application/inkml+xml"/>
  <Override PartName="/ppt/ink/ink1384.xml" ContentType="application/inkml+xml"/>
  <Override PartName="/ppt/ink/ink1385.xml" ContentType="application/inkml+xml"/>
  <Override PartName="/ppt/ink/ink1386.xml" ContentType="application/inkml+xml"/>
  <Override PartName="/ppt/ink/ink1387.xml" ContentType="application/inkml+xml"/>
  <Override PartName="/ppt/ink/ink1388.xml" ContentType="application/inkml+xml"/>
  <Override PartName="/ppt/ink/ink1389.xml" ContentType="application/inkml+xml"/>
  <Override PartName="/ppt/ink/ink1390.xml" ContentType="application/inkml+xml"/>
  <Override PartName="/ppt/ink/ink1391.xml" ContentType="application/inkml+xml"/>
  <Override PartName="/ppt/ink/ink1392.xml" ContentType="application/inkml+xml"/>
  <Override PartName="/ppt/ink/ink1393.xml" ContentType="application/inkml+xml"/>
  <Override PartName="/ppt/ink/ink1394.xml" ContentType="application/inkml+xml"/>
  <Override PartName="/ppt/ink/ink1395.xml" ContentType="application/inkml+xml"/>
  <Override PartName="/ppt/notesSlides/notesSlide13.xml" ContentType="application/vnd.openxmlformats-officedocument.presentationml.notesSlide+xml"/>
  <Override PartName="/ppt/ink/ink1396.xml" ContentType="application/inkml+xml"/>
  <Override PartName="/ppt/ink/ink1397.xml" ContentType="application/inkml+xml"/>
  <Override PartName="/ppt/ink/ink1398.xml" ContentType="application/inkml+xml"/>
  <Override PartName="/ppt/ink/ink1399.xml" ContentType="application/inkml+xml"/>
  <Override PartName="/ppt/ink/ink1400.xml" ContentType="application/inkml+xml"/>
  <Override PartName="/ppt/ink/ink1401.xml" ContentType="application/inkml+xml"/>
  <Override PartName="/ppt/ink/ink1402.xml" ContentType="application/inkml+xml"/>
  <Override PartName="/ppt/ink/ink1403.xml" ContentType="application/inkml+xml"/>
  <Override PartName="/ppt/ink/ink1404.xml" ContentType="application/inkml+xml"/>
  <Override PartName="/ppt/ink/ink1405.xml" ContentType="application/inkml+xml"/>
  <Override PartName="/ppt/ink/ink1406.xml" ContentType="application/inkml+xml"/>
  <Override PartName="/ppt/ink/ink1407.xml" ContentType="application/inkml+xml"/>
  <Override PartName="/ppt/ink/ink1408.xml" ContentType="application/inkml+xml"/>
  <Override PartName="/ppt/ink/ink1409.xml" ContentType="application/inkml+xml"/>
  <Override PartName="/ppt/ink/ink1410.xml" ContentType="application/inkml+xml"/>
  <Override PartName="/ppt/ink/ink1411.xml" ContentType="application/inkml+xml"/>
  <Override PartName="/ppt/ink/ink1412.xml" ContentType="application/inkml+xml"/>
  <Override PartName="/ppt/ink/ink1413.xml" ContentType="application/inkml+xml"/>
  <Override PartName="/ppt/ink/ink1414.xml" ContentType="application/inkml+xml"/>
  <Override PartName="/ppt/ink/ink1415.xml" ContentType="application/inkml+xml"/>
  <Override PartName="/ppt/ink/ink1416.xml" ContentType="application/inkml+xml"/>
  <Override PartName="/ppt/ink/ink1417.xml" ContentType="application/inkml+xml"/>
  <Override PartName="/ppt/ink/ink1418.xml" ContentType="application/inkml+xml"/>
  <Override PartName="/ppt/ink/ink1419.xml" ContentType="application/inkml+xml"/>
  <Override PartName="/ppt/ink/ink1420.xml" ContentType="application/inkml+xml"/>
  <Override PartName="/ppt/ink/ink1421.xml" ContentType="application/inkml+xml"/>
  <Override PartName="/ppt/ink/ink1422.xml" ContentType="application/inkml+xml"/>
  <Override PartName="/ppt/ink/ink1423.xml" ContentType="application/inkml+xml"/>
  <Override PartName="/ppt/ink/ink1424.xml" ContentType="application/inkml+xml"/>
  <Override PartName="/ppt/ink/ink1425.xml" ContentType="application/inkml+xml"/>
  <Override PartName="/ppt/ink/ink1426.xml" ContentType="application/inkml+xml"/>
  <Override PartName="/ppt/ink/ink1427.xml" ContentType="application/inkml+xml"/>
  <Override PartName="/ppt/ink/ink1428.xml" ContentType="application/inkml+xml"/>
  <Override PartName="/ppt/ink/ink1429.xml" ContentType="application/inkml+xml"/>
  <Override PartName="/ppt/ink/ink1430.xml" ContentType="application/inkml+xml"/>
  <Override PartName="/ppt/ink/ink1431.xml" ContentType="application/inkml+xml"/>
  <Override PartName="/ppt/ink/ink1432.xml" ContentType="application/inkml+xml"/>
  <Override PartName="/ppt/ink/ink1433.xml" ContentType="application/inkml+xml"/>
  <Override PartName="/ppt/ink/ink1434.xml" ContentType="application/inkml+xml"/>
  <Override PartName="/ppt/ink/ink1435.xml" ContentType="application/inkml+xml"/>
  <Override PartName="/ppt/ink/ink1436.xml" ContentType="application/inkml+xml"/>
  <Override PartName="/ppt/ink/ink1437.xml" ContentType="application/inkml+xml"/>
  <Override PartName="/ppt/ink/ink1438.xml" ContentType="application/inkml+xml"/>
  <Override PartName="/ppt/ink/ink1439.xml" ContentType="application/inkml+xml"/>
  <Override PartName="/ppt/ink/ink1440.xml" ContentType="application/inkml+xml"/>
  <Override PartName="/ppt/ink/ink1441.xml" ContentType="application/inkml+xml"/>
  <Override PartName="/ppt/ink/ink1442.xml" ContentType="application/inkml+xml"/>
  <Override PartName="/ppt/ink/ink1443.xml" ContentType="application/inkml+xml"/>
  <Override PartName="/ppt/ink/ink1444.xml" ContentType="application/inkml+xml"/>
  <Override PartName="/ppt/ink/ink1445.xml" ContentType="application/inkml+xml"/>
  <Override PartName="/ppt/ink/ink1446.xml" ContentType="application/inkml+xml"/>
  <Override PartName="/ppt/ink/ink1447.xml" ContentType="application/inkml+xml"/>
  <Override PartName="/ppt/ink/ink1448.xml" ContentType="application/inkml+xml"/>
  <Override PartName="/ppt/ink/ink1449.xml" ContentType="application/inkml+xml"/>
  <Override PartName="/ppt/ink/ink1450.xml" ContentType="application/inkml+xml"/>
  <Override PartName="/ppt/ink/ink1451.xml" ContentType="application/inkml+xml"/>
  <Override PartName="/ppt/ink/ink1452.xml" ContentType="application/inkml+xml"/>
  <Override PartName="/ppt/ink/ink1453.xml" ContentType="application/inkml+xml"/>
  <Override PartName="/ppt/ink/ink1454.xml" ContentType="application/inkml+xml"/>
  <Override PartName="/ppt/ink/ink1455.xml" ContentType="application/inkml+xml"/>
  <Override PartName="/ppt/ink/ink1456.xml" ContentType="application/inkml+xml"/>
  <Override PartName="/ppt/ink/ink1457.xml" ContentType="application/inkml+xml"/>
  <Override PartName="/ppt/ink/ink1458.xml" ContentType="application/inkml+xml"/>
  <Override PartName="/ppt/ink/ink1459.xml" ContentType="application/inkml+xml"/>
  <Override PartName="/ppt/ink/ink1460.xml" ContentType="application/inkml+xml"/>
  <Override PartName="/ppt/ink/ink1461.xml" ContentType="application/inkml+xml"/>
  <Override PartName="/ppt/ink/ink1462.xml" ContentType="application/inkml+xml"/>
  <Override PartName="/ppt/ink/ink1463.xml" ContentType="application/inkml+xml"/>
  <Override PartName="/ppt/ink/ink1464.xml" ContentType="application/inkml+xml"/>
  <Override PartName="/ppt/ink/ink1465.xml" ContentType="application/inkml+xml"/>
  <Override PartName="/ppt/ink/ink1466.xml" ContentType="application/inkml+xml"/>
  <Override PartName="/ppt/ink/ink1467.xml" ContentType="application/inkml+xml"/>
  <Override PartName="/ppt/ink/ink1468.xml" ContentType="application/inkml+xml"/>
  <Override PartName="/ppt/ink/ink1469.xml" ContentType="application/inkml+xml"/>
  <Override PartName="/ppt/ink/ink1470.xml" ContentType="application/inkml+xml"/>
  <Override PartName="/ppt/ink/ink1471.xml" ContentType="application/inkml+xml"/>
  <Override PartName="/ppt/ink/ink1472.xml" ContentType="application/inkml+xml"/>
  <Override PartName="/ppt/ink/ink1473.xml" ContentType="application/inkml+xml"/>
  <Override PartName="/ppt/ink/ink1474.xml" ContentType="application/inkml+xml"/>
  <Override PartName="/ppt/ink/ink1475.xml" ContentType="application/inkml+xml"/>
  <Override PartName="/ppt/ink/ink1476.xml" ContentType="application/inkml+xml"/>
  <Override PartName="/ppt/ink/ink1477.xml" ContentType="application/inkml+xml"/>
  <Override PartName="/ppt/ink/ink1478.xml" ContentType="application/inkml+xml"/>
  <Override PartName="/ppt/ink/ink1479.xml" ContentType="application/inkml+xml"/>
  <Override PartName="/ppt/ink/ink1480.xml" ContentType="application/inkml+xml"/>
  <Override PartName="/ppt/ink/ink1481.xml" ContentType="application/inkml+xml"/>
  <Override PartName="/ppt/ink/ink1482.xml" ContentType="application/inkml+xml"/>
  <Override PartName="/ppt/ink/ink1483.xml" ContentType="application/inkml+xml"/>
  <Override PartName="/ppt/ink/ink1484.xml" ContentType="application/inkml+xml"/>
  <Override PartName="/ppt/ink/ink1485.xml" ContentType="application/inkml+xml"/>
  <Override PartName="/ppt/ink/ink1486.xml" ContentType="application/inkml+xml"/>
  <Override PartName="/ppt/ink/ink1487.xml" ContentType="application/inkml+xml"/>
  <Override PartName="/ppt/ink/ink1488.xml" ContentType="application/inkml+xml"/>
  <Override PartName="/ppt/ink/ink1489.xml" ContentType="application/inkml+xml"/>
  <Override PartName="/ppt/ink/ink1490.xml" ContentType="application/inkml+xml"/>
  <Override PartName="/ppt/notesSlides/notesSlide14.xml" ContentType="application/vnd.openxmlformats-officedocument.presentationml.notesSlide+xml"/>
  <Override PartName="/ppt/ink/ink1491.xml" ContentType="application/inkml+xml"/>
  <Override PartName="/ppt/ink/ink1492.xml" ContentType="application/inkml+xml"/>
  <Override PartName="/ppt/ink/ink1493.xml" ContentType="application/inkml+xml"/>
  <Override PartName="/ppt/ink/ink1494.xml" ContentType="application/inkml+xml"/>
  <Override PartName="/ppt/ink/ink1495.xml" ContentType="application/inkml+xml"/>
  <Override PartName="/ppt/ink/ink1496.xml" ContentType="application/inkml+xml"/>
  <Override PartName="/ppt/ink/ink1497.xml" ContentType="application/inkml+xml"/>
  <Override PartName="/ppt/ink/ink1498.xml" ContentType="application/inkml+xml"/>
  <Override PartName="/ppt/ink/ink1499.xml" ContentType="application/inkml+xml"/>
  <Override PartName="/ppt/ink/ink1500.xml" ContentType="application/inkml+xml"/>
  <Override PartName="/ppt/ink/ink1501.xml" ContentType="application/inkml+xml"/>
  <Override PartName="/ppt/ink/ink1502.xml" ContentType="application/inkml+xml"/>
  <Override PartName="/ppt/ink/ink1503.xml" ContentType="application/inkml+xml"/>
  <Override PartName="/ppt/ink/ink1504.xml" ContentType="application/inkml+xml"/>
  <Override PartName="/ppt/ink/ink1505.xml" ContentType="application/inkml+xml"/>
  <Override PartName="/ppt/ink/ink1506.xml" ContentType="application/inkml+xml"/>
  <Override PartName="/ppt/ink/ink1507.xml" ContentType="application/inkml+xml"/>
  <Override PartName="/ppt/ink/ink1508.xml" ContentType="application/inkml+xml"/>
  <Override PartName="/ppt/ink/ink1509.xml" ContentType="application/inkml+xml"/>
  <Override PartName="/ppt/ink/ink1510.xml" ContentType="application/inkml+xml"/>
  <Override PartName="/ppt/ink/ink1511.xml" ContentType="application/inkml+xml"/>
  <Override PartName="/ppt/ink/ink1512.xml" ContentType="application/inkml+xml"/>
  <Override PartName="/ppt/ink/ink1513.xml" ContentType="application/inkml+xml"/>
  <Override PartName="/ppt/ink/ink1514.xml" ContentType="application/inkml+xml"/>
  <Override PartName="/ppt/ink/ink1515.xml" ContentType="application/inkml+xml"/>
  <Override PartName="/ppt/ink/ink1516.xml" ContentType="application/inkml+xml"/>
  <Override PartName="/ppt/ink/ink1517.xml" ContentType="application/inkml+xml"/>
  <Override PartName="/ppt/ink/ink1518.xml" ContentType="application/inkml+xml"/>
  <Override PartName="/ppt/ink/ink1519.xml" ContentType="application/inkml+xml"/>
  <Override PartName="/ppt/ink/ink1520.xml" ContentType="application/inkml+xml"/>
  <Override PartName="/ppt/ink/ink1521.xml" ContentType="application/inkml+xml"/>
  <Override PartName="/ppt/ink/ink1522.xml" ContentType="application/inkml+xml"/>
  <Override PartName="/ppt/ink/ink1523.xml" ContentType="application/inkml+xml"/>
  <Override PartName="/ppt/ink/ink1524.xml" ContentType="application/inkml+xml"/>
  <Override PartName="/ppt/ink/ink1525.xml" ContentType="application/inkml+xml"/>
  <Override PartName="/ppt/ink/ink1526.xml" ContentType="application/inkml+xml"/>
  <Override PartName="/ppt/ink/ink1527.xml" ContentType="application/inkml+xml"/>
  <Override PartName="/ppt/ink/ink1528.xml" ContentType="application/inkml+xml"/>
  <Override PartName="/ppt/ink/ink1529.xml" ContentType="application/inkml+xml"/>
  <Override PartName="/ppt/ink/ink1530.xml" ContentType="application/inkml+xml"/>
  <Override PartName="/ppt/ink/ink1531.xml" ContentType="application/inkml+xml"/>
  <Override PartName="/ppt/ink/ink1532.xml" ContentType="application/inkml+xml"/>
  <Override PartName="/ppt/ink/ink1533.xml" ContentType="application/inkml+xml"/>
  <Override PartName="/ppt/ink/ink1534.xml" ContentType="application/inkml+xml"/>
  <Override PartName="/ppt/ink/ink1535.xml" ContentType="application/inkml+xml"/>
  <Override PartName="/ppt/ink/ink1536.xml" ContentType="application/inkml+xml"/>
  <Override PartName="/ppt/ink/ink1537.xml" ContentType="application/inkml+xml"/>
  <Override PartName="/ppt/ink/ink1538.xml" ContentType="application/inkml+xml"/>
  <Override PartName="/ppt/ink/ink1539.xml" ContentType="application/inkml+xml"/>
  <Override PartName="/ppt/ink/ink1540.xml" ContentType="application/inkml+xml"/>
  <Override PartName="/ppt/ink/ink1541.xml" ContentType="application/inkml+xml"/>
  <Override PartName="/ppt/ink/ink1542.xml" ContentType="application/inkml+xml"/>
  <Override PartName="/ppt/ink/ink1543.xml" ContentType="application/inkml+xml"/>
  <Override PartName="/ppt/ink/ink1544.xml" ContentType="application/inkml+xml"/>
  <Override PartName="/ppt/ink/ink1545.xml" ContentType="application/inkml+xml"/>
  <Override PartName="/ppt/ink/ink1546.xml" ContentType="application/inkml+xml"/>
  <Override PartName="/ppt/ink/ink1547.xml" ContentType="application/inkml+xml"/>
  <Override PartName="/ppt/ink/ink1548.xml" ContentType="application/inkml+xml"/>
  <Override PartName="/ppt/ink/ink1549.xml" ContentType="application/inkml+xml"/>
  <Override PartName="/ppt/ink/ink1550.xml" ContentType="application/inkml+xml"/>
  <Override PartName="/ppt/ink/ink1551.xml" ContentType="application/inkml+xml"/>
  <Override PartName="/ppt/ink/ink1552.xml" ContentType="application/inkml+xml"/>
  <Override PartName="/ppt/ink/ink1553.xml" ContentType="application/inkml+xml"/>
  <Override PartName="/ppt/ink/ink1554.xml" ContentType="application/inkml+xml"/>
  <Override PartName="/ppt/ink/ink1555.xml" ContentType="application/inkml+xml"/>
  <Override PartName="/ppt/ink/ink1556.xml" ContentType="application/inkml+xml"/>
  <Override PartName="/ppt/ink/ink1557.xml" ContentType="application/inkml+xml"/>
  <Override PartName="/ppt/ink/ink1558.xml" ContentType="application/inkml+xml"/>
  <Override PartName="/ppt/ink/ink1559.xml" ContentType="application/inkml+xml"/>
  <Override PartName="/ppt/ink/ink1560.xml" ContentType="application/inkml+xml"/>
  <Override PartName="/ppt/ink/ink1561.xml" ContentType="application/inkml+xml"/>
  <Override PartName="/ppt/ink/ink1562.xml" ContentType="application/inkml+xml"/>
  <Override PartName="/ppt/ink/ink1563.xml" ContentType="application/inkml+xml"/>
  <Override PartName="/ppt/ink/ink1564.xml" ContentType="application/inkml+xml"/>
  <Override PartName="/ppt/ink/ink1565.xml" ContentType="application/inkml+xml"/>
  <Override PartName="/ppt/ink/ink1566.xml" ContentType="application/inkml+xml"/>
  <Override PartName="/ppt/ink/ink1567.xml" ContentType="application/inkml+xml"/>
  <Override PartName="/ppt/ink/ink1568.xml" ContentType="application/inkml+xml"/>
  <Override PartName="/ppt/ink/ink1569.xml" ContentType="application/inkml+xml"/>
  <Override PartName="/ppt/ink/ink1570.xml" ContentType="application/inkml+xml"/>
  <Override PartName="/ppt/ink/ink1571.xml" ContentType="application/inkml+xml"/>
  <Override PartName="/ppt/ink/ink1572.xml" ContentType="application/inkml+xml"/>
  <Override PartName="/ppt/ink/ink1573.xml" ContentType="application/inkml+xml"/>
  <Override PartName="/ppt/ink/ink1574.xml" ContentType="application/inkml+xml"/>
  <Override PartName="/ppt/ink/ink1575.xml" ContentType="application/inkml+xml"/>
  <Override PartName="/ppt/ink/ink1576.xml" ContentType="application/inkml+xml"/>
  <Override PartName="/ppt/ink/ink1577.xml" ContentType="application/inkml+xml"/>
  <Override PartName="/ppt/ink/ink1578.xml" ContentType="application/inkml+xml"/>
  <Override PartName="/ppt/ink/ink1579.xml" ContentType="application/inkml+xml"/>
  <Override PartName="/ppt/ink/ink1580.xml" ContentType="application/inkml+xml"/>
  <Override PartName="/ppt/ink/ink1581.xml" ContentType="application/inkml+xml"/>
  <Override PartName="/ppt/ink/ink1582.xml" ContentType="application/inkml+xml"/>
  <Override PartName="/ppt/ink/ink1583.xml" ContentType="application/inkml+xml"/>
  <Override PartName="/ppt/ink/ink1584.xml" ContentType="application/inkml+xml"/>
  <Override PartName="/ppt/ink/ink1585.xml" ContentType="application/inkml+xml"/>
  <Override PartName="/ppt/ink/ink1586.xml" ContentType="application/inkml+xml"/>
  <Override PartName="/ppt/ink/ink1587.xml" ContentType="application/inkml+xml"/>
  <Override PartName="/ppt/ink/ink1588.xml" ContentType="application/inkml+xml"/>
  <Override PartName="/ppt/ink/ink1589.xml" ContentType="application/inkml+xml"/>
  <Override PartName="/ppt/ink/ink1590.xml" ContentType="application/inkml+xml"/>
  <Override PartName="/ppt/ink/ink1591.xml" ContentType="application/inkml+xml"/>
  <Override PartName="/ppt/ink/ink1592.xml" ContentType="application/inkml+xml"/>
  <Override PartName="/ppt/ink/ink1593.xml" ContentType="application/inkml+xml"/>
  <Override PartName="/ppt/ink/ink1594.xml" ContentType="application/inkml+xml"/>
  <Override PartName="/ppt/ink/ink1595.xml" ContentType="application/inkml+xml"/>
  <Override PartName="/ppt/ink/ink1596.xml" ContentType="application/inkml+xml"/>
  <Override PartName="/ppt/ink/ink1597.xml" ContentType="application/inkml+xml"/>
  <Override PartName="/ppt/ink/ink1598.xml" ContentType="application/inkml+xml"/>
  <Override PartName="/ppt/ink/ink1599.xml" ContentType="application/inkml+xml"/>
  <Override PartName="/ppt/ink/ink1600.xml" ContentType="application/inkml+xml"/>
  <Override PartName="/ppt/ink/ink1601.xml" ContentType="application/inkml+xml"/>
  <Override PartName="/ppt/ink/ink1602.xml" ContentType="application/inkml+xml"/>
  <Override PartName="/ppt/ink/ink1603.xml" ContentType="application/inkml+xml"/>
  <Override PartName="/ppt/ink/ink1604.xml" ContentType="application/inkml+xml"/>
  <Override PartName="/ppt/ink/ink1605.xml" ContentType="application/inkml+xml"/>
  <Override PartName="/ppt/ink/ink1606.xml" ContentType="application/inkml+xml"/>
  <Override PartName="/ppt/ink/ink1607.xml" ContentType="application/inkml+xml"/>
  <Override PartName="/ppt/ink/ink1608.xml" ContentType="application/inkml+xml"/>
  <Override PartName="/ppt/ink/ink1609.xml" ContentType="application/inkml+xml"/>
  <Override PartName="/ppt/ink/ink1610.xml" ContentType="application/inkml+xml"/>
  <Override PartName="/ppt/ink/ink1611.xml" ContentType="application/inkml+xml"/>
  <Override PartName="/ppt/ink/ink1612.xml" ContentType="application/inkml+xml"/>
  <Override PartName="/ppt/ink/ink1613.xml" ContentType="application/inkml+xml"/>
  <Override PartName="/ppt/ink/ink1614.xml" ContentType="application/inkml+xml"/>
  <Override PartName="/ppt/ink/ink1615.xml" ContentType="application/inkml+xml"/>
  <Override PartName="/ppt/ink/ink1616.xml" ContentType="application/inkml+xml"/>
  <Override PartName="/ppt/ink/ink1617.xml" ContentType="application/inkml+xml"/>
  <Override PartName="/ppt/ink/ink1618.xml" ContentType="application/inkml+xml"/>
  <Override PartName="/ppt/ink/ink1619.xml" ContentType="application/inkml+xml"/>
  <Override PartName="/ppt/ink/ink1620.xml" ContentType="application/inkml+xml"/>
  <Override PartName="/ppt/ink/ink1621.xml" ContentType="application/inkml+xml"/>
  <Override PartName="/ppt/ink/ink1622.xml" ContentType="application/inkml+xml"/>
  <Override PartName="/ppt/ink/ink1623.xml" ContentType="application/inkml+xml"/>
  <Override PartName="/ppt/ink/ink1624.xml" ContentType="application/inkml+xml"/>
  <Override PartName="/ppt/ink/ink1625.xml" ContentType="application/inkml+xml"/>
  <Override PartName="/ppt/ink/ink1626.xml" ContentType="application/inkml+xml"/>
  <Override PartName="/ppt/ink/ink1627.xml" ContentType="application/inkml+xml"/>
  <Override PartName="/ppt/ink/ink1628.xml" ContentType="application/inkml+xml"/>
  <Override PartName="/ppt/ink/ink1629.xml" ContentType="application/inkml+xml"/>
  <Override PartName="/ppt/ink/ink1630.xml" ContentType="application/inkml+xml"/>
  <Override PartName="/ppt/ink/ink1631.xml" ContentType="application/inkml+xml"/>
  <Override PartName="/ppt/ink/ink1632.xml" ContentType="application/inkml+xml"/>
  <Override PartName="/ppt/ink/ink1633.xml" ContentType="application/inkml+xml"/>
  <Override PartName="/ppt/ink/ink1634.xml" ContentType="application/inkml+xml"/>
  <Override PartName="/ppt/ink/ink1635.xml" ContentType="application/inkml+xml"/>
  <Override PartName="/ppt/notesSlides/notesSlide15.xml" ContentType="application/vnd.openxmlformats-officedocument.presentationml.notesSlide+xml"/>
  <Override PartName="/ppt/ink/ink1636.xml" ContentType="application/inkml+xml"/>
  <Override PartName="/ppt/ink/ink1637.xml" ContentType="application/inkml+xml"/>
  <Override PartName="/ppt/ink/ink1638.xml" ContentType="application/inkml+xml"/>
  <Override PartName="/ppt/ink/ink1639.xml" ContentType="application/inkml+xml"/>
  <Override PartName="/ppt/ink/ink1640.xml" ContentType="application/inkml+xml"/>
  <Override PartName="/ppt/ink/ink1641.xml" ContentType="application/inkml+xml"/>
  <Override PartName="/ppt/ink/ink1642.xml" ContentType="application/inkml+xml"/>
  <Override PartName="/ppt/ink/ink1643.xml" ContentType="application/inkml+xml"/>
  <Override PartName="/ppt/ink/ink1644.xml" ContentType="application/inkml+xml"/>
  <Override PartName="/ppt/ink/ink1645.xml" ContentType="application/inkml+xml"/>
  <Override PartName="/ppt/ink/ink1646.xml" ContentType="application/inkml+xml"/>
  <Override PartName="/ppt/ink/ink1647.xml" ContentType="application/inkml+xml"/>
  <Override PartName="/ppt/ink/ink1648.xml" ContentType="application/inkml+xml"/>
  <Override PartName="/ppt/ink/ink1649.xml" ContentType="application/inkml+xml"/>
  <Override PartName="/ppt/ink/ink1650.xml" ContentType="application/inkml+xml"/>
  <Override PartName="/ppt/ink/ink1651.xml" ContentType="application/inkml+xml"/>
  <Override PartName="/ppt/ink/ink1652.xml" ContentType="application/inkml+xml"/>
  <Override PartName="/ppt/ink/ink1653.xml" ContentType="application/inkml+xml"/>
  <Override PartName="/ppt/ink/ink1654.xml" ContentType="application/inkml+xml"/>
  <Override PartName="/ppt/ink/ink1655.xml" ContentType="application/inkml+xml"/>
  <Override PartName="/ppt/ink/ink1656.xml" ContentType="application/inkml+xml"/>
  <Override PartName="/ppt/ink/ink1657.xml" ContentType="application/inkml+xml"/>
  <Override PartName="/ppt/ink/ink1658.xml" ContentType="application/inkml+xml"/>
  <Override PartName="/ppt/ink/ink1659.xml" ContentType="application/inkml+xml"/>
  <Override PartName="/ppt/ink/ink1660.xml" ContentType="application/inkml+xml"/>
  <Override PartName="/ppt/ink/ink1661.xml" ContentType="application/inkml+xml"/>
  <Override PartName="/ppt/ink/ink1662.xml" ContentType="application/inkml+xml"/>
  <Override PartName="/ppt/ink/ink1663.xml" ContentType="application/inkml+xml"/>
  <Override PartName="/ppt/ink/ink1664.xml" ContentType="application/inkml+xml"/>
  <Override PartName="/ppt/ink/ink1665.xml" ContentType="application/inkml+xml"/>
  <Override PartName="/ppt/ink/ink1666.xml" ContentType="application/inkml+xml"/>
  <Override PartName="/ppt/ink/ink1667.xml" ContentType="application/inkml+xml"/>
  <Override PartName="/ppt/ink/ink1668.xml" ContentType="application/inkml+xml"/>
  <Override PartName="/ppt/ink/ink1669.xml" ContentType="application/inkml+xml"/>
  <Override PartName="/ppt/ink/ink1670.xml" ContentType="application/inkml+xml"/>
  <Override PartName="/ppt/ink/ink1671.xml" ContentType="application/inkml+xml"/>
  <Override PartName="/ppt/ink/ink1672.xml" ContentType="application/inkml+xml"/>
  <Override PartName="/ppt/ink/ink1673.xml" ContentType="application/inkml+xml"/>
  <Override PartName="/ppt/ink/ink1674.xml" ContentType="application/inkml+xml"/>
  <Override PartName="/ppt/ink/ink1675.xml" ContentType="application/inkml+xml"/>
  <Override PartName="/ppt/ink/ink1676.xml" ContentType="application/inkml+xml"/>
  <Override PartName="/ppt/ink/ink1677.xml" ContentType="application/inkml+xml"/>
  <Override PartName="/ppt/ink/ink1678.xml" ContentType="application/inkml+xml"/>
  <Override PartName="/ppt/ink/ink1679.xml" ContentType="application/inkml+xml"/>
  <Override PartName="/ppt/ink/ink1680.xml" ContentType="application/inkml+xml"/>
  <Override PartName="/ppt/ink/ink1681.xml" ContentType="application/inkml+xml"/>
  <Override PartName="/ppt/ink/ink1682.xml" ContentType="application/inkml+xml"/>
  <Override PartName="/ppt/ink/ink1683.xml" ContentType="application/inkml+xml"/>
  <Override PartName="/ppt/ink/ink1684.xml" ContentType="application/inkml+xml"/>
  <Override PartName="/ppt/ink/ink1685.xml" ContentType="application/inkml+xml"/>
  <Override PartName="/ppt/ink/ink1686.xml" ContentType="application/inkml+xml"/>
  <Override PartName="/ppt/ink/ink1687.xml" ContentType="application/inkml+xml"/>
  <Override PartName="/ppt/ink/ink1688.xml" ContentType="application/inkml+xml"/>
  <Override PartName="/ppt/ink/ink1689.xml" ContentType="application/inkml+xml"/>
  <Override PartName="/ppt/ink/ink1690.xml" ContentType="application/inkml+xml"/>
  <Override PartName="/ppt/ink/ink1691.xml" ContentType="application/inkml+xml"/>
  <Override PartName="/ppt/ink/ink1692.xml" ContentType="application/inkml+xml"/>
  <Override PartName="/ppt/ink/ink1693.xml" ContentType="application/inkml+xml"/>
  <Override PartName="/ppt/ink/ink1694.xml" ContentType="application/inkml+xml"/>
  <Override PartName="/ppt/ink/ink1695.xml" ContentType="application/inkml+xml"/>
  <Override PartName="/ppt/ink/ink1696.xml" ContentType="application/inkml+xml"/>
  <Override PartName="/ppt/ink/ink1697.xml" ContentType="application/inkml+xml"/>
  <Override PartName="/ppt/ink/ink1698.xml" ContentType="application/inkml+xml"/>
  <Override PartName="/ppt/ink/ink1699.xml" ContentType="application/inkml+xml"/>
  <Override PartName="/ppt/ink/ink1700.xml" ContentType="application/inkml+xml"/>
  <Override PartName="/ppt/ink/ink1701.xml" ContentType="application/inkml+xml"/>
  <Override PartName="/ppt/ink/ink1702.xml" ContentType="application/inkml+xml"/>
  <Override PartName="/ppt/ink/ink1703.xml" ContentType="application/inkml+xml"/>
  <Override PartName="/ppt/ink/ink1704.xml" ContentType="application/inkml+xml"/>
  <Override PartName="/ppt/ink/ink1705.xml" ContentType="application/inkml+xml"/>
  <Override PartName="/ppt/ink/ink1706.xml" ContentType="application/inkml+xml"/>
  <Override PartName="/ppt/ink/ink1707.xml" ContentType="application/inkml+xml"/>
  <Override PartName="/ppt/ink/ink1708.xml" ContentType="application/inkml+xml"/>
  <Override PartName="/ppt/ink/ink1709.xml" ContentType="application/inkml+xml"/>
  <Override PartName="/ppt/ink/ink1710.xml" ContentType="application/inkml+xml"/>
  <Override PartName="/ppt/ink/ink1711.xml" ContentType="application/inkml+xml"/>
  <Override PartName="/ppt/ink/ink1712.xml" ContentType="application/inkml+xml"/>
  <Override PartName="/ppt/ink/ink1713.xml" ContentType="application/inkml+xml"/>
  <Override PartName="/ppt/ink/ink1714.xml" ContentType="application/inkml+xml"/>
  <Override PartName="/ppt/ink/ink1715.xml" ContentType="application/inkml+xml"/>
  <Override PartName="/ppt/ink/ink1716.xml" ContentType="application/inkml+xml"/>
  <Override PartName="/ppt/ink/ink1717.xml" ContentType="application/inkml+xml"/>
  <Override PartName="/ppt/ink/ink1718.xml" ContentType="application/inkml+xml"/>
  <Override PartName="/ppt/ink/ink1719.xml" ContentType="application/inkml+xml"/>
  <Override PartName="/ppt/ink/ink1720.xml" ContentType="application/inkml+xml"/>
  <Override PartName="/ppt/ink/ink1721.xml" ContentType="application/inkml+xml"/>
  <Override PartName="/ppt/ink/ink1722.xml" ContentType="application/inkml+xml"/>
  <Override PartName="/ppt/ink/ink1723.xml" ContentType="application/inkml+xml"/>
  <Override PartName="/ppt/ink/ink1724.xml" ContentType="application/inkml+xml"/>
  <Override PartName="/ppt/ink/ink1725.xml" ContentType="application/inkml+xml"/>
  <Override PartName="/ppt/ink/ink1726.xml" ContentType="application/inkml+xml"/>
  <Override PartName="/ppt/ink/ink1727.xml" ContentType="application/inkml+xml"/>
  <Override PartName="/ppt/ink/ink1728.xml" ContentType="application/inkml+xml"/>
  <Override PartName="/ppt/ink/ink1729.xml" ContentType="application/inkml+xml"/>
  <Override PartName="/ppt/ink/ink1730.xml" ContentType="application/inkml+xml"/>
  <Override PartName="/ppt/ink/ink1731.xml" ContentType="application/inkml+xml"/>
  <Override PartName="/ppt/ink/ink1732.xml" ContentType="application/inkml+xml"/>
  <Override PartName="/ppt/ink/ink1733.xml" ContentType="application/inkml+xml"/>
  <Override PartName="/ppt/ink/ink1734.xml" ContentType="application/inkml+xml"/>
  <Override PartName="/ppt/ink/ink1735.xml" ContentType="application/inkml+xml"/>
  <Override PartName="/ppt/ink/ink1736.xml" ContentType="application/inkml+xml"/>
  <Override PartName="/ppt/ink/ink1737.xml" ContentType="application/inkml+xml"/>
  <Override PartName="/ppt/ink/ink1738.xml" ContentType="application/inkml+xml"/>
  <Override PartName="/ppt/ink/ink1739.xml" ContentType="application/inkml+xml"/>
  <Override PartName="/ppt/ink/ink1740.xml" ContentType="application/inkml+xml"/>
  <Override PartName="/ppt/ink/ink1741.xml" ContentType="application/inkml+xml"/>
  <Override PartName="/ppt/ink/ink1742.xml" ContentType="application/inkml+xml"/>
  <Override PartName="/ppt/ink/ink1743.xml" ContentType="application/inkml+xml"/>
  <Override PartName="/ppt/ink/ink1744.xml" ContentType="application/inkml+xml"/>
  <Override PartName="/ppt/ink/ink1745.xml" ContentType="application/inkml+xml"/>
  <Override PartName="/ppt/ink/ink1746.xml" ContentType="application/inkml+xml"/>
  <Override PartName="/ppt/ink/ink1747.xml" ContentType="application/inkml+xml"/>
  <Override PartName="/ppt/ink/ink1748.xml" ContentType="application/inkml+xml"/>
  <Override PartName="/ppt/ink/ink1749.xml" ContentType="application/inkml+xml"/>
  <Override PartName="/ppt/ink/ink1750.xml" ContentType="application/inkml+xml"/>
  <Override PartName="/ppt/ink/ink1751.xml" ContentType="application/inkml+xml"/>
  <Override PartName="/ppt/ink/ink1752.xml" ContentType="application/inkml+xml"/>
  <Override PartName="/ppt/ink/ink1753.xml" ContentType="application/inkml+xml"/>
  <Override PartName="/ppt/ink/ink1754.xml" ContentType="application/inkml+xml"/>
  <Override PartName="/ppt/ink/ink1755.xml" ContentType="application/inkml+xml"/>
  <Override PartName="/ppt/ink/ink1756.xml" ContentType="application/inkml+xml"/>
  <Override PartName="/ppt/ink/ink1757.xml" ContentType="application/inkml+xml"/>
  <Override PartName="/ppt/ink/ink1758.xml" ContentType="application/inkml+xml"/>
  <Override PartName="/ppt/ink/ink1759.xml" ContentType="application/inkml+xml"/>
  <Override PartName="/ppt/ink/ink1760.xml" ContentType="application/inkml+xml"/>
  <Override PartName="/ppt/ink/ink1761.xml" ContentType="application/inkml+xml"/>
  <Override PartName="/ppt/ink/ink1762.xml" ContentType="application/inkml+xml"/>
  <Override PartName="/ppt/ink/ink1763.xml" ContentType="application/inkml+xml"/>
  <Override PartName="/ppt/ink/ink1764.xml" ContentType="application/inkml+xml"/>
  <Override PartName="/ppt/ink/ink1765.xml" ContentType="application/inkml+xml"/>
  <Override PartName="/ppt/ink/ink1766.xml" ContentType="application/inkml+xml"/>
  <Override PartName="/ppt/ink/ink1767.xml" ContentType="application/inkml+xml"/>
  <Override PartName="/ppt/ink/ink1768.xml" ContentType="application/inkml+xml"/>
  <Override PartName="/ppt/ink/ink1769.xml" ContentType="application/inkml+xml"/>
  <Override PartName="/ppt/ink/ink1770.xml" ContentType="application/inkml+xml"/>
  <Override PartName="/ppt/ink/ink1771.xml" ContentType="application/inkml+xml"/>
  <Override PartName="/ppt/ink/ink1772.xml" ContentType="application/inkml+xml"/>
  <Override PartName="/ppt/ink/ink1773.xml" ContentType="application/inkml+xml"/>
  <Override PartName="/ppt/ink/ink1774.xml" ContentType="application/inkml+xml"/>
  <Override PartName="/ppt/ink/ink1775.xml" ContentType="application/inkml+xml"/>
  <Override PartName="/ppt/ink/ink1776.xml" ContentType="application/inkml+xml"/>
  <Override PartName="/ppt/ink/ink1777.xml" ContentType="application/inkml+xml"/>
  <Override PartName="/ppt/ink/ink1778.xml" ContentType="application/inkml+xml"/>
  <Override PartName="/ppt/ink/ink1779.xml" ContentType="application/inkml+xml"/>
  <Override PartName="/ppt/ink/ink1780.xml" ContentType="application/inkml+xml"/>
  <Override PartName="/ppt/ink/ink1781.xml" ContentType="application/inkml+xml"/>
  <Override PartName="/ppt/ink/ink1782.xml" ContentType="application/inkml+xml"/>
  <Override PartName="/ppt/ink/ink1783.xml" ContentType="application/inkml+xml"/>
  <Override PartName="/ppt/ink/ink1784.xml" ContentType="application/inkml+xml"/>
  <Override PartName="/ppt/ink/ink1785.xml" ContentType="application/inkml+xml"/>
  <Override PartName="/ppt/ink/ink1786.xml" ContentType="application/inkml+xml"/>
  <Override PartName="/ppt/ink/ink1787.xml" ContentType="application/inkml+xml"/>
  <Override PartName="/ppt/ink/ink1788.xml" ContentType="application/inkml+xml"/>
  <Override PartName="/ppt/ink/ink1789.xml" ContentType="application/inkml+xml"/>
  <Override PartName="/ppt/ink/ink1790.xml" ContentType="application/inkml+xml"/>
  <Override PartName="/ppt/ink/ink1791.xml" ContentType="application/inkml+xml"/>
  <Override PartName="/ppt/ink/ink1792.xml" ContentType="application/inkml+xml"/>
  <Override PartName="/ppt/ink/ink1793.xml" ContentType="application/inkml+xml"/>
  <Override PartName="/ppt/ink/ink1794.xml" ContentType="application/inkml+xml"/>
  <Override PartName="/ppt/ink/ink1795.xml" ContentType="application/inkml+xml"/>
  <Override PartName="/ppt/ink/ink1796.xml" ContentType="application/inkml+xml"/>
  <Override PartName="/ppt/ink/ink1797.xml" ContentType="application/inkml+xml"/>
  <Override PartName="/ppt/ink/ink1798.xml" ContentType="application/inkml+xml"/>
  <Override PartName="/ppt/ink/ink1799.xml" ContentType="application/inkml+xml"/>
  <Override PartName="/ppt/ink/ink1800.xml" ContentType="application/inkml+xml"/>
  <Override PartName="/ppt/ink/ink1801.xml" ContentType="application/inkml+xml"/>
  <Override PartName="/ppt/ink/ink1802.xml" ContentType="application/inkml+xml"/>
  <Override PartName="/ppt/ink/ink1803.xml" ContentType="application/inkml+xml"/>
  <Override PartName="/ppt/ink/ink1804.xml" ContentType="application/inkml+xml"/>
  <Override PartName="/ppt/ink/ink1805.xml" ContentType="application/inkml+xml"/>
  <Override PartName="/ppt/ink/ink1806.xml" ContentType="application/inkml+xml"/>
  <Override PartName="/ppt/ink/ink1807.xml" ContentType="application/inkml+xml"/>
  <Override PartName="/ppt/ink/ink1808.xml" ContentType="application/inkml+xml"/>
  <Override PartName="/ppt/ink/ink1809.xml" ContentType="application/inkml+xml"/>
  <Override PartName="/ppt/ink/ink1810.xml" ContentType="application/inkml+xml"/>
  <Override PartName="/ppt/ink/ink1811.xml" ContentType="application/inkml+xml"/>
  <Override PartName="/ppt/ink/ink1812.xml" ContentType="application/inkml+xml"/>
  <Override PartName="/ppt/ink/ink1813.xml" ContentType="application/inkml+xml"/>
  <Override PartName="/ppt/ink/ink1814.xml" ContentType="application/inkml+xml"/>
  <Override PartName="/ppt/ink/ink1815.xml" ContentType="application/inkml+xml"/>
  <Override PartName="/ppt/ink/ink1816.xml" ContentType="application/inkml+xml"/>
  <Override PartName="/ppt/ink/ink1817.xml" ContentType="application/inkml+xml"/>
  <Override PartName="/ppt/ink/ink1818.xml" ContentType="application/inkml+xml"/>
  <Override PartName="/ppt/ink/ink1819.xml" ContentType="application/inkml+xml"/>
  <Override PartName="/ppt/ink/ink1820.xml" ContentType="application/inkml+xml"/>
  <Override PartName="/ppt/ink/ink1821.xml" ContentType="application/inkml+xml"/>
  <Override PartName="/ppt/ink/ink1822.xml" ContentType="application/inkml+xml"/>
  <Override PartName="/ppt/notesSlides/notesSlide16.xml" ContentType="application/vnd.openxmlformats-officedocument.presentationml.notesSlide+xml"/>
  <Override PartName="/ppt/ink/ink1823.xml" ContentType="application/inkml+xml"/>
  <Override PartName="/ppt/ink/ink1824.xml" ContentType="application/inkml+xml"/>
  <Override PartName="/ppt/ink/ink1825.xml" ContentType="application/inkml+xml"/>
  <Override PartName="/ppt/ink/ink1826.xml" ContentType="application/inkml+xml"/>
  <Override PartName="/ppt/ink/ink1827.xml" ContentType="application/inkml+xml"/>
  <Override PartName="/ppt/ink/ink1828.xml" ContentType="application/inkml+xml"/>
  <Override PartName="/ppt/ink/ink1829.xml" ContentType="application/inkml+xml"/>
  <Override PartName="/ppt/ink/ink1830.xml" ContentType="application/inkml+xml"/>
  <Override PartName="/ppt/ink/ink1831.xml" ContentType="application/inkml+xml"/>
  <Override PartName="/ppt/ink/ink1832.xml" ContentType="application/inkml+xml"/>
  <Override PartName="/ppt/ink/ink1833.xml" ContentType="application/inkml+xml"/>
  <Override PartName="/ppt/ink/ink1834.xml" ContentType="application/inkml+xml"/>
  <Override PartName="/ppt/ink/ink1835.xml" ContentType="application/inkml+xml"/>
  <Override PartName="/ppt/ink/ink1836.xml" ContentType="application/inkml+xml"/>
  <Override PartName="/ppt/ink/ink1837.xml" ContentType="application/inkml+xml"/>
  <Override PartName="/ppt/ink/ink1838.xml" ContentType="application/inkml+xml"/>
  <Override PartName="/ppt/ink/ink1839.xml" ContentType="application/inkml+xml"/>
  <Override PartName="/ppt/ink/ink1840.xml" ContentType="application/inkml+xml"/>
  <Override PartName="/ppt/ink/ink1841.xml" ContentType="application/inkml+xml"/>
  <Override PartName="/ppt/ink/ink1842.xml" ContentType="application/inkml+xml"/>
  <Override PartName="/ppt/ink/ink1843.xml" ContentType="application/inkml+xml"/>
  <Override PartName="/ppt/ink/ink1844.xml" ContentType="application/inkml+xml"/>
  <Override PartName="/ppt/ink/ink1845.xml" ContentType="application/inkml+xml"/>
  <Override PartName="/ppt/ink/ink1846.xml" ContentType="application/inkml+xml"/>
  <Override PartName="/ppt/ink/ink1847.xml" ContentType="application/inkml+xml"/>
  <Override PartName="/ppt/ink/ink1848.xml" ContentType="application/inkml+xml"/>
  <Override PartName="/ppt/ink/ink1849.xml" ContentType="application/inkml+xml"/>
  <Override PartName="/ppt/ink/ink1850.xml" ContentType="application/inkml+xml"/>
  <Override PartName="/ppt/ink/ink1851.xml" ContentType="application/inkml+xml"/>
  <Override PartName="/ppt/ink/ink1852.xml" ContentType="application/inkml+xml"/>
  <Override PartName="/ppt/ink/ink1853.xml" ContentType="application/inkml+xml"/>
  <Override PartName="/ppt/ink/ink1854.xml" ContentType="application/inkml+xml"/>
  <Override PartName="/ppt/ink/ink1855.xml" ContentType="application/inkml+xml"/>
  <Override PartName="/ppt/ink/ink1856.xml" ContentType="application/inkml+xml"/>
  <Override PartName="/ppt/ink/ink1857.xml" ContentType="application/inkml+xml"/>
  <Override PartName="/ppt/ink/ink1858.xml" ContentType="application/inkml+xml"/>
  <Override PartName="/ppt/ink/ink1859.xml" ContentType="application/inkml+xml"/>
  <Override PartName="/ppt/ink/ink1860.xml" ContentType="application/inkml+xml"/>
  <Override PartName="/ppt/ink/ink1861.xml" ContentType="application/inkml+xml"/>
  <Override PartName="/ppt/ink/ink1862.xml" ContentType="application/inkml+xml"/>
  <Override PartName="/ppt/ink/ink1863.xml" ContentType="application/inkml+xml"/>
  <Override PartName="/ppt/ink/ink1864.xml" ContentType="application/inkml+xml"/>
  <Override PartName="/ppt/ink/ink1865.xml" ContentType="application/inkml+xml"/>
  <Override PartName="/ppt/ink/ink1866.xml" ContentType="application/inkml+xml"/>
  <Override PartName="/ppt/ink/ink1867.xml" ContentType="application/inkml+xml"/>
  <Override PartName="/ppt/ink/ink1868.xml" ContentType="application/inkml+xml"/>
  <Override PartName="/ppt/ink/ink1869.xml" ContentType="application/inkml+xml"/>
  <Override PartName="/ppt/ink/ink1870.xml" ContentType="application/inkml+xml"/>
  <Override PartName="/ppt/ink/ink1871.xml" ContentType="application/inkml+xml"/>
  <Override PartName="/ppt/ink/ink1872.xml" ContentType="application/inkml+xml"/>
  <Override PartName="/ppt/ink/ink1873.xml" ContentType="application/inkml+xml"/>
  <Override PartName="/ppt/ink/ink1874.xml" ContentType="application/inkml+xml"/>
  <Override PartName="/ppt/ink/ink1875.xml" ContentType="application/inkml+xml"/>
  <Override PartName="/ppt/ink/ink1876.xml" ContentType="application/inkml+xml"/>
  <Override PartName="/ppt/ink/ink1877.xml" ContentType="application/inkml+xml"/>
  <Override PartName="/ppt/ink/ink1878.xml" ContentType="application/inkml+xml"/>
  <Override PartName="/ppt/ink/ink1879.xml" ContentType="application/inkml+xml"/>
  <Override PartName="/ppt/ink/ink1880.xml" ContentType="application/inkml+xml"/>
  <Override PartName="/ppt/ink/ink1881.xml" ContentType="application/inkml+xml"/>
  <Override PartName="/ppt/ink/ink1882.xml" ContentType="application/inkml+xml"/>
  <Override PartName="/ppt/ink/ink1883.xml" ContentType="application/inkml+xml"/>
  <Override PartName="/ppt/ink/ink1884.xml" ContentType="application/inkml+xml"/>
  <Override PartName="/ppt/ink/ink1885.xml" ContentType="application/inkml+xml"/>
  <Override PartName="/ppt/ink/ink1886.xml" ContentType="application/inkml+xml"/>
  <Override PartName="/ppt/ink/ink1887.xml" ContentType="application/inkml+xml"/>
  <Override PartName="/ppt/ink/ink1888.xml" ContentType="application/inkml+xml"/>
  <Override PartName="/ppt/ink/ink1889.xml" ContentType="application/inkml+xml"/>
  <Override PartName="/ppt/ink/ink1890.xml" ContentType="application/inkml+xml"/>
  <Override PartName="/ppt/ink/ink1891.xml" ContentType="application/inkml+xml"/>
  <Override PartName="/ppt/ink/ink1892.xml" ContentType="application/inkml+xml"/>
  <Override PartName="/ppt/ink/ink1893.xml" ContentType="application/inkml+xml"/>
  <Override PartName="/ppt/ink/ink1894.xml" ContentType="application/inkml+xml"/>
  <Override PartName="/ppt/ink/ink1895.xml" ContentType="application/inkml+xml"/>
  <Override PartName="/ppt/ink/ink1896.xml" ContentType="application/inkml+xml"/>
  <Override PartName="/ppt/ink/ink1897.xml" ContentType="application/inkml+xml"/>
  <Override PartName="/ppt/ink/ink1898.xml" ContentType="application/inkml+xml"/>
  <Override PartName="/ppt/ink/ink1899.xml" ContentType="application/inkml+xml"/>
  <Override PartName="/ppt/ink/ink1900.xml" ContentType="application/inkml+xml"/>
  <Override PartName="/ppt/ink/ink1901.xml" ContentType="application/inkml+xml"/>
  <Override PartName="/ppt/ink/ink1902.xml" ContentType="application/inkml+xml"/>
  <Override PartName="/ppt/ink/ink1903.xml" ContentType="application/inkml+xml"/>
  <Override PartName="/ppt/ink/ink1904.xml" ContentType="application/inkml+xml"/>
  <Override PartName="/ppt/ink/ink1905.xml" ContentType="application/inkml+xml"/>
  <Override PartName="/ppt/ink/ink1906.xml" ContentType="application/inkml+xml"/>
  <Override PartName="/ppt/ink/ink1907.xml" ContentType="application/inkml+xml"/>
  <Override PartName="/ppt/ink/ink1908.xml" ContentType="application/inkml+xml"/>
  <Override PartName="/ppt/ink/ink1909.xml" ContentType="application/inkml+xml"/>
  <Override PartName="/ppt/ink/ink1910.xml" ContentType="application/inkml+xml"/>
  <Override PartName="/ppt/ink/ink1911.xml" ContentType="application/inkml+xml"/>
  <Override PartName="/ppt/ink/ink1912.xml" ContentType="application/inkml+xml"/>
  <Override PartName="/ppt/ink/ink1913.xml" ContentType="application/inkml+xml"/>
  <Override PartName="/ppt/ink/ink1914.xml" ContentType="application/inkml+xml"/>
  <Override PartName="/ppt/ink/ink1915.xml" ContentType="application/inkml+xml"/>
  <Override PartName="/ppt/ink/ink1916.xml" ContentType="application/inkml+xml"/>
  <Override PartName="/ppt/ink/ink1917.xml" ContentType="application/inkml+xml"/>
  <Override PartName="/ppt/ink/ink1918.xml" ContentType="application/inkml+xml"/>
  <Override PartName="/ppt/ink/ink1919.xml" ContentType="application/inkml+xml"/>
  <Override PartName="/ppt/ink/ink1920.xml" ContentType="application/inkml+xml"/>
  <Override PartName="/ppt/ink/ink1921.xml" ContentType="application/inkml+xml"/>
  <Override PartName="/ppt/ink/ink1922.xml" ContentType="application/inkml+xml"/>
  <Override PartName="/ppt/ink/ink1923.xml" ContentType="application/inkml+xml"/>
  <Override PartName="/ppt/ink/ink1924.xml" ContentType="application/inkml+xml"/>
  <Override PartName="/ppt/ink/ink1925.xml" ContentType="application/inkml+xml"/>
  <Override PartName="/ppt/ink/ink1926.xml" ContentType="application/inkml+xml"/>
  <Override PartName="/ppt/ink/ink1927.xml" ContentType="application/inkml+xml"/>
  <Override PartName="/ppt/ink/ink1928.xml" ContentType="application/inkml+xml"/>
  <Override PartName="/ppt/ink/ink1929.xml" ContentType="application/inkml+xml"/>
  <Override PartName="/ppt/ink/ink1930.xml" ContentType="application/inkml+xml"/>
  <Override PartName="/ppt/ink/ink1931.xml" ContentType="application/inkml+xml"/>
  <Override PartName="/ppt/ink/ink1932.xml" ContentType="application/inkml+xml"/>
  <Override PartName="/ppt/ink/ink1933.xml" ContentType="application/inkml+xml"/>
  <Override PartName="/ppt/ink/ink1934.xml" ContentType="application/inkml+xml"/>
  <Override PartName="/ppt/ink/ink1935.xml" ContentType="application/inkml+xml"/>
  <Override PartName="/ppt/ink/ink1936.xml" ContentType="application/inkml+xml"/>
  <Override PartName="/ppt/notesSlides/notesSlide17.xml" ContentType="application/vnd.openxmlformats-officedocument.presentationml.notesSlide+xml"/>
  <Override PartName="/ppt/ink/ink1937.xml" ContentType="application/inkml+xml"/>
  <Override PartName="/ppt/ink/ink1938.xml" ContentType="application/inkml+xml"/>
  <Override PartName="/ppt/ink/ink1939.xml" ContentType="application/inkml+xml"/>
  <Override PartName="/ppt/ink/ink1940.xml" ContentType="application/inkml+xml"/>
  <Override PartName="/ppt/ink/ink1941.xml" ContentType="application/inkml+xml"/>
  <Override PartName="/ppt/ink/ink1942.xml" ContentType="application/inkml+xml"/>
  <Override PartName="/ppt/ink/ink1943.xml" ContentType="application/inkml+xml"/>
  <Override PartName="/ppt/ink/ink1944.xml" ContentType="application/inkml+xml"/>
  <Override PartName="/ppt/ink/ink1945.xml" ContentType="application/inkml+xml"/>
  <Override PartName="/ppt/ink/ink1946.xml" ContentType="application/inkml+xml"/>
  <Override PartName="/ppt/ink/ink1947.xml" ContentType="application/inkml+xml"/>
  <Override PartName="/ppt/ink/ink1948.xml" ContentType="application/inkml+xml"/>
  <Override PartName="/ppt/ink/ink1949.xml" ContentType="application/inkml+xml"/>
  <Override PartName="/ppt/ink/ink1950.xml" ContentType="application/inkml+xml"/>
  <Override PartName="/ppt/ink/ink1951.xml" ContentType="application/inkml+xml"/>
  <Override PartName="/ppt/ink/ink1952.xml" ContentType="application/inkml+xml"/>
  <Override PartName="/ppt/ink/ink1953.xml" ContentType="application/inkml+xml"/>
  <Override PartName="/ppt/ink/ink1954.xml" ContentType="application/inkml+xml"/>
  <Override PartName="/ppt/ink/ink1955.xml" ContentType="application/inkml+xml"/>
  <Override PartName="/ppt/ink/ink1956.xml" ContentType="application/inkml+xml"/>
  <Override PartName="/ppt/ink/ink1957.xml" ContentType="application/inkml+xml"/>
  <Override PartName="/ppt/ink/ink1958.xml" ContentType="application/inkml+xml"/>
  <Override PartName="/ppt/ink/ink1959.xml" ContentType="application/inkml+xml"/>
  <Override PartName="/ppt/ink/ink1960.xml" ContentType="application/inkml+xml"/>
  <Override PartName="/ppt/ink/ink1961.xml" ContentType="application/inkml+xml"/>
  <Override PartName="/ppt/ink/ink1962.xml" ContentType="application/inkml+xml"/>
  <Override PartName="/ppt/ink/ink1963.xml" ContentType="application/inkml+xml"/>
  <Override PartName="/ppt/ink/ink1964.xml" ContentType="application/inkml+xml"/>
  <Override PartName="/ppt/ink/ink1965.xml" ContentType="application/inkml+xml"/>
  <Override PartName="/ppt/ink/ink1966.xml" ContentType="application/inkml+xml"/>
  <Override PartName="/ppt/ink/ink1967.xml" ContentType="application/inkml+xml"/>
  <Override PartName="/ppt/ink/ink1968.xml" ContentType="application/inkml+xml"/>
  <Override PartName="/ppt/ink/ink1969.xml" ContentType="application/inkml+xml"/>
  <Override PartName="/ppt/ink/ink1970.xml" ContentType="application/inkml+xml"/>
  <Override PartName="/ppt/ink/ink1971.xml" ContentType="application/inkml+xml"/>
  <Override PartName="/ppt/ink/ink1972.xml" ContentType="application/inkml+xml"/>
  <Override PartName="/ppt/ink/ink1973.xml" ContentType="application/inkml+xml"/>
  <Override PartName="/ppt/ink/ink1974.xml" ContentType="application/inkml+xml"/>
  <Override PartName="/ppt/ink/ink1975.xml" ContentType="application/inkml+xml"/>
  <Override PartName="/ppt/ink/ink1976.xml" ContentType="application/inkml+xml"/>
  <Override PartName="/ppt/ink/ink1977.xml" ContentType="application/inkml+xml"/>
  <Override PartName="/ppt/ink/ink1978.xml" ContentType="application/inkml+xml"/>
  <Override PartName="/ppt/ink/ink1979.xml" ContentType="application/inkml+xml"/>
  <Override PartName="/ppt/ink/ink1980.xml" ContentType="application/inkml+xml"/>
  <Override PartName="/ppt/ink/ink1981.xml" ContentType="application/inkml+xml"/>
  <Override PartName="/ppt/ink/ink1982.xml" ContentType="application/inkml+xml"/>
  <Override PartName="/ppt/ink/ink1983.xml" ContentType="application/inkml+xml"/>
  <Override PartName="/ppt/ink/ink1984.xml" ContentType="application/inkml+xml"/>
  <Override PartName="/ppt/ink/ink1985.xml" ContentType="application/inkml+xml"/>
  <Override PartName="/ppt/ink/ink1986.xml" ContentType="application/inkml+xml"/>
  <Override PartName="/ppt/ink/ink1987.xml" ContentType="application/inkml+xml"/>
  <Override PartName="/ppt/ink/ink1988.xml" ContentType="application/inkml+xml"/>
  <Override PartName="/ppt/ink/ink1989.xml" ContentType="application/inkml+xml"/>
  <Override PartName="/ppt/ink/ink1990.xml" ContentType="application/inkml+xml"/>
  <Override PartName="/ppt/ink/ink1991.xml" ContentType="application/inkml+xml"/>
  <Override PartName="/ppt/ink/ink1992.xml" ContentType="application/inkml+xml"/>
  <Override PartName="/ppt/ink/ink1993.xml" ContentType="application/inkml+xml"/>
  <Override PartName="/ppt/ink/ink1994.xml" ContentType="application/inkml+xml"/>
  <Override PartName="/ppt/ink/ink1995.xml" ContentType="application/inkml+xml"/>
  <Override PartName="/ppt/ink/ink1996.xml" ContentType="application/inkml+xml"/>
  <Override PartName="/ppt/ink/ink1997.xml" ContentType="application/inkml+xml"/>
  <Override PartName="/ppt/ink/ink1998.xml" ContentType="application/inkml+xml"/>
  <Override PartName="/ppt/ink/ink1999.xml" ContentType="application/inkml+xml"/>
  <Override PartName="/ppt/ink/ink2000.xml" ContentType="application/inkml+xml"/>
  <Override PartName="/ppt/ink/ink2001.xml" ContentType="application/inkml+xml"/>
  <Override PartName="/ppt/ink/ink2002.xml" ContentType="application/inkml+xml"/>
  <Override PartName="/ppt/ink/ink2003.xml" ContentType="application/inkml+xml"/>
  <Override PartName="/ppt/ink/ink2004.xml" ContentType="application/inkml+xml"/>
  <Override PartName="/ppt/ink/ink2005.xml" ContentType="application/inkml+xml"/>
  <Override PartName="/ppt/ink/ink2006.xml" ContentType="application/inkml+xml"/>
  <Override PartName="/ppt/ink/ink2007.xml" ContentType="application/inkml+xml"/>
  <Override PartName="/ppt/ink/ink2008.xml" ContentType="application/inkml+xml"/>
  <Override PartName="/ppt/ink/ink2009.xml" ContentType="application/inkml+xml"/>
  <Override PartName="/ppt/ink/ink2010.xml" ContentType="application/inkml+xml"/>
  <Override PartName="/ppt/ink/ink2011.xml" ContentType="application/inkml+xml"/>
  <Override PartName="/ppt/ink/ink2012.xml" ContentType="application/inkml+xml"/>
  <Override PartName="/ppt/ink/ink2013.xml" ContentType="application/inkml+xml"/>
  <Override PartName="/ppt/ink/ink2014.xml" ContentType="application/inkml+xml"/>
  <Override PartName="/ppt/ink/ink2015.xml" ContentType="application/inkml+xml"/>
  <Override PartName="/ppt/ink/ink2016.xml" ContentType="application/inkml+xml"/>
  <Override PartName="/ppt/ink/ink2017.xml" ContentType="application/inkml+xml"/>
  <Override PartName="/ppt/ink/ink2018.xml" ContentType="application/inkml+xml"/>
  <Override PartName="/ppt/ink/ink2019.xml" ContentType="application/inkml+xml"/>
  <Override PartName="/ppt/ink/ink2020.xml" ContentType="application/inkml+xml"/>
  <Override PartName="/ppt/ink/ink2021.xml" ContentType="application/inkml+xml"/>
  <Override PartName="/ppt/ink/ink2022.xml" ContentType="application/inkml+xml"/>
  <Override PartName="/ppt/ink/ink2023.xml" ContentType="application/inkml+xml"/>
  <Override PartName="/ppt/ink/ink2024.xml" ContentType="application/inkml+xml"/>
  <Override PartName="/ppt/ink/ink2025.xml" ContentType="application/inkml+xml"/>
  <Override PartName="/ppt/ink/ink2026.xml" ContentType="application/inkml+xml"/>
  <Override PartName="/ppt/ink/ink2027.xml" ContentType="application/inkml+xml"/>
  <Override PartName="/ppt/ink/ink2028.xml" ContentType="application/inkml+xml"/>
  <Override PartName="/ppt/ink/ink2029.xml" ContentType="application/inkml+xml"/>
  <Override PartName="/ppt/ink/ink2030.xml" ContentType="application/inkml+xml"/>
  <Override PartName="/ppt/ink/ink2031.xml" ContentType="application/inkml+xml"/>
  <Override PartName="/ppt/ink/ink2032.xml" ContentType="application/inkml+xml"/>
  <Override PartName="/ppt/ink/ink2033.xml" ContentType="application/inkml+xml"/>
  <Override PartName="/ppt/ink/ink2034.xml" ContentType="application/inkml+xml"/>
  <Override PartName="/ppt/ink/ink2035.xml" ContentType="application/inkml+xml"/>
  <Override PartName="/ppt/ink/ink2036.xml" ContentType="application/inkml+xml"/>
  <Override PartName="/ppt/ink/ink2037.xml" ContentType="application/inkml+xml"/>
  <Override PartName="/ppt/ink/ink2038.xml" ContentType="application/inkml+xml"/>
  <Override PartName="/ppt/ink/ink2039.xml" ContentType="application/inkml+xml"/>
  <Override PartName="/ppt/ink/ink2040.xml" ContentType="application/inkml+xml"/>
  <Override PartName="/ppt/ink/ink2041.xml" ContentType="application/inkml+xml"/>
  <Override PartName="/ppt/ink/ink2042.xml" ContentType="application/inkml+xml"/>
  <Override PartName="/ppt/ink/ink2043.xml" ContentType="application/inkml+xml"/>
  <Override PartName="/ppt/ink/ink2044.xml" ContentType="application/inkml+xml"/>
  <Override PartName="/ppt/ink/ink2045.xml" ContentType="application/inkml+xml"/>
  <Override PartName="/ppt/ink/ink2046.xml" ContentType="application/inkml+xml"/>
  <Override PartName="/ppt/ink/ink2047.xml" ContentType="application/inkml+xml"/>
  <Override PartName="/ppt/ink/ink2048.xml" ContentType="application/inkml+xml"/>
  <Override PartName="/ppt/ink/ink2049.xml" ContentType="application/inkml+xml"/>
  <Override PartName="/ppt/ink/ink2050.xml" ContentType="application/inkml+xml"/>
  <Override PartName="/ppt/ink/ink2051.xml" ContentType="application/inkml+xml"/>
  <Override PartName="/ppt/ink/ink2052.xml" ContentType="application/inkml+xml"/>
  <Override PartName="/ppt/ink/ink2053.xml" ContentType="application/inkml+xml"/>
  <Override PartName="/ppt/ink/ink2054.xml" ContentType="application/inkml+xml"/>
  <Override PartName="/ppt/ink/ink2055.xml" ContentType="application/inkml+xml"/>
  <Override PartName="/ppt/ink/ink2056.xml" ContentType="application/inkml+xml"/>
  <Override PartName="/ppt/ink/ink2057.xml" ContentType="application/inkml+xml"/>
  <Override PartName="/ppt/ink/ink2058.xml" ContentType="application/inkml+xml"/>
  <Override PartName="/ppt/ink/ink2059.xml" ContentType="application/inkml+xml"/>
  <Override PartName="/ppt/ink/ink2060.xml" ContentType="application/inkml+xml"/>
  <Override PartName="/ppt/ink/ink2061.xml" ContentType="application/inkml+xml"/>
  <Override PartName="/ppt/ink/ink2062.xml" ContentType="application/inkml+xml"/>
  <Override PartName="/ppt/ink/ink2063.xml" ContentType="application/inkml+xml"/>
  <Override PartName="/ppt/ink/ink2064.xml" ContentType="application/inkml+xml"/>
  <Override PartName="/ppt/ink/ink2065.xml" ContentType="application/inkml+xml"/>
  <Override PartName="/ppt/ink/ink2066.xml" ContentType="application/inkml+xml"/>
  <Override PartName="/ppt/ink/ink2067.xml" ContentType="application/inkml+xml"/>
  <Override PartName="/ppt/ink/ink2068.xml" ContentType="application/inkml+xml"/>
  <Override PartName="/ppt/notesSlides/notesSlide18.xml" ContentType="application/vnd.openxmlformats-officedocument.presentationml.notesSlide+xml"/>
  <Override PartName="/ppt/ink/ink2069.xml" ContentType="application/inkml+xml"/>
  <Override PartName="/ppt/ink/ink2070.xml" ContentType="application/inkml+xml"/>
  <Override PartName="/ppt/ink/ink2071.xml" ContentType="application/inkml+xml"/>
  <Override PartName="/ppt/ink/ink2072.xml" ContentType="application/inkml+xml"/>
  <Override PartName="/ppt/ink/ink2073.xml" ContentType="application/inkml+xml"/>
  <Override PartName="/ppt/ink/ink2074.xml" ContentType="application/inkml+xml"/>
  <Override PartName="/ppt/ink/ink2075.xml" ContentType="application/inkml+xml"/>
  <Override PartName="/ppt/ink/ink2076.xml" ContentType="application/inkml+xml"/>
  <Override PartName="/ppt/ink/ink2077.xml" ContentType="application/inkml+xml"/>
  <Override PartName="/ppt/ink/ink2078.xml" ContentType="application/inkml+xml"/>
  <Override PartName="/ppt/ink/ink2079.xml" ContentType="application/inkml+xml"/>
  <Override PartName="/ppt/ink/ink2080.xml" ContentType="application/inkml+xml"/>
  <Override PartName="/ppt/ink/ink2081.xml" ContentType="application/inkml+xml"/>
  <Override PartName="/ppt/ink/ink2082.xml" ContentType="application/inkml+xml"/>
  <Override PartName="/ppt/ink/ink2083.xml" ContentType="application/inkml+xml"/>
  <Override PartName="/ppt/ink/ink2084.xml" ContentType="application/inkml+xml"/>
  <Override PartName="/ppt/ink/ink2085.xml" ContentType="application/inkml+xml"/>
  <Override PartName="/ppt/ink/ink2086.xml" ContentType="application/inkml+xml"/>
  <Override PartName="/ppt/ink/ink2087.xml" ContentType="application/inkml+xml"/>
  <Override PartName="/ppt/ink/ink2088.xml" ContentType="application/inkml+xml"/>
  <Override PartName="/ppt/ink/ink2089.xml" ContentType="application/inkml+xml"/>
  <Override PartName="/ppt/ink/ink2090.xml" ContentType="application/inkml+xml"/>
  <Override PartName="/ppt/ink/ink2091.xml" ContentType="application/inkml+xml"/>
  <Override PartName="/ppt/ink/ink2092.xml" ContentType="application/inkml+xml"/>
  <Override PartName="/ppt/ink/ink2093.xml" ContentType="application/inkml+xml"/>
  <Override PartName="/ppt/ink/ink2094.xml" ContentType="application/inkml+xml"/>
  <Override PartName="/ppt/ink/ink2095.xml" ContentType="application/inkml+xml"/>
  <Override PartName="/ppt/ink/ink2096.xml" ContentType="application/inkml+xml"/>
  <Override PartName="/ppt/ink/ink2097.xml" ContentType="application/inkml+xml"/>
  <Override PartName="/ppt/ink/ink2098.xml" ContentType="application/inkml+xml"/>
  <Override PartName="/ppt/ink/ink2099.xml" ContentType="application/inkml+xml"/>
  <Override PartName="/ppt/ink/ink2100.xml" ContentType="application/inkml+xml"/>
  <Override PartName="/ppt/ink/ink2101.xml" ContentType="application/inkml+xml"/>
  <Override PartName="/ppt/ink/ink2102.xml" ContentType="application/inkml+xml"/>
  <Override PartName="/ppt/ink/ink2103.xml" ContentType="application/inkml+xml"/>
  <Override PartName="/ppt/ink/ink2104.xml" ContentType="application/inkml+xml"/>
  <Override PartName="/ppt/ink/ink2105.xml" ContentType="application/inkml+xml"/>
  <Override PartName="/ppt/ink/ink2106.xml" ContentType="application/inkml+xml"/>
  <Override PartName="/ppt/ink/ink2107.xml" ContentType="application/inkml+xml"/>
  <Override PartName="/ppt/ink/ink2108.xml" ContentType="application/inkml+xml"/>
  <Override PartName="/ppt/ink/ink2109.xml" ContentType="application/inkml+xml"/>
  <Override PartName="/ppt/ink/ink2110.xml" ContentType="application/inkml+xml"/>
  <Override PartName="/ppt/ink/ink2111.xml" ContentType="application/inkml+xml"/>
  <Override PartName="/ppt/ink/ink2112.xml" ContentType="application/inkml+xml"/>
  <Override PartName="/ppt/ink/ink2113.xml" ContentType="application/inkml+xml"/>
  <Override PartName="/ppt/ink/ink2114.xml" ContentType="application/inkml+xml"/>
  <Override PartName="/ppt/ink/ink2115.xml" ContentType="application/inkml+xml"/>
  <Override PartName="/ppt/ink/ink2116.xml" ContentType="application/inkml+xml"/>
  <Override PartName="/ppt/ink/ink2117.xml" ContentType="application/inkml+xml"/>
  <Override PartName="/ppt/ink/ink2118.xml" ContentType="application/inkml+xml"/>
  <Override PartName="/ppt/ink/ink2119.xml" ContentType="application/inkml+xml"/>
  <Override PartName="/ppt/ink/ink2120.xml" ContentType="application/inkml+xml"/>
  <Override PartName="/ppt/ink/ink2121.xml" ContentType="application/inkml+xml"/>
  <Override PartName="/ppt/ink/ink2122.xml" ContentType="application/inkml+xml"/>
  <Override PartName="/ppt/ink/ink2123.xml" ContentType="application/inkml+xml"/>
  <Override PartName="/ppt/ink/ink2124.xml" ContentType="application/inkml+xml"/>
  <Override PartName="/ppt/ink/ink2125.xml" ContentType="application/inkml+xml"/>
  <Override PartName="/ppt/ink/ink2126.xml" ContentType="application/inkml+xml"/>
  <Override PartName="/ppt/ink/ink2127.xml" ContentType="application/inkml+xml"/>
  <Override PartName="/ppt/ink/ink2128.xml" ContentType="application/inkml+xml"/>
  <Override PartName="/ppt/ink/ink2129.xml" ContentType="application/inkml+xml"/>
  <Override PartName="/ppt/ink/ink2130.xml" ContentType="application/inkml+xml"/>
  <Override PartName="/ppt/ink/ink2131.xml" ContentType="application/inkml+xml"/>
  <Override PartName="/ppt/ink/ink2132.xml" ContentType="application/inkml+xml"/>
  <Override PartName="/ppt/ink/ink2133.xml" ContentType="application/inkml+xml"/>
  <Override PartName="/ppt/ink/ink2134.xml" ContentType="application/inkml+xml"/>
  <Override PartName="/ppt/ink/ink2135.xml" ContentType="application/inkml+xml"/>
  <Override PartName="/ppt/ink/ink2136.xml" ContentType="application/inkml+xml"/>
  <Override PartName="/ppt/ink/ink2137.xml" ContentType="application/inkml+xml"/>
  <Override PartName="/ppt/ink/ink2138.xml" ContentType="application/inkml+xml"/>
  <Override PartName="/ppt/ink/ink2139.xml" ContentType="application/inkml+xml"/>
  <Override PartName="/ppt/ink/ink2140.xml" ContentType="application/inkml+xml"/>
  <Override PartName="/ppt/ink/ink2141.xml" ContentType="application/inkml+xml"/>
  <Override PartName="/ppt/ink/ink2142.xml" ContentType="application/inkml+xml"/>
  <Override PartName="/ppt/ink/ink2143.xml" ContentType="application/inkml+xml"/>
  <Override PartName="/ppt/ink/ink2144.xml" ContentType="application/inkml+xml"/>
  <Override PartName="/ppt/ink/ink2145.xml" ContentType="application/inkml+xml"/>
  <Override PartName="/ppt/ink/ink2146.xml" ContentType="application/inkml+xml"/>
  <Override PartName="/ppt/ink/ink2147.xml" ContentType="application/inkml+xml"/>
  <Override PartName="/ppt/ink/ink2148.xml" ContentType="application/inkml+xml"/>
  <Override PartName="/ppt/ink/ink2149.xml" ContentType="application/inkml+xml"/>
  <Override PartName="/ppt/ink/ink2150.xml" ContentType="application/inkml+xml"/>
  <Override PartName="/ppt/ink/ink2151.xml" ContentType="application/inkml+xml"/>
  <Override PartName="/ppt/ink/ink2152.xml" ContentType="application/inkml+xml"/>
  <Override PartName="/ppt/ink/ink2153.xml" ContentType="application/inkml+xml"/>
  <Override PartName="/ppt/ink/ink2154.xml" ContentType="application/inkml+xml"/>
  <Override PartName="/ppt/ink/ink2155.xml" ContentType="application/inkml+xml"/>
  <Override PartName="/ppt/ink/ink2156.xml" ContentType="application/inkml+xml"/>
  <Override PartName="/ppt/ink/ink2157.xml" ContentType="application/inkml+xml"/>
  <Override PartName="/ppt/ink/ink2158.xml" ContentType="application/inkml+xml"/>
  <Override PartName="/ppt/ink/ink2159.xml" ContentType="application/inkml+xml"/>
  <Override PartName="/ppt/ink/ink2160.xml" ContentType="application/inkml+xml"/>
  <Override PartName="/ppt/ink/ink2161.xml" ContentType="application/inkml+xml"/>
  <Override PartName="/ppt/ink/ink2162.xml" ContentType="application/inkml+xml"/>
  <Override PartName="/ppt/ink/ink2163.xml" ContentType="application/inkml+xml"/>
  <Override PartName="/ppt/ink/ink2164.xml" ContentType="application/inkml+xml"/>
  <Override PartName="/ppt/ink/ink2165.xml" ContentType="application/inkml+xml"/>
  <Override PartName="/ppt/ink/ink2166.xml" ContentType="application/inkml+xml"/>
  <Override PartName="/ppt/ink/ink2167.xml" ContentType="application/inkml+xml"/>
  <Override PartName="/ppt/ink/ink2168.xml" ContentType="application/inkml+xml"/>
  <Override PartName="/ppt/ink/ink2169.xml" ContentType="application/inkml+xml"/>
  <Override PartName="/ppt/ink/ink2170.xml" ContentType="application/inkml+xml"/>
  <Override PartName="/ppt/ink/ink2171.xml" ContentType="application/inkml+xml"/>
  <Override PartName="/ppt/ink/ink2172.xml" ContentType="application/inkml+xml"/>
  <Override PartName="/ppt/ink/ink2173.xml" ContentType="application/inkml+xml"/>
  <Override PartName="/ppt/ink/ink2174.xml" ContentType="application/inkml+xml"/>
  <Override PartName="/ppt/ink/ink2175.xml" ContentType="application/inkml+xml"/>
  <Override PartName="/ppt/ink/ink2176.xml" ContentType="application/inkml+xml"/>
  <Override PartName="/ppt/ink/ink2177.xml" ContentType="application/inkml+xml"/>
  <Override PartName="/ppt/ink/ink2178.xml" ContentType="application/inkml+xml"/>
  <Override PartName="/ppt/ink/ink2179.xml" ContentType="application/inkml+xml"/>
  <Override PartName="/ppt/ink/ink2180.xml" ContentType="application/inkml+xml"/>
  <Override PartName="/ppt/ink/ink2181.xml" ContentType="application/inkml+xml"/>
  <Override PartName="/ppt/ink/ink2182.xml" ContentType="application/inkml+xml"/>
  <Override PartName="/ppt/ink/ink2183.xml" ContentType="application/inkml+xml"/>
  <Override PartName="/ppt/ink/ink2184.xml" ContentType="application/inkml+xml"/>
  <Override PartName="/ppt/ink/ink2185.xml" ContentType="application/inkml+xml"/>
  <Override PartName="/ppt/ink/ink2186.xml" ContentType="application/inkml+xml"/>
  <Override PartName="/ppt/ink/ink2187.xml" ContentType="application/inkml+xml"/>
  <Override PartName="/ppt/ink/ink2188.xml" ContentType="application/inkml+xml"/>
  <Override PartName="/ppt/ink/ink2189.xml" ContentType="application/inkml+xml"/>
  <Override PartName="/ppt/ink/ink2190.xml" ContentType="application/inkml+xml"/>
  <Override PartName="/ppt/ink/ink2191.xml" ContentType="application/inkml+xml"/>
  <Override PartName="/ppt/ink/ink2192.xml" ContentType="application/inkml+xml"/>
  <Override PartName="/ppt/ink/ink2193.xml" ContentType="application/inkml+xml"/>
  <Override PartName="/ppt/ink/ink2194.xml" ContentType="application/inkml+xml"/>
  <Override PartName="/ppt/ink/ink2195.xml" ContentType="application/inkml+xml"/>
  <Override PartName="/ppt/ink/ink2196.xml" ContentType="application/inkml+xml"/>
  <Override PartName="/ppt/ink/ink2197.xml" ContentType="application/inkml+xml"/>
  <Override PartName="/ppt/ink/ink2198.xml" ContentType="application/inkml+xml"/>
  <Override PartName="/ppt/ink/ink2199.xml" ContentType="application/inkml+xml"/>
  <Override PartName="/ppt/ink/ink2200.xml" ContentType="application/inkml+xml"/>
  <Override PartName="/ppt/ink/ink2201.xml" ContentType="application/inkml+xml"/>
  <Override PartName="/ppt/ink/ink2202.xml" ContentType="application/inkml+xml"/>
  <Override PartName="/ppt/ink/ink2203.xml" ContentType="application/inkml+xml"/>
  <Override PartName="/ppt/ink/ink2204.xml" ContentType="application/inkml+xml"/>
  <Override PartName="/ppt/ink/ink2205.xml" ContentType="application/inkml+xml"/>
  <Override PartName="/ppt/ink/ink2206.xml" ContentType="application/inkml+xml"/>
  <Override PartName="/ppt/ink/ink2207.xml" ContentType="application/inkml+xml"/>
  <Override PartName="/ppt/ink/ink2208.xml" ContentType="application/inkml+xml"/>
  <Override PartName="/ppt/ink/ink2209.xml" ContentType="application/inkml+xml"/>
  <Override PartName="/ppt/ink/ink2210.xml" ContentType="application/inkml+xml"/>
  <Override PartName="/ppt/ink/ink2211.xml" ContentType="application/inkml+xml"/>
  <Override PartName="/ppt/ink/ink2212.xml" ContentType="application/inkml+xml"/>
  <Override PartName="/ppt/ink/ink2213.xml" ContentType="application/inkml+xml"/>
  <Override PartName="/ppt/ink/ink2214.xml" ContentType="application/inkml+xml"/>
  <Override PartName="/ppt/ink/ink2215.xml" ContentType="application/inkml+xml"/>
  <Override PartName="/ppt/ink/ink2216.xml" ContentType="application/inkml+xml"/>
  <Override PartName="/ppt/ink/ink2217.xml" ContentType="application/inkml+xml"/>
  <Override PartName="/ppt/ink/ink2218.xml" ContentType="application/inkml+xml"/>
  <Override PartName="/ppt/ink/ink2219.xml" ContentType="application/inkml+xml"/>
  <Override PartName="/ppt/ink/ink2220.xml" ContentType="application/inkml+xml"/>
  <Override PartName="/ppt/ink/ink2221.xml" ContentType="application/inkml+xml"/>
  <Override PartName="/ppt/ink/ink2222.xml" ContentType="application/inkml+xml"/>
  <Override PartName="/ppt/ink/ink2223.xml" ContentType="application/inkml+xml"/>
  <Override PartName="/ppt/ink/ink2224.xml" ContentType="application/inkml+xml"/>
  <Override PartName="/ppt/ink/ink2225.xml" ContentType="application/inkml+xml"/>
  <Override PartName="/ppt/ink/ink2226.xml" ContentType="application/inkml+xml"/>
  <Override PartName="/ppt/ink/ink2227.xml" ContentType="application/inkml+xml"/>
  <Override PartName="/ppt/ink/ink2228.xml" ContentType="application/inkml+xml"/>
  <Override PartName="/ppt/ink/ink2229.xml" ContentType="application/inkml+xml"/>
  <Override PartName="/ppt/notesSlides/notesSlide19.xml" ContentType="application/vnd.openxmlformats-officedocument.presentationml.notesSlide+xml"/>
  <Override PartName="/ppt/ink/ink2230.xml" ContentType="application/inkml+xml"/>
  <Override PartName="/ppt/ink/ink2231.xml" ContentType="application/inkml+xml"/>
  <Override PartName="/ppt/ink/ink2232.xml" ContentType="application/inkml+xml"/>
  <Override PartName="/ppt/ink/ink2233.xml" ContentType="application/inkml+xml"/>
  <Override PartName="/ppt/ink/ink2234.xml" ContentType="application/inkml+xml"/>
  <Override PartName="/ppt/ink/ink2235.xml" ContentType="application/inkml+xml"/>
  <Override PartName="/ppt/ink/ink2236.xml" ContentType="application/inkml+xml"/>
  <Override PartName="/ppt/ink/ink2237.xml" ContentType="application/inkml+xml"/>
  <Override PartName="/ppt/ink/ink2238.xml" ContentType="application/inkml+xml"/>
  <Override PartName="/ppt/ink/ink2239.xml" ContentType="application/inkml+xml"/>
  <Override PartName="/ppt/ink/ink2240.xml" ContentType="application/inkml+xml"/>
  <Override PartName="/ppt/ink/ink2241.xml" ContentType="application/inkml+xml"/>
  <Override PartName="/ppt/ink/ink2242.xml" ContentType="application/inkml+xml"/>
  <Override PartName="/ppt/ink/ink2243.xml" ContentType="application/inkml+xml"/>
  <Override PartName="/ppt/ink/ink2244.xml" ContentType="application/inkml+xml"/>
  <Override PartName="/ppt/ink/ink2245.xml" ContentType="application/inkml+xml"/>
  <Override PartName="/ppt/ink/ink2246.xml" ContentType="application/inkml+xml"/>
  <Override PartName="/ppt/ink/ink2247.xml" ContentType="application/inkml+xml"/>
  <Override PartName="/ppt/ink/ink2248.xml" ContentType="application/inkml+xml"/>
  <Override PartName="/ppt/ink/ink2249.xml" ContentType="application/inkml+xml"/>
  <Override PartName="/ppt/ink/ink2250.xml" ContentType="application/inkml+xml"/>
  <Override PartName="/ppt/ink/ink2251.xml" ContentType="application/inkml+xml"/>
  <Override PartName="/ppt/ink/ink2252.xml" ContentType="application/inkml+xml"/>
  <Override PartName="/ppt/ink/ink2253.xml" ContentType="application/inkml+xml"/>
  <Override PartName="/ppt/ink/ink2254.xml" ContentType="application/inkml+xml"/>
  <Override PartName="/ppt/ink/ink2255.xml" ContentType="application/inkml+xml"/>
  <Override PartName="/ppt/ink/ink2256.xml" ContentType="application/inkml+xml"/>
  <Override PartName="/ppt/ink/ink2257.xml" ContentType="application/inkml+xml"/>
  <Override PartName="/ppt/ink/ink2258.xml" ContentType="application/inkml+xml"/>
  <Override PartName="/ppt/ink/ink2259.xml" ContentType="application/inkml+xml"/>
  <Override PartName="/ppt/ink/ink2260.xml" ContentType="application/inkml+xml"/>
  <Override PartName="/ppt/ink/ink2261.xml" ContentType="application/inkml+xml"/>
  <Override PartName="/ppt/ink/ink2262.xml" ContentType="application/inkml+xml"/>
  <Override PartName="/ppt/ink/ink2263.xml" ContentType="application/inkml+xml"/>
  <Override PartName="/ppt/ink/ink2264.xml" ContentType="application/inkml+xml"/>
  <Override PartName="/ppt/ink/ink2265.xml" ContentType="application/inkml+xml"/>
  <Override PartName="/ppt/ink/ink2266.xml" ContentType="application/inkml+xml"/>
  <Override PartName="/ppt/ink/ink2267.xml" ContentType="application/inkml+xml"/>
  <Override PartName="/ppt/ink/ink2268.xml" ContentType="application/inkml+xml"/>
  <Override PartName="/ppt/ink/ink2269.xml" ContentType="application/inkml+xml"/>
  <Override PartName="/ppt/ink/ink2270.xml" ContentType="application/inkml+xml"/>
  <Override PartName="/ppt/ink/ink2271.xml" ContentType="application/inkml+xml"/>
  <Override PartName="/ppt/ink/ink2272.xml" ContentType="application/inkml+xml"/>
  <Override PartName="/ppt/ink/ink2273.xml" ContentType="application/inkml+xml"/>
  <Override PartName="/ppt/ink/ink2274.xml" ContentType="application/inkml+xml"/>
  <Override PartName="/ppt/ink/ink2275.xml" ContentType="application/inkml+xml"/>
  <Override PartName="/ppt/ink/ink2276.xml" ContentType="application/inkml+xml"/>
  <Override PartName="/ppt/ink/ink2277.xml" ContentType="application/inkml+xml"/>
  <Override PartName="/ppt/ink/ink2278.xml" ContentType="application/inkml+xml"/>
  <Override PartName="/ppt/ink/ink2279.xml" ContentType="application/inkml+xml"/>
  <Override PartName="/ppt/ink/ink2280.xml" ContentType="application/inkml+xml"/>
  <Override PartName="/ppt/ink/ink2281.xml" ContentType="application/inkml+xml"/>
  <Override PartName="/ppt/ink/ink2282.xml" ContentType="application/inkml+xml"/>
  <Override PartName="/ppt/ink/ink2283.xml" ContentType="application/inkml+xml"/>
  <Override PartName="/ppt/ink/ink2284.xml" ContentType="application/inkml+xml"/>
  <Override PartName="/ppt/ink/ink2285.xml" ContentType="application/inkml+xml"/>
  <Override PartName="/ppt/ink/ink2286.xml" ContentType="application/inkml+xml"/>
  <Override PartName="/ppt/ink/ink2287.xml" ContentType="application/inkml+xml"/>
  <Override PartName="/ppt/ink/ink2288.xml" ContentType="application/inkml+xml"/>
  <Override PartName="/ppt/ink/ink2289.xml" ContentType="application/inkml+xml"/>
  <Override PartName="/ppt/ink/ink2290.xml" ContentType="application/inkml+xml"/>
  <Override PartName="/ppt/notesSlides/notesSlide20.xml" ContentType="application/vnd.openxmlformats-officedocument.presentationml.notesSlide+xml"/>
  <Override PartName="/ppt/ink/ink2291.xml" ContentType="application/inkml+xml"/>
  <Override PartName="/ppt/ink/ink2292.xml" ContentType="application/inkml+xml"/>
  <Override PartName="/ppt/ink/ink2293.xml" ContentType="application/inkml+xml"/>
  <Override PartName="/ppt/ink/ink2294.xml" ContentType="application/inkml+xml"/>
  <Override PartName="/ppt/ink/ink2295.xml" ContentType="application/inkml+xml"/>
  <Override PartName="/ppt/ink/ink2296.xml" ContentType="application/inkml+xml"/>
  <Override PartName="/ppt/ink/ink2297.xml" ContentType="application/inkml+xml"/>
  <Override PartName="/ppt/ink/ink2298.xml" ContentType="application/inkml+xml"/>
  <Override PartName="/ppt/ink/ink2299.xml" ContentType="application/inkml+xml"/>
  <Override PartName="/ppt/ink/ink2300.xml" ContentType="application/inkml+xml"/>
  <Override PartName="/ppt/ink/ink2301.xml" ContentType="application/inkml+xml"/>
  <Override PartName="/ppt/ink/ink2302.xml" ContentType="application/inkml+xml"/>
  <Override PartName="/ppt/ink/ink2303.xml" ContentType="application/inkml+xml"/>
  <Override PartName="/ppt/ink/ink2304.xml" ContentType="application/inkml+xml"/>
  <Override PartName="/ppt/ink/ink2305.xml" ContentType="application/inkml+xml"/>
  <Override PartName="/ppt/ink/ink2306.xml" ContentType="application/inkml+xml"/>
  <Override PartName="/ppt/ink/ink2307.xml" ContentType="application/inkml+xml"/>
  <Override PartName="/ppt/ink/ink2308.xml" ContentType="application/inkml+xml"/>
  <Override PartName="/ppt/ink/ink2309.xml" ContentType="application/inkml+xml"/>
  <Override PartName="/ppt/ink/ink2310.xml" ContentType="application/inkml+xml"/>
  <Override PartName="/ppt/ink/ink2311.xml" ContentType="application/inkml+xml"/>
  <Override PartName="/ppt/ink/ink2312.xml" ContentType="application/inkml+xml"/>
  <Override PartName="/ppt/ink/ink2313.xml" ContentType="application/inkml+xml"/>
  <Override PartName="/ppt/ink/ink2314.xml" ContentType="application/inkml+xml"/>
  <Override PartName="/ppt/ink/ink2315.xml" ContentType="application/inkml+xml"/>
  <Override PartName="/ppt/ink/ink2316.xml" ContentType="application/inkml+xml"/>
  <Override PartName="/ppt/ink/ink2317.xml" ContentType="application/inkml+xml"/>
  <Override PartName="/ppt/ink/ink2318.xml" ContentType="application/inkml+xml"/>
  <Override PartName="/ppt/ink/ink2319.xml" ContentType="application/inkml+xml"/>
  <Override PartName="/ppt/ink/ink2320.xml" ContentType="application/inkml+xml"/>
  <Override PartName="/ppt/ink/ink2321.xml" ContentType="application/inkml+xml"/>
  <Override PartName="/ppt/ink/ink2322.xml" ContentType="application/inkml+xml"/>
  <Override PartName="/ppt/ink/ink2323.xml" ContentType="application/inkml+xml"/>
  <Override PartName="/ppt/ink/ink2324.xml" ContentType="application/inkml+xml"/>
  <Override PartName="/ppt/ink/ink2325.xml" ContentType="application/inkml+xml"/>
  <Override PartName="/ppt/ink/ink2326.xml" ContentType="application/inkml+xml"/>
  <Override PartName="/ppt/ink/ink2327.xml" ContentType="application/inkml+xml"/>
  <Override PartName="/ppt/ink/ink2328.xml" ContentType="application/inkml+xml"/>
  <Override PartName="/ppt/ink/ink2329.xml" ContentType="application/inkml+xml"/>
  <Override PartName="/ppt/ink/ink2330.xml" ContentType="application/inkml+xml"/>
  <Override PartName="/ppt/ink/ink2331.xml" ContentType="application/inkml+xml"/>
  <Override PartName="/ppt/ink/ink2332.xml" ContentType="application/inkml+xml"/>
  <Override PartName="/ppt/ink/ink2333.xml" ContentType="application/inkml+xml"/>
  <Override PartName="/ppt/ink/ink2334.xml" ContentType="application/inkml+xml"/>
  <Override PartName="/ppt/ink/ink2335.xml" ContentType="application/inkml+xml"/>
  <Override PartName="/ppt/ink/ink2336.xml" ContentType="application/inkml+xml"/>
  <Override PartName="/ppt/ink/ink2337.xml" ContentType="application/inkml+xml"/>
  <Override PartName="/ppt/ink/ink2338.xml" ContentType="application/inkml+xml"/>
  <Override PartName="/ppt/ink/ink2339.xml" ContentType="application/inkml+xml"/>
  <Override PartName="/ppt/ink/ink2340.xml" ContentType="application/inkml+xml"/>
  <Override PartName="/ppt/ink/ink2341.xml" ContentType="application/inkml+xml"/>
  <Override PartName="/ppt/ink/ink2342.xml" ContentType="application/inkml+xml"/>
  <Override PartName="/ppt/ink/ink2343.xml" ContentType="application/inkml+xml"/>
  <Override PartName="/ppt/ink/ink2344.xml" ContentType="application/inkml+xml"/>
  <Override PartName="/ppt/ink/ink2345.xml" ContentType="application/inkml+xml"/>
  <Override PartName="/ppt/ink/ink2346.xml" ContentType="application/inkml+xml"/>
  <Override PartName="/ppt/ink/ink2347.xml" ContentType="application/inkml+xml"/>
  <Override PartName="/ppt/ink/ink2348.xml" ContentType="application/inkml+xml"/>
  <Override PartName="/ppt/ink/ink2349.xml" ContentType="application/inkml+xml"/>
  <Override PartName="/ppt/ink/ink2350.xml" ContentType="application/inkml+xml"/>
  <Override PartName="/ppt/ink/ink2351.xml" ContentType="application/inkml+xml"/>
  <Override PartName="/ppt/ink/ink2352.xml" ContentType="application/inkml+xml"/>
  <Override PartName="/ppt/ink/ink2353.xml" ContentType="application/inkml+xml"/>
  <Override PartName="/ppt/ink/ink2354.xml" ContentType="application/inkml+xml"/>
  <Override PartName="/ppt/ink/ink2355.xml" ContentType="application/inkml+xml"/>
  <Override PartName="/ppt/ink/ink2356.xml" ContentType="application/inkml+xml"/>
  <Override PartName="/ppt/ink/ink2357.xml" ContentType="application/inkml+xml"/>
  <Override PartName="/ppt/ink/ink2358.xml" ContentType="application/inkml+xml"/>
  <Override PartName="/ppt/ink/ink2359.xml" ContentType="application/inkml+xml"/>
  <Override PartName="/ppt/ink/ink2360.xml" ContentType="application/inkml+xml"/>
  <Override PartName="/ppt/ink/ink2361.xml" ContentType="application/inkml+xml"/>
  <Override PartName="/ppt/ink/ink2362.xml" ContentType="application/inkml+xml"/>
  <Override PartName="/ppt/ink/ink2363.xml" ContentType="application/inkml+xml"/>
  <Override PartName="/ppt/ink/ink2364.xml" ContentType="application/inkml+xml"/>
  <Override PartName="/ppt/ink/ink2365.xml" ContentType="application/inkml+xml"/>
  <Override PartName="/ppt/ink/ink2366.xml" ContentType="application/inkml+xml"/>
  <Override PartName="/ppt/ink/ink2367.xml" ContentType="application/inkml+xml"/>
  <Override PartName="/ppt/ink/ink2368.xml" ContentType="application/inkml+xml"/>
  <Override PartName="/ppt/ink/ink2369.xml" ContentType="application/inkml+xml"/>
  <Override PartName="/ppt/ink/ink2370.xml" ContentType="application/inkml+xml"/>
  <Override PartName="/ppt/ink/ink2371.xml" ContentType="application/inkml+xml"/>
  <Override PartName="/ppt/ink/ink2372.xml" ContentType="application/inkml+xml"/>
  <Override PartName="/ppt/ink/ink2373.xml" ContentType="application/inkml+xml"/>
  <Override PartName="/ppt/ink/ink2374.xml" ContentType="application/inkml+xml"/>
  <Override PartName="/ppt/ink/ink2375.xml" ContentType="application/inkml+xml"/>
  <Override PartName="/ppt/ink/ink2376.xml" ContentType="application/inkml+xml"/>
  <Override PartName="/ppt/ink/ink2377.xml" ContentType="application/inkml+xml"/>
  <Override PartName="/ppt/ink/ink2378.xml" ContentType="application/inkml+xml"/>
  <Override PartName="/ppt/ink/ink2379.xml" ContentType="application/inkml+xml"/>
  <Override PartName="/ppt/ink/ink2380.xml" ContentType="application/inkml+xml"/>
  <Override PartName="/ppt/ink/ink2381.xml" ContentType="application/inkml+xml"/>
  <Override PartName="/ppt/ink/ink2382.xml" ContentType="application/inkml+xml"/>
  <Override PartName="/ppt/ink/ink2383.xml" ContentType="application/inkml+xml"/>
  <Override PartName="/ppt/ink/ink2384.xml" ContentType="application/inkml+xml"/>
  <Override PartName="/ppt/ink/ink2385.xml" ContentType="application/inkml+xml"/>
  <Override PartName="/ppt/ink/ink2386.xml" ContentType="application/inkml+xml"/>
  <Override PartName="/ppt/ink/ink2387.xml" ContentType="application/inkml+xml"/>
  <Override PartName="/ppt/ink/ink2388.xml" ContentType="application/inkml+xml"/>
  <Override PartName="/ppt/ink/ink2389.xml" ContentType="application/inkml+xml"/>
  <Override PartName="/ppt/notesSlides/notesSlide21.xml" ContentType="application/vnd.openxmlformats-officedocument.presentationml.notesSlide+xml"/>
  <Override PartName="/ppt/ink/ink2390.xml" ContentType="application/inkml+xml"/>
  <Override PartName="/ppt/ink/ink2391.xml" ContentType="application/inkml+xml"/>
  <Override PartName="/ppt/ink/ink2392.xml" ContentType="application/inkml+xml"/>
  <Override PartName="/ppt/ink/ink2393.xml" ContentType="application/inkml+xml"/>
  <Override PartName="/ppt/ink/ink2394.xml" ContentType="application/inkml+xml"/>
  <Override PartName="/ppt/ink/ink2395.xml" ContentType="application/inkml+xml"/>
  <Override PartName="/ppt/ink/ink2396.xml" ContentType="application/inkml+xml"/>
  <Override PartName="/ppt/ink/ink2397.xml" ContentType="application/inkml+xml"/>
  <Override PartName="/ppt/ink/ink2398.xml" ContentType="application/inkml+xml"/>
  <Override PartName="/ppt/ink/ink2399.xml" ContentType="application/inkml+xml"/>
  <Override PartName="/ppt/ink/ink2400.xml" ContentType="application/inkml+xml"/>
  <Override PartName="/ppt/ink/ink2401.xml" ContentType="application/inkml+xml"/>
  <Override PartName="/ppt/ink/ink2402.xml" ContentType="application/inkml+xml"/>
  <Override PartName="/ppt/ink/ink2403.xml" ContentType="application/inkml+xml"/>
  <Override PartName="/ppt/ink/ink2404.xml" ContentType="application/inkml+xml"/>
  <Override PartName="/ppt/ink/ink2405.xml" ContentType="application/inkml+xml"/>
  <Override PartName="/ppt/ink/ink2406.xml" ContentType="application/inkml+xml"/>
  <Override PartName="/ppt/ink/ink2407.xml" ContentType="application/inkml+xml"/>
  <Override PartName="/ppt/ink/ink2408.xml" ContentType="application/inkml+xml"/>
  <Override PartName="/ppt/ink/ink2409.xml" ContentType="application/inkml+xml"/>
  <Override PartName="/ppt/ink/ink2410.xml" ContentType="application/inkml+xml"/>
  <Override PartName="/ppt/ink/ink2411.xml" ContentType="application/inkml+xml"/>
  <Override PartName="/ppt/ink/ink2412.xml" ContentType="application/inkml+xml"/>
  <Override PartName="/ppt/ink/ink2413.xml" ContentType="application/inkml+xml"/>
  <Override PartName="/ppt/ink/ink2414.xml" ContentType="application/inkml+xml"/>
  <Override PartName="/ppt/ink/ink2415.xml" ContentType="application/inkml+xml"/>
  <Override PartName="/ppt/ink/ink2416.xml" ContentType="application/inkml+xml"/>
  <Override PartName="/ppt/ink/ink2417.xml" ContentType="application/inkml+xml"/>
  <Override PartName="/ppt/ink/ink2418.xml" ContentType="application/inkml+xml"/>
  <Override PartName="/ppt/ink/ink2419.xml" ContentType="application/inkml+xml"/>
  <Override PartName="/ppt/ink/ink2420.xml" ContentType="application/inkml+xml"/>
  <Override PartName="/ppt/ink/ink2421.xml" ContentType="application/inkml+xml"/>
  <Override PartName="/ppt/ink/ink2422.xml" ContentType="application/inkml+xml"/>
  <Override PartName="/ppt/ink/ink2423.xml" ContentType="application/inkml+xml"/>
  <Override PartName="/ppt/ink/ink2424.xml" ContentType="application/inkml+xml"/>
  <Override PartName="/ppt/ink/ink2425.xml" ContentType="application/inkml+xml"/>
  <Override PartName="/ppt/ink/ink2426.xml" ContentType="application/inkml+xml"/>
  <Override PartName="/ppt/ink/ink2427.xml" ContentType="application/inkml+xml"/>
  <Override PartName="/ppt/ink/ink2428.xml" ContentType="application/inkml+xml"/>
  <Override PartName="/ppt/ink/ink2429.xml" ContentType="application/inkml+xml"/>
  <Override PartName="/ppt/ink/ink2430.xml" ContentType="application/inkml+xml"/>
  <Override PartName="/ppt/ink/ink2431.xml" ContentType="application/inkml+xml"/>
  <Override PartName="/ppt/ink/ink2432.xml" ContentType="application/inkml+xml"/>
  <Override PartName="/ppt/ink/ink2433.xml" ContentType="application/inkml+xml"/>
  <Override PartName="/ppt/ink/ink2434.xml" ContentType="application/inkml+xml"/>
  <Override PartName="/ppt/ink/ink2435.xml" ContentType="application/inkml+xml"/>
  <Override PartName="/ppt/ink/ink2436.xml" ContentType="application/inkml+xml"/>
  <Override PartName="/ppt/ink/ink2437.xml" ContentType="application/inkml+xml"/>
  <Override PartName="/ppt/ink/ink2438.xml" ContentType="application/inkml+xml"/>
  <Override PartName="/ppt/ink/ink2439.xml" ContentType="application/inkml+xml"/>
  <Override PartName="/ppt/ink/ink2440.xml" ContentType="application/inkml+xml"/>
  <Override PartName="/ppt/ink/ink2441.xml" ContentType="application/inkml+xml"/>
  <Override PartName="/ppt/ink/ink2442.xml" ContentType="application/inkml+xml"/>
  <Override PartName="/ppt/ink/ink2443.xml" ContentType="application/inkml+xml"/>
  <Override PartName="/ppt/ink/ink2444.xml" ContentType="application/inkml+xml"/>
  <Override PartName="/ppt/ink/ink2445.xml" ContentType="application/inkml+xml"/>
  <Override PartName="/ppt/ink/ink2446.xml" ContentType="application/inkml+xml"/>
  <Override PartName="/ppt/ink/ink2447.xml" ContentType="application/inkml+xml"/>
  <Override PartName="/ppt/ink/ink2448.xml" ContentType="application/inkml+xml"/>
  <Override PartName="/ppt/ink/ink2449.xml" ContentType="application/inkml+xml"/>
  <Override PartName="/ppt/ink/ink2450.xml" ContentType="application/inkml+xml"/>
  <Override PartName="/ppt/ink/ink2451.xml" ContentType="application/inkml+xml"/>
  <Override PartName="/ppt/ink/ink2452.xml" ContentType="application/inkml+xml"/>
  <Override PartName="/ppt/ink/ink2453.xml" ContentType="application/inkml+xml"/>
  <Override PartName="/ppt/ink/ink2454.xml" ContentType="application/inkml+xml"/>
  <Override PartName="/ppt/ink/ink2455.xml" ContentType="application/inkml+xml"/>
  <Override PartName="/ppt/ink/ink2456.xml" ContentType="application/inkml+xml"/>
  <Override PartName="/ppt/ink/ink2457.xml" ContentType="application/inkml+xml"/>
  <Override PartName="/ppt/ink/ink2458.xml" ContentType="application/inkml+xml"/>
  <Override PartName="/ppt/ink/ink2459.xml" ContentType="application/inkml+xml"/>
  <Override PartName="/ppt/ink/ink2460.xml" ContentType="application/inkml+xml"/>
  <Override PartName="/ppt/ink/ink2461.xml" ContentType="application/inkml+xml"/>
  <Override PartName="/ppt/ink/ink2462.xml" ContentType="application/inkml+xml"/>
  <Override PartName="/ppt/ink/ink2463.xml" ContentType="application/inkml+xml"/>
  <Override PartName="/ppt/ink/ink2464.xml" ContentType="application/inkml+xml"/>
  <Override PartName="/ppt/ink/ink2465.xml" ContentType="application/inkml+xml"/>
  <Override PartName="/ppt/ink/ink2466.xml" ContentType="application/inkml+xml"/>
  <Override PartName="/ppt/ink/ink2467.xml" ContentType="application/inkml+xml"/>
  <Override PartName="/ppt/ink/ink2468.xml" ContentType="application/inkml+xml"/>
  <Override PartName="/ppt/ink/ink2469.xml" ContentType="application/inkml+xml"/>
  <Override PartName="/ppt/ink/ink2470.xml" ContentType="application/inkml+xml"/>
  <Override PartName="/ppt/ink/ink2471.xml" ContentType="application/inkml+xml"/>
  <Override PartName="/ppt/ink/ink2472.xml" ContentType="application/inkml+xml"/>
  <Override PartName="/ppt/ink/ink2473.xml" ContentType="application/inkml+xml"/>
  <Override PartName="/ppt/ink/ink2474.xml" ContentType="application/inkml+xml"/>
  <Override PartName="/ppt/ink/ink2475.xml" ContentType="application/inkml+xml"/>
  <Override PartName="/ppt/ink/ink2476.xml" ContentType="application/inkml+xml"/>
  <Override PartName="/ppt/ink/ink2477.xml" ContentType="application/inkml+xml"/>
  <Override PartName="/ppt/ink/ink2478.xml" ContentType="application/inkml+xml"/>
  <Override PartName="/ppt/ink/ink2479.xml" ContentType="application/inkml+xml"/>
  <Override PartName="/ppt/ink/ink2480.xml" ContentType="application/inkml+xml"/>
  <Override PartName="/ppt/ink/ink2481.xml" ContentType="application/inkml+xml"/>
  <Override PartName="/ppt/ink/ink2482.xml" ContentType="application/inkml+xml"/>
  <Override PartName="/ppt/ink/ink2483.xml" ContentType="application/inkml+xml"/>
  <Override PartName="/ppt/ink/ink2484.xml" ContentType="application/inkml+xml"/>
  <Override PartName="/ppt/ink/ink2485.xml" ContentType="application/inkml+xml"/>
  <Override PartName="/ppt/ink/ink2486.xml" ContentType="application/inkml+xml"/>
  <Override PartName="/ppt/ink/ink2487.xml" ContentType="application/inkml+xml"/>
  <Override PartName="/ppt/ink/ink2488.xml" ContentType="application/inkml+xml"/>
  <Override PartName="/ppt/ink/ink2489.xml" ContentType="application/inkml+xml"/>
  <Override PartName="/ppt/ink/ink2490.xml" ContentType="application/inkml+xml"/>
  <Override PartName="/ppt/ink/ink2491.xml" ContentType="application/inkml+xml"/>
  <Override PartName="/ppt/ink/ink2492.xml" ContentType="application/inkml+xml"/>
  <Override PartName="/ppt/ink/ink2493.xml" ContentType="application/inkml+xml"/>
  <Override PartName="/ppt/ink/ink2494.xml" ContentType="application/inkml+xml"/>
  <Override PartName="/ppt/ink/ink2495.xml" ContentType="application/inkml+xml"/>
  <Override PartName="/ppt/ink/ink2496.xml" ContentType="application/inkml+xml"/>
  <Override PartName="/ppt/ink/ink2497.xml" ContentType="application/inkml+xml"/>
  <Override PartName="/ppt/ink/ink2498.xml" ContentType="application/inkml+xml"/>
  <Override PartName="/ppt/ink/ink2499.xml" ContentType="application/inkml+xml"/>
  <Override PartName="/ppt/ink/ink2500.xml" ContentType="application/inkml+xml"/>
  <Override PartName="/ppt/ink/ink2501.xml" ContentType="application/inkml+xml"/>
  <Override PartName="/ppt/ink/ink2502.xml" ContentType="application/inkml+xml"/>
  <Override PartName="/ppt/ink/ink2503.xml" ContentType="application/inkml+xml"/>
  <Override PartName="/ppt/ink/ink2504.xml" ContentType="application/inkml+xml"/>
  <Override PartName="/ppt/ink/ink2505.xml" ContentType="application/inkml+xml"/>
  <Override PartName="/ppt/ink/ink2506.xml" ContentType="application/inkml+xml"/>
  <Override PartName="/ppt/ink/ink2507.xml" ContentType="application/inkml+xml"/>
  <Override PartName="/ppt/ink/ink2508.xml" ContentType="application/inkml+xml"/>
  <Override PartName="/ppt/ink/ink2509.xml" ContentType="application/inkml+xml"/>
  <Override PartName="/ppt/ink/ink2510.xml" ContentType="application/inkml+xml"/>
  <Override PartName="/ppt/ink/ink2511.xml" ContentType="application/inkml+xml"/>
  <Override PartName="/ppt/ink/ink2512.xml" ContentType="application/inkml+xml"/>
  <Override PartName="/ppt/ink/ink2513.xml" ContentType="application/inkml+xml"/>
  <Override PartName="/ppt/ink/ink2514.xml" ContentType="application/inkml+xml"/>
  <Override PartName="/ppt/ink/ink2515.xml" ContentType="application/inkml+xml"/>
  <Override PartName="/ppt/ink/ink2516.xml" ContentType="application/inkml+xml"/>
  <Override PartName="/ppt/ink/ink2517.xml" ContentType="application/inkml+xml"/>
  <Override PartName="/ppt/ink/ink2518.xml" ContentType="application/inkml+xml"/>
  <Override PartName="/ppt/ink/ink2519.xml" ContentType="application/inkml+xml"/>
  <Override PartName="/ppt/ink/ink2520.xml" ContentType="application/inkml+xml"/>
  <Override PartName="/ppt/ink/ink2521.xml" ContentType="application/inkml+xml"/>
  <Override PartName="/ppt/ink/ink2522.xml" ContentType="application/inkml+xml"/>
  <Override PartName="/ppt/ink/ink2523.xml" ContentType="application/inkml+xml"/>
  <Override PartName="/ppt/notesSlides/notesSlide22.xml" ContentType="application/vnd.openxmlformats-officedocument.presentationml.notesSlide+xml"/>
  <Override PartName="/ppt/ink/ink2524.xml" ContentType="application/inkml+xml"/>
  <Override PartName="/ppt/ink/ink2525.xml" ContentType="application/inkml+xml"/>
  <Override PartName="/ppt/ink/ink2526.xml" ContentType="application/inkml+xml"/>
  <Override PartName="/ppt/ink/ink2527.xml" ContentType="application/inkml+xml"/>
  <Override PartName="/ppt/ink/ink2528.xml" ContentType="application/inkml+xml"/>
  <Override PartName="/ppt/ink/ink2529.xml" ContentType="application/inkml+xml"/>
  <Override PartName="/ppt/ink/ink2530.xml" ContentType="application/inkml+xml"/>
  <Override PartName="/ppt/ink/ink2531.xml" ContentType="application/inkml+xml"/>
  <Override PartName="/ppt/ink/ink2532.xml" ContentType="application/inkml+xml"/>
  <Override PartName="/ppt/ink/ink2533.xml" ContentType="application/inkml+xml"/>
  <Override PartName="/ppt/ink/ink2534.xml" ContentType="application/inkml+xml"/>
  <Override PartName="/ppt/ink/ink2535.xml" ContentType="application/inkml+xml"/>
  <Override PartName="/ppt/ink/ink2536.xml" ContentType="application/inkml+xml"/>
  <Override PartName="/ppt/ink/ink2537.xml" ContentType="application/inkml+xml"/>
  <Override PartName="/ppt/ink/ink2538.xml" ContentType="application/inkml+xml"/>
  <Override PartName="/ppt/ink/ink2539.xml" ContentType="application/inkml+xml"/>
  <Override PartName="/ppt/ink/ink2540.xml" ContentType="application/inkml+xml"/>
  <Override PartName="/ppt/ink/ink2541.xml" ContentType="application/inkml+xml"/>
  <Override PartName="/ppt/ink/ink2542.xml" ContentType="application/inkml+xml"/>
  <Override PartName="/ppt/ink/ink2543.xml" ContentType="application/inkml+xml"/>
  <Override PartName="/ppt/ink/ink2544.xml" ContentType="application/inkml+xml"/>
  <Override PartName="/ppt/ink/ink2545.xml" ContentType="application/inkml+xml"/>
  <Override PartName="/ppt/ink/ink2546.xml" ContentType="application/inkml+xml"/>
  <Override PartName="/ppt/ink/ink2547.xml" ContentType="application/inkml+xml"/>
  <Override PartName="/ppt/ink/ink2548.xml" ContentType="application/inkml+xml"/>
  <Override PartName="/ppt/ink/ink2549.xml" ContentType="application/inkml+xml"/>
  <Override PartName="/ppt/ink/ink2550.xml" ContentType="application/inkml+xml"/>
  <Override PartName="/ppt/ink/ink2551.xml" ContentType="application/inkml+xml"/>
  <Override PartName="/ppt/ink/ink2552.xml" ContentType="application/inkml+xml"/>
  <Override PartName="/ppt/ink/ink2553.xml" ContentType="application/inkml+xml"/>
  <Override PartName="/ppt/ink/ink2554.xml" ContentType="application/inkml+xml"/>
  <Override PartName="/ppt/ink/ink2555.xml" ContentType="application/inkml+xml"/>
  <Override PartName="/ppt/ink/ink2556.xml" ContentType="application/inkml+xml"/>
  <Override PartName="/ppt/ink/ink2557.xml" ContentType="application/inkml+xml"/>
  <Override PartName="/ppt/ink/ink2558.xml" ContentType="application/inkml+xml"/>
  <Override PartName="/ppt/ink/ink2559.xml" ContentType="application/inkml+xml"/>
  <Override PartName="/ppt/ink/ink2560.xml" ContentType="application/inkml+xml"/>
  <Override PartName="/ppt/ink/ink2561.xml" ContentType="application/inkml+xml"/>
  <Override PartName="/ppt/ink/ink2562.xml" ContentType="application/inkml+xml"/>
  <Override PartName="/ppt/ink/ink2563.xml" ContentType="application/inkml+xml"/>
  <Override PartName="/ppt/ink/ink2564.xml" ContentType="application/inkml+xml"/>
  <Override PartName="/ppt/ink/ink2565.xml" ContentType="application/inkml+xml"/>
  <Override PartName="/ppt/ink/ink2566.xml" ContentType="application/inkml+xml"/>
  <Override PartName="/ppt/ink/ink2567.xml" ContentType="application/inkml+xml"/>
  <Override PartName="/ppt/ink/ink2568.xml" ContentType="application/inkml+xml"/>
  <Override PartName="/ppt/ink/ink2569.xml" ContentType="application/inkml+xml"/>
  <Override PartName="/ppt/ink/ink2570.xml" ContentType="application/inkml+xml"/>
  <Override PartName="/ppt/ink/ink2571.xml" ContentType="application/inkml+xml"/>
  <Override PartName="/ppt/ink/ink2572.xml" ContentType="application/inkml+xml"/>
  <Override PartName="/ppt/ink/ink2573.xml" ContentType="application/inkml+xml"/>
  <Override PartName="/ppt/ink/ink2574.xml" ContentType="application/inkml+xml"/>
  <Override PartName="/ppt/ink/ink2575.xml" ContentType="application/inkml+xml"/>
  <Override PartName="/ppt/ink/ink2576.xml" ContentType="application/inkml+xml"/>
  <Override PartName="/ppt/ink/ink2577.xml" ContentType="application/inkml+xml"/>
  <Override PartName="/ppt/ink/ink2578.xml" ContentType="application/inkml+xml"/>
  <Override PartName="/ppt/ink/ink2579.xml" ContentType="application/inkml+xml"/>
  <Override PartName="/ppt/ink/ink2580.xml" ContentType="application/inkml+xml"/>
  <Override PartName="/ppt/ink/ink2581.xml" ContentType="application/inkml+xml"/>
  <Override PartName="/ppt/ink/ink2582.xml" ContentType="application/inkml+xml"/>
  <Override PartName="/ppt/ink/ink2583.xml" ContentType="application/inkml+xml"/>
  <Override PartName="/ppt/ink/ink2584.xml" ContentType="application/inkml+xml"/>
  <Override PartName="/ppt/ink/ink2585.xml" ContentType="application/inkml+xml"/>
  <Override PartName="/ppt/ink/ink2586.xml" ContentType="application/inkml+xml"/>
  <Override PartName="/ppt/ink/ink2587.xml" ContentType="application/inkml+xml"/>
  <Override PartName="/ppt/ink/ink2588.xml" ContentType="application/inkml+xml"/>
  <Override PartName="/ppt/ink/ink2589.xml" ContentType="application/inkml+xml"/>
  <Override PartName="/ppt/ink/ink2590.xml" ContentType="application/inkml+xml"/>
  <Override PartName="/ppt/ink/ink2591.xml" ContentType="application/inkml+xml"/>
  <Override PartName="/ppt/ink/ink2592.xml" ContentType="application/inkml+xml"/>
  <Override PartName="/ppt/ink/ink2593.xml" ContentType="application/inkml+xml"/>
  <Override PartName="/ppt/ink/ink2594.xml" ContentType="application/inkml+xml"/>
  <Override PartName="/ppt/notesSlides/notesSlide23.xml" ContentType="application/vnd.openxmlformats-officedocument.presentationml.notesSlide+xml"/>
  <Override PartName="/ppt/ink/ink2595.xml" ContentType="application/inkml+xml"/>
  <Override PartName="/ppt/ink/ink2596.xml" ContentType="application/inkml+xml"/>
  <Override PartName="/ppt/ink/ink2597.xml" ContentType="application/inkml+xml"/>
  <Override PartName="/ppt/ink/ink2598.xml" ContentType="application/inkml+xml"/>
  <Override PartName="/ppt/ink/ink2599.xml" ContentType="application/inkml+xml"/>
  <Override PartName="/ppt/ink/ink2600.xml" ContentType="application/inkml+xml"/>
  <Override PartName="/ppt/ink/ink2601.xml" ContentType="application/inkml+xml"/>
  <Override PartName="/ppt/ink/ink2602.xml" ContentType="application/inkml+xml"/>
  <Override PartName="/ppt/ink/ink2603.xml" ContentType="application/inkml+xml"/>
  <Override PartName="/ppt/ink/ink2604.xml" ContentType="application/inkml+xml"/>
  <Override PartName="/ppt/ink/ink2605.xml" ContentType="application/inkml+xml"/>
  <Override PartName="/ppt/ink/ink2606.xml" ContentType="application/inkml+xml"/>
  <Override PartName="/ppt/ink/ink2607.xml" ContentType="application/inkml+xml"/>
  <Override PartName="/ppt/ink/ink2608.xml" ContentType="application/inkml+xml"/>
  <Override PartName="/ppt/ink/ink2609.xml" ContentType="application/inkml+xml"/>
  <Override PartName="/ppt/ink/ink2610.xml" ContentType="application/inkml+xml"/>
  <Override PartName="/ppt/ink/ink2611.xml" ContentType="application/inkml+xml"/>
  <Override PartName="/ppt/ink/ink2612.xml" ContentType="application/inkml+xml"/>
  <Override PartName="/ppt/ink/ink2613.xml" ContentType="application/inkml+xml"/>
  <Override PartName="/ppt/ink/ink2614.xml" ContentType="application/inkml+xml"/>
  <Override PartName="/ppt/ink/ink2615.xml" ContentType="application/inkml+xml"/>
  <Override PartName="/ppt/ink/ink2616.xml" ContentType="application/inkml+xml"/>
  <Override PartName="/ppt/ink/ink2617.xml" ContentType="application/inkml+xml"/>
  <Override PartName="/ppt/ink/ink2618.xml" ContentType="application/inkml+xml"/>
  <Override PartName="/ppt/ink/ink2619.xml" ContentType="application/inkml+xml"/>
  <Override PartName="/ppt/ink/ink2620.xml" ContentType="application/inkml+xml"/>
  <Override PartName="/ppt/ink/ink2621.xml" ContentType="application/inkml+xml"/>
  <Override PartName="/ppt/ink/ink2622.xml" ContentType="application/inkml+xml"/>
  <Override PartName="/ppt/ink/ink2623.xml" ContentType="application/inkml+xml"/>
  <Override PartName="/ppt/ink/ink2624.xml" ContentType="application/inkml+xml"/>
  <Override PartName="/ppt/ink/ink2625.xml" ContentType="application/inkml+xml"/>
  <Override PartName="/ppt/ink/ink2626.xml" ContentType="application/inkml+xml"/>
  <Override PartName="/ppt/ink/ink2627.xml" ContentType="application/inkml+xml"/>
  <Override PartName="/ppt/ink/ink2628.xml" ContentType="application/inkml+xml"/>
  <Override PartName="/ppt/ink/ink2629.xml" ContentType="application/inkml+xml"/>
  <Override PartName="/ppt/ink/ink2630.xml" ContentType="application/inkml+xml"/>
  <Override PartName="/ppt/ink/ink2631.xml" ContentType="application/inkml+xml"/>
  <Override PartName="/ppt/ink/ink2632.xml" ContentType="application/inkml+xml"/>
  <Override PartName="/ppt/ink/ink2633.xml" ContentType="application/inkml+xml"/>
  <Override PartName="/ppt/ink/ink2634.xml" ContentType="application/inkml+xml"/>
  <Override PartName="/ppt/ink/ink2635.xml" ContentType="application/inkml+xml"/>
  <Override PartName="/ppt/ink/ink2636.xml" ContentType="application/inkml+xml"/>
  <Override PartName="/ppt/ink/ink2637.xml" ContentType="application/inkml+xml"/>
  <Override PartName="/ppt/ink/ink2638.xml" ContentType="application/inkml+xml"/>
  <Override PartName="/ppt/ink/ink2639.xml" ContentType="application/inkml+xml"/>
  <Override PartName="/ppt/ink/ink2640.xml" ContentType="application/inkml+xml"/>
  <Override PartName="/ppt/ink/ink2641.xml" ContentType="application/inkml+xml"/>
  <Override PartName="/ppt/ink/ink2642.xml" ContentType="application/inkml+xml"/>
  <Override PartName="/ppt/ink/ink2643.xml" ContentType="application/inkml+xml"/>
  <Override PartName="/ppt/ink/ink2644.xml" ContentType="application/inkml+xml"/>
  <Override PartName="/ppt/ink/ink2645.xml" ContentType="application/inkml+xml"/>
  <Override PartName="/ppt/ink/ink2646.xml" ContentType="application/inkml+xml"/>
  <Override PartName="/ppt/ink/ink2647.xml" ContentType="application/inkml+xml"/>
  <Override PartName="/ppt/ink/ink2648.xml" ContentType="application/inkml+xml"/>
  <Override PartName="/ppt/ink/ink2649.xml" ContentType="application/inkml+xml"/>
  <Override PartName="/ppt/ink/ink2650.xml" ContentType="application/inkml+xml"/>
  <Override PartName="/ppt/ink/ink2651.xml" ContentType="application/inkml+xml"/>
  <Override PartName="/ppt/ink/ink2652.xml" ContentType="application/inkml+xml"/>
  <Override PartName="/ppt/ink/ink2653.xml" ContentType="application/inkml+xml"/>
  <Override PartName="/ppt/ink/ink2654.xml" ContentType="application/inkml+xml"/>
  <Override PartName="/ppt/ink/ink2655.xml" ContentType="application/inkml+xml"/>
  <Override PartName="/ppt/ink/ink2656.xml" ContentType="application/inkml+xml"/>
  <Override PartName="/ppt/ink/ink2657.xml" ContentType="application/inkml+xml"/>
  <Override PartName="/ppt/ink/ink2658.xml" ContentType="application/inkml+xml"/>
  <Override PartName="/ppt/ink/ink2659.xml" ContentType="application/inkml+xml"/>
  <Override PartName="/ppt/ink/ink2660.xml" ContentType="application/inkml+xml"/>
  <Override PartName="/ppt/ink/ink2661.xml" ContentType="application/inkml+xml"/>
  <Override PartName="/ppt/ink/ink2662.xml" ContentType="application/inkml+xml"/>
  <Override PartName="/ppt/ink/ink2663.xml" ContentType="application/inkml+xml"/>
  <Override PartName="/ppt/ink/ink2664.xml" ContentType="application/inkml+xml"/>
  <Override PartName="/ppt/ink/ink2665.xml" ContentType="application/inkml+xml"/>
  <Override PartName="/ppt/ink/ink2666.xml" ContentType="application/inkml+xml"/>
  <Override PartName="/ppt/ink/ink2667.xml" ContentType="application/inkml+xml"/>
  <Override PartName="/ppt/ink/ink2668.xml" ContentType="application/inkml+xml"/>
  <Override PartName="/ppt/ink/ink2669.xml" ContentType="application/inkml+xml"/>
  <Override PartName="/ppt/ink/ink2670.xml" ContentType="application/inkml+xml"/>
  <Override PartName="/ppt/notesSlides/notesSlide24.xml" ContentType="application/vnd.openxmlformats-officedocument.presentationml.notesSlide+xml"/>
  <Override PartName="/ppt/ink/ink2671.xml" ContentType="application/inkml+xml"/>
  <Override PartName="/ppt/ink/ink2672.xml" ContentType="application/inkml+xml"/>
  <Override PartName="/ppt/ink/ink2673.xml" ContentType="application/inkml+xml"/>
  <Override PartName="/ppt/ink/ink2674.xml" ContentType="application/inkml+xml"/>
  <Override PartName="/ppt/ink/ink2675.xml" ContentType="application/inkml+xml"/>
  <Override PartName="/ppt/ink/ink2676.xml" ContentType="application/inkml+xml"/>
  <Override PartName="/ppt/ink/ink2677.xml" ContentType="application/inkml+xml"/>
  <Override PartName="/ppt/ink/ink2678.xml" ContentType="application/inkml+xml"/>
  <Override PartName="/ppt/ink/ink2679.xml" ContentType="application/inkml+xml"/>
  <Override PartName="/ppt/ink/ink2680.xml" ContentType="application/inkml+xml"/>
  <Override PartName="/ppt/ink/ink2681.xml" ContentType="application/inkml+xml"/>
  <Override PartName="/ppt/ink/ink2682.xml" ContentType="application/inkml+xml"/>
  <Override PartName="/ppt/ink/ink2683.xml" ContentType="application/inkml+xml"/>
  <Override PartName="/ppt/ink/ink2684.xml" ContentType="application/inkml+xml"/>
  <Override PartName="/ppt/ink/ink2685.xml" ContentType="application/inkml+xml"/>
  <Override PartName="/ppt/ink/ink2686.xml" ContentType="application/inkml+xml"/>
  <Override PartName="/ppt/ink/ink2687.xml" ContentType="application/inkml+xml"/>
  <Override PartName="/ppt/ink/ink2688.xml" ContentType="application/inkml+xml"/>
  <Override PartName="/ppt/ink/ink2689.xml" ContentType="application/inkml+xml"/>
  <Override PartName="/ppt/ink/ink2690.xml" ContentType="application/inkml+xml"/>
  <Override PartName="/ppt/ink/ink2691.xml" ContentType="application/inkml+xml"/>
  <Override PartName="/ppt/ink/ink2692.xml" ContentType="application/inkml+xml"/>
  <Override PartName="/ppt/ink/ink2693.xml" ContentType="application/inkml+xml"/>
  <Override PartName="/ppt/ink/ink2694.xml" ContentType="application/inkml+xml"/>
  <Override PartName="/ppt/ink/ink2695.xml" ContentType="application/inkml+xml"/>
  <Override PartName="/ppt/ink/ink2696.xml" ContentType="application/inkml+xml"/>
  <Override PartName="/ppt/ink/ink2697.xml" ContentType="application/inkml+xml"/>
  <Override PartName="/ppt/ink/ink2698.xml" ContentType="application/inkml+xml"/>
  <Override PartName="/ppt/ink/ink2699.xml" ContentType="application/inkml+xml"/>
  <Override PartName="/ppt/ink/ink2700.xml" ContentType="application/inkml+xml"/>
  <Override PartName="/ppt/ink/ink2701.xml" ContentType="application/inkml+xml"/>
  <Override PartName="/ppt/ink/ink2702.xml" ContentType="application/inkml+xml"/>
  <Override PartName="/ppt/ink/ink2703.xml" ContentType="application/inkml+xml"/>
  <Override PartName="/ppt/ink/ink2704.xml" ContentType="application/inkml+xml"/>
  <Override PartName="/ppt/ink/ink2705.xml" ContentType="application/inkml+xml"/>
  <Override PartName="/ppt/ink/ink2706.xml" ContentType="application/inkml+xml"/>
  <Override PartName="/ppt/ink/ink2707.xml" ContentType="application/inkml+xml"/>
  <Override PartName="/ppt/ink/ink2708.xml" ContentType="application/inkml+xml"/>
  <Override PartName="/ppt/ink/ink2709.xml" ContentType="application/inkml+xml"/>
  <Override PartName="/ppt/ink/ink2710.xml" ContentType="application/inkml+xml"/>
  <Override PartName="/ppt/ink/ink2711.xml" ContentType="application/inkml+xml"/>
  <Override PartName="/ppt/ink/ink2712.xml" ContentType="application/inkml+xml"/>
  <Override PartName="/ppt/ink/ink2713.xml" ContentType="application/inkml+xml"/>
  <Override PartName="/ppt/ink/ink2714.xml" ContentType="application/inkml+xml"/>
  <Override PartName="/ppt/ink/ink2715.xml" ContentType="application/inkml+xml"/>
  <Override PartName="/ppt/ink/ink2716.xml" ContentType="application/inkml+xml"/>
  <Override PartName="/ppt/ink/ink2717.xml" ContentType="application/inkml+xml"/>
  <Override PartName="/ppt/ink/ink2718.xml" ContentType="application/inkml+xml"/>
  <Override PartName="/ppt/ink/ink2719.xml" ContentType="application/inkml+xml"/>
  <Override PartName="/ppt/ink/ink2720.xml" ContentType="application/inkml+xml"/>
  <Override PartName="/ppt/ink/ink2721.xml" ContentType="application/inkml+xml"/>
  <Override PartName="/ppt/ink/ink2722.xml" ContentType="application/inkml+xml"/>
  <Override PartName="/ppt/ink/ink2723.xml" ContentType="application/inkml+xml"/>
  <Override PartName="/ppt/ink/ink2724.xml" ContentType="application/inkml+xml"/>
  <Override PartName="/ppt/ink/ink2725.xml" ContentType="application/inkml+xml"/>
  <Override PartName="/ppt/ink/ink2726.xml" ContentType="application/inkml+xml"/>
  <Override PartName="/ppt/ink/ink2727.xml" ContentType="application/inkml+xml"/>
  <Override PartName="/ppt/ink/ink2728.xml" ContentType="application/inkml+xml"/>
  <Override PartName="/ppt/ink/ink2729.xml" ContentType="application/inkml+xml"/>
  <Override PartName="/ppt/ink/ink2730.xml" ContentType="application/inkml+xml"/>
  <Override PartName="/ppt/ink/ink2731.xml" ContentType="application/inkml+xml"/>
  <Override PartName="/ppt/ink/ink2732.xml" ContentType="application/inkml+xml"/>
  <Override PartName="/ppt/ink/ink2733.xml" ContentType="application/inkml+xml"/>
  <Override PartName="/ppt/ink/ink2734.xml" ContentType="application/inkml+xml"/>
  <Override PartName="/ppt/ink/ink2735.xml" ContentType="application/inkml+xml"/>
  <Override PartName="/ppt/ink/ink2736.xml" ContentType="application/inkml+xml"/>
  <Override PartName="/ppt/ink/ink2737.xml" ContentType="application/inkml+xml"/>
  <Override PartName="/ppt/ink/ink2738.xml" ContentType="application/inkml+xml"/>
  <Override PartName="/ppt/ink/ink2739.xml" ContentType="application/inkml+xml"/>
  <Override PartName="/ppt/ink/ink2740.xml" ContentType="application/inkml+xml"/>
  <Override PartName="/ppt/ink/ink2741.xml" ContentType="application/inkml+xml"/>
  <Override PartName="/ppt/ink/ink2742.xml" ContentType="application/inkml+xml"/>
  <Override PartName="/ppt/ink/ink2743.xml" ContentType="application/inkml+xml"/>
  <Override PartName="/ppt/ink/ink2744.xml" ContentType="application/inkml+xml"/>
  <Override PartName="/ppt/ink/ink2745.xml" ContentType="application/inkml+xml"/>
  <Override PartName="/ppt/ink/ink2746.xml" ContentType="application/inkml+xml"/>
  <Override PartName="/ppt/notesSlides/notesSlide25.xml" ContentType="application/vnd.openxmlformats-officedocument.presentationml.notesSlide+xml"/>
  <Override PartName="/ppt/ink/ink2747.xml" ContentType="application/inkml+xml"/>
  <Override PartName="/ppt/ink/ink2748.xml" ContentType="application/inkml+xml"/>
  <Override PartName="/ppt/ink/ink2749.xml" ContentType="application/inkml+xml"/>
  <Override PartName="/ppt/ink/ink2750.xml" ContentType="application/inkml+xml"/>
  <Override PartName="/ppt/ink/ink2751.xml" ContentType="application/inkml+xml"/>
  <Override PartName="/ppt/ink/ink2752.xml" ContentType="application/inkml+xml"/>
  <Override PartName="/ppt/ink/ink2753.xml" ContentType="application/inkml+xml"/>
  <Override PartName="/ppt/ink/ink2754.xml" ContentType="application/inkml+xml"/>
  <Override PartName="/ppt/ink/ink2755.xml" ContentType="application/inkml+xml"/>
  <Override PartName="/ppt/ink/ink2756.xml" ContentType="application/inkml+xml"/>
  <Override PartName="/ppt/ink/ink2757.xml" ContentType="application/inkml+xml"/>
  <Override PartName="/ppt/ink/ink2758.xml" ContentType="application/inkml+xml"/>
  <Override PartName="/ppt/ink/ink2759.xml" ContentType="application/inkml+xml"/>
  <Override PartName="/ppt/ink/ink2760.xml" ContentType="application/inkml+xml"/>
  <Override PartName="/ppt/ink/ink2761.xml" ContentType="application/inkml+xml"/>
  <Override PartName="/ppt/ink/ink2762.xml" ContentType="application/inkml+xml"/>
  <Override PartName="/ppt/ink/ink2763.xml" ContentType="application/inkml+xml"/>
  <Override PartName="/ppt/ink/ink2764.xml" ContentType="application/inkml+xml"/>
  <Override PartName="/ppt/ink/ink2765.xml" ContentType="application/inkml+xml"/>
  <Override PartName="/ppt/ink/ink2766.xml" ContentType="application/inkml+xml"/>
  <Override PartName="/ppt/ink/ink2767.xml" ContentType="application/inkml+xml"/>
  <Override PartName="/ppt/ink/ink2768.xml" ContentType="application/inkml+xml"/>
  <Override PartName="/ppt/ink/ink2769.xml" ContentType="application/inkml+xml"/>
  <Override PartName="/ppt/ink/ink2770.xml" ContentType="application/inkml+xml"/>
  <Override PartName="/ppt/ink/ink2771.xml" ContentType="application/inkml+xml"/>
  <Override PartName="/ppt/ink/ink2772.xml" ContentType="application/inkml+xml"/>
  <Override PartName="/ppt/ink/ink2773.xml" ContentType="application/inkml+xml"/>
  <Override PartName="/ppt/ink/ink2774.xml" ContentType="application/inkml+xml"/>
  <Override PartName="/ppt/ink/ink2775.xml" ContentType="application/inkml+xml"/>
  <Override PartName="/ppt/ink/ink2776.xml" ContentType="application/inkml+xml"/>
  <Override PartName="/ppt/ink/ink2777.xml" ContentType="application/inkml+xml"/>
  <Override PartName="/ppt/ink/ink2778.xml" ContentType="application/inkml+xml"/>
  <Override PartName="/ppt/ink/ink2779.xml" ContentType="application/inkml+xml"/>
  <Override PartName="/ppt/ink/ink2780.xml" ContentType="application/inkml+xml"/>
  <Override PartName="/ppt/ink/ink2781.xml" ContentType="application/inkml+xml"/>
  <Override PartName="/ppt/ink/ink2782.xml" ContentType="application/inkml+xml"/>
  <Override PartName="/ppt/ink/ink2783.xml" ContentType="application/inkml+xml"/>
  <Override PartName="/ppt/ink/ink2784.xml" ContentType="application/inkml+xml"/>
  <Override PartName="/ppt/ink/ink2785.xml" ContentType="application/inkml+xml"/>
  <Override PartName="/ppt/ink/ink2786.xml" ContentType="application/inkml+xml"/>
  <Override PartName="/ppt/ink/ink2787.xml" ContentType="application/inkml+xml"/>
  <Override PartName="/ppt/ink/ink2788.xml" ContentType="application/inkml+xml"/>
  <Override PartName="/ppt/ink/ink2789.xml" ContentType="application/inkml+xml"/>
  <Override PartName="/ppt/ink/ink2790.xml" ContentType="application/inkml+xml"/>
  <Override PartName="/ppt/ink/ink2791.xml" ContentType="application/inkml+xml"/>
  <Override PartName="/ppt/ink/ink2792.xml" ContentType="application/inkml+xml"/>
  <Override PartName="/ppt/ink/ink2793.xml" ContentType="application/inkml+xml"/>
  <Override PartName="/ppt/ink/ink2794.xml" ContentType="application/inkml+xml"/>
  <Override PartName="/ppt/ink/ink2795.xml" ContentType="application/inkml+xml"/>
  <Override PartName="/ppt/ink/ink2796.xml" ContentType="application/inkml+xml"/>
  <Override PartName="/ppt/ink/ink2797.xml" ContentType="application/inkml+xml"/>
  <Override PartName="/ppt/ink/ink2798.xml" ContentType="application/inkml+xml"/>
  <Override PartName="/ppt/ink/ink2799.xml" ContentType="application/inkml+xml"/>
  <Override PartName="/ppt/ink/ink2800.xml" ContentType="application/inkml+xml"/>
  <Override PartName="/ppt/ink/ink2801.xml" ContentType="application/inkml+xml"/>
  <Override PartName="/ppt/ink/ink2802.xml" ContentType="application/inkml+xml"/>
  <Override PartName="/ppt/ink/ink2803.xml" ContentType="application/inkml+xml"/>
  <Override PartName="/ppt/ink/ink2804.xml" ContentType="application/inkml+xml"/>
  <Override PartName="/ppt/ink/ink2805.xml" ContentType="application/inkml+xml"/>
  <Override PartName="/ppt/ink/ink2806.xml" ContentType="application/inkml+xml"/>
  <Override PartName="/ppt/ink/ink2807.xml" ContentType="application/inkml+xml"/>
  <Override PartName="/ppt/ink/ink2808.xml" ContentType="application/inkml+xml"/>
  <Override PartName="/ppt/ink/ink2809.xml" ContentType="application/inkml+xml"/>
  <Override PartName="/ppt/ink/ink2810.xml" ContentType="application/inkml+xml"/>
  <Override PartName="/ppt/ink/ink2811.xml" ContentType="application/inkml+xml"/>
  <Override PartName="/ppt/ink/ink2812.xml" ContentType="application/inkml+xml"/>
  <Override PartName="/ppt/ink/ink2813.xml" ContentType="application/inkml+xml"/>
  <Override PartName="/ppt/ink/ink2814.xml" ContentType="application/inkml+xml"/>
  <Override PartName="/ppt/ink/ink2815.xml" ContentType="application/inkml+xml"/>
  <Override PartName="/ppt/ink/ink2816.xml" ContentType="application/inkml+xml"/>
  <Override PartName="/ppt/ink/ink2817.xml" ContentType="application/inkml+xml"/>
  <Override PartName="/ppt/ink/ink2818.xml" ContentType="application/inkml+xml"/>
  <Override PartName="/ppt/notesSlides/notesSlide26.xml" ContentType="application/vnd.openxmlformats-officedocument.presentationml.notesSlide+xml"/>
  <Override PartName="/ppt/ink/ink2819.xml" ContentType="application/inkml+xml"/>
  <Override PartName="/ppt/ink/ink2820.xml" ContentType="application/inkml+xml"/>
  <Override PartName="/ppt/ink/ink2821.xml" ContentType="application/inkml+xml"/>
  <Override PartName="/ppt/ink/ink2822.xml" ContentType="application/inkml+xml"/>
  <Override PartName="/ppt/ink/ink2823.xml" ContentType="application/inkml+xml"/>
  <Override PartName="/ppt/ink/ink2824.xml" ContentType="application/inkml+xml"/>
  <Override PartName="/ppt/ink/ink2825.xml" ContentType="application/inkml+xml"/>
  <Override PartName="/ppt/ink/ink2826.xml" ContentType="application/inkml+xml"/>
  <Override PartName="/ppt/ink/ink2827.xml" ContentType="application/inkml+xml"/>
  <Override PartName="/ppt/ink/ink2828.xml" ContentType="application/inkml+xml"/>
  <Override PartName="/ppt/ink/ink2829.xml" ContentType="application/inkml+xml"/>
  <Override PartName="/ppt/ink/ink2830.xml" ContentType="application/inkml+xml"/>
  <Override PartName="/ppt/ink/ink2831.xml" ContentType="application/inkml+xml"/>
  <Override PartName="/ppt/ink/ink2832.xml" ContentType="application/inkml+xml"/>
  <Override PartName="/ppt/ink/ink2833.xml" ContentType="application/inkml+xml"/>
  <Override PartName="/ppt/ink/ink2834.xml" ContentType="application/inkml+xml"/>
  <Override PartName="/ppt/ink/ink2835.xml" ContentType="application/inkml+xml"/>
  <Override PartName="/ppt/ink/ink2836.xml" ContentType="application/inkml+xml"/>
  <Override PartName="/ppt/ink/ink2837.xml" ContentType="application/inkml+xml"/>
  <Override PartName="/ppt/ink/ink2838.xml" ContentType="application/inkml+xml"/>
  <Override PartName="/ppt/ink/ink2839.xml" ContentType="application/inkml+xml"/>
  <Override PartName="/ppt/ink/ink2840.xml" ContentType="application/inkml+xml"/>
  <Override PartName="/ppt/ink/ink2841.xml" ContentType="application/inkml+xml"/>
  <Override PartName="/ppt/ink/ink2842.xml" ContentType="application/inkml+xml"/>
  <Override PartName="/ppt/ink/ink2843.xml" ContentType="application/inkml+xml"/>
  <Override PartName="/ppt/ink/ink2844.xml" ContentType="application/inkml+xml"/>
  <Override PartName="/ppt/ink/ink2845.xml" ContentType="application/inkml+xml"/>
  <Override PartName="/ppt/ink/ink2846.xml" ContentType="application/inkml+xml"/>
  <Override PartName="/ppt/ink/ink2847.xml" ContentType="application/inkml+xml"/>
  <Override PartName="/ppt/ink/ink2848.xml" ContentType="application/inkml+xml"/>
  <Override PartName="/ppt/ink/ink2849.xml" ContentType="application/inkml+xml"/>
  <Override PartName="/ppt/ink/ink2850.xml" ContentType="application/inkml+xml"/>
  <Override PartName="/ppt/ink/ink2851.xml" ContentType="application/inkml+xml"/>
  <Override PartName="/ppt/ink/ink2852.xml" ContentType="application/inkml+xml"/>
  <Override PartName="/ppt/ink/ink2853.xml" ContentType="application/inkml+xml"/>
  <Override PartName="/ppt/ink/ink2854.xml" ContentType="application/inkml+xml"/>
  <Override PartName="/ppt/ink/ink2855.xml" ContentType="application/inkml+xml"/>
  <Override PartName="/ppt/ink/ink2856.xml" ContentType="application/inkml+xml"/>
  <Override PartName="/ppt/ink/ink2857.xml" ContentType="application/inkml+xml"/>
  <Override PartName="/ppt/ink/ink2858.xml" ContentType="application/inkml+xml"/>
  <Override PartName="/ppt/ink/ink2859.xml" ContentType="application/inkml+xml"/>
  <Override PartName="/ppt/ink/ink2860.xml" ContentType="application/inkml+xml"/>
  <Override PartName="/ppt/ink/ink2861.xml" ContentType="application/inkml+xml"/>
  <Override PartName="/ppt/ink/ink2862.xml" ContentType="application/inkml+xml"/>
  <Override PartName="/ppt/ink/ink2863.xml" ContentType="application/inkml+xml"/>
  <Override PartName="/ppt/ink/ink2864.xml" ContentType="application/inkml+xml"/>
  <Override PartName="/ppt/ink/ink2865.xml" ContentType="application/inkml+xml"/>
  <Override PartName="/ppt/ink/ink2866.xml" ContentType="application/inkml+xml"/>
  <Override PartName="/ppt/ink/ink2867.xml" ContentType="application/inkml+xml"/>
  <Override PartName="/ppt/ink/ink2868.xml" ContentType="application/inkml+xml"/>
  <Override PartName="/ppt/ink/ink2869.xml" ContentType="application/inkml+xml"/>
  <Override PartName="/ppt/ink/ink2870.xml" ContentType="application/inkml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ink/ink2871.xml" ContentType="application/inkml+xml"/>
  <Override PartName="/ppt/ink/ink2872.xml" ContentType="application/inkml+xml"/>
  <Override PartName="/ppt/ink/ink2873.xml" ContentType="application/inkml+xml"/>
  <Override PartName="/ppt/ink/ink2874.xml" ContentType="application/inkml+xml"/>
  <Override PartName="/ppt/ink/ink2875.xml" ContentType="application/inkml+xml"/>
  <Override PartName="/ppt/ink/ink2876.xml" ContentType="application/inkml+xml"/>
  <Override PartName="/ppt/ink/ink2877.xml" ContentType="application/inkml+xml"/>
  <Override PartName="/ppt/ink/ink2878.xml" ContentType="application/inkml+xml"/>
  <Override PartName="/ppt/ink/ink2879.xml" ContentType="application/inkml+xml"/>
  <Override PartName="/ppt/ink/ink2880.xml" ContentType="application/inkml+xml"/>
  <Override PartName="/ppt/ink/ink2881.xml" ContentType="application/inkml+xml"/>
  <Override PartName="/ppt/ink/ink2882.xml" ContentType="application/inkml+xml"/>
  <Override PartName="/ppt/ink/ink2883.xml" ContentType="application/inkml+xml"/>
  <Override PartName="/ppt/ink/ink2884.xml" ContentType="application/inkml+xml"/>
  <Override PartName="/ppt/ink/ink2885.xml" ContentType="application/inkml+xml"/>
  <Override PartName="/ppt/ink/ink2886.xml" ContentType="application/inkml+xml"/>
  <Override PartName="/ppt/ink/ink2887.xml" ContentType="application/inkml+xml"/>
  <Override PartName="/ppt/ink/ink2888.xml" ContentType="application/inkml+xml"/>
  <Override PartName="/ppt/ink/ink2889.xml" ContentType="application/inkml+xml"/>
  <Override PartName="/ppt/ink/ink2890.xml" ContentType="application/inkml+xml"/>
  <Override PartName="/ppt/ink/ink2891.xml" ContentType="application/inkml+xml"/>
  <Override PartName="/ppt/ink/ink2892.xml" ContentType="application/inkml+xml"/>
  <Override PartName="/ppt/ink/ink2893.xml" ContentType="application/inkml+xml"/>
  <Override PartName="/ppt/ink/ink2894.xml" ContentType="application/inkml+xml"/>
  <Override PartName="/ppt/ink/ink2895.xml" ContentType="application/inkml+xml"/>
  <Override PartName="/ppt/ink/ink2896.xml" ContentType="application/inkml+xml"/>
  <Override PartName="/ppt/ink/ink2897.xml" ContentType="application/inkml+xml"/>
  <Override PartName="/ppt/ink/ink2898.xml" ContentType="application/inkml+xml"/>
  <Override PartName="/ppt/ink/ink2899.xml" ContentType="application/inkml+xml"/>
  <Override PartName="/ppt/ink/ink2900.xml" ContentType="application/inkml+xml"/>
  <Override PartName="/ppt/ink/ink2901.xml" ContentType="application/inkml+xml"/>
  <Override PartName="/ppt/ink/ink2902.xml" ContentType="application/inkml+xml"/>
  <Override PartName="/ppt/ink/ink2903.xml" ContentType="application/inkml+xml"/>
  <Override PartName="/ppt/ink/ink2904.xml" ContentType="application/inkml+xml"/>
  <Override PartName="/ppt/ink/ink2905.xml" ContentType="application/inkml+xml"/>
  <Override PartName="/ppt/ink/ink2906.xml" ContentType="application/inkml+xml"/>
  <Override PartName="/ppt/ink/ink2907.xml" ContentType="application/inkml+xml"/>
  <Override PartName="/ppt/ink/ink2908.xml" ContentType="application/inkml+xml"/>
  <Override PartName="/ppt/ink/ink2909.xml" ContentType="application/inkml+xml"/>
  <Override PartName="/ppt/ink/ink2910.xml" ContentType="application/inkml+xml"/>
  <Override PartName="/ppt/ink/ink2911.xml" ContentType="application/inkml+xml"/>
  <Override PartName="/ppt/ink/ink2912.xml" ContentType="application/inkml+xml"/>
  <Override PartName="/ppt/ink/ink2913.xml" ContentType="application/inkml+xml"/>
  <Override PartName="/ppt/ink/ink2914.xml" ContentType="application/inkml+xml"/>
  <Override PartName="/ppt/ink/ink2915.xml" ContentType="application/inkml+xml"/>
  <Override PartName="/ppt/ink/ink2916.xml" ContentType="application/inkml+xml"/>
  <Override PartName="/ppt/ink/ink2917.xml" ContentType="application/inkml+xml"/>
  <Override PartName="/ppt/ink/ink2918.xml" ContentType="application/inkml+xml"/>
  <Override PartName="/ppt/ink/ink2919.xml" ContentType="application/inkml+xml"/>
  <Override PartName="/ppt/ink/ink2920.xml" ContentType="application/inkml+xml"/>
  <Override PartName="/ppt/ink/ink2921.xml" ContentType="application/inkml+xml"/>
  <Override PartName="/ppt/ink/ink2922.xml" ContentType="application/inkml+xml"/>
  <Override PartName="/ppt/ink/ink2923.xml" ContentType="application/inkml+xml"/>
  <Override PartName="/ppt/ink/ink2924.xml" ContentType="application/inkml+xml"/>
  <Override PartName="/ppt/ink/ink2925.xml" ContentType="application/inkml+xml"/>
  <Override PartName="/ppt/ink/ink2926.xml" ContentType="application/inkml+xml"/>
  <Override PartName="/ppt/ink/ink2927.xml" ContentType="application/inkml+xml"/>
  <Override PartName="/ppt/ink/ink2928.xml" ContentType="application/inkml+xml"/>
  <Override PartName="/ppt/ink/ink2929.xml" ContentType="application/inkml+xml"/>
  <Override PartName="/ppt/ink/ink2930.xml" ContentType="application/inkml+xml"/>
  <Override PartName="/ppt/ink/ink2931.xml" ContentType="application/inkml+xml"/>
  <Override PartName="/ppt/ink/ink2932.xml" ContentType="application/inkml+xml"/>
  <Override PartName="/ppt/ink/ink2933.xml" ContentType="application/inkml+xml"/>
  <Override PartName="/ppt/ink/ink2934.xml" ContentType="application/inkml+xml"/>
  <Override PartName="/ppt/ink/ink2935.xml" ContentType="application/inkml+xml"/>
  <Override PartName="/ppt/ink/ink2936.xml" ContentType="application/inkml+xml"/>
  <Override PartName="/ppt/ink/ink2937.xml" ContentType="application/inkml+xml"/>
  <Override PartName="/ppt/ink/ink2938.xml" ContentType="application/inkml+xml"/>
  <Override PartName="/ppt/ink/ink2939.xml" ContentType="application/inkml+xml"/>
  <Override PartName="/ppt/ink/ink2940.xml" ContentType="application/inkml+xml"/>
  <Override PartName="/ppt/ink/ink2941.xml" ContentType="application/inkml+xml"/>
  <Override PartName="/ppt/ink/ink2942.xml" ContentType="application/inkml+xml"/>
  <Override PartName="/ppt/ink/ink2943.xml" ContentType="application/inkml+xml"/>
  <Override PartName="/ppt/ink/ink2944.xml" ContentType="application/inkml+xml"/>
  <Override PartName="/ppt/ink/ink2945.xml" ContentType="application/inkml+xml"/>
  <Override PartName="/ppt/ink/ink2946.xml" ContentType="application/inkml+xml"/>
  <Override PartName="/ppt/ink/ink2947.xml" ContentType="application/inkml+xml"/>
  <Override PartName="/ppt/ink/ink2948.xml" ContentType="application/inkml+xml"/>
  <Override PartName="/ppt/ink/ink2949.xml" ContentType="application/inkml+xml"/>
  <Override PartName="/ppt/ink/ink2950.xml" ContentType="application/inkml+xml"/>
  <Override PartName="/ppt/ink/ink2951.xml" ContentType="application/inkml+xml"/>
  <Override PartName="/ppt/ink/ink2952.xml" ContentType="application/inkml+xml"/>
  <Override PartName="/ppt/ink/ink2953.xml" ContentType="application/inkml+xml"/>
  <Override PartName="/ppt/ink/ink2954.xml" ContentType="application/inkml+xml"/>
  <Override PartName="/ppt/ink/ink2955.xml" ContentType="application/inkml+xml"/>
  <Override PartName="/ppt/ink/ink2956.xml" ContentType="application/inkml+xml"/>
  <Override PartName="/ppt/ink/ink2957.xml" ContentType="application/inkml+xml"/>
  <Override PartName="/ppt/ink/ink2958.xml" ContentType="application/inkml+xml"/>
  <Override PartName="/ppt/ink/ink2959.xml" ContentType="application/inkml+xml"/>
  <Override PartName="/ppt/ink/ink2960.xml" ContentType="application/inkml+xml"/>
  <Override PartName="/ppt/ink/ink2961.xml" ContentType="application/inkml+xml"/>
  <Override PartName="/ppt/ink/ink2962.xml" ContentType="application/inkml+xml"/>
  <Override PartName="/ppt/ink/ink2963.xml" ContentType="application/inkml+xml"/>
  <Override PartName="/ppt/ink/ink2964.xml" ContentType="application/inkml+xml"/>
  <Override PartName="/ppt/ink/ink2965.xml" ContentType="application/inkml+xml"/>
  <Override PartName="/ppt/ink/ink2966.xml" ContentType="application/inkml+xml"/>
  <Override PartName="/ppt/ink/ink2967.xml" ContentType="application/inkml+xml"/>
  <Override PartName="/ppt/ink/ink2968.xml" ContentType="application/inkml+xml"/>
  <Override PartName="/ppt/notesSlides/notesSlide41.xml" ContentType="application/vnd.openxmlformats-officedocument.presentationml.notesSlide+xml"/>
  <Override PartName="/ppt/ink/ink2969.xml" ContentType="application/inkml+xml"/>
  <Override PartName="/ppt/ink/ink2970.xml" ContentType="application/inkml+xml"/>
  <Override PartName="/ppt/ink/ink2971.xml" ContentType="application/inkml+xml"/>
  <Override PartName="/ppt/ink/ink2972.xml" ContentType="application/inkml+xml"/>
  <Override PartName="/ppt/ink/ink2973.xml" ContentType="application/inkml+xml"/>
  <Override PartName="/ppt/ink/ink2974.xml" ContentType="application/inkml+xml"/>
  <Override PartName="/ppt/ink/ink2975.xml" ContentType="application/inkml+xml"/>
  <Override PartName="/ppt/ink/ink2976.xml" ContentType="application/inkml+xml"/>
  <Override PartName="/ppt/ink/ink2977.xml" ContentType="application/inkml+xml"/>
  <Override PartName="/ppt/ink/ink2978.xml" ContentType="application/inkml+xml"/>
  <Override PartName="/ppt/ink/ink2979.xml" ContentType="application/inkml+xml"/>
  <Override PartName="/ppt/ink/ink2980.xml" ContentType="application/inkml+xml"/>
  <Override PartName="/ppt/ink/ink2981.xml" ContentType="application/inkml+xml"/>
  <Override PartName="/ppt/ink/ink2982.xml" ContentType="application/inkml+xml"/>
  <Override PartName="/ppt/ink/ink2983.xml" ContentType="application/inkml+xml"/>
  <Override PartName="/ppt/ink/ink2984.xml" ContentType="application/inkml+xml"/>
  <Override PartName="/ppt/notesSlides/notesSlide42.xml" ContentType="application/vnd.openxmlformats-officedocument.presentationml.notesSlide+xml"/>
  <Override PartName="/ppt/ink/ink2985.xml" ContentType="application/inkml+xml"/>
  <Override PartName="/ppt/ink/ink2986.xml" ContentType="application/inkml+xml"/>
  <Override PartName="/ppt/ink/ink2987.xml" ContentType="application/inkml+xml"/>
  <Override PartName="/ppt/ink/ink2988.xml" ContentType="application/inkml+xml"/>
  <Override PartName="/ppt/ink/ink2989.xml" ContentType="application/inkml+xml"/>
  <Override PartName="/ppt/ink/ink2990.xml" ContentType="application/inkml+xml"/>
  <Override PartName="/ppt/ink/ink2991.xml" ContentType="application/inkml+xml"/>
  <Override PartName="/ppt/ink/ink2992.xml" ContentType="application/inkml+xml"/>
  <Override PartName="/ppt/ink/ink2993.xml" ContentType="application/inkml+xml"/>
  <Override PartName="/ppt/ink/ink2994.xml" ContentType="application/inkml+xml"/>
  <Override PartName="/ppt/ink/ink2995.xml" ContentType="application/inkml+xml"/>
  <Override PartName="/ppt/ink/ink2996.xml" ContentType="application/inkml+xml"/>
  <Override PartName="/ppt/ink/ink2997.xml" ContentType="application/inkml+xml"/>
  <Override PartName="/ppt/ink/ink2998.xml" ContentType="application/inkml+xml"/>
  <Override PartName="/ppt/ink/ink2999.xml" ContentType="application/inkml+xml"/>
  <Override PartName="/ppt/ink/ink3000.xml" ContentType="application/inkml+xml"/>
  <Override PartName="/ppt/ink/ink3001.xml" ContentType="application/inkml+xml"/>
  <Override PartName="/ppt/ink/ink3002.xml" ContentType="application/inkml+xml"/>
  <Override PartName="/ppt/ink/ink3003.xml" ContentType="application/inkml+xml"/>
  <Override PartName="/ppt/ink/ink3004.xml" ContentType="application/inkml+xml"/>
  <Override PartName="/ppt/ink/ink3005.xml" ContentType="application/inkml+xml"/>
  <Override PartName="/ppt/ink/ink3006.xml" ContentType="application/inkml+xml"/>
  <Override PartName="/ppt/ink/ink3007.xml" ContentType="application/inkml+xml"/>
  <Override PartName="/ppt/ink/ink3008.xml" ContentType="application/inkml+xml"/>
  <Override PartName="/ppt/ink/ink3009.xml" ContentType="application/inkml+xml"/>
  <Override PartName="/ppt/ink/ink3010.xml" ContentType="application/inkml+xml"/>
  <Override PartName="/ppt/notesSlides/notesSlide43.xml" ContentType="application/vnd.openxmlformats-officedocument.presentationml.notesSlide+xml"/>
  <Override PartName="/ppt/ink/ink3011.xml" ContentType="application/inkml+xml"/>
  <Override PartName="/ppt/ink/ink3012.xml" ContentType="application/inkml+xml"/>
  <Override PartName="/ppt/ink/ink3013.xml" ContentType="application/inkml+xml"/>
  <Override PartName="/ppt/ink/ink3014.xml" ContentType="application/inkml+xml"/>
  <Override PartName="/ppt/ink/ink3015.xml" ContentType="application/inkml+xml"/>
  <Override PartName="/ppt/notesSlides/notesSlide44.xml" ContentType="application/vnd.openxmlformats-officedocument.presentationml.notesSlide+xml"/>
  <Override PartName="/ppt/ink/ink3016.xml" ContentType="application/inkml+xml"/>
  <Override PartName="/ppt/ink/ink3017.xml" ContentType="application/inkml+xml"/>
  <Override PartName="/ppt/ink/ink3018.xml" ContentType="application/inkml+xml"/>
  <Override PartName="/ppt/ink/ink3019.xml" ContentType="application/inkml+xml"/>
  <Override PartName="/ppt/ink/ink3020.xml" ContentType="application/inkml+xml"/>
  <Override PartName="/ppt/ink/ink3021.xml" ContentType="application/inkml+xml"/>
  <Override PartName="/ppt/ink/ink3022.xml" ContentType="application/inkml+xml"/>
  <Override PartName="/ppt/ink/ink3023.xml" ContentType="application/inkml+xml"/>
  <Override PartName="/ppt/ink/ink3024.xml" ContentType="application/inkml+xml"/>
  <Override PartName="/ppt/ink/ink3025.xml" ContentType="application/inkml+xml"/>
  <Override PartName="/ppt/ink/ink3026.xml" ContentType="application/inkml+xml"/>
  <Override PartName="/ppt/ink/ink3027.xml" ContentType="application/inkml+xml"/>
  <Override PartName="/ppt/ink/ink3028.xml" ContentType="application/inkml+xml"/>
  <Override PartName="/ppt/ink/ink3029.xml" ContentType="application/inkml+xml"/>
  <Override PartName="/ppt/ink/ink3030.xml" ContentType="application/inkml+xml"/>
  <Override PartName="/ppt/ink/ink3031.xml" ContentType="application/inkml+xml"/>
  <Override PartName="/ppt/ink/ink3032.xml" ContentType="application/inkml+xml"/>
  <Override PartName="/ppt/ink/ink3033.xml" ContentType="application/inkml+xml"/>
  <Override PartName="/ppt/ink/ink3034.xml" ContentType="application/inkml+xml"/>
  <Override PartName="/ppt/ink/ink3035.xml" ContentType="application/inkml+xml"/>
  <Override PartName="/ppt/ink/ink3036.xml" ContentType="application/inkml+xml"/>
  <Override PartName="/ppt/ink/ink3037.xml" ContentType="application/inkml+xml"/>
  <Override PartName="/ppt/ink/ink3038.xml" ContentType="application/inkml+xml"/>
  <Override PartName="/ppt/ink/ink3039.xml" ContentType="application/inkml+xml"/>
  <Override PartName="/ppt/ink/ink3040.xml" ContentType="application/inkml+xml"/>
  <Override PartName="/ppt/ink/ink3041.xml" ContentType="application/inkml+xml"/>
  <Override PartName="/ppt/ink/ink3042.xml" ContentType="application/inkml+xml"/>
  <Override PartName="/ppt/ink/ink3043.xml" ContentType="application/inkml+xml"/>
  <Override PartName="/ppt/ink/ink3044.xml" ContentType="application/inkml+xml"/>
  <Override PartName="/ppt/ink/ink3045.xml" ContentType="application/inkml+xml"/>
  <Override PartName="/ppt/ink/ink3046.xml" ContentType="application/inkml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ink/ink3047.xml" ContentType="application/inkml+xml"/>
  <Override PartName="/ppt/ink/ink3048.xml" ContentType="application/inkml+xml"/>
  <Override PartName="/ppt/ink/ink3049.xml" ContentType="application/inkml+xml"/>
  <Override PartName="/ppt/ink/ink3050.xml" ContentType="application/inkml+xml"/>
  <Override PartName="/ppt/ink/ink3051.xml" ContentType="application/inkml+xml"/>
  <Override PartName="/ppt/ink/ink3052.xml" ContentType="application/inkml+xml"/>
  <Override PartName="/ppt/ink/ink3053.xml" ContentType="application/inkml+xml"/>
  <Override PartName="/ppt/ink/ink3054.xml" ContentType="application/inkml+xml"/>
  <Override PartName="/ppt/ink/ink3055.xml" ContentType="application/inkml+xml"/>
  <Override PartName="/ppt/ink/ink3056.xml" ContentType="application/inkml+xml"/>
  <Override PartName="/ppt/ink/ink3057.xml" ContentType="application/inkml+xml"/>
  <Override PartName="/ppt/ink/ink3058.xml" ContentType="application/inkml+xml"/>
  <Override PartName="/ppt/ink/ink3059.xml" ContentType="application/inkml+xml"/>
  <Override PartName="/ppt/ink/ink3060.xml" ContentType="application/inkml+xml"/>
  <Override PartName="/ppt/ink/ink3061.xml" ContentType="application/inkml+xml"/>
  <Override PartName="/ppt/ink/ink3062.xml" ContentType="application/inkml+xml"/>
  <Override PartName="/ppt/ink/ink3063.xml" ContentType="application/inkml+xml"/>
  <Override PartName="/ppt/ink/ink3064.xml" ContentType="application/inkml+xml"/>
  <Override PartName="/ppt/ink/ink3065.xml" ContentType="application/inkml+xml"/>
  <Override PartName="/ppt/ink/ink3066.xml" ContentType="application/inkml+xml"/>
  <Override PartName="/ppt/ink/ink3067.xml" ContentType="application/inkml+xml"/>
  <Override PartName="/ppt/ink/ink3068.xml" ContentType="application/inkml+xml"/>
  <Override PartName="/ppt/ink/ink3069.xml" ContentType="application/inkml+xml"/>
  <Override PartName="/ppt/ink/ink3070.xml" ContentType="application/inkml+xml"/>
  <Override PartName="/ppt/ink/ink3071.xml" ContentType="application/inkml+xml"/>
  <Override PartName="/ppt/ink/ink3072.xml" ContentType="application/inkml+xml"/>
  <Override PartName="/ppt/ink/ink3073.xml" ContentType="application/inkml+xml"/>
  <Override PartName="/ppt/ink/ink3074.xml" ContentType="application/inkml+xml"/>
  <Override PartName="/ppt/ink/ink3075.xml" ContentType="application/inkml+xml"/>
  <Override PartName="/ppt/ink/ink3076.xml" ContentType="application/inkml+xml"/>
  <Override PartName="/ppt/ink/ink3077.xml" ContentType="application/inkml+xml"/>
  <Override PartName="/ppt/notesSlides/notesSlide47.xml" ContentType="application/vnd.openxmlformats-officedocument.presentationml.notesSlide+xml"/>
  <Override PartName="/ppt/ink/ink3078.xml" ContentType="application/inkml+xml"/>
  <Override PartName="/ppt/ink/ink3079.xml" ContentType="application/inkml+xml"/>
  <Override PartName="/ppt/ink/ink3080.xml" ContentType="application/inkml+xml"/>
  <Override PartName="/ppt/ink/ink3081.xml" ContentType="application/inkml+xml"/>
  <Override PartName="/ppt/ink/ink3082.xml" ContentType="application/inkml+xml"/>
  <Override PartName="/ppt/ink/ink3083.xml" ContentType="application/inkml+xml"/>
  <Override PartName="/ppt/ink/ink3084.xml" ContentType="application/inkml+xml"/>
  <Override PartName="/ppt/ink/ink3085.xml" ContentType="application/inkml+xml"/>
  <Override PartName="/ppt/ink/ink3086.xml" ContentType="application/inkml+xml"/>
  <Override PartName="/ppt/ink/ink3087.xml" ContentType="application/inkml+xml"/>
  <Override PartName="/ppt/ink/ink3088.xml" ContentType="application/inkml+xml"/>
  <Override PartName="/ppt/ink/ink3089.xml" ContentType="application/inkml+xml"/>
  <Override PartName="/ppt/ink/ink3090.xml" ContentType="application/inkml+xml"/>
  <Override PartName="/ppt/ink/ink3091.xml" ContentType="application/inkml+xml"/>
  <Override PartName="/ppt/ink/ink3092.xml" ContentType="application/inkml+xml"/>
  <Override PartName="/ppt/ink/ink3093.xml" ContentType="application/inkml+xml"/>
  <Override PartName="/ppt/ink/ink3094.xml" ContentType="application/inkml+xml"/>
  <Override PartName="/ppt/ink/ink3095.xml" ContentType="application/inkml+xml"/>
  <Override PartName="/ppt/ink/ink3096.xml" ContentType="application/inkml+xml"/>
  <Override PartName="/ppt/ink/ink3097.xml" ContentType="application/inkml+xml"/>
  <Override PartName="/ppt/ink/ink3098.xml" ContentType="application/inkml+xml"/>
  <Override PartName="/ppt/ink/ink3099.xml" ContentType="application/inkml+xml"/>
  <Override PartName="/ppt/ink/ink3100.xml" ContentType="application/inkml+xml"/>
  <Override PartName="/ppt/ink/ink3101.xml" ContentType="application/inkml+xml"/>
  <Override PartName="/ppt/ink/ink3102.xml" ContentType="application/inkml+xml"/>
  <Override PartName="/ppt/ink/ink3103.xml" ContentType="application/inkml+xml"/>
  <Override PartName="/ppt/ink/ink3104.xml" ContentType="application/inkml+xml"/>
  <Override PartName="/ppt/ink/ink3105.xml" ContentType="application/inkml+xml"/>
  <Override PartName="/ppt/ink/ink3106.xml" ContentType="application/inkml+xml"/>
  <Override PartName="/ppt/ink/ink3107.xml" ContentType="application/inkml+xml"/>
  <Override PartName="/ppt/ink/ink3108.xml" ContentType="application/inkml+xml"/>
  <Override PartName="/ppt/ink/ink3109.xml" ContentType="application/inkml+xml"/>
  <Override PartName="/ppt/ink/ink3110.xml" ContentType="application/inkml+xml"/>
  <Override PartName="/ppt/ink/ink3111.xml" ContentType="application/inkml+xml"/>
  <Override PartName="/ppt/ink/ink3112.xml" ContentType="application/inkml+xml"/>
  <Override PartName="/ppt/ink/ink3113.xml" ContentType="application/inkml+xml"/>
  <Override PartName="/ppt/ink/ink3114.xml" ContentType="application/inkml+xml"/>
  <Override PartName="/ppt/ink/ink3115.xml" ContentType="application/inkml+xml"/>
  <Override PartName="/ppt/ink/ink3116.xml" ContentType="application/inkml+xml"/>
  <Override PartName="/ppt/ink/ink3117.xml" ContentType="application/inkml+xml"/>
  <Override PartName="/ppt/ink/ink3118.xml" ContentType="application/inkml+xml"/>
  <Override PartName="/ppt/ink/ink3119.xml" ContentType="application/inkml+xml"/>
  <Override PartName="/ppt/ink/ink3120.xml" ContentType="application/inkml+xml"/>
  <Override PartName="/ppt/ink/ink3121.xml" ContentType="application/inkml+xml"/>
  <Override PartName="/ppt/ink/ink3122.xml" ContentType="application/inkml+xml"/>
  <Override PartName="/ppt/ink/ink3123.xml" ContentType="application/inkml+xml"/>
  <Override PartName="/ppt/ink/ink3124.xml" ContentType="application/inkml+xml"/>
  <Override PartName="/ppt/ink/ink3125.xml" ContentType="application/inkml+xml"/>
  <Override PartName="/ppt/ink/ink3126.xml" ContentType="application/inkml+xml"/>
  <Override PartName="/ppt/ink/ink3127.xml" ContentType="application/inkml+xml"/>
  <Override PartName="/ppt/ink/ink3128.xml" ContentType="application/inkml+xml"/>
  <Override PartName="/ppt/ink/ink3129.xml" ContentType="application/inkml+xml"/>
  <Override PartName="/ppt/ink/ink3130.xml" ContentType="application/inkml+xml"/>
  <Override PartName="/ppt/ink/ink3131.xml" ContentType="application/inkml+xml"/>
  <Override PartName="/ppt/ink/ink3132.xml" ContentType="application/inkml+xml"/>
  <Override PartName="/ppt/ink/ink3133.xml" ContentType="application/inkml+xml"/>
  <Override PartName="/ppt/ink/ink3134.xml" ContentType="application/inkml+xml"/>
  <Override PartName="/ppt/ink/ink3135.xml" ContentType="application/inkml+xml"/>
  <Override PartName="/ppt/ink/ink3136.xml" ContentType="application/inkml+xml"/>
  <Override PartName="/ppt/ink/ink3137.xml" ContentType="application/inkml+xml"/>
  <Override PartName="/ppt/ink/ink3138.xml" ContentType="application/inkml+xml"/>
  <Override PartName="/ppt/ink/ink3139.xml" ContentType="application/inkml+xml"/>
  <Override PartName="/ppt/ink/ink3140.xml" ContentType="application/inkml+xml"/>
  <Override PartName="/ppt/ink/ink3141.xml" ContentType="application/inkml+xml"/>
  <Override PartName="/ppt/ink/ink3142.xml" ContentType="application/inkml+xml"/>
  <Override PartName="/ppt/ink/ink3143.xml" ContentType="application/inkml+xml"/>
  <Override PartName="/ppt/ink/ink3144.xml" ContentType="application/inkml+xml"/>
  <Override PartName="/ppt/ink/ink3145.xml" ContentType="application/inkml+xml"/>
  <Override PartName="/ppt/notesSlides/notesSlide48.xml" ContentType="application/vnd.openxmlformats-officedocument.presentationml.notesSlide+xml"/>
  <Override PartName="/ppt/ink/ink3146.xml" ContentType="application/inkml+xml"/>
  <Override PartName="/ppt/ink/ink3147.xml" ContentType="application/inkml+xml"/>
  <Override PartName="/ppt/ink/ink3148.xml" ContentType="application/inkml+xml"/>
  <Override PartName="/ppt/ink/ink3149.xml" ContentType="application/inkml+xml"/>
  <Override PartName="/ppt/ink/ink3150.xml" ContentType="application/inkml+xml"/>
  <Override PartName="/ppt/ink/ink3151.xml" ContentType="application/inkml+xml"/>
  <Override PartName="/ppt/ink/ink3152.xml" ContentType="application/inkml+xml"/>
  <Override PartName="/ppt/ink/ink3153.xml" ContentType="application/inkml+xml"/>
  <Override PartName="/ppt/ink/ink3154.xml" ContentType="application/inkml+xml"/>
  <Override PartName="/ppt/ink/ink3155.xml" ContentType="application/inkml+xml"/>
  <Override PartName="/ppt/ink/ink3156.xml" ContentType="application/inkml+xml"/>
  <Override PartName="/ppt/ink/ink3157.xml" ContentType="application/inkml+xml"/>
  <Override PartName="/ppt/ink/ink3158.xml" ContentType="application/inkml+xml"/>
  <Override PartName="/ppt/ink/ink3159.xml" ContentType="application/inkml+xml"/>
  <Override PartName="/ppt/ink/ink3160.xml" ContentType="application/inkml+xml"/>
  <Override PartName="/ppt/ink/ink3161.xml" ContentType="application/inkml+xml"/>
  <Override PartName="/ppt/ink/ink3162.xml" ContentType="application/inkml+xml"/>
  <Override PartName="/ppt/ink/ink3163.xml" ContentType="application/inkml+xml"/>
  <Override PartName="/ppt/ink/ink3164.xml" ContentType="application/inkml+xml"/>
  <Override PartName="/ppt/ink/ink3165.xml" ContentType="application/inkml+xml"/>
  <Override PartName="/ppt/ink/ink3166.xml" ContentType="application/inkml+xml"/>
  <Override PartName="/ppt/ink/ink3167.xml" ContentType="application/inkml+xml"/>
  <Override PartName="/ppt/ink/ink3168.xml" ContentType="application/inkml+xml"/>
  <Override PartName="/ppt/ink/ink3169.xml" ContentType="application/inkml+xml"/>
  <Override PartName="/ppt/ink/ink3170.xml" ContentType="application/inkml+xml"/>
  <Override PartName="/ppt/ink/ink3171.xml" ContentType="application/inkml+xml"/>
  <Override PartName="/ppt/ink/ink3172.xml" ContentType="application/inkml+xml"/>
  <Override PartName="/ppt/ink/ink3173.xml" ContentType="application/inkml+xml"/>
  <Override PartName="/ppt/ink/ink3174.xml" ContentType="application/inkml+xml"/>
  <Override PartName="/ppt/ink/ink3175.xml" ContentType="application/inkml+xml"/>
  <Override PartName="/ppt/ink/ink3176.xml" ContentType="application/inkml+xml"/>
  <Override PartName="/ppt/ink/ink3177.xml" ContentType="application/inkml+xml"/>
  <Override PartName="/ppt/ink/ink3178.xml" ContentType="application/inkml+xml"/>
  <Override PartName="/ppt/ink/ink3179.xml" ContentType="application/inkml+xml"/>
  <Override PartName="/ppt/ink/ink3180.xml" ContentType="application/inkml+xml"/>
  <Override PartName="/ppt/ink/ink3181.xml" ContentType="application/inkml+xml"/>
  <Override PartName="/ppt/ink/ink3182.xml" ContentType="application/inkml+xml"/>
  <Override PartName="/ppt/ink/ink3183.xml" ContentType="application/inkml+xml"/>
  <Override PartName="/ppt/ink/ink3184.xml" ContentType="application/inkml+xml"/>
  <Override PartName="/ppt/ink/ink3185.xml" ContentType="application/inkml+xml"/>
  <Override PartName="/ppt/ink/ink3186.xml" ContentType="application/inkml+xml"/>
  <Override PartName="/ppt/ink/ink3187.xml" ContentType="application/inkml+xml"/>
  <Override PartName="/ppt/ink/ink3188.xml" ContentType="application/inkml+xml"/>
  <Override PartName="/ppt/ink/ink3189.xml" ContentType="application/inkml+xml"/>
  <Override PartName="/ppt/ink/ink3190.xml" ContentType="application/inkml+xml"/>
  <Override PartName="/ppt/ink/ink3191.xml" ContentType="application/inkml+xml"/>
  <Override PartName="/ppt/ink/ink3192.xml" ContentType="application/inkml+xml"/>
  <Override PartName="/ppt/ink/ink3193.xml" ContentType="application/inkml+xml"/>
  <Override PartName="/ppt/ink/ink3194.xml" ContentType="application/inkml+xml"/>
  <Override PartName="/ppt/ink/ink3195.xml" ContentType="application/inkml+xml"/>
  <Override PartName="/ppt/ink/ink3196.xml" ContentType="application/inkml+xml"/>
  <Override PartName="/ppt/ink/ink3197.xml" ContentType="application/inkml+xml"/>
  <Override PartName="/ppt/ink/ink3198.xml" ContentType="application/inkml+xml"/>
  <Override PartName="/ppt/ink/ink3199.xml" ContentType="application/inkml+xml"/>
  <Override PartName="/ppt/ink/ink3200.xml" ContentType="application/inkml+xml"/>
  <Override PartName="/ppt/ink/ink3201.xml" ContentType="application/inkml+xml"/>
  <Override PartName="/ppt/ink/ink3202.xml" ContentType="application/inkml+xml"/>
  <Override PartName="/ppt/ink/ink3203.xml" ContentType="application/inkml+xml"/>
  <Override PartName="/ppt/ink/ink3204.xml" ContentType="application/inkml+xml"/>
  <Override PartName="/ppt/ink/ink3205.xml" ContentType="application/inkml+xml"/>
  <Override PartName="/ppt/ink/ink3206.xml" ContentType="application/inkml+xml"/>
  <Override PartName="/ppt/ink/ink3207.xml" ContentType="application/inkml+xml"/>
  <Override PartName="/ppt/ink/ink3208.xml" ContentType="application/inkml+xml"/>
  <Override PartName="/ppt/ink/ink3209.xml" ContentType="application/inkml+xml"/>
  <Override PartName="/ppt/ink/ink3210.xml" ContentType="application/inkml+xml"/>
  <Override PartName="/ppt/ink/ink3211.xml" ContentType="application/inkml+xml"/>
  <Override PartName="/ppt/ink/ink3212.xml" ContentType="application/inkml+xml"/>
  <Override PartName="/ppt/ink/ink3213.xml" ContentType="application/inkml+xml"/>
  <Override PartName="/ppt/ink/ink3214.xml" ContentType="application/inkml+xml"/>
  <Override PartName="/ppt/ink/ink3215.xml" ContentType="application/inkml+xml"/>
  <Override PartName="/ppt/ink/ink3216.xml" ContentType="application/inkml+xml"/>
  <Override PartName="/ppt/ink/ink3217.xml" ContentType="application/inkml+xml"/>
  <Override PartName="/ppt/ink/ink3218.xml" ContentType="application/inkml+xml"/>
  <Override PartName="/ppt/ink/ink3219.xml" ContentType="application/inkml+xml"/>
  <Override PartName="/ppt/notesSlides/notesSlide49.xml" ContentType="application/vnd.openxmlformats-officedocument.presentationml.notesSlide+xml"/>
  <Override PartName="/ppt/ink/ink3220.xml" ContentType="application/inkml+xml"/>
  <Override PartName="/ppt/ink/ink3221.xml" ContentType="application/inkml+xml"/>
  <Override PartName="/ppt/ink/ink3222.xml" ContentType="application/inkml+xml"/>
  <Override PartName="/ppt/ink/ink3223.xml" ContentType="application/inkml+xml"/>
  <Override PartName="/ppt/ink/ink3224.xml" ContentType="application/inkml+xml"/>
  <Override PartName="/ppt/ink/ink3225.xml" ContentType="application/inkml+xml"/>
  <Override PartName="/ppt/ink/ink3226.xml" ContentType="application/inkml+xml"/>
  <Override PartName="/ppt/ink/ink3227.xml" ContentType="application/inkml+xml"/>
  <Override PartName="/ppt/ink/ink3228.xml" ContentType="application/inkml+xml"/>
  <Override PartName="/ppt/ink/ink3229.xml" ContentType="application/inkml+xml"/>
  <Override PartName="/ppt/ink/ink3230.xml" ContentType="application/inkml+xml"/>
  <Override PartName="/ppt/ink/ink3231.xml" ContentType="application/inkml+xml"/>
  <Override PartName="/ppt/ink/ink3232.xml" ContentType="application/inkml+xml"/>
  <Override PartName="/ppt/ink/ink3233.xml" ContentType="application/inkml+xml"/>
  <Override PartName="/ppt/ink/ink3234.xml" ContentType="application/inkml+xml"/>
  <Override PartName="/ppt/ink/ink3235.xml" ContentType="application/inkml+xml"/>
  <Override PartName="/ppt/ink/ink3236.xml" ContentType="application/inkml+xml"/>
  <Override PartName="/ppt/ink/ink3237.xml" ContentType="application/inkml+xml"/>
  <Override PartName="/ppt/ink/ink3238.xml" ContentType="application/inkml+xml"/>
  <Override PartName="/ppt/ink/ink3239.xml" ContentType="application/inkml+xml"/>
  <Override PartName="/ppt/ink/ink3240.xml" ContentType="application/inkml+xml"/>
  <Override PartName="/ppt/ink/ink3241.xml" ContentType="application/inkml+xml"/>
  <Override PartName="/ppt/ink/ink3242.xml" ContentType="application/inkml+xml"/>
  <Override PartName="/ppt/ink/ink3243.xml" ContentType="application/inkml+xml"/>
  <Override PartName="/ppt/ink/ink3244.xml" ContentType="application/inkml+xml"/>
  <Override PartName="/ppt/ink/ink3245.xml" ContentType="application/inkml+xml"/>
  <Override PartName="/ppt/ink/ink3246.xml" ContentType="application/inkml+xml"/>
  <Override PartName="/ppt/ink/ink3247.xml" ContentType="application/inkml+xml"/>
  <Override PartName="/ppt/ink/ink3248.xml" ContentType="application/inkml+xml"/>
  <Override PartName="/ppt/ink/ink3249.xml" ContentType="application/inkml+xml"/>
  <Override PartName="/ppt/ink/ink3250.xml" ContentType="application/inkml+xml"/>
  <Override PartName="/ppt/ink/ink3251.xml" ContentType="application/inkml+xml"/>
  <Override PartName="/ppt/ink/ink3252.xml" ContentType="application/inkml+xml"/>
  <Override PartName="/ppt/ink/ink3253.xml" ContentType="application/inkml+xml"/>
  <Override PartName="/ppt/ink/ink3254.xml" ContentType="application/inkml+xml"/>
  <Override PartName="/ppt/ink/ink3255.xml" ContentType="application/inkml+xml"/>
  <Override PartName="/ppt/ink/ink3256.xml" ContentType="application/inkml+xml"/>
  <Override PartName="/ppt/ink/ink3257.xml" ContentType="application/inkml+xml"/>
  <Override PartName="/ppt/ink/ink3258.xml" ContentType="application/inkml+xml"/>
  <Override PartName="/ppt/ink/ink3259.xml" ContentType="application/inkml+xml"/>
  <Override PartName="/ppt/ink/ink3260.xml" ContentType="application/inkml+xml"/>
  <Override PartName="/ppt/ink/ink3261.xml" ContentType="application/inkml+xml"/>
  <Override PartName="/ppt/ink/ink3262.xml" ContentType="application/inkml+xml"/>
  <Override PartName="/ppt/ink/ink3263.xml" ContentType="application/inkml+xml"/>
  <Override PartName="/ppt/ink/ink3264.xml" ContentType="application/inkml+xml"/>
  <Override PartName="/ppt/ink/ink3265.xml" ContentType="application/inkml+xml"/>
  <Override PartName="/ppt/ink/ink3266.xml" ContentType="application/inkml+xml"/>
  <Override PartName="/ppt/ink/ink3267.xml" ContentType="application/inkml+xml"/>
  <Override PartName="/ppt/ink/ink3268.xml" ContentType="application/inkml+xml"/>
  <Override PartName="/ppt/ink/ink3269.xml" ContentType="application/inkml+xml"/>
  <Override PartName="/ppt/ink/ink3270.xml" ContentType="application/inkml+xml"/>
  <Override PartName="/ppt/ink/ink3271.xml" ContentType="application/inkml+xml"/>
  <Override PartName="/ppt/ink/ink3272.xml" ContentType="application/inkml+xml"/>
  <Override PartName="/ppt/ink/ink3273.xml" ContentType="application/inkml+xml"/>
  <Override PartName="/ppt/ink/ink3274.xml" ContentType="application/inkml+xml"/>
  <Override PartName="/ppt/ink/ink3275.xml" ContentType="application/inkml+xml"/>
  <Override PartName="/ppt/ink/ink3276.xml" ContentType="application/inkml+xml"/>
  <Override PartName="/ppt/ink/ink3277.xml" ContentType="application/inkml+xml"/>
  <Override PartName="/ppt/ink/ink3278.xml" ContentType="application/inkml+xml"/>
  <Override PartName="/ppt/ink/ink3279.xml" ContentType="application/inkml+xml"/>
  <Override PartName="/ppt/ink/ink3280.xml" ContentType="application/inkml+xml"/>
  <Override PartName="/ppt/ink/ink3281.xml" ContentType="application/inkml+xml"/>
  <Override PartName="/ppt/ink/ink3282.xml" ContentType="application/inkml+xml"/>
  <Override PartName="/ppt/ink/ink3283.xml" ContentType="application/inkml+xml"/>
  <Override PartName="/ppt/ink/ink3284.xml" ContentType="application/inkml+xml"/>
  <Override PartName="/ppt/ink/ink3285.xml" ContentType="application/inkml+xml"/>
  <Override PartName="/ppt/ink/ink3286.xml" ContentType="application/inkml+xml"/>
  <Override PartName="/ppt/ink/ink3287.xml" ContentType="application/inkml+xml"/>
  <Override PartName="/ppt/ink/ink3288.xml" ContentType="application/inkml+xml"/>
  <Override PartName="/ppt/ink/ink3289.xml" ContentType="application/inkml+xml"/>
  <Override PartName="/ppt/ink/ink3290.xml" ContentType="application/inkml+xml"/>
  <Override PartName="/ppt/ink/ink3291.xml" ContentType="application/inkml+xml"/>
  <Override PartName="/ppt/ink/ink3292.xml" ContentType="application/inkml+xml"/>
  <Override PartName="/ppt/ink/ink3293.xml" ContentType="application/inkml+xml"/>
  <Override PartName="/ppt/ink/ink3294.xml" ContentType="application/inkml+xml"/>
  <Override PartName="/ppt/ink/ink3295.xml" ContentType="application/inkml+xml"/>
  <Override PartName="/ppt/ink/ink3296.xml" ContentType="application/inkml+xml"/>
  <Override PartName="/ppt/ink/ink3297.xml" ContentType="application/inkml+xml"/>
  <Override PartName="/ppt/notesSlides/notesSlide50.xml" ContentType="application/vnd.openxmlformats-officedocument.presentationml.notesSlide+xml"/>
  <Override PartName="/ppt/ink/ink3298.xml" ContentType="application/inkml+xml"/>
  <Override PartName="/ppt/ink/ink3299.xml" ContentType="application/inkml+xml"/>
  <Override PartName="/ppt/ink/ink3300.xml" ContentType="application/inkml+xml"/>
  <Override PartName="/ppt/ink/ink3301.xml" ContentType="application/inkml+xml"/>
  <Override PartName="/ppt/ink/ink3302.xml" ContentType="application/inkml+xml"/>
  <Override PartName="/ppt/ink/ink3303.xml" ContentType="application/inkml+xml"/>
  <Override PartName="/ppt/ink/ink3304.xml" ContentType="application/inkml+xml"/>
  <Override PartName="/ppt/ink/ink3305.xml" ContentType="application/inkml+xml"/>
  <Override PartName="/ppt/ink/ink3306.xml" ContentType="application/inkml+xml"/>
  <Override PartName="/ppt/ink/ink3307.xml" ContentType="application/inkml+xml"/>
  <Override PartName="/ppt/ink/ink3308.xml" ContentType="application/inkml+xml"/>
  <Override PartName="/ppt/ink/ink3309.xml" ContentType="application/inkml+xml"/>
  <Override PartName="/ppt/ink/ink3310.xml" ContentType="application/inkml+xml"/>
  <Override PartName="/ppt/ink/ink3311.xml" ContentType="application/inkml+xml"/>
  <Override PartName="/ppt/ink/ink3312.xml" ContentType="application/inkml+xml"/>
  <Override PartName="/ppt/ink/ink3313.xml" ContentType="application/inkml+xml"/>
  <Override PartName="/ppt/ink/ink3314.xml" ContentType="application/inkml+xml"/>
  <Override PartName="/ppt/ink/ink3315.xml" ContentType="application/inkml+xml"/>
  <Override PartName="/ppt/ink/ink3316.xml" ContentType="application/inkml+xml"/>
  <Override PartName="/ppt/ink/ink3317.xml" ContentType="application/inkml+xml"/>
  <Override PartName="/ppt/ink/ink3318.xml" ContentType="application/inkml+xml"/>
  <Override PartName="/ppt/ink/ink3319.xml" ContentType="application/inkml+xml"/>
  <Override PartName="/ppt/ink/ink3320.xml" ContentType="application/inkml+xml"/>
  <Override PartName="/ppt/ink/ink3321.xml" ContentType="application/inkml+xml"/>
  <Override PartName="/ppt/ink/ink3322.xml" ContentType="application/inkml+xml"/>
  <Override PartName="/ppt/ink/ink3323.xml" ContentType="application/inkml+xml"/>
  <Override PartName="/ppt/ink/ink3324.xml" ContentType="application/inkml+xml"/>
  <Override PartName="/ppt/ink/ink3325.xml" ContentType="application/inkml+xml"/>
  <Override PartName="/ppt/ink/ink3326.xml" ContentType="application/inkml+xml"/>
  <Override PartName="/ppt/ink/ink3327.xml" ContentType="application/inkml+xml"/>
  <Override PartName="/ppt/ink/ink3328.xml" ContentType="application/inkml+xml"/>
  <Override PartName="/ppt/ink/ink3329.xml" ContentType="application/inkml+xml"/>
  <Override PartName="/ppt/ink/ink3330.xml" ContentType="application/inkml+xml"/>
  <Override PartName="/ppt/ink/ink3331.xml" ContentType="application/inkml+xml"/>
  <Override PartName="/ppt/ink/ink3332.xml" ContentType="application/inkml+xml"/>
  <Override PartName="/ppt/ink/ink3333.xml" ContentType="application/inkml+xml"/>
  <Override PartName="/ppt/ink/ink3334.xml" ContentType="application/inkml+xml"/>
  <Override PartName="/ppt/ink/ink3335.xml" ContentType="application/inkml+xml"/>
  <Override PartName="/ppt/ink/ink3336.xml" ContentType="application/inkml+xml"/>
  <Override PartName="/ppt/ink/ink3337.xml" ContentType="application/inkml+xml"/>
  <Override PartName="/ppt/ink/ink3338.xml" ContentType="application/inkml+xml"/>
  <Override PartName="/ppt/ink/ink3339.xml" ContentType="application/inkml+xml"/>
  <Override PartName="/ppt/ink/ink3340.xml" ContentType="application/inkml+xml"/>
  <Override PartName="/ppt/ink/ink3341.xml" ContentType="application/inkml+xml"/>
  <Override PartName="/ppt/ink/ink3342.xml" ContentType="application/inkml+xml"/>
  <Override PartName="/ppt/ink/ink3343.xml" ContentType="application/inkml+xml"/>
  <Override PartName="/ppt/ink/ink3344.xml" ContentType="application/inkml+xml"/>
  <Override PartName="/ppt/ink/ink3345.xml" ContentType="application/inkml+xml"/>
  <Override PartName="/ppt/ink/ink3346.xml" ContentType="application/inkml+xml"/>
  <Override PartName="/ppt/ink/ink3347.xml" ContentType="application/inkml+xml"/>
  <Override PartName="/ppt/ink/ink3348.xml" ContentType="application/inkml+xml"/>
  <Override PartName="/ppt/ink/ink3349.xml" ContentType="application/inkml+xml"/>
  <Override PartName="/ppt/ink/ink3350.xml" ContentType="application/inkml+xml"/>
  <Override PartName="/ppt/ink/ink3351.xml" ContentType="application/inkml+xml"/>
  <Override PartName="/ppt/ink/ink3352.xml" ContentType="application/inkml+xml"/>
  <Override PartName="/ppt/ink/ink3353.xml" ContentType="application/inkml+xml"/>
  <Override PartName="/ppt/ink/ink3354.xml" ContentType="application/inkml+xml"/>
  <Override PartName="/ppt/ink/ink3355.xml" ContentType="application/inkml+xml"/>
  <Override PartName="/ppt/ink/ink3356.xml" ContentType="application/inkml+xml"/>
  <Override PartName="/ppt/ink/ink3357.xml" ContentType="application/inkml+xml"/>
  <Override PartName="/ppt/ink/ink3358.xml" ContentType="application/inkml+xml"/>
  <Override PartName="/ppt/ink/ink3359.xml" ContentType="application/inkml+xml"/>
  <Override PartName="/ppt/ink/ink3360.xml" ContentType="application/inkml+xml"/>
  <Override PartName="/ppt/ink/ink3361.xml" ContentType="application/inkml+xml"/>
  <Override PartName="/ppt/ink/ink3362.xml" ContentType="application/inkml+xml"/>
  <Override PartName="/ppt/ink/ink3363.xml" ContentType="application/inkml+xml"/>
  <Override PartName="/ppt/ink/ink3364.xml" ContentType="application/inkml+xml"/>
  <Override PartName="/ppt/ink/ink3365.xml" ContentType="application/inkml+xml"/>
  <Override PartName="/ppt/ink/ink3366.xml" ContentType="application/inkml+xml"/>
  <Override PartName="/ppt/ink/ink3367.xml" ContentType="application/inkml+xml"/>
  <Override PartName="/ppt/ink/ink3368.xml" ContentType="application/inkml+xml"/>
  <Override PartName="/ppt/ink/ink3369.xml" ContentType="application/inkml+xml"/>
  <Override PartName="/ppt/ink/ink3370.xml" ContentType="application/inkml+xml"/>
  <Override PartName="/ppt/ink/ink3371.xml" ContentType="application/inkml+xml"/>
  <Override PartName="/ppt/ink/ink3372.xml" ContentType="application/inkml+xml"/>
  <Override PartName="/ppt/ink/ink3373.xml" ContentType="application/inkml+xml"/>
  <Override PartName="/ppt/ink/ink3374.xml" ContentType="application/inkml+xml"/>
  <Override PartName="/ppt/ink/ink3375.xml" ContentType="application/inkml+xml"/>
  <Override PartName="/ppt/ink/ink3376.xml" ContentType="application/inkml+xml"/>
  <Override PartName="/ppt/ink/ink3377.xml" ContentType="application/inkml+xml"/>
  <Override PartName="/ppt/ink/ink3378.xml" ContentType="application/inkml+xml"/>
  <Override PartName="/ppt/ink/ink3379.xml" ContentType="application/inkml+xml"/>
  <Override PartName="/ppt/ink/ink3380.xml" ContentType="application/inkml+xml"/>
  <Override PartName="/ppt/ink/ink3381.xml" ContentType="application/inkml+xml"/>
  <Override PartName="/ppt/ink/ink3382.xml" ContentType="application/inkml+xml"/>
  <Override PartName="/ppt/ink/ink3383.xml" ContentType="application/inkml+xml"/>
  <Override PartName="/ppt/ink/ink3384.xml" ContentType="application/inkml+xml"/>
  <Override PartName="/ppt/ink/ink3385.xml" ContentType="application/inkml+xml"/>
  <Override PartName="/ppt/ink/ink3386.xml" ContentType="application/inkml+xml"/>
  <Override PartName="/ppt/ink/ink3387.xml" ContentType="application/inkml+xml"/>
  <Override PartName="/ppt/ink/ink3388.xml" ContentType="application/inkml+xml"/>
  <Override PartName="/ppt/ink/ink3389.xml" ContentType="application/inkml+xml"/>
  <Override PartName="/ppt/ink/ink3390.xml" ContentType="application/inkml+xml"/>
  <Override PartName="/ppt/ink/ink3391.xml" ContentType="application/inkml+xml"/>
  <Override PartName="/ppt/ink/ink3392.xml" ContentType="application/inkml+xml"/>
  <Override PartName="/ppt/ink/ink3393.xml" ContentType="application/inkml+xml"/>
  <Override PartName="/ppt/ink/ink3394.xml" ContentType="application/inkml+xml"/>
  <Override PartName="/ppt/ink/ink3395.xml" ContentType="application/inkml+xml"/>
  <Override PartName="/ppt/ink/ink3396.xml" ContentType="application/inkml+xml"/>
  <Override PartName="/ppt/ink/ink3397.xml" ContentType="application/inkml+xml"/>
  <Override PartName="/ppt/ink/ink3398.xml" ContentType="application/inkml+xml"/>
  <Override PartName="/ppt/ink/ink3399.xml" ContentType="application/inkml+xml"/>
  <Override PartName="/ppt/ink/ink3400.xml" ContentType="application/inkml+xml"/>
  <Override PartName="/ppt/ink/ink3401.xml" ContentType="application/inkml+xml"/>
  <Override PartName="/ppt/notesSlides/notesSlide51.xml" ContentType="application/vnd.openxmlformats-officedocument.presentationml.notesSlide+xml"/>
  <Override PartName="/ppt/ink/ink3402.xml" ContentType="application/inkml+xml"/>
  <Override PartName="/ppt/ink/ink3403.xml" ContentType="application/inkml+xml"/>
  <Override PartName="/ppt/ink/ink3404.xml" ContentType="application/inkml+xml"/>
  <Override PartName="/ppt/ink/ink3405.xml" ContentType="application/inkml+xml"/>
  <Override PartName="/ppt/ink/ink3406.xml" ContentType="application/inkml+xml"/>
  <Override PartName="/ppt/ink/ink3407.xml" ContentType="application/inkml+xml"/>
  <Override PartName="/ppt/ink/ink3408.xml" ContentType="application/inkml+xml"/>
  <Override PartName="/ppt/ink/ink3409.xml" ContentType="application/inkml+xml"/>
  <Override PartName="/ppt/ink/ink3410.xml" ContentType="application/inkml+xml"/>
  <Override PartName="/ppt/ink/ink3411.xml" ContentType="application/inkml+xml"/>
  <Override PartName="/ppt/ink/ink3412.xml" ContentType="application/inkml+xml"/>
  <Override PartName="/ppt/ink/ink3413.xml" ContentType="application/inkml+xml"/>
  <Override PartName="/ppt/ink/ink3414.xml" ContentType="application/inkml+xml"/>
  <Override PartName="/ppt/ink/ink3415.xml" ContentType="application/inkml+xml"/>
  <Override PartName="/ppt/ink/ink3416.xml" ContentType="application/inkml+xml"/>
  <Override PartName="/ppt/ink/ink3417.xml" ContentType="application/inkml+xml"/>
  <Override PartName="/ppt/ink/ink3418.xml" ContentType="application/inkml+xml"/>
  <Override PartName="/ppt/ink/ink3419.xml" ContentType="application/inkml+xml"/>
  <Override PartName="/ppt/ink/ink3420.xml" ContentType="application/inkml+xml"/>
  <Override PartName="/ppt/ink/ink3421.xml" ContentType="application/inkml+xml"/>
  <Override PartName="/ppt/ink/ink3422.xml" ContentType="application/inkml+xml"/>
  <Override PartName="/ppt/ink/ink3423.xml" ContentType="application/inkml+xml"/>
  <Override PartName="/ppt/ink/ink3424.xml" ContentType="application/inkml+xml"/>
  <Override PartName="/ppt/ink/ink3425.xml" ContentType="application/inkml+xml"/>
  <Override PartName="/ppt/ink/ink3426.xml" ContentType="application/inkml+xml"/>
  <Override PartName="/ppt/ink/ink3427.xml" ContentType="application/inkml+xml"/>
  <Override PartName="/ppt/ink/ink3428.xml" ContentType="application/inkml+xml"/>
  <Override PartName="/ppt/ink/ink3429.xml" ContentType="application/inkml+xml"/>
  <Override PartName="/ppt/ink/ink3430.xml" ContentType="application/inkml+xml"/>
  <Override PartName="/ppt/ink/ink3431.xml" ContentType="application/inkml+xml"/>
  <Override PartName="/ppt/ink/ink3432.xml" ContentType="application/inkml+xml"/>
  <Override PartName="/ppt/ink/ink3433.xml" ContentType="application/inkml+xml"/>
  <Override PartName="/ppt/ink/ink3434.xml" ContentType="application/inkml+xml"/>
  <Override PartName="/ppt/ink/ink3435.xml" ContentType="application/inkml+xml"/>
  <Override PartName="/ppt/ink/ink3436.xml" ContentType="application/inkml+xml"/>
  <Override PartName="/ppt/ink/ink3437.xml" ContentType="application/inkml+xml"/>
  <Override PartName="/ppt/ink/ink3438.xml" ContentType="application/inkml+xml"/>
  <Override PartName="/ppt/ink/ink3439.xml" ContentType="application/inkml+xml"/>
  <Override PartName="/ppt/ink/ink3440.xml" ContentType="application/inkml+xml"/>
  <Override PartName="/ppt/ink/ink3441.xml" ContentType="application/inkml+xml"/>
  <Override PartName="/ppt/ink/ink3442.xml" ContentType="application/inkml+xml"/>
  <Override PartName="/ppt/ink/ink3443.xml" ContentType="application/inkml+xml"/>
  <Override PartName="/ppt/ink/ink3444.xml" ContentType="application/inkml+xml"/>
  <Override PartName="/ppt/ink/ink3445.xml" ContentType="application/inkml+xml"/>
  <Override PartName="/ppt/ink/ink3446.xml" ContentType="application/inkml+xml"/>
  <Override PartName="/ppt/ink/ink3447.xml" ContentType="application/inkml+xml"/>
  <Override PartName="/ppt/ink/ink3448.xml" ContentType="application/inkml+xml"/>
  <Override PartName="/ppt/ink/ink3449.xml" ContentType="application/inkml+xml"/>
  <Override PartName="/ppt/ink/ink3450.xml" ContentType="application/inkml+xml"/>
  <Override PartName="/ppt/ink/ink3451.xml" ContentType="application/inkml+xml"/>
  <Override PartName="/ppt/ink/ink3452.xml" ContentType="application/inkml+xml"/>
  <Override PartName="/ppt/ink/ink3453.xml" ContentType="application/inkml+xml"/>
  <Override PartName="/ppt/ink/ink3454.xml" ContentType="application/inkml+xml"/>
  <Override PartName="/ppt/ink/ink3455.xml" ContentType="application/inkml+xml"/>
  <Override PartName="/ppt/ink/ink3456.xml" ContentType="application/inkml+xml"/>
  <Override PartName="/ppt/ink/ink3457.xml" ContentType="application/inkml+xml"/>
  <Override PartName="/ppt/ink/ink3458.xml" ContentType="application/inkml+xml"/>
  <Override PartName="/ppt/ink/ink3459.xml" ContentType="application/inkml+xml"/>
  <Override PartName="/ppt/ink/ink3460.xml" ContentType="application/inkml+xml"/>
  <Override PartName="/ppt/ink/ink3461.xml" ContentType="application/inkml+xml"/>
  <Override PartName="/ppt/ink/ink3462.xml" ContentType="application/inkml+xml"/>
  <Override PartName="/ppt/ink/ink3463.xml" ContentType="application/inkml+xml"/>
  <Override PartName="/ppt/ink/ink3464.xml" ContentType="application/inkml+xml"/>
  <Override PartName="/ppt/ink/ink3465.xml" ContentType="application/inkml+xml"/>
  <Override PartName="/ppt/ink/ink3466.xml" ContentType="application/inkml+xml"/>
  <Override PartName="/ppt/ink/ink3467.xml" ContentType="application/inkml+xml"/>
  <Override PartName="/ppt/ink/ink3468.xml" ContentType="application/inkml+xml"/>
  <Override PartName="/ppt/ink/ink3469.xml" ContentType="application/inkml+xml"/>
  <Override PartName="/ppt/ink/ink3470.xml" ContentType="application/inkml+xml"/>
  <Override PartName="/ppt/ink/ink3471.xml" ContentType="application/inkml+xml"/>
  <Override PartName="/ppt/ink/ink3472.xml" ContentType="application/inkml+xml"/>
  <Override PartName="/ppt/ink/ink3473.xml" ContentType="application/inkml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61"/>
  </p:notesMasterIdLst>
  <p:sldIdLst>
    <p:sldId id="256" r:id="rId2"/>
    <p:sldId id="265" r:id="rId3"/>
    <p:sldId id="334" r:id="rId4"/>
    <p:sldId id="335" r:id="rId5"/>
    <p:sldId id="336" r:id="rId6"/>
    <p:sldId id="337" r:id="rId7"/>
    <p:sldId id="338" r:id="rId8"/>
    <p:sldId id="339" r:id="rId9"/>
    <p:sldId id="340" r:id="rId10"/>
    <p:sldId id="341" r:id="rId11"/>
    <p:sldId id="342" r:id="rId12"/>
    <p:sldId id="343" r:id="rId13"/>
    <p:sldId id="344" r:id="rId14"/>
    <p:sldId id="345" r:id="rId15"/>
    <p:sldId id="346" r:id="rId16"/>
    <p:sldId id="347" r:id="rId17"/>
    <p:sldId id="368" r:id="rId18"/>
    <p:sldId id="369" r:id="rId19"/>
    <p:sldId id="370" r:id="rId20"/>
    <p:sldId id="371" r:id="rId21"/>
    <p:sldId id="372" r:id="rId22"/>
    <p:sldId id="373" r:id="rId23"/>
    <p:sldId id="374" r:id="rId24"/>
    <p:sldId id="375" r:id="rId25"/>
    <p:sldId id="376" r:id="rId26"/>
    <p:sldId id="377" r:id="rId27"/>
    <p:sldId id="378" r:id="rId28"/>
    <p:sldId id="379" r:id="rId29"/>
    <p:sldId id="380" r:id="rId30"/>
    <p:sldId id="381" r:id="rId31"/>
    <p:sldId id="382" r:id="rId32"/>
    <p:sldId id="383" r:id="rId33"/>
    <p:sldId id="384" r:id="rId34"/>
    <p:sldId id="385" r:id="rId35"/>
    <p:sldId id="386" r:id="rId36"/>
    <p:sldId id="388" r:id="rId37"/>
    <p:sldId id="389" r:id="rId38"/>
    <p:sldId id="390" r:id="rId39"/>
    <p:sldId id="391" r:id="rId40"/>
    <p:sldId id="387" r:id="rId41"/>
    <p:sldId id="348" r:id="rId42"/>
    <p:sldId id="358" r:id="rId43"/>
    <p:sldId id="359" r:id="rId44"/>
    <p:sldId id="360" r:id="rId45"/>
    <p:sldId id="361" r:id="rId46"/>
    <p:sldId id="362" r:id="rId47"/>
    <p:sldId id="363" r:id="rId48"/>
    <p:sldId id="364" r:id="rId49"/>
    <p:sldId id="365" r:id="rId50"/>
    <p:sldId id="366" r:id="rId51"/>
    <p:sldId id="367" r:id="rId52"/>
    <p:sldId id="349" r:id="rId53"/>
    <p:sldId id="351" r:id="rId54"/>
    <p:sldId id="352" r:id="rId55"/>
    <p:sldId id="353" r:id="rId56"/>
    <p:sldId id="354" r:id="rId57"/>
    <p:sldId id="355" r:id="rId58"/>
    <p:sldId id="356" r:id="rId59"/>
    <p:sldId id="357" r:id="rId60"/>
  </p:sldIdLst>
  <p:sldSz cx="9144000" cy="5143500" type="screen16x9"/>
  <p:notesSz cx="6858000" cy="9144000"/>
  <p:embeddedFontLst>
    <p:embeddedFont>
      <p:font typeface="Lexend" panose="020B0604020202020204" charset="0"/>
      <p:regular r:id="rId62"/>
      <p:bold r:id="rId63"/>
    </p:embeddedFont>
    <p:embeddedFont>
      <p:font typeface="Lexend Light" panose="020B0604020202020204" charset="0"/>
      <p:regular r:id="rId64"/>
      <p:bold r:id="rId6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638">
          <p15:clr>
            <a:srgbClr val="747775"/>
          </p15:clr>
        </p15:guide>
        <p15:guide id="2" pos="391">
          <p15:clr>
            <a:srgbClr val="747775"/>
          </p15:clr>
        </p15:guide>
        <p15:guide id="3" pos="5184">
          <p15:clr>
            <a:srgbClr val="747775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3417F85-7911-4FB7-AD6C-4F77666A9701}">
  <a:tblStyle styleId="{13417F85-7911-4FB7-AD6C-4F77666A970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BF087A17-0C74-4F49-8360-C0DE40AE53EB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153" autoAdjust="0"/>
    <p:restoredTop sz="94434" autoAdjust="0"/>
  </p:normalViewPr>
  <p:slideViewPr>
    <p:cSldViewPr snapToGrid="0">
      <p:cViewPr varScale="1">
        <p:scale>
          <a:sx n="100" d="100"/>
          <a:sy n="100" d="100"/>
        </p:scale>
        <p:origin x="405" y="51"/>
      </p:cViewPr>
      <p:guideLst>
        <p:guide orient="horz" pos="638"/>
        <p:guide pos="391"/>
        <p:guide pos="518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7" d="100"/>
          <a:sy n="57" d="100"/>
        </p:scale>
        <p:origin x="2562" y="45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2.fntdata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3.fntdata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36:05.1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67 286 5637 0 0,'0'0'5724'0'0,"4"1"-5283"0"0,-2-1-358 0 0,0 1 1 0 0,0-1 0 0 0,0 1-1 0 0,-1 0 1 0 0,1 0 0 0 0,0 0-1 0 0,-1 0 1 0 0,1 0 0 0 0,-1 0-1 0 0,1 0 1 0 0,-1 1 0 0 0,1-1-1 0 0,-1 0 1 0 0,0 1 0 0 0,0-1-1 0 0,0 1 1 0 0,0 0 0 0 0,0-1-1 0 0,0 1 1 0 0,0 0 0 0 0,0-1-1 0 0,-1 1 1 0 0,1 0 0 0 0,-1 0-1 0 0,1 0 1 0 0,-1 0 0 0 0,0 0-1 0 0,1 2 1 0 0,3 30 953 0 0,-2 1 0 0 0,-2 53 0 0 0,-1-84-977 0 0,1 0 0 0 0,-1 0 0 0 0,1-1 0 0 0,-1 1 0 0 0,0 0 0 0 0,-1 0 0 0 0,1-1 0 0 0,0 1 0 0 0,-5 5 0 0 0,6-8-37 0 0,-1 0-1 0 0,0 0 0 0 0,1 0 1 0 0,-1 0-1 0 0,0 0 0 0 0,0 0 1 0 0,0 0-1 0 0,0-1 0 0 0,0 1 1 0 0,1 0-1 0 0,-1-1 0 0 0,-1 1 1 0 0,1 0-1 0 0,0-1 0 0 0,0 0 1 0 0,0 1-1 0 0,0-1 0 0 0,0 1 1 0 0,0-1-1 0 0,0 0 0 0 0,-1 0 1 0 0,1 0-1 0 0,0 0 0 0 0,0 0 1 0 0,0 0-1 0 0,0 0 0 0 0,-1 0 1 0 0,1 0-1 0 0,0-1 0 0 0,0 1 1 0 0,0 0-1 0 0,0-1 0 0 0,0 1 1 0 0,0-1-1 0 0,0 1 0 0 0,-2-2 1 0 0,0 0 3 0 0,1 0 1 0 0,-1 0-1 0 0,1 0 1 0 0,-1-1-1 0 0,1 1 1 0 0,0-1-1 0 0,0 0 1 0 0,0 0-1 0 0,0 0 1 0 0,1 0-1 0 0,-2-4 1 0 0,-2-3-6 0 0,1 0 0 0 0,-3-14 1 0 0,2 4-14 0 0,2 1 1 0 0,0-2 0 0 0,1 1-1 0 0,1 0 1 0 0,1 0 0 0 0,1 0-1 0 0,0-1 1 0 0,2 1 0 0 0,9-36-1 0 0,-7 41 22 0 0,0 1 0 0 0,1 1 0 0 0,1-1-1 0 0,1 1 1 0 0,0 0 0 0 0,0 1-1 0 0,1-1 1 0 0,1 2 0 0 0,0-1-1 0 0,1 2 1 0 0,0-1 0 0 0,0 1 0 0 0,1 1-1 0 0,0 0 1 0 0,1 1 0 0 0,0 0-1 0 0,25-10 1 0 0,-33 16-38 0 0,0 0 1 0 0,-1 1-1 0 0,2 0 1 0 0,-1 0-1 0 0,8-1 0 0 0,-12 2 5 0 0,0 0 1 0 0,0 0-1 0 0,0 0 0 0 0,0 0 1 0 0,1 0-1 0 0,-1 0 0 0 0,0 1 1 0 0,0-1-1 0 0,0 0 0 0 0,0 0 0 0 0,-1 1 1 0 0,1-1-1 0 0,0 1 0 0 0,0-1 1 0 0,0 1-1 0 0,0-1 0 0 0,0 1 0 0 0,0 0 1 0 0,-1-1-1 0 0,1 1 0 0 0,0 0 1 0 0,0 0-1 0 0,-1-1 0 0 0,1 1 1 0 0,-1 0-1 0 0,1 0 0 0 0,-1 0 0 0 0,1 0 1 0 0,-1 0-1 0 0,1 0 0 0 0,-1 0 1 0 0,0 0-1 0 0,0 0 0 0 0,1 1 0 0 0,0 8 52 0 0,0 0-1 0 0,0 1 1 0 0,-1-1-1 0 0,-1 0 1 0 0,0 1-1 0 0,0-1 0 0 0,-3 10 1 0 0,-3 8 84 0 0,-14 31 1 0 0,13-37-104 0 0,0 0 0 0 0,1 0 0 0 0,-3 28 0 0 0,9-49-29 0 0,1 1 0 0 0,0-1-1 0 0,-1 1 1 0 0,1-1 0 0 0,0 1 0 0 0,0-1 0 0 0,0 0 0 0 0,0 1 0 0 0,0-1 0 0 0,1 1 0 0 0,-1-1 0 0 0,0 1 0 0 0,1-1 0 0 0,-1 1 0 0 0,1-1 0 0 0,-1 0 0 0 0,1 1 0 0 0,0-1 0 0 0,-1 0 0 0 0,1 0 0 0 0,1 2 0 0 0,0-2 9 0 0,0 0 1 0 0,0 0-1 0 0,0 0 1 0 0,0 0-1 0 0,0-1 0 0 0,0 1 1 0 0,0-1-1 0 0,0 1 0 0 0,0-1 1 0 0,0 0-1 0 0,1 0 0 0 0,-1 0 1 0 0,3 0-1 0 0,26-1 42 0 0,-19 0 32 0 0,0 1-1 0 0,0 1 1 0 0,19 2-1 0 0,-27-2-49 0 0,1 0 0 0 0,-1 0-1 0 0,0 1 1 0 0,0-1 0 0 0,0 1 0 0 0,0 0-1 0 0,0 1 1 0 0,0-1 0 0 0,-1 0-1 0 0,1 1 1 0 0,-1 0 0 0 0,0 0 0 0 0,6 6-1 0 0,-5-3 44 0 0,0 0-1 0 0,0 0 1 0 0,-1 1-1 0 0,0-1 1 0 0,0 1-1 0 0,0 0 1 0 0,-1 0 0 0 0,0 0-1 0 0,0 0 1 0 0,-1 0-1 0 0,1 11 1 0 0,-1-13-83 0 0,0 0 1 0 0,-1 0 0 0 0,0 1-1 0 0,-1-1 1 0 0,1 0-1 0 0,-1 0 1 0 0,0 0 0 0 0,0 0-1 0 0,0 0 1 0 0,-1 0-1 0 0,1 0 1 0 0,-1 0 0 0 0,-1 0-1 0 0,1-1 1 0 0,-1 1-1 0 0,-5 7 1 0 0,8-12-59 0 0,-1 1-1 0 0,0 0 1 0 0,1-1-1 0 0,-1 1 1 0 0,0-1-1 0 0,1 1 1 0 0,-1-1-1 0 0,0 1 1 0 0,0-1-1 0 0,0 0 0 0 0,1 1 1 0 0,-1-1-1 0 0,0 0 1 0 0,0 1-1 0 0,0-1 1 0 0,0 0-1 0 0,0 0 1 0 0,1 0-1 0 0,-1 0 1 0 0,0 0-1 0 0,0 0 1 0 0,0 0-1 0 0,0 0 1 0 0,0 0-1 0 0,0-1 1 0 0,0 1-1 0 0,1 0 1 0 0,-1 0-1 0 0,0-1 1 0 0,0 1-1 0 0,0 0 1 0 0,1-1-1 0 0,-1 1 1 0 0,0-1-1 0 0,0 1 1 0 0,1-1-1 0 0,-1 0 1 0 0,0 1-1 0 0,0-2 1 0 0,-2-1-462 0 0,0-1 1 0 0,1 1-1 0 0,0 0 1 0 0,-1-1 0 0 0,1 1-1 0 0,1-1 1 0 0,-3-5-1 0 0,1 0-1647 0 0,1 0 0 0 0,1-1 0 0 0,0 1 1 0 0,0 0-1 0 0,1-15 0 0 0,0 4-260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35:37.2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91 1084 0 0,'0'0'9786'0'0,"3"-14"-8250"0"0,13-41 41 0 0,-16 54-1382 0 0,0-1-1 0 0,1 1 0 0 0,-1-1 0 0 0,1 1 0 0 0,0 0 1 0 0,-1-1-1 0 0,1 1 0 0 0,0 0 0 0 0,0 0 1 0 0,0-1-1 0 0,0 1 0 0 0,2-2 0 0 0,-3 3-128 0 0,1 0 0 0 0,-1 0 0 0 0,1-1 0 0 0,-1 1 0 0 0,1 0 0 0 0,0 0 0 0 0,-1-1 0 0 0,1 1 0 0 0,-1 0 0 0 0,1 0 0 0 0,0 0 0 0 0,-1 0 0 0 0,1 0 0 0 0,-1 0 0 0 0,1 0 0 0 0,0 0 0 0 0,-1 0 0 0 0,1 0 0 0 0,-1 0 0 0 0,2 1 0 0 0,0 0 26 0 0,0 0-1 0 0,-1 0 0 0 0,1 0 1 0 0,0 0-1 0 0,-1 0 1 0 0,1 1-1 0 0,-1-1 0 0 0,1 1 1 0 0,-1-1-1 0 0,2 3 1 0 0,3 6 132 0 0,0-1-1 0 0,0 2 1 0 0,-1-1 0 0 0,0 1 0 0 0,-1-1 0 0 0,5 21 0 0 0,8 72 338 0 0,-6-31-548 0 0,22 64-1569 0 0,-21-88-707 0 0,-11-47 2076 0 0,2 16-2027 0 0,-2-7-4399 0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37:52.6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10 346 5196 0 0,'0'0'9425'0'0,"4"9"-8954"0"0,6 25 117 0 0,-2 0 0 0 0,6 45 0 0 0,-8-11 113 0 0,-4 114 0 0 0,-2-181-685 0 0,0 0 0 0 0,0-1 0 0 0,0 1 0 0 0,0 0 0 0 0,0 0 0 0 0,0-1 0 0 0,0 1 0 0 0,-1 0 0 0 0,1 0 1 0 0,0-1-1 0 0,0 1 0 0 0,-1 0 0 0 0,1 0 0 0 0,-1-1 0 0 0,1 1 0 0 0,0 0 0 0 0,-1-1 0 0 0,1 1 0 0 0,-1-1 0 0 0,1 1 0 0 0,-1 0 1 0 0,0-1-1 0 0,1 1 0 0 0,-1-1 0 0 0,0 0 0 0 0,-1 2 0 0 0,2-2-4 0 0,-1-1 0 0 0,0 1 1 0 0,1 0-1 0 0,-1 0 0 0 0,0 0 0 0 0,1-1 0 0 0,-1 1 1 0 0,0 0-1 0 0,1 0 0 0 0,-1-1 0 0 0,0 1 0 0 0,1-1 1 0 0,-1 1-1 0 0,1-1 0 0 0,-1 1 0 0 0,1-1 0 0 0,-1 1 1 0 0,1-1-1 0 0,-1 1 0 0 0,1-1 0 0 0,0 1 1 0 0,-1-1-1 0 0,1 0 0 0 0,0 1 0 0 0,-1-1 0 0 0,1 0 1 0 0,0 1-1 0 0,0-1 0 0 0,0 0 0 0 0,-1 0 0 0 0,-4-18-53 0 0,0 1-1 0 0,2-1 0 0 0,-3-22 1 0 0,1-58-106 0 0,4 55 120 0 0,-2-300 145 0 0,3 330 56 0 0,1-1 1 0 0,1 0-1 0 0,0 0 1 0 0,1 1 0 0 0,7-22-1 0 0,-9 32-117 0 0,0 1-1 0 0,1-1 1 0 0,-1 1 0 0 0,1-1-1 0 0,0 1 1 0 0,0 0-1 0 0,0 0 1 0 0,1 0 0 0 0,-1 0-1 0 0,1 0 1 0 0,-1 1-1 0 0,1-1 1 0 0,0 1 0 0 0,0-1-1 0 0,0 1 1 0 0,1 0-1 0 0,-1 0 1 0 0,0 1 0 0 0,1-1-1 0 0,-1 1 1 0 0,1-1-1 0 0,0 1 1 0 0,-1 0 0 0 0,1 0-1 0 0,0 1 1 0 0,4-1-1 0 0,-2 1 0 0 0,1 0-1 0 0,-1 0 1 0 0,1 1-1 0 0,-1 0 1 0 0,0 0-1 0 0,1 0 1 0 0,-1 1-1 0 0,0 0 1 0 0,0 0-1 0 0,6 4 1 0 0,-3-1 26 0 0,-1 0-1 0 0,1 1 1 0 0,-1 0 0 0 0,0 0-1 0 0,12 13 1 0 0,-3 0 33 0 0,-1 2 0 0 0,-1 0 1 0 0,0 1-1 0 0,11 24 0 0 0,77 175 140 0 0,-32-63-1020 0 0,-59-134 290 0 0,-5-11-498 0 0,-1 0 0 0 0,9 26 0 0 0,-12-24-1501 0 0,-3-14 2241 0 0,0-1 0 0 0,0 1 0 0 0,0-1 0 0 0,0 1 0 0 0,0-1 0 0 0,0 1 0 0 0,0-1 0 0 0,0 1 0 0 0,0-1-1 0 0,0 1 1 0 0,0-1 0 0 0,0 1 0 0 0,0-1 0 0 0,-1 1 0 0 0,1-1 0 0 0,0 1 0 0 0,0-1 0 0 0,-1 1 0 0 0,1-1 0 0 0,0 0 0 0 0,0 1 0 0 0,-1-1 0 0 0,1 1 0 0 0,0-1-1 0 0,-1 0 1 0 0,1 0 0 0 0,-1 1 0 0 0,-17 0-4707 0 0</inkml:trace>
</inkml:ink>
</file>

<file path=ppt/ink/ink1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5:42.0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 52 6157 0 0,'0'0'6680'0'0,"-4"-10"-6123"0"0,-13-32-251 0 0,25 61 1175 0 0,5 14-421 0 0,10 37-1 0 0,-14-30-492 0 0,-3 1 0 0 0,2 65 0 0 0,-10 83 236 0 0,2-182-771 0 0,-4 103 311 0 0,1 251 537 0 0,7-317-761 0 0,2-1 0 0 0,2 1 0 0 0,25 78 0 0 0,63 116-45 0 0,-54-136-91 0 0,-38-89-66 0 0,0 0 0 0 0,-1 1-1 0 0,-1-1 1 0 0,0 1 0 0 0,0 26 0 0 0,-3-37-15 0 0,1 0 0 0 0,0 1 0 0 0,-1-1 0 0 0,0 0 0 0 0,0 1 0 0 0,0-1 0 0 0,0 0 1 0 0,0 0-1 0 0,-1 0 0 0 0,0 1 0 0 0,1-2 0 0 0,-1 1 0 0 0,0 0 0 0 0,0 0 0 0 0,-1-1 0 0 0,1 1 1 0 0,-1-1-1 0 0,1 1 0 0 0,-1-1 0 0 0,0 0 0 0 0,1 0 0 0 0,-1-1 0 0 0,-6 4 0 0 0,6-4-246 0 0,0 0-1 0 0,0 0 1 0 0,0 0-1 0 0,0 0 0 0 0,-1-1 1 0 0,1 1-1 0 0,0-1 1 0 0,-1 0-1 0 0,1 0 0 0 0,-1 0 1 0 0,1 0-1 0 0,0 0 1 0 0,-1-1-1 0 0,1 0 0 0 0,-5-1 1 0 0,6 1-53 0 0,0 0 0 0 0,0 1 0 0 0,1-1 0 0 0,-1 0 0 0 0,0-1 0 0 0,1 1 0 0 0,-1 0 0 0 0,-1-2 0 0 0,-17-21-5088 0 0</inkml:trace>
</inkml:ink>
</file>

<file path=ppt/ink/ink1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5:42.9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2 623 3664 0 0,'0'-13'2864'0'0,"0"6"-2546"0"0,-1-7 126 0 0,0-1 0 0 0,1 1-1 0 0,1-1 1 0 0,1 1 0 0 0,6-26-1 0 0,-5 31-203 0 0,0 0-1 0 0,1 1 1 0 0,0 0-1 0 0,0 0 1 0 0,1 0-1 0 0,0 0 1 0 0,1 1-1 0 0,-1-1 0 0 0,1 1 1 0 0,1 1-1 0 0,-1-1 1 0 0,1 1-1 0 0,1 1 1 0 0,-1-1-1 0 0,1 1 1 0 0,8-4-1 0 0,20-9 535 0 0,62-22-1 0 0,43-5 180 0 0,-84 29-737 0 0,41-14 100 0 0,266-77 1069 0 0,6 30-607 0 0,-4 47-481 0 0,1 26 24 0 0,-335 4-281 0 0,-17 0-15 0 0,0 1 1 0 0,0 0-1 0 0,0 1 0 0 0,22 6 1 0 0,-31-7-3 0 0,-1 1 1 0 0,0 0-1 0 0,0 0 1 0 0,0 0-1 0 0,0 1 1 0 0,-1 0-1 0 0,1 0 1 0 0,-1 0-1 0 0,1 0 1 0 0,-1 1-1 0 0,0-1 1 0 0,0 1 0 0 0,0 0-1 0 0,-1 0 1 0 0,5 8-1 0 0,70 113 530 0 0,18 33-365 0 0,-83-132-141 0 0,-1 0 0 0 0,-1 1 0 0 0,-1 1 0 0 0,8 38 0 0 0,-9-15 6 0 0,-2 0-1 0 0,0 70 1 0 0,-14 103 125 0 0,-66 374 342 0 0,62-526-377 0 0,-3 38 3 0 0,8-50-66 0 0,-23 94-1 0 0,28-149-72 0 0,-1-1-1 0 0,1 0 1 0 0,-1 0 0 0 0,0 0 0 0 0,0 0 0 0 0,0 0-1 0 0,-1 0 1 0 0,1 0 0 0 0,-1-1 0 0 0,0 1 0 0 0,0-1-1 0 0,0 0 1 0 0,-1 0 0 0 0,1 0 0 0 0,-5 3 0 0 0,1-2-2 0 0,1-1 0 0 0,-1 0 0 0 0,0 0 0 0 0,0 0 0 0 0,-1-1 0 0 0,1 0 0 0 0,-1 0 0 0 0,-9 0 0 0 0,-49 4-12 0 0,1-3-1 0 0,-68-5 1 0 0,-131-21-147 0 0,203 16 100 0 0,-268-35-9 0 0,-253-19 176 0 0,511 58-1927 0 0,70 3 1594 0 0,0 0 0 0 0,-1-1 0 0 0,1 1 0 0 0,0-1-1 0 0,0 1 1 0 0,-1-1 0 0 0,1 0 0 0 0,0 1 0 0 0,0-1 0 0 0,0 0 0 0 0,0 0-1 0 0,0 0 1 0 0,0 0 0 0 0,0 0 0 0 0,0 0 0 0 0,-1-1 0 0 0,-15-22-4116 0 0,15 20 3297 0 0,-6-10-2075 0 0,1 0-942 0 0</inkml:trace>
</inkml:ink>
</file>

<file path=ppt/ink/ink1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5:44.1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1 847 2308 0 0,'0'0'12277'0'0,"0"-9"-11707"0"0,-1-28-166 0 0,22 96 2172 0 0,-14-28-2290 0 0,-1 0-1 0 0,-1 1 1 0 0,0 33 0 0 0,-6 96 268 0 0,-8-52-263 0 0,4-66-188 0 0,2 0 0 0 0,6 82 0 0 0,-2-114-89 0 0,1 0 0 0 0,1 0 0 0 0,0 0 1 0 0,1 0-1 0 0,0 0 0 0 0,0-1 0 0 0,1 0 0 0 0,0 0 0 0 0,1 0 1 0 0,0 0-1 0 0,1-1 0 0 0,0 0 0 0 0,0-1 0 0 0,1 1 0 0 0,0-1 0 0 0,1-1 1 0 0,-1 0-1 0 0,2 0 0 0 0,18 11 0 0 0,-7-7 4 0 0,0-1 0 0 0,1-1 0 0 0,0-1 0 0 0,1-1 0 0 0,0-1 0 0 0,0-1 0 0 0,0-1 0 0 0,37 2 0 0 0,241-6 78 0 0,-1-22-20 0 0,-272 20-80 0 0,44-4-32 0 0,343-13-143 0 0,-390 21 153 0 0,0 1 0 0 0,28 8 1 0 0,-9-1-41 0 0,-22-5-2 0 0,-15-3 55 0 0,-1-1 0 0 0,1 1 0 0 0,-1-2 0 0 0,10 2 1 0 0,46-3 18 0 0,64-9 0 0 0,-98 6-24 0 0,0-1 1 0 0,0-1 0 0 0,-1-2-1 0 0,45-18 1 0 0,-46 13 22 0 0,-1-1-1 0 0,0-1 1 0 0,-1-1 0 0 0,24-22-1 0 0,82-82 20 0 0,-32 27-17 0 0,2 12-47 0 0,171-106 1 0 0,-253 175 58 0 0,-1 0 1 0 0,0-1-1 0 0,-1-1 1 0 0,0 0-1 0 0,14-19 1 0 0,-21 22-13 0 0,-1 0-1 0 0,0-1 1 0 0,0 0-1 0 0,-2 0 1 0 0,1-1-1 0 0,-2 0 1 0 0,0 0 0 0 0,6-22-1 0 0,-8 23-29 0 0,-1 1-1 0 0,0-1 1 0 0,-1 0 0 0 0,0 1-1 0 0,-1-22 1 0 0,-1 28 1 0 0,0-1 0 0 0,0 1 0 0 0,0 0 0 0 0,-1-1 0 0 0,1 1 0 0 0,-1 0 0 0 0,0 0 0 0 0,-1 0 0 0 0,0 0 0 0 0,1 0 0 0 0,-1 1 0 0 0,-1-1 0 0 0,1 1 0 0 0,-6-6 0 0 0,-71-58-269 0 0,58 51 276 0 0,0-1-1 0 0,1 0 1 0 0,1-2 0 0 0,-18-23 0 0 0,-122-159 116 0 0,145 185-110 0 0,0 2 1 0 0,-1-1-1 0 0,-1 2 0 0 0,0 0 0 0 0,-29-17 1 0 0,16 14-18 0 0,-1 2 1 0 0,-60-22 0 0 0,-23 2-25 0 0,-1 5 1 0 0,-211-27-1 0 0,27 34 46 0 0,218 19 12 0 0,-9 0-7 0 0,-113 10 0 0 0,144-1 174 0 0,-113-8-1 0 0,149 1-189 0 0,-80-4-79 0 0,86 6 78 0 0,0 1-1 0 0,0 1 1 0 0,0 0-1 0 0,-17 5 1 0 0,26-4-5 0 0,0 0 0 0 0,0 1 0 0 0,0 0 1 0 0,1 1-1 0 0,-1 0 0 0 0,1 0 0 0 0,0 0 1 0 0,1 1-1 0 0,-1 0 0 0 0,-6 8 0 0 0,-23 19-1117 0 0,27-24-1120 0 0,-1 0 0 0 0,1 1-1 0 0,1 0 1 0 0,0 0 0 0 0,-10 16 0 0 0,12-17-672 0 0</inkml:trace>
</inkml:ink>
</file>

<file path=ppt/ink/ink1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5:45.6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3207 817 208 0 0,'0'0'7520'0'0,"5"-5"-7154"0"0,-2 3-249 0 0,4-4 406 0 0,0-1-1 0 0,1 2 1 0 0,8-6 0 0 0,-15 10-424 0 0,0 1 1 0 0,0-1-1 0 0,-1 0 1 0 0,1 0-1 0 0,0 1 1 0 0,-1-1 0 0 0,1 0-1 0 0,0 0 1 0 0,-1 0-1 0 0,1 0 1 0 0,-1 0-1 0 0,1 0 1 0 0,-1 0 0 0 0,0 0-1 0 0,1 0 1 0 0,-1 0-1 0 0,0 0 1 0 0,0 0-1 0 0,0 0 1 0 0,0 0 0 0 0,0 0-1 0 0,0 0 1 0 0,0 0-1 0 0,0 0 1 0 0,0 0-1 0 0,-1-2 1 0 0,1 0 8 0 0,-1 0 0 0 0,1 1 0 0 0,-1-1-1 0 0,0 1 1 0 0,0-1 0 0 0,0 1 0 0 0,-1 0 0 0 0,1-1 0 0 0,-3-3 0 0 0,-34-37 875 0 0,15 15-322 0 0,-32-30-1 0 0,27 35-509 0 0,0 1 0 0 0,-2 2-1 0 0,-63-34 1 0 0,-106-35 370 0 0,187 84-480 0 0,-228-77 219 0 0,70 26-172 0 0,-377-113 61 0 0,484 155-137 0 0,-102-20 55 0 0,68 21-46 0 0,-129-2 1 0 0,191 16-4 0 0,0 1 1 0 0,0 1-1 0 0,0 3 1 0 0,1 0-1 0 0,-42 15 1 0 0,22-4 27 0 0,-75 37 0 0 0,104-41-39 0 0,1 0-1 0 0,0 2 1 0 0,1 1-1 0 0,0 1 1 0 0,-20 20 0 0 0,-55 66 74 0 0,-17 16-20 0 0,-21 25-25 0 0,13 12-48 0 0,108-138 28 0 0,-1-1-1 0 0,-1-1 1 0 0,-24 18 0 0 0,6-4 21 0 0,31-26-97 0 0,-11 7 275 0 0,15-11-209 0 0,0 0 0 0 0,0 0 0 0 0,-1 0 0 0 0,1 0 0 0 0,0 0 0 0 0,0 0 0 0 0,0 0 0 0 0,0 0-1 0 0,0 0 1 0 0,0 0 0 0 0,-1 0 0 0 0,1 0 0 0 0,0 0 0 0 0,0 0 0 0 0,0 0 0 0 0,0 0 0 0 0,0 0 0 0 0,0 0 0 0 0,-1 0 0 0 0,1 0 0 0 0,0 0 0 0 0,0 0-1 0 0,0 0 1 0 0,0 0 0 0 0,0-1 0 0 0,0 1 0 0 0,0 0 0 0 0,0 0 0 0 0,-1 0 0 0 0,1 0 0 0 0,0 0 0 0 0,0 0 0 0 0,0 0 0 0 0,0-1 0 0 0,0 1-1 0 0,0 0 1 0 0,0 0 0 0 0,0-11 189 0 0,21-86-158 0 0,-6 35-46 0 0,0-30-7 0 0,6-147-1 0 0,-20 205-13 0 0,-1 33 26 0 0,0 2-178 0 0,-1 0 175 0 0,0 0 0 0 0,0-1 0 0 0,1 1 1 0 0,-1 0-1 0 0,0 0 0 0 0,1 0 0 0 0,-1 0 0 0 0,1 0 0 0 0,-1 0 0 0 0,1 0 0 0 0,0 0 0 0 0,-1 2 0 0 0,0 0-1 0 0,-2 2 14 0 0,-11 24 45 0 0,1 1 1 0 0,1 1-1 0 0,2 0 0 0 0,-10 46 0 0 0,14-37-24 0 0,2 0-1 0 0,1 0 1 0 0,2 0 0 0 0,5 46-1 0 0,-3-79-21 0 0,0 1 0 0 0,1 0 0 0 0,0-1 0 0 0,0 1 0 0 0,1-1 0 0 0,0 1 0 0 0,0-1 0 0 0,1 0 0 0 0,0 0 0 0 0,0-1 0 0 0,9 11 0 0 0,-6-9 15 0 0,0-1 0 0 0,1 0 0 0 0,-1-1 0 0 0,2 0 0 0 0,-1 0 0 0 0,1-1 0 0 0,-1 0 0 0 0,12 5 0 0 0,2-2 27 0 0,0-1 1 0 0,0-1-1 0 0,1-1 1 0 0,-1 0 0 0 0,1-2-1 0 0,0-1 1 0 0,28 0-1 0 0,-43-2-33 0 0,14 0 40 0 0,0 0 1 0 0,0-1-1 0 0,0-1 0 0 0,0-1 1 0 0,40-11-1 0 0,-56 12-1003 0 0,7-2 2420 0 0</inkml:trace>
</inkml:ink>
</file>

<file path=ppt/ink/ink1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6:01.0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1001 230 12 0 0,'0'0'452'0'0,"-17"-8"37"0"0,-56-28-55 0 0,-90-38 844 0 0,94 44-701 0 0,52 22-555 0 0,-1 1-1 0 0,1 0 1 0 0,-2 2-1 0 0,1 0 1 0 0,-1 1-1 0 0,-26-3 1 0 0,8 3 125 0 0,-40-9 0 0 0,-31-4-106 0 0,83 14-277 0 0,0 2-1 0 0,0 1 1 0 0,-1 1 0 0 0,1 1 0 0 0,0 1 0 0 0,0 1 0 0 0,-47 14 0 0 0,33-3-1046 0 0,22-6 725 0 0</inkml:trace>
</inkml:ink>
</file>

<file path=ppt/ink/ink1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6:01.5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474 259 56 0 0,'0'0'2770'0'0,"-14"0"-2324"0"0,-46-2 94 0 0,48 1 199 0 0,0-1 1 0 0,0 0 0 0 0,-19-6 0 0 0,-5 0 1445 0 0,36 8-2031 0 0,-1 0-1 0 0,0 0 0 0 0,0 0 1 0 0,0-1-1 0 0,1 1 0 0 0,-1 0 1 0 0,0 0-1 0 0,0 0 0 0 0,1-1 1 0 0,-1 1-1 0 0,0 0 1 0 0,0-1-1 0 0,1 1 0 0 0,-1-1 1 0 0,0 1-1 0 0,1-1 0 0 0,-1 1 1 0 0,1-1-1 0 0,-1 1 1 0 0,1-1-1 0 0,-1 0 0 0 0,1 1 1 0 0,-1-1-1 0 0,1 0 0 0 0,-1 1 1 0 0,1-2-1 0 0,-1 1-56 0 0,1-1 1 0 0,0 1-1 0 0,0 0 0 0 0,1-1 0 0 0,-1 1 0 0 0,0 0 1 0 0,0-1-1 0 0,1 1 0 0 0,-1 0 0 0 0,0-1 0 0 0,1 1 1 0 0,-1 0-1 0 0,1-1 0 0 0,1-1 0 0 0,10-18 49 0 0,0 1 0 0 0,1 0 0 0 0,1 1 0 0 0,1 0 0 0 0,28-26 0 0 0,-42 44-131 0 0,1 0 41 0 0,0-1-1 0 0,-1 1 1 0 0,1-1-1 0 0,0 1 1 0 0,-1-1-1 0 0,1 0 1 0 0,-1 0-1 0 0,0 0 1 0 0,0 0-1 0 0,1 0 1 0 0,-1 0-1 0 0,-1 0 1 0 0,2-2-1 0 0,-12 3 484 0 0,-8 2-536 0 0,1 0 1 0 0,-1 2 0 0 0,-27 6 0 0 0,-51 20 141 0 0,37-10 10 0 0,26-9-34 0 0,-86 22 725 0 0,188-67-562 0 0,-15 12-308 0 0,1 1 0 0 0,1 3 0 0 0,67-14 0 0 0,-120 33 12 0 0,-15 9 10 0 0,-200 120 68 0 0,204-124-65 0 0,5-3-5 0 0,0-1 1 0 0,1 1-1 0 0,-1-1 0 0 0,1 1 1 0 0,-1 0-1 0 0,1 0 1 0 0,-3 3-1 0 0,21-6 98 0 0,-2-3-36 0 0,23-8-1 0 0,-25 7-297 0 0,0 1-1 0 0,1 0 1 0 0,16-2-1 0 0,141-5-8185 0 0,-163 11 7778 0 0,29-1-4153 0 0</inkml:trace>
</inkml:ink>
</file>

<file path=ppt/ink/ink1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6:02.1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569 77 5745 0 0,'0'0'1681'0'0,"-17"2"-854"0"0,-1 1-645 0 0,-86 15 994 0 0,-34 12 4381 0 0,141-30-5111 0 0,3-1-334 0 0,1 1 1 0 0,-1-1-1 0 0,13-3 0 0 0,54-24 152 0 0,73-39 1 0 0,-153 65 18 0 0,-7 1-264 0 0,1 1 1 0 0,-1 0 0 0 0,0 1-1 0 0,-19 4 1 0 0,-56 16 43 0 0,36-7 41 0 0,-33 6 132 0 0,-104 23 899 0 0,177-41-988 0 0,-9 3 231 0 0,19-5-175 0 0,10-4-25 0 0,75-31-133 0 0,73-29 33 0 0,-122 50-89 0 0,-23 9-121 0 0,1 0 0 0 0,19-4-1 0 0,-29 8-119 0 0,1 1-1 0 0,0 0 1 0 0,0 1-1 0 0,-1-1 1 0 0,1 0-1 0 0,0 0 1 0 0,0 1-1 0 0,-1-1 1 0 0,1 1 0 0 0,0 0-1 0 0,-1-1 1 0 0,1 1-1 0 0,-1 0 1 0 0,1 0-1 0 0,-1 0 1 0 0,1 0-1 0 0,-1 0 1 0 0,0 0-1 0 0,2 2 1 0 0,9 5-1260 0 0,-5-3 246 0 0,1 0-1 0 0,0-1 0 0 0,0 0 1 0 0,1 0-1 0 0,-1-1 1 0 0,10 2-1 0 0,19 1-2070 0 0</inkml:trace>
</inkml:ink>
</file>

<file path=ppt/ink/ink1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6:02.6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458 80 8809 0 0,'0'0'9174'0'0,"-1"-11"-9093"0"0,-1-1-105 0 0,1-21 0 0 0,1 32 24 0 0,0 0-1 0 0,0 1 1 0 0,0-1-1 0 0,1 0 1 0 0,-1 1-1 0 0,0-1 1 0 0,0 0-1 0 0,1 1 1 0 0,-1-1-1 0 0,0 1 0 0 0,0-1 1 0 0,1 1-1 0 0,-1-1 1 0 0,1 1-1 0 0,-1-1 1 0 0,1 1-1 0 0,-1-1 1 0 0,1 1-1 0 0,-1-1 1 0 0,1 1-1 0 0,-1-1 1 0 0,1 1-1 0 0,-1 0 0 0 0,1 0 1 0 0,-1-1-1 0 0,1 1 1 0 0,0 0-1 0 0,18-2 6 0 0,-14 2-4 0 0,49-2 7 0 0,74-3-147 0 0,-116 6 4 0 0,-12-1 130 0 0,0 0 1 0 0,0 0-1 0 0,0 0 1 0 0,0 1-1 0 0,0-1 1 0 0,0 0-1 0 0,0 0 1 0 0,1 0 0 0 0,-1 0-1 0 0,0 0 1 0 0,0 0-1 0 0,0 0 1 0 0,0 0-1 0 0,0 0 1 0 0,0 0 0 0 0,0 0-1 0 0,0 0 1 0 0,0 0-1 0 0,0 1 1 0 0,0-1-1 0 0,0 0 1 0 0,0 0-1 0 0,0 0 1 0 0,0 0 0 0 0,0 0-1 0 0,0 0 1 0 0,0 0-1 0 0,0 0 1 0 0,0 1-1 0 0,0-1 1 0 0,0 0 0 0 0,0 0-1 0 0,0 0 1 0 0,0 0-1 0 0,0 0 1 0 0,0 0-1 0 0,0 0 1 0 0,0 0-1 0 0,0 0 1 0 0,0 1 0 0 0,0-1-1 0 0,0 0 1 0 0,0 0-1 0 0,0 0 1 0 0,0 0-1 0 0,0 0 1 0 0,0 0 0 0 0,-2 1-6 0 0,1 1 0 0 0,-1-1 0 0 0,1 0 0 0 0,-1 0 0 0 0,0 0 0 0 0,0-1 0 0 0,1 1 0 0 0,-4 1 0 0 0,-277 73 291 0 0,271-73-267 0 0,-357 83 1347 0 0,364-83-1211 0 0,9 0-107 0 0,11-1-42 0 0,17-2 62 0 0,66-11-1 0 0,34-17-7 0 0,-73 15-20 0 0,135-35 59 0 0,-13 3-373 0 0,-226 44-2121 0 0,39 3 2003 0 0,0 0 1 0 0,0 1-1 0 0,1-1 1 0 0,-1 1-1 0 0,-5 2 1 0 0,-5 7-3040 0 0,14-10 2790 0 0,0-1 1 0 0,0 1-1 0 0,0 0 1 0 0,1 0 0 0 0,-1 0-1 0 0,0 0 1 0 0,1 0-1 0 0,-1 0 1 0 0,1 0-1 0 0,-1 0 1 0 0,0 2 0 0 0,2 5-2265 0 0</inkml:trace>
</inkml:ink>
</file>

<file path=ppt/ink/ink1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6:03.1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391 19 6021 0 0,'0'0'8512'0'0,"12"-4"-8108"0"0,36-8-218 0 0,-38 10-102 0 0,-9 4-47 0 0,-7 2 70 0 0,-31 15 393 0 0,-2-2 0 0 0,-80 25 0 0 0,53-20-357 0 0,21-7-50 0 0,0 0 134 0 0,-50 24 0 0 0,94-39-225 0 0,1 1 0 0 0,-1-1 1 0 0,1 0-1 0 0,-1 0 0 0 0,1 1 0 0 0,-1-1 0 0 0,1 0 1 0 0,-1 0-1 0 0,1 1 0 0 0,-1-1 0 0 0,1 1 0 0 0,-1-1 1 0 0,1 0-1 0 0,0 1 0 0 0,-1-1 0 0 0,1 1 0 0 0,0-1 1 0 0,-1 2-1 0 0,1-2-1 0 0,0 0 0 0 0,0 0 0 0 0,1 1 0 0 0,-1-1 0 0 0,0 0 0 0 0,0 0 0 0 0,0 1 0 0 0,1-1 0 0 0,-1 0 0 0 0,0 0 0 0 0,0 0 0 0 0,1 0 0 0 0,-1 1 0 0 0,0-1 0 0 0,0 0 0 0 0,1 0 0 0 0,-1 0 0 0 0,0 0 0 0 0,1 0 0 0 0,-1 0 1 0 0,0 0-1 0 0,0 0 0 0 0,1 0 0 0 0,-1 0 0 0 0,25 1 144 0 0,7-4 31 0 0,-1-3-1 0 0,0 0 0 0 0,51-18 1 0 0,-8 2 31 0 0,-66 20-187 0 0,212-54 446 0 0,-233 56-450 0 0,-15 3 14 0 0,-263 75 187 0 0,287-76-208 0 0,2-2-7 0 0,1 0-1 0 0,-1 1 1 0 0,0-1 0 0 0,1 1-1 0 0,-1-1 1 0 0,1 1-1 0 0,-1 0 1 0 0,1-1-1 0 0,-1 1 1 0 0,1 0 0 0 0,0 0-1 0 0,-3 2 1 0 0,7-2 9 0 0,-1 0 1 0 0,1-1-1 0 0,-1 1 1 0 0,1-1-1 0 0,0 0 1 0 0,-1 0-1 0 0,1 0 1 0 0,2 0-1 0 0,-2 0 22 0 0,41-3 115 0 0,0-2 1 0 0,-1-1 0 0 0,63-18-1 0 0,11-3-42 0 0,-92 21 30 0 0,-16 3-366 0 0,-12 3-1172 0 0,-2 2 1044 0 0,-1-1-1 0 0,1 2 1 0 0,0-1 0 0 0,0 0 0 0 0,0 1 0 0 0,1 0-1 0 0,-1 0 1 0 0,-6 6 0 0 0,-9 6-2049 0 0,-29 15-6862 0 0,24-17 5999 0 0</inkml:trace>
</inkml:ink>
</file>

<file path=ppt/ink/ink1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6:19.5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0 243 7533 0 0,'0'0'6075'0'0,"1"5"-5477"0"0,2 18 479 0 0,7 23 0 0 0,-5-27-569 0 0,-1 0 1 0 0,-1 1-1 0 0,1 26 1 0 0,-3-29-225 0 0,-2 1 0 0 0,0 0 0 0 0,0 0 0 0 0,-2 0 0 0 0,-5 19 1 0 0,8-36-14 0 0,0-5 386 0 0,0-53-435 0 0,16-102 0 0 0,-11 128-259 0 0,2 1 1 0 0,1-1 0 0 0,2 2-1 0 0,25-56 1 0 0,-31 77 29 0 0,0 1 1 0 0,0 0-1 0 0,1 0 1 0 0,0 0 0 0 0,0 1-1 0 0,1-1 1 0 0,0 1-1 0 0,10-8 1 0 0,-13 12 7 0 0,0 0 1 0 0,0 0-1 0 0,1 0 0 0 0,-1 0 1 0 0,0 1-1 0 0,1-1 0 0 0,-1 1 0 0 0,1 0 1 0 0,0 0-1 0 0,-1 0 0 0 0,1 1 1 0 0,0-1-1 0 0,-1 1 0 0 0,1 0 1 0 0,0 0-1 0 0,-1 0 0 0 0,1 1 1 0 0,0-1-1 0 0,-1 1 0 0 0,1 0 1 0 0,6 2-1 0 0,-5 0 4 0 0,1 0 1 0 0,-1-1-1 0 0,0 2 1 0 0,-1-1-1 0 0,1 1 0 0 0,-1-1 1 0 0,1 1-1 0 0,-1 1 1 0 0,0-1-1 0 0,-1 0 0 0 0,1 1 1 0 0,-1 0-1 0 0,4 6 1 0 0,1 3 22 0 0,-1 1 1 0 0,-1 0 0 0 0,7 23 0 0 0,-3 0 82 0 0,9 76 1 0 0,-19-111-99 0 0,11-37 791 0 0,31-105-769 0 0,-30 108-35 0 0,1 1 0 0 0,22-40 0 0 0,-34 68 11 0 0,1 0-1 0 0,-1-1 1 0 0,1 1-1 0 0,-1 0 1 0 0,1 0 0 0 0,0-1-1 0 0,0 1 1 0 0,0 1-1 0 0,0-1 1 0 0,0 0 0 0 0,0 0-1 0 0,1 1 1 0 0,-1-1-1 0 0,1 1 1 0 0,-1 0 0 0 0,6-2-1 0 0,-6 3-1 0 0,0 0-1 0 0,0 0 1 0 0,1 0-1 0 0,-1 0 0 0 0,0 0 1 0 0,0 0-1 0 0,0 1 1 0 0,1 0-1 0 0,-1-1 1 0 0,0 1-1 0 0,0 0 1 0 0,0 0-1 0 0,0 0 0 0 0,0 0 1 0 0,0 0-1 0 0,0 0 1 0 0,-1 1-1 0 0,1-1 1 0 0,0 1-1 0 0,2 2 0 0 0,7 8-7 0 0,0 0-1 0 0,-1 1 0 0 0,0 0 0 0 0,-1 1 0 0 0,13 26 1 0 0,-9-12-712 0 0,-1 1 1 0 0,9 33 0 0 0,-9-10-712 0 0,-6-24-596 0 0,2 0-3889 0 0,-5-20 921 0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37:53.1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1 401 6585 0 0,'0'0'13335'0'0,"12"-12"-13284"0"0,43-35-46 0 0,-32 28-182 0 0,39-23 0 0 0,-12 8-852 0 0,74-72-4815 0 0,-39 30 3509 0 0,-80 73 2723 0 0,-1-1 0 0 0,1 1 0 0 0,0 0 0 0 0,0 0 0 0 0,0 0 0 0 0,7-2 0 0 0,-11 5-247 0 0,0-1 0 0 0,1 1-1 0 0,-1-1 1 0 0,1 1-1 0 0,-1 0 1 0 0,1-1 0 0 0,-1 1-1 0 0,1 0 1 0 0,-1 0-1 0 0,1 0 1 0 0,-1 0 0 0 0,1 1-1 0 0,-1-1 1 0 0,1 0-1 0 0,-1 1 1 0 0,1-1-1 0 0,-1 1 1 0 0,1-1 0 0 0,-1 1-1 0 0,1-1 1 0 0,-1 1-1 0 0,0 0 1 0 0,0 0 0 0 0,1 0-1 0 0,-1 0 1 0 0,0 0-1 0 0,0 0 1 0 0,2 2 0 0 0,0 2 165 0 0,1 1 0 0 0,-1-1 0 0 0,-1 1 0 0 0,1 0 0 0 0,-1 0 0 0 0,3 9 0 0 0,6 41 813 0 0,-8-33-741 0 0,2 4-70 0 0,-2-4-208 0 0,1 0-1 0 0,2-1 0 0 0,0 1 1 0 0,1-1-1 0 0,10 22 0 0 0,-12-40-144 0 0,-3-8 49 0 0,-1-13 31 0 0,-1 14-46 0 0,1-27-55 0 0,6-101-138 0 0,-4 106 201 0 0,1 0 1 0 0,1 1-1 0 0,10-31 1 0 0,-14 51 17 0 0,1-1 0 0 0,0 1 0 0 0,0-1-1 0 0,1 1 1 0 0,-1 0 0 0 0,1 0 0 0 0,0 0 0 0 0,0 0 0 0 0,5-4 0 0 0,-7 7 1 0 0,0 0 0 0 0,0 0 1 0 0,0 1-1 0 0,0-1 1 0 0,0 0-1 0 0,0 1 0 0 0,0-1 1 0 0,0 1-1 0 0,1-1 1 0 0,-1 1-1 0 0,0 0 1 0 0,0 0-1 0 0,0-1 0 0 0,1 1 1 0 0,-1 0-1 0 0,2 0 1 0 0,-1 0-1 0 0,-1 1 0 0 0,1-1 0 0 0,0 1 1 0 0,-1-1-1 0 0,1 1 0 0 0,-1 0 1 0 0,0 0-1 0 0,1 0 0 0 0,-1-1 0 0 0,1 1 1 0 0,-1 0-1 0 0,0 1 0 0 0,0-1 0 0 0,0 0 1 0 0,0 0-1 0 0,2 2 0 0 0,35 53 195 0 0,-28-39-315 0 0,2 0 1 0 0,-1-1-1 0 0,16 15 1 0 0,-23-27-113 0 0,0 0-1 0 0,1 0 1 0 0,0 0 0 0 0,0 0-1 0 0,0-1 1 0 0,0 0 0 0 0,1 0-1 0 0,-1 0 1 0 0,1-1 0 0 0,0 0 0 0 0,0 0-1 0 0,-1 0 1 0 0,1-1 0 0 0,8 1-1 0 0,-6-1-816 0 0,-1-1 1 0 0,1 1-1 0 0,-1-2 0 0 0,1 1 0 0 0,0-1 0 0 0,-1 0 0 0 0,13-4 0 0 0,-2-2-4106 0 0</inkml:trace>
</inkml:ink>
</file>

<file path=ppt/ink/ink1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6:19.9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1 176 680 0 0,'0'0'14640'0'0,"14"0"-14051"0"0,48 2-265 0 0,-48-3-237 0 0,1 1 0 0 0,-1-2 0 0 0,25-4 0 0 0,-22 2-30 0 0,-7 2 17 0 0,1-1-1 0 0,-1 0 1 0 0,0 0 0 0 0,0-1 0 0 0,-1-1 0 0 0,1 0 0 0 0,14-10 0 0 0,-20 13 19 0 0,-1 0-1 0 0,0 0 0 0 0,-1-1 0 0 0,1 1 1 0 0,0-1-1 0 0,-1 0 0 0 0,1 0 0 0 0,-1 0 1 0 0,0 0-1 0 0,0 0 0 0 0,0 0 0 0 0,-1 0 1 0 0,1-1-1 0 0,-1 1 0 0 0,1-1 0 0 0,-1 1 1 0 0,0-1-1 0 0,-1 0 0 0 0,1 1 0 0 0,-1-1 1 0 0,1 0-1 0 0,-1 1 0 0 0,0-1 0 0 0,0 0 1 0 0,-1-5-1 0 0,0 7-45 0 0,1 1 1 0 0,-1-1-1 0 0,1 1 0 0 0,-1-1 1 0 0,0 1-1 0 0,0-1 1 0 0,1 1-1 0 0,-1-1 0 0 0,0 1 1 0 0,0 0-1 0 0,0-1 1 0 0,-1 1-1 0 0,1 0 1 0 0,0 0-1 0 0,0 0 0 0 0,-3-2 1 0 0,0 1-6 0 0,1 1 0 0 0,0-1 0 0 0,-1 1 1 0 0,1 0-1 0 0,0 0 0 0 0,-1 0 0 0 0,-6-1 0 0 0,3 2-14 0 0,-1-1 0 0 0,0 1 0 0 0,0 0 0 0 0,1 1-1 0 0,-1 0 1 0 0,-15 4 0 0 0,17-3-21 0 0,-1 0 1 0 0,1 1 0 0 0,0 0-1 0 0,0 0 1 0 0,0 1-1 0 0,1 0 1 0 0,-1 0-1 0 0,1 0 1 0 0,-1 0-1 0 0,2 1 1 0 0,-1 0-1 0 0,0 0 1 0 0,1 1-1 0 0,0-1 1 0 0,0 1 0 0 0,1 0-1 0 0,-5 9 1 0 0,5-9-57 0 0,1-1 1 0 0,0 1-1 0 0,1 0 1 0 0,-1 0 0 0 0,1 0-1 0 0,0 0 1 0 0,1-1 0 0 0,-1 1-1 0 0,1 0 1 0 0,0 1 0 0 0,1-1-1 0 0,-1-1 1 0 0,1 1-1 0 0,1 0 1 0 0,-1 0 0 0 0,1 0-1 0 0,0 0 1 0 0,0-1 0 0 0,0 1-1 0 0,4 5 1 0 0,-2-5-167 0 0,0 0-1 0 0,1 0 1 0 0,0 0 0 0 0,0-1 0 0 0,0 1 0 0 0,0-1-1 0 0,1-1 1 0 0,0 1 0 0 0,0-1 0 0 0,0 0 0 0 0,0 0-1 0 0,1-1 1 0 0,-1 1 0 0 0,13 3 0 0 0,-5-3-848 0 0,1-1 1 0 0,-1 0-1 0 0,1-1 0 0 0,0-1 1 0 0,-1 0-1 0 0,22-2 1 0 0,16-3-3710 0 0</inkml:trace>
</inkml:ink>
</file>

<file path=ppt/ink/ink1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6:20.4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217 371 288 0 0,'0'0'8214'0'0,"6"-13"-5236"0"0,19-45-1217 0 0,-23 54-1449 0 0,-1 0 1 0 0,0 0-1 0 0,0-1 1 0 0,0 1 0 0 0,0 0-1 0 0,-1 0 1 0 0,1-1 0 0 0,-1 1-1 0 0,-1-7 1 0 0,1 9-159 0 0,-1 0 1 0 0,1 0-1 0 0,-1 0 1 0 0,1 0-1 0 0,-1 0 1 0 0,0 0-1 0 0,0 0 1 0 0,0 0-1 0 0,0 0 1 0 0,0 1-1 0 0,0-1 1 0 0,-1 0-1 0 0,1 1 1 0 0,-3-4-1 0 0,1 4-72 0 0,0-1 0 0 0,1 1 0 0 0,-1-1 0 0 0,0 1 0 0 0,0 0 0 0 0,0 0 0 0 0,0 0 0 0 0,0 1 0 0 0,0-1-1 0 0,0 1 1 0 0,0-1 0 0 0,0 1 0 0 0,0 0 0 0 0,0 0 0 0 0,0 0 0 0 0,0 1 0 0 0,0-1 0 0 0,0 1 0 0 0,0-1 0 0 0,0 1 0 0 0,0 0 0 0 0,-3 2 0 0 0,-2 1-9 0 0,0 0 1 0 0,0 1 0 0 0,0 0-1 0 0,0 0 1 0 0,1 1 0 0 0,0 0-1 0 0,-9 10 1 0 0,3-2-5 0 0,1 0 1 0 0,-18 27 0 0 0,23-29-53 0 0,1 0 0 0 0,0 0 0 0 0,-8 22 0 0 0,12-26-25 0 0,0-1 0 0 0,0 0 0 0 0,1 1 1 0 0,0 0-1 0 0,0-1 0 0 0,1 1 0 0 0,1 15 0 0 0,-1-20 11 0 0,1 0 0 0 0,-1 0 0 0 0,1-1 0 0 0,0 1 0 0 0,0 0 0 0 0,0 0 0 0 0,0 0 0 0 0,1-1 0 0 0,-1 1 0 0 0,1-1 0 0 0,-1 1 0 0 0,1-1 0 0 0,0 1 0 0 0,0-1 0 0 0,0 0 0 0 0,1 0 0 0 0,-1 0 0 0 0,0 0 0 0 0,1-1 0 0 0,-1 1 0 0 0,1-1 0 0 0,-1 1 0 0 0,1-1 0 0 0,0 0 0 0 0,0 0 0 0 0,0 0 0 0 0,-1 0 0 0 0,1 0 0 0 0,0-1 0 0 0,0 1 0 0 0,0-1 0 0 0,3 0 0 0 0,2 0 14 0 0,0 0-1 0 0,-1 0 0 0 0,1-1 1 0 0,0 0-1 0 0,-1 0 1 0 0,1-1-1 0 0,-1 0 1 0 0,1 0-1 0 0,-1-1 1 0 0,0 0-1 0 0,10-6 1 0 0,-4 1-4 0 0,-1-2 0 0 0,0 1 1 0 0,-1-2-1 0 0,0 1 1 0 0,-1-1-1 0 0,0-1 0 0 0,0 0 1 0 0,-2 0-1 0 0,1-1 0 0 0,-2 0 1 0 0,8-17-1 0 0,6-18 73 0 0,26-97-1 0 0,-19 53 8 0 0,-23 74 10 0 0,-2 10 14 0 0,-1 0 0 0 0,1 0 0 0 0,0 0 0 0 0,9-15 0 0 0,-11 23-84 0 0,-1-1 0 0 0,0 1 0 0 0,1-1 0 0 0,-1 0 0 0 0,0 1 0 0 0,1-1-1 0 0,-1 1 1 0 0,1 0 0 0 0,-1-1 0 0 0,1 1 0 0 0,-1-1 0 0 0,1 1 0 0 0,-1 0 0 0 0,1-1 0 0 0,-1 1 0 0 0,1 0 0 0 0,-1-1 0 0 0,1 1 0 0 0,0 0 0 0 0,-1 0 0 0 0,1 0 0 0 0,-1 0 0 0 0,1 0 0 0 0,0-1 0 0 0,-1 1 0 0 0,1 0 0 0 0,0 0 0 0 0,0 1-19 0 0,0-1 1 0 0,0 1 0 0 0,0-1-1 0 0,0 1 1 0 0,-1 0 0 0 0,1-1-1 0 0,0 1 1 0 0,0 0-1 0 0,-1-1 1 0 0,1 1 0 0 0,0 0-1 0 0,-1 0 1 0 0,1 0 0 0 0,-1 0-1 0 0,1 0 1 0 0,3 6-15 0 0,-1 0 1 0 0,-1 0-1 0 0,3 10 1 0 0,-4-15 32 0 0,10 51 87 0 0,10 96 0 0 0,-8-37-214 0 0,21 53-2829 0 0,-32-157 2410 0 0,0 0-1 0 0,1 1 1 0 0,4 8-1 0 0,-6-15 66 0 0,1 0 1 0 0,-1 1-1 0 0,0-1 0 0 0,1 0 1 0 0,0 0-1 0 0,2 3 0 0 0,-3-4 27 0 0,0-1 0 0 0,0 1 0 0 0,0 0 1 0 0,0-1-1 0 0,0 1 0 0 0,0-1 0 0 0,0 1 0 0 0,0-1 0 0 0,0 0 0 0 0,0 1 0 0 0,0-1 0 0 0,0 0 0 0 0,0 0 1 0 0,0 1-1 0 0,0-1 0 0 0,2 0 0 0 0,14-4-6064 0 0</inkml:trace>
</inkml:ink>
</file>

<file path=ppt/ink/ink1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6:20.8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73 3952 0 0,'0'0'16256'0'0,"1"12"-16077"0"0,9 100-9 0 0,-8-97-331 0 0,0 1-1 0 0,1-1 1 0 0,1-1 0 0 0,0 1-1 0 0,1-1 1 0 0,1 1 0 0 0,9 15-1 0 0,-12-24-239 0 0,1 0 0 0 0,1 0 1 0 0,-1 0-1 0 0,1-1 0 0 0,0 0 0 0 0,0 0 0 0 0,8 6 0 0 0,-8-7-329 0 0,0-1 0 0 0,0-1 0 0 0,0 1 0 0 0,0-1-1 0 0,0 0 1 0 0,1 0 0 0 0,-1 0 0 0 0,1-1 0 0 0,-1 0 0 0 0,9 1-1 0 0,13-1-4508 0 0</inkml:trace>
  <inkml:trace contextRef="#ctx0" brushRef="#br0" timeOffset="1">475 111 2692 0 0,'0'0'9573'0'0,"-1"-12"-7816"0"0,-4-38-50 0 0,4 47-1573 0 0,1 1 0 0 0,-1 0 0 0 0,1 0 0 0 0,-1-1 0 0 0,0 1 1 0 0,0 0-1 0 0,0 0 0 0 0,0 0 0 0 0,0 0 0 0 0,0 0 0 0 0,-1 0 0 0 0,1 0 0 0 0,0 0 1 0 0,-1 0-1 0 0,0 1 0 0 0,1-1 0 0 0,-1 0 0 0 0,0 1 0 0 0,0 0 0 0 0,0-1 1 0 0,0 1-1 0 0,0 0 0 0 0,0 0 0 0 0,-1 0 0 0 0,1 0 0 0 0,0 1 0 0 0,0-1 0 0 0,-1 1 1 0 0,1-1-1 0 0,0 1 0 0 0,-1 0 0 0 0,1-1 0 0 0,-3 2 0 0 0,-1-1-35 0 0,-1 0-1 0 0,1 1 0 0 0,0 0 0 0 0,0 1 1 0 0,0-1-1 0 0,0 1 0 0 0,0 1 0 0 0,0-1 1 0 0,-10 6-1 0 0,6-1-26 0 0,0 0-1 0 0,0 1 1 0 0,1 0-1 0 0,0 0 1 0 0,0 1 0 0 0,1 0-1 0 0,0 1 1 0 0,-10 17-1 0 0,13-20-69 0 0,1 0 1 0 0,1 1-1 0 0,-1-1 0 0 0,1 1 0 0 0,0 0 0 0 0,1 0 0 0 0,0 0 1 0 0,0 1-1 0 0,1-1 0 0 0,0 0 0 0 0,0 1 0 0 0,1-1 0 0 0,1 13 1 0 0,-1-20-5 0 0,1 1 0 0 0,-1-1 0 0 0,1 0 0 0 0,-1 1 1 0 0,1-1-1 0 0,0 0 0 0 0,-1 1 0 0 0,1-1 0 0 0,0 0 1 0 0,0 0-1 0 0,0 1 0 0 0,0-1 0 0 0,0 0 0 0 0,0 0 1 0 0,0 0-1 0 0,1 0 0 0 0,-1 0 0 0 0,0-1 0 0 0,0 1 1 0 0,1 0-1 0 0,-1-1 0 0 0,0 1 0 0 0,1 0 0 0 0,-1-1 1 0 0,1 0-1 0 0,-1 1 0 0 0,1-1 0 0 0,-1 0 0 0 0,1 0 1 0 0,1 0-1 0 0,1 1 1 0 0,0-1 1 0 0,1 0-1 0 0,-1 0 1 0 0,1-1-1 0 0,-1 1 1 0 0,0-1-1 0 0,1 0 0 0 0,-1 0 1 0 0,6-3-1 0 0,3-3 27 0 0,-1-1 0 0 0,0 0 0 0 0,0 0 0 0 0,19-20 0 0 0,16-11 183 0 0,-46 38-199 0 0,-1 0 0 0 0,1 1 0 0 0,0-1 0 0 0,0 1 0 0 0,0-1 1 0 0,0 1-1 0 0,0-1 0 0 0,0 1 0 0 0,0 0 0 0 0,0-1 0 0 0,0 1 0 0 0,0 0 0 0 0,0 0 0 0 0,1 0 0 0 0,-1 0 0 0 0,0 0 1 0 0,0 0-1 0 0,0 0 0 0 0,0 0 0 0 0,0 0 0 0 0,0 0 0 0 0,0 1 0 0 0,0-1 0 0 0,0 0 0 0 0,0 1 0 0 0,0-1 0 0 0,0 1 1 0 0,0-1-1 0 0,0 1 0 0 0,0-1 0 0 0,0 1 0 0 0,0 0 0 0 0,-1 0 0 0 0,2 1 0 0 0,3 3-96 0 0,-2 0 0 0 0,1 0-1 0 0,0 1 1 0 0,4 10 0 0 0,-2-5-13 0 0,14 26-1036 0 0,23 42-4615 0 0,-33-66 755 0 0,0-7-2436 0 0</inkml:trace>
</inkml:ink>
</file>

<file path=ppt/ink/ink1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6:21.2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84 6565 0 0,'0'0'12834'0'0,"16"-10"-12112"0"0,4-2-439 0 0,28-13 1 0 0,-46 24-253 0 0,1 0 1 0 0,-1 1-1 0 0,1-1 1 0 0,-1 0-1 0 0,1 1 0 0 0,-1 0 1 0 0,1-1-1 0 0,-1 1 1 0 0,1 0-1 0 0,-1 1 0 0 0,1-1 1 0 0,-1 0-1 0 0,1 1 1 0 0,-1-1-1 0 0,1 1 1 0 0,-1-1-1 0 0,1 1 0 0 0,-1 0 1 0 0,0 0-1 0 0,0 1 1 0 0,1-1-1 0 0,-1 0 0 0 0,2 2 1 0 0,5 2 102 0 0,3 3 35 0 0,1-1 1 0 0,-1 1-1 0 0,0 1 0 0 0,17 16 0 0 0,-24-20-158 0 0,0 1-1 0 0,0 0 0 0 0,0 0 0 0 0,-1 1 1 0 0,1-1-1 0 0,-2 1 0 0 0,1 0 1 0 0,-1 0-1 0 0,0 0 0 0 0,3 11 0 0 0,-6-18-3 0 0,0-1 0 0 0,0 1-1 0 0,0 0 1 0 0,0 0 0 0 0,0 0-1 0 0,0 0 1 0 0,0 0-1 0 0,0 0 1 0 0,0 0 0 0 0,0 0-1 0 0,0 0 1 0 0,0 0 0 0 0,0 0-1 0 0,0 0 1 0 0,0 0-1 0 0,0 0 1 0 0,0 0 0 0 0,0 0-1 0 0,0-1 1 0 0,1 1 0 0 0,-1 0-1 0 0,0 0 1 0 0,0 0 0 0 0,0 0-1 0 0,0 0 1 0 0,0 0-1 0 0,0 0 1 0 0,0 0 0 0 0,0 0-1 0 0,0 0 1 0 0,0 0 0 0 0,0 0-1 0 0,0 0 1 0 0,0 0-1 0 0,0 0 1 0 0,0 0 0 0 0,0 0-1 0 0,1 0 1 0 0,-1 0 0 0 0,0 0-1 0 0,0 0 1 0 0,0 0 0 0 0,0 0-1 0 0,0 0 1 0 0,0 0-1 0 0,0 0 1 0 0,0 0 0 0 0,0 0-1 0 0,0 0 1 0 0,0 0 0 0 0,0 0-1 0 0,0 0 1 0 0,0 0-1 0 0,0 0 1 0 0,0 0 0 0 0,1 1-1 0 0,-1-1 1 0 0,0 0 0 0 0,0 0-1 0 0,0 0 1 0 0,0 0-1 0 0,0 0 1 0 0,0 0 0 0 0,4-10 178 0 0,4-15-126 0 0,-8 24-58 0 0,6-21-2 0 0,14-29 1 0 0,-16 42 21 0 0,0 0 1 0 0,1 1-1 0 0,0 0 1 0 0,0 0 0 0 0,1 0-1 0 0,8-8 1 0 0,-13 14 15 0 0,1 1-1 0 0,-1 0 1 0 0,1 0 0 0 0,-1 0 0 0 0,1 0 0 0 0,0 0 0 0 0,-1 0 0 0 0,1 1-1 0 0,0-1 1 0 0,-1 1 0 0 0,1-1 0 0 0,0 1 0 0 0,0-1 0 0 0,0 1-1 0 0,0 0 1 0 0,-1 0 0 0 0,1 0 0 0 0,0 0 0 0 0,0 0 0 0 0,0 0-1 0 0,0 1 1 0 0,-1-1 0 0 0,1 1 0 0 0,3 0 0 0 0,3 3 81 0 0,-1-1 0 0 0,1 1 1 0 0,0 0-1 0 0,6 6 0 0 0,-4-3-134 0 0,24 14-319 0 0,-1 1 0 0 0,-2 2 0 0 0,35 33 0 0 0,-62-53 120 0 0,-1-1 0 0 0,0 1-1 0 0,0 1 1 0 0,0-1-1 0 0,0 0 1 0 0,-1 1-1 0 0,0-1 1 0 0,0 1-1 0 0,3 8 1 0 0,-5-11-40 0 0,1 0 0 0 0,-1 1 1 0 0,0-1-1 0 0,0 0 0 0 0,1 0 0 0 0,-2 1 0 0 0,1-1 1 0 0,0 0-1 0 0,0 0 0 0 0,-2 4 0 0 0,1-4-189 0 0,1 0-1 0 0,-1 0 1 0 0,0 0-1 0 0,0 0 1 0 0,0 0 0 0 0,-1-1-1 0 0,1 1 1 0 0,0-1-1 0 0,-1 1 1 0 0,1-1-1 0 0,-1 1 1 0 0,1-1-1 0 0,-4 2 1 0 0,-24 13-6255 0 0</inkml:trace>
</inkml:ink>
</file>

<file path=ppt/ink/ink1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6:21.5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0 288 8673 0 0,'0'0'11312'0'0,"16"4"-10688"0"0,10 2-370 0 0,0-1-1 0 0,0-1 0 0 0,49 0 1 0 0,237-24 967 0 0,1-18-812 0 0,-198 22-404 0 0,1190-137 286 0 0,-984 108-935 0 0,-314 44 495 0 0,14-4-231 0 0,-20 5 323 0 0,0 0 0 0 0,0-1 0 0 0,0 1 1 0 0,0 0-1 0 0,-1-1 0 0 0,1 1 1 0 0,0-1-1 0 0,0 1 0 0 0,-1-1 0 0 0,1 1 1 0 0,0-1-1 0 0,-1 1 0 0 0,1-1 1 0 0,0 0-1 0 0,-1 1 0 0 0,1-1 0 0 0,-1 0 1 0 0,1-1-1 0 0,-1 2 27 0 0,1 0 0 0 0,-1-1 0 0 0,0 1-1 0 0,0 0 1 0 0,0 0 0 0 0,0-1 0 0 0,-1 1 0 0 0,1 0 0 0 0,0 0 0 0 0,0-1 0 0 0,0 1 0 0 0,0 0-1 0 0,0 0 1 0 0,0 0 0 0 0,0-1 0 0 0,0 1 0 0 0,0 0 0 0 0,-1 0 0 0 0,1 0 0 0 0,0-1 0 0 0,0 1-1 0 0,0 0 1 0 0,0 0 0 0 0,-1 0 0 0 0,1 0 0 0 0,0 0 0 0 0,0-1 0 0 0,0 1 0 0 0,-1 0-1 0 0,1 0 1 0 0,0 0 0 0 0,0 0 0 0 0,0 0 0 0 0,-1 0 0 0 0,-11-3-633 0 0,10 2 374 0 0,-18-2-3454 0 0,-24-1 1 0 0,-21-1-4149 0 0</inkml:trace>
</inkml:ink>
</file>

<file path=ppt/ink/ink1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6:22.1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15 179 40 0 0,'0'0'16381'0'0,"-3"-12"-15905"0"0,0 5-363 0 0,1 2-68 0 0,1 1 1 0 0,-1-1 0 0 0,1 0-1 0 0,0 1 1 0 0,-1-8 0 0 0,2 11-19 0 0,0-1 1 0 0,0 0-1 0 0,1 0 1 0 0,-1 0 0 0 0,0 0-1 0 0,0 0 1 0 0,1 1-1 0 0,-1-1 1 0 0,1 0 0 0 0,0 0-1 0 0,0 1 1 0 0,-1-1-1 0 0,1 0 1 0 0,0 1-1 0 0,0-1 1 0 0,1 1 0 0 0,-1-1-1 0 0,0 1 1 0 0,0 0-1 0 0,3-3 1 0 0,4-2 124 0 0,13-11 323 0 0,41-24 0 0 0,-56 37-444 0 0,0 1-1 0 0,0 0 0 0 0,0 0 0 0 0,0 1 0 0 0,1 0 1 0 0,-1 0-1 0 0,1 0 0 0 0,0 1 0 0 0,-1 0 0 0 0,1 0 0 0 0,0 1 1 0 0,10 0-1 0 0,-15 1-33 0 0,0-1 0 0 0,0 1-1 0 0,0 0 1 0 0,-1-1 0 0 0,1 1 0 0 0,0 0 0 0 0,-1 0 0 0 0,1 0 0 0 0,0 0 0 0 0,-1 0 0 0 0,1 0-1 0 0,-1 1 1 0 0,0-1 0 0 0,1 0 0 0 0,-1 1 0 0 0,0-1 0 0 0,0 1 0 0 0,0-1 0 0 0,0 1-1 0 0,0 0 1 0 0,0 0 0 0 0,0-1 0 0 0,0 1 0 0 0,-1 0 0 0 0,1 0 0 0 0,-1 0 0 0 0,1 2 0 0 0,1 7 28 0 0,-1 0 0 0 0,0-1 0 0 0,-1 19 0 0 0,0-19-8 0 0,-2 21 6 0 0,-1-1-1 0 0,-1 0 1 0 0,-11 38 0 0 0,-6 38 102 0 0,21-103-110 0 0,-1 3 68 0 0,0 0 1 0 0,1 0 0 0 0,-1 1 0 0 0,3 11 0 0 0,-2-18-68 0 0,0 1 1 0 0,0 0 0 0 0,1-1-1 0 0,-1 1 1 0 0,1-1-1 0 0,-1 1 1 0 0,0-1 0 0 0,1 1-1 0 0,-1-1 1 0 0,1 0-1 0 0,-1 1 1 0 0,1-1 0 0 0,-1 0-1 0 0,1 1 1 0 0,-1-1-1 0 0,1 0 1 0 0,0 1 0 0 0,-1-1-1 0 0,1 0 1 0 0,-1 0-1 0 0,1 0 1 0 0,0 0 0 0 0,-1 1-1 0 0,1-1 1 0 0,0 0-1 0 0,-1 0 1 0 0,1 0 0 0 0,0-1-1 0 0,23 0 624 0 0,-22 1-572 0 0,7-2 37 0 0,1 0 0 0 0,0-1 0 0 0,-1 0 0 0 0,1 0-1 0 0,8-6 1 0 0,45-25-103 0 0,-56 30 9 0 0,32-20-670 0 0,42-35 0 0 0,-59 36-1045 0 0,-18 18 713 0 0,-16 8-8708 0 0,-4 7 3990 0 0</inkml:trace>
</inkml:ink>
</file>

<file path=ppt/ink/ink1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6:22.5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272 795 1244 0 0,'-13'12'2086'0'0,"-5"4"-542"0"0,-59 55 4281 0 0,60-54-4456 0 0,-19 29 1 0 0,31-40-1005 0 0,0 2 1 0 0,1-1 0 0 0,-1 0 0 0 0,2 1-1 0 0,-1 0 1 0 0,1 0 0 0 0,-3 13 0 0 0,6-19-290 0 0,-1 1 0 0 0,1 0 1 0 0,-1-1-1 0 0,1 1 1 0 0,0-1-1 0 0,0 1 0 0 0,0 0 1 0 0,1-1-1 0 0,-1 1 1 0 0,1-1-1 0 0,-1 1 0 0 0,1 0 1 0 0,0-1-1 0 0,0 0 1 0 0,0 1-1 0 0,0-1 0 0 0,0 0 1 0 0,1 1-1 0 0,-1-1 1 0 0,1 0-1 0 0,-1 0 0 0 0,1 0 1 0 0,0 0-1 0 0,4 3 1 0 0,-1-2 27 0 0,0 1 1 0 0,1-1-1 0 0,-1-1 1 0 0,1 1-1 0 0,0-1 1 0 0,0 0-1 0 0,0 0 1 0 0,0-1 0 0 0,10 2-1 0 0,8-1 32 0 0,-1-1 0 0 0,1-1 0 0 0,-1-1 0 0 0,1-1 0 0 0,-1-1-1 0 0,1-1 1 0 0,-1-1 0 0 0,-1-1 0 0 0,1-1 0 0 0,40-18 0 0 0,-22 4-86 0 0,-1 0 1 0 0,-1-3 0 0 0,-1-2-1 0 0,59-50 1 0 0,-72 54-12 0 0,-1-1 1 0 0,-2 0-1 0 0,0-2 1 0 0,22-34 0 0 0,-34 45-27 0 0,-2-1 1 0 0,1 0-1 0 0,-2-1 1 0 0,0 0-1 0 0,-1 0 1 0 0,-1 0-1 0 0,0-1 1 0 0,-1 0-1 0 0,3-31 1 0 0,-6 26-23 0 0,-2 1 1 0 0,0 0-1 0 0,-1 0 0 0 0,-1 0 0 0 0,-1 0 1 0 0,-1 0-1 0 0,0 1 0 0 0,-13-30 1 0 0,4 20-39 0 0,-1 0 0 0 0,-1 1 0 0 0,-1 1 0 0 0,-36-45 0 0 0,41 59 47 0 0,-1 0-1 0 0,0 1 0 0 0,0 0 1 0 0,-1 1-1 0 0,-1 1 0 0 0,0 0 0 0 0,-1 1 1 0 0,0 1-1 0 0,-25-11 0 0 0,29 15 15 0 0,0 1-1 0 0,0 0 1 0 0,0 1-1 0 0,-1 1 1 0 0,1 0-1 0 0,-1 1 0 0 0,1 0 1 0 0,-1 0-1 0 0,0 2 1 0 0,1-1-1 0 0,-1 2 1 0 0,1 0-1 0 0,-1 0 1 0 0,-22 8-1 0 0,14-1 19 0 0,0 0-1 0 0,1 2 1 0 0,0 0-1 0 0,0 1 1 0 0,1 1 0 0 0,1 1-1 0 0,0 1 1 0 0,1 0-1 0 0,-29 35 1 0 0,25-24 12 0 0,1 1-1 0 0,2 0 1 0 0,1 1 0 0 0,1 1 0 0 0,1 1-1 0 0,-14 41 1 0 0,21-46-20 0 0,1-1 0 0 0,1 2 1 0 0,1-1-1 0 0,1 0 0 0 0,1 1 0 0 0,1 0 1 0 0,3 32-1 0 0,0-43-14 0 0,0 0 0 0 0,2-1 0 0 0,0 1 0 0 0,0-1 0 0 0,1 0 0 0 0,1 0 0 0 0,0 0 0 0 0,1-1 0 0 0,1 0 0 0 0,0 0 0 0 0,1 0 1 0 0,0-1-1 0 0,1 0 0 0 0,11 11 0 0 0,-7-10-2 0 0,1-1 1 0 0,0-1-1 0 0,1 0 1 0 0,0-1-1 0 0,1 0 1 0 0,0-2-1 0 0,1 0 1 0 0,0 0-1 0 0,0-2 1 0 0,29 8-1 0 0,-16-8-261 0 0,0 0-1 0 0,0-2 1 0 0,0-2-1 0 0,0 0 0 0 0,52-5 1 0 0,-61 0-264 0 0,0-1 0 0 0,1 0 0 0 0,24-10 0 0 0,23-12-5020 0 0,-52 17 956 0 0,-1-4-2266 0 0</inkml:trace>
</inkml:ink>
</file>

<file path=ppt/ink/ink1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6:27.1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13 264 6801 0 0,'0'0'7337'0'0,"4"-9"-6879"0"0,15-26-5 0 0,-19 35-435 0 0,0-1-1 0 0,0 1 1 0 0,0 0-1 0 0,1-1 1 0 0,-1 1-1 0 0,0 0 1 0 0,0-1-1 0 0,0 1 1 0 0,0 0-1 0 0,1-1 1 0 0,-1 1-1 0 0,0 0 0 0 0,0-1 1 0 0,0 1-1 0 0,1 0 1 0 0,-1 0-1 0 0,0-1 1 0 0,1 1-1 0 0,-1 0 1 0 0,0 0-1 0 0,1 0 1 0 0,-1-1-1 0 0,0 1 1 0 0,1 0-1 0 0,-1 0 1 0 0,0 0-1 0 0,1 0 0 0 0,-1 0 1 0 0,0 0-1 0 0,1 0 1 0 0,-1 0-1 0 0,0 0 1 0 0,1 0-1 0 0,0 0 1 0 0,3 8 294 0 0,-3-7-187 0 0,3 10 122 0 0,0-1-1 0 0,-1 1 0 0 0,0 0 1 0 0,-1 0-1 0 0,0 0 1 0 0,1 14-1 0 0,-3 71 447 0 0,0-52-402 0 0,0-4 17 0 0,-1 0 0 0 0,-2 0 0 0 0,-14 66 0 0 0,17-106-293 0 0,0 0 0 0 0,0 1 1 0 0,0-1-1 0 0,0 0 1 0 0,0 0-1 0 0,0 1 1 0 0,0-1-1 0 0,0 0 1 0 0,0 0-1 0 0,0 1 0 0 0,0-1 1 0 0,0 0-1 0 0,0 0 1 0 0,-1 0-1 0 0,1 1 1 0 0,0-1-1 0 0,0 0 1 0 0,0 0-1 0 0,0 0 0 0 0,-1 0 1 0 0,1 1-1 0 0,0-1 1 0 0,0 0-1 0 0,0 0 1 0 0,-1 0-1 0 0,1 0 1 0 0,0 0-1 0 0,0 0 1 0 0,0 0-1 0 0,-1 0 0 0 0,1 1 1 0 0,0-1-1 0 0,0 0 1 0 0,-1 0-1 0 0,1 0 1 0 0,0 0-1 0 0,-9-6 408 0 0,-4-14-49 0 0,8 7-350 0 0,1 0 0 0 0,0-1 0 0 0,1 1 0 0 0,0-1 0 0 0,1 0 0 0 0,0-23 0 0 0,7-84-198 0 0,-1 82 127 0 0,2 1-1 0 0,2 0 0 0 0,1 1 0 0 0,2 0 0 0 0,29-67 1 0 0,-35 94 49 0 0,0 0 1 0 0,1 0 0 0 0,0 1 0 0 0,1 0 0 0 0,0 0-1 0 0,0 0 1 0 0,1 1 0 0 0,0 0 0 0 0,12-9 0 0 0,-15 14 2 0 0,0 0 0 0 0,0 0 0 0 0,1 0 0 0 0,-1 0 0 0 0,0 1 0 0 0,1 0 0 0 0,0 0 0 0 0,-1 1 0 0 0,1-1 0 0 0,0 1 0 0 0,0 1 0 0 0,0-1 0 0 0,0 1 0 0 0,0 0 0 0 0,0 0 0 0 0,0 0 0 0 0,0 1 0 0 0,0 0 0 0 0,7 2 0 0 0,-3 1 10 0 0,1 1 1 0 0,-1 0-1 0 0,1 0 1 0 0,-1 1-1 0 0,-1 0 1 0 0,1 0-1 0 0,-1 1 1 0 0,0 1-1 0 0,-1-1 0 0 0,1 1 1 0 0,-2 1-1 0 0,1 0 1 0 0,-1 0-1 0 0,7 12 1 0 0,-3-3 17 0 0,0 1 0 0 0,-2 0 0 0 0,0 1 0 0 0,-1 0 0 0 0,-1 0 1 0 0,8 38-1 0 0,-11-38 34 0 0,-1 0 1 0 0,0 0-1 0 0,-2 0 0 0 0,0 1 1 0 0,-3 21-1 0 0,-4-21 118 0 0,6-20-181 0 0,0-1-1 0 0,0 0 0 0 0,0 0 0 0 0,0 0 1 0 0,0 0-1 0 0,0 0 0 0 0,0 0 1 0 0,0 0-1 0 0,0 0 0 0 0,0 0 0 0 0,0 0 1 0 0,0 0-1 0 0,0 0 0 0 0,0 0 0 0 0,0 0 1 0 0,0 0-1 0 0,0 0 0 0 0,-1 0 1 0 0,1 0-1 0 0,0 0 0 0 0,0 0 0 0 0,0 0 1 0 0,0 0-1 0 0,0 0 0 0 0,0 0 1 0 0,0 0-1 0 0,0 0 0 0 0,0 0 0 0 0,0 0 1 0 0,0 0-1 0 0,0 0 0 0 0,0 0 0 0 0,0 0 1 0 0,-1 0-1 0 0,1 0 0 0 0,0 0 1 0 0,0 0-1 0 0,0 0 0 0 0,0 0 0 0 0,0 0 1 0 0,0 0-1 0 0,0 0 0 0 0,0 0 0 0 0,0 0 1 0 0,0 0-1 0 0,0 0 0 0 0,0 0 1 0 0,0 0-1 0 0,0 0 0 0 0,0 0 0 0 0,0 0 1 0 0,0-1-1 0 0,0 1 0 0 0,0 0 1 0 0,0 0-1 0 0,0 0 0 0 0,0 0 0 0 0,0 0 1 0 0,0 0-1 0 0,0 0 0 0 0,0 0 0 0 0,0 0 1 0 0,0 0-1 0 0,0 0 0 0 0,0 0 1 0 0,0-1-1 0 0,-2-12 142 0 0,5-26-197 0 0,1 1-1 0 0,2 0 1 0 0,12-42 0 0 0,-4 18 34 0 0,-9 37 23 0 0,3-16 38 0 0,16-48 1 0 0,-24 88-37 0 0,0 0-1 0 0,1-1 1 0 0,-1 1-1 0 0,1 0 1 0 0,-1-1-1 0 0,1 1 1 0 0,-1 0-1 0 0,1 0 1 0 0,0 0-1 0 0,0-1 1 0 0,-1 1-1 0 0,1 0 1 0 0,0 0 0 0 0,0 0-1 0 0,0 0 1 0 0,0 1-1 0 0,0-1 1 0 0,0 0-1 0 0,1 0 1 0 0,-1 1-1 0 0,0-1 1 0 0,0 0-1 0 0,0 1 1 0 0,1-1-1 0 0,-1 1 1 0 0,0 0 0 0 0,1-1-1 0 0,-1 1 1 0 0,0 0-1 0 0,1 0 1 0 0,-1 0-1 0 0,0 0 1 0 0,1 0-1 0 0,-1 0 1 0 0,0 0-1 0 0,1 0 1 0 0,-1 1-1 0 0,0-1 1 0 0,1 0-1 0 0,-1 1 1 0 0,0-1 0 0 0,1 1-1 0 0,-1 0 1 0 0,2 1-1 0 0,4 2 22 0 0,-1 0 0 0 0,1 1 0 0 0,-1 0 0 0 0,0 0 0 0 0,0 1 0 0 0,6 7 0 0 0,7 11 28 0 0,-1 0 0 0 0,-1 2-1 0 0,-1 0 1 0 0,-1 1 0 0 0,16 43-1 0 0,42 151-385 0 0,-42-119-1008 0 0,-27-83 632 0 0,-4-16 382 0 0,1 1 1 0 0,0 0 0 0 0,0-1-1 0 0,0 1 1 0 0,0-1-1 0 0,0 1 1 0 0,1-1-1 0 0,-1 0 1 0 0,4 6 0 0 0,-2-8-1562 0 0,-3-1 1728 0 0,0 0 0 0 0,0 0 0 0 0,0 0 0 0 0,1 0 0 0 0,-1 1 0 0 0,0-2 0 0 0,0 1 0 0 0,1 0 0 0 0,-1 0 0 0 0,0 0 0 0 0,0 0 0 0 0,0 0 0 0 0,1 0 0 0 0,-1 0 0 0 0,0 0 0 0 0,0 0 0 0 0,0 0 0 0 0,1 0 0 0 0,6-14-6960 0 0</inkml:trace>
</inkml:ink>
</file>

<file path=ppt/ink/ink1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6:27.5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1 225 12017 0 0,'0'0'5895'0'0,"17"2"-4965"0"0,-1-1-745 0 0,95 6 715 0 0,276-12 3 0 0,-361 3-913 0 0,-2 1-37 0 0,-1-1 0 0 0,0-1-1 0 0,0-1 1 0 0,0-1 0 0 0,31-11 0 0 0,-52 15 26 0 0,0 0 1 0 0,0 0-1 0 0,0 0 1 0 0,0 0 0 0 0,0 0-1 0 0,0 0 1 0 0,-1-1-1 0 0,1 1 1 0 0,0-1 0 0 0,-1 1-1 0 0,1-1 1 0 0,-1 0 0 0 0,1 0-1 0 0,-1 1 1 0 0,0-1-1 0 0,0 0 1 0 0,1 0 0 0 0,-1 0-1 0 0,-1 0 1 0 0,1-1-1 0 0,0 1 1 0 0,-1 0 0 0 0,1 0-1 0 0,-1 0 1 0 0,1-1 0 0 0,-1 1-1 0 0,0 0 1 0 0,0 0-1 0 0,0-1 1 0 0,0 1 0 0 0,-1 0-1 0 0,1 0 1 0 0,0-1-1 0 0,-1 1 1 0 0,0 0 0 0 0,1 0-1 0 0,-1 0 1 0 0,0 0-1 0 0,-3-4 1 0 0,-1-3-27 0 0,-1 1 0 0 0,0 0-1 0 0,-1 0 1 0 0,1 1 0 0 0,-2 0 0 0 0,-10-9-1 0 0,-52-32 648 0 0,59 41-314 0 0,37 18 185 0 0,107 83 832 0 0,-113-78-1091 0 0,-1 2-1 0 0,0 0 1 0 0,-1 1 0 0 0,19 27-1 0 0,-32-39-191 0 0,-1 0-1 0 0,0 0 1 0 0,0 1 0 0 0,-1-1-1 0 0,0 1 1 0 0,0 0 0 0 0,0 0-1 0 0,2 16 1 0 0,-5-19-20 0 0,1-1-1 0 0,-1 1 1 0 0,0 0-1 0 0,0 0 1 0 0,-1 0 0 0 0,1 0-1 0 0,-1-1 1 0 0,0 1-1 0 0,0 0 1 0 0,-1-1 0 0 0,1 1-1 0 0,-1 0 1 0 0,0-1-1 0 0,-1 0 1 0 0,1 0 0 0 0,-5 7-1 0 0,0-3-305 0 0,-1 0 0 0 0,1 0-1 0 0,-1-1 1 0 0,-1 0 0 0 0,1-1 0 0 0,-1 0 0 0 0,0 0-1 0 0,0-1 1 0 0,-1 0 0 0 0,0-1 0 0 0,0 0 0 0 0,0 0-1 0 0,-12 2 1 0 0,21-6-15 0 0,-11 1-1573 0 0,7-4-2418 0 0,4-13-2051 0 0</inkml:trace>
</inkml:ink>
</file>

<file path=ppt/ink/ink1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6:28.1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10 194 9233 0 0,'0'0'10261'0'0,"-1"15"-9552"0"0,-1-2-557 0 0,-4 86 694 0 0,8-69-719 0 0,0 0 1 0 0,3 0-1 0 0,0-1 0 0 0,2 1 0 0 0,1-1 0 0 0,14 31 0 0 0,-24-92 532 0 0,2 6-624 0 0,-5-280-546 0 0,5 280 520 0 0,1-1 0 0 0,1 1-1 0 0,2 0 1 0 0,9-36 0 0 0,-13 61-6 0 0,0-1 1 0 0,1 1-1 0 0,-1-1 0 0 0,1 1 0 0 0,-1 0 1 0 0,1-1-1 0 0,-1 1 0 0 0,1 0 1 0 0,0 0-1 0 0,0 0 0 0 0,0 0 0 0 0,0-1 1 0 0,-1 1-1 0 0,1 0 0 0 0,1 0 0 0 0,-1 1 1 0 0,0-1-1 0 0,0 0 0 0 0,0 0 1 0 0,0 0-1 0 0,1 1 0 0 0,-1-1 0 0 0,0 1 1 0 0,1-1-1 0 0,-1 1 0 0 0,0-1 0 0 0,1 1 1 0 0,1 0-1 0 0,-1 0 0 0 0,1 0 0 0 0,-1 1-1 0 0,1-1 1 0 0,-1 1 0 0 0,1-1 0 0 0,-1 1-1 0 0,0 0 1 0 0,1 0 0 0 0,-1 0 0 0 0,0 1 0 0 0,0-1-1 0 0,1 1 1 0 0,-1-1 0 0 0,3 4 0 0 0,14 14 20 0 0,-2 0 0 0 0,0 1 1 0 0,-1 1-1 0 0,-1 1 0 0 0,0 0 1 0 0,-2 1-1 0 0,-1 0 0 0 0,-1 1 1 0 0,-1 0-1 0 0,-1 1 0 0 0,-1 0 1 0 0,-1 0-1 0 0,5 45 0 0 0,-10-39-6 0 0,-2-19 123 0 0,0-27 14 0 0,1-4-224 0 0,1-1-1 0 0,1 0 1 0 0,0 1 0 0 0,12-38-1 0 0,36-74-43 0 0,-45 117 119 0 0,-3 6 10 0 0,1 0 0 0 0,0 0 1 0 0,0 0-1 0 0,1 0 1 0 0,9-11-1 0 0,-13 18-5 0 0,0-1 0 0 0,0 1 1 0 0,0 0-1 0 0,1 0 0 0 0,-1 0 0 0 0,0-1 1 0 0,1 2-1 0 0,-1-1 0 0 0,1 0 0 0 0,-1 0 1 0 0,1 0-1 0 0,-1 1 0 0 0,1-1 0 0 0,0 1 1 0 0,-1-1-1 0 0,1 1 0 0 0,0-1 0 0 0,-1 1 1 0 0,1 0-1 0 0,0 0 0 0 0,0 0 0 0 0,-1 0 1 0 0,1 0-1 0 0,0 1 0 0 0,-1-1 0 0 0,1 0 1 0 0,0 1-1 0 0,-1-1 0 0 0,1 1 0 0 0,-1-1 1 0 0,1 1-1 0 0,0 0 0 0 0,-1 0 0 0 0,0 0 1 0 0,1 0-1 0 0,1 1 0 0 0,8 8 30 0 0,-1-1 0 0 0,-1 1 0 0 0,1 0 0 0 0,-2 1-1 0 0,1 0 1 0 0,-1 1 0 0 0,10 20 0 0 0,-1 2-262 0 0,19 56 0 0 0,-32-76-415 0 0,1 1 0 0 0,-2-1 0 0 0,0 1 0 0 0,0 0 0 0 0,-2 0 0 0 0,0 0 0 0 0,0 0 0 0 0,-3 23 0 0 0,-2-22-2545 0 0,0-7-2217 0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37:53.4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247 87 7565 0 0,'0'0'7973'0'0,"-10"-14"-6461"0"0,-36-39-302 0 0,45 51-1141 0 0,-1 1 0 0 0,1-1 0 0 0,0 1 0 0 0,-1 0 1 0 0,1-1-1 0 0,-1 1 0 0 0,1 0 0 0 0,-1 0 0 0 0,0 0 0 0 0,1 0 1 0 0,-1 0-1 0 0,0 0 0 0 0,0 0 0 0 0,0 1 0 0 0,0-1 1 0 0,1 1-1 0 0,-1-1 0 0 0,0 1 0 0 0,0 0 0 0 0,0 0 0 0 0,0 0 1 0 0,0 0-1 0 0,0 0 0 0 0,0 0 0 0 0,0 0 0 0 0,-3 1 0 0 0,-2 1 149 0 0,3-1-142 0 0,0 0 0 0 0,0 0 0 0 0,0 1 1 0 0,0 0-1 0 0,0 0 0 0 0,0 0 0 0 0,0 0 1 0 0,0 0-1 0 0,1 1 0 0 0,-1 0 0 0 0,1 0 1 0 0,0 0-1 0 0,0 0 0 0 0,-3 4 0 0 0,-2 3 61 0 0,0 0 0 0 0,1 1 0 0 0,-8 16-1 0 0,7-12-28 0 0,1 1 0 0 0,-8 26 0 0 0,13-35-105 0 0,0 1 1 0 0,1 0-1 0 0,0 0 1 0 0,0-1-1 0 0,1 1 1 0 0,0 0-1 0 0,1 15 1 0 0,0-20-15 0 0,0 0 1 0 0,0 0-1 0 0,0 0 0 0 0,0 0 1 0 0,0 0-1 0 0,1-1 1 0 0,-1 1-1 0 0,1 0 0 0 0,0-1 1 0 0,0 0-1 0 0,0 1 1 0 0,0-1-1 0 0,0 0 0 0 0,0 0 1 0 0,1 0-1 0 0,-1 0 1 0 0,1 0-1 0 0,-1 0 1 0 0,1-1-1 0 0,0 0 0 0 0,-1 1 1 0 0,1-1-1 0 0,0 0 1 0 0,0 0-1 0 0,0 0 0 0 0,0-1 1 0 0,4 1-1 0 0,-1 0-17 0 0,0 0 0 0 0,-1-1 0 0 0,1 0-1 0 0,0 0 1 0 0,-1 0 0 0 0,1-1 0 0 0,0 1-1 0 0,-1-1 1 0 0,1-1 0 0 0,-1 1 0 0 0,1-1-1 0 0,-1 0 1 0 0,0 0 0 0 0,7-5 0 0 0,-1-1 16 0 0,-1-1 0 0 0,0-1 0 0 0,-1 0 0 0 0,0 0 1 0 0,0-1-1 0 0,-1 0 0 0 0,11-20 0 0 0,-14 22 61 0 0,-2 3-31 0 0,1-3 530 0 0,-4 9-542 0 0,0 0 1 0 0,0 0-1 0 0,1 0 0 0 0,-1 0 0 0 0,0 0 1 0 0,0 0-1 0 0,0 0 0 0 0,0 0 0 0 0,0 0 1 0 0,1 0-1 0 0,-1 0 0 0 0,0 0 0 0 0,0 0 1 0 0,0 0-1 0 0,0 0 0 0 0,0 0 0 0 0,1 0 1 0 0,-1 0-1 0 0,0 0 0 0 0,0 0 0 0 0,0 0 1 0 0,0 0-1 0 0,0 0 0 0 0,0 0 0 0 0,1 0 0 0 0,-1 0 1 0 0,0 1-1 0 0,0-1 0 0 0,0 0 0 0 0,0 0 1 0 0,0 0-1 0 0,0 0 0 0 0,0 0 0 0 0,0 0 1 0 0,1 0-1 0 0,-1 1 0 0 0,0-1 0 0 0,0 0 1 0 0,0 0-1 0 0,0 0 0 0 0,0 0 0 0 0,0 0 1 0 0,0 0-1 0 0,0 1 0 0 0,0-1 0 0 0,0 0 1 0 0,0 0-1 0 0,0 0 0 0 0,0 0 0 0 0,0 0 1 0 0,0 1-1 0 0,0-1 0 0 0,5 12 23 0 0,2 6-186 0 0,19 32-1 0 0,-23-45-66 0 0,1 0 0 0 0,0 1 0 0 0,0-1 0 0 0,0-1 0 0 0,1 1 0 0 0,0-1-1 0 0,0 1 1 0 0,0-1 0 0 0,10 5 0 0 0,-8-5-698 0 0,-1-1 0 0 0,1 1 0 0 0,0-2-1 0 0,11 4 1 0 0,-15-6-121 0 0,0 1-1 0 0,1-1 1 0 0,-1 1-1 0 0,0-1 1 0 0,1 0-1 0 0,-1 0 1 0 0,5-1-1 0 0,3-3-4044 0 0</inkml:trace>
</inkml:ink>
</file>

<file path=ppt/ink/ink1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6:28.3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1228 0 0,'0'0'19524'0'0,"9"15"-19193"0"0,27 51-186 0 0,-32-59-130 0 0,-1 1-1 0 0,0 0 1 0 0,0 0 0 0 0,-1 0-1 0 0,0 1 1 0 0,2 12 0 0 0,1 9-79 0 0,-2-21-132 0 0,0 1 0 0 0,1-1-1 0 0,-1 0 1 0 0,2 1 0 0 0,0-2 0 0 0,0 1-1 0 0,9 11 1 0 0,-11-15-76 0 0,1-1 0 0 0,1 1-1 0 0,-1-1 1 0 0,0 0 0 0 0,1 0 0 0 0,0-1 0 0 0,0 0-1 0 0,0 0 1 0 0,0 0 0 0 0,1 0 0 0 0,-1-1 0 0 0,1 1-1 0 0,10 1 1 0 0,-1-1-1470 0 0,1-1-1 0 0,-1-1 1 0 0,1-1 0 0 0,-1 0-1 0 0,23-4 1 0 0,4-6-3418 0 0</inkml:trace>
</inkml:ink>
</file>

<file path=ppt/ink/ink1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6:28.6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235 500 404 0 0,'10'-13'1630'0'0,"-1"2"-535"0"0,3-2 274 0 0,-1 0 0 0 0,-1-1 0 0 0,-1 0 0 0 0,13-24 0 0 0,-15 23-715 0 0,-1 0 1 0 0,-1 0 0 0 0,0 0 0 0 0,-1-1 0 0 0,-1 0-1 0 0,-1 0 1 0 0,2-21 0 0 0,-4 28-379 0 0,0 1 0 0 0,0-1 0 0 0,-1 0 0 0 0,0 0 0 0 0,-1 0 0 0 0,0 0 0 0 0,0 1 0 0 0,-1-1 0 0 0,0 1 0 0 0,0 0 0 0 0,-1 0 0 0 0,0 0 0 0 0,-1 0 0 0 0,-8-11 0 0 0,10 15-186 0 0,0 1 0 0 0,0 0 0 0 0,0 0 0 0 0,-1 0-1 0 0,1 0 1 0 0,-1 1 0 0 0,0 0 0 0 0,0-1-1 0 0,0 1 1 0 0,0 0 0 0 0,0 1 0 0 0,0-1-1 0 0,-1 1 1 0 0,1 0 0 0 0,0 0 0 0 0,-1 0 0 0 0,1 1-1 0 0,-1 0 1 0 0,1-1 0 0 0,-5 2 0 0 0,2-1-37 0 0,0 1 1 0 0,0 1 0 0 0,0-1-1 0 0,0 1 1 0 0,0 1 0 0 0,0-1 0 0 0,1 1-1 0 0,0 0 1 0 0,-1 1 0 0 0,1-1-1 0 0,-11 10 1 0 0,5-4-33 0 0,1 1 0 0 0,0 1 0 0 0,1 0 0 0 0,0 0 0 0 0,1 1 0 0 0,0 1 0 0 0,1-1 0 0 0,0 1 0 0 0,1 1 0 0 0,0-1 0 0 0,2 1 0 0 0,-1 0 0 0 0,2 1 0 0 0,-1-1 0 0 0,2 1-1 0 0,0 0 1 0 0,1 0 0 0 0,1 0 0 0 0,0 17 0 0 0,1-28-23 0 0,0 0-1 0 0,0 0 0 0 0,1 0 0 0 0,0 0 0 0 0,0 0 0 0 0,0-1 1 0 0,0 1-1 0 0,1 0 0 0 0,-1 0 0 0 0,1-1 0 0 0,0 1 0 0 0,0-1 1 0 0,0 1-1 0 0,0-1 0 0 0,1 0 0 0 0,0 0 0 0 0,-1 0 0 0 0,1 0 1 0 0,0 0-1 0 0,0-1 0 0 0,1 1 0 0 0,-1-1 0 0 0,0 0 0 0 0,1 0 1 0 0,0 0-1 0 0,-1 0 0 0 0,1-1 0 0 0,0 0 0 0 0,0 0 0 0 0,0 0 1 0 0,0 0-1 0 0,0 0 0 0 0,0-1 0 0 0,0 1 0 0 0,0-1 0 0 0,0 0 1 0 0,0 0-1 0 0,0-1 0 0 0,0 1 0 0 0,4-2 0 0 0,-1 0-7 0 0,0-1 0 0 0,0 1 0 0 0,-1-1 0 0 0,1-1-1 0 0,-1 1 1 0 0,0-1 0 0 0,0 0 0 0 0,0 0-1 0 0,0-1 1 0 0,-1 0 0 0 0,0 0 0 0 0,6-6 0 0 0,3-6-11 0 0,0-1 1 0 0,19-32 0 0 0,-17 20 89 0 0,0 0 0 0 0,-2-1-1 0 0,-2-1 1 0 0,-1 0 0 0 0,-1-1 0 0 0,-2 0 0 0 0,-1 0 0 0 0,3-41-1 0 0,-27 178-191 0 0,0-2-99 0 0,14-75-245 0 0,1 1-1 0 0,1 0 1 0 0,6 55 0 0 0,-4-74 126 0 0,1-1 1 0 0,0 1 0 0 0,0-1-1 0 0,1 0 1 0 0,0 0-1 0 0,0 0 1 0 0,1 0-1 0 0,0 0 1 0 0,1 0-1 0 0,-1-1 1 0 0,1 0 0 0 0,1 0-1 0 0,-1-1 1 0 0,1 1-1 0 0,1-1 1 0 0,11 9-1 0 0,-10-10-639 0 0,1 0 0 0 0,-1 0 0 0 0,1-1-1 0 0,0 0 1 0 0,-1-1 0 0 0,2 0 0 0 0,10 2-1 0 0,15 1-4846 0 0</inkml:trace>
</inkml:ink>
</file>

<file path=ppt/ink/ink1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6:28.9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331 522 3572 0 0,'0'0'3086'0'0,"9"-15"-239"0"0,26-49-764 0 0,-32 59-1808 0 0,0-1 1 0 0,-1 1 0 0 0,0-1 0 0 0,0 1-1 0 0,-1-1 1 0 0,1 1 0 0 0,-1-1-1 0 0,-1 0 1 0 0,1 0 0 0 0,-1-7-1 0 0,1 3 150 0 0,-1 2-96 0 0,0 0 0 0 0,-1 0 0 0 0,1 0 0 0 0,-1 0 1 0 0,-1 1-1 0 0,0-1 0 0 0,0 0 0 0 0,0 1 0 0 0,-1-1 0 0 0,-4-7 1 0 0,5 11-223 0 0,0 0 1 0 0,-1 0 0 0 0,0 1 0 0 0,1-1-1 0 0,-1 1 1 0 0,0 0 0 0 0,-1 0 0 0 0,1 0 0 0 0,0 0-1 0 0,-1 0 1 0 0,0 1 0 0 0,0-1 0 0 0,1 1 0 0 0,-1 0-1 0 0,-1 0 1 0 0,1 1 0 0 0,0-1 0 0 0,0 1-1 0 0,-7-1 1 0 0,3 1-52 0 0,1 1 0 0 0,0 0-1 0 0,0 0 1 0 0,0 0 0 0 0,-1 1 0 0 0,1 0-1 0 0,0 1 1 0 0,0 0 0 0 0,0 0 0 0 0,0 0-1 0 0,1 1 1 0 0,-1 0 0 0 0,1 0-1 0 0,-1 0 1 0 0,1 1 0 0 0,-6 5 0 0 0,-3 3-7 0 0,0 0 1 0 0,1 1-1 0 0,1 1 1 0 0,-23 29 0 0 0,25-27-32 0 0,0 0 1 0 0,1 1-1 0 0,1 0 1 0 0,-10 28-1 0 0,14-32-20 0 0,1 0-1 0 0,0 0 1 0 0,1 0-1 0 0,1 1 1 0 0,0 0-1 0 0,1-1 1 0 0,1 16-1 0 0,0-25-10 0 0,0 1-1 0 0,1 0 1 0 0,-1-1-1 0 0,1 1 1 0 0,1-1-1 0 0,-1 1 1 0 0,0-1-1 0 0,1 0 1 0 0,0 1-1 0 0,0-1 1 0 0,0 0-1 0 0,1 0 1 0 0,-1-1-1 0 0,1 1 1 0 0,0 0-1 0 0,5 4 1 0 0,-4-4-15 0 0,1-1 0 0 0,0 0 0 0 0,-1 0 0 0 0,1 0 0 0 0,0 0 0 0 0,1-1 0 0 0,-1 0 0 0 0,0 0 0 0 0,1 0 0 0 0,-1 0 0 0 0,1-1 0 0 0,10 1 0 0 0,-6-1 5 0 0,-1-1 0 0 0,1 0-1 0 0,-1 0 1 0 0,0-1 0 0 0,1 0 0 0 0,-1-1 0 0 0,0 0-1 0 0,0-1 1 0 0,0 0 0 0 0,0 0 0 0 0,13-7-1 0 0,-12 5 3 0 0,-1-1-1 0 0,1-1 1 0 0,-1 0-1 0 0,0-1 1 0 0,0 1-1 0 0,-1-2 1 0 0,0 1-1 0 0,-1-1 0 0 0,8-11 1 0 0,0-3 61 0 0,-2-1 0 0 0,0-1 1 0 0,-2 0-1 0 0,0 0 0 0 0,-2-1 0 0 0,8-34 0 0 0,21-167 460 0 0,-21 104-318 0 0,-14 106 73 0 0,-1 30-30 0 0,-1 12-235 0 0,0 77 94 0 0,-12 329-2095 0 0,9-412 1625 0 0,0-3-735 0 0,1 0 0 0 0,0 1 1 0 0,1-1-1 0 0,5 33 0 0 0,-5-48 888 0 0,0-1 0 0 0,0 1 0 0 0,0 0 0 0 0,1 0 0 0 0,-1 0 0 0 0,0 0 0 0 0,1-1 0 0 0,-1 1 0 0 0,1 0 1 0 0,-1 0-1 0 0,0-1 0 0 0,1 1 0 0 0,0 0 0 0 0,-1-1 0 0 0,1 1 0 0 0,-1-1 0 0 0,2 2 0 0 0,18 2-5384 0 0</inkml:trace>
</inkml:ink>
</file>

<file path=ppt/ink/ink1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6:29.2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49 0 6537 0 0,'0'0'14864'0'0,"-5"17"-14564"0"0,-1 1-238 0 0,-2 6-6 0 0,1 0-1 0 0,-4 30 1 0 0,6-18-386 0 0,1 0 0 0 0,1 1 0 0 0,4 55 1 0 0,0-83-91 0 0,0 1 0 0 0,6 18 0 0 0,3-5-1556 0 0,-9-21 1372 0 0,0-1-1 0 0,0 1 1 0 0,1 0-1 0 0,-1 0 1 0 0,1-1-1 0 0,-1 1 0 0 0,1-1 1 0 0,2 2-1 0 0,5 1-4557 0 0,5-8-1610 0 0</inkml:trace>
</inkml:ink>
</file>

<file path=ppt/ink/ink1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6:29.6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1 214 1304 0 0,'0'0'9688'0'0,"15"11"-8448"0"0,48 33-7 0 0,-61-43-1139 0 0,0 1 1 0 0,0-1 0 0 0,1 1 0 0 0,-1-1 0 0 0,1 0 0 0 0,-1 0 0 0 0,1 0-1 0 0,-1 0 1 0 0,1 0 0 0 0,0-1 0 0 0,-1 1 0 0 0,1-1 0 0 0,0 0-1 0 0,-1 0 1 0 0,1 0 0 0 0,4 0 0 0 0,2-1 203 0 0,-1 1-178 0 0,-1-1-1 0 0,1 0 0 0 0,-1 0 0 0 0,1 0 0 0 0,-1-1 1 0 0,0-1-1 0 0,0 1 0 0 0,0-1 0 0 0,0 0 0 0 0,0-1 1 0 0,-1 1-1 0 0,1-1 0 0 0,-1-1 0 0 0,0 1 0 0 0,0-1 1 0 0,-1 0-1 0 0,0 0 0 0 0,1-1 0 0 0,-2 0 0 0 0,1 0 1 0 0,-1 0-1 0 0,0 0 0 0 0,0-1 0 0 0,0 1 0 0 0,-1-1 1 0 0,0 0-1 0 0,0 0 0 0 0,-1 0 0 0 0,0-1 0 0 0,-1 1 1 0 0,2-10-1 0 0,-3 11-45 0 0,1 0 0 0 0,-2 0 0 0 0,1 0 0 0 0,-1 0 0 0 0,1 1 0 0 0,-2-1 1 0 0,1 0-1 0 0,-1 0 0 0 0,0 1 0 0 0,0-1 0 0 0,0 1 0 0 0,-4-6 0 0 0,4 7-35 0 0,-1 1 0 0 0,1 0 0 0 0,-1-1 0 0 0,0 1 0 0 0,0 1 0 0 0,0-1 0 0 0,0 0 0 0 0,-1 1 0 0 0,1 0 0 0 0,-1-1 0 0 0,1 1 0 0 0,-1 1 0 0 0,0-1 0 0 0,0 0 0 0 0,0 1 0 0 0,0 0 0 0 0,0 0 0 0 0,-4 0 0 0 0,2 0-15 0 0,-1 0 0 0 0,1 1 1 0 0,-1 0-1 0 0,1 0 0 0 0,-1 0 0 0 0,1 1 0 0 0,-1 0 0 0 0,1 1 1 0 0,0-1-1 0 0,0 1 0 0 0,-1 0 0 0 0,1 1 0 0 0,0-1 1 0 0,1 1-1 0 0,-1 1 0 0 0,1-1 0 0 0,-1 1 0 0 0,1 0 1 0 0,0 0-1 0 0,0 0 0 0 0,0 1 0 0 0,1-1 0 0 0,0 1 1 0 0,0 0-1 0 0,0 1 0 0 0,1-1 0 0 0,-1 1 0 0 0,1 0 1 0 0,0-1-1 0 0,1 1 0 0 0,0 0 0 0 0,0 1 0 0 0,-2 9 1 0 0,2-9-14 0 0,2-1 1 0 0,-1 1-1 0 0,1 0 0 0 0,0 0 1 0 0,0-1-1 0 0,1 1 1 0 0,0-1-1 0 0,0 1 1 0 0,1 0-1 0 0,0-1 1 0 0,0 0-1 0 0,0 1 0 0 0,6 9 1 0 0,-3-7-10 0 0,1-1 0 0 0,-1 0 0 0 0,2 0 0 0 0,-1-1 1 0 0,1 0-1 0 0,0 0 0 0 0,0 0 0 0 0,14 9 0 0 0,-6-6-147 0 0,0-1-1 0 0,0-1 1 0 0,1 0-1 0 0,0-1 1 0 0,0-1 0 0 0,31 7-1 0 0,-27-9-1499 0 0,-1 0-1 0 0,1-2 1 0 0,23 0 0 0 0,-34-4-2896 0 0,-1-3-1819 0 0</inkml:trace>
</inkml:ink>
</file>

<file path=ppt/ink/ink1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6:30.4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0 146 1500 0 0,'0'0'18728'0'0,"9"14"-17970"0"0,-9-13-744 0 0,60 114 1302 0 0,-49-91-1097 0 0,2 0-1 0 0,0-1 1 0 0,2-1 0 0 0,0 0-1 0 0,1 0 1 0 0,2-2 0 0 0,25 25-1 0 0,-33-36-173 0 0,0-1 0 0 0,1-1-1 0 0,0 1 1 0 0,0-2-1 0 0,0 0 1 0 0,1 0 0 0 0,17 5-1 0 0,-19-8-3 0 0,-1 0 0 0 0,1-1 0 0 0,0-1 0 0 0,0 0-1 0 0,0 0 1 0 0,0-1 0 0 0,0 0 0 0 0,-1-1 0 0 0,1 0 0 0 0,17-4 0 0 0,-18 2 17 0 0,0 0 0 0 0,0-1 0 0 0,0 0 1 0 0,-1-1-1 0 0,1 0 0 0 0,-1 0 1 0 0,0 0-1 0 0,-1-1 0 0 0,1 0 1 0 0,-1-1-1 0 0,0 0 0 0 0,-1 0 0 0 0,0 0 1 0 0,6-10-1 0 0,-2 2-12 0 0,0 0 0 0 0,-2-1 0 0 0,1 0-1 0 0,-2-1 1 0 0,0 0 0 0 0,7-28 0 0 0,-10 27-55 0 0,-1 1-1 0 0,-1-1 1 0 0,0 0-1 0 0,-1-1 1 0 0,-1 1-1 0 0,-1 0 1 0 0,-3-24-1 0 0,2 34-143 0 0,1-1 0 0 0,-1 1 0 0 0,-1 0-1 0 0,1 0 1 0 0,-1 0 0 0 0,-1 0-1 0 0,0 0 1 0 0,0 1 0 0 0,0 0-1 0 0,-1-1 1 0 0,0 2 0 0 0,0-1 0 0 0,-1 0-1 0 0,0 1 1 0 0,0 0 0 0 0,0 1-1 0 0,-12-8 1 0 0,18 12 47 0 0,-1 1 1 0 0,1-1-1 0 0,-1 1 1 0 0,1-1-1 0 0,-1 1 0 0 0,0 0 1 0 0,1-1-1 0 0,-1 1 0 0 0,0 0 1 0 0,1 0-1 0 0,-1-1 0 0 0,0 1 1 0 0,1 0-1 0 0,-1 0 1 0 0,0 0-1 0 0,1 0 0 0 0,-1 0 1 0 0,0 0-1 0 0,1 0 0 0 0,-1 0 1 0 0,0 0-1 0 0,1 0 0 0 0,-1 0 1 0 0,0 0-1 0 0,1 0 0 0 0,-1 1 1 0 0,-1-1-1 0 0,2 1-123 0 0,0 0 0 0 0,-1 0 0 0 0,1-1 0 0 0,-1 1 0 0 0,1 0 0 0 0,0 0 0 0 0,-1 0 0 0 0,1 0 0 0 0,0 0 0 0 0,0-1 0 0 0,0 1 0 0 0,0 0 0 0 0,0 0 0 0 0,0 0 0 0 0,0 0 0 0 0,0 0 0 0 0,0 1 0 0 0,1 5-1964 0 0,1 1 0 0 0,0-1 0 0 0,4 11 0 0 0,2 2-4539 0 0</inkml:trace>
</inkml:ink>
</file>

<file path=ppt/ink/ink1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6:30.7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231 243 312 0 0,'0'0'9818'0'0,"14"-8"-8268"0"0,44-29 77 0 0,-55 35-1452 0 0,0 1 1 0 0,-1-1-1 0 0,1 0 1 0 0,0-1-1 0 0,-1 1 1 0 0,0 0-1 0 0,1-1 1 0 0,-1 0-1 0 0,0 1 1 0 0,0-1-1 0 0,-1 0 1 0 0,1 0-1 0 0,0 0 1 0 0,-1 0-1 0 0,0 0 1 0 0,0 0-1 0 0,0-1 1 0 0,0 1 0 0 0,0 0-1 0 0,-1-1 1 0 0,1 1-1 0 0,-1 0 1 0 0,0-1-1 0 0,0 1 1 0 0,0 0-1 0 0,-1-1 1 0 0,0-4-1 0 0,-1 3-31 0 0,0-1 0 0 0,0 1 0 0 0,0 0 0 0 0,-1-1 0 0 0,1 1 0 0 0,-1 0 0 0 0,-1 1-1 0 0,1-1 1 0 0,-1 0 0 0 0,1 1 0 0 0,-1 0 0 0 0,-1 0 0 0 0,-3-3 0 0 0,1 1-31 0 0,0 2 1 0 0,0-1-1 0 0,-1 1 1 0 0,0 0 0 0 0,1 0-1 0 0,-1 1 1 0 0,0 0-1 0 0,0 1 1 0 0,-1 0-1 0 0,1 0 1 0 0,-12-1-1 0 0,14 3-62 0 0,0 0 0 0 0,0 0-1 0 0,0 0 1 0 0,-1 1-1 0 0,1 0 1 0 0,0 0 0 0 0,0 1-1 0 0,0 0 1 0 0,0 0 0 0 0,1 0-1 0 0,-1 0 1 0 0,0 1 0 0 0,1 0-1 0 0,0 1 1 0 0,0-1 0 0 0,-6 5-1 0 0,3-1-30 0 0,1 1 1 0 0,0-1-1 0 0,0 1 0 0 0,0 0 0 0 0,1 1 0 0 0,0-1 0 0 0,1 1 0 0 0,0 0 0 0 0,1 1 0 0 0,-1-1 0 0 0,2 1 0 0 0,-1 0 1 0 0,2 0-1 0 0,-3 11 0 0 0,4-13-17 0 0,0 1 0 0 0,0-1 1 0 0,1 0-1 0 0,1 1 0 0 0,-1-1 1 0 0,1 1-1 0 0,0-1 0 0 0,1 0 0 0 0,0 1 1 0 0,1-1-1 0 0,-1 0 0 0 0,2 0 1 0 0,-1-1-1 0 0,1 1 0 0 0,0-1 0 0 0,0 0 1 0 0,10 12-1 0 0,-6-10-24 0 0,1 1 0 0 0,1-2 0 0 0,-1 1-1 0 0,1-1 1 0 0,1-1 0 0 0,-1 0 0 0 0,1 0 0 0 0,1-1 0 0 0,-1-1 0 0 0,1 0-1 0 0,0 0 1 0 0,0-1 0 0 0,0-1 0 0 0,1 0 0 0 0,-1-1 0 0 0,1 0-1 0 0,0-1 1 0 0,-1 0 0 0 0,1-1 0 0 0,0 0 0 0 0,15-3 0 0 0,-19 1-99 0 0,-1 0 1 0 0,0-1-1 0 0,1 0 1 0 0,-1 0-1 0 0,0-1 1 0 0,0 0-1 0 0,-1 0 1 0 0,1-1-1 0 0,-1 0 1 0 0,0 0-1 0 0,8-9 1 0 0,-9 8-649 0 0,0 0 0 0 0,0 0 0 0 0,-1-1 0 0 0,0 0 0 0 0,0 0 0 0 0,7-16 0 0 0,-6 1-6326 0 0,-4 8 1015 0 0</inkml:trace>
</inkml:ink>
</file>

<file path=ppt/ink/ink1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6:31.3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0 113 6901 0 0,'0'0'6035'0'0,"4"-13"-4348"0"0,11-43 21 0 0,-15 53-1449 0 0,2 0 0 0 0,-1 0 0 0 0,0 0 0 0 0,1 0 0 0 0,-1 0 0 0 0,1 0 0 0 0,0 0 0 0 0,0 0 0 0 0,3-3 0 0 0,-3 5-126 0 0,-1 0-1 0 0,0 0 1 0 0,0 0 0 0 0,0 0 0 0 0,1 0 0 0 0,-1 1 0 0 0,0-1 0 0 0,1 0 0 0 0,-1 1-1 0 0,0-1 1 0 0,1 1 0 0 0,-1 0 0 0 0,1-1 0 0 0,-1 1 0 0 0,4 0 0 0 0,-2 0 1 0 0,-1 1 1 0 0,1-1 0 0 0,0 1 0 0 0,0 0-1 0 0,0 0 1 0 0,0 0 0 0 0,-1 1-1 0 0,1-1 1 0 0,0 0 0 0 0,-1 1 0 0 0,1 0-1 0 0,-1 0 1 0 0,0 0 0 0 0,0 0-1 0 0,1 0 1 0 0,2 4 0 0 0,4 6 223 0 0,-1-1 1 0 0,-1 1-1 0 0,0 0 1 0 0,10 24-1 0 0,16 56 400 0 0,-26-71-659 0 0,42 155 122 0 0,-32-104-699 0 0,45 114 1 0 0,-59-178 245 0 0,1-1 1 0 0,0 0-1 0 0,0 0 1 0 0,10 13-1 0 0,-14-19 130 0 0,1 0 0 0 0,0 0-1 0 0,0 1 1 0 0,0-1 0 0 0,0 0 0 0 0,1 0-1 0 0,-1 0 1 0 0,0 0 0 0 0,0-1-1 0 0,1 1 1 0 0,-1 0 0 0 0,0 0 0 0 0,1-1-1 0 0,-1 1 1 0 0,1-1 0 0 0,-1 1 0 0 0,1-1-1 0 0,-1 0 1 0 0,1 1 0 0 0,-1-1-1 0 0,1 0 1 0 0,-1 0 0 0 0,1 0 0 0 0,-1 0-1 0 0,1 0 1 0 0,-1-1 0 0 0,1 1 0 0 0,-1 0-1 0 0,1-1 1 0 0,-1 1 0 0 0,1-1-1 0 0,-1 1 1 0 0,0-1 0 0 0,3-1 0 0 0,0-2-222 0 0,0 1 1 0 0,0-1 0 0 0,-1 0-1 0 0,1 0 1 0 0,-1 0 0 0 0,0 0 0 0 0,0-1-1 0 0,0 0 1 0 0,1-4 0 0 0,20-48-2126 0 0,-23 56 2410 0 0,17-56-525 0 0,14-73 0 0 0,-17 66 4198 0 0,-15 64-3542 0 0,0 0 1 0 0,0-1-1 0 0,0 1 1 0 0,0 0-1 0 0,0 0 1 0 0,0-1 0 0 0,0 1-1 0 0,0 0 1 0 0,0-1-1 0 0,0 1 1 0 0,0 0-1 0 0,1 0 1 0 0,-1-1 0 0 0,0 1-1 0 0,0 0 1 0 0,0 0-1 0 0,0-1 1 0 0,1 1-1 0 0,-1 0 1 0 0,0 0 0 0 0,0 0-1 0 0,0 0 1 0 0,1-1-1 0 0,-1 1 1 0 0,0 0-1 0 0,0 0 1 0 0,1 0 0 0 0,-1 0-1 0 0,0 0 1 0 0,0-1-1 0 0,1 1 1 0 0,7 6 1120 0 0,7 21-851 0 0,-11-19 123 0 0,12 19-125 0 0,0 0-1 0 0,32 36 1 0 0,-39-52-273 0 0,0-2 0 0 0,0 0 0 0 0,1 0-1 0 0,0 0 1 0 0,1-1 0 0 0,0-1 0 0 0,0 0-1 0 0,21 10 1 0 0,-28-16-101 0 0,0 1 1 0 0,0-1-1 0 0,0 0 0 0 0,1 0 0 0 0,-1 0 0 0 0,1 0 0 0 0,-1-1 0 0 0,1 0 1 0 0,-1 1-1 0 0,1-2 0 0 0,-1 1 0 0 0,1-1 0 0 0,-1 1 0 0 0,7-3 0 0 0,-6 1-27 0 0,1 0 0 0 0,-1-1 0 0 0,0 0-1 0 0,0 1 1 0 0,-1-2 0 0 0,1 1-1 0 0,-1 0 1 0 0,1-1 0 0 0,-1 0 0 0 0,4-6-1 0 0,1 0-21 0 0,-2-1 0 0 0,0 0 0 0 0,0 0 0 0 0,-1-1 0 0 0,0 0 0 0 0,-1 0 0 0 0,0-1 0 0 0,-1 1 0 0 0,2-14-1 0 0,0 6 337 0 0,-2 17-137 0 0,2 10-306 0 0,49 97-2355 0 0,-42-84-1655 0 0,18 23 0 0 0,-19-30-970 0 0</inkml:trace>
</inkml:ink>
</file>

<file path=ppt/ink/ink1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6:31.6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130 256 9261 0 0,'0'0'3648'0'0,"14"-11"-2623"0"0,47-36-50 0 0,-51 39-658 0 0,-1 0 1 0 0,0 0 0 0 0,-1 0-1 0 0,11-14 1 0 0,-15 16-171 0 0,-1 0-1 0 0,1 0 1 0 0,-1 0 0 0 0,-1 0-1 0 0,1-1 1 0 0,2-11 0 0 0,-4 15-82 0 0,0 1 0 0 0,0-1 0 0 0,-1 0 0 0 0,1 1 1 0 0,-1-1-1 0 0,0 0 0 0 0,0 1 0 0 0,0-1 0 0 0,0 0 0 0 0,0 0 1 0 0,-1 1-1 0 0,1-1 0 0 0,-1 0 0 0 0,1 1 0 0 0,-1-1 1 0 0,0 0-1 0 0,0 1 0 0 0,-1-1 0 0 0,1 1 0 0 0,0 0 0 0 0,-1-1 1 0 0,1 1-1 0 0,-1 0 0 0 0,-4-4 0 0 0,3 3 7 0 0,-1 1 0 0 0,0 0-1 0 0,0-1 1 0 0,-1 1 0 0 0,1 1-1 0 0,0-1 1 0 0,0 0 0 0 0,-1 1 0 0 0,1 0-1 0 0,-1 0 1 0 0,0 1 0 0 0,1-1-1 0 0,-10 1 1 0 0,5 1 22 0 0,-1 0 0 0 0,1 0 1 0 0,0 1-1 0 0,0 0 0 0 0,0 1 0 0 0,0 0 0 0 0,0 0 0 0 0,0 1 0 0 0,1 0 0 0 0,0 1 0 0 0,0 0 1 0 0,0 0-1 0 0,0 0 0 0 0,1 1 0 0 0,0 0 0 0 0,0 1 0 0 0,1 0 0 0 0,-12 14 0 0 0,14-15-21 0 0,0 0 0 0 0,1 0-1 0 0,-1 1 1 0 0,1-1 0 0 0,0 1-1 0 0,1-1 1 0 0,0 1 0 0 0,0 0-1 0 0,0 0 1 0 0,1 0 0 0 0,-1 9-1 0 0,2-10-14 0 0,1 1 0 0 0,-1-1 1 0 0,1 0-1 0 0,0-1 0 0 0,0 1 0 0 0,1 0 0 0 0,-1 0 0 0 0,1 0 1 0 0,1-1-1 0 0,-1 1 0 0 0,1-1 0 0 0,0 0 0 0 0,0 0 0 0 0,7 9 1 0 0,2-1-11 0 0,0-1 1 0 0,1 0 0 0 0,0-1 0 0 0,0-1 0 0 0,2 0 0 0 0,-1 0 0 0 0,1-1 0 0 0,0-1 0 0 0,1-1 0 0 0,18 6-1 0 0,4 0-131 0 0,0-2 0 0 0,1-2 0 0 0,51 6 0 0 0,-15-9-1199 0 0,-57-5-4643 0 0,-32-1 1877 0 0,-2 0-1607 0 0</inkml:trace>
</inkml:ink>
</file>

<file path=ppt/ink/ink1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6:32.6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7053 0 0,'0'0'14221'0'0,"15"4"-13666"0"0,-2 0-382 0 0,-1 0-1 0 0,22 9 0 0 0,-32-11-131 0 0,1 0-1 0 0,-1-1 1 0 0,0 1-1 0 0,0 0 1 0 0,0 1-1 0 0,0-1 1 0 0,0 0 0 0 0,-1 0-1 0 0,1 1 1 0 0,-1-1-1 0 0,1 1 1 0 0,-1 0-1 0 0,0-1 1 0 0,0 1-1 0 0,0 0 1 0 0,0-1 0 0 0,-1 1-1 0 0,1 0 1 0 0,0 5-1 0 0,1 3 89 0 0,24 136 471 0 0,-5-20-2759 0 0,-17-114 845 0 0,-4-13 1269 0 0,0 0 0 0 0,0 0 0 0 0,0 0 0 0 0,1 0-1 0 0,-1 0 1 0 0,0 1 0 0 0,0-1 0 0 0,0 0 0 0 0,0 0 0 0 0,0 0-1 0 0,0 0 1 0 0,0 0 0 0 0,0 0 0 0 0,0 0 0 0 0,0 0 0 0 0,1 0-1 0 0,-1 0 1 0 0,0 0 0 0 0,0 0 0 0 0,0 0 0 0 0,0 0 0 0 0,0 0-1 0 0,0 0 1 0 0,0 0 0 0 0,0 0 0 0 0,0-1 0 0 0,0 1 0 0 0,1 0-1 0 0,-1 0 1 0 0,0 0 0 0 0,0 0 0 0 0,0 0 0 0 0,0 0 0 0 0,0 0-1 0 0,0 0 1 0 0,0 0 0 0 0,0 0 0 0 0,0 0 0 0 0,0 0 0 0 0,0 0-1 0 0,0 0 1 0 0,0-1 0 0 0,0 1 0 0 0,0 0 0 0 0,0 0 0 0 0,0 0-1 0 0,0 0 1 0 0,0 0 0 0 0,0 0 0 0 0,0 0 0 0 0,0 0 0 0 0,0 0-1 0 0,0 0 1 0 0,0-1 0 0 0,0 1 0 0 0,0 0 0 0 0,0 0 0 0 0,5-25-4308 0 0,-5 22 4257 0 0,7-51-4815 0 0,5-45 710 0 0,7 2 8103 0 0,-19 95-3494 0 0,1 1 0 0 0,-1-1 0 0 0,1 0 0 0 0,0 0 0 0 0,0 0 0 0 0,0 1 0 0 0,-1-1 0 0 0,1 0 0 0 0,1 1 0 0 0,1-3 0 0 0,-3 3-295 0 0,1 1 1 0 0,0 0-1 0 0,-1 0 1 0 0,1-1-1 0 0,-1 1 1 0 0,1 0-1 0 0,-1 0 1 0 0,1-1 0 0 0,-1 1-1 0 0,1 0 1 0 0,0 0-1 0 0,-1 0 1 0 0,1 0-1 0 0,-1 0 1 0 0,1 0-1 0 0,0 0 1 0 0,-1 0-1 0 0,1 0 1 0 0,-1 0-1 0 0,1 1 1 0 0,0-1 0 0 0,-1 0-1 0 0,1 0 1 0 0,-1 0-1 0 0,1 1 1 0 0,-1-1-1 0 0,1 0 1 0 0,-1 1-1 0 0,1-1 1 0 0,-1 0-1 0 0,1 1 1 0 0,-1-1-1 0 0,0 1 1 0 0,1-1 0 0 0,-1 1-1 0 0,1-1 1 0 0,-1 1-1 0 0,0-1 1 0 0,1 2-1 0 0,7 8 396 0 0,31 38 971 0 0,2-2 0 0 0,62 56 0 0 0,-90-91-1411 0 0,-8-5-50 0 0,1-1 0 0 0,0-1-1 0 0,0 1 1 0 0,1-1 0 0 0,11 6 0 0 0,-18-10-14 0 0,0 0 0 0 0,1 1 0 0 0,-1-1 0 0 0,0 0 1 0 0,0 0-1 0 0,1 0 0 0 0,-1 0 0 0 0,0 0 0 0 0,1 0 1 0 0,-1 0-1 0 0,0 0 0 0 0,0 0 0 0 0,1 0 0 0 0,-1 0 0 0 0,0-1 1 0 0,1 1-1 0 0,-1 0 0 0 0,0 0 0 0 0,0 0 0 0 0,1 0 0 0 0,-1 0 1 0 0,0 0-1 0 0,0-1 0 0 0,1 1 0 0 0,-1 0 0 0 0,0 0 1 0 0,0 0-1 0 0,1-1 0 0 0,-1 1 0 0 0,0 0 0 0 0,0 0 0 0 0,0-1 1 0 0,0 1-1 0 0,1 0 0 0 0,-1 0 0 0 0,0-1 0 0 0,0 1 1 0 0,0 0-1 0 0,0-1 0 0 0,0 1 0 0 0,3-16-12 0 0,-3 11-10 0 0,9-60-367 0 0,-7 36 324 0 0,3 0 1 0 0,14-55-1 0 0,-19 83 83 0 0,0 0 0 0 0,0 0 0 0 0,1 0 0 0 0,-1 0 0 0 0,0 0 0 0 0,1 0 1 0 0,-1 0-1 0 0,1 0 0 0 0,0 0 0 0 0,-1 0 0 0 0,1 0 0 0 0,-1 1 0 0 0,1-1 0 0 0,0 0 0 0 0,0 0 0 0 0,0 0 0 0 0,-1 1 0 0 0,1-1 0 0 0,0 1 1 0 0,0-1-1 0 0,0 0 0 0 0,0 1 0 0 0,0 0 0 0 0,0-1 0 0 0,0 1 0 0 0,2-1 0 0 0,-1 1 0 0 0,0 1 1 0 0,0-1-1 0 0,0 0 0 0 0,-1 1 1 0 0,1 0-1 0 0,0-1 1 0 0,0 1-1 0 0,-1 0 0 0 0,1 0 1 0 0,0 0-1 0 0,-1 0 0 0 0,1 0 1 0 0,-1 0-1 0 0,2 2 0 0 0,42 35 161 0 0,-11-9-625 0 0,0 1-1 0 0,33 39 1 0 0,-64-66 120 0 0,-1 1 1 0 0,1 0 0 0 0,-1 0 0 0 0,1 0 0 0 0,1 5 0 0 0,1 13-5863 0 0,-5-15 463 0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37:53.9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54 159 352 0 0,'0'0'6143'0'0,"-4"-14"-3000"0"0,-14-41-860 0 0,0 5 2023 0 0,13 38-2859 0 0,4 8-945 0 0,-1 1-1 0 0,1 0 1 0 0,0 0 0 0 0,0 0-1 0 0,0-1 1 0 0,0-2-1 0 0,1 5 111 0 0,0 16 92 0 0,1 11-129 0 0,2-1-1 0 0,7 28 1 0 0,-4-19-332 0 0,40 181 133 0 0,-36-182-456 0 0,1-1 1 0 0,2 0-1 0 0,1-1 1 0 0,24 42-1 0 0,-33-65-69 0 0,1-1-1 0 0,-1 1 0 0 0,1-1 1 0 0,1 0-1 0 0,-1 0 1 0 0,15 10-1 0 0,-19-15 60 0 0,0 0-1 0 0,1-1 1 0 0,-1 1 0 0 0,1-1 0 0 0,-1 0 0 0 0,1 0-1 0 0,0 0 1 0 0,0 0 0 0 0,-1 0 0 0 0,1 0 0 0 0,0-1-1 0 0,0 1 1 0 0,0-1 0 0 0,0 0 0 0 0,-1 0 0 0 0,1 0-1 0 0,0 0 1 0 0,0-1 0 0 0,0 1 0 0 0,0-1 0 0 0,0 1-1 0 0,-1-1 1 0 0,1 0 0 0 0,0 0 0 0 0,-1-1-1 0 0,4-1 1 0 0,0-1-198 0 0,-1 0 0 0 0,1 0 0 0 0,-1-1-1 0 0,0 0 1 0 0,0 0 0 0 0,4-7 0 0 0,24-37-1419 0 0,-28 40 1471 0 0,14-20 300 0 0,-3-2-1 0 0,25-61 1 0 0,-41 91 106 0 0,1 0 0 0 0,-1 1 0 0 0,0-1 1 0 0,0 0-1 0 0,0 1 0 0 0,1-1 0 0 0,-1 1 0 0 0,0-1 0 0 0,0 0 0 0 0,1 1 0 0 0,-1-1 0 0 0,1 1 0 0 0,-1-1 0 0 0,1 1 0 0 0,-1-1 0 0 0,1 0 1 0 0,8 9 1144 0 0,-8-6-1553 0 0,4 4 289 0 0,0 0-1 0 0,1 0 0 0 0,-1-1 0 0 0,1 1 1 0 0,0-1-1 0 0,1-1 0 0 0,-1 1 1 0 0,1-1-1 0 0,9 4 0 0 0,-13-7-49 0 0,0 1 0 0 0,0-1 0 0 0,0-1 0 0 0,0 1 0 0 0,0 0 0 0 0,0-1 0 0 0,0 1 0 0 0,0-1 0 0 0,0 0 0 0 0,0 0 0 0 0,1 0 0 0 0,-1-1 0 0 0,0 1 0 0 0,0-1 0 0 0,0 0 0 0 0,0 1-1 0 0,0-1 1 0 0,0-1 0 0 0,0 1 0 0 0,-1 0 0 0 0,1-1 0 0 0,0 1 0 0 0,-1-1 0 0 0,1 0 0 0 0,-1 0 0 0 0,4-3 0 0 0,3-6-52 0 0,0 0 0 0 0,-1 0 0 0 0,0 0 0 0 0,-1-1 0 0 0,8-19 0 0 0,-8 16 47 0 0,1 1-1 0 0,0 1 1 0 0,17-24 0 0 0,-23 35 57 0 0,0 0 0 0 0,0 0 0 0 0,0 0 0 0 0,1 0 0 0 0,-1 0 0 0 0,0 0 0 0 0,1 0 0 0 0,-1 1 0 0 0,1-1 0 0 0,-1 1 0 0 0,1 0 0 0 0,0 0 0 0 0,0 0 0 0 0,-1 0 0 0 0,1 0 0 0 0,0 1 0 0 0,0-1 0 0 0,0 1 0 0 0,0 0 0 0 0,0 0 0 0 0,0 0 0 0 0,0 0 0 0 0,0 0 0 0 0,0 1 0 0 0,-1-1 0 0 0,1 1 0 0 0,0 0 0 0 0,0 0 0 0 0,0 0 0 0 0,-1 0 0 0 0,1 0 0 0 0,-1 1 0 0 0,1-1 0 0 0,-1 1 0 0 0,1 0-1 0 0,-1-1 1 0 0,0 1 0 0 0,3 2 0 0 0,6 7-9 0 0,-1 1-1 0 0,0 0 1 0 0,0 0-1 0 0,-1 0 1 0 0,0 2-1 0 0,-1-1 0 0 0,-1 1 1 0 0,8 20-1 0 0,-5-7-40 0 0,-1 1 0 0 0,-1 0 0 0 0,6 47 0 0 0,-11-51-328 0 0,0 0 1 0 0,-2 0 0 0 0,-1 1 0 0 0,-1-1-1 0 0,-1 0 1 0 0,-1 0 0 0 0,-1 0 0 0 0,-1-1-1 0 0,-13 37 1 0 0,20-82-9563 0 0,6-1 5268 0 0,6-12-326 0 0</inkml:trace>
</inkml:ink>
</file>

<file path=ppt/ink/ink1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6:33.3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1 10213 0 0,'0'0'11617'0'0,"-1"5"-11098"0"0,-1 13-242 0 0,1 1-1 0 0,0-1 1 0 0,2 1 0 0 0,2 22 0 0 0,16 79-169 0 0,-19-119-107 0 0,11 58-19 0 0,-2-13-989 0 0,-1 0-1 0 0,2 91 1 0 0,-10-132 493 0 0,0 1 1 0 0,-1 0 0 0 0,1-1-1 0 0,-1 1 1 0 0,-1 0-1 0 0,1-1 1 0 0,-1 1-1 0 0,0-1 1 0 0,0 0 0 0 0,-1 1-1 0 0,1-1 1 0 0,-7 9-1 0 0,8-13 77 0 0,0 0 0 0 0,1 0 0 0 0,-1 0 0 0 0,0 0 0 0 0,0 0 0 0 0,0 0 0 0 0,0-1 0 0 0,0 1 0 0 0,0 0 0 0 0,-1 0 0 0 0,-1 0 0 0 0,-18 1-6366 0 0</inkml:trace>
</inkml:ink>
</file>

<file path=ppt/ink/ink1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6:33.9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17 388 4348 0 0,'0'0'8391'0'0,"-3"-14"-6847"0"0,-9-45 128 0 0,11 55-1533 0 0,1 1 1 0 0,0-1-1 0 0,0 1 1 0 0,0 0-1 0 0,0-1 0 0 0,1 1 1 0 0,0 0-1 0 0,-1-1 1 0 0,1 1-1 0 0,0 0 1 0 0,0 0-1 0 0,1 0 1 0 0,-1 0-1 0 0,1 0 0 0 0,0 0 1 0 0,-1 0-1 0 0,1 0 1 0 0,1 0-1 0 0,-1 1 1 0 0,0-1-1 0 0,1 1 1 0 0,2-3-1 0 0,2-2 76 0 0,12-11 72 0 0,0 0 1 0 0,1 1-1 0 0,24-15 0 0 0,69-38 88 0 0,-99 62-332 0 0,10-6 94 0 0,52-21 1 0 0,-62 30-32 0 0,0 1 1 0 0,1 0-1 0 0,0 1 1 0 0,0 0-1 0 0,20-1 1 0 0,-31 4-55 0 0,0 0 0 0 0,0 0 1 0 0,1 1-1 0 0,-1-1 0 0 0,0 1 0 0 0,0 0 1 0 0,0 0-1 0 0,0 0 0 0 0,0 0 0 0 0,0 1 1 0 0,0 0-1 0 0,0 0 0 0 0,0 0 0 0 0,4 3 1 0 0,-4-1-8 0 0,0-1 1 0 0,-1 1-1 0 0,0-1 1 0 0,0 1 0 0 0,0 0-1 0 0,0 0 1 0 0,0 1 0 0 0,-1-1-1 0 0,0 0 1 0 0,0 1 0 0 0,0-1-1 0 0,1 7 1 0 0,1 4 163 0 0,-1 0 0 0 0,0 0 0 0 0,0 28 0 0 0,-4 49 206 0 0,0-75-418 0 0,-3 46 11 0 0,0 27-27 0 0,3-88 5 0 0,1-1 1 0 0,0 1-1 0 0,1 0 1 0 0,-1 0 0 0 0,0-1-1 0 0,0 1 1 0 0,1 0-1 0 0,-1-1 1 0 0,1 1 0 0 0,-1 0-1 0 0,1-1 1 0 0,0 1 0 0 0,-1-1-1 0 0,1 1 1 0 0,0-1-1 0 0,0 1 1 0 0,0-1 0 0 0,3 3-1 0 0,-3-3-6 0 0,1 0-1 0 0,0 0 1 0 0,-1-1 0 0 0,1 1-1 0 0,0 0 1 0 0,0-1-1 0 0,-1 1 1 0 0,1-1 0 0 0,0 0-1 0 0,0 0 1 0 0,0 1 0 0 0,-1-1-1 0 0,1 0 1 0 0,0 0-1 0 0,0-1 1 0 0,0 1 0 0 0,3-1-1 0 0,0-1-14 0 0,0 1-1 0 0,0-1 0 0 0,0-1 1 0 0,0 1-1 0 0,0 0 1 0 0,-1-1-1 0 0,1 0 0 0 0,-1 0 1 0 0,8-8-1 0 0,34-37-165 0 0,-41 41 202 0 0,17-20-15 0 0,-16 18 25 0 0,1 0 0 0 0,1 0 0 0 0,16-15-1 0 0,-22 23-9 0 0,-1 1 0 0 0,1-1 0 0 0,-1 0 0 0 0,1 0 0 0 0,-1 1-1 0 0,1-1 1 0 0,0 1 0 0 0,-1-1 0 0 0,1 1 0 0 0,0 0-1 0 0,-1 0 1 0 0,1-1 0 0 0,0 1 0 0 0,-1 1 0 0 0,1-1 0 0 0,0 0-1 0 0,0 0 1 0 0,-1 0 0 0 0,1 1 0 0 0,0-1 0 0 0,-1 1-1 0 0,1 0 1 0 0,2 1 0 0 0,5 2-30 0 0,-1 1 0 0 0,0 0 0 0 0,9 8 0 0 0,-5-5 36 0 0,3 2-159 0 0,1-1 0 0 0,0 0-1 0 0,0-2 1 0 0,1 0 0 0 0,0 0 0 0 0,0-2-1 0 0,1 0 1 0 0,0-1 0 0 0,23 2 0 0 0,-22-4-162 0 0,0-1 1 0 0,0-1-1 0 0,0 0 1 0 0,1-2-1 0 0,-1 0 1 0 0,0-1-1 0 0,0-1 1 0 0,29-10-1 0 0,-36 10 243 0 0,-1-1 0 0 0,0-1-1 0 0,-1 0 1 0 0,1 0 0 0 0,-1-1-1 0 0,-1 0 1 0 0,1 0 0 0 0,8-10-1 0 0,-12 11 106 0 0,0-1 0 0 0,-1 0 0 0 0,0 1 0 0 0,0-2 0 0 0,-1 1 0 0 0,0 0 0 0 0,0-1 0 0 0,0 0 0 0 0,-1 0 0 0 0,0 0 0 0 0,-1 0 0 0 0,2-10 0 0 0,-3 9 85 0 0,0 0 1 0 0,0 0-1 0 0,-1 1 1 0 0,0-1 0 0 0,-1 0-1 0 0,1 0 1 0 0,-2 0-1 0 0,1 1 1 0 0,-4-10-1 0 0,3 14-52 0 0,1 0 0 0 0,-1 0-1 0 0,0 0 1 0 0,0 0-1 0 0,0 1 1 0 0,0-1 0 0 0,-1 1-1 0 0,0-1 1 0 0,1 1-1 0 0,-1 0 1 0 0,-1 0 0 0 0,1 0-1 0 0,0 1 1 0 0,-1-1-1 0 0,1 1 1 0 0,-1 0 0 0 0,0 0-1 0 0,1 0 1 0 0,-1 0-1 0 0,-8-2 1 0 0,5 2 24 0 0,0 1 0 0 0,0-1-1 0 0,0 2 1 0 0,0-1 0 0 0,0 1 0 0 0,0 0 0 0 0,0 0-1 0 0,0 1 1 0 0,0-1 0 0 0,0 2 0 0 0,0-1 0 0 0,0 1-1 0 0,0 0 1 0 0,0 1 0 0 0,1-1 0 0 0,-8 5 0 0 0,8-4-23 0 0,2 1 0 0 0,-1-1 1 0 0,0 1-1 0 0,1 0 1 0 0,-1 0-1 0 0,1 0 0 0 0,0 0 1 0 0,1 1-1 0 0,-1 0 1 0 0,1 0-1 0 0,0 0 0 0 0,0 0 1 0 0,0 0-1 0 0,1 0 1 0 0,-1 1-1 0 0,2-1 0 0 0,-1 1 1 0 0,0 0-1 0 0,0 11 1 0 0,1-6-29 0 0,0-1 0 0 0,1 1 0 0 0,0 0 0 0 0,1-1 0 0 0,1 1 0 0 0,0-1 1 0 0,0 1-1 0 0,0-1 0 0 0,2 0 0 0 0,-1 0 0 0 0,1 0 0 0 0,1 0 0 0 0,0-1 1 0 0,0 0-1 0 0,1 0 0 0 0,0 0 0 0 0,0 0 0 0 0,15 13 0 0 0,-9-9-627 0 0,1-1 1 0 0,0-1-1 0 0,1 0 0 0 0,0-1 0 0 0,1 0 0 0 0,19 9 0 0 0,-23-14-61 0 0,0 0 0 0 0,1-1 0 0 0,0 0-1 0 0,-1-1 1 0 0,2 0 0 0 0,-1-1 0 0 0,0 0-1 0 0,0-1 1 0 0,21 0 0 0 0,-9-3-4767 0 0</inkml:trace>
</inkml:ink>
</file>

<file path=ppt/ink/ink1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6:34.4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239 759 4712 0 0,'0'0'2209'0'0,"13"-5"256"0"0,2 0-1791 0 0,1-1 47 0 0,-1-1 0 0 0,0 0 0 0 0,18-11 0 0 0,-23 12-368 0 0,0 0 0 0 0,-1-1 1 0 0,0 0-1 0 0,0 0 0 0 0,0-1 0 0 0,-1 0 1 0 0,0 0-1 0 0,-1-1 0 0 0,0 0 0 0 0,0-1 1 0 0,-1 0-1 0 0,0 0 0 0 0,-1 0 0 0 0,0 0 1 0 0,-1-1-1 0 0,0 0 0 0 0,5-22 0 0 0,-6 17-173 0 0,-1 1 0 0 0,-1-1 0 0 0,-1 0-1 0 0,0 1 1 0 0,-1-1 0 0 0,-1 0 0 0 0,0 1-1 0 0,-1-1 1 0 0,0 1 0 0 0,-2 0 0 0 0,-8-20-1 0 0,10 26-94 0 0,-1 1 0 0 0,0 0 0 0 0,-1 0 0 0 0,0 1 0 0 0,0 0 0 0 0,-1 0 0 0 0,0 0-1 0 0,0 0 1 0 0,0 1 0 0 0,-1 0 0 0 0,0 0 0 0 0,0 1 0 0 0,0 0 0 0 0,-1 0 0 0 0,0 0 0 0 0,0 1-1 0 0,0 1 1 0 0,-1-1 0 0 0,1 1 0 0 0,-1 1 0 0 0,-11-3 0 0 0,9 3-71 0 0,0 1 1 0 0,1 0-1 0 0,-1 1 1 0 0,0 0-1 0 0,0 0 1 0 0,0 1 0 0 0,0 1-1 0 0,1 0 1 0 0,-1 0-1 0 0,1 1 1 0 0,-1 1-1 0 0,1 0 1 0 0,0 0-1 0 0,0 1 1 0 0,1 0-1 0 0,-1 0 1 0 0,1 1-1 0 0,0 0 1 0 0,1 1-1 0 0,0 0 1 0 0,0 1-1 0 0,0-1 1 0 0,1 1 0 0 0,0 1-1 0 0,0 0 1 0 0,1 0-1 0 0,0 0 1 0 0,-7 18-1 0 0,8-16-21 0 0,1 1-1 0 0,0 0 0 0 0,1 0 1 0 0,0 0-1 0 0,1 0 1 0 0,0 1-1 0 0,1-1 0 0 0,1 1 1 0 0,0-1-1 0 0,1 0 1 0 0,2 19-1 0 0,-2-25 1 0 0,0 0 1 0 0,1 0-1 0 0,0 0 1 0 0,0 0-1 0 0,0 0 1 0 0,1 0-1 0 0,0 0 0 0 0,0-1 1 0 0,0 1-1 0 0,1-1 1 0 0,-1 0-1 0 0,1 0 1 0 0,1 0-1 0 0,-1-1 1 0 0,1 1-1 0 0,-1-1 0 0 0,1 0 1 0 0,1-1-1 0 0,-1 1 1 0 0,0-1-1 0 0,1 0 1 0 0,0 0-1 0 0,-1 0 0 0 0,8 1 1 0 0,-5-2-1 0 0,1 0 1 0 0,-1 0-1 0 0,1-1 1 0 0,-1 0-1 0 0,1-1 1 0 0,0 1-1 0 0,-1-2 1 0 0,1 1-1 0 0,0-1 0 0 0,-1-1 1 0 0,15-3-1 0 0,-11 0 0 0 0,-1 1 0 0 0,0-1 0 0 0,0-1-1 0 0,0 0 1 0 0,-1-1 0 0 0,0 0 0 0 0,14-12-1 0 0,-3-1 8 0 0,-1-1-1 0 0,-2-1 0 0 0,0 0 0 0 0,-1-2 0 0 0,-1 0 0 0 0,16-34 0 0 0,-13 19 29 0 0,-1 0-1 0 0,18-64 1 0 0,-28 74 112 0 0,-2-1 0 0 0,0 0 0 0 0,-2 0-1 0 0,0-42 1 0 0,-4 72-140 0 0,0-1 0 0 0,0 1-1 0 0,0 0 1 0 0,0 0 0 0 0,0 0 0 0 0,1 0-1 0 0,-1 0 1 0 0,0 0 0 0 0,0 0 0 0 0,0 0-1 0 0,0 0 1 0 0,0 0 0 0 0,0-1 0 0 0,0 1-1 0 0,0 0 1 0 0,-1 0 0 0 0,1 0-1 0 0,0 0 1 0 0,0 0 0 0 0,0 0 0 0 0,0 0-1 0 0,0 0 1 0 0,0 0 0 0 0,0 0 0 0 0,0 0-1 0 0,0-1 1 0 0,0 1 0 0 0,0 0 0 0 0,0 0-1 0 0,0 0 1 0 0,0 0 0 0 0,0 0 0 0 0,0 0-1 0 0,0 0 1 0 0,0 0 0 0 0,-1 0-1 0 0,1 0 1 0 0,0 0 0 0 0,0 0 0 0 0,0 0-1 0 0,0 0 1 0 0,0 0 0 0 0,0 0 0 0 0,0 0-1 0 0,0 0 1 0 0,0 0 0 0 0,0 0 0 0 0,-1 0-1 0 0,1 0 1 0 0,0 0 0 0 0,0 0-1 0 0,0 0 1 0 0,0 0 0 0 0,0 0 0 0 0,0 0-1 0 0,0 0 1 0 0,0 0 0 0 0,0 0 0 0 0,0 0-1 0 0,0 0 1 0 0,-1 0 0 0 0,1 0 0 0 0,0 0-1 0 0,0 0 1 0 0,0 0 0 0 0,0 0 0 0 0,0 1-1 0 0,-7 7-89 0 0,-7 13-8 0 0,-9 22-263 0 0,3 2 1 0 0,2 0-1 0 0,2 2 0 0 0,1-1 0 0 0,3 2 1 0 0,2 0-1 0 0,2 0 0 0 0,-2 70 0 0 0,9-106-48 0 0,1 0-1 0 0,1 0 0 0 0,0 0 0 0 0,0 0 1 0 0,2 0-1 0 0,-1 0 0 0 0,9 22 1 0 0,-8-28-148 0 0,0 0 1 0 0,0-1 0 0 0,0 1 0 0 0,1-1-1 0 0,0 1 1 0 0,0-1 0 0 0,0 0 0 0 0,1-1 0 0 0,0 1-1 0 0,0-1 1 0 0,0 0 0 0 0,0 0 0 0 0,0 0 0 0 0,1-1-1 0 0,0 0 1 0 0,6 2 0 0 0,17 6-4442 0 0</inkml:trace>
</inkml:ink>
</file>

<file path=ppt/ink/ink1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6:34.7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331 296 1068 0 0,'0'0'7808'0'0,"6"-16"-5834"0"0,16-56-42 0 0,-21 66-1624 0 0,1 0 0 0 0,-2 0 1 0 0,1 0-1 0 0,0 0 0 0 0,-1 0 0 0 0,0-1 1 0 0,-1 1-1 0 0,1 0 0 0 0,-1 0 0 0 0,0 0 0 0 0,-4-10 1 0 0,2 8 58 0 0,0 0 1 0 0,-1 0-1 0 0,-1 0 1 0 0,1 1-1 0 0,-12-14 1 0 0,12 15-237 0 0,-1 1 1 0 0,-1-1 0 0 0,1 1 0 0 0,-1 0-1 0 0,0 1 1 0 0,0 0 0 0 0,-1-1 0 0 0,1 2-1 0 0,-1-1 1 0 0,0 1 0 0 0,0 0 0 0 0,0 1-1 0 0,0-1 1 0 0,0 1 0 0 0,-1 1 0 0 0,1-1-1 0 0,-1 1 1 0 0,1 1 0 0 0,-1-1 0 0 0,1 1-1 0 0,-1 1 1 0 0,-13 1 0 0 0,14 0-85 0 0,-1-1 0 0 0,1 1 0 0 0,0 1-1 0 0,-1-1 1 0 0,1 1 0 0 0,0 0 0 0 0,0 1 0 0 0,1 0 0 0 0,-1 0 0 0 0,1 0 0 0 0,0 1-1 0 0,0 0 1 0 0,0 0 0 0 0,1 0 0 0 0,0 1 0 0 0,0 0 0 0 0,0 0 0 0 0,0 0 0 0 0,1 1-1 0 0,0 0 1 0 0,1-1 0 0 0,-4 9 0 0 0,3-3-45 0 0,1-1 0 0 0,0 1 0 0 0,1 0-1 0 0,0 0 1 0 0,1 0 0 0 0,0 0 0 0 0,1 0 0 0 0,0 1 0 0 0,1-1-1 0 0,1 0 1 0 0,5 23 0 0 0,-5-26-68 0 0,1 0 0 0 0,1 0 0 0 0,-1 0 0 0 0,1 0 0 0 0,1-1 0 0 0,0 1 1 0 0,0-1-1 0 0,0-1 0 0 0,1 1 0 0 0,0-1 0 0 0,1 0 0 0 0,-1 0 0 0 0,1-1 0 0 0,1 1 0 0 0,14 8 0 0 0,-19-13-43 0 0,0 0-1 0 0,1 0 1 0 0,0-1-1 0 0,-1 1 0 0 0,1-1 1 0 0,0 0-1 0 0,0 0 1 0 0,0 0-1 0 0,0-1 0 0 0,0 1 1 0 0,0-1-1 0 0,0 0 1 0 0,-1 0-1 0 0,6-1 0 0 0,-4 0-176 0 0,-1 0 0 0 0,1 0-1 0 0,-1-1 1 0 0,1 0-1 0 0,-1 0 1 0 0,0 0-1 0 0,0 0 1 0 0,0-1-1 0 0,0 0 1 0 0,0 1 0 0 0,5-7-1 0 0,0 1-1662 0 0,0-1 0 0 0,13-17 0 0 0,3-12-3387 0 0</inkml:trace>
</inkml:ink>
</file>

<file path=ppt/ink/ink1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6:35.0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133 1 5793 0 0,'0'0'15568'0'0,"0"18"-14916"0"0,0 20-360 0 0,2 193 733 0 0,1-162-1008 0 0,-1 168-562 0 0,-4-220 273 0 0,0 0 0 0 0,-1 0 0 0 0,0 0-1 0 0,-2 0 1 0 0,-11 28 0 0 0,11-34-502 0 0,0 0 1 0 0,-1-1-1 0 0,0 0 0 0 0,-1 0 1 0 0,0-1-1 0 0,0 0 1 0 0,-1 0-1 0 0,0-1 0 0 0,-12 10 1 0 0,5-8-4827 0 0,0-8-2233 0 0</inkml:trace>
</inkml:ink>
</file>

<file path=ppt/ink/ink1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6:35.3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1 295 572 0 0,'0'0'14408'0'0,"6"-12"-12956"0"0,22-41-335 0 0,-25 49-975 0 0,0-1-1 0 0,0 1 1 0 0,0 0-1 0 0,1 0 1 0 0,0 0 0 0 0,0 0-1 0 0,0 1 1 0 0,0 0-1 0 0,0-1 1 0 0,1 1 0 0 0,-1 1-1 0 0,9-5 1 0 0,-3 4-92 0 0,-1 0 0 0 0,1 0 1 0 0,0 1-1 0 0,18-2 0 0 0,5 1-82 0 0,1 2 0 0 0,44 4 1 0 0,65 15-445 0 0,48 2-1014 0 0,-181-19 1392 0 0,0-1 1 0 0,0 0 0 0 0,0-1 0 0 0,0 0 0 0 0,19-5 0 0 0,-26 5 106 0 0,-1 0-1 0 0,1 0 1 0 0,-1 0 0 0 0,1 0 0 0 0,-1-1 0 0 0,1 1 0 0 0,-1-1 0 0 0,0 1-1 0 0,0-1 1 0 0,0 0 0 0 0,0 0 0 0 0,0 0 0 0 0,0 0 0 0 0,-1 0-1 0 0,1 0 1 0 0,-1-1 0 0 0,1 1 0 0 0,-1-1 0 0 0,0 1 0 0 0,0-1 0 0 0,0 1-1 0 0,0-1 1 0 0,0 1 0 0 0,-1-1 0 0 0,1 0 0 0 0,0-3 0 0 0,-1 2 44 0 0,0 0 0 0 0,0 0 0 0 0,0 1 1 0 0,-1-1-1 0 0,1 0 0 0 0,-1 0 0 0 0,0 1 0 0 0,0-1 1 0 0,0 1-1 0 0,0-1 0 0 0,0 1 0 0 0,-1-1 1 0 0,0 1-1 0 0,-2-4 0 0 0,0 2 31 0 0,1 0 1 0 0,-1 1-1 0 0,-1-1 0 0 0,1 1 1 0 0,-1 0-1 0 0,0 0 0 0 0,0 1 1 0 0,-5-4-1 0 0,-1 1 62 0 0,0 1 1 0 0,0 0-1 0 0,-1 0 1 0 0,0 1-1 0 0,1 1 1 0 0,-1 0-1 0 0,0 1 1 0 0,-16-2-1 0 0,18 4-58 0 0,-1 0-1 0 0,0 0 0 0 0,1 1 1 0 0,-1 0-1 0 0,1 1 1 0 0,-1 0-1 0 0,1 1 1 0 0,0 0-1 0 0,0 1 0 0 0,-11 5 1 0 0,16-7-80 0 0,0 1 0 0 0,1 0 1 0 0,-1 0-1 0 0,1 0 0 0 0,0 0 1 0 0,0 0-1 0 0,1 1 0 0 0,-1 0 1 0 0,0 0-1 0 0,1 0 0 0 0,0 0 1 0 0,0 0-1 0 0,1 1 0 0 0,-1 0 0 0 0,1-1 1 0 0,0 1-1 0 0,0 0 0 0 0,0 0 1 0 0,1 0-1 0 0,-1 0 0 0 0,1 0 1 0 0,0 9-1 0 0,1-8 0 0 0,0 0 1 0 0,0 0-1 0 0,1 0 1 0 0,0 0-1 0 0,0 0 1 0 0,1-1-1 0 0,-1 1 1 0 0,1 0-1 0 0,0-1 1 0 0,1 1-1 0 0,-1-1 1 0 0,1 1-1 0 0,0-1 1 0 0,1 0-1 0 0,-1-1 1 0 0,1 1-1 0 0,0 0 1 0 0,0-1-1 0 0,1 0 1 0 0,6 5-1 0 0,-4-3-54 0 0,1-1-1 0 0,-1-1 1 0 0,1 1-1 0 0,0-1 1 0 0,1 0-1 0 0,-1-1 1 0 0,1 0-1 0 0,-1 0 1 0 0,1-1-1 0 0,0 0 1 0 0,0-1-1 0 0,18 1 1 0 0,-17-2-137 0 0,-3 0 3 0 0,-1 0 0 0 0,0 0 1 0 0,9-2-1 0 0,-13 1-27 0 0,1 1 1 0 0,-1-1-1 0 0,0 0 0 0 0,0 0 1 0 0,0 0-1 0 0,0 0 0 0 0,0 0 1 0 0,0 0-1 0 0,0-1 1 0 0,0 1-1 0 0,0-1 0 0 0,2-3 1 0 0,21-16-8316 0 0,-15 12 2866 0 0</inkml:trace>
</inkml:ink>
</file>

<file path=ppt/ink/ink1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6:35.6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294 128 836 0 0,'0'0'14733'0'0,"8"-13"-13883"0"0,21-40-85 0 0,-29 52-722 0 0,1 0 1 0 0,0-1 0 0 0,-1 1-1 0 0,1 0 1 0 0,-1-1-1 0 0,1 1 1 0 0,-1 0 0 0 0,0-1-1 0 0,1 1 1 0 0,-1-1 0 0 0,0 1-1 0 0,0-1 1 0 0,0-1 0 0 0,0 3-24 0 0,0-1 1 0 0,-1 1 0 0 0,1-1-1 0 0,0 1 1 0 0,0-1 0 0 0,-1 1 0 0 0,1 0-1 0 0,0-1 1 0 0,-1 1 0 0 0,1-1-1 0 0,0 1 1 0 0,-1 0 0 0 0,1 0-1 0 0,-1-1 1 0 0,1 1 0 0 0,-1 0-1 0 0,1-1 1 0 0,-1 1 0 0 0,-2-2 119 0 0,-3-2 1 0 0,1 1-1 0 0,0 0 1 0 0,-1 0 0 0 0,0 0 0 0 0,1 1 0 0 0,-1 0 0 0 0,0 0 0 0 0,-12-2 0 0 0,2 2 149 0 0,0 0 0 0 0,-20 1 0 0 0,34 1-272 0 0,-1 0 0 0 0,1 0 0 0 0,0 0 0 0 0,-1 0 1 0 0,1 1-1 0 0,0-1 0 0 0,-1 1 0 0 0,1 0 0 0 0,0-1 0 0 0,0 1 1 0 0,-1 0-1 0 0,1 1 0 0 0,0-1 0 0 0,0 0 0 0 0,0 0 0 0 0,0 1 0 0 0,-3 2 1 0 0,3-1-12 0 0,1 0 0 0 0,-1-1 1 0 0,0 1-1 0 0,1 0 0 0 0,-1-1 1 0 0,1 1-1 0 0,0 0 0 0 0,0 0 1 0 0,0 0-1 0 0,0 0 0 0 0,1 1 0 0 0,-1 2 1 0 0,1 4 1 0 0,0-1-1 0 0,0 1 1 0 0,1 0 0 0 0,0-1 0 0 0,0 1-1 0 0,1-1 1 0 0,6 18 0 0 0,10 18 4 0 0,20 65-7 0 0,-34-92 0 0 0,0 0 0 0 0,0 0-1 0 0,-2 0 1 0 0,1 24 0 0 0,-3-38 16 0 0,0-1 0 0 0,-1 1 1 0 0,1 0-1 0 0,-1-1 0 0 0,1 1 0 0 0,-1-1 1 0 0,0 1-1 0 0,0-1 0 0 0,-1 0 0 0 0,1 1 1 0 0,-1-1-1 0 0,1 0 0 0 0,-1 0 0 0 0,0 0 1 0 0,0 0-1 0 0,-1 0 0 0 0,-2 2 0 0 0,1-1-1 0 0,1-2 1 0 0,-1 1-1 0 0,0 0 0 0 0,0-1 0 0 0,-1 1 0 0 0,1-1 0 0 0,0-1 1 0 0,-1 1-1 0 0,1 0 0 0 0,-1-1 0 0 0,0 0 0 0 0,-5 1 0 0 0,-47 3-102 0 0,51-5-96 0 0,0 0-1 0 0,-1 0 1 0 0,1-1 0 0 0,0 0 0 0 0,0 0-1 0 0,-12-4 1 0 0,17 5 64 0 0,-1-1 1 0 0,1 0-1 0 0,0 1 0 0 0,-1-1 0 0 0,1 0 0 0 0,0 0 1 0 0,-1 0-1 0 0,1 0 0 0 0,0 0 0 0 0,0 0 0 0 0,0 0 1 0 0,0 0-1 0 0,0 0 0 0 0,0-1 0 0 0,0 1 0 0 0,0 0 1 0 0,0-1-1 0 0,1 1 0 0 0,-1-1 0 0 0,0-1 0 0 0,1 1-269 0 0,0 1 0 0 0,0-1 0 0 0,0 1 0 0 0,0 0 0 0 0,0-1 0 0 0,0 1 0 0 0,1-1 0 0 0,-1 1 0 0 0,1 0 0 0 0,-1-1 0 0 0,1 1 0 0 0,-1 0 0 0 0,1 0 0 0 0,0-1 0 0 0,0 1 0 0 0,-1 0 0 0 0,1 0 0 0 0,0 0 0 0 0,0 0 0 0 0,0 0 0 0 0,0 0 0 0 0,0 0 0 0 0,0 0 0 0 0,3-1 0 0 0,20-13-7070 0 0</inkml:trace>
</inkml:ink>
</file>

<file path=ppt/ink/ink1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6:36.0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173 215 4120 0 0,'0'0'9051'0'0,"12"-15"-7405"0"0,37-48-148 0 0,-48 62-1419 0 0,0-1 0 0 0,1 0-1 0 0,-1 0 1 0 0,0 1 0 0 0,0-1 0 0 0,0 0 0 0 0,0 0 0 0 0,0 0-1 0 0,0 0 1 0 0,-1 0 0 0 0,1-1 0 0 0,-1 1 0 0 0,0 0 0 0 0,1 0-1 0 0,-1 0 1 0 0,0 0 0 0 0,0 0 0 0 0,0-1 0 0 0,-1 1 0 0 0,1 0-1 0 0,0 0 1 0 0,-2-3 0 0 0,1 0 104 0 0,0 0-94 0 0,-1 1 0 0 0,1-1 0 0 0,-1 1 0 0 0,0 0 0 0 0,-1 0 0 0 0,1 0 0 0 0,0 0-1 0 0,-1 0 1 0 0,0 0 0 0 0,0 1 0 0 0,0-1 0 0 0,-1 1 0 0 0,1 0 0 0 0,-1 0 0 0 0,0 0 0 0 0,1 1 0 0 0,-1-1 0 0 0,0 1 0 0 0,-1 0 0 0 0,1 0-1 0 0,0 0 1 0 0,-7-1 0 0 0,6 2-52 0 0,0-1 0 0 0,-1 1-1 0 0,1 0 1 0 0,-1 1 0 0 0,1-1-1 0 0,-1 1 1 0 0,0 0-1 0 0,1 1 1 0 0,-1-1 0 0 0,1 1-1 0 0,-1 0 1 0 0,1 0 0 0 0,0 1-1 0 0,-1 0 1 0 0,1 0 0 0 0,0 0-1 0 0,0 0 1 0 0,-6 5 0 0 0,6-4-28 0 0,1 1 1 0 0,0 0 0 0 0,0-1 0 0 0,0 1 0 0 0,0 1 0 0 0,1-1 0 0 0,0 0-1 0 0,0 1 1 0 0,0 0 0 0 0,0 0 0 0 0,-2 6 0 0 0,2-3 17 0 0,1 0-1 0 0,0 0 1 0 0,0 0 0 0 0,1 0-1 0 0,-1 0 1 0 0,1 16 0 0 0,2-8 11 0 0,0-1 1 0 0,1 0 0 0 0,1 0-1 0 0,0 0 1 0 0,1 0 0 0 0,1 0 0 0 0,10 23-1 0 0,-4-17-14 0 0,23 37 1 0 0,-28-50-21 0 0,0 0 0 0 0,0-1 1 0 0,0 1-1 0 0,1-2 0 0 0,0 1 0 0 0,1-1 1 0 0,10 8-1 0 0,-14-12-93 0 0,-1 0 0 0 0,1 0-1 0 0,0 0 1 0 0,0-1 0 0 0,0 1 0 0 0,0-1-1 0 0,0 0 1 0 0,0 0 0 0 0,0-1 0 0 0,0 1-1 0 0,0-1 1 0 0,1 0 0 0 0,-1 0 0 0 0,0 0-1 0 0,0 0 1 0 0,7-2 0 0 0,-6 0-73 0 0,0 0 0 0 0,1 0 0 0 0,-1 0-1 0 0,0-1 1 0 0,-1 1 0 0 0,1-1 0 0 0,0 0 0 0 0,-1-1 0 0 0,0 1-1 0 0,0-1 1 0 0,0 0 0 0 0,4-5 0 0 0,5-5-1651 0 0,-2-2 1 0 0,0 0-1 0 0,12-22 0 0 0,4-10-3316 0 0</inkml:trace>
</inkml:ink>
</file>

<file path=ppt/ink/ink1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6:36.3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144 86 6625 0 0,'0'0'8234'0'0,"5"-13"-6669"0"0,16-41-67 0 0,-13 38-125 0 0,-8 16-1346 0 0,0 0 1 0 0,0 0 0 0 0,0 0 0 0 0,0-1 0 0 0,1 1-1 0 0,-1 0 1 0 0,0 0 0 0 0,0 0 0 0 0,0 0 0 0 0,0 0 0 0 0,0 0-1 0 0,0-1 1 0 0,0 1 0 0 0,1 0 0 0 0,-1 0 0 0 0,0 0-1 0 0,0 0 1 0 0,0 0 0 0 0,0 0 0 0 0,0 0 0 0 0,1 0-1 0 0,-1 0 1 0 0,0 0 0 0 0,0 0 0 0 0,0 0 0 0 0,0 0 0 0 0,1 0-1 0 0,-1 0 1 0 0,0 0 0 0 0,0 0 0 0 0,0 0 0 0 0,0 0-1 0 0,1 0 1 0 0,-1 0 0 0 0,0 0 0 0 0,0 0 0 0 0,0 0 0 0 0,1 1 49 0 0,0 0 1 0 0,-1 0 0 0 0,1 0 0 0 0,-1 1 0 0 0,1-1 0 0 0,-1 0 0 0 0,0 0 0 0 0,1 0 0 0 0,-1 1 0 0 0,0 0 0 0 0,1 1-184 0 0,6 43 621 0 0,-1 1 0 0 0,-1 54 0 0 0,-1-15-246 0 0,1-28-198 0 0,3 76-131 0 0,-7-100-389 0 0,-8 65-1 0 0,5-86 184 0 0,-1 1 1 0 0,0-1 0 0 0,-1 0 0 0 0,-1 0 0 0 0,0 0-1 0 0,0 0 1 0 0,-2-1 0 0 0,-14 23 0 0 0,14-26-368 0 0,0 0 0 0 0,-1 0 0 0 0,0-1 0 0 0,-14 11 0 0 0,14-12-597 0 0,-1-1-1 0 0,0-1 1 0 0,0 1 0 0 0,-1-2-1 0 0,-12 6 1 0 0,-21 1-6421 0 0</inkml:trace>
</inkml:ink>
</file>

<file path=ppt/ink/ink1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6:36.6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1 277 11225 0 0,'0'0'3998'0'0,"16"-12"-2575"0"0,56-43-119 0 0,-54 42-694 0 0,1 1 1 0 0,0 1 0 0 0,1 0-1 0 0,37-13 1 0 0,-20 9-203 0 0,141-46 486 0 0,4 15-915 0 0,-174 44 9 0 0,7 0-101 0 0,-12 2 15 0 0,-1 0 1 0 0,0 0 0 0 0,1 0-1 0 0,-1-1 1 0 0,0 1 0 0 0,1-1 0 0 0,-1 0-1 0 0,0 1 1 0 0,0-1 0 0 0,2-1 0 0 0,-4 2 71 0 0,1-1 0 0 0,-1 1 1 0 0,0 0-1 0 0,0 0 0 0 0,0 0 1 0 0,0 0-1 0 0,0 0 0 0 0,0 0 1 0 0,0 0-1 0 0,0 0 0 0 0,0-1 1 0 0,0 1-1 0 0,0 0 1 0 0,0 0-1 0 0,0 0 0 0 0,0 0 1 0 0,0 0-1 0 0,0 0 0 0 0,0 0 1 0 0,0-1-1 0 0,0 1 0 0 0,0 0 1 0 0,0 0-1 0 0,0 0 0 0 0,0 0 1 0 0,0 0-1 0 0,0 0 0 0 0,0-1 1 0 0,0 1-1 0 0,0 0 0 0 0,0 0 1 0 0,0 0-1 0 0,0 0 1 0 0,0 0-1 0 0,0 0 0 0 0,-1 0 1 0 0,1 0-1 0 0,0 0 0 0 0,0-1 1 0 0,0 1-1 0 0,0 0 0 0 0,0 0 1 0 0,0 0-1 0 0,0 0 0 0 0,0 0 1 0 0,-1 0-1 0 0,1 0 0 0 0,0 0 1 0 0,0 0-1 0 0,0 0 0 0 0,0 0 1 0 0,0 0-1 0 0,0 0 1 0 0,0 0-1 0 0,-1 0 0 0 0,1 0 1 0 0,0 0-1 0 0,0 0 0 0 0,0 0 1 0 0,0 0-1 0 0,0 0 0 0 0,0 0 1 0 0,-1 0-1 0 0,1 0 0 0 0,0 0 1 0 0,-22-1-2832 0 0,-33 1 0 0 0,7 1-2552 0 0,-15-1-2184 0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37:54.3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83 123 6249 0 0,'0'0'4155'0'0,"6"-13"-1861"0"0,18-42-21 0 0,-23 53-2055 0 0,0 0-1 0 0,0 0 0 0 0,0 0 1 0 0,-1 0-1 0 0,1 0 1 0 0,-1-1-1 0 0,1 1 0 0 0,-1 0 1 0 0,0 0-1 0 0,0-1 0 0 0,0 1 1 0 0,0 0-1 0 0,0 0 1 0 0,0-1-1 0 0,-1 1 0 0 0,0-3 1 0 0,1 4-117 0 0,-1 0 0 0 0,0 0 1 0 0,1 0-1 0 0,-1 1 0 0 0,0-1 1 0 0,0 0-1 0 0,0 0 0 0 0,1 0 1 0 0,-1 1-1 0 0,0-1 0 0 0,0 0 1 0 0,0 1-1 0 0,0-1 0 0 0,0 1 1 0 0,0-1-1 0 0,0 1 0 0 0,0-1 1 0 0,-1 1-1 0 0,1 0 0 0 0,0-1 1 0 0,-2 1-1 0 0,-1 0 27 0 0,0 0 0 0 0,0 0 0 0 0,0 0-1 0 0,-1 1 1 0 0,1-1 0 0 0,0 1 0 0 0,0 0 0 0 0,1 1 0 0 0,-1-1 0 0 0,0 0-1 0 0,0 1 1 0 0,0 0 0 0 0,-3 2 0 0 0,4-1-87 0 0,0 0 0 0 0,0-1 0 0 0,0 1 0 0 0,0 0 0 0 0,1 0 0 0 0,-1 0 0 0 0,1 1-1 0 0,0-1 1 0 0,0 0 0 0 0,0 1 0 0 0,1 0 0 0 0,-2 3 0 0 0,2-4-44 0 0,0-1-1 0 0,1 0 1 0 0,-1 1-1 0 0,1-1 1 0 0,0 0-1 0 0,0 1 1 0 0,0-1-1 0 0,0 0 1 0 0,0 1 0 0 0,0-1-1 0 0,1 1 1 0 0,-1-1-1 0 0,1 0 1 0 0,0 0-1 0 0,0 1 1 0 0,0-1-1 0 0,0 0 1 0 0,0 0 0 0 0,0 0-1 0 0,0 0 1 0 0,3 3-1 0 0,8 7-12 0 0,0-1 0 0 0,1 0-1 0 0,0-1 1 0 0,1 0 0 0 0,0-1-1 0 0,23 11 1 0 0,-17-10 53 0 0,-1 2-1 0 0,34 24 1 0 0,-51-34-10 0 0,0 0 0 0 0,0 0 0 0 0,0 1-1 0 0,0-1 1 0 0,0 0 0 0 0,0 1 0 0 0,0-1 0 0 0,-1 1 0 0 0,1 0-1 0 0,-1-1 1 0 0,0 1 0 0 0,0 0 0 0 0,0 0 0 0 0,1 5 0 0 0,-2-6 1 0 0,0 0 0 0 0,0 0 0 0 0,0 0 0 0 0,0 0 0 0 0,0 1 0 0 0,-1-1 1 0 0,1 0-1 0 0,-1 0 0 0 0,1 0 0 0 0,-1 0 0 0 0,0 0 0 0 0,0 0 0 0 0,0 0 1 0 0,0 0-1 0 0,0 0 0 0 0,0 0 0 0 0,-1 0 0 0 0,1-1 0 0 0,-1 1 0 0 0,-1 1 1 0 0,-7 7-52 0 0,-1-2 0 0 0,0 0 0 0 0,0 0 0 0 0,-1-1 0 0 0,0 0 0 0 0,-12 5 0 0 0,13-8-830 0 0,0 0 0 0 0,1-1 0 0 0,-1 0 0 0 0,-16 2 0 0 0,19-5-1854 0 0,7 0 2385 0 0,1 0 0 0 0,0 0 0 0 0,-1 0 0 0 0,1-1 0 0 0,-1 1 0 0 0,1 0 1 0 0,0 0-1 0 0,-1 0 0 0 0,1-1 0 0 0,-4-6-5151 0 0,3-7-2006 0 0</inkml:trace>
</inkml:ink>
</file>

<file path=ppt/ink/ink1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6:37.5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534 644 888 0 0,'0'0'8598'0'0,"4"-10"-7949"0"0,12-29-44 0 0,-15 35-380 0 0,0 1 0 0 0,0 0 1 0 0,0 0-1 0 0,0-1 0 0 0,-1 1 1 0 0,1 0-1 0 0,-1-6 0 0 0,0 8-159 0 0,0-1 0 0 0,0 1 0 0 0,0 0-1 0 0,0 0 1 0 0,0 0 0 0 0,0 0 0 0 0,0 0 0 0 0,1 0 0 0 0,-1 0-1 0 0,0 0 1 0 0,1 0 0 0 0,-1 0 0 0 0,1 0 0 0 0,-1 0 0 0 0,1 0-1 0 0,-1 0 1 0 0,1 0 0 0 0,0 0 0 0 0,0 0 0 0 0,1 0 0 0 0,0-2 84 0 0,0 1 0 0 0,0-1 1 0 0,0 0-1 0 0,0 0 1 0 0,0 1-1 0 0,0-1 0 0 0,-1 0 1 0 0,1-1-1 0 0,-1 1 1 0 0,2-4-1 0 0,-3 5-71 0 0,0 0 1 0 0,1 0-1 0 0,-1 0 0 0 0,0 0 1 0 0,0 0-1 0 0,-1 0 0 0 0,1-1 1 0 0,0 1-1 0 0,-1 0 0 0 0,1 0 1 0 0,-1 1-1 0 0,1-1 0 0 0,-1 0 1 0 0,0 0-1 0 0,0 0 0 0 0,0 0 1 0 0,0 0-1 0 0,-1-1 0 0 0,-87-102 635 0 0,85 100-674 0 0,0 1 0 0 0,-1 0 0 0 0,0 0-1 0 0,0 1 1 0 0,0-1 0 0 0,-1 1 0 0 0,1 0-1 0 0,-1 1 1 0 0,1-1 0 0 0,-1 1 0 0 0,0 0-1 0 0,0 1 1 0 0,0-1 0 0 0,0 1 0 0 0,0 0 0 0 0,0 1-1 0 0,0-1 1 0 0,-1 1 0 0 0,1 1 0 0 0,0-1-1 0 0,0 1 1 0 0,0 0 0 0 0,0 0 0 0 0,0 1-1 0 0,0 0 1 0 0,0 0 0 0 0,-7 4 0 0 0,-9 4 39 0 0,1 2 1 0 0,1 0 0 0 0,0 1-1 0 0,0 1 1 0 0,1 1 0 0 0,1 1-1 0 0,-20 22 1 0 0,19-17 44 0 0,2 1 0 0 0,0 0 0 0 0,1 2 1 0 0,2-1-1 0 0,-23 51 0 0 0,31-62-85 0 0,2 1 1 0 0,-1 0-1 0 0,2 0 1 0 0,0 0-1 0 0,1 0 0 0 0,0 1 1 0 0,0-1-1 0 0,2 0 1 0 0,0 18-1 0 0,1-25-29 0 0,0-1-1 0 0,0 1 1 0 0,0 0-1 0 0,1 0 1 0 0,0-1 0 0 0,0 1-1 0 0,0-1 1 0 0,1 1-1 0 0,-1-1 1 0 0,1 0-1 0 0,1 0 1 0 0,-1 0 0 0 0,1 0-1 0 0,0-1 1 0 0,0 0-1 0 0,0 0 1 0 0,0 0-1 0 0,1 0 1 0 0,0 0 0 0 0,-1-1-1 0 0,1 0 1 0 0,1 0-1 0 0,5 3 1 0 0,-3-3 5 0 0,-1 0 0 0 0,1-1-1 0 0,-1 1 1 0 0,1-1 0 0 0,0-1 0 0 0,0 0 0 0 0,0 0-1 0 0,0 0 1 0 0,0-1 0 0 0,0 0 0 0 0,0-1 0 0 0,13-2-1 0 0,-11 1 2 0 0,0-1-1 0 0,0-1 0 0 0,0 0 1 0 0,0 0-1 0 0,-1-1 0 0 0,1 0 1 0 0,-1-1-1 0 0,13-10 0 0 0,-3-2 2 0 0,0 0-1 0 0,-2 0 1 0 0,0-2 0 0 0,-1 0-1 0 0,-1-1 1 0 0,-1-1 0 0 0,13-26-1 0 0,-3-2 5 0 0,-2-1 0 0 0,28-99-1 0 0,4-114 61 0 0,-47 211 432 0 0,-1-69-1 0 0,-6 133-436 0 0,-1-1-1 0 0,-4 16 0 0 0,0 2-76 0 0,-1 31 9 0 0,2-1-1 0 0,5 86 1 0 0,2-103-372 0 0,2 0 1 0 0,2-1-1 0 0,1 1 1 0 0,20 53-1 0 0,-24-82-40 0 0,1 0 0 0 0,1 0-1 0 0,0 0 1 0 0,0-1 0 0 0,1 0 0 0 0,1 0-1 0 0,11 12 1 0 0,-14-17-75 0 0,0-1 0 0 0,1 0 0 0 0,0-1-1 0 0,0 1 1 0 0,0-1 0 0 0,0 0 0 0 0,1 0 0 0 0,-1-1 0 0 0,1 0-1 0 0,0 0 1 0 0,0-1 0 0 0,0 0 0 0 0,0 0 0 0 0,10 1 0 0 0,-2-1-1437 0 0,0-2 0 0 0,0 1 1 0 0,25-4-1 0 0,3-7-981 0 0</inkml:trace>
</inkml:ink>
</file>

<file path=ppt/ink/ink1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6:37.8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222 408 516 0 0,'0'0'823'0'0,"17"-16"1628"0"0,56-55 1656 0 0,-66 64-3698 0 0,1-1 0 0 0,-1-1 0 0 0,0 0 0 0 0,-1 0 0 0 0,0 0 0 0 0,-1 0 0 0 0,0-1 0 0 0,0 0 0 0 0,-1 0 0 0 0,0-1 0 0 0,-1 1 0 0 0,0-1 0 0 0,0 0 0 0 0,-1 1-1 0 0,-1-1 1 0 0,0 0 0 0 0,0 0 0 0 0,-2-14 0 0 0,1 18-211 0 0,-1 1 1 0 0,0-1-1 0 0,0 1 0 0 0,-1-1 0 0 0,1 1 0 0 0,-1 0 0 0 0,-1-1 0 0 0,-3-7 0 0 0,4 11-99 0 0,0-1 0 0 0,-1 1 0 0 0,1 0 1 0 0,0 0-1 0 0,-1 0 0 0 0,0 0 0 0 0,0 0 0 0 0,0 0 1 0 0,0 1-1 0 0,0-1 0 0 0,0 1 0 0 0,-1 0 0 0 0,1 0 1 0 0,-1 0-1 0 0,-5-1 0 0 0,1 0 29 0 0,1 1 1 0 0,-1 1-1 0 0,0 0 1 0 0,0 0-1 0 0,0 0 0 0 0,0 1 1 0 0,0 0-1 0 0,0 0 0 0 0,0 1 1 0 0,-10 2-1 0 0,7 0-11 0 0,0 0 0 0 0,0 1 0 0 0,1 0 0 0 0,-1 1 0 0 0,1 0 0 0 0,-18 12 0 0 0,17-9-55 0 0,1 0 0 0 0,-1 1-1 0 0,1 0 1 0 0,1 0-1 0 0,0 1 1 0 0,0 1 0 0 0,1-1-1 0 0,0 1 1 0 0,1 1 0 0 0,0-1-1 0 0,1 1 1 0 0,-9 24-1 0 0,12-27-54 0 0,1 0 0 0 0,0-1 0 0 0,1 1 0 0 0,0 0 0 0 0,0 1 0 0 0,0-1 0 0 0,1 0 0 0 0,1 0 0 0 0,0 0 0 0 0,3 18 0 0 0,-2-21-4 0 0,1 0-1 0 0,-1 0 0 0 0,1 0 0 0 0,0 0 1 0 0,0 0-1 0 0,1 0 0 0 0,-1-1 0 0 0,1 1 0 0 0,1-1 1 0 0,-1 0-1 0 0,1 0 0 0 0,0-1 0 0 0,0 1 1 0 0,0-1-1 0 0,9 5 0 0 0,-2-2-5 0 0,0-1 0 0 0,1 0 0 0 0,0-1 0 0 0,0-1 0 0 0,0 0 0 0 0,1-1 0 0 0,-1 0 0 0 0,24 2 0 0 0,-19-4-110 0 0,-1-1 0 0 0,1 0-1 0 0,-1-2 1 0 0,1 0 0 0 0,-1 0 0 0 0,25-8 0 0 0,-34 7-363 0 0,0 0 1 0 0,0-1-1 0 0,0 0 1 0 0,0 0-1 0 0,0 0 1 0 0,-1-1-1 0 0,12-10 1 0 0,21-25-9050 0 0,-29 28 3987 0 0</inkml:trace>
</inkml:ink>
</file>

<file path=ppt/ink/ink1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6:38.0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91 4852 0 0,'0'0'8110'0'0,"0"-13"-6543"0"0,0-62 1690 0 0,0 75-3223 0 0,0 0 0 0 0,0 0 0 0 0,0 0 0 0 0,0 0 0 0 0,0 0 0 0 0,0 0 0 0 0,0 0 0 0 0,0-1 0 0 0,0 1 0 0 0,0 0 0 0 0,0 0 0 0 0,0 0 0 0 0,0 0 0 0 0,0 0 0 0 0,0 0 0 0 0,0 0 0 0 0,0 0 0 0 0,0 0 0 0 0,0 0 0 0 0,0-1 0 0 0,0 1 0 0 0,0 0 0 0 0,0 0 0 0 0,0 0 0 0 0,0 0 0 0 0,0 0 0 0 0,0 0 0 0 0,0 0 0 0 0,1 0 0 0 0,-1 0 0 0 0,0 0 0 0 0,0 0 0 0 0,0 0 0 0 0,0-1 0 0 0,0 1 0 0 0,0 0 0 0 0,0 0 0 0 0,0 0 0 0 0,0 0 0 0 0,0 0 0 0 0,0 0 0 0 0,0 0 0 0 0,1 0 0 0 0,-1 0 0 0 0,0 0 0 0 0,0 0 0 0 0,0 0 0 0 0,0 0 0 0 0,0 0 0 0 0,0 0 0 0 0,0 0 0 0 0,0 0 0 0 0,0 0 0 0 0,1 0 0 0 0,-1 0 0 0 0,0 0 0 0 0,0 0 0 0 0,0 0 0 0 0,0 0 0 0 0,0 0 0 0 0,0 0 0 0 0,0 0 0 0 0,0 1 0 0 0,0-1 0 0 0,8 7 567 0 0,5 13-373 0 0,4 18 338 0 0,22 63 1 0 0,3 46-519 0 0,-16-54-255 0 0,16 87-2408 0 0,-31-125-1223 0 0,1-1-3995 0 0,-7-36 360 0 0</inkml:trace>
</inkml:ink>
</file>

<file path=ppt/ink/ink1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6:38.3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206 192 9481 0 0,'0'0'2698'0'0,"16"-11"-1564"0"0,54-35 58 0 0,-62 40-804 0 0,1 0 0 0 0,-1 0 0 0 0,14-15 0 0 0,-20 19-274 0 0,0-1-1 0 0,-1 1 0 0 0,1-1 1 0 0,-1 1-1 0 0,1-1 1 0 0,-1 0-1 0 0,0 1 1 0 0,0-1-1 0 0,0 0 0 0 0,0 0 1 0 0,-1 0-1 0 0,1-5 1 0 0,-1 6-56 0 0,0 1 0 0 0,0-1 0 0 0,0 1 1 0 0,0-1-1 0 0,0 1 0 0 0,0-1 0 0 0,0 1 1 0 0,-1-1-1 0 0,1 1 0 0 0,-1-1 0 0 0,1 1 1 0 0,-1-1-1 0 0,0 1 0 0 0,1-1 0 0 0,-1 1 1 0 0,0 0-1 0 0,0 0 0 0 0,-2-3 0 0 0,1 2 20 0 0,-1 0-1 0 0,1 0 0 0 0,-1 1 0 0 0,1-1 1 0 0,-1 0-1 0 0,0 1 0 0 0,0 0 1 0 0,-6-3-1 0 0,0 2 61 0 0,0 0 1 0 0,0 0 0 0 0,-1 1-1 0 0,1 0 1 0 0,-14 1-1 0 0,10 1-49 0 0,0 1 0 0 0,0 0 0 0 0,0 0 0 0 0,0 2 1 0 0,1 0-1 0 0,-1 0 0 0 0,1 1 0 0 0,0 0 0 0 0,-17 11 0 0 0,21-11-63 0 0,1 0 0 0 0,-1 1 0 0 0,1-1 0 0 0,0 1 0 0 0,0 1 0 0 0,0 0 0 0 0,1-1 0 0 0,0 2 0 0 0,1-1 0 0 0,-1 1 0 0 0,1 0 0 0 0,1 0 0 0 0,0 0 0 0 0,-4 11 0 0 0,6-15-19 0 0,1 0 1 0 0,0 0-1 0 0,0 1 0 0 0,0-1 1 0 0,1 0-1 0 0,-1 1 0 0 0,1-1 1 0 0,0 1-1 0 0,0-1 0 0 0,0 1 1 0 0,1-1-1 0 0,0 1 1 0 0,0-1-1 0 0,0 0 0 0 0,0 0 1 0 0,1 1-1 0 0,-1-1 0 0 0,1 0 1 0 0,0 0-1 0 0,0 0 0 0 0,1-1 1 0 0,-1 1-1 0 0,1 0 0 0 0,0-1 1 0 0,0 0-1 0 0,0 1 0 0 0,0-1 1 0 0,1-1-1 0 0,-1 1 1 0 0,1 0-1 0 0,0-1 0 0 0,-1 0 1 0 0,1 1-1 0 0,0-2 0 0 0,0 1 1 0 0,7 2-1 0 0,1-1 3 0 0,-1 0-1 0 0,1 0 1 0 0,-1-1 0 0 0,20 1 0 0 0,50-4-179 0 0,-33 0-1064 0 0,-9 4-3316 0 0,-26-1 794 0 0,0-2-1249 0 0</inkml:trace>
</inkml:ink>
</file>

<file path=ppt/ink/ink1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6:38.8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 77 7417 0 0,'0'0'8671'0'0,"-3"-14"-7244"0"0,-7-41-12 0 0,10 48-116 0 0,1 6-533 0 0,6 9-345 0 0,8 19-639 0 0,-15-26 313 0 0,7 15-113 0 0,-1 1 0 0 0,0 0-1 0 0,-1 0 1 0 0,-2 0 0 0 0,3 18 0 0 0,-2-12-601 0 0,12 42 0 0 0,-8-49 582 0 0,-5-15 497 0 0,-5-10-182 0 0,0-4-149 0 0,1 7 4 0 0,-1 0 1 0 0,1 0-1 0 0,-1 0 0 0 0,-3-7 0 0 0,4 12-102 0 0,0 0 0 0 0,1-1 0 0 0,-1 1 0 0 0,0 0 0 0 0,0 0 0 0 0,1 0 0 0 0,-1 0 0 0 0,0 0 0 0 0,0 0 0 0 0,0 0 0 0 0,0 0 0 0 0,0 1 0 0 0,-1-1 0 0 0,1 0 0 0 0,0 0-1 0 0,0 1 1 0 0,-1-1 0 0 0,1 1 0 0 0,0-1 0 0 0,0 1 0 0 0,-1 0 0 0 0,1-1 0 0 0,0 1 0 0 0,-3 0 0 0 0,3 0-22 0 0,-1 0 1 0 0,1 0-1 0 0,0 0 0 0 0,0 0 1 0 0,0 0-1 0 0,0 1 0 0 0,0-1 0 0 0,0 0 1 0 0,0 0-1 0 0,0 1 0 0 0,0-1 1 0 0,0 1-1 0 0,0-1 0 0 0,0 1 0 0 0,0-1 1 0 0,0 1-1 0 0,0 0 0 0 0,0 0 1 0 0,0-1-1 0 0,0 1 0 0 0,0 1 0 0 0,0 0-15 0 0,0 0-1 0 0,0 0 0 0 0,0 0 0 0 0,0 0 1 0 0,1 0-1 0 0,-1 0 0 0 0,1 0 0 0 0,0 0 1 0 0,-1 1-1 0 0,1 2 0 0 0,0 0 10 0 0,1 0 1 0 0,-1-1-1 0 0,1 1 1 0 0,0 0-1 0 0,0-1 1 0 0,1 1-1 0 0,-1-1 0 0 0,1 0 1 0 0,0 1-1 0 0,0-1 1 0 0,0 0-1 0 0,1 0 0 0 0,5 7 1 0 0,5 4 45 0 0,30 28-1 0 0,-19-21-37 0 0,4 6-1 0 0,42 44 8 0 0,-63-64-17 0 0,-1 1 0 0 0,1 0 0 0 0,-1 0 0 0 0,-1 1 0 0 0,0 0 0 0 0,7 18 0 0 0,-11-26-1 0 0,0 0 0 0 0,0 1 0 0 0,-1-1 0 0 0,1 0 0 0 0,-1 0 0 0 0,0 1 0 0 0,0-1 0 0 0,1 0 0 0 0,-2 0 0 0 0,1 1 0 0 0,0-1 0 0 0,0 0 0 0 0,-1 1-1 0 0,1-1 1 0 0,-1 0 0 0 0,0 0 0 0 0,1 0 0 0 0,-1 0 0 0 0,0 0 0 0 0,0 0 0 0 0,-1 0 0 0 0,0 2 0 0 0,-1-1-1 0 0,0 0 0 0 0,-1 0 0 0 0,1-1 0 0 0,0 1 0 0 0,-1-1 0 0 0,0 0 0 0 0,1 0 0 0 0,-1 0 0 0 0,0 0 0 0 0,-8 2 0 0 0,3-2-199 0 0,-1 1 0 0 0,1-2 0 0 0,0 1 0 0 0,-1-1 0 0 0,1-1 0 0 0,-1 1 0 0 0,1-2 0 0 0,-1 1 0 0 0,1-1 0 0 0,-1-1 0 0 0,-9-2 0 0 0,18 3 48 0 0,-1 1 0 0 0,1-1 1 0 0,0 1-1 0 0,0-1 1 0 0,-1 0-1 0 0,1 0 0 0 0,0 0 1 0 0,0 0-1 0 0,0 0 1 0 0,0 0-1 0 0,0 0 0 0 0,0 0 1 0 0,0 0-1 0 0,1 0 0 0 0,-1 0 1 0 0,0-1-1 0 0,1 1 1 0 0,-1 0-1 0 0,1 0 0 0 0,-2-3 1 0 0,2 2-756 0 0,0 0 1 0 0,-1-1-1 0 0,1 1 0 0 0,0 0 1 0 0,0-1-1 0 0,0 1 1 0 0,1 0-1 0 0,-1-3 0 0 0,5-13-7706 0 0</inkml:trace>
</inkml:ink>
</file>

<file path=ppt/ink/ink1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6:39.0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61 287 1188 0 0,'0'0'10749'0'0,"17"-10"-9347"0"0,55-35-30 0 0,-61 39-926 0 0,0-1 1 0 0,-1-1 0 0 0,0 0 0 0 0,0 0-1 0 0,-1-1 1 0 0,0 0 0 0 0,11-15 0 0 0,-17 18-296 0 0,0 1 1 0 0,0-1-1 0 0,0 0 1 0 0,-1 0-1 0 0,1 0 0 0 0,-1 0 1 0 0,-1 0-1 0 0,1-1 1 0 0,-1 1-1 0 0,-1 0 1 0 0,1-1-1 0 0,-1 1 1 0 0,-1-13-1 0 0,1 17-122 0 0,0-1 0 0 0,0 1 0 0 0,-1-1 0 0 0,0 1 0 0 0,1 0 0 0 0,-1-1 0 0 0,0 1 0 0 0,0 0 0 0 0,0-1 0 0 0,0 1 0 0 0,-1 0 0 0 0,1 0 0 0 0,-1 0-1 0 0,1 0 1 0 0,-1 0 0 0 0,0 0 0 0 0,1 1 0 0 0,-1-1 0 0 0,0 1 0 0 0,0-1 0 0 0,0 1 0 0 0,0 0 0 0 0,-1-1 0 0 0,1 1 0 0 0,0 0 0 0 0,-1 0 0 0 0,1 1 0 0 0,0-1 0 0 0,-1 0 0 0 0,1 1 0 0 0,-1 0-1 0 0,-2-1 1 0 0,-2 1 8 0 0,0-1 0 0 0,0 1-1 0 0,0 0 1 0 0,0 1 0 0 0,0 0-1 0 0,0 0 1 0 0,1 1-1 0 0,-1 0 1 0 0,0 0 0 0 0,-9 4-1 0 0,7-2 16 0 0,0 1-1 0 0,1 1 1 0 0,-1-1 0 0 0,1 2-1 0 0,0-1 1 0 0,1 1-1 0 0,-1 0 1 0 0,-7 10-1 0 0,10-11-12 0 0,0 1-1 0 0,1-1 1 0 0,0 1-1 0 0,0 0 0 0 0,1 0 1 0 0,0 0-1 0 0,0 1 1 0 0,1-1-1 0 0,0 1 0 0 0,0-1 1 0 0,-1 12-1 0 0,2-10-36 0 0,1 1 1 0 0,0 0-1 0 0,0 0 1 0 0,1 0-1 0 0,1 0 0 0 0,-1 0 1 0 0,2 0-1 0 0,-1-1 0 0 0,1 1 1 0 0,1-1-1 0 0,0 0 1 0 0,0 0-1 0 0,1 0 0 0 0,0-1 1 0 0,0 1-1 0 0,1-1 0 0 0,0 0 1 0 0,0-1-1 0 0,1 1 1 0 0,0-1-1 0 0,1-1 0 0 0,10 9 1 0 0,-9-9-218 0 0,1 0 1 0 0,0 0 0 0 0,0-1 0 0 0,0 0-1 0 0,0-1 1 0 0,1 0 0 0 0,19 4 0 0 0,-23-6-297 0 0,-1-2 1 0 0,1 1 0 0 0,0-1-1 0 0,0 0 1 0 0,0 0 0 0 0,7-2-1 0 0,-9 2-498 0 0,0-2 1 0 0,0 1-1 0 0,0-1 0 0 0,0 1 1 0 0,0-2-1 0 0,-1 1 0 0 0,1 0 1 0 0,8-6-1 0 0,16-18-7369 0 0</inkml:trace>
</inkml:ink>
</file>

<file path=ppt/ink/ink1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6:39.2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7961 0 0,'0'0'15400'0'0,"11"18"-14682"0"0,-3-5-578 0 0,3 6 35 0 0,-1 0 0 0 0,-1 0 0 0 0,0 1 0 0 0,9 33 0 0 0,22 78 293 0 0,24 96-1014 0 0,-63-223 448 0 0,12 71-1152 0 0,-13-69 922 0 0,1 0 0 0 0,-1 0 0 0 0,0 0 1 0 0,0 1-1 0 0,-1-1 0 0 0,0 0 0 0 0,0 0 0 0 0,0 0 1 0 0,-5 11-1 0 0,5-15-131 0 0,0 0 1 0 0,-1 1-1 0 0,1-1 1 0 0,-1 0-1 0 0,0 0 1 0 0,0 0 0 0 0,1 0-1 0 0,-1-1 1 0 0,0 1-1 0 0,0 0 1 0 0,-1-1-1 0 0,1 1 1 0 0,0-1-1 0 0,-1 0 1 0 0,1 0-1 0 0,0 0 1 0 0,-1 0-1 0 0,1 0 1 0 0,-1 0-1 0 0,0-1 1 0 0,1 1-1 0 0,-4-1 1 0 0,-17 1-4923 0 0</inkml:trace>
</inkml:ink>
</file>

<file path=ppt/ink/ink1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6:39.5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14 266 340 0 0,'0'0'6799'0'0,"-2"-15"-3592"0"0,-9-47-1073 0 0,11 59-1922 0 0,-1 1-1 0 0,1-1 1 0 0,0 0 0 0 0,0 1-1 0 0,0-1 1 0 0,1 0 0 0 0,-1 1 0 0 0,1-1-1 0 0,-1 0 1 0 0,1 1 0 0 0,0-1 0 0 0,0 1-1 0 0,0-1 1 0 0,0 1 0 0 0,1-1-1 0 0,-1 1 1 0 0,1 0 0 0 0,-1 0 0 0 0,1-1-1 0 0,2-1 1 0 0,1-1 155 0 0,1 1 1 0 0,-1 1-1 0 0,1-1 0 0 0,0 1 0 0 0,10-5 0 0 0,-8 4-122 0 0,24-8 85 0 0,0 0-1 0 0,1 3 0 0 0,1 0 1 0 0,37-3-1 0 0,-29 4-306 0 0,54-11-625 0 0,-32 5-3253 0 0,-37 10-4859 0 0,-13 0 841 0 0</inkml:trace>
</inkml:ink>
</file>

<file path=ppt/ink/ink1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6:40.6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103 384 1108 0 0,'0'0'11504'0'0,"-13"-8"-9938"0"0,-73-41 1901 0 0,86 49-3405 0 0,0 0 0 0 0,0 0 0 0 0,-1 0 0 0 0,1 0 1 0 0,0 0-1 0 0,0 0 0 0 0,0 0 0 0 0,0 0 0 0 0,0 0 0 0 0,-1 0 0 0 0,1 0 0 0 0,0-1 0 0 0,0 1 1 0 0,0 0-1 0 0,0 0 0 0 0,0 0 0 0 0,0 0 0 0 0,0 0 0 0 0,-1 0 0 0 0,1 0 0 0 0,0 0 0 0 0,0 0 1 0 0,0-1-1 0 0,0 1 0 0 0,0 0 0 0 0,0 0 0 0 0,0 0 0 0 0,0 0 0 0 0,0 0 0 0 0,0 0 0 0 0,0-1 1 0 0,0 1-1 0 0,0 0 0 0 0,0 0 0 0 0,0 0 0 0 0,0 0 0 0 0,0 0 0 0 0,0 0 0 0 0,0-1 0 0 0,0 1 1 0 0,0 0-1 0 0,0 0 0 0 0,0 0 0 0 0,0 0 0 0 0,0 0 0 0 0,0-1 0 0 0,0 1 0 0 0,0 0 1 0 0,0 0-1 0 0,0 0 0 0 0,0 0 0 0 0,0 0 0 0 0,12-3 1090 0 0,27 1-1474 0 0,-23 2 694 0 0,675-26 294 0 0,-609 21-673 0 0,150-28-1 0 0,-218 29 28 0 0,23-7-1 0 0,-33 9-15 0 0,0 1 0 0 0,0-1 0 0 0,0 0 0 0 0,0 0 1 0 0,-1 0-1 0 0,1-1 0 0 0,-1 1 0 0 0,0-1 0 0 0,1 0 0 0 0,2-4 0 0 0,-5 6-17 0 0,0-1 0 0 0,0 1-1 0 0,-1-1 1 0 0,1 1 0 0 0,0 0 0 0 0,-1-1-1 0 0,1 0 1 0 0,-1 1 0 0 0,0-1 0 0 0,0 1 0 0 0,1-1-1 0 0,-1 0 1 0 0,0 1 0 0 0,0-1 0 0 0,0 1-1 0 0,-1-1 1 0 0,1 0 0 0 0,0 1 0 0 0,-1-1-1 0 0,1 1 1 0 0,-1-1 0 0 0,1 1 0 0 0,-1-1 0 0 0,0 1-1 0 0,1 0 1 0 0,-1-1 0 0 0,0 1 0 0 0,0 0-1 0 0,0-1 1 0 0,0 1 0 0 0,0 0 0 0 0,-2-1 0 0 0,-4-6-112 0 0,-1 1 1 0 0,-1 0-1 0 0,-15-9 1 0 0,15 9 126 0 0,-13-10-13 0 0,-33-33 1 0 0,14 12 84 0 0,29 28 233 0 0,12 10-303 0 0,0 0-1 0 0,0 0 1 0 0,0 0 0 0 0,0 1-1 0 0,0-1 1 0 0,0 0 0 0 0,0 0-1 0 0,0 0 1 0 0,0 0 0 0 0,0 0-1 0 0,0 0 1 0 0,0 0 0 0 0,0 0-1 0 0,0 0 1 0 0,0 0-1 0 0,0 0 1 0 0,0 0 0 0 0,0 0-1 0 0,0 0 1 0 0,0 0 0 0 0,0 0-1 0 0,0 0 1 0 0,0 1 0 0 0,0-1-1 0 0,0 0 1 0 0,0 0 0 0 0,0 0-1 0 0,0 0 1 0 0,0 0 0 0 0,0 0-1 0 0,0 0 1 0 0,0 0 0 0 0,0 0-1 0 0,0 0 1 0 0,0 0 0 0 0,0 0-1 0 0,0 0 1 0 0,0 0 0 0 0,0 0-1 0 0,-1 0 1 0 0,1 0 0 0 0,0 0-1 0 0,0 0 1 0 0,0 0-1 0 0,0 0 1 0 0,0 0 0 0 0,0 0-1 0 0,0 0 1 0 0,0 0 0 0 0,0 0-1 0 0,0 0 1 0 0,0 0 0 0 0,0 0-1 0 0,15 23 188 0 0,-4-8-108 0 0,14 26 375 0 0,-2 2 1 0 0,-2 1-1 0 0,29 88 0 0 0,-46-117-404 0 0,0 0-1 0 0,-1 0 1 0 0,-1 0 0 0 0,1 30-1 0 0,-3-42-50 0 0,0 0 1 0 0,-1-1-1 0 0,1 1 0 0 0,-1 0 0 0 0,1-1 0 0 0,-1 1 1 0 0,0 0-1 0 0,0-1 0 0 0,0 1 0 0 0,0-1 0 0 0,-1 0 0 0 0,1 1 1 0 0,-3 3-1 0 0,0-2 0 0 0,1-1 1 0 0,-1 1-1 0 0,0-1 1 0 0,0 1-1 0 0,0-1 1 0 0,-8 4 0 0 0,-5 1-162 0 0,1-1 0 0 0,-1 0 0 0 0,-21 4 0 0 0,31-8 10 0 0,-76 17-1496 0 0,-21 8-1007 0 0,88-23 694 0 0,0 1 1 0 0,1 1-1 0 0,0 0 0 0 0,-21 15 1 0 0,7 0-4218 0 0</inkml:trace>
</inkml:ink>
</file>

<file path=ppt/ink/ink1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6:42.9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1397 269 28 0 0,'0'0'11985'0'0,"0"-3"-10792"0"0,-1-3-560 0 0,1 5-364 0 0,0 0-1 0 0,0 1 1 0 0,0-1-1 0 0,-1 0 1 0 0,1 0-1 0 0,0 1 0 0 0,0-1 1 0 0,0 0-1 0 0,0 1 1 0 0,-1-1-1 0 0,1 0 1 0 0,0 0-1 0 0,-1 1 1 0 0,1-1-1 0 0,-1 1 1 0 0,1-1-1 0 0,-1 0 0 0 0,1 1 1 0 0,-1-1-1 0 0,1 1 1 0 0,-1-1-1 0 0,0 0 1 0 0,-10-1-520 0 0,-81 2 1392 0 0,92 0-1090 0 0,0-1-60 0 0,1 1-1 0 0,-1-1 0 0 0,0 1 1 0 0,1-1-1 0 0,-1 1 0 0 0,0-1 1 0 0,1 1-1 0 0,-1-1 0 0 0,1 1 1 0 0,-1-1-1 0 0,1 1 0 0 0,-1-1 1 0 0,1 1-1 0 0,-1 0 0 0 0,1-1 1 0 0,-1 1-1 0 0,1 0 0 0 0,0 0 1 0 0,-1-1-1 0 0,1 1 0 0 0,-1 0 1 0 0,2 0-1 0 0,6-5-242 0 0,-7 5-77 0 0,0-1 1 0 0,0 0 0 0 0,0 1 0 0 0,0-1 0 0 0,0 1 0 0 0,0-1 0 0 0,0 1 0 0 0,0-1 0 0 0,1 1 0 0 0,-1 0 0 0 0,0-1 0 0 0,0 1 0 0 0,0 0 0 0 0,0 0 0 0 0,1 0 0 0 0,-1 0 0 0 0,0 0 0 0 0,2 1 0 0 0,-1-1 341 0 0,0 0 1 0 0,0 0 0 0 0,0 0 0 0 0,0-1-1 0 0,0 1 1 0 0,0 0 0 0 0,0-1 0 0 0,0 0 0 0 0,3-1-1 0 0,-4 2 117 0 0,0-1 1 0 0,0 1-1 0 0,0-1 0 0 0,0 0 0 0 0,0 1 0 0 0,0-1 0 0 0,0 0 0 0 0,0 0 1 0 0,-1 0-1 0 0,1 0 0 0 0,0 0 0 0 0,-1 0 0 0 0,1 0 0 0 0,-1 0 1 0 0,2-1-1 0 0,-2 1-52 0 0,0 1 0 0 0,0-1 0 0 0,0 0 0 0 0,0 1 0 0 0,0-1 0 0 0,0 0 0 0 0,0 1 0 0 0,0-1 0 0 0,-1 0 0 0 0,1 1 0 0 0,0-1 0 0 0,0 1 0 0 0,0-1 0 0 0,-1 0 0 0 0,1 1 0 0 0,0-1 0 0 0,-1 1 0 0 0,1-1 0 0 0,0 1 0 0 0,-1-1 0 0 0,-2-1 55 0 0,1 0 0 0 0,0 0 0 0 0,-1 0 0 0 0,1 0 0 0 0,-1 1 1 0 0,1 0-1 0 0,-1-1 0 0 0,0 1 0 0 0,0 0 0 0 0,-4-1 0 0 0,-13-2 131 0 0,-1 2 0 0 0,0 0-1 0 0,1 1 1 0 0,-31 2 0 0 0,30 0-129 0 0,-176 15 821 0 0,49-3-577 0 0,-155-6-42 0 0,5 0-310 0 0,268-5-25 0 0,-95 3 17 0 0,125-5-18 0 0,-1 0 0 0 0,1 0 0 0 0,0-1 0 0 0,0 1 0 0 0,0 0 0 0 0,0 0 0 0 0,-1 0-1 0 0,1-1 1 0 0,0 1 0 0 0,0 0 0 0 0,0 0 0 0 0,0 0 0 0 0,0-1 0 0 0,0 1 0 0 0,0 0 0 0 0,0 0 0 0 0,0-1 0 0 0,0 1 0 0 0,0 0 0 0 0,0 0 0 0 0,0-1-1 0 0,0 1 1 0 0,0 0 0 0 0,0 0 0 0 0,0 0 0 0 0,0-1 0 0 0,0 1 0 0 0,0 0 0 0 0,0 0 0 0 0,0-1 0 0 0,0 1 0 0 0,0 0 0 0 0,1 0 0 0 0,2-10-73 0 0,3 3-8 0 0,0 0 0 0 0,1 1 0 0 0,0 0 0 0 0,-1 0 0 0 0,2 1 0 0 0,9-7 0 0 0,-5 4 3 0 0,140-95-519 0 0,-151 102 608 0 0,1 0-1 0 0,-1 0 0 0 0,0-1 1 0 0,1 1-1 0 0,-1 0 1 0 0,0-1-1 0 0,0 1 0 0 0,0-1 1 0 0,0 1-1 0 0,0-1 1 0 0,0 0-1 0 0,0 1 0 0 0,0-3 1 0 0,-1 3-6 0 0,0 1 0 0 0,0-1-1 0 0,1 1 1 0 0,-1-1 0 0 0,0 1 0 0 0,0-1 0 0 0,0 1 0 0 0,-1-1 0 0 0,1 1 0 0 0,0-1 0 0 0,0 1 0 0 0,0-1 0 0 0,0 1-1 0 0,0-1 1 0 0,-1 1 0 0 0,1-1 0 0 0,0 1 0 0 0,0 0 0 0 0,0-1 0 0 0,-1 0 0 0 0,0 1-6 0 0,0-1 1 0 0,0 0 0 0 0,1 1-1 0 0,-1-1 1 0 0,0 1-1 0 0,0 0 1 0 0,0-1-1 0 0,0 1 1 0 0,0 0-1 0 0,1-1 1 0 0,-1 1 0 0 0,0 0-1 0 0,0 0 1 0 0,-2 0-1 0 0,-10 0 38 0 0,0 0 0 0 0,0 1-1 0 0,0 0 1 0 0,0 1-1 0 0,1 1 1 0 0,-1 0-1 0 0,1 1 1 0 0,-1 0 0 0 0,1 1-1 0 0,0 0 1 0 0,1 1-1 0 0,-15 10 1 0 0,16-11 10 0 0,1 2 1 0 0,0-1-1 0 0,1 1 0 0 0,-1 1 0 0 0,1 0 0 0 0,1 0 1 0 0,0 0-1 0 0,0 1 0 0 0,0 0 0 0 0,1 0 1 0 0,1 1-1 0 0,-1 0 0 0 0,2 0 0 0 0,-8 19 0 0 0,11-23-26 0 0,0 0 0 0 0,0 0 0 0 0,0 0 0 0 0,0 0 0 0 0,1 0 0 0 0,0 0 0 0 0,1 0 0 0 0,-1 0 0 0 0,1 0 0 0 0,0 0 0 0 0,0 0 0 0 0,1 0 0 0 0,0 0 0 0 0,0 0 0 0 0,0-1 0 0 0,6 10 0 0 0,-3-8-12 0 0,1 1 0 0 0,-1-1 0 0 0,2 0 0 0 0,-1 0 0 0 0,1-1 0 0 0,0 0 0 0 0,0 0 0 0 0,0-1 0 0 0,1 0 0 0 0,10 6 0 0 0,6 1-53 0 0,1-2 0 0 0,0 0 1 0 0,0-1-1 0 0,1-1 0 0 0,0-2 1 0 0,1 0-1 0 0,42 2 0 0 0,-27-8-1490 0 0,-41 0 950 0 0,-5 0-1116 0 0,-64-7-9441 0 0,39 5 4678 0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37:54.6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14 9489 0 0,'0'0'7920'0'0,"15"-3"-6079"0"0,49-6-427 0 0,-61 8-1336 0 0,0 1 1 0 0,0-1-1 0 0,1 1 0 0 0,-1 0 1 0 0,0 0-1 0 0,1 1 1 0 0,-1-1-1 0 0,0 1 0 0 0,0-1 1 0 0,1 1-1 0 0,-1 0 1 0 0,0 1-1 0 0,0-1 0 0 0,0 0 1 0 0,0 1-1 0 0,0 0 1 0 0,0-1-1 0 0,-1 1 0 0 0,1 0 1 0 0,-1 0-1 0 0,1 1 1 0 0,-1-1-1 0 0,0 1 0 0 0,0-1 1 0 0,0 1-1 0 0,0-1 1 0 0,0 1-1 0 0,1 3 0 0 0,2 5-250 0 0,0 1-1 0 0,-1-1 0 0 0,-1 1 0 0 0,0-1 0 0 0,3 21 0 0 0,-5-26 0 0 0,2 18-745 0 0,4 21-856 0 0,-6-41 816 0 0,0 0-1 0 0,0 0 1 0 0,0 0 0 0 0,0-1-1 0 0,1 1 1 0 0,0 0-1 0 0,0-1 1 0 0,3 5 0 0 0</inkml:trace>
</inkml:ink>
</file>

<file path=ppt/ink/ink1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7:15.3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1 396 1044 0 0,'0'0'12241'0'0,"5"-10"-11407"0"0,16-33-34 0 0,-13 34 57 0 0,-8 9-839 0 0,0 0 1 0 0,0 0-1 0 0,0 0 0 0 0,1 0 0 0 0,-1 0 1 0 0,0 0-1 0 0,0 0 0 0 0,0 0 0 0 0,1 0 0 0 0,-1 0 1 0 0,0 0-1 0 0,0 0 0 0 0,0 0 0 0 0,1 0 1 0 0,-1 0-1 0 0,0 0 0 0 0,0 0 0 0 0,0 1 1 0 0,1-1-1 0 0,-1 0 0 0 0,0 0 0 0 0,0 0 0 0 0,0 0 1 0 0,0 0-1 0 0,0 1 0 0 0,1-1 0 0 0,-1 0 1 0 0,0 1-1 0 0,5 13 587 0 0,-5-13-502 0 0,7 25 721 0 0,-1 1-1 0 0,-1 0 1 0 0,3 42-1 0 0,-6 85 147 0 0,-3-94-765 0 0,1-60-201 0 0,0 0 0 0 0,0 0 0 0 0,0 0 0 0 0,0 0 1 0 0,0 0-1 0 0,0 1 0 0 0,0-1 0 0 0,0 0 0 0 0,0 0 0 0 0,0 0 0 0 0,0 0 0 0 0,0 0 1 0 0,0 1-1 0 0,0-1 0 0 0,0 0 0 0 0,0 0 0 0 0,0 0 0 0 0,0 0 0 0 0,0 0 0 0 0,0 1 1 0 0,0-1-1 0 0,0 0 0 0 0,0 0 0 0 0,0 0 0 0 0,0 0 0 0 0,0 0 0 0 0,0 0 0 0 0,0 0 0 0 0,0 1 1 0 0,-1-1-1 0 0,1 0 0 0 0,0 0 0 0 0,0 0 0 0 0,0 0 0 0 0,0 0 0 0 0,0 0 0 0 0,0 0 1 0 0,0 0-1 0 0,-1 0 0 0 0,1 0 0 0 0,0 0 0 0 0,0 1 0 0 0,0-1 0 0 0,0 0 0 0 0,0 0 1 0 0,-1 0-1 0 0,1 0 0 0 0,0 0 0 0 0,0 0 0 0 0,0 0 0 0 0,0 0 0 0 0,0 0 0 0 0,-1 0 0 0 0,1-1 1 0 0,0 1-1 0 0,0 0 0 0 0,-6-8 207 0 0,2-4-192 0 0,1 0-1 0 0,1-1 1 0 0,0 0-1 0 0,0 1 1 0 0,1-16-1 0 0,7-66-51 0 0,-1 57-10 0 0,2 1 0 0 0,13-42 0 0 0,32-68 13 0 0,-4 38 69 0 0,-41 94 16 0 0,1 0 0 0 0,1 1-1 0 0,0 0 1 0 0,0 1-1 0 0,18-17 1 0 0,-24 26-25 0 0,0 0 1 0 0,1 1-1 0 0,-1-1 0 0 0,1 1 1 0 0,0 0-1 0 0,0 0 0 0 0,0 0 1 0 0,0 0-1 0 0,0 1 0 0 0,0 0 0 0 0,8-2 1 0 0,-9 3-4 0 0,-1 0 0 0 0,1-1 0 0 0,-1 1 0 0 0,1 0 0 0 0,-1 1 0 0 0,1-1 1 0 0,-1 0-1 0 0,1 1 0 0 0,-1-1 0 0 0,1 1 0 0 0,-1 0 0 0 0,0 0 0 0 0,1 0 0 0 0,-1 0 0 0 0,0 0 0 0 0,0 0 1 0 0,0 1-1 0 0,0-1 0 0 0,0 1 0 0 0,0-1 0 0 0,3 4 0 0 0,1 3-11 0 0,0 1 0 0 0,-1 0-1 0 0,1 1 1 0 0,-2-1 0 0 0,1 1 0 0 0,-2 0 0 0 0,1 0-1 0 0,3 16 1 0 0,-1 10 14 0 0,4 41-1 0 0,-4 140 105 0 0,-6-189-87 0 0,0-27 1 0 0,7-9 177 0 0,110-153-241 0 0,-43 58-2 0 0,-67 93 21 0 0,1 0 0 0 0,-1 1 1 0 0,2 1-1 0 0,15-14 0 0 0,-21 20 7 0 0,0 0 0 0 0,0 0 0 0 0,0 0 0 0 0,0 1 0 0 0,0-1 0 0 0,0 1 0 0 0,0 0 0 0 0,1 0 0 0 0,4-1 0 0 0,-6 2 2 0 0,0 0 0 0 0,0 0 0 0 0,0 0 0 0 0,0 0 0 0 0,0 0 0 0 0,0 0 0 0 0,0 1 0 0 0,0-1 0 0 0,0 1 0 0 0,0-1 0 0 0,0 1 0 0 0,0 0 0 0 0,0 0-1 0 0,0 0 1 0 0,-1 0 0 0 0,1 0 0 0 0,1 2 0 0 0,4 3 20 0 0,-1 0-1 0 0,-1 0 1 0 0,1 1-1 0 0,-1-1 1 0 0,0 1-1 0 0,0 1 1 0 0,-1-1-1 0 0,0 1 1 0 0,-1 0-1 0 0,5 11 1 0 0,1 11 59 0 0,9 45 0 0 0,-12-40-622 0 0,-1 1 0 0 0,-1-1 0 0 0,-3 52 0 0 0,-2-78-332 0 0,0 0 0 0 0,-1 1-1 0 0,0-1 1 0 0,-4 12 0 0 0,-5 17-10603 0 0</inkml:trace>
</inkml:ink>
</file>

<file path=ppt/ink/ink1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7:15.7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118 11 3848 0 0,'0'0'13708'0'0,"-5"-3"-13052"0"0,3 2-590 0 0,0 0 1 0 0,0 0 0 0 0,0 0 0 0 0,0 0 0 0 0,0 1-1 0 0,-1-1 1 0 0,1 0 0 0 0,0 1 0 0 0,0 0 0 0 0,0 0-1 0 0,-1 0 1 0 0,1 0 0 0 0,0 0 0 0 0,0 0 0 0 0,-1 0-1 0 0,1 1 1 0 0,0-1 0 0 0,0 1 0 0 0,0-1-1 0 0,0 1 1 0 0,-1 0 0 0 0,1 0 0 0 0,0 0 0 0 0,1 0-1 0 0,-1 0 1 0 0,0 1 0 0 0,-2 0 0 0 0,1 1 29 0 0,-1-1 0 0 0,1 1 0 0 0,0 0 0 0 0,0 0 1 0 0,0 0-1 0 0,1 0 0 0 0,-1 0 0 0 0,1 0 0 0 0,-1 1 0 0 0,1-1 0 0 0,0 1 0 0 0,-2 5 1 0 0,3-6-74 0 0,1-1 0 0 0,-1 1 1 0 0,1-1-1 0 0,-1 1 0 0 0,1-1 0 0 0,0 1 1 0 0,0-1-1 0 0,0 1 0 0 0,0-1 1 0 0,0 1-1 0 0,1-1 0 0 0,-1 1 0 0 0,1-1 1 0 0,0 1-1 0 0,-1-1 0 0 0,1 0 1 0 0,0 1-1 0 0,1-1 0 0 0,-1 0 0 0 0,0 0 1 0 0,4 4-1 0 0,44 49 286 0 0,-32-38-214 0 0,-1 2-1 0 0,16 21 1 0 0,-23-26-7 0 0,18 30 176 0 0,-25-40-243 0 0,0 0 0 0 0,0 1 0 0 0,0-1 0 0 0,-1 1 0 0 0,1-1 0 0 0,-1 1 0 0 0,-1 0 0 0 0,2 7 0 0 0,-3-12-29 0 0,1 1 0 0 0,0-1-1 0 0,0 0 1 0 0,0 0 0 0 0,-1 1 0 0 0,1-1-1 0 0,0 0 1 0 0,0 0 0 0 0,-1 0 0 0 0,1 0 0 0 0,0 1-1 0 0,-1-1 1 0 0,1 0 0 0 0,0 0 0 0 0,0 0-1 0 0,-1 0 1 0 0,1 0 0 0 0,0 0 0 0 0,-1 0 0 0 0,1 0-1 0 0,0 0 1 0 0,-1 0 0 0 0,1 0 0 0 0,0 0-1 0 0,-1 0 1 0 0,1 0 0 0 0,0 0 0 0 0,0 0-1 0 0,-1 0 1 0 0,1 0 0 0 0,0-1 0 0 0,-1 1 0 0 0,1 0-1 0 0,0 0 1 0 0,-14-5-394 0 0,1-1-362 0 0,-1-1 1 0 0,1 0-1 0 0,1-1 0 0 0,0-1 1 0 0,0 0-1 0 0,-17-16 1 0 0,0-8-3930 0 0,7-3-3389 0 0,13 14 3914 0 0</inkml:trace>
</inkml:ink>
</file>

<file path=ppt/ink/ink1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7:16.0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1 199 4224 0 0,'0'0'8377'0'0,"13"-14"-6947"0"0,45-45-232 0 0,-52 54-983 0 0,0 0 0 0 0,0 0 0 0 0,0 1 0 0 0,0 0 0 0 0,1 0 0 0 0,0 0 0 0 0,0 1 0 0 0,0 0 0 0 0,13-4 0 0 0,3-1 305 0 0,162-57 1641 0 0,-176 61-1483 0 0,4 0-4349 0 0,-13 4 3428 0 0,1 0 1 0 0,-1 0-1 0 0,1 1 0 0 0,-1-1 0 0 0,1 0 0 0 0,-1 0 1 0 0,0 1-1 0 0,1-1 0 0 0,-1 0 0 0 0,0 0 0 0 0,1 1 1 0 0,-1-1-1 0 0,0 0 0 0 0,1 1 0 0 0,-1-1 0 0 0,0 1 1 0 0,1-1-1 0 0,-1 0 0 0 0,0 1 0 0 0,0-1 1 0 0,0 1-1 0 0,0-1 0 0 0,1 1 0 0 0,-1-1 0 0 0,0 1 1 0 0,0-1-1 0 0,0 1 0 0 0,2 5-3748 0 0</inkml:trace>
</inkml:ink>
</file>

<file path=ppt/ink/ink1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7:16.2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34 8009 0 0,'0'0'12192'0'0,"14"-5"-11927"0"0,48-14-130 0 0,-51 16-138 0 0,1 0 0 0 0,-1 2 1 0 0,1-1-1 0 0,-1 2 0 0 0,1-1 0 0 0,17 3 0 0 0,2-1-277 0 0,37-1-1787 0 0,-68 0 1955 0 0,1 0 0 0 0,0 0 0 0 0,-1 0 0 0 0,1 0 0 0 0,0 0 0 0 0,0 0 0 0 0,-1 0 0 0 0,1 1 0 0 0,0-1 0 0 0,-1 0 0 0 0,1 0 0 0 0,-1 1 0 0 0,1-1 0 0 0,0 0 0 0 0,-1 1 0 0 0,1-1 0 0 0,-1 0 0 0 0,1 1 0 0 0,-1-1 0 0 0,1 1 0 0 0,-1-1 0 0 0,1 1 0 0 0,-1-1 0 0 0,1 1 0 0 0,-1-1 0 0 0,0 1 0 0 0,1 0 0 0 0,-1-1 1 0 0,0 1-1 0 0,1-1 0 0 0,-1 1 0 0 0,0 0 0 0 0,0-1 0 0 0,0 1 0 0 0,0 0 0 0 0,0-1 0 0 0,1 1 0 0 0,-1 0 0 0 0,-1 1 0 0 0,1 0-317 0 0,0 0 0 0 0,-1 0 0 0 0,0 0 0 0 0,1 0 0 0 0,-1 0 0 0 0,0 0 0 0 0,0 0 0 0 0,0 0 0 0 0,0-1 0 0 0,-1 1 0 0 0,-1 2 0 0 0,-7 6-2880 0 0,-20 16 1 0 0,4-7 1318 0 0</inkml:trace>
</inkml:ink>
</file>

<file path=ppt/ink/ink1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7:16.4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86 0 100 0 0,'0'0'4101'0'0,"-13"12"-1557"0"0,-43 38 21 0 0,55-48-2282 0 0,-1-1 0 0 0,0 1 0 0 0,1 0 1 0 0,-1 0-1 0 0,1-1 0 0 0,0 1 0 0 0,-1 0 1 0 0,1 0-1 0 0,0 0 0 0 0,-1 5 0 0 0,2-7-197 0 0,-1 1-1 0 0,1-1 0 0 0,0 1 1 0 0,0-1-1 0 0,0 1 1 0 0,0-1-1 0 0,0 1 0 0 0,0-1 1 0 0,1 1-1 0 0,-1 0 1 0 0,0-1-1 0 0,0 1 0 0 0,0-1 1 0 0,0 1-1 0 0,1-1 0 0 0,-1 1 1 0 0,0-1-1 0 0,0 1 1 0 0,1-1-1 0 0,-1 0 0 0 0,0 1 1 0 0,1-1-1 0 0,-1 1 1 0 0,1-1-1 0 0,-1 0 0 0 0,1 1 1 0 0,2 0 134 0 0,-1 1 0 0 0,1-1-1 0 0,0 0 1 0 0,-1-1 0 0 0,1 1 0 0 0,0 0 0 0 0,0-1 0 0 0,0 0 0 0 0,3 1 0 0 0,28-1 643 0 0,-1 0 1 0 0,59-10 0 0 0,65-22-783 0 0,-92 17-420 0 0,-38 12-2040 0 0</inkml:trace>
</inkml:ink>
</file>

<file path=ppt/ink/ink1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7:18.7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1 317 520 0 0,'0'0'8301'0'0,"0"-5"-7732"0"0,0-13 8 0 0,1 17-450 0 0,-1 0 0 0 0,0 0 1 0 0,1 0-1 0 0,-1 0 0 0 0,1 0 1 0 0,-1 0-1 0 0,1 0 0 0 0,0 0 0 0 0,-1 0 1 0 0,1 0-1 0 0,0 0 0 0 0,0 0 1 0 0,0 0-1 0 0,-1 1 0 0 0,1-1 0 0 0,0 0 1 0 0,2 0-1 0 0,-2 0 70 0 0,0 1 0 0 0,0-1 1 0 0,-1 1-1 0 0,1-1 0 0 0,0 1 0 0 0,0-1 1 0 0,-1 0-1 0 0,1 1 0 0 0,0-1 0 0 0,-1 0 1 0 0,1 0-1 0 0,-1 1 0 0 0,1-1 0 0 0,-1 0 1 0 0,1 0-1 0 0,-1 0 0 0 0,1 0 1 0 0,-1 0-1 0 0,0 0 0 0 0,0 1 0 0 0,1-3 1 0 0,-7 71 4000 0 0,-3 55-3523 0 0,19 45 122 0 0,-10-317 175 0 0,1 142-941 0 0,0-25-48 0 0,2 0 0 0 0,1 0-1 0 0,2 0 1 0 0,1 0 0 0 0,2 1-1 0 0,18-45 1 0 0,-21 63 28 0 0,0 1 0 0 0,1 0-1 0 0,1 0 1 0 0,0 0 0 0 0,0 1 0 0 0,1 0 0 0 0,1 1-1 0 0,-1 0 1 0 0,2 0 0 0 0,0 1 0 0 0,0 0-1 0 0,0 1 1 0 0,1 0 0 0 0,0 1 0 0 0,1 1-1 0 0,-1 0 1 0 0,1 0 0 0 0,1 1 0 0 0,-1 1 0 0 0,1 0-1 0 0,-1 1 1 0 0,1 0 0 0 0,0 2 0 0 0,0-1-1 0 0,15 1 1 0 0,-22 1 2 0 0,-1 0 0 0 0,1 1 0 0 0,0-1 0 0 0,0 1 0 0 0,8 2 0 0 0,-13-2-4 0 0,1 0 1 0 0,-1 1 0 0 0,1-1-1 0 0,-1 0 1 0 0,1 1 0 0 0,-1 0-1 0 0,0-1 1 0 0,0 1 0 0 0,1 0-1 0 0,-2 0 1 0 0,1 0 0 0 0,0 0-1 0 0,0 1 1 0 0,-1-1 0 0 0,3 4-1 0 0,0 2 29 0 0,0 0 0 0 0,-1 0-1 0 0,0 0 1 0 0,0 1-1 0 0,-1-1 1 0 0,0 1 0 0 0,1 13-1 0 0,0 65 203 0 0,-3-51-135 0 0,1-4 66 0 0,-1 180 564 0 0,-1-191-766 0 0,-6 22-1 0 0,3-20-801 0 0,1-18 505 0 0</inkml:trace>
</inkml:ink>
</file>

<file path=ppt/ink/ink1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7:20.0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30 160 3940 0 0,'0'0'13924'0'0,"-6"-1"-13245"0"0,-17-2 1 0 0,22 1 559 0 0,6 0-760 0 0,8-2-92 0 0,70-20 539 0 0,51-12-395 0 0,-20 11-382 0 0,147-34-701 0 0,-253 56-172 0 0,-10 2-1286 0 0,-17 3-838 0 0,-46 19-4854 0 0,45-16 3132 0 0</inkml:trace>
</inkml:ink>
</file>

<file path=ppt/ink/ink1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7:20.3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 4 392 0 0,'0'0'17812'0'0,"-2"-1"-17228"0"0,2 1-563 0 0,-1 0-1 0 0,1-1 1 0 0,0 1-1 0 0,0 0 1 0 0,0 0 0 0 0,-1 0-1 0 0,1 0 1 0 0,0-1-1 0 0,0 1 1 0 0,-1 0-1 0 0,1 0 1 0 0,0 0-1 0 0,0 0 1 0 0,-1 0-1 0 0,1 0 1 0 0,0 0-1 0 0,-1 0 1 0 0,1 0-1 0 0,0 0 1 0 0,0 0-1 0 0,-1 0 1 0 0,1 0-1 0 0,0 0 1 0 0,-1 0 0 0 0,1 0-1 0 0,0 0 1 0 0,0 0-1 0 0,-1 0 1 0 0,1 0-1 0 0,0 0 1 0 0,0 0-1 0 0,-1 1 1 0 0,1-1-1 0 0,0 0 1 0 0,0 0-1 0 0,-1 0 1 0 0,1 0-1 0 0,0 1 1 0 0,0-1-1 0 0,0 0 1 0 0,0 0 0 0 0,-1 0-1 0 0,1 1 1 0 0,0-1-1 0 0,0 1 1 0 0,0 17 818 0 0,1-10-661 0 0,47 355 2588 0 0,-47-355-1967 0 0,-1-2-3349 0 0</inkml:trace>
</inkml:ink>
</file>

<file path=ppt/ink/ink1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7:21.0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51 1384 0 0,'0'0'14794'0'0,"0"-7"-13950"0"0,2-24-78 0 0,1 19 2411 0 0,-3 12-3133 0 0,0 0 0 0 0,0-1-1 0 0,0 1 1 0 0,0 0-1 0 0,0 0 1 0 0,1 0 0 0 0,-1 0-1 0 0,0 0 1 0 0,0 0-1 0 0,0 0 1 0 0,0 0 0 0 0,1 0-1 0 0,-1 0 1 0 0,0 0-1 0 0,0 0 1 0 0,0 0 0 0 0,0 0-1 0 0,0 0 1 0 0,1 0 0 0 0,-1 0-1 0 0,0 0 1 0 0,0 0-1 0 0,0 0 1 0 0,0 0 0 0 0,0 0-1 0 0,1 1 1 0 0,-1-1-1 0 0,0 0 1 0 0,0 0 0 0 0,0 0-1 0 0,0 0 1 0 0,0 0-1 0 0,0 0 1 0 0,1 0 0 0 0,-1 1-1 0 0,8 11 729 0 0,-8-11-710 0 0,4 4 120 0 0,0 0 0 0 0,1 0 0 0 0,-1 0 0 0 0,1 0 0 0 0,6 4 0 0 0,-7-7-156 0 0,-1 1 0 0 0,0-1 0 0 0,0 1 0 0 0,0 0 0 0 0,0 0 1 0 0,0 0-1 0 0,-1 1 0 0 0,1-1 0 0 0,-1 1 0 0 0,0-1 0 0 0,0 1 0 0 0,0 0 0 0 0,0-1 0 0 0,-1 1 0 0 0,2 8 0 0 0,2 35 53 0 0,-2 1 0 0 0,-4 49 1 0 0,0-31-70 0 0,0-29-63 0 0,0-10 112 0 0,5 43 0 0 0,-4-63-116 0 0,1 0 0 0 0,1 0 0 0 0,-1-1 0 0 0,1 1 0 0 0,1 0 1 0 0,-1-1-1 0 0,1 1 0 0 0,0-1 0 0 0,1 0 0 0 0,-1 0 0 0 0,6 7 0 0 0,-4-9-723 0 0,-11-18-5165 0 0,4 13 5160 0 0,0-1-1 0 0,0 1 1 0 0,0 0-1 0 0,-1 0 1 0 0,1 0-1 0 0,0 0 1 0 0,-4 0-1 0 0,6 1 555 0 0,-11-3-4612 0 0</inkml:trace>
</inkml:ink>
</file>

<file path=ppt/ink/ink1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7:21.8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25 190 808 0 0,'0'0'11710'0'0,"-5"2"-11033"0"0,-12 5-1 0 0,17-7-401 0 0,-1 1 0 0 0,1-1 0 0 0,0 1 0 0 0,0 0 1 0 0,-1-1-1 0 0,1 1 0 0 0,0-1 0 0 0,0 1 1 0 0,0 0-1 0 0,0-1 0 0 0,-1 1 0 0 0,1-1 0 0 0,0 1 1 0 0,0 0-1 0 0,0-1 0 0 0,0 1 0 0 0,0 0 0 0 0,1-1 1 0 0,-1 1-1 0 0,0 0 0 0 0,0-1 0 0 0,0 1 1 0 0,1-1-1 0 0,-1 2 0 0 0,8 14 1467 0 0,-5-13-1695 0 0,0 0 0 0 0,0 0 0 0 0,0-1 0 0 0,0 0 0 0 0,1 1 0 0 0,-1-1 0 0 0,1 0-1 0 0,-1-1 1 0 0,1 1 0 0 0,0-1 0 0 0,0 1 0 0 0,0-1 0 0 0,0 0 0 0 0,0-1 0 0 0,0 1-1 0 0,0-1 1 0 0,0 0 0 0 0,8 0 0 0 0,57-2 3 0 0,0-2 0 0 0,91-19-1 0 0,382-87-32 0 0,-132 47-186 0 0,-196 32 182 0 0,-129 19-312 0 0,127-2 1 0 0,-223 14-2602 0 0,-21 1-499 0 0,-13 6-4943 0 0,9 0 1234 0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37:54.8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46 142 8265 0 0,'0'0'5948'0'0,"3"-14"-4336"0"0,34-101 2772 0 0,-34 105-3259 0 0,-4 7 18 0 0,-13 14-385 0 0,6-2-690 0 0,0-1 0 0 0,0 2 1 0 0,2-1-1 0 0,-1 1 0 0 0,1 0 0 0 0,-7 15 1 0 0,10-18-67 0 0,0 1 1 0 0,0-1-1 0 0,1 1 1 0 0,0 0-1 0 0,0 0 1 0 0,1 0-1 0 0,0 0 1 0 0,1 0-1 0 0,-1 1 1 0 0,2 7-1 0 0,0-12-10 0 0,-1 0 0 0 0,1 0 0 0 0,0-1 0 0 0,0 1-1 0 0,1 0 1 0 0,-1-1 0 0 0,1 1 0 0 0,0-1 0 0 0,0 1 0 0 0,0-1 0 0 0,0 0 0 0 0,6 6-1 0 0,1 0-9 0 0,1 0 0 0 0,17 11 0 0 0,-18-14 63 0 0,0 1 0 0 0,-1 0 0 0 0,15 15 0 0 0,-18-16 88 0 0,0 0-38 0 0,-1-1 0 0 0,1 1 0 0 0,-1 1 1 0 0,4 8-1 0 0,-7-14-113 0 0,0 1-1 0 0,-1-1 1 0 0,1 1-1 0 0,-1 0 1 0 0,1-1 0 0 0,-1 1-1 0 0,0-1 1 0 0,1 1-1 0 0,-1 0 1 0 0,0-1 0 0 0,0 1-1 0 0,0 0 1 0 0,0-1-1 0 0,-1 1 1 0 0,1-1 0 0 0,0 1-1 0 0,-1 0 1 0 0,1-1 0 0 0,-1 1-1 0 0,0-1 1 0 0,1 1-1 0 0,-1-1 1 0 0,0 1 0 0 0,0-1-1 0 0,-1 2 1 0 0,-13 13-822 0 0,0 0 0 0 0,-29 23 0 0 0,31-34-1743 0 0</inkml:trace>
</inkml:ink>
</file>

<file path=ppt/ink/ink1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7:22.6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0 178 3220 0 0,'0'0'14274'0'0,"8"-14"-13827"0"0,28-43 16 0 0,-34 55-419 0 0,-1-1 0 0 0,1 1 1 0 0,0 0-1 0 0,0 0 0 0 0,1 0 1 0 0,-1 0-1 0 0,0 0 0 0 0,1 0 1 0 0,-1 1-1 0 0,1-1 0 0 0,-1 1 1 0 0,1 0-1 0 0,0 0 0 0 0,4-2 1 0 0,3 0 116 0 0,32-13 192 0 0,0 2-1 0 0,1 2 1 0 0,1 2 0 0 0,0 1 0 0 0,63-3 0 0 0,-99 12-330 0 0,5-2-15 0 0,-1 2 1 0 0,0 0 0 0 0,0 0 0 0 0,20 3 0 0 0,-30-2-13 0 0,1-1 0 0 0,0 1 0 0 0,-1 0 0 0 0,1 0 0 0 0,0 0 0 0 0,-1 0 1 0 0,1 0-1 0 0,-1 0 0 0 0,1 1 0 0 0,-1 0 0 0 0,0-1 0 0 0,0 1 0 0 0,0 0 1 0 0,0 0-1 0 0,0 0 0 0 0,0 0 0 0 0,0 0 0 0 0,-1 0 0 0 0,1 1 0 0 0,-1-1 0 0 0,1 1 1 0 0,-1-1-1 0 0,0 1 0 0 0,0-1 0 0 0,0 1 0 0 0,0 2 0 0 0,0 1 6 0 0,-1-1-1 0 0,1 0 1 0 0,-1 1-1 0 0,-1-1 1 0 0,1 0-1 0 0,-1 1 1 0 0,1-1-1 0 0,-2 0 1 0 0,1 0-1 0 0,-1 0 1 0 0,1 0-1 0 0,-1 0 1 0 0,-1 0-1 0 0,1 0 1 0 0,-1-1-1 0 0,1 1 1 0 0,-6 5-1 0 0,-5 6 21 0 0,0 0 1 0 0,-1-1-1 0 0,-20 15 0 0 0,-81 62 42 0 0,12-11 72 0 0,79-61-26 0 0,2 2 0 0 0,-25 29 0 0 0,44-48-88 0 0,0 0 1 0 0,1 0-1 0 0,-1 1 1 0 0,1-1-1 0 0,0 1 1 0 0,0-1-1 0 0,0 1 1 0 0,0 0-1 0 0,1 0 1 0 0,-1 0-1 0 0,1 0 1 0 0,0 0-1 0 0,0 0 1 0 0,0 5-1 0 0,1-8-11 0 0,0 0-1 0 0,1 0 1 0 0,-1 0 0 0 0,0 0-1 0 0,1 0 1 0 0,-1 0-1 0 0,1-1 1 0 0,-1 1 0 0 0,1 0-1 0 0,-1 0 1 0 0,1-1 0 0 0,0 1-1 0 0,-1 0 1 0 0,1-1-1 0 0,0 1 1 0 0,0-1 0 0 0,-1 1-1 0 0,1 0 1 0 0,0-1 0 0 0,0 0-1 0 0,0 1 1 0 0,0-1-1 0 0,0 0 1 0 0,-1 1 0 0 0,1-1-1 0 0,0 0 1 0 0,0 0 0 0 0,2 0-1 0 0,30 4 467 0 0,-30-4-400 0 0,18 0 47 0 0,0-1 1 0 0,0-2-1 0 0,0 0 0 0 0,0-1 0 0 0,30-10 1 0 0,12-3-15 0 0,-12 6-52 0 0,504-98 438 0 0,-438 90-478 0 0,-113 18-1988 0 0,-13 1 856 0 0,-15 3-433 0 0,15 0 375 0 0,0-1 0 0 0,0 0-1 0 0,-12 1 1 0 0,-14-4-6337 0 0,4-3-244 0 0</inkml:trace>
</inkml:ink>
</file>

<file path=ppt/ink/ink1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7:23.3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70 0 7705 0 0,'0'0'8332'0'0,"2"19"-7293"0"0,0-4-806 0 0,1 14 332 0 0,-1 0 0 0 0,-2 56 0 0 0,-34 199 2016 0 0,0 2-1185 0 0,24-165-957 0 0,10 191 1 0 0,4-266-447 0 0,2-1 1 0 0,2 0-1 0 0,1 0 1 0 0,3-1-1 0 0,2 0 1 0 0,1-1-1 0 0,3-1 1 0 0,41 74-1 0 0,-40-85-215 0 0,1-2-1 0 0,2 0 1 0 0,0-1-1 0 0,2-2 1 0 0,1 0-1 0 0,1-2 1 0 0,1 0-1 0 0,1-2 1 0 0,1-1-1 0 0,1-2 1 0 0,59 29-1 0 0,-58-34-504 0 0,0-2 0 0 0,1-1 0 0 0,0-2 1 0 0,36 6-1 0 0,-40-11-2099 0 0,0-1 1 0 0,57-2 0 0 0,-11-8-4536 0 0</inkml:trace>
</inkml:ink>
</file>

<file path=ppt/ink/ink1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7:23.7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78 5228 0 0,'0'0'7044'0'0,"18"-12"-5752"0"0,61-35 65 0 0,-73 44-1189 0 0,-1 0-1 0 0,1 1 0 0 0,0 0 0 0 0,-1 0 0 0 0,1 0 1 0 0,0 0-1 0 0,0 1 0 0 0,0 0 0 0 0,1 1 0 0 0,-1-1 1 0 0,0 1-1 0 0,11 1 0 0 0,-6 0 47 0 0,0 0-38 0 0,0 1 1 0 0,0 1-1 0 0,0-1 1 0 0,-1 2-1 0 0,1 0 1 0 0,-1 0-1 0 0,0 0 1 0 0,0 1-1 0 0,0 1 0 0 0,0 0 1 0 0,-1 0-1 0 0,12 12 1 0 0,1 1 148 0 0,-1 2 0 0 0,0 0 0 0 0,26 39 0 0 0,-18-19-54 0 0,-3 2 0 0 0,-1 1 0 0 0,-3 1 0 0 0,-1 1 0 0 0,-2 1 0 0 0,14 58 0 0 0,-6 3 22 0 0,21 191-1 0 0,-38-193-91 0 0,-5 163 1 0 0,-6-243-215 0 0,-2 0 0 0 0,0 0 0 0 0,-2-1 0 0 0,0 0 0 0 0,-2 0 0 0 0,-1 0-1 0 0,-1-1 1 0 0,-15 30 0 0 0,16-40-177 0 0,0-1-1 0 0,0 0 1 0 0,-1-1-1 0 0,-1 0 1 0 0,0 0-1 0 0,0-1 1 0 0,-1 0-1 0 0,-1-1 1 0 0,1 0-1 0 0,-2-1 1 0 0,1 0-1 0 0,-2-1 1 0 0,1-1-1 0 0,-1 0 1 0 0,-17 6 0 0 0,16-8-776 0 0,0-1 0 0 0,-1-1 0 0 0,1-1 1 0 0,0 0-1 0 0,-28 0 0 0 0,39-2 340 0 0,0 0 0 0 0,1 0 1 0 0,-1-1-1 0 0,0 1 0 0 0,1-1 0 0 0,-7-1 1 0 0,3-1-817 0 0,0-1 0 0 0,1 0 0 0 0,-8-5 0 0 0</inkml:trace>
</inkml:ink>
</file>

<file path=ppt/ink/ink1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7:24.1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5745 0 0,'0'0'13485'0'0,"14"15"-12861"0"0,49 52-135 0 0,-58-60-426 0 0,1 1 1 0 0,-1 0 0 0 0,-1 0 0 0 0,1 0 0 0 0,-1 0 0 0 0,-1 1 0 0 0,4 12-1 0 0,0 1 42 0 0,11 25 36 0 0,27 77-8 0 0,-36-94-210 0 0,-1 0 0 0 0,5 37 0 0 0,-13-65 68 0 0,2 9-151 0 0,-1 0 0 0 0,0 0 0 0 0,-1 0 1 0 0,-1 12-1 0 0,0-21 28 0 0,1 1 0 0 0,-1 0-1 0 0,1-1 1 0 0,-1 1 0 0 0,0 0 0 0 0,0-1 0 0 0,0 1-1 0 0,0-1 1 0 0,0 0 0 0 0,-1 1 0 0 0,1-1 0 0 0,-1 0 0 0 0,0 0-1 0 0,1 0 1 0 0,-1 0 0 0 0,0 0 0 0 0,0 0 0 0 0,0 0-1 0 0,-1-1 1 0 0,1 1 0 0 0,-4 2 0 0 0,-3-1-1186 0 0,0 0-1 0 0,0 0 1 0 0,0-1-1 0 0,0 0 1 0 0,0 0-1 0 0,-18 0 1 0 0,10-2-3226 0 0</inkml:trace>
</inkml:ink>
</file>

<file path=ppt/ink/ink1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7:24.5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0 429 5368 0 0,'0'0'10647'0'0,"11"-15"-9769"0"0,34-45-321 0 0,-39 52-428 0 0,0 1-1 0 0,0 1 0 0 0,1-1 1 0 0,0 1-1 0 0,14-9 0 0 0,3-3 110 0 0,290-232 1357 0 0,-299 237-1297 0 0,-12 10-136 0 0,1 0-1 0 0,-1 0 0 0 0,0 0 1 0 0,1 1-1 0 0,0 0 0 0 0,-1-1 1 0 0,8-2-1 0 0,-10 5-156 0 0,-1 0-1 0 0,0 0 1 0 0,0 0 0 0 0,0 0 0 0 0,0 0-1 0 0,1 0 1 0 0,-1 0 0 0 0,0 0-1 0 0,0 0 1 0 0,0 0 0 0 0,0 0-1 0 0,1 0 1 0 0,-1 1 0 0 0,0-1 0 0 0,0 0-1 0 0,0 0 1 0 0,0 0 0 0 0,1 0-1 0 0,-1 0 1 0 0,0 0 0 0 0,0 0-1 0 0,0 0 1 0 0,0 1 0 0 0,0-1 0 0 0,1 0-1 0 0,-1 0 1 0 0,0 0 0 0 0,0 0-1 0 0,0 0 1 0 0,0 1 0 0 0,0-1 0 0 0,0 0-1 0 0,0 0 1 0 0,0 0 0 0 0,0 0-1 0 0,0 1 1 0 0,0-1 0 0 0,0 0-1 0 0,0 0 1 0 0,0 0 0 0 0,0 1 0 0 0,1 9-75 0 0,-2-7 78 0 0,0 28 148 0 0,-2 1 1 0 0,-8 34-1 0 0,4-31-66 0 0,-2 44 0 0 0,9-78-88 0 0,-1 15 51 0 0,1 0 1 0 0,3 26-1 0 0,-2-38-45 0 0,-1 0 1 0 0,1 0-1 0 0,0 0 1 0 0,0 0 0 0 0,1 0-1 0 0,-1-1 1 0 0,1 1-1 0 0,0-1 1 0 0,0 1-1 0 0,0-1 1 0 0,0 1-1 0 0,0-1 1 0 0,1 0-1 0 0,-1 0 1 0 0,1 0 0 0 0,4 3-1 0 0,-4-4 6 0 0,0-1 0 0 0,0 0-1 0 0,0 1 1 0 0,0-1 0 0 0,0 0 0 0 0,0-1-1 0 0,0 1 1 0 0,1 0 0 0 0,-1-1 0 0 0,0 0 0 0 0,0 0-1 0 0,0 0 1 0 0,1 0 0 0 0,-1 0 0 0 0,0-1-1 0 0,6-1 1 0 0,0 0 13 0 0,1-1 0 0 0,-1 0 0 0 0,0-1-1 0 0,10-5 1 0 0,24-16 28 0 0,55-43 0 0 0,-28 18 443 0 0,-69 49-470 0 0,-1 1 0 0 0,1-1 0 0 0,0 1 0 0 0,0-1 0 0 0,0 1 0 0 0,-1-1 0 0 0,1 1 0 0 0,0 0 0 0 0,0-1 0 0 0,0 1 0 0 0,0 0 0 0 0,0 0 0 0 0,0 0 0 0 0,0 0 0 0 0,0-1 0 0 0,0 1 0 0 0,0 1 0 0 0,-1-1 0 0 0,1 0 0 0 0,0 0 0 0 0,0 0 0 0 0,0 0 0 0 0,0 1 0 0 0,0-1 0 0 0,0 0 0 0 0,0 1 0 0 0,-1-1 0 0 0,1 1 0 0 0,0-1 0 0 0,0 1 0 0 0,0-1 0 0 0,-1 1 0 0 0,1-1 0 0 0,1 2 0 0 0,1 2-49 0 0,0 1-1 0 0,0-1 0 0 0,-1 0 1 0 0,1 1-1 0 0,2 6 1 0 0,0 0 87 0 0,4 7-213 0 0,-1 1 0 0 0,0 0 0 0 0,-1 0 0 0 0,-1 0 0 0 0,5 33 0 0 0,-10-42-268 0 0,0-1-1 0 0,-1 1 1 0 0,1 0-1 0 0,-2-1 0 0 0,0 1 1 0 0,0 0-1 0 0,-1-1 1 0 0,0 1-1 0 0,0-1 0 0 0,-1 1 1 0 0,0-1-1 0 0,-1 0 1 0 0,-8 15-1 0 0,-21 27-5997 0 0,19-33 1692 0 0</inkml:trace>
</inkml:ink>
</file>

<file path=ppt/ink/ink1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7:34.3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1 137 6565 0 0,'0'0'9485'0'0,"15"10"-8528"0"0,51 37-276 0 0,-60-42-571 0 0,0 0 0 0 0,0 0 0 0 0,-1 1 0 0 0,1-1 0 0 0,-1 1-1 0 0,-1 0 1 0 0,1 0 0 0 0,-1 1 0 0 0,7 13 0 0 0,0 0 195 0 0,89 178 2064 0 0,-94-187-1902 0 0,-6-18 28 0 0,-1-4-562 0 0,-3-45 77 0 0,1 26-71 0 0,2 0 0 0 0,1 0 0 0 0,1 0 0 0 0,5-33 0 0 0,19-39-174 0 0,-21 88 220 0 0,1 1 0 0 0,1-1-1 0 0,0 1 1 0 0,1 1 0 0 0,11-17 0 0 0,-16 25 27 0 0,0 1 1 0 0,1 0 0 0 0,0 0 0 0 0,-1 1-1 0 0,1-1 1 0 0,0 1 0 0 0,1-1 0 0 0,-1 1-1 0 0,0 0 1 0 0,0 0 0 0 0,1 0 0 0 0,0 1-1 0 0,-1-1 1 0 0,1 1 0 0 0,0 0 0 0 0,-1 0-1 0 0,1 0 1 0 0,0 1 0 0 0,0-1 0 0 0,0 1-1 0 0,0 0 1 0 0,5 0 0 0 0,-3 1 27 0 0,1 0 0 0 0,-1 1 1 0 0,0-1-1 0 0,0 1 0 0 0,-1 0 1 0 0,1 1-1 0 0,0 0 0 0 0,-1-1 1 0 0,1 2-1 0 0,-1-1 0 0 0,0 1 0 0 0,0 0 1 0 0,5 5-1 0 0,6 7 48 0 0,-1 0 0 0 0,-1 1 0 0 0,0 1 0 0 0,-2 1 0 0 0,0 0 0 0 0,-1 0 0 0 0,0 1 0 0 0,-2 1 0 0 0,-1 0 0 0 0,0 0 0 0 0,7 33 0 0 0,-10-13 446 0 0,3-60-563 0 0,1 0-1 0 0,0 0 0 0 0,2 2 1 0 0,0-1-1 0 0,20-24 0 0 0,3 3 1 0 0,39-35 0 0 0,-67 69 35 0 0,3-4-8 0 0,0 1 0 0 0,1 0 0 0 0,11-7 0 0 0,-19 13 27 0 0,0 0-1 0 0,1 1 1 0 0,0 0-1 0 0,-1 0 1 0 0,1-1-1 0 0,0 1 1 0 0,-1 1-1 0 0,1-1 1 0 0,0 0-1 0 0,0 1 1 0 0,0 0-1 0 0,0-1 1 0 0,-1 1-1 0 0,1 0 1 0 0,0 1-1 0 0,0-1 1 0 0,0 0-1 0 0,0 1 1 0 0,3 0-1 0 0,-4 1 21 0 0,1-1-1 0 0,-1 0 0 0 0,0 1 0 0 0,0-1 1 0 0,0 1-1 0 0,0 0 0 0 0,0 0 1 0 0,0 0-1 0 0,0 0 0 0 0,0 0 1 0 0,-1 0-1 0 0,2 3 0 0 0,17 32 782 0 0,-17-31-700 0 0,14 37 114 0 0,20 67 0 0 0,-17-46-246 0 0,-16-52-22 0 0,0-1-328 0 0,0 1-1 0 0,0-1 0 0 0,-1 1 1 0 0,-1 0-1 0 0,0 0 0 0 0,-1 0 0 0 0,0 1 1 0 0,-1 14-1 0 0,-1-23-133 0 0,1-1-1 0 0,-1 0 1 0 0,-1 1 0 0 0,1-1 0 0 0,0 0-1 0 0,-1 0 1 0 0,0 0 0 0 0,1 0-1 0 0,-6 5 1 0 0,-12 13-7391 0 0,5-9 1887 0 0</inkml:trace>
</inkml:ink>
</file>

<file path=ppt/ink/ink1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7:35.5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234 89 404 0 0,'0'0'5595'0'0,"1"-4"-5027"0"0,1-1-807 0 0,2-16 2849 0 0,-4 20-2451 0 0,0 0 0 0 0,0 0 1 0 0,0 0-1 0 0,0 0 0 0 0,0 0 1 0 0,0 0-1 0 0,0 0 0 0 0,-1 0 1 0 0,1 0-1 0 0,0 0 0 0 0,-1 0 1 0 0,1 0-1 0 0,-1 0 0 0 0,1 0 1 0 0,-1 0-1 0 0,1 1 0 0 0,-1-1 1 0 0,0 0-1 0 0,1 0 0 0 0,-2 0 1 0 0,-4-4 309 0 0,-1 0 0 0 0,0 1 1 0 0,1 0-1 0 0,-2 1 0 0 0,1 0 1 0 0,0 0-1 0 0,0 0 0 0 0,-1 1 1 0 0,-9-2-1 0 0,13 3-359 0 0,-1 0 0 0 0,0 1 0 0 0,1 0 1 0 0,-1 0-1 0 0,0 0 0 0 0,1 0 0 0 0,-1 1 0 0 0,0-1 0 0 0,1 1 0 0 0,-1 1 0 0 0,1-1 0 0 0,-1 0 1 0 0,1 1-1 0 0,-1 0 0 0 0,1 0 0 0 0,-6 5 0 0 0,4-3-34 0 0,0 1 0 0 0,1 0 0 0 0,-1 1 0 0 0,1 0 0 0 0,0-1 0 0 0,1 2 0 0 0,0-1 0 0 0,0 0 0 0 0,0 1 0 0 0,0 0 0 0 0,1 0 0 0 0,0 0 0 0 0,1 0 0 0 0,0 0 0 0 0,0 1 0 0 0,0-1 0 0 0,1 1 0 0 0,0-1 0 0 0,1 1 0 0 0,0 13 0 0 0,0-15-75 0 0,1 0-1 0 0,0 0 0 0 0,0 0 1 0 0,0 0-1 0 0,1 0 0 0 0,0-1 1 0 0,0 1-1 0 0,0 0 0 0 0,1-1 1 0 0,0 1-1 0 0,0-1 0 0 0,0 0 0 0 0,1 0 1 0 0,0 0-1 0 0,0-1 0 0 0,0 1 1 0 0,0-1-1 0 0,1 0 0 0 0,0 0 1 0 0,-1 0-1 0 0,1-1 0 0 0,1 0 1 0 0,-1 0-1 0 0,0 0 0 0 0,1-1 1 0 0,7 3-1 0 0,-6-3 6 0 0,2 0 0 0 0,-1 0 0 0 0,0-1 0 0 0,0 0 0 0 0,0-1 0 0 0,1 1 0 0 0,-1-2 0 0 0,0 1 0 0 0,0-1 0 0 0,0-1 0 0 0,10-2 0 0 0,-8 1 3 0 0,0 0 1 0 0,0-1-1 0 0,-1 0 0 0 0,1-1 1 0 0,-1 0-1 0 0,0 0 1 0 0,-1-1-1 0 0,12-10 1 0 0,-16 14 5 0 0,-1-1 1 0 0,-1 0-1 0 0,1 0 1 0 0,0-1 0 0 0,-1 1-1 0 0,0-1 1 0 0,1 1 0 0 0,-1-1-1 0 0,-1 0 1 0 0,1 0 0 0 0,0 0-1 0 0,-1 0 1 0 0,0 0 0 0 0,1-4-1 0 0,-2 5-3 0 0,0 0-1 0 0,1 0 0 0 0,-1 0 1 0 0,-1 0-1 0 0,1 0 0 0 0,0 1 1 0 0,-1-1-1 0 0,1 0 1 0 0,-1 0-1 0 0,0 0 0 0 0,0 0 1 0 0,0 1-1 0 0,0-1 0 0 0,-1 1 1 0 0,1-1-1 0 0,-1 1 0 0 0,1-1 1 0 0,-1 1-1 0 0,0 0 1 0 0,-3-3-1 0 0,5 4-20 0 0,0 1 1 0 0,0-1-1 0 0,-1 1 0 0 0,1 0 1 0 0,0-1-1 0 0,-1 1 0 0 0,1 0 1 0 0,0-1-1 0 0,0 1 0 0 0,-1 0 1 0 0,1 0-1 0 0,-1-1 0 0 0,1 1 1 0 0,0 0-1 0 0,-1 0 1 0 0,1-1-1 0 0,-1 1 0 0 0,1 0 1 0 0,0 0-1 0 0,-1 0 0 0 0,1 0 1 0 0,-1 0-1 0 0,1 0 0 0 0,-1 0 1 0 0,1 0-1 0 0,0 0 0 0 0,-1 0 1 0 0,1 0-1 0 0,-1 0 0 0 0,1 0 1 0 0,-1 0-1 0 0,1 0 1 0 0,0 0-1 0 0,-1 1 0 0 0,1-1 1 0 0,-1 0-1 0 0,0 2-16 0 0,0-1 1 0 0,0 1-1 0 0,0-1 1 0 0,1 1-1 0 0,-1 0 1 0 0,1-1-1 0 0,-1 1 1 0 0,1 0-1 0 0,-1 2 1 0 0,0 10-265 0 0,1-13-135 0 0,0 1-1 0 0,0-1 1 0 0,0 1 0 0 0,-1-1-1 0 0,1 1 1 0 0,0-1 0 0 0,-1 1-1 0 0,1-1 1 0 0,-1 3 0 0 0,0-4 66 0 0,0 1-1 0 0,1 0 1 0 0,-1-1 0 0 0,1 1 0 0 0,-1-1 0 0 0,0 1 0 0 0,0-1-1 0 0,1 1 1 0 0,-1-1 0 0 0,0 0 0 0 0,0 1 0 0 0,1-1-1 0 0,-1 0 1 0 0,0 0 0 0 0,0 1 0 0 0,0-1 0 0 0,0 0 0 0 0,1 0-1 0 0,-1 0 1 0 0,0 0 0 0 0,0 0 0 0 0,-1 0 0 0 0,0 0-1147 0 0,-5 0-2263 0 0,8-4 1635 0 0,30-14 1790 0 0</inkml:trace>
</inkml:ink>
</file>

<file path=ppt/ink/ink1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7:35.9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288 199 328 0 0,'0'0'12234'0'0,"4"-7"-11481"0"0,-3 5-711 0 0,2-3 230 0 0,-1-1 0 0 0,2 1 0 0 0,-1 0 0 0 0,0 0 0 0 0,1 1 0 0 0,0-1 0 0 0,0 1 0 0 0,6-6 0 0 0,-5 7-102 0 0,-1 0-1 0 0,0-1 1 0 0,0 0 0 0 0,0 0 0 0 0,-1 0 0 0 0,1 0-1 0 0,-1 0 1 0 0,4-7 0 0 0,-6 8-90 0 0,1 0-1 0 0,-1 0 1 0 0,0 0 0 0 0,0 0-1 0 0,0 0 1 0 0,0 0 0 0 0,-1-1-1 0 0,1 1 1 0 0,-1 0 0 0 0,0 0-1 0 0,0-1 1 0 0,0 1 0 0 0,0 0-1 0 0,-1 0 1 0 0,0-4 0 0 0,0 4-43 0 0,0 1 0 0 0,0 0 0 0 0,0-1 0 0 0,0 1-1 0 0,0 0 1 0 0,0 0 0 0 0,-1 0 0 0 0,1 0 0 0 0,-1 0 0 0 0,0 0 0 0 0,1 1 0 0 0,-1-1 0 0 0,0 0 0 0 0,0 1 0 0 0,0-1 0 0 0,0 1 0 0 0,0 0 0 0 0,-1 0 0 0 0,1 0 0 0 0,0 0 0 0 0,-1 0 0 0 0,1 0 0 0 0,-5 0 0 0 0,-5-1 108 0 0,1 0 0 0 0,-1 1 0 0 0,-20 0 1 0 0,27 1-94 0 0,-4 1 49 0 0,-1 0 0 0 0,1 0-1 0 0,-1 1 1 0 0,1 1 0 0 0,0-1 0 0 0,0 1 0 0 0,0 1 0 0 0,0 0 0 0 0,0 0 0 0 0,1 1 0 0 0,-1 0-1 0 0,1 0 1 0 0,1 1 0 0 0,-1 0 0 0 0,-11 11 0 0 0,8-5 8 0 0,0 0-1 0 0,1 1 1 0 0,0 0 0 0 0,1 1-1 0 0,0 0 1 0 0,1 0 0 0 0,1 1-1 0 0,-9 22 1 0 0,13-26-83 0 0,0-1 1 0 0,0 1-1 0 0,1 0 0 0 0,0-1 1 0 0,1 1-1 0 0,0 0 0 0 0,1 0 1 0 0,2 19-1 0 0,-1-22-21 0 0,1-1 1 0 0,0 1-1 0 0,0-1 1 0 0,0 1-1 0 0,1-1 0 0 0,1 0 1 0 0,-1 0-1 0 0,1 0 0 0 0,0 0 1 0 0,0-1-1 0 0,1 1 0 0 0,10 9 1 0 0,-5-6 0 0 0,1-1 0 0 0,0 0 0 0 0,1-1 1 0 0,0 0-1 0 0,0-1 0 0 0,0 0 0 0 0,1-1 0 0 0,0 0 0 0 0,25 6 1 0 0,-12-5-565 0 0,0-2 0 0 0,0-1 0 0 0,0-1 1 0 0,37-1-1 0 0,-48-1-243 0 0,26-3-3056 0 0,-14-4-2734 0 0,-13 1 1732 0 0</inkml:trace>
</inkml:ink>
</file>

<file path=ppt/ink/ink1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7:36.3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97 8521 0 0,'0'0'13038'0'0,"7"8"-12589"0"0,1 0-330 0 0,-4-5-81 0 0,-1 0 0 0 0,0 0 1 0 0,0 1-1 0 0,-1-1 1 0 0,1 1-1 0 0,-1 0 0 0 0,1-1 1 0 0,-1 1-1 0 0,0 0 1 0 0,-1 1-1 0 0,2 3 0 0 0,-1-4-6 0 0,-1 1-1 0 0,1-1 0 0 0,0-1 0 0 0,0 1 0 0 0,0 0 1 0 0,0 0-1 0 0,1-1 0 0 0,-1 1 0 0 0,1-1 1 0 0,0 0-1 0 0,0 0 0 0 0,0 0 0 0 0,1 0 0 0 0,-1 0 1 0 0,1-1-1 0 0,-1 0 0 0 0,5 3 0 0 0,-4-4-12 0 0,0 0 0 0 0,-1 0 0 0 0,1 0 0 0 0,0 0 1 0 0,-1 0-1 0 0,1-1 0 0 0,0 0 0 0 0,0 0 0 0 0,-1 0 0 0 0,1 0 0 0 0,0 0 0 0 0,0-1 0 0 0,-1 0 0 0 0,1 1 0 0 0,0-2 0 0 0,-1 1 0 0 0,1 0 0 0 0,-1-1 0 0 0,6-3 0 0 0,4-2 46 0 0,-1-1-1 0 0,0 0 1 0 0,0-1 0 0 0,-1 0-1 0 0,-1-1 1 0 0,20-22-1 0 0,-25 25-135 0 0,0 0-1 0 0,-1 0 0 0 0,1 0 0 0 0,-1 0 1 0 0,0-1-1 0 0,-1 0 0 0 0,0 0 0 0 0,-1 0 0 0 0,1 0 1 0 0,-1 0-1 0 0,-1-1 0 0 0,0 1 0 0 0,1-11 0 0 0,-2 18-36 0 0,0 0-1 0 0,0 1 1 0 0,0-1-1 0 0,0 0 1 0 0,-1 0-1 0 0,1 1 0 0 0,0-1 1 0 0,0 0-1 0 0,0 1 1 0 0,-1-1-1 0 0,1 0 1 0 0,0 1-1 0 0,-1-1 0 0 0,1 1 1 0 0,-1-1-1 0 0,1 0 1 0 0,-1 0-1 0 0,-3 1-2204 0 0,2 8-80 0 0,2-6 1762 0 0,0 0-1 0 0,0 1 1 0 0,0-1-1 0 0,1 0 1 0 0,-1 0-1 0 0,0 0 1 0 0,1 1-1 0 0,0-1 1 0 0,-1 0-1 0 0,1 0 1 0 0,0 0-1 0 0,0 0 1 0 0,0 0-1 0 0,0 0 1 0 0,1 0-1 0 0,-1 0 1 0 0,0-1-1 0 0,1 1 1 0 0,-1 0-1 0 0,4 2 1 0 0,7 6-2225 0 0</inkml:trace>
</inkml:ink>
</file>

<file path=ppt/ink/ink1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7:36.7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0 211 2508 0 0,'0'0'6816'0'0,"16"-1"-5192"0"0,49-3-172 0 0,-59 3-1152 0 0,1 0-1 0 0,-1 0 0 0 0,0-1 0 0 0,0 0 1 0 0,0 0-1 0 0,0 0 0 0 0,0-1 1 0 0,0 0-1 0 0,6-4 0 0 0,0 0 188 0 0,-4 3-199 0 0,-1 0 0 0 0,0-1 0 0 0,-1 0-1 0 0,0-1 1 0 0,1 1 0 0 0,-2-1 0 0 0,1 0 0 0 0,-1-1 0 0 0,8-10-1 0 0,-11 14-224 0 0,-1 1-1 0 0,1 0 0 0 0,-1-1 0 0 0,0 1 0 0 0,0-1 1 0 0,0 0-1 0 0,0 1 0 0 0,0-1 0 0 0,-1 0 0 0 0,1 1 0 0 0,-1-1 1 0 0,0 0-1 0 0,0 0 0 0 0,0 1 0 0 0,0-1 0 0 0,0 0 0 0 0,-1 0 1 0 0,1 0-1 0 0,-1 1 0 0 0,1-1 0 0 0,-1 0 0 0 0,0 1 0 0 0,0-1 1 0 0,0 1-1 0 0,-1-1 0 0 0,1 1 0 0 0,-1 0 0 0 0,1-1 0 0 0,-1 1 1 0 0,0 0-1 0 0,-4-4 0 0 0,3 3-26 0 0,-1 1-1 0 0,1-1 1 0 0,-1 1 0 0 0,0 0-1 0 0,0 0 1 0 0,0 0 0 0 0,0 1-1 0 0,0-1 1 0 0,0 1 0 0 0,-1 0-1 0 0,1 0 1 0 0,0 0 0 0 0,-1 1 0 0 0,1-1-1 0 0,-1 1 1 0 0,1 0 0 0 0,0 1-1 0 0,-1-1 1 0 0,1 1 0 0 0,-1 0-1 0 0,1 0 1 0 0,0 0 0 0 0,0 0-1 0 0,-7 4 1 0 0,3-2-20 0 0,2 0 1 0 0,-1 1-1 0 0,0 0 1 0 0,1 0-1 0 0,-1 1 1 0 0,1-1-1 0 0,1 1 0 0 0,-1 1 1 0 0,1-1-1 0 0,-1 1 1 0 0,2 0-1 0 0,-1 0 1 0 0,-6 11-1 0 0,8-10-33 0 0,-1 0 1 0 0,2 0-1 0 0,-1 0 1 0 0,1 1-1 0 0,0-1 1 0 0,1 1-1 0 0,0-1 1 0 0,0 1-1 0 0,0-1 1 0 0,1 1-1 0 0,0-1 1 0 0,2 12-1 0 0,-1-14-22 0 0,0-1 0 0 0,0 1 1 0 0,1-1-1 0 0,0 1 0 0 0,-1-1 0 0 0,1 0 0 0 0,1 0 0 0 0,-1 0 0 0 0,1 0 0 0 0,-1 0 0 0 0,1-1 0 0 0,0 1 0 0 0,0-1 0 0 0,1 1 0 0 0,-1-1 0 0 0,1 0 0 0 0,-1-1 0 0 0,1 1 0 0 0,0 0 0 0 0,0-1 1 0 0,7 3-1 0 0,-4-3 9 0 0,-1 1 1 0 0,1-1 0 0 0,0 0 0 0 0,0-1-1 0 0,0 0 1 0 0,0 0 0 0 0,0 0 0 0 0,0-1 0 0 0,1 0-1 0 0,-1 0 1 0 0,0-1 0 0 0,13-3 0 0 0,-5 0-5 0 0,0-1 0 0 0,-1-1 0 0 0,1 0 1 0 0,22-14-1 0 0,-21 11 24 0 0,-8 3 59 0 0,0 1 0 0 0,1 1 0 0 0,-1 0 0 0 0,12-4 0 0 0,-19 7-23 0 0,1 1 1 0 0,0-1-1 0 0,0 1 1 0 0,0 0-1 0 0,0-1 1 0 0,0 1-1 0 0,0 0 1 0 0,0 0-1 0 0,0 0 1 0 0,0 0-1 0 0,0 1 1 0 0,0-1-1 0 0,0 1 1 0 0,0-1-1 0 0,0 1 0 0 0,0-1 1 0 0,0 1-1 0 0,-1 0 1 0 0,1 0-1 0 0,0 0 1 0 0,0 0-1 0 0,-1 0 1 0 0,1 0-1 0 0,-1 1 1 0 0,3 1-1 0 0,2 5 68 0 0,0 0-1 0 0,-1 0 1 0 0,0 0-1 0 0,6 15 0 0 0,-7-15 15 0 0,0 1 0 0 0,1-1 0 0 0,0 0 0 0 0,11 14 0 0 0,-14-20-36 0 0,0 0 0 0 0,1-1-1 0 0,-1 1 1 0 0,0-1 0 0 0,1 1 0 0 0,-1-1-1 0 0,1 0 1 0 0,-1 0 0 0 0,1 0 0 0 0,-1 0-1 0 0,1 0 1 0 0,0 0 0 0 0,-1-1 0 0 0,1 1-1 0 0,0-1 1 0 0,0 0 0 0 0,-1 0 0 0 0,6-1-1 0 0,4 0-29 0 0,-1-1-1 0 0,1-1 0 0 0,12-4 1 0 0,-7 2-27 0 0,-3 2 21 0 0,0-2 38 0 0,1 1-1 0 0,0 1 1 0 0,-1 1 0 0 0,26-2-1 0 0,-34 5-47 0 0,-1-1 0 0 0,1 1 0 0 0,0 0 1 0 0,-1 0-1 0 0,1 0 0 0 0,0 1 0 0 0,7 3 0 0 0,36 22-143 0 0,-16-8-618 0 0,-27-15-235 0 0,1 1-1 0 0,-1 0 0 0 0,0 0 0 0 0,10 11 0 0 0,-8-8-2281 0 0,-2-4-1976 0 0,3-1-2203 0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37:55.8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243 112 1708 0 0,'0'0'10972'0'0,"-8"-10"-10000"0"0,0 1-670 0 0,-1 0 0 0 0,-10-9 1 0 0,19 18-275 0 0,-1-1 0 0 0,1 1 1 0 0,-1-1-1 0 0,0 1 0 0 0,1 0 1 0 0,-1 0-1 0 0,1-1 1 0 0,-1 1-1 0 0,0 0 0 0 0,1 0 1 0 0,-1 0-1 0 0,0-1 0 0 0,1 1 1 0 0,-1 0-1 0 0,0 0 0 0 0,1 0 1 0 0,-1 0-1 0 0,0 0 0 0 0,1 1 1 0 0,-1-1-1 0 0,0 0 0 0 0,1 0 1 0 0,-1 0-1 0 0,1 1 1 0 0,-1-1-1 0 0,0 0 0 0 0,1 0 1 0 0,-1 1-1 0 0,0 0 0 0 0,-13 14 641 0 0,10-10-418 0 0,-18 23 430 0 0,0 0 0 0 0,2 1 0 0 0,1 1 1 0 0,1 1-1 0 0,1 1 0 0 0,-14 41 0 0 0,28-66-601 0 0,1 1 0 0 0,0 0 0 0 0,0 0 0 0 0,1-1 0 0 0,0 1 0 0 0,0 0 0 0 0,1 0 0 0 0,1 14 0 0 0,-1-18-73 0 0,1-1 1 0 0,0 1-1 0 0,0-1 1 0 0,0 0-1 0 0,0 0 1 0 0,1 1-1 0 0,-1-1 1 0 0,1 0-1 0 0,0 0 1 0 0,0 0 0 0 0,0-1-1 0 0,0 1 1 0 0,1 0-1 0 0,-1-1 1 0 0,1 1-1 0 0,-1-1 1 0 0,1 0-1 0 0,0 0 1 0 0,0 0-1 0 0,0 0 1 0 0,0-1-1 0 0,4 2 1 0 0,-2 0-28 0 0,1-1 0 0 0,-1 0 0 0 0,1-1 0 0 0,0 1 0 0 0,-1-1 1 0 0,1 0-1 0 0,0-1 0 0 0,0 1 0 0 0,0-1 0 0 0,0-1 0 0 0,0 1 0 0 0,0-1 0 0 0,-1 0 0 0 0,1 0 0 0 0,0 0 1 0 0,0-1-1 0 0,-1 0 0 0 0,1 0 0 0 0,-1 0 0 0 0,0-1 0 0 0,0 0 0 0 0,0 0 0 0 0,0 0 0 0 0,0-1 0 0 0,0 0 1 0 0,-1 0-1 0 0,0 0 0 0 0,0 0 0 0 0,0 0 0 0 0,0-1 0 0 0,-1 0 0 0 0,1 0 0 0 0,-1 0 0 0 0,-1 0 0 0 0,1 0 0 0 0,-1-1 1 0 0,1 1-1 0 0,-2-1 0 0 0,1 0 0 0 0,1-9 0 0 0,-1 1-5 0 0,-1 1 0 0 0,-1-1 1 0 0,0 0-1 0 0,-1 1 0 0 0,0-1 0 0 0,-1 1 0 0 0,-7-25 1 0 0,-3 2 125 0 0,-25-54 1 0 0,33 82-41 0 0,0 0-1 0 0,1-1 0 0 0,0 0 1 0 0,1 1-1 0 0,-1-1 0 0 0,2 0 1 0 0,-2-15-1 0 0,3 23-59 0 0,0 1-1 0 0,1-1 1 0 0,-1 0 0 0 0,0 0-1 0 0,1 1 1 0 0,-1-1 0 0 0,0 0-1 0 0,1 0 1 0 0,-1 1 0 0 0,1-1-1 0 0,-1 0 1 0 0,1 1 0 0 0,-1-1-1 0 0,1 1 1 0 0,0-1 0 0 0,-1 1-1 0 0,1-1 1 0 0,0 1 0 0 0,-1-1-1 0 0,1 1 1 0 0,0 0 0 0 0,0-1-1 0 0,-1 1 1 0 0,1 0 0 0 0,0 0 0 0 0,0 0-1 0 0,1-1 1 0 0,28-4 21 0 0,-19 4 44 0 0,21-5 148 0 0,0 1 0 0 0,0 2 0 0 0,51 1 0 0 0,-77 3-149 0 0,-1-1-1 0 0,1 1 1 0 0,0 0-1 0 0,-1 1 1 0 0,1-1-1 0 0,-1 1 1 0 0,0 0-1 0 0,1 1 1 0 0,-1-1-1 0 0,0 1 1 0 0,-1 0-1 0 0,1 1 1 0 0,0-1-1 0 0,-1 1 1 0 0,0-1-1 0 0,1 1 1 0 0,-2 1-1 0 0,1-1 1 0 0,4 6-1 0 0,-2 1 77 0 0,0-1-1 0 0,0 2 0 0 0,-1-1 0 0 0,-1 0 1 0 0,0 1-1 0 0,0 0 0 0 0,3 23 1 0 0,28 139 650 0 0,-25-135-762 0 0,2 0 1 0 0,23 50-1 0 0,-1-18-430 0 0,16 36-1233 0 0,-22-33-4054 0 0,-24-60 913 0 0,-3-3-1847 0 0</inkml:trace>
</inkml:ink>
</file>

<file path=ppt/ink/ink1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7:37.1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55 12177 0 0,'0'0'4215'0'0,"14"-7"-3032"0"0,45-24-243 0 0,-52 28-858 0 0,0 0-1 0 0,1 0 1 0 0,-1 1-1 0 0,1 0 1 0 0,-1 1 0 0 0,1 0-1 0 0,0 0 1 0 0,-1 1-1 0 0,1-1 1 0 0,13 3-1 0 0,4-1-83 0 0,-12-1-273 0 0,-1 0 0 0 0,1 1 0 0 0,-1 1 0 0 0,1 0 0 0 0,-1 1 0 0 0,24 8 1 0 0,-35-11 57 0 0,0 1 0 0 0,1 0 0 0 0,-1-1 1 0 0,0 1-1 0 0,0 0 0 0 0,0 0 0 0 0,0 0 1 0 0,0 0-1 0 0,0 0 0 0 0,-1 0 0 0 0,2 2 1 0 0,-1-3 18 0 0,-1 1 0 0 0,0-1 0 0 0,1 1 0 0 0,-1-1 1 0 0,0 1-1 0 0,0-1 0 0 0,0 1 0 0 0,0-1 0 0 0,0 1 1 0 0,0-1-1 0 0,0 1 0 0 0,1-1 0 0 0,-1 1 0 0 0,-1 0 1 0 0,1-1-1 0 0,0 1 0 0 0,0-1 0 0 0,0 1 0 0 0,0-1 1 0 0,0 1-1 0 0,0-1 0 0 0,-1 1 0 0 0,1-1 0 0 0,0 1 0 0 0,0-1 1 0 0,-1 1-1 0 0,1-1 0 0 0,0 0 0 0 0,-1 1 0 0 0,1-1 1 0 0,0 1-1 0 0,-1-1 0 0 0,1 0 0 0 0,-1 1 0 0 0,-16 8-4691 0 0</inkml:trace>
</inkml:ink>
</file>

<file path=ppt/ink/ink1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7:37.3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 9641 0 0,'0'0'9235'0'0,"16"5"-8637"0"0,56 16-246 0 0,-62-19-333 0 0,0-1 0 0 0,0 0 0 0 0,0 0 0 0 0,0-1 0 0 0,1 0 0 0 0,-1-1 1 0 0,0 0-1 0 0,0 0 0 0 0,0-1 0 0 0,13-4 0 0 0,11-2-76 0 0,-11 5-136 0 0,-17 2-144 0 0,0 1 0 0 0,-1-1 0 0 0,1 0 0 0 0,-1 0 0 0 0,1-1 0 0 0,-1 1 0 0 0,10-5 0 0 0</inkml:trace>
</inkml:ink>
</file>

<file path=ppt/ink/ink1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6:47.5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428 281 900 0 0,'0'0'8047'0'0,"2"0"-7198"0"0,0 1-568 0 0,-2-1-226 0 0,0 0 0 0 0,0 1 0 0 0,0-1 0 0 0,0 0 0 0 0,1 0 0 0 0,-1 0 0 0 0,0 0 0 0 0,0 0 0 0 0,0 0 0 0 0,1 1 0 0 0,-1-1 0 0 0,0 0 0 0 0,0 0 0 0 0,0 0 0 0 0,1 0 0 0 0,-1 0 0 0 0,0 0 0 0 0,0 0 0 0 0,0 0 0 0 0,1 0 0 0 0,-1 0 0 0 0,0 0 0 0 0,0 0 0 0 0,1 0 0 0 0,-1 0 0 0 0,0 0 0 0 0,0-1 0 0 0,0 1 0 0 0,1 0 0 0 0,-1 0 0 0 0,0 0 0 0 0,0 0 0 0 0,0 0 0 0 0,1 0 0 0 0,-1 0 0 0 0,0-1 0 0 0,0 1 0 0 0,0 0 0 0 0,0 0 0 0 0,1 0 0 0 0,-1 0 0 0 0,0-1 0 0 0,0 1 0 0 0,0 0 0 0 0,0 0 1 0 0,0 0-1 0 0,0-1 0 0 0,0 1 0 0 0,0 0 0 0 0,0 0 0 0 0,0-1 0 0 0,0 1 0 0 0,0 0 0 0 0,0 0 0 0 0,0 0 0 0 0,0-1 0 0 0,0 1 0 0 0,0 0 0 0 0,0 0 0 0 0,0-1 0 0 0,0 1 0 0 0,0 0 0 0 0,0 0 0 0 0,0 0 0 0 0,0-1 473 0 0,-14 8 4571 0 0,-19 12-5285 0 0,-10-1 555 0 0,-62 17 0 0 0,104-35-353 0 0,0 1 0 0 0,0-1 0 0 0,0 0 0 0 0,0 1-1 0 0,0-1 1 0 0,0 0 0 0 0,0 0 0 0 0,0 0 0 0 0,0 0-1 0 0,0 0 1 0 0,0 0 0 0 0,0 0 0 0 0,0 0-1 0 0,-1-1 1 0 0,1 1 0 0 0,0 0 0 0 0,0 0 0 0 0,0-1-1 0 0,0 1 1 0 0,0-1 0 0 0,0 1 0 0 0,1-1 0 0 0,-1 1-1 0 0,0-1 1 0 0,0 0 0 0 0,0 0 0 0 0,0 1-1 0 0,1-1 1 0 0,-1 0 0 0 0,0 0 0 0 0,1 0 0 0 0,-2-1-1 0 0,1-1 0 0 0,0-1 0 0 0,0 1 0 0 0,0-1-1 0 0,0 1 1 0 0,1-1 0 0 0,-1 1-1 0 0,1-1 1 0 0,0-5 0 0 0,0-5-19 0 0,1 0 0 0 0,0 1 0 0 0,1 0 0 0 0,0-1 1 0 0,1 1-1 0 0,1 0 0 0 0,0 0 0 0 0,1 0 0 0 0,0 1 0 0 0,1 0 1 0 0,0 0-1 0 0,1 0 0 0 0,0 1 0 0 0,1 0 0 0 0,1 0 0 0 0,-1 0 0 0 0,21-17 1 0 0,-19 20 1 0 0,-1 0 0 0 0,1 1 0 0 0,0 0 0 0 0,1 1 0 0 0,0 0 1 0 0,0 1-1 0 0,20-8 0 0 0,-26 12-2 0 0,-1 0 0 0 0,0-1 0 0 0,1 1 1 0 0,-1 1-1 0 0,1-1 0 0 0,-1 1 0 0 0,1 0 0 0 0,0 0 0 0 0,-1 0 0 0 0,1 0 0 0 0,-1 1 1 0 0,1 0-1 0 0,-1 0 0 0 0,0 0 0 0 0,1 0 0 0 0,-1 1 0 0 0,0 0 0 0 0,0 0 0 0 0,0 0 1 0 0,0 0-1 0 0,0 1 0 0 0,0-1 0 0 0,-1 1 0 0 0,4 3 0 0 0,0 1 4 0 0,-1 1 1 0 0,-1 0-1 0 0,0 0 0 0 0,0 0 0 0 0,0 0 0 0 0,-1 1 1 0 0,0-1-1 0 0,-1 1 0 0 0,0 0 0 0 0,-1 0 0 0 0,3 14 1 0 0,-2-2 11 0 0,-1 0 0 0 0,-1 0 1 0 0,-1 0-1 0 0,-2 25 0 0 0,-1-24 11 0 0,-1-1 0 0 0,0 1 0 0 0,-2-1-1 0 0,0 1 1 0 0,-13 27 0 0 0,5-21 24 0 0,0 0 0 0 0,-2-2 0 0 0,-25 34 0 0 0,7-19 37 0 0,-1-2 0 0 0,-2-1 0 0 0,-1-2-1 0 0,-55 39 1 0 0,67-55 8 0 0,-1-1-1 0 0,-2-1 1 0 0,-29 13-1 0 0,54-29-61 0 0,0 0-1 0 0,-1-1 1 0 0,1 1-1 0 0,0-1 1 0 0,-1 0-1 0 0,1 0 1 0 0,-8 0-1 0 0,11-1-16 0 0,0 0-1 0 0,-1 0 1 0 0,1-1-1 0 0,0 1 1 0 0,-1 0 0 0 0,1 0-1 0 0,0-1 1 0 0,0 1-1 0 0,-1-1 1 0 0,1 1-1 0 0,0-1 1 0 0,0 1-1 0 0,0-1 1 0 0,-1 0-1 0 0,1 0 1 0 0,0 0-1 0 0,0 1 1 0 0,0-1-1 0 0,0 0 1 0 0,0 0-1 0 0,1 0 1 0 0,-1 0 0 0 0,0-1-1 0 0,0 1 1 0 0,1 0-1 0 0,-1 0 1 0 0,1 0-1 0 0,-2-3 1 0 0,0-5-18 0 0,0 1 0 0 0,1-1 0 0 0,0 0 0 0 0,0 0 0 0 0,1 0 0 0 0,0 0 0 0 0,1 0 1 0 0,0 0-1 0 0,0 0 0 0 0,1 0 0 0 0,0 0 0 0 0,0 0 0 0 0,1 1 0 0 0,4-10 0 0 0,-5 14 13 0 0,0 0 0 0 0,0 0 0 0 0,0 1-1 0 0,1-1 1 0 0,0 0 0 0 0,0 1-1 0 0,0-1 1 0 0,0 1 0 0 0,0 0 0 0 0,0 0-1 0 0,1 0 1 0 0,0 1 0 0 0,-1-1-1 0 0,1 1 1 0 0,0 0 0 0 0,0 0 0 0 0,1 0-1 0 0,-1 0 1 0 0,0 1 0 0 0,0 0-1 0 0,1 0 1 0 0,-1 0 0 0 0,1 0 0 0 0,-1 1-1 0 0,9-1 1 0 0,25 2 109 0 0,1 2-1 0 0,-1 1 1 0 0,0 2-1 0 0,0 1 1 0 0,36 13-1 0 0,-55-14-106 0 0,13 3 76 0 0,47 21 0 0 0,-70-25-155 0 0,0-1-1 0 0,0 1 1 0 0,-1 1 0 0 0,1 0 0 0 0,-1 0-1 0 0,-1 0 1 0 0,1 1 0 0 0,-1 0-1 0 0,10 13 1 0 0,-16-18-154 0 0,0 0 0 0 0,1 0 0 0 0,-1-1 0 0 0,1 1-1 0 0,-1 0 1 0 0,1-1 0 0 0,0 0 0 0 0,0 1 0 0 0,0-1 0 0 0,0 0 0 0 0,0 0-1 0 0,0 0 1 0 0,0 0 0 0 0,0 0 0 0 0,0 0 0 0 0,4 0 0 0 0,-4-1-221 0 0,0 0-1 0 0,0 0 1 0 0,0 0 0 0 0,1 0-1 0 0,-1 0 1 0 0,0 0 0 0 0,0-1 0 0 0,0 1-1 0 0,0-1 1 0 0,0 0 0 0 0,0 0-1 0 0,3-1 1 0 0,17-12-4888 0 0</inkml:trace>
</inkml:ink>
</file>

<file path=ppt/ink/ink1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6:48.3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137 282 2520 0 0,'0'0'11591'0'0,"-13"-2"-10975"0"0,-4-2-428 0 0,8 2 66 0 0,-1 0 1 0 0,0 1-1 0 0,0 0 0 0 0,-14 1 0 0 0,23 0-111 0 0,0 0 0 0 0,-1 0 0 0 0,1 0-1 0 0,0 0 1 0 0,-1-1 0 0 0,1 1 0 0 0,0 0-1 0 0,-1-1 1 0 0,1 1 0 0 0,0-1 0 0 0,0 1 0 0 0,0-1-1 0 0,-1 1 1 0 0,1-1 0 0 0,0 0 0 0 0,0 0-1 0 0,0 0 1 0 0,-2-1 0 0 0,2-1-10 0 0,-1 1-1 0 0,0-1 1 0 0,1 0-1 0 0,-1 0 1 0 0,1 0 0 0 0,0 0-1 0 0,-1-4 1 0 0,0 2-39 0 0,1 1 1 0 0,0-1-1 0 0,0 0 0 0 0,0 0 1 0 0,0 0-1 0 0,1 0 1 0 0,0 0-1 0 0,0 0 0 0 0,1 0 1 0 0,-1 0-1 0 0,1 0 1 0 0,0 0-1 0 0,0 0 0 0 0,1 0 1 0 0,3-9-1 0 0,-1 8-64 0 0,-1 0 0 0 0,1 0 1 0 0,0 1-1 0 0,1 0 0 0 0,-1 0 0 0 0,1 0 0 0 0,0 0 0 0 0,1 0 0 0 0,-1 1 0 0 0,1 0 0 0 0,8-4 0 0 0,7-3-13 0 0,0 0 0 0 0,0 2-1 0 0,1 1 1 0 0,27-7-1 0 0,-12 6 37 0 0,69-6-1 0 0,-94 14-48 0 0,0 0-1 0 0,1 0 1 0 0,-1 2 0 0 0,0 0 0 0 0,0 0 0 0 0,20 5-1 0 0,-29-5-3 0 0,0 0 1 0 0,1 0-1 0 0,-1 0 0 0 0,0 1 0 0 0,0-1 0 0 0,0 1 0 0 0,0 0 0 0 0,-1 0 0 0 0,1 0 0 0 0,0 0 0 0 0,-1 0 0 0 0,0 0 0 0 0,1 1 0 0 0,-1 0 0 0 0,0-1 0 0 0,0 1 1 0 0,0 0-1 0 0,0 0 0 0 0,-1 0 0 0 0,1 0 0 0 0,-1 0 0 0 0,0 0 0 0 0,0 0 0 0 0,0 1 0 0 0,0-1 0 0 0,-1 0 0 0 0,1 1 0 0 0,-1 4 0 0 0,0-2 11 0 0,0 0 0 0 0,-1 1 0 0 0,0-1-1 0 0,-1 0 1 0 0,1 0 0 0 0,-1 0 0 0 0,0 0-1 0 0,-1 0 1 0 0,1 0 0 0 0,-1-1 0 0 0,0 1 0 0 0,-1-1-1 0 0,-7 10 1 0 0,-5 5 87 0 0,-39 35-1 0 0,48-48-85 0 0,-52 45 129 0 0,-53 56 467 0 0,109-104-581 0 0,-1 0-1 0 0,1 1 1 0 0,-6 9 0 0 0,9-14-26 0 0,-1 1 0 0 0,1 0 0 0 0,-1 0 0 0 0,1 0-1 0 0,-1 0 1 0 0,1-1 0 0 0,0 1 0 0 0,0 0 0 0 0,-1 0 0 0 0,1 0 0 0 0,0 0 0 0 0,0 0 0 0 0,0 0 0 0 0,0 0 0 0 0,0 0 0 0 0,0 0 0 0 0,0 0 0 0 0,0-1-1 0 0,0 1 1 0 0,1 0 0 0 0,-1 0 0 0 0,0 0 0 0 0,1 0 0 0 0,-1 0 0 0 0,0 0 0 0 0,1-1 0 0 0,-1 1 0 0 0,1 0 0 0 0,0 0 0 0 0,-1-1 0 0 0,1 1 0 0 0,0 1-1 0 0,4 1 18 0 0,0 0-1 0 0,0-1 1 0 0,1 1-1 0 0,-1-1 0 0 0,0 0 1 0 0,11 2-1 0 0,37 6 24 0 0,-26-6-38 0 0,4 1 10 0 0,0 3 0 0 0,0 0 0 0 0,-1 2 0 0 0,51 24 0 0 0,-66-27 27 0 0,6 3-13 0 0,0 1 0 0 0,-1 1 0 0 0,33 25 0 0 0,-49-34 51 0 0,0 1 1 0 0,0 0-1 0 0,0 0 0 0 0,0 0 1 0 0,0 0-1 0 0,-1 1 1 0 0,0-1-1 0 0,0 1 0 0 0,0 0 1 0 0,-1 0-1 0 0,1 0 1 0 0,-1 0-1 0 0,0 1 0 0 0,-1-1 1 0 0,1 0-1 0 0,-1 1 0 0 0,0-1 1 0 0,0 1-1 0 0,-1 0 1 0 0,0-1-1 0 0,0 8 0 0 0,-1-8-33 0 0,-1 0-1 0 0,1-1 1 0 0,-1 1 0 0 0,1-1-1 0 0,-1 0 1 0 0,-1 0-1 0 0,1 0 1 0 0,0 0-1 0 0,-1 0 1 0 0,0 0-1 0 0,0 0 1 0 0,0-1 0 0 0,-7 7-1 0 0,-2 0 19 0 0,0-1 0 0 0,-1 0 0 0 0,-13 7 0 0 0,3-3-238 0 0,-1-1 1 0 0,0-2-1 0 0,-39 12 1 0 0,34-14-2036 0 0,-38 5 0 0 0,48-10 374 0 0,-13 2-4925 0 0,9-5 835 0 0</inkml:trace>
</inkml:ink>
</file>

<file path=ppt/ink/ink1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6:49.3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53 188 1712 0 0,'0'0'5149'0'0,"-1"-13"-3982"0"0,0 3-818 0 0,-3-84 3488 0 0,10 24 4221 0 0,-7 96-7628 0 0,-2 0 0 0 0,-11 48 0 0 0,2-14-34 0 0,2 12-139 0 0,2 0 1 0 0,4 98-1 0 0,4-155-250 0 0,1 0 1 0 0,1 0-1 0 0,0 0 0 0 0,1 0 1 0 0,1 0-1 0 0,5 13 0 0 0,-7-23-6 0 0,0 0 0 0 0,0 0 0 0 0,0 0 0 0 0,1-1 0 0 0,0 1 0 0 0,0-1 0 0 0,0 0 0 0 0,0 0 0 0 0,1 0 0 0 0,-1 0 0 0 0,1-1 0 0 0,0 1 0 0 0,0-1 0 0 0,1 0 0 0 0,-1 0 0 0 0,1-1 0 0 0,-1 1 0 0 0,1-1 0 0 0,0 0 0 0 0,8 2 0 0 0,-7-3-2 0 0,1 0 1 0 0,-1 0-1 0 0,1-1 0 0 0,-1 0 1 0 0,0 0-1 0 0,1 0 0 0 0,-1-1 1 0 0,1 0-1 0 0,-1-1 0 0 0,0 1 1 0 0,1-1-1 0 0,-1 0 0 0 0,0-1 1 0 0,0 1-1 0 0,-1-1 0 0 0,1 0 0 0 0,0-1 1 0 0,-1 1-1 0 0,0-1 0 0 0,8-8 1 0 0,3-3-4 0 0,-1-1 1 0 0,-1-1 0 0 0,-1 0 0 0 0,22-34-1 0 0,-9 2 26 0 0,38-93 0 0 0,-36 75 78 0 0,-25 60-75 0 0,-3 4-9 0 0,1 1 0 0 0,0-1-1 0 0,0 1 1 0 0,0-1 0 0 0,0 1 0 0 0,1-1-1 0 0,-1 1 1 0 0,1 0 0 0 0,-1 0-1 0 0,1 0 1 0 0,0 0 0 0 0,-1 0-1 0 0,4-2 1 0 0,-5 4-11 0 0,1 0 0 0 0,-1 0 0 0 0,1 0 0 0 0,-1 0 0 0 0,0 0 1 0 0,1 0-1 0 0,-1 0 0 0 0,1 0 0 0 0,-1 0 0 0 0,1 0 0 0 0,-1 0 0 0 0,0 0 0 0 0,1 0 0 0 0,-1 0 0 0 0,1 1 0 0 0,-1-1 0 0 0,0 0 0 0 0,1 0 0 0 0,-1 0 1 0 0,0 1-1 0 0,1-1 0 0 0,-1 0 0 0 0,0 0 0 0 0,1 1 0 0 0,-1-1 0 0 0,0 0 0 0 0,0 1 0 0 0,1-1 0 0 0,-1 1 0 0 0,8 13 98 0 0,-7-11-69 0 0,10 24 336 0 0,-1 0-1 0 0,8 39 1 0 0,8 24-190 0 0,0-28-656 0 0,2 0-1 0 0,45 69 0 0 0,-66-118-29 0 0,19 28-1946 0 0,-24-38 1416 0 0,1 0 1 0 0,0 0-1 0 0,-1 0 0 0 0,1 0 1 0 0,5 3-1 0 0,2-2-4398 0 0,6-3-2724 0 0</inkml:trace>
</inkml:ink>
</file>

<file path=ppt/ink/ink1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6:49.8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36 2680 0 0,'0'0'5551'0'0,"13"-4"-4488"0"0,4-1-671 0 0,1-1 443 0 0,26-5 0 0 0,-32 7 353 0 0,3 1 1591 0 0,-12 2-971 0 0,-3 1-1760 0 0,0-1-1 0 0,0 1 1 0 0,0 0 0 0 0,0 0 0 0 0,0 0 0 0 0,0 0-1 0 0,0 0 1 0 0,0 0 0 0 0,0 0 0 0 0,1 0 0 0 0,-1 0 0 0 0,0 0-1 0 0,0 0 1 0 0,0 0 0 0 0,0-1 0 0 0,0 1 0 0 0,0 0 0 0 0,0 0-1 0 0,1 0 1 0 0,-1 0 0 0 0,0 0 0 0 0,0 0 0 0 0,0 0 0 0 0,0 0-1 0 0,0 0 1 0 0,0 0 0 0 0,0 0 0 0 0,1 0 0 0 0,-1 0 0 0 0,0 0-1 0 0,0 1 1 0 0,0-1 0 0 0,0 0 0 0 0,0 0 0 0 0,0 0 0 0 0,0 0-1 0 0,0 0 1 0 0,1 0 0 0 0,-1 0 0 0 0,0 0 0 0 0,0 0 0 0 0,0 0-1 0 0,0 0 1 0 0,0 0 0 0 0,0 1 0 0 0,0-1 0 0 0,0 0 0 0 0,0 0-1 0 0,0 0 1 0 0,0 0 0 0 0,0 0 0 0 0,0 0 0 0 0,0 0 0 0 0,1 1-1 0 0,-1-1 1 0 0,0 0 0 0 0,0 0 0 0 0,0 0 0 0 0,0 0 0 0 0,0 0-1 0 0,0 0 1 0 0,0 0 0 0 0,0 1 0 0 0,-1-1 0 0 0,1 0-1 0 0,0 0 1 0 0,0 0 0 0 0,3 9 188 0 0,1 1 0 0 0,-1-1 0 0 0,1-1 0 0 0,1 1 0 0 0,0-1 0 0 0,0 1 0 0 0,0-1 0 0 0,12 12 0 0 0,7 5-73 0 0,30 25-1 0 0,-27-26 5 0 0,286 236 380 0 0,-276-232-526 0 0,-7-7-5 0 0,-2 2 0 0 0,39 39 0 0 0,-64-59-10 0 0,0 1-1 0 0,0 0 1 0 0,0-1 0 0 0,-1 1 0 0 0,1 0 0 0 0,-1 1-1 0 0,3 7 1 0 0,-4-11 2 0 0,-1 0-1 0 0,0 1 1 0 0,0-1-1 0 0,1 1 1 0 0,-1-1 0 0 0,0 0-1 0 0,0 1 1 0 0,0-1-1 0 0,0 1 1 0 0,0-1-1 0 0,-1 0 1 0 0,1 1 0 0 0,0-1-1 0 0,-1 1 1 0 0,1-1-1 0 0,-1 0 1 0 0,1 1-1 0 0,-1-1 1 0 0,0 0 0 0 0,1 0-1 0 0,-1 0 1 0 0,0 0-1 0 0,0 1 1 0 0,0-1-1 0 0,0 0 1 0 0,0 0-1 0 0,0 0 1 0 0,0-1 0 0 0,-1 2-1 0 0,-8 4 15 0 0,0-1-1 0 0,0 0 1 0 0,0 0-1 0 0,-1-1 1 0 0,1 0 0 0 0,-1-1-1 0 0,-20 3 1 0 0,-83 5-70 0 0,103-10 25 0 0,-31 1-434 0 0,-1-1 1 0 0,-48-6-1 0 0,75 3-118 0 0,0-1-1 0 0,0 0 0 0 0,0-1 0 0 0,1-1 0 0 0,-1 0 0 0 0,1-1 0 0 0,0-1 0 0 0,-24-15 1 0 0,13 2-3390 0 0,-3-13-1683 0 0</inkml:trace>
</inkml:ink>
</file>

<file path=ppt/ink/ink1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6:50.1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1 283 11309 0 0,'0'0'3528'0'0,"14"-15"-2245"0"0,50-50 177 0 0,-56 58-1226 0 0,-1 1 1 0 0,1 0 0 0 0,1 1 0 0 0,-1-1 0 0 0,1 2 0 0 0,-1-1 0 0 0,1 1-1 0 0,13-4 1 0 0,-8 3-8 0 0,30-10 289 0 0,1 2-1 0 0,0 1 1 0 0,57-5 0 0 0,141-4-51 0 0,-36 5-979 0 0,-173 11-648 0 0,38-10-1 0 0,-2-7-6670 0 0,-45 11 2722 0 0</inkml:trace>
</inkml:ink>
</file>

<file path=ppt/ink/ink1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6:50.7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558 281 5036 0 0,'0'0'2043'0'0,"7"-13"-503"0"0,0 2-1364 0 0,44-85 2989 0 0,-44 82-2416 0 0,-1-1-1 0 0,0 0 0 0 0,-1 1 0 0 0,-1-2 0 0 0,4-25 1 0 0,-8 39-581 0 0,0-1 1 0 0,1 1 0 0 0,-1-1 0 0 0,0 0-1 0 0,-1 1 1 0 0,1-1 0 0 0,0 1 0 0 0,-1-1-1 0 0,1 1 1 0 0,-3-6 0 0 0,2 7-102 0 0,1 0-1 0 0,-1 0 1 0 0,0 0 0 0 0,0 0-1 0 0,0 1 1 0 0,0-1-1 0 0,0 0 1 0 0,-1 0 0 0 0,1 0-1 0 0,0 1 1 0 0,0-1 0 0 0,0 1-1 0 0,-1-1 1 0 0,1 1-1 0 0,0-1 1 0 0,0 1 0 0 0,-1 0-1 0 0,1 0 1 0 0,0 0 0 0 0,-1 0-1 0 0,1 0 1 0 0,0 0 0 0 0,-3 0-1 0 0,-1 0 25 0 0,0 1 0 0 0,1 0 0 0 0,-1-1 0 0 0,0 2 1 0 0,0-1-1 0 0,1 1 0 0 0,-1-1 0 0 0,1 1 0 0 0,-6 4 0 0 0,-7 3 182 0 0,-15 14-1 0 0,25-18-184 0 0,-26 20 163 0 0,2 0 0 0 0,1 2 0 0 0,1 2 0 0 0,2 0 0 0 0,1 2 0 0 0,1 1 0 0 0,-22 37 0 0 0,33-46-201 0 0,2 0-1 0 0,0 0 1 0 0,2 1 0 0 0,1 0 0 0 0,0 1 0 0 0,2 0 0 0 0,1 1 0 0 0,1-1 0 0 0,1 1 0 0 0,1 0 0 0 0,2 0 0 0 0,1 26 0 0 0,2-34-53 0 0,0-1 0 0 0,2 0 0 0 0,0 0 0 0 0,1-1 1 0 0,0 1-1 0 0,2-1 0 0 0,0 0 0 0 0,0 0 0 0 0,2-1 1 0 0,0 0-1 0 0,1-1 0 0 0,0 0 0 0 0,17 18 0 0 0,-12-17-34 0 0,0 0 0 0 0,1-1 0 0 0,1 0 0 0 0,1-1 0 0 0,-1-1 0 0 0,2-1 0 0 0,0-1 0 0 0,0 0-1 0 0,1-1 1 0 0,29 8 0 0 0,-38-14 28 0 0,0 0 1 0 0,1-1-1 0 0,-1-1 0 0 0,0 0 0 0 0,0 0 0 0 0,1-1 0 0 0,-1 0 1 0 0,17-4-1 0 0,-24 4 20 0 0,0-2 1 0 0,1 1-1 0 0,-1 0 1 0 0,0-1-1 0 0,0 0 1 0 0,1 0-1 0 0,-1 0 1 0 0,-1 0-1 0 0,1-1 1 0 0,5-3-1 0 0,-7 3 2 0 0,0 1 0 0 0,0-1 0 0 0,1 0 0 0 0,-1 1-1 0 0,-1-1 1 0 0,1 0 0 0 0,0 0 0 0 0,-1 0 0 0 0,1 0 0 0 0,-1-1 0 0 0,0 1-1 0 0,0 0 1 0 0,-1 0 0 0 0,1-1 0 0 0,0-3 0 0 0,-1 2 1 0 0,0 0-1 0 0,0 0 1 0 0,0 0 0 0 0,0 0-1 0 0,-1 0 1 0 0,0 1 0 0 0,0-1-1 0 0,-1 0 1 0 0,1 0 0 0 0,-1 1-1 0 0,0-1 1 0 0,-4-6 0 0 0,2 4-9 0 0,-1 0-1 0 0,0 1 1 0 0,0 0 0 0 0,-1 0 0 0 0,1 1 0 0 0,-1-1 0 0 0,-8-4-1 0 0,-1-1-8 0 0,-1 2 0 0 0,0 0 1 0 0,0 1-1 0 0,-1 1 0 0 0,0 1 0 0 0,-20-6 0 0 0,7 4-167 0 0,-1 2 1 0 0,1 1 0 0 0,-1 1-1 0 0,0 2 1 0 0,0 1 0 0 0,-37 3-1 0 0,53 0-315 0 0,1 1-1 0 0,0 0 1 0 0,-27 10-1 0 0,-39 23-3792 0 0,38-16-778 0 0,-1-2-715 0 0</inkml:trace>
</inkml:ink>
</file>

<file path=ppt/ink/ink1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6:53.0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 1208 1256 0 0,'0'0'5721'0'0,"-2"-12"-5406"0"0,-5-40 136 0 0,7 49-331 0 0,-1-1 0 0 0,1 1 0 0 0,0 0 0 0 0,0-1 0 0 0,0 1 0 0 0,1-1 0 0 0,-1 1 0 0 0,1-1 0 0 0,0 1 0 0 0,0 0 0 0 0,0 0 0 0 0,1-1 0 0 0,-1 1 0 0 0,1 0 0 0 0,-1 0 0 0 0,1 0 1 0 0,0 0-1 0 0,0 1 0 0 0,0-1 0 0 0,1 0 0 0 0,4-4 0 0 0,3-3 420 0 0,-4 2 151 0 0,1 0 0 0 0,0 1 0 0 0,1 0 0 0 0,0 0 0 0 0,13-8-1 0 0,-20 15-625 0 0,-1-1 0 0 0,1 1 0 0 0,0 0 0 0 0,0 0 0 0 0,-1 0 0 0 0,1 0 0 0 0,0 0 0 0 0,0 0 0 0 0,0 0 0 0 0,-1 0 0 0 0,1 0-1 0 0,0 1 1 0 0,-1-1 0 0 0,1 0 0 0 0,0 0 0 0 0,0 1 0 0 0,-1-1 0 0 0,1 0 0 0 0,0 1 0 0 0,-1-1 0 0 0,1 0 0 0 0,-1 1 0 0 0,1-1-1 0 0,0 1 1 0 0,-1 0 0 0 0,1-1 0 0 0,0 1 0 0 0,16 21 374 0 0,-10-12-188 0 0,5 5-104 0 0,-1 0 1 0 0,0 1-1 0 0,-1 1 0 0 0,-1 0 1 0 0,0 0-1 0 0,-2 1 0 0 0,11 35 1 0 0,-4 5 291 0 0,8 73 0 0 0,-6-26-83 0 0,-10-79-302 0 0,2 1 0 0 0,0-1-1 0 0,1 0 1 0 0,2-1 0 0 0,24 43 0 0 0,86 111 232 0 0,-61-96-106 0 0,-50-69-126 0 0,0-1 1 0 0,1 1 0 0 0,0-2-1 0 0,2 0 1 0 0,-1 0 0 0 0,1-1 0 0 0,1 0-1 0 0,0-1 1 0 0,0-1 0 0 0,1 0-1 0 0,0-1 1 0 0,1-1 0 0 0,-1 0 0 0 0,1-1-1 0 0,1-1 1 0 0,-1 0 0 0 0,32 4-1 0 0,25-2 88 0 0,0-3 0 0 0,0-3-1 0 0,93-10 1 0 0,159-33 120 0 0,-279 36-252 0 0,574-54 167 0 0,-75 9-5 0 0,-484 44-167 0 0,397-47 61 0 0,1 19 68 0 0,171-17 86 0 0,-113-11 287 0 0,1 26-24 0 0,-243 33-487 0 0,26 0 1 0 0,-220-1 20 0 0,79-16-1 0 0,77-26 111 0 0,-11 3-56 0 0,118 6-42 0 0,2 23 33 0 0,-153 9-44 0 0,249-29 38 0 0,-14 2-105 0 0,41 5 106 0 0,-2-28-40 0 0,-222 20-24 0 0,292-7 1 0 0,652-4-202 0 0,-956 30 262 0 0,-1-17-60 0 0,-136 17-17 0 0,1 4 1 0 0,177 0 0 0 0,-239 13 24 0 0,269-12 56 0 0,-302 12-58 0 0,192-28 117 0 0,4-20-150 0 0,-48 11 119 0 0,-134 33-59 0 0,1 0-1 0 0,-1-2 0 0 0,0 0 1 0 0,0-1-1 0 0,-1 0 0 0 0,0-1 1 0 0,0-1-1 0 0,-1-1 0 0 0,0 0 1 0 0,-1 0-1 0 0,0-1 0 0 0,-1-1 1 0 0,0 0-1 0 0,0-1 0 0 0,-1 0 1 0 0,-1-1-1 0 0,12-22 0 0 0,-9 10 21 0 0,-1-1-1 0 0,-1 0 1 0 0,-1-1-1 0 0,-2 0 1 0 0,-1-1 0 0 0,6-50-1 0 0,-7 10 128 0 0,-4-117-1 0 0,-12 84-167 0 0,0-11 19 0 0,10 98-301 0 0,0 1 0 0 0,1 0 0 0 0,1 0 0 0 0,0 0 0 0 0,8-26 0 0 0,-9 37 162 0 0,1-1-161 0 0,-1 0 0 0 0,0 0 0 0 0,0 0-1 0 0,0 0 1 0 0,0-7 0 0 0,-1 11 178 0 0,0 0 1 0 0,0-1-1 0 0,-1 1 1 0 0,1 0-1 0 0,0-1 1 0 0,-1 1-1 0 0,1 0 1 0 0,0-1-1 0 0,-1 1 1 0 0,1 0-1 0 0,0 0 1 0 0,-1-1-1 0 0,1 1 1 0 0,-1 0-1 0 0,1 0 1 0 0,0 0-1 0 0,-1-1 1 0 0,1 1-1 0 0,-1 0 1 0 0,1 0-1 0 0,-1 0 1 0 0,1 0-1 0 0,-1 0 1 0 0,1 0-1 0 0,0 0 1 0 0,-1 0-1 0 0,0 0 1 0 0,-17 0-1262 0 0,14 0 824 0 0,-64 5-5498 0 0,32-1 1020 0 0</inkml:trace>
</inkml:ink>
</file>

<file path=ppt/ink/ink1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7:05.4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223 0 236 0 0,'0'0'3350'0'0,"-14"6"-3066"0"0,2-1-212 0 0,-10 4 133 0 0,0 0 0 0 0,-23 15-1 0 0,38-19-59 0 0,0 0-1 0 0,1 0 1 0 0,0 0-1 0 0,0 1 0 0 0,0 0 1 0 0,0 0-1 0 0,1 1 0 0 0,0-1 1 0 0,1 1-1 0 0,-1 0 0 0 0,1 1 1 0 0,1-1-1 0 0,-1 1 1 0 0,-2 9-1 0 0,5-16-86 0 0,1 0 1 0 0,0-1-1 0 0,0 1 0 0 0,-1 0 1 0 0,1-1-1 0 0,-1 1 0 0 0,1-1 1 0 0,-1 1-1 0 0,1-1 0 0 0,-1 1 1 0 0,1-1-1 0 0,-1 1 0 0 0,1-1 1 0 0,-1 1-1 0 0,1-1 0 0 0,-1 1 1 0 0,0-1-1 0 0,1 0 0 0 0,-1 0 1 0 0,0 1-1 0 0,1-1 1 0 0,-2 0-1 0 0,1 0-75 0 0,0 1 0 0 0,1-1 0 0 0,-1 0 0 0 0,0 0-1 0 0,1 1 1 0 0,-1-1 0 0 0,0 0 0 0 0,1 1 0 0 0,-1-1 0 0 0,0 0 0 0 0,1 1 0 0 0,-1-1 0 0 0,1 1 0 0 0,-1-1 0 0 0,1 1 0 0 0,-1-1 0 0 0,1 1 0 0 0,-1 0 0 0 0,1-1-1 0 0,0 1 1 0 0,-1-1 0 0 0,1 1 0 0 0,0 0 0 0 0,0-1 0 0 0,-1 1 0 0 0,1 0 0 0 0,0 0 0 0 0,0-1 0 0 0,0 1 0 0 0,0 0 0 0 0,-1 3-62 0 0,1-1 1 0 0,0 0-1 0 0,0 1 1 0 0,0-1-1 0 0,1 0 1 0 0,-1 0 0 0 0,1 0-1 0 0,0 1 1 0 0,0-1-1 0 0,0 0 1 0 0,0 0-1 0 0,3 5 1 0 0,-1-3-564 0 0,1 1-1 0 0,1-1 1 0 0,-1 1 0 0 0,1-1 0 0 0,5 4 0 0 0,2 3-972 0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37:56.2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4 252 13329 0 0,'0'0'6716'0'0,"-1"-13"-5363"0"0,0-3-783 0 0,0-25 1 0 0,1 39-520 0 0,1-1 0 0 0,-1 1-1 0 0,1 0 1 0 0,-1-1 0 0 0,1 1 0 0 0,0 0 0 0 0,0 0 0 0 0,0-1 0 0 0,0 1 0 0 0,0 0 0 0 0,1 0-1 0 0,-1 0 1 0 0,1 0 0 0 0,-1 1 0 0 0,1-1 0 0 0,0 0 0 0 0,0 1 0 0 0,-1-1 0 0 0,1 1 0 0 0,0-1-1 0 0,1 1 1 0 0,2-2 0 0 0,2-1 46 0 0,17-10-281 0 0,1 0-1 0 0,0 2 0 0 0,1 1 1 0 0,0 1-1 0 0,0 1 0 0 0,1 2 1 0 0,0 0-1 0 0,0 2 1 0 0,28-2-1 0 0,-29 5-989 0 0,27-4-2949 0 0,-46 5 2291 0 0,0-1-1 0 0,0 0 0 0 0,8-4 1 0 0,17-11-5469 0 0</inkml:trace>
</inkml:ink>
</file>

<file path=ppt/ink/ink1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7:05.9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553 73 7141 0 0,'0'0'9581'0'0,"4"6"-9083"0"0,9 18-129 0 0,-12-22-326 0 0,0-1 0 0 0,0 1 0 0 0,1-1 1 0 0,-1 0-1 0 0,0 1 0 0 0,0-1 0 0 0,1 0 0 0 0,1 2 1 0 0,-1-2-1023 0 0,-7-1-42 0 0,0 0 669 0 0,-24 1-1666 0 0,11 0 698 0 0,0-1 1 0 0,0-1 0 0 0,-28-5 0 0 0,-175-41-3419 0 0,196 42 4991 0 0,12 3 439 0 0,0-1 1 0 0,0 0 0 0 0,0-1 0 0 0,-15-6-1 0 0,8-3 1363 0 0,17 11-2004 0 0,0 0 1 0 0,0 0-1 0 0,0 0 1 0 0,0 1-1 0 0,0-1 1 0 0,0 1-1 0 0,-7-2 1 0 0,-19-1-367 0 0,-3 0-3562 0 0,24 2 1189 0 0</inkml:trace>
</inkml:ink>
</file>

<file path=ppt/ink/ink1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7:10.7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0 171 548 0 0,'0'0'7427'0'0,"0"-13"-6473"0"0,0-38-67 0 0,1 44-421 0 0,-1 0 0 0 0,1 1 0 0 0,0-1 1 0 0,0 1-1 0 0,1-1 0 0 0,0 1 0 0 0,0 0 0 0 0,1 0 0 0 0,5-11 0 0 0,6-14 4058 0 0,-13 39-4243 0 0,29 128 1065 0 0,-16-75-962 0 0,39 183 272 0 0,-48-267-4735 0 0,-4 11-2850 0 0</inkml:trace>
</inkml:ink>
</file>

<file path=ppt/ink/ink1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7:11.4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1 106 2736 0 0,'0'0'13583'0'0,"8"-14"-13206"0"0,28-41-98 0 0,-34 53-256 0 0,-1 0-1 0 0,1 0 1 0 0,0 0 0 0 0,0 0 0 0 0,0 0-1 0 0,0 1 1 0 0,0-1 0 0 0,1 1 0 0 0,-1 0-1 0 0,0-1 1 0 0,1 1 0 0 0,-1 0 0 0 0,1 0-1 0 0,-1 0 1 0 0,1 1 0 0 0,-1-1-1 0 0,5 0 1 0 0,2 0 69 0 0,-3-1-33 0 0,4 0 37 0 0,0 0 0 0 0,0 0 0 0 0,0 1-1 0 0,1 0 1 0 0,11 0 0 0 0,-20 1-89 0 0,0 1 0 0 0,0-1 1 0 0,0 0-1 0 0,0 1 0 0 0,0-1 0 0 0,0 1 0 0 0,-1-1 0 0 0,1 1 0 0 0,0 0 0 0 0,0 0 0 0 0,-1 0 1 0 0,1 0-1 0 0,0 0 0 0 0,-1 0 0 0 0,1 0 0 0 0,-1 1 0 0 0,1-1 0 0 0,-1 0 0 0 0,0 1 0 0 0,0-1 1 0 0,0 1-1 0 0,0 0 0 0 0,0-1 0 0 0,0 1 0 0 0,0 0 0 0 0,0 0 0 0 0,0-1 0 0 0,-1 1 0 0 0,1 0 0 0 0,-1 0 1 0 0,0 0-1 0 0,1 0 0 0 0,-1 0 0 0 0,0 2 0 0 0,0 4 33 0 0,0 0 0 0 0,0 0-1 0 0,-1 0 1 0 0,0 0 0 0 0,-1 0 0 0 0,0 0 0 0 0,-4 12-1 0 0,-3 3 104 0 0,-14 24 0 0 0,16-35-21 0 0,0 0 1 0 0,2 1 0 0 0,-1 0-1 0 0,1-1 1 0 0,1 2 0 0 0,1-1-1 0 0,-4 24 1 0 0,6-36-89 0 0,1 0-1 0 0,0 0 1 0 0,0 0 0 0 0,0 0 0 0 0,0 0 0 0 0,0 0 0 0 0,0 0-1 0 0,0 0 1 0 0,0 0 0 0 0,0 0 0 0 0,1 0 0 0 0,-1 0-1 0 0,0 0 1 0 0,1 0 0 0 0,-1-1 0 0 0,0 1 0 0 0,1 0 0 0 0,-1 0-1 0 0,1 0 1 0 0,0 0 0 0 0,-1-1 0 0 0,1 1 0 0 0,0 0-1 0 0,-1-1 1 0 0,1 1 0 0 0,0 0 0 0 0,0-1 0 0 0,-1 1 0 0 0,3 0-1 0 0,0 0 67 0 0,0-1 0 0 0,0 1 0 0 0,1-1-1 0 0,-1 0 1 0 0,0 0 0 0 0,0 0 0 0 0,1 0-1 0 0,2-1 1 0 0,7-1 70 0 0,-1-1-1 0 0,0 0 1 0 0,1-1-1 0 0,20-9 1 0 0,46-27 10 0 0,-64 31-167 0 0,33-19-870 0 0,-2-1 0 0 0,44-38 1 0 0,-85 63-34 0 0,5-3-3366 0 0,-1 3-3581 0 0,0 0 1457 0 0</inkml:trace>
</inkml:ink>
</file>

<file path=ppt/ink/ink1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7:12.0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96 7885 0 0,'0'0'9846'0'0,"17"-11"-9513"0"0,57-32 6 0 0,-66 39-283 0 0,-1 1 0 0 0,1-1-1 0 0,0 1 1 0 0,0 1 0 0 0,0 0 0 0 0,1 0-1 0 0,11-1 1 0 0,-3 0 19 0 0,30-4 85 0 0,1 2 1 0 0,87 1 0 0 0,-133 4-157 0 0,0 0 0 0 0,0 0 0 0 0,0 1 0 0 0,0-1 0 0 0,0 0 0 0 0,0 1 0 0 0,0 0 1 0 0,0-1-1 0 0,-1 1 0 0 0,1 0 0 0 0,0 0 0 0 0,0 0 0 0 0,0 0 0 0 0,-1 0 0 0 0,1 0 0 0 0,-1 1 0 0 0,1-1 1 0 0,-1 0-1 0 0,1 1 0 0 0,-1-1 0 0 0,0 1 0 0 0,0 0 0 0 0,2 3 0 0 0,-2-3 17 0 0,0 0 0 0 0,0 1 1 0 0,-1-1-1 0 0,1 1 0 0 0,-1-1 0 0 0,0 1 0 0 0,0-1 0 0 0,0 1 1 0 0,0-1-1 0 0,0 1 0 0 0,0-1 0 0 0,-1 1 0 0 0,1-1 0 0 0,-1 1 0 0 0,1-1 1 0 0,-1 0-1 0 0,0 1 0 0 0,0-1 0 0 0,-2 3 0 0 0,-8 13 199 0 0,-8 16 226 0 0,18-32-417 0 0,0 1 0 0 0,0-1 0 0 0,0 1 0 0 0,1-1 0 0 0,-1 1 0 0 0,1 0 0 0 0,-1-1 0 0 0,1 1 0 0 0,0-1 0 0 0,0 1 0 0 0,0 0 0 0 0,1 2 0 0 0,-1-4-19 0 0,1 1 0 0 0,-1-1 0 0 0,1 1-1 0 0,0-1 1 0 0,0 0 0 0 0,0 1 0 0 0,0-1 0 0 0,0 0 0 0 0,0 0 0 0 0,0 0 0 0 0,0 0 0 0 0,0 0 0 0 0,0 0-1 0 0,1 0 1 0 0,-1 0 0 0 0,2 0 0 0 0,27 14 137 0 0,-17-9-59 0 0,3 1-54 0 0,-7-3 114 0 0,0 1 1 0 0,0 0 0 0 0,0 0-1 0 0,13 11 1 0 0,-20-14-99 0 0,0 0-1 0 0,0 0 1 0 0,0 0 0 0 0,-1 0 0 0 0,1 0-1 0 0,-1 1 1 0 0,1-1 0 0 0,-1 0 0 0 0,0 1 0 0 0,0-1-1 0 0,0 1 1 0 0,0-1 0 0 0,0 1 0 0 0,0-1 0 0 0,-1 1-1 0 0,0 0 1 0 0,1-1 0 0 0,-1 1 0 0 0,0 0-1 0 0,0-1 1 0 0,0 1 0 0 0,-1 5 0 0 0,0-6-38 0 0,0 0-1 0 0,0 1 1 0 0,0-1 0 0 0,0 0 0 0 0,0 0-1 0 0,0 0 1 0 0,0 0 0 0 0,-1 0 0 0 0,1 0-1 0 0,-1 0 1 0 0,0 0 0 0 0,1 0 0 0 0,-1-1 0 0 0,-2 2-1 0 0,-32 20-12 0 0,26-17 8 0 0,-7 2-582 0 0,-33 13 1 0 0,29-12-1407 0 0,44-26-16982 0 0</inkml:trace>
</inkml:ink>
</file>

<file path=ppt/ink/ink1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7:12.5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12225 0 0,'0'0'7111'0'0,"4"14"-6476"0"0,15 47-142 0 0,-16-53-440 0 0,-1-1 1 0 0,1 0-1 0 0,1 1 1 0 0,-1-1-1 0 0,1-1 0 0 0,1 1 1 0 0,-1 0-1 0 0,1-1 1 0 0,0 0-1 0 0,0 0 1 0 0,1 0-1 0 0,0-1 0 0 0,0 0 1 0 0,0 0-1 0 0,1-1 1 0 0,-1 1-1 0 0,1-1 1 0 0,0-1-1 0 0,0 1 0 0 0,1-1 1 0 0,10 3-1 0 0,-9-4-39 0 0,0-1-1 0 0,-1 0 0 0 0,1 0 1 0 0,0-1-1 0 0,0 0 0 0 0,-1 0 1 0 0,1-1-1 0 0,0 0 1 0 0,0-1-1 0 0,-1 0 0 0 0,1 0 1 0 0,-1-1-1 0 0,0 0 0 0 0,0 0 1 0 0,0-1-1 0 0,0 0 1 0 0,13-9-1 0 0,13-15 77 0 0,-26 21 5 0 0,1-1 0 0 0,0 2-1 0 0,1-1 1 0 0,-1 1-1 0 0,12-5 1 0 0,-20 10-45 0 0,1 0 0 0 0,0 1 0 0 0,-1-1 0 0 0,1 1-1 0 0,0 0 1 0 0,-1-1 0 0 0,1 1 0 0 0,0 0 0 0 0,0 0 0 0 0,-1 0 0 0 0,1 0 0 0 0,0 0-1 0 0,0 1 1 0 0,-1-1 0 0 0,1 0 0 0 0,0 1 0 0 0,0-1 0 0 0,-1 1 0 0 0,1 0 0 0 0,-1-1-1 0 0,1 1 1 0 0,-1 0 0 0 0,1 0 0 0 0,-1 0 0 0 0,1 0 0 0 0,-1 0 0 0 0,0 1 0 0 0,1-1-1 0 0,-1 0 1 0 0,0 1 0 0 0,0-1 0 0 0,0 1 0 0 0,0-1 0 0 0,1 3 0 0 0,3 6-48 0 0,0 0-1 0 0,-1 1 1 0 0,-1-1 0 0 0,4 16 0 0 0,-3-13 44 0 0,2 10-178 0 0,19 58-1323 0 0,-21-69 263 0 0,1 0 1 0 0,1-1 0 0 0,0 0-1 0 0,9 15 1 0 0,-2-14-3317 0 0,9-2-1486 0 0</inkml:trace>
</inkml:ink>
</file>

<file path=ppt/ink/ink1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7:12.8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10557 0 0,'0'0'9935'0'0,"5"5"-9483"0"0,228 203 1782 0 0,-207-185-2177 0 0,-2 1 0 0 0,30 38 0 0 0,-52-59-62 0 0,0 0 0 0 0,0 0 0 0 0,0 1-1 0 0,0-1 1 0 0,-1 0 0 0 0,2 5-1 0 0,-3-8-2 0 0,1 1 1 0 0,-1-1-1 0 0,0 1 0 0 0,0-1 0 0 0,0 1 0 0 0,0-1 0 0 0,0 1 0 0 0,0-1 0 0 0,0 1 0 0 0,0 0 1 0 0,0-1-1 0 0,0 1 0 0 0,0-1 0 0 0,0 1 0 0 0,0-1 0 0 0,0 1 0 0 0,0-1 0 0 0,-1 1 0 0 0,1-1 0 0 0,0 1 1 0 0,0-1-1 0 0,-1 1 0 0 0,1-1 0 0 0,0 1 0 0 0,0-1 0 0 0,-1 0 0 0 0,1 1 0 0 0,-1-1 0 0 0,1 0 1 0 0,0 1-1 0 0,-1-1 0 0 0,1 0 0 0 0,-1 1 0 0 0,1-1 0 0 0,-1 0 0 0 0,1 0 0 0 0,-1 1 0 0 0,1-1 1 0 0,-1 0-1 0 0,1 0 0 0 0,-1 0 0 0 0,1 0 0 0 0,-1 0 0 0 0,1 0 0 0 0,-1 0 0 0 0,0 0 0 0 0,-13 1-538 0 0,0-1-1 0 0,1-1 1 0 0,-1 0-1 0 0,0-1 0 0 0,1 0 1 0 0,0-1-1 0 0,-16-6 0 0 0,8 2-4157 0 0,-38-21 0 0 0,19 4-3096 0 0</inkml:trace>
</inkml:ink>
</file>

<file path=ppt/ink/ink1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7:13.1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1 229 11085 0 0,'0'0'2604'0'0,"16"-15"-1365"0"0,57-49 122 0 0,-52 48-933 0 0,0 0-1 0 0,1 2 0 0 0,1 0 0 0 0,0 1 0 0 0,34-13 0 0 0,-22 14-411 0 0,1 1 0 0 0,65-11 0 0 0,-82 20-913 0 0,37-1 0 0 0,-56 3 772 0 0,1 0 1 0 0,-1 0-1 0 0,1 0 1 0 0,-1 0-1 0 0,1 0 1 0 0,-1 0-1 0 0,1 0 1 0 0,-1 1 0 0 0,0-1-1 0 0,1 0 1 0 0,-1 0-1 0 0,1 0 1 0 0,-1 1-1 0 0,1-1 1 0 0,-1 0-1 0 0,0 0 1 0 0,1 1 0 0 0,-1-1-1 0 0,0 0 1 0 0,1 1-1 0 0,-1-1 1 0 0,0 1-1 0 0,1-1 1 0 0,-1 0-1 0 0,0 1 1 0 0,0-1 0 0 0,0 1-1 0 0,1-1 1 0 0,-1 1-1 0 0,0-1 1 0 0,0 0-1 0 0,0 1 1 0 0,0-1-1 0 0,0 1 1 0 0,0-1 0 0 0,0 1-1 0 0,0-1 1 0 0,0 1-1 0 0,0-1 1 0 0,0 1-1 0 0,0-1 1 0 0,0 1-1 0 0,0-1 1 0 0,0 1 0 0 0,0-1-1 0 0,-1 0 1 0 0,1 1-1 0 0,0-1 1 0 0,0 1-1 0 0,-1-1 1 0 0,1 1 0 0 0,0-1-1 0 0,-1 1 1 0 0,-5 6-4593 0 0</inkml:trace>
</inkml:ink>
</file>

<file path=ppt/ink/ink1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7:13.5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24 690 7901 0 0,'0'0'7588'0'0,"-5"14"-6846"0"0,-1 4-438 0 0,-5 24 1 0 0,10-40-271 0 0,1 1 0 0 0,0-1 1 0 0,0 1-1 0 0,0-1 0 0 0,0 0 1 0 0,0 1-1 0 0,1-1 1 0 0,-1 1-1 0 0,1-1 0 0 0,-1 0 1 0 0,1 0-1 0 0,0 1 1 0 0,0-1-1 0 0,0 0 0 0 0,0 0 1 0 0,1 0-1 0 0,-1 0 0 0 0,0 0 1 0 0,1 0-1 0 0,-1 0 1 0 0,4 2-1 0 0,1 3 55 0 0,5 6 4 0 0,1-1 1 0 0,0 0-1 0 0,1 0 1 0 0,0-2-1 0 0,1 1 1 0 0,0-2-1 0 0,0 0 0 0 0,1-1 1 0 0,1 0-1 0 0,-1-1 1 0 0,1-1-1 0 0,0 0 1 0 0,1-1-1 0 0,22 4 0 0 0,-16-6-22 0 0,1-1 0 0 0,-1 0 0 0 0,1-2-1 0 0,0-1 1 0 0,-1 0 0 0 0,1-2 0 0 0,-1-1-1 0 0,0-1 1 0 0,42-14 0 0 0,-36 8 26 0 0,0-1 1 0 0,0-1-1 0 0,-2-2 1 0 0,38-25-1 0 0,-45 25-61 0 0,0-1-1 0 0,-2-1 1 0 0,0 0-1 0 0,0-1 1 0 0,-2-2-1 0 0,15-21 1 0 0,-12 12-19 0 0,0-2 1 0 0,-3 0 0 0 0,0-1-1 0 0,14-45 1 0 0,-21 51 3 0 0,-2 0-1 0 0,-1-1 1 0 0,-1 1-1 0 0,-1-1 1 0 0,-2 0-1 0 0,0-36 1 0 0,-3 51 16 0 0,-1 1 0 0 0,0-1-1 0 0,0 1 1 0 0,-1 0 0 0 0,0 0 0 0 0,-1 0 0 0 0,-1 0 0 0 0,1 0 0 0 0,-2 1 0 0 0,1 0-1 0 0,-1 0 1 0 0,-1 1 0 0 0,0-1 0 0 0,0 1 0 0 0,-1 1 0 0 0,0-1 0 0 0,-1 2-1 0 0,1-1 1 0 0,-2 1 0 0 0,1 0 0 0 0,-1 1 0 0 0,0 0 0 0 0,-14-6 0 0 0,3 3-21 0 0,0 1 1 0 0,-1 1 0 0 0,-1 1 0 0 0,1 1-1 0 0,-1 1 1 0 0,1 0 0 0 0,-1 2 0 0 0,0 1-1 0 0,0 1 1 0 0,-43 5 0 0 0,30 0-24 0 0,1 2 1 0 0,0 1-1 0 0,0 2 1 0 0,1 2-1 0 0,0 1 1 0 0,-39 20-1 0 0,50-21 66 0 0,1 1-1 0 0,0 1 0 0 0,1 1 0 0 0,1 1 1 0 0,0 1-1 0 0,1 0 0 0 0,-30 37 0 0 0,42-45-25 0 0,0 1-1 0 0,0 0 1 0 0,1 0 0 0 0,0 1-1 0 0,1-1 1 0 0,1 1-1 0 0,-1 0 1 0 0,2 1 0 0 0,-1-1-1 0 0,2 1 1 0 0,-1-1 0 0 0,2 1-1 0 0,-1 0 1 0 0,2 0-1 0 0,-1 0 1 0 0,2-1 0 0 0,0 1-1 0 0,0 0 1 0 0,4 13-1 0 0,-1-12-12 0 0,0 1 0 0 0,2-1-1 0 0,0-1 1 0 0,0 1-1 0 0,1-1 1 0 0,0 0-1 0 0,1-1 1 0 0,1 0-1 0 0,0 0 1 0 0,0 0 0 0 0,12 9-1 0 0,0-2-28 0 0,1 0 0 0 0,1-1 1 0 0,0-1-1 0 0,38 18 0 0 0,-56-31-253 0 0,1 0-1 0 0,0-1 0 0 0,0 1 1 0 0,1-1-1 0 0,-1-1 1 0 0,13 3-1 0 0,-32-2-11193 0 0,4 1 5964 0 0</inkml:trace>
</inkml:ink>
</file>

<file path=ppt/ink/ink1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7:29.5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284 224 6149 0 0,'0'0'7214'0'0,"-5"-9"-6540"0"0,-15-28-93 0 0,20 37-556 0 0,-1-1 1 0 0,1 1-1 0 0,0-1 1 0 0,0 1-1 0 0,-1-1 1 0 0,1 1-1 0 0,0-1 1 0 0,-1 1-1 0 0,1-1 1 0 0,-1 1-1 0 0,1 0 0 0 0,-1-1 1 0 0,1 1-1 0 0,-1 0 1 0 0,1-1-1 0 0,-1 1 1 0 0,1 0-1 0 0,-1 0 1 0 0,1 0-1 0 0,-1-1 1 0 0,1 1-1 0 0,-1 0 1 0 0,1 0-1 0 0,-1 0 0 0 0,0 0 1 0 0,1 0-1 0 0,-1 0 1 0 0,1 0-1 0 0,-1 0 1 0 0,1 0-1 0 0,-1 0 1 0 0,0 0-1 0 0,1 1 1 0 0,-1-1-1 0 0,-13 11 518 0 0,12-9-404 0 0,-15 17 308 0 0,0 0-1 0 0,1 1 0 0 0,1 0 1 0 0,-15 29-1 0 0,7-8 34 0 0,-23 61 0 0 0,32-62-227 0 0,2 1 1 0 0,1 0-1 0 0,3 0 0 0 0,1 1 0 0 0,-3 81 0 0 0,23 215 539 0 0,0-146-523 0 0,-9 119 80 0 0,-4-153-138 0 0,2-88-124 0 0,3-1 0 0 0,3-1 0 0 0,3 1 0 0 0,3-2 0 0 0,3 0 0 0 0,3 0 0 0 0,3-2 0 0 0,33 68 0 0 0,-36-95-47 0 0,1-1-1 0 0,1-1 0 0 0,2 0 1 0 0,36 39-1 0 0,-41-54-21 0 0,2-1-1 0 0,0-1 1 0 0,1-1 0 0 0,0 0 0 0 0,2-2-1 0 0,0 0 1 0 0,33 15 0 0 0,-24-17 14 0 0,1-2 0 0 0,0-1-1 0 0,1-1 1 0 0,0-2 0 0 0,51 5 0 0 0,-11-7-7 0 0,117-6 0 0 0,-134-5-44 0 0,0-1 0 0 0,-1-4 0 0 0,0-2 0 0 0,103-35 0 0 0,-75 13-10 0 0,-1-3-1 0 0,107-64 0 0 0,-146 73 27 0 0,0-2 0 0 0,-2-1 0 0 0,43-42 0 0 0,-57 44-6 0 0,-1 0-1 0 0,-1-2 0 0 0,-2-1 1 0 0,37-61-1 0 0,-43 56-58 0 0,-1 0-1 0 0,-2-1 1 0 0,-1-1-1 0 0,-3-1 0 0 0,-1 0 1 0 0,11-77-1 0 0,-11 4-96 0 0,-3-142-1 0 0,-10 190 143 0 0,-2 0 0 0 0,-4 0-1 0 0,-2 1 1 0 0,-2 0 0 0 0,-4 0 0 0 0,-3 1 0 0 0,-32-75 0 0 0,7 41-27 0 0,-4 3-1 0 0,-4 2 1 0 0,-4 3 0 0 0,-3 2-1 0 0,-96-107 1 0 0,123 159 35 0 0,-1 1 1 0 0,-2 2-1 0 0,-1 1 0 0 0,-73-47 1 0 0,81 61 15 0 0,-2 1 0 0 0,1 2 0 0 0,-2 1 1 0 0,0 1-1 0 0,0 2 0 0 0,-1 1 0 0 0,-58-8 1 0 0,55 13 31 0 0,0 1 1 0 0,0 2-1 0 0,0 1 1 0 0,-1 2-1 0 0,1 2 1 0 0,1 1 0 0 0,-1 1-1 0 0,1 2 1 0 0,0 2-1 0 0,0 1 1 0 0,1 1-1 0 0,-43 23 1 0 0,42-15-51 0 0,2 1 0 0 0,0 1 1 0 0,1 1-1 0 0,-45 45 0 0 0,41-31 47 0 0,3 0-1 0 0,0 2 1 0 0,-29 51-1 0 0,23-26-410 0 0,3 2 0 0 0,4 2 0 0 0,2 1 0 0 0,-38 140 1 0 0,51-141-1106 0 0,-10 88 0 0 0,20-86-1945 0 0,3 85-1 0 0,9-81-1192 0 0,8 9-1260 0 0</inkml:trace>
</inkml:ink>
</file>

<file path=ppt/ink/ink1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7:30.7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1133 379 716 0 0,'0'0'7383'0'0,"-14"-10"-6258"0"0,-47-31-184 0 0,49 33-467 0 0,0 1-1 0 0,0 0 1 0 0,-1 1 0 0 0,1 0-1 0 0,-2 1 1 0 0,1 0-1 0 0,0 1 1 0 0,-1 1 0 0 0,-15-3-1 0 0,18 5-200 0 0,0 0-1 0 0,-1 1 1 0 0,1 0-1 0 0,0 0 1 0 0,0 1-1 0 0,-1 1 0 0 0,1 0 1 0 0,0 0-1 0 0,-18 8 1 0 0,12-3 4 0 0,1 1 0 0 0,0 1 0 0 0,1 0 0 0 0,0 1 0 0 0,-20 17 0 0 0,-1 3 60 0 0,2 2 0 0 0,0 2 0 0 0,3 0-1 0 0,1 2 1 0 0,-36 57 0 0 0,48-64-177 0 0,2 0 0 0 0,2 1 0 0 0,0 1 0 0 0,2 0 0 0 0,2 0 0 0 0,0 2 0 0 0,2-1 0 0 0,-5 49 0 0 0,9-42-101 0 0,2 1 1 0 0,2-1-1 0 0,2 0 1 0 0,1 1-1 0 0,2-1 1 0 0,2-1 0 0 0,1 1-1 0 0,16 42 1 0 0,-15-57-49 0 0,1 0 0 0 0,1-1 0 0 0,1-1 0 0 0,1 0 0 0 0,27 34 0 0 0,-27-40 11 0 0,2 0-1 0 0,0-1 0 0 0,0-1 1 0 0,2-1-1 0 0,-1 0 0 0 0,2-1 1 0 0,28 15-1 0 0,-22-16-6 0 0,1-1-1 0 0,0-1 0 0 0,0-1 1 0 0,0-2-1 0 0,1 0 1 0 0,0-2-1 0 0,1-1 1 0 0,-1-1-1 0 0,0-1 1 0 0,30-3-1 0 0,-9-2-20 0 0,0-2 0 0 0,-1-2 0 0 0,0-3-1 0 0,80-28 1 0 0,-76 20 4 0 0,-1-2 0 0 0,-1-2 0 0 0,-1-2 1 0 0,-2-2-1 0 0,72-56 0 0 0,-93 62 5 0 0,0-1 0 0 0,-2 0 0 0 0,-1-2 0 0 0,25-36 0 0 0,-32 39 0 0 0,-1 0 0 0 0,-1-2 1 0 0,-1 1-1 0 0,-2-1 1 0 0,0 0-1 0 0,7-31 0 0 0,-9 25-4 0 0,-2 0-1 0 0,-2 0 0 0 0,0-1 0 0 0,-2 0 0 0 0,-1 1 0 0 0,-1-1 0 0 0,-7-37 0 0 0,-1 23-19 0 0,-1 1 1 0 0,-3 0-1 0 0,-1 1 0 0 0,-24-48 1 0 0,9 28-61 0 0,-70-105 0 0 0,73 130 60 0 0,-2 1 0 0 0,-1 1 0 0 0,-58-53 0 0 0,70 73 21 0 0,-1 2-1 0 0,0 0 0 0 0,0 1 1 0 0,-2 0-1 0 0,1 2 0 0 0,-1 0 1 0 0,-1 2-1 0 0,1 0 0 0 0,-1 1 1 0 0,-27-5-1 0 0,28 9 7 0 0,0 0 0 0 0,-1 2 0 0 0,1 0 0 0 0,-1 1 0 0 0,1 1 0 0 0,-1 1 0 0 0,1 1 0 0 0,0 0 0 0 0,0 2 0 0 0,0 0 0 0 0,-23 11-1 0 0,-1 4 44 0 0,0 2-1 0 0,1 2 0 0 0,2 1 1 0 0,0 3-1 0 0,2 1 0 0 0,-46 44 1 0 0,26-15 55 0 0,3 3 1 0 0,-94 130 0 0 0,110-132-63 0 0,3 2 0 0 0,3 1 0 0 0,-44 109 0 0 0,63-131-20 0 0,2 0-1 0 0,2 2 0 0 0,2-1 1 0 0,1 1-1 0 0,2 0 1 0 0,2 1-1 0 0,3 59 1 0 0,3-74-3 0 0,2-1 1 0 0,0 1-1 0 0,2-1 1 0 0,2 0-1 0 0,0-1 1 0 0,1 1-1 0 0,2-2 0 0 0,1 0 1 0 0,0 0-1 0 0,2-1 1 0 0,18 24-1 0 0,-15-26-8 0 0,0 0-1 0 0,1-2 0 0 0,1 0 0 0 0,1-2 1 0 0,0 0-1 0 0,2-1 0 0 0,0-1 0 0 0,1-1 1 0 0,0-1-1 0 0,1-1 0 0 0,33 13 0 0 0,-17-13 9 0 0,0-1 0 0 0,1-2 0 0 0,1-2 0 0 0,-1-2 0 0 0,1-1 0 0 0,0-3 0 0 0,62-3 0 0 0,-49-4-30 0 0,1-1 0 0 0,-1-4 1 0 0,-1-1-1 0 0,1-4 0 0 0,57-22 0 0 0,-66 18-29 0 0,-2-1 0 0 0,-1-2 0 0 0,0-2 0 0 0,-2-2 1 0 0,-1-2-1 0 0,-1-1 0 0 0,-1-3 0 0 0,42-44 0 0 0,-56 50 8 0 0,-1-1-1 0 0,-2-1 1 0 0,0-1-1 0 0,-2-1 1 0 0,-1 0-1 0 0,-2-2 1 0 0,-1 0-1 0 0,-1 0 1 0 0,-2-2-1 0 0,-1 1 1 0 0,-2-1-1 0 0,6-41 1 0 0,-9 25 16 0 0,-3 0 0 0 0,-1 0 1 0 0,-2 0-1 0 0,-3 0 0 0 0,-2 0 1 0 0,-20-87-1 0 0,14 98 6 0 0,-1 0 1 0 0,-2 0-1 0 0,-2 1 0 0 0,-1 1 0 0 0,-2 0 0 0 0,-2 2 1 0 0,-1 0-1 0 0,-46-54 0 0 0,42 60-3 0 0,-2 0-1 0 0,-1 2 0 0 0,-1 1 1 0 0,-1 1-1 0 0,-66-39 1 0 0,72 50 24 0 0,1 2 0 0 0,-2 1 1 0 0,1 1-1 0 0,-1 1 0 0 0,-1 2 1 0 0,0 0-1 0 0,0 2 0 0 0,0 1 1 0 0,-40-2-1 0 0,36 7 15 0 0,-1 2-1 0 0,1 0 1 0 0,0 2-1 0 0,0 1 1 0 0,0 2-1 0 0,1 1 1 0 0,0 1-1 0 0,-36 19 0 0 0,16-4 59 0 0,1 3 0 0 0,1 1 0 0 0,-78 65-1 0 0,75-50-12 0 0,3 2 0 0 0,1 2-1 0 0,3 2 1 0 0,1 2 0 0 0,3 2 0 0 0,3 2-1 0 0,-34 67 1 0 0,43-69-54 0 0,3 3 1 0 0,2 0-1 0 0,3 1 0 0 0,2 1 0 0 0,3 0 1 0 0,3 2-1 0 0,-10 117 0 0 0,21-147-19 0 0,1 1-1 0 0,1-1 1 0 0,2 1-1 0 0,1-1 1 0 0,2 0-1 0 0,1 0 1 0 0,1 0-1 0 0,1-1 1 0 0,2 0-1 0 0,1-1 1 0 0,2-1-1 0 0,30 50 1 0 0,-7-26-500 0 0,3-1 1 0 0,1-3 0 0 0,3-1 0 0 0,58 49-1 0 0,-25-24-2365 0 0,-30-19-5310 0 0,-34-37 2551 0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37:56.5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43 38 10245 0 0,'0'0'13148'0'0,"2"18"-12383"0"0,1-2-609 0 0,0-2-36 0 0,-1 1 1 0 0,0-1-1 0 0,-1 1 0 0 0,-1 0 0 0 0,-2 23 1 0 0,-1-8-133 0 0,1-1 1 0 0,1 1 0 0 0,2 0 0 0 0,1-1-1 0 0,2 1 1 0 0,1-1 0 0 0,12 45 0 0 0,-7-47-524 0 0,-6-14-282 0 0,1 0-1 0 0,-1 0 1 0 0,-1 0 0 0 0,-1 1 0 0 0,2 17 0 0 0,-24-58-17131 0 0</inkml:trace>
  <inkml:trace contextRef="#ctx0" brushRef="#br0" timeOffset="1">0 101 8857 0 0,'0'0'6340'0'0,"5"-13"-4571"0"0,15-42-209 0 0,-20 54-1489 0 0,1-1-1 0 0,0 0 1 0 0,0 1-1 0 0,0-1 0 0 0,0 0 1 0 0,0 1-1 0 0,1 0 0 0 0,-1-1 1 0 0,0 1-1 0 0,1 0 1 0 0,-1 0-1 0 0,1-1 0 0 0,-1 1 1 0 0,1 0-1 0 0,0 0 1 0 0,-1 1-1 0 0,1-1 0 0 0,0 0 1 0 0,-1 1-1 0 0,1-1 1 0 0,0 1-1 0 0,0-1 0 0 0,0 1 1 0 0,0 0-1 0 0,2 0 1 0 0,2-1 90 0 0,14-2 133 0 0,1 2-1 0 0,0 0 1 0 0,0 1 0 0 0,0 1-1 0 0,-1 1 1 0 0,1 1-1 0 0,35 10 1 0 0,-23-3-8 0 0,-1 1 0 0 0,0 2 0 0 0,58 33 1 0 0,-73-36-203 0 0,0 0 1 0 0,-1 2 0 0 0,0 0-1 0 0,23 24 1 0 0,-34-32-73 0 0,-1 1 0 0 0,0 0-1 0 0,0 0 1 0 0,0 0 0 0 0,-1 1 0 0 0,1-1 0 0 0,-1 1 0 0 0,-1 0 0 0 0,1 0 0 0 0,-1 0-1 0 0,0 0 1 0 0,0 0 0 0 0,-1 0 0 0 0,0 0 0 0 0,0 1 0 0 0,0-1 0 0 0,-1 1-1 0 0,0 9 1 0 0,-2-10-1 0 0,0 1 1 0 0,0-1-1 0 0,0 0 0 0 0,-1-1 0 0 0,0 1 0 0 0,0 0 0 0 0,0-1 1 0 0,0 1-1 0 0,-1-1 0 0 0,0 0 0 0 0,0 0 0 0 0,-1-1 0 0 0,0 1 1 0 0,-4 3-1 0 0,-9 6 12 0 0,-1 0 0 0 0,-30 16 0 0 0,9-7-860 0 0,-1-2 0 0 0,-81 29 0 0 0,117-48-1505 0 0,15-3-5882 0 0,1-1 3114 0 0,7-6-1432 0 0</inkml:trace>
</inkml:ink>
</file>

<file path=ppt/ink/ink1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7:40.5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0 167 3544 0 0,'0'0'11295'0'0,"2"-2"-10859"0"0,-2 2-415 0 0,0 0-1 0 0,1-1 0 0 0,-1 1 0 0 0,0 0 0 0 0,0 0 0 0 0,0 0 0 0 0,1 0 1 0 0,-1-1-1 0 0,0 1 0 0 0,0 0 0 0 0,1 0 0 0 0,-1 0 0 0 0,0 0 0 0 0,0 0 1 0 0,1 0-1 0 0,-1 0 0 0 0,0 0 0 0 0,0 0 0 0 0,1 0 0 0 0,-1 0 0 0 0,0 0 1 0 0,1 0-1 0 0,-1 0 0 0 0,0 0 0 0 0,0 0 0 0 0,1 0 0 0 0,-1 0 0 0 0,0 0 1 0 0,0 0-1 0 0,1 0 0 0 0,-1 0 0 0 0,0 1 0 0 0,0-1 0 0 0,1 0 0 0 0,-1 0 1 0 0,0 0-1 0 0,10 13 622 0 0,6 25 285 0 0,-13-31-773 0 0,10 29 382 0 0,-2 0 1 0 0,9 49-1 0 0,4 78 371 0 0,-24-163-906 0 0,-20-48 728 0 0,5-8-729 0 0,2-1-1 0 0,3 1 1 0 0,2-2 0 0 0,3 1-1 0 0,2-71 1 0 0,3 123 41 0 0,0 0 1 0 0,1 0-1 0 0,-1 0 0 0 0,1 0 0 0 0,0 0 1 0 0,1 0-1 0 0,-1 0 0 0 0,1 0 1 0 0,0 0-1 0 0,5-8 0 0 0,-6 12-36 0 0,0-1 0 0 0,0 1 0 0 0,1-1 0 0 0,-1 1 0 0 0,1 0 0 0 0,-1 0 0 0 0,1-1 0 0 0,-1 1 0 0 0,1 0 0 0 0,0 0 0 0 0,-1 0 0 0 0,1 1 0 0 0,0-1 0 0 0,0 0 0 0 0,0 1 0 0 0,0-1 0 0 0,-1 1 0 0 0,1 0 0 0 0,0-1 0 0 0,0 1 0 0 0,0 0 0 0 0,0 0 0 0 0,0 0 0 0 0,0 1-1 0 0,0-1 1 0 0,0 0 0 0 0,0 1 0 0 0,0-1 0 0 0,-1 1 0 0 0,1 0 0 0 0,2 0 0 0 0,3 2 36 0 0,0 1-1 0 0,-1 0 1 0 0,1 0-1 0 0,-1 0 1 0 0,0 1-1 0 0,0 0 1 0 0,0 0-1 0 0,0 0 1 0 0,5 8-1 0 0,4 5 141 0 0,21 36 1 0 0,-22-28-49 0 0,0 0 1 0 0,18 54-1 0 0,8 59 43 0 0,-40-139-174 0 0,0 0 0 0 0,0 0 0 0 0,0 0 0 0 0,0 0 0 0 0,0 0 0 0 0,0 0-1 0 0,0 0 1 0 0,0 0 0 0 0,0 0 0 0 0,0 0 0 0 0,0 0 0 0 0,1 0-1 0 0,-1 0 1 0 0,0 0 0 0 0,0 0 0 0 0,0 0 0 0 0,0 0 0 0 0,0 0-1 0 0,0 0 1 0 0,0 0 0 0 0,0 0 0 0 0,0 0 0 0 0,0 0 0 0 0,0 0 0 0 0,1 0-1 0 0,-1 0 1 0 0,0 0 0 0 0,0 0 0 0 0,0 0 0 0 0,0 0 0 0 0,0 0-1 0 0,0 0 1 0 0,0 0 0 0 0,0 0 0 0 0,0 0 0 0 0,0 0 0 0 0,0 0-1 0 0,0 0 1 0 0,0 0 0 0 0,0 0 0 0 0,1 0 0 0 0,-1 1 0 0 0,0-1 0 0 0,0 0-1 0 0,0 0 1 0 0,0 0 0 0 0,0 0 0 0 0,0 0 0 0 0,0 0 0 0 0,0 0-1 0 0,0 0 1 0 0,0 0 0 0 0,0 0 0 0 0,0 0 0 0 0,4-13 31 0 0,3-29-80 0 0,-5 33 26 0 0,-1-1 6 0 0,22-111-48 0 0,-16 91 63 0 0,1 1 0 0 0,13-29-1 0 0,-19 51 1 0 0,1 1-1 0 0,1-1 0 0 0,-1 1 0 0 0,1 0 0 0 0,7-9 1 0 0,-10 14 4 0 0,0-1 0 0 0,0 1 1 0 0,0 0-1 0 0,0 0 0 0 0,0 0 0 0 0,0 0 1 0 0,0 1-1 0 0,1-1 0 0 0,-1 0 0 0 0,0 0 1 0 0,1 1-1 0 0,-1-1 0 0 0,0 1 1 0 0,1-1-1 0 0,-1 1 0 0 0,1-1 0 0 0,-1 1 1 0 0,1 0-1 0 0,-1 0 0 0 0,1 0 0 0 0,-1 0 1 0 0,1 0-1 0 0,-1 0 0 0 0,0 0 1 0 0,1 0-1 0 0,-1 1 0 0 0,1-1 0 0 0,-1 0 1 0 0,1 1-1 0 0,-1 0 0 0 0,0-1 1 0 0,1 1-1 0 0,1 1 0 0 0,3 2 35 0 0,0 1 0 0 0,-1 0 0 0 0,0 0 0 0 0,0 0-1 0 0,0 0 1 0 0,0 1 0 0 0,-1 0 0 0 0,0 0 0 0 0,3 7 0 0 0,28 62 78 0 0,-30-63-116 0 0,57 171-2336 0 0,-44-124-2024 0 0,-17-55 3628 0 0,0-3 128 0 0,-1 1 0 0 0,0-1 0 0 0,1 1 0 0 0,0-1 1 0 0,-1 1-1 0 0,1-1 0 0 0,0 1 0 0 0,0-1 0 0 0,0 0 0 0 0,1 2 0 0 0,5 2-4833 0 0</inkml:trace>
</inkml:ink>
</file>

<file path=ppt/ink/ink1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7:40.8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80 137 9337 0 0,'0'0'8583'0'0,"13"-5"-8207"0"0,42-15-107 0 0,-49 19-207 0 0,0-1 1 0 0,0-1-1 0 0,0 1 1 0 0,0-1-1 0 0,-1 0 0 0 0,0-1 1 0 0,1 1-1 0 0,-1-1 0 0 0,5-5 1 0 0,-8 7-19 0 0,0-1 1 0 0,0 0-1 0 0,0 0 1 0 0,-1 1-1 0 0,1-1 1 0 0,-1 0-1 0 0,0 0 1 0 0,0 0-1 0 0,0-1 1 0 0,0 1 0 0 0,0 0-1 0 0,-1 0 1 0 0,0 0-1 0 0,1-1 1 0 0,-2-4-1 0 0,1 7-27 0 0,0 0 0 0 0,0 0 0 0 0,0 0 1 0 0,0 0-1 0 0,0 0 0 0 0,0 0 0 0 0,-1 1 0 0 0,1-1 0 0 0,0 0 0 0 0,-1 0 0 0 0,1 0 0 0 0,0 1 0 0 0,-1-1 1 0 0,1 0-1 0 0,-1 0 0 0 0,1 1 0 0 0,-1-1 0 0 0,0 0 0 0 0,1 1 0 0 0,-1-1 0 0 0,0 1 0 0 0,1-1 0 0 0,-1 1 0 0 0,-1-1 1 0 0,0 0 11 0 0,-1 0 1 0 0,1 0 0 0 0,0 0 0 0 0,-1 1 0 0 0,1-1 0 0 0,-1 1 0 0 0,1-1-1 0 0,-5 1 1 0 0,1 0-7 0 0,0 1 0 0 0,0-1 0 0 0,1 1 0 0 0,-1 0 0 0 0,0 1 0 0 0,1-1 0 0 0,-8 4 0 0 0,3 1 47 0 0,0 0 1 0 0,0 0 0 0 0,1 1 0 0 0,0 1 0 0 0,1-1 0 0 0,-1 1 0 0 0,1 1 0 0 0,1-1 0 0 0,0 2-1 0 0,0-1 1 0 0,1 1 0 0 0,0-1 0 0 0,0 2 0 0 0,-4 12 0 0 0,7-16-42 0 0,1 1 0 0 0,-1-1 1 0 0,1 1-1 0 0,1 0 0 0 0,0 0 0 0 0,0-1 1 0 0,0 1-1 0 0,1 0 0 0 0,0 0 0 0 0,1 0 1 0 0,0 0-1 0 0,0 0 0 0 0,1 0 0 0 0,-1-1 1 0 0,2 1-1 0 0,-1-1 0 0 0,1 1 0 0 0,0-1 1 0 0,1 0-1 0 0,0 0 0 0 0,6 9 0 0 0,-5-9-191 0 0,1 0 0 0 0,0 0-1 0 0,0-1 1 0 0,1 1-1 0 0,0-1 1 0 0,10 6-1 0 0,-14-10-226 0 0,0 0-1 0 0,0 0 0 0 0,0-1 0 0 0,0 1 1 0 0,0-1-1 0 0,0 0 0 0 0,1 1 0 0 0,-1-2 1 0 0,0 1-1 0 0,1 0 0 0 0,-1-1 0 0 0,1 1 1 0 0,-1-1-1 0 0,0 0 0 0 0,1 0 0 0 0,-1-1 1 0 0,1 1-1 0 0,-1-1 0 0 0,5-1 0 0 0,1-4-3729 0 0,4-11-1073 0 0</inkml:trace>
</inkml:ink>
</file>

<file path=ppt/ink/ink1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7:41.2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1 132 3436 0 0,'0'0'15698'0'0,"14"7"-14940"0"0,8 6-479 0 0,45 22 572 0 0,-61-33-743 0 0,-1 1 1 0 0,1-1-1 0 0,0 0 1 0 0,1-1-1 0 0,-1 1 0 0 0,0-1 1 0 0,0 0-1 0 0,1-1 1 0 0,-1 1-1 0 0,0-1 1 0 0,1-1-1 0 0,-1 1 0 0 0,12-3 1 0 0,-13 1-83 0 0,0 1 0 0 0,0-1 0 0 0,0-1 0 0 0,0 1 0 0 0,0-1 0 0 0,0 1 0 0 0,-1-1 0 0 0,1-1 0 0 0,-1 1 0 0 0,0-1 0 0 0,0 1 0 0 0,0-1 0 0 0,0 0 0 0 0,-1-1 0 0 0,0 1 0 0 0,4-6 0 0 0,-3 2-97 0 0,0-1 0 0 0,0 1 1 0 0,-1-1-1 0 0,0 0 0 0 0,0 0 0 0 0,-1 0 0 0 0,0 0 0 0 0,-1 0 1 0 0,0-1-1 0 0,0 1 0 0 0,-1 0 0 0 0,-1-10 0 0 0,-4 8-1365 0 0,1 10-1064 0 0,3 6-1864 0 0,2 12-3475 0 0,4-4 3073 0 0</inkml:trace>
</inkml:ink>
</file>

<file path=ppt/ink/ink1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7:41.6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0 253 2844 0 0,'0'0'6464'0'0,"13"-1"-4893"0"0,43-7-128 0 0,-47 6-1145 0 0,-1 0-1 0 0,0 0 1 0 0,0-1 0 0 0,0 0 0 0 0,-1-1 0 0 0,1 0-1 0 0,-1 0 1 0 0,0 0 0 0 0,0-1 0 0 0,10-8-1 0 0,-9 7-99 0 0,-1-1 0 0 0,0 0 0 0 0,0 0-1 0 0,-1 0 1 0 0,0-1 0 0 0,9-14 0 0 0,-12 17-59 0 0,-1 1-1 0 0,0-1 1 0 0,0 0 0 0 0,0 0 0 0 0,0 0 0 0 0,-1 0 0 0 0,0 0 0 0 0,0 0 0 0 0,0 0 0 0 0,-1-1 0 0 0,1 1-1 0 0,-1 0 1 0 0,-1 0 0 0 0,0-7 0 0 0,1 9-96 0 0,-1 1 1 0 0,0-1-1 0 0,0 0 0 0 0,0 1 0 0 0,0 0 1 0 0,0-1-1 0 0,0 1 0 0 0,-1 0 1 0 0,1-1-1 0 0,-1 1 0 0 0,1 0 0 0 0,-1 0 1 0 0,0 0-1 0 0,0 1 0 0 0,0-1 1 0 0,0 0-1 0 0,0 1 0 0 0,-1-1 0 0 0,1 1 1 0 0,0-1-1 0 0,-1 1 0 0 0,1 0 1 0 0,0 0-1 0 0,-1 0 0 0 0,-2 0 0 0 0,1 0-3 0 0,0 1-1 0 0,1-1 1 0 0,-1 1-1 0 0,0 0 0 0 0,0 0 1 0 0,1 0-1 0 0,-1 0 0 0 0,0 1 1 0 0,1 0-1 0 0,-1-1 1 0 0,0 1-1 0 0,1 1 0 0 0,-1-1 1 0 0,1 0-1 0 0,-1 1 1 0 0,1 0-1 0 0,-5 3 0 0 0,2-1-18 0 0,1 1 0 0 0,0 0-1 0 0,0 0 1 0 0,0 0-1 0 0,0 1 1 0 0,1 0 0 0 0,0 0-1 0 0,-5 8 1 0 0,7-9-34 0 0,-1 0 0 0 0,1-1 0 0 0,0 1 0 0 0,1 0 1 0 0,-1 0-1 0 0,1 0 0 0 0,0 1 0 0 0,1-1 0 0 0,-1 0 0 0 0,1 0 0 0 0,0 1 0 0 0,0 5 0 0 0,1-9-3 0 0,-1 0 1 0 0,1 0-1 0 0,0 0 0 0 0,-1-1 0 0 0,1 1 0 0 0,0 0 1 0 0,0 0-1 0 0,0-1 0 0 0,0 1 0 0 0,1 0 1 0 0,-1-1-1 0 0,0 0 0 0 0,1 1 0 0 0,-1-1 0 0 0,1 0 1 0 0,-1 1-1 0 0,1-1 0 0 0,0 0 0 0 0,-1 0 0 0 0,1 0 1 0 0,0-1-1 0 0,0 1 0 0 0,-1 0 0 0 0,1-1 0 0 0,0 1 1 0 0,0-1-1 0 0,3 1 0 0 0,5 1-23 0 0,1-1 0 0 0,-1-1 1 0 0,19-1-1 0 0,-18 0 13 0 0,1-1 1 0 0,-1-1-1 0 0,0 0 1 0 0,-1-1-1 0 0,1 0 1 0 0,14-8-1 0 0,5-1 7 0 0,-17 7 51 0 0,0 1 0 0 0,0 1 0 0 0,0 0 0 0 0,1 1 1 0 0,0 0-1 0 0,14 0 0 0 0,-26 3 6 0 0,1 0 1 0 0,0-1 0 0 0,0 2-1 0 0,0-1 1 0 0,-1 0-1 0 0,1 1 1 0 0,0-1 0 0 0,0 1-1 0 0,-1 0 1 0 0,1-1 0 0 0,0 1-1 0 0,-1 1 1 0 0,1-1-1 0 0,-1 0 1 0 0,0 1 0 0 0,1-1-1 0 0,-1 1 1 0 0,0 0-1 0 0,0 0 1 0 0,0-1 0 0 0,0 2-1 0 0,0-1 1 0 0,0 0-1 0 0,-1 0 1 0 0,1 0 0 0 0,-1 1-1 0 0,1-1 1 0 0,-1 1-1 0 0,0-1 1 0 0,0 1 0 0 0,0 0-1 0 0,0-1 1 0 0,-1 1-1 0 0,1 0 1 0 0,-1 0 0 0 0,1 5-1 0 0,0 43 592 0 0,-1-50-558 0 0,0-23-106 0 0,0 7-100 0 0,0 5 97 0 0,-1 0-1 0 0,2 1 1 0 0,0-1 0 0 0,2-13 0 0 0,-2 21 49 0 0,-1 0 0 0 0,1 0 0 0 0,-1 0 0 0 0,1 0 0 0 0,0 0 0 0 0,0 0 0 0 0,0 0 0 0 0,0 0 0 0 0,0 1 0 0 0,1-1 0 0 0,-1 0 0 0 0,0 1 0 0 0,1-1 0 0 0,-1 0 0 0 0,1 1 0 0 0,0 0 0 0 0,-1-1 0 0 0,1 1 0 0 0,0 0 0 0 0,0 0 0 0 0,0 0 0 0 0,0 0 0 0 0,0 1 0 0 0,0-1 0 0 0,3-1 0 0 0,3 1-111 0 0,0-1 1 0 0,-1 1 0 0 0,1 0-1 0 0,0 1 1 0 0,0 0 0 0 0,-1 0-1 0 0,1 1 1 0 0,0 0 0 0 0,0 0-1 0 0,-1 1 1 0 0,1 0 0 0 0,-1 0-1 0 0,1 1 1 0 0,-1 0 0 0 0,0 0-1 0 0,0 0 1 0 0,7 6 0 0 0,-5 5-3039 0 0</inkml:trace>
</inkml:ink>
</file>

<file path=ppt/ink/ink1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7:42.3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 32 3816 0 0,'0'0'15354'0'0,"-3"1"-14730"0"0,-5 5-195 0 0,12-3 90 0 0,22-3 426 0 0,-9-1-684 0 0,10 0-78 0 0,0-2 0 0 0,1-1 0 0 0,26-8 0 0 0,-27 6-868 0 0,0 0 0 0 0,-1 2 0 0 0,30 0 0 0 0,-56 4 505 0 0,1-1 0 0 0,0 1 0 0 0,-1 0 0 0 0,1 1-1 0 0,0-1 1 0 0,-1 0 0 0 0,1 0 0 0 0,0 0 0 0 0,-1 0-1 0 0,1 0 1 0 0,-1 1 0 0 0,1-1 0 0 0,0 0 0 0 0,-1 0-1 0 0,1 1 1 0 0,-1-1 0 0 0,1 1 0 0 0,-1-1 0 0 0,1 0-1 0 0,-1 1 1 0 0,2 0 0 0 0,-2 0-186 0 0,0 0 0 0 0,0 0 1 0 0,1 0-1 0 0,-1-1 0 0 0,0 1 0 0 0,0 0 0 0 0,0 0 0 0 0,0 0 1 0 0,0 0-1 0 0,0 0 0 0 0,0 0 0 0 0,0-1 0 0 0,-1 1 0 0 0,1 0 1 0 0,0 0-1 0 0,0 0 0 0 0,-1 0 0 0 0,1-1 0 0 0,-1 2 0 0 0,-10 18-5685 0 0</inkml:trace>
</inkml:ink>
</file>

<file path=ppt/ink/ink1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7:42.6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0 156 2844 0 0,'0'0'17965'0'0,"18"-9"-17375"0"0,105-50 174 0 0,49-24-1010 0 0,-169 82-181 0 0,0 1-1 0 0,0-1 0 0 0,0 0 0 0 0,0 1 0 0 0,0-1 1 0 0,0 1-1 0 0,0 0 0 0 0,0 0 0 0 0,0 0 0 0 0,0 0 1 0 0,0 1-1 0 0,5 1 0 0 0,10 1-5318 0 0,-1-3 1021 0 0</inkml:trace>
</inkml:ink>
</file>

<file path=ppt/ink/ink1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7:43.1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0 249 11509 0 0,'0'0'9495'0'0,"14"2"-8889"0"0,3 1-322 0 0,24 7-1 0 0,-39-9-235 0 0,1 0 0 0 0,-1 0 0 0 0,1 1 0 0 0,-1-1 0 0 0,0 0 0 0 0,0 1 0 0 0,1 0 1 0 0,-1-1-1 0 0,0 1 0 0 0,-1 0 0 0 0,1 0 0 0 0,0 0 0 0 0,-1 0 0 0 0,1 1 0 0 0,-1-1 0 0 0,1 0 0 0 0,1 5 0 0 0,1 2 120 0 0,10 15 26 0 0,-2 1 0 0 0,-1 0 1 0 0,-1 0-1 0 0,10 38 0 0 0,-20-62-195 0 0,0 0-1 0 0,1-1 1 0 0,-1 1 0 0 0,0 0 0 0 0,0-1-1 0 0,0 1 1 0 0,0 0 0 0 0,0-1 0 0 0,0 1 0 0 0,0 0-1 0 0,0-1 1 0 0,0 1 0 0 0,0 0 0 0 0,0-1-1 0 0,0 1 1 0 0,0 0 0 0 0,-1 0 0 0 0,-6-5-57 0 0,-8-19-166 0 0,11 14 153 0 0,0 1 0 0 0,1-1 0 0 0,0 0 0 0 0,1 0 0 0 0,0 0 0 0 0,0 0 0 0 0,0-12 0 0 0,1-64-233 0 0,2 58 210 0 0,2-1-1 0 0,8-41 0 0 0,-7 55 115 0 0,0 0 0 0 0,0 0 0 0 0,1 1 0 0 0,1-1 0 0 0,1 1 0 0 0,12-20 0 0 0,-16 29 15 0 0,0 0 1 0 0,0 1 0 0 0,0-1-1 0 0,1 1 1 0 0,-1-1-1 0 0,1 1 1 0 0,0 0-1 0 0,0 0 1 0 0,0 1 0 0 0,0-1-1 0 0,0 1 1 0 0,1 0-1 0 0,-1 0 1 0 0,1 1 0 0 0,-1-1-1 0 0,1 1 1 0 0,0 0-1 0 0,0 0 1 0 0,-1 0-1 0 0,1 1 1 0 0,0 0 0 0 0,0 0-1 0 0,0 0 1 0 0,0 0-1 0 0,7 2 1 0 0,-2 1 37 0 0,0-1-1 0 0,0 2 1 0 0,-1-1 0 0 0,0 1 0 0 0,1 1-1 0 0,-1-1 1 0 0,-1 1 0 0 0,1 1 0 0 0,-1 0-1 0 0,0 0 1 0 0,10 10 0 0 0,-4-1 67 0 0,-1 0 1 0 0,0 1-1 0 0,-1 0 1 0 0,0 1-1 0 0,-2 0 0 0 0,0 1 1 0 0,9 23-1 0 0,-13-26-509 0 0,-1 0-1 0 0,0 1 0 0 0,-2-1 0 0 0,1 1 1 0 0,-2 0-1 0 0,0 0 0 0 0,-1 0 1 0 0,0 0-1 0 0,-4 28 0 0 0,2-38-281 0 0,0 0-1 0 0,-1 0 0 0 0,1 1 1 0 0,-5 7-1 0 0,-8 12-5143 0 0,-2-3-204 0 0</inkml:trace>
</inkml:ink>
</file>

<file path=ppt/ink/ink1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7:43.3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0 333 12821 0 0,'0'0'9749'0'0,"20"1"-9330"0"0,1 0-316 0 0,-5 0-14 0 0,1 0-1 0 0,0-1 0 0 0,0 0 0 0 0,-1-2 0 0 0,33-6 0 0 0,16-11 401 0 0,99-41 0 0 0,57-43-223 0 0,-107 49-286 0 0,-48 20-27 0 0,-31 16-831 0 0,46-18 1 0 0,-80 36 750 0 0,0-1-1 0 0,-1 1 1 0 0,1 0-1 0 0,0-1 1 0 0,-1 1-1 0 0,1 0 1 0 0,0 0-1 0 0,0 0 0 0 0,0 0 1 0 0,-1 0-1 0 0,1-1 1 0 0,0 1-1 0 0,0 1 1 0 0,-1-1-1 0 0,1 0 0 0 0,0 0 1 0 0,0 0-1 0 0,-1 0 1 0 0,1 0-1 0 0,0 1 1 0 0,0-1-1 0 0,-1 0 1 0 0,1 1-1 0 0,0-1 0 0 0,0 1 1 0 0,0 0-204 0 0,-1 0-1 0 0,0 0 1 0 0,1 0 0 0 0,-1 0-1 0 0,0 0 1 0 0,0 0 0 0 0,0 0 0 0 0,0 0-1 0 0,1 0 1 0 0,-1-1 0 0 0,-1 1-1 0 0,1 0 1 0 0,0 0 0 0 0,0 0-1 0 0,0 0 1 0 0,0 0 0 0 0,-1 0 0 0 0,1 0-1 0 0,0 0 1 0 0,-1 0 0 0 0,0 1-1 0 0,-10 20-4993 0 0</inkml:trace>
</inkml:ink>
</file>

<file path=ppt/ink/ink1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7:43.8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1 113 11489 0 0,'0'0'4614'0'0,"14"-12"-3765"0"0,50-35-209 0 0,-54 41-546 0 0,0 0-1 0 0,1 0 1 0 0,0 1-1 0 0,0 1 1 0 0,1-1-1 0 0,-1 2 1 0 0,1 0-1 0 0,0 0 1 0 0,20-1-1 0 0,-8 0 71 0 0,-9 2 2 0 0,1 0-1 0 0,-1 1 1 0 0,22 1-1 0 0,-36 0-156 0 0,0 0 0 0 0,0 1 1 0 0,0-1-1 0 0,0 0 0 0 0,0 0 0 0 0,0 0 0 0 0,0 1 0 0 0,0-1 1 0 0,0 0-1 0 0,0 1 0 0 0,0-1 0 0 0,0 1 0 0 0,0-1 0 0 0,0 1 0 0 0,0 0 1 0 0,-1-1-1 0 0,1 1 0 0 0,0 0 0 0 0,0 0 0 0 0,-1-1 0 0 0,1 1 1 0 0,0 0-1 0 0,0 1 0 0 0,0 0 14 0 0,0 1 1 0 0,-1-1 0 0 0,1 0-1 0 0,-1 0 1 0 0,0 0 0 0 0,1 0-1 0 0,-1 0 1 0 0,0 0 0 0 0,0 1-1 0 0,0-1 1 0 0,-1 2 0 0 0,-1 6 100 0 0,0 0 1 0 0,-1 0 0 0 0,-7 17 0 0 0,-43 84 556 0 0,30-67-222 0 0,3 1-1 0 0,-15 47 1 0 0,33-88-404 0 0,1-1-1 0 0,0 1 1 0 0,1 0 0 0 0,-1 0 0 0 0,0 0-1 0 0,1 0 1 0 0,0 0 0 0 0,0 5 0 0 0,1-8-40 0 0,-1 0 0 0 0,0 0 0 0 0,1 1 0 0 0,-1-1 0 0 0,1 0 0 0 0,-1 0 1 0 0,1 0-1 0 0,0 0 0 0 0,0 0 0 0 0,-1 0 0 0 0,1 0 0 0 0,0 0 0 0 0,0 0 0 0 0,0-1 0 0 0,0 1 0 0 0,0 0 1 0 0,0 0-1 0 0,0-1 0 0 0,0 1 0 0 0,0-1 0 0 0,0 1 0 0 0,0-1 0 0 0,1 1 0 0 0,-1-1 0 0 0,0 0 0 0 0,0 1 1 0 0,0-1-1 0 0,1 0 0 0 0,1 0 0 0 0,7 0 12 0 0,-1 1 1 0 0,1-2-1 0 0,0 1 0 0 0,-1-1 1 0 0,1-1-1 0 0,-1 0 0 0 0,0 0 1 0 0,13-5-1 0 0,72-35 71 0 0,-77 33-63 0 0,300-167 473 0 0,-262 140-1988 0 0,-55 39-900 0 0,0-1 1550 0 0,0 0 0 0 0,0 0-1 0 0,-1-1 1 0 0,1 1 0 0 0,-2 3 0 0 0,-2 2-4269 0 0,-7 0-2579 0 0</inkml:trace>
</inkml:ink>
</file>

<file path=ppt/ink/ink1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7:44.5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11 8857 0 0,'0'0'11360'0'0,"20"-3"-10632"0"0,-10 1-640 0 0,1 0 28 0 0,1 0 0 0 0,-1 1 0 0 0,22 1 0 0 0,-26 0-59 0 0,-1 1 0 0 0,1 1 0 0 0,-1-1 1 0 0,1 1-1 0 0,-1 0 0 0 0,0 0 0 0 0,0 1 0 0 0,0 0 1 0 0,0 0-1 0 0,0 0 0 0 0,7 6 0 0 0,14 13 236 0 0,0 1-1 0 0,-2 1 0 0 0,-1 2 0 0 0,33 44 0 0 0,-30-31-32 0 0,-2 1-1 0 0,38 82 1 0 0,-32-45-154 0 0,-3 1-1 0 0,-4 1 1 0 0,22 133 0 0 0,-33-134-452 0 0,-5 0 1 0 0,-1 142 0 0 0,-8-195 135 0 0,-2 1 0 0 0,0-1 0 0 0,-2 1 0 0 0,-1-1-1 0 0,-1 0 1 0 0,-1-1 0 0 0,-14 31 0 0 0,14-39-222 0 0,-1 0 0 0 0,0-1 0 0 0,-1 0 0 0 0,0 0 0 0 0,-2-1 0 0 0,1 0 0 0 0,-2-1 0 0 0,0 0 0 0 0,0-1 0 0 0,-1-1 0 0 0,-19 12 0 0 0,22-16-643 0 0,-1 0 0 0 0,1-1 0 0 0,-1 0 0 0 0,-1-1 1 0 0,1 0-1 0 0,-21 4 0 0 0,-37-2-5022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35:37.6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 95 680 0 0,'0'0'16982'0'0,"-3"-13"-16146"0"0,-10-39-348 0 0,13 51-480 0 0,0 1 0 0 0,0-1 0 0 0,0 0 0 0 0,0 1 0 0 0,0-1-1 0 0,0 0 1 0 0,0 1 0 0 0,0-1 0 0 0,0 0 0 0 0,0 1 0 0 0,0-1-1 0 0,0 0 1 0 0,0 1 0 0 0,0-1 0 0 0,1 0 0 0 0,-1 1 0 0 0,0-1-1 0 0,0 0 1 0 0,1 1 0 0 0,-1-1 0 0 0,1 1 0 0 0,-1-1 0 0 0,0 1 0 0 0,1-1-1 0 0,-1 1 1 0 0,1-1 0 0 0,-1 1 0 0 0,1-1 0 0 0,0 1 0 0 0,-1 0-1 0 0,1-1 1 0 0,-1 1 0 0 0,1 0 0 0 0,0-1 0 0 0,-1 1 0 0 0,1 0-1 0 0,0 0 1 0 0,-1 0 0 0 0,1-1 0 0 0,0 1 0 0 0,-1 0 0 0 0,1 0-1 0 0,0 0 1 0 0,0 0 0 0 0,3 0 15 0 0,16-3-621 0 0,0 0 0 0 0,0 2-1 0 0,0 0 1 0 0,26 2 0 0 0,1 1-6739 0 0,-25-2 1723 0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37:56.9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166 585 352 0 0,'0'0'6014'0'0,"15"-10"-2948"0"0,45-36-725 0 0,-55 42-2006 0 0,0 0 0 0 0,0-1 0 0 0,0 0 0 0 0,-1 1 0 0 0,0-1 0 0 0,0-1 0 0 0,0 1 0 0 0,0 0 0 0 0,-1-1 0 0 0,0 0 0 0 0,0 0 0 0 0,-1 0 0 0 0,0 0 0 0 0,0 0 0 0 0,0-1 0 0 0,-1 1 0 0 0,0 0 0 0 0,0-1 0 0 0,0 1 0 0 0,-1-1 0 0 0,0 1 0 0 0,0-1 0 0 0,-3-12 0 0 0,2 15-243 0 0,0 0 0 0 0,0 0 0 0 0,0 0-1 0 0,0 1 1 0 0,-1-1 0 0 0,0 0 0 0 0,0 1-1 0 0,0-1 1 0 0,0 1 0 0 0,0 0 0 0 0,-1 0 0 0 0,1 0-1 0 0,-1 0 1 0 0,0 0 0 0 0,0 0 0 0 0,0 1-1 0 0,0-1 1 0 0,0 1 0 0 0,-1 0 0 0 0,1 0 0 0 0,-1 0-1 0 0,0 0 1 0 0,1 1 0 0 0,-9-3 0 0 0,6 3-1 0 0,-1 0 0 0 0,0 0 0 0 0,0 0-1 0 0,1 1 1 0 0,-1 0 0 0 0,0 0 0 0 0,0 0 0 0 0,0 1 0 0 0,1 0 0 0 0,-1 1 0 0 0,0 0 0 0 0,1 0 0 0 0,-13 5 0 0 0,10-2-16 0 0,0 0 0 0 0,0 1 0 0 0,0 0 0 0 0,1 0 0 0 0,0 1 1 0 0,0 0-1 0 0,1 0 0 0 0,0 1 0 0 0,0 0 0 0 0,1 0 0 0 0,0 1 0 0 0,-5 9 0 0 0,8-14-67 0 0,0 1-1 0 0,1 0 1 0 0,0 0-1 0 0,0 0 1 0 0,1 0-1 0 0,-1 0 0 0 0,1 1 1 0 0,0-1-1 0 0,1 0 1 0 0,-1 1-1 0 0,1-1 0 0 0,0 1 1 0 0,0-1-1 0 0,1 0 1 0 0,-1 1-1 0 0,1-1 1 0 0,1 0-1 0 0,-1 0 0 0 0,1 1 1 0 0,0-1-1 0 0,0 0 1 0 0,0 0-1 0 0,0-1 1 0 0,6 9-1 0 0,-2-6-16 0 0,0 0 1 0 0,1 0 0 0 0,-1-1-1 0 0,1 0 1 0 0,1 0-1 0 0,-1 0 1 0 0,1-1 0 0 0,0 0-1 0 0,0-1 1 0 0,0 0-1 0 0,1 0 1 0 0,0 0-1 0 0,13 2 1 0 0,1 0 12 0 0,-1-2 0 0 0,1-1 0 0 0,0 0-1 0 0,30-2 1 0 0,-50-1-158 0 0,0-1 1 0 0,0 1-1 0 0,0-1 0 0 0,0 0 0 0 0,0 0 0 0 0,0 0 1 0 0,0 0-1 0 0,0-1 0 0 0,-1 1 0 0 0,1-1 0 0 0,0 1 1 0 0,3-4-1 0 0,-1 1-1271 0 0,-1 0 0 0 0,1-1 0 0 0,-1 1 0 0 0,0-1 0 0 0,6-8 0 0 0,-1-5-4313 0 0</inkml:trace>
  <inkml:trace contextRef="#ctx0" brushRef="#br0" timeOffset="1">443 1 14425 0 0,'0'0'10499'0'0,"15"7"-9908"0"0,0 0-464 0 0,-6-3-72 0 0,1 1 1 0 0,-1-1-1 0 0,0 2 1 0 0,-1-1-1 0 0,1 1 0 0 0,-1 0 1 0 0,0 1-1 0 0,10 11 0 0 0,-5-3-49 0 0,-1 1-1 0 0,0 1 0 0 0,-1 0 0 0 0,-1 1 0 0 0,0 0 0 0 0,12 34 1 0 0,-8-8-1123 0 0,16 86 1 0 0,-15-64-1243 0 0,-12-58 1253 0 0,0 1 0 0 0,0-1-1 0 0,1 0 1 0 0,0 0 0 0 0,8 11-1 0 0,2-5-4528 0 0,4-5-3113 0 0</inkml:trace>
</inkml:ink>
</file>

<file path=ppt/ink/ink1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7:45.0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67 1 5489 0 0,'0'0'5559'0'0,"-7"15"-4328"0"0,-23 48-78 0 0,26-54-903 0 0,0 0 0 0 0,1 0 0 0 0,0 1 1 0 0,0-1-1 0 0,1 1 0 0 0,0 0 0 0 0,1-1 0 0 0,0 12 0 0 0,-1-2 106 0 0,-2 65 367 0 0,3 1 0 0 0,4 0-1 0 0,4-1 1 0 0,4 0-1 0 0,3-1 1 0 0,28 95-1 0 0,-25-121-665 0 0,3-1 1 0 0,1 0-1 0 0,3-2 0 0 0,3-1 0 0 0,2-1 1 0 0,2-1-1 0 0,2-2 0 0 0,2-1 0 0 0,3-2 1 0 0,1-1-1 0 0,84 72 0 0 0,-85-86-318 0 0,1-1 0 0 0,2-3 0 0 0,70 37-1 0 0,-89-54-334 0 0,1 0-1 0 0,1-1 1 0 0,-1-2-1 0 0,1 0 0 0 0,1-2 1 0 0,-1 0-1 0 0,1-2 1 0 0,46 1-1 0 0,-65-4 22 0 0,0 0-1 0 0,0-1 1 0 0,0 0-1 0 0,0 0 1 0 0,9-3-1 0 0,0-2-2106 0 0,24-14 0 0 0</inkml:trace>
</inkml:ink>
</file>

<file path=ppt/ink/ink1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7:45.5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9805 0 0,'0'0'7487'0'0,"3"18"-6642"0"0,21 121 258 0 0,-14-86-1167 0 0,1 0 1 0 0,3 0 0 0 0,40 100-1 0 0,-47-139-350 0 0,22 60-1382 0 0,-26-65 516 0 0,-1 0-1 0 0,0-1 0 0 0,1 17 1 0 0,-4-11-2971 0 0,-6-4-1216 0 0</inkml:trace>
</inkml:ink>
</file>

<file path=ppt/ink/ink1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7:45.9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0 358 7717 0 0,'0'0'7446'0'0,"7"-14"-6905"0"0,22-45-162 0 0,-25 54-310 0 0,-1-1-1 0 0,1 1 0 0 0,0-1 0 0 0,0 1 1 0 0,8-7-1 0 0,0-1 69 0 0,65-91 483 0 0,-21 27-62 0 0,-51 70-351 0 0,0 1 0 0 0,1 0 0 0 0,0 0 0 0 0,0 0 0 0 0,9-5 0 0 0,-14 10-172 0 0,0 0 0 0 0,0 0 0 0 0,0 0 0 0 0,1 0 0 0 0,-1 0 0 0 0,0 1 0 0 0,1-1 0 0 0,-1 1-1 0 0,1-1 1 0 0,-1 1 0 0 0,1-1 0 0 0,-1 1 0 0 0,1 0 0 0 0,-1 0 0 0 0,1 0 0 0 0,-1 0 0 0 0,1 0 0 0 0,-1 0 0 0 0,1 0 0 0 0,-1 0 0 0 0,1 1 0 0 0,-1-1 0 0 0,1 1 0 0 0,-1-1 0 0 0,1 1 0 0 0,-1-1 0 0 0,0 1 0 0 0,1 0 0 0 0,-1 0 0 0 0,0-1 0 0 0,1 1 0 0 0,-1 0 0 0 0,0 0 0 0 0,0 0 0 0 0,2 3 0 0 0,1 1 69 0 0,0 1 0 0 0,-1 0 0 0 0,1 0 0 0 0,-1 1 0 0 0,0-1 0 0 0,-1 1 0 0 0,4 10 0 0 0,7 52 380 0 0,-5-23-296 0 0,-6-37-173 0 0,0 1-1 0 0,1-1 1 0 0,0 1-1 0 0,1-1 1 0 0,0 0 0 0 0,8 13-1 0 0,-11-20-11 0 0,0 0 1 0 0,0-1-1 0 0,1 1 1 0 0,-1 0-1 0 0,1-1 1 0 0,-1 1-1 0 0,1-1 1 0 0,0 1-1 0 0,-1-1 0 0 0,1 0 1 0 0,0 0-1 0 0,0 0 1 0 0,0 0-1 0 0,0 0 1 0 0,0 0-1 0 0,0 0 0 0 0,0-1 1 0 0,0 1-1 0 0,1-1 1 0 0,-1 1-1 0 0,0-1 1 0 0,0 0-1 0 0,0 0 0 0 0,0 0 1 0 0,1 0-1 0 0,-1 0 1 0 0,0-1-1 0 0,0 1 1 0 0,0-1-1 0 0,0 1 0 0 0,0-1 1 0 0,0 0-1 0 0,0 0 1 0 0,0 0-1 0 0,3-2 1 0 0,2-1 12 0 0,-1 0-1 0 0,0 0 1 0 0,-1-1 0 0 0,1 0 0 0 0,-1 0 0 0 0,0-1 0 0 0,0 1 0 0 0,6-11 0 0 0,31-54 38 0 0,-37 60-45 0 0,7-13 26 0 0,14-26 9 0 0,-23 44 7 0 0,1-1 1 0 0,0 1-1 0 0,0 0 0 0 0,0 1 0 0 0,0-1 0 0 0,7-4 0 0 0,-10 8-26 0 0,0 0-1 0 0,1 0 1 0 0,-1 0-1 0 0,0 1 1 0 0,0-1-1 0 0,1 1 1 0 0,-1-1-1 0 0,0 1 1 0 0,1-1-1 0 0,-1 1 0 0 0,1 0 1 0 0,-1 0-1 0 0,0 0 1 0 0,1-1-1 0 0,-1 1 1 0 0,1 1-1 0 0,-1-1 1 0 0,0 0-1 0 0,1 0 1 0 0,-1 0-1 0 0,1 1 1 0 0,-1-1-1 0 0,0 1 1 0 0,1-1-1 0 0,-1 1 1 0 0,0 0-1 0 0,0-1 1 0 0,0 1-1 0 0,1 0 1 0 0,-1 0-1 0 0,0 0 1 0 0,0 0-1 0 0,0 0 1 0 0,0 0-1 0 0,1 1 1 0 0,3 4 35 0 0,0 1 0 0 0,0 0 0 0 0,-1 0 0 0 0,6 11-1 0 0,-9-15-64 0 0,32 72-44 0 0,6 10-1105 0 0,-35-77 756 0 0,7 14-701 0 0,17 22 0 0 0,-22-36-938 0 0,0-1 1 0 0,0 0-1 0 0,11 9 0 0 0,-8-8-3378 0 0</inkml:trace>
</inkml:ink>
</file>

<file path=ppt/ink/ink1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7:47.4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35 189 5869 0 0,'0'0'13983'0'0,"-7"-2"-13426"0"0,-3 1-425 0 0,-7-2 262 0 0,17 3-388 0 0,0 0-1 0 0,0 0 1 0 0,0 0 0 0 0,0-1 0 0 0,0 1-1 0 0,0 0 1 0 0,0 0 0 0 0,0 0-1 0 0,0 0 1 0 0,0 0 0 0 0,0 0-1 0 0,0 0 1 0 0,0 0 0 0 0,0 0-1 0 0,0 0 1 0 0,0 0 0 0 0,0 0-1 0 0,-1-1 1 0 0,1 1 0 0 0,0 0 0 0 0,0 0-1 0 0,1 0 1 0 0,-1 0 0 0 0,0 0-1 0 0,0 0 1 0 0,0 0 0 0 0,0 0-1 0 0,0 0 1 0 0,0 0 0 0 0,0 0-1 0 0,0-1 1 0 0,0 1 0 0 0,0 0-1 0 0,0 0 1 0 0,0 0 0 0 0,0 0-1 0 0,0 0 1 0 0,0 0 0 0 0,0 0 0 0 0,0 0-1 0 0,0 0 1 0 0,0 0 0 0 0,0 0-1 0 0,0 0 1 0 0,0 0 0 0 0,1 0-1 0 0,-1 0 1 0 0,0 0 0 0 0,0 0-1 0 0,0 0 1 0 0,0 0 0 0 0,0 0-1 0 0,0 0 1 0 0,0 0 0 0 0,0 0 0 0 0,14-5 423 0 0,194-67 1308 0 0,-59 19-1768 0 0,-99 36-147 0 0,-19 6-1352 0 0,46-11 0 0 0,-74 22-297 0 0</inkml:trace>
</inkml:ink>
</file>

<file path=ppt/ink/ink1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7:47.6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11297 0 0,'0'0'10229'0'0,"0"14"-9580"0"0,0-3-517 0 0,0 2 5 0 0,0 0 1 0 0,1 0-1 0 0,0 0 1 0 0,1-1 0 0 0,5 22-1 0 0,13 28 171 0 0,3-1 1 0 0,50 95-1 0 0,-49-114-1178 0 0,2-1 0 0 0,36 43 0 0 0,-60-80 468 0 0,1-1 0 0 0,0 0-1 0 0,0 0 1 0 0,0 0-1 0 0,0-1 1 0 0,1 1 0 0 0,-1-1-1 0 0,7 4 1 0 0,-7-5-474 0 0,0 0 1 0 0,0 0-1 0 0,0 0 0 0 0,0-1 1 0 0,0 1-1 0 0,0-1 1 0 0,5 1-1 0 0,3-1-3712 0 0</inkml:trace>
</inkml:ink>
</file>

<file path=ppt/ink/ink1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7:48.4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1 281 8917 0 0,'0'0'8637'0'0,"15"-2"-8057"0"0,47-3 10 0 0,-58 4-449 0 0,0 1-1 0 0,0 0 1 0 0,0 0 0 0 0,1 0 0 0 0,-1 1 0 0 0,0-1-1 0 0,0 1 1 0 0,0 0 0 0 0,0 0 0 0 0,0 1 0 0 0,6 2 0 0 0,-4-1 53 0 0,-4-2-142 0 0,0 0 1 0 0,-1 0-1 0 0,1 0 0 0 0,0 1 1 0 0,-1-1-1 0 0,1 0 0 0 0,-1 1 1 0 0,1 0-1 0 0,-1-1 0 0 0,0 1 1 0 0,0 0-1 0 0,0-1 0 0 0,0 1 1 0 0,0 0-1 0 0,0 0 0 0 0,0 0 1 0 0,0 2-1 0 0,2 6 84 0 0,-1 0-1 0 0,2 14 1 0 0,0-2 8 0 0,25 79 74 0 0,-16-56-6 0 0,-5-16-79 0 0,-2-1 0 0 0,3 37-1 0 0,-9-65-133 0 0,2 12-5 0 0,-2-12 2 0 0,0 1 1 0 0,0-1-1 0 0,0 1 1 0 0,0-1-1 0 0,0 1 1 0 0,0-1-1 0 0,1 0 1 0 0,-1 1-1 0 0,0-1 1 0 0,0 1-1 0 0,0-1 1 0 0,1 1-1 0 0,-1-1 1 0 0,0 0-1 0 0,0 1 1 0 0,1-1-1 0 0,-1 0 1 0 0,0 1-1 0 0,1-1 1 0 0,-1 0-1 0 0,0 1 1 0 0,2-1-1 0 0,-2 0 189 0 0,0-15-374 0 0,-5-197-1517 0 0,-4-23 1362 0 0,10 229 344 0 0,-1 0 1 0 0,2 0 0 0 0,-1 0-1 0 0,0 0 1 0 0,1 1 0 0 0,0-1-1 0 0,1 0 1 0 0,-1 1 0 0 0,1 0 0 0 0,0-1-1 0 0,5-5 1 0 0,5-6 46 0 0,26-28 0 0 0,-32 38-34 0 0,3-4 87 0 0,0 1-1 0 0,23-17 1 0 0,-30 25-62 0 0,0 0-1 0 0,0 0 1 0 0,0 0 0 0 0,0 0 0 0 0,1 1-1 0 0,-1 0 1 0 0,1-1 0 0 0,-1 1 0 0 0,1 0 0 0 0,-1 1-1 0 0,1-1 1 0 0,-1 1 0 0 0,1-1 0 0 0,0 1-1 0 0,-1 0 1 0 0,1 1 0 0 0,4 0 0 0 0,-5 0-4 0 0,0 0 1 0 0,-1 0 0 0 0,1 1 0 0 0,0-1 0 0 0,0 1-1 0 0,0-1 1 0 0,-1 1 0 0 0,1 0 0 0 0,-1 0-1 0 0,0 1 1 0 0,3 1 0 0 0,22 31 286 0 0,-23-30-280 0 0,33 52 370 0 0,35 70-1 0 0,-29-47 91 0 0,-22-44-472 0 0,3 4-738 0 0,-2 1 0 0 0,23 61-1 0 0,-43-95-3 0 0,-1-1-1 0 0,0 1 1 0 0,2 13-1 0 0,-3-16-163 0 0,0-1 0 0 0,0 1 1 0 0,0-1-1 0 0,0 1 0 0 0,-1-1 1 0 0,0 0-1 0 0,1 1 0 0 0,-1-1 0 0 0,0 0 1 0 0,-2 4-1 0 0,-10 10-6380 0 0</inkml:trace>
</inkml:ink>
</file>

<file path=ppt/ink/ink1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7:48.6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78 269 5929 0 0,'0'0'10052'0'0,"-13"2"-8652"0"0,-38 4 118 0 0,38-4-181 0 0,15-2-378 0 0,6-1-790 0 0,0-1 1 0 0,0 0 0 0 0,0 0 0 0 0,-1 0-1 0 0,1-1 1 0 0,-1-1 0 0 0,10-4 0 0 0,10-4 26 0 0,85-36 63 0 0,124-50-85 0 0,4 17-1818 0 0,-227 77 1329 0 0,-6 2-40 0 0,-1-1 0 0 0,1 2 0 0 0,0-1 0 0 0,0 1 0 0 0,0 0 0 0 0,0 0 0 0 0,0 1 1 0 0,0 0-1 0 0,11 1 0 0 0,-18-1 67 0 0,1 1 0 0 0,0-1 0 0 0,-1 1 1 0 0,1-1-1 0 0,-1 1 0 0 0,1 0 0 0 0,-1-1 1 0 0,1 1-1 0 0,-1 0 0 0 0,1-1 0 0 0,-1 1 1 0 0,0 0-1 0 0,1 0 0 0 0,-1-1 0 0 0,0 1 1 0 0,0 0-1 0 0,1 0 0 0 0,-1 0 0 0 0,0-1 1 0 0,0 1-1 0 0,0 0 0 0 0,0 0 0 0 0,0 0 1 0 0,0 0-1 0 0,0-1 0 0 0,0 1 0 0 0,-1 0 1 0 0,1 0-1 0 0,0 0 0 0 0,0-1 0 0 0,-1 1 1 0 0,1 0-1 0 0,0 0 0 0 0,-1-1 0 0 0,0 2 1 0 0,-11 15-6116 0 0</inkml:trace>
</inkml:ink>
</file>

<file path=ppt/ink/ink1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7:49.0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1 142 11957 0 0,'0'0'6723'0'0,"8"-13"-6217"0"0,-1 2-428 0 0,-4 5-53 0 0,1 0 0 0 0,0 0 0 0 0,0 0 0 0 0,0 0 0 0 0,1 1 0 0 0,0 0 0 0 0,0 0 0 0 0,0 0 0 0 0,0 0 0 0 0,1 1 0 0 0,0 0 0 0 0,8-5 0 0 0,6 1 7 0 0,0 0 0 0 0,1 1 1 0 0,0 1-1 0 0,0 1 0 0 0,0 1 0 0 0,1 1 0 0 0,-1 0 0 0 0,43 2 0 0 0,-58 1-23 0 0,-1 0-1 0 0,1 1 0 0 0,-1 0 0 0 0,0 0 0 0 0,1 0 0 0 0,-1 0 0 0 0,0 1 0 0 0,6 3 0 0 0,-10-4 0 0 0,1 0-1 0 0,0 0 1 0 0,0 0 0 0 0,-1 0-1 0 0,1 1 1 0 0,-1-1 0 0 0,1 1-1 0 0,-1-1 1 0 0,1 1 0 0 0,-1-1-1 0 0,0 1 1 0 0,0 0 0 0 0,0 0-1 0 0,0 0 1 0 0,0 0 0 0 0,0 0-1 0 0,-1 0 1 0 0,1 0 0 0 0,0 0-1 0 0,-1 0 1 0 0,0 0 0 0 0,1 0 0 0 0,-1 3-1 0 0,-1 7 94 0 0,0 1 0 0 0,-1-1-1 0 0,-1 1 1 0 0,0-1 0 0 0,0 0-1 0 0,-1-1 1 0 0,-1 1 0 0 0,-7 13-1 0 0,4-6 144 0 0,1-1 0 0 0,-6 21 0 0 0,11-28-181 0 0,0-1-1 0 0,0 0 0 0 0,1 1 0 0 0,0 12 1 0 0,1-21-48 0 0,0 1-1 0 0,1 0 1 0 0,-1 0 0 0 0,1 0 0 0 0,0-1 0 0 0,-1 1 0 0 0,1 0-1 0 0,0-1 1 0 0,2 4 0 0 0,-2-5-9 0 0,0 1-1 0 0,0-1 1 0 0,0 0-1 0 0,0 0 1 0 0,0 0 0 0 0,0 0-1 0 0,0 0 1 0 0,1 0 0 0 0,-1 0-1 0 0,0 0 1 0 0,1 0-1 0 0,-1 0 1 0 0,1-1 0 0 0,-1 1-1 0 0,0-1 1 0 0,1 1-1 0 0,2 0 1 0 0,5 0 0 0 0,-1 0 1 0 0,1-1-1 0 0,0 0 0 0 0,-1 0 0 0 0,1-1 1 0 0,-1 0-1 0 0,1-1 0 0 0,-1 0 0 0 0,1 0 1 0 0,10-5-1 0 0,11-5-181 0 0,40-23 1 0 0,-51 24 20 0 0,3 0-284 0 0,101-60-615 0 0,-112 63 200 0 0,0 0-1 0 0,-1-1 0 0 0,0 0 0 0 0,0 0 0 0 0,-1-1 1 0 0,0 0-1 0 0,-1-1 0 0 0,9-14 0 0 0,-7 3-4325 0 0,-3-10-2367 0 0</inkml:trace>
</inkml:ink>
</file>

<file path=ppt/ink/ink1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7:49.3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1 240 14513 0 0,'0'0'4125'0'0,"106"-57"-3117"0"0,-61 40-140 0 0,3 3-368 0 0,4-1-340 0 0,-2 3-160 0 0,-3 0-48 0 0,-2 3-88 0 0,-7-3-228 0 0,-5 2-148 0 0,-3 1-112 0 0,-7-3-200 0 0,-6 0-452 0 0,-5-3-1045 0 0,-6 6-1683 0 0,-6-15-1156 0 0</inkml:trace>
</inkml:ink>
</file>

<file path=ppt/ink/ink1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7:49.5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 0 11537 0 0,'0'0'4024'0'0,"-3"13"-2607"0"0,-2 3-892 0 0,2-6-121 0 0,0 0 1 0 0,1 1-1 0 0,0-1 0 0 0,1 1 0 0 0,-1 14 0 0 0,1 10 509 0 0,2-1-1 0 0,2 1 1 0 0,12 64 0 0 0,26 31-1440 0 0,-14-54-6339 0 0,-25-70 2530 0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37:57.4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73 211 9821 0 0,'0'0'8109'0'0,"-9"-15"-6646"0"0,-30-45-242 0 0,18 23-27 0 0,20 34-1123 0 0,1 1-1 0 0,-1 0 0 0 0,1 0 0 0 0,-1-1 0 0 0,1 1 0 0 0,0 0 0 0 0,0 0 0 0 0,0-1 0 0 0,0-3 0 0 0,0 5-68 0 0,1 1 0 0 0,-1-1 0 0 0,1 0 0 0 0,-1 1 0 0 0,1-1-1 0 0,-1 0 1 0 0,1 1 0 0 0,-1-1 0 0 0,1 1 0 0 0,-1-1-1 0 0,1 0 1 0 0,0 1 0 0 0,0 0 0 0 0,-1-1 0 0 0,1 1 0 0 0,0-1-1 0 0,-1 1 1 0 0,1 0 0 0 0,0-1 0 0 0,0 1 0 0 0,0 0-1 0 0,-1 0 1 0 0,1 0 0 0 0,0 0 0 0 0,1 0 0 0 0,27-3-45 0 0,-24 3 50 0 0,98 2-282 0 0,7 0-296 0 0,-107-3 579 0 0,0 1 1 0 0,-1-1-1 0 0,1 1 1 0 0,0-1-1 0 0,-1 0 1 0 0,1 0-1 0 0,-1-1 1 0 0,1 1 0 0 0,-1 0-1 0 0,0-1 1 0 0,0 1-1 0 0,0-1 1 0 0,3-2-1 0 0,-4 3 15 0 0,-1 0-1 0 0,1 1 1 0 0,0-1-1 0 0,-1 0 1 0 0,1 1-1 0 0,-1-1 1 0 0,1 0-1 0 0,-1 1 1 0 0,1-1-1 0 0,-1 0 1 0 0,0 0-1 0 0,1 0 1 0 0,-1 1-1 0 0,0-1 1 0 0,0 0-1 0 0,0 0 1 0 0,1 0-1 0 0,-1 0 1 0 0,0 0 0 0 0,0 1-1 0 0,0-1 1 0 0,0 0-1 0 0,0 0 1 0 0,-1 0-1 0 0,1 0 1 0 0,0 0-1 0 0,0 0 1 0 0,-1 1-1 0 0,1-1 1 0 0,0 0-1 0 0,-1 0 1 0 0,1 0-1 0 0,-1 1 1 0 0,1-1-1 0 0,-1 0 1 0 0,1 1-1 0 0,-1-1 1 0 0,1 0-1 0 0,-1 1 1 0 0,0-1-1 0 0,1 1 1 0 0,-1-1-1 0 0,-1 0 1 0 0,0 0 24 0 0,0-1 1 0 0,-1 1-1 0 0,1 0 0 0 0,0 0 1 0 0,-1 0-1 0 0,1 0 1 0 0,-1 1-1 0 0,1-1 1 0 0,-1 1-1 0 0,1-1 0 0 0,-1 1 1 0 0,1 0-1 0 0,-1 0 1 0 0,0 0-1 0 0,1 1 0 0 0,-1-1 1 0 0,1 0-1 0 0,-1 1 1 0 0,1 0-1 0 0,-1-1 1 0 0,-2 2-1 0 0,1 0 4 0 0,-1 0 0 0 0,1 1 0 0 0,0-1 0 0 0,0 1 1 0 0,0-1-1 0 0,0 1 0 0 0,1 0 0 0 0,-1 0 0 0 0,1 1 0 0 0,-5 5 0 0 0,4-3-14 0 0,1 0 0 0 0,-1 1-1 0 0,1-1 1 0 0,0 1-1 0 0,0 0 1 0 0,1 0 0 0 0,0 0-1 0 0,0 0 1 0 0,1 0 0 0 0,0 1-1 0 0,0 8 1 0 0,0-11-30 0 0,1 0 0 0 0,0-1 1 0 0,1 1-1 0 0,-1 0 0 0 0,1-1 1 0 0,0 1-1 0 0,0 0 0 0 0,0-1 1 0 0,1 1-1 0 0,0-1 0 0 0,-1 1 1 0 0,2-1-1 0 0,-1 0 0 0 0,0 0 1 0 0,1 0-1 0 0,0 0 0 0 0,0 0 1 0 0,4 4-1 0 0,-4-6-3 0 0,1 0-1 0 0,-1 0 1 0 0,0 0 0 0 0,1-1-1 0 0,0 1 1 0 0,-1-1 0 0 0,1 0-1 0 0,0 0 1 0 0,0 0 0 0 0,-1 0-1 0 0,1-1 1 0 0,0 1 0 0 0,0-1-1 0 0,0 0 1 0 0,0 0 0 0 0,0-1 0 0 0,0 1-1 0 0,-1-1 1 0 0,6-1 0 0 0,9-3-120 0 0,-1 0 1 0 0,30-14 0 0 0,-37 14-100 0 0,-9 5 44 0 0,0-1 0 0 0,-1 1 0 0 0,1 0 0 0 0,-1-1-1 0 0,1 1 1 0 0,0 0 0 0 0,-1 0 0 0 0,1 0 0 0 0,0 0 0 0 0,-1-1-1 0 0,1 1 1 0 0,0 0 0 0 0,-1 0 0 0 0,1 0 0 0 0,0 0 0 0 0,0 1-1 0 0,0-1 2 0 0,-1 1-1 0 0,0-1 0 0 0,0 1 0 0 0,0-1 0 0 0,0 1 1 0 0,0 0-1 0 0,0-1 0 0 0,0 1 0 0 0,0 0 0 0 0,0-1 1 0 0,0 1-1 0 0,0-1 0 0 0,0 1 0 0 0,0 0 0 0 0,0-1 1 0 0,-1 1-1 0 0,1-1 0 0 0,0 1 0 0 0,-1 0 0 0 0,-10 20-6071 0 0,5-12 1541 0 0</inkml:trace>
</inkml:ink>
</file>

<file path=ppt/ink/ink1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7:49.8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14673 0 0,'0'0'6028'0'0,"15"10"-4872"0"0,45 33-272 0 0,-55-39-805 0 0,-1 0 0 0 0,0 0-1 0 0,1 0 1 0 0,-2 1-1 0 0,1 0 1 0 0,-1-1-1 0 0,1 1 1 0 0,-1 1 0 0 0,-1-1-1 0 0,5 10 1 0 0,-2-4 10 0 0,5 15-24 0 0,0-1 0 0 0,-2 1 0 0 0,-1 1 0 0 0,-1-1 0 0 0,2 29-1 0 0,-3 5-1047 0 0,-3 73-1 0 0,-3-118 277 0 0,0 1 0 0 0,-6 24 0 0 0,-6 5-3481 0 0,5-28-246 0 0,-4-6-1315 0 0</inkml:trace>
</inkml:ink>
</file>

<file path=ppt/ink/ink1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7:50.0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264 12 13833 0 0,'0'0'2146'0'0,"17"-3"-845"0"0,-2 1-1026 0 0,-5 0-66 0 0,0 0 0 0 0,0 1-1 0 0,0 0 1 0 0,0 1 0 0 0,1 0 0 0 0,-1 1-1 0 0,0 0 1 0 0,0 0 0 0 0,20 6-1 0 0,-7 1 7 0 0,1 1 0 0 0,-1 2 0 0 0,-1 0-1 0 0,0 1 1 0 0,-1 1 0 0 0,0 2 0 0 0,-1 0-1 0 0,0 0 1 0 0,-1 2 0 0 0,-1 1-1 0 0,-1 0 1 0 0,-1 1 0 0 0,0 1 0 0 0,-1 0-1 0 0,-2 1 1 0 0,0 1 0 0 0,-1 0-1 0 0,-1 0 1 0 0,15 45 0 0 0,-17-33-177 0 0,-1 0 1 0 0,-1 1-1 0 0,3 49 0 0 0,-5 106 45 0 0,-5-172-82 0 0,-1 34-160 0 0,-2 1 0 0 0,-3 0 0 0 0,-1-1 0 0 0,-23 79 0 0 0,18-92 1 0 0,-2-1-1 0 0,-1 0 1 0 0,-3-1 0 0 0,0-1 0 0 0,-2-1 0 0 0,-37 49-1 0 0,26-46-540 0 0,-1-1 0 0 0,-2-2 0 0 0,-2-1 0 0 0,-1-2 0 0 0,-45 31 0 0 0,31-30-1658 0 0,-1-2 1 0 0,-2-2 0 0 0,-94 36-1 0 0,79-40-1814 0 0</inkml:trace>
</inkml:ink>
</file>

<file path=ppt/ink/ink1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7:50.5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 0 8221 0 0,'0'0'3024'0'0,"-1"16"-1805"0"0,-1 22-83 0 0,2 0 0 0 0,1 0 0 0 0,8 43 0 0 0,91 316 2520 0 0,28-6-2119 0 0,-85-269-1475 0 0,6-2 0 0 0,69 124-1 0 0,-85-188-265 0 0,2-2-1 0 0,45 54 0 0 0,-49-72-246 0 0,1-2-1 0 0,2-1 0 0 0,59 45 0 0 0,-76-65 31 0 0,0-2 0 0 0,1 0-1 0 0,0-2 1 0 0,37 15 0 0 0,-41-19-320 0 0,-1-1 1 0 0,1-1 0 0 0,16 2-1 0 0,-18-4-509 0 0,0-1-1 0 0,0 0 0 0 0,0 0 1 0 0,14-3-1 0 0,32-11-5441 0 0</inkml:trace>
</inkml:ink>
</file>

<file path=ppt/ink/ink1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7:50.9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9745 0 0,'0'0'10832'0'0,"12"15"-10141"0"0,0-2-535 0 0,-6-6-92 0 0,1 0-1 0 0,-2 0 1 0 0,1 0-1 0 0,-1 1 1 0 0,0 0-1 0 0,0 0 1 0 0,-1 0-1 0 0,-1 0 1 0 0,1 1-1 0 0,-1 0 1 0 0,3 13-1 0 0,13 78 21 0 0,7 118 0 0 0,-25-197-490 0 0,-1-1 1 0 0,-1 0-1 0 0,0 0 1 0 0,-6 27-1 0 0,5-37-149 0 0,-1 0 0 0 0,0 0 0 0 0,-1-1 0 0 0,-5 11 0 0 0,5-13-520 0 0,0 0 1 0 0,-1-1 0 0 0,0 1 0 0 0,0-1-1 0 0,-11 11 1 0 0,-2-6-3780 0 0,-3-7-1201 0 0</inkml:trace>
</inkml:ink>
</file>

<file path=ppt/ink/ink1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7:51.2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0 379 7613 0 0,'0'0'7834'0'0,"6"-13"-7047"0"0,19-43-353 0 0,-23 52-400 0 0,1 0 0 0 0,0 0 0 0 0,-1 0 0 0 0,1 0 0 0 0,1 0 0 0 0,-1 1 0 0 0,0-1 0 0 0,1 1 0 0 0,5-4 0 0 0,0 0 12 0 0,17-15-8 0 0,117-108 141 0 0,-124 110-139 0 0,29-30 150 0 0,-42 45-8 0 0,1 0 1 0 0,-1 0-1 0 0,1 0 0 0 0,0 1 1 0 0,0 0-1 0 0,10-4 1 0 0,-16 7-147 0 0,-1 1 0 0 0,1-1 0 0 0,0 1 0 0 0,0 0 0 0 0,0-1 0 0 0,0 1 0 0 0,0 0 0 0 0,0 0 0 0 0,0-1 0 0 0,0 1 0 0 0,-1 0 0 0 0,1 0 0 0 0,0 0 0 0 0,0 0 0 0 0,0 0 0 0 0,0 0 0 0 0,0 1 0 0 0,0-1 0 0 0,0 0 0 0 0,0 0 0 0 0,0 1 0 0 0,0-1 0 0 0,0 0 0 0 0,-1 1 0 0 0,1-1 0 0 0,0 1 0 0 0,0-1 0 0 0,0 1 0 0 0,-1 0 0 0 0,1-1 0 0 0,0 1 0 0 0,-1 0 0 0 0,1-1 0 0 0,0 1 0 0 0,-1 0 0 0 0,1 0 0 0 0,-1 0 0 0 0,0-1 0 0 0,1 3 0 0 0,1 2 98 0 0,-1 0 1 0 0,0 0-1 0 0,0 1 1 0 0,-1-1-1 0 0,0 10 0 0 0,1-7 28 0 0,-1 30 264 0 0,-2 0 0 0 0,-8 47-1 0 0,6-61-364 0 0,0 0-1 0 0,2 1 0 0 0,1-1 0 0 0,2 32 1 0 0,-1-54-61 0 0,0-1 1 0 0,0 1-1 0 0,1-1 1 0 0,-1 0-1 0 0,0 1 0 0 0,1-1 1 0 0,-1 1-1 0 0,1-1 1 0 0,0 0-1 0 0,-1 0 1 0 0,1 1-1 0 0,0-1 1 0 0,0 0-1 0 0,0 0 1 0 0,0 0-1 0 0,0 0 0 0 0,0 0 1 0 0,0 0-1 0 0,0 0 1 0 0,2 1-1 0 0,-2-1 3 0 0,1 0-1 0 0,0-1 1 0 0,0 1-1 0 0,1-1 1 0 0,-1 1-1 0 0,0-1 0 0 0,0 1 1 0 0,0-1-1 0 0,0 0 1 0 0,0 0-1 0 0,0 0 1 0 0,3-1-1 0 0,4-1 4 0 0,-1 0-1 0 0,0 0 0 0 0,0-1 0 0 0,0 0 1 0 0,13-7-1 0 0,56-35-56 0 0,-35 20 61 0 0,44-20 0 0 0,-60 34 65 0 0</inkml:trace>
</inkml:ink>
</file>

<file path=ppt/ink/ink1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7:51.8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38 0 1084 0 0,'0'0'508'0'0,"-38"79"-1656"0"0</inkml:trace>
</inkml:ink>
</file>

<file path=ppt/ink/ink1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7:52.4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492 1080 432 0 0,'0'0'503'0'0,"-17"13"-361"0"0,-53 41-29 0 0,-177 109 6104 0 0,200-134-4042 0 0,20-12 1706 0 0,-55 23 0 0 0,82-40-3850 0 0,0 0 0 0 0,0 0 0 0 0,0 0 0 0 0,0 0 1 0 0,0 0-1 0 0,0 0 0 0 0,0 0 0 0 0,-1 0 0 0 0,1 0 0 0 0,0 0 0 0 0,0 0 0 0 0,0 1 0 0 0,0-1 0 0 0,0 0 0 0 0,0 0 0 0 0,0 0 0 0 0,0 0 0 0 0,0 0 0 0 0,0 0 0 0 0,0 0 0 0 0,0 0 0 0 0,0 0 0 0 0,-1 0 0 0 0,1 0 1 0 0,0 0-1 0 0,0 0 0 0 0,0 1 0 0 0,0-1 0 0 0,0 0 0 0 0,0 0 0 0 0,0 0 0 0 0,0 0 0 0 0,0 0 0 0 0,0 0 0 0 0,0 0 0 0 0,0 0 0 0 0,0 0 0 0 0,0 0 0 0 0,0 1 0 0 0,0-1 0 0 0,0 0 0 0 0,0 0 0 0 0,0 0 0 0 0,0 0 0 0 0,0 0 1 0 0,0 0-1 0 0,0 0 0 0 0,1 0 0 0 0,-1 0 0 0 0,0 0 0 0 0,5 4 439 0 0,8 2-150 0 0,3-2-46 0 0,0 0-1 0 0,0-1 0 0 0,0-1 0 0 0,0 0 1 0 0,1-1-1 0 0,-1-1 0 0 0,25-2 0 0 0,-13-2-195 0 0,1-1 0 0 0,-1-2 0 0 0,38-13 0 0 0,289-112-45 0 0,150-50-100 0 0,-56 56 46 0 0,7 17-23 0 0,-26 6 24 0 0,-356 85 32 0 0,785-191-161 0 0,-90-9 378 0 0,-643 177-144 0 0,448-128 270 0 0,-209 98-935 0 0,-358 70 526 0 0,11-2-1034 0 0,35-2 0 0 0,-69 15-2434 0 0,-21 10-3647 0 0,3-4 613 0 0</inkml:trace>
</inkml:ink>
</file>

<file path=ppt/ink/ink1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7:53.0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0 105 3616 0 0,'0'0'11779'0'0,"11"-9"-11238"0"0,38-28 25 0 0,-43 34-443 0 0,0-1 0 0 0,0 1 0 0 0,0 0 0 0 0,1 0-1 0 0,-1 0 1 0 0,1 1 0 0 0,0 0 0 0 0,0 0 0 0 0,7 0 0 0 0,5-2 115 0 0,7-2 31 0 0,56-11 158 0 0,-69 15-431 0 0,1 1 0 0 0,-1 0 0 0 0,0 1 0 0 0,18 2 0 0 0,-29-2-4 0 0,0 0-1 0 0,1 1 1 0 0,-1 0-1 0 0,1-1 1 0 0,-1 1-1 0 0,0 0 1 0 0,1 0-1 0 0,-1 0 1 0 0,0 0-1 0 0,0 1 1 0 0,0-1-1 0 0,0 1 1 0 0,0-1-1 0 0,0 1 1 0 0,0 0-1 0 0,2 2 1 0 0,-2 0-9 0 0,1-1-1 0 0,-1 1 1 0 0,-1-1-1 0 0,1 1 1 0 0,0 0 0 0 0,-1-1-1 0 0,0 1 1 0 0,0 0 0 0 0,1 6-1 0 0,-1 2-12 0 0,0-1 0 0 0,-1 1 0 0 0,0-1 0 0 0,-1 1 0 0 0,0-1 0 0 0,-4 16 0 0 0,-1-4 3 0 0,-1 0 0 0 0,-2 0 0 0 0,-21 43 0 0 0,-44 58 537 0 0,50-87-107 0 0,19-29-250 0 0,3-6-22 0 0,0 1 0 0 0,0-1 0 0 0,0 1 1 0 0,1 0-1 0 0,-1 0 0 0 0,1 0 0 0 0,0 0 0 0 0,0 0 1 0 0,0 0-1 0 0,-1 5 0 0 0,3-8-111 0 0,-1 1 1 0 0,1-1-1 0 0,-1 1 1 0 0,1-1-1 0 0,-1 1 0 0 0,1-1 1 0 0,-1 0-1 0 0,1 1 1 0 0,0-1-1 0 0,-1 0 1 0 0,1 1-1 0 0,-1-1 0 0 0,1 0 1 0 0,0 0-1 0 0,-1 0 1 0 0,1 0-1 0 0,0 0 1 0 0,-1 0-1 0 0,1 1 0 0 0,0-2 1 0 0,-1 1-1 0 0,1 0 1 0 0,0 0-1 0 0,0 0 1 0 0,22-1 145 0 0,-12-1-134 0 0,0-1 0 0 0,0 1 1 0 0,0-2-1 0 0,0 1 0 0 0,13-8 0 0 0,52-31-23 0 0,-26 14 11 0 0,253-121 204 0 0,-33 32 371 0 0,-201 81-209 0 0,-34 17-1315 0 0,-62 23-17616 0 0</inkml:trace>
</inkml:ink>
</file>

<file path=ppt/ink/ink1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7:57.0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21 224 900 0 0,'-3'-1'12031'0'0,"-8"-3"-11349"0"0,10 2-605 0 0,0-1-1 0 0,0 1 1 0 0,0 0 0 0 0,0-1-1 0 0,1 1 1 0 0,-1-1-1 0 0,1 0 1 0 0,-1 1-1 0 0,1-1 1 0 0,0 1 0 0 0,0-1-1 0 0,0 1 1 0 0,1-1-1 0 0,-1 1 1 0 0,0-1-1 0 0,1 1 1 0 0,1-4 0 0 0,1-2-41 0 0,0-1 1 0 0,0 1-1 0 0,8-12 0 0 0,-5 9 111 0 0,1 1 0 0 0,0 0 0 0 0,1 1 0 0 0,0 0 0 0 0,0 0-1 0 0,1 1 1 0 0,0 0 0 0 0,1 0 0 0 0,-1 1 0 0 0,2 0 0 0 0,20-10 0 0 0,-26 15-126 0 0,1-1 1 0 0,-1 2-1 0 0,1-1 1 0 0,0 1-1 0 0,11-2 1 0 0,-15 3-18 0 0,0-1 0 0 0,0 1 0 0 0,0 0 0 0 0,0 0 0 0 0,0 1 0 0 0,-1-1 0 0 0,1 0 0 0 0,0 1 0 0 0,0-1 0 0 0,0 1 0 0 0,0-1 0 0 0,0 1 0 0 0,-1 0 0 0 0,1 0 0 0 0,0 0 0 0 0,-1 0 0 0 0,1 0 0 0 0,-1 0 0 0 0,1 1 0 0 0,-1-1 1 0 0,2 2-1 0 0,7 12 104 0 0,-1 0 0 0 0,-1 1 0 0 0,0 1 1 0 0,-1-1-1 0 0,6 24 0 0 0,7 15-47 0 0,-15-44-16 0 0,-1 0 0 0 0,0 1 0 0 0,-1 0 1 0 0,0 0-1 0 0,1 17 0 0 0,-3-22-23 0 0,-1-1 0 0 0,0 1 0 0 0,-1-1-1 0 0,1 1 1 0 0,-1-1 0 0 0,-1 1 0 0 0,1-1 0 0 0,-1 1 0 0 0,0-1-1 0 0,-1 0 1 0 0,-4 9 0 0 0,-1-2 18 0 0,-1 1 0 0 0,-1-2 0 0 0,0 0-1 0 0,0 0 1 0 0,-2-1 0 0 0,1 0 0 0 0,-26 18 0 0 0,2-6 189 0 0,-67 33 0 0 0,99-54-165 0 0,1-1 37 0 0,-1 0 0 0 0,1 1 1 0 0,-1-1-1 0 0,1-1 0 0 0,-1 1 0 0 0,0 0 1 0 0,-3 0-1 0 0,5-1 84 0 0,17 0 129 0 0,56 1 440 0 0,88-2-39 0 0,-136-1-544 0 0,0-1 0 0 0,0-1 1 0 0,-1-1-1 0 0,36-12 1 0 0,-38 8 911 0 0,-15 4-2740 0 0</inkml:trace>
</inkml:ink>
</file>

<file path=ppt/ink/ink1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8:02.5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9 7765 0 0,'0'0'7242'0'0,"12"-3"-12242"0"0,0-3-1463 0 0,-33 17 2919 0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38:02.2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22 534 2400 0 0,'0'0'7193'0'0,"-4"0"-6544"0"0,-13 3 8256 0 0,23-10-8430 0 0,219-111 694 0 0,322-137-28 0 0,-528 247-1082 0 0,117-52 52 0 0,-129 57-168 0 0,0 1 0 0 0,0 0-1 0 0,1 1 1 0 0,-1 0 0 0 0,0 0 0 0 0,12 1-1 0 0,-18 0-48 0 0,-14 7-914 0 0,11-5 985 0 0,0-1-1 0 0,0 0 0 0 0,0 0 1 0 0,0 0-1 0 0,0 0 0 0 0,0 0 1 0 0,0 0-1 0 0,-1 0 1 0 0,1-1-1 0 0,0 1 0 0 0,0-1 1 0 0,-1 0-1 0 0,-2 1 1 0 0,0-2-8 0 0,0 1 0 0 0,0-1 1 0 0,0 0-1 0 0,0 0 1 0 0,0 0-1 0 0,0-1 1 0 0,0 1-1 0 0,-6-5 1 0 0,-36-22-46 0 0,11 5 181 0 0,14 12 50 0 0,14 8 233 0 0,1 0 1 0 0,0-1-1 0 0,-9-6 0 0 0,44 9 734 0 0,-11 5-905 0 0,-1 1 0 0 0,0 0 0 0 0,0 2 0 0 0,0-1 0 0 0,25 17-1 0 0,-6 0 25 0 0,39 32 0 0 0,-54-39-175 0 0,-1 1-1 0 0,-1 0 1 0 0,22 26-1 0 0,-36-37-46 0 0,1 1-1 0 0,-1-1 1 0 0,0 1-1 0 0,0 1 0 0 0,-1-1 1 0 0,4 10-1 0 0,-6-12-9 0 0,0-1 1 0 0,0 1-1 0 0,0 0 0 0 0,-1-1 0 0 0,1 1 1 0 0,-1 0-1 0 0,0-1 0 0 0,-1 1 0 0 0,1 0 1 0 0,-1-1-1 0 0,-2 9 0 0 0,-1-5-304 0 0,0 0-1 0 0,0-1 1 0 0,-1 1 0 0 0,0-1-1 0 0,-1 0 1 0 0,1-1-1 0 0,-1 0 1 0 0,-13 11 0 0 0,12-10-888 0 0,3-4-1091 0 0</inkml:trace>
</inkml:ink>
</file>

<file path=ppt/ink/ink1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8:11.9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932 145 912 0 0,'0'0'12374'0'0,"-12"-12"-11948"0"0,-49-54 263 0 0,56 60-508 0 0,-1 1 1 0 0,0 0-1 0 0,0 0 0 0 0,0 1 1 0 0,-1 0-1 0 0,1 0 1 0 0,-1 1-1 0 0,0 0 1 0 0,0 0-1 0 0,-10-3 1 0 0,-2 1 224 0 0,-1 0 0 0 0,-33-2 1 0 0,-29 6 521 0 0,44 1-684 0 0,24 2-138 0 0,-1-1 0 0 0,0 2-1 0 0,0 0 1 0 0,-17 6 0 0 0,-9 3 144 0 0,23-8-129 0 0,1 2 1 0 0,0 0-1 0 0,0 0 0 0 0,0 2 0 0 0,1 0 0 0 0,1 1 1 0 0,-1 1-1 0 0,1 0 0 0 0,1 1 0 0 0,-18 17 1 0 0,8-3 19 0 0,1 1 1 0 0,1 1-1 0 0,1 0 1 0 0,-25 46-1 0 0,-18 47 195 0 0,57-103-295 0 0,0 0 1 0 0,1 0 0 0 0,1 1 0 0 0,1 0-1 0 0,-3 24 1 0 0,2 161 412 0 0,5-142-321 0 0,1-44-89 0 0,1-1 0 0 0,0 1 0 0 0,1-1 0 0 0,1 1 0 0 0,0-1 0 0 0,2 0 0 0 0,-1 0 0 0 0,2-1 0 0 0,14 25 0 0 0,9 8 144 0 0,53 67 1 0 0,-55-79-126 0 0,-4-6-56 0 0,1-2 1 0 0,1 0 0 0 0,2-2-1 0 0,38 29 1 0 0,-24-25 17 0 0,1-2 0 0 0,76 37 0 0 0,-83-49-8 0 0,0-2-1 0 0,1-1 1 0 0,1-2-1 0 0,0-2 1 0 0,0-1-1 0 0,1-2 1 0 0,50 1-1 0 0,144-5 176 0 0,-205-4-187 0 0,0-1 0 0 0,0-2 0 0 0,0-1 0 0 0,-1-1 0 0 0,1-1 0 0 0,-2-1 0 0 0,29-15 0 0 0,-24 8 6 0 0,0-1-1 0 0,-1-1 1 0 0,-1-1-1 0 0,-1-2 0 0 0,35-34 1 0 0,-24 14 10 0 0,51-67 1 0 0,-78 90-25 0 0,-1 1 0 0 0,0-2 1 0 0,-1 0-1 0 0,-1 0 0 0 0,-1 0 1 0 0,-1-1-1 0 0,-1-1 1 0 0,-1 1-1 0 0,0-1 0 0 0,-2 0 1 0 0,0 0-1 0 0,-1 0 0 0 0,-1 0 1 0 0,-4-39-1 0 0,-1 30-14 0 0,0 0-1 0 0,-3 0 0 0 0,0 0 1 0 0,-2 1-1 0 0,-15-35 0 0 0,2 20-12 0 0,-1 2-1 0 0,-2 1 1 0 0,-2 1-1 0 0,-50-57 1 0 0,48 66 30 0 0,-1 1-1 0 0,-1 1 1 0 0,-1 2 0 0 0,-53-34 0 0 0,35 31 20 0 0,0 3-1 0 0,-95-38 1 0 0,109 51-1 0 0,17 5-23 0 0,1 2-1 0 0,-2 0 0 0 0,1 1 0 0 0,-1 2 1 0 0,-36-6-1 0 0,-179 1-12 0 0,202 8-44 0 0,0 1 0 0 0,0 2 0 0 0,1 2 0 0 0,-1 0 0 0 0,1 2 0 0 0,-37 13 0 0 0,-157 67-3659 0 0,78-10-4895 0 0,88-40 2972 0 0</inkml:trace>
</inkml:ink>
</file>

<file path=ppt/ink/ink1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8:01.1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47 1344 0 0,'0'0'19187'0'0,"5"-7"-18863"0"0,19-20-80 0 0,-22 25-218 0 0,0 1-1 0 0,-1 0 1 0 0,1 0-1 0 0,0 0 1 0 0,0 0-1 0 0,0 0 1 0 0,0 0-1 0 0,0 0 1 0 0,0 0-1 0 0,0 1 1 0 0,0-1-1 0 0,0 1 1 0 0,0 0-1 0 0,0-1 1 0 0,0 1-1 0 0,0 0 1 0 0,1 0-1 0 0,-1 0 1 0 0,2 1-1 0 0,5 0 43 0 0,11-1 46 0 0,75 2 270 0 0,-81 0-337 0 0,0 0 0 0 0,0 1-1 0 0,0 0 1 0 0,24 9 0 0 0,-23-5-7 0 0,0 0 0 0 0,0 0 1 0 0,0 2-1 0 0,-1 0 0 0 0,-1 0 0 0 0,1 1 1 0 0,14 16-1 0 0,-20-18-6 0 0,0 1-1 0 0,0 1 1 0 0,-1 0 0 0 0,0 0 0 0 0,-1 0-1 0 0,0 1 1 0 0,-1 0 0 0 0,0 0 0 0 0,-1 0-1 0 0,6 22 1 0 0,-3 7 272 0 0,-2 1 0 0 0,-2 0-1 0 0,-3 65 1 0 0,-1-47-335 0 0,1-22 71 0 0,-6 40 1 0 0,4-63-120 0 0,-1 0 1 0 0,0 0 0 0 0,0 0-1 0 0,-2-1 1 0 0,-11 26 0 0 0,15-37-87 0 0,0 1 0 0 0,-1-1 1 0 0,0 1-1 0 0,1-1 0 0 0,-1 0 0 0 0,0 0 1 0 0,0 1-1 0 0,0-2 0 0 0,0 1 0 0 0,0 0 1 0 0,-1 0-1 0 0,1-1 0 0 0,-1 1 0 0 0,1-1 1 0 0,-1 0-1 0 0,1 1 0 0 0,-1-1 0 0 0,0 0 1 0 0,-3 0-1 0 0,2 0-294 0 0,0-1 0 0 0,0 0 1 0 0,-1 0-1 0 0,1 0 0 0 0,0 0 1 0 0,0-1-1 0 0,-1 0 0 0 0,1 1 1 0 0,0-2-1 0 0,0 1 0 0 0,0 0 0 0 0,-5-3 1 0 0,-16-8-3483 0 0,-1-2-1364 0 0</inkml:trace>
</inkml:ink>
</file>

<file path=ppt/ink/ink1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8:01.4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1 293 4000 0 0,'0'0'13474'0'0,"14"-14"-12303"0"0,51-42-212 0 0,-60 52-868 0 0,0 0-1 0 0,1 1 1 0 0,-1-1-1 0 0,1 1 1 0 0,0 0-1 0 0,0 1 0 0 0,0 0 1 0 0,1 0-1 0 0,-1 0 1 0 0,7-1-1 0 0,3 0 75 0 0,161-35 781 0 0,22-6-759 0 0,-156 33-225 0 0,198-60-803 0 0,-237 70 698 0 0,-2 0-11 0 0,0 1 1 0 0,0-1-1 0 0,0 0 1 0 0,0 1-1 0 0,0-1 1 0 0,0 0 0 0 0,0 0-1 0 0,-1 0 1 0 0,1-1-1 0 0,0 1 1 0 0,0 0-1 0 0,-1-1 1 0 0,3-2-1 0 0,-14 1-3015 0 0,-5 1-620 0 0,1 1-1118 0 0</inkml:trace>
</inkml:ink>
</file>

<file path=ppt/ink/ink1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8:04.3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24 7977 0 0,'0'0'15044'0'0,"9"7"-15622"0"0,-8-7 491 0 0,-1 0 1 0 0,0 0-1 0 0,1 0 1 0 0,-1 0-1 0 0,0 0 1 0 0,1 0-1 0 0,-1 0 1 0 0,1 0-1 0 0,-1-1 1 0 0,0 1-1 0 0,0 0 1 0 0,1 0-1 0 0,-1 0 1 0 0,0 0-1 0 0,1-1 1 0 0,-1 1-1 0 0,0 0 1 0 0,1 0-1 0 0,-1-1 1 0 0,0 1 0 0 0,0 0-1 0 0,0 0 1 0 0,1-1-1 0 0,-1 1 1 0 0,0 0-1 0 0,0-1 1 0 0,0 1-1 0 0,0 0 1 0 0,1-1-1 0 0,-1 1 1 0 0,0 0-1 0 0,0-1 1 0 0,0 1-1 0 0,0 0 1 0 0,0-1-1 0 0,0 1 1 0 0,0 0-1 0 0,0-1 1 0 0,0 1-1 0 0,0 0 1 0 0,0-1-1 0 0,0 1 1 0 0,0 0-1 0 0,0-1 1 0 0,-1 1-1 0 0,1 0 1 0 0,0-1-1 0 0,0 1 1 0 0,-1-2-886 0 0,1 1-1 0 0,-1-1 1 0 0,1 1 0 0 0,-1-1-1 0 0,0 1 1 0 0,0 0 0 0 0,1-1 0 0 0,-1 1-1 0 0,-2-2 1 0 0,3 2 874 0 0,0 1 0 0 0,-1 0 0 0 0,1 0 0 0 0,0 0 0 0 0,-3-1-2841 0 0,3 1 2841 0 0,0 0 0 0 0,0 0 0 0 0,-1 0 0 0 0,1 0 0 0 0,0 0 0 0 0,-1 3-2254 0 0,2 24 239 0 0</inkml:trace>
</inkml:ink>
</file>

<file path=ppt/ink/ink1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8:00.5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231 11 1564 0 0,'0'0'13755'0'0,"0"-3"-13421"0"0,-3-5-137 0 0,-2 9 193 0 0,-10 13 575 0 0,3-1-482 0 0,-8 5-108 0 0,1 0 0 0 0,2 2-1 0 0,0 0 1 0 0,-21 32 0 0 0,30-40-319 0 0,1 1 0 0 0,1 0 1 0 0,0 0-1 0 0,0 0 0 0 0,2 1 0 0 0,0-1 1 0 0,0 1-1 0 0,1 0 0 0 0,-2 27 1 0 0,4-31-52 0 0,1 0 0 0 0,0 1 0 0 0,1-1 0 0 0,0 0 1 0 0,0 1-1 0 0,1-1 0 0 0,0 0 0 0 0,1 0 0 0 0,0 0 1 0 0,1 0-1 0 0,0-1 0 0 0,1 1 0 0 0,0-1 1 0 0,0 0-1 0 0,1 0 0 0 0,12 14 0 0 0,-8-11-15 0 0,1-1-1 0 0,1-1 0 0 0,0 0 1 0 0,0 0-1 0 0,1-2 1 0 0,0 1-1 0 0,0-1 1 0 0,1-1-1 0 0,0-1 1 0 0,0 0-1 0 0,1 0 0 0 0,27 5 1 0 0,-40-10 26 0 0,1-1-1 0 0,-1 1 1 0 0,0-1 0 0 0,0 0 0 0 0,0 0 0 0 0,1 0-1 0 0,-1 0 1 0 0,0 0 0 0 0,0-1 0 0 0,0 1 0 0 0,0-1-1 0 0,3 0 1 0 0,-4 0-5 0 0,0 0 0 0 0,0 0 1 0 0,0 0-1 0 0,0 0 0 0 0,0 0 0 0 0,0 0 0 0 0,-1 0 0 0 0,1 0 0 0 0,0 0 0 0 0,-1 0 1 0 0,1 0-1 0 0,-1 0 0 0 0,1-1 0 0 0,-1 1 0 0 0,0 0 0 0 0,1 0 0 0 0,-1-1 0 0 0,0 1 1 0 0,0 0-1 0 0,0-1 0 0 0,0-1 0 0 0,0-1-11 0 0,0 0 0 0 0,0 1 0 0 0,0-1 0 0 0,0 0-1 0 0,-1 0 1 0 0,1 1 0 0 0,-1-1 0 0 0,0 0 0 0 0,-1 1 0 0 0,1-1 0 0 0,0 1 0 0 0,-1-1 0 0 0,0 1 0 0 0,0 0 0 0 0,0 0-1 0 0,0-1 1 0 0,0 1 0 0 0,-1 1 0 0 0,0-1 0 0 0,1 0 0 0 0,-1 1 0 0 0,0-1 0 0 0,0 1 0 0 0,0 0 0 0 0,0 0-1 0 0,-1 0 1 0 0,1 0 0 0 0,-7-2 0 0 0,-1 1-41 0 0,-1-1-1 0 0,1 2 0 0 0,-1-1 1 0 0,1 1-1 0 0,-20 0 0 0 0,-60 4-710 0 0,87-2 681 0 0,-49 6-1566 0 0,20 2-3562 0 0</inkml:trace>
</inkml:ink>
</file>

<file path=ppt/ink/ink1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8:03.9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4212 0 0,'0'0'16877'0'0,"2"2"-16587"0"0,15 12 203 0 0,-11-8-250 0 0,-5-5-651 0 0,0 0 1 0 0,0-1 0 0 0,0 1 0 0 0,0 0 0 0 0,0 0-1 0 0,0-1 1 0 0,0 1 0 0 0,0-1 0 0 0,1 1 0 0 0,-1-1-1 0 0,0 1 1 0 0,0-1 0 0 0,0 0 0 0 0,1 1 0 0 0,-1-1-1 0 0,0 0 1 0 0,0 0 0 0 0,1 0 0 0 0,1 0 0 0 0,0 0-1147 0 0,4 0-2279 0 0,-45-12-4751 0 0</inkml:trace>
</inkml:ink>
</file>

<file path=ppt/ink/ink1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7:59.7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337 28 508 0 0,'0'0'10406'0'0,"-16"-4"-9647"0"0,-50-14-22 0 0,59 17-563 0 0,0-1 0 0 0,0 1-1 0 0,0 0 1 0 0,-1 1-1 0 0,1-1 1 0 0,-10 2-1 0 0,-2 0 250 0 0,6-1 61 0 0,1 1 0 0 0,-1 1-1 0 0,0 0 1 0 0,0 0 0 0 0,-20 8 0 0 0,28-9-398 0 0,0 1 0 0 0,0 0 0 0 0,0 0 0 0 0,0 1 1 0 0,1-1-1 0 0,-1 1 0 0 0,1 0 0 0 0,-1 0 0 0 0,1 1 0 0 0,0 0 1 0 0,1-1-1 0 0,-1 1 0 0 0,1 0 0 0 0,-1 1 0 0 0,1-1 1 0 0,-3 7-1 0 0,5-9-71 0 0,0 0 1 0 0,0-1-1 0 0,1 1 1 0 0,-1 0-1 0 0,1 1 1 0 0,0-1-1 0 0,-1 0 1 0 0,1 0-1 0 0,0 0 1 0 0,0 0-1 0 0,0 0 0 0 0,1 0 1 0 0,-1 0-1 0 0,0 0 1 0 0,1 0-1 0 0,0 2 1 0 0,0 0 43 0 0,1-1 0 0 0,0 0 1 0 0,-1 0-1 0 0,1 0 0 0 0,0-1 0 0 0,0 1 1 0 0,1 0-1 0 0,-1-1 0 0 0,3 3 0 0 0,6 3 164 0 0,0 0 0 0 0,1 0 0 0 0,23 11-1 0 0,-25-14-249 0 0,247 140 1027 0 0,-234-131-883 0 0,-14-10-79 0 0,0 1 0 0 0,-1 0-1 0 0,0 1 1 0 0,0 0 0 0 0,0 0 0 0 0,-1 0 0 0 0,0 1 0 0 0,10 11 0 0 0,-17-16-45 0 0,1-1 0 0 0,0 0 0 0 0,-1 0 0 0 0,1 0 0 0 0,0 0 0 0 0,-1 1 0 0 0,0-1 0 0 0,1 0 0 0 0,-1 1 0 0 0,0-1 0 0 0,0 0 0 0 0,1 1 0 0 0,-1-1 0 0 0,0 0 0 0 0,0 1 0 0 0,-1-1 0 0 0,1 0 0 0 0,0 0 0 0 0,0 1 0 0 0,-1 2 0 0 0,0-2 0 0 0,-1 0 0 0 0,1 0 0 0 0,0 0 0 0 0,-1-1 0 0 0,1 1 0 0 0,-1 0 1 0 0,1 0-1 0 0,-1-1 0 0 0,0 1 0 0 0,0-1 0 0 0,-2 2 0 0 0,-4 2-135 0 0,0-1 0 0 0,0 0-1 0 0,-1-1 1 0 0,-17 6-1 0 0,17-7-177 0 0,-1 0-1 0 0,0 0 0 0 0,0-1 1 0 0,0-1-1 0 0,1 1 0 0 0,-1-1 1 0 0,0-1-1 0 0,-16-3 0 0 0,15 2-959 0 0,0-1-1 0 0,0 0 1 0 0,1-1-1 0 0,-12-6 0 0 0,0-2-4384 0 0</inkml:trace>
</inkml:ink>
</file>

<file path=ppt/ink/ink1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7:59.9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1 178 10981 0 0,'0'0'4852'0'0,"16"-11"-3611"0"0,51-32-47 0 0,-55 36-928 0 0,-1 1-1 0 0,1 0 1 0 0,0 1 0 0 0,1 0 0 0 0,23-5 0 0 0,-16 5-101 0 0,311-62 679 0 0,-304 62-849 0 0,-13 2 243 0 0,-6 2-623 0 0,0 0 1 0 0,-1 0-1 0 0,11 0 1 0 0,-15 1-40 0 0,0 0 0 0 0,-1 0 0 0 0,1 1-1 0 0,-1-1 1 0 0,1 1 0 0 0,-1 0 0 0 0,1 0 0 0 0,-1 0 0 0 0,1 0 0 0 0,-1 0 0 0 0,0 0-1 0 0,0 1 1 0 0,4 2 0 0 0,17 13-5530 0 0,-8-8 327 0 0</inkml:trace>
</inkml:ink>
</file>

<file path=ppt/ink/ink1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7:57.9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11 136 560 0 0,'0'0'11442'0'0,"-2"-3"-10692"0"0,1 2-536 0 0,0-1 1 0 0,0 1 0 0 0,0 0-1 0 0,1-1 1 0 0,-1 1-1 0 0,0-1 1 0 0,1 1-1 0 0,-1-1 1 0 0,1 0 0 0 0,0 1-1 0 0,-1-1 1 0 0,1 1-1 0 0,0-1 1 0 0,0 0-1 0 0,0 1 1 0 0,0-1 0 0 0,0 0-1 0 0,0 1 1 0 0,1-1-1 0 0,-1 0 1 0 0,0 1-1 0 0,1-1 1 0 0,0 1 0 0 0,-1-1-1 0 0,1 1 1 0 0,0-1-1 0 0,-1 1 1 0 0,1-1 0 0 0,2-1-1 0 0,3-3-166 0 0,0 0 0 0 0,1 0-1 0 0,0 1 1 0 0,0 0 0 0 0,0 0-1 0 0,1 1 1 0 0,-1 0 0 0 0,1 0-1 0 0,0 0 1 0 0,0 1 0 0 0,10-2 0 0 0,11-2-51 0 0,55-7 0 0 0,-77 13 5 0 0,10-2 43 0 0,0 2 0 0 0,0 0 1 0 0,21 1-1 0 0,-34 0-30 0 0,0 1 0 0 0,-1-1 0 0 0,1 1 1 0 0,0-1-1 0 0,-1 1 0 0 0,1 0 0 0 0,-1 1 0 0 0,1-1 0 0 0,-1 1 1 0 0,0-1-1 0 0,0 1 0 0 0,1 0 0 0 0,-1 0 0 0 0,0 0 0 0 0,-1 1 1 0 0,1-1-1 0 0,0 1 0 0 0,-1-1 0 0 0,1 1 0 0 0,-1 0 0 0 0,3 4 1 0 0,-4-3-3 0 0,1 0 0 0 0,-1 0 0 0 0,1 0 0 0 0,-1 0 0 0 0,-1 0 0 0 0,1 0 0 0 0,0 0 0 0 0,-1 1 0 0 0,0-1 0 0 0,0 0 0 0 0,0 0 0 0 0,-1 0 0 0 0,-1 8 0 0 0,0-5 26 0 0,0 1 0 0 0,0-1-1 0 0,-1 0 1 0 0,0 0 0 0 0,0 0 0 0 0,-7 10 0 0 0,-45 55 455 0 0,13-18-227 0 0,41-53-266 0 0,0 0 0 0 0,1 0 0 0 0,-1 0 0 0 0,1 0 0 0 0,-1-1 0 0 0,1 1 0 0 0,-1 0 0 0 0,1 0 0 0 0,0 0 0 0 0,-1 0 0 0 0,1 0 1 0 0,0 0-1 0 0,0 0 0 0 0,0 0 0 0 0,-1 1 0 0 0,1-1 0 0 0,0 0 0 0 0,1 1 0 0 0,-1-1 2 0 0,0-1 1 0 0,1 1-1 0 0,-1 0 1 0 0,0 0-1 0 0,1-1 1 0 0,-1 1-1 0 0,1 0 1 0 0,-1-1 0 0 0,1 1-1 0 0,0 0 1 0 0,-1-1-1 0 0,1 1 1 0 0,-1-1-1 0 0,1 1 1 0 0,0-1-1 0 0,0 0 1 0 0,-1 1-1 0 0,2 0 1 0 0,4 1 25 0 0,-1-1 1 0 0,1 1-1 0 0,0-1 1 0 0,0 0-1 0 0,7 0 1 0 0,-5 0 3 0 0,16 3-4 0 0,0 0 0 0 0,0 2 0 0 0,0 1 0 0 0,31 13 0 0 0,-44-16 5 0 0,-1 1-1 0 0,0 1 1 0 0,0 0 0 0 0,0 0-1 0 0,0 1 1 0 0,-1 0 0 0 0,0 1-1 0 0,-1 0 1 0 0,0 0 0 0 0,0 0-1 0 0,10 15 1 0 0,-16-19 5 0 0,0 0 1 0 0,0 1-1 0 0,0-1 0 0 0,0 0 1 0 0,-1 1-1 0 0,1-1 0 0 0,-1 1 1 0 0,0-1-1 0 0,-1 1 0 0 0,1 6 1 0 0,-1-8 7 0 0,0-1 0 0 0,0 1 1 0 0,0 0-1 0 0,-1 0 0 0 0,1-1 1 0 0,-1 1-1 0 0,1 0 0 0 0,-1-1 1 0 0,0 1-1 0 0,0-1 0 0 0,-1 1 1 0 0,1-1-1 0 0,0 1 0 0 0,-1-1 1 0 0,0 0-1 0 0,1 0 0 0 0,-1 1 1 0 0,-3 2-1 0 0,-8 5-14 0 0,0-1 0 0 0,-1-1 0 0 0,-23 13 0 0 0,-48 14-348 0 0,27-11-675 0 0,33-13-148 0 0,-19 9-863 0 0,15-11-9172 0 0</inkml:trace>
</inkml:ink>
</file>

<file path=ppt/ink/ink1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7:58.7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1200 0 0,'0'0'16158'0'0,"0"5"-15531"0"0,13 90 1733 0 0,1-3-925 0 0,-10-22-810 0 0,-3-31-344 0 0,9 51-1 0 0,-8-79-268 0 0,0 0-1 0 0,1-1 1 0 0,0 1-1 0 0,1 0 1 0 0,0-1-1 0 0,1 0 1 0 0,0 0-1 0 0,1 0 1 0 0,7 10-1 0 0,-9-16-14 0 0,-1-1 0 0 0,0 0 0 0 0,1 1-1 0 0,-1-1 1 0 0,1 0 0 0 0,0-1 0 0 0,0 1-1 0 0,0-1 1 0 0,1 0 0 0 0,-1 0-1 0 0,0 0 1 0 0,1 0 0 0 0,-1-1 0 0 0,1 0-1 0 0,0 0 1 0 0,-1 0 0 0 0,1 0 0 0 0,0-1-1 0 0,0 0 1 0 0,-1 0 0 0 0,1 0-1 0 0,0 0 1 0 0,0-1 0 0 0,-1 0 0 0 0,1 0-1 0 0,-1 0 1 0 0,1-1 0 0 0,-1 1 0 0 0,1-1-1 0 0,-1 0 1 0 0,0 0 0 0 0,5-3-1 0 0,0-3-55 0 0,0 1 0 0 0,-1-1 0 0 0,0 0-1 0 0,0-1 1 0 0,8-12 0 0 0,28-50-127 0 0,-34 52 205 0 0,1 1-1 0 0,1 0 0 0 0,0 1 1 0 0,22-23-1 0 0,-33 38 2 0 0,1 1 0 0 0,0-1 0 0 0,0 1 0 0 0,-1-1 1 0 0,1 1-1 0 0,0 0 0 0 0,0-1 0 0 0,0 1 0 0 0,0 0 0 0 0,1 0 0 0 0,-1 1 0 0 0,0-1 0 0 0,0 0 1 0 0,1 1-1 0 0,1-1 0 0 0,-2 1-2 0 0,0 0 1 0 0,0 1-1 0 0,0-1 1 0 0,0 1-1 0 0,0-1 1 0 0,0 1 0 0 0,-1-1-1 0 0,1 1 1 0 0,0 0-1 0 0,-1 0 1 0 0,1 0-1 0 0,0 0 1 0 0,-1 0-1 0 0,1 0 1 0 0,-1 0-1 0 0,1 1 1 0 0,-1-1 0 0 0,2 3-1 0 0,11 15 126 0 0,-1 1 0 0 0,-1 0 0 0 0,0 1-1 0 0,11 31 1 0 0,4 5-78 0 0,-3-4-7 0 0,7 11-799 0 0,-25-55 267 0 0,-5-8 154 0 0,0 0 0 0 0,0 0 1 0 0,-1 0-1 0 0,1 0 0 0 0,0 0 0 0 0,0 0 0 0 0,-1 1 1 0 0,1-1-1 0 0,-1 0 0 0 0,1 0 0 0 0,-1 1 0 0 0,0-1 1 0 0,1 2-1 0 0,-16 2-11266 0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38:24.8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93 1 7353 0 0,'0'0'14390'0'0,"-2"14"-13668"0"0,-8 44-292 0 0,9-54-399 0 0,1-1 0 0 0,-1 1 0 0 0,0-1 0 0 0,0 0-1 0 0,-1 1 1 0 0,1-1 0 0 0,-1 0 0 0 0,1 0 0 0 0,-1 0 0 0 0,0 0-1 0 0,-4 5 1 0 0,-3 3-1 0 0,-38 65-2003 0 0,46-75 1733 0 0,0 0 0 0 0,1 0 0 0 0,0 0 1 0 0,-1 1-1 0 0,1-1 0 0 0,-1 0 0 0 0,1 0 0 0 0,0 0 0 0 0,0 1 0 0 0,0-1 1 0 0,0 2-1 0 0,0-2 31 0 0,0-1 0 0 0,0 1 1 0 0,0-1-1 0 0,0 0 0 0 0,0 1 1 0 0,0-1-1 0 0,0 0 0 0 0,1 1 0 0 0,-1-1 1 0 0,0 0-1 0 0,0 1 0 0 0,0-1 1 0 0,1 0-1 0 0,-1 1 0 0 0,0-1 1 0 0,0 0-1 0 0,1 0 0 0 0,-1 1 1 0 0,0-1-1 0 0,1 0 0 0 0,-1 0 1 0 0,0 0-1 0 0,1 1 0 0 0,-1-1 1 0 0,0 0-1 0 0,1 0 0 0 0,-1 0 0 0 0,0 0 1 0 0,1 0-1 0 0,-1 0 0 0 0,1 0 1 0 0,-1 0-1 0 0,0 0 0 0 0,1 0 1 0 0,8 0-4535 0 0</inkml:trace>
</inkml:ink>
</file>

<file path=ppt/ink/ink1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8:02.9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12 12705 0 0,'0'0'9700'0'0,"0"-1"-9642"0"0,3-6-46 0 0,-2 6-38 0 0,12-2-6280 0 0,26 5 734 0 0,-23 0 1878 0 0,-13-2 1245 0 0,-74-1-1979 0 0</inkml:trace>
</inkml:ink>
</file>

<file path=ppt/ink/ink1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8:03.2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 9109 0 0,'0'0'13414'0'0,"2"0"-13134"0"0,-1-1-176 0 0,-1 1-146 0 0,0 0 1 0 0,1 0-1 0 0,-1 0 1 0 0,0 0-1 0 0,0 0 0 0 0,1 0 1 0 0,-1 0-1 0 0,0 0 1 0 0,1 0-1 0 0,-1 0 0 0 0,0 0 1 0 0,1 0-1 0 0,-1 0 1 0 0,0 0-1 0 0,0 0 0 0 0,1 0 1 0 0,-1 0-1 0 0,0 0 1 0 0,1 0-1 0 0,-1 0 0 0 0,0 1 1 0 0,0-1-1 0 0,1 0 1 0 0,-1 0-1 0 0,0 0 0 0 0,0 0 1 0 0,1 1-1 0 0,-1-1 1 0 0,0 0-1 0 0,0 0 0 0 0,0 0 1 0 0,1 1-1 0 0,-1-1 1 0 0,0 0-1 0 0,0 0 0 0 0,0 1 1 0 0,0-1-1 0 0,0 0 0 0 0,0 1 1 0 0,1-1-1 0 0,0 2-208 0 0,0-1-1 0 0,0 0 0 0 0,0 0 1 0 0,0 0-1 0 0,0-1 0 0 0,0 1 1 0 0,0 0-1 0 0,1 0 0 0 0,-1-1 1 0 0,0 1-1 0 0,1 0 0 0 0,-1-1 1 0 0,0 0-1 0 0,3 1 0 0 0,23 3-3531 0 0,-18-2 1619 0 0,12 0-3909 0 0,-16-3 3707 0 0,-12-2 617 0 0,-70-19 437 0 0</inkml:trace>
</inkml:ink>
</file>

<file path=ppt/ink/ink1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8:03.6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6065 0 0,'0'0'16008'0'0,"8"0"-15666"0"0,34 0-69 0 0,-41 16-3585 0 0,0-14 2879 0 0,1-1 0 0 0,-1 0-1 0 0,1 1 1 0 0,0-1 0 0 0,-1 0 0 0 0,1 0 0 0 0,0 0 0 0 0,0 0 0 0 0,0 0 0 0 0,0 0 0 0 0,2 0 0 0 0,7 2-3292 0 0,-46-36-6729 0 0</inkml:trace>
</inkml:ink>
</file>

<file path=ppt/ink/ink1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8:23.1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746 97 1656 0 0,'0'0'9264'0'0,"-5"-8"-9013"0"0,-21-34 308 0 0,24 40-402 0 0,1 0 0 0 0,-1 1 0 0 0,0-1 0 0 0,0 1 0 0 0,0 0 1 0 0,0 0-1 0 0,0 0 0 0 0,0 0 0 0 0,0 0 0 0 0,-1 0 0 0 0,-3-1 0 0 0,-28-6 736 0 0,31 8-834 0 0,-36-8 745 0 0,-1 2 0 0 0,-53-1 0 0 0,47 6-419 0 0,-53 2 626 0 0,93 0-945 0 0,1 0 0 0 0,-1 0 0 0 0,0 1 1 0 0,1 0-1 0 0,0 0 0 0 0,-1 0 0 0 0,1 1 0 0 0,-7 4 0 0 0,-1 1 212 0 0,-22 20-1 0 0,24-17-198 0 0,-1 0 1 0 0,2 0-1 0 0,0 1 0 0 0,0 1 1 0 0,1-1-1 0 0,-13 26 0 0 0,13-17 10 0 0,0 1-1 0 0,0 0 1 0 0,-8 43-1 0 0,-44 164 767 0 0,54-205-784 0 0,2 1 0 0 0,1-1 1 0 0,0 1-1 0 0,2 0 1 0 0,1 0-1 0 0,1 0 0 0 0,1 0 1 0 0,2 0-1 0 0,7 37 1 0 0,44 144 487 0 0,-48-188-513 0 0,1-1-1 0 0,0 0 1 0 0,2 0 0 0 0,-1 0-1 0 0,2-1 1 0 0,0 0 0 0 0,1-1-1 0 0,1-1 1 0 0,24 26 0 0 0,-9-17 25 0 0,1 0 0 0 0,1-1 0 0 0,1-2 0 0 0,37 19-1 0 0,-40-25-3 0 0,0-2-1 0 0,0-1 0 0 0,1 0 0 0 0,0-3 0 0 0,1 0 0 0 0,37 5 0 0 0,-6-4 0 0 0,12 2 22 0 0,116 5 0 0 0,-154-17-41 0 0,0-1 0 0 0,-1-2 0 0 0,1-1 0 0 0,-1-1 0 0 0,51-17 0 0 0,135-65 693 0 0,-179 68-625 0 0,-2-1 0 0 0,0-3 0 0 0,46-36 0 0 0,-37 21-109 0 0,-1-3 1 0 0,70-81 0 0 0,-111 115 0 0 0,1 0 0 0 0,-1 0 0 0 0,-1-1 0 0 0,1 0 0 0 0,-1 0 1 0 0,-1 0-1 0 0,0 0 0 0 0,0 0 0 0 0,-1-1 0 0 0,0 1 0 0 0,-1-1 0 0 0,0 0 1 0 0,0-13-1 0 0,-2-12-43 0 0,-2 0 1 0 0,-10-48 0 0 0,5 36-7 0 0,-12-57-39 0 0,16 89 72 0 0,-1 0 1 0 0,-1 0-1 0 0,0 1 0 0 0,-15-25 1 0 0,10 23-15 0 0,0 1 1 0 0,-2 0 0 0 0,1 1-1 0 0,-27-23 1 0 0,-66-42-32 0 0,27 21 44 0 0,48 34 12 0 0,-57-41-5 0 0,77 58 0 0 0,-1 0 0 0 0,-1 2 0 0 0,1-1 0 0 0,-1 1 0 0 0,0 1 0 0 0,-18-4 0 0 0,-17 1-10 0 0,0 2-1 0 0,-64 1 1 0 0,36 3 26 0 0,-13-3 22 0 0,-222-2-1190 0 0,273 9 223 0 0,0 1 0 0 0,0 1 0 0 0,0 3-1 0 0,-54 18 1 0 0,-136 65-7919 0 0,149-54 4021 0 0,12-5-891 0 0</inkml:trace>
</inkml:ink>
</file>

<file path=ppt/ink/ink1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8:23.5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0 732 0 0,'0'0'5527'0'0,"16"2"-5286"0"0,5 0-192 0 0,90 8 116 0 0,484-3-765 0 0,-198-14-3580 0 0,-322 5 2662 0 0,-18 0 1102 0 0</inkml:trace>
</inkml:ink>
</file>

<file path=ppt/ink/ink1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8:25.2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0 156 0 0,'0'0'0'0'0</inkml:trace>
</inkml:ink>
</file>

<file path=ppt/ink/ink1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8:25.9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5 115 496 0 0,'0'0'5961'0'0,"-1"-13"-4552"0"0,1 12-1222 0 0,-3-65 1413 0 0,2 31 5461 0 0,2 37-6881 0 0,-1 0 1 0 0,1 0 0 0 0,-1 0 0 0 0,1 0-1 0 0,-1 0 1 0 0,1 0 0 0 0,2 2 0 0 0,2 10 368 0 0,13 67 769 0 0,-12-47-1047 0 0,17 53 1 0 0,-19-77-251 0 0,0 0 1 0 0,0 0 0 0 0,1-1-1 0 0,0 0 1 0 0,1 0 0 0 0,0 0 0 0 0,0-1-1 0 0,1 0 1 0 0,13 13 0 0 0,-17-19-13 0 0,0 1 1 0 0,0-1 0 0 0,0 0 0 0 0,0 0 0 0 0,1 0 0 0 0,-1 0 0 0 0,1-1 0 0 0,-1 1 0 0 0,1-1 0 0 0,0 0-1 0 0,-1 0 1 0 0,1 0 0 0 0,0 0 0 0 0,0-1 0 0 0,4 1 0 0 0,-2-2 4 0 0,0 1 0 0 0,-1-1 0 0 0,1 0 0 0 0,-1-1 0 0 0,1 1 0 0 0,-1-1 0 0 0,0 0 0 0 0,0 0 0 0 0,7-5 0 0 0,6-4 14 0 0,-2-1 1 0 0,1-1-1 0 0,-2 0 1 0 0,21-24-1 0 0,-24 25-8 0 0,2-2 30 0 0,0-1-1 0 0,28-20 1 0 0,-38 32 28 0 0,0 0 0 0 0,-1 1 0 0 0,1 0-1 0 0,0 0 1 0 0,0 0 0 0 0,0 0 0 0 0,1 0 0 0 0,-1 1 0 0 0,0 0 0 0 0,1 0-1 0 0,-1 0 1 0 0,0 0 0 0 0,1 1 0 0 0,-1 0 0 0 0,1 0 0 0 0,-1 0 0 0 0,1 0 0 0 0,5 2-1 0 0,-6 0-54 0 0,0-1-1 0 0,0 1 1 0 0,-1 0-1 0 0,1 1 1 0 0,0-1-1 0 0,-1 1 0 0 0,0-1 1 0 0,0 1-1 0 0,0 0 1 0 0,0 0-1 0 0,0 1 1 0 0,0-1-1 0 0,-1 0 1 0 0,1 1-1 0 0,-1 0 0 0 0,0-1 1 0 0,2 6-1 0 0,1 5 2 0 0,1 0-1 0 0,-2 0 1 0 0,6 24-1 0 0,-6-14-15 0 0,-2 1 0 0 0,1 28 0 0 0,-3-8-5213 0 0,0-42 4400 0 0</inkml:trace>
</inkml:ink>
</file>

<file path=ppt/ink/ink1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8:26.2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0 137 4700 0 0,'0'0'13020'0'0,"8"-12"-11973"0"0,27-39-330 0 0,-33 49-684 0 0,-1 0 0 0 0,1 1 0 0 0,-1-1 0 0 0,1 0-1 0 0,0 1 1 0 0,-1-1 0 0 0,1 1 0 0 0,0-1 0 0 0,0 1-1 0 0,0 0 1 0 0,0 0 0 0 0,0 0 0 0 0,0 0-1 0 0,1 0 1 0 0,-1 0 0 0 0,0 1 0 0 0,0-1 0 0 0,4 1-1 0 0,2-2 35 0 0,27-4-48 0 0,0 2 0 0 0,1 2 0 0 0,61 3 1 0 0,-32 0-334 0 0,-63-1 77 0 0,1 0-1 0 0,0 0 1 0 0,-1 0-1 0 0,1-1 1 0 0,-1 1 0 0 0,5-2-1 0 0,-6 2 134 0 0,-1 0 1 0 0,0 0-1 0 0,1 0 0 0 0,-1 0 0 0 0,0-1 0 0 0,0 1 1 0 0,1 0-1 0 0,-1 0 0 0 0,0 0 0 0 0,0-1 1 0 0,0 1-1 0 0,1 0 0 0 0,-1 0 0 0 0,0-1 0 0 0,0 1 1 0 0,0 0-1 0 0,0 0 0 0 0,0-1 0 0 0,1 1 0 0 0,-1 0 1 0 0,0 0-1 0 0,0-1 0 0 0,0 1 0 0 0,0-1 0 0 0,0 0-166 0 0,0 1-1 0 0,0-1 0 0 0,-1 0 1 0 0,1 0-1 0 0,0 1 0 0 0,0-1 0 0 0,-1 0 1 0 0,1 0-1 0 0,-1 1 0 0 0,1-1 1 0 0,0 0-1 0 0,-1 1 0 0 0,0-2 0 0 0,-7-7-3544 0 0,-2 0-928 0 0</inkml:trace>
</inkml:ink>
</file>

<file path=ppt/ink/ink1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8:26.4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46 0 4744 0 0,'0'0'15128'0'0,"-3"1"-14421"0"0,2-1-674 0 0,0 0 1 0 0,1 0-1 0 0,-1 0 1 0 0,0 0 0 0 0,1 0-1 0 0,-1 1 1 0 0,0-1 0 0 0,1 0-1 0 0,-1 0 1 0 0,1 1 0 0 0,-1-1-1 0 0,0 0 1 0 0,1 1 0 0 0,-1-1-1 0 0,1 1 1 0 0,-1-1-1 0 0,1 1 1 0 0,-1-1 0 0 0,1 1-1 0 0,0-1 1 0 0,-1 1 0 0 0,1-1-1 0 0,-1 1 1 0 0,1-1 0 0 0,-1 2-1 0 0,-1 20 529 0 0,2-9-414 0 0,-12 77 160 0 0,7-61-335 0 0,-3 56 0 0 0,8-71-199 0 0,0 1 0 0 0,2-1 0 0 0,-1 1 0 0 0,6 19 0 0 0,-5-30-183 0 0,-1 1-1 0 0,1 0 1 0 0,0 0 0 0 0,0-1-1 0 0,0 1 1 0 0,1-1-1 0 0,-1 1 1 0 0,1-1 0 0 0,0 0-1 0 0,1 0 1 0 0,-1 0 0 0 0,1-1-1 0 0,-1 1 1 0 0,1-1 0 0 0,0 0-1 0 0,5 3 1 0 0,5-1-3508 0 0,7-4-1170 0 0</inkml:trace>
</inkml:ink>
</file>

<file path=ppt/ink/ink1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8:26.8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24 2964 0 0,'0'0'15492'0'0,"4"-5"-15200"0"0,-2 2-234 0 0,-2 1-25 0 0,1 1 0 0 0,0-1 0 0 0,0 1 0 0 0,0 0 1 0 0,0-1-1 0 0,0 1 0 0 0,1 0 0 0 0,1-2 0 0 0,-2 3-12 0 0,-1-1-1 0 0,1 1 0 0 0,0 0 1 0 0,0 0-1 0 0,-1 0 0 0 0,1-1 0 0 0,0 1 1 0 0,-1 0-1 0 0,1 0 0 0 0,0 0 1 0 0,0 0-1 0 0,0 0 0 0 0,-1 0 0 0 0,1 0 1 0 0,0 1-1 0 0,-1-1 0 0 0,1 0 1 0 0,0 0-1 0 0,0 1 0 0 0,-1-1 0 0 0,1 0 1 0 0,0 1-1 0 0,-1-1 0 0 0,1 0 1 0 0,0 1-1 0 0,-1-1 0 0 0,1 1 0 0 0,68 48 1303 0 0,-12-9-781 0 0,81 72 1 0 0,-133-107-542 0 0,0-1 1 0 0,-1 2-1 0 0,0-1 1 0 0,1 1-1 0 0,-2-1 0 0 0,1 1 1 0 0,3 8-1 0 0,-6-13-10 0 0,0 1 0 0 0,-1 0 0 0 0,1 0 0 0 0,-1 0 0 0 0,1-1 0 0 0,-1 1 0 0 0,0 0 0 0 0,1 0 0 0 0,-1 0 0 0 0,0 0 0 0 0,0 0 0 0 0,0 0 0 0 0,-1 0 0 0 0,1-1 0 0 0,0 1 0 0 0,-1 0 0 0 0,1 0 0 0 0,-1 0 0 0 0,0 0 0 0 0,0-1 0 0 0,1 1 0 0 0,-1 0 0 0 0,0-1 0 0 0,0 1-1 0 0,-1-1 1 0 0,1 1 0 0 0,0-1 0 0 0,0 1 0 0 0,-1-1 0 0 0,-1 2 0 0 0,-4 2-249 0 0,-1 0-1 0 0,1-1 1 0 0,-1 1-1 0 0,0-1 0 0 0,0-1 1 0 0,-1 1-1 0 0,1-2 1 0 0,-14 4-1 0 0,6-3-1176 0 0,0-1-1 0 0,0-1 1 0 0,-29 0 0 0 0,19-5-2935 0 0,-5-9-1831 0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38:25.2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269 157 10437 0 0,'0'0'13613'0'0,"0"-4"-13273"0"0,0 3-322 0 0,0 0-1 0 0,0 0 1 0 0,0 0 0 0 0,-1 0-1 0 0,1 0 1 0 0,0 0-1 0 0,0 0 1 0 0,0 0-1 0 0,-1 0 1 0 0,1 0 0 0 0,-1 0-1 0 0,1-1 1 0 0,-1 2-5 0 0,1-1 1 0 0,0 1-1 0 0,-1 0 1 0 0,1-1-1 0 0,0 1 1 0 0,-1 0-1 0 0,1 0 1 0 0,0 0-1 0 0,-1-1 1 0 0,1 1-1 0 0,0 0 1 0 0,-1 0-1 0 0,1 0 1 0 0,0 0-1 0 0,-1-1 0 0 0,1 1 1 0 0,-1 0-1 0 0,1 0 1 0 0,-1 0-1 0 0,1 0 1 0 0,-1 0-1 0 0,-3 1 83 0 0,0 0 0 0 0,0 1 0 0 0,0-1 0 0 0,0 1 0 0 0,-6 3 0 0 0,-2 1 17 0 0,-139 72 374 0 0,93-47-526 0 0,57-31 36 0 0,1 0-1 0 0,0 0 0 0 0,0 0 1 0 0,0 0-1 0 0,0 1 0 0 0,0-1 1 0 0,0 0-1 0 0,0 0 0 0 0,-1 0 0 0 0,1 0 1 0 0,0 0-1 0 0,0 0 0 0 0,0 0 1 0 0,0 0-1 0 0,0 0 0 0 0,-1 0 1 0 0,1 0-1 0 0,0 0 0 0 0,0 0 0 0 0,0 0 1 0 0,0 0-1 0 0,0 0 0 0 0,0 0 1 0 0,-1 0-1 0 0,1 0 0 0 0,0 0 1 0 0,0 0-1 0 0,0 0 0 0 0,0 0 0 0 0,0-1 1 0 0,0 1-1 0 0,-1 0 0 0 0,1 0 1 0 0,0 0-1 0 0,0 0 0 0 0,0 0 1 0 0,0 0-1 0 0,0 0 0 0 0,0 0 1 0 0,0 0-1 0 0,0-1 0 0 0,0 1 0 0 0,-1 0 1 0 0,1 0-1 0 0,0 0 0 0 0,0 0 1 0 0,0 0-1 0 0,0 0 0 0 0,0-1 1 0 0,0 1-1 0 0,1-11-159 0 0,5-12-146 0 0,11-12 53 0 0,1 1 0 0 0,1 0 0 0 0,40-51 0 0 0,-56 82 291 0 0,0 0 1 0 0,0 0-1 0 0,0 0 1 0 0,0 0 0 0 0,0 0-1 0 0,1 1 1 0 0,-1 0 0 0 0,1-1-1 0 0,0 1 1 0 0,-1 1 0 0 0,1-1-1 0 0,0 0 1 0 0,0 1-1 0 0,0 0 1 0 0,0 0 0 0 0,0 0-1 0 0,1 1 1 0 0,-1-1 0 0 0,0 1-1 0 0,0 0 1 0 0,1 0 0 0 0,-1 0-1 0 0,0 1 1 0 0,0-1 0 0 0,0 1-1 0 0,0 0 1 0 0,0 0-1 0 0,0 1 1 0 0,0-1 0 0 0,7 5-1 0 0,52 28 199 0 0,44 23-76 0 0,-82-46-331 0 0,1 0-1 0 0,38 9 1 0 0,-33-13-376 0 0,15 4-1717 0 0,-41-8 1396 0 0</inkml:trace>
</inkml:ink>
</file>

<file path=ppt/ink/ink1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8:27.3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1 165 4256 0 0,'0'0'9017'0'0,"18"-12"-7818"0"0,59-42 142 0 0,-67 48-999 0 0,-1 1-1 0 0,1 0 0 0 0,0 0 1 0 0,0 1-1 0 0,15-5 0 0 0,-10 4 46 0 0,46-11 312 0 0,0 1 0 0 0,1 4 0 0 0,93-6 1 0 0,-118 16-2464 0 0,-36 1 1681 0 0,-1 1 1 0 0,0-1-1 0 0,0 0 0 0 0,1 0 1 0 0,-1 0-1 0 0,0 0 0 0 0,0 1 1 0 0,1-1-1 0 0,-1 0 0 0 0,0 0 0 0 0,0 1 1 0 0,0-1-1 0 0,0 0 0 0 0,1 1 1 0 0,-1-1-1 0 0,0 0 0 0 0,0 0 1 0 0,0 1-1 0 0,0-1 0 0 0,0 0 0 0 0,0 1 1 0 0,0-1-1 0 0,0 0 0 0 0,0 1 1 0 0,0-1-1 0 0,0 0 0 0 0,0 1 1 0 0,0-1-1 0 0,0 0 0 0 0,0 0 0 0 0,0 1 1 0 0,0-1-1 0 0,0 0 0 0 0,0 1 1 0 0,-1-1-1 0 0,-3 15-1962 0 0,1-11 1034 0 0,0 1 0 0 0,0-1 1 0 0,-1 0-1 0 0,-6 6 0 0 0,8-8 400 0 0,-11 11-4567 0 0</inkml:trace>
</inkml:ink>
</file>

<file path=ppt/ink/ink1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8:27.6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379 0 3268 0 0,'0'0'14879'0'0,"5"5"-14113"0"0,14 15-78 0 0,-18-19-651 0 0,-1 0 0 0 0,1 0 1 0 0,-1 0-1 0 0,1 0 0 0 0,-1 0 0 0 0,0 0 0 0 0,1 0 1 0 0,-1 1-1 0 0,0-1 0 0 0,0 0 0 0 0,0 0 0 0 0,0 0 0 0 0,0 0 1 0 0,0 1-1 0 0,0-1 0 0 0,0 0 0 0 0,0 0 0 0 0,-1 0 0 0 0,1 0 1 0 0,0 0-1 0 0,-1 1 0 0 0,1-1 0 0 0,-1 0 0 0 0,1 0 0 0 0,-1 0 1 0 0,-1 1-1 0 0,0 3 92 0 0,-31 55 659 0 0,-63 87 1 0 0,25-41-621 0 0,34-42-105 0 0,-53 123 0 0 0,81-168-173 0 0,-19 29 0 0 0,-4 8-1974 0 0,30-45-1439 0 0,2-10 3321 0 0,0-1 1 0 0,1 0 0 0 0,-1 0 0 0 0,0 0-1 0 0,1 0 1 0 0,-1 0 0 0 0,0 0 0 0 0,1 0-1 0 0,-1 0 1 0 0,1 0 0 0 0,-1 0 0 0 0,0 0 0 0 0,1 0-1 0 0,-1 0 1 0 0,0 0 0 0 0,1 0 0 0 0,-1 0-1 0 0,0 0 1 0 0,1-1 0 0 0,-1 1 0 0 0,0 0 0 0 0,1 0-1 0 0,-1 0 1 0 0,0 0 0 0 0,1-1 0 0 0,-1 1-1 0 0,0 0 1 0 0,0 0 0 0 0,1-1 0 0 0,-1 1-1 0 0,0-1 1 0 0,15-10-4668 0 0</inkml:trace>
</inkml:ink>
</file>

<file path=ppt/ink/ink1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8:27.9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51 4820 0 0,'0'0'6290'0'0,"16"-6"-5234"0"0,54-22-53 0 0,-62 24-777 0 0,0 2 1 0 0,1-1-1 0 0,-1 1 0 0 0,1 1 1 0 0,-1-1-1 0 0,1 1 0 0 0,12 1 1 0 0,-4-1 18 0 0,1 1-19 0 0,0 0 0 0 0,22 3-1 0 0,-31-1-93 0 0,-1-1 0 0 0,0 1-1 0 0,0 0 1 0 0,0 1 0 0 0,0 0-1 0 0,0 0 1 0 0,8 5 0 0 0,-15-7-85 0 0,1 0 1 0 0,-1 0 0 0 0,1 0 0 0 0,-1 0 0 0 0,1 0 0 0 0,-1 0 0 0 0,0 0 0 0 0,0 0 0 0 0,1 1 0 0 0,-1-1-1 0 0,0 0 1 0 0,0 1 0 0 0,0-1 0 0 0,0 1 0 0 0,-1-1 0 0 0,1 1 0 0 0,0 0 0 0 0,-1-1 0 0 0,1 1 0 0 0,-1 0 0 0 0,1-1-1 0 0,-1 1 1 0 0,0 0 0 0 0,0 0 0 0 0,1-1 0 0 0,-1 1 0 0 0,-1 0 0 0 0,1 0 0 0 0,0-1 0 0 0,-1 3 0 0 0,0 0 43 0 0,-1 0 1 0 0,1-1 0 0 0,-1 1 0 0 0,0 0 0 0 0,0-1 0 0 0,-1 0 0 0 0,1 1 0 0 0,-1-1 0 0 0,0 0 0 0 0,1 0 0 0 0,-1-1 0 0 0,-4 4 0 0 0,-74 48 626 0 0,58-39-503 0 0,0 0 1 0 0,0 1-1 0 0,-19 20 0 0 0,39-34-181 0 0,1 1 0 0 0,0-1 0 0 0,0 0 0 0 0,0 1 0 0 0,1-1 0 0 0,-1 1-1 0 0,1 0 1 0 0,-3 3 0 0 0,4-5-28 0 0,0 0 0 0 0,0-1 0 0 0,0 1 0 0 0,0 0 0 0 0,0-1 0 0 0,0 1-1 0 0,0 0 1 0 0,0 0 0 0 0,0-1 0 0 0,0 1 0 0 0,0 0 0 0 0,0-1 0 0 0,0 1 0 0 0,1 0-1 0 0,-1 0 1 0 0,0-1 0 0 0,0 1 0 0 0,1-1 0 0 0,-1 1 0 0 0,1 0 0 0 0,-1-1 0 0 0,0 1 0 0 0,1-1-1 0 0,-1 1 1 0 0,1-1 0 0 0,-1 1 0 0 0,1-1 0 0 0,0 1 0 0 0,-1-1 0 0 0,1 1 0 0 0,-1-1-1 0 0,1 0 1 0 0,0 1 0 0 0,-1-1 0 0 0,1 0 0 0 0,0 0 0 0 0,-1 0 0 0 0,1 1 0 0 0,0-1-1 0 0,1 0 1 0 0,6 2 23 0 0,0-1 0 0 0,0 0 0 0 0,1-1 0 0 0,-1 1 0 0 0,0-1 0 0 0,0-1 0 0 0,1 0 0 0 0,-1 0 0 0 0,13-4 0 0 0,8-3-38 0 0,33-15 1 0 0,-58 22 5 0 0,12-6-386 0 0,1 0 0 0 0,-1-1 0 0 0,0-1 0 0 0,-1 0 0 0 0,0-1-1 0 0,0-1 1 0 0,-1-1 0 0 0,0 1 0 0 0,14-18 0 0 0,-25 25-485 0 0,-1 0-1 0 0,1 0 0 0 0,-1 0 0 0 0,3-5 1 0 0,1-9-5958 0 0,-6 10 1141 0 0</inkml:trace>
</inkml:ink>
</file>

<file path=ppt/ink/ink1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8:28.3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83 1044 0 0,'0'0'13991'0'0,"14"-8"-13283"0"0,46-24-126 0 0,-55 29-501 0 0,-1 1 1 0 0,1 0-1 0 0,0 1 1 0 0,-1-1 0 0 0,1 1-1 0 0,0 0 1 0 0,5 0-1 0 0,3-1 122 0 0,172-24-429 0 0,-183 26-277 0 0,17-1 796 0 0,-12 1-2604 0 0</inkml:trace>
</inkml:ink>
</file>

<file path=ppt/ink/ink1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8:28.7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89 9869 0 0,'0'0'7661'0'0,"16"-3"-7390"0"0,6 0-205 0 0,68-15 157 0 0,78-26-192 0 0,-91 24-4684 0 0</inkml:trace>
</inkml:ink>
</file>

<file path=ppt/ink/ink1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8:29.1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 1 2644 0 0,'0'0'15620'0'0,"0"15"-14924"0"0,0 5-523 0 0,-1 1 19 0 0,0 0 1 0 0,-5 26 0 0 0,3-32-97 0 0,2 1 0 0 0,0-1 0 0 0,1 0 0 0 0,2 27-1 0 0,-1-35-88 0 0,0-1 0 0 0,0 0-1 0 0,1-1 1 0 0,-1 1 0 0 0,1 0-1 0 0,1 0 1 0 0,-1-1-1 0 0,1 1 1 0 0,0-1 0 0 0,0 0-1 0 0,1 1 1 0 0,-1-2 0 0 0,1 1-1 0 0,8 7 1 0 0,-10-10-20 0 0,0 0-1 0 0,1-1 1 0 0,-1 1 0 0 0,1-1-1 0 0,0 0 1 0 0,-1 1-1 0 0,1-1 1 0 0,0-1 0 0 0,-1 1-1 0 0,1 0 1 0 0,0-1 0 0 0,0 1-1 0 0,0-1 1 0 0,0 0 0 0 0,0 0-1 0 0,0 0 1 0 0,-1 0 0 0 0,1 0-1 0 0,0-1 1 0 0,0 1 0 0 0,0-1-1 0 0,0 0 1 0 0,-1 0 0 0 0,1 0-1 0 0,0 0 1 0 0,4-3 0 0 0,4-3-65 0 0,-1 0 0 0 0,1 0 0 0 0,-1-1 0 0 0,15-16 0 0 0,36-42 115 0 0,-12 12 154 0 0,-47 52-69 0 0,0 0-1 0 0,0-1 1 0 0,1 1 0 0 0,-1 0-1 0 0,1 0 1 0 0,-1 1 0 0 0,1-1 0 0 0,5-2-1 0 0,-8 4-99 0 0,1 0 0 0 0,-1 1 0 0 0,1-1 0 0 0,-1 0 0 0 0,0 0 0 0 0,1 1 0 0 0,-1-1 0 0 0,0 0 0 0 0,1 1 0 0 0,-1-1 0 0 0,0 1 0 0 0,0-1 0 0 0,1 0 0 0 0,-1 1 0 0 0,0-1 0 0 0,0 1 0 0 0,0-1 0 0 0,1 1 0 0 0,-1-1 0 0 0,0 0 0 0 0,0 1 0 0 0,0-1 0 0 0,0 1 0 0 0,3 15 260 0 0,-3-12-155 0 0,5 34-109 0 0,-2-1 1 0 0,-1 0-1 0 0,-4 45 0 0 0,1-76-520 0 0,0 0 1 0 0,0 0-1 0 0,0 0 0 0 0,-4 10 0 0 0,-7 8-8640 0 0</inkml:trace>
</inkml:ink>
</file>

<file path=ppt/ink/ink1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8:29.4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32 6413 0 0,'0'0'12453'0'0,"9"-31"-15738"0"0,-6 31 1365 0 0</inkml:trace>
</inkml:ink>
</file>

<file path=ppt/ink/ink1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8:29.6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1172 0 0,'0'0'18514'0'0,"17"0"-17934"0"0,5 1-373 0 0,27 3-1 0 0,-46-3-177 0 0,1 0 0 0 0,0 0 0 0 0,0 1 0 0 0,-1-1 0 0 0,1 1 0 0 0,-1-1 0 0 0,1 1 0 0 0,-1 0 0 0 0,0 1 0 0 0,0-1 0 0 0,0 0 0 0 0,0 1 0 0 0,0 0 0 0 0,0 0 0 0 0,2 3 0 0 0,5 4 60 0 0,4 5-24 0 0,-1 1 0 0 0,0 1-1 0 0,-1 0 1 0 0,-1 0 0 0 0,-1 1 0 0 0,12 27 0 0 0,-10-17 19 0 0,-2 1-1 0 0,0 1 1 0 0,8 49 0 0 0,-16-69-156 0 0,-1 0 0 0 0,0 0 0 0 0,0 0 0 0 0,-1 0 0 0 0,0 0 0 0 0,-2 13 0 0 0,2-20 40 0 0,-1 0 1 0 0,0 0-1 0 0,0-1 1 0 0,0 1-1 0 0,0 0 0 0 0,0-1 1 0 0,-1 1-1 0 0,1-1 0 0 0,-1 0 1 0 0,1 1-1 0 0,-1-1 0 0 0,0 0 1 0 0,0 0-1 0 0,0 0 0 0 0,0 0 1 0 0,0 0-1 0 0,-1-1 0 0 0,1 1 1 0 0,-1-1-1 0 0,1 1 0 0 0,-1-1 1 0 0,1 0-1 0 0,-1 0 1 0 0,0 0-1 0 0,1 0 0 0 0,-6 0 1 0 0,-4 1-458 0 0,0 0 0 0 0,0-1 0 0 0,0-1 0 0 0,0 0 0 0 0,0 0 0 0 0,0-1 0 0 0,-16-4 0 0 0,18 3-601 0 0,0-1 0 0 0,0 0-1 0 0,0-1 1 0 0,0 0 0 0 0,-12-7 0 0 0,-11-13-4540 0 0</inkml:trace>
</inkml:ink>
</file>

<file path=ppt/ink/ink1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8:29.9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0 103 6597 0 0,'0'0'5399'0'0,"16"-8"-4276"0"0,51-28 55 0 0,-49 28-542 0 0,1 1 0 0 0,0 0 0 0 0,0 2-1 0 0,39-7 1 0 0,-33 7-353 0 0,21-2-217 0 0,1 2-1 0 0,1 3 1 0 0,69 4 0 0 0,-114-2-370 0 0,38 4-842 0 0,-39-3 236 0 0,0-1 0 0 0,1 1 1 0 0,-1 0-1 0 0,0 0 0 0 0,1 0 1 0 0,-1 0-1 0 0,0 0 0 0 0,2 1 1 0 0</inkml:trace>
</inkml:ink>
</file>

<file path=ppt/ink/ink1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8:42.8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23 255 6733 0 0,'0'0'4555'0'0,"2"12"-3702"0"0,-1-5-712 0 0,3 21 739 0 0,11 35 1 0 0,-5-33 351 0 0,-5-18-705 0 0,0 1 0 0 0,-1 0 0 0 0,-1 0 0 0 0,0 0 0 0 0,-1 0 0 0 0,0 0 0 0 0,-1 23 0 0 0,-1-35-505 0 0,0 0 1 0 0,0 0-1 0 0,-1 0 1 0 0,1 0-1 0 0,0 0 0 0 0,-1 0 1 0 0,1 0-1 0 0,0 0 0 0 0,-1 0 1 0 0,1 0-1 0 0,-1 0 0 0 0,0 0 1 0 0,1-1-1 0 0,-1 1 0 0 0,0 0 1 0 0,1 0-1 0 0,-1-1 0 0 0,0 1 1 0 0,0 0-1 0 0,0-1 0 0 0,1 1 1 0 0,-1-1-1 0 0,0 1 0 0 0,0-1 1 0 0,0 0-1 0 0,0 1 0 0 0,0-1 1 0 0,0 0-1 0 0,0 1 1 0 0,0-1-1 0 0,0 0 0 0 0,0 0 1 0 0,0 0-1 0 0,0 0 0 0 0,0 0 1 0 0,0 0-1 0 0,0 0 0 0 0,0 0 1 0 0,0-1-1 0 0,0 1 0 0 0,0 0 1 0 0,0-1-1 0 0,0 1 0 0 0,0 0 1 0 0,0-1-1 0 0,0 1 0 0 0,0-1 1 0 0,0 0-1 0 0,1 1 0 0 0,-1-1 1 0 0,0 0-1 0 0,0 1 1 0 0,0-2-1 0 0,-3-4-18 0 0,1-1 1 0 0,-1 1 0 0 0,1-1-1 0 0,1 0 1 0 0,-1 1-1 0 0,1-1 1 0 0,-1-9-1 0 0,-6-51-92 0 0,9 65 87 0 0,-3-28-15 0 0,2 1 0 0 0,0-1 0 0 0,2 1 0 0 0,2-1 1 0 0,8-39-1 0 0,-8 56 23 0 0,0 1 1 0 0,2-1 0 0 0,0 1-1 0 0,0 0 1 0 0,1 0 0 0 0,9-13-1 0 0,-10 18 24 0 0,1-1-1 0 0,0 1 1 0 0,0 0-1 0 0,1 1 1 0 0,0-1-1 0 0,0 1 0 0 0,0 1 1 0 0,1-1-1 0 0,14-6 1 0 0,-17 9-20 0 0,0 1-1 0 0,1 0 1 0 0,-1 0-1 0 0,1 0 1 0 0,0 1 0 0 0,0 0-1 0 0,-1 0 1 0 0,1 0 0 0 0,0 1-1 0 0,0 0 1 0 0,8 0-1 0 0,-10 1-9 0 0,1 0 0 0 0,-1 0 0 0 0,0 0 0 0 0,0 0 0 0 0,0 0 0 0 0,0 1-1 0 0,0 0 1 0 0,0 0 0 0 0,0 0 0 0 0,0 0 0 0 0,-1 1 0 0 0,1-1 0 0 0,-1 1-1 0 0,0 0 1 0 0,0 0 0 0 0,3 4 0 0 0,2 4 12 0 0,-1 0-1 0 0,-1 0 1 0 0,1 0 0 0 0,-2 1 0 0 0,0 0-1 0 0,0 0 1 0 0,-1 0 0 0 0,-1 1 0 0 0,4 20-1 0 0,-4-3 91 0 0,0-1 1 0 0,-2 0-1 0 0,-3 36 0 0 0,-4-34 3 0 0,4-25-68 0 0,1 0 0 0 0,0 0 0 0 0,-1 9 0 0 0,2-14 43 0 0,0-14 250 0 0,1-6-331 0 0,1 1-1 0 0,0-1 1 0 0,7-24-1 0 0,19-53-36 0 0,-25 89 38 0 0,6-21-12 0 0,17-34 0 0 0,-22 54 18 0 0,-1 1-1 0 0,2 0 1 0 0,-1 0 0 0 0,1 1-1 0 0,0-1 1 0 0,1 1-1 0 0,-1 0 1 0 0,1 0-1 0 0,10-7 1 0 0,1 4 67 0 0,3 5-20 0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37:38.5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135 499 8945 0 0,'0'0'2843'0'0,"15"-7"-1588"0"0,52-21-51 0 0,-56 23-977 0 0,-1 0 0 0 0,1-1 0 0 0,-2-1 0 0 0,1 0 1 0 0,-1 0-1 0 0,0-1 0 0 0,0 0 0 0 0,-1 0 0 0 0,0-1 1 0 0,-1 0-1 0 0,0 0 0 0 0,0-1 0 0 0,-1 0 0 0 0,0 0 1 0 0,5-14-1 0 0,-5 10-16 0 0,-1 0 0 0 0,-1-1 0 0 0,0 1 1 0 0,-1-1-1 0 0,-1 0 0 0 0,0 0 0 0 0,-1 0 1 0 0,0 0-1 0 0,-2-1 0 0 0,-2-22 0 0 0,2 32-134 0 0,-1-1 0 0 0,1 0 0 0 0,-1 1 0 0 0,-1-1 0 0 0,1 1 0 0 0,-1 0 0 0 0,0 0-1 0 0,-1 0 1 0 0,1 0 0 0 0,-1 1 0 0 0,0-1 0 0 0,-1 1 0 0 0,1 0 0 0 0,-1 0 0 0 0,0 1 0 0 0,0-1 0 0 0,0 1 0 0 0,-1 0 0 0 0,0 0-1 0 0,0 1 1 0 0,-8-4 0 0 0,7 4-37 0 0,0 0 0 0 0,0 1 0 0 0,-1 0 0 0 0,1 0 0 0 0,-1 1-1 0 0,1 0 1 0 0,-1 0 0 0 0,1 1 0 0 0,-1-1 0 0 0,1 2 0 0 0,-1-1 0 0 0,1 1 0 0 0,-1 1-1 0 0,1-1 1 0 0,-1 1 0 0 0,1 0 0 0 0,0 1 0 0 0,-13 6 0 0 0,11-4-40 0 0,-1 1 0 0 0,1 1 1 0 0,0 0-1 0 0,0 0 0 0 0,1 1 1 0 0,0-1-1 0 0,1 2 0 0 0,-1-1 1 0 0,2 1-1 0 0,-1 1 0 0 0,1-1 1 0 0,0 1-1 0 0,1 0 0 0 0,1 0 1 0 0,-1 0-1 0 0,1 1 0 0 0,1 0 1 0 0,0 0-1 0 0,1 0 0 0 0,0 0 0 0 0,0 0 1 0 0,2 0-1 0 0,-1 0 0 0 0,2 16 1 0 0,-1-23 3 0 0,1-1 0 0 0,-1 0 1 0 0,1 0-1 0 0,0 0 0 0 0,0 0 0 0 0,0 0 1 0 0,1-1-1 0 0,-1 1 0 0 0,0 0 1 0 0,1 0-1 0 0,0-1 0 0 0,0 1 0 0 0,0-1 1 0 0,0 0-1 0 0,0 1 0 0 0,0-1 0 0 0,0 0 1 0 0,1 0-1 0 0,-1 0 0 0 0,1-1 1 0 0,0 1-1 0 0,-1-1 0 0 0,1 1 0 0 0,0-1 1 0 0,0 0-1 0 0,0 0 0 0 0,0 0 1 0 0,0 0-1 0 0,0-1 0 0 0,4 1 0 0 0,-1 0 11 0 0,1-1-1 0 0,0 0 0 0 0,0 0 1 0 0,0 0-1 0 0,0-1 1 0 0,0 0-1 0 0,0-1 0 0 0,-1 1 1 0 0,1-1-1 0 0,-1 0 0 0 0,1-1 1 0 0,10-5-1 0 0,7-8-15 0 0,-1-1 0 0 0,-1 0 0 0 0,0-2 0 0 0,-1 0 0 0 0,-1-1 0 0 0,-1-2-1 0 0,-1 0 1 0 0,-1 0 0 0 0,-1-2 0 0 0,14-26 0 0 0,-14 17 102 0 0,-11 22-70 0 0,-13 34-127 0 0,-13 42-509 0 0,3 2 0 0 0,-17 118 0 0 0,33-169 16 0 0,1 1 0 0 0,0-1-1 0 0,1 0 1 0 0,4 28 0 0 0,-4-39 186 0 0,2 1 0 0 0,-1 0 1 0 0,1-1-1 0 0,0 1 0 0 0,0-1 1 0 0,0 0-1 0 0,1 1 0 0 0,-1-1 1 0 0,1 0-1 0 0,1 0 0 0 0,-1-1 1 0 0,1 1-1 0 0,0-1 0 0 0,0 0 0 0 0,0 0 1 0 0,8 6-1 0 0,14 6-2560 0 0,-1-6-1113 0 0</inkml:trace>
</inkml:ink>
</file>

<file path=ppt/ink/ink1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8:43.8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1 146 964 0 0,'0'0'6608'0'0,"2"-11"-5935"0"0,8-33 1 0 0,-10 41-577 0 0,1 1 0 0 0,0 0 0 0 0,-1 0 0 0 0,1 0 0 0 0,0 0 0 0 0,0 0 0 0 0,0 0 0 0 0,1 0 0 0 0,-1 0 0 0 0,0 0 0 0 0,1 0 0 0 0,-1 0 0 0 0,1 1 0 0 0,-1-1 0 0 0,1 1 0 0 0,3-2 0 0 0,5-7 677 0 0,7-5 731 0 0,-13 12-953 0 0,0 0 1 0 0,0-1 0 0 0,-1 1-1 0 0,1-1 1 0 0,2-4 0 0 0,-5 7-483 0 0,0 1 1 0 0,0-1-1 0 0,0 1 1 0 0,0-1-1 0 0,0 1 0 0 0,0-1 1 0 0,0 1-1 0 0,0-1 1 0 0,0 1-1 0 0,0 0 1 0 0,0-1-1 0 0,0 1 1 0 0,0 0-1 0 0,0 0 0 0 0,0 0 1 0 0,1 0-1 0 0,0 0 1 0 0,24 2 457 0 0,-24-2-433 0 0,9 1 174 0 0,1 2-1 0 0,12 3 0 0 0,10 3 109 0 0,-26-7-311 0 0,-1 0 0 0 0,1 1 1 0 0,-1 0-1 0 0,0 0 1 0 0,0 0-1 0 0,0 1 0 0 0,0 0 1 0 0,0 1-1 0 0,-1-1 0 0 0,0 1 1 0 0,0 1-1 0 0,0-1 1 0 0,-1 1-1 0 0,0 0 0 0 0,0 0 1 0 0,0 0-1 0 0,-1 1 0 0 0,5 8 1 0 0,5 13 98 0 0,-1 1 0 0 0,-1 1 0 0 0,10 36 1 0 0,-12-32-54 0 0,70 191-233 0 0,-85-247-10432 0 0,-2 8 4933 0 0</inkml:trace>
</inkml:ink>
</file>

<file path=ppt/ink/ink1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8:44.3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42 0 7433 0 0,'0'0'7781'0'0,"-7"13"-7330"0"0,-19 42-82 0 0,24-51-300 0 0,1 0-1 0 0,-1 1 0 0 0,1-1 1 0 0,0 1-1 0 0,1-1 0 0 0,-1 1 1 0 0,1 0-1 0 0,-1-1 1 0 0,1 1-1 0 0,1 0 0 0 0,-1-1 1 0 0,3 10-1 0 0,-2-7 47 0 0,1 5 9 0 0,1 0 1 0 0,0 0 0 0 0,1 0 0 0 0,1-1 0 0 0,-1 1-1 0 0,2-1 1 0 0,9 15 0 0 0,-12-21-107 0 0,0-1-1 0 0,0 0 1 0 0,0 0-1 0 0,1 0 1 0 0,-1 0-1 0 0,1 0 1 0 0,0-1-1 0 0,0 1 1 0 0,1-1 0 0 0,-1 0-1 0 0,1 0 1 0 0,-1-1-1 0 0,1 1 1 0 0,0-1-1 0 0,0 0 1 0 0,0-1-1 0 0,0 1 1 0 0,0-1-1 0 0,8 1 1 0 0,-8-2 6 0 0,0 1 0 0 0,-1-1 1 0 0,1-1-1 0 0,0 1 0 0 0,0-1 0 0 0,0 0 0 0 0,0 0 1 0 0,0 0-1 0 0,-1-1 0 0 0,1 1 0 0 0,0-1 0 0 0,6-4 1 0 0,-8 4-3 0 0,-1 0 0 0 0,1-1 1 0 0,0 1-1 0 0,-1-1 1 0 0,0 1-1 0 0,1-1 1 0 0,-1 0-1 0 0,0 0 1 0 0,-1 0-1 0 0,1 0 1 0 0,0 0-1 0 0,-1 0 1 0 0,0 0-1 0 0,1 0 1 0 0,-2-1-1 0 0,1 1 0 0 0,0-1 1 0 0,0-6-1 0 0,0 3 62 0 0,-1-1 0 0 0,0 1 0 0 0,-1-1 0 0 0,0 1 0 0 0,0 0 0 0 0,-1-1 0 0 0,1 1 0 0 0,-2 0 0 0 0,1 0 0 0 0,-1 0 0 0 0,0 0-1 0 0,-6-10 1 0 0,3 8-61 0 0,0 0 0 0 0,-1 1 0 0 0,0-1 0 0 0,0 1 0 0 0,0 1 0 0 0,-1 0 0 0 0,0 0 0 0 0,-13-8 0 0 0,15 11-351 0 0,1 1 1 0 0,-1-1-1 0 0,-1 1 0 0 0,1 1 1 0 0,0-1-1 0 0,-1 1 1 0 0,1 1-1 0 0,-1-1 0 0 0,0 1 1 0 0,-8-1-1 0 0,15 2 152 0 0,-1 0-1 0 0,1 0 1 0 0,-1 0 0 0 0,1 0-1 0 0,-1 0 1 0 0,1 0-1 0 0,-1 0 1 0 0,1 0 0 0 0,-1 1-1 0 0,1-1 1 0 0,0 0-1 0 0,-1 0 1 0 0,1 0 0 0 0,-1 1-1 0 0,1-1 1 0 0,0 0-1 0 0,-1 0 1 0 0,1 1-1 0 0,-1-1 1 0 0,1 0 0 0 0,-1 1-1 0 0,-1 8-6430 0 0,1 0 273 0 0</inkml:trace>
</inkml:ink>
</file>

<file path=ppt/ink/ink1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8:44.7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149 220 3664 0 0,'0'0'13704'0'0,"-13"-5"-13378"0"0,-5-1-226 0 0,-20-3 0 0 0,37 8-93 0 0,0 1 1 0 0,-1 0 0 0 0,1 0-1 0 0,0 0 1 0 0,-1 0 0 0 0,1 0-1 0 0,0 0 1 0 0,0 0 0 0 0,-1 1 0 0 0,1-1-1 0 0,0 0 1 0 0,0 1 0 0 0,-1-1-1 0 0,1 1 1 0 0,0-1 0 0 0,0 1-1 0 0,0 0 1 0 0,0-1 0 0 0,0 1-1 0 0,0 0 1 0 0,0 0 0 0 0,0 0-1 0 0,0 0 1 0 0,0 0 0 0 0,0 0 0 0 0,0 0-1 0 0,1 0 1 0 0,-1 0 0 0 0,0 0-1 0 0,1 0 1 0 0,-1 0 0 0 0,0 3-1 0 0,-2 2 34 0 0,-3 3 6 0 0,0 1-1 0 0,1 0 1 0 0,1 0 0 0 0,0 1 0 0 0,0-1 0 0 0,1 1 0 0 0,0 0 0 0 0,1 0 0 0 0,0 0 0 0 0,0 0-1 0 0,1 0 1 0 0,1 0 0 0 0,0 1 0 0 0,2 13 0 0 0,-1-21-41 0 0,0-1 1 0 0,0 1-1 0 0,0-1 1 0 0,1 1-1 0 0,-1-1 1 0 0,1 0-1 0 0,0 0 0 0 0,0 0 1 0 0,0 0-1 0 0,0 0 1 0 0,0 0-1 0 0,1 0 1 0 0,-1-1-1 0 0,1 1 0 0 0,0-1 1 0 0,0 0-1 0 0,0 1 1 0 0,0-1-1 0 0,0-1 0 0 0,0 1 1 0 0,5 1-1 0 0,-5-1 13 0 0,0-1-1 0 0,0-1 1 0 0,0 1-1 0 0,0 0 0 0 0,1-1 1 0 0,-1 1-1 0 0,0-1 1 0 0,0 0-1 0 0,0 0 1 0 0,1 0-1 0 0,-1-1 1 0 0,0 1-1 0 0,0-1 0 0 0,0 0 1 0 0,0 0-1 0 0,0 0 1 0 0,0 0-1 0 0,0 0 1 0 0,0-1-1 0 0,0 1 0 0 0,-1-1 1 0 0,1 0-1 0 0,0 0 1 0 0,3-3-1 0 0,1-3 13 0 0,0 0-1 0 0,-1-1 0 0 0,0 1 1 0 0,0-1-1 0 0,-1-1 1 0 0,0 1-1 0 0,-1-1 1 0 0,0 1-1 0 0,4-15 0 0 0,2-13 197 0 0,6-46-1 0 0,-7 13 687 0 0,2-84-1 0 0,-17 266-1395 0 0,-1 3-881 0 0,7-92 182 0 0,5 40 1 0 0,-3-53-86 0 0,0 0 0 0 0,1-1 0 0 0,0 1 0 0 0,0-1 0 0 0,1 0 0 0 0,8 15 0 0 0,2-2-3633 0 0</inkml:trace>
</inkml:ink>
</file>

<file path=ppt/ink/ink1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8:45.1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245 142 8577 0 0,'0'0'4377'0'0,"-4"-13"-2729"0"0,-13-42-318 0 0,16 53-1257 0 0,0-1 1 0 0,0 1-1 0 0,0 0 0 0 0,0 0 0 0 0,0 0 0 0 0,-1 0 1 0 0,1 0-1 0 0,-1 0 0 0 0,1 0 0 0 0,-1 1 0 0 0,1-1 1 0 0,-1 0-1 0 0,0 1 0 0 0,0-1 0 0 0,0 1 0 0 0,0 0 1 0 0,0 0-1 0 0,0 0 0 0 0,0 0 0 0 0,-1 0 0 0 0,1 0 1 0 0,0 0-1 0 0,0 1 0 0 0,-1-1 0 0 0,1 1 0 0 0,0 0 1 0 0,-5-1-1 0 0,3 2-40 0 0,0-1 0 0 0,0 1 1 0 0,0-1-1 0 0,0 1 0 0 0,0 0 1 0 0,0 1-1 0 0,0-1 0 0 0,1 1 1 0 0,-1-1-1 0 0,1 1 0 0 0,-1 0 1 0 0,1 1-1 0 0,-5 2 0 0 0,-3 6 34 0 0,0 1-1 0 0,1 0 0 0 0,0 1 0 0 0,1 0 0 0 0,0 1 1 0 0,1 0-1 0 0,1 0 0 0 0,0 0 0 0 0,1 1 0 0 0,1 0 0 0 0,0 1 1 0 0,1-1-1 0 0,0 1 0 0 0,1-1 0 0 0,1 1 0 0 0,1 0 1 0 0,1 29-1 0 0,0-40-58 0 0,1 0 1 0 0,0 0-1 0 0,0 0 0 0 0,1 0 1 0 0,0 0-1 0 0,0-1 0 0 0,0 1 1 0 0,0 0-1 0 0,1-1 0 0 0,-1 0 1 0 0,1 1-1 0 0,0-1 0 0 0,0 0 1 0 0,1-1-1 0 0,-1 1 0 0 0,1-1 1 0 0,5 5-1 0 0,-6-6 1 0 0,0 0 0 0 0,0 0 0 0 0,0 0 0 0 0,1-1 0 0 0,-1 1 0 0 0,0-1 0 0 0,1 0 0 0 0,-1 1 0 0 0,1-2 0 0 0,-1 1-1 0 0,1 0 1 0 0,-1-1 0 0 0,1 0 0 0 0,0 1 0 0 0,-1-1 0 0 0,1-1 0 0 0,-1 1 0 0 0,1 0 0 0 0,0-1 0 0 0,-1 0 0 0 0,1 0 0 0 0,-1 0 0 0 0,0 0 0 0 0,1-1 0 0 0,3-2 0 0 0,2-2 12 0 0,0 0 0 0 0,-1 0 1 0 0,0-1-1 0 0,0-1 1 0 0,-1 1-1 0 0,0-1 0 0 0,0 0 1 0 0,-1-1-1 0 0,10-18 1 0 0,-3 2 47 0 0,0-2 0 0 0,11-37 1 0 0,-14 29 414 0 0,8-55 1 0 0,-2 7 811 0 0,-16 82-1263 0 0,0 0-1 0 0,1 0 1 0 0,-1 0-1 0 0,0 0 0 0 0,1-1 1 0 0,-1 1-1 0 0,1 0 1 0 0,-1 0-1 0 0,1 0 1 0 0,-1 0-1 0 0,1 0 1 0 0,1-1-1 0 0,-2 2-27 0 0,0 0-1 0 0,1 0 0 0 0,-1 0 0 0 0,0 0 1 0 0,0 0-1 0 0,0 0 0 0 0,1 0 0 0 0,-1 0 1 0 0,0 0-1 0 0,0 0 0 0 0,1 0 0 0 0,-1 0 1 0 0,0 1-1 0 0,0-1 0 0 0,0 0 0 0 0,1 0 1 0 0,-1 0-1 0 0,0 0 0 0 0,0 0 0 0 0,0 1 1 0 0,0-1-1 0 0,1 0 0 0 0,-1 0 0 0 0,0 0 1 0 0,0 1-1 0 0,0-1 0 0 0,0 0 0 0 0,0 0 1 0 0,0 0-1 0 0,0 1 0 0 0,0-1 0 0 0,0 0 1 0 0,1 0-1 0 0,-1 1 0 0 0,0-1 1 0 0,7 32-5 0 0,22 246 36 0 0,-25-223-231 0 0,-2-23-587 0 0,-1 0 0 0 0,-4 37 0 0 0,-6-13-8155 0 0</inkml:trace>
</inkml:ink>
</file>

<file path=ppt/ink/ink1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8:45.6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91 14097 0 0,'0'0'4961'0'0,"89"-50"-4249"0"0,-51 40-296 0 0,3 3-260 0 0,4 2-156 0 0,0 1-88 0 0,2-1-204 0 0,-3 0-172 0 0,-8 3-164 0 0,-7 2-200 0 0,-6-3-448 0 0,-10 3-1245 0 0,-6 0-2043 0 0</inkml:trace>
  <inkml:trace contextRef="#ctx0" brushRef="#br0" timeOffset="1">229 240 10197 0 0,'0'0'8995'0'0,"18"3"-8285"0"0,3 2-530 0 0,-8-1-73 0 0,1-1-1 0 0,1 0 0 0 0,-1-2 0 0 0,0 1 1 0 0,21-2-1 0 0,39-6-300 0 0,0-3 0 0 0,86-21 1 0 0,-120 20-3142 0 0,-35 8 832 0 0</inkml:trace>
</inkml:ink>
</file>

<file path=ppt/ink/ink1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8:46.2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0 235 11445 0 0,'0'0'7703'0'0,"9"15"-6963"0"0,60 100 211 0 0,9 34-171 0 0,-59-109-593 0 0,24 77 0 0 0,-40-103-153 0 0,-3-9 43 0 0,-1-8 242 0 0,-3-15-319 0 0,0 0-1 0 0,1 0 1 0 0,1 0 0 0 0,0 0 0 0 0,2-1 0 0 0,0 1 0 0 0,1 0 0 0 0,1 0-1 0 0,4-20 1 0 0,9-25-138 0 0,26-73 0 0 0,-32 109 127 0 0,4-13-45 0 0,-3 6 45 0 0,1 0 0 0 0,2 1 0 0 0,30-55 0 0 0,-42 85 26 0 0,1 1-1 0 0,0-1 1 0 0,0 1 0 0 0,0 0-1 0 0,0-1 1 0 0,0 1 0 0 0,0 0-1 0 0,1 0 1 0 0,-1 0 0 0 0,5-2-1 0 0,-5 3-1 0 0,-1 1 0 0 0,1-1 0 0 0,-1 1 0 0 0,1 0 0 0 0,-1-1 0 0 0,1 1-1 0 0,-1 0 1 0 0,1 0 0 0 0,0 0 0 0 0,-1 0 0 0 0,1 0 0 0 0,-1 0 0 0 0,1 0 0 0 0,0 1-1 0 0,-1-1 1 0 0,1 0 0 0 0,-1 1 0 0 0,1-1 0 0 0,-1 1 0 0 0,1 0 0 0 0,-1 0 0 0 0,2 0-1 0 0,3 4 36 0 0,-1-1-1 0 0,1 0 1 0 0,-1 1-1 0 0,0 0 0 0 0,0 1 1 0 0,7 10-1 0 0,22 40 168 0 0,-26-43-171 0 0,13 27 133 0 0,-1 0 0 0 0,20 65 1 0 0,16 89 65 0 0,-50-169-448 0 0,4 47 0 0 0,-7-8-5042 0 0</inkml:trace>
</inkml:ink>
</file>

<file path=ppt/ink/ink1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8:46.5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7 13965 0 0,'0'0'4955'0'0,"16"-1"-3685"0"0,3-1-899 0 0,8-1 289 0 0,40 2 0 0 0,-14 5-218 0 0,72 16-1 0 0,-21-3-424 0 0,89-1-1799 0 0,-191-16 1653 0 0,-1 0 0 0 0,1 0-1 0 0,-1 0 1 0 0,1 0-1 0 0,-1 0 1 0 0,1 0 0 0 0,-1-1-1 0 0,1 1 1 0 0,-1 0 0 0 0,1-1-1 0 0,-1 0 1 0 0,0 1 0 0 0,1-1-1 0 0,-1 0 1 0 0,0 0-1 0 0,2 0 1 0 0,-3 0-293 0 0,1-1 0 0 0,0 1 0 0 0,-1 0 0 0 0,1 0-1 0 0,0 0 1 0 0,-1 0 0 0 0,0-1 0 0 0,1 1 0 0 0,-1 0 0 0 0,0 0 0 0 0,1-1 0 0 0,-1 1 0 0 0,0 0-1 0 0,0-1 1 0 0,0 1 0 0 0,0 0 0 0 0,0-1 0 0 0,-1 1 0 0 0,1 0 0 0 0,-1-2 0 0 0,-4-17-5870 0 0</inkml:trace>
</inkml:ink>
</file>

<file path=ppt/ink/ink1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8:47.0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 0 8353 0 0,'0'0'9161'0'0,"-3"13"-7788"0"0,0-1-1069 0 0,0 2 130 0 0,0 1 1 0 0,1-1 0 0 0,-1 29-1 0 0,12 329 2435 0 0,-9-367-2977 0 0,1 86-349 0 0,-8-47-1945 0 0,5-35 92 0 0,-1 0-1 0 0,-6 15 1 0 0</inkml:trace>
  <inkml:trace contextRef="#ctx0" brushRef="#br0" timeOffset="1">403 115 13905 0 0,'0'0'7120'0'0,"12"16"-6498"0"0,37 53-259 0 0,-43-61-335 0 0,-2-1-1 0 0,1 1 1 0 0,-1 1-1 0 0,0-1 1 0 0,-1 0 0 0 0,0 1-1 0 0,4 15 1 0 0,-2-3-37 0 0,0-3-173 0 0,-1 1-1 0 0,-1 0 1 0 0,2 32-1 0 0,-5-41-512 0 0,0-1-1 0 0,-1 1 1 0 0,-3 15-1 0 0,3-19-688 0 0,-1 1-1 0 0,0-1 1 0 0,-1 0-1 0 0,1 1 1 0 0,-8 10 0 0 0</inkml:trace>
</inkml:ink>
</file>

<file path=ppt/ink/ink1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8:47.5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0 215 10105 0 0,'0'0'10272'0'0,"16"-10"-9532"0"0,-6 5-644 0 0,3-4 17 0 0,2 1 1 0 0,-1 1-1 0 0,1 0 1 0 0,0 1 0 0 0,1 0-1 0 0,27-5 1 0 0,495-50 1501 0 0,-518 60-1538 0 0,313-17 381 0 0,182-17-554 0 0,-479 30-672 0 0,0-2 0 0 0,40-12-1 0 0,-118 32-13463 0 0,8 0 6707 0 0</inkml:trace>
</inkml:ink>
</file>

<file path=ppt/ink/ink1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8:47.8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6097 0 0,'0'0'13181'0'0,"13"0"-12869"0"0,15 0-212 0 0,157 5 116 0 0,-63 14 56 0 0,-104-15-224 0 0,0 1 0 0 0,-1 1 0 0 0,1 0 0 0 0,26 15 0 0 0,-39-19-48 0 0,-1 1 0 0 0,0-1-1 0 0,0 1 1 0 0,0 0 0 0 0,-1 1 0 0 0,1-1 0 0 0,-1 0-1 0 0,1 1 1 0 0,-1 0 0 0 0,0 0 0 0 0,-1 0 0 0 0,4 5 0 0 0,-5-6 1 0 0,0 0 0 0 0,0-1 1 0 0,-1 1-1 0 0,1 0 0 0 0,-1 0 1 0 0,1-1-1 0 0,-1 1 1 0 0,0 0-1 0 0,0 0 0 0 0,0 0 1 0 0,0 0-1 0 0,0-1 0 0 0,-1 1 1 0 0,1 0-1 0 0,-1 0 1 0 0,0 0-1 0 0,0-1 0 0 0,0 1 1 0 0,0-1-1 0 0,0 1 0 0 0,-1-1 1 0 0,-2 5-1 0 0,-8 9 53 0 0,-1-1-1 0 0,0 0 0 0 0,-23 20 1 0 0,-51 35 45 0 0,31-26-8 0 0,47-37-60 0 0,-6 4 75 0 0,1 1-1 0 0,1 0 0 0 0,-1 1 1 0 0,2 1-1 0 0,0 0 1 0 0,-14 20-1 0 0,25-32-65 0 0,0 1 0 0 0,0-1 0 0 0,0 0 0 0 0,0 1 0 0 0,0-1-1 0 0,0 0 1 0 0,0 1 0 0 0,1-1 0 0 0,-1 1 0 0 0,1-1 0 0 0,0 1 0 0 0,-1-1 0 0 0,1 1 0 0 0,1-1 0 0 0,-1 1 0 0 0,0-1 0 0 0,1 5-1 0 0,0-5-15 0 0,0 0 0 0 0,1 0 0 0 0,-1 0-1 0 0,0 0 1 0 0,1 0 0 0 0,-1 0-1 0 0,1 0 1 0 0,-1 0 0 0 0,1-1-1 0 0,0 1 1 0 0,0-1 0 0 0,0 1 0 0 0,0-1-1 0 0,0 0 1 0 0,0 0 0 0 0,0 0-1 0 0,0 0 1 0 0,3 1 0 0 0,10 2 19 0 0,0-1 0 0 0,0-1 0 0 0,0 0 0 0 0,0-1 0 0 0,0 0 0 0 0,25-3 0 0 0,-16 1-35 0 0,28-3-7 0 0,0-3 0 0 0,89-23-1 0 0,-120 25-8 0 0,15-3-128 0 0,-1-2 0 0 0,0-2 1 0 0,39-18-1 0 0,-57 21-302 0 0,-1 0 0 0 0,0-1 0 0 0,0 0 0 0 0,-1-2 1 0 0,0 1-1 0 0,-1-2 0 0 0,-1 0 0 0 0,14-17 0 0 0,-13 13-3555 0 0,21-37 0 0 0,-5 1-4141 0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37:38.9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233 361 1032 0 0,'0'0'1298'0'0,"4"-16"2886"0"0,0-1-3129 0 0,-1 5-543 0 0,0 1 1 0 0,-1-1-1 0 0,0 0 0 0 0,-1 0 0 0 0,0 1 0 0 0,-2-19 0 0 0,0 19 31 0 0,-1 0-1 0 0,0 0 1 0 0,-1 0 0 0 0,-1 0-1 0 0,1 0 1 0 0,-2 0-1 0 0,1 1 1 0 0,-10-14-1 0 0,6 11-18 0 0,0 0 1 0 0,-1 1-1 0 0,-1 1 0 0 0,0-1 0 0 0,-22-18 0 0 0,28 27-415 0 0,0 1 0 0 0,0-1-1 0 0,0 0 1 0 0,0 1 0 0 0,-1 0-1 0 0,1 0 1 0 0,-1 0 0 0 0,1 1-1 0 0,-1-1 1 0 0,-7 0 0 0 0,10 1-85 0 0,0 1 0 0 0,0 0 1 0 0,-1 0-1 0 0,1 0 0 0 0,0 0 0 0 0,0 0 1 0 0,0 1-1 0 0,0-1 0 0 0,-1 1 1 0 0,1-1-1 0 0,0 1 0 0 0,0 0 0 0 0,0 0 1 0 0,0 0-1 0 0,0 0 0 0 0,0 0 0 0 0,1 0 1 0 0,-1 0-1 0 0,0 1 0 0 0,1-1 1 0 0,-1 1-1 0 0,0-1 0 0 0,1 1 0 0 0,-2 3 1 0 0,-2 2 3 0 0,1 1 0 0 0,0 1 1 0 0,1-1-1 0 0,0 0 0 0 0,0 1 1 0 0,0 0-1 0 0,1-1 0 0 0,1 1 1 0 0,-1 13-1 0 0,1-2-18 0 0,1 1 0 0 0,0-1-1 0 0,5 22 1 0 0,-4-31-102 0 0,2 1 0 0 0,-1-1 0 0 0,1 0 0 0 0,1 0 0 0 0,0 0-1 0 0,0 0 1 0 0,1 0 0 0 0,1-1 0 0 0,-1 0 0 0 0,2 0 0 0 0,-1-1 0 0 0,1 0-1 0 0,1 0 1 0 0,15 15 0 0 0,-21-23-40 0 0,0 0 0 0 0,0 1 0 0 0,0-1 0 0 0,0 0 0 0 0,0 0 0 0 0,0 0 0 0 0,0 0 0 0 0,0 0 0 0 0,0-1 0 0 0,0 1 1 0 0,0-1-1 0 0,1 1 0 0 0,-1-1 0 0 0,0 0 0 0 0,0 0 0 0 0,1 0 0 0 0,-1 0 0 0 0,0 0 0 0 0,0-1 0 0 0,1 1 0 0 0,1-1 0 0 0,1-1-534 0 0,-1 0 1 0 0,1 0-1 0 0,-1 0 1 0 0,0-1-1 0 0,0 0 1 0 0,0 1-1 0 0,0-1 0 0 0,-1-1 1 0 0,7-6-1 0 0,15-20-4788 0 0</inkml:trace>
</inkml:ink>
</file>

<file path=ppt/ink/ink1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8:48.2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176 97 13965 0 0,'0'0'1000'0'0,"11"-13"-266"0"0,-2 2-561 0 0,-6 5-96 0 0,1 1 0 0 0,0 0-1 0 0,0 0 1 0 0,0 0 0 0 0,1 1 0 0 0,0 0-1 0 0,0-1 1 0 0,0 1 0 0 0,0 1 0 0 0,1-1-1 0 0,-1 1 1 0 0,1 0 0 0 0,0 0 0 0 0,0 1-1 0 0,9-3 1 0 0,-5 3 98 0 0,1 0 0 0 0,-1 1 1 0 0,0 0-1 0 0,1 0 0 0 0,-1 2 0 0 0,0-1 0 0 0,1 1 0 0 0,-1 0 0 0 0,0 1 0 0 0,0 0 0 0 0,0 1 0 0 0,0 0 1 0 0,0 1-1 0 0,-1 0 0 0 0,1 0 0 0 0,-1 1 0 0 0,0 0 0 0 0,14 11 0 0 0,2 4 41 0 0,-2 1-1 0 0,0 0 0 0 0,-1 2 1 0 0,-2 1-1 0 0,0 0 0 0 0,27 45 1 0 0,-22-26-6 0 0,-1 2 1 0 0,-3 0-1 0 0,23 70 1 0 0,-27-54-95 0 0,-2 0-1 0 0,-2 1 1 0 0,-4 0 0 0 0,-2 1 0 0 0,-2 0-1 0 0,-7 88 1 0 0,-6-47-9 0 0,-5-2 0 0 0,-5 1 0 0 0,-33 110 1 0 0,-120 327-244 0 0,151-479-228 0 0,-3-1-1 0 0,-3-1 1 0 0,-54 91 0 0 0,63-126-26 0 0,0 0-1 0 0,-2-1 1 0 0,-1-1 0 0 0,-23 21 0 0 0,27-29-122 0 0,-1 0-1 0 0,0-2 1 0 0,-2 0-1 0 0,1-1 1 0 0,-1 0-1 0 0,-27 9 1 0 0,30-14-584 0 0,1-2-1 0 0,-1 0 1 0 0,0-1 0 0 0,0 0 0 0 0,-22 0 0 0 0,-11-2-3651 0 0</inkml:trace>
</inkml:ink>
</file>

<file path=ppt/ink/ink1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8:48.7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170 1 3556 0 0,'0'0'9066'0'0,"-7"12"-7846"0"0,-2 8-651 0 0,0 0 0 0 0,1 1-1 0 0,2 0 1 0 0,-5 22 0 0 0,-49 335 2875 0 0,19 5-1755 0 0,27-228-1046 0 0,10 211 0 0 0,9-280-659 0 0,4-1 0 0 0,3 0 1 0 0,4-1-1 0 0,30 88 0 0 0,-33-130-215 0 0,3-1 0 0 0,1-1 1 0 0,3-1-1 0 0,30 48 0 0 0,-37-67-272 0 0,1-2 0 0 0,1 1 0 0 0,0-2 0 0 0,1 0 0 0 0,1-1 0 0 0,1 0 0 0 0,0-2 0 0 0,1 0 0 0 0,31 17 0 0 0,-42-27-382 0 0,1 0 0 0 0,-1 0 0 0 0,1-1 1 0 0,10 3-1 0 0,53 4-5508 0 0</inkml:trace>
</inkml:ink>
</file>

<file path=ppt/ink/ink1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8:49.1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172 5 3160 0 0,'0'0'12304'0'0,"0"0"-12277"0"0,0 0-1 0 0,0 0 1 0 0,0 0-1 0 0,0 0 1 0 0,0-1-1 0 0,0 1 1 0 0,0 0-1 0 0,0 0 1 0 0,0 0-1 0 0,0 0 1 0 0,0-1-1 0 0,-1 1 1 0 0,1 0-1 0 0,0 0 1 0 0,0 0-1 0 0,0 0 1 0 0,0-1-1 0 0,0 1 1 0 0,0 0-1 0 0,0 0 1 0 0,0 0-1 0 0,-1 0 1 0 0,1 0-1 0 0,0 0 1 0 0,0-1-1 0 0,0 1 1 0 0,0 0 0 0 0,-1 0-1 0 0,1 0 1 0 0,0 0-1 0 0,0 0 1 0 0,0 0-1 0 0,0 0 1 0 0,-1 0-1 0 0,1 0 1 0 0,0 0-1 0 0,0 0 1 0 0,0 0-1 0 0,0 0 1 0 0,-1 0-1 0 0,1 0 1 0 0,0 0-1 0 0,0 0 1 0 0,0 0-1 0 0,0 0 1 0 0,-1 0-1 0 0,1 0 1 0 0,0 0-1 0 0,0 0 1 0 0,0 0-1 0 0,0 0 1 0 0,-1 0-1 0 0,1 1 1 0 0,0-1-1 0 0,0 0 1 0 0,0 0 0 0 0,0 0-1 0 0,0 0 1 0 0,-1 0-1 0 0,1 1 1 0 0,-3 6 249 0 0,0 0 1 0 0,1 0 0 0 0,-3 13 0 0 0,0 1 75 0 0,-22 85 525 0 0,6 2 0 0 0,-16 214-1 0 0,35-259-861 0 0,1-16-559 0 0,-11 66-1 0 0,11-109 341 0 0,-5 19-926 0 0,6-23 963 0 0,-1 1-1 0 0,1-1 1 0 0,0 1 0 0 0,-1-1-1 0 0,1 1 1 0 0,-1-1-1 0 0,1 1 1 0 0,0-1 0 0 0,-1 1-1 0 0,1-1 1 0 0,-1 0-1 0 0,1 1 1 0 0,-1-1 0 0 0,1 0-1 0 0,-1 0 1 0 0,0 1-1 0 0,1-1 1 0 0,-1 0 0 0 0,1 0-1 0 0,-1 0 1 0 0,1 1 0 0 0,-1-1-1 0 0,0 0 1 0 0,1 0-1 0 0,-1 0 1 0 0,1 0 0 0 0,-1 0-1 0 0,0 0 1 0 0,1-1-1 0 0,-1 1 1 0 0,1 0 0 0 0,-1 0-1 0 0,0-1 1 0 0,0 1-58 0 0,0 0-1 0 0,1 0 1 0 0,-1-1-1 0 0,1 1 1 0 0,-1 0 0 0 0,1-1-1 0 0,-1 1 1 0 0,1-1 0 0 0,-1 1-1 0 0,1-1 1 0 0,-1 1 0 0 0,1-1-1 0 0,-1 1 1 0 0,1-1 0 0 0,-1 0-1 0 0,-10-22-5224 0 0</inkml:trace>
</inkml:ink>
</file>

<file path=ppt/ink/ink1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8:49.5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1 309 6521 0 0,'0'0'10803'0'0,"3"-12"-10272"0"0,2-4-341 0 0,8-21-1 0 0,-12 34-168 0 0,0 1 0 0 0,0 0-1 0 0,1 0 1 0 0,-1 0-1 0 0,1 0 1 0 0,-1 0-1 0 0,1 0 1 0 0,0 1 0 0 0,-1-1-1 0 0,1 1 1 0 0,0-1-1 0 0,0 1 1 0 0,0-1 0 0 0,1 1-1 0 0,-1 0 1 0 0,0 0-1 0 0,4-1 1 0 0,5-3 69 0 0,160-100 690 0 0,-78 44-547 0 0,-81 54-151 0 0,-5 2 52 0 0,0 0-1 0 0,0 1 0 0 0,0 0 1 0 0,0 1-1 0 0,1-1 0 0 0,-1 1 1 0 0,16-3-1 0 0,-21 6-115 0 0,-1 0 0 0 0,1 0-1 0 0,-1 0 1 0 0,1 0 0 0 0,-1 1-1 0 0,1-1 1 0 0,-1 1-1 0 0,0-1 1 0 0,1 1 0 0 0,-1-1-1 0 0,0 1 1 0 0,1 0 0 0 0,-1-1-1 0 0,0 1 1 0 0,0 0 0 0 0,0 0-1 0 0,0 0 1 0 0,0 0 0 0 0,0 0-1 0 0,0 0 1 0 0,0 0 0 0 0,0 1-1 0 0,0-1 1 0 0,0 0 0 0 0,-1 0-1 0 0,1 1 1 0 0,0-1-1 0 0,-1 0 1 0 0,1 1 0 0 0,-1-1-1 0 0,0 1 1 0 0,1 1 0 0 0,1 7 34 0 0,0 0 0 0 0,-1 0 1 0 0,0 16-1 0 0,0-18 8 0 0,-1 79 173 0 0,-1-48-154 0 0,5 56-1 0 0,-3-89-68 0 0,0 0 0 0 0,1 0 0 0 0,-1 0 0 0 0,1-1 1 0 0,0 1-1 0 0,1 0 0 0 0,-1-1 0 0 0,1 0 0 0 0,4 6 0 0 0,-6-8 1 0 0,1-1-1 0 0,0 1 1 0 0,0-1 0 0 0,1 0 0 0 0,-1 0 0 0 0,0 0 0 0 0,1 0 0 0 0,-1 0-1 0 0,1 0 1 0 0,0-1 0 0 0,-1 1 0 0 0,1-1 0 0 0,0 0 0 0 0,0 0-1 0 0,0 0 1 0 0,0 0 0 0 0,0-1 0 0 0,0 1 0 0 0,4 0 0 0 0,7-1 7 0 0,0-1 1 0 0,0 0-1 0 0,0 0 0 0 0,0-2 1 0 0,0 0-1 0 0,-1 0 1 0 0,25-10-1 0 0,-34 11-10 0 0,4-1 16 0 0,1-1-1 0 0,-1 2 0 0 0,1-1 1 0 0,0 1-1 0 0,-1 1 1 0 0,1-1-1 0 0,0 1 0 0 0,10 1 1 0 0,-17 0 7 0 0,0 1 1 0 0,0 0 0 0 0,0-1-1 0 0,0 1 1 0 0,-1 0-1 0 0,1 0 1 0 0,0 0-1 0 0,-1 0 1 0 0,1 0 0 0 0,-1 1-1 0 0,1-1 1 0 0,-1 0-1 0 0,0 1 1 0 0,3 2 0 0 0,16 25 490 0 0,-17-24-459 0 0,18 27-337 0 0,1-1 0 0 0,40 43-1 0 0,-59-71-133 0 0,0 1-1 0 0,1 0 0 0 0,-1 0 1 0 0,3 6-1 0 0,-5-9-51 0 0,0 1 0 0 0,-1 0 0 0 0,1 0 0 0 0,-1-1 0 0 0,1 1 0 0 0,-1 0 0 0 0,1 0 0 0 0,-1 0 0 0 0,0 1 0 0 0</inkml:trace>
</inkml:ink>
</file>

<file path=ppt/ink/ink1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8:51.8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1 279 3920 0 0,'0'0'11921'0'0,"3"13"-11104"0"0,34 182 1757 0 0,-35-190-2538 0 0,-1 3 76 0 0,1-1-1 0 0,0 1 1 0 0,1-1 0 0 0,4 10-1 0 0,-11-45 1043 0 0,-3-4-1038 0 0,2-1 0 0 0,2 1-1 0 0,1-1 1 0 0,2-39 0 0 0,2 45-120 0 0,1 0 0 0 0,1 0 0 0 0,2 1-1 0 0,0 0 1 0 0,16-40 0 0 0,-18 56 28 0 0,1 0 0 0 0,0 0 0 0 0,1 0 0 0 0,0 0 0 0 0,7-8 0 0 0,-10 14-13 0 0,0 0-1 0 0,0 1 0 0 0,1 0 0 0 0,-1 0 1 0 0,1 0-1 0 0,0 0 0 0 0,-1 1 0 0 0,1-1 0 0 0,0 1 1 0 0,1 0-1 0 0,-1 0 0 0 0,0 1 0 0 0,1-1 1 0 0,-1 1-1 0 0,6-1 0 0 0,-4 1 5 0 0,1 1 0 0 0,-1-1-1 0 0,1 1 1 0 0,0 1 0 0 0,-1-1 0 0 0,1 1-1 0 0,-1 1 1 0 0,1-1 0 0 0,-1 1 0 0 0,11 4-1 0 0,-8-2 1 0 0,0 1 0 0 0,-1 0 0 0 0,0 0 0 0 0,0 1-1 0 0,-1 0 1 0 0,13 13 0 0 0,-7-6-3 0 0,-1 2 0 0 0,-1 0 0 0 0,0 0 0 0 0,-1 1 0 0 0,-1 0 0 0 0,0 1 0 0 0,6 18 0 0 0,-6-10-7 0 0,-1 0-1 0 0,-1 1 1 0 0,-1-1 0 0 0,3 38-1 0 0,0 60 117 0 0,-6-116-6 0 0,0-10 84 0 0,5-14 66 0 0,-7 15-281 0 0,84-177 203 0 0,-62 135-123 0 0,-18 32-37 0 0,0 2 39 0 0,12-19-1 0 0,-15 27-46 0 0,-1-1 0 0 0,1 1 0 0 0,-1 0 0 0 0,1 1 0 0 0,0-1 0 0 0,0 0 0 0 0,0 0 0 0 0,0 1 0 0 0,0-1 0 0 0,0 1-1 0 0,1 0 1 0 0,-1 0 0 0 0,0 0 0 0 0,4-2 0 0 0,-4 3-14 0 0,-1 0 0 0 0,1 0 0 0 0,-1 0 0 0 0,1 0 0 0 0,-1 0 0 0 0,1 1 0 0 0,-1-1 0 0 0,1 0 0 0 0,-1 1 0 0 0,1-1 0 0 0,-1 1 0 0 0,0-1 0 0 0,1 1 0 0 0,-1 0 0 0 0,0 0 0 0 0,1 0 0 0 0,-1-1 0 0 0,0 1 0 0 0,0 0 0 0 0,2 3 0 0 0,19 24 88 0 0,-8-5-62 0 0,-1 1 0 0 0,-1 0 0 0 0,10 27 0 0 0,18 80-633 0 0,-36-117 233 0 0,-1 1 1 0 0,-1 0-1 0 0,-1 0 0 0 0,0 0 0 0 0,0 0 1 0 0,-3 19-1 0 0,-6 7-3309 0 0,-4-2-4220 0 0,4-24-1217 0 0</inkml:trace>
</inkml:ink>
</file>

<file path=ppt/ink/ink1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8:52.3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128 232 8565 0 0,'0'0'8713'0'0,"13"-6"-8230"0"0,45-20-206 0 0,-50 23-212 0 0,0-1 0 0 0,0-1 0 0 0,-1 1 0 0 0,0-2 0 0 0,1 1 0 0 0,-2-1 0 0 0,1 0 0 0 0,6-8 0 0 0,-10 10 9 0 0,0 0 1 0 0,0 0-1 0 0,0 0 0 0 0,-1-1 1 0 0,1 1-1 0 0,-1-1 1 0 0,-1 0-1 0 0,1 0 0 0 0,-1 1 1 0 0,1-1-1 0 0,-1 0 1 0 0,-1 0-1 0 0,1-6 0 0 0,-1 9-38 0 0,0-1-1 0 0,0 0 0 0 0,0 1 0 0 0,0-1 0 0 0,-1 1 0 0 0,1-1 0 0 0,-1 1 0 0 0,0-1 0 0 0,0 1 0 0 0,0-1 0 0 0,0 1 0 0 0,0 0 0 0 0,0 0 0 0 0,-1-1 0 0 0,1 1 0 0 0,-3-2 0 0 0,1 1 19 0 0,0 0-1 0 0,0 1 0 0 0,0-1 1 0 0,0 1-1 0 0,-1 0 1 0 0,1-1-1 0 0,-1 2 0 0 0,0-1 1 0 0,-6-2-1 0 0,3 2 14 0 0,-1 0 0 0 0,0 0-1 0 0,0 1 1 0 0,0 0 0 0 0,-1 0-1 0 0,1 1 1 0 0,0 0 0 0 0,0 1 0 0 0,-16 2-1 0 0,17-1-36 0 0,-1 1 0 0 0,1 0 0 0 0,0 0 0 0 0,0 1 0 0 0,0 0 0 0 0,1 0 1 0 0,-1 0-1 0 0,1 1 0 0 0,0 0 0 0 0,0 0 0 0 0,0 1 0 0 0,1 0 0 0 0,0 0 0 0 0,0 0 0 0 0,1 0 0 0 0,-1 1 0 0 0,2-1 0 0 0,-5 10 0 0 0,2-4 16 0 0,1 1 1 0 0,1-1-1 0 0,0 1 0 0 0,0-1 0 0 0,1 1 1 0 0,1 0-1 0 0,1 0 0 0 0,-1 0 1 0 0,2 1-1 0 0,1 14 0 0 0,0-18-51 0 0,0-1 0 0 0,1 1 0 0 0,1-1-1 0 0,-1 1 1 0 0,1-1 0 0 0,1 0 0 0 0,0 0-1 0 0,0 0 1 0 0,1-1 0 0 0,0 0 0 0 0,1 1-1 0 0,-1-2 1 0 0,8 9 0 0 0,-8-11-189 0 0,1 1 0 0 0,0-1 0 0 0,0-1 0 0 0,0 1 0 0 0,0-1 0 0 0,1 0 0 0 0,-1 0 0 0 0,1-1 0 0 0,0 1-1 0 0,0-2 1 0 0,1 1 0 0 0,-1-1 0 0 0,1 0 0 0 0,-1 0 0 0 0,1-1 0 0 0,14 0 0 0 0,-13-1-584 0 0,-1 0 0 0 0,0-1-1 0 0,0 0 1 0 0,14-3 0 0 0,-15 1-530 0 0,-1 1-1 0 0,0-1 1 0 0,1 0 0 0 0,-1 0 0 0 0,10-7 0 0 0,4-5-5057 0 0</inkml:trace>
</inkml:ink>
</file>

<file path=ppt/ink/ink1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8:52.5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0 125 536 0 0,'0'0'19743'0'0,"14"10"-18999"0"0,3 2-528 0 0,60 49 700 0 0,-67-53-770 0 0,0 0 1 0 0,0-1-1 0 0,1 0 0 0 0,-1 0 0 0 0,1-2 0 0 0,1 1 0 0 0,-1-1 0 0 0,1-1 0 0 0,20 5 0 0 0,-24-8-118 0 0,0 1 1 0 0,0-1-1 0 0,0-1 0 0 0,0 0 0 0 0,0 0 0 0 0,0 0 1 0 0,0-1-1 0 0,-1 0 0 0 0,1-1 0 0 0,0 0 0 0 0,0 0 1 0 0,-1-1-1 0 0,1 0 0 0 0,-1 0 0 0 0,0 0 0 0 0,8-6 1 0 0,-6 3-44 0 0,0-1 1 0 0,0 0 0 0 0,-1 0 0 0 0,0 0 0 0 0,-1-1 0 0 0,0 0-1 0 0,0-1 1 0 0,-1 0 0 0 0,0 0 0 0 0,0 0 0 0 0,-1-1 0 0 0,0 1-1 0 0,-1-1 1 0 0,0-1 0 0 0,0 1 0 0 0,3-19 0 0 0,2-42-1957 0 0,-9 71 1875 0 0,0-1-1 0 0,0 0 1 0 0,0 1 0 0 0,0-1-1 0 0,0 0 1 0 0,0 1 0 0 0,1-1-1 0 0,-1 0 1 0 0,0 1 0 0 0,0-1-1 0 0,1 1 1 0 0,-1-1 0 0 0,0 1-1 0 0,1-1 1 0 0,-1 1 0 0 0,0-1-1 0 0,1 1 1 0 0,-1-1 0 0 0,1 0-1 0 0,0 1-42 0 0,-1 0-1 0 0,1 0 1 0 0,-1 0-1 0 0,0 0 0 0 0,1 0 1 0 0,-1 0-1 0 0,1 0 1 0 0,-1 0-1 0 0,0 0 1 0 0,1 0-1 0 0,-1 0 1 0 0,0 0-1 0 0,1 0 0 0 0,-1 0 1 0 0,0 1-1 0 0,1-1 1 0 0,-1 0-1 0 0,1 0 1 0 0,-1 0-1 0 0,0 1 0 0 0,0-1 1 0 0,1 0-1 0 0,-1 1 1 0 0,19 21-7779 0 0,-16-17 5865 0 0,5 5-3672 0 0</inkml:trace>
</inkml:ink>
</file>

<file path=ppt/ink/ink1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8:53.0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0 261 692 0 0,'0'0'9175'0'0,"15"-1"-7546"0"0,51-4 114 0 0,-59 3-1458 0 0,-1 1 1 0 0,1-1-1 0 0,0-1 1 0 0,-1 1-1 0 0,1-1 1 0 0,-1 0-1 0 0,0-1 1 0 0,0 1-1 0 0,-1-1 1 0 0,1-1-1 0 0,-1 1 1 0 0,1-1-1 0 0,-1 0 1 0 0,6-8-1 0 0,-4 6-50 0 0,0-1 6 0 0,0 0 0 0 0,-1 0 0 0 0,0 0 0 0 0,-1-1-1 0 0,0 0 1 0 0,0-1 0 0 0,-1 1 0 0 0,4-10 0 0 0,-7 15-136 0 0,0 0 1 0 0,0 0-1 0 0,0-1 1 0 0,-1 1-1 0 0,1 0 1 0 0,-1 0-1 0 0,0 0 1 0 0,0 0-1 0 0,-1 0 1 0 0,0-5-1 0 0,0 7-52 0 0,0-1 0 0 0,0 1 1 0 0,0-1-1 0 0,0 1 0 0 0,0 0 0 0 0,0 0 0 0 0,0-1 1 0 0,-1 1-1 0 0,0 0 0 0 0,1 0 0 0 0,-1 0 0 0 0,0 1 0 0 0,0-1 1 0 0,0 0-1 0 0,0 1 0 0 0,0-1 0 0 0,-4-1 0 0 0,2 1-30 0 0,-1 0-1 0 0,0 0 0 0 0,0 0 0 0 0,0 1 0 0 0,0 0 0 0 0,0 0 1 0 0,0 0-1 0 0,0 1 0 0 0,0 0 0 0 0,-1 0 0 0 0,1 0 1 0 0,0 0-1 0 0,0 1 0 0 0,0 0 0 0 0,-9 2 0 0 0,7-1-18 0 0,1 0 0 0 0,0 1-1 0 0,0 0 1 0 0,0 0 0 0 0,0 0-1 0 0,1 0 1 0 0,-1 1-1 0 0,1 0 1 0 0,0 0 0 0 0,0 0-1 0 0,-8 11 1 0 0,9-10-20 0 0,0 1 0 0 0,1-1 1 0 0,-1 1-1 0 0,2 0 0 0 0,-1 1 0 0 0,1-1 0 0 0,0 0 1 0 0,0 1-1 0 0,0-1 0 0 0,1 1 0 0 0,0-1 0 0 0,0 1 0 0 0,1 8 1 0 0,0-9-50 0 0,0-1 1 0 0,1 1 0 0 0,0 0-1 0 0,0-1 1 0 0,0 1 0 0 0,1-1 0 0 0,-1 1-1 0 0,1-1 1 0 0,1 1 0 0 0,-1-1-1 0 0,1 0 1 0 0,0 0 0 0 0,0-1 0 0 0,0 1-1 0 0,6 6 1 0 0,-5-7-51 0 0,1 0 1 0 0,-1 0-1 0 0,1-1 1 0 0,0 0-1 0 0,-1 0 1 0 0,1 0-1 0 0,0 0 1 0 0,1-1-1 0 0,-1 0 1 0 0,0 0-1 0 0,1 0 1 0 0,-1-1-1 0 0,1 0 1 0 0,0 0-1 0 0,-1 0 1 0 0,1-1-1 0 0,0 0 1 0 0,-1 0-1 0 0,1 0 1 0 0,10-2-1 0 0,-4-1-33 0 0,0 0 0 0 0,0-1 0 0 0,-1 0-1 0 0,0-1 1 0 0,0 0 0 0 0,0-1 0 0 0,0 0 0 0 0,18-14 0 0 0,4-8 194 0 0,-22 18 276 0 0,0 1-1 0 0,1 0 1 0 0,0 0 0 0 0,23-11-1 0 0,-32 18-237 0 0,0 1-1 0 0,0 0 1 0 0,0 0 0 0 0,0 1-1 0 0,1-1 1 0 0,-1 1-1 0 0,0-1 1 0 0,0 1-1 0 0,0 0 1 0 0,1 0-1 0 0,-1 0 1 0 0,0 1-1 0 0,6 1 1 0 0,-4-1 11 0 0,0 1 1 0 0,-1 0-1 0 0,1 0 1 0 0,-1 1-1 0 0,0-1 1 0 0,0 1-1 0 0,1 0 0 0 0,3 4 1 0 0,2 3 99 0 0,-1 0 0 0 0,0 0 1 0 0,-1 1-1 0 0,0 0 0 0 0,11 21 1 0 0,-16-28-106 0 0,-1 0 0 0 0,0 1 0 0 0,0 0-1 0 0,-1-1 1 0 0,1 1 0 0 0,-1 0 0 0 0,0 0 0 0 0,1 9 0 0 0,-2-13 49 0 0,5-16 367 0 0,5 0-543 0 0,0 2 1 0 0,0-1-1 0 0,2 2 0 0 0,-1-1 1 0 0,2 2-1 0 0,0-1 1 0 0,0 2-1 0 0,1 0 0 0 0,0 0 1 0 0,17-8-1 0 0,-25 16 78 0 0,0 0 0 0 0,-1 0 0 0 0,1 0 0 0 0,0 1 0 0 0,0 0 0 0 0,0 0-1 0 0,-1 0 1 0 0,1 1 0 0 0,0-1 0 0 0,8 2 0 0 0,-5 0 13 0 0,0 1-1 0 0,1 0 1 0 0,-1 0 0 0 0,0 1-1 0 0,16 7 1 0 0,-1 3-144 0 0,0 2 1 0 0,0 0 0 0 0,27 25-1 0 0,-42-33-659 0 0,-1 1-1 0 0,0 1 1 0 0,0-1-1 0 0,8 15 1 0 0,-5-9-3133 0 0</inkml:trace>
</inkml:ink>
</file>

<file path=ppt/ink/ink1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8:53.3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27 13805 0 0,'0'0'4453'0'0,"93"-24"-4021"0"0,-62 24-192 0 0,-3-2-240 0 0,-1 2-136 0 0,-1 0-380 0 0,-3 0-352 0 0,-7 0-397 0 0,-5 0-675 0 0,-6 2-1024 0 0</inkml:trace>
</inkml:ink>
</file>

<file path=ppt/ink/ink1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8:53.5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34 4516 0 0,'0'0'12895'0'0,"14"7"-11578"0"0,46 24-170 0 0,-54-29-1029 0 0,-1 0 0 0 0,1-1 0 0 0,-1 0-1 0 0,1 0 1 0 0,-1 0 0 0 0,1 0 0 0 0,0-1 0 0 0,-1 0 0 0 0,10-1-1 0 0,2 0 85 0 0,29 0-34 0 0,-1-2-1 0 0,68-13 0 0 0,-77 8-1468 0 0,59-21 1 0 0,-93 28 1077 0 0,14-6-1772 0 0,-16 7 1671 0 0,1-1-1 0 0,-1 1 0 0 0,0 0 1 0 0,2-3-1623 0 0,-1 3 1622 0 0,-1 0 0 0 0,0-1 1 0 0,0 1-1 0 0,1-1 1 0 0,-1 1-1 0 0,0-1 1 0 0,0 1-1 0 0,0-1 1 0 0,0 1-1 0 0,0-1 0 0 0,0 1 1 0 0,0-1-1 0 0,0 1 1 0 0,0-1-1 0 0,0 1 1 0 0,0-1-1 0 0,0 1 0 0 0,0-1 1 0 0,0 0-1 0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37:39.1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214 0 7565 0 0,'0'0'13038'0'0,"-8"19"-12388"0"0,1-2-535 0 0,-3 5-15 0 0,2 0 1 0 0,0 0 0 0 0,-8 42 0 0 0,-6 86-24 0 0,-5 31-689 0 0,20-150-377 0 0,-1-1 0 0 0,-1-1-1 0 0,-24 54 1 0 0,15-50-1068 0 0,10-21-664 0 0,1 1-1 0 0,-5 14 1 0 0,7-8-2957 0 0</inkml:trace>
</inkml:ink>
</file>

<file path=ppt/ink/ink1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8:54.4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0 174 8485 0 0,'0'0'7264'0'0,"7"16"-6165"0"0,1 4-771 0 0,1 1 110 0 0,-1 0 0 0 0,8 36 0 0 0,-3 15 841 0 0,7 136 0 0 0,-16-135-809 0 0,-3-91-335 0 0,1 0 0 0 0,0 0 0 0 0,9-32 0 0 0,24-74-253 0 0,-21 79 91 0 0,10-37 26 0 0,39-86-1 0 0,-58 156 12 0 0,1 0 1 0 0,1 1-1 0 0,0-1 1 0 0,0 1-1 0 0,19-20 0 0 0,-22 26 13 0 0,1 1 0 0 0,0 0 0 0 0,1-1 0 0 0,-1 1 0 0 0,1 1 0 0 0,0-1 0 0 0,0 1 0 0 0,0 0 0 0 0,0 1 0 0 0,0-1 0 0 0,1 1 0 0 0,-1 0 0 0 0,13-1 0 0 0,-6 1 42 0 0,1 2 0 0 0,0 0 0 0 0,-1 0 0 0 0,1 1 0 0 0,-1 1 0 0 0,1 0 0 0 0,-1 1 0 0 0,0 0 0 0 0,0 1 0 0 0,21 9 0 0 0,-25-8 6 0 0,1 0 1 0 0,-1 0-1 0 0,-1 1 1 0 0,1 0-1 0 0,-1 0 0 0 0,0 1 1 0 0,-1 0-1 0 0,1 0 0 0 0,-2 1 1 0 0,1 0-1 0 0,-1 0 0 0 0,0 1 1 0 0,0 0-1 0 0,6 14 1 0 0,-7-9-21 0 0,0 1 1 0 0,0-1 0 0 0,-2 1 0 0 0,0 0 0 0 0,2 24 0 0 0,-4 78 26 0 0,-1-90-85 0 0,-8 161-2348 0 0,7-176 2120 0 0,1-8-2340 0 0</inkml:trace>
</inkml:ink>
</file>

<file path=ppt/ink/ink1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8:54.7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294 0 13225 0 0,'0'0'7484'0'0,"10"13"-6115"0"0,3 5-874 0 0,13 23-1 0 0,-24-36-425 0 0,0-1-1 0 0,0 1 0 0 0,0 0 1 0 0,-1 0-1 0 0,0 0 0 0 0,0 0 0 0 0,0 0 1 0 0,-1 0-1 0 0,1 0 0 0 0,-1 0 1 0 0,-1 0-1 0 0,1 0 0 0 0,-1 5 0 0 0,-1 6 67 0 0,-6 53 262 0 0,-3 0 0 0 0,-26 85 0 0 0,26-111-286 0 0,-175 544-179 0 0,97-376-3952 0 0,85-205 2878 0 0,1-4-1144 0 0,1-21-12914 0 0</inkml:trace>
</inkml:ink>
</file>

<file path=ppt/ink/ink1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8:55.1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1 103 808 0 0,'0'0'12989'0'0,"16"-13"-11744"0"0,56-42 41 0 0,-67 51-1105 0 0,1 0 0 0 0,0 0 0 0 0,0 0 0 0 0,1 1 0 0 0,-1 0 0 0 0,1 1 1 0 0,0-1-1 0 0,-1 1 0 0 0,1 1 0 0 0,0-1 0 0 0,0 1 0 0 0,0 0 0 0 0,0 1 0 0 0,10 0 0 0 0,-6-1-29 0 0,-3 1-52 0 0,-1 0-1 0 0,1 1 1 0 0,0 0-1 0 0,0 0 1 0 0,-1 0-1 0 0,1 1 0 0 0,-1 0 1 0 0,1 1-1 0 0,-1 0 1 0 0,0 0-1 0 0,0 0 1 0 0,12 9-1 0 0,-13-8-32 0 0,-1 0 0 0 0,0 0 0 0 0,-1 1 0 0 0,1 0 0 0 0,-1 0 0 0 0,0 0 0 0 0,0 0 0 0 0,0 1 1 0 0,-1-1-1 0 0,0 1 0 0 0,0 0 0 0 0,0 0 0 0 0,-1 0 0 0 0,0 0 0 0 0,2 11 0 0 0,-2-2 15 0 0,0-1 0 0 0,-1 1 1 0 0,0-1-1 0 0,-2 1 0 0 0,1-1 0 0 0,-2 0 0 0 0,-5 24 1 0 0,-4 3 113 0 0,-20 49 0 0 0,-4 11 330 0 0,32-91-375 0 0,0 0 0 0 0,1 0-1 0 0,0 0 1 0 0,0 14 0 0 0,2-21-121 0 0,0-1 0 0 0,0 0 1 0 0,0 1-1 0 0,1-1 0 0 0,-1 1 0 0 0,0-1 0 0 0,1 0 1 0 0,0 1-1 0 0,0-1 0 0 0,-1 0 0 0 0,1 0 0 0 0,1 0 1 0 0,-1 0-1 0 0,0 0 0 0 0,0 0 0 0 0,1 0 0 0 0,-1 0 1 0 0,1 0-1 0 0,0 0 0 0 0,-1-1 0 0 0,1 1 0 0 0,0-1 1 0 0,0 1-1 0 0,4 1 0 0 0,1 0 10 0 0,0 0 0 0 0,0-1 0 0 0,1 0 0 0 0,-1-1 0 0 0,1 1 0 0 0,-1-1 0 0 0,11 0 0 0 0,56-4 70 0 0,-71 2-107 0 0,227-36 43 0 0,-118 16-50 0 0,-81 16-28 0 0,-14 3-96 0 0,0-1 1 0 0,0 0-1 0 0,-1-2 0 0 0,20-7 0 0 0,-35 12 74 0 0,0 0 1 0 0,-1-1 0 0 0,1 1-1 0 0,0 0 1 0 0,0-1-1 0 0,-1 1 1 0 0,1 0-1 0 0,-1-1 1 0 0,1 1-1 0 0,0-1 1 0 0,-1 1 0 0 0,1-1-1 0 0,-1 0 1 0 0,1 1-1 0 0,-1-1 1 0 0,1 1-1 0 0,-1-1 1 0 0,1-1-1 0 0,-1 2-35 0 0,0-1 0 0 0,0 1 0 0 0,0-1 0 0 0,0 1 0 0 0,0 0 0 0 0,0-1 0 0 0,0 1 0 0 0,-1-1-1 0 0,1 1 1 0 0,0 0 0 0 0,0-1 0 0 0,0 1 0 0 0,-1-1 0 0 0,1 1 0 0 0,0 0 0 0 0,0-1 0 0 0,-1 1-1 0 0,1 0 1 0 0,0-1 0 0 0,0 1 0 0 0,-1 0 0 0 0,1 0 0 0 0,-1-1 0 0 0,-2-1-656 0 0,0 1 1 0 0,0-1-1 0 0,0 1 0 0 0,0-1 1 0 0,0 1-1 0 0,-4-1 1 0 0,-7-2-4811 0 0,-7-4-2503 0 0</inkml:trace>
</inkml:ink>
</file>

<file path=ppt/ink/ink1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8:55.4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162 54 7797 0 0,'0'0'7316'0'0,"14"-9"-6184"0"0,47-26-3 0 0,-57 33-997 0 0,0 0 0 0 0,1 1 0 0 0,-1 0 0 0 0,0 0 0 0 0,0 0 0 0 0,0 0 0 0 0,1 1 0 0 0,-1-1 0 0 0,0 1 0 0 0,1 0 0 0 0,-1 1 0 0 0,0-1 0 0 0,1 1 0 0 0,-1 0 0 0 0,0 0 0 0 0,0 0 0 0 0,7 2 0 0 0,-2 1 84 0 0,1 1 0 0 0,-1 0 0 0 0,1 0 0 0 0,-2 0 0 0 0,1 1 0 0 0,0 1 0 0 0,-1 0 0 0 0,14 14 0 0 0,-3 1 127 0 0,-1 0 1 0 0,17 27-1 0 0,-3 3-92 0 0,-2 1 0 0 0,-2 1 0 0 0,-2 2 0 0 0,-3 0 0 0 0,17 67 1 0 0,-21-49-141 0 0,-3 1 1 0 0,-4 1 0 0 0,6 129 0 0 0,-17-126-126 0 0,-2 0-1 0 0,-25 157 1 0 0,18-197-141 0 0,-1 0 1 0 0,-2-1-1 0 0,-2-1 1 0 0,-1 1-1 0 0,-2-2 1 0 0,-2 0-1 0 0,-42 64 1 0 0,34-66-247 0 0,-1 0 0 0 0,-2-2 1 0 0,-1-1-1 0 0,-1-1 0 0 0,-43 31 0 0 0,48-43-701 0 0,-1-1 0 0 0,-54 26 0 0 0,58-33-293 0 0,-1-1 0 0 0,0-2 0 0 0,-1 0-1 0 0,-26 3 1 0 0,-5-3-3648 0 0</inkml:trace>
</inkml:ink>
</file>

<file path=ppt/ink/ink1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8:55.8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383 0 9985 0 0,'-15'2'2557'0'0,"9"-1"-2301"0"0,-4 0-8 0 0,1 0 0 0 0,-1 1 0 0 0,1 0 0 0 0,0 1 0 0 0,-1 0 0 0 0,1 0 0 0 0,1 1 0 0 0,-1 0 0 0 0,0 0 0 0 0,-10 8 0 0 0,-1 4 217 0 0,1 1-1 0 0,1 0 1 0 0,0 1 0 0 0,1 1-1 0 0,2 1 1 0 0,0 0 0 0 0,0 1 0 0 0,-14 31-1 0 0,15-23-117 0 0,1 2 1 0 0,1 0-1 0 0,2 0 0 0 0,1 1 0 0 0,-9 65 0 0 0,13-54-117 0 0,2 0 1 0 0,2 1-1 0 0,2-1 0 0 0,12 83 0 0 0,-6-89-181 0 0,2-2 0 0 0,1 0-1 0 0,2 0 1 0 0,1 0 0 0 0,2-2 0 0 0,23 39-1 0 0,-14-34-85 0 0,2-1 0 0 0,1-1 0 0 0,2-1-1 0 0,1-2 1 0 0,2-1 0 0 0,1-2-1 0 0,65 46 1 0 0,-42-39-394 0 0,3-2-1 0 0,1-2 1 0 0,1-3 0 0 0,93 31 0 0 0,-99-44-836 0 0,1-3 1 0 0,0-1-1 0 0,98 7 1 0 0,-128-18-1191 0 0,37-2 1 0 0,45-12-4766 0 0</inkml:trace>
</inkml:ink>
</file>

<file path=ppt/ink/ink1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8:56.1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12057 0 0,'0'0'5987'0'0,"4"19"-4538"0"0,-2-10-1258 0 0,25 140 2034 0 0,36 452-717 0 0,-50-462-2431 0 0,-10-46-4657 0 0,-13-115-4183 0 0,-1-7 3380 0 0</inkml:trace>
</inkml:ink>
</file>

<file path=ppt/ink/ink1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8:56.4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0 193 5501 0 0,'0'0'11431'0'0,"11"-13"-11056"0"0,38-41-115 0 0,-43 49-231 0 0,0 0-1 0 0,0 0 1 0 0,0 0-1 0 0,1 1 1 0 0,-1 0-1 0 0,1 1 1 0 0,7-4 0 0 0,3-1 9 0 0,8-5-12 0 0,8-3 407 0 0,45-19 0 0 0,-68 32-255 0 0,1 0 1 0 0,-1 0-1 0 0,0 1 0 0 0,0 0 0 0 0,1 1 0 0 0,-1 0 0 0 0,1 1 1 0 0,0 0-1 0 0,14 2 0 0 0,-20-1-81 0 0,0 0 1 0 0,0 0 0 0 0,-1 1-1 0 0,1-1 1 0 0,0 1-1 0 0,-1 1 1 0 0,1-1 0 0 0,-1 1-1 0 0,0-1 1 0 0,0 1-1 0 0,6 6 1 0 0,-5-4 32 0 0,1 1-1 0 0,-1 0 1 0 0,0 0 0 0 0,-1 1 0 0 0,0-1-1 0 0,6 14 1 0 0,-3-5 8 0 0,-2 0 1 0 0,0 0-1 0 0,-1 1 0 0 0,-1 0 1 0 0,0 0-1 0 0,1 26 0 0 0,-5 9 28 0 0,0-33-126 0 0,1 1 1 0 0,3 31-1 0 0,-2-48-36 0 0,-1 0 0 0 0,1 0 0 0 0,0-1 0 0 0,-1 1 0 0 0,1 0 0 0 0,0 0-1 0 0,0-1 1 0 0,0 1 0 0 0,0-1 0 0 0,0 1 0 0 0,0-1 0 0 0,1 1 0 0 0,-1-1 0 0 0,0 0 0 0 0,1 1-1 0 0,-1-1 1 0 0,1 0 0 0 0,-1 0 0 0 0,1 0 0 0 0,0 0 0 0 0,-1 0 0 0 0,1-1 0 0 0,0 1 0 0 0,0 0 0 0 0,3 0-1 0 0,3 1 12 0 0,1-1-1 0 0,0 0 1 0 0,0-1-1 0 0,10 0 1 0 0,-10 0-25 0 0,41-2-19 0 0,-31 0-7 0 0,-1 2 0 0 0,27 2 1 0 0,-38-2 30 0 0,-1 1 0 0 0,0 1 0 0 0,0-1 0 0 0,0 1 0 0 0,0 0 0 0 0,-1 1 0 0 0,1-1 0 0 0,0 1 0 0 0,-1 0 0 0 0,0 1 0 0 0,7 4 0 0 0,28 25-1035 0 0,67 70 1 0 0,-105-101 675 0 0,0 0 1 0 0,-1 1 0 0 0,1-1 0 0 0,-1 0 0 0 0,1 0-1 0 0,1 5 1 0 0,-2-6-148 0 0,-1 1 0 0 0,0-1 0 0 0,0 0 0 0 0,0 0 0 0 0,1 0-1 0 0,-1 0 1 0 0,0 0 0 0 0,0 0 0 0 0,-1 0 0 0 0,1 0 0 0 0,0 0 0 0 0,-1 2 0 0 0,-2 5-5584 0 0</inkml:trace>
</inkml:ink>
</file>

<file path=ppt/ink/ink1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8:57.1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72 2720 0 0,'0'0'15008'0'0,"16"1"-13904"0"0,239 0 1745 0 0,182-28-1347 0 0,-279 14-1716 0 0,-123 11-77 0 0,-4 0-856 0 0,32-6 0 0 0,-46 2-807 0 0,-17 5 1723 0 0,1 1-1 0 0,-1 0 1 0 0,0 0 0 0 0,1-1-1 0 0,-1 1 1 0 0,0 0-1 0 0,0-1 1 0 0,0 1 0 0 0,1 0-1 0 0,-1-1 1 0 0,0 1 0 0 0,0-1-1 0 0,0 1 1 0 0,0 0 0 0 0,0-1-1 0 0,1 1 1 0 0,-1 0 0 0 0,0-1-1 0 0,0 1 1 0 0,0-1 0 0 0,0 1-1 0 0,0 0 1 0 0,0-1 0 0 0,0 1-1 0 0,-1-1 1 0 0,1 1 0 0 0,0 0-1 0 0,0-1 1 0 0,0 1 0 0 0,0-1-1 0 0,0 1 1 0 0,-1 0 0 0 0,1-1-1 0 0,0 1 1 0 0,0 0 0 0 0,-1-1-1 0 0,1 1 1 0 0,0 0-1 0 0,0 0 1 0 0,-1-1 0 0 0,0 1-1 0 0</inkml:trace>
</inkml:ink>
</file>

<file path=ppt/ink/ink1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8:57.4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5653 0 0,'0'0'16860'0'0,"6"17"-16072"0"0,-5-15-761 0 0,51 133 1172 0 0,92 232 367 0 0,-96-240-1498 0 0,30 103-835 0 0,-75-219 105 0 0,-3-11 636 0 0,0 0 0 0 0,0 0 0 0 0,0 0 0 0 0,0 0 0 0 0,0 0 0 0 0,-1 0 0 0 0,1 0 1 0 0,0 0-1 0 0,0 0 0 0 0,0 1 0 0 0,0-1 0 0 0,0 0 0 0 0,0 0 0 0 0,0 0 0 0 0,0 0 0 0 0,0 0 0 0 0,0 0 0 0 0,0 0 0 0 0,0 0 0 0 0,0 0 0 0 0,0 0 0 0 0,0 0 1 0 0,0 0-1 0 0,0 0 0 0 0,0 0 0 0 0,0 0 0 0 0,-1 0 0 0 0,1 0 0 0 0,0 0 0 0 0,0 0 0 0 0,0 0 0 0 0,0 0 0 0 0,0 0 0 0 0,0 0 0 0 0,0 0 0 0 0,0 0 0 0 0,0 0 1 0 0,0 0-1 0 0,0 0 0 0 0,0 0 0 0 0,0 0 0 0 0,-1 0 0 0 0,1 0 0 0 0,0 0 0 0 0,0 0 0 0 0,0 0 0 0 0,0 0 0 0 0,0 0 0 0 0,0 0 0 0 0,0 0 0 0 0,0 0 0 0 0,0 0 0 0 0,0 0 1 0 0,0 0-1 0 0,0 0 0 0 0,0 0 0 0 0,0 0 0 0 0,0-1 0 0 0,-14-13-3830 0 0,7 5 2288 0 0,-7-6-2964 0 0,1 2-1753 0 0</inkml:trace>
</inkml:ink>
</file>

<file path=ppt/ink/ink1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8:58.2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0 309 11805 0 0,'0'0'6939'0'0,"3"16"-5759"0"0,0-1-921 0 0,4 20 458 0 0,1 41-1 0 0,-4 35 367 0 0,4 43-600 0 0,-10-199-523 0 0,2 0 0 0 0,2 0 0 0 0,2 1 0 0 0,14-65 0 0 0,0 31 10 0 0,51-141 0 0 0,-64 205 28 0 0,1 1 1 0 0,1 0-1 0 0,0 1 0 0 0,0-1 0 0 0,10-12 1 0 0,-14 22 15 0 0,1-1 1 0 0,-1 1 0 0 0,0 0-1 0 0,1-1 1 0 0,0 2 0 0 0,0-1-1 0 0,0 0 1 0 0,0 1 0 0 0,0 0-1 0 0,1-1 1 0 0,-1 2 0 0 0,1-1-1 0 0,-1 1 1 0 0,1-1-1 0 0,-1 1 1 0 0,1 0 0 0 0,0 1-1 0 0,9-1 1 0 0,-5 2 30 0 0,-1 0 0 0 0,1 0 0 0 0,-1 1 0 0 0,1 0 0 0 0,-1 1 0 0 0,0 0 0 0 0,0 0 0 0 0,0 0 0 0 0,0 1 0 0 0,0 1 0 0 0,-1-1 0 0 0,0 1 0 0 0,0 1 0 0 0,0-1 0 0 0,8 10 0 0 0,4 4 178 0 0,-2 1 1 0 0,0 0-1 0 0,25 42 1 0 0,-24-32-169 0 0,-2 0 1 0 0,0 0-1 0 0,-3 1 0 0 0,0 1 1 0 0,-2 0-1 0 0,-1 1 1 0 0,-2 0-1 0 0,-1 1 1 0 0,-2 0-1 0 0,2 57 1 0 0,-7-62-90 0 0,1-11-402 0 0,0-1 0 0 0,-2 1-1 0 0,0-1 1 0 0,-1 1-1 0 0,-8 30 1 0 0,9-46 115 0 0,0 0-1 0 0,0 1 1 0 0,0-1 0 0 0,-1 0-1 0 0,1 0 1 0 0,-1 0-1 0 0,1 0 1 0 0,-1-1 0 0 0,1 1-1 0 0,-1 0 1 0 0,0-1 0 0 0,0 1-1 0 0,0-1 1 0 0,-3 2-1 0 0,-19 9-6145 0 0,11-7 510 0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37:39.7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0 258 4196 0 0,'0'0'9287'0'0,"11"-14"-8314"0"0,35-44-308 0 0,-43 54-622 0 0,0 1 1 0 0,0-1-1 0 0,0 1 0 0 0,1 0 0 0 0,-1 0 0 0 0,1 0 0 0 0,0 1 0 0 0,0 0 0 0 0,0-1 0 0 0,0 1 1 0 0,0 0-1 0 0,1 1 0 0 0,-1-1 0 0 0,1 1 0 0 0,6-1 0 0 0,2-1-19 0 0,37-7-67 0 0,1 2-1 0 0,95-2 1 0 0,-113 9-5 0 0,-23 0 52 0 0,0 0-1 0 0,14-3 0 0 0,-22 4 17 0 0,0-1-1 0 0,0 1 0 0 0,0-1 1 0 0,0 1-1 0 0,-1-1 1 0 0,1 0-1 0 0,0 0 0 0 0,0 0 1 0 0,0 0-1 0 0,-1 0 0 0 0,1 0 1 0 0,0-1-1 0 0,-1 1 1 0 0,1 0-1 0 0,-1-1 0 0 0,0 1 1 0 0,1-1-1 0 0,1-2 0 0 0,-3 3 13 0 0,0 1-1 0 0,0 0 1 0 0,0 0-1 0 0,0 0 0 0 0,0 0 1 0 0,0-1-1 0 0,0 1 1 0 0,0 0-1 0 0,0 0 0 0 0,0 0 1 0 0,0-1-1 0 0,0 1 0 0 0,0 0 1 0 0,0 0-1 0 0,0 0 1 0 0,0-1-1 0 0,0 1 0 0 0,0 0 1 0 0,0 0-1 0 0,0 0 0 0 0,0-1 1 0 0,0 1-1 0 0,0 0 1 0 0,0 0-1 0 0,0 0 0 0 0,0 0 1 0 0,0-1-1 0 0,-1 1 0 0 0,1 0 1 0 0,0 0-1 0 0,0 0 1 0 0,0 0-1 0 0,0 0 0 0 0,0-1 1 0 0,-1 1-1 0 0,1 0 0 0 0,0 0 1 0 0,0 0-1 0 0,-1 0 1 0 0,-10-1 487 0 0,-12 7-254 0 0,15-1-224 0 0,-1 0-1 0 0,1 0 1 0 0,0 1-1 0 0,-9 9 1 0 0,15-13-28 0 0,0 0-1 0 0,-1 1 1 0 0,1-1-1 0 0,0 1 1 0 0,0 0 0 0 0,1-1-1 0 0,-1 1 1 0 0,1 0-1 0 0,-1 0 1 0 0,1 0 0 0 0,0 0-1 0 0,0 1 1 0 0,0-1 0 0 0,0 0-1 0 0,1 0 1 0 0,-1 5-1 0 0,1-5 0 0 0,0-1-1 0 0,1 1 1 0 0,-1 0-1 0 0,0-1 0 0 0,1 1 1 0 0,0-1-1 0 0,-1 1 0 0 0,1 0 1 0 0,0-1-1 0 0,0 0 1 0 0,1 1-1 0 0,-1-1 0 0 0,0 0 1 0 0,1 1-1 0 0,0-1 1 0 0,-1 0-1 0 0,1 0 0 0 0,0 0 1 0 0,0-1-1 0 0,0 1 0 0 0,0 0 1 0 0,0-1-1 0 0,1 1 1 0 0,-1-1-1 0 0,0 0 0 0 0,1 0 1 0 0,-1 0-1 0 0,1 0 1 0 0,-1 0-1 0 0,1 0 0 0 0,-1-1 1 0 0,1 1-1 0 0,0-1 0 0 0,2 1 1 0 0,1-1-87 0 0,0 1 0 0 0,0-1 1 0 0,-1 0-1 0 0,1-1 0 0 0,0 0 1 0 0,0 0-1 0 0,0 0 0 0 0,-1 0 1 0 0,1-1-1 0 0,-1 0 0 0 0,1 0 0 0 0,-1 0 1 0 0,0-1-1 0 0,0 0 0 0 0,5-3 1 0 0,78-69-725 0 0,-86 75 914 0 0,0-1 0 0 0,0 1 1 0 0,0-1-1 0 0,-1 1 0 0 0,1-1 0 0 0,0 1 0 0 0,0 0 1 0 0,0 0-1 0 0,0 0 0 0 0,0 0 0 0 0,0 0 0 0 0,0 0 1 0 0,0 1-1 0 0,0-1 0 0 0,0 1 0 0 0,0-1 1 0 0,2 2-1 0 0,21 3-199 0 0,-18-5-276 0 0,-1 0-1 0 0,1 0 1 0 0,-1-1-1 0 0,1 0 0 0 0,-1 0 1 0 0,0-1-1 0 0,0 1 1 0 0,1-1-1 0 0,-1-1 1 0 0,0 1-1 0 0,-1-1 1 0 0,1 0-1 0 0,0 0 1 0 0,-1-1-1 0 0,0 1 1 0 0,1-1-1 0 0,4-6 1 0 0,6-4 298 0 0,0 0 0 0 0,1 1 0 0 0,22-14 0 0 0,-37 26 477 0 0,0 0-1 0 0,0-1 1 0 0,0 0 0 0 0,0 0 0 0 0,0 1 0 0 0,0-1 0 0 0,-1 0-1 0 0,1-1 1 0 0,0 1 0 0 0,1-3 0 0 0,-1 1 89 0 0,3-1-753 0 0,-5 11-2239 0 0</inkml:trace>
</inkml:ink>
</file>

<file path=ppt/ink/ink1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8:58.5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1 163 12209 0 0,'0'0'10878'0'0,"17"7"-10327"0"0,0 1-410 0 0,1-1-1 0 0,29 7 1 0 0,-38-13-99 0 0,0 0 0 0 0,0-1 0 0 0,0 0 1 0 0,0 0-1 0 0,0-1 0 0 0,13-2 0 0 0,-20 2-35 0 0,396-75 621 0 0,-94 16-780 0 0,-50 3-2539 0 0,-244 55 1564 0 0,-30 22-15773 0 0</inkml:trace>
</inkml:ink>
</file>

<file path=ppt/ink/ink1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8:58.8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1 134 300 0 0,'0'0'15610'0'0,"15"-15"-15000"0"0,55-47 278 0 0,-64 57-742 0 0,1 1 1 0 0,0-1-1 0 0,0 1 1 0 0,0 0 0 0 0,0 1-1 0 0,1 0 1 0 0,-1 0 0 0 0,1 1-1 0 0,0-1 1 0 0,12 0-1 0 0,-8 0-24 0 0,20-3 85 0 0,-1 2 0 0 0,1 1 1 0 0,42 1-1 0 0,-55 3-121 0 0,1 1-1 0 0,0 0 1 0 0,-1 2 0 0 0,1 0 0 0 0,-1 1-1 0 0,27 11 1 0 0,-41-14-56 0 0,1 0-1 0 0,-1 1 0 0 0,0 0 1 0 0,0 0-1 0 0,0 1 1 0 0,0-1-1 0 0,-1 1 0 0 0,1 0 1 0 0,4 6-1 0 0,-7-7-18 0 0,0 0 0 0 0,0-1 0 0 0,0 1 0 0 0,-1 0-1 0 0,0 0 1 0 0,1 1 0 0 0,-1-1 0 0 0,0 0 0 0 0,0 0 0 0 0,-1 1 0 0 0,1-1-1 0 0,-1 0 1 0 0,1 1 0 0 0,-1-1 0 0 0,0 0 0 0 0,0 1 0 0 0,-1 5 0 0 0,-1-1 20 0 0,0 0 0 0 0,-1-1 0 0 0,0 1 0 0 0,0 0-1 0 0,0-1 1 0 0,-1 1 0 0 0,0-1 0 0 0,-9 11 0 0 0,-47 51 255 0 0,47-55-220 0 0,-55 57 339 0 0,22-25 99 0 0,3 2 1 0 0,-44 61 0 0 0,80-98-389 0 0,-11 21 1 0 0,16-29-88 0 0,1 1 1 0 0,-1 0 0 0 0,1 0-1 0 0,0 0 1 0 0,0 0 0 0 0,1 0-1 0 0,-1 0 1 0 0,1 0 0 0 0,0 7 0 0 0,0-10-19 0 0,0 1 0 0 0,1 0 0 0 0,-1-1 0 0 0,1 1 0 0 0,-1 0 0 0 0,1-1 0 0 0,0 1 1 0 0,-1-1-1 0 0,1 1 0 0 0,0-1 0 0 0,0 1 0 0 0,0-1 0 0 0,0 1 0 0 0,1-1 0 0 0,-1 0 1 0 0,0 0-1 0 0,0 0 0 0 0,1 1 0 0 0,-1-1 0 0 0,1-1 0 0 0,-1 1 0 0 0,1 0 0 0 0,-1 0 0 0 0,1 0 1 0 0,-1-1-1 0 0,1 1 0 0 0,3 0 0 0 0,4 1 25 0 0,0-1-1 0 0,0 1 1 0 0,18-1-1 0 0,-23-1-24 0 0,20 0 11 0 0,0-1-1 0 0,-1-2 1 0 0,28-5 0 0 0,71-22-33 0 0,-92 21 7 0 0,41-11-293 0 0,91-40 0 0 0,-142 50-49 0 0,0 0 1 0 0,0-1 0 0 0,-1-1 0 0 0,-1 0 0 0 0,18-17 0 0 0,-23 17-790 0 0,0 0 0 0 0,14-20-1 0 0,-17 19-1452 0 0,-1 0 0 0 0,13-26 0 0 0,-9 9-4125 0 0</inkml:trace>
</inkml:ink>
</file>

<file path=ppt/ink/ink1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8:59.1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0 188 13165 0 0,'0'0'2516'0'0,"14"-6"-1044"0"0,-8 3-1340 0 0,13-5 415 0 0,1 0 1 0 0,1 1-1 0 0,34-7 1 0 0,5 6 855 0 0,63-2 0 0 0,64 9-392 0 0,-125 1-798 0 0,-9 0-172 0 0,152-3 304 0 0,-146 0-902 0 0,86-17 1 0 0,-138 18 316 0 0,0 1-1 0 0,-1-1 0 0 0,1-1 1 0 0,10-4-1 0 0,-16 6 90 0 0,1 1-1 0 0,-1-1 0 0 0,0 0 1 0 0,0 0-1 0 0,0 1 0 0 0,0-1 1 0 0,0 0-1 0 0,0 0 0 0 0,0 0 1 0 0,0-1-1 0 0,0 1 1 0 0,0 0-1 0 0,0-2 0 0 0,0 2-59 0 0,-1 0 0 0 0,0 0 0 0 0,0 0 0 0 0,0 0-1 0 0,0 0 1 0 0,0 0 0 0 0,0 1 0 0 0,0-1 0 0 0,0 0 0 0 0,0 0 0 0 0,0 0-1 0 0,-1 0 1 0 0,1 0 0 0 0,0 0 0 0 0,-1 0 0 0 0,1 0 0 0 0,0 1 0 0 0,-1-1-1 0 0,1 0 1 0 0,-1 0 0 0 0,0 1 0 0 0,1-1 0 0 0,-2-1 0 0 0,-2-3-2433 0 0,-1 1 1 0 0,0-1-1 0 0,-10-6 1 0 0,-11-8-1168 0 0</inkml:trace>
</inkml:ink>
</file>

<file path=ppt/ink/ink1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8:59.4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 0 10677 0 0,'0'0'9010'0'0,"-3"16"-7638"0"0,0-2-1072 0 0,-1 3 41 0 0,1 1 0 0 0,0-1 0 0 0,2 1 0 0 0,0 22-1 0 0,29 249 2138 0 0,2 80-5327 0 0,-29-359 2176 0 0,-1 17-822 0 0,0-26 1115 0 0,0 0 1 0 0,0 1-1 0 0,0-1 1 0 0,-1 0-1 0 0,1 0 0 0 0,0 0 1 0 0,-1 1-1 0 0,1-1 1 0 0,-1 0-1 0 0,1 0 1 0 0,-1 0-1 0 0,1 0 0 0 0,-1 0 1 0 0,0 0-1 0 0,-1 2 1 0 0</inkml:trace>
</inkml:ink>
</file>

<file path=ppt/ink/ink1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8:59.7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14149 0 0,'0'0'4070'0'0,"6"12"-2887"0"0,1 0-829 0 0,2 4 209 0 0,-1 1 0 0 0,0 0 0 0 0,6 23 0 0 0,15 74 725 0 0,15 142 1 0 0,-37-209-1202 0 0,19 181-687 0 0,-21-75-2699 0 0,-8-127 1216 0 0,-3-10-2532 0 0</inkml:trace>
</inkml:ink>
</file>

<file path=ppt/ink/ink1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9:00.0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1107 34 14013 0 0,'0'0'1990'0'0,"17"-7"-852"0"0,-4 2-939 0 0,-7 1-92 0 0,2 1-1 0 0,-1 0 0 0 0,0 1 1 0 0,1-1-1 0 0,-1 1 0 0 0,1 1 1 0 0,0 0-1 0 0,-1 0 1 0 0,1 0-1 0 0,0 1 0 0 0,0 0 1 0 0,0 0-1 0 0,-1 1 0 0 0,9 2 1 0 0,1 2 167 0 0,0 2 1 0 0,0 0-1 0 0,-1 0 0 0 0,0 2 1 0 0,-1 0-1 0 0,0 1 1 0 0,0 0-1 0 0,-1 1 0 0 0,0 1 1 0 0,-1 0-1 0 0,16 20 1 0 0,-7-5-70 0 0,-1 1 1 0 0,-1 1 0 0 0,-1 1-1 0 0,27 61 1 0 0,-25-40-48 0 0,-2 1-1 0 0,-3 0 1 0 0,-2 2 0 0 0,12 95 0 0 0,-19-79-68 0 0,-3 1 0 0 0,-4-1 0 0 0,-10 91 0 0 0,4-112-133 0 0,-2 0-1 0 0,-2 0 1 0 0,-3-1 0 0 0,-1-1-1 0 0,-3 0 1 0 0,-2-1 0 0 0,-1-1-1 0 0,-3-1 1 0 0,-1-1-1 0 0,-2 0 1 0 0,-3-3 0 0 0,0 0-1 0 0,-3-2 1 0 0,-1-1 0 0 0,-49 42-1 0 0,26-34-291 0 0,-2-2-1 0 0,-2-2 0 0 0,-96 47 1 0 0,71-47-544 0 0,-2-4 0 0 0,-109 31 0 0 0,123-49-666 0 0,0-3 0 0 0,-82 8-1 0 0,-43-15-4950 0 0,100-11-209 0 0</inkml:trace>
</inkml:ink>
</file>

<file path=ppt/ink/ink1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9:00.4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273 1 3068 0 0,'0'0'7520'0'0,"-15"3"-6163"0"0,5-1-1043 0 0,4-1-151 0 0,0 0 0 0 0,0 0 0 0 0,1 0 1 0 0,-1 1-1 0 0,1 0 0 0 0,-1 0 0 0 0,1 0 0 0 0,-1 1 1 0 0,1 0-1 0 0,0 0 0 0 0,0 0 0 0 0,1 1 0 0 0,-1-1 1 0 0,1 1-1 0 0,-6 6 0 0 0,-1 5 306 0 0,1 0 0 0 0,1 1 1 0 0,0 0-1 0 0,1 1 0 0 0,1 0 0 0 0,-6 18 0 0 0,-24 112 1267 0 0,16-32-859 0 0,4 1 0 0 0,6 0 0 0 0,6 181-1 0 0,9-231-822 0 0,3-1 0 0 0,2 0 0 0 0,4 0-1 0 0,3-1 1 0 0,2-1 0 0 0,3-1-1 0 0,2 0 1 0 0,4-2 0 0 0,50 86-1 0 0,-44-94-232 0 0,1-2 0 0 0,3-1 0 0 0,2-2 0 0 0,1-2 0 0 0,3-1 0 0 0,2-3 0 0 0,1-1-1 0 0,2-3 1 0 0,2-1 0 0 0,75 40 0 0 0,-89-58-477 0 0,1-2-1 0 0,0-1 1 0 0,1-2 0 0 0,1-1-1 0 0,0-2 1 0 0,0-2 0 0 0,1-2-1 0 0,41 2 1 0 0,-60-8-2031 0 0,41-3 0 0 0,41-15-5700 0 0</inkml:trace>
</inkml:ink>
</file>

<file path=ppt/ink/ink1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9:00.8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57 1 10037 0 0,'0'0'8397'0'0,"-7"16"-7495"0"0,1-4-726 0 0,-1 3 18 0 0,1-1 1 0 0,0 2-1 0 0,1-1 1 0 0,0 1-1 0 0,1 0 1 0 0,-2 20-1 0 0,3 24 166 0 0,2 1 0 0 0,3-1 0 0 0,2 0 0 0 0,20 95 0 0 0,-9-82-356 0 0,-3-25-1255 0 0,-3 1 0 0 0,5 95 0 0 0,-14-142 1134 0 0,-2 27-2000 0 0,2-28 1743 0 0,0 0 0 0 0,-1 1 0 0 0,1-1 0 0 0,0 0-1 0 0,-1 1 1 0 0,1-1 0 0 0,-1 0 0 0 0,0 0 0 0 0,1 0 0 0 0,-1 0 0 0 0,0 1 0 0 0,0-1-1 0 0,0 0 1 0 0,0 0 0 0 0,0 0 0 0 0,0-1 0 0 0,0 1 0 0 0,0 0 0 0 0,-1 1 0 0 0,-14 0-7102 0 0</inkml:trace>
</inkml:ink>
</file>

<file path=ppt/ink/ink1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9:01.2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0 455 9261 0 0,'0'0'7491'0'0,"3"-13"-6438"0"0,9-41-312 0 0,-11 51-695 0 0,0 0 0 0 0,1 0 0 0 0,-1 0 0 0 0,1 0 0 0 0,-1 0 0 0 0,1 0 0 0 0,0 1 0 0 0,0-1 0 0 0,1 1 0 0 0,-1 0 0 0 0,0-1 0 0 0,1 1 0 0 0,-1 0 0 0 0,6-2 0 0 0,2-4 71 0 0,100-74 362 0 0,18-14-390 0 0,-122 91-76 0 0,42-35 452 0 0,93-58-1 0 0,-137 95-310 0 0,1 1-1 0 0,0-1 1 0 0,0 1-1 0 0,0 0 1 0 0,1 1 0 0 0,-1-1-1 0 0,0 1 1 0 0,1 0-1 0 0,8 0 1 0 0,-13 1-134 0 0,0 0 0 0 0,0 0 0 0 0,0 0 0 0 0,0 0 1 0 0,0 0-1 0 0,0 1 0 0 0,0-1 0 0 0,0 0 0 0 0,0 0 0 0 0,0 1 1 0 0,0-1-1 0 0,-1 0 0 0 0,1 1 0 0 0,0-1 0 0 0,0 1 0 0 0,0 0 1 0 0,0-1-1 0 0,-1 1 0 0 0,1 0 0 0 0,1 0 0 0 0,-1 1 6 0 0,1 0-1 0 0,-1 1 1 0 0,0-1-1 0 0,1 0 0 0 0,-1 0 1 0 0,0 1-1 0 0,-1-1 1 0 0,2 3-1 0 0,0 6 60 0 0,0-1 0 0 0,0 23 0 0 0,-2-29-48 0 0,0 47 98 0 0,-7 62 0 0 0,2-57-62 0 0,4-51-68 0 0,0 2-6 0 0,1 1 0 0 0,-1-1 0 0 0,2 1 0 0 0,-1-1 0 0 0,3 14 0 0 0,-3-19 0 0 0,1 0 1 0 0,-1-1-1 0 0,1 1 1 0 0,0-1-1 0 0,0 1 0 0 0,-1-1 1 0 0,1 1-1 0 0,0-1 1 0 0,0 1-1 0 0,0-1 0 0 0,1 0 1 0 0,-1 0-1 0 0,0 1 1 0 0,0-1-1 0 0,1 0 1 0 0,-1 0-1 0 0,1 0 0 0 0,-1 0 1 0 0,1-1-1 0 0,-1 1 1 0 0,1 0-1 0 0,-1-1 0 0 0,1 1 1 0 0,0-1-1 0 0,-1 1 1 0 0,1-1-1 0 0,0 0 0 0 0,-1 0 1 0 0,1 0-1 0 0,0 0 1 0 0,2 0-1 0 0,9-1 13 0 0,0-1 0 0 0,0 0-1 0 0,-1-1 1 0 0,1 0 0 0 0,-1-1 0 0 0,1-1 0 0 0,-1 0-1 0 0,12-7 1 0 0,-12 6 26 0 0,0 0 0 0 0,0 1 0 0 0,0 1 0 0 0,0 0 0 0 0,1 0 0 0 0,0 1 0 0 0,0 1 0 0 0,14-1 0 0 0,-24 3-16 0 0,0-1 0 0 0,0 1 0 0 0,0 0 1 0 0,0 1-1 0 0,1-1 0 0 0,-1 0 1 0 0,0 1-1 0 0,0 0 0 0 0,0 0 1 0 0,0 0-1 0 0,-1 0 0 0 0,1 0 1 0 0,0 0-1 0 0,0 1 0 0 0,-1-1 0 0 0,1 1 1 0 0,-1 0-1 0 0,1 0 0 0 0,-1 0 1 0 0,0 0-1 0 0,3 3 0 0 0,7 10-68 0 0,-1 1 1 0 0,0 0-1 0 0,-1 0 0 0 0,-1 1 0 0 0,0 0 0 0 0,-1 1 0 0 0,-1 0 0 0 0,6 26 1 0 0,-10-34-200 0 0,-1 0 0 0 0,-1 0 0 0 0,1 0 1 0 0,-2 0-1 0 0,0 17 0 0 0,0-21 50 0 0,-1-1-1 0 0,0 1 1 0 0,0 0-1 0 0,0-1 1 0 0,-1 0-1 0 0,0 1 1 0 0,0-1-1 0 0,0 0 1 0 0,-1 0-1 0 0,0 0 1 0 0,-6 9-1 0 0,1-4-664 0 0,-1 0-1 0 0,0-1 1 0 0,0 0 0 0 0,-1-1-1 0 0,0 0 1 0 0,0-1 0 0 0,-1 0-1 0 0,-14 7 1 0 0,-33 12-4181 0 0</inkml:trace>
</inkml:ink>
</file>

<file path=ppt/ink/ink1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9:02.4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132 875 8985 0 0,'0'0'3477'0'0,"-14"3"-2310"0"0,-42 11-101 0 0,50-13-737 0 0,0 1 1 0 0,0-1-1 0 0,1 1 1 0 0,-1 0-1 0 0,1 1 1 0 0,-1-1-1 0 0,1 1 1 0 0,-10 7-1 0 0,15-10-294 0 0,0 0 0 0 0,0 0 0 0 0,0 0 1 0 0,0 0-1 0 0,0 0 0 0 0,0 1 0 0 0,0-1 0 0 0,-1 0 0 0 0,1 0 0 0 0,0 0 0 0 0,0 0 0 0 0,0 0 0 0 0,0 1 0 0 0,0-1 0 0 0,0 0 0 0 0,0 0 0 0 0,0 0 0 0 0,0 0 0 0 0,0 1 0 0 0,0-1 0 0 0,0 0 1 0 0,0 0-1 0 0,0 0 0 0 0,0 0 0 0 0,0 1 0 0 0,0-1 0 0 0,0 0 0 0 0,0 0 0 0 0,0 0 0 0 0,0 0 0 0 0,0 0 0 0 0,0 1 0 0 0,0-1 0 0 0,1 0 0 0 0,-1 0 0 0 0,0 0 0 0 0,0 0 0 0 0,0 0 0 0 0,0 1 1 0 0,0-1-1 0 0,0 0 0 0 0,0 0 0 0 0,1 0 0 0 0,-1 0 0 0 0,0 0 0 0 0,0 0 0 0 0,0 0 0 0 0,0 0 0 0 0,0 0 0 0 0,1 0 0 0 0,-1 1 0 0 0,0-1 0 0 0,0 0 0 0 0,0 0 0 0 0,0 0 0 0 0,1 0 0 0 0,-1 0 1 0 0,0 0-1 0 0,0 0 0 0 0,0 0 0 0 0,1 0 0 0 0,13 3 91 0 0,-12-3 88 0 0,44 7 572 0 0,0-2 1 0 0,72-2-1 0 0,-32-2-506 0 0,314 1 290 0 0,-19-37-258 0 0,-298 25-259 0 0,168-19-58 0 0,695-69 72 0 0,-528 72-153 0 0,301-27 132 0 0,47-16 55 0 0,3 29 224 0 0,-374 33-373 0 0,159-4 128 0 0,409-17-100 0 0,-915 27 36 0 0,1784-152-120 0 0,-869 48 10 0 0,112 31 1813 0 0,-760 43-1356 0 0,-306 29-427 0 0,1 1-1 0 0,-1-1 0 0 0,1 0 1 0 0,-1-1-1 0 0,0 0 0 0 0,1-1 1 0 0,15-8-1 0 0,-24 12 13 0 0,0-1 1 0 0,0 0-1 0 0,0 1 0 0 0,0-1 0 0 0,-1 0 0 0 0,1 0 1 0 0,0 1-1 0 0,0-1 0 0 0,0 0 0 0 0,-1 0 1 0 0,1 0-1 0 0,0 0 0 0 0,-1 0 0 0 0,1 0 1 0 0,-1 0-1 0 0,1 0 0 0 0,-1 0 0 0 0,0-1 1 0 0,1 1-1 0 0,-1 0 0 0 0,0 0 0 0 0,0 0 1 0 0,0 0-1 0 0,1 0 0 0 0,-1-1 0 0 0,-1 1 1 0 0,1 0-1 0 0,0 0 0 0 0,0 0 0 0 0,0 0 1 0 0,-1-1-1 0 0,1 1 0 0 0,0 0 0 0 0,-1 0 1 0 0,1 0-1 0 0,-1 0 0 0 0,1 0 0 0 0,-2-1 1 0 0,-1-2-222 0 0,0 0 1 0 0,0 0-1 0 0,0 0 1 0 0,-1 1-1 0 0,1 0 0 0 0,-1 0 1 0 0,0 0-1 0 0,-6-4 1 0 0,-34-17-3380 0 0,4 6-1678 0 0,-37-11-4352 0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37:40.1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8925 0 0,'0'0'10278'0'0,"11"0"-10013"0"0,35 2-53 0 0,-45-1-204 0 0,1-1-1 0 0,-1 0 0 0 0,0 1 1 0 0,0-1-1 0 0,0 1 0 0 0,0-1 1 0 0,0 1-1 0 0,0-1 0 0 0,-1 1 1 0 0,1 0-1 0 0,0-1 0 0 0,0 1 1 0 0,0 0-1 0 0,-1 0 0 0 0,1 0 1 0 0,0 0-1 0 0,-1 0 0 0 0,1 0 1 0 0,-1 0-1 0 0,1 0 0 0 0,-1 0 1 0 0,1 0-1 0 0,-1 0 0 0 0,0 0 1 0 0,1 0-1 0 0,-1 0 0 0 0,0 0 1 0 0,0 0-1 0 0,0 0 0 0 0,0 2 1 0 0,1 2 19 0 0,14 63 87 0 0,-10-38-69 0 0,2 0 1 0 0,18 51-1 0 0,-23-75 42 0 0,0 1 0 0 0,-1-1-1 0 0,0 1 1 0 0,0-1 0 0 0,0 1-1 0 0,-1 0 1 0 0,0 0 0 0 0,0-1-1 0 0,-1 1 1 0 0,0 0 0 0 0,0-1-1 0 0,0 1 1 0 0,-1 0 0 0 0,-3 6-1 0 0,5-12-82 0 0,-1 2 21 0 0,0 1-1 0 0,0-1 1 0 0,0 0-1 0 0,0 0 1 0 0,0 7-1 0 0,1-10 75 0 0,3-1 44 0 0,15-14-438 0 0,-3 3-53 0 0,0 0-1 0 0,1 0 1 0 0,1 1 0 0 0,-1 1-1 0 0,25-10 1 0 0,-33 16 86 0 0,3 0-800 0 0,-26 4-5677 0 0,3 0 3405 0 0,-8 0-1818 0 0</inkml:trace>
</inkml:ink>
</file>

<file path=ppt/ink/ink1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9:03.3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100 59 364 0 0,'0'0'18418'0'0,"12"-8"-17926"0"0,41-25 48 0 0,-47 30-435 0 0,0 1 0 0 0,0-1 1 0 0,0 1-1 0 0,1 0 0 0 0,-1 1 0 0 0,1-1 1 0 0,-1 1-1 0 0,1 0 0 0 0,0 1 0 0 0,-1 0 1 0 0,9 0-1 0 0,-2 1 98 0 0,8-2 37 0 0,0 2-1 0 0,0 1 1 0 0,0 1-1 0 0,31 7 1 0 0,-43-7-202 0 0,-1-1 0 0 0,0 2 1 0 0,0-1-1 0 0,0 1 0 0 0,0 0 0 0 0,-1 1 0 0 0,1 0 0 0 0,-1 0 0 0 0,-1 0 1 0 0,1 1-1 0 0,-1 0 0 0 0,1 0 0 0 0,7 12 0 0 0,-8-9-21 0 0,-1 1 0 0 0,0 0 0 0 0,0 0-1 0 0,-1 0 1 0 0,0 0 0 0 0,-1 0 0 0 0,0 1 0 0 0,-1 0-1 0 0,0 0 1 0 0,0 0 0 0 0,-1-1 0 0 0,-1 1 0 0 0,0 0-1 0 0,-1 0 1 0 0,-2 16 0 0 0,-1-4-6 0 0,-1-1 1 0 0,-1 0-1 0 0,0 0 0 0 0,-2 0 1 0 0,-1-1-1 0 0,-15 28 0 0 0,-1-8 39 0 0,-1-1 1 0 0,-44 51-1 0 0,-72 66 31 0 0,2-3 172 0 0,131-144-228 0 0,-6 7 326 0 0,1 0 1 0 0,1 1 0 0 0,-16 30-1 0 0,28-48-339 0 0,1 1 0 0 0,0-1-1 0 0,-1 1 1 0 0,1-1 0 0 0,0 1-1 0 0,0-1 1 0 0,0 1 0 0 0,-1 0-1 0 0,1-1 1 0 0,0 1-1 0 0,0-1 1 0 0,0 1 0 0 0,0-1-1 0 0,0 1 1 0 0,0 0 0 0 0,0-1-1 0 0,0 1 1 0 0,0-1 0 0 0,0 1-1 0 0,1-1 1 0 0,-1 1 0 0 0,0 0-1 0 0,0-1 1 0 0,0 1 0 0 0,1-1-1 0 0,-1 1 1 0 0,0-1-1 0 0,1 1 1 0 0,0 0 1 0 0,0-1 1 0 0,0 1-1 0 0,0-1 1 0 0,0 1-1 0 0,0-1 0 0 0,0 1 1 0 0,0-1-1 0 0,0 0 1 0 0,0 0-1 0 0,0 1 0 0 0,0-1 1 0 0,0 0-1 0 0,3 0 0 0 0,5-1 45 0 0,0 1 0 0 0,17-5-1 0 0,-22 4-35 0 0,49-13 64 0 0,65-26 0 0 0,-43 14-67 0 0,44-11 104 0 0,190-32 0 0 0,128 21 146 0 0,-62 29-176 0 0,-374 19-106 0 0,5 0-52 0 0,-1 0-1 0 0,1-1 0 0 0,0 0 1 0 0,0 0-1 0 0,0 0 0 0 0,-1 0 1 0 0,1-1-1 0 0,0 0 0 0 0,6-3 1 0 0,-12 4-49 0 0,0 1 0 0 0,1 0 0 0 0,-1-1 0 0 0,1 1 0 0 0,-1-1 0 0 0,0 1-1 0 0,1-1 1 0 0,-1 0 0 0 0,0 1 0 0 0,0-1 0 0 0,1 1 0 0 0,-1-1 0 0 0,0 1 0 0 0,0-1 0 0 0,0 0 0 0 0,0 1 0 0 0,0-1 0 0 0,0 1 0 0 0,0-1 0 0 0,0 0 0 0 0,0 1 0 0 0,0-1 0 0 0,0 1 0 0 0,0-1 0 0 0,0 0 0 0 0,0 1 0 0 0,-1-1 0 0 0,1 1 0 0 0,0-1 0 0 0,0 1 0 0 0,-1-1 0 0 0,1 0-1 0 0,0 1 1 0 0,-1 0 0 0 0,1-1 0 0 0,-1 1 0 0 0,1-1 0 0 0,0 1 0 0 0,-1-1 0 0 0,1 1 0 0 0,-2-1 0 0 0,-19-15-6260 0 0,20 15 5663 0 0,-13-7-5840 0 0,-9-6-1149 0 0</inkml:trace>
</inkml:ink>
</file>

<file path=ppt/ink/ink1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9:08.1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 1212 5685 0 0,'0'0'10323'0'0,"-5"-10"-9817"0"0,-14-32-166 0 0,18 41-326 0 0,1 1 0 0 0,0-1 0 0 0,-1 1 0 0 0,1-1 0 0 0,0 1 0 0 0,0-1 0 0 0,-1 0 0 0 0,1 1 0 0 0,0-1 0 0 0,0 1 0 0 0,0-1 0 0 0,0 0 0 0 0,0 1 0 0 0,0-1 0 0 0,0 1 0 0 0,0-1 0 0 0,0 0 0 0 0,0 1 0 0 0,0-1 0 0 0,0 0 0 0 0,0 1 0 0 0,0-1-1 0 0,0 1 1 0 0,1-1 0 0 0,-1 1 0 0 0,0-1 0 0 0,1 0 0 0 0,-1 1 0 0 0,0-1 0 0 0,1 1 0 0 0,-1-1 0 0 0,0 1 0 0 0,1-1 0 0 0,-1 1 0 0 0,1 0 0 0 0,-1-1 0 0 0,1 1 0 0 0,-1 0 0 0 0,1-1 0 0 0,-1 1 0 0 0,1 0 0 0 0,0-1 0 0 0,-1 1 0 0 0,1 0 0 0 0,0 0 0 0 0,2-2 87 0 0,5-2 65 0 0,0-1 0 0 0,1 2 0 0 0,0-1 0 0 0,-1 1 1 0 0,1 0-1 0 0,0 1 0 0 0,1 0 0 0 0,-1 0 0 0 0,0 1 1 0 0,1 0-1 0 0,-1 1 0 0 0,1 0 0 0 0,-1 0 0 0 0,12 3 1 0 0,-13-2-96 0 0,0 1 1 0 0,0 1 0 0 0,0 0 0 0 0,0 0-1 0 0,-1 0 1 0 0,0 1 0 0 0,9 5 0 0 0,46 37 120 0 0,-55-40-180 0 0,119 106 195 0 0,21 16 122 0 0,-111-102-299 0 0,2-2-1 0 0,1-1 0 0 0,0-2 0 0 0,2-2 1 0 0,59 20-1 0 0,-50-24 1 0 0,0-2 0 0 0,0-3 0 0 0,1-2 0 0 0,76 3 0 0 0,-37-9-31 0 0,151-17 0 0 0,509-99 72 0 0,-109 15-303 0 0,353-13-195 0 0,338 20-249 0 0,-861 62 561 0 0,880-28 314 0 0,-234-19-177 0 0,175-76 37 0 0,-503 78 13 0 0,-26 37 144 0 0,-558 17-225 0 0,341-78 1 0 0,113-54 94 0 0,-641 150-110 0 0,18-4 146 0 0,-2 0 0 0 0,1-3-1 0 0,54-22 1 0 0,-80 28-75 0 0,0 0-1 0 0,-1-1 1 0 0,1 0-1 0 0,-1-1 1 0 0,0 0-1 0 0,0 0 1 0 0,-1-1-1 0 0,0 0 1 0 0,0 0-1 0 0,0-1 1 0 0,-1 0-1 0 0,0 0 1 0 0,-1 0-1 0 0,0-1 1 0 0,0 1-1 0 0,-1-1 1 0 0,7-19-1 0 0,-5 0-95 0 0,-1-2-1 0 0,-1 1 1 0 0,-1 0 0 0 0,-3-49-1 0 0,0 72 13 0 0,-3-26-96 0 0,2 31 120 0 0,1-1-1 0 0,0 1 0 0 0,-1-1 0 0 0,1 1 0 0 0,-1-1 1 0 0,1 1-1 0 0,-1 0 0 0 0,0-1 0 0 0,0 1 0 0 0,0 0 0 0 0,1-1 1 0 0,-1 1-1 0 0,0 0 0 0 0,-1 0 0 0 0,1 0 0 0 0,0 0 0 0 0,0 0 1 0 0,0 0-1 0 0,-2 0 0 0 0,-13 0-161 0 0,16 1 47 0 0,-1 1 0 0 0,0-1 0 0 0,1 0 0 0 0,-1 0 0 0 0,0 0 0 0 0,1 0 0 0 0,-1 0 0 0 0,0 0 0 0 0,1 0 0 0 0,-1 0 1 0 0,0 0-1 0 0,1 0 0 0 0,-1 0 0 0 0,0 0 0 0 0,1 0 0 0 0,-1 0 0 0 0,0-1 0 0 0,1 1 0 0 0,-1 0 0 0 0,0 0 0 0 0,1-1 1 0 0,-1 1-1 0 0,1 0 0 0 0,-1-1 0 0 0,1 1 0 0 0,-1-1 0 0 0,1 1 0 0 0,-1-1 0 0 0,1 1 0 0 0,-1-1 0 0 0,1 1 0 0 0,0-1 0 0 0,-1 0 1 0 0,-8-23-7049 0 0,6 12 74 0 0</inkml:trace>
</inkml:ink>
</file>

<file path=ppt/ink/ink1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9:10.7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5 303 11033 0 0,'0'0'6736'0'0,"-1"-13"-5871"0"0,-1-3-599 0 0,1-25 1 0 0,1 39-245 0 0,0 0-1 0 0,1 0 0 0 0,-1 0 1 0 0,1 0-1 0 0,-1 0 1 0 0,1 0-1 0 0,0 0 1 0 0,0 0-1 0 0,0 0 1 0 0,0 0-1 0 0,0 0 1 0 0,1 1-1 0 0,-1-1 1 0 0,1 0-1 0 0,-1 1 0 0 0,1-1 1 0 0,-1 1-1 0 0,1 0 1 0 0,0-1-1 0 0,-1 1 1 0 0,1 0-1 0 0,2-1 1 0 0,4-3 53 0 0,38-27 481 0 0,1 2 0 0 0,2 2 0 0 0,62-25 0 0 0,-91 44-319 0 0,0 1 0 0 0,0 2 0 0 0,1 0 0 0 0,0 1 0 0 0,35-4 0 0 0,-48 8-145 0 0,0 0 1 0 0,0 1 0 0 0,0 1-1 0 0,1-1 1 0 0,-1 1 0 0 0,0 1-1 0 0,0-1 1 0 0,-1 1 0 0 0,1 1-1 0 0,0-1 1 0 0,-1 2 0 0 0,1-1-1 0 0,-1 1 1 0 0,0 0 0 0 0,0 0-1 0 0,0 1 1 0 0,11 10 0 0 0,-7-3-2 0 0,0 0 0 0 0,-1 1 1 0 0,-1 0-1 0 0,0 0 0 0 0,-1 1 0 0 0,-1 1 1 0 0,7 16-1 0 0,2 13 48 0 0,13 54 0 0 0,25 164 73 0 0,-15 4-1731 0 0,-37-252 1175 0 0,0-2-406 0 0,0 0-1 0 0,-1 1 0 0 0,0-1 0 0 0,-1 0 1 0 0,-1 1-1 0 0,-1 13 0 0 0,-6-12-3651 0 0,-2-8-1645 0 0,-10-5-2648 0 0</inkml:trace>
</inkml:ink>
</file>

<file path=ppt/ink/ink1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9:10.9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0 434 3040 0 0,'0'0'16693'0'0,"13"-15"-15592"0"0,45-50-62 0 0,-51 58-906 0 0,0 1-1 0 0,1 0 0 0 0,-1 0 1 0 0,2 0-1 0 0,-1 1 0 0 0,0 0 1 0 0,13-5-1 0 0,-2 2 3 0 0,249-104 409 0 0,-119 54-1349 0 0,-133 51 225 0 0,0-1 0 0 0,0 0 0 0 0,-1-1 1 0 0,16-13-1 0 0,-3 0-2940 0 0,0-5-3435 0 0,-7 5-685 0 0</inkml:trace>
</inkml:ink>
</file>

<file path=ppt/ink/ink1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9:11.7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619 254 5533 0 0,'0'0'6258'0'0,"-1"-13"-5258"0"0,-5-46-18 0 0,5 55-800 0 0,0-1 1 0 0,0 1-1 0 0,-1 0 0 0 0,0-1 0 0 0,0 1 0 0 0,0 0 0 0 0,0 0 1 0 0,-1 0-1 0 0,1 1 0 0 0,-1-1 0 0 0,0 0 0 0 0,0 1 1 0 0,0 0-1 0 0,-1 0 0 0 0,1 0 0 0 0,-1 0 0 0 0,0 0 0 0 0,0 1 1 0 0,0 0-1 0 0,-5-3 0 0 0,-3-1 17 0 0,-1 0 1 0 0,0 2-1 0 0,0-1 1 0 0,0 1-1 0 0,0 1 0 0 0,-1 0 1 0 0,-16 0-1 0 0,-6 0 382 0 0,-58 5-1 0 0,72 0-338 0 0,0 1 0 0 0,0 1 0 0 0,0 0-1 0 0,-26 10 1 0 0,34-9-124 0 0,0 1 0 0 0,0 0 1 0 0,0 1-1 0 0,1 1 0 0 0,0 0 0 0 0,0 0 0 0 0,-11 12 0 0 0,20-17-84 0 0,0 1 0 0 0,0 0 1 0 0,0 0-1 0 0,1 1 0 0 0,0-1 0 0 0,0 1 0 0 0,0 0 0 0 0,0 0 0 0 0,1 0 0 0 0,0 0 0 0 0,0 0 0 0 0,0 0 0 0 0,-1 10 0 0 0,2-11-30 0 0,1 0 0 0 0,0 0 0 0 0,0 0 0 0 0,0 0 0 0 0,0 0 0 0 0,1 0 0 0 0,0 0 0 0 0,-1 0 0 0 0,2 0 0 0 0,-1-1 0 0 0,0 1 0 0 0,1 0 0 0 0,0 0 0 0 0,-1-1 0 0 0,1 1 0 0 0,1-1 0 0 0,-1 0 0 0 0,1 1-1 0 0,3 3 1 0 0,7 5-12 0 0,0 0 0 0 0,1-1 0 0 0,1 0-1 0 0,0-1 1 0 0,30 15 0 0 0,89 31-248 0 0,-97-42 133 0 0,-1 0 1 0 0,107 44-316 0 0,-114-44 375 0 0,0 1-1 0 0,45 32 1 0 0,-68-43 65 0 0,-1 0 1 0 0,0 1-1 0 0,-1-1 1 0 0,1 1-1 0 0,-1 0 1 0 0,1 0 0 0 0,4 10-1 0 0,-7-13 9 0 0,-1 0 0 0 0,0 0-1 0 0,0 0 1 0 0,-1 0 0 0 0,1 0 0 0 0,0 0-1 0 0,-1 1 1 0 0,0-1 0 0 0,1 0-1 0 0,-1 0 1 0 0,0 1 0 0 0,0-1 0 0 0,0 0-1 0 0,0 1 1 0 0,-1-1 0 0 0,1 0 0 0 0,0 0-1 0 0,-1 1 1 0 0,0-1 0 0 0,0 0-1 0 0,1 0 1 0 0,-1 0 0 0 0,0 0 0 0 0,-1 0-1 0 0,-1 3 1 0 0,-1-1 40 0 0,0 1 0 0 0,-1-1 1 0 0,0 0-1 0 0,0 0 0 0 0,0 0 0 0 0,0 0 0 0 0,0-1 1 0 0,-1 0-1 0 0,1 0 0 0 0,-1-1 0 0 0,-7 3 0 0 0,-4 0 118 0 0,0 0 0 0 0,-32 4 0 0 0,40-8-124 0 0,-9 2 338 0 0,-29 0 1 0 0,43-3-314 0 0,0 0 0 0 0,1 0 1 0 0,-1-1-1 0 0,0 1 1 0 0,0-1-1 0 0,0 0 0 0 0,0 0 1 0 0,0 0-1 0 0,1-1 0 0 0,-1 1 1 0 0,1-1-1 0 0,-1 0 0 0 0,-4-3 1 0 0,6 3-59 0 0,1 1 0 0 0,-1-1 1 0 0,1 0-1 0 0,0 0 0 0 0,-1 0 1 0 0,1 0-1 0 0,0 0 1 0 0,1 0-1 0 0,-1 0 0 0 0,0 0 1 0 0,0 0-1 0 0,1-1 0 0 0,-1 1 1 0 0,1 0-1 0 0,0 0 0 0 0,0-1 1 0 0,0 1-1 0 0,0 0 1 0 0,0 0-1 0 0,0-1 0 0 0,0 1 1 0 0,1 0-1 0 0,-1 0 0 0 0,1 0 1 0 0,0-1-1 0 0,1-1 0 0 0,1-6-31 0 0,2 1-1 0 0,-1 0 0 0 0,1 0 0 0 0,9-13 0 0 0,13-13-85 0 0,1 1-1 0 0,62-59 0 0 0,81-45-349 0 0,-96 89 340 0 0,96-47 0 0 0,-22 14-1460 0 0,-108 56-1554 0 0,56-44 1 0 0,-78 54-1756 0 0,-1-5-1464 0 0</inkml:trace>
</inkml:ink>
</file>

<file path=ppt/ink/ink1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9:15.0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89 0 10833 0 0,'0'0'10223'0'0,"-4"14"-9352"0"0,-11 43-48 0 0,-29 114 909 0 0,34-125-1745 0 0,3 2-1 0 0,2-1 0 0 0,2 1 0 0 0,4 76 1 0 0,0-112-281 0 0,1 0 0 0 0,-1-1 0 0 0,2 1 0 0 0,0-1 0 0 0,8 22 0 0 0,-9-28 31 0 0,0-1 1 0 0,0 0 0 0 0,1 0-1 0 0,-1 0 1 0 0,1 0-1 0 0,0 0 1 0 0,0-1 0 0 0,0 1-1 0 0,1-1 1 0 0,-1 0 0 0 0,1 0-1 0 0,0 0 1 0 0,0 0-1 0 0,0-1 1 0 0,0 0 0 0 0,0 0-1 0 0,8 3 1 0 0,-5-2-821 0 0,-1-2 1 0 0,1 1-1 0 0,0-1 0 0 0,0 0 1 0 0,0 0-1 0 0,0-1 0 0 0,9 0 1 0 0,29-5-6912 0 0</inkml:trace>
</inkml:ink>
</file>

<file path=ppt/ink/ink1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9:15.4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330 238 1708 0 0,'-5'-13'9494'0'0,"0"3"-8193"0"0,1-1-799 0 0,0 1-1 0 0,-1 0 1 0 0,-1 1 0 0 0,0-1-1 0 0,0 1 1 0 0,-11-12 0 0 0,2 5 196 0 0,-1 0 1 0 0,-1 2 0 0 0,0 0-1 0 0,-22-13 1 0 0,27 20-449 0 0,1 0 0 0 0,-1 1 0 0 0,0 1 1 0 0,0 0-1 0 0,-1 1 0 0 0,1 0 0 0 0,-1 1 0 0 0,-17-3 0 0 0,28 6-229 0 0,1 0 0 0 0,-1-1 0 0 0,0 1 0 0 0,1 0 0 0 0,-1 0 0 0 0,0 0 0 0 0,0 1 0 0 0,1-1 0 0 0,-1 0 0 0 0,0 0 0 0 0,1 1 0 0 0,-1-1 0 0 0,0 1-1 0 0,1 0 1 0 0,-1-1 0 0 0,1 1 0 0 0,-1 0 0 0 0,-1 1 0 0 0,2 0-17 0 0,0-1 1 0 0,0 1-1 0 0,0-1 0 0 0,1 1 0 0 0,-1 0 1 0 0,0-1-1 0 0,1 1 0 0 0,-1 0 0 0 0,1-1 1 0 0,0 1-1 0 0,0 0 0 0 0,-1 0 0 0 0,1-1 1 0 0,0 1-1 0 0,1 0 0 0 0,-1 0 1 0 0,0-1-1 0 0,1 3 0 0 0,1 7 23 0 0,1 0-1 0 0,0-1 1 0 0,0 1-1 0 0,1-1 1 0 0,0 0-1 0 0,8 11 1 0 0,37 57 49 0 0,-42-68-76 0 0,78 107 37 0 0,40 60-179 0 0,-107-147 127 0 0,-1 1-1 0 0,-1 0 1 0 0,-2 1 0 0 0,11 38 0 0 0,-22-61 17 0 0,0 0-1 0 0,-1 0 1 0 0,-1 0 0 0 0,1 16 0 0 0,-2-23 9 0 0,0 1 0 0 0,0-1 0 0 0,0 1 0 0 0,0-1-1 0 0,-1 1 1 0 0,1-1 0 0 0,-1 0 0 0 0,1 1 0 0 0,-1-1 0 0 0,0 1 0 0 0,0-1 0 0 0,0 0-1 0 0,-1 0 1 0 0,1 0 0 0 0,0 0 0 0 0,-1 0 0 0 0,0 0 0 0 0,1 0 0 0 0,-1 0 0 0 0,0 0 0 0 0,-3 2-1 0 0,-1-1 100 0 0,0 0 0 0 0,0 0-1 0 0,0-1 1 0 0,-1 0-1 0 0,1 0 1 0 0,0-1-1 0 0,-1 0 1 0 0,-12 1 0 0 0,4-1 219 0 0,0-1 0 0 0,-28-4 0 0 0,35 2-258 0 0,0 1-1 0 0,-1-1 1 0 0,1-1 0 0 0,1 0-1 0 0,-1 0 1 0 0,0 0 0 0 0,1-1-1 0 0,-1 0 1 0 0,-7-6 0 0 0,12 8-48 0 0,1 0 1 0 0,-1 0-1 0 0,1-1 1 0 0,-1 1-1 0 0,1 0 1 0 0,0-1-1 0 0,0 0 1 0 0,0 1-1 0 0,0-1 1 0 0,1 0 0 0 0,-1 0-1 0 0,1 0 1 0 0,-1 0-1 0 0,1-1 1 0 0,0 1-1 0 0,0 0 1 0 0,1 0-1 0 0,-1-1 1 0 0,1 1-1 0 0,-1 0 1 0 0,1-1 0 0 0,0 1-1 0 0,1 0 1 0 0,-1-1-1 0 0,1-4 1 0 0,1 2-21 0 0,0 0-1 0 0,0 0 1 0 0,0 0 0 0 0,1 1 0 0 0,0-1 0 0 0,0 1-1 0 0,4-6 1 0 0,30-33-41 0 0,-20 25 11 0 0,83-94-342 0 0,130-114-1 0 0,-176 184-399 0 0,2 1 0 0 0,1 3 0 0 0,82-41 0 0 0,-113 70-939 0 0,-13 7-1338 0 0,-1 4-5227 0 0</inkml:trace>
</inkml:ink>
</file>

<file path=ppt/ink/ink1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9:17.6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336 126 3484 0 0,'0'0'12756'0'0,"4"-14"-12306"0"0,0-1-321 0 0,12-28 0 0 0,-15 41-109 0 0,1-1 1 0 0,0 1 0 0 0,-1 0-1 0 0,1 0 1 0 0,0 0 0 0 0,0 0-1 0 0,0 0 1 0 0,0 1 0 0 0,0-1 0 0 0,1 1-1 0 0,-1-1 1 0 0,0 1 0 0 0,1 0-1 0 0,-1-1 1 0 0,1 1 0 0 0,-1 1 0 0 0,1-1-1 0 0,4-1 1 0 0,1 0 62 0 0,16-4 189 0 0,0 1-1 0 0,0 1 1 0 0,0 1 0 0 0,0 1-1 0 0,27 2 1 0 0,-50 0-264 0 0,0 0-1 0 0,0 0 1 0 0,0 0 0 0 0,0 0 0 0 0,0 0 0 0 0,1 0-1 0 0,-1 0 1 0 0,0 0 0 0 0,0 1 0 0 0,0-1 0 0 0,0 0 0 0 0,0 1-1 0 0,0-1 1 0 0,0 1 0 0 0,0-1 0 0 0,0 1 0 0 0,0 0-1 0 0,0-1 1 0 0,0 1 0 0 0,-1 0 0 0 0,1 0 0 0 0,0-1 0 0 0,0 1-1 0 0,-1 0 1 0 0,1 0 0 0 0,0 0 0 0 0,-1 0 0 0 0,1 0-1 0 0,-1 0 1 0 0,1 0 0 0 0,-1 0 0 0 0,0 0 0 0 0,1 0-1 0 0,-1 0 1 0 0,0 1 0 0 0,0-1 0 0 0,0 0 0 0 0,0 2 0 0 0,0 1 6 0 0,0 0 1 0 0,-1 1 0 0 0,0-1-1 0 0,0 0 1 0 0,0 0 0 0 0,0 0 0 0 0,-1 0-1 0 0,1 0 1 0 0,-4 5 0 0 0,-7 11 134 0 0,-1 0 0 0 0,-2-1 0 0 0,1 0 1 0 0,-21 18-1 0 0,-75 60 337 0 0,-35 10-2 0 0,-22 18 312 0 0,164-123-778 0 0,-10 9 162 0 0,0 1 0 0 0,-22 25 0 0 0,32-34-141 0 0,0 0-1 0 0,1 1 0 0 0,0 0 0 0 0,0-1 0 0 0,0 1 0 0 0,0 0 0 0 0,0 0 0 0 0,1 0 1 0 0,-1 1-1 0 0,1-1 0 0 0,0 0 0 0 0,0 0 0 0 0,1 1 0 0 0,-1-1 0 0 0,1 0 1 0 0,0 1-1 0 0,1 3 0 0 0,0-5-24 0 0,-1 0-1 0 0,1-1 1 0 0,1 1 0 0 0,-1-1 0 0 0,0 0 0 0 0,0 1 0 0 0,1-1 0 0 0,-1 0-1 0 0,1 0 1 0 0,0 0 0 0 0,0 0 0 0 0,0 0 0 0 0,0 0 0 0 0,0 0-1 0 0,0-1 1 0 0,0 1 0 0 0,0-1 0 0 0,1 0 0 0 0,-1 1 0 0 0,1-1-1 0 0,-1 0 1 0 0,4 1 0 0 0,4 1 2 0 0,1 0 1 0 0,-1 0-1 0 0,1-1 0 0 0,12 0 1 0 0,1 1-160 0 0,0-2 1 0 0,1-1 0 0 0,-1-1-1 0 0,0-1 1 0 0,0-2-1 0 0,0 0 1 0 0,0-1-1 0 0,0-1 1 0 0,-1-2 0 0 0,0 0-1 0 0,-1-1 1 0 0,38-22-1 0 0,0-7-1333 0 0,-2-3 0 0 0,76-69 0 0 0,92-110-2747 0 0,-125 118 4230 0 0,-92 94 266 0 0,-7 6 40 0 0,0 0 1 0 0,0 0-1 0 0,0 0 1 0 0,0 0-1 0 0,0 0 1 0 0,0-1-1 0 0,2-3 0 0 0,-17 7 2677 0 0,1 4-2623 0 0,1 1-1 0 0,-1 1 1 0 0,1 0-1 0 0,0 0 1 0 0,1 1 0 0 0,-13 13-1 0 0,17-15-267 0 0,1-1 0 0 0,0 1-1 0 0,1 0 1 0 0,-1 0 0 0 0,1 1-1 0 0,1-1 1 0 0,-1 1 0 0 0,1 0-1 0 0,0 0 1 0 0,0 0-1 0 0,-2 15 1 0 0,4-17-66 0 0,0 0 1 0 0,0 0-1 0 0,1 0 1 0 0,0 0-1 0 0,0 0 0 0 0,1 0 1 0 0,-1 0-1 0 0,1 0 0 0 0,0 0 1 0 0,0 0-1 0 0,1-1 0 0 0,-1 1 1 0 0,1 0-1 0 0,0-1 0 0 0,0 1 1 0 0,1-1-1 0 0,-1 1 0 0 0,7 7 1 0 0,-3-6-11 0 0,1 0-1 0 0,-1-1 1 0 0,1 1 0 0 0,0-2 0 0 0,0 1 0 0 0,1 0 0 0 0,-1-1-1 0 0,1-1 1 0 0,0 1 0 0 0,0-1 0 0 0,0-1 0 0 0,0 0 0 0 0,1 0-1 0 0,-1 0 1 0 0,1-1 0 0 0,-1 0 0 0 0,11-1 0 0 0,-12 1-11 0 0,1-2 0 0 0,-1 1 1 0 0,0-1-1 0 0,1 0 1 0 0,-1-1-1 0 0,0 1 1 0 0,0-1-1 0 0,0-1 0 0 0,0 1 1 0 0,-1-1-1 0 0,1-1 1 0 0,-1 1-1 0 0,1-1 0 0 0,-1 0 1 0 0,0 0-1 0 0,-1-1 1 0 0,1 0-1 0 0,-1 0 0 0 0,0 0 1 0 0,7-10-1 0 0,-8 9-18 0 0,-1 0 0 0 0,0 0 1 0 0,0-1-1 0 0,-1 1 0 0 0,0-1 0 0 0,0 1 0 0 0,0-1 0 0 0,-1 0 0 0 0,0 0 1 0 0,-1 1-1 0 0,1-1 0 0 0,-1 0 0 0 0,-1 0 0 0 0,1 0 0 0 0,-1 0 1 0 0,-2-10-1 0 0,0 6-61 0 0,-1 0 1 0 0,1 0-1 0 0,-2 1 1 0 0,1-1-1 0 0,-2 1 1 0 0,1 0-1 0 0,-1 0 1 0 0,-1 1 0 0 0,-8-10-1 0 0,6 9-116 0 0,0 1 0 0 0,-1 1 0 0 0,0 0 0 0 0,-1 0 1 0 0,0 1-1 0 0,0 1 0 0 0,-1-1 0 0 0,1 2 0 0 0,-1 0 0 0 0,0 0 0 0 0,-1 1 0 0 0,1 0 0 0 0,-20-2 0 0 0,-3 1-1669 0 0,1 2 0 0 0,-1 2-1 0 0,-65 4 1 0 0,40 5-3349 0 0,10-1-1912 0 0</inkml:trace>
</inkml:ink>
</file>

<file path=ppt/ink/ink1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9:12.7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20 600 0 0,'0'0'19171'0'0,"-1"-4"-18603"0"0,1 3-454 0 0,-4-11 235 0 0,5 10-46 0 0,4 6 216 0 0,4 7-241 0 0,0 1 0 0 0,-1 0 0 0 0,0 1 1 0 0,-1-1-1 0 0,-1 1 0 0 0,0 1 0 0 0,0-1 0 0 0,-1 1 0 0 0,5 27 1 0 0,-1 10 209 0 0,3 74 1 0 0,-11-116-418 0 0,5 136 262 0 0,3 30-187 0 0,-5-132-292 0 0,2 0 0 0 0,12 42-1 0 0,-16-74-141 0 0,1-1 0 0 0,1 0-1 0 0,-1 0 1 0 0,1 0-1 0 0,1 0 1 0 0,0-1 0 0 0,1 1-1 0 0,12 15 1 0 0,-18-24 108 0 0,1 1 0 0 0,0-2 1 0 0,0 1-1 0 0,0 0 0 0 0,0 0 1 0 0,1 0-1 0 0,-1 0 1 0 0,0-1-1 0 0,0 1 0 0 0,0 0 1 0 0,1-1-1 0 0,-1 1 0 0 0,0-1 1 0 0,0 1-1 0 0,1-1 0 0 0,-1 0 1 0 0,1 0-1 0 0,-1 1 0 0 0,0-1 1 0 0,1 0-1 0 0,-1 0 0 0 0,0 0 1 0 0,3-1-1 0 0,-2 0-395 0 0,-1 0-1 0 0,1 0 1 0 0,0 0-1 0 0,-1 0 1 0 0,1 0-1 0 0,-1 0 1 0 0,1 0-1 0 0,-1-1 1 0 0,0 1 0 0 0,0 0-1 0 0,1-1 1 0 0,-1 1-1 0 0,0-1 1 0 0,0 0-1 0 0,0 1 1 0 0,-1-1-1 0 0,1 0 1 0 0,1-3-1 0 0,8-27-7077 0 0</inkml:trace>
</inkml:ink>
</file>

<file path=ppt/ink/ink1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9:12.9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7565 0 0,'0'0'14306'0'0,"15"13"-12954"0"0,-1-2-1024 0 0,-6-5-191 0 0,0 0 0 0 0,0 0 0 0 0,-1 1-1 0 0,0 0 1 0 0,-1 0 0 0 0,0 1 0 0 0,0 0 0 0 0,0 0 0 0 0,-1 0 0 0 0,0 1 0 0 0,5 12 0 0 0,17 58 798 0 0,24 116 0 0 0,-11-32-1751 0 0,-26-118-1741 0 0,30 68 1 0 0,-42-107 1686 0 0,-1-4 209 0 0,-1 0-1 0 0,1 0 1 0 0,0 0 0 0 0,0-1 0 0 0,0 1 0 0 0,0 0-1 0 0,0-1 1 0 0,0 1 0 0 0,3 1 0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35:37.9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 0 5853 0 0,'0'0'13627'0'0,"-1"11"-13131"0"0,-10 83 267 0 0,7 20-2236 0 0,4-113 1414 0 0,0 0-1 0 0,0-1-1 0 0,0 1 1 0 0,0-1 0 0 0,0 0-1 0 0,0 1 1 0 0,0-1 0 0 0,0 1-1 0 0,0-1 1 0 0,0 0-1 0 0,0 1 1 0 0,0-1 0 0 0,0 1-1 0 0,0-1 1 0 0,1 0 0 0 0,-1 1-1 0 0,0-1 1 0 0,0 0 0 0 0,1 1-1 0 0,-1-1 1 0 0,0 0-1 0 0,0 1 1 0 0,1-1 0 0 0,-1 0-1 0 0,0 0 1 0 0,1 1 0 0 0,-1-1-1 0 0,0 0 1 0 0,1 0 0 0 0,-1 0-1 0 0,1 1 1 0 0,0-1-111 0 0,0 0 0 0 0,0 0 1 0 0,0 0-1 0 0,0 0 0 0 0,0 0 1 0 0,0 0-1 0 0,1 0 0 0 0,-1 0 1 0 0,0-1-1 0 0,0 1 0 0 0,1-1 1 0 0,2-1-674 0 0,0 0 0 0 0,0 0 0 0 0,0 0 0 0 0,7-6 0 0 0,7-9-3257 0 0,1-4-938 0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37:34.4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248 112 272 0 0,'0'0'6792'0'0,"6"-2"-6701"0"0,29-9 191 0 0,-33 11-124 0 0,-1 0 0 0 0,1-1-1 0 0,-1 1 1 0 0,0-1-1 0 0,1 1 1 0 0,-1-1 0 0 0,0 0-1 0 0,1 1 1 0 0,-1-1 0 0 0,0 0-1 0 0,0 0 1 0 0,1 0 0 0 0,-1 0-1 0 0,0 0 1 0 0,0 0-1 0 0,0 0 1 0 0,-1-1 0 0 0,1 1-1 0 0,0 0 1 0 0,0 0 0 0 0,-1-1-1 0 0,1 1 1 0 0,0-1-1 0 0,-1 1 1 0 0,1 0 0 0 0,-1-1-1 0 0,0 1 1 0 0,0-1 0 0 0,1 1-1 0 0,-1-1 1 0 0,0 1-1 0 0,0-1 1 0 0,-1-1 0 0 0,1 1-40 0 0,0-1 0 0 0,-1 1 0 0 0,1 0 0 0 0,-1-1 0 0 0,1 1 0 0 0,-1 0 0 0 0,0 0 0 0 0,0 0 0 0 0,0-1 0 0 0,-1 1 0 0 0,1 0 0 0 0,0 0 0 0 0,-1 1 0 0 0,1-1 0 0 0,-1 0 0 0 0,0 0 0 0 0,1 1 0 0 0,-1-1 0 0 0,0 1 0 0 0,-3-2 0 0 0,-2 0 4 0 0,0 0 1 0 0,0 0-1 0 0,-1 1 0 0 0,1 0 1 0 0,-1 1-1 0 0,1 0 0 0 0,-1 0 1 0 0,0 0-1 0 0,0 1 1 0 0,1 0-1 0 0,-16 2 0 0 0,9 1 27 0 0,-1 0 1 0 0,1 0-1 0 0,0 1 0 0 0,0 1 0 0 0,-18 9 0 0 0,25-10-50 0 0,0 0 0 0 0,-1 0 0 0 0,2 1 0 0 0,-1 0 0 0 0,0 1 1 0 0,1-1-1 0 0,0 1 0 0 0,-7 10 0 0 0,11-15-85 0 0,1 1-1 0 0,-1 0 1 0 0,1 0-1 0 0,0 0 1 0 0,-1 1-1 0 0,1-1 1 0 0,0 0-1 0 0,1 0 1 0 0,-1 1 0 0 0,0-1-1 0 0,1 0 1 0 0,-1 1-1 0 0,1-1 1 0 0,0 1-1 0 0,-1-1 1 0 0,1 0 0 0 0,1 1-1 0 0,-1-1 1 0 0,0 1-1 0 0,0-1 1 0 0,1 0-1 0 0,0 1 1 0 0,-1-1-1 0 0,1 0 1 0 0,0 1 0 0 0,0-1-1 0 0,0 0 1 0 0,0 0-1 0 0,1 0 1 0 0,-1 0-1 0 0,0 0 1 0 0,1 0 0 0 0,1 2-1 0 0,8 5 46 0 0,0 0 1 0 0,1-1-1 0 0,0 0 0 0 0,0-1 0 0 0,1 0 1 0 0,18 7-1 0 0,4 3 58 0 0,-31-15-105 0 0,16 8 106 0 0,0 1 0 0 0,34 25 0 0 0,-50-33-84 0 0,0 1 0 0 0,0-1 0 0 0,0 1-1 0 0,0 0 1 0 0,-1 0 0 0 0,0 0 0 0 0,0 1 0 0 0,0-1 0 0 0,0 1 0 0 0,0-1-1 0 0,-1 1 1 0 0,0 0 0 0 0,0 0 0 0 0,0 0 0 0 0,-1 1 0 0 0,0-1 0 0 0,1 10 0 0 0,-2-9 40 0 0,0 1 0 0 0,0-1 1 0 0,-1 0-1 0 0,0 1 0 0 0,0-1 1 0 0,-1 0-1 0 0,0 0 1 0 0,0 0-1 0 0,0 0 0 0 0,-1 0 1 0 0,0 0-1 0 0,0-1 0 0 0,-1 1 1 0 0,1-1-1 0 0,-1 0 1 0 0,0 0-1 0 0,-7 7 0 0 0,-1-1-66 0 0,0 1 0 0 0,-1-1 1 0 0,0-1-1 0 0,-1-1 0 0 0,0 0 0 0 0,0 0 0 0 0,-1-1 0 0 0,-30 11 0 0 0,43-19-186 0 0,0 1 0 0 0,1-1 1 0 0,-1 1-1 0 0,0-1 0 0 0,1 1 0 0 0,-1-1 0 0 0,0 0 0 0 0,0 0 1 0 0,1 0-1 0 0,-4-1 0 0 0,5 1-143 0 0,-1 0-1 0 0,1-1 1 0 0,-1 1 0 0 0,1-1 0 0 0,-1 1-1 0 0,1-1 1 0 0,-1 1 0 0 0,1-1-1 0 0,0 1 1 0 0,-1-1 0 0 0,1 0 0 0 0,0 1-1 0 0,-1-1 1 0 0,1 1 0 0 0,0-1-1 0 0,0 0 1 0 0,0 1 0 0 0,-1-1 0 0 0,1 0-1 0 0,0 1 1 0 0,0-1 0 0 0,0 0-1 0 0,0 1 1 0 0,0-1 0 0 0,0 0 0 0 0,0 0-1 0 0,0 1 1 0 0,1-1 0 0 0,-1 0 0 0 0,0 0-1 0 0,3-18-6316 0 0</inkml:trace>
</inkml:ink>
</file>

<file path=ppt/ink/ink1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9:13.8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133 36 8493 0 0,'0'0'7212'0'0,"-14"-6"-6067"0"0,-49-16 39 0 0,31 15 76 0 0,31 7-1160 0 0,-1 0 0 0 0,1 0 0 0 0,0 0 0 0 0,-1 0 0 0 0,1 0 0 0 0,0 1 0 0 0,-1-1 0 0 0,1 0 0 0 0,0 1 0 0 0,0-1 1 0 0,0 1-1 0 0,-2 0 0 0 0,2 0-62 0 0,1-1 0 0 0,-1 1 0 0 0,1 0 0 0 0,-1-1 0 0 0,1 1 0 0 0,0 0 0 0 0,-1 0 1 0 0,1-1-1 0 0,0 1 0 0 0,-1 0 0 0 0,1 0 0 0 0,0 0 0 0 0,0-1 0 0 0,0 1 0 0 0,0 0 1 0 0,0 0-1 0 0,0 0 0 0 0,0-1 0 0 0,0 1 0 0 0,0 0 0 0 0,0 1 0 0 0,5 19 385 0 0,1-7-115 0 0,0 0-1 0 0,2-1 1 0 0,12 20 0 0 0,1 0-102 0 0,-4-1 2 0 0,-2 1 0 0 0,-1 1 0 0 0,-1 0 0 0 0,12 58 0 0 0,16 145 767 0 0,-27-59-881 0 0,-12-99-2667 0 0,-2-85 1889 0 0,1 0 0 0 0,0 1 0 0 0,0 0 0 0 0,0-1 0 0 0,1 1 1 0 0,2-6-1 0 0,2-5-1288 0 0,3-15-3407 0 0,6-15-2548 0 0</inkml:trace>
</inkml:ink>
</file>

<file path=ppt/ink/ink1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9:14.2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212 39 8613 0 0,'0'0'6554'0'0,"-14"-5"-4043"0"0,-48-18-1471 0 0,55 20-740 0 0,-1 1 0 0 0,0 1 0 0 0,0-1 0 0 0,1 1 0 0 0,-1 0 0 0 0,0 1 0 0 0,0 0 0 0 0,0 0 0 0 0,0 1 0 0 0,-11 2 0 0 0,17-3-258 0 0,0 1-1 0 0,0-1 1 0 0,0 1-1 0 0,0 0 1 0 0,1 0-1 0 0,-1 0 1 0 0,0 0-1 0 0,0 0 1 0 0,0 0 0 0 0,1 1-1 0 0,-1-1 1 0 0,1 0-1 0 0,-1 1 1 0 0,1-1-1 0 0,-1 1 1 0 0,1 0-1 0 0,0-1 1 0 0,0 1 0 0 0,0 0-1 0 0,0 0 1 0 0,0 0-1 0 0,0 0 1 0 0,0 0-1 0 0,1 0 1 0 0,-1 0-1 0 0,1 0 1 0 0,-1 0 0 0 0,1 0-1 0 0,0 0 1 0 0,0 0-1 0 0,0 2 1 0 0,0 3-18 0 0,1 0 0 0 0,-1 0 1 0 0,1 0-1 0 0,0 0 0 0 0,1 0 0 0 0,0-1 1 0 0,0 1-1 0 0,3 6 0 0 0,3 3 8 0 0,1-1 1 0 0,0 0-1 0 0,1-1 0 0 0,17 19 0 0 0,51 49 49 0 0,-65-70-67 0 0,42 41 26 0 0,78 80 29 0 0,-91-88-17 0 0,36 51 1 0 0,-76-93-52 0 0,10 13 7 0 0,17 33 0 0 0,-26-45-8 0 0,-1 0-1 0 0,0 1 1 0 0,-1-1-1 0 0,1 1 1 0 0,-1 0-1 0 0,0-1 0 0 0,0 1 1 0 0,0 0-1 0 0,0 0 1 0 0,-1 0-1 0 0,0 0 1 0 0,0 0-1 0 0,-1 5 1 0 0,0-8-7 0 0,1 0 1 0 0,-1 0 0 0 0,1 0 0 0 0,-1 0 0 0 0,0 0 0 0 0,0 0 0 0 0,0 0 0 0 0,0-1 0 0 0,-1 1 0 0 0,1 0 0 0 0,0-1 0 0 0,-1 1-1 0 0,1-1 1 0 0,-1 1 0 0 0,-2 1 0 0 0,1-1-44 0 0,-1 0-1 0 0,0 0 0 0 0,0 0 1 0 0,0 0-1 0 0,0 0 1 0 0,-9 1-1 0 0,-2 0-230 0 0,-1-1 0 0 0,1-1 1 0 0,-18-1-1 0 0,29 0 194 0 0,-8 0-261 0 0,1-1-1 0 0,-1 0 1 0 0,1-1 0 0 0,-1-1-1 0 0,1 1 1 0 0,0-2 0 0 0,0 1-1 0 0,0-2 1 0 0,1 0 0 0 0,-18-10-1 0 0,18 8-1088 0 0,-1 0 0 0 0,1-1 0 0 0,1 0 0 0 0,-1-1-1 0 0,2 0 1 0 0,-10-11 0 0 0,-11-24-6291 0 0</inkml:trace>
</inkml:ink>
</file>

<file path=ppt/ink/ink1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9:14.5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0 221 5216 0 0,'0'0'6079'0'0,"18"-10"-3337"0"0,1-2-2236 0 0,9-5 753 0 0,60-28 0 0 0,-17 17 782 0 0,128-33 0 0 0,-122 44-2730 0 0,129-12-1 0 0,-191 27-416 0 0,25 2-1 0 0,-36 1 438 0 0,0-1 0 0 0,0 1 0 0 0,1 0 0 0 0,-1 0 0 0 0,0 0 0 0 0,4 2 0 0 0,6 4-4218 0 0,4-2-2162 0 0</inkml:trace>
</inkml:ink>
</file>

<file path=ppt/ink/ink1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9:31.5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8 775 8625 0 0,'0'0'6066'0'0,"-2"-4"-6042"0"0,1 4-13 0 0,1-1 0 0 0,-1 0 0 0 0,1 1 0 0 0,-1-1 0 0 0,1 0 0 0 0,0 0 0 0 0,-1 1 0 0 0,1-1 1 0 0,0 0-1 0 0,0 0 0 0 0,-1 0 0 0 0,1 0 0 0 0,0 0 0 0 0,0 1 0 0 0,0-1 0 0 0,0-1 0 0 0,1 1 49 0 0,-1 1-1 0 0,1-1 0 0 0,-1 1 0 0 0,1-1 0 0 0,-1 1 1 0 0,1-1-1 0 0,0 1 0 0 0,-1-1 0 0 0,1 1 1 0 0,0 0-1 0 0,-1-1 0 0 0,1 1 0 0 0,0 0 1 0 0,0 0-1 0 0,-1-1 0 0 0,1 1 0 0 0,0 0 1 0 0,0 0-1 0 0,0 0 0 0 0,-1 0 0 0 0,1 0 0 0 0,0 0 1 0 0,0 0-1 0 0,1 1 0 0 0,0-1 54 0 0,0 0 0 0 0,-1 0 0 0 0,1 0 0 0 0,0 0 0 0 0,0 1 0 0 0,0-1 0 0 0,0 1 0 0 0,-1-1 0 0 0,1 1 0 0 0,0 0 0 0 0,0-1 0 0 0,-1 1 0 0 0,1 0 0 0 0,-1 0 0 0 0,1 0-1 0 0,-1 1 1 0 0,1-1 0 0 0,-1 0 0 0 0,1 0 0 0 0,-1 1 0 0 0,0-1 0 0 0,0 1 0 0 0,2 2 0 0 0,2 3 52 0 0,13 16 108 0 0,-2 1 0 0 0,-1 1-1 0 0,16 33 1 0 0,13 24-97 0 0,-36-69-124 0 0,1 0 1 0 0,1 0 0 0 0,20 20 0 0 0,1-4 56 0 0,2-2 0 0 0,1-1 0 0 0,64 37 0 0 0,-47-36-25 0 0,1-2-1 0 0,67 22 1 0 0,-82-36-28 0 0,-1-1 0 0 0,1-3 0 0 0,72 7 0 0 0,115-9 102 0 0,-160-6-93 0 0,322-9 43 0 0,-213 4-114 0 0,337-35 81 0 0,-357 21 25 0 0,720-80-46 0 0,-655 86-63 0 0,167-14 86 0 0,-2-21-110 0 0,275-57 204 0 0,-533 80 255 0 0,183-63 0 0 0,11-37 14 0 0,-311 122-414 0 0,1 0 1 0 0,-1 0 0 0 0,0-1-1 0 0,14-11 1 0 0,-18 13-12 0 0,-1-1-1 0 0,0 1 1 0 0,0-1 0 0 0,0 0 0 0 0,0 0 0 0 0,0 0-1 0 0,-1 0 1 0 0,0 0 0 0 0,0-1 0 0 0,0 1 0 0 0,2-7 0 0 0,25-113 397 0 0,-24 99-317 0 0,-1 1 1 0 0,-2-1-1 0 0,0 0 0 0 0,-3-47 0 0 0,0 20-91 0 0,0 36 1 0 0,0-1 1 0 0,-1 1-1 0 0,-1 0 0 0 0,0 0 1 0 0,-1 0-1 0 0,-1 0 1 0 0,0 1-1 0 0,-1 0 1 0 0,-1 0-1 0 0,-1 0 1 0 0,0 1-1 0 0,0 0 1 0 0,-2 1-1 0 0,-15-19 1 0 0,21 28-26 0 0,0 0 0 0 0,0 0 0 0 0,0 0 0 0 0,-1 1 0 0 0,1 0 0 0 0,-1 0 0 0 0,0 0 0 0 0,0 0 0 0 0,0 1 0 0 0,0 0 0 0 0,-1 0 0 0 0,1 0 0 0 0,0 1 0 0 0,-1-1 0 0 0,1 1 0 0 0,-1 1 0 0 0,0-1 0 0 0,1 1 0 0 0,-8 0 0 0 0,3 1-38 0 0,-1-1-1 0 0,0 1 1 0 0,-14 4-1 0 0,16-4-268 0 0,-1 0 0 0 0,1-1 0 0 0,-1 0 1 0 0,1-1-1 0 0,0 1 0 0 0,-1-2 0 0 0,1 0 0 0 0,-15-4 0 0 0,10 2-839 0 0,0 1 1 0 0,-21-2-1 0 0,19 5-1664 0 0,-29 2 0 0 0,27 1-1780 0 0,-27 8-1 0 0,0 2 1579 0 0</inkml:trace>
</inkml:ink>
</file>

<file path=ppt/ink/ink1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9:33.4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 0 8825 0 0,'0'0'7872'0'0,"4"12"-7377"0"0,-1-4-406 0 0,1 1-23 0 0,-1 0-1 0 0,0 0 1 0 0,-1-1 0 0 0,0 2 0 0 0,0-1-1 0 0,-1 0 1 0 0,0 12 0 0 0,-4 95 294 0 0,1-91-558 0 0,-1-1 0 0 0,-11 42-1 0 0,9-49-254 0 0,2-11-22 0 0,1 0 1 0 0,0 0-1 0 0,1 1 0 0 0,-1-1 0 0 0,1 0 1 0 0,1 1-1 0 0,-1-1 0 0 0,1 1 1 0 0,1 7-1 0 0,-1-13 342 0 0,0-1-1 0 0,0 1 1 0 0,0-1 0 0 0,1 1 0 0 0,-1-1-1 0 0,0 0 1 0 0,0 1 0 0 0,1-1 0 0 0,-1 1-1 0 0,0-1 1 0 0,1 0 0 0 0,-1 1 0 0 0,1-1-1 0 0,-1 0 1 0 0,0 0 0 0 0,1 1 0 0 0,-1-1 0 0 0,1 0-1 0 0,-1 0 1 0 0,1 0 0 0 0,-1 1 0 0 0,1-1-1 0 0,-1 0 1 0 0,0 0 0 0 0,1 0 0 0 0,0 0-1 0 0,14 0-3338 0 0,-2-4-1066 0 0</inkml:trace>
</inkml:ink>
</file>

<file path=ppt/ink/ink1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9:33.9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95 900 0 0,'0'0'9121'0'0,"6"-12"-7461"0"0,2-5-996 0 0,7-13 53 0 0,-1-5 2502 0 0,-12 45-1065 0 0,0 11-2039 0 0,-12 95 684 0 0,0-16-831 0 0,9-69-699 0 0,1 0 0 0 0,1-1 0 0 0,2 1 0 0 0,13 59 0 0 0,-14-83 46 0 0,0 0 0 0 0,1 0 0 0 0,6 12-1 0 0,-8-17 267 0 0,0 0-1 0 0,1 1 0 0 0,-1-1 0 0 0,0 0 1 0 0,1 0-1 0 0,0-1 0 0 0,0 1 1 0 0,-1 0-1 0 0,1-1 0 0 0,0 1 0 0 0,0-1 1 0 0,1 1-1 0 0,-1-1 0 0 0,0 0 1 0 0,4 2-1 0 0,15-2-5414 0 0</inkml:trace>
  <inkml:trace contextRef="#ctx0" brushRef="#br0" timeOffset="1">400 272 4972 0 0,'0'0'10299'0'0,"11"-12"-9537"0"0,41-41-256 0 0,-50 51-486 0 0,1 0 0 0 0,0-1 1 0 0,0 1-1 0 0,0 1 0 0 0,0-1 0 0 0,0 0 0 0 0,0 1 1 0 0,1-1-1 0 0,-1 1 0 0 0,1 0 0 0 0,-1 0 1 0 0,1 0-1 0 0,-1 1 0 0 0,1-1 0 0 0,-1 1 1 0 0,5 0-1 0 0,4-1 0 0 0,207-4-1246 0 0,-156 5-1971 0 0,-61 0 2712 0 0,9-1-1225 0 0,-11 1 1556 0 0,-1-16-9689 0 0</inkml:trace>
</inkml:ink>
</file>

<file path=ppt/ink/ink1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9:34.3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147 26 3008 0 0,'0'0'6206'0'0,"-14"-5"-4770"0"0,-43-12 11 0 0,55 16-1324 0 0,1 0 0 0 0,-1 1 0 0 0,0-1 0 0 0,0 1 0 0 0,0 0 0 0 0,1-1 0 0 0,-1 1-1 0 0,0 0 1 0 0,0 0 0 0 0,0 0 0 0 0,0 1 0 0 0,0-1 0 0 0,1 0 0 0 0,-1 1 0 0 0,0-1 0 0 0,0 1 0 0 0,1-1 0 0 0,-1 1 0 0 0,0 0-1 0 0,1 0 1 0 0,-1 0 0 0 0,0 0 0 0 0,1 0 0 0 0,-1 0 0 0 0,1 0 0 0 0,0 0 0 0 0,-1 1 0 0 0,1-1 0 0 0,0 1 0 0 0,-1 1 0 0 0,-1 2 85 0 0,0 1 0 0 0,1-1 0 0 0,0 1-1 0 0,1-1 1 0 0,-1 1 0 0 0,-1 11 0 0 0,1-6 54 0 0,0 5-161 0 0,0 0-1 0 0,1 0 1 0 0,1 0-1 0 0,0 0 1 0 0,1 0-1 0 0,1 0 1 0 0,5 23 0 0 0,37 106-4403 0 0,-41-138 3807 0 0,-2-2-92 0 0,0-2-329 0 0,0 0-1 0 0,0-1 0 0 0,1 1 1 0 0,-1 0-1 0 0,0 0 1 0 0,3 3-1 0 0,5-2-5225 0 0</inkml:trace>
  <inkml:trace contextRef="#ctx0" brushRef="#br0" timeOffset="1">330 21 10757 0 0,'0'0'7197'0'0,"-1"16"-7014"0"0,-1 5-154 0 0,0-5-25 0 0,1-1 1 0 0,1 1 0 0 0,0 0 0 0 0,3 18 0 0 0,20 107-1791 0 0,3-51-4476 0 0,-16-68 1855 0 0,6-4-1328 0 0</inkml:trace>
</inkml:ink>
</file>

<file path=ppt/ink/ink1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9:34.8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0 192 9249 0 0,'0'0'7772'0'0,"11"14"-7664"0"0,76 99-14 0 0,-17-34-1 0 0,-2-5-55 0 0,-56-59-86 0 0,0 0 0 0 0,-2 1-1 0 0,11 19 1 0 0,-20-32-29 0 0,1 1 1 0 0,-1-1-1 0 0,1 1 1 0 0,-1-1-1 0 0,0 1 1 0 0,0-1-1 0 0,0 1 1 0 0,-1 0-1 0 0,0-1 1 0 0,1 5-1 0 0,-1-6 19 0 0,-1-1-1 0 0,1 0 1 0 0,0 1-1 0 0,-1-1 1 0 0,1 0-1 0 0,0 1 1 0 0,-1-1-1 0 0,0 0 1 0 0,1 0-1 0 0,-1 1 1 0 0,0-1-1 0 0,0 0 1 0 0,1 0-1 0 0,-1 0 1 0 0,0 0-1 0 0,0 0 1 0 0,0 0-1 0 0,0 0 1 0 0,0 0-1 0 0,-1-1 1 0 0,1 1-1 0 0,0 0 1 0 0,0 0-1 0 0,0-1 1 0 0,-1 1-1 0 0,1-1 1 0 0,0 0-1 0 0,-3 1 1 0 0,-5 1-532 0 0,0 0 0 0 0,-1-1 0 0 0,1-1 1 0 0,-1 1-1 0 0,1-2 0 0 0,-1 1 0 0 0,1-1 0 0 0,-1-1 1 0 0,-16-4-1 0 0,-12-6-3331 0 0</inkml:trace>
  <inkml:trace contextRef="#ctx0" brushRef="#br0" timeOffset="0.49">121 77 8489 0 0,'0'0'4532'0'0,"112"-50"-3408"0"0,-65 41-352 0 0,7 1-408 0 0,4 1-240 0 0,-2 5-124 0 0,-6 2-112 0 0,-9 0-404 0 0,-13 0-552 0 0,-8 5-564 0 0,-11 2-416 0 0,-6-2-1092 0 0,-11 4-3109 0 0</inkml:trace>
</inkml:ink>
</file>

<file path=ppt/ink/ink1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9:35.3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126 848 5765 0 0,'-15'6'4471'0'0,"-90"34"-362"0"0,99-38-2688 0 0,11-1-470 0 0,15-3-183 0 0,-19 2-765 0 0,33-5 682 0 0,49-16 1 0 0,-28 7-405 0 0,41-9 25 0 0,472-97 20 0 0,-491 108-513 0 0,148-18-449 0 0,-75 22-3928 0 0,-149 8 4350 0 0,7 0-1904 0 0,-8 0 2013 0 0,0 0 0 0 0,0 0 0 0 0,1 0 0 0 0,-1 0-1 0 0,0 0 1 0 0,0 0 0 0 0,0 0 0 0 0,0 0 0 0 0,0 1-1 0 0,0-1 1 0 0,2 4-3366 0 0,-8 3-2174 0 0</inkml:trace>
  <inkml:trace contextRef="#ctx0" brushRef="#br0" timeOffset="1">906 1059 8825 0 0,'0'0'4528'0'0,"14"-13"-3660"0"0,1-2-550 0 0,-6 6-93 0 0,0 0-1 0 0,1 0 1 0 0,0 1-1 0 0,0 0 1 0 0,1 1-1 0 0,0 0 0 0 0,22-10 1 0 0,-4 6-95 0 0,-1 2 0 0 0,2 1-1 0 0,-1 1 1 0 0,1 2 0 0 0,-1 1 0 0 0,2 1 0 0 0,35 1 0 0 0,-59 2-139 0 0,0 0 1 0 0,1 1 0 0 0,-1 0-1 0 0,1 0 1 0 0,-1 0 0 0 0,0 1-1 0 0,12 5 1 0 0,-17-7 6 0 0,0 1 0 0 0,-1 0 0 0 0,1 0 0 0 0,0 0-1 0 0,-1 0 1 0 0,1 1 0 0 0,-1-1 0 0 0,1 0 0 0 0,-1 1 0 0 0,0-1 0 0 0,1 1-1 0 0,-1-1 1 0 0,0 1 0 0 0,0 0 0 0 0,0-1 0 0 0,0 1 0 0 0,-1 0 0 0 0,1 0 0 0 0,0 0-1 0 0,-1-1 1 0 0,1 1 0 0 0,-1 0 0 0 0,0 0 0 0 0,0 0 0 0 0,1 0 0 0 0,-1 0-1 0 0,0 0 1 0 0,-1 0 0 0 0,1 0 0 0 0,0 0 0 0 0,0 0 0 0 0,-1 0 0 0 0,1-1 0 0 0,-1 1-1 0 0,-1 2 1 0 0,-1 4 5 0 0,0-1 0 0 0,0 0-1 0 0,-1 1 1 0 0,0-1 0 0 0,-1-1-1 0 0,-6 9 1 0 0,-37 38 106 0 0,26-31-32 0 0,4-2 27 0 0,-1-1 136 0 0,-15 21 0 0 0,30-34-111 0 0,0 0-1 0 0,0 0 1 0 0,1 0-1 0 0,-1 0 1 0 0,1 0-1 0 0,1 0 1 0 0,-1 1-1 0 0,1-1 1 0 0,-1 8-1 0 0,3-12-106 0 0,0 0-1 0 0,-1 0 1 0 0,1-1-1 0 0,0 1 1 0 0,1 0-1 0 0,-1 0 1 0 0,0-1-1 0 0,0 1 1 0 0,1 0-1 0 0,-1-1 1 0 0,1 1-1 0 0,-1 0 1 0 0,1-1-1 0 0,0 1 1 0 0,0-1-1 0 0,0 1 1 0 0,0-1-1 0 0,0 1 1 0 0,0-1-1 0 0,0 0 1 0 0,0 1-1 0 0,0-1 1 0 0,1 0-1 0 0,-1 0 1 0 0,0 0-1 0 0,1 0 1 0 0,-1 0-1 0 0,1 0 1 0 0,0 0-1 0 0,-1-1 1 0 0,1 1-1 0 0,3 0 1 0 0,4 2 7 0 0,0-1 1 0 0,0 0 0 0 0,0-1 0 0 0,18 0 0 0 0,5-1-62 0 0,-1-1 1 0 0,0-2 0 0 0,0-1 0 0 0,44-13 0 0 0,-23 2-831 0 0,88-38 0 0 0,-114 40-277 0 0,-1 0-1 0 0,0-2 1 0 0,0 0 0 0 0,-2-2-1 0 0,37-32 1 0 0,-30 18-3223 0 0</inkml:trace>
  <inkml:trace contextRef="#ctx0" brushRef="#br0" timeOffset="2">2753 77 11761 0 0,'0'0'4480'0'0,"77"-53"-4315"0"0,-40 44 235 0 0,3 2-240 0 0,6-1-160 0 0,-2 8-96 0 0,-4 0-328 0 0,-3 0-461 0 0,-9 0-451 0 0,-6 5-708 0 0,-9 0-700 0 0,-4 0-2369 0 0</inkml:trace>
</inkml:ink>
</file>

<file path=ppt/ink/ink1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9:35.8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65 6413 0 0,'0'0'9240'0'0,"15"8"-8155"0"0,-6-2-932 0 0,-1-2-75 0 0,0 1-1 0 0,0-1 0 0 0,0 0 1 0 0,0-1-1 0 0,1 0 1 0 0,-1 0-1 0 0,1-1 1 0 0,0 0-1 0 0,0 0 1 0 0,18 0-1 0 0,27-3 32 0 0,66-9 0 0 0,-89 5-579 0 0,-1-1-1 0 0,0-1 1 0 0,49-19-1 0 0,-77 25 322 0 0,37-18-2311 0 0,-35 16 1525 0 0,-1 1 0 0 0,0 0 1 0 0,0-1-1 0 0,0 1 1 0 0,3-6-1 0 0,4-10-5135 0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37:34.8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29 7201 0 0,'0'0'14067'0'0,"7"13"-13994"0"0,24 42-42 0 0,-28-51-20 0 0,-1-1 1 0 0,1 1-1 0 0,-1-1 1 0 0,1 0-1 0 0,0 0 1 0 0,0 0-1 0 0,1-1 1 0 0,-1 1-1 0 0,0-1 1 0 0,1 0-1 0 0,0 0 1 0 0,-1 0-1 0 0,1 0 1 0 0,0 0-1 0 0,0-1 1 0 0,6 2-1 0 0,-1 0 1 0 0,-2-1-9 0 0,0 0 0 0 0,0 0 0 0 0,1-1 0 0 0,-1 1 0 0 0,1-2 0 0 0,-1 1 0 0 0,1-1 0 0 0,-1 0 0 0 0,1-1 0 0 0,10-1 0 0 0,-12 0 6 0 0,-1 1 0 0 0,1-1 0 0 0,-1 0 0 0 0,0 0 0 0 0,0-1 0 0 0,0 0-1 0 0,0 0 1 0 0,0 0 0 0 0,-1 0 0 0 0,0-1 0 0 0,1 0 0 0 0,-1 0 0 0 0,0 0 0 0 0,5-7 0 0 0,2-6 85 0 0,0 0 1 0 0,-1-1-1 0 0,11-27 0 0 0,-21 45-70 0 0,0 0 1 0 0,0 0-1 0 0,0 0 0 0 0,0 0 0 0 0,0 0 0 0 0,0 0 0 0 0,0-1 0 0 0,0 1 0 0 0,0 0 0 0 0,0 0 1 0 0,0 0-1 0 0,0 0 0 0 0,0 0 0 0 0,0 0 0 0 0,0 0 0 0 0,0 0 0 0 0,0-1 0 0 0,1 1 0 0 0,-1 0 1 0 0,0 0-1 0 0,0 0 0 0 0,0 0 0 0 0,0 0 0 0 0,0 0 0 0 0,0 0 0 0 0,0 0 0 0 0,0 0 0 0 0,1 0 1 0 0,-1 0-1 0 0,0 0 0 0 0,0 0 0 0 0,0-1 0 0 0,0 1 0 0 0,0 0 0 0 0,0 0 0 0 0,0 0 0 0 0,1 0 1 0 0,-1 0-1 0 0,0 0 0 0 0,0 0 0 0 0,0 0 0 0 0,0 0 0 0 0,1 1 0 0 0,2 5 356 0 0,2 17-417 0 0,-4-16 194 0 0,6 20-276 0 0,0 0-1 0 0,2 0 1 0 0,1-1 0 0 0,1 0-1 0 0,1-1 1 0 0,20 31 0 0 0,-23-41-790 0 0,12 17-255 0 0,-21-31 714 0 0,1 1 0 0 0,0-1 1 0 0,0 0-1 0 0,1 0 0 0 0,-1 0 0 0 0,0 0 1 0 0,0 0-1 0 0,1 0 0 0 0,-1 0 1 0 0,0 0-1 0 0,1-1 0 0 0,-1 1 1 0 0,1 0-1 0 0,-1-1 0 0 0,1 1 1 0 0,-1-1-1 0 0,4 1 0 0 0,0-2-3551 0 0,2-5-651 0 0</inkml:trace>
</inkml:ink>
</file>

<file path=ppt/ink/ink1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9:36.2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60 1 10777 0 0,'0'0'9001'0'0,"-6"17"-8440"0"0,-1 0-449 0 0,-2 6 17 0 0,1-1 1 0 0,-9 48-1 0 0,11-26-538 0 0,2 1 1 0 0,2 0 0 0 0,2-1 0 0 0,2 1 0 0 0,8 49 0 0 0,-4-23-2619 0 0,-3-25-4460 0 0,-3-30 1331 0 0</inkml:trace>
</inkml:ink>
</file>

<file path=ppt/ink/ink1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9:36.6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27 183 7717 0 0,'0'0'3643'0'0,"7"-14"-1986"0"0,27-50-758 0 0,-29 56-666 0 0,0 0 0 0 0,0 0 0 0 0,1 1 0 0 0,0-1 0 0 0,0 2 0 0 0,1-1 1 0 0,0 0-1 0 0,0 1 0 0 0,1 1 0 0 0,0-1 0 0 0,12-6 0 0 0,-14 9-187 0 0,0 1 0 0 0,1-1-1 0 0,-1 1 1 0 0,1 0 0 0 0,0 1 0 0 0,-1-1 0 0 0,1 1 0 0 0,0 1-1 0 0,0-1 1 0 0,0 1 0 0 0,0 0 0 0 0,-1 1 0 0 0,1 0-1 0 0,11 2 1 0 0,-14-2-52 0 0,-1 1 0 0 0,1-1 1 0 0,0 0-1 0 0,-1 1 0 0 0,0 0 0 0 0,1 0 0 0 0,-1 0 0 0 0,0 0 0 0 0,0 1 0 0 0,0-1 0 0 0,0 1 0 0 0,0 0 1 0 0,-1-1-1 0 0,1 1 0 0 0,-1 1 0 0 0,0-1 0 0 0,0 0 0 0 0,0 0 0 0 0,0 1 0 0 0,-1-1 0 0 0,1 1 0 0 0,-1 0 0 0 0,2 7 1 0 0,-2-6 4 0 0,0 1 1 0 0,-1-1-1 0 0,1 1 1 0 0,-1-1-1 0 0,0 1 1 0 0,-1 0-1 0 0,1-1 1 0 0,-1 1-1 0 0,0-1 1 0 0,-1 1-1 0 0,1-1 1 0 0,-1 0-1 0 0,0 0 1 0 0,-1 1-1 0 0,1-1 1 0 0,-4 4-1 0 0,-4 5 84 0 0,-18 19 0 0 0,17-21 204 0 0,-18 25-1 0 0,27-35-262 0 0,1 0 0 0 0,0 0 0 0 0,0 0 0 0 0,0 1 0 0 0,1-1 0 0 0,-1 0 0 0 0,0 0 0 0 0,1 1 0 0 0,0-1 0 0 0,-1 0 0 0 0,1 0 0 0 0,0 1 0 0 0,0-1 0 0 0,0 0 0 0 0,0 1 0 0 0,1-1 0 0 0,-1 0 0 0 0,1 1 0 0 0,-1-1 0 0 0,1 0 0 0 0,0 0 0 0 0,0 0 0 0 0,0 0-1 0 0,0 0 1 0 0,0 0 0 0 0,0 0 0 0 0,1 0 0 0 0,-1 0 0 0 0,3 2 0 0 0,4 5 49 0 0,1-1 0 0 0,-1 0 0 0 0,2-1-1 0 0,14 10 1 0 0,-16-13-27 0 0,-2 1-36 0 0,41 26 595 0 0,68 59 1 0 0,-103-79-403 0 0,0 0 1 0 0,-1 1 0 0 0,0 1-1 0 0,-1-1 1 0 0,-1 2 0 0 0,0-1 0 0 0,-1 1-1 0 0,0 1 1 0 0,-1-1 0 0 0,7 23-1 0 0,-13-35-196 0 0,0 1 0 0 0,0 0-1 0 0,0-1 1 0 0,-1 1-1 0 0,1 0 1 0 0,-1 0-1 0 0,0-1 1 0 0,0 1-1 0 0,0 0 1 0 0,0 0 0 0 0,0-1-1 0 0,-1 1 1 0 0,1 0-1 0 0,-1-1 1 0 0,0 1-1 0 0,1 0 1 0 0,-1-1-1 0 0,-1 1 1 0 0,1-1 0 0 0,0 1-1 0 0,0-1 1 0 0,-1 0-1 0 0,0 1 1 0 0,1-1-1 0 0,-1 0 1 0 0,0 0 0 0 0,0 0-1 0 0,0 0 1 0 0,0-1-1 0 0,-5 4 1 0 0,-12 5-418 0 0,0-1 1 0 0,-1-1-1 0 0,-29 8 1 0 0,-66 11-1779 0 0,79-19 1341 0 0,-12 2-563 0 0,-116 22-7791 0 0,70-20 2399 0 0</inkml:trace>
</inkml:ink>
</file>

<file path=ppt/ink/ink1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9:43.3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16 221 5004 0 0,'0'0'9598'0'0,"-3"-8"-9011"0"0,-9-25-81 0 0,12 31-454 0 0,0 1 0 0 0,-1-1-1 0 0,1 1 1 0 0,0-1 0 0 0,0 1 0 0 0,0-1 0 0 0,1 1 0 0 0,-1-1 0 0 0,0 1 0 0 0,1 0 0 0 0,-1-1-1 0 0,0 1 1 0 0,1 0 0 0 0,0-1 0 0 0,-1 1 0 0 0,1 0 0 0 0,0-1 0 0 0,0 1 0 0 0,-1 0 0 0 0,1 0-1 0 0,0 0 1 0 0,2-2 0 0 0,2-3 330 0 0,4-6-73 0 0,0 0 1 0 0,1 1 0 0 0,0 1 0 0 0,1 0 0 0 0,0 0 0 0 0,1 1-1 0 0,0 0 1 0 0,25-14 0 0 0,-26 18-250 0 0,0-1 0 0 0,1 2 0 0 0,-1 0-1 0 0,1 0 1 0 0,0 1 0 0 0,0 0 0 0 0,1 1 0 0 0,-1 0-1 0 0,0 1 1 0 0,1 1 0 0 0,14 0 0 0 0,-24 1-60 0 0,0-1 0 0 0,1 1 0 0 0,-1-1 0 0 0,0 1 0 0 0,0 0 0 0 0,1 0 0 0 0,-1 1 0 0 0,0-1 0 0 0,0 1 0 0 0,0-1 0 0 0,0 1 0 0 0,-1 0 0 0 0,1 0 0 0 0,0 0 0 0 0,3 5 0 0 0,-3-4 5 0 0,-1 0 1 0 0,1 1-1 0 0,-1 0 1 0 0,0 0-1 0 0,0-1 1 0 0,0 1-1 0 0,-1 0 1 0 0,0 1-1 0 0,1-1 1 0 0,-1 0 0 0 0,0 4-1 0 0,0 2 17 0 0,0 1 0 0 0,-1-1 0 0 0,-1 0-1 0 0,1 0 1 0 0,-2 0 0 0 0,1 0 0 0 0,-1-1 0 0 0,-1 1 0 0 0,-7 18 0 0 0,-12 18 5 0 0,-3-1 1 0 0,-52 73 0 0 0,-27 45 209 0 0,103-161-201 0 0,-1 1 0 0 0,1-1 0 0 0,0 0 0 0 0,0 0 0 0 0,1 1 1 0 0,-1-1-1 0 0,0 1 0 0 0,1-1 0 0 0,0 1 0 0 0,-1-1 1 0 0,1 3-1 0 0,0-4-8 0 0,1 0 1 0 0,-1 0-1 0 0,0 0 1 0 0,1 0-1 0 0,-1 0 1 0 0,1 0-1 0 0,-1 0 1 0 0,1 0-1 0 0,-1 0 1 0 0,1 0-1 0 0,0 0 1 0 0,-1-1-1 0 0,1 1 1 0 0,0 0-1 0 0,0 0 1 0 0,-1-1-1 0 0,1 1 1 0 0,0-1-1 0 0,0 1 1 0 0,0-1-1 0 0,0 1 1 0 0,0-1-1 0 0,0 1 1 0 0,0-1-1 0 0,0 0 1 0 0,2 1-1 0 0,5 1 119 0 0,0-1 1 0 0,0 0-1 0 0,1 0 1 0 0,-1-1-1 0 0,0 0 1 0 0,14-1-1 0 0,49-12 355 0 0,-11-2-280 0 0,0-3 0 0 0,83-35 0 0 0,-95 24-6694 0 0,-24 15-2791 0 0,-6-1 1394 0 0</inkml:trace>
</inkml:ink>
</file>

<file path=ppt/ink/ink1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9:44.2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35 154 680 0 0,'0'0'16522'0'0,"-6"-9"-15873"0"0,-17-26-54 0 0,22 34-528 0 0,1 0 0 0 0,-1 1 0 0 0,1-1 1 0 0,-1 0-1 0 0,1 0 0 0 0,-1 0 0 0 0,1 0 1 0 0,0 1-1 0 0,0-1 0 0 0,-1 0 0 0 0,1 0 1 0 0,0 0-1 0 0,0 0 0 0 0,0 0 0 0 0,0 0 1 0 0,0 0-1 0 0,0 0 0 0 0,0-1 0 0 0,8-5 418 0 0,-5 4-268 0 0,4-4-63 0 0,1 0-1 0 0,-1 0 0 0 0,1 1 1 0 0,1 0-1 0 0,-1 0 0 0 0,1 1 1 0 0,0 0-1 0 0,0 1 0 0 0,15-6 1 0 0,-9 6-137 0 0,0 0 0 0 0,0 0 0 0 0,0 2 0 0 0,0 0 0 0 0,25 0 0 0 0,-31 2-30 0 0,-1 0 0 0 0,0 1 0 0 0,0 1 0 0 0,0-1 0 0 0,0 1 0 0 0,0 0 0 0 0,0 1 0 0 0,-1 0 0 0 0,1 0 0 0 0,10 7 0 0 0,-14-7 7 0 0,0-1 1 0 0,0 1-1 0 0,0 0 0 0 0,-1 0 0 0 0,0 0 0 0 0,1 0 0 0 0,-1 1 1 0 0,-1-1-1 0 0,1 1 0 0 0,0 0 0 0 0,-1 0 0 0 0,0 0 1 0 0,0 0-1 0 0,0 0 0 0 0,0 1 0 0 0,-1-1 0 0 0,1 0 0 0 0,-1 1 1 0 0,0-1-1 0 0,0 7 0 0 0,-1-2 18 0 0,0 0 0 0 0,0 0 0 0 0,-1 0 0 0 0,0 0 1 0 0,-1 0-1 0 0,0 0 0 0 0,-3 9 0 0 0,0-4 10 0 0,-1 0 0 0 0,-1-1 0 0 0,-12 19 0 0 0,11-19-19 0 0,-17 29-1 0 0,23-38-2 0 0,0 0-1 0 0,1 0 1 0 0,-1 0-1 0 0,1 0 1 0 0,0 1-1 0 0,0-1 1 0 0,0 0 0 0 0,0 6-1 0 0,1-9 6 0 0,0 0-1 0 0,0 0 1 0 0,1 0-1 0 0,-1 0 1 0 0,0 0-1 0 0,1 0 1 0 0,-1 0-1 0 0,1 0 1 0 0,-1 0-1 0 0,1 0 1 0 0,-1 0 0 0 0,1-1-1 0 0,0 1 1 0 0,-1 0-1 0 0,1 0 1 0 0,0-1-1 0 0,-1 1 1 0 0,1-1-1 0 0,0 1 1 0 0,0 0-1 0 0,1 0 1 0 0,24 10 130 0 0,-15-6-101 0 0,20 11 137 0 0,0 1 0 0 0,-1 1 0 0 0,-2 2 0 0 0,0 1 0 0 0,-1 1 0 0 0,-1 1 0 0 0,-1 1 0 0 0,33 42 0 0 0,-56-64-162 0 0,0 0 1 0 0,-1 1-1 0 0,1-1 0 0 0,-1 1 0 0 0,1-1 1 0 0,-1 1-1 0 0,1 4 0 0 0,-1-6-7 0 0,-1 0 0 0 0,0-1 0 0 0,0 1 0 0 0,0 0 0 0 0,0 0-1 0 0,0-1 1 0 0,0 1 0 0 0,0 0 0 0 0,0 0 0 0 0,0-1 0 0 0,0 1 0 0 0,0 0-1 0 0,-1 0 1 0 0,1-1 0 0 0,0 1 0 0 0,0 0 0 0 0,-1-1 0 0 0,1 1 0 0 0,-1 0 0 0 0,1-1-1 0 0,0 1 1 0 0,-1-1 0 0 0,1 1 0 0 0,-1 0 0 0 0,0-1 0 0 0,1 1 0 0 0,-1-1-1 0 0,1 1 1 0 0,-1-1 0 0 0,0 0 0 0 0,1 1 0 0 0,-1-1 0 0 0,0 0 0 0 0,0 1 0 0 0,-24 7-316 0 0,0-1 1 0 0,0-1 0 0 0,0-2-1 0 0,-51 4 1 0 0,-19 2-2107 0 0,44 1-756 0 0,-12 1-5564 0 0,21-7 813 0 0</inkml:trace>
</inkml:ink>
</file>

<file path=ppt/ink/ink1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9:46.8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7869 0 0,'0'0'14714'0'0,"5"7"-14422"0"0,-1 0-200 0 0,1 1-1 0 0,-1 0 1 0 0,-1 0 0 0 0,1 1 0 0 0,-1-1 0 0 0,3 17-1 0 0,20 99 258 0 0,3 13-903 0 0,-18-45-2670 0 0,-11-86 2558 0 0,0-5 245 0 0,0 0 0 0 0,0 1 0 0 0,0-1 0 0 0,0 0 0 0 0,0 1 0 0 0,1-1 1 0 0,-1 0-1 0 0,0 1 0 0 0,1-1 0 0 0,-1 0 0 0 0,0 1 0 0 0,1-1 0 0 0,0 0 0 0 0,-1 0 0 0 0,2 2 0 0 0,9 1-5637 0 0</inkml:trace>
</inkml:ink>
</file>

<file path=ppt/ink/ink1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9:47.1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 89 9881 0 0,'0'0'11403'0'0,"-4"13"-10962"0"0,1-4-353 0 0,1-3-49 0 0,0 0 0 0 0,0 0 1 0 0,1 0-1 0 0,0 0 0 0 0,0 1 1 0 0,0-1-1 0 0,1 0 0 0 0,-1 1 1 0 0,2-1-1 0 0,-1 0 0 0 0,1 1 1 0 0,1 6-1 0 0,2-3-14 0 0,0 0 0 0 0,0 0 0 0 0,1-1 1 0 0,0 0-1 0 0,1 0 0 0 0,0-1 0 0 0,0 1 0 0 0,1-1 0 0 0,0 0 0 0 0,14 11 1 0 0,-10-9-18 0 0,1-1 1 0 0,1 0 0 0 0,0-1-1 0 0,0 0 1 0 0,1-1 0 0 0,25 10-1 0 0,-22-12-45 0 0,1-1 0 0 0,0 0 1 0 0,0-1-1 0 0,0-1 0 0 0,0-1 0 0 0,0 0 0 0 0,1-2 0 0 0,28-3 0 0 0,-38 2 28 0 0,1 0 0 0 0,-1 0 0 0 0,0-1 0 0 0,0-1 0 0 0,0 0 0 0 0,0 0 0 0 0,0 0 0 0 0,-1-1 0 0 0,0-1 0 0 0,0 1 0 0 0,0-1 0 0 0,-1 0 0 0 0,0-1 0 0 0,8-9 0 0 0,-4 2 64 0 0,0-1 0 0 0,-1-1 0 0 0,0 0 0 0 0,-1 0-1 0 0,-1-1 1 0 0,9-26 0 0 0,-15 38 13 0 0,-1 2 46 0 0,1 8-114 0 0,-1-1-57 0 0,2 5 71 0 0,1 1 1 0 0,0-1 0 0 0,0 0-1 0 0,1 0 1 0 0,1 0-1 0 0,-1-1 1 0 0,1 0-1 0 0,1 0 1 0 0,10 10 0 0 0,-6-8 9 0 0,1 0 0 0 0,0-1 0 0 0,1 0 0 0 0,-1-1-1 0 0,27 11 1 0 0,-15-9 13 0 0,0-2 0 0 0,0 0 0 0 0,1-2 0 0 0,0-1 0 0 0,0 0 0 0 0,0-2 0 0 0,34 0 0 0 0,-48-3-6 0 0,-1-1 0 0 0,1 0-1 0 0,-1 0 1 0 0,0-1 0 0 0,1 0 0 0 0,-1-1-1 0 0,17-7 1 0 0,-23 8 20 0 0,0 1 0 0 0,0-2 0 0 0,0 1 0 0 0,0 0 0 0 0,-1-1 1 0 0,1 0-1 0 0,-1 0 0 0 0,0 0 0 0 0,0 0 0 0 0,0-1 0 0 0,0 1 0 0 0,0-1 0 0 0,-1 1 0 0 0,1-1 0 0 0,-1 0 0 0 0,0 0 1 0 0,0 0-1 0 0,-1 0 0 0 0,1-1 0 0 0,1-5 0 0 0,-3 3-23 0 0,1 0 1 0 0,-1 0-1 0 0,1 0 0 0 0,-2 0 1 0 0,1 0-1 0 0,-1-1 1 0 0,0 1-1 0 0,-1 0 0 0 0,0 0 1 0 0,0 1-1 0 0,0-1 0 0 0,-1 0 1 0 0,0 1-1 0 0,0-1 1 0 0,-6-7-1 0 0,-2-1-82 0 0,0 0-1 0 0,0 1 1 0 0,-2 0 0 0 0,-24-22 0 0 0,26 27-98 0 0,-1 1 1 0 0,0 0 0 0 0,-1 0-1 0 0,1 1 1 0 0,-2 1-1 0 0,1 0 1 0 0,0 1 0 0 0,-1 0-1 0 0,0 1 1 0 0,-28-4 0 0 0,-7 3-3171 0 0,-95 1 0 0 0,97 5-299 0 0,-34-1-2630 0 0</inkml:trace>
</inkml:ink>
</file>

<file path=ppt/ink/ink1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9:50.8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309 249 92 0 0,'0'0'1107'0'0,"-13"-7"-868"0"0,-81-41 661 0 0,94 48-900 0 0,-9-4 589 0 0,1 0 1 0 0,-12-10 0 0 0,18 13-366 0 0,0-1-1 0 0,0 1 1 0 0,0-1-1 0 0,1 0 1 0 0,-1 0-1 0 0,0 0 1 0 0,1 0 0 0 0,0 0-1 0 0,-1 0 1 0 0,1 0-1 0 0,0-1 1 0 0,0 1 0 0 0,0 0-1 0 0,-1-4 1 0 0,-1-15 2557 0 0,-2-26 1 0 0,3 12 198 0 0,2 33-2908 0 0,0 1 0 0 0,-1-1-1 0 0,1 1 1 0 0,0-1 0 0 0,0 1 0 0 0,-1-1-1 0 0,1 1 1 0 0,-1 0 0 0 0,1-1 0 0 0,-1 1 0 0 0,1-1-1 0 0,-1 1 1 0 0,0 0 0 0 0,0 0 0 0 0,0-1-1 0 0,0 1 1 0 0,0 0 0 0 0,0 0 0 0 0,0 0-1 0 0,0 0 1 0 0,0 0 0 0 0,0 0 0 0 0,-1 0 0 0 0,1 1-1 0 0,0-1 1 0 0,-1 0 0 0 0,1 1 0 0 0,-1-1-1 0 0,1 1 1 0 0,0-1 0 0 0,-1 1 0 0 0,1 0-1 0 0,-1-1 1 0 0,1 1 0 0 0,-1 0 0 0 0,1 0 0 0 0,-1 0-1 0 0,1 0 1 0 0,-1 0 0 0 0,1 1 0 0 0,-1-1-1 0 0,1 0 1 0 0,-1 1 0 0 0,1-1 0 0 0,-1 1-1 0 0,1 0 1 0 0,0-1 0 0 0,-1 1 0 0 0,1 0-1 0 0,0 0 1 0 0,0 0 0 0 0,-2 1 0 0 0,-4 3-53 0 0,1 1 1 0 0,0 0 0 0 0,1 0-1 0 0,-1 0 1 0 0,1 1 0 0 0,0 0 0 0 0,1 0-1 0 0,-1 0 1 0 0,1 1 0 0 0,1-1-1 0 0,0 1 1 0 0,0 0 0 0 0,0 0-1 0 0,1 0 1 0 0,0 0 0 0 0,1 0-1 0 0,-1 1 1 0 0,2-1 0 0 0,-1 0-1 0 0,1 1 1 0 0,0-1 0 0 0,1 1-1 0 0,0-1 1 0 0,1 0 0 0 0,-1 0-1 0 0,2 1 1 0 0,-1-1 0 0 0,1 0-1 0 0,0-1 1 0 0,1 1 0 0 0,-1-1-1 0 0,2 1 1 0 0,-1-1 0 0 0,1 0-1 0 0,7 8 1 0 0,0-3-4 0 0,0-1 0 0 0,0-1 0 0 0,1 0 0 0 0,0 0 0 0 0,1-1 0 0 0,0-1 0 0 0,0-1 0 0 0,1 0 0 0 0,0 0 0 0 0,0-2 0 0 0,0 0 0 0 0,22 4 0 0 0,-26-7 9 0 0,0 0-1 0 0,0 0 1 0 0,0-1-1 0 0,1-1 1 0 0,-1 0-1 0 0,0-1 1 0 0,0 0-1 0 0,0 0 1 0 0,1-1-1 0 0,-1-1 1 0 0,-1 0-1 0 0,1 0 1 0 0,0-1-1 0 0,-1-1 1 0 0,0 1-1 0 0,0-2 1 0 0,0 1-1 0 0,13-12 1 0 0,-17 12 0 0 0,-1 0 0 0 0,0 0-1 0 0,0 0 1 0 0,-1-1 0 0 0,1 0 0 0 0,-1 0-1 0 0,0 0 1 0 0,-1 0 0 0 0,0-1 0 0 0,0 1 0 0 0,0-1-1 0 0,-1 0 1 0 0,0 0 0 0 0,2-9 0 0 0,-3 7 37 0 0,0-1 0 0 0,-1 1-1 0 0,0-1 1 0 0,0 1 0 0 0,-1-1 0 0 0,0 1 0 0 0,0-1-1 0 0,-1 1 1 0 0,-1 0 0 0 0,-4-12 0 0 0,4 12-31 0 0,-1 0-1 0 0,-1 1 1 0 0,1-1-1 0 0,-2 1 1 0 0,1 0-1 0 0,-1 0 1 0 0,0 0-1 0 0,-1 1 1 0 0,-14-13-1 0 0,15 15-83 0 0,0 1-1 0 0,0 0 0 0 0,0 0 1 0 0,-1 0-1 0 0,0 1 0 0 0,1 0 0 0 0,-1 0 1 0 0,-1 1-1 0 0,1 0 0 0 0,0 0 1 0 0,0 1-1 0 0,-1 0 0 0 0,-12-1 0 0 0,15 2-146 0 0,0 0-1 0 0,0 1 0 0 0,1-1 0 0 0,-1 1 0 0 0,0 0 0 0 0,1 0 1 0 0,-1 0-1 0 0,1 1 0 0 0,-1-1 0 0 0,-6 4 0 0 0,9-3-37 0 0,0 0-1 0 0,0-1 0 0 0,0 1 0 0 0,0 0 1 0 0,0 0-1 0 0,0 0 0 0 0,1 0 0 0 0,-1 0 1 0 0,1 0-1 0 0,-1 1 0 0 0,1-1 0 0 0,0 0 1 0 0,0 1-1 0 0,0-1 0 0 0,0 1 0 0 0,0 0 1 0 0,0-1-1 0 0,1 1 0 0 0,-1 5 0 0 0,1-8 145 0 0,-1 5-877 0 0,1-1 1 0 0,0 1 0 0 0,0-1-1 0 0,0 0 1 0 0,0 1-1 0 0,2 7 1 0 0,7 8-3742 0 0</inkml:trace>
</inkml:ink>
</file>

<file path=ppt/ink/ink1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9:51.1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46 66 10905 0 0,'0'0'8610'0'0,"-9"14"-8349"0"0,-1 2-170 0 0,-13 31 0 0 0,22-44-79 0 0,1 0 0 0 0,-1 1 0 0 0,0-1-1 0 0,1 0 1 0 0,0 1 0 0 0,0-1 0 0 0,0 0 0 0 0,0 1 0 0 0,0-1 0 0 0,1 0 0 0 0,-1 1 0 0 0,1-1-1 0 0,0 0 1 0 0,0 0 0 0 0,0 0 0 0 0,0 0 0 0 0,1 0 0 0 0,0 0 0 0 0,-1 0 0 0 0,1 0 0 0 0,3 3 0 0 0,-2-1 5 0 0,4 6 15 0 0,1-1 1 0 0,1 0 0 0 0,0 0-1 0 0,0-1 1 0 0,1 0 0 0 0,0 0-1 0 0,1-1 1 0 0,0-1 0 0 0,0 1-1 0 0,24 10 1 0 0,-18-11-7 0 0,1 0 1 0 0,-1-1-1 0 0,1-1 0 0 0,1 0 1 0 0,-1-2-1 0 0,0 0 0 0 0,24 0 1 0 0,-31-2 20 0 0,1-1 1 0 0,0 0 0 0 0,-1-1 0 0 0,1 0 0 0 0,-1-1 0 0 0,13-4 0 0 0,-21 5 8 0 0,1 0 0 0 0,-1 0 0 0 0,-1-1-1 0 0,1 1 1 0 0,0-1 0 0 0,0 0 0 0 0,0 0 0 0 0,-1 0 0 0 0,1 0 0 0 0,-1 0-1 0 0,0-1 1 0 0,0 1 0 0 0,0-1 0 0 0,0 1 0 0 0,0-1 0 0 0,0 0 0 0 0,0 0-1 0 0,-1 0 1 0 0,0 0 0 0 0,1 0 0 0 0,-1 0 0 0 0,0 0 0 0 0,-1 0 0 0 0,1 0-1 0 0,0-1 1 0 0,-1-4 0 0 0,0 1-4 0 0,0 0 0 0 0,-1 0 0 0 0,0 0 0 0 0,0 0 0 0 0,0 0 0 0 0,-1 1 0 0 0,0-1 0 0 0,0 0 0 0 0,-1 1 0 0 0,0 0 0 0 0,0 0 0 0 0,0 0 0 0 0,-1 0 0 0 0,-8-10 0 0 0,-1 1-9 0 0,0 0-1 0 0,-1 1 0 0 0,0 1 1 0 0,-18-12-1 0 0,9 9-95 0 0,-1 0-1 0 0,0 2 0 0 0,-1 1 1 0 0,-1 1-1 0 0,-27-9 1 0 0,49 20-113 0 0,-1-1 1 0 0,1 1-1 0 0,-1 0 1 0 0,0 0-1 0 0,1 1 1 0 0,-1-1 0 0 0,-8 1-1 0 0,12 0 34 0 0,-1 0 1 0 0,1 0-1 0 0,0 1 0 0 0,0-1 0 0 0,0 0 1 0 0,0 1-1 0 0,-1-1 0 0 0,1 1 0 0 0,0-1 1 0 0,0 1-1 0 0,0 0 0 0 0,0-1 0 0 0,0 1 1 0 0,0 0-1 0 0,0 0 0 0 0,0-1 0 0 0,1 1 1 0 0,-1 0-1 0 0,0 0 0 0 0,0 0 0 0 0,1 0 1 0 0,-1 0-1 0 0,0 0 0 0 0,1 1 1 0 0,-1-1-1 0 0,1 0 0 0 0,0 0 0 0 0,-1 0 1 0 0,1 0-1 0 0,0 1 0 0 0,0-1 0 0 0,0 2 1 0 0,-1 0-307 0 0,1-1 0 0 0,-1 1-1 0 0,1-1 1 0 0,0 1 0 0 0,0-1 0 0 0,0 1 0 0 0,0-1 0 0 0,1 1 0 0 0,-1-1 0 0 0,1 0 0 0 0,-1 1 0 0 0,1-1 0 0 0,0 1 0 0 0,0-1 0 0 0,0 0 0 0 0,0 0 0 0 0,0 0 0 0 0,1 1 0 0 0,-1-1 0 0 0,1 0 0 0 0,-1 0 0 0 0,1-1 0 0 0,0 1 0 0 0,-1 0 0 0 0,1-1 0 0 0,0 1 0 0 0,4 1-1 0 0,20 11-4653 0 0</inkml:trace>
</inkml:ink>
</file>

<file path=ppt/ink/ink1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9:51.6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7657 0 0,'0'0'10701'0'0,"12"16"-10050"0"0,36 50-129 0 0,-38-52-373 0 0,0-1-1 0 0,1 0 1 0 0,1 0-1 0 0,0-1 1 0 0,0-1-1 0 0,1 0 0 0 0,25 15 1 0 0,-23-18-74 0 0,0-1 1 0 0,1 0-1 0 0,0-1 0 0 0,0-1 0 0 0,0-1 1 0 0,29 5-1 0 0,-25-6 46 0 0,0-1-1 0 0,1-1 1 0 0,-1 0 0 0 0,1-2-1 0 0,-1 0 1 0 0,32-7 0 0 0,-40 5 2 0 0,0 0-1 0 0,0-1 1 0 0,0 0 0 0 0,0-1-1 0 0,-1-1 1 0 0,0 1 0 0 0,0-2 0 0 0,0 1-1 0 0,-1-2 1 0 0,0 1 0 0 0,17-17-1 0 0,-23 19-39 0 0,1-1-1 0 0,-1 1 1 0 0,6-11-1 0 0,6-22 187 0 0</inkml:trace>
</inkml:ink>
</file>

<file path=ppt/ink/ink1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9:45.3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34 8265 0 0,'0'0'11311'0'0,"6"-6"-10982"0"0,-3 2-235 0 0,2 0-1 0 0,-1 0 0 0 0,9-6 1 0 0,-12 10-70 0 0,0 0 0 0 0,0 0 1 0 0,0 0-1 0 0,0 0 1 0 0,0 0-1 0 0,0 0 1 0 0,1 0-1 0 0,-1 0 1 0 0,0 0-1 0 0,0 1 1 0 0,0-1-1 0 0,0 0 1 0 0,0 1-1 0 0,0-1 1 0 0,0 1-1 0 0,0-1 1 0 0,0 1-1 0 0,0 0 1 0 0,0-1-1 0 0,-1 1 0 0 0,1 0 1 0 0,0 0-1 0 0,0 0 1 0 0,-1-1-1 0 0,2 3 1 0 0,2 1 102 0 0,3 2 62 0 0,0 1 0 0 0,-1 0 0 0 0,10 14 0 0 0,-11-14-109 0 0,0 0 0 0 0,1 0 0 0 0,0 0 0 0 0,9 8 0 0 0,-14-15-64 0 0,0 1-1 0 0,0 0 1 0 0,0-1-1 0 0,0 1 1 0 0,0-1-1 0 0,0 1 1 0 0,0-1 0 0 0,0 1-1 0 0,0-1 1 0 0,0 0-1 0 0,0 0 1 0 0,0 0-1 0 0,0 1 1 0 0,0-1-1 0 0,1 0 1 0 0,-1 0 0 0 0,0 0-1 0 0,0-1 1 0 0,0 1-1 0 0,2 0 1 0 0,-1-1 3 0 0,0 0-1 0 0,1 0 1 0 0,-1 0 0 0 0,0-1 0 0 0,1 1-1 0 0,-1 0 1 0 0,0-1 0 0 0,3-3-1 0 0,1 0 6 0 0,-1-2-1 0 0,1 1 0 0 0,-1-1 0 0 0,6-11 0 0 0,-7 12-3 0 0,-1-1 0 0 0,0 1-1 0 0,0-1 1 0 0,0 0 0 0 0,2-12-1 0 0,-3 18 229 0 0,1 7-174 0 0,4 10-118 0 0,-4-11 81 0 0,21 54 109 0 0,28 109 0 0 0,-50-160-139 0 0,1 0-1 0 0,0 0 1 0 0,0 0 0 0 0,0 0-1 0 0,1-1 1 0 0,0 1 0 0 0,1-1-1 0 0,5 7 1 0 0,-7-11 4 0 0,0 0 1 0 0,0 0-1 0 0,1 0 1 0 0,-1 0-1 0 0,1 0 0 0 0,-1-1 1 0 0,1 1-1 0 0,0-1 1 0 0,0 0-1 0 0,0 0 1 0 0,0-1-1 0 0,1 1 0 0 0,-1-1 1 0 0,0 0-1 0 0,1 0 1 0 0,7 0-1 0 0,3 1 26 0 0,0-1-1 0 0,-1-1 0 0 0,19-3 1 0 0,-32 3-39 0 0,0 0 1 0 0,-1 0 0 0 0,1 0 0 0 0,-1 0 0 0 0,1 0 0 0 0,-1 0 0 0 0,1 0 0 0 0,-1 0-1 0 0,1-1 1 0 0,-1 1 0 0 0,1 0 0 0 0,-1 0 0 0 0,1-1 0 0 0,-1 1 0 0 0,1 0 0 0 0,-1-1-1 0 0,0 1 1 0 0,1 0 0 0 0,-1-1 0 0 0,1 1 0 0 0,-1-1 0 0 0,0 1 0 0 0,1 0 0 0 0,-1-1 0 0 0,0 1-1 0 0,0-1 1 0 0,1 0 0 0 0,-1 0-127 0 0,-4-8-1364 0 0,-2 5 462 0 0,0 0 1 0 0,0 1-1 0 0,-1-1 0 0 0,0 1 1 0 0,0 0-1 0 0,0 1 0 0 0,0 0 1 0 0,-11-2-1 0 0,-2-1-4296 0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37:35.1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1 114 888 0 0,'0'0'11145'0'0,"9"-14"-9459"0"0,33-41-268 0 0,-41 52-1319 0 0,1 1-1 0 0,0 0 1 0 0,0 0-1 0 0,0 1 1 0 0,0-1-1 0 0,0 0 1 0 0,0 1-1 0 0,0-1 0 0 0,0 1 1 0 0,1 0-1 0 0,-1-1 1 0 0,1 1-1 0 0,-1 0 1 0 0,1 1-1 0 0,-1-1 1 0 0,1 0-1 0 0,-1 1 1 0 0,1-1-1 0 0,0 1 1 0 0,-1 0-1 0 0,1 0 0 0 0,0 0 1 0 0,4 1-1 0 0,3-1 302 0 0,-1 1-210 0 0,-1-1 1 0 0,1 2 0 0 0,-1-1-1 0 0,0 1 1 0 0,1 0 0 0 0,-1 1-1 0 0,0 0 1 0 0,-1 0 0 0 0,1 1-1 0 0,0 0 1 0 0,-1 0 0 0 0,0 0-1 0 0,0 1 1 0 0,12 11 0 0 0,-14-11-122 0 0,0 0 1 0 0,0 0-1 0 0,-1 1 1 0 0,1-1-1 0 0,-1 1 1 0 0,0 0 0 0 0,-1 1-1 0 0,1-1 1 0 0,-1 0-1 0 0,-1 1 1 0 0,1 0-1 0 0,-1 0 1 0 0,0 0-1 0 0,-1 0 1 0 0,1 0 0 0 0,-1 0-1 0 0,-1 0 1 0 0,1 7-1 0 0,-2-12-32 0 0,1 0-1 0 0,0 0 0 0 0,-1-1 0 0 0,1 1 0 0 0,-1 0 1 0 0,0-1-1 0 0,1 1 0 0 0,-1-1 0 0 0,0 1 1 0 0,0-1-1 0 0,0 1 0 0 0,0-1 0 0 0,0 1 1 0 0,0-1-1 0 0,0 0 0 0 0,-3 2 0 0 0,4-2-13 0 0,-1-1 1 0 0,0 1-1 0 0,0 0 0 0 0,0-1 0 0 0,0 1 0 0 0,0-1 1 0 0,0 1-1 0 0,0-1 0 0 0,0 0 0 0 0,0 1 1 0 0,0-1-1 0 0,0 0 0 0 0,0 0 0 0 0,-1 1 0 0 0,1-1 1 0 0,0 0-1 0 0,0 0 0 0 0,0 0 0 0 0,0-1 1 0 0,0 1-1 0 0,0 0 0 0 0,0 0 0 0 0,-1-1 0 0 0,1 1 1 0 0,0 0-1 0 0,-2-2 0 0 0,2 1-24 0 0,1 0 0 0 0,-1 0 0 0 0,0 0 0 0 0,0-1-1 0 0,0 1 1 0 0,1 0 0 0 0,-1 0 0 0 0,1-1 0 0 0,-1 1 0 0 0,1 0-1 0 0,-1-1 1 0 0,1 1 0 0 0,0-1 0 0 0,-1 1 0 0 0,1-1 0 0 0,0 1-1 0 0,0 0 1 0 0,1-3 0 0 0,-1 0-127 0 0,0-1 0 0 0,0 0 0 0 0,1 1 0 0 0,2-10 0 0 0,-1 8-229 0 0,1-1 0 0 0,0 1 0 0 0,1 0 0 0 0,-1 0 0 0 0,1 0 0 0 0,0 0 0 0 0,1 1 0 0 0,-1-1 0 0 0,1 1 0 0 0,0 0-1 0 0,1 1 1 0 0,-1-1 0 0 0,1 1 0 0 0,0 0 0 0 0,10-5 0 0 0,5 0-2620 0 0,0 0-1 0 0,0 1 1 0 0,34-7-1 0 0,-42 11 3723 0 0,0-1 0 0 0,22-11 0 0 0,0 0 7374 0 0,-34 16-7920 0 0,-1 0 1 0 0,1 0-1 0 0,0 0 0 0 0,0 0 0 0 0,0 0 0 0 0,0 0 0 0 0,0 0 0 0 0,0 0 0 0 0,-1 0 0 0 0,1 0 0 0 0,0 1 0 0 0,0-1 0 0 0,0 0 1 0 0,0 1-1 0 0,0-1 0 0 0,-1 0 0 0 0,1 1 0 0 0,0-1 0 0 0,0 1 0 0 0,-1-1 0 0 0,1 1 0 0 0,0-1 0 0 0,-1 1 0 0 0,1 0 0 0 0,-1-1 0 0 0,1 1 1 0 0,-1 0-1 0 0,1 0 0 0 0,0 1 0 0 0,14 26 956 0 0,-14-24-844 0 0,7 13-37 0 0,1 1 1 0 0,1-2-1 0 0,15 20 1 0 0,-19-26-275 0 0,2-1 0 0 0,-1-1 0 0 0,2 0 0 0 0,-1 0 1 0 0,1 0-1 0 0,17 11 0 0 0,-24-18-31 0 0,0 1-1 0 0,0-1 1 0 0,0 0 0 0 0,0 0-1 0 0,1 0 1 0 0,-1 0 0 0 0,0 0-1 0 0,0 0 1 0 0,1-1-1 0 0,-1 1 1 0 0,0-1 0 0 0,1 0-1 0 0,-1 0 1 0 0,0 1 0 0 0,1-1-1 0 0,-1-1 1 0 0,1 1 0 0 0,-1 0-1 0 0,0-1 1 0 0,1 1 0 0 0,-1-1-1 0 0,0 0 1 0 0,0 1 0 0 0,1-1-1 0 0,-1 0 1 0 0,0-1 0 0 0,0 1-1 0 0,0 0 1 0 0,0 0 0 0 0,0-1-1 0 0,0 1 1 0 0,-1-1 0 0 0,1 0-1 0 0,2-2 1 0 0,7-9-834 0 0,18-28-1 0 0,4-4-2279 0 0,-29 40 2190 0 0,1 0 0 0 0,0 1 0 0 0,0-1 0 0 0,0 1 0 0 0,0 0 0 0 0,10-5 0 0 0,18-6-6404 0 0,-14 10 3445 0 0</inkml:trace>
</inkml:ink>
</file>

<file path=ppt/ink/ink1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9:45.7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 98 9141 0 0,'0'0'5483'0'0,"-3"-13"-4346"0"0,-7-43 133 0 0,10 55-1208 0 0,-1 0 0 0 0,1 0-1 0 0,0 0 1 0 0,0 0 0 0 0,0 0 0 0 0,0 0 0 0 0,0 0-1 0 0,0 0 1 0 0,0 0 0 0 0,0 0 0 0 0,1 0 0 0 0,-1 0 0 0 0,0 0-1 0 0,1 0 1 0 0,-1 0 0 0 0,0 0 0 0 0,1 0 0 0 0,-1 0 0 0 0,1 0-1 0 0,0 0 1 0 0,-1 0 0 0 0,1 1 0 0 0,0-2 0 0 0,1 1-5 0 0,-1 1 0 0 0,0-1 0 0 0,0 1 0 0 0,0-1 0 0 0,1 1 0 0 0,-1 0 0 0 0,0-1 0 0 0,0 1 0 0 0,1 0 0 0 0,-1 0 0 0 0,2 0 0 0 0,0 0 71 0 0,0 0-48 0 0,1 0-1 0 0,0 0 1 0 0,0 1 0 0 0,0 0 0 0 0,-1 0-1 0 0,1 0 1 0 0,0 0 0 0 0,-1 1-1 0 0,1-1 1 0 0,-1 1 0 0 0,1 0-1 0 0,-1 0 1 0 0,0 0 0 0 0,0 0-1 0 0,0 1 1 0 0,0-1 0 0 0,0 1-1 0 0,0 0 1 0 0,3 4 0 0 0,3 5 154 0 0,0 0 0 0 0,0 1 1 0 0,9 21-1 0 0,-1 4 236 0 0,21 69 1 0 0,-26-68-319 0 0,31 68-1 0 0,-39-99-138 0 0,1 0-1 0 0,0 0 0 0 0,1 0 1 0 0,10 12-1 0 0,-13-17 0 0 0,-1-1-1 0 0,1 1 0 0 0,0-1 0 0 0,0 0 0 0 0,0 1 1 0 0,0-2-1 0 0,0 1 0 0 0,0 0 0 0 0,1-1 1 0 0,-1 1-1 0 0,1-1 0 0 0,-1 0 0 0 0,1 0 1 0 0,7 1-1 0 0,-4-2 11 0 0,1 0 1 0 0,-1-1-1 0 0,1 0 1 0 0,-1 0-1 0 0,1-1 1 0 0,-1 0-1 0 0,0 0 1 0 0,1-1-1 0 0,-1 0 1 0 0,0 0-1 0 0,-1 0 1 0 0,1-1-1 0 0,-1 0 1 0 0,11-8-1 0 0,5-7 20 0 0,-2-1-1 0 0,30-35 1 0 0,-22 23-5 0 0,-19 22-58 0 0,-5 5 37 0 0,1-1-1 0 0,1 0 1 0 0,-1 1 0 0 0,10-7 0 0 0,-14 11-14 0 0,0 0 1 0 0,0 1-1 0 0,0-1 1 0 0,0 1 0 0 0,0-1-1 0 0,0 1 1 0 0,0-1-1 0 0,0 1 1 0 0,0-1 0 0 0,0 1-1 0 0,0 0 1 0 0,1 0-1 0 0,-1 0 1 0 0,0 0 0 0 0,0-1-1 0 0,0 2 1 0 0,0-1 0 0 0,1 0-1 0 0,-1 0 1 0 0,0 0-1 0 0,0 0 1 0 0,0 1 0 0 0,0-1-1 0 0,0 1 1 0 0,0-1-1 0 0,0 0 1 0 0,1 1 0 0 0,-1 0-1 0 0,-1-1 1 0 0,1 1-1 0 0,0 0 1 0 0,0-1 0 0 0,0 1-1 0 0,0 0 1 0 0,1 1 0 0 0,7 12 57 0 0,0-1 0 0 0,0 1 0 0 0,10 26 0 0 0,-6-14-15 0 0,49 115-12 0 0,-28-62-101 0 0,16 55-2621 0 0,-48-128 2224 0 0,9 24-1894 0 0,-3-17-1300 0 0,3-3-3396 0 0,6-4-952 0 0</inkml:trace>
</inkml:ink>
</file>

<file path=ppt/ink/ink1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9:46.1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76 9745 0 0,'0'0'7890'0'0,"0"-12"-6425"0"0,3-52 475 0 0,4 68-1175 0 0,68 81-150 0 0,-3-4-246 0 0,194 208 237 0 0,-248-269-616 0 0,0 0 0 0 0,-2 1 1 0 0,-1 1-1 0 0,21 39 0 0 0,-34-58 8 0 0,-1 1 1 0 0,0-1-1 0 0,0 1 0 0 0,0-1 1 0 0,0 1-1 0 0,0 0 0 0 0,-1-1 1 0 0,1 1-1 0 0,-1 0 0 0 0,-1 5 0 0 0,1-8-9 0 0,0 0-1 0 0,0 1 0 0 0,-1-1 1 0 0,1 1-1 0 0,-1-1 0 0 0,1 0 0 0 0,-1 1 1 0 0,1-1-1 0 0,-1 0 0 0 0,0 0 1 0 0,0 0-1 0 0,0 1 0 0 0,0-1 0 0 0,0 0 1 0 0,0 0-1 0 0,0 0 0 0 0,0 0 0 0 0,0-1 1 0 0,0 1-1 0 0,0 0 0 0 0,-1 0 1 0 0,1-1-1 0 0,0 1 0 0 0,0-1 0 0 0,-1 1 1 0 0,1-1-1 0 0,-1 1 0 0 0,-1-1 0 0 0,-5 2-244 0 0,1-2 0 0 0,-1 1-1 0 0,1-1 1 0 0,-1 0-1 0 0,1-1 1 0 0,0 0-1 0 0,-1 0 1 0 0,1 0-1 0 0,-13-5 1 0 0,9 2-936 0 0,1 0 1 0 0,0-1-1 0 0,0 0 1 0 0,0-1-1 0 0,0 0 1 0 0,-9-8-1 0 0,-17-17-5421 0 0</inkml:trace>
</inkml:ink>
</file>

<file path=ppt/ink/ink1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9:46.5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1 212 10393 0 0,'0'0'5344'0'0,"14"-12"-4135"0"0,1-1-840 0 0,-2 2-12 0 0,1 0-1 0 0,-1 0 1 0 0,2 2 0 0 0,-1 0-1 0 0,19-9 1 0 0,8 1 248 0 0,0 2 0 0 0,83-20 0 0 0,90-3-1000 0 0,-187 34 282 0 0,29 0-1552 0 0,-34 3-1167 0 0,0 0-3513 0 0,-9-1-1307 0 0</inkml:trace>
</inkml:ink>
</file>

<file path=ppt/ink/ink1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9:48.9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32 144 1748 0 0,'0'0'11375'0'0,"-5"-4"-10484"0"0,-22-20 826 0 0,35 25 2101 0 0,23-3-3246 0 0,92-18 29 0 0,-50 7-499 0 0,281-31-50 0 0,-108 16-1428 0 0,-244 27 1568 0 0,34-4-2716 0 0,-30 3-1139 0 0,-23 1-323 0 0,0 1 169 0 0,-13 4-781 0 0</inkml:trace>
</inkml:ink>
</file>

<file path=ppt/ink/ink1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9:49.3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82 84 9037 0 0,'0'0'3431'0'0,"-13"6"-2206"0"0,-41 17 155 0 0,40-14 439 0 0,14-9-1799 0 0,0 0 1 0 0,0 0-1 0 0,0 0 0 0 0,0 0 0 0 0,0 0 0 0 0,0 0 1 0 0,0 0-1 0 0,0 1 0 0 0,0-1 0 0 0,0 0 1 0 0,0 0-1 0 0,0 0 0 0 0,0 0 0 0 0,0 0 1 0 0,0 0-1 0 0,0 0 0 0 0,0 0 0 0 0,0 1 0 0 0,0-1 1 0 0,0 0-1 0 0,0 0 0 0 0,0 0 0 0 0,0 0 1 0 0,0 0-1 0 0,0 0 0 0 0,0 0 0 0 0,0 0 0 0 0,0 0 1 0 0,0 1-1 0 0,1-1 0 0 0,-1 0 0 0 0,0 0 1 0 0,0 0-1 0 0,0 0 0 0 0,0 0 0 0 0,0 0 1 0 0,0 0-1 0 0,0 0 0 0 0,0 0 0 0 0,0 0 0 0 0,1 0 1 0 0,-1 0-1 0 0,0 0 0 0 0,0 0 0 0 0,0 0 1 0 0,0 0-1 0 0,0 0 0 0 0,0 0 0 0 0,0 0 0 0 0,0 0 1 0 0,1 0-1 0 0,-1 0 0 0 0,14 0 642 0 0,182-14 1821 0 0,0-17-2119 0 0,-62 9-217 0 0,-50 9-105 0 0,132-22-106 0 0,-196 31-218 0 0,-19 3-2 0 0,-17-3-2842 0 0,-13 3-1236 0 0,8 4-1511 0 0,5 2 474 0 0</inkml:trace>
</inkml:ink>
</file>

<file path=ppt/ink/ink1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9:54.2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1094 798 2388 0 0,'0'0'3895'0'0,"-1"-13"-3717"0"0,-1-84 425 0 0,1 81-258 0 0,0 0 0 0 0,-1 0 0 0 0,-1 0 0 0 0,-1 0 0 0 0,0 1 0 0 0,-1 0 1 0 0,-11-26-1 0 0,-7-5 126 0 0,-32-46 0 0 0,24 40 86 0 0,16 29-71 0 0,-1 1 0 0 0,-36-40 0 0 0,-46-33 406 0 0,17 18-111 0 0,70 67-616 0 0,0 0 1 0 0,-1 1 0 0 0,-1 0 0 0 0,-19-10-1 0 0,28 17-142 0 0,0 0 0 0 0,0 1 0 0 0,0-1-1 0 0,-1 1 1 0 0,1 0 0 0 0,-1 1 0 0 0,1-1-1 0 0,-1 1 1 0 0,1-1 0 0 0,-1 1 0 0 0,1 1-1 0 0,0-1 1 0 0,-1 1 0 0 0,1 0 0 0 0,-1 0-1 0 0,1 0 1 0 0,0 0 0 0 0,-1 1 0 0 0,-3 2-1 0 0,-8 4 21 0 0,0 0 0 0 0,1 2-1 0 0,-20 15 1 0 0,28-20-14 0 0,-39 33 153 0 0,2 2 0 0 0,1 1 0 0 0,-59 77 0 0 0,79-87-69 0 0,1 2 1 0 0,1 0 0 0 0,2 1-1 0 0,2 1 1 0 0,1 1 0 0 0,1 0 0 0 0,2 1-1 0 0,2 1 1 0 0,2-1 0 0 0,1 2 0 0 0,1-1-1 0 0,3 1 1 0 0,0 41 0 0 0,5-4 31 0 0,4 0 1 0 0,3 0-1 0 0,3 0 1 0 0,30 106-1 0 0,-40-177-139 0 0,20 71 193 0 0,55 139 0 0 0,-66-193-162 0 0,1 0 0 0 0,1-1-1 0 0,1-1 1 0 0,0 0-1 0 0,2 0 1 0 0,0-1-1 0 0,2-1 1 0 0,-1-1-1 0 0,2 0 1 0 0,32 22-1 0 0,-26-23-14 0 0,2-2-1 0 0,-1-1 0 0 0,2-1 1 0 0,-1-1-1 0 0,2-1 0 0 0,46 10 1 0 0,-38-13 25 0 0,0-2 0 0 0,1-1 1 0 0,0-2-1 0 0,66-4 0 0 0,-78-1-14 0 0,1-1 0 0 0,-1-1 0 0 0,0-1 0 0 0,0-1 0 0 0,-1-2 0 0 0,0 0 0 0 0,0-1-1 0 0,24-15 1 0 0,-16 5 8 0 0,-2-1 0 0 0,0-1 0 0 0,-1-2 0 0 0,-1 0 0 0 0,24-30 0 0 0,48-63 13 0 0,131-202-1 0 0,-213 291-39 0 0,-1-2 1 0 0,-1 0-1 0 0,-1 0 1 0 0,-2-1-1 0 0,-2-1 1 0 0,0 0-1 0 0,-2-1 0 0 0,-2 0 1 0 0,-1 0-1 0 0,-1-1 1 0 0,0-45-1 0 0,-5 41 39 0 0,-1 0 1 0 0,-9-52-1 0 0,6 69-43 0 0,-1-1-1 0 0,-1 2 1 0 0,-1-1 0 0 0,-1 1 0 0 0,-17-32 0 0 0,6 20 38 0 0,-3 1 0 0 0,0 1 0 0 0,-2 1 0 0 0,-1 1 0 0 0,-1 1 0 0 0,-1 1 0 0 0,-2 2-1 0 0,0 0 1 0 0,-2 2 0 0 0,-64-35 0 0 0,65 43-43 0 0,0 2 0 0 0,0 0 0 0 0,-2 2 0 0 0,1 2 0 0 0,-1 0 0 0 0,0 2 0 0 0,0 2 0 0 0,-1 1 0 0 0,1 1 0 0 0,-1 2 0 0 0,-41 5 0 0 0,19 2-182 0 0,0 3 0 0 0,1 2 0 0 0,0 2 0 0 0,2 3 0 0 0,-93 43 0 0 0,95-35-956 0 0,1 2-1 0 0,-81 60 0 0 0,95-60-1681 0 0,-60 63-1 0 0,58-45-476 0 0,-3 12-967 0 0</inkml:trace>
</inkml:ink>
</file>

<file path=ppt/ink/ink1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9:55.4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58 265 10377 0 0,'0'0'3540'0'0,"3"15"-2629"0"0,-3-12-845 0 0,27 115 1829 0 0,-9-59-1021 0 0,-3-13-248 0 0,-3 2-1 0 0,10 60 1 0 0,-22-101-549 0 0,1-3-31 0 0,0 0 0 0 0,-1 0 0 0 0,1 0 0 0 0,-1 1 0 0 0,0-1 0 0 0,-1 0 0 0 0,1 0 0 0 0,-1 0 0 0 0,-1 5 0 0 0,2-8-29 0 0,-1-1 0 0 0,1 1 1 0 0,0-1-1 0 0,-1 1 1 0 0,1-1-1 0 0,-1 1 0 0 0,0-1 1 0 0,1 0-1 0 0,-1 1 1 0 0,1-1-1 0 0,-1 0 1 0 0,0 1-1 0 0,1-1 0 0 0,-1 0 1 0 0,0 0-1 0 0,1 1 1 0 0,-1-1-1 0 0,0 0 0 0 0,1 0 1 0 0,-1 0-1 0 0,0 0 1 0 0,0 0-1 0 0,1 0 1 0 0,-1 0-1 0 0,0 0 0 0 0,1 0 1 0 0,-1 0-1 0 0,0-1 1 0 0,1 1-1 0 0,-1 0 0 0 0,0 0 1 0 0,1-1-1 0 0,-1 1 1 0 0,0 0-1 0 0,0-1 1 0 0,-2-1 25 0 0,0 0 0 0 0,-1 0 0 0 0,1 0 1 0 0,0 0-1 0 0,1 0 0 0 0,-4-3 1 0 0,-4-7-53 0 0,1 0 0 0 0,0-1 1 0 0,1 0-1 0 0,0 0 1 0 0,1-1-1 0 0,0 0 1 0 0,2 0-1 0 0,-1 0 1 0 0,2-1-1 0 0,-4-16 1 0 0,-1-17-66 0 0,-5-90 1 0 0,11 88 91 0 0,5-66 0 0 0,-2 108-17 0 0,1 1 0 0 0,1-1-1 0 0,-1 0 1 0 0,1 1 0 0 0,0 0 0 0 0,1-1 0 0 0,0 1 0 0 0,0 0-1 0 0,0 0 1 0 0,7-8 0 0 0,-8 11-5 0 0,1 0 1 0 0,0 1-1 0 0,1 0 1 0 0,-1 0-1 0 0,0 0 0 0 0,1 0 1 0 0,0 0-1 0 0,0 1 0 0 0,-1 0 1 0 0,2-1-1 0 0,-1 2 0 0 0,0-1 1 0 0,0 0-1 0 0,0 1 0 0 0,1 0 1 0 0,-1 0-1 0 0,1 0 1 0 0,7 0-1 0 0,1 0 6 0 0,-1 2 1 0 0,1 0-1 0 0,-1 0 1 0 0,0 1-1 0 0,1 0 1 0 0,-1 1-1 0 0,0 1 1 0 0,0 0-1 0 0,-1 1 1 0 0,1 0 0 0 0,-1 0-1 0 0,0 1 1 0 0,0 1-1 0 0,-1 0 1 0 0,14 11-1 0 0,-6-2 21 0 0,0 1 1 0 0,-1 1-1 0 0,-1 0 0 0 0,-1 1 1 0 0,0 0-1 0 0,-2 2 0 0 0,12 22 1 0 0,-17-28 26 0 0,-2 0 0 0 0,0 1 0 0 0,0-1 1 0 0,-2 1-1 0 0,0 0 0 0 0,0 1 0 0 0,-2-1 1 0 0,0 1-1 0 0,-1 21 0 0 0,-2-27 126 0 0,1-11-171 0 0,0 0 0 0 0,0 0 0 0 0,0 0 0 0 0,0 0 0 0 0,0 0 0 0 0,0 0 0 0 0,0 0 0 0 0,0 0 0 0 0,0 0 0 0 0,0 0 0 0 0,0 0 0 0 0,0 0 0 0 0,0 0 0 0 0,0 0 0 0 0,0 0 0 0 0,0 1 0 0 0,0-1 0 0 0,0 0 0 0 0,0 0 0 0 0,0 0 0 0 0,-1 0 0 0 0,1 0-1 0 0,0 0 1 0 0,0 0 0 0 0,0 0 0 0 0,0 0 0 0 0,0 0 0 0 0,0 0 0 0 0,0 0 0 0 0,0 0 0 0 0,0 0 0 0 0,0 0 0 0 0,0-1 0 0 0,0 1 0 0 0,0 0 0 0 0,0 0 0 0 0,0 0 0 0 0,0 0 0 0 0,0 0 0 0 0,-1 0 0 0 0,1 0 0 0 0,0 0 0 0 0,0 0 0 0 0,0 0 0 0 0,0 0 0 0 0,0 0 0 0 0,0 0 0 0 0,0 0 0 0 0,0 0 0 0 0,0 0 0 0 0,0 0 0 0 0,0 0 0 0 0,0 0 0 0 0,0 0 0 0 0,0 0 0 0 0,0 0 0 0 0,0-1 0 0 0,0 1 0 0 0,0 0 0 0 0,0 0 0 0 0,0 0 0 0 0,0 0 0 0 0,0 0 0 0 0,0 0-1 0 0,0 0 1 0 0,0 0 1 0 0,-4-20 400 0 0,4-38-328 0 0,9-77 0 0 0,18-55-65 0 0,-26 184 10 0 0,0 0 0 0 0,0 0-1 0 0,1 1 1 0 0,0-1 0 0 0,0 0 0 0 0,0 1 0 0 0,1-1-1 0 0,0 1 1 0 0,3-6 0 0 0,-4 10-16 0 0,-1-1 0 0 0,1 0 0 0 0,0 1 0 0 0,-1-1 0 0 0,1 1 0 0 0,0-1 0 0 0,0 1 0 0 0,0 0 0 0 0,0 0 0 0 0,0 0 0 0 0,0 0 0 0 0,0 0 0 0 0,0 1 0 0 0,0-1 0 0 0,1 0-1 0 0,-1 1 1 0 0,0 0 0 0 0,0-1 0 0 0,1 1 0 0 0,-1 0 0 0 0,0 0 0 0 0,0 1 0 0 0,1-1 0 0 0,-1 0 0 0 0,0 1 0 0 0,4 1 0 0 0,1 0 6 0 0,0 0-1 0 0,-1 1 1 0 0,0 0 0 0 0,0 1-1 0 0,0-1 1 0 0,0 1 0 0 0,0 1-1 0 0,-1-1 1 0 0,9 9 0 0 0,5 7-13 0 0,18 26 1 0 0,-27-32 6 0 0,105 161-502 0 0,-64-91-1712 0 0,-46-76 1464 0 0,0 0 0 0 0,10 10-1 0 0,-13-16 95 0 0,0 1 0 0 0,1-1-1 0 0,-1 0 1 0 0,1 0-1 0 0,-1 0 1 0 0,1-1-1 0 0,0 1 1 0 0,-1 0-1 0 0,1-1 1 0 0,5 2-1 0 0,5 0-3792 0 0</inkml:trace>
</inkml:ink>
</file>

<file path=ppt/ink/ink1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9:56.1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0 471 9533 0 0,'0'0'5638'0'0,"14"0"-4576"0"0,6 1-731 0 0,1 0 136 0 0,38-4-1 0 0,-39 1-323 0 0,0-2 0 0 0,0 0 0 0 0,0-1 0 0 0,-1-1 0 0 0,0 0 0 0 0,0-2 0 0 0,-1 0 0 0 0,0-2-1 0 0,20-12 1 0 0,-33 18-85 0 0,-1 1 1 0 0,0-1-1 0 0,0 0 0 0 0,0 0 0 0 0,0 0 0 0 0,-1 0 0 0 0,0 0 0 0 0,1-1 0 0 0,-2 0 0 0 0,6-9 0 0 0,-7 11-16 0 0,-1 1 0 0 0,1-1 0 0 0,0 1 0 0 0,-1-1 0 0 0,1 1 0 0 0,-1-1 0 0 0,0 1 0 0 0,0-1 0 0 0,0 1 0 0 0,0-1-1 0 0,0 0 1 0 0,-1 1 0 0 0,1-1 0 0 0,-1 1 0 0 0,1-1 0 0 0,-1 1 0 0 0,0-1 0 0 0,0 1 0 0 0,0 0 0 0 0,0-1 0 0 0,-1 1-1 0 0,1 0 1 0 0,-1 0 0 0 0,-3-4 0 0 0,1 2 12 0 0,0 0-1 0 0,-1 1 1 0 0,0-1-1 0 0,1 1 1 0 0,-1 0-1 0 0,-1 0 1 0 0,1 1-1 0 0,0-1 1 0 0,-1 1-1 0 0,1 0 1 0 0,-1 1-1 0 0,0-1 1 0 0,1 1-1 0 0,-1 0 1 0 0,-9 0-1 0 0,8 1-22 0 0,0 0-1 0 0,-1 0 0 0 0,1 1 0 0 0,0 0 0 0 0,0 0 0 0 0,0 1 0 0 0,0 0 1 0 0,0 0-1 0 0,0 0 0 0 0,0 1 0 0 0,1 0 0 0 0,-9 5 0 0 0,7-2-63 0 0,0 0-1 0 0,0 0 0 0 0,1 0 1 0 0,0 1-1 0 0,0 0 0 0 0,0 1 1 0 0,1 0-1 0 0,0 0 0 0 0,0 0 1 0 0,1 1-1 0 0,0-1 0 0 0,1 1 1 0 0,0 0-1 0 0,0 1 0 0 0,1-1 1 0 0,0 1-1 0 0,1-1 0 0 0,0 1 1 0 0,1 0-1 0 0,-1 0 0 0 0,2 0 1 0 0,0 0-1 0 0,0 0 0 0 0,0 0 1 0 0,3 11-1 0 0,-2-16-81 0 0,1 0-1 0 0,-1 0 1 0 0,1 0 0 0 0,0-1-1 0 0,0 1 1 0 0,1-1 0 0 0,-1 1 0 0 0,1-1-1 0 0,0 0 1 0 0,0 0 0 0 0,0 0-1 0 0,8 7 1 0 0,-5-7-99 0 0,0 1-1 0 0,0-1 1 0 0,1 0 0 0 0,-1 0-1 0 0,1-1 1 0 0,0 0-1 0 0,13 4 1 0 0,4-2-597 0 0,-1 0-1 0 0,1-2 1 0 0,-1-1 0 0 0,36-1-1 0 0,-28-2-8 0 0,0-1 0 0 0,0-2-1 0 0,-1-1 1 0 0,1-2 0 0 0,-1-1 0 0 0,0-1-1 0 0,-1-1 1 0 0,40-21 0 0 0,-44 18 1143 0 0,1-1 0 0 0,-2-2 0 0 0,0-1 0 0 0,-1 0 0 0 0,29-29 0 0 0,-47 41 18 0 0,0-1 1 0 0,0 1 0 0 0,-1-1-1 0 0,0 0 1 0 0,0 0-1 0 0,0 0 1 0 0,0-1 0 0 0,-1 1-1 0 0,0-1 1 0 0,3-10-1 0 0,-6 14-157 0 0,1 0-1 0 0,-1-1 1 0 0,1 1 0 0 0,-1-1-1 0 0,0 1 1 0 0,0 0-1 0 0,-1-1 1 0 0,1 1 0 0 0,-1-1-1 0 0,1 1 1 0 0,-1 0-1 0 0,0 0 1 0 0,0-1-1 0 0,-1 1 1 0 0,1 0 0 0 0,-1 0-1 0 0,1 0 1 0 0,-1 0-1 0 0,0 1 1 0 0,0-1-1 0 0,0 0 1 0 0,-1 1 0 0 0,-4-5-1 0 0,3 3 15 0 0,-1 1 0 0 0,1-1-1 0 0,-1 1 1 0 0,0 0 0 0 0,0 0-1 0 0,0 0 1 0 0,-1 1 0 0 0,1 0-1 0 0,0 0 1 0 0,-1 0 0 0 0,0 1-1 0 0,1 0 1 0 0,-1 0 0 0 0,-6 0-1 0 0,5 1-67 0 0,0 0 0 0 0,-1 0 0 0 0,1 1 0 0 0,0 1 0 0 0,0-1 0 0 0,0 1 0 0 0,0 0-1 0 0,0 0 1 0 0,0 1 0 0 0,-8 5 0 0 0,7-4-98 0 0,0 1 0 0 0,1 0 0 0 0,-1 0 0 0 0,1 1 0 0 0,1 0 0 0 0,-1 0 0 0 0,1 1 0 0 0,0 0 0 0 0,0 0 0 0 0,1 0 0 0 0,0 1 0 0 0,0-1 0 0 0,1 1 0 0 0,0 1 1 0 0,0-1-1 0 0,1 0 0 0 0,0 1 0 0 0,-2 12 0 0 0,3-15-37 0 0,2 1 1 0 0,-1 0-1 0 0,1 0 0 0 0,0 0 1 0 0,1 0-1 0 0,-1-1 1 0 0,1 1-1 0 0,0 0 1 0 0,1 0-1 0 0,0-1 1 0 0,4 10-1 0 0,-4-11 5 0 0,0-1 0 0 0,1 0 0 0 0,0 0 0 0 0,0 0 0 0 0,0 0 0 0 0,0 0 0 0 0,0-1 0 0 0,1 1 0 0 0,-1-1 0 0 0,1 0 0 0 0,0 0 0 0 0,0-1 0 0 0,0 1 0 0 0,0-1 0 0 0,1 1 0 0 0,8 2 0 0 0,-7-3 9 0 0,0-1 0 0 0,-1 1 0 0 0,1-1 0 0 0,0 0 0 0 0,0 0 0 0 0,0-1-1 0 0,0 1 1 0 0,0-2 0 0 0,0 1 0 0 0,0 0 0 0 0,0-1 0 0 0,0 0 0 0 0,-1-1 0 0 0,10-2 0 0 0,-8 1-8 0 0,0-1-1 0 0,0 0 1 0 0,-1 0-1 0 0,1 0 1 0 0,-1-1-1 0 0,0 0 1 0 0,0 0 0 0 0,0-1-1 0 0,9-11 1 0 0,-3-1 18 0 0,0 0-1 0 0,0-2 1 0 0,-2 1 0 0 0,-1-1-1 0 0,0 0 1 0 0,11-43 0 0 0,12-89 172 0 0,-6 22 465 0 0,-19 115-35 0 0,-7 15-616 0 0,0 0 1 0 0,0-1 0 0 0,0 1-1 0 0,1 0 1 0 0,-1 0-1 0 0,0 0 1 0 0,0 0 0 0 0,0 0-1 0 0,0 0 1 0 0,1 0-1 0 0,-1 0 1 0 0,0 0 0 0 0,0 0-1 0 0,0 0 1 0 0,0 0-1 0 0,1 0 1 0 0,-1 0-1 0 0,0 0 1 0 0,0 0 0 0 0,0 0-1 0 0,0 0 1 0 0,1 0-1 0 0,-1 0 1 0 0,0 0 0 0 0,0 1-1 0 0,0-1 1 0 0,0 0-1 0 0,0 0 1 0 0,1 0 0 0 0,-1 0-1 0 0,0 0 1 0 0,0 0-1 0 0,0 0 1 0 0,0 1 0 0 0,0-1-1 0 0,0 0 1 0 0,0 0-1 0 0,0 0 1 0 0,1 0 0 0 0,-1 0-1 0 0,0 1 1 0 0,9 26 19 0 0,25 126 236 0 0,13 51-834 0 0,-38-174-220 0 0,2-1 0 0 0,0 0 0 0 0,2 0 1 0 0,27 43-1 0 0,-37-68 534 0 0,2 4-511 0 0,1 1 0 0 0,0-1-1 0 0,9 9 1 0 0,-12-14-23 0 0,1 0 0 0 0,-1 0 0 0 0,0-1 0 0 0,1 0 0 0 0,0 1 0 0 0,7 2 0 0 0,17 3-3908 0 0</inkml:trace>
</inkml:ink>
</file>

<file path=ppt/ink/ink1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9:56.6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85 146 9593 0 0,'0'0'9630'0'0,"-13"4"-9256"0"0,-1-1-270 0 0,-25 12-1 0 0,38-15-100 0 0,-1 1 0 0 0,1 0-1 0 0,0 0 1 0 0,0 0-1 0 0,0 0 1 0 0,0 0 0 0 0,0 0-1 0 0,0 0 1 0 0,0 0-1 0 0,0 0 1 0 0,0 0 0 0 0,0 1-1 0 0,0-1 1 0 0,1 0-1 0 0,-1 0 1 0 0,1 1-1 0 0,-1-1 1 0 0,1 1 0 0 0,-1-1-1 0 0,1 0 1 0 0,0 1-1 0 0,0-1 1 0 0,-1 1 0 0 0,1-1-1 0 0,0 1 1 0 0,1-1-1 0 0,-1 1 1 0 0,0-1-1 0 0,1 3 1 0 0,-1 3-7 0 0,0-2-14 0 0,1 0 0 0 0,0 0 0 0 0,-1 0 0 0 0,2 0 0 0 0,-1-1 0 0 0,0 1 0 0 0,1 0 0 0 0,0 0 0 0 0,0-1-1 0 0,1 1 1 0 0,-1-1 0 0 0,5 6 0 0 0,-2-4-114 0 0,0 0-1 0 0,1-1 1 0 0,-1 0-1 0 0,1 0 1 0 0,0 0-1 0 0,0-1 1 0 0,12 7-1 0 0,-5-5-313 0 0,1 0-1 0 0,1 0 0 0 0,-1-1 1 0 0,1-1-1 0 0,0-1 0 0 0,0 0 1 0 0,27 2-1 0 0,-21-5-560 0 0,0 0 1 0 0,0-1-1 0 0,0-1 0 0 0,0-1 1 0 0,37-10-1 0 0,-48 10 784 0 0,1 0 0 0 0,-1-1 1 0 0,0-1-1 0 0,0 0 0 0 0,-1 0 0 0 0,0-1 0 0 0,0 0 0 0 0,0-1 1 0 0,0 0-1 0 0,-1 0 0 0 0,0 0 0 0 0,-1-1 0 0 0,7-9 1 0 0,-10 11 539 0 0,-1 0 0 0 0,0 0 0 0 0,0 0 0 0 0,-1 0 0 0 0,1-1 0 0 0,-1 1 0 0 0,-1-1 0 0 0,1 1 0 0 0,-1-1 0 0 0,0 1 0 0 0,-1-1 0 0 0,1 0 0 0 0,-1 0 0 0 0,-1 1 0 0 0,1-1 0 0 0,-1 0 0 0 0,0 1 0 0 0,-1-1 0 0 0,0 0 0 0 0,0 1 0 0 0,0 0 0 0 0,-6-11 0 0 0,5 11-35 0 0,0-1 1 0 0,-1 1 0 0 0,0 0-1 0 0,0 0 1 0 0,-1 0 0 0 0,0 0-1 0 0,0 1 1 0 0,0 0-1 0 0,0 0 1 0 0,-1 0 0 0 0,0 1-1 0 0,0 0 1 0 0,0 0 0 0 0,0 0-1 0 0,-1 1 1 0 0,0 0 0 0 0,1 0-1 0 0,-1 1 1 0 0,0-1-1 0 0,-13-1 1 0 0,14 4-165 0 0,0-1-1 0 0,0 1 0 0 0,0 0 1 0 0,0 1-1 0 0,0-1 1 0 0,-1 1-1 0 0,1 0 1 0 0,0 1-1 0 0,1 0 1 0 0,-9 3-1 0 0,11-4-99 0 0,0 0 1 0 0,0 1-1 0 0,1 0 0 0 0,-1 0 1 0 0,0-1-1 0 0,1 2 0 0 0,0-1 1 0 0,-1 0-1 0 0,1 0 0 0 0,0 1 1 0 0,0-1-1 0 0,0 1 0 0 0,0-1 1 0 0,1 1-1 0 0,-1 0 1 0 0,1 0-1 0 0,0 0 0 0 0,0 0 1 0 0,0 0-1 0 0,0 0 0 0 0,-1 5 1 0 0,2-3-26 0 0,-1 0 1 0 0,1 0-1 0 0,0-1 1 0 0,0 1 0 0 0,1 0-1 0 0,0-1 1 0 0,-1 1 0 0 0,1 0-1 0 0,1-1 1 0 0,-1 1-1 0 0,1-1 1 0 0,0 0 0 0 0,0 1-1 0 0,0-1 1 0 0,0 0 0 0 0,1 0-1 0 0,0 0 1 0 0,0-1-1 0 0,0 1 1 0 0,0-1 0 0 0,0 1-1 0 0,1-1 1 0 0,-1 0-1 0 0,1 0 1 0 0,0-1 0 0 0,0 1-1 0 0,0-1 1 0 0,0 0 0 0 0,6 2-1 0 0,1 1-112 0 0,0-2 0 0 0,0 1 0 0 0,1-1 0 0 0,-1-1 0 0 0,14 1 0 0 0,58 0-408 0 0,-61-4 517 0 0,-20 2 18 0 0,1-1 1 0 0,-1 0-1 0 0,0 0 1 0 0,0 1-1 0 0,1 0 1 0 0,-1-1 0 0 0,0 1-1 0 0,0 0 1 0 0,0 0-1 0 0,0 0 1 0 0,0 0-1 0 0,0 1 1 0 0,0-1-1 0 0,0 0 1 0 0,-1 1-1 0 0,1-1 1 0 0,0 1-1 0 0,-1 0 1 0 0,1-1-1 0 0,-1 1 1 0 0,3 4 0 0 0,1 3 83 0 0,0 2 1 0 0,0-1-1 0 0,4 15 1 0 0,7 12-79 0 0,-15-35-25 0 0,0 1-1 0 0,0-1 0 0 0,1 0 1 0 0,-1 0-1 0 0,1-1 0 0 0,0 1 1 0 0,-1 0-1 0 0,1 0 0 0 0,0-1 1 0 0,2 2-1 0 0,-3-2-3 0 0,0-1 0 0 0,0 1 1 0 0,0-1-1 0 0,0 0 0 0 0,0 1 0 0 0,0-1 0 0 0,1 0 1 0 0,-1 0-1 0 0,0 0 0 0 0,0 0 0 0 0,0 0 0 0 0,0 0 0 0 0,0 0 1 0 0,0 0-1 0 0,0 0 0 0 0,0-1 0 0 0,0 1 0 0 0,0 0 0 0 0,0-1 1 0 0,0 1-1 0 0,0-1 0 0 0,0 1 0 0 0,0-1 0 0 0,0 1 1 0 0,0-1-1 0 0,0 1 0 0 0,1-3 0 0 0,13-12-50 0 0,0 0 1 0 0,-1-2-1 0 0,-1 0 0 0 0,21-34 1 0 0,-18 25 391 0 0,30-36 1 0 0,-43 59-236 0 0,0 0 0 0 0,0 0 0 0 0,0 0 0 0 0,0 1 1 0 0,0-1-1 0 0,1 1 0 0 0,-1 0 0 0 0,1 0 0 0 0,-1 0 0 0 0,1 0 0 0 0,0 1 0 0 0,0-1 0 0 0,0 1 0 0 0,0 0 0 0 0,0 0 1 0 0,0 1-1 0 0,0-1 0 0 0,0 1 0 0 0,0 0 0 0 0,6 1 0 0 0,-3 0 44 0 0,1 0-1 0 0,-1 1 1 0 0,0 0 0 0 0,1 0-1 0 0,-1 1 1 0 0,-1 0 0 0 0,1 0-1 0 0,0 1 1 0 0,-1 0 0 0 0,9 6-1 0 0,5 7-173 0 0,-1 1 0 0 0,-1 0-1 0 0,0 2 1 0 0,27 38 0 0 0,-25-31-759 0 0,-16-22 387 0 0,0 0 0 0 0,0-1 0 0 0,0 1-1 0 0,0-1 1 0 0,1 0 0 0 0,8 5 0 0 0,-10-7-366 0 0,0 0 0 0 0,0-1 0 0 0,0 0-1 0 0,0 0 1 0 0,0 0 0 0 0,1 0 0 0 0,-1 0-1 0 0,0 0 1 0 0,4-1 0 0 0,17 1-5288 0 0</inkml:trace>
</inkml:ink>
</file>

<file path=ppt/ink/ink1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9:57.0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0 173 12525 0 0,'0'0'3232'0'0,"16"-5"-2091"0"0,0-1-783 0 0,4-1 168 0 0,0 1 1 0 0,0 1-1 0 0,27-4 0 0 0,20 0 4 0 0,86 1 1 0 0,-121 9-538 0 0,-15 0-6 0 0,-1-1 0 0 0,1 0-1 0 0,-1-2 1 0 0,1 1 0 0 0,23-7-1 0 0,-39 8-1 0 0,0-1-1 0 0,0 1 0 0 0,0 0 1 0 0,0-1-1 0 0,0 1 1 0 0,0 0-1 0 0,0-1 0 0 0,-1 1 1 0 0,1-1-1 0 0,0 1 1 0 0,0-1-1 0 0,-1 0 1 0 0,1 1-1 0 0,0-1 0 0 0,-1 0 1 0 0,1 1-1 0 0,-1-1 1 0 0,1 0-1 0 0,0 0 0 0 0,-1 0 1 0 0,0 1-1 0 0,1-1 1 0 0,0-2-1 0 0,-1 2-5 0 0,0 0 0 0 0,0 0 0 0 0,0-1 1 0 0,-1 1-1 0 0,1 0 0 0 0,0 0 0 0 0,0-1 0 0 0,-1 1 0 0 0,1 0 0 0 0,-1 0 0 0 0,1 0 0 0 0,-1-1 1 0 0,0 1-1 0 0,1 0 0 0 0,-2-1 0 0 0,-3-4-29 0 0,1 1-1 0 0,-1 0 1 0 0,-1-1-1 0 0,-9-6 1 0 0,8 7 132 0 0,-1 0-1 0 0,1 0 1 0 0,-1 1-1 0 0,0 0 1 0 0,-1 0-1 0 0,1 1 1 0 0,0 0 0 0 0,-11-3-1 0 0,58 38 550 0 0,-11-9-366 0 0,-1 1-1 0 0,45 50 1 0 0,-61-60-239 0 0,-1 0-1 0 0,0 0 1 0 0,-1 1-1 0 0,0 0 1 0 0,-2 1-1 0 0,1-1 1 0 0,-2 2-1 0 0,5 17 1 0 0,-9-27-173 0 0,-1 0 0 0 0,0 0 0 0 0,0 0 0 0 0,0 1-1 0 0,-1-1 1 0 0,0 0 0 0 0,-1 0 0 0 0,0 0 0 0 0,0 0 0 0 0,0 0 0 0 0,-1 0 0 0 0,0 0 0 0 0,0 0 0 0 0,-1 0-1 0 0,0-1 1 0 0,0 1 0 0 0,-1-1 0 0 0,-5 8 0 0 0,1-1-864 0 0,-11 16-2204 0 0,2-13-3346 0 0,1-6-289 0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37:35.7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47 131 64 0 0,'0'0'14625'0'0,"10"0"-14121"0"0,3 1-341 0 0,1 0 141 0 0,0 0 1 0 0,19-2-1 0 0,-30 0-220 0 0,0 0 0 0 0,1 0 0 0 0,-1 0 0 0 0,0 0 0 0 0,0-1 0 0 0,0 1 0 0 0,0-1 0 0 0,0 0 0 0 0,0 0 0 0 0,0 0 0 0 0,-1 0 0 0 0,1 0 0 0 0,-1-1 0 0 0,1 1 0 0 0,-1-1 0 0 0,0 1 0 0 0,0-1 0 0 0,0 0 0 0 0,0 0 0 0 0,-1 0 0 0 0,1 0 0 0 0,-1 0 0 0 0,0-1 0 0 0,0 1 0 0 0,0 0 0 0 0,0 0 0 0 0,0-1 0 0 0,-1 1 0 0 0,0-1 0 0 0,1 1 0 0 0,-1-1-1 0 0,0 1 1 0 0,-1 0 0 0 0,1-1 0 0 0,-2-3 0 0 0,1 5-32 0 0,0-1-1 0 0,-1 1 1 0 0,1 0-1 0 0,-1 0 0 0 0,1 0 1 0 0,-1 0-1 0 0,0 0 0 0 0,0 0 1 0 0,0 0-1 0 0,0 0 1 0 0,0 1-1 0 0,-1-1 0 0 0,1 1 1 0 0,0 0-1 0 0,-1 0 1 0 0,1 0-1 0 0,-1 0 0 0 0,1 0 1 0 0,-1 0-1 0 0,0 1 0 0 0,1-1 1 0 0,-5 0-1 0 0,0 0 46 0 0,1 1 1 0 0,-1-1-1 0 0,1 1 0 0 0,-1 1 0 0 0,1-1 0 0 0,-1 1 0 0 0,1 0 0 0 0,-10 3 1 0 0,11-2-75 0 0,1 0 0 0 0,0 0 0 0 0,0 0 0 0 0,0 1 0 0 0,0-1 0 0 0,0 1 0 0 0,0 0 0 0 0,1 0 0 0 0,-1 0 0 0 0,1 1 0 0 0,0-1 0 0 0,0 1 0 0 0,0 0 0 0 0,1 0 0 0 0,-1 0 0 0 0,1 0 0 0 0,0 0 0 0 0,0 0 0 0 0,0 1 0 0 0,1-1 0 0 0,-2 9 0 0 0,2-9-60 0 0,0 1 1 0 0,1-1 0 0 0,0 0 0 0 0,-1 0 0 0 0,2 0-1 0 0,-1 0 1 0 0,0 1 0 0 0,1-1 0 0 0,0 0-1 0 0,0 0 1 0 0,0 0 0 0 0,0 0 0 0 0,1 0 0 0 0,-1 0-1 0 0,1-1 1 0 0,0 1 0 0 0,0 0 0 0 0,1-1 0 0 0,-1 0-1 0 0,1 1 1 0 0,0-1 0 0 0,0 0 0 0 0,0 0-1 0 0,5 3 1 0 0,-2-1-177 0 0,1-1 0 0 0,0 0 0 0 0,0 0 1 0 0,1-1-1 0 0,-1 0 0 0 0,1-1 0 0 0,-1 1 0 0 0,1-1 0 0 0,0-1 0 0 0,0 0 0 0 0,0 0 0 0 0,0 0 0 0 0,0-1 0 0 0,0 0 0 0 0,14-2 0 0 0,-12 0 35 0 0,-1 0 0 0 0,1 0-1 0 0,-1-1 1 0 0,0-1 0 0 0,1 1-1 0 0,-2-2 1 0 0,1 1-1 0 0,0-1 1 0 0,-1 0 0 0 0,0-1-1 0 0,0 0 1 0 0,9-9-1 0 0,-6 3 390 0 0,-2 0 0 0 0,1 0 0 0 0,13-26-1 0 0,-14 23 640 0 0,0 1 0 0 0,18-21 0 0 0,-26 33-788 0 0,0 1 0 0 0,1-1 1 0 0,-1 1-1 0 0,1 0 1 0 0,-1 0-1 0 0,1 0 0 0 0,-1 0 1 0 0,1 0-1 0 0,0 0 0 0 0,0 0 1 0 0,-1 0-1 0 0,1 1 1 0 0,0-1-1 0 0,0 0 0 0 0,0 1 1 0 0,0 0-1 0 0,0 0 0 0 0,0-1 1 0 0,0 1-1 0 0,0 0 0 0 0,0 0 1 0 0,-1 1-1 0 0,1-1 1 0 0,0 0-1 0 0,0 1 0 0 0,0-1 1 0 0,0 1-1 0 0,2 1 0 0 0,4 1 25 0 0,0 2 0 0 0,-1-1 0 0 0,1 1-1 0 0,12 11 1 0 0,-11-9-5 0 0,9 8 56 0 0,-2 1 1 0 0,1 0-1 0 0,-2 1 1 0 0,18 25-1 0 0,-22-28 78 0 0,-2 1 0 0 0,0 1 0 0 0,0 0 0 0 0,-2 0 0 0 0,11 35-1 0 0,-16-46-147 0 0,-1 0-1 0 0,0 0 0 0 0,0 0 0 0 0,0 1 0 0 0,-1-1 0 0 0,1 1 0 0 0,-2-1 0 0 0,1 0 0 0 0,-1 7 1 0 0,0-9-43 0 0,0-1 1 0 0,1 0-1 0 0,-1 0 1 0 0,0 0 0 0 0,0 0-1 0 0,0 0 1 0 0,0-1 0 0 0,-1 1-1 0 0,1 0 1 0 0,0 0 0 0 0,-1-1-1 0 0,1 1 1 0 0,-1-1 0 0 0,0 1-1 0 0,1-1 1 0 0,-1 0-1 0 0,0 0 1 0 0,0 1 0 0 0,0-1-1 0 0,0 0 1 0 0,0-1 0 0 0,0 1-1 0 0,0 0 1 0 0,-3 0 0 0 0,-2 1-24 0 0,0-1 0 0 0,1 1 1 0 0,-12 0-1 0 0,15-2-335 0 0,1 0 1 0 0,0 0-1 0 0,-1-1 0 0 0,1 1 1 0 0,0-1-1 0 0,-1 1 0 0 0,1-1 1 0 0,0 0-1 0 0,0 0 0 0 0,0 0 1 0 0,-1 0-1 0 0,1 0 0 0 0,0 0 1 0 0,-2-2-1 0 0,2 2-818 0 0</inkml:trace>
</inkml:ink>
</file>

<file path=ppt/ink/ink1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9:58.1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103 105 10577 0 0,'0'0'3507'0'0,"-8"12"-2488"0"0,1-1-723 0 0,1-4-80 0 0,1 0-1 0 0,0 1 1 0 0,1-1-1 0 0,0 1 1 0 0,0 0-1 0 0,1 0 1 0 0,0 0-1 0 0,-4 17 1 0 0,1 7 429 0 0,-34 214 2091 0 0,40-272-1895 0 0,0 0-832 0 0,6-44 1 0 0,2 32-5 0 0,2 0 0 0 0,1 0 0 0 0,1 1 0 0 0,3 0 0 0 0,1 1 0 0 0,23-39 0 0 0,-35 69 27 0 0,0 0 0 0 0,0 1 0 0 0,0-1 1 0 0,1 1-1 0 0,0 0 0 0 0,0 1 0 0 0,0-1 0 0 0,0 1 1 0 0,1 0-1 0 0,0 0 0 0 0,7-4 0 0 0,-9 7-12 0 0,0-1 0 0 0,0 1 1 0 0,0 0-1 0 0,0 0 0 0 0,0 0 0 0 0,0 1 0 0 0,0-1 0 0 0,0 1 0 0 0,0 0 0 0 0,0 0 0 0 0,1 0 0 0 0,-1 1 0 0 0,0-1 0 0 0,0 1 0 0 0,0 0 0 0 0,0 1 1 0 0,0-1-1 0 0,0 0 0 0 0,6 5 0 0 0,3 1 30 0 0,-1 1 0 0 0,0 1 1 0 0,-1 0-1 0 0,0 1 1 0 0,0 0-1 0 0,-1 1 0 0 0,0 0 1 0 0,-1 0-1 0 0,0 1 0 0 0,-1 0 1 0 0,0 1-1 0 0,8 18 1 0 0,4 16-71 0 0,-1 1 1 0 0,14 57 0 0 0,-32-100 8 0 0,0-1-37 0 0,2 5-213 0 0,0 1 0 0 0,0-1 0 0 0,1 0 0 0 0,9 17 1 0 0,-12-24 129 0 0,-1-1 1 0 0,1 0 0 0 0,0 0 0 0 0,0 1 0 0 0,0-1 0 0 0,0 0 0 0 0,0 0 0 0 0,0 0-1 0 0,1 0 1 0 0,-1 0 0 0 0,0 0 0 0 0,0 0 0 0 0,1 0 0 0 0,-1-1 0 0 0,0 1 0 0 0,1 0-1 0 0,-1-1 1 0 0,1 1 0 0 0,-1-1 0 0 0,1 0 0 0 0,-1 1 0 0 0,1-1 0 0 0,-1 0 0 0 0,1 0-1 0 0,-1 0 1 0 0,1 0 0 0 0,0 0 0 0 0,-1 0 0 0 0,1-1 0 0 0,-1 1 0 0 0,1 0 0 0 0,-1-1 0 0 0,0 1-1 0 0,1-1 1 0 0,-1 0 0 0 0,1 1 0 0 0,-1-1 0 0 0,0 0 0 0 0,1 0 0 0 0,0-1-1 0 0,8-6-1179 0 0,0 0 0 0 0,-1-1 0 0 0,0 0 0 0 0,-1-1 0 0 0,10-13 0 0 0,34-56-4996 0 0,-49 74 6007 0 0,10-18 197 0 0,16-32 1 0 0,-16 14 3456 0 0,-11 33-1318 0 0,0-1 1 0 0,-1 1-1 0 0,-2-8 3014 0 0,-2 25-4640 0 0,3-2-263 0 0,0 0 1 0 0,0-1-1 0 0,1 1 0 0 0,0 0 1 0 0,0-1-1 0 0,1 1 0 0 0,-1-1 1 0 0,1 0-1 0 0,1 1 0 0 0,-1-1 1 0 0,1 0-1 0 0,0 0 0 0 0,0-1 0 0 0,1 1 1 0 0,0-1-1 0 0,0 1 0 0 0,0-1 1 0 0,1 0-1 0 0,-1-1 0 0 0,1 1 1 0 0,0-1-1 0 0,7 5 0 0 0,0-2-77 0 0,0 1 0 0 0,0-1 0 0 0,1-1 0 0 0,-1-1 0 0 0,1 0 0 0 0,1 0 0 0 0,21 4 0 0 0,-17-5-16 0 0,0-2-1 0 0,1 0 1 0 0,-1-1 0 0 0,0-1 0 0 0,25-2-1 0 0,-37 1-25 0 0,1 0 0 0 0,-1-1 0 0 0,1 1 0 0 0,-1-1 0 0 0,0 0 0 0 0,0-1 0 0 0,0 0 0 0 0,0 0 0 0 0,0 0 0 0 0,-1 0 0 0 0,1-1 0 0 0,5-5 0 0 0,-9 7-14 0 0,0 0 0 0 0,0 0 0 0 0,0-1 1 0 0,0 1-1 0 0,0 0 0 0 0,-1-1 0 0 0,1 0 1 0 0,-1 1-1 0 0,0-1 0 0 0,1 0 0 0 0,-1 1 1 0 0,0-1-1 0 0,-1 0 0 0 0,1 0 0 0 0,-1 0 1 0 0,1 0-1 0 0,-1 0 0 0 0,0 0 0 0 0,0 0 1 0 0,0 0-1 0 0,0 0 0 0 0,0 0 0 0 0,-1 0 1 0 0,0 0-1 0 0,1 0 0 0 0,-1 0 0 0 0,0 1 1 0 0,-3-6-1 0 0,1 3-12 0 0,0-1-1 0 0,-1 1 1 0 0,0-1-1 0 0,0 1 1 0 0,0 1 0 0 0,-1-1-1 0 0,0 1 1 0 0,1-1 0 0 0,-12-6-1 0 0,-6-2-138 0 0,-25-13-1 0 0,47 26 135 0 0,-33-15-1079 0 0,-62-17 0 0 0,69 23-136 0 0,25 9 917 0 0,-12-5-1012 0 0</inkml:trace>
</inkml:ink>
</file>

<file path=ppt/ink/ink1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9:58.3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36 11477 0 0,'0'0'6485'0'0,"78"-36"-5093"0"0</inkml:trace>
</inkml:ink>
</file>

<file path=ppt/ink/ink1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9:58.5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0 190 9081 0 0,'0'0'5258'0'0,"5"-13"-3682"0"0,-1 2-1179 0 0,-3 6-258 0 0,1-1 0 0 0,-1 1 0 0 0,1 0 0 0 0,1 0 0 0 0,-1 0 0 0 0,1 1 1 0 0,-1-1-1 0 0,1 1 0 0 0,1-1 0 0 0,-1 1 0 0 0,1 0 0 0 0,-1 0 0 0 0,1 0 0 0 0,7-5 0 0 0,7-1 204 0 0,0 1 0 0 0,0 0 0 0 0,0 1 0 0 0,35-9 0 0 0,80-11 103 0 0,-90 23-917 0 0,71 0 0 0 0,-109 5 107 0 0,0 0 0 0 0,-1 1 0 0 0,1-1 0 0 0,-1 1 0 0 0,1 0 0 0 0,-1 1 1 0 0,7 2-1 0 0,14 8-7258 0 0,-21-9 5488 0 0,5 1-3664 0 0</inkml:trace>
</inkml:ink>
</file>

<file path=ppt/ink/ink1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9:59.3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0 192 196 0 0,'0'0'7529'0'0,"5"-15"-6481"0"0,19-49 84 0 0,-22 58-846 0 0,0 1 0 0 0,1 0 0 0 0,-1 0 1 0 0,1 0-1 0 0,0 0 0 0 0,1 0 0 0 0,-1 1 0 0 0,1 0 0 0 0,0-1 1 0 0,9-6-1 0 0,-6 5 98 0 0,-1 1 87 0 0,0-1 0 0 0,0 2 0 0 0,1-1 0 0 0,-1 1 0 0 0,1 0 0 0 0,0 0 0 0 0,0 1 0 0 0,1 0 0 0 0,-1 1 0 0 0,16-4 0 0 0,-22 5-403 0 0,0 1 1 0 0,0 0-1 0 0,0 1 0 0 0,0-1 0 0 0,0 0 0 0 0,1 0 0 0 0,-1 0 0 0 0,0 1 0 0 0,0-1 0 0 0,0 0 0 0 0,0 1 0 0 0,0-1 0 0 0,0 1 0 0 0,0 0 0 0 0,-1-1 1 0 0,1 1-1 0 0,0 0 0 0 0,0-1 0 0 0,0 1 0 0 0,0 0 0 0 0,-1 0 0 0 0,2 1 0 0 0,12 23 663 0 0,-13-22-620 0 0,18 42 893 0 0,21 83 1 0 0,-8-20-569 0 0,-25-89-383 0 0,66 179 173 0 0,-55-156-229 0 0,1-1 0 0 0,41 61-1 0 0,-48-85-117 0 0,2 1 1 0 0,0-2-1 0 0,0 0 0 0 0,2-1 0 0 0,0 0 1 0 0,0-1-1 0 0,34 21 0 0 0,-47-34-224 0 0,-1 1-1 0 0,1-1 1 0 0,0 0-1 0 0,0 0 1 0 0,0-1-1 0 0,0 1 1 0 0,0 0-1 0 0,0-1 1 0 0,0 0-1 0 0,0 0 1 0 0,6 0 0 0 0,-6 0-1032 0 0,0-1 0 0 0,0 1 0 0 0,-1-1 0 0 0,1 0 0 0 0,0 0 1 0 0,0 0-1 0 0,4-2 0 0 0,3-4-4117 0 0</inkml:trace>
</inkml:ink>
</file>

<file path=ppt/ink/ink1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9:59.9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310 76 3220 0 0,'0'0'11673'0'0,"-12"-11"-10977"0"0,-43-36-5 0 0,53 45-598 0 0,0 0 0 0 0,-1 1 1 0 0,1-1-1 0 0,0 1 0 0 0,-1-1 0 0 0,1 1 0 0 0,-1 0 0 0 0,0 0 1 0 0,1 0-1 0 0,-1 0 0 0 0,0 0 0 0 0,1 1 0 0 0,-1-1 0 0 0,0 1 0 0 0,0 0 1 0 0,0 0-1 0 0,0 0 0 0 0,1 0 0 0 0,-5 1 0 0 0,-1-1 199 0 0,-1 1-100 0 0,1 1-1 0 0,0-1 1 0 0,0 1 0 0 0,1 1-1 0 0,-1-1 1 0 0,0 1 0 0 0,-14 9-1 0 0,11-6-5 0 0,-1 2-1 0 0,1 0 0 0 0,-20 18 1 0 0,27-22-164 0 0,0 0 0 0 0,1 0 1 0 0,0 0-1 0 0,0 0 0 0 0,0 0 1 0 0,0 1-1 0 0,1-1 0 0 0,0 1 1 0 0,0 0-1 0 0,-2 6 0 0 0,3-9-18 0 0,0 1-1 0 0,1 0 1 0 0,0 0 0 0 0,-1 0-1 0 0,1-1 1 0 0,0 1 0 0 0,0 0-1 0 0,1 0 1 0 0,-1 0 0 0 0,1 0-1 0 0,-1-1 1 0 0,1 1 0 0 0,0 0-1 0 0,0 0 1 0 0,0-1 0 0 0,0 1-1 0 0,1-1 1 0 0,-1 1 0 0 0,1-1-1 0 0,1 3 1 0 0,7 5 7 0 0,0 0 1 0 0,1-1 0 0 0,0-1-1 0 0,1 0 1 0 0,0 0-1 0 0,20 9 1 0 0,0 2 33 0 0,-11-7-37 0 0,48 32-20 0 0,-61-38 25 0 0,0 0 0 0 0,0 1-1 0 0,-1 0 1 0 0,0 1-1 0 0,11 14 1 0 0,-17-20-9 0 0,0-1 0 0 0,0 1-1 0 0,0-1 1 0 0,0 1 0 0 0,0 0 0 0 0,0-1-1 0 0,-1 1 1 0 0,1 0 0 0 0,0 0 0 0 0,-1 0 0 0 0,0-1-1 0 0,1 1 1 0 0,-1 0 0 0 0,0 0 0 0 0,0 0-1 0 0,0 0 1 0 0,0 0 0 0 0,0 0 0 0 0,-1-1 0 0 0,0 4-1 0 0,0-3 27 0 0,0 0-1 0 0,0 0 1 0 0,0 0 0 0 0,-1 0-1 0 0,1 0 1 0 0,-1 0-1 0 0,1 0 1 0 0,-1-1-1 0 0,0 1 1 0 0,0-1 0 0 0,0 1-1 0 0,0-1 1 0 0,0 0-1 0 0,-2 2 1 0 0,-4 0-370 0 0,1 1 0 0 0,-1-2 0 0 0,0 1 0 0 0,0-1 0 0 0,0 0 0 0 0,0-1 1 0 0,-1 0-1 0 0,-8 0 0 0 0,17-1 271 0 0,-1 0 0 0 0,1 0 0 0 0,0 0 1 0 0,0 0-1 0 0,0 1 0 0 0,0-1 0 0 0,0 0 1 0 0,0 0-1 0 0,0 0 0 0 0,-1 0 0 0 0,1 0 1 0 0,0-1-1 0 0,0 1 0 0 0,0 0 0 0 0,0 0 1 0 0,0 0-1 0 0,0 0 0 0 0,0 0 0 0 0,-1 0 1 0 0,1 0-1 0 0,0 0 0 0 0,0 0 0 0 0,0 0 0 0 0,0 0 1 0 0,0 0-1 0 0,0 0 0 0 0,0 0 0 0 0,0 0 1 0 0,0-1-1 0 0,-1 1 0 0 0,1 0 0 0 0,0 0 1 0 0,0 0-1 0 0,0 0 0 0 0,0 0 0 0 0,0 0 1 0 0,0 0-1 0 0,0 0 0 0 0,0-1 0 0 0,0 1 1 0 0,0 0-1 0 0,0 0 0 0 0,0 0 0 0 0,0 0 1 0 0,0 0-1 0 0,0 0 0 0 0,0 0 0 0 0,0-1 0 0 0,5-6-2354 0 0,7-5-967 0 0,5 1-674 0 0,-1 1 13 0 0</inkml:trace>
</inkml:ink>
</file>

<file path=ppt/ink/ink1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0:00.4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52 271 2568 0 0,'0'0'3545'0'0,"15"-9"-1910"0"0,54-29-70 0 0,-65 36-1438 0 0,75-46 3060 0 0,-69 40-2564 0 0,0 1 1 0 0,-1-1 0 0 0,0-1-1 0 0,11-13 1 0 0,-17 18-414 0 0,0 0 0 0 0,-1 0 0 0 0,1 0-1 0 0,-1 0 1 0 0,0 0 0 0 0,0-1 0 0 0,0 1 0 0 0,-1-1 0 0 0,1-5 0 0 0,-1 8-130 0 0,-1 1 0 0 0,1-1 0 0 0,-1 0 0 0 0,0 0 0 0 0,0 0 0 0 0,0 0 0 0 0,0 0 0 0 0,0 0-1 0 0,-1 1 1 0 0,1-1 0 0 0,-1 0 0 0 0,1 0 0 0 0,-1 0 0 0 0,1 1 0 0 0,-1-1 0 0 0,0 0 0 0 0,0 1 0 0 0,0-1 0 0 0,0 1 0 0 0,0-1 0 0 0,0 1 0 0 0,0-1 0 0 0,-1 1 0 0 0,1 0 0 0 0,-2-2-1 0 0,-4-1 17 0 0,0 0 0 0 0,0 1 0 0 0,0 0 0 0 0,0 0 0 0 0,0 1 0 0 0,0 0 0 0 0,-1 0 0 0 0,1 1 0 0 0,-1 0 0 0 0,1 0 0 0 0,-1 1 0 0 0,0 0 0 0 0,1 0 0 0 0,-1 1 0 0 0,1-1 0 0 0,-1 2 0 0 0,1-1 0 0 0,-12 5 0 0 0,11-4-54 0 0,0 1 1 0 0,0 0-1 0 0,0 1 0 0 0,1 0 0 0 0,-1 0 0 0 0,1 0 0 0 0,0 1 0 0 0,0 1 0 0 0,1-1 0 0 0,-1 1 0 0 0,1 0 0 0 0,0 0 0 0 0,1 1 0 0 0,-1-1 0 0 0,1 1 0 0 0,-5 11 0 0 0,7-13-37 0 0,1-1-1 0 0,0 1 1 0 0,1 0 0 0 0,-1 0-1 0 0,1 0 1 0 0,0 0-1 0 0,0 0 1 0 0,1 0-1 0 0,-1 0 1 0 0,1 1-1 0 0,0-1 1 0 0,1 0-1 0 0,-1 0 1 0 0,1 0-1 0 0,0 0 1 0 0,0 0-1 0 0,1 0 1 0 0,-1 0-1 0 0,1 0 1 0 0,0-1 0 0 0,1 1-1 0 0,-1 0 1 0 0,1-1-1 0 0,-1 0 1 0 0,5 5-1 0 0,-1-3-27 0 0,-1 0 0 0 0,1-1 0 0 0,0 1 0 0 0,1-1 0 0 0,-1-1-1 0 0,1 1 1 0 0,0-1 0 0 0,0 0 0 0 0,0-1 0 0 0,1 0 0 0 0,-1 0 0 0 0,1 0 0 0 0,-1-1 0 0 0,1 0-1 0 0,12 1 1 0 0,-6-1-38 0 0,0-1-1 0 0,0-1 1 0 0,0 0-1 0 0,0-1 1 0 0,0 0-1 0 0,0-1 0 0 0,0-1 1 0 0,0 0-1 0 0,-1-1 1 0 0,1 0-1 0 0,17-9 1 0 0,9-11 78 0 0,-31 19 114 0 0,-1-1-1 0 0,1 1 1 0 0,1 0 0 0 0,14-5-1 0 0,-23 10-110 0 0,1 0 0 0 0,-1 0 0 0 0,0 0-1 0 0,1 0 1 0 0,-1 0 0 0 0,0 1 0 0 0,1-1-1 0 0,-1 0 1 0 0,0 1 0 0 0,1-1 0 0 0,-1 0-1 0 0,0 1 1 0 0,1 0 0 0 0,-1-1 0 0 0,0 1-1 0 0,0 0 1 0 0,0 0 0 0 0,0 0 0 0 0,0-1-1 0 0,0 1 1 0 0,0 0 0 0 0,0 0 0 0 0,0 1-1 0 0,0-1 1 0 0,0 0 0 0 0,0 1 0 0 0,4 6 42 0 0,0 0 0 0 0,6 14 0 0 0,-8-16-33 0 0,5 13-31 0 0,-5-12 13 0 0,-1 0 0 0 0,2-1 0 0 0,-1 1 0 0 0,1-1 1 0 0,6 9-1 0 0,-9-14-20 0 0,0 0 0 0 0,0 0 0 0 0,0 0 0 0 0,1 0 0 0 0,-1 0 0 0 0,0 0 1 0 0,1 0-1 0 0,-1 0 0 0 0,0 0 0 0 0,1-1 0 0 0,-1 1 0 0 0,1 0 0 0 0,0-1 0 0 0,-1 1 0 0 0,1-1 1 0 0,-1 0-1 0 0,1 0 0 0 0,0 0 0 0 0,-1 1 0 0 0,1-1 0 0 0,0-1 0 0 0,-1 1 0 0 0,1 0 0 0 0,-1 0 1 0 0,1-1-1 0 0,0 1 0 0 0,-1-1 0 0 0,1 1 0 0 0,1-2 0 0 0,6-2-7 0 0,-1-1-1 0 0,-1-1 1 0 0,1 1-1 0 0,-1-1 1 0 0,0 0-1 0 0,0-1 1 0 0,-1 0-1 0 0,8-10 1 0 0,-4 5 100 0 0,0 1-1 0 0,15-12 1 0 0,-23 22-73 0 0,0 0 1 0 0,0-1-1 0 0,-1 2 1 0 0,1-1 0 0 0,0 0-1 0 0,0 0 1 0 0,1 1-1 0 0,-1-1 1 0 0,0 1-1 0 0,0-1 1 0 0,0 1-1 0 0,0 0 1 0 0,0 0 0 0 0,0 0-1 0 0,1 0 1 0 0,-1 0-1 0 0,0 1 1 0 0,0-1-1 0 0,3 1 1 0 0,2 2 21 0 0,0-1 0 0 0,0 1-1 0 0,0 0 1 0 0,7 5 0 0 0,87 61-2159 0 0,-32-20 213 0 0,-55-41-1392 0 0,0-7-2613 0 0,0-1-162 0 0</inkml:trace>
</inkml:ink>
</file>

<file path=ppt/ink/ink1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0:00.8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202 101 9277 0 0,'0'0'4906'0'0,"-9"-12"-3202"0"0,-29-40-223 0 0,35 49-1309 0 0,1 0 1 0 0,-1 0-1 0 0,0 0 1 0 0,0 1 0 0 0,0-1-1 0 0,0 1 1 0 0,0 0-1 0 0,0 0 1 0 0,-1 0 0 0 0,1 0-1 0 0,-1 0 1 0 0,0 1-1 0 0,1-1 1 0 0,-1 1 0 0 0,0 0-1 0 0,0 1 1 0 0,0-1 0 0 0,0 0-1 0 0,1 1 1 0 0,-7 0-1 0 0,7 0-71 0 0,0 0-67 0 0,0-1 0 0 0,0 1-1 0 0,1 0 1 0 0,-1 1 0 0 0,0-1 0 0 0,0 0 0 0 0,0 1 0 0 0,1 0 0 0 0,-1-1 0 0 0,0 1 0 0 0,1 0 0 0 0,-1 1 0 0 0,1-1 0 0 0,-1 0 0 0 0,1 1 0 0 0,0-1 0 0 0,-1 1 0 0 0,1 0 0 0 0,0 0 0 0 0,0 0 0 0 0,0 0 0 0 0,0 0 0 0 0,1 0 0 0 0,-1 0 0 0 0,0 0 0 0 0,1 1-1 0 0,0-1 1 0 0,-1 1 0 0 0,1-1 0 0 0,0 1 0 0 0,-1 4 0 0 0,1-1-25 0 0,0-1 1 0 0,0 0-1 0 0,1 1 0 0 0,-1-1 0 0 0,1 1 0 0 0,0-1 0 0 0,1 0 1 0 0,-1 1-1 0 0,1-1 0 0 0,0 0 0 0 0,1 1 0 0 0,-1-1 1 0 0,1 0-1 0 0,0 0 0 0 0,5 9 0 0 0,7 7 22 0 0,2-1-1 0 0,0 0 1 0 0,19 17-1 0 0,-14-15-3 0 0,28 37 1 0 0,-44-51-26 0 0,3 3 48 0 0,11 20-1 0 0,-18-28-21 0 0,1 0 0 0 0,-1 0 0 0 0,0 1 0 0 0,0-1-1 0 0,0 0 1 0 0,0 1 0 0 0,0-1 0 0 0,-1 1 0 0 0,0-1-1 0 0,1 1 1 0 0,-2 6 0 0 0,1-10-32 0 0,0 0 1 0 0,0 1-1 0 0,0-1 0 0 0,-1 0 0 0 0,1 1 0 0 0,0-1 1 0 0,0 0-1 0 0,0 1 0 0 0,-1-1 0 0 0,1 0 1 0 0,0 1-1 0 0,-1-1 0 0 0,1 0 0 0 0,0 0 1 0 0,0 1-1 0 0,-1-1 0 0 0,1 0 0 0 0,-1 0 0 0 0,1 0 1 0 0,0 0-1 0 0,-1 1 0 0 0,1-1 0 0 0,0 0 1 0 0,-1 0-1 0 0,1 0 0 0 0,-1 0 0 0 0,1 0 1 0 0,0 0-1 0 0,-1 0 0 0 0,1 0 0 0 0,-1 0 0 0 0,1 0 1 0 0,0 0-1 0 0,-1 0 0 0 0,1 0 0 0 0,0-1 1 0 0,-1 1-1 0 0,1 0 0 0 0,-1 0 0 0 0,1 0 1 0 0,-1-1-1 0 0,0 1-112 0 0,-1-1 0 0 0,0 0 1 0 0,1 1-1 0 0,-1-1 1 0 0,1 0-1 0 0,-1 0 0 0 0,1 0 1 0 0,0 0-1 0 0,-2-2 0 0 0,1 0-401 0 0,-1 0-1 0 0,1-1 1 0 0,0 1-1 0 0,0-1 0 0 0,0 0 1 0 0,1 0-1 0 0,-1 1 1 0 0,-1-9-1 0 0,-1-21-8203 0 0,3 6 1009 0 0</inkml:trace>
</inkml:ink>
</file>

<file path=ppt/ink/ink1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0:01.1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11009 0 0,'0'0'6496'0'0,"16"9"-5023"0"0,54 31-226 0 0,-62-36-1054 0 0,-1 1 0 0 0,0 1 0 0 0,0-1 1 0 0,0 1-1 0 0,-1 0 0 0 0,12 14 0 0 0,-11-10-45 0 0,2 1-81 0 0,0 0-1 0 0,-1 1 0 0 0,-1 0 0 0 0,0 0 0 0 0,0 0 1 0 0,-1 1-1 0 0,-1 0 0 0 0,0 1 0 0 0,-1-1 0 0 0,0 1 1 0 0,1 16-1 0 0,-3-17-345 0 0,-1 0-1 0 0,-1 0 1 0 0,-1 0 0 0 0,0 0 0 0 0,0 0-1 0 0,-1 0 1 0 0,-6 20 0 0 0,5-24-376 0 0,-4 18-1731 0 0,5-10-4069 0 0</inkml:trace>
</inkml:ink>
</file>

<file path=ppt/ink/ink1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0:01.3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12793 0 0,'0'0'7848'0'0,"13"13"-7277"0"0,-3-3-447 0 0,0-1-16 0 0,0 0 0 0 0,-1 1-1 0 0,0 0 1 0 0,-1 1 0 0 0,0-1 0 0 0,-1 1-1 0 0,10 19 1 0 0,-4 1 19 0 0,-2 1 0 0 0,-1 0 1 0 0,-1 0-1 0 0,8 60 0 0 0,-11-25-199 0 0,-1 93-1 0 0,-7-130-327 0 0,0-1-1 0 0,-2 0 1 0 0,-10 40-1 0 0,6-42-3174 0 0,-17 43 0 0 0,19-58-1427 0 0</inkml:trace>
</inkml:ink>
</file>

<file path=ppt/ink/ink1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0:01.6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0 203 10065 0 0,'0'0'3904'0'0,"8"-14"-2306"0"0,0-2-1063 0 0,-3 5-177 0 0,1 1 0 0 0,0-1 0 0 0,1 2 0 0 0,-1-1 0 0 0,14-13 0 0 0,-10 12-56 0 0,0 1 0 0 0,1 0 1 0 0,1 1-1 0 0,-1 0 0 0 0,14-8 0 0 0,-16 12-206 0 0,0 1 0 0 0,0-1 0 0 0,0 2 0 0 0,1-1 0 0 0,-1 1-1 0 0,1 1 1 0 0,0 0 0 0 0,14-2 0 0 0,-14 4 4 0 0,0-1 1 0 0,0 1-1 0 0,0 1 0 0 0,-1-1 1 0 0,14 4-1 0 0,-18-2-61 0 0,0-1-1 0 0,1 1 0 0 0,-2 0 1 0 0,1 0-1 0 0,0 1 0 0 0,0 0 1 0 0,-1 0-1 0 0,1 0 1 0 0,-1 0-1 0 0,0 0 0 0 0,6 7 1 0 0,-4-3 9 0 0,-1 0 0 0 0,0 0 1 0 0,0 0-1 0 0,-1 1 0 0 0,0-1 0 0 0,0 1 1 0 0,-1 0-1 0 0,0 0 0 0 0,0 1 0 0 0,-1-1 1 0 0,2 10-1 0 0,-2 0 6 0 0,0 1-1 0 0,-1 0 1 0 0,-1 0-1 0 0,-2 19 1 0 0,-6 7 1 0 0,6-34-494 0 0,-1 0 0 0 0,0 23 0 0 0,9-35-828 0 0,5-8 510 0 0,0-1 1 0 0,-1 1 0 0 0,1-2 0 0 0,11-15 0 0 0,-5 6-313 0 0,54-66-1788 0 0,-9 9 4058 0 0,-58 72-788 0 0,0 1 1 0 0,0 0 0 0 0,0 1-1 0 0,0-1 1 0 0,1 1 0 0 0,-1 0-1 0 0,1 0 1 0 0,0 0 0 0 0,0 0-1 0 0,7-2 1 0 0,-10 5-283 0 0,1-1 0 0 0,-1 0-1 0 0,1 1 1 0 0,0-1 0 0 0,-1 1 0 0 0,1 0-1 0 0,0 0 1 0 0,-1 0 0 0 0,1 0 0 0 0,0 1-1 0 0,-1-1 1 0 0,1 0 0 0 0,0 1 0 0 0,-1 0-1 0 0,1 0 1 0 0,-1 0 0 0 0,1 0 0 0 0,-1 0-1 0 0,0 0 1 0 0,1 1 0 0 0,-1-1 0 0 0,0 1 0 0 0,4 3-1 0 0,9 9-107 0 0,-1 1-1 0 0,0 1 0 0 0,0 0 0 0 0,-2 0 1 0 0,0 2-1 0 0,-1-1 0 0 0,-1 1 0 0 0,0 1 1 0 0,-2 0-1 0 0,0 0 0 0 0,-1 1 0 0 0,6 27 1 0 0,-13-45-268 0 0,0-1 1 0 0,0 1-1 0 0,1-1 1 0 0,-1 0-1 0 0,1 1 1 0 0,-1-1-1 0 0,1 0 1 0 0,-1 1-1 0 0,1-1 1 0 0,0 0-1 0 0,0 0 0 0 0,0 1 1 0 0,-1-1-1 0 0,1 0 1 0 0,0 0-1 0 0,0 0 1 0 0,2 1-1 0 0,-2-2-232 0 0,0 1 0 0 0,1-1-1 0 0,-1 1 1 0 0,0-1-1 0 0,0 0 1 0 0,0 0 0 0 0,1 0-1 0 0,-1 0 1 0 0,0 0-1 0 0,0 0 1 0 0,1 0 0 0 0,-1 0-1 0 0,0 0 1 0 0,0 0-1 0 0,1-1 1 0 0,-1 1 0 0 0,0-1-1 0 0,0 1 1 0 0,0-1-1 0 0,0 1 1 0 0,0-1 0 0 0,2-1-1 0 0,18-12-5919 0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37:36.0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 0 9685 0 0,'0'0'13306'0'0,"-1"13"-13026"0"0,0 3-250 0 0,-9 181-460 0 0,14-163-610 0 0,-4-32 720 0 0,0 0 1 0 0,1 0 0 0 0,-1 0 0 0 0,1-1 0 0 0,-1 1 0 0 0,1 0 0 0 0,0-1 0 0 0,-1 1-1 0 0,1 0 1 0 0,0-1 0 0 0,0 1 0 0 0,0-1 0 0 0,0 1 0 0 0,1-1 0 0 0,-1 0 0 0 0,2 2 0 0 0,11-9-9490 0 0</inkml:trace>
</inkml:ink>
</file>

<file path=ppt/ink/ink1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0:02.0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1 359 8201 0 0,'0'0'4193'0'0,"13"-4"-2889"0"0,106-23 1694 0 0,-103 24-2640 0 0,1-1-1 0 0,-1 0 1 0 0,0-1 0 0 0,0 0-1 0 0,-1-2 1 0 0,0 0 0 0 0,0 0-1 0 0,20-15 1 0 0,-28 17-309 0 0,0 0-1 0 0,0-1 1 0 0,-1 0-1 0 0,0-1 1 0 0,0 1-1 0 0,-1-1 1 0 0,1 0-1 0 0,-1 0 1 0 0,-1-1-1 0 0,0 0 1 0 0,0 0-1 0 0,0 0 1 0 0,-1 0-1 0 0,0 0 1 0 0,-1-1 0 0 0,1 1-1 0 0,0-16 1 0 0,-2 23-45 0 0,0-15 54 0 0,0-24 1 0 0,-1 37-45 0 0,0 0 0 0 0,0-1 0 0 0,0 1 0 0 0,-1 0 0 0 0,1-1 0 0 0,-1 1 1 0 0,0 0-1 0 0,0-1 0 0 0,-1 1 0 0 0,1 0 0 0 0,-1 0 0 0 0,1 0 0 0 0,-5-5 0 0 0,5 7-12 0 0,0 0 0 0 0,-1-1 0 0 0,1 1-1 0 0,-1 0 1 0 0,0 0 0 0 0,1 1 0 0 0,-1-1-1 0 0,0 0 1 0 0,1 0 0 0 0,-1 1 0 0 0,0-1-1 0 0,0 1 1 0 0,0 0 0 0 0,1-1 0 0 0,-1 1-1 0 0,0 0 1 0 0,0 0 0 0 0,0 0 0 0 0,0 0-1 0 0,0 1 1 0 0,1-1 0 0 0,-1 0 0 0 0,0 1-1 0 0,0-1 1 0 0,1 1 0 0 0,-4 1 0 0 0,1 0 2 0 0,0 0 1 0 0,0 0 0 0 0,0 1-1 0 0,1-1 1 0 0,-1 1 0 0 0,1 0-1 0 0,-1 0 1 0 0,1 0 0 0 0,0 0-1 0 0,-3 5 1 0 0,1-1 36 0 0,0 1-1 0 0,1 0 1 0 0,0 0 0 0 0,1 0-1 0 0,-1 1 1 0 0,1-1 0 0 0,1 1-1 0 0,0 0 1 0 0,0-1 0 0 0,1 1 0 0 0,0 0-1 0 0,0 0 1 0 0,1 0 0 0 0,0 0-1 0 0,1 0 1 0 0,0 0 0 0 0,0 0-1 0 0,5 16 1 0 0,-3-15 18 0 0,1-1 0 0 0,0 1 0 0 0,0-1-1 0 0,1 0 1 0 0,0-1 0 0 0,0 1 0 0 0,1-1 0 0 0,0 0 0 0 0,1-1 0 0 0,-1 1-1 0 0,2-1 1 0 0,-1 0 0 0 0,1-1 0 0 0,0 0 0 0 0,0 0 0 0 0,15 7-1 0 0,-6-6-160 0 0,0 0-1 0 0,0-2 1 0 0,0 0-1 0 0,1-1 1 0 0,0-1-1 0 0,0 0 1 0 0,0-2-1 0 0,0 0 0 0 0,0-1 1 0 0,20-2-1 0 0,12-7-4576 0 0,-47 8 2577 0 0</inkml:trace>
</inkml:ink>
</file>

<file path=ppt/ink/ink1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0:12.6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153 258 196 0 0,'0'0'5449'0'0,"-1"-7"-5388"0"0,-2-18-49 0 0,3 24-23 0 0,-1 0 0 0 0,1 0 0 0 0,0 1 0 0 0,-1-1 0 0 0,1 0 0 0 0,0 1 0 0 0,-1-1 1 0 0,1 1-1 0 0,-1-1 0 0 0,1 0 0 0 0,-1 1 0 0 0,0-1 0 0 0,1 1 0 0 0,-1-1 0 0 0,1 1 0 0 0,-1-1 0 0 0,0 1 0 0 0,1 0 1 0 0,-1-1-1 0 0,0 1 0 0 0,0 0 0 0 0,1 0 0 0 0,-1-1 0 0 0,0 1 0 0 0,0 0 0 0 0,1 0 0 0 0,-1 0 0 0 0,0 0 0 0 0,0 0 0 0 0,-1 0 1 0 0,-3-1 86 0 0,-4-2-41 0 0,-12-7 2084 0 0,20 9-1972 0 0,0 1 1 0 0,0-1-1 0 0,0 0 0 0 0,0 0 0 0 0,0 0 1 0 0,0 1-1 0 0,1-1 0 0 0,-1 0 0 0 0,0 0 1 0 0,1 0-1 0 0,-1 0 0 0 0,1 0 0 0 0,-1 0 1 0 0,1-1-1 0 0,-1 1 0 0 0,1-2 1 0 0,-11-32 320 0 0,8 26 149 0 0,0 0 0 0 0,0-1 0 0 0,-1-14 1 0 0,-1-61 5094 0 0,3 78-4734 0 0,0 6 190 0 0,-3 13-520 0 0,2 0-529 0 0,-11 55 665 0 0,-10 108 0 0 0,21-109-702 0 0,7 84 1 0 0,-2-121-796 0 0,2-1 1 0 0,2 1 0 0 0,0-1-1 0 0,2-1 1 0 0,17 42-1 0 0,-20-58-261 0 0,4 9-1957 0 0,-7-6-2856 0 0</inkml:trace>
</inkml:ink>
</file>

<file path=ppt/ink/ink1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0:12.9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1 302 8401 0 0,'0'0'8484'0'0,"3"-12"-7463"0"0,-1 4-874 0 0,-2 4-113 0 0,1 0 1 0 0,0 1-1 0 0,0-1 1 0 0,0 1-1 0 0,0 0 1 0 0,0-1-1 0 0,1 1 1 0 0,-1 0-1 0 0,1 0 1 0 0,0 0-1 0 0,0 0 1 0 0,0 0 0 0 0,1 0-1 0 0,-1 0 1 0 0,1 1-1 0 0,-1-1 1 0 0,1 1-1 0 0,0 0 1 0 0,0 0-1 0 0,0 0 1 0 0,6-3-1 0 0,55-19 17 0 0,1 4-1 0 0,1 2 1 0 0,85-12-1 0 0,-119 25 418 0 0,54-1 0 0 0,-85 6-435 0 0,0 1-1 0 0,0-1 1 0 0,-1 0 0 0 0,1 0 0 0 0,0 0 0 0 0,0 0-1 0 0,0 0 1 0 0,-1 1 0 0 0,1-1 0 0 0,0 0-1 0 0,0 1 1 0 0,-1-1 0 0 0,1 1 0 0 0,0-1 0 0 0,-1 1-1 0 0,1-1 1 0 0,0 1 0 0 0,-1-1 0 0 0,1 1 0 0 0,-1 0-1 0 0,1-1 1 0 0,-1 1 0 0 0,1 0 0 0 0,-1-1-1 0 0,0 1 1 0 0,1 0 0 0 0,-1 0 0 0 0,0-1 0 0 0,1 1-1 0 0,-1 0 1 0 0,0 0 0 0 0,0-1 0 0 0,0 1-1 0 0,0 0 1 0 0,0 0 0 0 0,0 0 0 0 0,0 0 0 0 0,0-1-1 0 0,0 1 1 0 0,0 2 0 0 0,-1 5 157 0 0,-1 0-1 0 0,1 0 1 0 0,-5 12 0 0 0,2-4 113 0 0,2-8-218 0 0,1 0 1 0 0,0 1-1 0 0,0-1 0 0 0,1 15 1 0 0,1-20-75 0 0,-1 0 0 0 0,0-1 0 0 0,1 1 0 0 0,0 0 0 0 0,0 0 0 0 0,-1 0-1 0 0,2-1 1 0 0,-1 1 0 0 0,0-1 0 0 0,0 1 0 0 0,1-1 0 0 0,-1 1 0 0 0,1-1 0 0 0,0 0 0 0 0,0 0 0 0 0,0 1 0 0 0,3 1 0 0 0,4 2 8 0 0,-1-2 0 0 0,1 1 1 0 0,0-1-1 0 0,0 0 0 0 0,0-1 0 0 0,1 0 0 0 0,-1-1 0 0 0,1 0 1 0 0,0 0-1 0 0,15 0 0 0 0,-5-1 13 0 0,1-1-1 0 0,-1-1 1 0 0,0 0-1 0 0,23-6 1 0 0,-32 4-1 0 0,0 1 0 0 0,0-2 1 0 0,-1 1-1 0 0,0-2 0 0 0,20-10 1 0 0,-27 13-22 0 0,1 0 1 0 0,-1 0 0 0 0,1-1 0 0 0,-1 0 0 0 0,0 0-1 0 0,0 0 1 0 0,0 0 0 0 0,0 0 0 0 0,-1 0 0 0 0,1-1 0 0 0,-1 1-1 0 0,0-1 1 0 0,0 0 0 0 0,0 0 0 0 0,-1 0 0 0 0,1 1 0 0 0,-1-2-1 0 0,1-5 1 0 0,-1 2-9 0 0,-1 1 1 0 0,0 0-1 0 0,0-1 0 0 0,-1 1 0 0 0,0-1 1 0 0,-1 1-1 0 0,1 0 0 0 0,-1 0 0 0 0,-1 0 1 0 0,1 0-1 0 0,-1 0 0 0 0,-1 0 0 0 0,1 1 1 0 0,-1-1-1 0 0,0 1 0 0 0,0 0 0 0 0,-1 0 1 0 0,-9-9-1 0 0,2 4-200 0 0,1 0 1 0 0,-2 1 0 0 0,1 1-1 0 0,-1 0 1 0 0,-1 1-1 0 0,1 0 1 0 0,-30-11-1 0 0,41 18-39 0 0,0 0-1 0 0,-1 1 1 0 0,1-1-1 0 0,0 0 1 0 0,-1 1-1 0 0,1 0 1 0 0,-1-1-1 0 0,-2 1 1 0 0,4 0 20 0 0,0 0 0 0 0,1 1 0 0 0,-1-1 1 0 0,1 0-1 0 0,-1 0 0 0 0,1 0 0 0 0,-1 1 0 0 0,1-1 1 0 0,-1 0-1 0 0,1 1 0 0 0,-1-1 0 0 0,1 0 0 0 0,-1 1 0 0 0,1-1 1 0 0,-1 0-1 0 0,1 1 0 0 0,0-1 0 0 0,-1 1 0 0 0,1-1 1 0 0,0 1-1 0 0,-1-1 0 0 0,1 1 0 0 0,0-1 0 0 0,0 1 0 0 0,-1 0 1 0 0,1-1-1 0 0,0 1 0 0 0,0-1 0 0 0,0 1 0 0 0,0-1 1 0 0,0 1-1 0 0,0 0 0 0 0,0-1 0 0 0,0 1 0 0 0,0 0 0 0 0,3 7-4366 0 0,11 1-1432 0 0</inkml:trace>
</inkml:ink>
</file>

<file path=ppt/ink/ink1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0:13.3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 8897 0 0,'0'0'12031'0'0,"7"1"-11747"0"0,-4-1-250 0 0,-1 0-8 0 0,0 0 0 0 0,0 0 0 0 0,-1 0 1 0 0,1 0-1 0 0,0 1 0 0 0,0-1 1 0 0,0 1-1 0 0,-1-1 0 0 0,4 2 1 0 0,-4-1-8 0 0,0 0 1 0 0,-1 0 0 0 0,1-1 0 0 0,0 1 0 0 0,-1 0 0 0 0,1 0-1 0 0,0 0 1 0 0,-1 0 0 0 0,1 0 0 0 0,-1 0 0 0 0,0 0 0 0 0,1 0-1 0 0,-1 0 1 0 0,0 0 0 0 0,1 0 0 0 0,-1 0 0 0 0,0 0 0 0 0,0 0-1 0 0,0 0 1 0 0,0 0 0 0 0,0 0 0 0 0,0 1 0 0 0,0 0 0 0 0,-1 10 116 0 0,1 0 1 0 0,0 0 0 0 0,1 0 0 0 0,0-1-1 0 0,1 1 1 0 0,7 22 0 0 0,-6-26-117 0 0,0 0 0 0 0,1 0-1 0 0,0 0 1 0 0,1-1 0 0 0,-1 0 0 0 0,1 0 0 0 0,1 0 0 0 0,-1 0-1 0 0,1-1 1 0 0,10 8 0 0 0,-5-5 7 0 0,0-1 0 0 0,0-1 0 0 0,1 1-1 0 0,0-2 1 0 0,1 0 0 0 0,18 6 0 0 0,-21-8-6 0 0,0-1 1 0 0,0-1 0 0 0,0 0-1 0 0,1 0 1 0 0,-1-1 0 0 0,1 0-1 0 0,-1-1 1 0 0,1 0 0 0 0,10-2-1 0 0,-18 2-14 0 0,0-1 0 0 0,0 1 0 0 0,0-1 0 0 0,-1 0 0 0 0,1 0 0 0 0,0 0 0 0 0,0 0 0 0 0,-1 0 0 0 0,1-1 0 0 0,-1 1 0 0 0,1-1 0 0 0,-1 0 0 0 0,0 1 0 0 0,0-1 0 0 0,0 0 0 0 0,0 0 0 0 0,0-1 0 0 0,0 1 0 0 0,0 0 0 0 0,0-1 0 0 0,-1 1 0 0 0,0-1 0 0 0,1 1 0 0 0,-1-1 0 0 0,0 0 0 0 0,0 1 0 0 0,0-1 0 0 0,-1 0 0 0 0,1 0 0 0 0,0-5 0 0 0,-1 2-12 0 0,0-1 1 0 0,0 0-1 0 0,-1 1 0 0 0,0-1 1 0 0,0 0-1 0 0,-1 1 0 0 0,0 0 1 0 0,0-1-1 0 0,0 1 0 0 0,-1 0 1 0 0,1 0-1 0 0,-6-8 0 0 0,-2-1-109 0 0,-1 1 0 0 0,0 0 0 0 0,-1 1-1 0 0,0 0 1 0 0,-1 1 0 0 0,0 0 0 0 0,-1 1-1 0 0,-1 0 1 0 0,-24-13 0 0 0,38 24 44 0 0,0-1-1 0 0,1 1 1 0 0,-1-1 0 0 0,0 1-1 0 0,0 0 1 0 0,0-1 0 0 0,0 1 0 0 0,0 0-1 0 0,0 0 1 0 0,0 0 0 0 0,0 0-1 0 0,0 0 1 0 0,0 0 0 0 0,-1 0-1 0 0,1 0-41 0 0,1 0 0 0 0,0 0 0 0 0,-1 0 0 0 0,1 1 0 0 0,0-1 0 0 0,-1 0-1 0 0,1 0 1 0 0,0 0 0 0 0,-1 1 0 0 0,1-1 0 0 0,0 0 0 0 0,0 0 0 0 0,-1 1 0 0 0,1-1-1 0 0,0 0 1 0 0,0 1 0 0 0,-1-1 0 0 0,1 0 0 0 0,0 1 0 0 0,0-1 0 0 0,0 0 0 0 0,0 1 0 0 0,0-1-1 0 0,-1 1 1 0 0,1 0-155 0 0,0 0 1 0 0,0 1-1 0 0,0-1 0 0 0,0 0 0 0 0,1 0 1 0 0,-1 0-1 0 0,0 0 0 0 0,0 1 0 0 0,1-1 0 0 0,-1 0 1 0 0,1 0-1 0 0,-1 0 0 0 0,1 0 0 0 0,-1 0 1 0 0,1 0-1 0 0,0 0 0 0 0,-1 0 0 0 0,1 0 1 0 0,0 0-1 0 0,0 0 0 0 0,1 0 0 0 0,12 9-3627 0 0,1 0-547 0 0</inkml:trace>
</inkml:ink>
</file>

<file path=ppt/ink/ink1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0:13.6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8689 0 0,'0'0'13808'0'0,"9"4"-13454"0"0,-4-2-291 0 0,-1 0-20 0 0,0 0 1 0 0,0-1-1 0 0,0 1 0 0 0,0 1 1 0 0,0-1-1 0 0,-1 1 1 0 0,1-1-1 0 0,-1 1 0 0 0,1 0 1 0 0,-1 0-1 0 0,0 1 1 0 0,-1-1-1 0 0,5 6 0 0 0,-6-7-24 0 0,10 18 43 0 0,2 0 0 0 0,0-1 0 0 0,1-1 1 0 0,18 19-1 0 0,-27-33-83 0 0,0 1 1 0 0,1-1-1 0 0,-1 0 0 0 0,1 0 1 0 0,0 0-1 0 0,0-1 1 0 0,12 5-1 0 0,-13-7-2 0 0,0 1 1 0 0,-1-1-1 0 0,1-1 0 0 0,0 1 0 0 0,-1-1 1 0 0,1 1-1 0 0,0-1 0 0 0,0-1 1 0 0,0 1-1 0 0,-1-1 0 0 0,1 0 0 0 0,8-2 1 0 0,-9 2 29 0 0,-1-1 0 0 0,1 0-1 0 0,0 0 1 0 0,-1 0 0 0 0,1 0 0 0 0,-1 0 0 0 0,0-1 0 0 0,0 1 0 0 0,0-1 0 0 0,4-5 0 0 0,1-2 151 0 0,14-22 0 0 0,-16 21 20 0 0,-6 11-174 0 0,1 0 0 0 0,-1 0 0 0 0,0 0 0 0 0,0 0 0 0 0,0 0 0 0 0,0-1 0 0 0,0 1 0 0 0,1 0 0 0 0,-1 0 0 0 0,0 0 0 0 0,0 0 1 0 0,0 0-1 0 0,0 0 0 0 0,1 0 0 0 0,-1 0 0 0 0,0 0 0 0 0,0 0 0 0 0,0 0 0 0 0,1 0 0 0 0,-1 0 0 0 0,0 0 0 0 0,0 0 0 0 0,0 0 0 0 0,1 0 0 0 0,-1 0 0 0 0,0 0 0 0 0,0 0 0 0 0,0 0 0 0 0,0 0 0 0 0,1 0 1 0 0,-1 0-1 0 0,0 0 0 0 0,0 0 0 0 0,0 0 0 0 0,0 0 0 0 0,1 1 0 0 0,-1-1 0 0 0,0 0 0 0 0,0 0 0 0 0,0 0 0 0 0,0 0 0 0 0,0 0 0 0 0,1 0 0 0 0,-1 1 0 0 0,0-1 0 0 0,0 0 0 0 0,0 0 0 0 0,0 0 1 0 0,0 1-1 0 0,0-1 0 0 0,6 9-126 0 0,-6-8 137 0 0,16 36-88 0 0,-11-25-531 0 0,0 0 1 0 0,1 0 0 0 0,0 0-1 0 0,1 0 1 0 0,0-1-1 0 0,12 13 1 0 0,-19-23 251 0 0,1-1 1 0 0,-1 0-1 0 0,1 1 0 0 0,-1-1 1 0 0,1 0-1 0 0,0 1 1 0 0,-1-1-1 0 0,1 0 0 0 0,-1 0 1 0 0,1 1-1 0 0,0-1 1 0 0,-1 0-1 0 0,1 0 0 0 0,0 0 1 0 0,-1 0-1 0 0,1 0 1 0 0,0 0-1 0 0,-1 0 0 0 0,1 0 1 0 0,0 0-1 0 0,-1 0 0 0 0,1-1 1 0 0,0 1-1 0 0,0 0 1 0 0</inkml:trace>
</inkml:ink>
</file>

<file path=ppt/ink/ink1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0:13.8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94 10637 0 0,'0'0'5953'0'0,"-3"-77"-4081"0"0,3 65-252 0 0,0 7-352 0 0</inkml:trace>
</inkml:ink>
</file>

<file path=ppt/ink/ink1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0:14.2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0 289 5216 0 0,'0'0'6782'0'0,"7"-16"-5211"0"0,23-52 113 0 0,-23 54-1155 0 0,1 1 0 0 0,0 0 0 0 0,0 1-1 0 0,1 0 1 0 0,1 0 0 0 0,19-19 0 0 0,-8 14 57 0 0,1 0 0 0 0,32-19 0 0 0,-47 32-392 0 0,0 0 0 0 0,0 0 0 0 0,0 1 0 0 0,1-1 1 0 0,13-2-1 0 0,-18 5-164 0 0,0 0 1 0 0,0 1-1 0 0,0 0 0 0 0,0-1 1 0 0,0 1-1 0 0,0 1 1 0 0,0-1-1 0 0,0 0 0 0 0,0 1 1 0 0,0-1-1 0 0,0 1 1 0 0,0 0-1 0 0,-1 0 0 0 0,1 0 1 0 0,0 0-1 0 0,0 1 1 0 0,-1-1-1 0 0,4 4 0 0 0,0-1 65 0 0,0 1 0 0 0,-1-1 0 0 0,0 1-1 0 0,0 1 1 0 0,0-1 0 0 0,-1 1 0 0 0,0 0-1 0 0,0 0 1 0 0,0 0 0 0 0,-1 1 0 0 0,4 7-1 0 0,-4-3 25 0 0,0 0-1 0 0,0 0 0 0 0,-1 1 0 0 0,0-1 1 0 0,-1 0-1 0 0,0 17 0 0 0,-1 31-15 0 0,9 234 17 0 0,-6-202-2384 0 0,-3-90 2125 0 0,0-1 1 0 0,0 1-1 0 0,0-1 1 0 0,-1 1-1 0 0,1-1 1 0 0,0 1-1 0 0,0 0 1 0 0,0-1-1 0 0,-1 1 1 0 0,1-1-1 0 0,0 1 1 0 0,-1-1-1 0 0,1 1 1 0 0,0-1-1 0 0,-1 1 1 0 0,1-1-1 0 0,-1 0 0 0 0,1 1 1 0 0,-1-1-1 0 0,1 1 1 0 0,-1-1-1 0 0,1 0 1 0 0,-1 1-1 0 0,1-1 1 0 0,-1 0-1 0 0,1 0 1 0 0,-1 0-1 0 0,1 1 1 0 0,-1-1-1 0 0,0 0 1 0 0,0 0-210 0 0,0 0-1 0 0,0 0 1 0 0,1 0 0 0 0,-1 0 0 0 0,0 0-1 0 0,0 0 1 0 0,1-1 0 0 0,-1 1 0 0 0,0 0-1 0 0,1 0 1 0 0,-1 0 0 0 0,0-1 0 0 0,1 1-1 0 0,-1-1 1 0 0,0 1 0 0 0,1 0 0 0 0,-1-1-1 0 0,1 1 1 0 0,-1-1 0 0 0,0 0 0 0 0,-10-13-5616 0 0</inkml:trace>
</inkml:ink>
</file>

<file path=ppt/ink/ink1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0:14.7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63 122 600 0 0,'0'0'6316'0'0,"-1"-13"-5543"0"0,1 12-721 0 0,-2-69 1233 0 0,2 32 7960 0 0,-2 62-7732 0 0,-4 30 0 0 0,-1 5-872 0 0,1 173 706 0 0,-8 93-480 0 0,-8-89-654 0 0,20-134-2614 0 0,15-111-8209 0 0,-4-8 5305 0 0</inkml:trace>
</inkml:ink>
</file>

<file path=ppt/ink/ink1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0:15.5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81 171 132 0 0,'0'0'2876'0'0,"-1"-14"-1766"0"0,0 3-780 0 0,-9-84 3403 0 0,8 81-2406 0 0,2 10-475 0 0,0 0 0 0 0,-1 0 0 0 0,0 0 0 0 0,0 0 0 0 0,0 0 0 0 0,0 0 0 0 0,-3-4 0 0 0,3 9-610 0 0,0 0 1 0 0,0 1-1 0 0,0-1 0 0 0,1 0 0 0 0,-1 1 1 0 0,0-1-1 0 0,0 1 0 0 0,1-1 1 0 0,-1 1-1 0 0,0 2 0 0 0,-12 43 729 0 0,2 0 0 0 0,3 1 0 0 0,-5 75-1 0 0,9 151-112 0 0,5-167-842 0 0,-1-95-52 0 0,-1 8-481 0 0,1 0-1 0 0,1 0 1 0 0,1-1 0 0 0,1 1-1 0 0,7 28 1 0 0,-9-47 299 0 0,-1 0 0 0 0,1 0 0 0 0,-1 0 1 0 0,1 0-1 0 0,-1 0 0 0 0,1 0 0 0 0,0 0 0 0 0,-1 0 0 0 0,1 0 0 0 0,0-1 1 0 0,0 1-1 0 0,-1 0 0 0 0,1 0 0 0 0,0-1 0 0 0,0 1 0 0 0,0-1 0 0 0,0 1 1 0 0,0-1-1 0 0,0 1 0 0 0,0-1 0 0 0,2 1 0 0 0,-2-1-467 0 0,1 0 0 0 0,-1 1 0 0 0,1-1 0 0 0,-1 0 0 0 0,1 0 1 0 0,0 0-1 0 0,-1 0 0 0 0,1-1 0 0 0,-1 1 0 0 0,3-1 0 0 0,11-5-4934 0 0</inkml:trace>
</inkml:ink>
</file>

<file path=ppt/ink/ink1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0:15.7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3420 0 0,'0'0'19021'0'0,"3"16"-18471"0"0,2 3-424 0 0,0 7 62 0 0,5 44 0 0 0,0 115-129 0 0,-8-63-5095 0 0,-2-121 4867 0 0,0 8-2608 0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37:36.5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152 266 1368 0 0,'0'0'16210'0'0,"4"-12"-15716"0"0,12-41-170 0 0,-15 51-302 0 0,-1 0 0 0 0,1 0 0 0 0,0 0 1 0 0,0 0-1 0 0,0 1 0 0 0,0-1 0 0 0,0 0 1 0 0,1 1-1 0 0,-1-1 0 0 0,0 1 0 0 0,1-1 1 0 0,-1 1-1 0 0,1-1 0 0 0,0 1 1 0 0,-1 0-1 0 0,3-1 0 0 0,4-3 78 0 0,5-6 130 0 0,-1 0 0 0 0,17-18 1 0 0,-25 25-173 0 0,-1 0 0 0 0,0-1 0 0 0,1 1 1 0 0,-2-1-1 0 0,1 0 0 0 0,0 0 0 0 0,-1 0 1 0 0,0 0-1 0 0,0 0 0 0 0,-1 0 1 0 0,2-8-1 0 0,-3 11-28 0 0,1 1 1 0 0,-1-1-1 0 0,0 0 0 0 0,0 1 1 0 0,-1-1-1 0 0,1 1 0 0 0,0-1 1 0 0,0 1-1 0 0,-1-1 1 0 0,1 1-1 0 0,-1-1 0 0 0,1 1 1 0 0,-1-1-1 0 0,0 1 0 0 0,1 0 1 0 0,-1-1-1 0 0,0 1 1 0 0,0 0-1 0 0,-1-1 0 0 0,0 0-3 0 0,0 0 0 0 0,-1 0 1 0 0,1 1-1 0 0,0-1 0 0 0,-1 1 0 0 0,1 0 0 0 0,0 0 0 0 0,-1 0 0 0 0,0 0 0 0 0,-2-1 0 0 0,-7 0 42 0 0,0 0 0 0 0,-1 1 0 0 0,-22 0 0 0 0,28 1-11 0 0,-1 1-28 0 0,1-1 0 0 0,-1 1 0 0 0,1 0 0 0 0,0 0 0 0 0,-1 1 0 0 0,1 0-1 0 0,0 0 1 0 0,0 1 0 0 0,0 0 0 0 0,1 0 0 0 0,-1 0 0 0 0,1 1 0 0 0,0 0 0 0 0,-1 1-1 0 0,2-1 1 0 0,-1 1 0 0 0,1 0 0 0 0,-1 0 0 0 0,1 1 0 0 0,1 0 0 0 0,-1 0 0 0 0,1 0-1 0 0,0 0 1 0 0,0 1 0 0 0,1-1 0 0 0,0 1 0 0 0,0 0 0 0 0,1 0 0 0 0,0 0 0 0 0,0 0 0 0 0,-2 14-1 0 0,4-10-8 0 0,0 0 1 0 0,1-1-1 0 0,0 1 0 0 0,1-1 0 0 0,0 1 0 0 0,1-1 0 0 0,0 0 0 0 0,0 0 0 0 0,1 0 0 0 0,1 0 0 0 0,-1-1 0 0 0,1 0 0 0 0,13 17 0 0 0,-10-15-147 0 0,0-1 0 0 0,1 1-1 0 0,1-2 1 0 0,0 0 0 0 0,0 0-1 0 0,0 0 1 0 0,1-2 0 0 0,1 1-1 0 0,-1-1 1 0 0,21 8 0 0 0,-27-13-186 0 0,0 0 0 0 0,0-1 0 0 0,0 0 0 0 0,0 0 0 0 0,9 0 0 0 0,8-4-2442 0 0,-21 3 2148 0 0,1-1 1 0 0,0 1-1 0 0,-1-1 1 0 0,1 0-1 0 0,-1 1 1 0 0,1-1-1 0 0,-1 0 1 0 0,1 0-1 0 0,1-1 1 0 0,10-15-5415 0 0</inkml:trace>
</inkml:ink>
</file>

<file path=ppt/ink/ink1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0:16.5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0 123 6597 0 0,'0'0'9925'0'0,"7"8"-9497"0"0,-1-2-321 0 0,48 52 1215 0 0,-50-54-1238 0 0,1 0-1 0 0,-1-1 1 0 0,1 1-1 0 0,0-1 1 0 0,0 0 0 0 0,0-1-1 0 0,0 1 1 0 0,1-1-1 0 0,-1 0 1 0 0,1 0 0 0 0,-1-1-1 0 0,11 2 1 0 0,-12-3-63 0 0,0 1 0 0 0,0-1 0 0 0,0-1 1 0 0,1 1-1 0 0,-1 0 0 0 0,0-1 0 0 0,0 0 0 0 0,0 0 1 0 0,0 0-1 0 0,0-1 0 0 0,0 1 0 0 0,-1-1 0 0 0,1 0 1 0 0,0 0-1 0 0,-1 0 0 0 0,1-1 0 0 0,-1 1 0 0 0,4-5 0 0 0,-1 2 8 0 0,-1-1-1 0 0,0 0 0 0 0,0 0 0 0 0,0 0 0 0 0,-1-1 1 0 0,0 0-1 0 0,0 0 0 0 0,-1 0 0 0 0,0 0 0 0 0,0 0 0 0 0,0 0 1 0 0,-1-1-1 0 0,0 0 0 0 0,-1 1 0 0 0,0-1 0 0 0,0 0 0 0 0,-1 1 1 0 0,1-1-1 0 0,-2-9 0 0 0,0 14 5 0 0,1 1 0 0 0,0 0 0 0 0,-1-1 0 0 0,1 1 0 0 0,-1 0 0 0 0,1 0 1 0 0,-1 0-1 0 0,0-1 0 0 0,0 1 0 0 0,0 0 0 0 0,0 0 0 0 0,-1 0 0 0 0,1 0 0 0 0,-1 1 0 0 0,1-1 0 0 0,-1 0 1 0 0,-2-2-1 0 0,1 2 13 0 0,1 1 0 0 0,-1-1 1 0 0,0 1-1 0 0,0-1 0 0 0,0 1 1 0 0,0 0-1 0 0,0 0 0 0 0,0 0 1 0 0,0 0-1 0 0,0 1 0 0 0,-6-1 1 0 0,3 1-8 0 0,0 0 1 0 0,-1 0-1 0 0,1 1 1 0 0,-1 0-1 0 0,1 0 1 0 0,0 0-1 0 0,0 1 1 0 0,0 0-1 0 0,-1 0 1 0 0,2 1-1 0 0,-1 0 1 0 0,-7 4-1 0 0,6-2-34 0 0,0 1 0 0 0,1 0-1 0 0,0 0 1 0 0,0 1-1 0 0,0 0 1 0 0,0 0 0 0 0,1 1-1 0 0,0-1 1 0 0,1 1 0 0 0,0 0-1 0 0,0 0 1 0 0,1 1-1 0 0,0-1 1 0 0,-3 14 0 0 0,2-2-43 0 0,0 0 1 0 0,2 1 0 0 0,0-1-1 0 0,2 0 1 0 0,1 28 0 0 0,0-40-82 0 0,0 0 1 0 0,1 0 0 0 0,-1-1 0 0 0,1 1 0 0 0,1 0 0 0 0,0-1-1 0 0,0 1 1 0 0,0-1 0 0 0,1 0 0 0 0,0 0 0 0 0,0 0-1 0 0,10 11 1 0 0,-11-15 20 0 0,0 0-1 0 0,0 0 1 0 0,0 0-1 0 0,0-1 1 0 0,1 1-1 0 0,-1-1 1 0 0,1 0-1 0 0,0 0 1 0 0,0 0-1 0 0,0 0 1 0 0,-1-1-1 0 0,2 1 1 0 0,-1-1-1 0 0,0 0 1 0 0,0 0-1 0 0,0-1 1 0 0,0 1-1 0 0,1-1 1 0 0,-1 0-1 0 0,0 0 1 0 0,0 0-1 0 0,1-1 1 0 0,-1 0-1 0 0,0 0 0 0 0,6-1 1 0 0,-4-1 6 0 0,1 0-1 0 0,-1 0 1 0 0,0 0 0 0 0,0 0-1 0 0,0-1 1 0 0,-1 0 0 0 0,1 0-1 0 0,-1-1 1 0 0,0 1 0 0 0,0-1-1 0 0,6-9 1 0 0,3-5-6 0 0,23-42 0 0 0,-21 33 65 0 0,2-4-28 0 0,-7 12 214 0 0,0 0 0 0 0,2 1 0 0 0,26-32 0 0 0,-35 46-23 0 0,1 1 1 0 0,0-1-1 0 0,0 1 0 0 0,1 0 1 0 0,-1 0-1 0 0,1 0 0 0 0,0 1 1 0 0,0 0-1 0 0,0 0 0 0 0,0 1 1 0 0,1-1-1 0 0,-1 1 0 0 0,1 1 1 0 0,-1-1-1 0 0,1 1 0 0 0,0 0 1 0 0,9 0-1 0 0,-12 2-90 0 0,0-1 0 0 0,1 1 0 0 0,-1 0 0 0 0,0 0 0 0 0,0 1 0 0 0,0-1-1 0 0,0 1 1 0 0,0 0 0 0 0,0 0 0 0 0,0 0 0 0 0,-1 0 0 0 0,1 1 0 0 0,-1-1 0 0 0,1 1 0 0 0,-1 0 0 0 0,0 0 0 0 0,0 0-1 0 0,3 4 1 0 0,0 2-20 0 0,0 0-1 0 0,0 0 0 0 0,0 0 1 0 0,-1 1-1 0 0,0 0 0 0 0,3 11 1 0 0,-4-7 63 0 0,0 1 1 0 0,-2 0 0 0 0,1-1 0 0 0,-2 1 0 0 0,0 0 0 0 0,0 0 0 0 0,-2 1 0 0 0,0-1-1 0 0,0-1 1 0 0,-5 19 0 0 0,5-20 10 0 0,1-13-88 0 0,0 0-1 0 0,0 0 1 0 0,0 0 0 0 0,0 0-1 0 0,0 1 1 0 0,0-1 0 0 0,1 0-1 0 0,-1 0 1 0 0,0 0-1 0 0,0 0 1 0 0,0 0 0 0 0,0 0-1 0 0,0 0 1 0 0,0 0 0 0 0,0 1-1 0 0,1-1 1 0 0,-1 0-1 0 0,0 0 1 0 0,0 0 0 0 0,0 0-1 0 0,0 0 1 0 0,0 0 0 0 0,0 0-1 0 0,1 0 1 0 0,-1 0 0 0 0,0 0-1 0 0,0 0 1 0 0,0 0-1 0 0,0 0 1 0 0,0 0 0 0 0,1 0-1 0 0,-1 0 1 0 0,0 0 0 0 0,0 0-1 0 0,0 0 1 0 0,0 0-1 0 0,0 0 1 0 0,1 0 0 0 0,-1-1-1 0 0,17-12 309 0 0,-13 10-344 0 0,33-34 3 0 0,-1-2 0 0 0,39-56 0 0 0,-36 45 113 0 0,45-46 0 0 0,-81 93 29 0 0,0 0-1 0 0,0 0 1 0 0,1 0 0 0 0,-1 1 0 0 0,1 0 0 0 0,0-1 0 0 0,0 2 0 0 0,0-1-1 0 0,7-2 1 0 0,-9 3-68 0 0,0 1-1 0 0,0-1 0 0 0,0 1 1 0 0,0 0-1 0 0,1-1 0 0 0,-1 1 0 0 0,0 1 1 0 0,0-1-1 0 0,0 0 0 0 0,0 0 1 0 0,1 1-1 0 0,-1-1 0 0 0,0 1 0 0 0,0 0 1 0 0,0-1-1 0 0,0 1 0 0 0,0 0 1 0 0,0 0-1 0 0,0 0 0 0 0,2 3 1 0 0,6 5-29 0 0,-1 0 0 0 0,-1 1 0 0 0,1 0 0 0 0,-2 0 0 0 0,1 1 0 0 0,-1-1 0 0 0,9 22 0 0 0,-8-14-9 0 0,-1 1-1 0 0,0 0 1 0 0,-2 0-1 0 0,5 27 1 0 0,-8-36-7 0 0,-1-1 0 0 0,0 1 0 0 0,-1 0 0 0 0,0 0 0 0 0,-1 10 0 0 0,0-16-2 0 0,0 1-1 0 0,0-1 1 0 0,0 1 0 0 0,-1-1 0 0 0,0 0 0 0 0,1 0 0 0 0,-2 0-1 0 0,1 0 1 0 0,0 0 0 0 0,-1 0 0 0 0,1-1 0 0 0,-1 1-1 0 0,-4 3 1 0 0,-1 0-61 0 0,0-1-1 0 0,0 0 1 0 0,-1 0-1 0 0,0-1 0 0 0,0 0 1 0 0,0-1-1 0 0,0 0 1 0 0,-1 0-1 0 0,1-1 1 0 0,-1 0-1 0 0,-15 2 1 0 0,-13 0-853 0 0,-67 1 0 0 0,68-5 307 0 0,-164 1-6261 0 0,176-2 5346 0 0,-79 0-3558 0 0</inkml:trace>
</inkml:ink>
</file>

<file path=ppt/ink/ink1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0:16.9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0 129 6309 0 0,'0'0'14225'0'0,"20"-6"-13344"0"0,40-10-249 0 0,65-8-1 0 0,663-47 1171 0 0,5 59-1573 0 0,26 62-2362 0 0,-738-43 992 0 0,-79-7-298 0 0,-3 1 407 0 0,-11 2-178 0 0,-19 1-382 0 0,31-4 1566 0 0,-148 18-9379 0 0,67-10 3978 0 0</inkml:trace>
</inkml:ink>
</file>

<file path=ppt/ink/ink1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0:17.2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69 94 7493 0 0,'0'0'7816'0'0,"-12"7"-6351"0"0,-38 20-14 0 0,43-21-183 0 0,10-3-723 0 0,11-3-140 0 0,-12 0-173 0 0,445-16 3464 0 0,-168 3-3145 0 0,256 6-199 0 0,-30 0-524 0 0,-479 6 92 0 0,1 1-119 0 0,1-1 0 0 0,-1-1 0 0 0,0-2 0 0 0,28-7 1 0 0,-53 10 139 0 0,0 1 0 0 0,1-1 0 0 0,-1 0 0 0 0,0 0 0 0 0,0 0 1 0 0,0-1-1 0 0,-1 1 0 0 0,1 0 0 0 0,3-4 0 0 0,-5 5 33 0 0,0 0 0 0 0,1-1 0 0 0,-1 1 0 0 0,0-1 0 0 0,1 1 0 0 0,-1 0 0 0 0,0-1 0 0 0,0 1 0 0 0,1-1 0 0 0,-1 1 0 0 0,0-1 0 0 0,0 1 0 0 0,0-1 0 0 0,0 1 0 0 0,0-1 0 0 0,0 1 0 0 0,0-1-1 0 0,0 1 1 0 0,0-1 0 0 0,0 1 0 0 0,0-1 0 0 0,0 1 0 0 0,0-1 0 0 0,0 1 0 0 0,0-1 0 0 0,-1 1 0 0 0,1-1 0 0 0,0 1 0 0 0,0-1 0 0 0,0 1 0 0 0,-1-1 0 0 0,1 1 0 0 0,0 0 0 0 0,-1-1 0 0 0,1 1 0 0 0,0-1 0 0 0,-1 1 0 0 0,1 0 0 0 0,-1 0 0 0 0,1-1 0 0 0,0 1 0 0 0,-1 0 0 0 0,1-1-1 0 0,-1 1 1 0 0,1 0 0 0 0,-2 0 0 0 0,-6-4-698 0 0,-1 0-1 0 0,-1 2 1 0 0,1-1-1 0 0,0 1 1 0 0,-1 0 0 0 0,-17-1-1 0 0,2 0-768 0 0,-63-7-6878 0 0,26 2 1091 0 0</inkml:trace>
</inkml:ink>
</file>

<file path=ppt/ink/ink1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0:26.7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254 505 7461 0 0,'0'0'10428'0'0,"-1"-14"-9709"0"0,0-44-285 0 0,1 56-414 0 0,0 0-1 0 0,0 1 1 0 0,1-1 0 0 0,-1 0 0 0 0,0 0 0 0 0,1 1-1 0 0,-1-1 1 0 0,1 0 0 0 0,0 1 0 0 0,-1-1 0 0 0,1 0-1 0 0,0 1 1 0 0,0-1 0 0 0,0 1 0 0 0,0-1 0 0 0,0 1-1 0 0,0 0 1 0 0,1-1 0 0 0,-1 1 0 0 0,0 0 0 0 0,3-1-1 0 0,2-3 76 0 0,15-16 745 0 0,2 2 0 0 0,44-30-1 0 0,-61 46-737 0 0,-1 0-1 0 0,1 1 0 0 0,0 0 0 0 0,-1 0 1 0 0,1 0-1 0 0,0 1 0 0 0,12-2 1 0 0,46 2 114 0 0,-45 1-174 0 0,-4 0-47 0 0,0 1 0 0 0,-1 1 0 0 0,1 0 0 0 0,28 8-1 0 0,-36-7 2 0 0,0-1 0 0 0,0 1 0 0 0,0 0-1 0 0,0 0 1 0 0,-1 1 0 0 0,1 0-1 0 0,-1 0 1 0 0,0 1 0 0 0,0 0-1 0 0,-1 0 1 0 0,9 9 0 0 0,-12-11 11 0 0,0 0 0 0 0,0 0 0 0 0,-1 0 0 0 0,1 0 0 0 0,-1 0 0 0 0,1 0 0 0 0,-1 1 0 0 0,0-1 0 0 0,0 0 0 0 0,0 1 0 0 0,-1-1 0 0 0,1 1 0 0 0,-1 4 0 0 0,0-3 18 0 0,-1 1 0 0 0,1 0 1 0 0,-1-1-1 0 0,0 1 0 0 0,-1-1 0 0 0,0 1 1 0 0,-3 7-1 0 0,-2 3 25 0 0,-2-1 1 0 0,0 0-1 0 0,-1-1 0 0 0,-14 17 1 0 0,-9 7-28 0 0,14-16 41 0 0,-24 35 0 0 0,95-80 253 0 0,-38 19-318 0 0,0 0 1 0 0,1 1 0 0 0,-1 1-1 0 0,1 0 1 0 0,-1 1-1 0 0,1 0 1 0 0,0 1-1 0 0,22 4 1 0 0,-33-4 4 0 0,0 1 1 0 0,0 0-1 0 0,0 1 0 0 0,0-1 1 0 0,0 1-1 0 0,0 0 1 0 0,0 0-1 0 0,-1 0 0 0 0,1 0 1 0 0,-1 0-1 0 0,1 1 0 0 0,-1 0 1 0 0,0-1-1 0 0,0 1 1 0 0,0 1-1 0 0,0-1 0 0 0,-1 0 1 0 0,1 1-1 0 0,-1-1 0 0 0,0 1 1 0 0,0 0-1 0 0,2 5 1 0 0,-2-5-1 0 0,-1 1 1 0 0,0 0-1 0 0,1-1 1 0 0,-2 1-1 0 0,1 0 1 0 0,0 0 0 0 0,-1 0-1 0 0,0-1 1 0 0,0 1-1 0 0,-1 0 1 0 0,1 0-1 0 0,-1 0 1 0 0,0-1-1 0 0,0 1 1 0 0,-1 0 0 0 0,1-1-1 0 0,-1 1 1 0 0,0-1-1 0 0,-3 6 1 0 0,-4 3-190 0 0,-1 0 0 0 0,-1-1 0 0 0,0 0-1 0 0,0-1 1 0 0,-1 0 0 0 0,0-1 0 0 0,-1 0 0 0 0,0-1 0 0 0,-19 10 0 0 0,-17 6-2536 0 0,-71 25 0 0 0,85-36 884 0 0,-16 6-796 0 0,-155 64-7917 0 0,138-52 11228 0 0,2 2 4270 0 0,60-31-4313 0 0,0 1 1 0 0,0-1-1 0 0,0 1 1 0 0,1 1-1 0 0,0-1 1 0 0,-1 1-1 0 0,2 0 1 0 0,-8 8-1 0 0,11-11-443 0 0,-1 1 1 0 0,1-1-1 0 0,-1 1 0 0 0,1 0 0 0 0,0-1 1 0 0,0 1-1 0 0,0 0 0 0 0,0 0 1 0 0,1-1-1 0 0,-1 1 0 0 0,1 0 0 0 0,0 0 1 0 0,0 0-1 0 0,0 0 0 0 0,0 0 0 0 0,0 0 1 0 0,0-1-1 0 0,1 1 0 0 0,0 0 1 0 0,-1 0-1 0 0,1 0 0 0 0,0-1 0 0 0,2 4 1 0 0,2 3 48 0 0,0 1 0 0 0,1-1 0 0 0,1 0 0 0 0,-1-1 0 0 0,1 1 0 0 0,1-1 1 0 0,0-1-1 0 0,0 1 0 0 0,0-1 0 0 0,1-1 0 0 0,0 0 0 0 0,0 0 0 0 0,1-1 0 0 0,17 8 1 0 0,-7-5-85 0 0,1-1 0 0 0,0 0 0 0 0,0-2 1 0 0,0-1-1 0 0,1 0 0 0 0,31 1 0 0 0,-15-4-85 0 0,1-2-1 0 0,-1-1 0 0 0,0-1 1 0 0,0-3-1 0 0,0-1 0 0 0,0-1 1 0 0,-1-3-1 0 0,-1-1 0 0 0,51-23 1 0 0,-47 15-39 0 0,0-2-1 0 0,-1-2 1 0 0,-2-1 0 0 0,-1-2 0 0 0,0-1 0 0 0,-2-2 0 0 0,36-41-1 0 0,-49 46-22 0 0,-1 0 0 0 0,-1-2 0 0 0,-1 0 0 0 0,-1-2 0 0 0,-2 1 0 0 0,-1-2 0 0 0,-1 0 0 0 0,-1-1 0 0 0,-2 0 1 0 0,10-55-1 0 0,-13 44-21 0 0,-3-1 0 0 0,-1 1 0 0 0,-3 0 0 0 0,-1-1 1 0 0,-7-43-1 0 0,4 57-11 0 0,-2 1 0 0 0,0-1 0 0 0,-2 2 0 0 0,-1-1 0 0 0,-2 1-1 0 0,0 0 1 0 0,-2 1 0 0 0,-20-31 0 0 0,24 44 26 0 0,-1 0 0 0 0,-1 1 0 0 0,0 0 0 0 0,-1 0-1 0 0,0 1 1 0 0,0 0 0 0 0,-1 2 0 0 0,-1-1 0 0 0,0 2 0 0 0,0-1-1 0 0,-1 2 1 0 0,0 0 0 0 0,0 1 0 0 0,0 0 0 0 0,-1 1 0 0 0,-21-3-1 0 0,14 4 15 0 0,1 2 0 0 0,-1 0-1 0 0,1 2 1 0 0,-1 0-1 0 0,1 2 1 0 0,-1 0-1 0 0,1 2 1 0 0,0 0-1 0 0,0 1 1 0 0,0 2 0 0 0,-28 11-1 0 0,8 2-13 0 0,1 1 0 0 0,1 2-1 0 0,1 1 1 0 0,2 2 0 0 0,-61 54 0 0 0,56-39-14 0 0,2 1 0 0 0,2 1 1 0 0,1 3-1 0 0,-33 54 0 0 0,47-63-305 0 0,2 2 0 0 0,2 0 0 0 0,-24 67 0 0 0,36-82-135 0 0,0 1-1 0 0,1 1 1 0 0,1-1 0 0 0,2 1 0 0 0,0 0-1 0 0,2 0 1 0 0,2 34 0 0 0,0-50-113 0 0,1 0 1 0 0,-1-1-1 0 0,2 0 1 0 0,-1 1-1 0 0,6 11 1 0 0,-5-15-195 0 0,-1-1 0 0 0,1 0 0 0 0,0 0 0 0 0,1 0 0 0 0,-1-1 0 0 0,6 6 0 0 0,22 15-4271 0 0</inkml:trace>
</inkml:ink>
</file>

<file path=ppt/ink/ink1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0:27.4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1 223 12897 0 0,'0'0'5052'0'0,"1"14"-3937"0"0,-1-4-897 0 0,12 89 1489 0 0,-3-57-1309 0 0,2 0-1 0 0,1 0 1 0 0,2-1 0 0 0,2-1-1 0 0,22 39 1 0 0,-24-50-165 0 0,-14-28-80 0 0,-1-3 120 0 0,-5-18 157 0 0,-2-2-356 0 0,2-1 0 0 0,-6-36 0 0 0,7 7-161 0 0,3 0-1 0 0,2 0 1 0 0,3 0-1 0 0,1 0 1 0 0,23-99 0 0 0,-27 148 89 0 0,4-11-17 0 0,-1 0-1 0 0,2-1 1 0 0,7-15-1 0 0,-11 26 6 0 0,1 1 0 0 0,-1 0 0 0 0,1 0-1 0 0,0 1 1 0 0,0-1 0 0 0,0 0 0 0 0,0 1-1 0 0,0-1 1 0 0,1 1 0 0 0,-1-1 0 0 0,1 1 0 0 0,0 0-1 0 0,0 0 1 0 0,-1 1 0 0 0,1-1 0 0 0,0 0-1 0 0,0 1 1 0 0,1 0 0 0 0,-1 0 0 0 0,4-1 0 0 0,-2 1 25 0 0,-1 0 1 0 0,1 1 0 0 0,0 0 0 0 0,0 0 0 0 0,0 1 0 0 0,0-1 0 0 0,0 1 0 0 0,0 0 0 0 0,0 0 0 0 0,8 4 0 0 0,-6-2 21 0 0,1 1 1 0 0,-1 0-1 0 0,0 0 0 0 0,0 1 0 0 0,11 9 1 0 0,-3 1 2 0 0,-1-1 0 0 0,-1 2-1 0 0,0 0 1 0 0,15 25 0 0 0,-10-10-19 0 0,-2 0 0 0 0,-1 2 1 0 0,-1 0-1 0 0,-2 0 0 0 0,-1 2 0 0 0,-1-1 0 0 0,-3 1 0 0 0,0 0 0 0 0,-3 1 0 0 0,1 64 0 0 0,-5-98 36 0 0,1-4 18 0 0,1-1-81 0 0,0-1 1 0 0,-1 1-1 0 0,0-1 1 0 0,0 0-1 0 0,2-7 1 0 0,2-10-133 0 0,120-336-355 0 0,-120 342 529 0 0,1 1-1 0 0,12-21 1 0 0,-17 32-24 0 0,1 0-1 0 0,-1 0 1 0 0,1 0 0 0 0,0 1-1 0 0,1-1 1 0 0,-1 1 0 0 0,0-1-1 0 0,1 1 1 0 0,-1 0-1 0 0,1 0 1 0 0,-1 0 0 0 0,1 0-1 0 0,0 0 1 0 0,0 1 0 0 0,0-1-1 0 0,0 1 1 0 0,0 0 0 0 0,5-2-1 0 0,-4 3 13 0 0,1 0 0 0 0,-1 0-1 0 0,0 0 1 0 0,0 0 0 0 0,0 0 0 0 0,0 1-1 0 0,0 0 1 0 0,0 0 0 0 0,0 0-1 0 0,0 0 1 0 0,-1 0 0 0 0,1 1-1 0 0,0 0 1 0 0,-1 0 0 0 0,1 0 0 0 0,-1 0-1 0 0,5 4 1 0 0,-2 0-3 0 0,1 0 0 0 0,-2 1 0 0 0,1-1 0 0 0,-1 1 0 0 0,0 0 0 0 0,0 1 0 0 0,4 10 0 0 0,1 3-72 0 0,-1 0-1 0 0,-1 1 1 0 0,-1 0-1 0 0,-1 1 1 0 0,-1 0 0 0 0,3 32-1 0 0,-5-17-1503 0 0,-2 1-1 0 0,-1 0 0 0 0,-7 39 0 0 0,7-73 919 0 0,-2 31-8787 0 0,3-23 959 0 0</inkml:trace>
</inkml:ink>
</file>

<file path=ppt/ink/ink1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0:27.7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60 14173 0 0,'0'0'7410'0'0,"6"15"-6788"0"0,18 49-216 0 0,-20-56-380 0 0,0 0-1 0 0,0 0 0 0 0,1-1 0 0 0,0 1 1 0 0,1-1-1 0 0,-1 0 0 0 0,2-1 0 0 0,-1 1 0 0 0,0-1 1 0 0,1 0-1 0 0,9 6 0 0 0,-14-11-24 0 0,12 9-10 0 0,0 0-1 0 0,0-1 1 0 0,1-1-1 0 0,1 0 0 0 0,-1-1 1 0 0,1-1-1 0 0,0 0 0 0 0,1-2 1 0 0,-1 1-1 0 0,1-2 1 0 0,0 0-1 0 0,0-1 0 0 0,0-1 1 0 0,0 0-1 0 0,28-4 0 0 0,-39 2 31 0 0,0 0 0 0 0,0-1 1 0 0,0 0-1 0 0,0 0 0 0 0,-1 0 0 0 0,1-1 0 0 0,0 1 0 0 0,-1-2 0 0 0,0 1 0 0 0,0 0 0 0 0,0-1 0 0 0,0 0 0 0 0,0 0 0 0 0,-1-1 0 0 0,0 1 0 0 0,0-1 0 0 0,0 0 0 0 0,4-6 0 0 0,-6 7-2 0 0,0 1 0 0 0,0-1-1 0 0,0 0 1 0 0,-1 0 0 0 0,0 0-1 0 0,1 1 1 0 0,-1-1 0 0 0,-1 0 0 0 0,1-1-1 0 0,0 1 1 0 0,-1 0 0 0 0,0 0 0 0 0,0 0-1 0 0,0 0 1 0 0,-1 0 0 0 0,1 0-1 0 0,-1 0 1 0 0,0 0 0 0 0,0 0 0 0 0,0 0-1 0 0,-1 0 1 0 0,1 0 0 0 0,-1 1 0 0 0,0-1-1 0 0,0 1 1 0 0,-1-1 0 0 0,1 1-1 0 0,-4-4 1 0 0,-4-4-18 0 0,-1 1 0 0 0,0 1 0 0 0,0 0-1 0 0,-1 0 1 0 0,0 1 0 0 0,-1 1 0 0 0,0 0 0 0 0,-26-10-1 0 0,12 8-120 0 0,0 0-1 0 0,-1 2 0 0 0,-44-5 0 0 0,62 10-75 0 0,-1 1 0 0 0,1 0 0 0 0,0 1-1 0 0,-1 0 1 0 0,1 1 0 0 0,-18 3 0 0 0,24-3-145 0 0,0 1-1 0 0,0-1 1 0 0,0 1 0 0 0,0 0-1 0 0,1 0 1 0 0,-1 0 0 0 0,-6 5-1 0 0,7-4-448 0 0,-1 0 0 0 0,1 0 0 0 0,0 1-1 0 0,0-1 1 0 0,1 1 0 0 0,-1 0-1 0 0,1 0 1 0 0,-3 6 0 0 0,-3 10-5029 0 0</inkml:trace>
</inkml:ink>
</file>

<file path=ppt/ink/ink1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0:28.1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287 407 11429 0 0,'0'0'5723'0'0,"2"-12"-4677"0"0,3-39 252 0 0,-5 49-1198 0 0,0-1 1 0 0,-1 1-1 0 0,1 0 1 0 0,0 0-1 0 0,-1 0 0 0 0,1 0 1 0 0,-1-1-1 0 0,0 1 1 0 0,0 0-1 0 0,0 0 1 0 0,0 0-1 0 0,0 0 0 0 0,0 1 1 0 0,0-1-1 0 0,-1 0 1 0 0,1 0-1 0 0,-1 1 1 0 0,1-1-1 0 0,-1 1 0 0 0,0-1 1 0 0,0 1-1 0 0,-2-2 1 0 0,0 1 15 0 0,-1 0 0 0 0,1 0 0 0 0,0 0 0 0 0,-1 1 1 0 0,1 0-1 0 0,-1 0 0 0 0,0 0 0 0 0,-4 0 0 0 0,3 0-91 0 0,0 1-1 0 0,0 1 0 0 0,0-1 1 0 0,0 1-1 0 0,0 1 0 0 0,0-1 1 0 0,1 1-1 0 0,-1-1 0 0 0,0 2 1 0 0,1-1-1 0 0,0 1 0 0 0,-1 0 1 0 0,1 0-1 0 0,0 0 0 0 0,0 0 1 0 0,-6 7-1 0 0,-1 2 20 0 0,0 0 0 0 0,1 0 0 0 0,0 1 0 0 0,-15 25 0 0 0,19-26-51 0 0,0 0 1 0 0,1 1-1 0 0,0 0 1 0 0,1 0-1 0 0,1 0 1 0 0,0 0-1 0 0,1 1 1 0 0,0 0 0 0 0,1 0-1 0 0,-1 14 1 0 0,3-22-6 0 0,0 1 1 0 0,1-1-1 0 0,0 1 1 0 0,0-1-1 0 0,0 0 1 0 0,1 1-1 0 0,0-1 1 0 0,0 0-1 0 0,0 0 1 0 0,5 7-1 0 0,-5-8 7 0 0,1-1 0 0 0,1 0 0 0 0,-1 1 0 0 0,0-2 0 0 0,1 1 0 0 0,0 0 0 0 0,0-1-1 0 0,0 0 1 0 0,1 1 0 0 0,-1-2 0 0 0,1 1 0 0 0,-1 0 0 0 0,1-1 0 0 0,5 2 0 0 0,-4-2 13 0 0,0 0-1 0 0,1 0 1 0 0,-1-1 0 0 0,0 0-1 0 0,1 0 1 0 0,-1 0 0 0 0,0-1 0 0 0,1 0-1 0 0,-1 0 1 0 0,1-1 0 0 0,-1 0 0 0 0,8-1-1 0 0,-6-1 7 0 0,0 0 1 0 0,1 0-1 0 0,-1-1 0 0 0,-1 1 0 0 0,1-2 0 0 0,-1 1 1 0 0,1-1-1 0 0,6-6 0 0 0,4-6 19 0 0,-1-1 0 0 0,0-1 1 0 0,-1 0-1 0 0,-2-1 0 0 0,17-29 0 0 0,-11 15 37 0 0,-2-1 0 0 0,-1-1 1 0 0,12-41-1 0 0,27-116 408 0 0,-22 65 451 0 0,-29 114-571 0 0,-2 10-262 0 0,-2 6-103 0 0,0 4-76 0 0,-1-6 83 0 0,-1 13-28 0 0,-1 1-1 0 0,0-1 1 0 0,-1 0 0 0 0,-6 18-1 0 0,0 0 7 0 0,-10 38-196 0 0,-12 50-836 0 0,27-99 316 0 0,0 1 0 0 0,2-1-1 0 0,1 41 1 0 0,1-53 34 0 0,1 0 0 0 0,0 1 1 0 0,5 14-1 0 0,-5-19 114 0 0,0 0 0 0 0,1-1 0 0 0,0 1 0 0 0,-1-1 0 0 0,1 0 0 0 0,0 1 0 0 0,1-1 0 0 0,-1 0 0 0 0,1 0 0 0 0,-1-1 0 0 0,6 5 0 0 0,22 12-5187 0 0</inkml:trace>
</inkml:ink>
</file>

<file path=ppt/ink/ink1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0:28.4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265 152 5613 0 0,'0'0'12039'0'0,"13"-13"-10779"0"0,40-44-173 0 0,-49 53-857 0 0,0 0 1 0 0,-1 0 0 0 0,0 0-1 0 0,1-1 1 0 0,-1 0 0 0 0,4-9 0 0 0,-6 12-162 0 0,-1-1 1 0 0,1 1-1 0 0,-1 0 1 0 0,1 0-1 0 0,-1-1 1 0 0,0 1-1 0 0,0 0 0 0 0,0-1 1 0 0,-1 1-1 0 0,1 0 1 0 0,-1-4-1 0 0,1 5-65 0 0,-1 1 0 0 0,1-1 0 0 0,0 0 0 0 0,-1 1 0 0 0,1-1 0 0 0,-1 1 0 0 0,1-1-1 0 0,-1 1 1 0 0,1-1 0 0 0,-1 1 0 0 0,1-1 0 0 0,-1 1 0 0 0,1-1 0 0 0,-1 1 0 0 0,0 0-1 0 0,1-1 1 0 0,-1 1 0 0 0,0 0 0 0 0,1 0 0 0 0,-1 0 0 0 0,0-1 0 0 0,1 1 0 0 0,-1 0-1 0 0,0 0 1 0 0,1 0 0 0 0,-2 0 0 0 0,-24 0 66 0 0,21 1-66 0 0,-4 0 14 0 0,0 0-1 0 0,0 1 1 0 0,1 0 0 0 0,-1 1 0 0 0,1 0-1 0 0,-1 0 1 0 0,-13 8 0 0 0,0 2 112 0 0,-30 22-1 0 0,36-22 26 0 0,0 0 0 0 0,1 1 0 0 0,1 0 0 0 0,0 1 0 0 0,1 1 0 0 0,-14 20 0 0 0,22-28-93 0 0,0 1-1 0 0,0-1 1 0 0,0 1-1 0 0,1 0 1 0 0,1 1-1 0 0,0-1 1 0 0,0 1-1 0 0,1-1 1 0 0,0 1-1 0 0,0 0 0 0 0,1 0 1 0 0,1-1-1 0 0,-1 1 1 0 0,3 18-1 0 0,0-22-36 0 0,-1 0 0 0 0,1 0 0 0 0,1-1 0 0 0,-1 1 0 0 0,1-1 0 0 0,-1 0 0 0 0,2 0 0 0 0,-1 0 0 0 0,0 0 0 0 0,1 0-1 0 0,0-1 1 0 0,0 1 0 0 0,1-1 0 0 0,-1 0 0 0 0,1-1 0 0 0,0 1 0 0 0,0-1 0 0 0,10 6 0 0 0,2-1 28 0 0,0 0 1 0 0,1-2-1 0 0,-1 1 1 0 0,34 5-1 0 0,-13-6 22 0 0,0-2 1 0 0,0-2-1 0 0,65-4 0 0 0,-61-2-84 0 0,0-2 0 0 0,0-2 0 0 0,46-14 0 0 0,-48 8-285 0 0,-37 13 163 0 0,0 0 0 0 0,0-1 0 0 0,0 1 0 0 0,0-1 1 0 0,0 0-1 0 0,0 0 0 0 0,-1 0 0 0 0,1 0 0 0 0,-1 0 0 0 0,4-5 0 0 0,-6 7 73 0 0,0 0-1 0 0,0 0 1 0 0,0 0-1 0 0,0 0 1 0 0,0-1 0 0 0,1 1-1 0 0,-1 0 1 0 0,0 0-1 0 0,0 0 1 0 0,0 0-1 0 0,0-1 1 0 0,0 1-1 0 0,0 0 1 0 0,0 0 0 0 0,0 0-1 0 0,0 0 1 0 0,0-1-1 0 0,0 1 1 0 0,0 0-1 0 0,0 0 1 0 0,0 0-1 0 0,0-1 1 0 0,0 1-1 0 0,0 0 1 0 0,0 0 0 0 0,0 0-1 0 0,0-1 1 0 0,0 1-1 0 0,0 0 1 0 0,0 0-1 0 0,-1 0 1 0 0,1 0-1 0 0,0-1 1 0 0,0 1 0 0 0,0 0-1 0 0,0 0 1 0 0,0 0-1 0 0,0 0 1 0 0,-1 0-1 0 0,1 0 1 0 0,0-1-1 0 0,0 1 1 0 0,0 0 0 0 0,0 0-1 0 0,-1 0 1 0 0,1 0-1 0 0,0 0 1 0 0,0 0-1 0 0,0 0 1 0 0,0 0-1 0 0,-1 0 1 0 0,1 0 0 0 0,0 0-1 0 0,0 0 1 0 0,-1 0-1 0 0,-15 0-3967 0 0,10 0 1275 0 0,-17 0-2784 0 0</inkml:trace>
</inkml:ink>
</file>

<file path=ppt/ink/ink1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0:29.6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82 415 10001 0 0,'0'0'6514'0'0,"-13"-1"-5923"0"0,-39-3 284 0 0,37 6 311 0 0,15-2-1162 0 0,0 0 0 0 0,0 0-1 0 0,0 0 1 0 0,0 0-1 0 0,0 0 1 0 0,0 0 0 0 0,-1 0-1 0 0,1 0 1 0 0,0 0-1 0 0,0 0 1 0 0,0 0-1 0 0,0 0 1 0 0,0 1 0 0 0,0-1-1 0 0,0 0 1 0 0,0 0-1 0 0,0 0 1 0 0,0 0 0 0 0,0 0-1 0 0,0 0 1 0 0,0 0-1 0 0,0 0 1 0 0,0 0-1 0 0,0 1 1 0 0,0-1 0 0 0,0 0-1 0 0,0 0 1 0 0,0 0-1 0 0,0 0 1 0 0,0 0 0 0 0,0 0-1 0 0,0 0 1 0 0,0 0-1 0 0,0 0 1 0 0,0 1 0 0 0,0-1-1 0 0,0 0 1 0 0,0 0-1 0 0,0 0 1 0 0,0 0-1 0 0,0 0 1 0 0,1 0 0 0 0,-1 0-1 0 0,0 0 1 0 0,0 0-1 0 0,0 0 1 0 0,0 0 0 0 0,0 0-1 0 0,0 0 1 0 0,0 1-1 0 0,0-1 1 0 0,0 0-1 0 0,12 6 731 0 0,13 1-389 0 0,1-2-1 0 0,0-1 1 0 0,46 2 0 0 0,-52-4-253 0 0,407 6 464 0 0,-2-32-699 0 0,-396 21 97 0 0,94-11-196 0 0,-110 12 175 0 0,0-1 1 0 0,-1-1 0 0 0,0 0-1 0 0,0 0 1 0 0,0-1 0 0 0,0-1-1 0 0,13-9 1 0 0,-22 14 33 0 0,-1-1 1 0 0,0 0-1 0 0,0 0 0 0 0,0 1 0 0 0,0-2 1 0 0,0 1-1 0 0,0 0 0 0 0,0 0 0 0 0,-1 0 1 0 0,1-1-1 0 0,-1 1 0 0 0,0-1 0 0 0,0 1 1 0 0,0-1-1 0 0,0 0 0 0 0,1-3 0 0 0,-2 1-11 0 0,1 1-1 0 0,-1 0 1 0 0,0-1-1 0 0,0 1 1 0 0,-1-1-1 0 0,1 1 1 0 0,-1-1-1 0 0,0 1 1 0 0,-2-6-1 0 0,-3-6-43 0 0,-1 1 0 0 0,0 0 0 0 0,-2 1 0 0 0,-11-18-1 0 0,-49-62-28 0 0,57 81 102 0 0,0-1 1 0 0,-1 2-1 0 0,0 0 1 0 0,-23-15-1 0 0,34 25 44 0 0,-1 0-1 0 0,0 1 0 0 0,0-1 0 0 0,1 1 0 0 0,-1 0 0 0 0,0 0 1 0 0,0 0-1 0 0,0 0 0 0 0,0 0 0 0 0,-5 0 0 0 0,8 1-39 0 0,0 0 0 0 0,0 1-1 0 0,-1-1 1 0 0,1 0 0 0 0,0 0-1 0 0,0 0 1 0 0,-1 1 0 0 0,1-1-1 0 0,0 0 1 0 0,0 1-1 0 0,0-1 1 0 0,0 0 0 0 0,0 0-1 0 0,-1 1 1 0 0,1-1 0 0 0,0 0-1 0 0,0 1 1 0 0,0-1 0 0 0,0 0-1 0 0,0 0 1 0 0,0 1 0 0 0,0-1-1 0 0,0 0 1 0 0,0 1 0 0 0,0-1-1 0 0,0 0 1 0 0,0 1 0 0 0,0-1-1 0 0,0 0 1 0 0,1 1-1 0 0,-1-1 1 0 0,0 3 38 0 0,1 4 30 0 0,0-1-1 0 0,0 1 1 0 0,1 0-1 0 0,0 0 1 0 0,0-1-1 0 0,6 12 0 0 0,24 39 302 0 0,-27-49-331 0 0,59 89 681 0 0,90 105-1 0 0,-86-117-638 0 0,-68-85-89 0 0,15 20 39 0 0,25 40 0 0 0,-37-55-66 0 0,0 0-1 0 0,-1 0 0 0 0,1 0 1 0 0,-1 1-1 0 0,0-1 0 0 0,-1 1 1 0 0,1 0-1 0 0,-1-1 1 0 0,0 1-1 0 0,-1 0 0 0 0,0 0 1 0 0,1 0-1 0 0,-2 0 1 0 0,0 6-1 0 0,0-9-53 0 0,0 0 0 0 0,0 0 0 0 0,-1 0 0 0 0,0-1 1 0 0,1 1-1 0 0,-1 0 0 0 0,0-1 0 0 0,0 1 0 0 0,0-1 0 0 0,-1 0 0 0 0,1 0 1 0 0,0 0-1 0 0,-1 0 0 0 0,1 0 0 0 0,-1 0 0 0 0,0-1 0 0 0,-5 3 0 0 0,-6 2-473 0 0,0 0 0 0 0,-18 5-1 0 0,26-10 335 0 0,-41 14-1896 0 0,-57 16-6837 0 0,56-20 3236 0 0</inkml:trace>
</inkml:ink>
</file>

<file path=ppt/ink/ink1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0:31.8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7281 0 0,'0'0'11377'0'0,"6"5"-10911"0"0,-1-3-385 0 0,-1 1 0 0 0,0 0-1 0 0,0 1 1 0 0,-1-1 0 0 0,1 1 0 0 0,-1 0 0 0 0,1 0 0 0 0,-1 0 0 0 0,0 0 0 0 0,-1 0-1 0 0,1 1 1 0 0,2 4 0 0 0,9 30 281 0 0,-2 0-1 0 0,-1 0 1 0 0,7 54 0 0 0,-10-30-481 0 0,0 91 1 0 0,-9-145-242 0 0,1-5 31 0 0,0-1 0 0 0,0 0 0 0 0,0 0 1 0 0,0 0-1 0 0,0 0 0 0 0,1 0 0 0 0,-1 0 0 0 0,3 5 1 0 0,0-25-3896 0 0,2-14 5113 0 0,1 1 1 0 0,1 1 0 0 0,22-56-1 0 0,-23 73-675 0 0,-1 0-1 0 0,2 1 1 0 0,0-1-1 0 0,0 1 0 0 0,1 0 1 0 0,0 1-1 0 0,1 0 1 0 0,0 0-1 0 0,0 1 1 0 0,1 0-1 0 0,18-12 1 0 0,-24 19-141 0 0,1-1-1 0 0,-1 1 1 0 0,1-1 0 0 0,0 1-1 0 0,-1 1 1 0 0,1-1 0 0 0,0 1 0 0 0,0-1-1 0 0,0 2 1 0 0,0-1 0 0 0,0 0 0 0 0,1 1-1 0 0,-1 0 1 0 0,0 0 0 0 0,0 1 0 0 0,0-1-1 0 0,0 1 1 0 0,0 0 0 0 0,0 0-1 0 0,0 1 1 0 0,0 0 0 0 0,-1 0 0 0 0,1 0-1 0 0,0 0 1 0 0,-1 1 0 0 0,0-1 0 0 0,1 1-1 0 0,-1 0 1 0 0,0 1 0 0 0,-1-1 0 0 0,1 1-1 0 0,0-1 1 0 0,5 9 0 0 0,0 2 69 0 0,0 0 1 0 0,-2 0 0 0 0,1 1-1 0 0,-2 0 1 0 0,7 19 0 0 0,17 83 104 0 0,-13-46-338 0 0,-14-60-31 0 0,-2-3-194 0 0,1-1-1 0 0,0 0 0 0 0,1 0 0 0 0,0 0 0 0 0,4 8 1 0 0,-7-15 195 0 0,0 1 0 0 0,1-1-1 0 0,-1 1 1 0 0,0-1 0 0 0,1 0 0 0 0,-1 1 0 0 0,0-1 0 0 0,1 0 0 0 0,-1 1 0 0 0,1-1 0 0 0,-1 0 0 0 0,1 1 0 0 0,-1-1 0 0 0,0 0 0 0 0,1 0 0 0 0,-1 1 0 0 0,1-1 0 0 0,-1 0-1 0 0,1 0 1 0 0,0 0 0 0 0,-1 0 0 0 0,1 0 0 0 0,-1 0 0 0 0,1 0 0 0 0,-1 0 0 0 0,1 0 0 0 0,-1 0 0 0 0,1 0 0 0 0,-1 0 0 0 0,1 0 0 0 0,-1 0 0 0 0,1 0 0 0 0,-1-1 0 0 0,1 1 0 0 0,-1 0-1 0 0,1 0 1 0 0,-1-1 0 0 0,1 1 0 0 0,1-2-656 0 0,0 1-1 0 0,0-1 0 0 0,0 1 0 0 0,0-1 1 0 0,-1 0-1 0 0,1 0 0 0 0,-1 0 0 0 0,2-2 1 0 0,9-17-4991 0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37:36.8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86 3708 0 0,'0'0'16807'0'0,"15"-4"-16115"0"0,4 0-425 0 0,27-4 0 0 0,-42 8-226 0 0,0 0 0 0 0,0 0 0 0 0,0 1 0 0 0,1-1 0 0 0,-1 1 0 0 0,0 0 0 0 0,0 0 0 0 0,0 1 0 0 0,0-1 0 0 0,0 1 0 0 0,-1 0 0 0 0,8 4 0 0 0,2 0 42 0 0,104 58 301 0 0,10 3-2056 0 0,-127-66 1571 0 0,1 0 0 0 0,0-1 1 0 0,0 1-1 0 0,0-1 1 0 0,0 0-1 0 0,0 1 0 0 0,0-1 1 0 0,0 0-1 0 0,0 0 1 0 0,0 1-1 0 0,0-1 0 0 0,0 0 1 0 0,0 0-1 0 0,0 0 1 0 0,0 0-1 0 0,0 0 0 0 0,0 0 1 0 0,0-1-1 0 0,0 1 1 0 0,0 0-1 0 0,-1 0 0 0 0,1-1 1 0 0,0 1-1 0 0,0 0 1 0 0,0-1-1 0 0,0 1 0 0 0,0-1 1 0 0,0 0-1 0 0,-1 1 1 0 0,1-1-1 0 0,0 1 0 0 0,0-1 1 0 0,-1 0-1 0 0,2-1 1 0 0,0-1-385 0 0,-1-1 0 0 0,1 1 0 0 0,-1-1 0 0 0,0 1 0 0 0,0-1 0 0 0,0 0 0 0 0,-1 1 0 0 0,1-7 0 0 0,2-65-2680 0 0,-4 57 3543 0 0,0 1 0 0 0,-4-22 0 0 0,4 37-219 0 0,1 1-1 0 0,0-1 1 0 0,0 1-1 0 0,-1 0 1 0 0,1-1-1 0 0,0 1 1 0 0,-1-1-1 0 0,0 1 0 0 0,1 0 1 0 0,-1 0-1 0 0,0-1 1 0 0,1 1-1 0 0,-1 0 1 0 0,0 0-1 0 0,0 0 1 0 0,0 0-1 0 0,0 0 1 0 0,0 0-1 0 0,0 0 0 0 0,0 0 1 0 0,-1 0-1 0 0,1 1 1 0 0,0-1-1 0 0,0 0 1 0 0,-1 1-1 0 0,1-1 1 0 0,0 1-1 0 0,-1 0 1 0 0,1-1-1 0 0,-1 1 0 0 0,1 0 1 0 0,0 0-1 0 0,-1-1 1 0 0,1 1-1 0 0,-1 0 1 0 0,1 1-1 0 0,-1-1 1 0 0,1 0-1 0 0,0 0 1 0 0,-1 1-1 0 0,1-1 0 0 0,-1 0 1 0 0,0 2-1 0 0,-5 0 194 0 0,0 1 0 0 0,1 1 0 0 0,0-1 0 0 0,-1 1-1 0 0,1 0 1 0 0,-8 7 0 0 0,1 1 210 0 0,-18 21 0 0 0,23-24-523 0 0,1 0 1 0 0,1 1-1 0 0,0 0 0 0 0,0 1 1 0 0,1-1-1 0 0,0 1 1 0 0,1 0-1 0 0,0 0 1 0 0,-3 17-1 0 0,5-16-790 0 0,0-1 0 0 0,1 1-1 0 0,0 0 1 0 0,1-1 0 0 0,1 20 0 0 0,0-30 234 0 0,-1 0-1 0 0,0 0 1 0 0,0 0 0 0 0,0 0 0 0 0,1 1 0 0 0,-1-1 0 0 0,0 0 0 0 0,1 0 0 0 0,-1 0 0 0 0,1 0 0 0 0,-1 0-1 0 0,1 0 1 0 0,1 1 0 0 0</inkml:trace>
</inkml:ink>
</file>

<file path=ppt/ink/ink1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0:32.1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2692 0 0,'0'0'16826'0'0,"0"17"-16333"0"0,0 9-374 0 0,2 84 45 0 0,-2-104-296 0 0,1-1 0 0 0,0 0-1 0 0,0 0 1 0 0,0 0 0 0 0,1 0 0 0 0,0 0 0 0 0,0 0 0 0 0,0 0-1 0 0,0-1 1 0 0,1 1 0 0 0,0-1 0 0 0,0 1 0 0 0,0-1 0 0 0,0 0-1 0 0,0 0 1 0 0,1-1 0 0 0,0 1 0 0 0,0-1 0 0 0,0 1 0 0 0,0-1-1 0 0,9 4 1 0 0,-5-3-763 0 0,0 0 0 0 0,1-1 0 0 0,-1 0 0 0 0,1-1 0 0 0,-1 1 0 0 0,1-2-1 0 0,0 1 1 0 0,0-1 0 0 0,-1-1 0 0 0,1 1 0 0 0,0-2 0 0 0,13-1 0 0 0,17-6-3735 0 0</inkml:trace>
</inkml:ink>
</file>

<file path=ppt/ink/ink1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0:32.2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187 243 168 0 0,'0'0'1677'0'0,"3"-15"2981"0"0,2-3-3403 0 0,-2 8-680 0 0,-1-1 1 0 0,0 0-1 0 0,0 0 0 0 0,-1 0 0 0 0,-1-20 1 0 0,0 25-170 0 0,-1 0 1 0 0,0 0 0 0 0,0 0 0 0 0,0 0-1 0 0,-1 0 1 0 0,1 0 0 0 0,-1 1 0 0 0,-1-1-1 0 0,1 0 1 0 0,-1 1 0 0 0,0 0 0 0 0,-7-9-1 0 0,7 10-216 0 0,0 1-1 0 0,0 0 1 0 0,0 0-1 0 0,-1 0 0 0 0,1 0 1 0 0,-1 0-1 0 0,0 0 1 0 0,0 1-1 0 0,0 0 0 0 0,0 0 1 0 0,0 0-1 0 0,0 0 1 0 0,-1 1-1 0 0,1 0 0 0 0,0 0 1 0 0,-1 0-1 0 0,-7-1 0 0 0,7 2-65 0 0,0 0 0 0 0,0 0-1 0 0,0 0 1 0 0,0 1-1 0 0,0 0 1 0 0,0 0-1 0 0,0 0 1 0 0,0 0 0 0 0,-9 5-1 0 0,11-5-98 0 0,1 1 1 0 0,-1-1-1 0 0,1 1 0 0 0,0 0 1 0 0,-1-1-1 0 0,1 1 0 0 0,0 0 1 0 0,0 1-1 0 0,0-1 0 0 0,1 0 1 0 0,-1 0-1 0 0,1 1 0 0 0,-1-1 1 0 0,1 1-1 0 0,0 0 0 0 0,0-1 1 0 0,0 1-1 0 0,0 0 0 0 0,-1 3 1 0 0,1 0-19 0 0,0 0 1 0 0,1 1 0 0 0,-1-1 0 0 0,1 0 0 0 0,0 0-1 0 0,1 0 1 0 0,0 0 0 0 0,0 0 0 0 0,0 0 0 0 0,1 0 0 0 0,-1 0-1 0 0,1 0 1 0 0,1 0 0 0 0,-1 0 0 0 0,4 5 0 0 0,3 2-4 0 0,0 0 0 0 0,1 0 0 0 0,0-1 0 0 0,20 18 0 0 0,35 30 54 0 0,-36-36 10 0 0,-2 1-1 0 0,48 58 1 0 0,-71-78-32 0 0,0 1 0 0 0,0 0 0 0 0,-1 0 0 0 0,0 0 0 0 0,0 0 0 0 0,-1 0 1 0 0,1 1-1 0 0,1 11 0 0 0,-3-16-7 0 0,-1 1 0 0 0,0 0 1 0 0,0-1-1 0 0,0 1 1 0 0,0 0-1 0 0,0-1 1 0 0,-1 1-1 0 0,1 0 1 0 0,-1-1-1 0 0,1 1 1 0 0,-1 0-1 0 0,0-1 1 0 0,0 1-1 0 0,0-1 0 0 0,-1 0 1 0 0,1 1-1 0 0,0-1 1 0 0,-1 0-1 0 0,0 0 1 0 0,1 0-1 0 0,-1 0 1 0 0,0 0-1 0 0,0 0 1 0 0,-3 2-1 0 0,0 0-63 0 0,-1-1 1 0 0,0 0-1 0 0,0 0 1 0 0,0 0-1 0 0,0-1 0 0 0,-1 1 1 0 0,1-2-1 0 0,0 1 0 0 0,-1-1 1 0 0,-13 2-1 0 0,17-3-94 0 0,0 0 1 0 0,0 0-1 0 0,1-1 0 0 0,-1 1 0 0 0,0-1 1 0 0,0 1-1 0 0,0-1 0 0 0,1 0 1 0 0,-1 0-1 0 0,0 0 0 0 0,1 0 0 0 0,-4-2 1 0 0,4 1-47 0 0,0 1 1 0 0,1-1-1 0 0,-1 1 0 0 0,1-1 1 0 0,-1 0-1 0 0,1 1 1 0 0,0-1-1 0 0,0 0 0 0 0,0 0 1 0 0,0 0-1 0 0,0 0 1 0 0,0 0-1 0 0,0 0 1 0 0,0 0-1 0 0,1 0 0 0 0,-1 0 1 0 0,1 0-1 0 0,0-3 1 0 0,-1-42-6549 0 0,1 22 1573 0 0</inkml:trace>
</inkml:ink>
</file>

<file path=ppt/ink/ink1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0:32.9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7 9853 0 0,'0'0'9323'0'0,"14"-2"-8354"0"0,-1 0-725 0 0,0 1 1 0 0,19 0 0 0 0,-31 1-216 0 0,0 0 0 0 0,1 0 0 0 0,-1 1-1 0 0,1-1 1 0 0,-1 1 0 0 0,0-1 0 0 0,1 1 0 0 0,-1-1-1 0 0,0 1 1 0 0,1 0 0 0 0,-1 0 0 0 0,0-1 0 0 0,0 1-1 0 0,0 0 1 0 0,0 0 0 0 0,0 0 0 0 0,0 0 0 0 0,2 2-1 0 0,-1 0 57 0 0,-1 1-1 0 0,1-1 0 0 0,0 1 1 0 0,2 7-1 0 0,-2-4 51 0 0,5 14 162 0 0,-1 0 0 0 0,0 0 0 0 0,3 37 0 0 0,-1 68 5 0 0,2 13-436 0 0,-9-132 65 0 0,1 0 0 0 0,-1 0 1 0 0,1 0-1 0 0,1 0 0 0 0,-1 0 1 0 0,7 11-1 0 0,-8-17 48 0 0,0 1 1 0 0,-1 0-1 0 0,1-1 0 0 0,1 1 0 0 0,-1-1 1 0 0,0 1-1 0 0,0-1 0 0 0,0 0 1 0 0,1 0-1 0 0,-1 1 0 0 0,1-1 0 0 0,-1 0 1 0 0,1 0-1 0 0,-1 0 0 0 0,1 0 0 0 0,0-1 1 0 0,-1 1-1 0 0,1 0 0 0 0,0-1 1 0 0,0 1-1 0 0,-1-1 0 0 0,1 0 0 0 0,0 1 1 0 0,0-1-1 0 0,0 0 0 0 0,0 0 0 0 0,0 0 1 0 0,-1 0-1 0 0,1-1 0 0 0,0 1 1 0 0,0 0-1 0 0,2-2 0 0 0,0 1-4 0 0,0-1 0 0 0,0-1-1 0 0,0 1 1 0 0,0 0 0 0 0,0-1 0 0 0,0 0 0 0 0,6-6 0 0 0,23-28-91 0 0,-21 22 114 0 0,23-29 37 0 0,-20 24 201 0 0,1 1 0 0 0,20-20-1 0 0,-35 38-209 0 0,1 0 0 0 0,-1 0-1 0 0,0 0 1 0 0,0 0-1 0 0,1 0 1 0 0,-1 1 0 0 0,0-1-1 0 0,1 0 1 0 0,-1 1 0 0 0,1-1-1 0 0,-1 0 1 0 0,1 1-1 0 0,-1 0 1 0 0,1-1 0 0 0,-1 1-1 0 0,1 0 1 0 0,0 0-1 0 0,-1 0 1 0 0,1 0 0 0 0,-1 0-1 0 0,1 0 1 0 0,-1 1 0 0 0,1-1-1 0 0,0 0 1 0 0,-1 1-1 0 0,1-1 1 0 0,-1 1 0 0 0,0 0-1 0 0,1-1 1 0 0,-1 1 0 0 0,1 0-1 0 0,0 1 1 0 0,5 3 3 0 0,-1 1 0 0 0,0 0-1 0 0,0 0 1 0 0,9 13 0 0 0,-5-7 1 0 0,6 8-141 0 0,1-1 1 0 0,1-1-1 0 0,38 30 1 0 0,-47-42-31 0 0,0 0 0 0 0,1 0 1 0 0,-1-1-1 0 0,1 0 0 0 0,0-1 0 0 0,0 0 0 0 0,1-1 1 0 0,-1 0-1 0 0,1 0 0 0 0,0-1 0 0 0,18 1 0 0 0,-15-3-74 0 0,0 0 0 0 0,0 0 0 0 0,0-2 0 0 0,-1 0 1 0 0,1 0-1 0 0,16-6 0 0 0,-23 6 156 0 0,0-1 0 0 0,-1 0 0 0 0,1 0 0 0 0,-1-1 0 0 0,1 0 0 0 0,-1 0 1 0 0,0 0-1 0 0,0-1 0 0 0,-1 0 0 0 0,0 0 0 0 0,0 0 0 0 0,0-1 0 0 0,6-9 0 0 0,-7 9 84 0 0,0-1-1 0 0,0-1 1 0 0,0 1-1 0 0,-1-1 0 0 0,0 1 1 0 0,-1-1-1 0 0,0 0 0 0 0,0 0 1 0 0,-1 0-1 0 0,1-10 1 0 0,-2 12 57 0 0,0 0 1 0 0,0 0-1 0 0,0 0 1 0 0,-1 0 0 0 0,0 0-1 0 0,-1 1 1 0 0,1-1 0 0 0,-1 0-1 0 0,0 1 1 0 0,0-1-1 0 0,-1 1 1 0 0,0 0 0 0 0,1-1-1 0 0,-8-7 1 0 0,5 7-14 0 0,0 1 0 0 0,-1-1 0 0 0,1 1 0 0 0,-1 1 0 0 0,0-1 0 0 0,0 1 0 0 0,-1 0 0 0 0,0 0 0 0 0,1 1 0 0 0,-1 0 0 0 0,0 0 0 0 0,-12-3 0 0 0,84 26-168 0 0,-1 2 1 0 0,110 57 0 0 0,-161-73 170 0 0,0 2 1 0 0,-1 0-1 0 0,20 15 1 0 0,-29-20-35 0 0,0 0 0 0 0,0 0 1 0 0,0 0-1 0 0,0 0 0 0 0,-1 1 0 0 0,1-1 1 0 0,-1 1-1 0 0,0-1 0 0 0,0 1 0 0 0,0 0 1 0 0,-1 0-1 0 0,1 0 0 0 0,-1 0 1 0 0,0 0-1 0 0,0 0 0 0 0,0 0 0 0 0,0 6 1 0 0,-1-8 0 0 0,-1 0 0 0 0,1 0 0 0 0,-1 0 0 0 0,1 0 0 0 0,-1 0 0 0 0,0 0 0 0 0,0 0 0 0 0,0 0 0 0 0,0 0 1 0 0,0 0-1 0 0,0 0 0 0 0,0 0 0 0 0,-1-1 0 0 0,1 1 0 0 0,-1-1 0 0 0,1 1 0 0 0,-1-1 0 0 0,1 1 0 0 0,-1-1 0 0 0,0 0 0 0 0,0 0 0 0 0,0 0 1 0 0,0 0-1 0 0,0 0 0 0 0,-3 1 0 0 0,1-1 37 0 0,-1 1 1 0 0,1-1 0 0 0,-1 1-1 0 0,0-1 1 0 0,1-1-1 0 0,-1 1 1 0 0,0-1 0 0 0,0 0-1 0 0,1 0 1 0 0,-9-1 0 0 0,12 1-66 0 0,0-1 0 0 0,0 0 1 0 0,0 1-1 0 0,0-1 0 0 0,0 0 1 0 0,0 1-1 0 0,0-1 1 0 0,0 0-1 0 0,0 0 0 0 0,0 0 1 0 0,0 0-1 0 0,1 0 0 0 0,-1 0 1 0 0,0 0-1 0 0,1 0 1 0 0,-1 0-1 0 0,1 0 0 0 0,-1 0 1 0 0,1 0-1 0 0,0-1 0 0 0,-1 1 1 0 0,1 0-1 0 0,0 0 1 0 0,0 0-1 0 0,0-1 0 0 0,0 1 1 0 0,0-2-1 0 0,-1-4-37 0 0,2-1-1 0 0,-1 1 1 0 0,2-9-1 0 0,0 7-112 0 0,0-1-1 0 0,1 0 1 0 0,1 1-1 0 0,-1 0 1 0 0,1-1-1 0 0,1 2 1 0 0,10-17-1 0 0,-6 12-664 0 0,1 1 1 0 0,0 0-1 0 0,1 0 0 0 0,16-13 1 0 0,-4 9-2896 0 0,-4 7-2210 0 0,-1 2 347 0 0</inkml:trace>
</inkml:ink>
</file>

<file path=ppt/ink/ink1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0:33.8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16 175 3208 0 0,'0'0'12838'0'0,"14"-12"-12306"0"0,44-37-166 0 0,-55 46-225 0 0,1 0 0 0 0,-1 0 0 0 0,0 0 0 0 0,1-1 1 0 0,-1 1-1 0 0,-1-1 0 0 0,1 0 0 0 0,0 1 0 0 0,2-7 1 0 0,-4 7 34 0 0,-1 0 1 0 0,1 1 0 0 0,-1-1 0 0 0,0 0-1 0 0,1 0 1 0 0,-1 0 0 0 0,0 0-1 0 0,-1 0 1 0 0,0-4 0 0 0,0 0 1 0 0,-9-24 854 0 0,9 29-860 0 0,-2 6-206 0 0,-1 11 4 0 0,7 3-359 0 0,-3-17 414 0 0,-12 1-2191 0 0,-31 11-2961 0 0,13-1-1812 0 0,10-4 1458 0 0</inkml:trace>
</inkml:ink>
</file>

<file path=ppt/ink/ink1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0:34.3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25 194 1056 0 0,'0'0'16424'0'0,"0"0"-16389"0"0,-1-1 0 0 0,1 1 0 0 0,0 0 0 0 0,0 0 0 0 0,0-1 0 0 0,0 1 0 0 0,0 0 0 0 0,0-1 0 0 0,-1 1-1 0 0,1 0 1 0 0,0 0 0 0 0,0-1 0 0 0,0 1 0 0 0,0 0 0 0 0,0-1 0 0 0,0 1 0 0 0,0 0 0 0 0,0 0 0 0 0,0-1 0 0 0,1 1 0 0 0,-1 0 0 0 0,0-1-1 0 0,0 1 1 0 0,39 9 1594 0 0,-31-7-1422 0 0,0-2 0 0 0,1 1 0 0 0,12-1-1 0 0,-17-1-171 0 0,-1 1 0 0 0,0-1 0 0 0,1 0 0 0 0,-1 1 0 0 0,0-1 0 0 0,0-1 0 0 0,0 1 0 0 0,0 0 0 0 0,0-1 0 0 0,0 0 0 0 0,4-3 0 0 0,-3 3-1 0 0,-1-1 0 0 0,0 0 0 0 0,0 1 0 0 0,0-1 0 0 0,0 0 0 0 0,-1 0 0 0 0,1-1 0 0 0,-1 1 0 0 0,0-1 0 0 0,0 1 0 0 0,0-1 0 0 0,0 1 0 0 0,-1-1 0 0 0,1 0 0 0 0,-1 0 0 0 0,0 0 0 0 0,0 0 0 0 0,-1 0 0 0 0,1-7 0 0 0,-1 5-9 0 0,0-1 1 0 0,0 1-1 0 0,-1-1 0 0 0,0 1 0 0 0,0-1 1 0 0,-1 1-1 0 0,0 0 0 0 0,-3-10 0 0 0,4 14-7 0 0,-1-1 0 0 0,1 1 0 0 0,0-1-1 0 0,-1 1 1 0 0,1 0 0 0 0,-1 0 0 0 0,0 0-1 0 0,0-1 1 0 0,0 1 0 0 0,0 1 0 0 0,0-1-1 0 0,0 0 1 0 0,-1 1 0 0 0,1-1-1 0 0,0 1 1 0 0,-1-1 0 0 0,1 1 0 0 0,-1 0-1 0 0,0 0 1 0 0,1 0 0 0 0,-1 1 0 0 0,-5-2-1 0 0,5 2 2 0 0,0 1 0 0 0,0-1 0 0 0,0 0 0 0 0,1 1 0 0 0,-1 0 0 0 0,0 0 0 0 0,0 0 0 0 0,0 0 1 0 0,1 0-1 0 0,-1 0 0 0 0,0 1 0 0 0,1-1 0 0 0,-1 1 0 0 0,1 0 0 0 0,0-1 0 0 0,-1 1 0 0 0,1 1 0 0 0,0-1 0 0 0,0 0 0 0 0,0 0 0 0 0,-2 5 0 0 0,-4 5 112 0 0,1 0 0 0 0,1 0 0 0 0,-8 17-1 0 0,7-12-28 0 0,1 1-1 0 0,1-1 1 0 0,0 1-1 0 0,1 1 0 0 0,1-1 1 0 0,1 0-1 0 0,1 1 1 0 0,0-1-1 0 0,4 36 0 0 0,-2-44-87 0 0,1 0-1 0 0,0 0 1 0 0,0-1 0 0 0,1 1-1 0 0,0-1 1 0 0,1 1-1 0 0,0-1 1 0 0,1 0 0 0 0,0-1-1 0 0,0 1 1 0 0,0-1-1 0 0,1 0 1 0 0,1 0-1 0 0,-1 0 1 0 0,1-1 0 0 0,1 0-1 0 0,-1-1 1 0 0,1 0-1 0 0,16 11 1 0 0,-15-13-136 0 0,0 1-1 0 0,0-2 1 0 0,0 1-1 0 0,0-1 1 0 0,1 0 0 0 0,-1-1-1 0 0,1 0 1 0 0,0-1-1 0 0,-1 1 1 0 0,1-2 0 0 0,0 0-1 0 0,0 0 1 0 0,0-1-1 0 0,-1 0 1 0 0,1 0 0 0 0,0-1-1 0 0,-1-1 1 0 0,1 1-1 0 0,-1-2 1 0 0,16-6 0 0 0,70-47-4212 0 0,-8-10-5244 0 0,-59 43 5091 0 0</inkml:trace>
</inkml:ink>
</file>

<file path=ppt/ink/ink1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0:34.6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93 220 1168 0 0,'0'0'3082'0'0,"9"-13"407"0"0,-2 3-2837 0 0,8-11 1040 0 0,0-1 1 0 0,17-36-1 0 0,-30 52-1164 0 0,0 0 0 0 0,0 0 0 0 0,0 0-1 0 0,-1 0 1 0 0,1 0 0 0 0,-1-8 0 0 0,-1 12-416 0 0,1 1 0 0 0,-1-1 0 0 0,0 0 0 0 0,0 1 0 0 0,-1-1 1 0 0,1 1-1 0 0,0-1 0 0 0,0 1 0 0 0,-1-1 0 0 0,1 1 0 0 0,-1 0 0 0 0,1-1 0 0 0,-1 1 0 0 0,0-1 0 0 0,1 1 1 0 0,-1 0-1 0 0,0-1 0 0 0,0 1 0 0 0,0 0 0 0 0,0 0 0 0 0,0 0 0 0 0,0 0 0 0 0,0 0 0 0 0,0 0 0 0 0,-1 0 1 0 0,1 0-1 0 0,0 0 0 0 0,-1 1 0 0 0,-2-2 0 0 0,-1 0 65 0 0,-1 1 0 0 0,0 0 0 0 0,0 0 0 0 0,0 0 0 0 0,0 1 0 0 0,0 0 0 0 0,-1 0 0 0 0,1 0 0 0 0,0 1 0 0 0,0 0 0 0 0,1 0 0 0 0,-1 1 0 0 0,0 0 0 0 0,-8 3 0 0 0,10-4-135 0 0,0 1 0 0 0,1 1 0 0 0,-1-1-1 0 0,0 0 1 0 0,0 1 0 0 0,1 0 0 0 0,0 0 0 0 0,-1 0 0 0 0,1 0 0 0 0,0 0 0 0 0,1 1-1 0 0,-1-1 1 0 0,0 1 0 0 0,1 0 0 0 0,0 0 0 0 0,0 0 0 0 0,0 0 0 0 0,1 0-1 0 0,-1 0 1 0 0,0 6 0 0 0,1-3-33 0 0,0 0-1 0 0,1 0 1 0 0,0 0-1 0 0,0 0 1 0 0,0 1 0 0 0,1-1-1 0 0,0-1 1 0 0,1 1-1 0 0,0 0 1 0 0,0 0-1 0 0,0 0 1 0 0,1-1-1 0 0,0 1 1 0 0,0-1-1 0 0,0 0 1 0 0,1 0 0 0 0,0 0-1 0 0,5 5 1 0 0,10 11 19 0 0,1-1 1 0 0,1-1 0 0 0,26 20-1 0 0,-19-16-11 0 0,0-1-20 0 0,-1 2 0 0 0,28 33 1 0 0,-54-56 0 0 0,1-1 1 0 0,-1 1 0 0 0,0 0 0 0 0,0-1-1 0 0,0 1 1 0 0,0 0 0 0 0,0 0 0 0 0,0 0-1 0 0,0 0 1 0 0,-1 0 0 0 0,1 0 0 0 0,-1 0-1 0 0,0 0 1 0 0,1 2 0 0 0,-1-3 1 0 0,-1 0 0 0 0,1 0 0 0 0,0 0 0 0 0,0-1 0 0 0,-1 1 0 0 0,1 0 0 0 0,-1 0 0 0 0,1 0 1 0 0,-1 0-1 0 0,1-1 0 0 0,-1 1 0 0 0,1 0 0 0 0,-1 0 0 0 0,0-1 0 0 0,1 1 0 0 0,-1-1 0 0 0,0 1 0 0 0,0 0 0 0 0,0-1 0 0 0,1 1 0 0 0,-1-1 0 0 0,0 0 0 0 0,0 1 0 0 0,0-1 1 0 0,0 0-1 0 0,0 1 0 0 0,0-1 0 0 0,0 0 0 0 0,0 0 0 0 0,-1 0 0 0 0,-7 2-105 0 0,0-1 1 0 0,0-1-1 0 0,0 1 1 0 0,-1-2-1 0 0,1 1 1 0 0,0-1-1 0 0,0-1 1 0 0,0 1-1 0 0,0-1 0 0 0,0-1 1 0 0,0 0-1 0 0,-11-5 1 0 0,15 5-265 0 0,-1 0 0 0 0,0-1 0 0 0,1 0 0 0 0,-1 0 0 0 0,1 0 0 0 0,0 0 0 0 0,-7-9 0 0 0,9 9-244 0 0,0 0 0 0 0,0 0 0 0 0,0 0 0 0 0,1-1 0 0 0,0 1 1 0 0,0 0-1 0 0,0-1 0 0 0,1 0 0 0 0,-1 1 0 0 0,1-1 0 0 0,-1-5 0 0 0,1-16-4887 0 0,1-17-1663 0 0</inkml:trace>
</inkml:ink>
</file>

<file path=ppt/ink/ink1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0:34.9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 4700 0 0,'0'0'14058'0'0,"13"-2"-12703"0"0,1 0-972 0 0,-1 0 0 0 0,17 1-1 0 0,-26 2-293 0 0,-1-1 0 0 0,1 1 0 0 0,-1 0 0 0 0,0 0 0 0 0,1 1 0 0 0,-1-1 0 0 0,0 1 0 0 0,0-1 0 0 0,0 1 0 0 0,0 0 0 0 0,0 0 0 0 0,-1 0 0 0 0,1 0 0 0 0,-1 1-1 0 0,1-1 1 0 0,-1 1 0 0 0,4 5 0 0 0,0-1 94 0 0,12 14 141 0 0,-1 2-1 0 0,0 0 1 0 0,-2 0 0 0 0,-1 2-1 0 0,20 44 1 0 0,-26-47-454 0 0,0 0-1 0 0,-1 1 1 0 0,-2 0 0 0 0,0 0 0 0 0,-1 1 0 0 0,-2-1 0 0 0,1 30 0 0 0,-4-41-121 0 0,0-1 0 0 0,-1 0 0 0 0,0 1-1 0 0,0-1 1 0 0,-2 0 0 0 0,1 0 0 0 0,-1 0 0 0 0,-1-1-1 0 0,-8 16 1 0 0,4-12-1398 0 0,-20 26 0 0 0,15-24-1919 0 0,-17 16 0 0 0,30-31 3231 0 0,0 0 0 0 0,0-1 0 0 0,0 1 0 0 0,1 0 0 0 0,-1 0 0 0 0,0-1 0 0 0,0 1 0 0 0,0 0 0 0 0,0-1 0 0 0,0 1 0 0 0,-1-1 0 0 0,1 1 0 0 0,0-1 0 0 0,-1 1 0 0 0,-1-6-2166 0 0,4-8 2466 0 0,2 6 539 0 0,-1-1 1 0 0,1 1-1 0 0,1-1 1 0 0,-1 1-1 0 0,8-10 1 0 0,26-33 3104 0 0,-34 46-3354 0 0,11-13 681 0 0,1 0 0 0 0,0 1 0 0 0,1 1 0 0 0,1 1 0 0 0,0 1 0 0 0,1 0 0 0 0,0 1 0 0 0,31-15 0 0 0,-17 13-458 0 0,2 0 0 0 0,0 3 0 0 0,0 0 1 0 0,51-7-1 0 0,72-12-1690 0 0,-142 29-640 0 0,-18 8-1948 0 0,1-6 2929 0 0,0 0 0 0 0,-1 1 0 0 0,1-1-1 0 0,-1 0 1 0 0,1 0 0 0 0,-1-1-1 0 0,0 1 1 0 0,-3 0 0 0 0,-22 2-5465 0 0</inkml:trace>
</inkml:ink>
</file>

<file path=ppt/ink/ink1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0:35.5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101 41 5701 0 0,'0'0'12525'0'0,"-13"5"-11775"0"0,0-1-565 0 0,0 1 0 0 0,-14 8 0 0 0,24-11-148 0 0,1-1 0 0 0,0 1 0 0 0,-1 0-1 0 0,1 0 1 0 0,0 0 0 0 0,0 1 0 0 0,1-1 0 0 0,-1 0 0 0 0,0 1 0 0 0,1-1-1 0 0,0 1 1 0 0,-1 0 0 0 0,1-1 0 0 0,0 1 0 0 0,0 0 0 0 0,0 0-1 0 0,1 0 1 0 0,-1-1 0 0 0,1 1 0 0 0,-1 4 0 0 0,1 0 27 0 0,-2 1-8 0 0,1 1-1 0 0,0 0 0 0 0,1-1 1 0 0,0 1-1 0 0,1 0 1 0 0,0 0-1 0 0,0-1 0 0 0,2 10 1 0 0,-1-13-25 0 0,0 1 0 0 0,1-1 1 0 0,-1 1-1 0 0,1-1 0 0 0,0 0 1 0 0,0 0-1 0 0,0 0 0 0 0,1-1 0 0 0,0 1 1 0 0,0-1-1 0 0,0 0 0 0 0,8 7 1 0 0,-1-4 14 0 0,-1 0 0 0 0,1-1 0 0 0,0 0 0 0 0,0-1 0 0 0,0 0 0 0 0,1-1 0 0 0,0 0 0 0 0,23 4 0 0 0,-18-6 5 0 0,0 0 0 0 0,0-1 0 0 0,0 0 0 0 0,0-2 0 0 0,32-4 0 0 0,-40 3-24 0 0,0 0 1 0 0,0 0 0 0 0,-1-1 0 0 0,1 0-1 0 0,-1-1 1 0 0,0 0 0 0 0,0 0-1 0 0,0-1 1 0 0,9-7 0 0 0,-14 9-16 0 0,0 1 0 0 0,0-1 0 0 0,0 0 1 0 0,0 0-1 0 0,0 0 0 0 0,-1 0 0 0 0,0 0 1 0 0,1-1-1 0 0,-1 1 0 0 0,-1-1 0 0 0,1 1 1 0 0,0-1-1 0 0,-1 0 0 0 0,0 1 0 0 0,0-1 1 0 0,0 0-1 0 0,0 0 0 0 0,0 0 0 0 0,-1 0 0 0 0,0 0 1 0 0,0 0-1 0 0,0 0 0 0 0,-1-5 0 0 0,0 5-5 0 0,0 0 0 0 0,-1 0-1 0 0,1 0 1 0 0,-1 0-1 0 0,0 0 1 0 0,0 1 0 0 0,-1-1-1 0 0,1 1 1 0 0,-1-1 0 0 0,1 1-1 0 0,-1 0 1 0 0,-4-4-1 0 0,-8-5-49 0 0,-22-16 0 0 0,20 16-23 0 0,-27-18-1945 0 0,-82-40-1 0 0,109 65-1089 0 0,5 4-3461 0 0,10 1 4870 0 0</inkml:trace>
</inkml:ink>
</file>

<file path=ppt/ink/ink1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0:35.9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195 8 2508 0 0,'0'0'19834'0'0,"-17"-2"-19428"0"0,1-1-275 0 0,1 2-1 0 0,-28 0 1 0 0,40 2-99 0 0,-1-1 0 0 0,0 2 0 0 0,1-1 0 0 0,-1 0 0 0 0,1 1 1 0 0,0-1-1 0 0,0 1 0 0 0,-1 0 0 0 0,1 0 0 0 0,0 0 0 0 0,0 1 0 0 0,1-1 0 0 0,-1 1 0 0 0,0-1 0 0 0,1 1 0 0 0,0 0 0 0 0,-1 0 0 0 0,1 0 1 0 0,-2 6-1 0 0,0-3 23 0 0,-1 2-43 0 0,0 0 1 0 0,0 0-1 0 0,1 0 0 0 0,1 1 0 0 0,-1-1 1 0 0,1 1-1 0 0,1 0 0 0 0,0 0 1 0 0,0 0-1 0 0,1 0 0 0 0,0 1 1 0 0,0-1-1 0 0,1 0 0 0 0,0 0 1 0 0,1 1-1 0 0,0-1 0 0 0,0 0 1 0 0,1 0-1 0 0,0 0 0 0 0,1 0 1 0 0,0 0-1 0 0,0-1 0 0 0,1 1 1 0 0,0-1-1 0 0,1 0 0 0 0,6 10 1 0 0,0-5-131 0 0,1 0 1 0 0,1-1 0 0 0,-1 0 0 0 0,2-1 0 0 0,0 0 0 0 0,0-1 0 0 0,1-1 0 0 0,0 0 0 0 0,0-1 0 0 0,21 8-1 0 0,-17-10-451 0 0,-1 0 0 0 0,1-1 0 0 0,29 4-1 0 0,-30-7-910 0 0,1-1 0 0 0,-1 0 0 0 0,33-4-1 0 0,-23-4-2982 0 0,5-7-1433 0 0</inkml:trace>
</inkml:ink>
</file>

<file path=ppt/ink/ink1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0:36.1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171 28 5064 0 0,'0'0'12035'0'0,"-13"-5"-10524"0"0,-42-14-187 0 0,53 18-1250 0 0,0 0 1 0 0,0 1-1 0 0,0-1 0 0 0,0 1 1 0 0,0 0-1 0 0,-1 0 0 0 0,1 0 1 0 0,0 0-1 0 0,0 0 1 0 0,0 0-1 0 0,0 0 0 0 0,0 1 1 0 0,0-1-1 0 0,0 1 0 0 0,0 0 1 0 0,0-1-1 0 0,0 1 0 0 0,0 0 1 0 0,0 0-1 0 0,0 0 1 0 0,0 0-1 0 0,1 1 0 0 0,-3 1 1 0 0,0 1 36 0 0,0 0 0 0 0,1 1 0 0 0,0-1 0 0 0,0 1 0 0 0,0 0 0 0 0,-2 6 0 0 0,3-9-55 0 0,-3 9 24 0 0,1 1 1 0 0,0-1-1 0 0,1 0 1 0 0,0 1-1 0 0,0 0 1 0 0,2 0-1 0 0,-1 0 0 0 0,1 0 1 0 0,1 0-1 0 0,0 0 1 0 0,1 0-1 0 0,0 0 1 0 0,1 0-1 0 0,0-1 0 0 0,1 1 1 0 0,1 0-1 0 0,5 13 1 0 0,-5-16-200 0 0,0 0 1 0 0,0 0 0 0 0,1 0-1 0 0,0-1 1 0 0,1 0-1 0 0,0 0 1 0 0,0-1-1 0 0,1 1 1 0 0,0-1 0 0 0,0-1-1 0 0,1 1 1 0 0,0-1-1 0 0,0-1 1 0 0,0 1 0 0 0,0-1-1 0 0,1-1 1 0 0,0 0-1 0 0,0 0 1 0 0,0 0-1 0 0,1-1 1 0 0,14 2 0 0 0,-12-3-606 0 0,-1 0 0 0 0,1-1 0 0 0,20-2 0 0 0,-26 1-339 0 0,1-1 0 0 0,-1 0 0 0 0,1-1 0 0 0,-1 0 0 0 0,8-3-1 0 0,16-12-5047 0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37:37.1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6445 0 0,'0'0'15465'0'0,"5"8"-15089"0"0,-1-3-315 0 0,-1-1-36 0 0,0-1 0 0 0,0 1 0 0 0,-1 0 0 0 0,0 0 0 0 0,0 1 0 0 0,0-1-1 0 0,0 0 1 0 0,-1 1 0 0 0,1-1 0 0 0,-1 1 0 0 0,1 4 0 0 0,7 94-270 0 0,-6-35-3014 0 0,-3-67 2899 0 0,1 15-2555 0 0</inkml:trace>
</inkml:ink>
</file>

<file path=ppt/ink/ink1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0:36.5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 1 13001 0 0,'0'0'8702'0'0,"-5"16"-8282"0"0,-12 57-132 0 0,17-68-276 0 0,-1 0 0 0 0,1 1 1 0 0,0-1-1 0 0,0 0 0 0 0,1 0 1 0 0,-1 1-1 0 0,1-1 0 0 0,0 0 0 0 0,1 0 1 0 0,-1 0-1 0 0,1 0 0 0 0,0 0 1 0 0,1 0-1 0 0,-1 0 0 0 0,1-1 0 0 0,4 7 1 0 0,-3-4 1 0 0,0-1-39 0 0,0 0 0 0 0,0 0 0 0 0,1-1 0 0 0,0 0 0 0 0,0 0 0 0 0,0 0 0 0 0,0 0 0 0 0,1-1 0 0 0,-1 0 0 0 0,1 0 0 0 0,0 0 0 0 0,1-1-1 0 0,-1 0 1 0 0,8 2 0 0 0,-9-3-19 0 0,1-1-1 0 0,-1 1 1 0 0,1-1-1 0 0,-1-1 1 0 0,1 1-1 0 0,-1-1 1 0 0,1 0-1 0 0,-1 0 1 0 0,1 0-1 0 0,-1-1 1 0 0,1 0-1 0 0,-1 0 1 0 0,0-1-1 0 0,1 1 1 0 0,-1-1-1 0 0,0 0 1 0 0,0-1-1 0 0,7-3 1 0 0,-1-2 106 0 0,-1-1 0 0 0,0 1 0 0 0,-1-1 1 0 0,0-1-1 0 0,-1 0 0 0 0,0 0 0 0 0,10-17 1 0 0,-1 4 457 0 0,-17 22-481 0 0,1 0 0 0 0,-1 0 0 0 0,1 1 1 0 0,0-1-1 0 0,-1 0 0 0 0,1 1 0 0 0,0-1 0 0 0,-1 0 1 0 0,1 1-1 0 0,0-1 0 0 0,0 1 0 0 0,0-1 0 0 0,0 1 0 0 0,0-1 1 0 0,-1 1-1 0 0,1 0 0 0 0,0 0 0 0 0,0-1 0 0 0,0 1 1 0 0,0 0-1 0 0,0 0 0 0 0,0 0 0 0 0,0 0 0 0 0,0 0 1 0 0,0 0-1 0 0,0 0 0 0 0,0 0 0 0 0,0 1 0 0 0,0-1 1 0 0,0 0-1 0 0,0 0 0 0 0,0 1 0 0 0,-1-1 0 0 0,1 1 1 0 0,0-1-1 0 0,0 1 0 0 0,0-1 0 0 0,0 1 0 0 0,0 0 1 0 0,5 4-10 0 0,-1 0 0 0 0,0 0 1 0 0,0 0-1 0 0,5 8 0 0 0,-6-8-24 0 0,5 6-180 0 0,-1 0-1 0 0,0 1 1 0 0,-1 0-1 0 0,-1 0 1 0 0,0 0-1 0 0,5 16 1 0 0,-2 8-3477 0 0,-6 1-4835 0 0</inkml:trace>
</inkml:ink>
</file>

<file path=ppt/ink/ink1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0:36.8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34 12269 0 0,'0'0'3628'0'0,"15"-6"-2573"0"0,49-16 54 0 0,-59 20-967 0 0,1 1 1 0 0,-1 0-1 0 0,1 0 1 0 0,-1 1-1 0 0,1 0 1 0 0,-1 0-1 0 0,1 0 1 0 0,-1 1-1 0 0,0-1 1 0 0,10 4-1 0 0,-4-1 67 0 0,-1 1 1 0 0,1 1-1 0 0,13 8 0 0 0,-21-11-168 0 0,15 8 73 0 0,-2 1 0 0 0,1 0 0 0 0,-1 2 1 0 0,-1-1-1 0 0,0 2 0 0 0,-1 0 0 0 0,21 27 0 0 0,-29-32-101 0 0,1 0 0 0 0,-1 1 0 0 0,-1-1 0 0 0,0 1 0 0 0,0 0-1 0 0,-1 1 1 0 0,0-1 0 0 0,-1 1 0 0 0,0 0 0 0 0,-1 0 0 0 0,0 0-1 0 0,-1 0 1 0 0,0 0 0 0 0,0 0 0 0 0,-2 14 0 0 0,0-19 10 0 0,0-1 1 0 0,-1 1 0 0 0,0-1 0 0 0,0 1 0 0 0,0-1 0 0 0,0 0 0 0 0,-1 1-1 0 0,0-1 1 0 0,0-1 0 0 0,0 1 0 0 0,-5 5 0 0 0,6-8 43 0 0,0 1 1 0 0,0-1 0 0 0,0 0-1 0 0,-1 0 1 0 0,1 0-1 0 0,-1 0 1 0 0,1 0-1 0 0,-1 0 1 0 0,0-1 0 0 0,0 1-1 0 0,1-1 1 0 0,-1 0-1 0 0,0 0 1 0 0,0 0-1 0 0,0 0 1 0 0,0-1 0 0 0,-1 1-1 0 0,1-1 1 0 0,0 1-1 0 0,0-1 1 0 0,-5-1-1 0 0,6 1-49 0 0,0-1 0 0 0,1 0 0 0 0,-1 0 0 0 0,0 1 0 0 0,0-1 0 0 0,1 0 0 0 0,-1-1-1 0 0,1 1 1 0 0,-1 0 0 0 0,1 0 0 0 0,0-1 0 0 0,-1 1 0 0 0,1 0 0 0 0,0-1-1 0 0,0 0 1 0 0,0 1 0 0 0,0-1 0 0 0,0 0 0 0 0,0 1 0 0 0,1-1 0 0 0,-1 0-1 0 0,1 0 1 0 0,-1 1 0 0 0,1-1 0 0 0,-1 0 0 0 0,1 0 0 0 0,0-2 0 0 0,-1-6-80 0 0,0 1 0 0 0,1-1 1 0 0,0 0-1 0 0,2-10 0 0 0,-1 12-133 0 0,1 0 0 0 0,0 0 0 0 0,0 0 0 0 0,1 0 0 0 0,0 0-1 0 0,0 1 1 0 0,0-1 0 0 0,1 1 0 0 0,1 0 0 0 0,-1 0 0 0 0,1 1-1 0 0,0-1 1 0 0,1 1 0 0 0,-1 0 0 0 0,1 0 0 0 0,8-5-1 0 0,-7 6-880 0 0,0 0 0 0 0,0 1 0 0 0,1-1-1 0 0,-1 2 1 0 0,1-1 0 0 0,0 1 0 0 0,0 0-1 0 0,0 1 1 0 0,17-3 0 0 0,6 0-3841 0 0</inkml:trace>
</inkml:ink>
</file>

<file path=ppt/ink/ink1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0:37.1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223 148 4472 0 0,'0'0'10306'0'0,"6"-13"-8560"0"0,15-41-214 0 0,-21 52-1451 0 0,1 0 1 0 0,-1 1-1 0 0,0-1 0 0 0,1 0 0 0 0,-1 0 0 0 0,0 0 0 0 0,0 0 0 0 0,0 1 0 0 0,-1-1 1 0 0,1 0-1 0 0,0 0 0 0 0,-1 0 0 0 0,1 1 0 0 0,-1-1 0 0 0,1 0 0 0 0,-1 1 1 0 0,0-1-1 0 0,0 0 0 0 0,0 1 0 0 0,0-1 0 0 0,-1-1 0 0 0,-1 0 53 0 0,0 0-1 0 0,0 0 1 0 0,-1 1 0 0 0,1-1-1 0 0,-1 1 1 0 0,-4-3 0 0 0,6 4-68 0 0,-4-2 15 0 0,0 0 1 0 0,0 1-1 0 0,0-1 1 0 0,0 1-1 0 0,0 1 1 0 0,-1-1 0 0 0,1 1-1 0 0,0 0 1 0 0,-1 0-1 0 0,1 1 1 0 0,-1 0-1 0 0,1 0 1 0 0,-1 1 0 0 0,1 0-1 0 0,-1 0 1 0 0,1 0-1 0 0,0 1 1 0 0,-1 0-1 0 0,-8 4 1 0 0,10-4-78 0 0,0 1 0 0 0,0 0 1 0 0,0 0-1 0 0,1 0 0 0 0,-1 0 0 0 0,1 1 0 0 0,0 0 0 0 0,0 0 1 0 0,0 0-1 0 0,1 0 0 0 0,0 0 0 0 0,-1 1 0 0 0,1 0 0 0 0,1 0 1 0 0,-1 0-1 0 0,1 0 0 0 0,0 0 0 0 0,0 0 0 0 0,0 0 0 0 0,1 1 1 0 0,0-1-1 0 0,0 1 0 0 0,-1 6 0 0 0,2-5-73 0 0,0 0 0 0 0,0 0-1 0 0,0 0 1 0 0,1 0 0 0 0,0 0 0 0 0,0-1-1 0 0,1 1 1 0 0,0 0 0 0 0,0-1-1 0 0,4 9 1 0 0,-4-11-95 0 0,1 0 0 0 0,-1 0 0 0 0,1-1 0 0 0,-1 0 0 0 0,1 1-1 0 0,0-1 1 0 0,0 0 0 0 0,1 0 0 0 0,-1-1 0 0 0,1 1 0 0 0,-1-1 0 0 0,1 0-1 0 0,0 0 1 0 0,0 0 0 0 0,0 0 0 0 0,0 0 0 0 0,8 1 0 0 0,-5-1-661 0 0,1-1 1 0 0,0 0 0 0 0,-1-1-1 0 0,1 0 1 0 0,0 0 0 0 0,-1 0 0 0 0,1-1-1 0 0,0 0 1 0 0,-1-1 0 0 0,1 0-1 0 0,-1 0 1 0 0,0 0 0 0 0,1-1-1 0 0,-1 0 1 0 0,-1 0 0 0 0,14-9-1 0 0,7-4-3551 0 0</inkml:trace>
</inkml:ink>
</file>

<file path=ppt/ink/ink1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0:37.4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68 3492 0 0,'97'-24'2463'0'0,"-93"23"-2109"0"0,0 0 1 0 0,-1-1 0 0 0,0 1-1 0 0,1-1 1 0 0,5-3 0 0 0,0-6 1985 0 0,-1 1-199 0 0,-7 9-1763 0 0,0 0-1 0 0,1 0 1 0 0,-1 0 0 0 0,0 0 0 0 0,1 0-1 0 0,-1 0 1 0 0,1 1 0 0 0,-1-1 0 0 0,1 0-1 0 0,-1 1 1 0 0,1-1 0 0 0,-1 1 0 0 0,1 0-1 0 0,0-1 1 0 0,2 1 0 0 0,-2 0-248 0 0,-1 1 1 0 0,1 0-1 0 0,0-1 1 0 0,-1 1-1 0 0,1 0 1 0 0,0 0-1 0 0,-1-1 0 0 0,1 1 1 0 0,-1 0-1 0 0,0 1 1 0 0,1-1-1 0 0,-1 0 1 0 0,0 0-1 0 0,2 2 1 0 0,7 9 202 0 0,-1 1 0 0 0,0 0 1 0 0,0 0-1 0 0,11 27 1 0 0,10 15-236 0 0,-29-53-100 0 0,0-1 0 0 0,0 0 0 0 0,0 1 0 0 0,1-1 0 0 0,-1 0 0 0 0,0 0 0 0 0,0 0 0 0 0,1 0 0 0 0,-1 0 0 0 0,0 0 0 0 0,1 0 0 0 0,-1 0 0 0 0,1-1-1 0 0,0 1 1 0 0,-1 0 0 0 0,1-1 0 0 0,1 1 0 0 0,1-1-38 0 0,-1 1 0 0 0,1-1 0 0 0,-1 0-1 0 0,1 0 1 0 0,-1 0 0 0 0,1-1 0 0 0,5-1 0 0 0,4-1-114 0 0,-1-1 0 0 0,0-1 0 0 0,15-8 0 0 0,6-6 77 0 0,-26 14 104 0 0,0 1-1 0 0,0 0 1 0 0,0 0 0 0 0,1 0 0 0 0,0 1-1 0 0,-1 0 1 0 0,1 1 0 0 0,0-1-1 0 0,0 2 1 0 0,11-2 0 0 0,-17 3-145 0 0,0 1-1 0 0,0-1 1 0 0,0 1 0 0 0,-1 0 0 0 0,1-1 0 0 0,0 1 0 0 0,-1 0 0 0 0,1 0 0 0 0,0 0-1 0 0,-1 1 1 0 0,1-1 0 0 0,-1 0 0 0 0,0 0 0 0 0,1 1 0 0 0,-1-1 0 0 0,0 1-1 0 0,0-1 1 0 0,0 1 0 0 0,1 2 0 0 0,0-2-790 0 0,-1 1 1 0 0,1-1-1 0 0,0 1 0 0 0,0-1 1 0 0,0 0-1 0 0,0 0 1 0 0,1 0-1 0 0,-1 0 0 0 0,4 2 1 0 0,7 0-4867 0 0</inkml:trace>
</inkml:ink>
</file>

<file path=ppt/ink/ink1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0:37.7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157 61 10589 0 0,'0'0'9689'0'0,"-14"-6"-9034"0"0,-2 1-451 0 0,-30-8-1 0 0,44 13-186 0 0,0 0 0 0 0,0 0-1 0 0,0 0 1 0 0,0 0 0 0 0,0 1 0 0 0,0-1 0 0 0,0 0-1 0 0,0 1 1 0 0,0-1 0 0 0,1 1 0 0 0,-1 0 0 0 0,0 0-1 0 0,0 0 1 0 0,0-1 0 0 0,1 2 0 0 0,-1-1-1 0 0,1 0 1 0 0,-1 0 0 0 0,1 0 0 0 0,-1 1 0 0 0,1-1-1 0 0,0 1 1 0 0,-1-1 0 0 0,1 1 0 0 0,0 0 0 0 0,-1 2-1 0 0,-2 1 24 0 0,0 2-20 0 0,0 0 0 0 0,0 0 0 0 0,1 0-1 0 0,0 0 1 0 0,0 1 0 0 0,1-1 0 0 0,0 1-1 0 0,0 0 1 0 0,1 0 0 0 0,0 0 0 0 0,0-1-1 0 0,0 1 1 0 0,1 0 0 0 0,1 0 0 0 0,-1 0 0 0 0,1 0-1 0 0,5 15 1 0 0,-5-18-120 0 0,0 1 0 0 0,1-1 0 0 0,0 0 0 0 0,0 0 1 0 0,1 0-1 0 0,-1 0 0 0 0,1-1 0 0 0,0 1 0 0 0,0-1 0 0 0,1 1 0 0 0,-1-1 0 0 0,1 0 0 0 0,0 0 0 0 0,0-1 1 0 0,0 1-1 0 0,1-1 0 0 0,-1 0 0 0 0,1 0 0 0 0,0 0 0 0 0,0-1 0 0 0,0 0 0 0 0,0 0 0 0 0,0 0 0 0 0,0 0 1 0 0,0-1-1 0 0,10 1 0 0 0,-1-1-702 0 0,0-1 1 0 0,1 0 0 0 0,-1-1-1 0 0,0-1 1 0 0,23-5 0 0 0,67-27-6788 0 0,-28 9 2701 0 0,-64 21 4400 0 0,49-14 1316 0 0,-43 11 913 0 0,0 0 1 0 0,-1 0-1 0 0,19-12 0 0 0,-29 15-1065 0 0,-1-1-1 0 0,1 1 1 0 0,-1-1-1 0 0,0 0 0 0 0,-1-1 1 0 0,1 0-1 0 0,-1 1 1 0 0,0-2-1 0 0,8-11 1 0 0,-11 12-626 0 0,1 1 1 0 0,-1-1-1 0 0,0 0 1 0 0,0 0-1 0 0,0 0 1 0 0,-1 0-1 0 0,0 0 0 0 0,1-9 1 0 0,-2 12 2 0 0,0 1 0 0 0,0 0 1 0 0,0-1-1 0 0,0 1 0 0 0,0 0 0 0 0,-1 0 1 0 0,1-1-1 0 0,-1 1 0 0 0,1 0 0 0 0,-1 0 1 0 0,0 0-1 0 0,0-1 0 0 0,0 1 0 0 0,0 0 1 0 0,0 0-1 0 0,-2-2 0 0 0,1 2 40 0 0,0 1 0 0 0,0-1 0 0 0,-1 0 0 0 0,1 1 0 0 0,0-1 0 0 0,0 1 0 0 0,-1 0 0 0 0,1 0 0 0 0,-1 0 0 0 0,1 0 0 0 0,-1 0 0 0 0,0 1 0 0 0,-4-2 0 0 0,-1 1 135 0 0,-1 0 0 0 0,1 1 0 0 0,0 0 1 0 0,-1 0-1 0 0,1 1 0 0 0,0 0 0 0 0,0 0 1 0 0,0 1-1 0 0,-12 4 0 0 0,17-5-172 0 0,0 0-1 0 0,0 0 1 0 0,0 1-1 0 0,0-1 1 0 0,1 1-1 0 0,-1-1 1 0 0,0 1-1 0 0,1 0 1 0 0,-1 0-1 0 0,1 1 1 0 0,0-1-1 0 0,0 0 1 0 0,0 1-1 0 0,0-1 1 0 0,0 1-1 0 0,0 0 1 0 0,1-1 0 0 0,-1 1-1 0 0,1 0 1 0 0,0 0-1 0 0,0 0 1 0 0,0 0-1 0 0,0 0 1 0 0,0 0-1 0 0,1 1 1 0 0,-1-1-1 0 0,1 4 1 0 0,1 0-9 0 0,-1-1 1 0 0,2 0 0 0 0,-1 0-1 0 0,0-1 1 0 0,1 1 0 0 0,0 0-1 0 0,1 0 1 0 0,-1-1 0 0 0,1 1 0 0 0,0-1-1 0 0,0 0 1 0 0,1 0 0 0 0,0 0-1 0 0,7 7 1 0 0,2 2 29 0 0,2-1 1 0 0,-1 0 0 0 0,23 13-1 0 0,-16-12-328 0 0,2-2 0 0 0,-1 0 0 0 0,1-1 0 0 0,1-2 0 0 0,0 0 0 0 0,37 7 0 0 0,-57-15-566 0 0,18 4-336 0 0</inkml:trace>
</inkml:ink>
</file>

<file path=ppt/ink/ink1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0:38.2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56 1 8505 0 0,'0'0'12704'0'0,"-8"16"-12000"0"0,-25 55-358 0 0,30-65-333 0 0,1 1 0 0 0,-1-1-1 0 0,2 1 1 0 0,-1-1 0 0 0,1 1-1 0 0,0 0 1 0 0,0 0 0 0 0,1 0 0 0 0,0 0-1 0 0,1 8 1 0 0,0 7-60 0 0,-1-6-418 0 0,1 0-1 0 0,5 29 0 0 0,-5-38-728 0 0,1 1 0 0 0,1-1 0 0 0,-1 1 0 0 0,7 9 0 0 0,-6-10-3663 0 0</inkml:trace>
</inkml:ink>
</file>

<file path=ppt/ink/ink1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0:38.5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15 7097 0 0,'0'0'11195'0'0,"15"-3"-10022"0"0,3-1-734 0 0,31-4 0 0 0,-46 8-374 0 0,1 0 1 0 0,0 1 0 0 0,-1-1 0 0 0,1 1 0 0 0,-1 0 0 0 0,1 0 0 0 0,-1 0 0 0 0,1 0 0 0 0,-1 0 0 0 0,0 1-1 0 0,0 0 1 0 0,1-1 0 0 0,-1 1 0 0 0,0 0 0 0 0,-1 1 0 0 0,1-1 0 0 0,3 3 0 0 0,5 4 170 0 0,14 10 49 0 0,0 0 0 0 0,-1 2 0 0 0,-1 1 0 0 0,-1 1 0 0 0,21 28 0 0 0,-36-36-274 0 0,-6-13-11 0 0,0 0 0 0 0,-1 0 0 0 0,1 0 0 0 0,0-1 0 0 0,0 1 0 0 0,0 0 0 0 0,0-1 1 0 0,0 1-1 0 0,1 0 0 0 0,1 1 0 0 0,-2-3 2 0 0,-1 0 0 0 0,1-1 0 0 0,-1 1 0 0 0,1 0 0 0 0,-1 0 0 0 0,1-1 0 0 0,-1 1 1 0 0,1 0-1 0 0,-1-1 0 0 0,1 1 0 0 0,-1 0 0 0 0,1-1 0 0 0,-1 1 0 0 0,0-1 0 0 0,1 1 0 0 0,-1 0 0 0 0,0-1 1 0 0,1 1-1 0 0,-1-1 0 0 0,0 1 0 0 0,0-1 0 0 0,1 0 0 0 0,-1 1 0 0 0,0-1 0 0 0,0 1 0 0 0,0-1 0 0 0,1 0 0 0 0,0-2-13 0 0,13-25-16 0 0,2 1 1 0 0,1 0-1 0 0,30-36 0 0 0,-44 60 79 0 0,0-1-1 0 0,0 1 1 0 0,0 0-1 0 0,0 0 1 0 0,1 0-1 0 0,-1 0 1 0 0,1 1-1 0 0,0-1 1 0 0,0 1-1 0 0,0 0 1 0 0,6-2-1 0 0,-7 3-38 0 0,0 1-1 0 0,0-1 1 0 0,1 1 0 0 0,-1-1-1 0 0,0 1 1 0 0,0 0-1 0 0,0 1 1 0 0,0-1 0 0 0,0 0-1 0 0,0 1 1 0 0,0-1 0 0 0,0 1-1 0 0,0 0 1 0 0,0 0-1 0 0,0 1 1 0 0,-1-1 0 0 0,5 3-1 0 0,3 2-107 0 0,-1 0 1 0 0,0 1-1 0 0,-1 0 0 0 0,15 16 0 0 0,24 36-2436 0 0,-30-36 823 0 0,-13-18 723 0 0,1 1 0 0 0,0-1-1 0 0,5 5 1 0 0,12 4-6010 0 0,4-8-1596 0 0</inkml:trace>
</inkml:ink>
</file>

<file path=ppt/ink/ink1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0:39.0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292 680 6261 0 0,'0'0'4289'0'0,"4"-12"-3234"0"0,14-40 289 0 0,-15 42-733 0 0,0 0 0 0 0,-1 0 0 0 0,0-1 0 0 0,0-19 0 0 0,0 7 46 0 0,1-2 40 0 0,-2 1 0 0 0,0 0 0 0 0,-5-39-1 0 0,4 60-593 0 0,-1 0-1 0 0,1-1 1 0 0,-1 1-1 0 0,0 0 1 0 0,0 0-1 0 0,-1-1 1 0 0,1 1-1 0 0,-1 0 1 0 0,1 0-1 0 0,-1 0 1 0 0,0 1-1 0 0,0-1 1 0 0,0 0-1 0 0,-1 1 1 0 0,1-1-1 0 0,0 1 1 0 0,-1 0-1 0 0,0 0 1 0 0,0 0-1 0 0,-4-3 1 0 0,3 4-51 0 0,0-1 1 0 0,0 1-1 0 0,0 0 1 0 0,-1 0-1 0 0,1 0 1 0 0,0 0-1 0 0,-1 1 1 0 0,1 0-1 0 0,-1 0 1 0 0,1 0-1 0 0,0 0 1 0 0,-1 1-1 0 0,1-1 1 0 0,0 1-1 0 0,-8 3 1 0 0,-1 1-12 0 0,1 0 0 0 0,0 1 1 0 0,0 0-1 0 0,1 1 1 0 0,-1 1-1 0 0,1 0 0 0 0,1 0 1 0 0,0 1-1 0 0,0 0 1 0 0,0 1-1 0 0,-12 16 0 0 0,14-15-37 0 0,0 1 0 0 0,1-1 0 0 0,0 1-1 0 0,1 0 1 0 0,0 1 0 0 0,1-1 0 0 0,0 1 0 0 0,1 0-1 0 0,1 0 1 0 0,0 1 0 0 0,-1 18 0 0 0,3-24-6 0 0,1-1 1 0 0,0 0-1 0 0,1 1 0 0 0,0-1 1 0 0,0 0-1 0 0,0 0 0 0 0,1 0 1 0 0,0 0-1 0 0,1 0 1 0 0,-1 0-1 0 0,7 10 0 0 0,-6-12-20 0 0,0-1-1 0 0,0 0 1 0 0,1 1-1 0 0,-1-1 0 0 0,1 0 1 0 0,0-1-1 0 0,0 1 1 0 0,1-1-1 0 0,-1 0 1 0 0,1 0-1 0 0,-1 0 0 0 0,1 0 1 0 0,0-1-1 0 0,0 0 1 0 0,0 0-1 0 0,7 1 0 0 0,-5-1-26 0 0,0-1 0 0 0,0 1 0 0 0,0-2 0 0 0,0 1 0 0 0,1-1 0 0 0,-1 0 0 0 0,0-1-1 0 0,0 0 1 0 0,0 0 0 0 0,0 0 0 0 0,13-5 0 0 0,-10 2 3 0 0,0 0 0 0 0,-1-1 0 0 0,0 0-1 0 0,0-1 1 0 0,0 0 0 0 0,-1 0 0 0 0,11-11 0 0 0,1-4 16 0 0,-2-1 0 0 0,0 0 0 0 0,-1-1 0 0 0,-1-1 0 0 0,13-29 0 0 0,6-16 48 0 0,39-115 0 0 0,8-77 1123 0 0,-81 260-1130 0 0,3-12 173 0 0,-36 71-552 0 0,0 6 98 0 0,-46 137-1 0 0,68-167-621 0 0,1 0 0 0 0,2 1 0 0 0,1 0-1 0 0,2 1 1 0 0,1-1 0 0 0,3 40 0 0 0,0-68 484 0 0,0 1-487 0 0,0-1 1 0 0,1 1-1 0 0,0 0 1 0 0,1-1-1 0 0,-1 1 1 0 0,2-1-1 0 0,-1 1 1 0 0,4 6-1 0 0,-1-5-1505 0 0,1 0 0 0 0,8 9 0 0 0</inkml:trace>
</inkml:ink>
</file>

<file path=ppt/ink/ink1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0:39.2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299 216 5805 0 0,'0'0'5487'0'0,"0"-13"-3069"0"0,2 0-1964 0 0,-1 7-247 0 0,0 0 0 0 0,-1 0 1 0 0,0-1-1 0 0,0 1 0 0 0,0 0 0 0 0,-1 0 0 0 0,0-1 0 0 0,0 1 0 0 0,0 0 0 0 0,-1 0 0 0 0,-3-8 1 0 0,1 4 266 0 0,-1 1 0 0 0,0 0 0 0 0,0-1 0 0 0,-1 1 0 0 0,-11-12 0 0 0,14 17-368 0 0,-1 1-1 0 0,1-1 1 0 0,-1 1 0 0 0,0 0 0 0 0,0 0-1 0 0,0 1 1 0 0,0-1 0 0 0,0 1-1 0 0,-1 0 1 0 0,1 0 0 0 0,-1 0-1 0 0,1 1 1 0 0,-1-1 0 0 0,-8 0-1 0 0,7 1-59 0 0,0 1-1 0 0,-1 0 1 0 0,1 0-1 0 0,-1 1 1 0 0,1-1-1 0 0,0 1 1 0 0,-1 1-1 0 0,1-1 1 0 0,0 1-1 0 0,0 0 1 0 0,0 0-1 0 0,0 1 1 0 0,0 0-1 0 0,1 0 1 0 0,-1 0 0 0 0,-5 5-1 0 0,5-3-18 0 0,0 0 0 0 0,1 1 0 0 0,-1 0 0 0 0,1 0 0 0 0,0 0 0 0 0,1 1 0 0 0,-1-1 0 0 0,1 1 0 0 0,1 0 0 0 0,-1 0 0 0 0,1 1 0 0 0,-4 11 0 0 0,5-9-11 0 0,0 0 1 0 0,1-1-1 0 0,-1 1 1 0 0,2 0-1 0 0,0 0 0 0 0,0-1 1 0 0,0 1-1 0 0,1 0 1 0 0,1 0-1 0 0,0-1 0 0 0,0 1 1 0 0,1-1-1 0 0,4 11 1 0 0,-4-13-60 0 0,0 0-1 0 0,1 0 1 0 0,0 0 0 0 0,0 0 0 0 0,1-1 0 0 0,-1 0-1 0 0,1 0 1 0 0,1 0 0 0 0,-1-1 0 0 0,1 1 0 0 0,0-1-1 0 0,0-1 1 0 0,1 1 0 0 0,-1-1 0 0 0,1 0 0 0 0,12 5-1 0 0,-14-7-167 0 0,-1-1 1 0 0,0 0-1 0 0,0 0 0 0 0,1 0 0 0 0,-1-1 0 0 0,1 1 0 0 0,-1-1 0 0 0,0 0 1 0 0,1 0-1 0 0,-1-1 0 0 0,1 1 0 0 0,-1-1 0 0 0,0 0 0 0 0,1 0 0 0 0,4-2 1 0 0,-4 0-976 0 0,0 1 0 0 0,-1-1 1 0 0,1 1-1 0 0,-1-1 1 0 0,1 0-1 0 0,-1-1 0 0 0,7-7 1 0 0,8-10-6028 0 0</inkml:trace>
</inkml:ink>
</file>

<file path=ppt/ink/ink1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0:39.6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72 1 8521 0 0,'0'0'13236'0'0,"7"14"-12574"0"0,-2-5-558 0 0,3 4 10 0 0,-2 0 0 0 0,0 0 1 0 0,0 0-1 0 0,-1 1 0 0 0,6 26 1 0 0,-4 1-53 0 0,-2 0 0 0 0,-1 0 0 0 0,-5 80 0 0 0,-1-105-272 0 0,0 0 0 0 0,-2-1 0 0 0,0 1 0 0 0,-1-1-1 0 0,0 0 1 0 0,-1 0 0 0 0,-15 26 0 0 0,-23 26-2912 0 0,-4-6-5284 0 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37:37.4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116 156 4668 0 0,'0'0'9714'0'0,"3"-16"-8151"0"0,9-48-154 0 0,-12 61-1222 0 0,1-1-1 0 0,-1 0 1 0 0,1 0 0 0 0,-1 0-1 0 0,-1 0 1 0 0,1 1-1 0 0,0-1 1 0 0,-1 0-1 0 0,-1-5 1 0 0,1 8-106 0 0,1-1 0 0 0,-1 0 0 0 0,0 0 0 0 0,0 1 1 0 0,0-1-1 0 0,0 1 0 0 0,0-1 0 0 0,0 1 0 0 0,-1-1 0 0 0,1 1 0 0 0,0-1 0 0 0,-1 1 0 0 0,1 0 0 0 0,-2-1 0 0 0,-1 0-8 0 0,1 1-1 0 0,-1-1 0 0 0,1 1 1 0 0,-1 0-1 0 0,0 0 0 0 0,0 1 1 0 0,1-1-1 0 0,-1 1 0 0 0,0 0 1 0 0,0 0-1 0 0,1 0 0 0 0,-1 0 1 0 0,0 0-1 0 0,-5 2 0 0 0,6-1-58 0 0,1-1-1 0 0,0 1 0 0 0,0 0 0 0 0,0-1 1 0 0,0 1-1 0 0,0 0 0 0 0,0 0 1 0 0,0 0-1 0 0,1 1 0 0 0,-1-1 1 0 0,0 0-1 0 0,1 1 0 0 0,-1-1 0 0 0,1 1 1 0 0,-1 0-1 0 0,-1 2 0 0 0,1 0-8 0 0,0-1 0 0 0,0 0 0 0 0,1 1-1 0 0,-1 0 1 0 0,1-1 0 0 0,0 1 0 0 0,0 0 0 0 0,0 7-1 0 0,0-2-5 0 0,1 0-1 0 0,1-1 1 0 0,-1 1-1 0 0,1 0 1 0 0,1 0-1 0 0,-1 0 1 0 0,6 12-1 0 0,37 76 7 0 0,-31-72 2 0 0,-1 0 0 0 0,-1 1 0 0 0,12 45 0 0 0,-22-66 23 0 0,0 0 0 0 0,0 0 0 0 0,0 0 0 0 0,-1 0 0 0 0,0 0 0 0 0,0 0 0 0 0,-1 5 0 0 0,1-9-15 0 0,0 0 0 0 0,-1 0 0 0 0,1 1-1 0 0,-1-1 1 0 0,1 0 0 0 0,-1 0 0 0 0,1 0 0 0 0,-1 1 0 0 0,0-1 0 0 0,1 0 0 0 0,-1 0 0 0 0,0 0 0 0 0,0 0 0 0 0,0 0 0 0 0,0-1 0 0 0,0 1-1 0 0,0 0 1 0 0,0 0 0 0 0,0 0 0 0 0,0-1 0 0 0,0 1 0 0 0,-1-1 0 0 0,1 1 0 0 0,0-1 0 0 0,0 1 0 0 0,-1-1 0 0 0,1 0 0 0 0,0 0 0 0 0,0 1-1 0 0,-3-1 1 0 0,-1 0-34 0 0,1 1 1 0 0,-1-1-1 0 0,1 0 0 0 0,-1 0 0 0 0,1-1 0 0 0,-1 1 0 0 0,1-1 0 0 0,0 0 0 0 0,-1 0 0 0 0,1-1 0 0 0,-8-3 0 0 0,10 4-156 0 0,0-1 0 0 0,0 1 0 0 0,0-1 0 0 0,0 0 0 0 0,0 0 0 0 0,0 0 0 0 0,0 0 0 0 0,1 0 0 0 0,-1-1 0 0 0,1 1 0 0 0,-1 0 0 0 0,1-1 0 0 0,0 1 0 0 0,0-1 0 0 0,0 1 0 0 0,0-1 0 0 0,1 0 0 0 0,-1 1 0 0 0,1-1 0 0 0,-1 0 0 0 0,1-3 0 0 0,0 2-183 0 0,-1-2-950 0 0,1 0 0 0 0,0 0-1 0 0,0 1 1 0 0,2-11 0 0 0,6-14-4536 0 0</inkml:trace>
</inkml:ink>
</file>

<file path=ppt/ink/ink1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0:39.8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0 177 52 0 0,'0'0'13289'0'0,"14"-11"-12155"0"0,43-35-309 0 0,-54 44-763 0 0,0-1-1 0 0,1 1 1 0 0,0 0-1 0 0,-1-1 0 0 0,1 2 1 0 0,0-1-1 0 0,0 0 1 0 0,0 1-1 0 0,0 0 1 0 0,5-1-1 0 0,3-1 36 0 0,12-2-47 0 0,0 1-1 0 0,0 2 1 0 0,37-1 0 0 0,24-2-48 0 0,-60 4 18 0 0,12-3 24 0 0,-35 4 2 0 0,1-1 0 0 0,-1 1-1 0 0,1-1 1 0 0,-1 0 0 0 0,1 0 0 0 0,-1 0 0 0 0,1 0-1 0 0,-1-1 1 0 0,0 1 0 0 0,0-1 0 0 0,3-1 0 0 0,-5 2-10 0 0,1 1 1 0 0,0-1-1 0 0,-1 1 1 0 0,1-1-1 0 0,-1 0 1 0 0,1 1-1 0 0,-1-1 1 0 0,1 0-1 0 0,-1 1 0 0 0,1-1 1 0 0,-1 0-1 0 0,0 0 1 0 0,1 1-1 0 0,-1-1 1 0 0,0 0-1 0 0,0 0 1 0 0,1 0-1 0 0,-1 1 1 0 0,0-1-1 0 0,0 0 1 0 0,0 0-1 0 0,0 0 1 0 0,0 0-1 0 0,0 1 1 0 0,0-1-1 0 0,-1 0 1 0 0,1 0-1 0 0,0 0 1 0 0,0 1-1 0 0,-1-1 1 0 0,1 0-1 0 0,0 0 1 0 0,-1 1-1 0 0,1-1 1 0 0,-1 0-1 0 0,1 1 1 0 0,-1-1-1 0 0,1 0 1 0 0,-1 1-1 0 0,1-1 1 0 0,-1 1-1 0 0,0-1 1 0 0,1 1-1 0 0,-1-1 1 0 0,0 1-1 0 0,-1-1 1 0 0,-3-2 88 0 0,1 0 1 0 0,-1 0-1 0 0,0 1 0 0 0,-1 0 1 0 0,-8-2-1 0 0,2 1 26 0 0,1 1-1 0 0,-1 1 1 0 0,0 0-1 0 0,1 0 1 0 0,-1 1-1 0 0,-16 3 1 0 0,21-2-65 0 0,0 0 0 0 0,-1 0 0 0 0,1 1 0 0 0,0 0 0 0 0,0 1 0 0 0,0 0 0 0 0,0 0 0 0 0,0 0 0 0 0,1 1 0 0 0,-1 0 0 0 0,-6 5 0 0 0,10-6-55 0 0,0 0-1 0 0,0 1 0 0 0,0-1 1 0 0,1 1-1 0 0,-1-1 0 0 0,1 1 1 0 0,0 0-1 0 0,0 0 0 0 0,0 0 1 0 0,0 0-1 0 0,1 0 0 0 0,-1 0 1 0 0,1 0-1 0 0,0 1 1 0 0,1-1-1 0 0,-1 0 0 0 0,1 1 1 0 0,0-1-1 0 0,0 1 0 0 0,0-1 1 0 0,0 0-1 0 0,1 1 0 0 0,0-1 1 0 0,0 0-1 0 0,0 1 0 0 0,2 3 1 0 0,-2-4-51 0 0,1 0 1 0 0,0 0 0 0 0,0 0 0 0 0,0 0 0 0 0,0 0-1 0 0,1-1 1 0 0,0 1 0 0 0,-1-1 0 0 0,1 0-1 0 0,0 1 1 0 0,1-2 0 0 0,-1 1 0 0 0,0 0-1 0 0,1 0 1 0 0,0-1 0 0 0,-1 0 0 0 0,1 0-1 0 0,0 0 1 0 0,0 0 0 0 0,0-1 0 0 0,1 1 0 0 0,-1-1-1 0 0,0 0 1 0 0,0-1 0 0 0,1 1 0 0 0,5 0-1 0 0,9-1-665 0 0,28-1-2338 0 0,-16-6-4507 0 0,-15 0 2067 0 0</inkml:trace>
</inkml:ink>
</file>

<file path=ppt/ink/ink1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0:40.1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214 62 6989 0 0,'0'0'11505'0'0,"-2"-12"-10786"0"0,-6-37-226 0 0,6 66 210 0 0,3 16-582 0 0,17 32 21 0 0,-11-43-46 0 0,5 25-1 0 0,-9-29-66 0 0,8 55 120 0 0,-10-65-119 0 0,-1 0 1 0 0,1 0-1 0 0,-2 1 1 0 0,1-1-1 0 0,-1 0 0 0 0,-4 14 1 0 0,3-18 10 0 0,1-1 1 0 0,-1 1-1 0 0,0 0 0 0 0,0-1 1 0 0,-1 1-1 0 0,1-1 0 0 0,-1 0 1 0 0,0 0-1 0 0,1 0 1 0 0,-1 0-1 0 0,-1 0 0 0 0,1-1 1 0 0,0 1-1 0 0,-1-1 0 0 0,1 0 1 0 0,-1 0-1 0 0,0 0 0 0 0,0-1 1 0 0,1 1-1 0 0,-1-1 1 0 0,0 0-1 0 0,-6 1 0 0 0,-5 1 89 0 0,-1-1 0 0 0,0 0 0 0 0,0-1 0 0 0,-22-2 0 0 0,32 1-128 0 0,0 0 0 0 0,1-1 0 0 0,-1 0 0 0 0,0 0-1 0 0,1 0 1 0 0,-1-1 0 0 0,-5-2 0 0 0,9 3-77 0 0,1 1 0 0 0,0-1 0 0 0,-1 0-1 0 0,1 0 1 0 0,0 0 0 0 0,0 0 0 0 0,0 0 0 0 0,-1 0 0 0 0,1 0 0 0 0,0 0 0 0 0,0 0 0 0 0,1 0 0 0 0,-1-1 0 0 0,0 1 0 0 0,0 0-1 0 0,1-1 1 0 0,-1 1 0 0 0,0 0 0 0 0,1-1 0 0 0,-1 1 0 0 0,1-1 0 0 0,0 1 0 0 0,0-1 0 0 0,-1 1 0 0 0,1-1 0 0 0,0 1 0 0 0,0-1 0 0 0,0 0-1 0 0,1 1 1 0 0,-1-1 0 0 0,1-1 0 0 0,-1 1-124 0 0,1 0-1 0 0,0 0 1 0 0,-1 1-1 0 0,1-1 1 0 0,0 0-1 0 0,0 1 0 0 0,0-1 1 0 0,0 1-1 0 0,0-1 1 0 0,1 1-1 0 0,-1 0 1 0 0,0-1-1 0 0,1 1 1 0 0,-1 0-1 0 0,1 0 1 0 0,-1 0-1 0 0,1 0 0 0 0,2-1 1 0 0,5-2-1848 0 0,-1 1 0 0 0,15-5 0 0 0,-13 5-313 0 0,18-4-3063 0 0</inkml:trace>
</inkml:ink>
</file>

<file path=ppt/ink/ink1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0:40.5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26 183 496 0 0,'0'0'4850'0'0,"16"-1"-2642"0"0,6-1-1656 0 0,1 0 751 0 0,47-9-1 0 0,-61 9-693 0 0,0 0 1 0 0,-1-1-1 0 0,1 0 0 0 0,-1 0 1 0 0,1-1-1 0 0,-1 0 1 0 0,13-9-1 0 0,-18 12-427 0 0,-1-1 0 0 0,1-1 1 0 0,-1 1-1 0 0,0 0 0 0 0,0-1 0 0 0,0 1 0 0 0,0-1 1 0 0,0 1-1 0 0,0-1 0 0 0,-1 0 0 0 0,1 0 0 0 0,-1 0 1 0 0,0 0-1 0 0,0 0 0 0 0,0 0 0 0 0,0 0 1 0 0,0-1-1 0 0,-1 1 0 0 0,0 0 0 0 0,1 0 0 0 0,-1 0 1 0 0,0-1-1 0 0,-1 1 0 0 0,0-6 0 0 0,1 6-113 0 0,-1 1-1 0 0,0 0 0 0 0,1-1 1 0 0,-1 1-1 0 0,0 0 1 0 0,0 0-1 0 0,0 0 1 0 0,-1 0-1 0 0,1 0 0 0 0,0 0 1 0 0,-1 0-1 0 0,1 0 1 0 0,-1 1-1 0 0,0-1 1 0 0,-2-1-1 0 0,0 0 6 0 0,1 1 0 0 0,-1 0-1 0 0,0 0 1 0 0,0 0 0 0 0,0 0 0 0 0,0 1 0 0 0,-8-3 0 0 0,1 2 36 0 0,0 1 1 0 0,0 0 0 0 0,-1 0 0 0 0,1 1 0 0 0,-18 3-1 0 0,24-3-87 0 0,0 1 0 0 0,0 0 0 0 0,0 1 0 0 0,1-1 0 0 0,-1 1 0 0 0,1 0 0 0 0,-1 0 0 0 0,1 0 0 0 0,0 1 0 0 0,-1-1 0 0 0,1 1 0 0 0,1 0 0 0 0,-5 4 0 0 0,3-2 3 0 0,1 1-1 0 0,-1-1 0 0 0,1 1 1 0 0,0 0-1 0 0,0 0 0 0 0,1 1 1 0 0,0-1-1 0 0,-3 9 0 0 0,1-1-27 0 0,1 0 0 0 0,1 1 0 0 0,1 0-1 0 0,0-1 1 0 0,0 1 0 0 0,2 0 0 0 0,0 0 0 0 0,1 15-1 0 0,0-24-63 0 0,0-1-1 0 0,0 1 0 0 0,0-1 0 0 0,0 0 0 0 0,1 0 0 0 0,0 0 1 0 0,0 0-1 0 0,1 0 0 0 0,-1 0 0 0 0,1 0 0 0 0,0 0 0 0 0,0-1 1 0 0,1 0-1 0 0,-1 0 0 0 0,1 0 0 0 0,0 0 0 0 0,0 0 0 0 0,0-1 1 0 0,6 5-1 0 0,-4-5-133 0 0,0 0 0 0 0,0 0 0 0 0,1-1 0 0 0,-1 0 0 0 0,0 0 0 0 0,1 0 0 0 0,0-1 0 0 0,-1 0 0 0 0,1 0 0 0 0,0 0 0 0 0,-1-1 0 0 0,1 0 1 0 0,0-1-1 0 0,0 1 0 0 0,10-3 0 0 0,-6 0-657 0 0,0-1 0 0 0,0 0 0 0 0,0 0 0 0 0,19-11 0 0 0,37-30-5157 0 0,-37 23 1351 0 0</inkml:trace>
</inkml:ink>
</file>

<file path=ppt/ink/ink1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0:40.7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118 185 1720 0 0,'0'0'1813'0'0,"6"-16"3059"0"0,0-1-3627 0 0,30-100 5651 0 0,-35 112-6207 0 0,4-14 679 0 0,-5 19-1217 0 0,0-1 1 0 0,0 0-1 0 0,0 1 1 0 0,0-1-1 0 0,1 1 1 0 0,-1-1 0 0 0,0 1-1 0 0,0-1 1 0 0,1 1-1 0 0,-1-1 1 0 0,0 1 0 0 0,1-1-1 0 0,-1 1 1 0 0,0-1-1 0 0,1 1 1 0 0,-1 0 0 0 0,1-1-1 0 0,-1 1 1 0 0,1 0-1 0 0,-1-1 1 0 0,1 1 0 0 0,-1 0-1 0 0,1-1 1 0 0,0 2-111 0 0,-1-1 0 0 0,1 0 0 0 0,-1 1 1 0 0,0-1-1 0 0,1 1 0 0 0,-1-1 0 0 0,1 0 1 0 0,-1 1-1 0 0,0-1 0 0 0,1 1 0 0 0,-1 0 0 0 0,0-1 1 0 0,0 1-1 0 0,0-1 0 0 0,1 1 0 0 0,-1-1 1 0 0,0 1-1 0 0,0-1 0 0 0,0 1 0 0 0,0 1 0 0 0,3 18 51 0 0,-2-15 27 0 0,4 43 46 0 0,-3 0 1 0 0,-3 63 0 0 0,0-90-368 0 0,-2 1 0 0 0,0-1 0 0 0,-1 0 0 0 0,-1 0 0 0 0,-1 0 0 0 0,-1-1 0 0 0,0 0 0 0 0,-14 24 0 0 0,10-26-917 0 0,0 1-1 0 0,-1-1 0 0 0,-1-1 0 0 0,-26 27 1 0 0,15-24-3091 0 0,-5-5-1749 0 0</inkml:trace>
</inkml:ink>
</file>

<file path=ppt/ink/ink1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0:41.0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1 140 7917 0 0,'0'0'6345'0'0,"17"-8"-4635"0"0,3-1-1195 0 0,11-5 754 0 0,47-13 0 0 0,108-21 1473 0 0,-123 37-2851 0 0,1 3-1 0 0,95-1 1 0 0,-114 10-532 0 0,-23 0-5930 0 0,-35-2 2203 0 0,-18-5-1955 0 0</inkml:trace>
</inkml:ink>
</file>

<file path=ppt/ink/ink1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0:42.8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213 216 1252 0 0,'0'0'11095'0'0,"-3"4"-10781"0"0,-1 0-203 0 0,2-3-59 0 0,1 0 1 0 0,0 1 0 0 0,-1-1-1 0 0,1 1 1 0 0,0-1 0 0 0,0 1-1 0 0,0-1 1 0 0,0 1 0 0 0,0 0-1 0 0,0-1 1 0 0,0 3 0 0 0,-1-3 237 0 0,0 0 1 0 0,0-1-1 0 0,1 1 1 0 0,-1-1-1 0 0,0 0 0 0 0,0 1 1 0 0,0-1-1 0 0,0 0 1 0 0,0 0-1 0 0,0 0 1 0 0,-3-1-1 0 0,1 1-50 0 0,2 0-191 0 0,0-1 1 0 0,0 1 0 0 0,1-1-1 0 0,-1 1 1 0 0,0-1-1 0 0,0 0 1 0 0,0 1-1 0 0,1-1 1 0 0,-1 0-1 0 0,0 0 1 0 0,1 0-1 0 0,-1-1 1 0 0,1 1-1 0 0,-1 0 1 0 0,1 0 0 0 0,0-1-1 0 0,0 1 1 0 0,-1-1-1 0 0,1 1 1 0 0,0-1-1 0 0,0 0 1 0 0,0 1-1 0 0,1-1 1 0 0,-1 0-1 0 0,0 0 1 0 0,1 0-1 0 0,-1 1 1 0 0,0-4 0 0 0,0 0 13 0 0,0-1 0 0 0,0 1 0 0 0,0 0 0 0 0,1-1 0 0 0,-1 1 0 0 0,1 0 1 0 0,1-1-1 0 0,-1 1 0 0 0,2-7 0 0 0,2 2-15 0 0,0 1 0 0 0,0-1 0 0 0,1 1 0 0 0,0 0 0 0 0,1 1 0 0 0,0-1 0 0 0,0 1 0 0 0,1 1 0 0 0,0-1 0 0 0,1 1 0 0 0,-1 0 0 0 0,1 1 0 0 0,14-9-1 0 0,-16 11-30 0 0,0 1 0 0 0,0-1-1 0 0,0 2 1 0 0,1-1 0 0 0,-1 1-1 0 0,1-1 1 0 0,0 2 0 0 0,0-1-1 0 0,-1 1 1 0 0,1 0 0 0 0,0 1-1 0 0,10-1 1 0 0,-12 2-18 0 0,-1-1 1 0 0,1 1-1 0 0,-1 0 0 0 0,1 0 0 0 0,-1 0 1 0 0,1 1-1 0 0,-1 0 0 0 0,0-1 0 0 0,1 1 1 0 0,-1 1-1 0 0,0-1 0 0 0,0 1 1 0 0,-1-1-1 0 0,1 1 0 0 0,0 0 0 0 0,-1 1 1 0 0,0-1-1 0 0,0 1 0 0 0,4 4 1 0 0,-2 0-6 0 0,-1 1 1 0 0,1-1 0 0 0,-1 1 0 0 0,-1-1 0 0 0,0 1 0 0 0,0 0 0 0 0,-1 1 0 0 0,0-1 0 0 0,0 0 0 0 0,-1 1 0 0 0,-1-1 0 0 0,1 1 0 0 0,-1-1 0 0 0,-1 1 0 0 0,-2 13 0 0 0,-1-4 11 0 0,0 0 0 0 0,-1-1 0 0 0,-1 0 0 0 0,-1 0 0 0 0,-1 0 0 0 0,-16 27 0 0 0,0-7 38 0 0,-1-2-1 0 0,-48 52 1 0 0,-71 54 166 0 0,39-55 530 0 0,113-93-466 0 0,1 0 0 0 0,0 1-1 0 0,1 0 1 0 0,-1 1 0 0 0,1-1-1 0 0,0 2 1 0 0,0-1-1 0 0,18-2 1 0 0,11-2 77 0 0,48-2 0 0 0,-35 6-101 0 0,66 5 1 0 0,-86 1-463 0 0,-1 2 1 0 0,1 1 0 0 0,41 13 0 0 0,-64-15-161 0 0,68 18-2831 0 0,-61-18-1018 0 0,23 1 0 0 0,-10-4-2280 0 0</inkml:trace>
</inkml:ink>
</file>

<file path=ppt/ink/ink1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0:44.9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74 10093 0 0,'0'0'7114'0'0,"-1"-12"-5985"0"0,-2-38 218 0 0,4 40 42 0 0,1 8-996 0 0,2 7-149 0 0,16 20 418 0 0,-7-6-383 0 0,139 169 1449 0 0,100 135-1355 0 0,-244-311-359 0 0,87 128 69 0 0,-69-97-23 0 0,28 60 0 0 0,-53-100-57 0 0,2 4-1 0 0,1-1 0 0 0,-1 1 0 0 0,-1 0 0 0 0,1 0 0 0 0,-1 0 0 0 0,-1 0 0 0 0,1 1-1 0 0,-1-1 1 0 0,0 0 0 0 0,-1 12 0 0 0,0-18-5 0 0,0 0 0 0 0,-1 0 0 0 0,1 1-1 0 0,0-1 1 0 0,-1 0 0 0 0,1 0 0 0 0,-1 0-1 0 0,1 0 1 0 0,-1 0 0 0 0,1 0 0 0 0,-1 0 0 0 0,0 0-1 0 0,0 0 1 0 0,1 0 0 0 0,-1 0 0 0 0,0 0-1 0 0,0 0 1 0 0,0 0 0 0 0,-2 0 0 0 0,1 1-7 0 0,0-1 1 0 0,0-1-1 0 0,-1 1 1 0 0,1 0-1 0 0,0 0 1 0 0,-1-1 0 0 0,1 1-1 0 0,0-1 1 0 0,-4 0-1 0 0,-2 0-77 0 0,1 0-1 0 0,-1-1 0 0 0,1 0 1 0 0,-1-1-1 0 0,-11-3 1 0 0,4-1-330 0 0,-1-1 1 0 0,1-1-1 0 0,0 0 1 0 0,-28-21-1 0 0,-49-49-4113 0 0,78 66 3203 0 0,-18-18-3911 0 0,-6-16-2096 0 0</inkml:trace>
</inkml:ink>
</file>

<file path=ppt/ink/ink1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0:45.2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1 280 6565 0 0,'0'0'5010'0'0,"11"-12"-2510"0"0,0-1-1965 0 0,-1 0 85 0 0,1 2 0 0 0,0-1 0 0 0,1 2 0 0 0,22-18 0 0 0,-9 13 227 0 0,-1 1-1 0 0,2 1 0 0 0,0 1 1 0 0,0 1-1 0 0,41-11 0 0 0,143-23 873 0 0,-180 39-1549 0 0,203-23 219 0 0,-202 26-429 0 0,-26 2 12 0 0,0 1-81 0 0,-1 0-1 0 0,0-1 0 0 0,1 1 0 0 0,-1-1 0 0 0,1 0 0 0 0,7-4 1 0 0,-40 4-2802 0 0,-41 13-727 0 0,-10 3-4451 0 0,17-10-103 0 0</inkml:trace>
</inkml:ink>
</file>

<file path=ppt/ink/ink1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0:43.4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90 264 6433 0 0,'0'0'9132'0'0,"-14"-11"-7616"0"0,-43-37-289 0 0,55 46-1136 0 0,0 0 0 0 0,0 0-1 0 0,0 0 1 0 0,0 0 0 0 0,0-1 0 0 0,1 1-1 0 0,-3-4 1 0 0,3-9 477 0 0,1 8-346 0 0,1 3-137 0 0,-1-1 1 0 0,1 1-1 0 0,0-1 0 0 0,1 1 1 0 0,-1-1-1 0 0,1 1 0 0 0,0-1 1 0 0,0 1-1 0 0,0 0 1 0 0,0 0-1 0 0,1 0 0 0 0,-1 1 1 0 0,1-1-1 0 0,0 0 1 0 0,1 1-1 0 0,4-4 0 0 0,2-3 89 0 0,1 2-1 0 0,0 0 0 0 0,0 0 0 0 0,18-8 0 0 0,-15 9-93 0 0,0 1 0 0 0,1 0 0 0 0,0 1 0 0 0,0 1 0 0 0,1 1 0 0 0,-1 0 0 0 0,1 1 0 0 0,0 0 0 0 0,23 1 0 0 0,-35 1-76 0 0,0 0 0 0 0,0 1-1 0 0,0-1 1 0 0,0 1 0 0 0,0-1-1 0 0,0 1 1 0 0,0 0-1 0 0,0 1 1 0 0,0-1 0 0 0,-1 1-1 0 0,1 0 1 0 0,-1-1 0 0 0,1 2-1 0 0,-1-1 1 0 0,6 5 0 0 0,-7-5-11 0 0,0 1 1 0 0,0-1 0 0 0,0 1-1 0 0,0 0 1 0 0,0 0 0 0 0,0 0-1 0 0,-1 0 1 0 0,0 0 0 0 0,0 0-1 0 0,0 1 1 0 0,0-1 0 0 0,0 0 0 0 0,0 0-1 0 0,-1 1 1 0 0,1-1 0 0 0,-1 0-1 0 0,0 1 1 0 0,0-1 0 0 0,-1 4-1 0 0,0 0 6 0 0,-1-1-1 0 0,1 0 1 0 0,-1 1-1 0 0,0-1 0 0 0,0 0 1 0 0,-1 0-1 0 0,0 0 1 0 0,-5 8-1 0 0,-36 44 76 0 0,12-18-13 0 0,28-34-41 0 0,-1 2 1 0 0,0-1 0 0 0,0 1-1 0 0,-5 12 1 0 0,9-19-19 0 0,0 0-1 0 0,1 1 0 0 0,-1-1 1 0 0,1 0-1 0 0,-1 0 0 0 0,1 1 1 0 0,0-1-1 0 0,0 1 0 0 0,-1-1 1 0 0,1 0-1 0 0,0 1 0 0 0,0-1 0 0 0,0 0 1 0 0,1 1-1 0 0,-1-1 0 0 0,0 0 1 0 0,0 1-1 0 0,1-1 0 0 0,-1 0 1 0 0,1 1-1 0 0,-1-1 0 0 0,1 0 1 0 0,-1 0-1 0 0,1 1 0 0 0,0-1 1 0 0,0 0-1 0 0,-1 0 0 0 0,1 0 0 0 0,0 0 1 0 0,2 1-1 0 0,13 8 27 0 0,1-1 0 0 0,-1 0 0 0 0,20 6 0 0 0,11 5-21 0 0,-4 1 76 0 0,48 31-1 0 0,-78-44 66 0 0,0 1 0 0 0,-1 1 0 0 0,0 1 0 0 0,-1-1-1 0 0,0 2 1 0 0,0 0 0 0 0,14 20 0 0 0,-23-29-103 0 0,-1 0-1 0 0,1 0 1 0 0,0 0 0 0 0,-1 1 0 0 0,0-1-1 0 0,0 0 1 0 0,0 0 0 0 0,0 1-1 0 0,0-1 1 0 0,-1 1 0 0 0,0-1 0 0 0,1 1-1 0 0,-2 5 1 0 0,1-6-29 0 0,-1-1 1 0 0,1 1-1 0 0,-1 0 0 0 0,0-1 0 0 0,0 1 1 0 0,0-1-1 0 0,0 1 0 0 0,-1-1 1 0 0,1 1-1 0 0,-1-1 0 0 0,1 0 1 0 0,-1 0-1 0 0,0 0 0 0 0,0 0 0 0 0,0 0 1 0 0,0 0-1 0 0,-4 2 0 0 0,-9 6 18 0 0,-1-1 0 0 0,1-1 0 0 0,-2-1 0 0 0,1 0 0 0 0,-1-1 0 0 0,0 0-1 0 0,-32 4 1 0 0,20-5-366 0 0,1-2-1 0 0,0-1 0 0 0,-1-1 1 0 0,-33-4-1 0 0,55 2-24 0 0,0 0 1 0 0,0 0-1 0 0,-12-4 0 0 0,17 4-4 0 0,1 1-1 0 0,-1-1 0 0 0,1 0 0 0 0,-1 0 1 0 0,1 0-1 0 0,-1 0 0 0 0,1 0 1 0 0,-1 0-1 0 0,-1-2 0 0 0,3 2-119 0 0,-1 1 0 0 0,1-1 0 0 0,-1 0-1 0 0,1 0 1 0 0,-1 1 0 0 0,1-1 0 0 0,0 0-1 0 0,-1 0 1 0 0,1 0 0 0 0,0 0 0 0 0,0 1-1 0 0,0-1 1 0 0,0 0 0 0 0,0 0 0 0 0,0 0-1 0 0,0 0 1 0 0,0 0 0 0 0,0 0 0 0 0,0 1-1 0 0,0-2 1 0 0,5-15-8433 0 0</inkml:trace>
</inkml:ink>
</file>

<file path=ppt/ink/ink1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0:43.8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0 179 3268 0 0,'0'0'11251'0'0,"4"-13"-9790"0"0,16-43-185 0 0,-18 51-1106 0 0,0-1-1 0 0,1 1 0 0 0,0 0 0 0 0,0 0 1 0 0,0 0-1 0 0,1 1 0 0 0,-1-1 1 0 0,1 1-1 0 0,0 0 0 0 0,1 0 0 0 0,-1 0 1 0 0,1 0-1 0 0,-1 1 0 0 0,9-5 1 0 0,0 2 25 0 0,0 1 1 0 0,0 1 0 0 0,0-1 0 0 0,17-2-1 0 0,-25 6-118 0 0,16-3 139 0 0,0 1-1 0 0,0 1 0 0 0,0 0 1 0 0,1 2-1 0 0,-1 1 0 0 0,25 3 1 0 0,-36-2-153 0 0,1 0 0 0 0,-1 1 1 0 0,0 1-1 0 0,0-1 0 0 0,0 1 0 0 0,-1 1 1 0 0,1 0-1 0 0,-1 1 0 0 0,0-1 1 0 0,-1 2-1 0 0,1-1 0 0 0,-1 1 0 0 0,-1 0 1 0 0,13 15-1 0 0,-16-17-45 0 0,1 1 0 0 0,-2-1 0 0 0,1 1 0 0 0,0 0 1 0 0,-1 0-1 0 0,0 0 0 0 0,-1 0 0 0 0,1 0 0 0 0,-1 1 0 0 0,-1-1 0 0 0,1 1 0 0 0,-1-1 0 0 0,0 1 1 0 0,0 0-1 0 0,-1-1 0 0 0,0 1 0 0 0,0 0 0 0 0,-1 0 0 0 0,0-1 0 0 0,0 1 0 0 0,0 0 0 0 0,-1-1 1 0 0,0 1-1 0 0,-3 6 0 0 0,-5 5 156 0 0,-1 0 0 0 0,0 0 1 0 0,-23 25-1 0 0,-15 23 28 0 0,48-65-200 0 0,0 1 0 0 0,0 0 0 0 0,0 0 1 0 0,0 0-1 0 0,0 0 0 0 0,0 0 0 0 0,0 1 1 0 0,1-1-1 0 0,-1 0 0 0 0,1 0 0 0 0,0 0 1 0 0,-1 1-1 0 0,1-1 0 0 0,0 0 0 0 0,0 0 1 0 0,1 3-1 0 0,0-3 1 0 0,-1 0-1 0 0,1 0 1 0 0,0-1-1 0 0,0 1 1 0 0,0 0 0 0 0,0-1-1 0 0,0 1 1 0 0,0-1 0 0 0,0 0-1 0 0,0 1 1 0 0,1-1 0 0 0,-1 0-1 0 0,0 1 1 0 0,1-1 0 0 0,-1 0-1 0 0,1 0 1 0 0,-1 0 0 0 0,1-1-1 0 0,2 2 1 0 0,26 10 10 0 0,-1-2-1 0 0,33 6 1 0 0,13 4 8 0 0,37 23 65 0 0,-95-35 11 0 0,-1 1 0 0 0,0 0 0 0 0,0 2 0 0 0,19 15-1 0 0,-32-24-43 0 0,-1 1 0 0 0,1 0 0 0 0,-1-1 0 0 0,0 1 0 0 0,1 0 0 0 0,-1 0 0 0 0,-1 0-1 0 0,3 5 1 0 0,-3-7-38 0 0,-1 0-1 0 0,1 1 0 0 0,-1-1 0 0 0,1 0 0 0 0,-1 0 1 0 0,0 0-1 0 0,0 1 0 0 0,0-1 0 0 0,0 0 0 0 0,0 0 1 0 0,0 1-1 0 0,0-1 0 0 0,0 0 0 0 0,0 0 0 0 0,0 1 1 0 0,-1-1-1 0 0,1 0 0 0 0,0 0 0 0 0,-1 0 1 0 0,1 0-1 0 0,-1 1 0 0 0,0-1 0 0 0,1 0 0 0 0,-1 0 1 0 0,0 0-1 0 0,0 0 0 0 0,1 0 0 0 0,-2 1 0 0 0,-8 4-9 0 0,0 0-1 0 0,0-1 0 0 0,0 0 0 0 0,0 0 0 0 0,-1-1 0 0 0,0 0 1 0 0,-15 3-1 0 0,6-2-14 0 0,-86 27-520 0 0,34-11-1296 0 0,2 0-4182 0 0,53-16 289 0 0,-4-4-3466 0 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37:37.6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69 0 2936 0 0,'0'0'19961'0'0,"13"16"-19431"0"0,40 53-181 0 0,-50-65-331 0 0,0 1 0 0 0,0 0-1 0 0,-1 0 1 0 0,1 0 0 0 0,-1 0 0 0 0,-1 0 0 0 0,1 0-1 0 0,-1 0 1 0 0,0 1 0 0 0,0-1 0 0 0,0 0-1 0 0,-1 8 1 0 0,1 4-1 0 0,4 21-109 0 0,-3 0 0 0 0,-3 74 0 0 0,-1-98-250 0 0,0-1-1 0 0,0 1 0 0 0,-2 0 0 0 0,0-1 1 0 0,0 1-1 0 0,-1-1 0 0 0,-1 0 1 0 0,0-1-1 0 0,0 1 0 0 0,-2-1 1 0 0,-10 14-1 0 0,7-13-2070 0 0,-18 19 0 0 0,23-27 566 0 0,-1 1 0 0 0,0-1-1 0 0,-7 4 1 0 0,-9 3-5574 0 0</inkml:trace>
</inkml:ink>
</file>

<file path=ppt/ink/ink1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0:44.5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1 158 12 0 0,'0'0'10798'0'0,"4"-15"-9104"0"0,15-50 192 0 0,-17 56-899 0 0,1-1-1 0 0,1 1 1 0 0,0 0 0 0 0,0 0-1 0 0,10-16 1 0 0,-13 24-804 0 0,-1 0-118 0 0,0 1 0 0 0,1 0 0 0 0,-1 0 1 0 0,0-1-1 0 0,0 1 0 0 0,0 0 1 0 0,0 0-1 0 0,0-1 0 0 0,1 1 0 0 0,-1 0 1 0 0,0 0-1 0 0,0 0 0 0 0,0-1 1 0 0,1 1-1 0 0,-1 0 0 0 0,0 0 0 0 0,0 0 1 0 0,1 0-1 0 0,-1-1 0 0 0,0 1 1 0 0,0 0-1 0 0,1 0 0 0 0,-1 0 1 0 0,0 0-1 0 0,0 0 0 0 0,1 0 0 0 0,-1 0 1 0 0,1 0-1 0 0,2 7 1019 0 0,-2 14-335 0 0,-1-20-724 0 0,0 49 743 0 0,-1 6-322 0 0,2-1 0 0 0,11 68-1 0 0,-9-107-433 0 0,0 0-1 0 0,1 0 1 0 0,1-1-1 0 0,0 1 1 0 0,1-1 0 0 0,1 0-1 0 0,1 0 1 0 0,0-1-1 0 0,0 0 1 0 0,1-1-1 0 0,1 0 1 0 0,13 14-1 0 0,-18-22-35 0 0,1 0 0 0 0,0-1 0 0 0,0 1 0 0 0,0-1 0 0 0,0 0-1 0 0,0-1 1 0 0,1 1 0 0 0,0-1 0 0 0,0 0 0 0 0,0-1 0 0 0,0 0 0 0 0,0 0 0 0 0,0-1-1 0 0,1 0 1 0 0,-1 0 0 0 0,0 0 0 0 0,1-1 0 0 0,-1 0 0 0 0,1-1 0 0 0,-1 1 0 0 0,0-1 0 0 0,10-3-1 0 0,-3 0-10 0 0,1-1 0 0 0,-1 0-1 0 0,-1-1 1 0 0,1-1-1 0 0,-1 0 1 0 0,0 0-1 0 0,-1-2 1 0 0,1 1-1 0 0,-2-2 1 0 0,12-10-1 0 0,-15 12 72 0 0,-4 4 42 0 0,-1 1-1 0 0,1-1 1 0 0,-1 1-1 0 0,7-4 1 0 0,-10 7-72 0 0,0 0 0 0 0,0 0 0 0 0,1 1 0 0 0,-1-1 0 0 0,0 0 0 0 0,0 0 1 0 0,1 0-1 0 0,-1 0 0 0 0,0 1 0 0 0,0-1 0 0 0,0 0 0 0 0,0 0 0 0 0,1 0 0 0 0,-1 1 0 0 0,0-1 1 0 0,0 0-1 0 0,0 0 0 0 0,0 1 0 0 0,0-1 0 0 0,0 0 0 0 0,1 0 0 0 0,-1 1 0 0 0,0-1 1 0 0,0 0-1 0 0,0 0 0 0 0,0 1 0 0 0,0-1 0 0 0,0 0 0 0 0,0 1 0 0 0,0-1 0 0 0,-1 0 0 0 0,3 15-31 0 0,-2-12 45 0 0,16 112 146 0 0,-8-72-2227 0 0,3 80 1 0 0,-11-90-5050 0 0,3-20 628 0 0</inkml:trace>
</inkml:ink>
</file>

<file path=ppt/ink/ink1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0:47.0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0 187 4912 0 0,'0'0'13915'0'0,"0"-4"-13084"0"0,3 29-168 0 0,0 0-1 0 0,2-1 0 0 0,0 0 0 0 0,11 29 0 0 0,-3-10-232 0 0,-9-26-279 0 0,40 125 752 0 0,-35-119-797 0 0,0-1 0 0 0,2 0 1 0 0,1 0-1 0 0,15 21 0 0 0,-20-34-87 0 0,1 0 0 0 0,1 0 0 0 0,-1-1 0 0 0,1-1 0 0 0,0 1 0 0 0,1-1 0 0 0,0-1 0 0 0,0 0 0 0 0,0 0 0 0 0,1-1 0 0 0,0 0 0 0 0,0-1 0 0 0,0-1 0 0 0,15 4 1 0 0,8 0 3 0 0,1-2 0 0 0,0-1 0 0 0,54-1 0 0 0,573-9-5 0 0,1 0-182 0 0,-349 21-43 0 0,-136-4 150 0 0,-163-10 39 0 0,263 8-237 0 0,-2-23 135 0 0,180-23 91 0 0,-231 23 58 0 0,-217 13-19 0 0,0-1 0 0 0,0 0 0 0 0,0 0 0 0 0,0-1 0 0 0,0 0-1 0 0,-1 0 1 0 0,1 0 0 0 0,-1-1 0 0 0,0-1 0 0 0,0 1 0 0 0,8-8 0 0 0,-11 9-6 0 0,0-1 0 0 0,-1 0-1 0 0,1 0 1 0 0,-1-1 0 0 0,0 1 0 0 0,0-1 0 0 0,0 1-1 0 0,0-1 1 0 0,-1 0 0 0 0,0 0 0 0 0,0 0 0 0 0,0 0-1 0 0,-1-1 1 0 0,0 1 0 0 0,0 0 0 0 0,0-1-1 0 0,0-9 1 0 0,-3-62 42 0 0,-22-145-1 0 0,23 216-45 0 0,-24-127-25 0 0,17 100 70 0 0,-25-63 0 0 0,29 87-125 0 0,3 6-69 0 0,-1 0 0 0 0,1 0 0 0 0,0 0 0 0 0,0 0 0 0 0,0 0 0 0 0,0 0 0 0 0,0-6 0 0 0,-9 10-2030 0 0,5 2 1524 0 0,-43 15-4591 0 0,12-9-1289 0 0,3-4 584 0 0</inkml:trace>
</inkml:ink>
</file>

<file path=ppt/ink/ink1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0:48.6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13 271 6261 0 0,'0'0'13512'0'0,"-4"7"-12708"0"0,2-4-722 0 0,1-1-29 0 0,0-1 0 0 0,1 1 0 0 0,-1 0 0 0 0,0 0 0 0 0,0-1-1 0 0,1 1 1 0 0,-1 0 0 0 0,1 0 0 0 0,-1 0 0 0 0,1 2 0 0 0,0-3-27 0 0,1 0-1 0 0,-1 0 0 0 0,0 0 1 0 0,1 0-1 0 0,-1 0 0 0 0,1 0 1 0 0,-1 0-1 0 0,1 0 0 0 0,0 0 0 0 0,-1 0 1 0 0,1-1-1 0 0,0 1 0 0 0,-1 0 1 0 0,1-1-1 0 0,0 1 0 0 0,0 0 1 0 0,0-1-1 0 0,0 1 0 0 0,0-1 1 0 0,0 1-1 0 0,-1-1 0 0 0,1 0 0 0 0,0 1 1 0 0,0-1-1 0 0,0 0 0 0 0,1 0 1 0 0,0 1-1 0 0,44 10 760 0 0,71 9 0 0 0,49-6-282 0 0,-166-14-502 0 0,335 7 162 0 0,-271-7-210 0 0,67-4-265 0 0,-110 2 54 0 0,0-1 1 0 0,0-1-1 0 0,0-1 1 0 0,23-8-1 0 0,-42 12 227 0 0,0 1 0 0 0,0-1 0 0 0,-1 0 1 0 0,1 0-1 0 0,0 0 0 0 0,0 0 0 0 0,-1 0 0 0 0,1 0 0 0 0,-1 0 0 0 0,1-1 0 0 0,-1 1 1 0 0,1 0-1 0 0,-1-1 0 0 0,0 1 0 0 0,0-1 0 0 0,1 0 0 0 0,-1 1 0 0 0,-1-1 0 0 0,1 0 1 0 0,0 0-1 0 0,0 0 0 0 0,-1 1 0 0 0,1-1 0 0 0,-1 0 0 0 0,1 0 0 0 0,-1 0 0 0 0,0 0 0 0 0,0 0 1 0 0,1 0-1 0 0,-2 0 0 0 0,1 0 0 0 0,0 0 0 0 0,0 0 0 0 0,-1 0 0 0 0,0-3 0 0 0,-2-4-17 0 0,-1 0-1 0 0,1 0 0 0 0,-2 0 0 0 0,1 1 1 0 0,-12-16-1 0 0,-32-40 71 0 0,27 39 389 0 0,-32-55 0 0 0,44 54 275 0 0,9 26-661 0 0,0-1 1 0 0,-1 0-1 0 0,1 1 1 0 0,0-1-1 0 0,0 1 1 0 0,0-1 0 0 0,0 0-1 0 0,0 1 1 0 0,0-1-1 0 0,0 0 1 0 0,0 1-1 0 0,0-1 1 0 0,0 1-1 0 0,0-1 1 0 0,0 0 0 0 0,0 1-1 0 0,0-1 1 0 0,0 1-1 0 0,1-1 1 0 0,-1 0-1 0 0,0 1 1 0 0,0-1-1 0 0,1 1 1 0 0,-1-1-1 0 0,1 1 1 0 0,-1-1 0 0 0,0 1-1 0 0,1-1 1 0 0,-1 1-1 0 0,1-1 1 0 0,-1 1-1 0 0,1 0 1 0 0,-1-1-1 0 0,1 1 1 0 0,0-1-1 0 0,4 1 14 0 0,0 0 0 0 0,0 0 0 0 0,0 1 0 0 0,0 0 0 0 0,0 0 0 0 0,-1 0 0 0 0,1 0 0 0 0,0 1 0 0 0,-1-1 0 0 0,1 1 0 0 0,-1 0 0 0 0,1 1 0 0 0,-1-1-1 0 0,8 7 1 0 0,5 4 116 0 0,30 32 0 0 0,-44-42-138 0 0,39 43 207 0 0,-2 3 0 0 0,-2 1 0 0 0,49 88 0 0 0,-74-117-181 0 0,17 44 1 0 0,-27-57-44 0 0,0-1 0 0 0,-1 1 1 0 0,0 0-1 0 0,-1 0 0 0 0,1 0 1 0 0,-2 0-1 0 0,1 0 1 0 0,-1 0-1 0 0,-1 14 0 0 0,0-18-29 0 0,0-1-1 0 0,0 0 1 0 0,0 0-1 0 0,-1 0 1 0 0,1 0-1 0 0,-1-1 0 0 0,1 1 1 0 0,-1 0-1 0 0,0-1 1 0 0,0 1-1 0 0,0-1 1 0 0,0 1-1 0 0,-1-1 0 0 0,1 0 1 0 0,-1 0-1 0 0,1 0 1 0 0,-1 0-1 0 0,0-1 1 0 0,0 1-1 0 0,0-1 1 0 0,-4 2-1 0 0,2-1-265 0 0,0 0 1 0 0,0-1-1 0 0,0 1 0 0 0,-1-1 1 0 0,1-1-1 0 0,0 1 1 0 0,0-1-1 0 0,-1 1 0 0 0,1-2 1 0 0,0 1-1 0 0,-1 0 1 0 0,-6-3-1 0 0,11 3 38 0 0,-1-1 0 0 0,1 1 1 0 0,0-1-1 0 0,0 1 0 0 0,0-1 0 0 0,0 1 1 0 0,0-1-1 0 0,0 0 0 0 0,0 0 1 0 0,0 0-1 0 0,0 0 0 0 0,0 0 0 0 0,0 0 1 0 0,-1-1-1 0 0,-3-13-6207 0 0,4-7-1035 0 0</inkml:trace>
</inkml:ink>
</file>

<file path=ppt/ink/ink1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0:49.2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1 193 12017 0 0,'0'0'6985'0'0,"13"3"-5752"0"0,5 0-546 0 0,22 7 0 0 0,-37-9-574 0 0,-1 0-1 0 0,1 0 1 0 0,0 1-1 0 0,-1-1 1 0 0,1 1 0 0 0,-1 0-1 0 0,1 0 1 0 0,-1 0-1 0 0,0 0 1 0 0,1 0-1 0 0,-1 0 1 0 0,0 1-1 0 0,-1-1 1 0 0,1 1-1 0 0,0-1 1 0 0,2 6-1 0 0,0-1 110 0 0,7 16 12 0 0,0 0-1 0 0,-1 0 0 0 0,-2 1 1 0 0,7 29-1 0 0,-6-20 15 0 0,19 45-1 0 0,-28-78-247 0 0,0 0-1 0 0,0-1 1 0 0,0 1-1 0 0,0 0 1 0 0,0 0-1 0 0,0 0 1 0 0,0 0-1 0 0,0 0 1 0 0,0 0-1 0 0,0 0 1 0 0,0 0-1 0 0,0 0 1 0 0,1 0-1 0 0,-1 0 1 0 0,0 0-1 0 0,0 0 1 0 0,0 0-1 0 0,0 0 1 0 0,0 0-1 0 0,0 0 1 0 0,0 0-1 0 0,0-1 0 0 0,0 1 1 0 0,0 0-1 0 0,0 0 1 0 0,0 0-1 0 0,1 0 1 0 0,-1 0-1 0 0,0 0 1 0 0,0 0-1 0 0,0 0 1 0 0,0 0-1 0 0,0 0 1 0 0,0 0-1 0 0,0 0 1 0 0,0 0-1 0 0,0 1 1 0 0,0-1-1 0 0,0 0 1 0 0,0 0-1 0 0,1 0 1 0 0,-1 0-1 0 0,0 0 1 0 0,0 0-1 0 0,0 0 1 0 0,0 0-1 0 0,0 0 1 0 0,0 0-1 0 0,0 0 1 0 0,0 0-1 0 0,0 0 1 0 0,0 0-1 0 0,0 0 0 0 0,2-14-63 0 0,-2-21-62 0 0,-2-6 16 0 0,2 0-1 0 0,2 0 1 0 0,2 0 0 0 0,16-75-1 0 0,-15 99 56 0 0,0-1 0 0 0,1 1-1 0 0,1 0 1 0 0,1 1 0 0 0,14-25 0 0 0,-19 36 48 0 0,1 1 0 0 0,-1-1 1 0 0,1 1-1 0 0,0 0 0 0 0,0 0 0 0 0,1 0 1 0 0,-1 1-1 0 0,1-1 0 0 0,7-3 1 0 0,-8 5 6 0 0,0 0 1 0 0,0 1-1 0 0,1 0 1 0 0,-1 0 0 0 0,0 0-1 0 0,1 0 1 0 0,-1 0 0 0 0,0 1-1 0 0,1 0 1 0 0,-1 0-1 0 0,1 0 1 0 0,-1 0 0 0 0,9 3-1 0 0,-5-1 24 0 0,0 1 0 0 0,0 0 0 0 0,0 0 0 0 0,0 1 0 0 0,-1 0 0 0 0,1 1-1 0 0,-1 0 1 0 0,0 0 0 0 0,9 9 0 0 0,-1 0 38 0 0,-1 1 0 0 0,23 31 0 0 0,-19-22 16 0 0,-2 1-1 0 0,-1 1 1 0 0,-1 1 0 0 0,10 29 0 0 0,-18-43-65 0 0,-2 1 0 0 0,0 0 0 0 0,0 0 0 0 0,-1 1 0 0 0,-1-1 0 0 0,-1 1 0 0 0,0-1 0 0 0,-1 1 0 0 0,0 0 0 0 0,-3 17 0 0 0,2-27-12 0 0,0 0 0 0 0,-1-1 1 0 0,1 1-1 0 0,-5 7 0 0 0,6-11 3 0 0,-1 0 1 0 0,0 1-1 0 0,1-1 1 0 0,-1 0-1 0 0,0 0 1 0 0,1 0-1 0 0,-1 0 0 0 0,0 0 1 0 0,0 0-1 0 0,0 0 1 0 0,0-1-1 0 0,0 1 1 0 0,0 0-1 0 0,0 0 0 0 0,0-1 1 0 0,0 1-1 0 0,0-1 1 0 0,-1 1-1 0 0,1-1 0 0 0,0 1 1 0 0,-3-1-1 0 0,4 0 0 0 0,0 0-1 0 0,-1 0 0 0 0,1-1 0 0 0,0 1 0 0 0,-1-1 0 0 0,1 1 1 0 0,0 0-1 0 0,0-1 0 0 0,-1 1 0 0 0,1-1 0 0 0,0 1 1 0 0,0 0-1 0 0,0-1 0 0 0,0 1 0 0 0,0-1 0 0 0,-1 1 1 0 0,1-1-1 0 0,0 1 0 0 0,0-1 0 0 0,0 1 0 0 0,0-1 1 0 0,0 1-1 0 0,0-1 0 0 0,1 0 0 0 0,-1-15-49 0 0,1 14 42 0 0,0-6-32 0 0,0 0-1 0 0,1 0 1 0 0,0 0-1 0 0,0 1 0 0 0,1-1 1 0 0,6-11-1 0 0,26-43-64 0 0,-20 37 92 0 0,10-20-2 0 0,-13 22 15 0 0,1 1 0 0 0,1 1 0 0 0,17-22 1 0 0,-29 41 4 0 0,0-1 0 0 0,0 1 1 0 0,0 0-1 0 0,0 0 1 0 0,1 1-1 0 0,-1-1 1 0 0,0 0-1 0 0,1 1 0 0 0,0-1 1 0 0,-1 1-1 0 0,1 0 1 0 0,0 0-1 0 0,-1 0 0 0 0,1 0 1 0 0,0 0-1 0 0,0 1 1 0 0,0-1-1 0 0,4 1 0 0 0,-4 0 4 0 0,0 1-1 0 0,0-1 0 0 0,0 1 0 0 0,0 0 0 0 0,1 0 0 0 0,-1 0 0 0 0,-1 0 0 0 0,1 0 0 0 0,0 1 1 0 0,0-1-1 0 0,0 1 0 0 0,-1 0 0 0 0,1 0 0 0 0,-1 0 0 0 0,1 0 0 0 0,2 4 0 0 0,2 2-9 0 0,-1 1 0 0 0,1-1 0 0 0,-1 2 0 0 0,-1-1 0 0 0,0 1 0 0 0,0 0-1 0 0,-1 0 1 0 0,0 0 0 0 0,-1 1 0 0 0,0-1 0 0 0,3 20 0 0 0,-2 8-1293 0 0,-1 77 1 0 0,-3-84-80 0 0,0-26 746 0 0,0-1-1 0 0,0 1 1 0 0,1-1-1 0 0,0 1 1 0 0,0-1-1 0 0,2 8 1 0 0,-2-11 162 0 0,-1 1 0 0 0,1 0 1 0 0,0-1-1 0 0,0 1 0 0 0,0-1 0 0 0,0 0 1 0 0,0 1-1 0 0,0-1 0 0 0,1 0 0 0 0,-1 0 0 0 0,0 1 1 0 0,1-1-1 0 0,-1 0 0 0 0,0 0 0 0 0,1-1 1 0 0,0 1-1 0 0,-1 0 0 0 0,1 0 0 0 0,-1-1 1 0 0,1 1-1 0 0,2 0 0 0 0,22 0-6485 0 0</inkml:trace>
</inkml:ink>
</file>

<file path=ppt/ink/ink1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0:49.4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36 152 3676 0 0,'0'0'11035'0'0,"4"-12"-9064"0"0,11-39-178 0 0,-10 30 78 0 0,-5 21-1844 0 0,0 0-1 0 0,0 0 0 0 0,0 0 1 0 0,0 0-1 0 0,0 0 1 0 0,0-1-1 0 0,0 1 1 0 0,0 0-1 0 0,0 0 0 0 0,0 0 1 0 0,0 0-1 0 0,0 0 1 0 0,0 0-1 0 0,0 0 1 0 0,0 0-1 0 0,0 0 0 0 0,0 0 1 0 0,0-1-1 0 0,0 1 1 0 0,0 0-1 0 0,0 0 1 0 0,0 0-1 0 0,0 0 1 0 0,0 0-1 0 0,0 0 0 0 0,0 0 1 0 0,0 0-1 0 0,0 0 1 0 0,0-1-1 0 0,0 1 1 0 0,0 0-1 0 0,0 0 0 0 0,0 0 1 0 0,0 0-1 0 0,0 0 1 0 0,0 0-1 0 0,0 0 1 0 0,0 0-1 0 0,0 0 0 0 0,-1 0 1 0 0,1 0-1 0 0,0 0 1 0 0,0-1-1 0 0,0 1 1 0 0,0 0-1 0 0,0 0 1 0 0,0 0-1 0 0,0 0 0 0 0,0 0 1 0 0,0 0-1 0 0,0 0 1 0 0,-1 0-1 0 0,1 0 1 0 0,0 0-1 0 0,0 0 0 0 0,0 0 1 0 0,0 0-1 0 0,0 0 1 0 0,0 0-1 0 0,0 0 1 0 0,-2 2 58 0 0,1-1 1 0 0,0 0-1 0 0,0 1 1 0 0,1-1 0 0 0,-1 1-1 0 0,0-1 1 0 0,0 1 0 0 0,1 0-1 0 0,-1 1 1 0 0,-1 4-31 0 0,1 0 1 0 0,0 0 0 0 0,0 0-1 0 0,0 0 1 0 0,1 0 0 0 0,0 1-1 0 0,1-1 1 0 0,0 0 0 0 0,0 0-1 0 0,0 0 1 0 0,1 0 0 0 0,3 9-1 0 0,-1-7-30 0 0,0 0 0 0 0,1-1-1 0 0,0 1 1 0 0,0-1 0 0 0,1 0-1 0 0,0 0 1 0 0,0-1 0 0 0,10 10 0 0 0,-5-8-31 0 0,-1 0 1 0 0,1-1 0 0 0,0-1 0 0 0,1 1 0 0 0,-1-2 0 0 0,1 0-1 0 0,1 0 1 0 0,-1-1 0 0 0,1 0 0 0 0,0-1 0 0 0,0-1 0 0 0,0 0-1 0 0,17 1 1 0 0,-21-4-3 0 0,-1 1-1 0 0,1-2 1 0 0,-1 1 0 0 0,1-1-1 0 0,0-1 1 0 0,-1 1 0 0 0,0-1-1 0 0,1-1 1 0 0,8-3 0 0 0,-13 4 12 0 0,-1 0 0 0 0,0 0 1 0 0,1 0-1 0 0,-1 0 0 0 0,0 0 1 0 0,0 0-1 0 0,0-1 0 0 0,0 0 1 0 0,-1 1-1 0 0,1-1 0 0 0,-1 0 1 0 0,0 0-1 0 0,0-1 0 0 0,0 1 1 0 0,0 0-1 0 0,0-1 0 0 0,-1 1 1 0 0,1-1-1 0 0,-1 1 0 0 0,0-1 1 0 0,0 0-1 0 0,1-6 0 0 0,-2 2 14 0 0,1 0 0 0 0,-1 1 0 0 0,-1-1 0 0 0,0 0-1 0 0,0 0 1 0 0,0 0 0 0 0,-1 1 0 0 0,0-1 0 0 0,0 1 0 0 0,-1-1 0 0 0,-4-8-1 0 0,1 6-2 0 0,1 1-1 0 0,-1 0 0 0 0,-1 0 0 0 0,0 1 1 0 0,0 0-1 0 0,0 0 0 0 0,-15-11 1 0 0,10 9-46 0 0,-1 2 0 0 0,-1-1 0 0 0,1 1 0 0 0,-1 1 0 0 0,-1 1 0 0 0,1 0 0 0 0,-1 0 0 0 0,0 2 0 0 0,0 0 0 0 0,-1 0 0 0 0,-20-1 0 0 0,26 4-185 0 0,1 1-1 0 0,-1 0 1 0 0,1 0-1 0 0,-1 1 0 0 0,1 1 1 0 0,-1-1-1 0 0,-16 6 1 0 0,21-5-217 0 0,1 0 1 0 0,-1 1 0 0 0,0-1 0 0 0,1 1 0 0 0,0 0 0 0 0,-1 0 0 0 0,1 0 0 0 0,0 1 0 0 0,1 0 0 0 0,-1-1 0 0 0,1 1 0 0 0,0 0 0 0 0,-1 1 0 0 0,2-1-1 0 0,-5 7 1 0 0,1 7-4526 0 0,5 1-2095 0 0</inkml:trace>
</inkml:ink>
</file>

<file path=ppt/ink/ink1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0:49.8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193 621 4956 0 0,'0'0'10399'0'0,"2"-14"-8766"0"0,5-46-3 0 0,-7 56-1499 0 0,0 0 1 0 0,0 0-1 0 0,-1 0 1 0 0,0 0-1 0 0,0 1 1 0 0,0-1-1 0 0,0 0 1 0 0,0 1-1 0 0,-1-1 1 0 0,0 1-1 0 0,1-1 1 0 0,-1 1-1 0 0,0 0 1 0 0,-1 0-1 0 0,1 0 1 0 0,-1 0-1 0 0,1 0 1 0 0,-1 0-1 0 0,0 1 1 0 0,0-1-1 0 0,0 1 1 0 0,0 0-1 0 0,-1 0 1 0 0,1 0-1 0 0,0 0 1 0 0,-1 1-1 0 0,0-1 1 0 0,1 1-1 0 0,-1 0 1 0 0,0 0-1 0 0,1 0 1 0 0,-1 1-1 0 0,0-1 1 0 0,0 1-1 0 0,0 0 1 0 0,-7 1-1 0 0,7 0-115 0 0,0 0-1 0 0,0 0 0 0 0,-1 0 0 0 0,1 1 0 0 0,0 0 1 0 0,0-1-1 0 0,0 2 0 0 0,1-1 0 0 0,-1 0 0 0 0,0 1 0 0 0,1 0 1 0 0,0-1-1 0 0,-1 2 0 0 0,1-1 0 0 0,0 0 0 0 0,1 0 1 0 0,-1 1-1 0 0,-2 4 0 0 0,0-1-11 0 0,1 1 1 0 0,0 0-1 0 0,1 0 0 0 0,-1 0 1 0 0,1 0-1 0 0,1 0 0 0 0,0 0 1 0 0,-2 13-1 0 0,3-12-13 0 0,1 1 0 0 0,0-1 0 0 0,0 0 0 0 0,1 0 1 0 0,0 0-1 0 0,0 0 0 0 0,1 0 0 0 0,0 0 0 0 0,1-1 0 0 0,5 14 1 0 0,-5-17-19 0 0,0 1 0 0 0,0-1 0 0 0,0 0-1 0 0,1 0 1 0 0,0-1 0 0 0,-1 1 0 0 0,2-1 0 0 0,-1 1 0 0 0,0-1 0 0 0,1-1 0 0 0,0 1 0 0 0,0-1 0 0 0,0 0 0 0 0,0 0 0 0 0,1 0 0 0 0,10 4 0 0 0,-10-5 15 0 0,0-1 0 0 0,0 1 0 0 0,1-1 0 0 0,-1 0 0 0 0,0-1 0 0 0,1 1 0 0 0,-1-1 0 0 0,0 0 0 0 0,1-1 0 0 0,-1 0 0 0 0,0 0 0 0 0,0 0 0 0 0,0-1 0 0 0,8-2 0 0 0,-6 0 17 0 0,0 0-1 0 0,0 0 1 0 0,0-1 0 0 0,-1 0-1 0 0,1-1 1 0 0,-1 1-1 0 0,0-1 1 0 0,11-14-1 0 0,-2 0 62 0 0,-1-2-1 0 0,-1 1 1 0 0,-1-2-1 0 0,-1 0 1 0 0,-2 0 0 0 0,10-26-1 0 0,46-177 306 0 0,-17-3 490 0 0,-39 180-349 0 0,-5 24-209 0 0,-3 18-218 0 0,-4 15-151 0 0,0 1 47 0 0,-40 219-18 0 0,34-152-942 0 0,5 149 0 0 0,4-214 621 0 0,0 0 1 0 0,1 0 0 0 0,0-1 0 0 0,1 1 0 0 0,1 0 0 0 0,5 12 0 0 0,-8-19-79 0 0,1-1-1 0 0,0 1 1 0 0,0 0 0 0 0,0-1 0 0 0,1 0 0 0 0,-1 1 0 0 0,1-1 0 0 0,0 0 0 0 0,0 0-1 0 0,0-1 1 0 0,0 1 0 0 0,0-1 0 0 0,0 1 0 0 0,1-1 0 0 0,-1 0 0 0 0,1 0 0 0 0,0-1-1 0 0,0 1 1 0 0,-1-1 0 0 0,8 2 0 0 0,23-1-4650 0 0</inkml:trace>
</inkml:ink>
</file>

<file path=ppt/ink/ink1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0:50.2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192 137 4832 0 0,'0'0'11426'0'0,"13"-8"-10594"0"0,6-3-594 0 0,41-26 522 0 0,-59 37-688 0 0,1-1 1 0 0,-1-1 0 0 0,1 1 0 0 0,-1 0-1 0 0,1 0 1 0 0,-1 0 0 0 0,0-1-1 0 0,0 1 1 0 0,0-1 0 0 0,0 1 0 0 0,0-1-1 0 0,0 1 1 0 0,0-1 0 0 0,0 0-1 0 0,0 1 1 0 0,-1-1 0 0 0,1 0 0 0 0,-1 0-1 0 0,1 1 1 0 0,-1-1 0 0 0,0 0-1 0 0,0 0 1 0 0,1 0 0 0 0,-1 0 0 0 0,-1 1-1 0 0,1-1 1 0 0,0 0 0 0 0,0 0-1 0 0,-1-2 1 0 0,0 2-17 0 0,0 0 0 0 0,0 0 0 0 0,0 0-1 0 0,-1 0 1 0 0,1 0 0 0 0,0 0 0 0 0,-1 1 0 0 0,1-1 0 0 0,-1 1-1 0 0,0-1 1 0 0,1 1 0 0 0,-1 0 0 0 0,0-1 0 0 0,0 1-1 0 0,0 0 1 0 0,0 0 0 0 0,0 0 0 0 0,0 0 0 0 0,0 1 0 0 0,0-1-1 0 0,0 1 1 0 0,0-1 0 0 0,0 1 0 0 0,-4-1 0 0 0,-4 1 58 0 0,-1 1 1 0 0,1 0 0 0 0,0 0 0 0 0,0 1-1 0 0,0 0 1 0 0,1 1 0 0 0,-1 0 0 0 0,0 1-1 0 0,1-1 1 0 0,-13 9 0 0 0,10-6 13 0 0,1 1 0 0 0,0 0 0 0 0,1 1 0 0 0,-1 1 0 0 0,2-1 0 0 0,-1 2 0 0 0,-13 16 0 0 0,18-19-106 0 0,0 0 0 0 0,1 0 0 0 0,0 1 0 0 0,0-1 0 0 0,1 1 0 0 0,0 0 0 0 0,0 0 0 0 0,1 1 0 0 0,0-1 0 0 0,0 0 0 0 0,1 1 0 0 0,0-1 0 0 0,1 1 0 0 0,-1-1 0 0 0,2 1 0 0 0,-1 0 0 0 0,1-1 0 0 0,1 1 0 0 0,-1-1 0 0 0,1 0 0 0 0,1 0 0 0 0,0 1 0 0 0,0-1 0 0 0,0-1 0 0 0,1 1 0 0 0,0-1 0 0 0,1 1 0 0 0,0-1 0 0 0,0 0 0 0 0,10 10 0 0 0,-6-9-181 0 0,1 0 1 0 0,0-1-1 0 0,1 0 1 0 0,0 0-1 0 0,0-1 1 0 0,0-1-1 0 0,1 0 1 0 0,0 0-1 0 0,0-1 1 0 0,0-1-1 0 0,16 3 1 0 0,-12-4-851 0 0,0 0 1 0 0,0-1 0 0 0,23-1 0 0 0,-24-2-1622 0 0,0 0 0 0 0,0 0 1 0 0,25-8-1 0 0,2-7-5549 0 0</inkml:trace>
</inkml:ink>
</file>

<file path=ppt/ink/ink1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0:50.5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81 10649 0 0,'0'0'8931'0'0,"18"-11"-7706"0"0,59-33-400 0 0,-72 41-753 0 0,1 0-1 0 0,1 0 1 0 0,-1 1-1 0 0,0 0 1 0 0,1 0-1 0 0,-1 0 1 0 0,1 1 0 0 0,0 0-1 0 0,8 0 1 0 0,-2 0 9 0 0,215-3-1007 0 0,-181 5-3187 0 0,0-1-3561 0 0</inkml:trace>
</inkml:ink>
</file>

<file path=ppt/ink/ink1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0:50.8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84 9037 0 0,'0'0'14773'0'0,"14"-2"-14237"0"0,4-1-412 0 0,4-1 99 0 0,45-2 0 0 0,94 6 12 0 0,73-5-1842 0 0,-225 4 1252 0 0,0 0-1 0 0,0-1 0 0 0,0 0 1 0 0,10-4-1 0 0,7-8-3023 0 0,-23 12 2215 0 0,0 0-1 0 0,-1-1 1 0 0,1 1-1 0 0,-1-1 1 0 0,1 0-1 0 0,1-2 1 0 0,7-13-5872 0 0</inkml:trace>
</inkml:ink>
</file>

<file path=ppt/ink/ink1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0:51.3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99 323 6825 0 0,'0'0'8276'0'0,"6"-13"-6987"0"0,0-2-909 0 0,4-7 692 0 0,22-39 0 0 0,-20 42-566 0 0,1 1 0 0 0,0 0 0 0 0,2 0 0 0 0,0 1 0 0 0,0 1 0 0 0,27-21 0 0 0,-31 29-398 0 0,1 0 1 0 0,0 0 0 0 0,0 2-1 0 0,0-1 1 0 0,1 1 0 0 0,0 1 0 0 0,0 0-1 0 0,0 1 1 0 0,1 1 0 0 0,-1 0-1 0 0,25-2 1 0 0,-27 4-87 0 0,0 1-1 0 0,0 0 1 0 0,0 1-1 0 0,0 1 0 0 0,0-1 1 0 0,0 2-1 0 0,-1-1 1 0 0,1 2-1 0 0,19 8 1 0 0,-26-10-25 0 0,1 0 1 0 0,-1 1 0 0 0,0-1-1 0 0,0 1 1 0 0,-1 0 0 0 0,1 0-1 0 0,-1 0 1 0 0,1 1 0 0 0,-1-1-1 0 0,0 1 1 0 0,0 0 0 0 0,-1 0-1 0 0,1 0 1 0 0,-1 0 0 0 0,0 0-1 0 0,0 1 1 0 0,0-1 0 0 0,0 0-1 0 0,-1 1 1 0 0,0 0 0 0 0,0-1-1 0 0,0 1 1 0 0,-1 0 0 0 0,1-1 0 0 0,-1 7-1 0 0,-1-5 8 0 0,0-1 0 0 0,0 1 0 0 0,0-1 0 0 0,-1 1-1 0 0,1-1 1 0 0,-1 0 0 0 0,-1 0 0 0 0,1 0 0 0 0,-1 0 0 0 0,1 0-1 0 0,-2 0 1 0 0,1-1 0 0 0,0 1 0 0 0,-5 4 0 0 0,-8 7 66 0 0,-1-1-1 0 0,-21 16 1 0 0,22-19 20 0 0,-2 2 18 0 0,-32 28 211 0 0,45-38-259 0 0,1 0-1 0 0,0 1 0 0 0,0 0 1 0 0,0 0-1 0 0,1 0 0 0 0,0 0 1 0 0,0 1-1 0 0,-3 5 0 0 0,5-8-41 0 0,1 0-1 0 0,-1 0 0 0 0,1 0 0 0 0,-1 0 0 0 0,1 0 1 0 0,0 0-1 0 0,0 0 0 0 0,0 0 0 0 0,0 0 0 0 0,1 0 1 0 0,-1 0-1 0 0,1 0 0 0 0,0 0 0 0 0,0 0 0 0 0,0 0 1 0 0,0-1-1 0 0,0 1 0 0 0,1 0 0 0 0,-1-1 0 0 0,1 1 1 0 0,3 4-1 0 0,3 3-10 0 0,2 0 0 0 0,-1 0 1 0 0,18 12-1 0 0,-12-9 5 0 0,10 8-5 0 0,-2 2 1 0 0,38 46-1 0 0,-50-55 47 0 0,-1 1-1 0 0,-1 0 1 0 0,0 0-1 0 0,-1 1 1 0 0,-1 0 0 0 0,10 33-1 0 0,-15-44-22 0 0,-1 1-1 0 0,0 0 0 0 0,0-1 0 0 0,-1 1 0 0 0,0 11 1 0 0,0-15-3 0 0,0 0-1 0 0,-1 0 1 0 0,1-1 0 0 0,0 1 0 0 0,-1 0 0 0 0,1 0 0 0 0,-1 0 0 0 0,0 0 0 0 0,0-1 0 0 0,1 1 0 0 0,-1 0-1 0 0,0-1 1 0 0,0 1 0 0 0,-1-1 0 0 0,1 1 0 0 0,0-1 0 0 0,-1 1 0 0 0,1-1 0 0 0,0 0 0 0 0,-4 2-1 0 0,-5 2 64 0 0,0 0 0 0 0,-1-1-1 0 0,1-1 1 0 0,-1 0 0 0 0,-20 3-1 0 0,-58 3-71 0 0,64-7-3 0 0,-134 21-1618 0 0,3 1-4558 0 0,64-17-3416 0 0,31-6 913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35:38.1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90 32 1264 0 0,'0'0'15968'0'0,"-10"-6"-15404"0"0,-31-17-94 0 0,40 23-452 0 0,0 0 0 0 0,0-1 1 0 0,0 1-1 0 0,0 0 0 0 0,0-1 1 0 0,1 1-1 0 0,-1 0 0 0 0,0 0 1 0 0,0 0-1 0 0,0 0 0 0 0,0 0 1 0 0,0 0-1 0 0,0 0 0 0 0,0 0 1 0 0,0 0-1 0 0,0 1 0 0 0,0-1 1 0 0,0 0-1 0 0,1 1 0 0 0,-1-1 1 0 0,0 0-1 0 0,0 1 0 0 0,0-1 1 0 0,0 1-1 0 0,1-1 0 0 0,-1 1 1 0 0,0 0-1 0 0,1-1 0 0 0,-1 1 1 0 0,0 0-1 0 0,1-1 0 0 0,-1 1 1 0 0,1 0-1 0 0,-1 1 0 0 0,-1 0 16 0 0,1 1 0 0 0,0 0-1 0 0,0 0 1 0 0,0-1 0 0 0,0 1 0 0 0,0 0-1 0 0,0 4 1 0 0,1-2-9 0 0,0-1 1 0 0,0 0-1 0 0,0 0 0 0 0,1 1 0 0 0,0-1 1 0 0,0 0-1 0 0,0 0 0 0 0,0 0 0 0 0,0 0 1 0 0,1 0-1 0 0,0 0 0 0 0,0 0 0 0 0,0 0 1 0 0,0 0-1 0 0,0-1 0 0 0,1 0 0 0 0,3 4 1 0 0,6 6 120 0 0,0-1 0 0 0,29 20-1 0 0,-7-4 85 0 0,-30-24-193 0 0,22 21 252 0 0,-25-23-232 0 0,0 0 1 0 0,1 0-1 0 0,-1 1 0 0 0,0-1 0 0 0,0 0 1 0 0,0 0-1 0 0,0 0 0 0 0,-1 1 1 0 0,1-1-1 0 0,0 0 0 0 0,-1 1 1 0 0,0-1-1 0 0,1 3 0 0 0,-2-4-43 0 0,1 0 0 0 0,-1-1 0 0 0,1 1 0 0 0,-1 0 0 0 0,0 0 0 0 0,1-1 0 0 0,-1 1 0 0 0,0 0 0 0 0,1-1 0 0 0,-1 1 0 0 0,0-1 0 0 0,0 1 0 0 0,0-1 0 0 0,1 0 0 0 0,-1 1 0 0 0,0-1 0 0 0,0 0 0 0 0,0 1 0 0 0,0-1 0 0 0,0 0 0 0 0,0 0 0 0 0,0 0 0 0 0,0 0 0 0 0,0 0 0 0 0,1 0 0 0 0,-2 0 0 0 0,-28 0-728 0 0,28 0 524 0 0,0-1 1 0 0,0 0 0 0 0,-1 1-1 0 0,1-1 1 0 0,0 0 0 0 0,0 0-1 0 0,0-1 1 0 0,0 1 0 0 0,0 0-1 0 0,0-1 1 0 0,0 1 0 0 0,1-1-1 0 0,-1 0 1 0 0,0 1 0 0 0,1-1-1 0 0,0 0 1 0 0,-3-4-1 0 0,2 4-580 0 0,1-1-1 0 0,0 0 0 0 0,0 1 0 0 0,0-1 0 0 0,0 0 0 0 0,1 0 1 0 0,-1 0-1 0 0,0-4 0 0 0,1-8-3889 0 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37:38.0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1 170 5308 0 0,'0'0'8323'0'0,"9"-14"-6933"0"0,31-43-114 0 0,-35 50-1033 0 0,0 1 0 0 0,1-1 0 0 0,-1 1 0 0 0,2 0 0 0 0,-1 1 0 0 0,1 0 0 0 0,0 0-1 0 0,11-6 1 0 0,-10 6-82 0 0,0 0-95 0 0,1 0-1 0 0,0 1 0 0 0,0-1 1 0 0,0 2-1 0 0,1 0 0 0 0,0 0 1 0 0,-1 0-1 0 0,1 1 0 0 0,0 1 1 0 0,0 0-1 0 0,14 0 0 0 0,-22 1-43 0 0,0 0 0 0 0,0 1 0 0 0,0-1 0 0 0,0 0 0 0 0,0 1-1 0 0,0 0 1 0 0,-1-1 0 0 0,1 1 0 0 0,0 0 0 0 0,0 0 0 0 0,0 0 0 0 0,-1 0-1 0 0,1 0 1 0 0,0 0 0 0 0,-1 1 0 0 0,1-1 0 0 0,-1 0 0 0 0,2 3-1 0 0,-1-1 21 0 0,0 0-1 0 0,0 0 0 0 0,-1 0 1 0 0,1 0-1 0 0,-1 1 1 0 0,0-1-1 0 0,0 1 0 0 0,0-1 1 0 0,1 6-1 0 0,-1 1 84 0 0,-1 1 1 0 0,1-1-1 0 0,-2 0 1 0 0,0 0-1 0 0,0 1 1 0 0,-3 12-1 0 0,1-12-100 0 0,1 0 0 0 0,0 0 0 0 0,1 0 0 0 0,1 0 0 0 0,0 22 0 0 0,1-32-25 0 0,-1 0-1 0 0,0 0 1 0 0,0 0-1 0 0,1 0 1 0 0,-1 0-1 0 0,0 0 1 0 0,1 0-1 0 0,-1 0 1 0 0,1 0-1 0 0,-1 0 1 0 0,1 0-1 0 0,0 0 1 0 0,-1-1 0 0 0,1 1-1 0 0,0 0 1 0 0,0 0-1 0 0,-1-1 1 0 0,1 1-1 0 0,0 0 1 0 0,1 0-1 0 0,1 0-13 0 0,-1 0-1 0 0,0 0 1 0 0,1 0-1 0 0,-1-1 1 0 0,1 1-1 0 0,-1-1 1 0 0,1 1-1 0 0,3-1 1 0 0,1 0-50 0 0,0 0 1 0 0,0-1 0 0 0,0 0-1 0 0,0 0 1 0 0,10-4 0 0 0,5-4-204 0 0,-1-1 1 0 0,1-1 0 0 0,32-22 0 0 0,25-14-112 0 0,-61 38 396 0 0,-8 3 100 0 0,0 1 1 0 0,0 0 0 0 0,1 1-1 0 0,14-4 1 0 0,-22 7-75 0 0,0 1-1 0 0,0-1 1 0 0,0 1-1 0 0,0 0 1 0 0,0 0-1 0 0,0 0 1 0 0,0 0-1 0 0,0 1 1 0 0,0-1-1 0 0,1 1 1 0 0,-1 0 0 0 0,0-1-1 0 0,0 1 1 0 0,-1 1-1 0 0,1-1 1 0 0,0 0-1 0 0,0 1 1 0 0,-1 0-1 0 0,1-1 1 0 0,3 4-1 0 0,5 6 109 0 0,-1 0 0 0 0,0 1 0 0 0,-1 0-1 0 0,0 0 1 0 0,0 1 0 0 0,-2 0 0 0 0,0 1-1 0 0,0-1 1 0 0,-1 1 0 0 0,-1 1 0 0 0,0-1 0 0 0,-1 1-1 0 0,4 28 1 0 0,-7-38-134 0 0,-1 0 0 0 0,0 0 0 0 0,0 0 1 0 0,0-1-1 0 0,-1 1 0 0 0,1 0 0 0 0,-1 0 0 0 0,-3 7 0 0 0,4-11-152 0 0,-1 0 1 0 0,1 1-1 0 0,-1-1 1 0 0,0 0-1 0 0,1 1 0 0 0,-1-1 1 0 0,0 0-1 0 0,0 0 0 0 0,0 0 1 0 0,0 0-1 0 0,0 0 1 0 0,0 0-1 0 0,0 0 0 0 0,-1 0 1 0 0,1 0-1 0 0,0-1 1 0 0,0 1-1 0 0,-1 0 0 0 0,1-1 1 0 0,0 1-1 0 0,-1-1 0 0 0,1 0 1 0 0,-1 1-1 0 0,1-1 1 0 0,0 0-1 0 0,-1 0 0 0 0,1 0 1 0 0,-1 0-1 0 0,1 0 1 0 0,-1 0-1 0 0,1 0 0 0 0,-3-1 1 0 0,4 1 31 0 0,-7-2-2927 0 0,4-5-2048 0 0,0-7-3869 0 0</inkml:trace>
</inkml:ink>
</file>

<file path=ppt/ink/ink1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0:57.2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91 1 484 0 0,'0'0'4118'0'0,"-3"2"-3834"0"0,-50 19 4242 0 0,52-20-4298 0 0,0 0 0 0 0,-1-1 0 0 0,1 0 0 0 0,-1 1 0 0 0,1-1 0 0 0,0 0 0 0 0,-1 0 0 0 0,1 0 0 0 0,-1 0 0 0 0,-1 0 0 0 0,-1 0-225 0 0,3 1-138 0 0,-1 0 0 0 0,1 0 0 0 0,0 0-1 0 0,0 0 1 0 0,0 0 0 0 0,-1 0 0 0 0,1 0 0 0 0,1 0 0 0 0,-1 0-1 0 0,-1 2 1 0 0,13-16-10301 0 0</inkml:trace>
</inkml:ink>
</file>

<file path=ppt/ink/ink1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0:58.0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25 337 52 0 0,'0'0'11403'0'0,"-4"0"-10943"0"0,-12 0 337 0 0,16 0-678 0 0,-1 0 0 0 0,1-1 0 0 0,0 1 0 0 0,-1 0 0 0 0,1 0-1 0 0,0 0 1 0 0,0-1 0 0 0,-1 1 0 0 0,1 0 0 0 0,0-1 0 0 0,0 1 0 0 0,-1 0 0 0 0,1 0 0 0 0,0-1 0 0 0,0 1 0 0 0,0 0 0 0 0,0-1 0 0 0,0 1 0 0 0,-1-1 0 0 0,1 1 0 0 0,0 0 0 0 0,0-1 0 0 0,0 1-1 0 0,0 0 1 0 0,0-1 0 0 0,0 1 0 0 0,0-1 0 0 0,1-13 446 0 0,-1 11-112 0 0,1-7-278 0 0,0 0 0 0 0,0 1 0 0 0,1-1 1 0 0,1 1-1 0 0,0-1 0 0 0,0 1 0 0 0,1 0 1 0 0,0 0-1 0 0,0 0 0 0 0,1 1 0 0 0,0 0 1 0 0,1-1-1 0 0,0 2 0 0 0,8-10 0 0 0,6-4-86 0 0,1 0-1 0 0,2 1 1 0 0,34-24 0 0 0,-41 33-11 0 0,0 1 0 0 0,21-10 0 0 0,-29 16-51 0 0,0 0-1 0 0,1 1 0 0 0,-1 1 1 0 0,1-1-1 0 0,0 2 1 0 0,17-3-1 0 0,-23 4-25 0 0,0 0 1 0 0,0 1-1 0 0,0-1 1 0 0,0 1-1 0 0,1 0 1 0 0,-1-1-1 0 0,0 1 1 0 0,-1 1-1 0 0,1-1 1 0 0,0 0-1 0 0,0 1 0 0 0,0-1 1 0 0,-1 1-1 0 0,1 0 1 0 0,-1 0-1 0 0,1 0 1 0 0,-1 0-1 0 0,0 0 1 0 0,0 1-1 0 0,0-1 1 0 0,0 1-1 0 0,0-1 1 0 0,2 6-1 0 0,1 2 33 0 0,1 1-1 0 0,-2 0 1 0 0,0 1 0 0 0,6 22-1 0 0,-5-5 37 0 0,0 0 0 0 0,-2 0 0 0 0,-2 0 0 0 0,0 1 0 0 0,-2-1 0 0 0,-1 0 0 0 0,-2 1 0 0 0,-11 49-1 0 0,-8 2 783 0 0,-60 137-1 0 0,83-217-842 0 0,0-1-1 0 0,0 0 0 0 0,-1 0 0 0 0,1 1 0 0 0,0-1 1 0 0,0 0-1 0 0,0 0 0 0 0,0 1 0 0 0,-1-1 1 0 0,1 0-1 0 0,0 1 0 0 0,0-1 0 0 0,0 0 0 0 0,0 1 1 0 0,0-1-1 0 0,0 0 0 0 0,0 1 0 0 0,0-1 0 0 0,0 0 1 0 0,0 1-1 0 0,0-1 0 0 0,0 0 0 0 0,0 0 0 0 0,0 1 1 0 0,0-1-1 0 0,0 0 0 0 0,0 1 0 0 0,1-1 0 0 0,-1 0 1 0 0,0 1-1 0 0,0-1 0 0 0,0 0 0 0 0,0 0 1 0 0,1 1-1 0 0,10-5 173 0 0,20-19 107 0 0,-29 21-227 0 0,15-12 76 0 0,49-41 31 0 0,2 3 0 0 0,83-47 0 0 0,-143 96-668 0 0,0 0-1 0 0,0 0 0 0 0,0 1 0 0 0,1 0 1 0 0,-1 0-1 0 0,1 1 0 0 0,0 0 1 0 0,16 1-1 0 0,13-2-2998 0 0,-32 1 2918 0 0,0 1-760 0 0,0-1 0 0 0,0 0 0 0 0,0 0 0 0 0,9-4 1 0 0,17-8-4374 0 0</inkml:trace>
</inkml:ink>
</file>

<file path=ppt/ink/ink1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0:58.8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82 279 968 0 0,'0'0'12337'0'0,"-12"-7"-11066"0"0,-40-22-194 0 0,50 28-1008 0 0,1 0 1 0 0,-1 0 0 0 0,1 0-1 0 0,-1 0 1 0 0,1-1-1 0 0,0 1 1 0 0,0 0-1 0 0,-1 0 1 0 0,1-1 0 0 0,-1-1-1 0 0,1-9 540 0 0,1 7-353 0 0,0-3-40 0 0,0 0 0 0 0,0 1 0 0 0,1-1 0 0 0,0 0 0 0 0,1 0 0 0 0,-1 1 0 0 0,2-1-1 0 0,-1 0 1 0 0,1 1 0 0 0,0 0 0 0 0,0 0 0 0 0,1 0 0 0 0,0 0 0 0 0,0 0 0 0 0,1 1 0 0 0,0 0 0 0 0,9-10 0 0 0,-6 9-119 0 0,0 0 0 0 0,0 0 0 0 0,0 1 1 0 0,1 0-1 0 0,0 0 0 0 0,0 1 0 0 0,0 0 0 0 0,1 1 0 0 0,0 0 1 0 0,16-4-1 0 0,-19 6-70 0 0,0 1 1 0 0,0 0-1 0 0,0 0 0 0 0,1 0 1 0 0,-1 1-1 0 0,0 0 0 0 0,1 1 1 0 0,-1 0-1 0 0,0 0 0 0 0,0 0 1 0 0,0 1-1 0 0,0 0 1 0 0,0 0-1 0 0,0 1 0 0 0,0 0 1 0 0,6 4-1 0 0,-3-1-10 0 0,-1 1 0 0 0,0 0 0 0 0,0 0 0 0 0,0 1-1 0 0,-1 0 1 0 0,0 1 0 0 0,-1 0 0 0 0,0 0 0 0 0,0 0 0 0 0,-1 1 0 0 0,0 0 0 0 0,-1 0-1 0 0,0 1 1 0 0,0-1 0 0 0,-1 1 0 0 0,-1 0 0 0 0,4 20 0 0 0,-5-15 44 0 0,0-1 0 0 0,-1 0 0 0 0,-1 1 0 0 0,0-1 0 0 0,-1 1 0 0 0,-1-1-1 0 0,-1 0 1 0 0,0 0 0 0 0,-1 0 0 0 0,0 0 0 0 0,-1 0 0 0 0,-13 25 0 0 0,-2-5 102 0 0,-27 36 0 0 0,5-9 141 0 0,41-62-298 0 0,1 0 0 0 0,0 1-1 0 0,-1-1 1 0 0,1 1 0 0 0,0 0 0 0 0,-1-1-1 0 0,1 1 1 0 0,0-1 0 0 0,-1 1 0 0 0,1 0-1 0 0,0-1 1 0 0,0 1 0 0 0,0-1 0 0 0,0 1 0 0 0,-1 0-1 0 0,1-1 1 0 0,0 1 0 0 0,0 0 0 0 0,0-1-1 0 0,1 1 1 0 0,-1 0 0 0 0,0-1 0 0 0,0 1-1 0 0,0 0 1 0 0,1 0-2 0 0,-1-1 0 0 0,1 1 0 0 0,-1-1 0 0 0,1 0-1 0 0,0 0 1 0 0,-1 1 0 0 0,1-1 0 0 0,-1 0 0 0 0,1 0 0 0 0,0 0 0 0 0,-1 1-1 0 0,1-1 1 0 0,-1 0 0 0 0,1 0 0 0 0,0 0 0 0 0,-1 0 0 0 0,1 0 0 0 0,0 0 0 0 0,0-1-1 0 0,6 0 19 0 0,-1 0-1 0 0,1 0 1 0 0,8-5-1 0 0,0 1-11 0 0,25-10 68 0 0,1 1 0 0 0,52-10 0 0 0,-81 22-49 0 0,-1 0 0 0 0,1 1-1 0 0,-1 0 1 0 0,1 1 0 0 0,-1 0 0 0 0,1 1 0 0 0,0 0-1 0 0,-1 1 1 0 0,0 0 0 0 0,1 1 0 0 0,-1 0 0 0 0,0 1 0 0 0,15 7-1 0 0,-20-7 16 0 0,-1-1 1 0 0,1 1-1 0 0,-1 0 0 0 0,0 1 0 0 0,0-1 0 0 0,0 1 0 0 0,0 0 0 0 0,-1 0 1 0 0,0 0-1 0 0,0 1 0 0 0,0-1 0 0 0,-1 1 0 0 0,0 0 0 0 0,0 0 1 0 0,-1 0-1 0 0,1 1 0 0 0,-1-1 0 0 0,0 0 0 0 0,-1 1 0 0 0,0 0 0 0 0,0-1 1 0 0,0 1-1 0 0,-1 0 0 0 0,0-1 0 0 0,0 1 0 0 0,-1 0 0 0 0,-2 11 0 0 0,1-12-30 0 0,-1-1 0 0 0,1 1 0 0 0,-1 0 0 0 0,-1-1-1 0 0,1 0 1 0 0,-1 0 0 0 0,0 0 0 0 0,0 0-1 0 0,0 0 1 0 0,-1-1 0 0 0,1 0 0 0 0,-7 4 0 0 0,-1 1-11 0 0,-1 0 0 0 0,0-1 1 0 0,-26 11-1 0 0,18-10-395 0 0,0-1 0 0 0,0-1 0 0 0,-1-1-1 0 0,0-1 1 0 0,0-1 0 0 0,0 0 0 0 0,-27-1 0 0 0,47-3 209 0 0,1 0 1 0 0,0 0 0 0 0,-1 0 0 0 0,1 0 0 0 0,-1 0 0 0 0,1 0 0 0 0,-1 0 0 0 0,1-1 0 0 0,0 1-1 0 0,-1 0 1 0 0,1-1 0 0 0,-1 1 0 0 0,1-1 0 0 0,0 0 0 0 0,0 1 0 0 0,-1-1 0 0 0,1 0 0 0 0,0 0-1 0 0,0 0 1 0 0,0 0 0 0 0,0 0 0 0 0,-1-1 0 0 0,1-1-680 0 0,0 0-1 0 0,0 0 1 0 0,0 1 0 0 0,0-1-1 0 0,1 0 1 0 0,-1 0 0 0 0,1 0-1 0 0,0 0 1 0 0,0 0 0 0 0,0 0-1 0 0,0-4 1 0 0,3-26-6325 0 0</inkml:trace>
</inkml:ink>
</file>

<file path=ppt/ink/ink1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0:59.3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0 276 6537 0 0,'0'0'9042'0'0,"9"-13"-7987"0"0,29-38-312 0 0,-32 43-480 0 0,1 0 1 0 0,0 1-1 0 0,0 0 0 0 0,0 1 1 0 0,1-1-1 0 0,9-5 1 0 0,2-1 244 0 0,9-7-74 0 0,1 1-1 0 0,1 1 1 0 0,1 2 0 0 0,1 1-1 0 0,0 2 1 0 0,35-10 0 0 0,-48 18-296 0 0,-1 0 0 0 0,1 2 0 0 0,1 0 0 0 0,-1 1 0 0 0,0 1 0 0 0,0 1 0 0 0,36 4 0 0 0,-50-4-125 0 0,0 2 0 0 0,0-1 1 0 0,-1 0-1 0 0,1 1 0 0 0,0 0 1 0 0,0 0-1 0 0,-1 1 0 0 0,0-1 1 0 0,1 1-1 0 0,-1 0 0 0 0,0 0 0 0 0,0 0 1 0 0,0 0-1 0 0,-1 1 0 0 0,1 0 1 0 0,-1 0-1 0 0,0 0 0 0 0,0 0 1 0 0,0 0-1 0 0,-1 1 0 0 0,1-1 1 0 0,-1 1-1 0 0,0-1 0 0 0,2 10 0 0 0,-2-4 17 0 0,0-1-1 0 0,0 1 0 0 0,-1-1 0 0 0,-1 1 0 0 0,1-1 1 0 0,-2 1-1 0 0,1 0 0 0 0,-1-1 0 0 0,-1 1 0 0 0,0-1 1 0 0,0 0-1 0 0,-5 13 0 0 0,-14 25 356 0 0,15-38-324 0 0,1 1 1 0 0,1-1-1 0 0,0 1 0 0 0,0 1 0 0 0,1-1 0 0 0,0 0 0 0 0,-3 22 1 0 0,7-31-61 0 0,-1 0 1 0 0,0-1-1 0 0,0 1 1 0 0,0 0-1 0 0,0-1 1 0 0,0 1 0 0 0,1 0-1 0 0,-1-1 1 0 0,0 1-1 0 0,1 0 1 0 0,-1-1-1 0 0,0 1 1 0 0,1 0-1 0 0,-1-1 1 0 0,1 1-1 0 0,-1-1 1 0 0,1 1 0 0 0,-1-1-1 0 0,1 1 1 0 0,-1-1-1 0 0,1 1 1 0 0,0-1-1 0 0,-1 0 1 0 0,1 1-1 0 0,-1-1 1 0 0,1 0 0 0 0,0 1-1 0 0,0-1 1 0 0,-1 0-1 0 0,1 0 1 0 0,1 0-1 0 0,24 2 48 0 0,-20-2-46 0 0,53 0 32 0 0,64 9 1 0 0,-104-7 19 0 0,0 2 0 0 0,-1 0 0 0 0,1 1 0 0 0,-1 0 0 0 0,0 2 0 0 0,0 0 0 0 0,25 15 0 0 0,-38-19-16 0 0,1 1 0 0 0,-1 0 0 0 0,0 0 1 0 0,0 0-1 0 0,0 1 0 0 0,0 0 0 0 0,-1 0 0 0 0,0 0 0 0 0,5 7 0 0 0,-8-9-27 0 0,1 0 0 0 0,-1-1 0 0 0,0 1 0 0 0,0 0 1 0 0,0 0-1 0 0,0 0 0 0 0,0 0 0 0 0,-1 0 0 0 0,1 1 0 0 0,-1-1 1 0 0,0 0-1 0 0,0 0 0 0 0,0 0 0 0 0,0 0 0 0 0,-1 0 0 0 0,1 0 1 0 0,-1 0-1 0 0,0 0 0 0 0,0 0 0 0 0,0 0 0 0 0,-2 5 0 0 0,-2 0 0 0 0,0 0-1 0 0,-1 0 1 0 0,0-1-1 0 0,0 0 1 0 0,0 0-1 0 0,-1 0 1 0 0,0-1-1 0 0,-8 6 1 0 0,-66 40-4 0 0,56-37-133 0 0,-2-1-1 0 0,-36 14 0 0 0,51-24-514 0 0,-1 0 0 0 0,1-1 1 0 0,-1 0-1 0 0,0-1 0 0 0,1 0 0 0 0,-1-1 0 0 0,-25-1 1 0 0,37 0 416 0 0,0 0-78 0 0,0 0-1 0 0,0 0 1 0 0,0 0 0 0 0,0 0-1 0 0,0 0 1 0 0,1 0 0 0 0,-1-1-1 0 0,0 1 1 0 0,0 0 0 0 0,0 0-1 0 0,0-1 1 0 0,1 1 0 0 0,-1-1-1 0 0,0 1 1 0 0,0-1 0 0 0,1 1-1 0 0,-1-1 1 0 0,0 1 0 0 0,1-1-1 0 0,-1 0 1 0 0,0 1 0 0 0,0-2-1 0 0,-5-15-5646 0 0</inkml:trace>
</inkml:ink>
</file>

<file path=ppt/ink/ink1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1:00.8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110 31 10965 0 0,'0'0'4286'0'0,"-14"-5"-3089"0"0,-44-16 229 0 0,55 20-1214 0 0,0 0 0 0 0,0 0-1 0 0,1 1 1 0 0,-1-1 0 0 0,0 1 0 0 0,0-1 0 0 0,-5 1 0 0 0,7 1-164 0 0,1-1 0 0 0,-1 0 1 0 0,1 0-1 0 0,0 0 0 0 0,-1 0 0 0 0,1 0 0 0 0,-1 0 1 0 0,1 0-1 0 0,0 0 0 0 0,-1 1 0 0 0,1-1 0 0 0,0 0 1 0 0,-1 0-1 0 0,1 1 0 0 0,0-1 0 0 0,-1 0 0 0 0,1 0 1 0 0,0 1-1 0 0,0-1 0 0 0,-1 0 0 0 0,1 1 0 0 0,0-1 1 0 0,0 0-1 0 0,-1 1 0 0 0,1-1 0 0 0,0 0 0 0 0,0 1 1 0 0,0-1-1 0 0,0 1 0 0 0,0 0 0 0 0,0 1 45 0 0,0 0 0 0 0,1 0 0 0 0,-1 1 0 0 0,1-1 0 0 0,0 0 0 0 0,0 0 0 0 0,0 0 0 0 0,0 0 0 0 0,0 0 0 0 0,0 0 0 0 0,0 0 0 0 0,4 3 0 0 0,18 22 392 0 0,2-2 1 0 0,42 34-1 0 0,4 2-43 0 0,-16-6-162 0 0,-2 3 0 0 0,-2 2 0 0 0,-3 2 0 0 0,66 114 0 0 0,-111-171-257 0 0,21 42 87 0 0,-22-43-119 0 0,-1 0 1 0 0,1 0 0 0 0,-1 1 0 0 0,0-1-1 0 0,0 0 1 0 0,0 1 0 0 0,-1-1 0 0 0,1 1 0 0 0,-1 4-1 0 0,-1-8-11 0 0,1-1 0 0 0,0 1-1 0 0,-1-1 1 0 0,1 0-1 0 0,0 1 1 0 0,-1-1 0 0 0,1 1-1 0 0,-1-1 1 0 0,1 0-1 0 0,0 1 1 0 0,-1-1 0 0 0,1 0-1 0 0,-1 1 1 0 0,1-1-1 0 0,-1 0 1 0 0,1 0 0 0 0,-1 0-1 0 0,1 1 1 0 0,-1-1-1 0 0,1 0 1 0 0,-1 0 0 0 0,0 0-1 0 0,1 0 1 0 0,-1 0 0 0 0,1 0-1 0 0,-1 0 1 0 0,1 0-1 0 0,-2-1 1 0 0,-17 0-517 0 0,7-2 78 0 0,0 0 0 0 0,1 0 0 0 0,-1-1-1 0 0,1-1 1 0 0,-15-7 0 0 0,-54-39-6455 0 0,31 18 1416 0 0</inkml:trace>
</inkml:ink>
</file>

<file path=ppt/ink/ink1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1:01.2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1 199 8537 0 0,'0'0'5062'0'0,"17"-10"-3137"0"0,0-2-1577 0 0,1 1 92 0 0,-1 0-1 0 0,1 2 0 0 0,1 0 0 0 0,23-8 0 0 0,22-4 1313 0 0,102-18-1 0 0,70 2-1638 0 0,-129 22-1000 0 0,-66 7-3737 0 0</inkml:trace>
</inkml:ink>
</file>

<file path=ppt/ink/ink1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1:01.9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1 282 9201 0 0,'0'0'12411'0'0,"18"6"-11828"0"0,-9-4-515 0 0,10 5 46 0 0,1-2 1 0 0,0-1-1 0 0,0 0 1 0 0,0-1-1 0 0,24 0 0 0 0,61-6 210 0 0,141-23-1 0 0,-198 19-400 0 0,104-17-293 0 0,-109 15-156 0 0,61-20 0 0 0,-97 27 380 0 0,-1-1-1 0 0,1 0 0 0 0,0 0 0 0 0,-1-1 0 0 0,8-4 0 0 0,-13 7 110 0 0,0 0 1 0 0,1 0-1 0 0,-1 0 0 0 0,0 0 0 0 0,0 0 0 0 0,0 0 0 0 0,0 0 1 0 0,0-1-1 0 0,0 1 0 0 0,0 0 0 0 0,0-1 0 0 0,-1 1 0 0 0,1 0 1 0 0,-1-1-1 0 0,1 1 0 0 0,-1-1 0 0 0,1 1 0 0 0,-1-1 0 0 0,0 1 1 0 0,1-1-1 0 0,-1 0 0 0 0,0 1 0 0 0,0-1 0 0 0,0 1 1 0 0,0-1-1 0 0,-1 1 0 0 0,1-1 0 0 0,0 0 0 0 0,-1 1 0 0 0,0-3 1 0 0,-1 0-17 0 0,-1-1 0 0 0,0 1 1 0 0,0-1-1 0 0,0 1 0 0 0,0 0 1 0 0,-1 0-1 0 0,1 1 0 0 0,-1-1 1 0 0,-6-4-1 0 0,-42-27-3 0 0,36 25 77 0 0,-18-9 171 0 0,25 15 58 0 0,1-1 0 0 0,-1 0 1 0 0,1 0-1 0 0,0-1 0 0 0,-11-10 0 0 0,35 19 394 0 0,-3 6-482 0 0,-1 0 1 0 0,0 0-1 0 0,0 2 1 0 0,-1-1-1 0 0,0 1 1 0 0,10 13-1 0 0,64 88 692 0 0,-72-93-610 0 0,-1 2 0 0 0,-1 0 1 0 0,16 42-1 0 0,-24-56-234 0 0,-1 0 1 0 0,0 0-1 0 0,-1 0 0 0 0,1 0 1 0 0,-2 0-1 0 0,1 0 1 0 0,-1 1-1 0 0,0-1 1 0 0,0 0-1 0 0,-1 0 1 0 0,-2 10-1 0 0,2-12-40 0 0,-1 0 1 0 0,0 0-1 0 0,0 0 0 0 0,0-1 0 0 0,-1 1 1 0 0,0-1-1 0 0,0 1 0 0 0,0-1 0 0 0,0 0 1 0 0,-1 0-1 0 0,0 0 0 0 0,0 0 0 0 0,0-1 0 0 0,0 1 1 0 0,-8 4-1 0 0,4-4-191 0 0,-1 1 1 0 0,0-1 0 0 0,1-1-1 0 0,-1 1 1 0 0,-1-2-1 0 0,1 1 1 0 0,0-1-1 0 0,-10 1 1 0 0,5-2-1323 0 0,-1 0 1 0 0,-20-2 0 0 0,22-3-2397 0 0,1-8-1361 0 0</inkml:trace>
</inkml:ink>
</file>

<file path=ppt/ink/ink1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1:02.5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0 217 14957 0 0,'0'0'6222'0'0,"6"17"-4944"0"0,17 56-254 0 0,-18-54-627 0 0,0 0-1 0 0,2 28 0 0 0,-3-11-68 0 0,1-5-208 0 0,2 0 1 0 0,17 53-1 0 0,-23-83-119 0 0,-1-2-4 0 0,-16-50-89 0 0,13 34 68 0 0,2-1 0 0 0,0 1-1 0 0,2-1 1 0 0,0 1 0 0 0,0-1 0 0 0,2 1 0 0 0,0 0-1 0 0,9-28 1 0 0,3 1-88 0 0,42-83 1 0 0,-48 109 99 0 0,1 0 0 0 0,0 0 0 0 0,1 1 0 0 0,1 0 0 0 0,22-22 0 0 0,-31 35 20 0 0,1 0-1 0 0,0 1 0 0 0,0-1 0 0 0,1 1 1 0 0,-1 0-1 0 0,1 0 0 0 0,-1 1 0 0 0,1-1 1 0 0,0 1-1 0 0,0 0 0 0 0,0 1 0 0 0,0-1 1 0 0,0 1-1 0 0,1 0 0 0 0,-1 0 0 0 0,0 0 1 0 0,1 1-1 0 0,-1 0 0 0 0,0 0 0 0 0,1 0 1 0 0,-1 1-1 0 0,0-1 0 0 0,0 1 0 0 0,1 1 1 0 0,-1-1-1 0 0,6 3 0 0 0,4 3 23 0 0,0 1 0 0 0,0 0 0 0 0,-1 1 0 0 0,0 0 0 0 0,0 2 0 0 0,-1-1 0 0 0,-1 1 0 0 0,0 1 0 0 0,0 1 0 0 0,-1-1 0 0 0,12 20 0 0 0,-7-8 8 0 0,-1 1 1 0 0,-2 1 0 0 0,0 0 0 0 0,-2 0 0 0 0,15 51-1 0 0,-21-54-20 0 0,0-1 0 0 0,-1 1 0 0 0,-1 0 0 0 0,-1-1 0 0 0,-1 1 0 0 0,-3 37 0 0 0,2-56-21 0 0,-1-1-1 0 0,1 1 0 0 0,-1 0 1 0 0,0 0-1 0 0,0 0 1 0 0,-1-1-1 0 0,1 1 0 0 0,-1 0 1 0 0,0-1-1 0 0,-3 5 0 0 0,5-24-214 0 0,3 3 98 0 0,2 1-1 0 0,0 0 1 0 0,0 0 0 0 0,1 0-1 0 0,11-16 1 0 0,-9 14 66 0 0,24-39-113 0 0,54-70 0 0 0,-81 116 163 0 0,1 1 1 0 0,0 0 0 0 0,0 0 0 0 0,1 0 0 0 0,0 1 0 0 0,14-9 0 0 0,-19 13 13 0 0,0 0 1 0 0,0 0-1 0 0,1 0 1 0 0,-1 0-1 0 0,0 0 0 0 0,1 0 1 0 0,-1 0-1 0 0,1 1 1 0 0,-1-1-1 0 0,1 1 1 0 0,-1 0-1 0 0,1 0 1 0 0,0 0-1 0 0,-1 0 0 0 0,1 0 1 0 0,-1 1-1 0 0,1-1 1 0 0,-1 1-1 0 0,1-1 1 0 0,-1 1-1 0 0,1 0 1 0 0,-1 0-1 0 0,0 0 0 0 0,1 0 1 0 0,-1 1-1 0 0,0-1 1 0 0,2 3-1 0 0,1 1 22 0 0,0 0 1 0 0,0 0-1 0 0,0 1 0 0 0,-1 0 0 0 0,0 0 0 0 0,-1 0 0 0 0,1 0 1 0 0,-1 1-1 0 0,4 13 0 0 0,1 4-66 0 0,5 37 0 0 0,-9-40-53 0 0,7 65-1766 0 0,-8-58-1344 0 0,1-1-3685 0 0,-2-17 48 0 0</inkml:trace>
</inkml:ink>
</file>

<file path=ppt/ink/ink1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1:03.0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406 173 6625 0 0,'0'0'9590'0'0,"-1"-15"-8584"0"0,-5-49 98 0 0,6 59-940 0 0,-1 1 1 0 0,0 0-1 0 0,0 0 1 0 0,0-1-1 0 0,0 1 1 0 0,-1 0-1 0 0,1 0 1 0 0,-1 0-1 0 0,0 1 0 0 0,-1-1 1 0 0,1 0-1 0 0,0 1 1 0 0,-1-1-1 0 0,0 1 1 0 0,0 0-1 0 0,0 0 1 0 0,0 0-1 0 0,0 0 0 0 0,-1 1 1 0 0,1-1-1 0 0,-1 1 1 0 0,0 0-1 0 0,0 0 1 0 0,0 0-1 0 0,1 0 1 0 0,-7-1-1 0 0,3 2-75 0 0,0 0 1 0 0,0 0-1 0 0,0 0 1 0 0,0 1-1 0 0,1 0 0 0 0,-1 0 1 0 0,0 1-1 0 0,0 0 0 0 0,0 0 1 0 0,0 1-1 0 0,1 0 0 0 0,-1 0 1 0 0,1 0-1 0 0,-9 5 1 0 0,1 1-5 0 0,0 1 1 0 0,0 0 0 0 0,1 1 0 0 0,0 1 0 0 0,0 0 0 0 0,1 1 0 0 0,-17 22 0 0 0,8-6-21 0 0,1 1 1 0 0,-26 53 0 0 0,45-80-66 0 0,0 0 0 0 0,0 0 0 0 0,0 0-1 0 0,1 0 1 0 0,-1 0 0 0 0,1 0 0 0 0,-1 0-1 0 0,1 0 1 0 0,0 0 0 0 0,-1 0 0 0 0,1 0 0 0 0,0 1-1 0 0,1-1 1 0 0,-1 0 0 0 0,1 4 0 0 0,-1-5-1 0 0,1 1 1 0 0,0-1 0 0 0,0 0-1 0 0,-1 1 1 0 0,1-1-1 0 0,0 0 1 0 0,0 0 0 0 0,0 1-1 0 0,0-1 1 0 0,1 0 0 0 0,-1 0-1 0 0,0 0 1 0 0,0 0 0 0 0,1 0-1 0 0,-1-1 1 0 0,0 1-1 0 0,1 0 1 0 0,-1-1 0 0 0,1 1-1 0 0,-1-1 1 0 0,1 1 0 0 0,1 0-1 0 0,14 2-31 0 0,1 0-1 0 0,-1-1 1 0 0,22 0-1 0 0,54-5-158 0 0,-92 3 190 0 0,61-6-53 0 0,28 0 58 0 0,-55 7 1 0 0,42-2-6 0 0,-65 0 6 0 0,-1 0-1 0 0,0-1 1 0 0,0 0 0 0 0,18-7 0 0 0,-27 9-4 0 0,0-1 1 0 0,0 0-1 0 0,0 0 1 0 0,-1 0 0 0 0,1 0-1 0 0,0 0 1 0 0,-1 0-1 0 0,1 0 1 0 0,0 0-1 0 0,-1-1 1 0 0,1 1 0 0 0,-1-1-1 0 0,0 1 1 0 0,0-1-1 0 0,1 0 1 0 0,-1 1 0 0 0,0-1-1 0 0,0 0 1 0 0,1-3-1 0 0,-2 2-1 0 0,1 0 0 0 0,-1 0 0 0 0,1 0 0 0 0,-1 0 0 0 0,0 0 0 0 0,0 0 0 0 0,-1 0 0 0 0,1 0 0 0 0,0 0 0 0 0,-1 0 0 0 0,-1-5 0 0 0,-3-4-17 0 0,0 0 0 0 0,-1 0 0 0 0,0 1 0 0 0,-14-20 0 0 0,12 18-115 0 0,-2 0-1 0 0,0 1 1 0 0,0 0 0 0 0,-18-15-1 0 0,25 25-64 0 0,0-1 0 0 0,0 1-1 0 0,0 0 1 0 0,-1 0 0 0 0,1 1 0 0 0,0-1-1 0 0,-1 1 1 0 0,0-1 0 0 0,1 1 0 0 0,-7-1-1 0 0,8 2-121 0 0,-1 0 0 0 0,0 0-1 0 0,1 0 1 0 0,-1 0 0 0 0,1 1-1 0 0,-1-1 1 0 0,1 1 0 0 0,-1 0-1 0 0,1-1 1 0 0,-1 1 0 0 0,1 0-1 0 0,0 0 1 0 0,-1 1 0 0 0,1-1-1 0 0,0 0 1 0 0,0 1-1 0 0,-3 2 1 0 0,-5 6-3886 0 0,1 4-1297 0 0</inkml:trace>
</inkml:ink>
</file>

<file path=ppt/ink/ink1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1:03.5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93 515 6977 0 0,'0'0'4927'0'0,"14"-5"-2859"0"0,6-1-1615 0 0,6-3 586 0 0,27-12 0 0 0,-43 17-577 0 0,-1 0 0 0 0,0-1 1 0 0,0 0-1 0 0,-1-1 0 0 0,1 0 1 0 0,-1 0-1 0 0,0-1 0 0 0,-1 0 0 0 0,1 0 1 0 0,9-14-1 0 0,-16 20-385 0 0,0 0-1 0 0,0-1 1 0 0,-1 1-1 0 0,1 0 1 0 0,0 0-1 0 0,-1-1 1 0 0,1 1 0 0 0,-1 0-1 0 0,0-1 1 0 0,1 1-1 0 0,-1-1 1 0 0,0 1 0 0 0,0 0-1 0 0,0-1 1 0 0,0 1-1 0 0,0-1 1 0 0,0 1-1 0 0,-1-3 1 0 0,1 3-46 0 0,-1 0 1 0 0,1 0-1 0 0,-1 0 0 0 0,1 0 1 0 0,-1 1-1 0 0,0-1 0 0 0,0 0 0 0 0,1 1 1 0 0,-1-1-1 0 0,0 0 0 0 0,0 1 1 0 0,0-1-1 0 0,0 1 0 0 0,0-1 1 0 0,0 1-1 0 0,0-1 0 0 0,0 1 0 0 0,0 0 1 0 0,0-1-1 0 0,0 1 0 0 0,0 0 1 0 0,0 0-1 0 0,0 0 0 0 0,0 0 1 0 0,-1 0-1 0 0,-8 0 8 0 0,0 1-1 0 0,0-1 1 0 0,0 2 0 0 0,1 0 0 0 0,-1 0-1 0 0,0 1 1 0 0,1 0 0 0 0,0 0 0 0 0,0 1 0 0 0,-18 10-1 0 0,13-5-15 0 0,0 0 1 0 0,1 1-1 0 0,0 0 0 0 0,0 1 0 0 0,-20 23 0 0 0,24-23-11 0 0,1 0 1 0 0,0 0-1 0 0,1 1 0 0 0,0 0 0 0 0,-9 22 0 0 0,13-26-6 0 0,1 0-1 0 0,0-1 1 0 0,0 1 0 0 0,1 0-1 0 0,-1 0 1 0 0,2 0 0 0 0,-1 0-1 0 0,1 0 1 0 0,1 0 0 0 0,-1 0-1 0 0,3 10 1 0 0,-2-14-12 0 0,1 1 0 0 0,-1-1-1 0 0,1 0 1 0 0,0 0 0 0 0,1 0 0 0 0,-1 0 0 0 0,1 0 0 0 0,-1 0-1 0 0,1-1 1 0 0,0 1 0 0 0,0-1 0 0 0,1 0 0 0 0,-1 0 0 0 0,1 0-1 0 0,0 0 1 0 0,0-1 0 0 0,-1 1 0 0 0,2-1 0 0 0,3 2-1 0 0,-4-2-10 0 0,0-1-1 0 0,0 1 0 0 0,1-1 0 0 0,-1 0 0 0 0,0 0 1 0 0,0 0-1 0 0,0-1 0 0 0,1 1 0 0 0,-1-1 0 0 0,0 0 1 0 0,1 0-1 0 0,-1-1 0 0 0,0 1 0 0 0,0-1 0 0 0,1 0 1 0 0,-1 0-1 0 0,0 0 0 0 0,0-1 0 0 0,0 1 0 0 0,6-4 1 0 0,0-3 17 0 0,0 0 0 0 0,-1 0 1 0 0,0-1-1 0 0,0 0 0 0 0,-1 0 1 0 0,0-1-1 0 0,-1 0 1 0 0,12-22-1 0 0,1-7 11 0 0,18-51 1 0 0,-27 61-6 0 0,143-417 76 0 0,-148 419 77 0 0,-19 50-223 0 0,1-2 55 0 0,-7 18-123 0 0,2 1 0 0 0,-20 68-1 0 0,31-85-212 0 0,1-1-1 0 0,1 1 0 0 0,1 0 0 0 0,1-1 1 0 0,2 1-1 0 0,2 42 0 0 0,0-55 6 0 0,0 0 0 0 0,1 0-1 0 0,0 0 1 0 0,0-1 0 0 0,1 1 0 0 0,0-1-1 0 0,1 0 1 0 0,8 13 0 0 0,-8-15-534 0 0,0 0 0 0 0,0 0 1 0 0,1-1-1 0 0,0 0 0 0 0,0 0 0 0 0,1 0 1 0 0,-1-1-1 0 0,1 0 0 0 0,1 0 0 0 0,13 6 0 0 0,15 2-4333 0 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37:41.2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174 316 7141 0 0,'0'0'4726'0'0,"13"-11"-3530"0"0,2-1-1145 0 0,78-63 308 0 0,-57 48 87 0 0,2 0-261 0 0,-2-1-1 0 0,46-47 0 0 0,-80 73-35 0 0,0 0 0 0 0,0-1-1 0 0,0 1 1 0 0,0-1 0 0 0,0 0 0 0 0,0 0-1 0 0,-1 1 1 0 0,0-1 0 0 0,2-4 0 0 0,-3 6-85 0 0,0 0 0 0 0,0 0 1 0 0,0 0-1 0 0,0 0 0 0 0,0 1 0 0 0,0-1 1 0 0,0 0-1 0 0,0 0 0 0 0,0 0 0 0 0,0 0 0 0 0,-1 1 1 0 0,1-1-1 0 0,0 0 0 0 0,-1 0 0 0 0,1 1 1 0 0,0-1-1 0 0,-1 0 0 0 0,1 0 0 0 0,-1 1 1 0 0,0-1-1 0 0,1 1 0 0 0,-1-1 0 0 0,1 0 1 0 0,-1 1-1 0 0,0-1 0 0 0,1 1 0 0 0,-1-1 1 0 0,0 1-1 0 0,0 0 0 0 0,1-1 0 0 0,-1 1 1 0 0,0 0-1 0 0,0-1 0 0 0,0 1 0 0 0,1 0 1 0 0,-1 0-1 0 0,-1 0 0 0 0,-8-3 447 0 0,1 1-1 0 0,-1 1 1 0 0,-19-1 0 0 0,64 8-398 0 0,-2 0-122 0 0,89-1-82 0 0,-162-10 248 0 0,15 3-75 0 0,-1 1 1 0 0,0 2 0 0 0,1 0-1 0 0,-47 10 1 0 0,35-1 199 0 0,0 1 0 0 0,1 2 0 0 0,-61 30 0 0 0,78-32-187 0 0,1 0 0 0 0,0 1-1 0 0,1 1 1 0 0,0 0 0 0 0,1 1-1 0 0,1 1 1 0 0,0 1 0 0 0,-17 22-1 0 0,28-33-83 0 0,1 0 0 0 0,-1 1 0 0 0,1 0 0 0 0,0 0 0 0 0,0 0 0 0 0,1 0 0 0 0,0 1 0 0 0,0-1 0 0 0,0 0 0 0 0,1 1-1 0 0,0 0 1 0 0,0-1 0 0 0,0 1 0 0 0,1 0 0 0 0,0-1 0 0 0,1 1 0 0 0,-1 0 0 0 0,1-1 0 0 0,1 1 0 0 0,-1-1 0 0 0,1 1-1 0 0,0-1 1 0 0,0 0 0 0 0,1 0 0 0 0,0 0 0 0 0,0 0 0 0 0,1 0 0 0 0,-1 0 0 0 0,8 7 0 0 0,-1-1 23 0 0,2 0-1 0 0,0-1 1 0 0,0 0 0 0 0,1-1 0 0 0,0-1 0 0 0,0 0-1 0 0,1 0 1 0 0,0-2 0 0 0,19 8 0 0 0,-20-11-245 0 0,0-1 0 0 0,1-1 0 0 0,-1 0 0 0 0,1-1 1 0 0,-1-1-1 0 0,27-1 0 0 0,-4 0-4103 0 0,-22-2-975 0 0,-5-2-1057 0 0,1-1 282 0 0</inkml:trace>
</inkml:ink>
</file>

<file path=ppt/ink/ink1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1:03.8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248 253 3588 0 0,'0'0'6042'0'0,"9"-16"-4587"0"0,28-51 12 0 0,-34 63-1247 0 0,-1-1 0 0 0,-1 1 0 0 0,1-1 0 0 0,0 1 0 0 0,-1-1-1 0 0,0 1 1 0 0,0-1 0 0 0,-1 0 0 0 0,1 1 0 0 0,-1-1 0 0 0,0-6 0 0 0,-1 0 279 0 0,1 5-274 0 0,0 1-1 0 0,0 0 1 0 0,-1 0-1 0 0,0 0 1 0 0,0 0-1 0 0,0 0 1 0 0,-1 0-1 0 0,0 1 1 0 0,0-1-1 0 0,-3-6 1 0 0,3 8-130 0 0,1 1 0 0 0,-1-1 0 0 0,0 1 0 0 0,0-1 0 0 0,-1 1 0 0 0,1 0 0 0 0,0 0 0 0 0,-1 0 0 0 0,0 0 0 0 0,1 0 0 0 0,-1 1 0 0 0,0-1 0 0 0,0 1 0 0 0,0-1 0 0 0,0 1 0 0 0,0 0 0 0 0,-5-1 0 0 0,0 1 29 0 0,0 0 1 0 0,0 1 0 0 0,0 0-1 0 0,0 0 1 0 0,0 1 0 0 0,0 0-1 0 0,0 0 1 0 0,1 1-1 0 0,-1 0 1 0 0,1 0 0 0 0,-1 1-1 0 0,1 0 1 0 0,0 1 0 0 0,0-1-1 0 0,0 1 1 0 0,0 0-1 0 0,0 1 1 0 0,1 0 0 0 0,0 0-1 0 0,0 0 1 0 0,-6 8 0 0 0,4-5-18 0 0,1 1 1 0 0,-1 1 0 0 0,2-1 0 0 0,-1 1 0 0 0,1 1 0 0 0,1-1 0 0 0,0 1-1 0 0,0 0 1 0 0,1 0 0 0 0,0 0 0 0 0,1 0 0 0 0,1 1 0 0 0,-3 20 0 0 0,4-23-58 0 0,1-1 1 0 0,0 1 0 0 0,1 0 0 0 0,-1 0-1 0 0,2 0 1 0 0,-1-1 0 0 0,1 1 0 0 0,0-1-1 0 0,1 1 1 0 0,0-1 0 0 0,1 0 0 0 0,-1 0-1 0 0,1 0 1 0 0,1-1 0 0 0,0 1 0 0 0,0-1-1 0 0,0 0 1 0 0,1 0 0 0 0,0-1 0 0 0,0 0-1 0 0,1 0 1 0 0,-1 0 0 0 0,1-1 0 0 0,8 5-1 0 0,3 0-23 0 0,0-1-1 0 0,1-1 1 0 0,0 0-1 0 0,0-1 0 0 0,0-2 1 0 0,1 0-1 0 0,0-1 1 0 0,0 0-1 0 0,25 0 0 0 0,-17-3-104 0 0,0-1-1 0 0,0-2 0 0 0,-1 0 1 0 0,1-2-1 0 0,-1-1 0 0 0,34-11 1 0 0,-56 14-40 0 0,-1 1 0 0 0,1-1 1 0 0,-1 0-1 0 0,9-5 0 0 0,-12 6 24 0 0,0 0-1 0 0,0 1 0 0 0,0-1 1 0 0,0 0-1 0 0,0 0 1 0 0,0 0-1 0 0,0-1 0 0 0,0 1 1 0 0,0 0-1 0 0,0 0 1 0 0,-1 0-1 0 0,1-1 0 0 0,0 1 1 0 0,-1 0-1 0 0,1-1 1 0 0,-1 1-1 0 0,1 0 1 0 0,-1-1-1 0 0,0 1 0 0 0,1-3 1 0 0,-2 3-9 0 0,1 0 0 0 0,0 1 0 0 0,0-1 0 0 0,-1 0 0 0 0,1 1 0 0 0,-1-1 0 0 0,1 0 0 0 0,0 1 0 0 0,-1-1 0 0 0,1 1 0 0 0,-1-1 0 0 0,1 1 0 0 0,-1-1 0 0 0,0 1 0 0 0,1-1 1 0 0,-1 1-1 0 0,1-1 0 0 0,-1 1 0 0 0,0 0 0 0 0,1-1 0 0 0,-1 1 0 0 0,0 0 0 0 0,1 0 0 0 0,-1-1 0 0 0,0 1 0 0 0,0 0 0 0 0,1 0 0 0 0,-2 0 0 0 0,-25-3-3189 0 0,25 3 2868 0 0,-20-1-3446 0 0,3 1-1014 0 0</inkml:trace>
</inkml:ink>
</file>

<file path=ppt/ink/ink1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1:13.2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43 7749 0 0,'0'0'10459'0'0,"14"-4"-9311"0"0,47-16-365 0 0,-53 18-638 0 0,0 0 1 0 0,0 0-1 0 0,0 1 1 0 0,0 0-1 0 0,0 1 1 0 0,17 1-1 0 0,-4-1 95 0 0,45 1 368 0 0,73-2-342 0 0,-135 1-487 0 0,0 0 0 0 0,0-1 1 0 0,0 1-1 0 0,0-1 0 0 0,0 0 0 0 0,0 0 0 0 0,0 0 0 0 0,0-1 0 0 0,6-2 0 0 0,-32 3-10806 0 0,2 1 3648 0 0</inkml:trace>
</inkml:ink>
</file>

<file path=ppt/ink/ink1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1:13.4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4468 0 0,'0'0'17739'0'0,"18"1"-16783"0"0,5 1-698 0 0,77 2 655 0 0,105-4-740 0 0,-189-1-85 0 0,-7 0-3739 0 0</inkml:trace>
</inkml:ink>
</file>

<file path=ppt/ink/ink1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1:17.7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1 250 7765 0 0,'0'0'10053'0'0,"0"-13"-9470"0"0,3-40-92 0 0,-3 52-451 0 0,0-1 0 0 0,1 1-1 0 0,-1-1 1 0 0,0 1 0 0 0,0-1 0 0 0,1 1 0 0 0,-1-1 0 0 0,0 1 0 0 0,1-1 0 0 0,0 1 0 0 0,-1 0 0 0 0,1-1 0 0 0,0 1 0 0 0,0 0-1 0 0,0-1 1 0 0,0 1 0 0 0,0 0 0 0 0,0 0 0 0 0,0 0 0 0 0,0 0 0 0 0,0 0 0 0 0,0 0 0 0 0,1 0 0 0 0,0-1 0 0 0,5-2 161 0 0,13-12 41 0 0,1 1 0 0 0,0 1 1 0 0,1 1-1 0 0,0 1 1 0 0,31-11-1 0 0,-21 11-205 0 0,0 2-1 0 0,1 0 0 0 0,48-6 1 0 0,-54 13 12 0 0,1 2 1 0 0,-1 0 0 0 0,36 4 0 0 0,-59-3-49 0 0,-1 1 1 0 0,0-1-1 0 0,0 1 0 0 0,1 0 1 0 0,-1 0-1 0 0,0 0 0 0 0,0 0 1 0 0,0 0-1 0 0,0 1 0 0 0,0 0 1 0 0,3 2-1 0 0,-5-3 1 0 0,0 0 0 0 0,0 0 0 0 0,0 0-1 0 0,0 0 1 0 0,-1 0 0 0 0,1 0 0 0 0,0 0 0 0 0,-1 0 0 0 0,1 1-1 0 0,-1-1 1 0 0,1 0 0 0 0,-1 0 0 0 0,0 1 0 0 0,1-1 0 0 0,-1 0-1 0 0,0 0 1 0 0,0 1 0 0 0,0-1 0 0 0,0 0 0 0 0,0 0 0 0 0,0 1-1 0 0,0-1 1 0 0,-1 0 0 0 0,1 1 0 0 0,0-1 0 0 0,-1 0 0 0 0,1 0-1 0 0,-1 0 1 0 0,1 1 0 0 0,-1-1 0 0 0,0 0 0 0 0,0 1 0 0 0,-4 5 28 0 0,0 0 0 0 0,0 0 1 0 0,-1 0-1 0 0,1-1 0 0 0,-1 0 0 0 0,-9 7 1 0 0,-46 32 190 0 0,34-26-142 0 0,19-13-63 0 0,-69 52 201 0 0,66-48-143 0 0,-1 1-1 0 0,1 0 0 0 0,1 1 0 0 0,-10 14 0 0 0,18-25-59 0 0,1 1 0 0 0,0 0 0 0 0,0 0 0 0 0,0 0 0 0 0,0 0-1 0 0,0-1 1 0 0,0 1 0 0 0,1 0 0 0 0,-1 1 0 0 0,0-1 0 0 0,1 0 0 0 0,0 0 0 0 0,-1 0-1 0 0,1 0 1 0 0,0 0 0 0 0,0 0 0 0 0,0 0 0 0 0,1 5 0 0 0,0-5-5 0 0,0 0 1 0 0,1 0 0 0 0,-1 0-1 0 0,0 0 1 0 0,1 0 0 0 0,-1 0-1 0 0,1 0 1 0 0,0 0 0 0 0,-1 0-1 0 0,1-1 1 0 0,0 1 0 0 0,0-1-1 0 0,0 1 1 0 0,0-1 0 0 0,4 2-1 0 0,60 28 54 0 0,2 0-49 0 0,-59-26-11 0 0,0 0 1 0 0,-1 1 0 0 0,1 1 0 0 0,-1-1 0 0 0,9 11 0 0 0,-7-7 38 0 0,-1 1-1 0 0,0 1 0 0 0,-1 0 1 0 0,12 22-1 0 0,-17-28-12 0 0,-1-1-1 0 0,0 0 1 0 0,0 1-1 0 0,0-1 1 0 0,-1 1 0 0 0,0 0-1 0 0,0-1 1 0 0,0 1 0 0 0,0 0-1 0 0,-1 0 1 0 0,0-1-1 0 0,-1 1 1 0 0,1 0 0 0 0,-3 10-1 0 0,2-12 33 0 0,-1 0 0 0 0,0 0-1 0 0,0-1 1 0 0,0 1 0 0 0,0-1-1 0 0,-1 1 1 0 0,1-1 0 0 0,-1 0-1 0 0,0 0 1 0 0,0 0 0 0 0,0 0-1 0 0,0 0 1 0 0,-1-1 0 0 0,1 1-1 0 0,-1-1 1 0 0,0 0 0 0 0,-4 2-1 0 0,-1 0-22 0 0,0 0-1 0 0,0-1 0 0 0,0-1 0 0 0,-1 1 1 0 0,1-1-1 0 0,-15 0 0 0 0,18-1-205 0 0,0-1 0 0 0,0 1 1 0 0,-1-1-1 0 0,1-1 0 0 0,0 0 0 0 0,0 1 0 0 0,0-2 1 0 0,0 1-1 0 0,0-1 0 0 0,0 0 0 0 0,0 0 0 0 0,-8-5 0 0 0,5 3-829 0 0,-11-6-1064 0 0,12 2-1507 0 0,4 0-3347 0 0</inkml:trace>
</inkml:ink>
</file>

<file path=ppt/ink/ink1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1:18.0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149 1 12685 0 0,'0'0'10060'0'0,"6"16"-9491"0"0,18 50-131 0 0,-23-64-410 0 0,0 1 0 0 0,-1-1 0 0 0,1 1-1 0 0,-1 0 1 0 0,1-1 0 0 0,-1 1 0 0 0,0 0 0 0 0,0-1-1 0 0,0 1 1 0 0,-1-1 0 0 0,1 1 0 0 0,0 0 0 0 0,-1-1-1 0 0,0 1 1 0 0,0-1 0 0 0,0 1 0 0 0,-2 4 0 0 0,-1 2 65 0 0,-6 15-87 0 0,0 0 1 0 0,-2-1-1 0 0,-1 0 0 0 0,-1-1 0 0 0,-1 0 0 0 0,-32 35 1 0 0,28-40-894 0 0,-1 0-1620 0 0,10-5-3700 0 0</inkml:trace>
</inkml:ink>
</file>

<file path=ppt/ink/ink1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1:18.4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39 0 2888 0 0,'0'0'18380'0'0,"-4"10"-17708"0"0,-4 10-399 0 0,1 2 1 0 0,1-1-1 0 0,1 1 0 0 0,-3 29 1 0 0,8-42-226 0 0,-1 0 0 0 0,2-1 0 0 0,-1 1 0 0 0,1-1 0 0 0,0 0 0 0 0,1 1-1 0 0,3 8 1 0 0,-5-14-37 0 0,1-1 0 0 0,0 0 0 0 0,1 1 0 0 0,-1-1-1 0 0,0 0 1 0 0,0 0 0 0 0,1 0 0 0 0,0 0 0 0 0,-1 0-1 0 0,1 0 1 0 0,0 0 0 0 0,0-1 0 0 0,0 1 0 0 0,0-1-1 0 0,0 1 1 0 0,0-1 0 0 0,0 0 0 0 0,0 0 0 0 0,1 1-1 0 0,-1-2 1 0 0,1 1 0 0 0,-1 0 0 0 0,0 0 0 0 0,1-1-1 0 0,-1 0 1 0 0,1 1 0 0 0,-1-1 0 0 0,4 0 0 0 0,14-1 7 0 0,-1-1 0 0 0,1-1 1 0 0,-1-1-1 0 0,0 0 1 0 0,0-2-1 0 0,0 0 0 0 0,30-14 1 0 0,-34 13 30 0 0,-9 4 25 0 0,0 0 0 0 0,0 0 0 0 0,0 1 0 0 0,0 0 0 0 0,0 0 0 0 0,1 1 0 0 0,-1 0 0 0 0,8-1 0 0 0,-13 2-48 0 0,-1 0 1 0 0,0 1-1 0 0,1-1 1 0 0,-1 0-1 0 0,1 1 1 0 0,-1-1 0 0 0,0 0-1 0 0,1 1 1 0 0,-1-1-1 0 0,0 0 1 0 0,0 1-1 0 0,1-1 1 0 0,-1 1 0 0 0,0-1-1 0 0,0 0 1 0 0,1 1-1 0 0,-1-1 1 0 0,0 1-1 0 0,0-1 1 0 0,0 1 0 0 0,0-1-1 0 0,0 1 1 0 0,0-1-1 0 0,0 1 1 0 0,0-1-1 0 0,0 1 1 0 0,0 0 0 0 0,1 19-29 0 0,-2-16 76 0 0,0 25 79 0 0,-9 47 0 0 0,5-48-134 0 0,-1 49 0 0 0,6-62-54 0 0,2 53-407 0 0,-1-61-62 0 0,1 1 0 0 0,-1-1 1 0 0,1 1-1 0 0,0-1 0 0 0,1 0 0 0 0,6 13 1 0 0,-5-13-931 0 0,0 2-1488 0 0</inkml:trace>
</inkml:ink>
</file>

<file path=ppt/ink/ink1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1:19.6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1 270 7597 0 0,'0'0'12111'0'0,"15"-8"-11726"0"0,-1 1-294 0 0,-4 2-32 0 0,0 0 0 0 0,0 0 0 0 0,1 1 0 0 0,-1 1-1 0 0,1 0 1 0 0,0 0 0 0 0,0 1 0 0 0,11-1 0 0 0,307-17 1163 0 0,-222 17-1156 0 0,184-15-87 0 0,-285 17-11 0 0,35-6-165 0 0,-38 6 139 0 0,0 0 1 0 0,0 0 0 0 0,0 0-1 0 0,0 0 1 0 0,0-1 0 0 0,-1 1 0 0 0,1-1-1 0 0,0 0 1 0 0,-1 0 0 0 0,4-3-1 0 0,-5 4 20 0 0,0 0 0 0 0,0 0 0 0 0,-1 0 0 0 0,1 0 0 0 0,-1 0 1 0 0,1 0-1 0 0,-1-1 0 0 0,1 1 0 0 0,-1 0 0 0 0,0 0 0 0 0,1-1 0 0 0,-1 1 0 0 0,0 0 0 0 0,0 0 0 0 0,0-1 0 0 0,0 1 0 0 0,0 0 0 0 0,0 0 0 0 0,-1-1 0 0 0,1 1 0 0 0,0 0 0 0 0,0 0 0 0 0,-1-1 0 0 0,1 1 0 0 0,-1 0 0 0 0,1 0 0 0 0,-1 0 0 0 0,0 0 0 0 0,-1-2 0 0 0,0-1-75 0 0,-2 0 0 0 0,1 0-1 0 0,0 0 1 0 0,-1 0 0 0 0,-7-5-1 0 0,-6-3 197 0 0,-1 0 0 0 0,0 1 0 0 0,0 1 0 0 0,-1 1 0 0 0,-1 1-1 0 0,1 0 1 0 0,-42-9 0 0 0,49 16 442 0 0,7 4 150 0 0,5-2-632 0 0,1 1-1 0 0,-1-1 0 0 0,0 0 1 0 0,1 1-1 0 0,-1-1 0 0 0,1 0 1 0 0,-1 0-1 0 0,1 1 0 0 0,0-1 1 0 0,-1 0-1 0 0,1 0 0 0 0,0 0 1 0 0,1 1-1 0 0,79 99 1725 0 0,-45-59-977 0 0,50 77 1 0 0,-83-113-783 0 0,0-1 0 0 0,0 1 1 0 0,-1 0-1 0 0,0 0 0 0 0,0 1 0 0 0,0-1 1 0 0,-1 0-1 0 0,0 1 0 0 0,0-1 1 0 0,0 9-1 0 0,-1-13-103 0 0,0 0 0 0 0,0 0 1 0 0,-1 0-1 0 0,1 0 0 0 0,0 0 0 0 0,-1 0 0 0 0,1 0 1 0 0,-1-1-1 0 0,1 1 0 0 0,-1 0 0 0 0,0 0 0 0 0,0-1 1 0 0,0 1-1 0 0,0 0 0 0 0,0-1 0 0 0,0 1 0 0 0,0-1 1 0 0,-1 1-1 0 0,1-1 0 0 0,0 0 0 0 0,-1 1 0 0 0,1-1 1 0 0,-1 0-1 0 0,0 0 0 0 0,1 0 0 0 0,-1 0 0 0 0,0 0 1 0 0,0-1-1 0 0,1 1 0 0 0,-1 0 0 0 0,0-1 0 0 0,0 0 1 0 0,0 1-1 0 0,0-1 0 0 0,0 0 0 0 0,0 0 0 0 0,-3 0 1 0 0,3 0-514 0 0,-9 0-1563 0 0,6-19-8284 0 0</inkml:trace>
</inkml:ink>
</file>

<file path=ppt/ink/ink1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1:20.1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112 346 11249 0 0,'0'0'9658'0'0,"4"13"-9001"0"0,-1 0-485 0 0,1-2-36 0 0,-2 0-1 0 0,1 0 0 0 0,-1 0 0 0 0,-1 1 1 0 0,0 13-1 0 0,-1-20-86 0 0,1 9 88 0 0,-1 1 0 0 0,-1 0-1 0 0,0-1 1 0 0,-1 1-1 0 0,-1 0 1 0 0,-8 27-1 0 0,11-41-131 0 0,0 0-1 0 0,-1 0 0 0 0,1 0 0 0 0,-1 0 0 0 0,1 0 1 0 0,-1 0-1 0 0,1 0 0 0 0,-1 0 0 0 0,0 0 0 0 0,1 0 1 0 0,-1 0-1 0 0,0 0 0 0 0,0 0 0 0 0,0 0 0 0 0,1-1 0 0 0,-1 1 1 0 0,0 0-1 0 0,0-1 0 0 0,0 1 0 0 0,0 0 0 0 0,0-1 1 0 0,-1 0-1 0 0,1 1 0 0 0,0-1 0 0 0,0 1 0 0 0,0-1 0 0 0,0 0 1 0 0,0 0-1 0 0,-1 0 0 0 0,1 0 0 0 0,0 0 0 0 0,0 0 1 0 0,0 0-1 0 0,-3 0 0 0 0,1-2 10 0 0,1 1 0 0 0,-1 0 0 0 0,0-1 0 0 0,0 1 0 0 0,1-1 0 0 0,-1 0 0 0 0,1 1 0 0 0,0-1 0 0 0,-1-1 0 0 0,1 1 0 0 0,0 0 0 0 0,-3-4 0 0 0,-1-4-15 0 0,0 0 0 0 0,0 0 0 0 0,1-1 0 0 0,1 1-1 0 0,0-1 1 0 0,0 0 0 0 0,1-1 0 0 0,0 1 0 0 0,1 0 0 0 0,0-1 0 0 0,1 0-1 0 0,0 1 1 0 0,1-1 0 0 0,2-14 0 0 0,1-8-56 0 0,2-1 1 0 0,2 1-1 0 0,16-49 0 0 0,-16 58 18 0 0,1 0 0 0 0,1 1 0 0 0,2 0 0 0 0,14-24 0 0 0,-21 42 28 0 0,0 0-1 0 0,0 0 1 0 0,1 0 0 0 0,0 1-1 0 0,0 0 1 0 0,0 0-1 0 0,1 0 1 0 0,8-5 0 0 0,-9 7-6 0 0,-1 1 0 0 0,0 0 1 0 0,1 0-1 0 0,-1 1 0 0 0,1-1 0 0 0,-1 1 1 0 0,1 0-1 0 0,0 0 0 0 0,-1 1 1 0 0,1 0-1 0 0,0-1 0 0 0,0 1 1 0 0,0 1-1 0 0,5 0 0 0 0,-8-1 10 0 0,0 1-1 0 0,0-1 1 0 0,0 1-1 0 0,0-1 1 0 0,0 1-1 0 0,0 0 1 0 0,0 0-1 0 0,0 0 1 0 0,-1 0-1 0 0,1 0 1 0 0,0 1-1 0 0,-1-1 1 0 0,1 0-1 0 0,0 1 1 0 0,-1-1-1 0 0,0 1 1 0 0,1-1-1 0 0,-1 1 1 0 0,0 0-1 0 0,0 0 1 0 0,0 0-1 0 0,0-1 1 0 0,0 1-1 0 0,0 0 1 0 0,-1 0-1 0 0,1 3 1 0 0,0-2 4 0 0,0 0 1 0 0,-1 1-1 0 0,0-1 1 0 0,1 1-1 0 0,-1 0 1 0 0,-1-1 0 0 0,1 1-1 0 0,0-1 1 0 0,-1 1-1 0 0,0-1 1 0 0,0 0-1 0 0,0 1 1 0 0,0-1-1 0 0,-3 6 1 0 0,-5 5 58 0 0,-1 0 0 0 0,-16 18 1 0 0,14-18 79 0 0,-19 29 0 0 0,29-40-124 0 0,1 0-1 0 0,-1 1 1 0 0,1-1 0 0 0,-1 0-1 0 0,1 1 1 0 0,0-1 0 0 0,0 0 0 0 0,1 1-1 0 0,-1-1 1 0 0,1 1 0 0 0,0-1-1 0 0,0 1 1 0 0,0-1 0 0 0,0 1-1 0 0,1 5 1 0 0,1-4-4 0 0,-1-1 0 0 0,1 1 0 0 0,0-1-1 0 0,0 1 1 0 0,0-1 0 0 0,1 0 0 0 0,-1 0 0 0 0,1 0 0 0 0,0 0 0 0 0,6 6-1 0 0,24 23 13 0 0,56 63 20 0 0,-78-83 24 0 0,-1 1 1 0 0,-1 0 0 0 0,0 1 0 0 0,0 0 0 0 0,8 23 0 0 0,-15-34-55 0 0,-1-1 1 0 0,0 0-1 0 0,0 1 1 0 0,0-1 0 0 0,0 1-1 0 0,-1-1 1 0 0,1 1-1 0 0,-1 0 1 0 0,0-1 0 0 0,0 1-1 0 0,-1-1 1 0 0,0 7-1 0 0,0-9-7 0 0,0 1 0 0 0,1 0 0 0 0,-1 0 0 0 0,0 0 0 0 0,-1-1 0 0 0,1 1 0 0 0,0 0-1 0 0,0-1 1 0 0,-1 1 0 0 0,1-1 0 0 0,-1 0 0 0 0,1 1 0 0 0,-1-1 0 0 0,0 0 0 0 0,0 0-1 0 0,1 0 1 0 0,-1 0 0 0 0,0 0 0 0 0,0 0 0 0 0,0-1 0 0 0,0 1 0 0 0,-4 0 0 0 0,-6 2-172 0 0,0-1 0 0 0,-1-1 0 0 0,0 0 1 0 0,1 0-1 0 0,-1-1 0 0 0,-13-2 0 0 0,16 1-588 0 0,0-1 0 0 0,0 0 0 0 0,1 0-1 0 0,-1-1 1 0 0,1 0 0 0 0,0-1 0 0 0,0 0 0 0 0,-12-7-1 0 0,11 2-3062 0 0,3 2-1240 0 0</inkml:trace>
</inkml:ink>
</file>

<file path=ppt/ink/ink1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1:20.4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 7009 0 0,'0'0'14220'0'0,"13"-1"-13290"0"0,3 1-555 0 0,23 0 0 0 0,-38 0-341 0 0,1 1-1 0 0,-1-1 0 0 0,0 0 0 0 0,1 1 0 0 0,-1-1 1 0 0,0 1-1 0 0,0-1 0 0 0,1 1 0 0 0,-1 0 0 0 0,0-1 1 0 0,0 1-1 0 0,0 0 0 0 0,0 0 0 0 0,0 0 0 0 0,0 0 1 0 0,0 0-1 0 0,0 0 0 0 0,0 0 0 0 0,0 0 0 0 0,-1 1 0 0 0,1-1 1 0 0,0 0-1 0 0,-1 0 0 0 0,1 1 0 0 0,-1-1 0 0 0,1 0 1 0 0,-1 1-1 0 0,0-1 0 0 0,1 2 0 0 0,1 3 104 0 0,2 8 0 0 0,0 0 1 0 0,-1 0-1 0 0,0 0 1 0 0,1 21-1 0 0,-4 59-1092 0 0,-1-86 393 0 0,0-1 1 0 0,-1 1-1 0 0,-4 12 0 0 0,-2 12-5982 0 0</inkml:trace>
</inkml:ink>
</file>

<file path=ppt/ink/ink1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1:20.9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58 1 6889 0 0,'0'0'11694'0'0,"-2"8"-10809"0"0,-50 263 3541 0 0,52-240-4397 0 0,0-30 226 0 0,0-1-278 0 0,0 0-1 0 0,0-1 1 0 0,0 1-1 0 0,0 0 0 0 0,0 0 1 0 0,0-1-1 0 0,0 1 1 0 0,0 0-1 0 0,0 0 1 0 0,0-1-1 0 0,0 1 0 0 0,0 0 1 0 0,0 0-1 0 0,0-1 1 0 0,0 1-1 0 0,0 0 1 0 0,0 0-1 0 0,1-1 0 0 0,-1 1 1 0 0,0 0-1 0 0,0 0 1 0 0,0 0-1 0 0,0-1 1 0 0,0 1-1 0 0,1 0 0 0 0,-1 0 1 0 0,0 0-1 0 0,0 0 1 0 0,1 0-1 0 0,-1-1 1 0 0,0 1-1 0 0,0 0 0 0 0,0 0 1 0 0,1 0-1 0 0,-1 0 1 0 0,1 0-1 0 0,4-15-5107 0 0,-4 14 4748 0 0,-1 0 1 0 0,0 0 0 0 0,0 0 0 0 0,1 0-1 0 0,-1 0 1 0 0,0 0 0 0 0,0 0 0 0 0,0 0 0 0 0,0 1-1 0 0,0-1 1 0 0,0 0 0 0 0,-1 0 0 0 0,1 0-1 0 0,0 0 1 0 0,0 0 0 0 0,-1 0 0 0 0,0-2-1 0 0,-6-1-3516 0 0,5 3 2726 0 0,2 1 1075 0 0,0 0 1 0 0,0 0-1 0 0,0 0 0 0 0,0 0 1 0 0,0 0-1 0 0,0 0 0 0 0,-1 0 0 0 0,1 0 1 0 0,0 0-1 0 0,0 0 0 0 0,0 0 1 0 0,0 0-1 0 0,0 0 0 0 0,-1 0 0 0 0,1 1 1 0 0,0-1-1 0 0,0 0 0 0 0,0 0 0 0 0,0 0 1 0 0,0 0-1 0 0,-2 2-1759 0 0,2-2 1759 0 0,0 0 1 0 0,0 0-1 0 0,0 1 0 0 0,0-1 1 0 0,0 0-1 0 0,0 0 0 0 0,0 0 0 0 0,0 0 1 0 0,0 0-1 0 0,1 0 0 0 0,-1 1 0 0 0,0-1 1 0 0,10 31-946 0 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37:41.5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7325 0 0,'0'0'13884'0'0,"16"3"-13328"0"0,110 27 44 0 0,-33-5-476 0 0,146 31-1381 0 0,-234-55 969 0 0,0 0 0 0 0,0 0 0 0 0,0-1 0 0 0,0 0 0 0 0,0 0 0 0 0,0 0 0 0 0,0-1 0 0 0,0 1 0 0 0,6-3 0 0 0,-9 2-19 0 0,0 0 1 0 0,0 0-1 0 0,0 0 0 0 0,-1 0 1 0 0,1 0-1 0 0,0-1 1 0 0,0 1-1 0 0,-1-1 0 0 0,1 1 1 0 0,-1-1-1 0 0,1 0 0 0 0,-1 0 1 0 0,0 1-1 0 0,0-1 1 0 0,0 0-1 0 0,0 0 0 0 0,0 0 1 0 0,0 0-1 0 0,0 0 1 0 0,-1-1-1 0 0,1 1 0 0 0,0-4 1 0 0,3-37-7366 0 0,-3 17 4044 0 0</inkml:trace>
</inkml:ink>
</file>

<file path=ppt/ink/ink1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1:21.4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0 238 7177 0 0,'0'0'7287'0'0,"4"-14"-6262"0"0,12-45-273 0 0,-12 48-531 0 0,-1 1 1 0 0,2 1-1 0 0,-1-1 0 0 0,1 0 1 0 0,0 1-1 0 0,1 0 0 0 0,0 1 1 0 0,1-1-1 0 0,9-8 0 0 0,-10 10-69 0 0,-2 2-28 0 0,0 0 1 0 0,0 1 0 0 0,1-1-1 0 0,-1 1 1 0 0,1 0 0 0 0,0 1-1 0 0,1-1 1 0 0,-1 1 0 0 0,0 0-1 0 0,1 0 1 0 0,0 1 0 0 0,0 0 0 0 0,0 0-1 0 0,0 0 1 0 0,0 1 0 0 0,0-1-1 0 0,0 2 1 0 0,0-1 0 0 0,0 1-1 0 0,11 0 1 0 0,-14 0-82 0 0,-1 0 0 0 0,0 1 0 0 0,0-1 0 0 0,0 1 0 0 0,0-1 0 0 0,0 1 0 0 0,0 0 0 0 0,0 0 0 0 0,0-1 0 0 0,-1 1-1 0 0,1 1 1 0 0,0-1 0 0 0,0 0 0 0 0,-1 0 0 0 0,1 1 0 0 0,1 1 0 0 0,-1 0 3 0 0,1 0 0 0 0,-1 0-1 0 0,0 0 1 0 0,-1 0 0 0 0,1 1 0 0 0,0-1-1 0 0,-1 1 1 0 0,2 4 0 0 0,-1 5 35 0 0,1 0 0 0 0,-2 0 1 0 0,0 0-1 0 0,0 14 0 0 0,-2-16-59 0 0,0 1 1 0 0,-1-1-1 0 0,0 1 0 0 0,-1-1 1 0 0,0 0-1 0 0,-1 0 0 0 0,0-1 0 0 0,-1 1 1 0 0,0-1-1 0 0,0 0 0 0 0,-1 0 1 0 0,-1 0-1 0 0,-10 12 0 0 0,18-28 485 0 0,6-10-513 0 0,11-8-42 0 0,1 1 1 0 0,1 0 0 0 0,2 1-1 0 0,0 1 1 0 0,1 1-1 0 0,35-23 1 0 0,-55 41 49 0 0,0 0-1 0 0,0 0 1 0 0,1 0 0 0 0,-1 0 0 0 0,1 0-1 0 0,-1 1 1 0 0,1 0 0 0 0,0-1 0 0 0,0 1 0 0 0,0 1-1 0 0,-1-1 1 0 0,1 1 0 0 0,0-1 0 0 0,5 1-1 0 0,-8 1 8 0 0,0-1 0 0 0,0 0 0 0 0,0 1 0 0 0,0-1 0 0 0,0 1 0 0 0,1 0-1 0 0,-1-1 1 0 0,-1 1 0 0 0,1 0 0 0 0,0 0 0 0 0,0-1 0 0 0,0 1 0 0 0,0 0-1 0 0,0 0 1 0 0,-1 0 0 0 0,1 0 0 0 0,0 0 0 0 0,-1 0 0 0 0,1 0 0 0 0,-1 0-1 0 0,1 1 1 0 0,-1-1 0 0 0,0 0 0 0 0,1 0 0 0 0,-1 0 0 0 0,0 0 0 0 0,0 2-1 0 0,1 5 51 0 0,0 1-1 0 0,0 14 0 0 0,-1-19-38 0 0,-1 10-2 0 0,0 0-1 0 0,-1-1 0 0 0,-1 1 1 0 0,0-1-1 0 0,0 1 0 0 0,-2-1 1 0 0,1 0-1 0 0,-13 21 0 0 0,-2 0-2967 0 0,-42 57-1 0 0,57-83-406 0 0</inkml:trace>
</inkml:ink>
</file>

<file path=ppt/ink/ink1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1:21.8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 68 5336 0 0,'0'0'15537'0'0,"0"-10"-15303"0"0,0-20-47 0 0,-1 26-78 0 0,-1 5 45 0 0,-4 20 324 0 0,4-13-399 0 0,1 0 1 0 0,0 0-1 0 0,1 0 1 0 0,0 0-1 0 0,0 0 1 0 0,0 0-1 0 0,1 0 1 0 0,1-1-1 0 0,-1 1 1 0 0,1 0-1 0 0,0-1 1 0 0,1 1-1 0 0,0-1 1 0 0,6 12-1 0 0,-6-14-70 0 0,0 0 0 0 0,0 0-1 0 0,1-1 1 0 0,-1 1 0 0 0,1-1 0 0 0,0 0-1 0 0,0 0 1 0 0,0-1 0 0 0,1 1 0 0 0,0-1-1 0 0,-1 0 1 0 0,1 0 0 0 0,0 0 0 0 0,0-1-1 0 0,1 0 1 0 0,-1 0 0 0 0,0 0 0 0 0,1-1-1 0 0,-1 1 1 0 0,1-1 0 0 0,7 0-1 0 0,-9-1 13 0 0,0 1-1 0 0,0-1 1 0 0,-1 0-1 0 0,1-1 1 0 0,0 1-1 0 0,0-1 1 0 0,0 1-1 0 0,5-3 0 0 0,-8 2-11 0 0,0 1-1 0 0,1-1 0 0 0,-1 0 1 0 0,0 0-1 0 0,0 0 1 0 0,0 0-1 0 0,0 0 0 0 0,0 0 1 0 0,0 0-1 0 0,0 0 0 0 0,0 0 1 0 0,0-1-1 0 0,0 1 0 0 0,-1 0 1 0 0,1-1-1 0 0,0 1 0 0 0,-1 0 1 0 0,0-1-1 0 0,1 1 0 0 0,-1-1 1 0 0,0 1-1 0 0,1-1 0 0 0,-1 1 1 0 0,0-3-1 0 0,0-2-16 0 0,-1 0-1 0 0,1-1 1 0 0,-1 1-1 0 0,0 0 1 0 0,-1 0-1 0 0,0 0 1 0 0,0 0-1 0 0,0 0 1 0 0,0 0 0 0 0,-1 0-1 0 0,0 1 1 0 0,0-1-1 0 0,-1 1 1 0 0,0 0-1 0 0,-8-9 1 0 0,-3-2-235 0 0,-1 0-1 0 0,0 2 1 0 0,-23-16 0 0 0,31 23-136 0 0,6 5 98 0 0,-1 0 0 0 0,0 0 0 0 0,1 0 1 0 0,-1 0-1 0 0,0 0 0 0 0,0 0 0 0 0,0 1 1 0 0,0 0-1 0 0,0-1 0 0 0,0 1 0 0 0,-4 0 1 0 0,6 1 20 0 0,1 0 1 0 0,0 0 0 0 0,-1 0 0 0 0,1 0-1 0 0,0 0 1 0 0,-1 0 0 0 0,-3 9-7780 0 0,5 1 2073 0 0</inkml:trace>
</inkml:ink>
</file>

<file path=ppt/ink/ink1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1:22.2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127 403 4136 0 0,'0'0'13786'0'0,"10"-14"-12569"0"0,30-43-286 0 0,-38 54-841 0 0,0 1 0 0 0,-1-1 0 0 0,0 1 1 0 0,0-1-1 0 0,0 0 0 0 0,0 0 0 0 0,0 1 0 0 0,0-1 1 0 0,-1 0-1 0 0,1 0 0 0 0,-1 0 0 0 0,0 0 0 0 0,0-2 0 0 0,0 3-47 0 0,0 0-1 0 0,-1 1 0 0 0,1-1 0 0 0,-1 1 0 0 0,1-1 0 0 0,-1 1 1 0 0,1 0-1 0 0,-1-1 0 0 0,0 1 0 0 0,0 0 0 0 0,0-1 0 0 0,0 1 1 0 0,0 0-1 0 0,0 0 0 0 0,0 0 0 0 0,0 0 0 0 0,-2-2 0 0 0,1 2-26 0 0,-1-1-1 0 0,1 1 0 0 0,0 0 1 0 0,-1 0-1 0 0,1 0 1 0 0,-1 0-1 0 0,0 1 0 0 0,1-1 1 0 0,-1 1-1 0 0,0-1 0 0 0,1 1 1 0 0,-1 0-1 0 0,0 0 0 0 0,1 0 1 0 0,-1 1-1 0 0,0-1 1 0 0,1 0-1 0 0,-1 1 0 0 0,0 0 1 0 0,-4 2-1 0 0,-1 1-11 0 0,1 0 1 0 0,0 1-1 0 0,0 0 0 0 0,0 1 1 0 0,0-1-1 0 0,1 1 1 0 0,0 1-1 0 0,0-1 0 0 0,1 1 1 0 0,0 0-1 0 0,0 0 0 0 0,-7 15 1 0 0,7-12-13 0 0,1-1 0 0 0,0 2 0 0 0,1-1 0 0 0,0 0 0 0 0,0 1 0 0 0,1-1 0 0 0,1 1 0 0 0,0 0 0 0 0,1 21 0 0 0,0-29 1 0 0,0 0 0 0 0,1 1 0 0 0,0-1 1 0 0,0 1-1 0 0,0-1 0 0 0,0 0 0 0 0,1 0 1 0 0,-1 0-1 0 0,1 1 0 0 0,0-1 1 0 0,0-1-1 0 0,0 1 0 0 0,0 0 0 0 0,0 0 1 0 0,1-1-1 0 0,-1 1 0 0 0,1-1 0 0 0,-1 0 1 0 0,4 2-1 0 0,-4-2 8 0 0,1-1 1 0 0,-1 0 0 0 0,0 0-1 0 0,1 0 1 0 0,-1 0 0 0 0,0 0-1 0 0,1 0 1 0 0,-1-1 0 0 0,1 1-1 0 0,0-1 1 0 0,-1 0 0 0 0,1 0-1 0 0,-1 0 1 0 0,1 0 0 0 0,-1 0-1 0 0,1 0 1 0 0,-1-1 0 0 0,1 1-1 0 0,-1-1 1 0 0,1 0 0 0 0,-1 1-1 0 0,1-1 1 0 0,-1 0 0 0 0,0-1-1 0 0,1 1 1 0 0,2-2 0 0 0,4-5 18 0 0,0 1 0 0 0,-1-2 0 0 0,1 1 0 0 0,-2-1 0 0 0,11-15 0 0 0,29-53 21 0 0,-41 66-44 0 0,17-31 127 0 0,-2 0 0 0 0,-3-2 0 0 0,-1 0 0 0 0,-2-1-1 0 0,14-72 1 0 0,-27 107-94 0 0,-1-1 0 0 0,0-15 0 0 0,-1 26-34 0 0,0 0-1 0 0,0 0 1 0 0,0 0-1 0 0,0-1 1 0 0,0 1 0 0 0,0 0-1 0 0,0 0 1 0 0,0 0-1 0 0,0 0 1 0 0,0 0-1 0 0,0 0 1 0 0,0 0-1 0 0,0 0 1 0 0,0 0 0 0 0,0 0-1 0 0,0 0 1 0 0,-1 0-1 0 0,1 0 1 0 0,0-1-1 0 0,0 1 1 0 0,0 0 0 0 0,0 0-1 0 0,0 0 1 0 0,0 0-1 0 0,0 0 1 0 0,0 0-1 0 0,0 0 1 0 0,0 0 0 0 0,0 0-1 0 0,-1 0 1 0 0,1 0-1 0 0,0 0 1 0 0,0 0-1 0 0,0 0 1 0 0,0 0 0 0 0,0 0-1 0 0,0 0 1 0 0,0 0-1 0 0,0 0 1 0 0,0 0-1 0 0,0 0 1 0 0,-1 0-1 0 0,1 0 1 0 0,0 0 0 0 0,0 0-1 0 0,0 1 1 0 0,0-1-1 0 0,0 0 1 0 0,0 0-1 0 0,0 0 1 0 0,0 0 0 0 0,0 0-1 0 0,0 0 1 0 0,0 0-1 0 0,0 0 1 0 0,-1 0-1 0 0,1 0-19 0 0,-4 4-42 0 0,-1-1 0 0 0,1 1 0 0 0,0-1 0 0 0,0 1 0 0 0,1 0 0 0 0,-5 7 0 0 0,-20 29 96 0 0,25-34-41 0 0,-11 16-90 0 0,2 1 0 0 0,1 0 0 0 0,1 1-1 0 0,0 0 1 0 0,-6 31 0 0 0,11-34-514 0 0,1 0 0 0 0,1 0 0 0 0,0 1 1 0 0,2-1-1 0 0,1 1 0 0 0,4 34 0 0 0,-3-49 210 0 0,0-1 1 0 0,1 0-1 0 0,0 0 0 0 0,0 0 1 0 0,0 0-1 0 0,1 0 0 0 0,0 0 1 0 0,0-1-1 0 0,1 0 1 0 0,-1 1-1 0 0,1-1 0 0 0,7 6 1 0 0,-7-6-380 0 0,1-1 1 0 0,0 0 0 0 0,0 0-1 0 0,0-1 1 0 0,0 1 0 0 0,1-1-1 0 0,11 5 1 0 0,17 2-4003 0 0</inkml:trace>
</inkml:ink>
</file>

<file path=ppt/ink/ink1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1:22.6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40 146 328 0 0,'0'0'16187'0'0,"13"-4"-15880"0"0,5-3-181 0 0,-8 3 43 0 0,1 0 0 0 0,0 1 1 0 0,0 1-1 0 0,13-2 0 0 0,11 2 1332 0 0,-28 3-1437 0 0,0-1 0 0 0,0-1 0 0 0,0 1 0 0 0,-1-1 0 0 0,14-3 0 0 0,-18 3-53 0 0,0 0 0 0 0,0 0-1 0 0,0 0 1 0 0,0 0 0 0 0,-1 0-1 0 0,1 0 1 0 0,0 0 0 0 0,-1-1 0 0 0,1 1-1 0 0,-1-1 1 0 0,0 1 0 0 0,1-1 0 0 0,-1 1-1 0 0,0-1 1 0 0,0 0 0 0 0,0 0-1 0 0,0 0 1 0 0,0 1 0 0 0,-1-1 0 0 0,1 0-1 0 0,0 0 1 0 0,-1 0 0 0 0,1 0-1 0 0,-1-4 1 0 0,1 4 16 0 0,-1 0-1 0 0,0 0 1 0 0,0 0-1 0 0,0 0 1 0 0,0-1-1 0 0,0 1 1 0 0,-1 0-1 0 0,1 0 1 0 0,0 0-1 0 0,-1 0 1 0 0,0 0-1 0 0,1 0 1 0 0,-1 0 0 0 0,0 0-1 0 0,0 1 1 0 0,0-1-1 0 0,0 0 1 0 0,-1 0-1 0 0,-1-1 1 0 0,1 0-1 0 0,-1 1 1 0 0,0 0-1 0 0,0 0 1 0 0,0 0-1 0 0,0 0 0 0 0,0 0 1 0 0,0 1-1 0 0,0-1 1 0 0,-1 1-1 0 0,-5-2 1 0 0,1 1 25 0 0,0 1 1 0 0,0 0-1 0 0,0 0 0 0 0,-1 0 1 0 0,1 1-1 0 0,0 0 0 0 0,-1 1 1 0 0,1 0-1 0 0,-10 2 1 0 0,11 0 3 0 0,-1-1 0 0 0,1 1 0 0 0,-1 0 0 0 0,1 1 0 0 0,0-1 0 0 0,0 1 0 0 0,1 1 1 0 0,-1-1-1 0 0,-8 9 0 0 0,12-10-28 0 0,-1 1-1 0 0,1 0 1 0 0,0 0 0 0 0,0 0 0 0 0,0 1-1 0 0,1-1 1 0 0,-1 1 0 0 0,1-1 0 0 0,0 1-1 0 0,1 0 1 0 0,-1 0 0 0 0,1 0 0 0 0,0 0 0 0 0,0 0-1 0 0,-1 9 1 0 0,3-5-37 0 0,-1 0 1 0 0,1-1-1 0 0,0 1 0 0 0,1 0 0 0 0,0-1 1 0 0,0 0-1 0 0,1 1 0 0 0,0-1 0 0 0,1 0 1 0 0,-1 0-1 0 0,1 0 0 0 0,1-1 0 0 0,0 0 1 0 0,0 1-1 0 0,0-2 0 0 0,12 13 0 0 0,-8-10-301 0 0,0-1 0 0 0,0 0 0 0 0,16 11 0 0 0,-20-16-119 0 0,-1 0 0 0 0,1-1 0 0 0,-1 0 0 0 0,1 0 0 0 0,0 0 0 0 0,0 0 0 0 0,0-1 0 0 0,0 0 0 0 0,0 0 0 0 0,0 0 0 0 0,6-1 0 0 0,13 0-7167 0 0,-15 0 2623 0 0</inkml:trace>
</inkml:ink>
</file>

<file path=ppt/ink/ink1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1:23.1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333 1 6249 0 0,'0'0'14730'0'0,"-10"7"-13946"0"0,6-5-704 0 0,-2 2 42 0 0,-1 1 0 0 0,1-1 0 0 0,0 1-1 0 0,1 0 1 0 0,-1 0 0 0 0,1 1-1 0 0,0 0 1 0 0,0 0 0 0 0,1 0 0 0 0,0 0-1 0 0,-4 8 1 0 0,-2 10 201 0 0,1 0 0 0 0,1 1 0 0 0,-8 46 0 0 0,-1 77-272 0 0,12-90-250 0 0,4-49-86 0 0,-1 1-1 0 0,1-1 1 0 0,-1 0-1 0 0,-1 1 1 0 0,0-1-1 0 0,-5 13 0 0 0,4-17-159 0 0,1 1 0 0 0,-1-1 0 0 0,1 1 0 0 0,-2-1 0 0 0,1 0 0 0 0,0-1 0 0 0,-1 1 0 0 0,0-1 0 0 0,0 0 0 0 0,-9 6 0 0 0,8-6-132 0 0,-1 0-769 0 0,0 1 0 0 0,0-1 0 0 0,0-1 0 0 0,-1 1 0 0 0,-11 3 0 0 0,-30 5-6847 0 0</inkml:trace>
</inkml:ink>
</file>

<file path=ppt/ink/ink1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1:23.5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98 1108 0 0,'0'0'18770'0'0,"16"-7"-17615"0"0,-7 3-998 0 0,9-3 117 0 0,-1 0 1 0 0,1 1-1 0 0,0 0 0 0 0,0 2 1 0 0,30-4-1 0 0,351-4 2175 0 0,-178 11-1816 0 0,-53-1-507 0 0,256-17-666 0 0,-413 18 383 0 0,-4 0-94 0 0,0 0 0 0 0,0 0 0 0 0,-1 0 0 0 0,11-4 0 0 0,-15 3-1213 0 0,-6 0 835 0 0,-10 1-303 0 0,-30 2-4557 0 0,-85 11 0 0 0,51-1 484 0 0</inkml:trace>
</inkml:ink>
</file>

<file path=ppt/ink/ink1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1:23.8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93 5825 0 0,'0'0'14940'0'0,"12"6"-13748"0"0,2-1-993 0 0,-1 0 1 0 0,1-1-1 0 0,0-1 0 0 0,0 0 0 0 0,0-1 0 0 0,0 0 0 0 0,16-1 0 0 0,287-27 812 0 0,-212 15-1072 0 0,-78 8 10 0 0,-7 2-193 0 0,0-1 0 0 0,0-1-1 0 0,-1-1 1 0 0,25-8 0 0 0,-43 12 211 0 0,-1 0 0 0 0,1 0 0 0 0,-1-1 0 0 0,1 1 0 0 0,-1 0 0 0 0,1 0 0 0 0,-1 0-1 0 0,0-1 1 0 0,1 1 0 0 0,-1 0 0 0 0,1-1 0 0 0,-1 1 0 0 0,0 0 0 0 0,1-1 0 0 0,-1 1 0 0 0,1 0 0 0 0,-1-1 0 0 0,0 1 0 0 0,0-1 0 0 0,1 1-1 0 0,-1 0 1 0 0,0-1 0 0 0,0 1 0 0 0,0-1 0 0 0,1 1 0 0 0,-1-1 0 0 0,0 1 0 0 0,0-1 0 0 0,0 1 0 0 0,0-2 0 0 0,0 2-33 0 0,-1-1 1 0 0,1 0 0 0 0,0 0 0 0 0,-1 1-1 0 0,1-1 1 0 0,-1 0 0 0 0,1 1-1 0 0,-1-1 1 0 0,1 0 0 0 0,-1 1 0 0 0,1-1-1 0 0,-1 1 1 0 0,0-1 0 0 0,1 1 0 0 0,-1 0-1 0 0,0-1 1 0 0,0 1 0 0 0,1-1 0 0 0,-2 1-1 0 0,-12-5-909 0 0,0 1 0 0 0,0 1-1 0 0,0 0 1 0 0,-17-1 0 0 0,3 1-848 0 0,-24-5-2584 0 0,-23-1-1872 0 0</inkml:trace>
</inkml:ink>
</file>

<file path=ppt/ink/ink1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1:25.2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33 51 2856 0 0,'0'0'13103'0'0,"-6"-5"-12731"0"0,-18-13-7 0 0,24 18-352 0 0,0 0 0 0 0,-1 0-1 0 0,1 0 1 0 0,0 0 0 0 0,0 0 0 0 0,0 0 0 0 0,0 0 0 0 0,0-1 0 0 0,0 1 0 0 0,-1 0 0 0 0,1 0 0 0 0,0 0 0 0 0,0 0 0 0 0,0 0 0 0 0,0 0 0 0 0,0-1 0 0 0,0 1 0 0 0,0 0 0 0 0,0 0 0 0 0,0 0 0 0 0,0 0 0 0 0,0-1 0 0 0,0 1 0 0 0,0 0 0 0 0,0 0 0 0 0,0 0 0 0 0,0 0 0 0 0,0 0 0 0 0,0-1 0 0 0,0 1 0 0 0,0 0 0 0 0,0 0 0 0 0,0 0 0 0 0,0 0 0 0 0,0-1 0 0 0,0 1 0 0 0,0 0 0 0 0,1 0 0 0 0,5-4 499 0 0,10 2 506 0 0,-14 2-953 0 0,0 0-1 0 0,0 1 1 0 0,0-1 0 0 0,0 1 0 0 0,0-1 0 0 0,0 1-1 0 0,0-1 1 0 0,0 1 0 0 0,-1 0 0 0 0,1 0 0 0 0,0 0 0 0 0,0 0-1 0 0,-1 0 1 0 0,1 1 0 0 0,-1-1 0 0 0,1 0 0 0 0,-1 1-1 0 0,0-1 1 0 0,3 4 0 0 0,1 2 55 0 0,0 1-1 0 0,-1 0 0 0 0,4 10 1 0 0,-3-7 22 0 0,22 52 197 0 0,-14-31-201 0 0,2-1-1 0 0,34 57 1 0 0,-43-80-114 0 0,0 1 1 0 0,1-1 0 0 0,0 0 0 0 0,1 0 0 0 0,0-1 0 0 0,0 0 0 0 0,1 0 0 0 0,-1-1 0 0 0,2 0 0 0 0,-1-1 0 0 0,0 0 0 0 0,1 0 0 0 0,17 5 0 0 0,-8-5 33 0 0,1-1-1 0 0,-1-1 1 0 0,1-1-1 0 0,0 0 0 0 0,35-2 1 0 0,-13-4 71 0 0,69-14 0 0 0,266-86 292 0 0,-205 53-414 0 0,299-73 37 0 0,9 38 336 0 0,-249 76-238 0 0,-231 10-224 0 0,1 0 0 0 0,0 0 0 0 0,-1 0-1 0 0,1 0 1 0 0,-1 0 0 0 0,1 0 0 0 0,-1-1 0 0 0,1 1-1 0 0,0 0 1 0 0,-1 0 0 0 0,1-1 0 0 0,-1 1-1 0 0,1 0 1 0 0,-1 0 0 0 0,1-1 0 0 0,0 0 0 0 0,6-3-3405 0 0,5-1-1962 0 0,-1-4 101 0 0</inkml:trace>
</inkml:ink>
</file>

<file path=ppt/ink/ink1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0:59.9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0 128 3524 0 0,'0'0'9507'0'0,"1"-15"-7818"0"0,1-49 177 0 0,-2 60-1667 0 0,3-25 1721 0 0,-3 28-1755 0 0,0 0 0 0 0,1 0 0 0 0,-1 0 1 0 0,0 0-1 0 0,1 0 0 0 0,-1 0 0 0 0,1 0 0 0 0,-1 0 0 0 0,1 0 1 0 0,0 0-1 0 0,-1 1 0 0 0,1-1 0 0 0,1-1 0 0 0,-2 2-111 0 0,0 0-1 0 0,1-1 0 0 0,-1 1 0 0 0,1 0 1 0 0,-1 0-1 0 0,0 0 0 0 0,1 0 1 0 0,-1-1-1 0 0,1 1 0 0 0,-1 0 0 0 0,1 0 1 0 0,-1 0-1 0 0,0 0 0 0 0,1 0 1 0 0,-1 0-1 0 0,1 0 0 0 0,-1 0 0 0 0,1 0 1 0 0,-1 0-1 0 0,1 1 0 0 0,-1-1 1 0 0,0 0-1 0 0,1 0 0 0 0,-1 0 0 0 0,1 0 1 0 0,-1 1-1 0 0,0-1 0 0 0,1 0 1 0 0,-1 0-1 0 0,0 1 0 0 0,1-1 0 0 0,-1 0 1 0 0,0 1-1 0 0,1-1 0 0 0,-1 0 1 0 0,0 1-1 0 0,0-1 0 0 0,1 1 0 0 0,-1 0 1 0 0,11 16 549 0 0,5 25 165 0 0,-1 0 0 0 0,15 68-1 0 0,3 12-408 0 0,-20-83-300 0 0,21 42 0 0 0,-27-68-56 0 0,0 0 0 0 0,0-1 0 0 0,1 1 0 0 0,1-2 1 0 0,0 1-1 0 0,19 17 0 0 0,-24-26-9 0 0,0 1 0 0 0,0-1 1 0 0,1 0-1 0 0,-1-1 0 0 0,1 1 0 0 0,-1-1 1 0 0,1 0-1 0 0,0 0 0 0 0,0 0 0 0 0,0-1 1 0 0,0 1-1 0 0,0-1 0 0 0,0 0 0 0 0,0-1 1 0 0,0 1-1 0 0,0-1 0 0 0,8-1 0 0 0,-5 0-19 0 0,-1 0-1 0 0,0-1 1 0 0,1 0-1 0 0,-1-1 1 0 0,0 1-1 0 0,0-1 1 0 0,0-1-1 0 0,-1 1 1 0 0,1-1-1 0 0,-1 0 1 0 0,8-7-1 0 0,7-8-28 0 0,24-27 0 0 0,-31 30 75 0 0,2 0-1 0 0,0 1 1 0 0,25-18-1 0 0,-40 32-7 0 0,1 0-1 0 0,0 0 0 0 0,0 0 0 0 0,-1 0 0 0 0,1 0 0 0 0,0 0 1 0 0,0 0-1 0 0,0 1 0 0 0,0-1 0 0 0,0 1 0 0 0,0 0 0 0 0,0 0 1 0 0,0-1-1 0 0,0 1 0 0 0,0 1 0 0 0,1-1 0 0 0,-1 0 1 0 0,0 0-1 0 0,0 1 0 0 0,0-1 0 0 0,0 1 0 0 0,0-1 0 0 0,-1 1 1 0 0,1 0-1 0 0,0 0 0 0 0,0 0 0 0 0,0 0 0 0 0,-1 0 0 0 0,1 1 1 0 0,0-1-1 0 0,-1 0 0 0 0,1 1 0 0 0,-1-1 0 0 0,2 3 1 0 0,5 6 12 0 0,-1 0 0 0 0,-1 0 0 0 0,1 0 0 0 0,7 20 1 0 0,-11-24-23 0 0,80 156-277 0 0,-26-56-2092 0 0,-41-63-78 0 0,-10-23-985 0 0,2-1-3800 0 0</inkml:trace>
</inkml:ink>
</file>

<file path=ppt/ink/ink1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1:00.3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12673 0 0,'0'0'10186'0'0,"14"16"-9572"0"0,47 53-115 0 0,-43-49-294 0 0,1 0 0 0 0,0-1 0 0 0,1-1 1 0 0,1-1-1 0 0,1-1 0 0 0,42 23 1 0 0,-49-32-190 0 0,0-1 0 0 0,0 0 0 0 0,1-1 1 0 0,0 0-1 0 0,0-1 0 0 0,1-1 0 0 0,-1-1 1 0 0,0-1-1 0 0,1 0 0 0 0,0-1 0 0 0,19-2 1 0 0,-19-1-4 0 0,0 0 1 0 0,-1-1-1 0 0,28-11 1 0 0,-31 10-4 0 0,0 0 1 0 0,1 1 0 0 0,0 0 0 0 0,0 1 0 0 0,28-2 0 0 0,-39 5 9 0 0,-1 0 0 0 0,0 1 1 0 0,1-1-1 0 0,-1 1 0 0 0,0 0 0 0 0,1-1 1 0 0,-1 1-1 0 0,0 0 0 0 0,0 0 0 0 0,0 1 0 0 0,0-1 1 0 0,0 0-1 0 0,0 1 0 0 0,0-1 0 0 0,0 1 0 0 0,-1 0 1 0 0,1-1-1 0 0,-1 1 0 0 0,1 0 0 0 0,-1 0 1 0 0,1 0-1 0 0,-1 0 0 0 0,0 0 0 0 0,0 0 0 0 0,1 3 1 0 0,3 7 110 0 0,-1 1 0 0 0,0-1 0 0 0,3 19 0 0 0,-5-19-54 0 0,9 36 93 0 0,-2 1-133 0 0,3-2-1 0 0,20 51 1 0 0,-31-95-51 0 0,39 105-323 0 0,-35-91-376 0 0,-1 0 0 0 0,-1 0 0 0 0,0 0 0 0 0,0 29 0 0 0,-3-44 457 0 0,-1 28-3610 0 0,-1-10-3940 0 0,2-10-644 0 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37:41.7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307 2 1056 0 0,'0'0'14075'0'0,"-15"-1"-12450"0"0,-46 0-258 0 0,59 1-1278 0 0,-1 0-1 0 0,1 0 1 0 0,0 1-1 0 0,0-1 1 0 0,0 0-1 0 0,0 1 1 0 0,0 0 0 0 0,0-1-1 0 0,0 1 1 0 0,0 0-1 0 0,0 0 1 0 0,0 0-1 0 0,0 0 1 0 0,0 0 0 0 0,1 1-1 0 0,-1-1 1 0 0,0 1-1 0 0,-2 2 1 0 0,-2 2 258 0 0,-94 92 2354 0 0,89-86-2664 0 0,0 2-1 0 0,1-1 1 0 0,1 1-1 0 0,0 1 1 0 0,1-1 0 0 0,-8 21-1 0 0,14-30-348 0 0,0 0 0 0 0,0 1 0 0 0,1-1 0 0 0,-1 0-1 0 0,2 1 1 0 0,-1 0 0 0 0,0-1 0 0 0,1 1 0 0 0,0-1 0 0 0,1 1 0 0 0,0 5-1 0 0,-1-10 127 0 0,0-1 0 0 0,0 0 0 0 0,1 1 0 0 0,-1-1 0 0 0,0 0 0 0 0,0 1 0 0 0,1-1 0 0 0,-1 0-1 0 0,0 1 1 0 0,1-1 0 0 0,-1 0 0 0 0,0 1 0 0 0,0-1 0 0 0,1 0 0 0 0,-1 0 0 0 0,1 0-1 0 0,-1 1 1 0 0,0-1 0 0 0,1 0 0 0 0,-1 0 0 0 0,1 0 0 0 0,-1 0 0 0 0,0 0 0 0 0,1 0 0 0 0,-1 0-1 0 0,1 0 1 0 0,8-1-6108 0 0,1-5-1023 0 0</inkml:trace>
</inkml:ink>
</file>

<file path=ppt/ink/ink1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1:26.3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0 189 520 0 0,'0'0'12571'0'0,"3"-8"-11468"0"0,11-28-84 0 0,-14 36-935 0 0,1-1-1 0 0,-1 1 1 0 0,0-1-1 0 0,1 0 1 0 0,-1 1-1 0 0,0-1 1 0 0,1 1-1 0 0,-1-1 1 0 0,1 1-1 0 0,-1-1 1 0 0,1 1-1 0 0,-1-1 1 0 0,1 1-1 0 0,-1 0 1 0 0,1-1-1 0 0,0 1 1 0 0,-1 0-1 0 0,1-1 1 0 0,-1 1-1 0 0,1 0 1 0 0,0 0-1 0 0,-1 0 1 0 0,1 0-1 0 0,0 0 1 0 0,-1-1-1 0 0,1 1 1 0 0,0 0-1 0 0,-1 0 1 0 0,1 0-1 0 0,0 1 1 0 0,-1-1-1 0 0,1 0 1 0 0,0 0-1 0 0,-1 0 1 0 0,1 0-1 0 0,0 1 1 0 0,-1-1-1 0 0,1 0 0 0 0,0 1 1 0 0,-1-1-1 0 0,1 0 1 0 0,-1 1-1 0 0,1-1 1 0 0,0 1-1 0 0,3 3 147 0 0,0 0 0 0 0,0 0 0 0 0,0 0 0 0 0,0 0 0 0 0,-1 1-1 0 0,1-1 1 0 0,-1 1 0 0 0,3 7 0 0 0,19 45 555 0 0,-17-36-534 0 0,1 1-50 0 0,1 0-1 0 0,20 30 1 0 0,-23-42-177 0 0,0 1 0 0 0,1-1 0 0 0,1-1 0 0 0,0 0 0 0 0,0 0 0 0 0,16 11 0 0 0,-13-12-6 0 0,0-1 0 0 0,0 0 0 0 0,1-1 0 0 0,-1 0 0 0 0,1-1 0 0 0,0-1 1 0 0,1 0-1 0 0,-1-1 0 0 0,1 0 0 0 0,0-1 0 0 0,14 0 0 0 0,7-1-8 0 0,0-2-1 0 0,0-2 1 0 0,42-8 0 0 0,284-29-135 0 0,2 27-131 0 0,60-5 98 0 0,-10-5-2 0 0,-194 12 48 0 0,-168 8 108 0 0,1-3 0 0 0,61-14 0 0 0,-108 19 14 0 0,1 0 0 0 0,-1-1-1 0 0,0 0 1 0 0,10-5 0 0 0,-13 6-7 0 0,-1 0 1 0 0,1 0-1 0 0,-1 0 1 0 0,1-1-1 0 0,-1 1 1 0 0,0 0-1 0 0,1 0 1 0 0,-1-1-1 0 0,0 1 1 0 0,0-1-1 0 0,0 1 1 0 0,0-1-1 0 0,0 0 1 0 0,0 1-1 0 0,-1-1 1 0 0,1 0-1 0 0,0 1 1 0 0,0-4-1 0 0,1-9 16 0 0,0 1-63 0 0,0 0 0 0 0,0 1 0 0 0,2-1 0 0 0,8-22 0 0 0,-11 34 39 0 0,3-7-9 0 0,-1-1 0 0 0,5-16 0 0 0,-7 22 17 0 0,0 0 0 0 0,-1 0 0 0 0,0 0-1 0 0,0 1 1 0 0,0-1 0 0 0,0 0 0 0 0,0 0 0 0 0,0 0 0 0 0,-1 0 0 0 0,0 1 0 0 0,1-1 0 0 0,-1 0-1 0 0,-2-4 1 0 0,0 1-6 0 0,0 0 1 0 0,1 0-1 0 0,0-1 0 0 0,0 0 0 0 0,0 1 0 0 0,1-1 0 0 0,0 0 0 0 0,0 0 0 0 0,1 1 0 0 0,0-1 1 0 0,0 0-1 0 0,1 0 0 0 0,-1 0 0 0 0,4-10 0 0 0,-4 17-45 0 0,0 0 0 0 0,0 0 1 0 0,0-1-1 0 0,0 1 0 0 0,0 0 0 0 0,0 0 0 0 0,0 0 1 0 0,0-1-1 0 0,0 1 0 0 0,0 0 0 0 0,0 0 0 0 0,0 0 1 0 0,0-1-1 0 0,0 1 0 0 0,0 0 0 0 0,0 0 0 0 0,0 0 1 0 0,0-1-1 0 0,0 1 0 0 0,-1 0 0 0 0,1 0 0 0 0,0 0 1 0 0,0 0-1 0 0,0-1 0 0 0,0 1 0 0 0,0 0 0 0 0,0 0 1 0 0,-1 0-1 0 0,1 0 0 0 0,0 0 0 0 0,0 0 0 0 0,0-1 1 0 0,0 1-1 0 0,-1 0 0 0 0,1 0 0 0 0,0 0 0 0 0,0 0 1 0 0,0 0-1 0 0,-1 0 0 0 0,-11-1-1880 0 0,-11 5-2318 0 0,11 0 672 0 0,-7 0-1952 0 0</inkml:trace>
</inkml:ink>
</file>

<file path=ppt/ink/ink1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1:29.7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41 79 7713 0 0,'0'0'7809'0'0,"-8"-12"-7244"0"0,-21-37-80 0 0,29 49-413 0 0,-1-1 0 0 0,1 0 0 0 0,-1 1 0 0 0,1-1 1 0 0,0 0-1 0 0,-1 0 0 0 0,1 1 0 0 0,0-1 0 0 0,0 0 0 0 0,-1 0 0 0 0,1 0 0 0 0,0 1 0 0 0,0-1 0 0 0,0 0 0 0 0,0-2 0 0 0,0 3-47 0 0,0 0 1 0 0,1 0-1 0 0,-1-1 0 0 0,0 1 0 0 0,0 0 0 0 0,0 0 0 0 0,0-1 0 0 0,1 1 0 0 0,-1 0 0 0 0,0 0 0 0 0,0 0 0 0 0,1-1 1 0 0,-1 1-1 0 0,0 0 0 0 0,0 0 0 0 0,1 0 0 0 0,-1 0 0 0 0,0 0 0 0 0,1 0 0 0 0,-1-1 0 0 0,0 1 0 0 0,0 0 0 0 0,1 0 1 0 0,-1 0-1 0 0,0 0 0 0 0,1 0 0 0 0,15 3 986 0 0,-14-2-909 0 0,0 1 0 0 0,0-1 1 0 0,0 1-1 0 0,0 0 0 0 0,0 0 1 0 0,0-1-1 0 0,0 1 0 0 0,-1 0 0 0 0,1 1 1 0 0,-1-1-1 0 0,0 0 0 0 0,1 0 1 0 0,-1 1-1 0 0,0-1 0 0 0,0 0 0 0 0,-1 1 1 0 0,2 3-1 0 0,1 7 107 0 0,-1 1 1 0 0,2 13-1 0 0,-4-21-112 0 0,6 65 504 0 0,-3-31-301 0 0,11 63 0 0 0,-11-90-251 0 0,1 0 1 0 0,0 0 0 0 0,0-1 0 0 0,1 0-1 0 0,1 0 1 0 0,0 0 0 0 0,1-1-1 0 0,15 21 1 0 0,-11-20-11 0 0,0-1 0 0 0,1-1 0 0 0,0 0 0 0 0,0 0 0 0 0,1-1 0 0 0,0-1 0 0 0,1 0 0 0 0,0-1 0 0 0,0 0 0 0 0,0-1 0 0 0,31 8 0 0 0,8-2 33 0 0,0-3 1 0 0,61 4 0 0 0,-82-10-73 0 0,552 28-29 0 0,-370-24 22 0 0,180-5 129 0 0,-327-6-113 0 0,77-16 1 0 0,63-23 22 0 0,-92 18 13 0 0,-34 4 9 0 0,-73 19-44 0 0,0-2 0 0 0,0 1 0 0 0,0-1 0 0 0,0 0 0 0 0,-1 0 0 0 0,0-1 0 0 0,10-8 0 0 0,-15 10-8 0 0,1 0-1 0 0,-1 1 0 0 0,0-2 1 0 0,0 1-1 0 0,0 0 1 0 0,0 0-1 0 0,-1 0 0 0 0,1-1 1 0 0,0-4-1 0 0,9-36-51 0 0,-6 20 27 0 0,5-11 15 0 0,-1 5 18 0 0,-1 0-1 0 0,-2 0 0 0 0,-1 0 1 0 0,1-42-1 0 0,-6 13-515 0 0,0 58 180 0 0,-23 1-2716 0 0,-46 2-4735 0 0,21-1 299 0 0,27-1 2141 0 0</inkml:trace>
</inkml:ink>
</file>

<file path=ppt/ink/ink1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1:31.5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59 190 5428 0 0,'0'0'11568'0'0,"-11"-6"-11223"0"0,-29-20-98 0 0,40 26-235 0 0,-1 0 1 0 0,1-1-1 0 0,-1 1 1 0 0,1 0 0 0 0,-1-1-1 0 0,1 1 1 0 0,-1-1-1 0 0,1 1 1 0 0,0-1-1 0 0,-1 1 1 0 0,1-1 0 0 0,0 1-1 0 0,-1-1 1 0 0,1 1-1 0 0,0-1 1 0 0,0 0 0 0 0,-1 1-1 0 0,1-1 1 0 0,0 1-1 0 0,0-1 1 0 0,0 0-1 0 0,0 1 1 0 0,0-1 0 0 0,0 0-1 0 0,0 1 1 0 0,0-1-1 0 0,0 1 1 0 0,0-1 0 0 0,0 0-1 0 0,0 1 1 0 0,0-1-1 0 0,1 0 1 0 0,11-13 373 0 0,-9 11-258 0 0,12-12 210 0 0,0 0 0 0 0,1 2-1 0 0,1 0 1 0 0,0 1 0 0 0,1 0 0 0 0,1 2 0 0 0,19-10-1 0 0,-33 18-323 0 0,0 0 0 0 0,0 0 0 0 0,0 1 0 0 0,0-1-1 0 0,1 1 1 0 0,-1 0 0 0 0,1 0 0 0 0,-1 1 0 0 0,1 0 0 0 0,-1 0-1 0 0,0 0 1 0 0,1 1 0 0 0,-1-1 0 0 0,1 1 0 0 0,-1 0 0 0 0,0 1-1 0 0,1 0 1 0 0,-1-1 0 0 0,0 2 0 0 0,0-1 0 0 0,0 0 0 0 0,-1 1-1 0 0,1 0 1 0 0,-1 0 0 0 0,1 1 0 0 0,-1-1 0 0 0,0 1 0 0 0,0 0-1 0 0,-1 0 1 0 0,4 5 0 0 0,0 2 15 0 0,0 0 0 0 0,-2 0 0 0 0,1 1-1 0 0,-1 0 1 0 0,-1 0 0 0 0,0 0 0 0 0,-1 1 0 0 0,-1-1 0 0 0,1 1 0 0 0,-2 0 0 0 0,0 0-1 0 0,-1 18 1 0 0,-1-5 102 0 0,-1 0-1 0 0,-2 0 0 0 0,0 0 0 0 0,-2-1 1 0 0,-10 30-1 0 0,-18 30 282 0 0,-8 25 481 0 0,37-82-386 0 0,5-27-491 0 0,-1 0 0 0 0,1-1 0 0 0,0 1 0 0 0,0 0 0 0 0,0 0-1 0 0,0-1 1 0 0,0 1 0 0 0,0 0 0 0 0,1 0 0 0 0,-1-1 0 0 0,0 1-1 0 0,0 0 1 0 0,0-1 0 0 0,1 1 0 0 0,-1 0 0 0 0,0-1 0 0 0,1 1 0 0 0,-1 0-1 0 0,1-1 1 0 0,-1 1 0 0 0,1-1 0 0 0,-1 1 0 0 0,1 0 0 0 0,-1-1-1 0 0,1 1 1 0 0,-1-1 0 0 0,1 0 0 0 0,0 1 0 0 0,-1-1 0 0 0,1 0-1 0 0,1 1 1 0 0,4 0 35 0 0,-1 0 0 0 0,1-1 0 0 0,0 0-1 0 0,0 0 1 0 0,0-1 0 0 0,0 0 0 0 0,0 0 0 0 0,-1 0-1 0 0,7-3 1 0 0,10-3 129 0 0,20-11 0 0 0,-21 9-70 0 0,346-158 384 0 0,-365 167-697 0 0,0-1 0 0 0,0 0-1 0 0,-1 0 1 0 0,1 0 0 0 0,0 0-1 0 0,-1 0 1 0 0,1-1 0 0 0,-1 1-1 0 0,1 0 1 0 0,-1-1 0 0 0,1 1-1 0 0,-1-1 1 0 0,2-2 0 0 0</inkml:trace>
</inkml:ink>
</file>

<file path=ppt/ink/ink1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1:32.2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116 24 2460 0 0,'0'0'14572'0'0,"-1"-5"-13955"0"0,0 1-566 0 0,-5-10 538 0 0,6 14-579 0 0,0 0 0 0 0,0 0-1 0 0,0 0 1 0 0,0 0 0 0 0,0 0-1 0 0,0 0 1 0 0,0 0 0 0 0,0 0-1 0 0,0 0 1 0 0,0 0 0 0 0,-1 0 0 0 0,1 0-1 0 0,0 0 1 0 0,0 0 0 0 0,0 0-1 0 0,0 0 1 0 0,0 0 0 0 0,0 0-1 0 0,0 0 1 0 0,0 0 0 0 0,0 0-1 0 0,-1 0 1 0 0,1 0 0 0 0,0 0-1 0 0,0 0 1 0 0,0 0 0 0 0,0 0-1 0 0,0 0 1 0 0,0 0 0 0 0,0 0-1 0 0,0 0 1 0 0,0 0 0 0 0,0 0-1 0 0,0 1 1 0 0,-1-1 0 0 0,1 0-1 0 0,0 0 1 0 0,0 0 0 0 0,0 0 0 0 0,0 0-1 0 0,0 0 1 0 0,0 0 0 0 0,0 0-1 0 0,0 0 1 0 0,0 0 0 0 0,0 1-1 0 0,-4 12 501 0 0,-50 178 1176 0 0,29-113-1890 0 0,18-55-329 0 0,-4 25 1 0 0,8-11-1664 0 0,6-2-3919 0 0,1-27 708 0 0</inkml:trace>
</inkml:ink>
</file>

<file path=ppt/ink/ink1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1:32.8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33 280 7645 0 0,'0'0'9015'0'0,"-7"-13"-7718"0"0,-1-4-769 0 0,-7-20 1 0 0,14 35-491 0 0,1 1 1 0 0,-1-1-1 0 0,1 0 1 0 0,0 0-1 0 0,-1 1 1 0 0,1-1-1 0 0,0 0 1 0 0,0 0-1 0 0,0 1 1 0 0,1-1-1 0 0,-1 0 1 0 0,0 1 0 0 0,1-1-1 0 0,-1 0 1 0 0,1 1-1 0 0,0-1 1 0 0,-1 0-1 0 0,1 1 1 0 0,0-1-1 0 0,0 1 1 0 0,0-1-1 0 0,0 1 1 0 0,0 0-1 0 0,0-1 1 0 0,0 1-1 0 0,1 0 1 0 0,1-2-1 0 0,2-1 51 0 0,10-11 71 0 0,0 1 1 0 0,1 1-1 0 0,1 1 0 0 0,0 0 0 0 0,21-10 0 0 0,-12 8-37 0 0,2 2 0 0 0,-1 0-1 0 0,29-6 1 0 0,-41 13-92 0 0,0 1 1 0 0,0 1 0 0 0,0 0-1 0 0,1 1 1 0 0,-1 1 0 0 0,0 0-1 0 0,19 2 1 0 0,-32-1-26 0 0,0 1-1 0 0,0-1 1 0 0,0 1-1 0 0,0 0 1 0 0,0 0-1 0 0,0 0 1 0 0,0 0-1 0 0,0 0 1 0 0,0 0-1 0 0,0 0 1 0 0,0 1-1 0 0,-1-1 1 0 0,1 0 0 0 0,0 1-1 0 0,-1 0 1 0 0,0-1-1 0 0,1 1 1 0 0,-1 0-1 0 0,0 0 1 0 0,0 0-1 0 0,0 0 1 0 0,0 0-1 0 0,0 0 1 0 0,0 0 0 0 0,-1 0-1 0 0,1 0 1 0 0,0 0-1 0 0,-1 0 1 0 0,0 1-1 0 0,0 2 1 0 0,1 1 60 0 0,-1 1-1 0 0,0 0 1 0 0,-1 0 0 0 0,1 0 0 0 0,-1 0 0 0 0,-1 0-1 0 0,1-1 1 0 0,-5 11 0 0 0,-5 8 206 0 0,-21 34 0 0 0,-6 12-23 0 0,35-66-235 0 0,1 0 0 0 0,0 1 0 0 0,0-1 0 0 0,0 6 0 0 0,1-10-14 0 0,1 0 1 0 0,0 0 0 0 0,0 1 0 0 0,0-1 0 0 0,0 0-1 0 0,0 0 1 0 0,0 0 0 0 0,0 0 0 0 0,0 0 0 0 0,1 0-1 0 0,-1 0 1 0 0,0 0 0 0 0,0 0 0 0 0,1 0-1 0 0,-1 0 1 0 0,1 0 0 0 0,-1 0 0 0 0,1 0 0 0 0,0 0-1 0 0,-1 0 1 0 0,1 0 0 0 0,0 0 0 0 0,-1-1 0 0 0,1 1-1 0 0,0 0 1 0 0,0 0 0 0 0,1 0 0 0 0,8 4 10 0 0,0-1 0 0 0,0-1 0 0 0,1 1 0 0 0,0-2 0 0 0,-1 1 1 0 0,15 0-1 0 0,18 5-5 0 0,-17-1 83 0 0,0 0 0 0 0,43 20 0 0 0,-61-23 39 0 0,0 0 0 0 0,0 0 0 0 0,0 1 0 0 0,-1 0 0 0 0,1 1 0 0 0,-1-1 0 0 0,-1 2 0 0 0,1-1 0 0 0,-1 0 0 0 0,0 1 0 0 0,9 15 0 0 0,-13-19-101 0 0,-1 0 0 0 0,1 0 0 0 0,-1 0 0 0 0,0 0 0 0 0,0 0 0 0 0,0 0 0 0 0,-1 1 0 0 0,1-1 0 0 0,-1 0 0 0 0,1 1 0 0 0,-1-1 0 0 0,0 0 0 0 0,-1 1 0 0 0,1-1 0 0 0,-1 0 0 0 0,1 0-1 0 0,-1 1 1 0 0,0-1 0 0 0,0 0 0 0 0,0 0 0 0 0,-1 0 0 0 0,1 0 0 0 0,-1 0 0 0 0,1 0 0 0 0,-1 0 0 0 0,0 0 0 0 0,0-1 0 0 0,0 1 0 0 0,-5 3 0 0 0,-2 2-57 0 0,1-1 0 0 0,-1 0 0 0 0,-1-1 0 0 0,1 0 0 0 0,-1 0 0 0 0,0-1 1 0 0,-18 7-1 0 0,17-8-402 0 0,-1-1-1 0 0,1 0 1 0 0,-1 0 0 0 0,1-1 0 0 0,-1-1 0 0 0,0 0-1 0 0,1 0 1 0 0,-1-1 0 0 0,-15-2 0 0 0,24 1-171 0 0,0 0 1 0 0,0 0-1 0 0,0 0 0 0 0,0 0 1 0 0,0 0-1 0 0,0-1 1 0 0,-4-2-1 0 0,5 2-285 0 0,1 1 0 0 0,-1 0 1 0 0,0-1-1 0 0,1 0 0 0 0,-1 1 0 0 0,1-1 1 0 0,-3-3-1 0 0,-5-17-7367 0 0</inkml:trace>
</inkml:ink>
</file>

<file path=ppt/ink/ink1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1:33.3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0 228 4000 0 0,'0'0'8976'0'0,"14"-16"-7597"0"0,47-53 73 0 0,-47 54-897 0 0,0 1-1 0 0,1 0 1 0 0,0 1-1 0 0,1 1 0 0 0,0 0 1 0 0,1 2-1 0 0,35-18 1 0 0,-40 23-384 0 0,1 1 0 0 0,0 0 1 0 0,-1 1-1 0 0,1 0 0 0 0,0 1 0 0 0,1 0 1 0 0,-1 1-1 0 0,0 0 0 0 0,0 2 0 0 0,1-1 1 0 0,22 5-1 0 0,-30-4-140 0 0,0 1 0 0 0,-1-1-1 0 0,1 1 1 0 0,0 1 0 0 0,0-1 0 0 0,-1 1-1 0 0,0 0 1 0 0,1 0 0 0 0,-1 1 0 0 0,0-1 0 0 0,-1 1-1 0 0,1 0 1 0 0,-1 0 0 0 0,1 1 0 0 0,-1 0-1 0 0,5 7 1 0 0,-4-4-12 0 0,-1 0 0 0 0,0 0 0 0 0,0 1-1 0 0,-1 0 1 0 0,0-1 0 0 0,0 1 0 0 0,-1 0 0 0 0,0 0 0 0 0,0 1-1 0 0,-1 10 1 0 0,0 22 110 0 0,-2-28-56 0 0,2 0 0 0 0,-1 0 0 0 0,5 24 0 0 0,-4-34-61 0 0,1 0 1 0 0,-1 1-1 0 0,1-1 1 0 0,-1 0-1 0 0,1 0 1 0 0,0 0 0 0 0,1-1-1 0 0,-1 1 1 0 0,1 0-1 0 0,-1-1 1 0 0,1 0-1 0 0,0 1 1 0 0,0-1-1 0 0,1 0 1 0 0,-1-1 0 0 0,5 4-1 0 0,21 11 369 0 0,61 25-1 0 0,-62-31 7 0 0,-1 2-1 0 0,50 31 0 0 0,-74-42-353 0 0,-1 0 0 0 0,1 1-1 0 0,0-1 1 0 0,-1 1-1 0 0,4 3 1 0 0,-6-5-26 0 0,1 0 0 0 0,-1-1 1 0 0,1 1-1 0 0,-1-1 0 0 0,0 1 1 0 0,1 0-1 0 0,-1-1 0 0 0,0 1 0 0 0,1 0 1 0 0,-1-1-1 0 0,0 1 0 0 0,0 0 0 0 0,0-1 1 0 0,0 1-1 0 0,1 0 0 0 0,-1 0 1 0 0,0-1-1 0 0,0 1 0 0 0,0 0 0 0 0,0-1 1 0 0,-1 1-1 0 0,1 0 0 0 0,0 0 0 0 0,0-1 1 0 0,0 1-1 0 0,-1 0 0 0 0,1-1 1 0 0,0 1-1 0 0,-1 0 0 0 0,1-1 0 0 0,0 1 1 0 0,-1-1-1 0 0,1 1 0 0 0,-1 0 0 0 0,-8 5-7 0 0,0-1 0 0 0,0 0 0 0 0,0-1 0 0 0,-1 0 0 0 0,0 0-1 0 0,-14 3 1 0 0,14-4-33 0 0,-38 12-591 0 0,-71 23-649 0 0,96-29-418 0 0,1 0-1 0 0,0 2 1 0 0,-22 15 0 0 0,28-16-3271 0 0,2-3-1915 0 0</inkml:trace>
</inkml:ink>
</file>

<file path=ppt/ink/ink1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1:33.6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10605 0 0,'0'0'12671'0'0,"14"13"-12420"0"0,43 45-102 0 0,-50-50-118 0 0,0 0 1 0 0,0 0-1 0 0,0 1 0 0 0,-1 0 0 0 0,-1 0 1 0 0,1 0-1 0 0,-1 1 0 0 0,4 11 0 0 0,-7-13-60 0 0,0 1 0 0 0,0 0-1 0 0,-1-1 1 0 0,0 1 0 0 0,0 0-1 0 0,-1-1 1 0 0,0 1 0 0 0,-2 13 0 0 0,1-16-124 0 0,0-1 0 0 0,-1 0 0 0 0,0 0 0 0 0,1 0 0 0 0,-2 0 1 0 0,1 0-1 0 0,0 0 0 0 0,-6 7 0 0 0,-12 10-2758 0 0,18-20 1772 0 0,-1 0 0 0 0,1 0 0 0 0,-1-1 0 0 0,0 1 0 0 0,0 0 0 0 0,-4 1 0 0 0,-6 0-5227 0 0</inkml:trace>
</inkml:ink>
</file>

<file path=ppt/ink/ink1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1:34.3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0 416 0 0,'0'0'19127'0'0,"2"15"-18553"0"0,8 48-163 0 0,-8-45-328 0 0,-1 1 1 0 0,0-1-1 0 0,-2 0 0 0 0,-3 19 0 0 0,0 22-1171 0 0,4-50 507 0 0,2 26-1238 0 0,-2-33 1259 0 0,1 0 0 0 0,-1 0 1 0 0,1 0-1 0 0,-1 0 0 0 0,1 0 0 0 0,0 0 0 0 0,0-1 0 0 0,0 1 1 0 0,0 0-1 0 0,0-1 0 0 0,0 1 0 0 0,0 0 0 0 0,0-1 1 0 0,3 3-1 0 0,8 2-8243 0 0</inkml:trace>
</inkml:ink>
</file>

<file path=ppt/ink/ink1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1:35.0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86 1 5076 0 0,'0'0'15377'0'0,"-11"12"-14532"0"0,-34 41-84 0 0,42-48-667 0 0,0-1 1 0 0,0 1 0 0 0,1 0 0 0 0,0 0-1 0 0,0 0 1 0 0,0 0 0 0 0,1 0 0 0 0,0 0 0 0 0,0 0-1 0 0,0 0 1 0 0,0 9 0 0 0,-1 1 144 0 0,-2 22 334 0 0,2-1-1 0 0,3 51 0 0 0,-1-79-549 0 0,2 0-1 0 0,-1 0 0 0 0,1 0 0 0 0,0 0 1 0 0,0 0-1 0 0,1 0 0 0 0,0-1 1 0 0,5 9-1 0 0,-6-13-23 0 0,0 1 1 0 0,0-1 0 0 0,0 0-1 0 0,0 0 1 0 0,1 0-1 0 0,-1 0 1 0 0,1 0-1 0 0,0-1 1 0 0,0 1 0 0 0,0-1-1 0 0,0 0 1 0 0,0 0-1 0 0,1 0 1 0 0,-1 0-1 0 0,1-1 1 0 0,-1 1 0 0 0,1-1-1 0 0,0 0 1 0 0,4 1-1 0 0,0-1-29 0 0,1-1 0 0 0,-1 0-1 0 0,0 0 1 0 0,0-1-1 0 0,1 0 1 0 0,-1-1 0 0 0,0 0-1 0 0,0 0 1 0 0,0-1-1 0 0,0 0 1 0 0,-1 0 0 0 0,1 0-1 0 0,-1-1 1 0 0,11-8-1 0 0,8-6-50 0 0,-1-2-1 0 0,31-32 0 0 0,-52 49 83 0 0,52-55-49 0 0,-29 29 268 0 0,40-34 0 0 0,-66 62-186 0 0,0 0 0 0 0,0 1 0 0 0,0-1-1 0 0,0 0 1 0 0,1 1 0 0 0,-1-1 0 0 0,0 0-1 0 0,0 1 1 0 0,0 0 0 0 0,1-1 0 0 0,1 0-1 0 0,-2 1-18 0 0,-1 0-1 0 0,1 0 1 0 0,-1 0-1 0 0,1 1 1 0 0,-1-1-1 0 0,1 0 1 0 0,-1 0 0 0 0,1 0-1 0 0,-1 0 1 0 0,1 0-1 0 0,-1 1 1 0 0,1-1-1 0 0,-1 0 1 0 0,1 1-1 0 0,-1-1 1 0 0,0 0-1 0 0,1 1 1 0 0,-1-1 0 0 0,1 0-1 0 0,-1 1 1 0 0,2 2 25 0 0,0 0 0 0 0,-1 0 0 0 0,0 0 0 0 0,0 0 0 0 0,0 0 0 0 0,0 0 0 0 0,1 5 0 0 0,-2-6-31 0 0,15 83-538 0 0,4 91 0 0 0,-19-138-724 0 0,2 8-1971 0 0,4-18-3397 0 0,-1-15 618 0 0</inkml:trace>
</inkml:ink>
</file>

<file path=ppt/ink/ink1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1:35.4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5565 0 0,'0'0'15828'0'0,"3"14"-14460"0"0,7 44-391 0 0,-8-37-616 0 0,0 1 1 0 0,-3 37 0 0 0,0-20-437 0 0,1-22-496 0 0,-1-6 349 0 0,1 0-1 0 0,1 13 0 0 0,5-4-2501 0 0,-5-18 2159 0 0,0-1 1 0 0,-1 0 0 0 0,1 1-1 0 0,0-1 1 0 0,0 0 0 0 0,0 1 0 0 0,0-1-1 0 0,0 0 1 0 0,1 0 0 0 0,1 1-1 0 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37:42.2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1 152 3704 0 0,'0'0'18298'0'0,"6"-1"-18026"0"0,-1 0-238 0 0,-1 0-1 0 0,0 1 1 0 0,0-1-1 0 0,1 1 1 0 0,-1 0-1 0 0,0 1 1 0 0,0-1-1 0 0,1 1 1 0 0,-1-1-1 0 0,0 1 1 0 0,0 1-1 0 0,0-1 1 0 0,0 0-1 0 0,0 1 1 0 0,0 0-1 0 0,0 0 1 0 0,0 0 0 0 0,-1 1-1 0 0,1-1 1 0 0,3 4-1 0 0,-4-2 15 0 0,1 1-1 0 0,-1-1 1 0 0,0 1 0 0 0,0 0-1 0 0,0 0 1 0 0,-1 0-1 0 0,0 0 1 0 0,0 1 0 0 0,0-1-1 0 0,-1 1 1 0 0,1-1 0 0 0,-1 1-1 0 0,-1-1 1 0 0,1 8-1 0 0,0 9 23 0 0,-2 1 1 0 0,-3 25-1 0 0,3-43-80 0 0,-5 61-181 0 0,2 1-1 0 0,8 103 1 0 0,-4-170 190 0 0,0 0 0 0 0,0 0 0 0 0,0 1-1 0 0,0-1 1 0 0,0 0 0 0 0,0 1 0 0 0,0-1 0 0 0,0 0 0 0 0,0 0 0 0 0,0 1 0 0 0,0-1 0 0 0,0 0 0 0 0,0 1 0 0 0,0-1-1 0 0,0 0 1 0 0,0 0 0 0 0,0 1 0 0 0,0-1 0 0 0,0 0 0 0 0,0 0 0 0 0,-1 1 0 0 0,1-1 0 0 0,0 0 0 0 0,0 0 0 0 0,0 1 0 0 0,0-1-1 0 0,-1 0 1 0 0,-5-3-4 0 0,-5-11-13 0 0,4 3-4 0 0,1-1-1 0 0,0-1 1 0 0,1 1-1 0 0,1-1 1 0 0,0 0-1 0 0,0 0 1 0 0,2 0-1 0 0,-3-18 1 0 0,3 1-89 0 0,1 0 0 0 0,6-52 1 0 0,0 40-65 0 0,2 1 0 0 0,1-1 1 0 0,3 1-1 0 0,30-77 0 0 0,-37 110 170 0 0,-1 0 0 0 0,1 1-1 0 0,1 0 1 0 0,0-1 0 0 0,0 2 0 0 0,0-1-1 0 0,7-6 1 0 0,-9 10 3 0 0,0 0 1 0 0,0 1-1 0 0,1-1 0 0 0,-1 1 1 0 0,1 0-1 0 0,0 0 0 0 0,-1 0 1 0 0,1 1-1 0 0,0-1 1 0 0,0 1-1 0 0,0 0 0 0 0,0 0 1 0 0,0 0-1 0 0,1 1 0 0 0,6-1 1 0 0,-8 1 16 0 0,0 0 0 0 0,0 0-1 0 0,0 0 1 0 0,0 1 0 0 0,0-1 0 0 0,0 1 0 0 0,0 0 0 0 0,0 0 0 0 0,2 1 0 0 0,-3-1 0 0 0,-1 0 0 0 0,1 0 1 0 0,-1 0-1 0 0,0 0 0 0 0,1 0 1 0 0,-1 1-1 0 0,0-1 0 0 0,0 0 1 0 0,0 1-1 0 0,0-1 0 0 0,0 1 1 0 0,0 0-1 0 0,0-1 0 0 0,0 1 0 0 0,-1-1 1 0 0,2 4-1 0 0,-1 0 16 0 0,0-1-1 0 0,0 1 1 0 0,0 0 0 0 0,-1 0 0 0 0,1-1-1 0 0,-1 1 1 0 0,0 0 0 0 0,-1 0-1 0 0,1 0 1 0 0,-1-1 0 0 0,0 1 0 0 0,-2 7-1 0 0,-2 1-10 0 0,-1 0-1 0 0,-13 23 0 0 0,11-24-712 0 0,2 0 0 0 0,-10 25 0 0 0,15-36 54 0 0,-1 6 228 0 0</inkml:trace>
</inkml:ink>
</file>

<file path=ppt/ink/ink1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1:35.6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12269 0 0,'0'0'11212'0'0,"14"9"-10455"0"0,2 3-450 0 0,23 20 0 0 0,-36-29-272 0 0,-1-1 0 0 0,0 1 0 0 0,0 0 0 0 0,0 0 0 0 0,0 0 0 0 0,0 0 1 0 0,-1 1-1 0 0,1-1 0 0 0,-1 0 0 0 0,0 1 0 0 0,0-1 0 0 0,0 1 0 0 0,0-1 1 0 0,-1 1-1 0 0,0-1 0 0 0,1 7 0 0 0,-1 3 32 0 0,4 32 95 0 0,-3-17-103 0 0,7 30-1 0 0,-7-50-67 0 0,1-1-1 0 0,0 1 1 0 0,1-1 0 0 0,-1 0-1 0 0,1 0 1 0 0,1 0-1 0 0,-1 0 1 0 0,9 11-1 0 0,-11-16-12 0 0,0-1 0 0 0,1 1-1 0 0,0 0 1 0 0,-1-1 0 0 0,1 1-1 0 0,0-1 1 0 0,0 1-1 0 0,0-1 1 0 0,0 0 0 0 0,0 0-1 0 0,0 0 1 0 0,0 0 0 0 0,0 0-1 0 0,1 0 1 0 0,-1-1 0 0 0,3 1-1 0 0,-1 0-8 0 0,0-1 0 0 0,0 0 0 0 0,0-1 0 0 0,-1 1 0 0 0,1 0 0 0 0,0-1 0 0 0,0 0 0 0 0,-1 0 0 0 0,5-2 0 0 0,5-3-61 0 0,-1 0-1 0 0,-1 0 1 0 0,1-2 0 0 0,15-12-1 0 0,9-8-57 0 0,-16 10 140 0 0,2 2 0 0 0,34-21 0 0 0,-54 36 57 0 0,0 0-1 0 0,0-1 0 0 0,0 1 1 0 0,1 1-1 0 0,-1-1 0 0 0,0 0 1 0 0,1 0-1 0 0,-1 1 0 0 0,1 0 1 0 0,-1-1-1 0 0,1 1 0 0 0,3 0 1 0 0,-5 0-21 0 0,0 1 1 0 0,0-1-1 0 0,0 1 1 0 0,0-1 0 0 0,0 1-1 0 0,0-1 1 0 0,0 1 0 0 0,0 0-1 0 0,-1-1 1 0 0,1 1 0 0 0,0 0-1 0 0,0 0 1 0 0,-1 0-1 0 0,1-1 1 0 0,0 1 0 0 0,-1 0-1 0 0,1 0 1 0 0,-1 0 0 0 0,1 0-1 0 0,-1 0 1 0 0,1 0 0 0 0,-1 0-1 0 0,0 0 1 0 0,0 1-1 0 0,1-1 1 0 0,-1 0 0 0 0,0 0-1 0 0,0 1 1 0 0,5 50-79 0 0,-2 66-1 0 0,-3-104-171 0 0,0-2-335 0 0,-1 0 0 0 0,0 0 1 0 0,0 0-1 0 0,-1-1 0 0 0,-7 21 0 0 0,5-20-623 0 0,-4 13-2016 0 0,4-6-2077 0 0,3-5-1116 0 0</inkml:trace>
</inkml:ink>
</file>

<file path=ppt/ink/ink1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1:36.0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14277 0 0,'0'0'9002'0'0,"0"13"-7987"0"0,0 19-594 0 0,2 148-485 0 0,-1-106-4202 0 0,-1-58-431 0 0,0-1-3288 0 0</inkml:trace>
</inkml:ink>
</file>

<file path=ppt/ink/ink1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1:36.3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143 84 14293 0 0,'0'0'5267'0'0,"-7"-13"-3934"0"0,-20-38-43 0 0,16 34-91 0 0,11 17-1180 0 0,0 0 1 0 0,0 0-1 0 0,0 0 0 0 0,0 0 0 0 0,0 0 1 0 0,0-1-1 0 0,0 1 0 0 0,0 0 1 0 0,0 0-1 0 0,0 0 0 0 0,0 0 0 0 0,0 0 1 0 0,0 0-1 0 0,-1 0 0 0 0,1 0 0 0 0,0-1 1 0 0,0 1-1 0 0,0 0 0 0 0,0 0 0 0 0,0 0 1 0 0,0 0-1 0 0,0 0 0 0 0,-1 0 0 0 0,1 0 1 0 0,0 0-1 0 0,0 0 0 0 0,0 0 0 0 0,0 0 1 0 0,0 0-1 0 0,0 0 0 0 0,-1 0 0 0 0,1 0 1 0 0,0 0-1 0 0,0 0 0 0 0,0 0 0 0 0,0 0 1 0 0,0 0-1 0 0,0 0 0 0 0,-1 0 0 0 0,1 0 1 0 0,0 0-1 0 0,0 0 0 0 0,0 0 0 0 0,0 17 660 0 0,1-11-743 0 0,2 11 131 0 0,1-1 0 0 0,0 1 1 0 0,1-1-1 0 0,1 1 0 0 0,15 28 1 0 0,-4-9-63 0 0,58 152-14 0 0,-63-152 71 0 0,-1 0-1 0 0,-2 1 1 0 0,5 50-1 0 0,-13-79-43 0 0,0 0-1 0 0,-1 0 1 0 0,0-1-1 0 0,0 1 1 0 0,-3 13-1 0 0,3-20-19 0 0,-1 1 0 0 0,1 0 0 0 0,-1 0 0 0 0,0-1 0 0 0,1 1 0 0 0,-1 0 0 0 0,0-1 0 0 0,0 1 0 0 0,0-1-1 0 0,0 1 1 0 0,0-1 0 0 0,-1 1 0 0 0,1-1 0 0 0,0 0 0 0 0,-1 0 0 0 0,1 0 0 0 0,0 1 0 0 0,-1-1-1 0 0,0-1 1 0 0,1 1 0 0 0,-1 0 0 0 0,1 0 0 0 0,-1 0 0 0 0,0-1 0 0 0,0 1 0 0 0,1-1 0 0 0,-1 0 0 0 0,0 1-1 0 0,-3-1 1 0 0,-3 0-158 0 0,0-1 1 0 0,0 1-1 0 0,0-1 0 0 0,1-1 0 0 0,-1 0 0 0 0,0 0 0 0 0,1 0 0 0 0,0-1 0 0 0,-1 0 1 0 0,1 0-1 0 0,0-1 0 0 0,-6-4 0 0 0,-5-4-1336 0 0,2 0 0 0 0,-1-1 1 0 0,-18-20-1 0 0,13 7-4348 0 0,1-10-3275 0 0</inkml:trace>
</inkml:ink>
</file>

<file path=ppt/ink/ink1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1:36.6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1 118 5673 0 0,'0'0'11845'0'0,"96"-67"-10533"0"0,-59 52-172 0 0,2 1-312 0 0,0 4-484 0 0,2 3-284 0 0,1 2-60 0 0,1 5-116 0 0,-2 0-336 0 0,-2 0-308 0 0,-3 5-292 0 0,-4 2-520 0 0,-3 5-1561 0 0,-10-2-2655 0 0,5 7-2541 0 0</inkml:trace>
  <inkml:trace contextRef="#ctx0" brushRef="#br0" timeOffset="1">666 384 5076 0 0,'0'0'10413'0'0,"-3"14"-8636"0"0,1-6-1525 0 0,-17 111 3817 0 0,14-19-2069 0 0,-3 23-1891 0 0,7-116-344 0 0,0 0-1 0 0,-1 1 0 0 0,0-1 1 0 0,0 0-1 0 0,-1 0 0 0 0,0 0 1 0 0,0 0-1 0 0,-1-1 1 0 0,-7 12-1 0 0,7-14-662 0 0,0 0-1 0 0,0 1 1 0 0,0-1-1 0 0,0 0 1 0 0,-1-1-1 0 0,0 1 1 0 0,1-1-1 0 0,-8 4 1 0 0,-9 1-5503 0 0</inkml:trace>
</inkml:ink>
</file>

<file path=ppt/ink/ink1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1:36.9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141 1 7373 0 0,'0'0'16522'0'0,"6"0"-16097"0"0,-4 0-400 0 0,0 0 0 0 0,0 0 0 0 0,0 0 0 0 0,0 0 0 0 0,-1 0 0 0 0,1 1 0 0 0,0-1 0 0 0,0 1 0 0 0,0 0 0 0 0,0-1 0 0 0,0 1 0 0 0,0 0 0 0 0,-1 0 0 0 0,1 0 0 0 0,0 0 0 0 0,-1 1 0 0 0,1-1 0 0 0,-1 0 0 0 0,1 1 0 0 0,-1-1 0 0 0,0 1 0 0 0,0-1 0 0 0,1 1 0 0 0,-1 0 0 0 0,1 2 0 0 0,27 44 127 0 0,-3 2 0 0 0,33 87 0 0 0,-48-108-130 0 0,-3 2 0 0 0,0-1 0 0 0,-2 1 0 0 0,-1 0 0 0 0,-2 0 0 0 0,0 41 0 0 0,-3-65-4 0 0,0-1-1 0 0,-1 0 0 0 0,0 0 0 0 0,0 0 0 0 0,0 1 0 0 0,-1-1 1 0 0,0 0-1 0 0,0-1 0 0 0,-5 9 0 0 0,5-11-14 0 0,0 0-1 0 0,0 0 1 0 0,0 0 0 0 0,0-1-1 0 0,0 1 1 0 0,-1-1-1 0 0,1 0 1 0 0,-1 1 0 0 0,0-1-1 0 0,0 0 1 0 0,0-1-1 0 0,0 1 1 0 0,0 0 0 0 0,0-1-1 0 0,0 0 1 0 0,0 0-1 0 0,-1 0 1 0 0,-5 1 0 0 0,-2 0-141 0 0,0-2 0 0 0,0 1 0 0 0,0-2 0 0 0,0 1 0 0 0,0-2 0 0 0,1 1 0 0 0,-1-1 0 0 0,0-1 1 0 0,1 0-1 0 0,-13-5 0 0 0,8 1-969 0 0,0 0 1 0 0,1-1-1 0 0,-1 0 1 0 0,2-1-1 0 0,-1 0 1 0 0,-12-13 0 0 0,23 20 138 0 0,1-1 0 0 0,-1 1 1 0 0,1-1-1 0 0,0 0 0 0 0,-4-5 1 0 0,-8-24-7995 0 0</inkml:trace>
</inkml:ink>
</file>

<file path=ppt/ink/ink1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1:37.2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0 123 9821 0 0,'0'0'8033'0'0,"103"-70"-6777"0"0,-65 53-80 0 0,2 3-212 0 0,1 2-308 0 0,0 7-388 0 0,-2 1-196 0 0,-1 4-72 0 0,-1 0-84 0 0,-6 2-220 0 0,-4 5-280 0 0,-4 5-220 0 0,-6 0-260 0 0,-5 5-800 0 0,-8-3-2157 0 0,-2 8-1919 0 0</inkml:trace>
</inkml:ink>
</file>

<file path=ppt/ink/ink1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1:37.5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91 0 7477 0 0,'0'0'9911'0'0,"-3"14"-8595"0"0,-17 107 2489 0 0,13-59-2523 0 0,5-36-1536 0 0,-2 0 0 0 0,-10 42 0 0 0,10-58-845 0 0,-1 0-1 0 0,1 0 0 0 0,-2-1 0 0 0,-6 10 1 0 0,7-11-1477 0 0,1 0-3065 0 0</inkml:trace>
</inkml:ink>
</file>

<file path=ppt/ink/ink1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1:37.9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256 78 12745 0 0,'0'0'5887'0'0,"0"-12"-4662"0"0,2-38-45 0 0,-2 49-1145 0 0,0 1 0 0 0,0-1-1 0 0,0 0 1 0 0,0 1-1 0 0,0-1 1 0 0,-1 1 0 0 0,1-1-1 0 0,0 0 1 0 0,0 1 0 0 0,0-1-1 0 0,0 1 1 0 0,-1-1 0 0 0,1 1-1 0 0,0-1 1 0 0,-1 1-1 0 0,1-1 1 0 0,0 1 0 0 0,-1-1-1 0 0,1 1 1 0 0,0-1 0 0 0,-1 1-1 0 0,1-1 1 0 0,-1 1 0 0 0,1 0-1 0 0,-1-1 1 0 0,1 1 0 0 0,-1 0-1 0 0,1-1 1 0 0,-1 1-1 0 0,0 0 1 0 0,1 0 0 0 0,-1-1-1 0 0,-15 4 469 0 0,14-2-422 0 0,-4 1 30 0 0,0 1 0 0 0,1-1 0 0 0,-1 1 0 0 0,1 1-1 0 0,-1-1 1 0 0,-6 7 0 0 0,-29 29 360 0 0,38-36-434 0 0,-13 13 111 0 0,2 0 1 0 0,-1 2 0 0 0,2 0 0 0 0,1 1 0 0 0,-15 27 0 0 0,20-31-129 0 0,0 1 0 0 0,1 1 0 0 0,1-1 0 0 0,0 1 0 0 0,1 0 0 0 0,1 0 1 0 0,-1 28-1 0 0,3-21-33 0 0,1 0 1 0 0,2 0-1 0 0,7 41 1 0 0,-6-52-32 0 0,0 0 0 0 0,1 0 0 0 0,1 0 0 0 0,0 0 1 0 0,1-1-1 0 0,0 0 0 0 0,1 0 0 0 0,8 11 0 0 0,-11-17 26 0 0,1-1 1 0 0,0 0-1 0 0,0-1 1 0 0,0 1-1 0 0,0-1 0 0 0,0 0 1 0 0,13 6-1 0 0,-16-9 20 0 0,0 0 0 0 0,0 0 0 0 0,0-1-1 0 0,0 1 1 0 0,0 0 0 0 0,0-1 0 0 0,1 0 0 0 0,-1 1-1 0 0,0-1 1 0 0,0 0 0 0 0,1 0 0 0 0,1-1-1 0 0,-3 1 2 0 0,1 0 0 0 0,-1-1 0 0 0,0 1 0 0 0,1-1 0 0 0,-1 1 0 0 0,0-1 0 0 0,0 0 0 0 0,1 0 0 0 0,-1 1 0 0 0,0-1 0 0 0,0 0 0 0 0,0 0 0 0 0,0 0-1 0 0,0 0 1 0 0,0 0 0 0 0,0-1 0 0 0,-1 1 0 0 0,1 0 0 0 0,0 0 0 0 0,0-3 0 0 0,1 2-30 0 0,-1-1 0 0 0,0 0 1 0 0,0 0-1 0 0,-1 0 0 0 0,1 0 1 0 0,0-1-1 0 0,-1 1 0 0 0,0 0 0 0 0,0 0 1 0 0,0 0-1 0 0,0 0 0 0 0,0 0 1 0 0,-1 0-1 0 0,1 0 0 0 0,-1 0 0 0 0,0 0 1 0 0,-2-5-1 0 0,2 6-168 0 0,0 0 0 0 0,0 0 0 0 0,0 0 0 0 0,-1 0 0 0 0,1 0 0 0 0,-1 0 0 0 0,1 0 0 0 0,-1 0 0 0 0,0 1 0 0 0,1-1 0 0 0,-1 0 0 0 0,0 1 0 0 0,0 0 0 0 0,0-1 0 0 0,-1 1 1 0 0,1 0-1 0 0,0 0 0 0 0,0 0 0 0 0,-1 1 0 0 0,1-1 0 0 0,0 0 0 0 0,-5 0 0 0 0,-15 1-6078 0 0,13-2 1235 0 0</inkml:trace>
</inkml:ink>
</file>

<file path=ppt/ink/ink1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1:38.3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0 244 9309 0 0,'15'-1'4843'0'0,"206"-5"1098"0"0,-124 12-4113 0 0,107 22-1 0 0,66 5-1262 0 0,-243-32-571 0 0,11 1-225 0 0,66-4 0 0 0,-101 2 140 0 0,0-1 0 0 0,1 1-1 0 0,-1-1 1 0 0,1 0 0 0 0,-1 0 0 0 0,0 0 0 0 0,1 0 0 0 0,-1 0-1 0 0,0-1 1 0 0,0 1 0 0 0,0-1 0 0 0,0 0 0 0 0,0 0 0 0 0,-1 0-1 0 0,1-1 1 0 0,-1 1 0 0 0,1-1 0 0 0,-1 1 0 0 0,0-1 0 0 0,0 0 0 0 0,0 1-1 0 0,0-1 1 0 0,0 0 0 0 0,-1-1 0 0 0,1 1 0 0 0,-1 0 0 0 0,0 0-1 0 0,0 0 1 0 0,0-1 0 0 0,0 1 0 0 0,-1-1 0 0 0,1-5 0 0 0,-4-91-2308 0 0,1 70 3040 0 0,3-57 0 0 0,-1 86-578 0 0,0 1-1 0 0,0 0 1 0 0,0-1 0 0 0,0 1-1 0 0,0 0 1 0 0,0-1 0 0 0,0 1-1 0 0,0 0 1 0 0,1-1 0 0 0,-1 1 0 0 0,0 0-1 0 0,0-1 1 0 0,0 1 0 0 0,0 0-1 0 0,0-1 1 0 0,1 1 0 0 0,-1 0 0 0 0,0-1-1 0 0,0 1 1 0 0,1 0 0 0 0,-1 0-1 0 0,0-1 1 0 0,0 1 0 0 0,1 0-1 0 0,-1 0 1 0 0,0 0 0 0 0,1-1 0 0 0,-1 1-1 0 0,0 0 1 0 0,1 0 0 0 0,10 4 858 0 0,7 12-248 0 0,-9-4-478 0 0,-1-1 1 0 0,0 2-1 0 0,-1-1 0 0 0,-1 1 0 0 0,0 0 1 0 0,0 0-1 0 0,6 26 0 0 0,-7-20-91 0 0,-1 1 0 0 0,-2 0 1 0 0,0 0-1 0 0,-1 40 0 0 0,-1-51-119 0 0,-1-1 0 0 0,0 1 0 0 0,-1-1 1 0 0,0 0-1 0 0,0 0 0 0 0,-1 0 0 0 0,0 0 0 0 0,0 0 0 0 0,-1 0 1 0 0,0-1-1 0 0,0 1 0 0 0,-11 12 0 0 0,7-10-128 0 0,-1-1 1 0 0,0-1-1 0 0,-1 0 0 0 0,0 0 0 0 0,0-1 0 0 0,-1 0 1 0 0,-21 11-1 0 0,7-7-659 0 0,0-2 1 0 0,-49 13 0 0 0,-45 1-3179 0 0,55-14-813 0 0,-25-3-2744 0 0</inkml:trace>
</inkml:ink>
</file>

<file path=ppt/ink/ink1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1:39.4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95 212 2784 0 0,'0'0'15796'0'0,"-2"14"-14664"0"0,0-5-959 0 0,-4 22 480 0 0,-1 37 1 0 0,-21 218 1627 0 0,27-280-2262 0 0,0 0 0 0 0,0 0 0 0 0,0-1 0 0 0,-1 1 0 0 0,-3 8 0 0 0,5-13-16 0 0,0-1 0 0 0,0 0 0 0 0,0 0 0 0 0,0 1 0 0 0,0-1 0 0 0,0 0 0 0 0,0 0 0 0 0,-1 0 0 0 0,1 1 0 0 0,0-1 0 0 0,0 0 0 0 0,0 0 0 0 0,0 0 0 0 0,0 0 0 0 0,-1 1 0 0 0,1-1 0 0 0,0 0 0 0 0,0 0 0 0 0,0 0 0 0 0,0 0-1 0 0,-1 0 1 0 0,1 0 0 0 0,0 0 0 0 0,0 1 0 0 0,0-1 0 0 0,-1 0 0 0 0,1 0 0 0 0,0 0 0 0 0,0 0 0 0 0,-1 0 0 0 0,1 0 0 0 0,0 0 0 0 0,0 0 0 0 0,0 0 0 0 0,-1 0 0 0 0,1 0 0 0 0,0 0 0 0 0,0 0 0 0 0,-1 0 0 0 0,1-1 0 0 0,0 1 0 0 0,0 0 0 0 0,0 0 0 0 0,-1 0 0 0 0,1 0 0 0 0,0 0 0 0 0,0 0 0 0 0,0 0 0 0 0,-1-1 0 0 0,-5-9 51 0 0,0-10-62 0 0,1 0 0 0 0,1-1 0 0 0,0 1 0 0 0,0-26 0 0 0,3-85-76 0 0,3 87 44 0 0,2 1 1 0 0,2 0-1 0 0,1 0 0 0 0,2 0 1 0 0,19-50-1 0 0,-25 83 48 0 0,1 0-1 0 0,1 0 1 0 0,-1 1-1 0 0,13-18 1 0 0,-16 25 3 0 0,0 0 1 0 0,0 1-1 0 0,1-1 1 0 0,-1 1-1 0 0,0-1 1 0 0,1 1 0 0 0,-1 0-1 0 0,1 0 1 0 0,-1-1-1 0 0,1 1 1 0 0,0 0-1 0 0,-1 0 1 0 0,1 1-1 0 0,0-1 1 0 0,0 0-1 0 0,0 0 1 0 0,-1 1-1 0 0,1-1 1 0 0,0 1-1 0 0,0 0 1 0 0,0 0-1 0 0,0-1 1 0 0,0 1 0 0 0,0 1-1 0 0,0-1 1 0 0,0 0-1 0 0,0 0 1 0 0,0 1-1 0 0,0-1 1 0 0,0 1-1 0 0,0-1 1 0 0,-1 1-1 0 0,1 0 1 0 0,0 0-1 0 0,2 1 1 0 0,2 2 41 0 0,0 1 0 0 0,-1-1 1 0 0,1 1-1 0 0,-1 1 0 0 0,0-1 1 0 0,0 1-1 0 0,0 0 0 0 0,-1 0 1 0 0,4 8-1 0 0,2 4 140 0 0,0 1 0 0 0,6 21 1 0 0,-7-12-136 0 0,-1 1 1 0 0,5 36 0 0 0,-9-36-28 0 0,3 0-1 0 0,11 36 1 0 0,-18-65-31 0 0,1 1 0 0 0,-1 0 0 0 0,0-1 0 0 0,0 1 0 0 0,0-1 0 0 0,1 1 0 0 0,-1-1 0 0 0,0 1 0 0 0,1 0 0 0 0,-1-1 0 0 0,0 1 0 0 0,1-1 0 0 0,-1 0 0 0 0,1 1 0 0 0,-1-1 0 0 0,1 1 0 0 0,-1-1 0 0 0,1 0 0 0 0,-1 1 0 0 0,1-1 0 0 0,-1 0 0 0 0,1 1-1 0 0,0-1 1 0 0,-1 0 0 0 0,2 0 0 0 0,-1 0 0 0 0,0 0 0 0 0,0 0 0 0 0,0 0-1 0 0,0-1 1 0 0,0 1 0 0 0,0 0-1 0 0,0-1 1 0 0,0 1 0 0 0,-1-1 0 0 0,1 1-1 0 0,0-1 1 0 0,0 1 0 0 0,0-1 0 0 0,1-1-1 0 0,4-4-5 0 0,-1-1 0 0 0,0 1-1 0 0,6-10 1 0 0,-6 9-8 0 0,64-106-83 0 0,2-3 117 0 0,-66 110 26 0 0,0-1 1 0 0,0 1-1 0 0,1 0 0 0 0,12-10 1 0 0,-17 15-26 0 0,1-1 1 0 0,0 1-1 0 0,0 0 1 0 0,0 0-1 0 0,0 0 1 0 0,0 1-1 0 0,0-1 1 0 0,0 0-1 0 0,0 1 1 0 0,4-1-1 0 0,-5 1-11 0 0,0 0 0 0 0,0 0 0 0 0,1 0 0 0 0,-1 0 0 0 0,0 0 0 0 0,0 1 0 0 0,1-1 0 0 0,-1 0 0 0 0,0 1 0 0 0,0-1 0 0 0,0 1 0 0 0,0 0 0 0 0,0-1 0 0 0,0 1 0 0 0,0 0 0 0 0,0 0 0 0 0,0-1 0 0 0,0 1 0 0 0,0 0 0 0 0,0 1 0 0 0,4 4 47 0 0,-1 1-1 0 0,1 0 1 0 0,-2-1-1 0 0,1 1 1 0 0,-1 1-1 0 0,0-1 1 0 0,-1 0-1 0 0,3 11 1 0 0,8 64 127 0 0,-10-62-218 0 0,3 38-410 0 0,5 33-795 0 0,-9-79 75 0 0,1 0 0 0 0,0 0 0 0 0,1 0-1 0 0,0-1 1 0 0,7 13 0 0 0,-1-10-3982 0 0,3-8-1557 0 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37:42.8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33 200 10321 0 0,'0'0'4230'0'0,"15"-6"-3007"0"0,109-36 328 0 0,-113 38-1499 0 0,0-1 0 0 0,-1 0 0 0 0,1 0 0 0 0,-1-1 0 0 0,12-9 0 0 0,-19 13-5 0 0,0-1 0 0 0,0 0 0 0 0,0 0 0 0 0,0 0 0 0 0,0 0 0 0 0,-1 0 0 0 0,1-1 1 0 0,-1 1-1 0 0,0-1 0 0 0,0 0 0 0 0,0 0 0 0 0,-1 0 0 0 0,1 1 0 0 0,-1-1 0 0 0,0-1 0 0 0,0 1 0 0 0,1-7 0 0 0,-2 9-5 0 0,0 1-1 0 0,0 0 1 0 0,0-1-1 0 0,-1 1 0 0 0,1 0 1 0 0,0-1-1 0 0,0 1 1 0 0,-1 0-1 0 0,1-1 0 0 0,-1 1 1 0 0,1 0-1 0 0,-1 0 1 0 0,1 0-1 0 0,-1-1 0 0 0,0 1 1 0 0,0 0-1 0 0,1 0 1 0 0,-1 0-1 0 0,0 0 0 0 0,-2-1 1 0 0,1 0 27 0 0,0 1 0 0 0,-1-1 1 0 0,1 1-1 0 0,-1 0 0 0 0,1 0 1 0 0,-1 0-1 0 0,0 0 0 0 0,1 0 1 0 0,-5 0-1 0 0,-3 0 97 0 0,0 0 0 0 0,0 0 0 0 0,-1 1 0 0 0,-13 2 0 0 0,14 0-72 0 0,-1-1-1 0 0,1 2 0 0 0,0 0 1 0 0,1 0-1 0 0,-1 1 0 0 0,1 0 0 0 0,-1 0 1 0 0,1 1-1 0 0,0 0 0 0 0,1 1 1 0 0,-1 0-1 0 0,1 0 0 0 0,-12 14 1 0 0,16-16-89 0 0,0 0 0 0 0,1 0 0 0 0,0 0 1 0 0,0 0-1 0 0,0 1 0 0 0,0 0 0 0 0,1-1 1 0 0,-1 1-1 0 0,1 0 0 0 0,1 0 0 0 0,-1 0 0 0 0,1 0 1 0 0,0 1-1 0 0,0-1 0 0 0,0 0 0 0 0,1 1 1 0 0,-1-1-1 0 0,2 0 0 0 0,-1 1 0 0 0,0-1 0 0 0,1 0 1 0 0,0 0-1 0 0,0 1 0 0 0,1-1 0 0 0,-1 0 1 0 0,1 0-1 0 0,5 9 0 0 0,-4-8-142 0 0,1 1 0 0 0,0-1 1 0 0,1 0-1 0 0,0 0 0 0 0,0-1 0 0 0,0 1 0 0 0,0-1 0 0 0,1 0 1 0 0,0-1-1 0 0,0 1 0 0 0,0-1 0 0 0,0 0 0 0 0,1-1 0 0 0,0 1 1 0 0,-1-1-1 0 0,1-1 0 0 0,0 1 0 0 0,12 1 0 0 0,-9-2-166 0 0,-1-1 0 0 0,1 0 0 0 0,0-1 0 0 0,-1 0 0 0 0,1 0 0 0 0,0-1 0 0 0,-1-1 0 0 0,1 1 0 0 0,-1-1 0 0 0,1-1 0 0 0,-1 0 0 0 0,0 0-1 0 0,16-9 1 0 0,37-26 45 0 0,-43 24 959 0 0,1 2-1 0 0,37-17 1 0 0,-55 28-539 0 0,1 0 0 0 0,0 0 0 0 0,0 0 1 0 0,-1 0-1 0 0,1 0 0 0 0,0 1 0 0 0,0-1 0 0 0,0 1 0 0 0,0 0 0 0 0,0 0 1 0 0,0 0-1 0 0,0 0 0 0 0,5 2 0 0 0,-5-1-22 0 0,1 1 0 0 0,-1-1-1 0 0,0 1 1 0 0,1 0 0 0 0,-1 0 0 0 0,0 1 0 0 0,0-1 0 0 0,-1 1 0 0 0,1-1-1 0 0,2 4 1 0 0,6 6 141 0 0,0 1-1 0 0,10 16 0 0 0,-21-28-272 0 0,0-1-1 0 0,1 1 1 0 0,-1 0 0 0 0,0-1 0 0 0,1 1-1 0 0,-1-1 1 0 0,1 1 0 0 0,-1-1 0 0 0,1 0-1 0 0,-1 1 1 0 0,1-1 0 0 0,-1 1-1 0 0,1-1 1 0 0,-1 0 0 0 0,1 1 0 0 0,0-1-1 0 0,-1 0 1 0 0,1 0 0 0 0,0 0 0 0 0,-1 1-1 0 0,1-1 1 0 0,0 0 0 0 0,-1 0-1 0 0,1 0 1 0 0,0 0 0 0 0,-1 0 0 0 0,1 0-1 0 0,0 0 1 0 0,-1 0 0 0 0,1-1 0 0 0,-1 1-1 0 0,1 0 1 0 0,0 0 0 0 0,-1-1-1 0 0,1 1 1 0 0,0 0 0 0 0,-1 0 0 0 0,1-1-1 0 0,-1 1 1 0 0,1-1 0 0 0,0 0 0 0 0,3-2 5 0 0,0-1 0 0 0,-1 1 0 0 0,1-1 0 0 0,3-6 0 0 0,-2 5-26 0 0,2-3 19 0 0,-3 2 9 0 0,1 0-1 0 0,0 0 0 0 0,0 1 1 0 0,1 0-1 0 0,0 0 0 0 0,0 0 1 0 0,0 1-1 0 0,0-1 0 0 0,7-2 1 0 0,-12 7-30 0 0,0 0-1 0 0,0 0 1 0 0,0 0 0 0 0,0 0 0 0 0,1 0 0 0 0,-1 0 0 0 0,0 0-1 0 0,-1 0 1 0 0,1 0 0 0 0,0 1 0 0 0,0-1 0 0 0,0 0 0 0 0,0 1-1 0 0,0-1 1 0 0,0 1 0 0 0,0-1 0 0 0,0 1 0 0 0,0 0-1 0 0,-1-1 1 0 0,1 1 0 0 0,0 0 0 0 0,-1-1 0 0 0,1 1 0 0 0,0 0-1 0 0,-1 0 1 0 0,1 0 0 0 0,0 0 0 0 0,17 30-1922 0 0,-15-26 1042 0 0,-1 0-2 0 0,4 5-1432 0 0,-1-4-2383 0 0,3-1-835 0 0</inkml:trace>
</inkml:ink>
</file>

<file path=ppt/ink/ink1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1:39.7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0 169 10425 0 0,'0'0'11746'0'0,"15"10"-11309"0"0,50 34-94 0 0,-48-33-291 0 0,0-1-1 0 0,1 0 0 0 0,0-2 0 0 0,0 0 0 0 0,1-1 0 0 0,0-1 1 0 0,0 0-1 0 0,1-2 0 0 0,-1 0 0 0 0,23 1 0 0 0,-25-3-54 0 0,-1-1 0 0 0,1 0 0 0 0,1-1-1 0 0,16-3 1 0 0,-29 3 4 0 0,0-1 0 0 0,0 0 0 0 0,-1 0 0 0 0,1-1 0 0 0,0 1 0 0 0,-1-1 1 0 0,1 0-1 0 0,-1 0 0 0 0,1-1 0 0 0,-1 1 0 0 0,0-1 0 0 0,0 0 0 0 0,0 0 0 0 0,0 0 0 0 0,-1-1 0 0 0,1 1 0 0 0,-1-1 0 0 0,3-4 0 0 0,-4 5 19 0 0,0 0 0 0 0,-1 0 0 0 0,0 0 0 0 0,0 0 0 0 0,0 0 0 0 0,0 0 0 0 0,0-1 0 0 0,0 1 0 0 0,-1 0 0 0 0,0-1 0 0 0,0 1 0 0 0,0 0 0 0 0,0-1 0 0 0,0 1-1 0 0,-1-1 1 0 0,1 1 0 0 0,-1 0 0 0 0,0 0 0 0 0,0-1 0 0 0,0 1 0 0 0,0 0 0 0 0,-1 0 0 0 0,1 0 0 0 0,-1 0 0 0 0,0 0 0 0 0,-2-3 0 0 0,-5-5 94 0 0,0 1 0 0 0,0 0 0 0 0,-1 0-1 0 0,-21-16 1 0 0,13 13-95 0 0,0 0 0 0 0,-1 2 0 0 0,0 0 0 0 0,-1 1 0 0 0,-22-8 0 0 0,28 13-75 0 0,0 1 0 0 0,-1 0 0 0 0,1 1 0 0 0,-1 0 0 0 0,0 1 0 0 0,0 1 0 0 0,0 1 0 0 0,-21 1 0 0 0,29 0-57 0 0,1 0 0 0 0,0 1 0 0 0,-1 0 0 0 0,1 0 0 0 0,0 1 0 0 0,0-1 0 0 0,0 1 0 0 0,0 1 0 0 0,1-1 0 0 0,-1 1 0 0 0,-5 5 0 0 0,7-6-278 0 0,1 0-1 0 0,-1 1 0 0 0,1 0 0 0 0,0-1 0 0 0,0 1 1 0 0,0 0-1 0 0,-2 5 0 0 0,4-6-364 0 0,0 0 1 0 0,0 0-1 0 0,0 0 0 0 0,0 0 1 0 0,0 0-1 0 0,0 0 0 0 0,1 0 1 0 0,0 1-1 0 0,0-1 1 0 0,-1 0-1 0 0,2 5 0 0 0,4 11-6702 0 0</inkml:trace>
</inkml:ink>
</file>

<file path=ppt/ink/ink1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1:40.3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223 554 6585 0 0,'0'0'9418'0'0,"-1"-13"-7732"0"0,-1-4-910 0 0,-3-21 1 0 0,4 36-694 0 0,0-1 0 0 0,1 1 0 0 0,-1 0 0 0 0,0 0-1 0 0,0 0 1 0 0,0 0 0 0 0,-1 0 0 0 0,1 0 0 0 0,0 1 0 0 0,-1-1 0 0 0,1 0 0 0 0,-1 1 0 0 0,1-1 0 0 0,-1 1 0 0 0,0-1 0 0 0,0 1 0 0 0,1 0 0 0 0,-4-2 0 0 0,0 1 70 0 0,0 0 1 0 0,0 0-1 0 0,0 1 0 0 0,-1-1 1 0 0,-5 0-1 0 0,10 2-134 0 0,-4-1 93 0 0,-1 0 1 0 0,0 1-1 0 0,0 0 0 0 0,0 0 0 0 0,0 0 0 0 0,0 0 0 0 0,0 1 0 0 0,0 0 1 0 0,0 0-1 0 0,0 1 0 0 0,1 0 0 0 0,-1 0 0 0 0,0 0 0 0 0,-6 5 0 0 0,8-5-81 0 0,0 1-1 0 0,0 0 1 0 0,0 0-1 0 0,1 0 1 0 0,-1 1-1 0 0,1-1 1 0 0,0 1-1 0 0,0 0 1 0 0,0 0-1 0 0,1 0 0 0 0,-1 0 1 0 0,1 0-1 0 0,0 0 1 0 0,0 1-1 0 0,1-1 1 0 0,-1 1-1 0 0,1 0 1 0 0,-1 6-1 0 0,1-5-46 0 0,0 1-1 0 0,1-1 0 0 0,0 0 1 0 0,0 0-1 0 0,1 0 1 0 0,-1 1-1 0 0,1-1 1 0 0,0 0-1 0 0,1 0 0 0 0,0 0 1 0 0,0 0-1 0 0,0-1 1 0 0,1 1-1 0 0,-1 0 1 0 0,1-1-1 0 0,1 0 0 0 0,-1 0 1 0 0,1 0-1 0 0,0 0 1 0 0,0 0-1 0 0,0-1 1 0 0,1 1-1 0 0,0-1 0 0 0,-1-1 1 0 0,1 1-1 0 0,1-1 1 0 0,-1 1-1 0 0,9 3 0 0 0,-4-3-55 0 0,1 0 0 0 0,-1 0-1 0 0,1-1 1 0 0,-1 0 0 0 0,1 0-1 0 0,0-2 1 0 0,0 1 0 0 0,0-1-1 0 0,0-1 1 0 0,1 0-1 0 0,-1-1 1 0 0,19-3 0 0 0,-17 1 41 0 0,0 0 0 0 0,0-2 1 0 0,0 1-1 0 0,-1-1 0 0 0,0-1 1 0 0,0-1-1 0 0,0 1 0 0 0,-1-2 1 0 0,0 1-1 0 0,12-12 0 0 0,-6 3 48 0 0,0-1 0 0 0,-1-1 0 0 0,0-1 0 0 0,-2 0 0 0 0,0-1 0 0 0,-1 0-1 0 0,-2-1 1 0 0,0-1 0 0 0,9-24 0 0 0,-9 15 65 0 0,-1-1 0 0 0,-2 0 1 0 0,-1 0-1 0 0,-2-1 0 0 0,-1 1 0 0 0,0-37 0 0 0,-3 34 14 0 0,0 16 150 0 0,-1 0-1 0 0,0 0 1 0 0,-6-37 0 0 0,6 56-224 0 0,0-1 0 0 0,-1 0 1 0 0,1 1-1 0 0,0-1 1 0 0,0 1-1 0 0,0-1 0 0 0,-1 0 1 0 0,1 1-1 0 0,0-1 1 0 0,0 1-1 0 0,-1-1 0 0 0,1 1 1 0 0,-1-1-1 0 0,1 1 0 0 0,0-1 1 0 0,-1 0-1 0 0,0 1-6 0 0,1 0 0 0 0,0 0-1 0 0,0 0 1 0 0,0 0 0 0 0,-1 0 0 0 0,1 0-1 0 0,0 0 1 0 0,0 0 0 0 0,0 1-1 0 0,-1-1 1 0 0,1 0 0 0 0,0 0 0 0 0,0 0-1 0 0,0 0 1 0 0,-1 0 0 0 0,1 0-1 0 0,0 0 1 0 0,0 0 0 0 0,0 0 0 0 0,-1 1-1 0 0,1-1 1 0 0,0 0 0 0 0,0 0 0 0 0,0 0-1 0 0,0 0 1 0 0,0 1 0 0 0,-1-1-1 0 0,1 0 1 0 0,-8 18 326 0 0,-44 175 14 0 0,44-150-597 0 0,1 1 0 0 0,0 68 1 0 0,7-102 70 0 0,1 0 0 0 0,0 1-1 0 0,0-1 1 0 0,1 0 0 0 0,0 0 0 0 0,1 0 0 0 0,0 0 0 0 0,6 10 0 0 0,-7-15-30 0 0,1 1 1 0 0,0-1-1 0 0,0 0 0 0 0,0-1 0 0 0,1 1 0 0 0,0-1 0 0 0,0 1 0 0 0,0-1 1 0 0,0 0-1 0 0,1-1 0 0 0,-1 1 0 0 0,1-1 0 0 0,0 0 0 0 0,0 0 1 0 0,0 0-1 0 0,6 1 0 0 0,-1-1-463 0 0,0 0-1 0 0,0-1 1 0 0,0 0 0 0 0,0-1 0 0 0,0 0 0 0 0,0-1 0 0 0,1 0 0 0 0,-1 0-1 0 0,0-1 1 0 0,0 0 0 0 0,0-1 0 0 0,0 0 0 0 0,0-1 0 0 0,14-6-1 0 0,-2 1-472 0 0,34-20-1 0 0,16-16 2410 0 0,-69 43-1129 0 0,14-10 883 0 0,0-1-1 0 0,18-16 0 0 0,-31 25-715 0 0,0-1 0 0 0,-1 1 0 0 0,0-1-1 0 0,1 1 1 0 0,-1-1 0 0 0,-1 0 0 0 0,1 0-1 0 0,0-1 1 0 0,-1 1 0 0 0,0 0 0 0 0,0-1 0 0 0,0 0-1 0 0,-1 1 1 0 0,1-1 0 0 0,0-5 0 0 0,-2 9-200 0 0,0 0 1 0 0,0-1 0 0 0,0 1 0 0 0,0 0 0 0 0,-1 0 0 0 0,1-1 0 0 0,0 1 0 0 0,0 0 0 0 0,-1 0 0 0 0,1 0 0 0 0,-1-1 0 0 0,1 1-1 0 0,-1 0 1 0 0,1 0 0 0 0,-1 0 0 0 0,0 0 0 0 0,0 0 0 0 0,1 0 0 0 0,-1 0 0 0 0,0 0 0 0 0,-1-1 0 0 0,-1 1 1 0 0,1-1 0 0 0,0 1-1 0 0,0 0 1 0 0,0 0 0 0 0,-1 0 0 0 0,1 1 0 0 0,0-1 0 0 0,-1 0 0 0 0,1 1 0 0 0,-4-1-1 0 0,-2 1 70 0 0,1 0 0 0 0,0 0 0 0 0,-1 1-1 0 0,1-1 1 0 0,0 2 0 0 0,-14 3-1 0 0,12-2-32 0 0,0 1-1 0 0,1 1 1 0 0,-1-1-1 0 0,1 1 1 0 0,0 1-1 0 0,1 0 1 0 0,-1 0-1 0 0,1 0 1 0 0,0 1-1 0 0,0 0 1 0 0,1 0-1 0 0,0 1 1 0 0,0 0-1 0 0,1 0 1 0 0,0 0-1 0 0,-5 11 1 0 0,8-13-115 0 0,-1-1 1 0 0,1 1-1 0 0,0 0 1 0 0,1 0-1 0 0,-1 0 1 0 0,1 0-1 0 0,0 0 1 0 0,1 0-1 0 0,0 0 1 0 0,0 0 0 0 0,0 0-1 0 0,0 0 1 0 0,1 0-1 0 0,0 0 1 0 0,0 0-1 0 0,1 0 1 0 0,0 0-1 0 0,0 0 1 0 0,0-1-1 0 0,0 1 1 0 0,1-1-1 0 0,0 0 1 0 0,0 1-1 0 0,1-1 1 0 0,0-1-1 0 0,7 9 1 0 0,-3-6-38 0 0,0 0 1 0 0,1 0 0 0 0,0-1-1 0 0,0 0 1 0 0,1-1 0 0 0,0 0-1 0 0,0 0 1 0 0,0-1 0 0 0,0 0-1 0 0,1-1 1 0 0,0 0 0 0 0,-1-1-1 0 0,20 2 1 0 0,-16-3-516 0 0,1 0 0 0 0,-1-2 1 0 0,0 1-1 0 0,18-4 0 0 0,-20 1-1352 0 0,1 0 0 0 0,0-1 0 0 0,-1 0-1 0 0,20-9 1 0 0,-16 4-4578 0 0</inkml:trace>
</inkml:ink>
</file>

<file path=ppt/ink/ink1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1:40.6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54 15529 0 0,'0'0'4463'0'0,"18"-6"-3082"0"0,2-2-929 0 0,1 0 76 0 0,1 1 1 0 0,-1 1-1 0 0,29-4 0 0 0,8 4 78 0 0,104 3-1 0 0,-95 4-658 0 0,-7 2-172 0 0,0-1-2956 0 0,-79 0-8543 0 0,5-2 4366 0 0</inkml:trace>
</inkml:ink>
</file>

<file path=ppt/ink/ink1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1:41.1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36 284 3208 0 0,'0'0'12234'0'0,"-6"-16"-10884"0"0,-16-51 12 0 0,20 61-1183 0 0,1 0 0 0 0,-1 1 1 0 0,1-1-1 0 0,1 0 0 0 0,-1 0 1 0 0,1 0-1 0 0,0 0 0 0 0,0 0 1 0 0,1 0-1 0 0,0 0 0 0 0,0 0 1 0 0,0 0-1 0 0,1 1 0 0 0,0-1 1 0 0,0 0-1 0 0,0 1 1 0 0,1-1-1 0 0,-1 1 0 0 0,1 0 1 0 0,1 0-1 0 0,-1 0 0 0 0,1 0 1 0 0,0 1-1 0 0,0 0 0 0 0,6-6 1 0 0,-1 3-83 0 0,-1 2 1 0 0,1-1 0 0 0,0 1 0 0 0,0 0-1 0 0,0 1 1 0 0,0 0 0 0 0,1 1 0 0 0,0 0-1 0 0,0 0 1 0 0,0 1 0 0 0,0 0 0 0 0,19 0 0 0 0,-16 1-29 0 0,7 0 41 0 0,34 3 0 0 0,-49-1-107 0 0,0 0 0 0 0,1 0 0 0 0,-1 0 0 0 0,0 0 0 0 0,0 1 0 0 0,0 0 0 0 0,0 0 0 0 0,0 0 1 0 0,0 1-1 0 0,0 0 0 0 0,5 4 0 0 0,-8-5-5 0 0,0 0 1 0 0,0 0-1 0 0,0 0 1 0 0,0 0 0 0 0,0 1-1 0 0,-1-1 1 0 0,0 0 0 0 0,1 1-1 0 0,-1-1 1 0 0,0 1 0 0 0,0-1-1 0 0,0 1 1 0 0,0-1-1 0 0,-1 1 1 0 0,1 0 0 0 0,-1 0-1 0 0,1-1 1 0 0,-1 1 0 0 0,0 0-1 0 0,0 0 1 0 0,-1-1 0 0 0,1 1-1 0 0,0 0 1 0 0,-1-1-1 0 0,1 1 1 0 0,-1 0 0 0 0,0-1-1 0 0,-2 5 1 0 0,-3 5 13 0 0,0 0-1 0 0,-1-1 1 0 0,0 0 0 0 0,-14 16 0 0 0,18-22-1 0 0,-6 5 9 0 0,2 1 0 0 0,-1 0 0 0 0,2 0 0 0 0,-1 0 0 0 0,-4 13-1 0 0,9-19-18 0 0,1 0-1 0 0,-1 1 0 0 0,1-1 0 0 0,0 0 0 0 0,0 1 0 0 0,1-1 0 0 0,0 0 0 0 0,0 1 0 0 0,0-1 0 0 0,0 0 0 0 0,1 1 1 0 0,0-1-1 0 0,0 0 0 0 0,0 1 0 0 0,3 4 0 0 0,5 11-8 0 0,2-1 1 0 0,0 0-1 0 0,1 0 1 0 0,17 19-1 0 0,-12-17 3 0 0,-2 1-1 0 0,16 30 0 0 0,-27-44 48 0 0,0 0-1 0 0,0 1 0 0 0,0-1 0 0 0,-1 1 1 0 0,-1 0-1 0 0,0 0 0 0 0,0 1 0 0 0,0 16 1 0 0,-2-25-13 0 0,0 0 0 0 0,0 0 0 0 0,-1 0 0 0 0,1 0 0 0 0,0 1 0 0 0,-1-1 0 0 0,0 0 0 0 0,1 0 0 0 0,-1 0 0 0 0,0 0 0 0 0,0-1 0 0 0,0 1 0 0 0,0 0 0 0 0,-1 0 0 0 0,-1 2 0 0 0,0-1 28 0 0,0-1 1 0 0,0 1-1 0 0,0-1 1 0 0,0 0-1 0 0,-1 0 1 0 0,1 0-1 0 0,-8 3 1 0 0,-1-1 16 0 0,-1 0 0 0 0,0-1 1 0 0,0-1-1 0 0,-14 2 0 0 0,-113 1-740 0 0,135-5 478 0 0,1-1-1 0 0,-1 1 1 0 0,1-1 0 0 0,0 0 0 0 0,-6-2-1 0 0,9 3-76 0 0,1 0 0 0 0,-1-1 0 0 0,0 1-1 0 0,0 0 1 0 0,0-1 0 0 0,0 1 0 0 0,0-1-1 0 0,1 0 1 0 0,-1 1 0 0 0,0-1 0 0 0,1 0-1 0 0,-1 1 1 0 0,0-1 0 0 0,0-1 0 0 0,1 2-182 0 0,0-1 0 0 0,-1 0 0 0 0,1 1 1 0 0,0-1-1 0 0,0 1 0 0 0,0-1 0 0 0,0 0 0 0 0,0 1 1 0 0,0-1-1 0 0,0 0 0 0 0,0 1 0 0 0,0-1 0 0 0,0 1 1 0 0,1-1-1 0 0,-1 0 0 0 0,0 1 0 0 0,0-1 0 0 0,1 1 1 0 0,-1-1-1 0 0,0 1 0 0 0,0-1 0 0 0,3-1-1340 0 0,9-11-6879 0 0</inkml:trace>
</inkml:ink>
</file>

<file path=ppt/ink/ink1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1:41.3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33 1 12197 0 0,'0'0'8564'0'0,"10"14"-6938"0"0,31 45-373 0 0,-40-57-1194 0 0,0 0 0 0 0,0-1 0 0 0,0 1 0 0 0,0 0 1 0 0,0 0-1 0 0,0 0 0 0 0,0 0 0 0 0,-1 0 1 0 0,1 0-1 0 0,-1 0 0 0 0,1 0 0 0 0,-1 0 1 0 0,0 0-1 0 0,0 0 0 0 0,0 0 0 0 0,0 0 1 0 0,0 0-1 0 0,0 0 0 0 0,-1 0 0 0 0,1 0 1 0 0,-1 0-1 0 0,1 0 0 0 0,-3 3 0 0 0,1 1 92 0 0,-33 73 628 0 0,0-2-828 0 0,32-67-342 0 0,0 0 0 0 0,0 0 1 0 0,1 0-1 0 0,0 0 1 0 0,1 0-1 0 0,0 11 0 0 0,0-10-699 0 0,0-6-1437 0 0</inkml:trace>
</inkml:ink>
</file>

<file path=ppt/ink/ink1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1:41.7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12941 0 0,'0'0'11543'0'0,"3"18"-11045"0"0,0 4-381 0 0,-1-8-54 0 0,0 1 0 0 0,0-1 0 0 0,-2 1 1 0 0,0 0-1 0 0,-2 18 0 0 0,0-21-24 0 0,0 6-26 0 0,0 0 0 0 0,1 1 0 0 0,1-1 0 0 0,1 0 1 0 0,3 20-1 0 0,-3-35-37 0 0,-1 1 1 0 0,1-1 0 0 0,0 1-1 0 0,0-1 1 0 0,1 0-1 0 0,-1 0 1 0 0,1 1 0 0 0,-1-1-1 0 0,1 0 1 0 0,0 0-1 0 0,0 0 1 0 0,0-1 0 0 0,1 1-1 0 0,-1-1 1 0 0,1 1-1 0 0,-1-1 1 0 0,1 0 0 0 0,0 1-1 0 0,0-1 1 0 0,0-1-1 0 0,0 1 1 0 0,0 0 0 0 0,0-1-1 0 0,0 0 1 0 0,1 1-1 0 0,-1-1 1 0 0,1-1 0 0 0,-1 1-1 0 0,1 0 1 0 0,-1-1-1 0 0,1 0 1 0 0,6 0 0 0 0,-5 0-16 0 0,1-1 1 0 0,0 0-1 0 0,-1 0 1 0 0,1 0-1 0 0,-1-1 1 0 0,1 1-1 0 0,-1-1 1 0 0,1-1-1 0 0,9-5 1 0 0,3-3-55 0 0,22-20-1 0 0,-11 10 94 0 0,-4 1-1 0 0,-15 12 88 0 0,0 0 1 0 0,0 1-1 0 0,14-7 1 0 0,-24 14-66 0 0,1-1 0 0 0,0 1 0 0 0,-1-1 0 0 0,1 1-1 0 0,0-1 1 0 0,0 1 0 0 0,0 0 0 0 0,-1 0 0 0 0,1-1 0 0 0,0 1 0 0 0,0 0 0 0 0,0 0 0 0 0,-1 0 0 0 0,1 0 0 0 0,0 0 0 0 0,0 0-1 0 0,0 0 1 0 0,0 0 0 0 0,-1 0 0 0 0,1 0 0 0 0,0 1 0 0 0,0-1 0 0 0,0 0 0 0 0,0 0 0 0 0,-1 1 0 0 0,1-1 0 0 0,0 1-1 0 0,-1-1 1 0 0,1 1 0 0 0,0-1 0 0 0,-1 1 0 0 0,1-1 0 0 0,0 1 0 0 0,-1-1 0 0 0,1 1 0 0 0,-1 0 0 0 0,1-1 0 0 0,-1 1-1 0 0,1 0 1 0 0,-1 0 0 0 0,0-1 0 0 0,1 1 0 0 0,-1 0 0 0 0,0 0 0 0 0,0 0 0 0 0,1 1 0 0 0,0 5 17 0 0,0 0 1 0 0,0 0-1 0 0,-1 0 1 0 0,-1 12 0 0 0,1-8 19 0 0,-1 6-92 0 0,-1-1-1 0 0,0 1 0 0 0,-1-1 1 0 0,0 0-1 0 0,-2 0 0 0 0,-7 21 0 0 0,0-9-1262 0 0,-2 0-1 0 0,-23 39 1 0 0,37-67 1256 0 0,-21 30-4032 0 0,6-13-4016 0 0</inkml:trace>
</inkml:ink>
</file>

<file path=ppt/ink/ink1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1:41.9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70 0 16129 0 0,'0'0'7034'0'0,"-6"12"-5917"0"0,-1 2-887 0 0,-7 16 144 0 0,-12 32 0 0 0,22-50-779 0 0,1 1 0 0 0,0 0-1 0 0,0 0 1 0 0,2 0-1 0 0,-1 0 1 0 0,2 1 0 0 0,1 23-1 0 0,-1-36 102 0 0,0 0 0 0 0,1 0-1 0 0,-1 1 1 0 0,0-1 0 0 0,0 0-1 0 0,1 0 1 0 0,-1 0 0 0 0,1 0 0 0 0,-1 0-1 0 0,1 0 1 0 0,-1 0 0 0 0,1 0-1 0 0,0 0 1 0 0,1 1 0 0 0,-2-2-113 0 0,1 1 0 0 0,-1-1 1 0 0,1 0-1 0 0,-1 1 1 0 0,1-1-1 0 0,-1 0 0 0 0,1 0 1 0 0,-1 0-1 0 0,1 1 1 0 0,0-1-1 0 0,-1 0 0 0 0,1 0 1 0 0,-1 0-1 0 0,1 0 1 0 0,0 0-1 0 0,-1 0 0 0 0,1 0 1 0 0,-1 0-1 0 0,1-1 1 0 0,-1 1-1 0 0,2 0 0 0 0,13-6-7856 0 0</inkml:trace>
</inkml:ink>
</file>

<file path=ppt/ink/ink1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1:42.2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14145 0 0,'0'0'10500'0'0,"17"13"-10025"0"0,-3-3-378 0 0,-4-3-41 0 0,1 1-1 0 0,-1 0 1 0 0,-1 0-1 0 0,0 1 1 0 0,0 0-1 0 0,-1 1 1 0 0,0 0-1 0 0,12 19 1 0 0,7 21 70 0 0,-2 2 0 0 0,-2 0 0 0 0,31 108 0 0 0,-41-97-122 0 0,-12-57-36 0 0,-1 1 1 0 0,0-1-1 0 0,1 1 0 0 0,-2-1 1 0 0,1 1-1 0 0,-1-1 0 0 0,-2 11 1 0 0,2-15-17 0 0,0 0 1 0 0,0 0 0 0 0,0 0 0 0 0,0-1 0 0 0,0 1-1 0 0,0 0 1 0 0,0 0 0 0 0,0-1 0 0 0,-1 1-1 0 0,1-1 1 0 0,-1 1 0 0 0,1-1 0 0 0,-1 1-1 0 0,1-1 1 0 0,-1 0 0 0 0,-2 1 0 0 0,0 0-80 0 0,1-1 0 0 0,-1 1 0 0 0,0-1 0 0 0,0 0 0 0 0,1 0 0 0 0,-1-1 0 0 0,0 1 0 0 0,-5-1 0 0 0,1 0-342 0 0,0 0 1 0 0,0-1-1 0 0,1 0 0 0 0,-1 0 0 0 0,0-1 1 0 0,1 0-1 0 0,-1 0 0 0 0,-8-4 0 0 0,12 4 125 0 0,-2-1-846 0 0,-1 0 0 0 0,1-1 0 0 0,0 0 0 0 0,1 0 0 0 0,-1 0 0 0 0,-7-7 0 0 0,-16-23-7079 0 0</inkml:trace>
</inkml:ink>
</file>

<file path=ppt/ink/ink1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1:42.5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0 125 13073 0 0,'0'0'2490'0'0,"16"-11"-811"0"0,0-1-1201 0 0,-3 2-58 0 0,0 1 0 0 0,0 0 0 0 0,1 1 0 0 0,0 1 0 0 0,21-8 0 0 0,-9 5 66 0 0,0 2 1 0 0,1 1 0 0 0,0 1-1 0 0,0 1 1 0 0,0 1 0 0 0,37 0-1 0 0,-43 4-536 0 0,66 3 107 0 0,-78-2-246 0 0,-1 1 0 0 0,0-1 0 0 0,0 1 0 0 0,0 1 0 0 0,0-1 0 0 0,0 1 0 0 0,0 1-1 0 0,7 4 1 0 0,-13-7 20 0 0,-1 0 0 0 0,0 0 0 0 0,0 0-1 0 0,0 0 1 0 0,0 0 0 0 0,0 0 0 0 0,0 0-1 0 0,0 0 1 0 0,0 0 0 0 0,0 1-1 0 0,0-1 1 0 0,-1 0 0 0 0,1 1 0 0 0,0-1-1 0 0,-1 0 1 0 0,1 1 0 0 0,-1-1 0 0 0,0 1-1 0 0,1 1 1 0 0,-1-2-122 0 0,0 0 0 0 0,0 0 0 0 0,0 0 0 0 0,-1 0 0 0 0,1 0 0 0 0,0 0 0 0 0,0 0 0 0 0,-1 0 0 0 0,1 0 0 0 0,-1 0 0 0 0,1 0 0 0 0,-1 0 0 0 0,1 0 0 0 0,-1 0 0 0 0,1 0 0 0 0,-1 0 0 0 0,0 0 0 0 0,0-1 0 0 0,0 2 0 0 0,-21 12-5002 0 0</inkml:trace>
</inkml:ink>
</file>

<file path=ppt/ink/ink1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1:43.1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1 233 7081 0 0,'0'0'16391'0'0,"13"6"-15885"0"0,-11-5-496 0 0,13 7 121 0 0,1-2 0 0 0,1 1 0 0 0,-1-2-1 0 0,1 0 1 0 0,23 3 0 0 0,64 1 197 0 0,178-7 1 0 0,-250-4-418 0 0,-1-1 1 0 0,1-2-1 0 0,-1-1 1 0 0,41-13-1 0 0,-56 14-146 0 0,-1-1-1 0 0,1 0 1 0 0,-1-1 0 0 0,-1-1-1 0 0,1-1 1 0 0,-1 0-1 0 0,-1 0 1 0 0,0-1 0 0 0,23-24-1 0 0,-32 30 64 0 0,-1 0 0 0 0,0 0 0 0 0,0-1-1 0 0,0 1 1 0 0,-1-1 0 0 0,1 0 0 0 0,-1 0-1 0 0,0 1 1 0 0,0-1 0 0 0,-1-1 0 0 0,2-8-1 0 0,-3 11 81 0 0,0 1-1 0 0,1-1 0 0 0,-2 1 0 0 0,1-1 1 0 0,0 0-1 0 0,0 1 0 0 0,-1-1 1 0 0,1 1-1 0 0,-1-1 0 0 0,0 1 0 0 0,0-1 1 0 0,0 1-1 0 0,0 0 0 0 0,0-1 1 0 0,-1 1-1 0 0,1 0 0 0 0,-1 0 0 0 0,1 0 1 0 0,-1 0-1 0 0,0 0 0 0 0,0 0 1 0 0,0 1-1 0 0,0-1 0 0 0,0 0 0 0 0,-2-1 1 0 0,-3 0 306 0 0,1-1-1 0 0,-1 1 1 0 0,1 0 0 0 0,-1 0 0 0 0,0 1 0 0 0,0-1 0 0 0,0 2 0 0 0,0-1 0 0 0,-10 0 0 0 0,16 2-145 0 0,1 1 1 0 0,-1-1 0 0 0,1 1-1 0 0,0-1 1 0 0,-1 1 0 0 0,1-1 0 0 0,0 1-1 0 0,-1 0 1 0 0,1-1 0 0 0,0 1 0 0 0,0-1-1 0 0,0 1 1 0 0,-1 0 0 0 0,1-1 0 0 0,0 1-1 0 0,0 0 1 0 0,0-1 0 0 0,0 1 0 0 0,0 0-1 0 0,0-1 1 0 0,0 1 0 0 0,1 0 0 0 0,0 19 649 0 0,1-12-525 0 0,0 0 1 0 0,1-1-1 0 0,0 1 1 0 0,0-1-1 0 0,0 1 0 0 0,6 7 1 0 0,31 42 426 0 0,-20-29-349 0 0,0-2-21 0 0,-6-7 39 0 0,17 30 1 0 0,-27-43-267 0 0,-1 0 0 0 0,-1 0 0 0 0,1 1 1 0 0,-1-1-1 0 0,0 1 0 0 0,0 0 1 0 0,-1 0-1 0 0,0 0 0 0 0,1 9 0 0 0,-3-14-31 0 0,1 0-1 0 0,0 0 0 0 0,-1 0 1 0 0,1 0-1 0 0,-1 0 0 0 0,0-1 1 0 0,0 1-1 0 0,1 0 0 0 0,-1-1 1 0 0,0 1-1 0 0,0 0 0 0 0,-1-1 1 0 0,1 1-1 0 0,0-1 0 0 0,0 1 1 0 0,-1-1-1 0 0,1 0 0 0 0,-1 0 0 0 0,1 0 1 0 0,-1 0-1 0 0,0 0 0 0 0,1 0 1 0 0,-4 1-1 0 0,-5 3-300 0 0,-1-1 0 0 0,-20 6-1 0 0,15-6-192 0 0,-4 4-345 0 0,-9 1-1415 0 0,9-6-4707 0 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37:43.7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23 163 508 0 0,'0'0'15946'0'0,"3"-4"-15214"0"0,0 1-643 0 0,6-5 888 0 0,-7 10-254 0 0,0 9 38 0 0,-4 6-265 0 0,0 0-1 0 0,-1 0 0 0 0,0-1 0 0 0,-9 24 0 0 0,4-21-442 0 0,6-15-65 0 0,0 0 1 0 0,1 0-1 0 0,-1 0 1 0 0,1 0-1 0 0,0 0 1 0 0,0 0-1 0 0,0 7 1 0 0,1-11 10 0 0,0 0 1 0 0,0 0-1 0 0,0 0 1 0 0,0 1-1 0 0,0-1 1 0 0,0 0-1 0 0,0 0 0 0 0,0 0 1 0 0,0 0-1 0 0,0 0 1 0 0,0 0-1 0 0,0 0 1 0 0,0 1-1 0 0,0-1 1 0 0,0 0-1 0 0,0 0 1 0 0,0 0-1 0 0,0 0 1 0 0,0 0-1 0 0,0 0 1 0 0,1 0-1 0 0,-1 0 1 0 0,0 1-1 0 0,0-1 1 0 0,0 0-1 0 0,0 0 0 0 0,0 0 1 0 0,0 0-1 0 0,0 0 1 0 0,1 0-1 0 0,-1 0 1 0 0,0 0-1 0 0,0 0 1 0 0,0 0-1 0 0,0 0 1 0 0,0 0-1 0 0,0 0 1 0 0,0 0-1 0 0,1 0 1 0 0,-1 0-1 0 0,0 0 1 0 0,0 0-1 0 0,0 0 0 0 0,9-3-42 0 0,5-7-86 0 0,-5 1 14 0 0,-1-1 1 0 0,-1 0 0 0 0,1-1-1 0 0,8-16 1 0 0,-7 11 8 0 0,16-20 0 0 0,25-17 370 0 0,-48 99 469 0 0,-2-45-733 0 0,0 1 1 0 0,0-1-1 0 0,0 0 0 0 0,1 1 1 0 0,-1-1-1 0 0,0 0 0 0 0,1 1 1 0 0,-1-1-1 0 0,1 0 0 0 0,-1 1 1 0 0,1-1-1 0 0,0 0 0 0 0,-1 0 1 0 0,1 0-1 0 0,0 1 0 0 0,0-1 1 0 0,0 0-1 0 0,0 0 0 0 0,2 1 1 0 0,0 0-9 0 0,0 0 0 0 0,-1-1 0 0 0,1 1 1 0 0,0-1-1 0 0,0 0 0 0 0,0 0 1 0 0,0 0-1 0 0,6 1 0 0 0,-2-1-68 0 0,1 0 1 0 0,0-1-1 0 0,0 0 0 0 0,0 0 0 0 0,-1-1 0 0 0,15-2 1 0 0,-13 0 14 0 0,-1 0 0 0 0,1 0 1 0 0,-1 0-1 0 0,0-1 0 0 0,0-1 1 0 0,0 1-1 0 0,11-11 0 0 0,-16 15 88 0 0,-1 0-1 0 0,0-1 1 0 0,1 1 0 0 0,-1 0-1 0 0,1 0 1 0 0,-1 0-1 0 0,0 0 1 0 0,1 1-1 0 0,-1-1 1 0 0,0 1-1 0 0,4 1 1 0 0,11 4-243 0 0,0 0 1 0 0,0 0-1 0 0,0-2 1 0 0,1 0-1 0 0,0-1 1 0 0,34 1-1 0 0,-40-4 195 0 0,0 0 0 0 0,0-1 0 0 0,0-1 0 0 0,0 0 1 0 0,0 0-1 0 0,0-1 0 0 0,21-9 0 0 0,9-5 3 0 0,38-18-129 0 0,-70 30 185 0 0,-1 0 1 0 0,0-1 0 0 0,0 0-1 0 0,-1-1 1 0 0,16-14-1 0 0,-22 18 30 0 0,0 0-1 0 0,1 1 1 0 0,-1-1-1 0 0,-1 0 1 0 0,1 0-1 0 0,0 0 0 0 0,-1 0 1 0 0,1-1-1 0 0,-1 1 1 0 0,0 0-1 0 0,0-1 0 0 0,-1 1 1 0 0,1 0-1 0 0,-1-1 1 0 0,1 1-1 0 0,-1-8 1 0 0,-1 10-37 0 0,1-1 0 0 0,0 0 1 0 0,-1 0-1 0 0,1 0 1 0 0,-1 1-1 0 0,0-1 0 0 0,0 0 1 0 0,1 0-1 0 0,-1 1 1 0 0,0-1-1 0 0,0 1 0 0 0,-1-1 1 0 0,1 1-1 0 0,0 0 1 0 0,0-1-1 0 0,-1 1 0 0 0,1 0 1 0 0,-1 0-1 0 0,1 0 1 0 0,-1 0-1 0 0,1 0 0 0 0,-1 0 1 0 0,0 0-1 0 0,0 0 1 0 0,1 1-1 0 0,-1-1 0 0 0,0 1 1 0 0,0-1-1 0 0,0 1 1 0 0,1 0-1 0 0,-1 0 0 0 0,-3 0 1 0 0,0-1-8 0 0,-1 1 0 0 0,0 1 0 0 0,1-1 0 0 0,-1 1-1 0 0,0 0 1 0 0,1 0 0 0 0,-1 1 0 0 0,1 0 0 0 0,0 0 0 0 0,-1 0 0 0 0,1 0 0 0 0,0 1 0 0 0,0 0 0 0 0,1 0 0 0 0,-1 0 0 0 0,1 1 0 0 0,-1 0 0 0 0,1-1 0 0 0,-6 9 0 0 0,6-8-20 0 0,1 1 0 0 0,-1 0 1 0 0,1 0-1 0 0,0 0 0 0 0,0 1 0 0 0,1-1 0 0 0,0 1 1 0 0,0 0-1 0 0,0-1 0 0 0,0 1 0 0 0,1 0 1 0 0,0 0-1 0 0,0 0 0 0 0,1 0 0 0 0,0 0 0 0 0,0 0 1 0 0,0 0-1 0 0,2 11 0 0 0,-1-14-14 0 0,0 1-1 0 0,0-1 1 0 0,1 1 0 0 0,-1-1-1 0 0,1 0 1 0 0,-1 1 0 0 0,1-1-1 0 0,0 0 1 0 0,0 0 0 0 0,1 0-1 0 0,-1 0 1 0 0,0-1 0 0 0,1 1-1 0 0,0-1 1 0 0,0 1 0 0 0,0-1-1 0 0,0 0 1 0 0,0 0 0 0 0,0 0-1 0 0,0-1 1 0 0,0 1 0 0 0,5 1-1 0 0,-3-2-37 0 0,-1 0 0 0 0,1 0 0 0 0,0 0 0 0 0,0 0 0 0 0,0-1 0 0 0,0 1 0 0 0,0-1 0 0 0,0-1 0 0 0,0 1 0 0 0,0-1 0 0 0,0 0 0 0 0,0 0 0 0 0,-1 0 0 0 0,1 0 0 0 0,0-1 0 0 0,4-2 0 0 0,4-3-863 0 0,0-1 0 0 0,0-1 0 0 0,-1 0 0 0 0,20-17 0 0 0,36-48-13869 0 0,-57 61 12607 0 0</inkml:trace>
</inkml:ink>
</file>

<file path=ppt/ink/ink1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1:43.7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0 202 14765 0 0,'0'0'6659'0'0,"13"10"-5269"0"0,39 32-243 0 0,-50-39-1056 0 0,1-1 0 0 0,-1 1 0 0 0,1 0 0 0 0,-1-1 0 0 0,0 1 0 0 0,0 0 1 0 0,0 0-1 0 0,-1 1 0 0 0,1-1 0 0 0,-1 0 0 0 0,0 1 0 0 0,0-1 0 0 0,0 1 0 0 0,0-1 0 0 0,0 1 0 0 0,-1-1 1 0 0,0 1-1 0 0,1-1 0 0 0,-1 1 0 0 0,-1 3 0 0 0,1 5 121 0 0,0 9-7 0 0,-1-1 0 0 0,-1 1 1 0 0,0 0-1 0 0,-8 24 0 0 0,7-23-199 0 0,3-18-33 0 0,-1 0 0 0 0,1 0 0 0 0,-1 0 0 0 0,0 0 0 0 0,0-1 0 0 0,0 1 0 0 0,0 0 0 0 0,-1 0 0 0 0,-3 6 0 0 0,4-9 15 0 0,1-1-1 0 0,0 0 1 0 0,0 0 0 0 0,0 0-1 0 0,0 1 1 0 0,0-1-1 0 0,-1 0 1 0 0,1 0-1 0 0,0 0 1 0 0,0 0-1 0 0,0 0 1 0 0,0 1-1 0 0,-1-1 1 0 0,1 0-1 0 0,0 0 1 0 0,0 0-1 0 0,0 0 1 0 0,-1 0-1 0 0,1 0 1 0 0,0 0-1 0 0,0 0 1 0 0,-1 0-1 0 0,1 0 1 0 0,0 0-1 0 0,0 0 1 0 0,0 0-1 0 0,-1 0 1 0 0,1 0-1 0 0,0 0 1 0 0,0 0-1 0 0,-1 0 1 0 0,1 0-1 0 0,0 0 1 0 0,-5-7-179 0 0,0-14 37 0 0,5 20 119 0 0,-1-10-42 0 0,0 0 0 0 0,1 0 0 0 0,0 0 0 0 0,1 0 0 0 0,0 0 0 0 0,0 0 0 0 0,2 1 0 0 0,-1-1 0 0 0,8-18 0 0 0,4-6-120 0 0,28-48 0 0 0,-32 65 139 0 0,12-23 20 0 0,1 2 0 0 0,2 0 1 0 0,32-36-1 0 0,-52 69 39 0 0,-1 1 0 0 0,1 0 0 0 0,1 1 0 0 0,-1 0 0 0 0,0-1 0 0 0,1 1-1 0 0,0 1 1 0 0,8-5 0 0 0,-12 8 11 0 0,0-1-1 0 0,-1 0 0 0 0,1 1 0 0 0,0-1 0 0 0,0 1 0 0 0,0-1 1 0 0,0 1-1 0 0,0 0 0 0 0,0 0 0 0 0,0 0 0 0 0,0 0 1 0 0,0 0-1 0 0,0 0 0 0 0,0 1 0 0 0,0-1 0 0 0,0 1 0 0 0,0-1 1 0 0,-1 1-1 0 0,1 0 0 0 0,0-1 0 0 0,0 1 0 0 0,-1 0 1 0 0,1 0-1 0 0,0 0 0 0 0,-1 1 0 0 0,1-1 0 0 0,-1 0 0 0 0,1 1 1 0 0,-1-1-1 0 0,0 1 0 0 0,0-1 0 0 0,2 4 0 0 0,2 3 62 0 0,0 0-1 0 0,-1 0 1 0 0,-1 1-1 0 0,1 0 0 0 0,-2 0 1 0 0,1 0-1 0 0,-1 0 1 0 0,2 13-1 0 0,-2 11 144 0 0,0 33 0 0 0,-2-52-164 0 0,-1 15 20 0 0,-1 0-1 0 0,-2 0 1 0 0,0 0-1 0 0,-17 54 1 0 0,23-108-404 0 0,3 10 229 0 0,1 1-1 0 0,1-1 1 0 0,0 1-1 0 0,0 1 1 0 0,13-18-1 0 0,-1 6 15 0 0,36-38 0 0 0,-46 54 97 0 0,0-1-16 0 0,2 0 0 0 0,14-12 0 0 0,-23 20 21 0 0,1 0 1 0 0,-1 1 0 0 0,1-1 0 0 0,-1 1 0 0 0,1-1 0 0 0,-1 1 0 0 0,1 0 0 0 0,0 0-1 0 0,0 0 1 0 0,0 1 0 0 0,-1-1 0 0 0,1 0 0 0 0,0 1 0 0 0,0 0 0 0 0,0 0 0 0 0,0 0 0 0 0,0 0-1 0 0,3 1 1 0 0,-5-1 3 0 0,0 1-1 0 0,1 0 0 0 0,-1 0 0 0 0,0 0 0 0 0,0 0 0 0 0,0 0 0 0 0,0 0 1 0 0,0 0-1 0 0,0 0 0 0 0,0 0 0 0 0,0 0 0 0 0,-1 0 0 0 0,1 1 1 0 0,0-1-1 0 0,-1 0 0 0 0,1 1 0 0 0,-1-1 0 0 0,1 0 0 0 0,-1 1 1 0 0,1 1-1 0 0,3 31 184 0 0,-2 188-818 0 0,-3-169-2902 0 0,1-1-3427 0 0,1-44 909 0 0</inkml:trace>
</inkml:ink>
</file>

<file path=ppt/ink/ink1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1:44.0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12317 0 0,'0'0'11720'0'0,"1"15"-11080"0"0,1 49-239 0 0,-2-56-359 0 0,1 0 1 0 0,0 1 0 0 0,0-1 0 0 0,1 0 0 0 0,0 0-1 0 0,0 0 1 0 0,1 0 0 0 0,0-1 0 0 0,0 1 0 0 0,7 10-1 0 0,-8-15-75 0 0,1 0-1 0 0,0 0 0 0 0,-1 0 1 0 0,1 0-1 0 0,0 0 1 0 0,1 0-1 0 0,-1-1 0 0 0,0 0 1 0 0,1 0-1 0 0,-1 0 0 0 0,1 0 1 0 0,0 0-1 0 0,-1-1 0 0 0,1 1 1 0 0,0-1-1 0 0,0 0 1 0 0,0 0-1 0 0,0-1 0 0 0,7 1 1 0 0,0-1-15 0 0,-1-1 0 0 0,0 0 0 0 0,1 0 0 0 0,-1-1-1 0 0,0-1 1 0 0,0 1 0 0 0,0-2 0 0 0,-1 1 0 0 0,14-8 0 0 0,-6 3 229 0 0,30-8 0 0 0,-46 15-142 0 0,1 1 0 0 0,-1-1 1 0 0,0 1-1 0 0,1 0 0 0 0,-1 0 0 0 0,1-1 1 0 0,-1 1-1 0 0,1 0 0 0 0,-1 0 0 0 0,1 0 1 0 0,-1 1-1 0 0,0-1 0 0 0,1 0 0 0 0,-1 0 0 0 0,1 1 1 0 0,-1-1-1 0 0,0 1 0 0 0,1-1 0 0 0,-1 1 1 0 0,0 0-1 0 0,1-1 0 0 0,-1 1 0 0 0,2 2 1 0 0,-1 0-52 0 0,1 0 0 0 0,-1 0 0 0 0,-1 0 0 0 0,1 1 0 0 0,0-1 1 0 0,-1 1-1 0 0,2 4 0 0 0,3 8-176 0 0,0-1-393 0 0,3 8-1267 0 0,-2-10-2641 0 0</inkml:trace>
</inkml:ink>
</file>

<file path=ppt/ink/ink1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1:44.3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 0 12525 0 0,'0'0'11375'0'0,"6"14"-10526"0"0,-2-2-691 0 0,2 3 25 0 0,0 2 0 0 0,-1-1 1 0 0,-1 0-1 0 0,3 19 0 0 0,-1 17 22 0 0,-2 0 0 0 0,-4 92 0 0 0,-2-129-654 0 0,0 0 0 0 0,0 0-1 0 0,-1 0 1 0 0,-1-1 0 0 0,-1 1-1 0 0,0-1 1 0 0,-1 0-1 0 0,0 0 1 0 0,-9 14 0 0 0,14-27 174 0 0,-7 9-2467 0 0,0-7-3673 0 0</inkml:trace>
</inkml:ink>
</file>

<file path=ppt/ink/ink1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1:44.5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112 1 9429 0 0,'0'0'12506'0'0,"7"14"-11318"0"0,1 0-888 0 0,-4-7-179 0 0,0 0 0 0 0,-1 0-1 0 0,0 1 1 0 0,0-1 0 0 0,0 1-1 0 0,-1 0 1 0 0,0-1 0 0 0,0 1 0 0 0,-1 0-1 0 0,0 10 1 0 0,-2 209 1580 0 0,-1-196-2054 0 0,-2-1 0 0 0,-1 0 0 0 0,-1-1 0 0 0,-2 1 0 0 0,-17 42 0 0 0,23-67-45 0 0,-1 1-1 0 0,0 0 1 0 0,-1-1 0 0 0,1 0-1 0 0,-1 0 1 0 0,0 0 0 0 0,0 0-1 0 0,-8 6 1 0 0,8-8-523 0 0,1-1 0 0 0,-1 1-1 0 0,1-1 1 0 0,-1 0 0 0 0,0 0 0 0 0,0 0 0 0 0,0-1 0 0 0,-7 3-1 0 0,-13-1-5643 0 0</inkml:trace>
</inkml:ink>
</file>

<file path=ppt/ink/ink1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1:44.8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1 156 5641 0 0,'0'0'9011'0'0,"13"-9"-7624"0"0,1-2-989 0 0,4-3 376 0 0,2 1-1 0 0,27-15 1 0 0,-13 11 528 0 0,65-25 1 0 0,-83 37-1131 0 0,1 0 0 0 0,0 1 0 0 0,0 1 1 0 0,0 1-1 0 0,0 1 0 0 0,25 0 0 0 0,-38 1-109 0 0,0 0 0 0 0,1 1 0 0 0,-1-1 0 0 0,0 1 0 0 0,0 0 0 0 0,0 1 0 0 0,0-1 0 0 0,0 1-1 0 0,-1-1 1 0 0,1 1 0 0 0,0 0 0 0 0,-1 0 0 0 0,1 1 0 0 0,-1-1 0 0 0,0 1 0 0 0,5 5 0 0 0,-5-4 2 0 0,0 0 0 0 0,0 0 0 0 0,-1 0 0 0 0,1 0 0 0 0,-1 0 0 0 0,0 1-1 0 0,0-1 1 0 0,-1 1 0 0 0,1-1 0 0 0,-1 1 0 0 0,0 0 0 0 0,-1 0 0 0 0,1 9 0 0 0,-1-5 21 0 0,0 0-1 0 0,-1 0 1 0 0,0 0-1 0 0,0 0 1 0 0,-1 0 0 0 0,0 0-1 0 0,-1-1 1 0 0,-6 14-1 0 0,3-9-195 0 0,-1-1-1 0 0,0 1 0 0 0,-1-1 0 0 0,-17 18 1 0 0,14-15-898 0 0,4-7 787 0 0,1 0-1 0 0,-12 11 1 0 0,0-8-3925 0 0,17-10 3336 0 0,0 0 0 0 0,-1-1 0 0 0,1 0 0 0 0,-1 1 0 0 0,1-1 0 0 0,-1 0 0 0 0,1 0 0 0 0,-1 1 0 0 0,1-1 0 0 0,-1-1 0 0 0,-1 1 0 0 0</inkml:trace>
</inkml:ink>
</file>

<file path=ppt/ink/ink1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1:45.5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99 65 10045 0 0,'0'0'11802'0'0,"-6"13"-10859"0"0,-52 91 521 0 0,24-39-748 0 0,34-65-602 0 0,2-5 72 0 0,8-10-260 0 0,1 1-1 0 0,0 0 0 0 0,1 1 0 0 0,17-14 0 0 0,59-44-177 0 0,-65 53 232 0 0,-16 13 26 0 0,47-34-19 0 0,-48 35 36 0 0,0 0 0 0 0,1 1 0 0 0,-1 0 0 0 0,1 0 1 0 0,0 0-1 0 0,13-2 0 0 0,-20 5-17 0 0,1 0-1 0 0,-1 0 1 0 0,1 0 0 0 0,-1 0 0 0 0,0 0 0 0 0,1 0-1 0 0,-1 0 1 0 0,1 0 0 0 0,-1 0 0 0 0,0 0-1 0 0,1 0 1 0 0,-1 0 0 0 0,0 1 0 0 0,1-1 0 0 0,-1 0-1 0 0,0 0 1 0 0,1 0 0 0 0,-1 1 0 0 0,0-1-1 0 0,1 0 1 0 0,-1 0 0 0 0,0 1 0 0 0,0-1-1 0 0,1 0 1 0 0,-1 0 0 0 0,0 1 0 0 0,0-1 0 0 0,0 0-1 0 0,1 1 1 0 0,-1-1 0 0 0,0 1 0 0 0,0-1-1 0 0,0 1 1 0 0,2 19 162 0 0,-3-12-116 0 0,0-1 0 0 0,0 1 0 0 0,-4 9-1 0 0,-4 4 7 0 0,0 1 0 0 0,-19 27 0 0 0,17-31-200 0 0,1 2 0 0 0,0-1 0 0 0,-7 22 0 0 0,17-41 138 0 0,0 1 0 0 0,0-1-1 0 0,0 0 1 0 0,0 0 0 0 0,0 0 0 0 0,0 0-1 0 0,0 0 1 0 0,0 1 0 0 0,0-1 0 0 0,0 0-1 0 0,0 0 1 0 0,0 0 0 0 0,0 0-1 0 0,0 0 1 0 0,0 0 0 0 0,0 1 0 0 0,0-1-1 0 0,0 0 1 0 0,0 0 0 0 0,0 0-1 0 0,0 0 1 0 0,0 0 0 0 0,0 1 0 0 0,0-1-1 0 0,0 0 1 0 0,0 0 0 0 0,0 0 0 0 0,0 0-1 0 0,1 0 1 0 0,-1 0 0 0 0,0 1-1 0 0,0-1 1 0 0,0 0 0 0 0,0 0 0 0 0,0 0-1 0 0,0 0 1 0 0,0 0 0 0 0,1 0-1 0 0,-1 0 1 0 0,0 0 0 0 0,0 0 0 0 0,0 0-1 0 0,0 0 1 0 0,0 0 0 0 0,1 0 0 0 0,8-1-44 0 0,8-7-10 0 0,60-36-9 0 0,109-83 0 0 0,-183 124 113 0 0,-1 2-12 0 0,-1 0 0 0 0,0 0 0 0 0,0 0 0 0 0,1 0 0 0 0,-1 1 0 0 0,1-1 0 0 0,-1 0 0 0 0,1 0 0 0 0,-1 1 0 0 0,1-1 0 0 0,-1 1 0 0 0,1 0 0 0 0,-1-1 0 0 0,3 1 0 0 0,-4 1-12 0 0,0 0-1 0 0,1 0 0 0 0,-1 0 0 0 0,0 0 1 0 0,1 0-1 0 0,-1 0 0 0 0,0 0 0 0 0,0 0 1 0 0,0 0-1 0 0,0 0 0 0 0,0 0 0 0 0,0 0 1 0 0,-1 1-1 0 0,1 0 9 0 0,0 12-120 0 0,-1 1-1 0 0,-1-1 1 0 0,0 0 0 0 0,-1 0-1 0 0,-8 24 1 0 0,8-30-386 0 0,-10 37-1351 0 0,13-42 1249 0 0,-1 0 1 0 0,1 0-1 0 0,-1 0 0 0 0,1 0 1 0 0,0 0-1 0 0,0 0 0 0 0,0 0 1 0 0,1 0-1 0 0,-1 1 0 0 0,1-1 1 0 0,0 0-1 0 0,1 3 0 0 0,-2-5 200 0 0,1 0 0 0 0,-1 0 0 0 0,1 0 0 0 0,-1-1 0 0 0,1 1 0 0 0,0 0 0 0 0,-1-1 0 0 0,1 1 0 0 0,0 0 0 0 0,-1-1-1 0 0,1 1 1 0 0,1 0 0 0 0,17 6-6012 0 0</inkml:trace>
</inkml:ink>
</file>

<file path=ppt/ink/ink1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1:45.7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93 128 8281 0 0,'0'0'13517'0'0,"-13"-5"-12854"0"0,-1 0-415 0 0,-26-5 0 0 0,39 10-233 0 0,0 0-1 0 0,1 0 0 0 0,-1 0 0 0 0,0 0 1 0 0,0 0-1 0 0,0 0 0 0 0,0 0 0 0 0,0 0 0 0 0,1 1 1 0 0,-1-1-1 0 0,0 0 0 0 0,0 0 0 0 0,0 1 0 0 0,1-1 1 0 0,-1 1-1 0 0,0-1 0 0 0,0 0 0 0 0,1 1 0 0 0,-1-1 1 0 0,0 1-1 0 0,1 0 0 0 0,-1-1 0 0 0,1 1 1 0 0,-1 0-1 0 0,0-1 0 0 0,1 1 0 0 0,-1 0 0 0 0,1-1 1 0 0,0 1-1 0 0,-1 0 0 0 0,1 0 0 0 0,0 0 0 0 0,-1 1 1 0 0,0 2 31 0 0,1 0 1 0 0,-1 0 0 0 0,1 0 0 0 0,0 0-1 0 0,0 6 1 0 0,0-5 0 0 0,0 0-50 0 0,1 1 0 0 0,0-1 0 0 0,0 1 0 0 0,0-1 1 0 0,0 0-1 0 0,1 0 0 0 0,0 0 0 0 0,0 0 0 0 0,0 0 0 0 0,1 0 0 0 0,-1 0 0 0 0,1-1 0 0 0,1 1 0 0 0,-1-1 0 0 0,0 0 0 0 0,1 0 0 0 0,0 0 0 0 0,0 0 1 0 0,6 3-1 0 0,-3-1-37 0 0,0-2 1 0 0,1 1 0 0 0,-1-1 0 0 0,1 0-1 0 0,0-1 1 0 0,0 0 0 0 0,0 0 0 0 0,0-1 0 0 0,1 0-1 0 0,-1 0 1 0 0,15 0 0 0 0,-15-1 28 0 0,1-1 17 0 0,0 1 1 0 0,-1-1-1 0 0,1-1 1 0 0,17-3-1 0 0,-24 4-1 0 0,1-1 0 0 0,-1 1 0 0 0,0-1 0 0 0,0 0-1 0 0,0 0 1 0 0,0 0 0 0 0,0 0 0 0 0,0-1 0 0 0,0 1-1 0 0,-1 0 1 0 0,1-1 0 0 0,0 1 0 0 0,-1-1-1 0 0,1 0 1 0 0,-1 0 0 0 0,1 1 0 0 0,-1-1 0 0 0,0 0-1 0 0,0 0 1 0 0,0 0 0 0 0,0 0 0 0 0,0 0 0 0 0,0-1-1 0 0,0-2 1 0 0,0-3-16 0 0,0 0 1 0 0,0 0-1 0 0,-1 0 0 0 0,0 0 1 0 0,-1 0-1 0 0,0 1 0 0 0,0-1 1 0 0,0 0-1 0 0,-1 0 0 0 0,0 1 1 0 0,-1-1-1 0 0,0 1 0 0 0,-7-14 0 0 0,3 8-200 0 0,-1 0-1 0 0,0 1 0 0 0,-1 0 1 0 0,0 0-1 0 0,-1 1 0 0 0,-16-15 1 0 0,22 22-32 0 0,0 1 1 0 0,0 0-1 0 0,-1 0 1 0 0,1 0 0 0 0,0 1-1 0 0,-1 0 1 0 0,0 0 0 0 0,1 0-1 0 0,-1 0 1 0 0,-6-1-1 0 0,2 2-2359 0 0,0 0 0 0 0,-16 0 0 0 0,6 1-3021 0 0</inkml:trace>
</inkml:ink>
</file>

<file path=ppt/ink/ink1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1:46.7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250 497 12465 0 0,'0'0'7032'0'0,"2"-14"-5735"0"0,6-47-300 0 0,-7 59-947 0 0,-2 0 0 0 0,1 0-1 0 0,0-1 1 0 0,0 1 0 0 0,-1 0 0 0 0,1-1-1 0 0,-1 1 1 0 0,0 0 0 0 0,1 0-1 0 0,-1 0 1 0 0,0 0 0 0 0,-1 0-1 0 0,1 0 1 0 0,0 0 0 0 0,0 0 0 0 0,-1 0-1 0 0,1 0 1 0 0,-1 1 0 0 0,0-1-1 0 0,1 0 1 0 0,-1 1 0 0 0,0 0 0 0 0,0-1-1 0 0,0 1 1 0 0,0 0 0 0 0,0 0-1 0 0,0 0 1 0 0,-3-1 0 0 0,3 2-26 0 0,-2-3 11 0 0,-1 1 0 0 0,0 1-1 0 0,-1-1 1 0 0,1 1 0 0 0,0 0 0 0 0,0 0 0 0 0,0 0 0 0 0,-1 1 0 0 0,1 0 0 0 0,0 0 0 0 0,-1 0 0 0 0,1 1-1 0 0,0 0 1 0 0,0 0 0 0 0,-1 0 0 0 0,1 0 0 0 0,0 1 0 0 0,0 0 0 0 0,0 0 0 0 0,1 1 0 0 0,-1-1 0 0 0,0 1-1 0 0,1 0 1 0 0,-6 4 0 0 0,2 0-29 0 0,0 0-1 0 0,0 1 0 0 0,1 0 0 0 0,0 0 1 0 0,0 0-1 0 0,1 1 0 0 0,0 0 1 0 0,0 0-1 0 0,1 1 0 0 0,1 0 1 0 0,-5 12-1 0 0,7-16-16 0 0,0-1 1 0 0,1 1-1 0 0,0 0 1 0 0,0-1-1 0 0,0 1 1 0 0,1 0-1 0 0,0-1 1 0 0,0 1-1 0 0,0 0 1 0 0,3 9-1 0 0,-2-12-3 0 0,-1 0 0 0 0,2 0 0 0 0,-1 0 0 0 0,0 0 0 0 0,0-1 0 0 0,1 1 0 0 0,0 0 0 0 0,-1-1 0 0 0,1 1 0 0 0,0-1 0 0 0,0 0 0 0 0,0 1 0 0 0,1-1 0 0 0,-1 0 0 0 0,0 0 0 0 0,1-1 0 0 0,0 1 0 0 0,-1 0 0 0 0,1-1 0 0 0,5 3 0 0 0,-1-2 16 0 0,0 0 1 0 0,0 0-1 0 0,0-1 1 0 0,0 1 0 0 0,0-1-1 0 0,1-1 1 0 0,-1 0-1 0 0,0 0 1 0 0,9-1-1 0 0,-4-1 2 0 0,-1 0 0 0 0,0-1 0 0 0,-1 0 0 0 0,1-1 0 0 0,13-6 0 0 0,4-5-4 0 0,-1-1 1 0 0,-1-2 0 0 0,32-27-1 0 0,-31 22-27 0 0,-1-2 0 0 0,-1 0 0 0 0,-1-2 0 0 0,-1-1 0 0 0,33-54 0 0 0,-32 41 92 0 0,-2-2 0 0 0,-1 0-1 0 0,26-85 1 0 0,-38 86 372 0 0,-9 36-315 0 0,-2 5-100 0 0,-2 5-68 0 0,3-4 52 0 0,-29 32-233 0 0,0 1 0 0 0,2 1 0 0 0,2 2 0 0 0,1 0 0 0 0,2 2 0 0 0,2 1 0 0 0,1 0 0 0 0,2 2-1 0 0,-15 48 1 0 0,27-70-437 0 0,2 0 0 0 0,0 0 0 0 0,1 0-1 0 0,1 1 1 0 0,1-1 0 0 0,1 25 0 0 0,0-40 335 0 0,1 1 0 0 0,-1-1 1 0 0,1 1-1 0 0,0-1 0 0 0,1 1 1 0 0,-1-1-1 0 0,1 0 0 0 0,0 1 1 0 0,0-1-1 0 0,0 0 0 0 0,0 0 1 0 0,1 0-1 0 0,0-1 1 0 0,5 7-1 0 0,-3-5-80 0 0,0-1 0 0 0,0 0 0 0 0,1 0 0 0 0,-1-1 0 0 0,1 0 0 0 0,0 0 1 0 0,0 0-1 0 0,0-1 0 0 0,10 3 0 0 0,0-1 227 0 0,1-1 1 0 0,0 0 0 0 0,0-2-1 0 0,0 0 1 0 0,-1-1-1 0 0,1-1 1 0 0,22-3-1 0 0,-18 1 1006 0 0,0-2 0 0 0,0 0 0 0 0,0-1 0 0 0,37-17 0 0 0,-49 19-433 0 0,0-1 0 0 0,-1 1 0 0 0,0-2 0 0 0,0 1 0 0 0,0-1-1 0 0,-1 0 1 0 0,1 0 0 0 0,-2-1 0 0 0,1 0 0 0 0,-1-1 0 0 0,0 1 0 0 0,0-1 0 0 0,6-12 0 0 0,-11 17-186 0 0,1 0-1 0 0,-1-1 1 0 0,0 1-1 0 0,0-1 0 0 0,0 0 1 0 0,0 1-1 0 0,0-1 1 0 0,-1 1-1 0 0,0-1 1 0 0,0 0-1 0 0,0 1 1 0 0,-1-5-1 0 0,1 6-129 0 0,-1 0 0 0 0,1 0-1 0 0,-1 0 1 0 0,0 0 0 0 0,0 0 0 0 0,0 0 0 0 0,0 0-1 0 0,0 0 1 0 0,0 0 0 0 0,0 0 0 0 0,-1 1-1 0 0,1-1 1 0 0,-1 0 0 0 0,1 1 0 0 0,-1 0 0 0 0,0-1-1 0 0,1 1 1 0 0,-1 0 0 0 0,0 0 0 0 0,0 0-1 0 0,-3-2 1 0 0,-2 0 33 0 0,-1 1 0 0 0,0-1 0 0 0,0 1 0 0 0,0 1-1 0 0,0-1 1 0 0,0 1 0 0 0,0 1 0 0 0,-12 0 0 0 0,12 0-53 0 0,0 1 1 0 0,0 0 0 0 0,0 1 0 0 0,0-1 0 0 0,1 2 0 0 0,-1-1 0 0 0,0 1 0 0 0,1 0 0 0 0,0 1 0 0 0,-1 0-1 0 0,2 0 1 0 0,-1 0 0 0 0,-10 10 0 0 0,10-8-50 0 0,1 0 0 0 0,0 0 0 0 0,1 1 0 0 0,-1 0 0 0 0,1 1 0 0 0,1-1 0 0 0,-1 1-1 0 0,2 0 1 0 0,-1 0 0 0 0,1 0 0 0 0,0 0 0 0 0,0 1 0 0 0,1-1 0 0 0,0 1 0 0 0,1 0 0 0 0,0-1 0 0 0,0 16 0 0 0,1-18-61 0 0,0-1 1 0 0,0 0-1 0 0,1 0 1 0 0,-1 0-1 0 0,1 1 1 0 0,3 7-1 0 0,-3-12 27 0 0,0 1-1 0 0,-1 0 0 0 0,1-1 1 0 0,0 0-1 0 0,0 1 1 0 0,0-1-1 0 0,0 1 1 0 0,0-1-1 0 0,0 0 0 0 0,1 0 1 0 0,-1 0-1 0 0,0 0 1 0 0,0 0-1 0 0,1 0 1 0 0,-1 0-1 0 0,1 0 0 0 0,-1 0 1 0 0,1-1-1 0 0,-1 1 1 0 0,1 0-1 0 0,0-1 0 0 0,-1 1 1 0 0,4-1-1 0 0,5 1-242 0 0,0-1 0 0 0,-1 0-1 0 0,1-1 1 0 0,0 0 0 0 0,-1 0 0 0 0,1-1-1 0 0,-1 0 1 0 0,16-6 0 0 0,-4 0-869 0 0,0-2 0 0 0,32-19 1 0 0,-21 8-1010 0 0,-1-2 0 0 0,0-1-1 0 0,34-37 1 0 0,74-91 123 0 0,-120 131 2469 0 0,24-31 822 0 0,17-18 2069 0 0,-44 52 195 0 0,33-27 0 0 0,-40 42-1345 0 0,-6 8-700 0 0,-5 15-274 0 0,1-17-1200 0 0,-7 31 664 0 0,-2-1 0 0 0,-1 0 0 0 0,-18 37 0 0 0,17-43-446 0 0,-10 26 95 0 0,-102 231-734 0 0,120-275 124 0 0,0-1-1 0 0,-1 0 1 0 0,0 0 0 0 0,0 0 0 0 0,-1 0 0 0 0,-7 8 0 0 0,10-14-87 0 0,-1 1 1 0 0,1 0-1 0 0,0-1 1 0 0,-1 0-1 0 0,1 0 1 0 0,-1 0-1 0 0,0 0 0 0 0,1 0 1 0 0,-1-1-1 0 0,0 1 1 0 0,0-1-1 0 0,0 0 1 0 0,0 0-1 0 0,0-1 1 0 0,-1 1-1 0 0,-4-1 1 0 0,-35-1-7541 0 0,16-3 1058 0 0</inkml:trace>
</inkml:ink>
</file>

<file path=ppt/ink/ink1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1:50.1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40 255 2480 0 0,'0'0'6454'0'0,"-3"-2"-6033"0"0,-1 1-250 0 0,2 1-91 0 0,1-1 1 0 0,0 1 0 0 0,-1-1-1 0 0,1 1 1 0 0,0-1 0 0 0,-1 1-1 0 0,1-1 1 0 0,0 0 0 0 0,0 0-1 0 0,0 0 1 0 0,-2-1 0 0 0,1 0 136 0 0,1 0 0 0 0,-1 0 0 0 0,1 0 1 0 0,0-1-1 0 0,-1 1 0 0 0,1 0 0 0 0,0-1 0 0 0,0 1 1 0 0,0-1-1 0 0,1 1 0 0 0,-1-1 0 0 0,1 1 1 0 0,-1-1-1 0 0,1 0 0 0 0,0 1 0 0 0,0-1 0 0 0,0 1 1 0 0,0-1-1 0 0,0 0 0 0 0,1 1 0 0 0,-1-1 1 0 0,1 1-1 0 0,0-1 0 0 0,1-2 0 0 0,1-2-113 0 0,-1 1-1 0 0,2-1 0 0 0,-1 1 0 0 0,1 0 0 0 0,0 0 1 0 0,0 0-1 0 0,9-8 0 0 0,9-7 286 0 0,31-25-1 0 0,-42 38-288 0 0,0 0 0 0 0,0 1-1 0 0,0 1 1 0 0,1 0 0 0 0,20-7 0 0 0,-29 12-56 0 0,1 0 1 0 0,-1 0 0 0 0,0 0 0 0 0,0 0-1 0 0,0 1 1 0 0,0 0 0 0 0,1 0-1 0 0,-1 0 1 0 0,0 0 0 0 0,0 0 0 0 0,1 0-1 0 0,-1 1 1 0 0,5 1 0 0 0,-6-1-20 0 0,1 0 1 0 0,-1 1 0 0 0,0-1 0 0 0,1 1-1 0 0,-1 0 1 0 0,0-1 0 0 0,0 1 0 0 0,0 0-1 0 0,0 0 1 0 0,-1 0 0 0 0,1 1-1 0 0,0-1 1 0 0,-1 0 0 0 0,1 1 0 0 0,-1-1-1 0 0,2 4 1 0 0,1 7-1 0 0,0-1 0 0 0,0 1 0 0 0,-1 0 0 0 0,-1-1 0 0 0,0 1 0 0 0,0 0 0 0 0,-2 1 0 0 0,0 20 0 0 0,-2-10 13 0 0,-1-1 1 0 0,-1 1-1 0 0,-14 42 1 0 0,4-23 404 0 0,-3 0 0 0 0,-2-2 0 0 0,-41 69 0 0 0,59-110-433 0 0,1 1 1 0 0,0-1 0 0 0,-1 0-1 0 0,1 1 1 0 0,0-1-1 0 0,0 0 1 0 0,-1 1-1 0 0,1-1 1 0 0,0 0-1 0 0,0 1 1 0 0,0-1-1 0 0,0 0 1 0 0,-1 1 0 0 0,1-1-1 0 0,0 1 1 0 0,0-1-1 0 0,0 1 1 0 0,0-1-1 0 0,0 0 1 0 0,0 1-1 0 0,0-1 1 0 0,0 1-1 0 0,0-1 1 0 0,0 0-1 0 0,0 1 1 0 0,0-1 0 0 0,1 1-1 0 0,-1-1 1 0 0,0 0-1 0 0,0 1 1 0 0,0-1-1 0 0,0 1 1 0 0,1-1-1 0 0,-1 0 1 0 0,0 1-1 0 0,0-1 1 0 0,1 0 0 0 0,-1 1-1 0 0,0-1 1 0 0,1 0-1 0 0,-1 0 1 0 0,0 1-1 0 0,1-1 1 0 0,-1 0-1 0 0,0 0 1 0 0,1 0-1 0 0,-1 1 1 0 0,1-1-1 0 0,-1 0 1 0 0,0 0 0 0 0,1 0-1 0 0,-1 0 1 0 0,1 0-1 0 0,-1 0 1 0 0,0 0-1 0 0,1 0 1 0 0,-1 0-1 0 0,1 0 1 0 0,-1 0-1 0 0,0 0 1 0 0,1 0 0 0 0,34-4 118 0 0,-29 3-58 0 0,28-7 80 0 0,1-1 1 0 0,36-15-1 0 0,-8 2 0 0 0,-27 11-224 0 0,1 1 0 0 0,52-5-1 0 0,-58 7-5107 0 0,-13 2-2555 0 0,-7 3 2782 0 0</inkml:trace>
</inkml:ink>
</file>

<file path=ppt/ink/ink1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1:50.3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5288 0 0,'0'0'14735'0'0,"6"15"-14131"0"0,20 49-257 0 0,-21-48-293 0 0,-1-1 1 0 0,-1 1 0 0 0,0 0-1 0 0,0 17 1 0 0,-3-23-213 0 0,1 0 1 0 0,0 0 0 0 0,1-1 0 0 0,0 1-1 0 0,0-1 1 0 0,1 1 0 0 0,0-1-1 0 0,7 14 1 0 0,-6-16-218 0 0,0-1 0 0 0,1 0-1 0 0,-1 0 1 0 0,10 9 0 0 0,-12-13-201 0 0,1 1-1 0 0,0-1 1 0 0,0 1 0 0 0,0-1 0 0 0,0 0-1 0 0,1-1 1 0 0,-1 1 0 0 0,0 0 0 0 0,1-1-1 0 0,0 0 1 0 0,5 2 0 0 0,16-2-4991 0 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37:43.9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73 2644 0 0,'0'0'13047'0'0,"5"-12"-11128"0"0,12-36-135 0 0,-10 36 685 0 0,-7 12-2450 0 0,0 0 1 0 0,0-1 0 0 0,0 1-1 0 0,1 0 1 0 0,-1 0 0 0 0,0 0-1 0 0,0 0 1 0 0,0 0 0 0 0,0 0-1 0 0,0 0 1 0 0,1 0-1 0 0,-1 0 1 0 0,0 0 0 0 0,0 0-1 0 0,0 0 1 0 0,0 0 0 0 0,0 0-1 0 0,0 0 1 0 0,1 0 0 0 0,-1 0-1 0 0,0 1 1 0 0,0-1-1 0 0,0 0 1 0 0,0 0 0 0 0,0 0-1 0 0,0 0 1 0 0,1 0 0 0 0,-1 0-1 0 0,0 0 1 0 0,0 0 0 0 0,0 0-1 0 0,0 0 1 0 0,0 1-1 0 0,0-1 1 0 0,0 0 0 0 0,0 0-1 0 0,0 0 1 0 0,0 0 0 0 0,1 0-1 0 0,2 11 285 0 0,35 181 1833 0 0,-32-146-2842 0 0,-3 1 1 0 0,-3 56-1 0 0,0-96 347 0 0,-1 0 0 0 0,0 1-1 0 0,-1-1 1 0 0,1 0 0 0 0,-1 0-1 0 0,-1 0 1 0 0,0 0-1 0 0,-3 7 1 0 0,3-9-669 0 0,0-1 1 0 0,0 1-1 0 0,0-1 0 0 0,-1 0 0 0 0,1 0 1 0 0,-1 0-1 0 0,-5 4 0 0 0,-7 2-4456 0 0</inkml:trace>
</inkml:ink>
</file>

<file path=ppt/ink/ink1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1:50.8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13 241 10785 0 0,'0'0'4654'0'0,"-3"-14"-3597"0"0,-1-4-516 0 0,-2-23 1 0 0,6 39-495 0 0,0 0 0 0 0,0 0 0 0 0,0 0 0 0 0,0 0 0 0 0,1 1 0 0 0,-1-1 0 0 0,1 0 0 0 0,-1 0-1 0 0,1 0 1 0 0,0 0 0 0 0,-1 0 0 0 0,1 0 0 0 0,0 1 0 0 0,0-1 0 0 0,0 0 0 0 0,1 1 0 0 0,-1-1 0 0 0,0 1 0 0 0,0-1 0 0 0,1 1 0 0 0,-1 0 0 0 0,1-1 0 0 0,0 1 0 0 0,-1 0 0 0 0,3-1-1 0 0,3-4 84 0 0,11-7-5 0 0,0 1 0 0 0,1 0 0 0 0,0 1 0 0 0,1 1 0 0 0,30-11 0 0 0,-24 12-64 0 0,0 2 0 0 0,1 0 0 0 0,0 2 0 0 0,28-3 0 0 0,-52 8-50 0 0,9-1 4 0 0,-1 0-1 0 0,0 1 0 0 0,0 0 1 0 0,17 3-1 0 0,-26-3-10 0 0,0 0 0 0 0,0 1 0 0 0,1-1-1 0 0,-1 1 1 0 0,0 0 0 0 0,0 0 0 0 0,0 0 0 0 0,0 0-1 0 0,0 0 1 0 0,0 0 0 0 0,0 0 0 0 0,0 1-1 0 0,0-1 1 0 0,-1 1 0 0 0,1-1 0 0 0,0 1 0 0 0,-1 0-1 0 0,1 0 1 0 0,-1 0 0 0 0,0 0 0 0 0,0 0 0 0 0,0 0-1 0 0,0 0 1 0 0,0 0 0 0 0,0 0 0 0 0,0 0 0 0 0,-1 0-1 0 0,1 3 1 0 0,0 3 30 0 0,0-1-1 0 0,-1 0 1 0 0,0 1-1 0 0,0-1 0 0 0,-1 0 1 0 0,0 0-1 0 0,-1 1 1 0 0,1-1-1 0 0,-1 0 1 0 0,-1 0-1 0 0,-4 11 1 0 0,-4 3 117 0 0,-1 0 1 0 0,-18 24 0 0 0,18-29-2 0 0,1 0 1 0 0,1 1 0 0 0,-15 32 0 0 0,24-47-144 0 0,1 0 0 0 0,-1 0 1 0 0,0-1-1 0 0,1 1 0 0 0,-1 0 1 0 0,1 0-1 0 0,0 0 0 0 0,-1 0 1 0 0,1 0-1 0 0,0 0 0 0 0,0 0 1 0 0,0-1-1 0 0,1 1 0 0 0,-1 0 1 0 0,0 0-1 0 0,1 0 0 0 0,-1 0 0 0 0,1 0 1 0 0,1 2-1 0 0,-1-3 0 0 0,1 1 0 0 0,-1-1 0 0 0,1 1 0 0 0,-1-1 0 0 0,1 0 0 0 0,0 1 0 0 0,0-1 1 0 0,0 0-1 0 0,0 0 0 0 0,-1-1 0 0 0,1 1 0 0 0,0 0 0 0 0,1-1 0 0 0,-1 1 0 0 0,0-1 0 0 0,0 1 0 0 0,3-1 0 0 0,118 9 282 0 0,-79-8-121 0 0,62 11 0 0 0,-77-7 10 0 0,35 12 0 0 0,-54-13-88 0 0,1 0 0 0 0,-1 1 0 0 0,1 0-1 0 0,-1 0 1 0 0,-1 1 0 0 0,13 9-1 0 0,-20-13-77 0 0,0 0-1 0 0,0 0 0 0 0,0 0 1 0 0,0 0-1 0 0,0 1 0 0 0,0-1 1 0 0,0 1-1 0 0,-1-1 0 0 0,1 1 1 0 0,-1-1-1 0 0,0 1 0 0 0,0 0 0 0 0,0 0 1 0 0,0 0-1 0 0,0 0 0 0 0,0-1 1 0 0,-1 1-1 0 0,0 0 0 0 0,1 0 1 0 0,-1 0-1 0 0,-1 4 0 0 0,1-2-7 0 0,-1-1 0 0 0,0 0 0 0 0,0 1 0 0 0,-1-1-1 0 0,1 0 1 0 0,-1 0 0 0 0,0 0 0 0 0,0 0 0 0 0,-1 0 0 0 0,1-1 0 0 0,-1 1-1 0 0,1-1 1 0 0,-6 6 0 0 0,-6 4-343 0 0,-1 0-1 0 0,1-1 1 0 0,-2-1-1 0 0,0 0 1 0 0,-25 12-1 0 0,22-16-979 0 0,11-6-2455 0 0,15-17-7742 0 0</inkml:trace>
</inkml:ink>
</file>

<file path=ppt/ink/ink1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1:51.0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1200 0 0,'0'0'20210'0'0,"11"14"-19290"0"0,4 5-605 0 0,14 22 1 0 0,-27-38-289 0 0,0 0 0 0 0,-1 1 1 0 0,1-1-1 0 0,-1 0 0 0 0,0 1 1 0 0,0-1-1 0 0,0 1 0 0 0,0 0 0 0 0,-1-1 1 0 0,0 1-1 0 0,1 0 0 0 0,-1-1 1 0 0,-1 1-1 0 0,1 0 0 0 0,0-1 0 0 0,-2 6 1 0 0,0 4 6 0 0,-1 18-35 0 0,-1-9-272 0 0,2 1 1 0 0,1 0-1 0 0,1-1 0 0 0,3 30 1 0 0,-2-48 68 0 0,-1 0 0 0 0,2 0 0 0 0,-1-1 0 0 0,0 1 0 0 0,1 0 0 0 0,0-1 0 0 0,0 0 0 0 0,4 7 0 0 0,-5-8-198 0 0,1-1-1 0 0,-1 1 0 0 0,0-1 1 0 0,1 1-1 0 0,0-1 0 0 0,-1 1 1 0 0,1-1-1 0 0,0 0 0 0 0,-1 0 0 0 0,1 0 1 0 0,0 0-1 0 0,0 0 0 0 0,0 0 1 0 0,0-1-1 0 0,0 1 0 0 0,0-1 1 0 0,0 1-1 0 0,0-1 0 0 0,2 0 1 0 0,20-3-5835 0 0</inkml:trace>
</inkml:ink>
</file>

<file path=ppt/ink/ink1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1:51.4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14041 0 0,'0'0'6170'0'0,"1"17"-5007"0"0,0 5-827 0 0,8 82 740 0 0,-5-82-888 0 0,0 0-1 0 0,13 34 0 0 0,-13-45-179 0 0,0 0-1 0 0,1 0 0 0 0,1-1 1 0 0,0 1-1 0 0,0-1 0 0 0,12 14 0 0 0,-14-20-36 0 0,0 0-1 0 0,1 0 0 0 0,-1-1 0 0 0,0 0 0 0 0,1 0 0 0 0,0 0 0 0 0,0 0 0 0 0,0 0 0 0 0,0-1 0 0 0,0 0 0 0 0,0 0 0 0 0,1-1 0 0 0,-1 1 0 0 0,1-1 0 0 0,-1 0 0 0 0,1-1 0 0 0,-1 1 0 0 0,1-1 0 0 0,-1 0 1 0 0,1-1-1 0 0,0 1 0 0 0,-1-1 0 0 0,10-3 0 0 0,0 0-42 0 0,-1-1 0 0 0,1 0-1 0 0,-1-1 1 0 0,0-1 0 0 0,-1 0 0 0 0,0-1 0 0 0,18-14 0 0 0,70-70 46 0 0,-22 18 309 0 0,-71 68-150 0 0,0-1 0 0 0,1 1 0 0 0,-1 0 0 0 0,13-5 0 0 0,-19 10-87 0 0,1 0 0 0 0,-1 0 0 0 0,1 0 1 0 0,0 0-1 0 0,-1 1 0 0 0,1-1 0 0 0,0 1 0 0 0,-1 0 1 0 0,6 0-1 0 0,-7 0-26 0 0,1 0 0 0 0,-1 1-1 0 0,1-1 1 0 0,-1 1 0 0 0,0-1 0 0 0,1 1 0 0 0,-1-1 0 0 0,0 1-1 0 0,1 0 1 0 0,-1 0 0 0 0,0-1 0 0 0,0 1 0 0 0,1 0 0 0 0,-1 0-1 0 0,0 0 1 0 0,0 1 0 0 0,0-1 0 0 0,1 2 0 0 0,1 2 27 0 0,-1-1 0 0 0,0 1 0 0 0,0 0 0 0 0,0 0-1 0 0,-1 0 1 0 0,0 0 0 0 0,1 6 0 0 0,3 17 195 0 0</inkml:trace>
</inkml:ink>
</file>

<file path=ppt/ink/ink1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1:51.8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16 259 15397 0 0,'0'0'7488'0'0,"-2"13"-6830"0"0,-1 3-522 0 0,-1 2-55 0 0,1 0 1 0 0,0 27 0 0 0,2-19-139 0 0,1 60-619 0 0,1-75 182 0 0,0-1 1 0 0,0 1-1 0 0,1-1 1 0 0,1 0-1 0 0,0 0 1 0 0,4 10-1 0 0,-5-17-166 0 0,-1 1-1 0 0,1-1 0 0 0,0 0 1 0 0,0 0-1 0 0,1 0 0 0 0,4 5 0 0 0,-6-6-4 0 0,1-1 0 0 0,0 1 0 0 0,-1-1 0 0 0,1 0-1 0 0,0 0 1 0 0,0 0 0 0 0,0 0 0 0 0,0 0 0 0 0,2 0-1 0 0,17 1-7141 0 0</inkml:trace>
  <inkml:trace contextRef="#ctx0" brushRef="#br0" timeOffset="1">513 0 9461 0 0,'0'0'2408'0'0,"2"77"-10321"0"0,-2-68 4641 0 0</inkml:trace>
</inkml:ink>
</file>

<file path=ppt/ink/ink1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1:52.2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104 0 8977 0 0,'0'0'6784'0'0,"-14"2"-5577"0"0,-41 6-203 0 0,53-8-941 0 0,1 1-1 0 0,-1-1 0 0 0,0 1 0 0 0,1-1 1 0 0,-1 1-1 0 0,1 0 0 0 0,-1 0 1 0 0,1-1-1 0 0,-1 1 0 0 0,1 0 0 0 0,-1 0 1 0 0,1 1-1 0 0,0-1 0 0 0,-1 0 1 0 0,1 0-1 0 0,0 1 0 0 0,0-1 0 0 0,0 0 1 0 0,0 1-1 0 0,0-1 0 0 0,0 1 1 0 0,-1 3-1 0 0,2-2 25 0 0,-1 1 0 0 0,0 0 0 0 0,1 0 0 0 0,0-1 0 0 0,0 1 0 0 0,0 0 0 0 0,0 4 0 0 0,0-7-61 0 0,1 5 46 0 0,1 0 1 0 0,-1 0-1 0 0,1-1 0 0 0,0 1 0 0 0,0-1 1 0 0,0 0-1 0 0,1 1 0 0 0,0-1 0 0 0,0 0 0 0 0,0 0 1 0 0,0-1-1 0 0,1 1 0 0 0,4 4 0 0 0,10 8 181 0 0,33 27-1 0 0,-44-39-228 0 0,95 73 264 0 0,58 47 302 0 0,-152-118-556 0 0,20 19 46 0 0,-26-24-87 0 0,0 0-1 0 0,0 0 1 0 0,-1 0-1 0 0,1 0 1 0 0,-1 0-1 0 0,0 1 1 0 0,1-1-1 0 0,-1 0 1 0 0,0 1-1 0 0,1 5 1 0 0,-2-7-18 0 0,0 0 1 0 0,0-1 0 0 0,0 1-1 0 0,0 0 1 0 0,0 0 0 0 0,-1 0-1 0 0,1 0 1 0 0,0 0 0 0 0,0 0-1 0 0,-1 0 1 0 0,1 0 0 0 0,-1 0 0 0 0,1-1-1 0 0,-1 1 1 0 0,1 0 0 0 0,-1 0-1 0 0,0-1 1 0 0,1 1 0 0 0,-1 0-1 0 0,0-1 1 0 0,1 1 0 0 0,-1 0-1 0 0,0-1 1 0 0,0 1 0 0 0,0-1-1 0 0,0 0 1 0 0,1 1 0 0 0,-3 0-1 0 0,-29 9-985 0 0,27-9 806 0 0,-10 3-682 0 0,0-2 0 0 0,0 0 0 0 0,-19 1 0 0 0,-24-5-6071 0 0,13-4 217 0 0</inkml:trace>
</inkml:ink>
</file>

<file path=ppt/ink/ink1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1:52.6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0 149 11445 0 0,'0'0'2876'0'0,"91"-53"-1512"0"0,-41 34-347 0 0,9 0 63 0 0,7 0-152 0 0,-4 4-204 0 0,-4 3-332 0 0,-10 5-344 0 0,-10 2-48 0 0,-11 5-256 0 0,-12 0-408 0 0,-10 0-236 0 0,-5 8-364 0 0,-12 4-965 0 0,-2 0-2191 0 0,-21 9-2617 0 0</inkml:trace>
</inkml:ink>
</file>

<file path=ppt/ink/ink1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1:52.9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8869 0 0,'0'0'8069'0'0,"15"2"-6625"0"0,50 9-240 0 0,-57-9-1032 0 0,0 1 0 0 0,0 0 0 0 0,-1 0-1 0 0,1 0 1 0 0,-1 1 0 0 0,0 0-1 0 0,0 1 1 0 0,0 0 0 0 0,-1 0-1 0 0,0 0 1 0 0,0 1 0 0 0,6 7-1 0 0,-5-7-65 0 0,5 8 12 0 0,1 0 0 0 0,-2 1 0 0 0,0 0 0 0 0,-1 1 0 0 0,0 1 0 0 0,-1-1 0 0 0,10 29 0 0 0,1 12-846 0 0,12 61-1 0 0,-32-117 719 0 0,3 10-548 0 0,1 1 1 0 0,8 19-1 0 0,-10-27-40 0 0,0 0 0 0 0,0 0 0 0 0,0-1 0 0 0,0 1 0 0 0,1-1 0 0 0,0 1 0 0 0,0-1 0 0 0,0 0 0 0 0,0 0 0 0 0,0 0 0 0 0,6 4 0 0 0,16 1-5933 0 0</inkml:trace>
</inkml:ink>
</file>

<file path=ppt/ink/ink1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1:53.4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54 14261 0 0,'0'0'3553'0'0,"19"2"-3037"0"0,134 15 988 0 0,426 14 839 0 0,-577-31-2359 0 0,7 0-151 0 0,-1 0 0 0 0,0 0 0 0 0,0-1 0 0 0,15-4 0 0 0,-22 5 91 0 0,0 0-1 0 0,0 0 1 0 0,0-1 0 0 0,0 1 0 0 0,1-1 0 0 0,-1 1 0 0 0,0-1 0 0 0,0 1 0 0 0,0-1 0 0 0,0 1 0 0 0,-1-1 0 0 0,1 0 0 0 0,0 0 0 0 0,0 0 0 0 0,0 1 0 0 0,0-1 0 0 0,-1 0 0 0 0,1 0-1 0 0,-1 0 1 0 0,1 0 0 0 0,0 0 0 0 0,-1 0 0 0 0,1 0 0 0 0,-1 0 0 0 0,0 0 0 0 0,1-1 0 0 0,-1 1 0 0 0,0 0 0 0 0,0 0 0 0 0,0 0 0 0 0,0 0 0 0 0,0 0 0 0 0,0-1 0 0 0,0 1 0 0 0,0 0-1 0 0,0 0 1 0 0,-1 0 0 0 0,1 0 0 0 0,0 0 0 0 0,-1 0 0 0 0,1-1 0 0 0,-1 1 0 0 0,0-1 0 0 0,-11-17-1117 0 0,10 16 1230 0 0,0 1 1 0 0,0-1-1 0 0,0 1 1 0 0,0-1-1 0 0,1 0 1 0 0,-1 0-1 0 0,1 0 1 0 0,0 0-1 0 0,0 0 1 0 0,-2-5-1 0 0,5 8 84 0 0,-1-1 0 0 0,1 1-1 0 0,-1-1 1 0 0,0 1-1 0 0,1 0 1 0 0,-1 0 0 0 0,1 0-1 0 0,-1 0 1 0 0,1 0 0 0 0,-1 0-1 0 0,1 0 1 0 0,1 0 0 0 0,-3 0-102 0 0,7 2 218 0 0,1-1 0 0 0,-1 1 1 0 0,0 0-1 0 0,1 0 0 0 0,-1 1 0 0 0,0 0 0 0 0,11 6 0 0 0,44 33 842 0 0,-54-36-951 0 0,20 14 109 0 0,-1 1 1 0 0,-2 1-1 0 0,0 2 0 0 0,-2 0 1 0 0,30 39-1 0 0,-50-60-303 0 0,-1 1-1 0 0,0-1 1 0 0,0 1-1 0 0,0-1 1 0 0,0 1-1 0 0,-1 0 0 0 0,0 0 1 0 0,1-1-1 0 0,-1 1 1 0 0,-1 0-1 0 0,1 0 1 0 0,0 0-1 0 0,-1 0 1 0 0,0 0-1 0 0,-1 8 1 0 0,0-8-133 0 0,0 0-1 0 0,0-1 1 0 0,0 1 0 0 0,-1 0 0 0 0,1 0 0 0 0,-1-1 0 0 0,0 1-1 0 0,-1-1 1 0 0,1 0 0 0 0,0 1 0 0 0,-1-1 0 0 0,0 0 0 0 0,0-1-1 0 0,0 1 1 0 0,-5 4 0 0 0,-31 19-3774 0 0,6-12-2684 0 0,-2-4-1128 0 0</inkml:trace>
</inkml:ink>
</file>

<file path=ppt/ink/ink1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1:54.3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0 125 6385 0 0,'0'0'11810'0'0,"6"16"-10865"0"0,1 0-712 0 0,1 4 81 0 0,0-1 0 0 0,-2 1 0 0 0,7 31 0 0 0,-4 22 635 0 0,1 144 0 0 0,-7-269-1187 0 0,2-1-1 0 0,17-70 0 0 0,-16 91 213 0 0,2-12-32 0 0,0-2 46 0 0,2 0 1 0 0,26-74 0 0 0,-35 117 32 0 0,1-1 0 0 0,0 0 0 0 0,0 1 1 0 0,0 0-1 0 0,0-1 0 0 0,0 1 0 0 0,6-5 1 0 0,-8 7-12 0 0,1 0 1 0 0,0 1 0 0 0,0-1 0 0 0,0 0-1 0 0,0 1 1 0 0,0-1 0 0 0,0 0-1 0 0,1 1 1 0 0,-1 0 0 0 0,0-1 0 0 0,0 1-1 0 0,0 0 1 0 0,0-1 0 0 0,1 1 0 0 0,-1 0-1 0 0,0 0 1 0 0,0 0 0 0 0,0 0 0 0 0,1 0-1 0 0,-1 0 1 0 0,0 0 0 0 0,0 1 0 0 0,0-1-1 0 0,0 0 1 0 0,1 1 0 0 0,-1-1 0 0 0,0 0-1 0 0,1 2 1 0 0,2 0 9 0 0,-1 0 0 0 0,-1 0 0 0 0,1 0 0 0 0,0 1 0 0 0,0-1 0 0 0,-1 1 0 0 0,0 0 0 0 0,1 0 0 0 0,-1 0 0 0 0,2 3 0 0 0,16 36 190 0 0,-18-38-194 0 0,12 34 106 0 0,-1 2 0 0 0,-2 0 0 0 0,6 46 0 0 0,-10-44-129 0 0,2-1 1 0 0,29 78-1 0 0,-36-114-20 0 0,0 0 0 0 0,1 0 0 0 0,-1 0 0 0 0,1 0 0 0 0,6 7 0 0 0,-8-11 13 0 0,0 0 1 0 0,0 0-1 0 0,0-1 0 0 0,0 1 0 0 0,-1 0 0 0 0,1 0 0 0 0,0-1 1 0 0,0 1-1 0 0,0-1 0 0 0,0 1 0 0 0,0-1 0 0 0,1 1 1 0 0,-1-1-1 0 0,0 0 0 0 0,0 0 0 0 0,0 1 0 0 0,0-1 0 0 0,0 0 1 0 0,0 0-1 0 0,1 0 0 0 0,-1 0 0 0 0,0 0 0 0 0,0-1 1 0 0,0 1-1 0 0,0 0 0 0 0,0 0 0 0 0,0-1 0 0 0,0 1 0 0 0,1-1 1 0 0,-1 1-1 0 0,0-1 0 0 0,0 1 0 0 0,0-1 0 0 0,-1 1 1 0 0,2-2-1 0 0,3-2-5 0 0,-1 0 0 0 0,0 0 0 0 0,0 0 1 0 0,0 0-1 0 0,-1-1 0 0 0,0 0 0 0 0,0 0 1 0 0,3-5-1 0 0,20-48-12 0 0,-19 40 29 0 0,35-99 9 0 0,10-22 440 0 0,-49 132-328 0 0,0 1 0 0 0,9-13 0 0 0,-11 18-88 0 0,0-1 0 0 0,0 1 0 0 0,0 0 0 0 0,1-1 0 0 0,-1 1-1 0 0,0 0 1 0 0,1 0 0 0 0,-1 0 0 0 0,1 0 0 0 0,-1 0 0 0 0,1 0 0 0 0,-1 0 0 0 0,1 1 0 0 0,0-1 0 0 0,0 1 0 0 0,3-1-1 0 0,-4 1-3 0 0,1 0-1 0 0,-1 0 0 0 0,1 1 0 0 0,-1-1 0 0 0,1 1 0 0 0,-1-1 0 0 0,1 1 1 0 0,-1 0-1 0 0,1 0 0 0 0,-1 0 0 0 0,0-1 0 0 0,1 1 0 0 0,-1 0 0 0 0,0 1 1 0 0,0-1-1 0 0,0 0 0 0 0,0 0 0 0 0,0 0 0 0 0,0 1 0 0 0,0-1 0 0 0,1 3 1 0 0,17 32 108 0 0,-10-15-123 0 0,6 17-307 0 0,33 53 1 0 0,-41-79-174 0 0,0-1 1 0 0,1-1-1 0 0,1 1 1 0 0,0-1-1 0 0,0-1 1 0 0,1 1-1 0 0,0-2 1 0 0,20 14-1 0 0,-22-17-985 0 0,0 0-1 0 0,1-1 1 0 0,-1 0 0 0 0,18 6-1 0 0,9-4-4439 0 0</inkml:trace>
</inkml:ink>
</file>

<file path=ppt/ink/ink1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1:54.7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205 172 10137 0 0,'0'0'8660'0'0,"-13"-6"-7571"0"0,-42-17-354 0 0,55 23-711 0 0,-1-1-1 0 0,0 1 1 0 0,0-1-1 0 0,0 1 1 0 0,0 0-1 0 0,0-1 1 0 0,0 1-1 0 0,0 0 1 0 0,0 0-1 0 0,0 0 1 0 0,0 0-1 0 0,0 0 1 0 0,0 0-1 0 0,0 0 1 0 0,0 0-1 0 0,1 0 1 0 0,-1 0 0 0 0,0 0-1 0 0,0 1 1 0 0,0-1-1 0 0,0 0 1 0 0,0 1-1 0 0,0-1 1 0 0,0 1-1 0 0,0-1 1 0 0,1 1-1 0 0,-1-1 1 0 0,0 1-1 0 0,0 0 1 0 0,1-1-1 0 0,-1 1 1 0 0,0 0-1 0 0,1-1 1 0 0,-2 2-1 0 0,1 1 21 0 0,1-1 0 0 0,-1 0 0 0 0,0 1-1 0 0,1-1 1 0 0,-1 0 0 0 0,1 1-1 0 0,0-1 1 0 0,0 5 0 0 0,0-6-16 0 0,0 2-9 0 0,1-1 0 0 0,-1 1-1 0 0,1-1 1 0 0,-1 0 0 0 0,1 1 0 0 0,0-1-1 0 0,0 0 1 0 0,0 1 0 0 0,0-1 0 0 0,1 0-1 0 0,-1 0 1 0 0,1 0 0 0 0,-1 0 0 0 0,1 0-1 0 0,-1 0 1 0 0,1-1 0 0 0,0 1 0 0 0,0-1 0 0 0,0 1-1 0 0,0-1 1 0 0,4 3 0 0 0,2 0-7 0 0,0 0 0 0 0,0 0-1 0 0,1-1 1 0 0,15 4 0 0 0,-2-3-25 0 0,1 0 0 0 0,1-2-1 0 0,-1-1 1 0 0,29-2 0 0 0,-46 1 3 0 0,-1-1 1 0 0,1 1-1 0 0,-1-1 1 0 0,1 0-1 0 0,-1-1 1 0 0,1 1-1 0 0,-1-1 1 0 0,0 0-1 0 0,0 0 0 0 0,6-4 1 0 0,-8 4 17 0 0,-1 0-1 0 0,0 1 1 0 0,1-1-1 0 0,-1 0 1 0 0,0 0-1 0 0,0-1 1 0 0,-1 1 0 0 0,1 0-1 0 0,0-1 1 0 0,-1 1-1 0 0,1-1 1 0 0,-1 1-1 0 0,0-1 1 0 0,0 0 0 0 0,0 0-1 0 0,0 1 1 0 0,0-1-1 0 0,-1 0 1 0 0,1 0-1 0 0,-1-5 1 0 0,0 2 0 0 0,0 1 1 0 0,0 0-1 0 0,-1-1 0 0 0,0 1 0 0 0,0 0 0 0 0,0 0 1 0 0,0-1-1 0 0,-1 1 0 0 0,0 0 0 0 0,0 0 1 0 0,-5-7-1 0 0,2 5 1 0 0,1 1 1 0 0,-1 0-1 0 0,0 0 1 0 0,-1 0-1 0 0,1 1 1 0 0,-1 0-1 0 0,-10-7 1 0 0,4 5-15 0 0,0 0 0 0 0,-1 0 0 0 0,0 1 1 0 0,-1 1-1 0 0,1 0 0 0 0,-1 1 0 0 0,0 0 0 0 0,-21-2 0 0 0,29 5-18 0 0,-20-2-70 0 0,-45 0 0 0 0,64 3 13 0 0,1 0 0 0 0,0 0 0 0 0,0 1 0 0 0,-1 0 0 0 0,1 1 0 0 0,0-1 0 0 0,0 1 0 0 0,0 0 0 0 0,1 1 0 0 0,-1 0 0 0 0,0-1 1 0 0,1 2-1 0 0,-6 3 0 0 0,8-5-71 0 0,1 0 1 0 0,0 0 0 0 0,0 1 0 0 0,0-1-1 0 0,0 1 1 0 0,0-1 0 0 0,0 1-1 0 0,0 0 1 0 0,1-1 0 0 0,-1 1 0 0 0,1 0-1 0 0,0 0 1 0 0,0 0 0 0 0,0 0 0 0 0,1 0-1 0 0,-1 0 1 0 0,1 0 0 0 0,-1 1-1 0 0,1-1 1 0 0,0 0 0 0 0,0 0 0 0 0,0 0-1 0 0,1 0 1 0 0,-1 0 0 0 0,1 1 0 0 0,1 3-1 0 0,1 0-795 0 0,0 0-1 0 0,0 0 1 0 0,0-1-1 0 0,1 1 1 0 0,0-1-1 0 0,1 0 1 0 0,-1 0-1 0 0,1-1 1 0 0,0 1-1 0 0,9 7 1 0 0,19 12-4606 0 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37:44.2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0 339 1812 0 0,'0'0'12936'0'0,"3"-13"-11421"0"0,12-41-169 0 0,-14 50-1208 0 0,1 0-1 0 0,0-1 1 0 0,0 1-1 0 0,1 0 1 0 0,-1 0 0 0 0,1 1-1 0 0,0-1 1 0 0,0 0-1 0 0,0 1 1 0 0,0 0 0 0 0,1 0-1 0 0,-1 0 1 0 0,1 0 0 0 0,0 0-1 0 0,4-2 1 0 0,-3 2-49 0 0,16-10-28 0 0,0 1-1 0 0,1 1 0 0 0,0 1 0 0 0,36-12 0 0 0,97-16-497 0 0,-42 11 321 0 0,-106 26 149 0 0,1-1-8 0 0,0-1 1 0 0,15-6-1 0 0,-21 9 6 0 0,-1-1 0 0 0,1 0 1 0 0,-1 1-1 0 0,0-1 0 0 0,1 0 0 0 0,-1 0 0 0 0,0 0 0 0 0,0 0 0 0 0,1 0 0 0 0,-1 0 1 0 0,0-1-1 0 0,0 1 0 0 0,0 0 0 0 0,0-1 0 0 0,-1 1 0 0 0,1 0 0 0 0,0-1 0 0 0,0 1 0 0 0,-1-1 1 0 0,1 1-1 0 0,0-4 0 0 0,-1 4 5 0 0,-1 0 0 0 0,1 0 0 0 0,0-1 0 0 0,-1 1 0 0 0,1 0 0 0 0,0 0 1 0 0,-1 0-1 0 0,1 0 0 0 0,-1 0 0 0 0,0-1 0 0 0,1 1 0 0 0,-1 0 0 0 0,0 0 0 0 0,0 1 0 0 0,0-1 0 0 0,1 0 1 0 0,-1 0-1 0 0,0 0 0 0 0,0 0 0 0 0,0 1 0 0 0,0-1 0 0 0,0 1 0 0 0,-1-1 0 0 0,1 0 0 0 0,0 1 0 0 0,0 0 1 0 0,0-1-1 0 0,0 1 0 0 0,-1 0 0 0 0,0-1 0 0 0,-7-1 186 0 0,1 1 0 0 0,-16-2 0 0 0,24 3-222 0 0,-1-1 9 0 0,0 1-1 0 0,0 0 0 0 0,0 0 0 0 0,0 0 0 0 0,0 0 1 0 0,0 0-1 0 0,0 0 0 0 0,0 0 0 0 0,0 0 0 0 0,0 0 1 0 0,0 1-1 0 0,0-1 0 0 0,0 0 0 0 0,0 1 1 0 0,0-1-1 0 0,1 0 0 0 0,-1 1 0 0 0,0-1 0 0 0,0 1 1 0 0,0-1-1 0 0,1 1 0 0 0,-1 0 0 0 0,0-1 0 0 0,1 1 1 0 0,-1 0-1 0 0,0 0 0 0 0,1-1 0 0 0,-1 1 1 0 0,1 0-1 0 0,-1 0 0 0 0,1 0 0 0 0,-1 0 0 0 0,1 0 1 0 0,0-1-1 0 0,-1 1 0 0 0,1 0 0 0 0,0 0 0 0 0,0 0 1 0 0,0 0-1 0 0,0 0 0 0 0,0 0 0 0 0,0 0 1 0 0,0 0-1 0 0,0 0 0 0 0,0 0 0 0 0,1 1 0 0 0,0 5 9 0 0,0 0 0 0 0,1-1 0 0 0,0 1 0 0 0,0 0-1 0 0,4 6 1 0 0,10 24 51 0 0,29 70 439 0 0,-40-92-277 0 0,-1 0 0 0 0,0 0 0 0 0,-1 1 0 0 0,-1-1-1 0 0,0 23 1 0 0,-2-37-235 0 0,0 0-1 0 0,0 0 0 0 0,0 0 1 0 0,0 0-1 0 0,-1 0 0 0 0,1-1 1 0 0,0 1-1 0 0,-1 0 0 0 0,1 0 1 0 0,0 0-1 0 0,-1 0 0 0 0,1-1 1 0 0,-1 1-1 0 0,1 0 0 0 0,-1-1 1 0 0,0 1-1 0 0,1 0 0 0 0,-1-1 1 0 0,0 1-1 0 0,1-1 0 0 0,-1 1 1 0 0,0-1-1 0 0,0 1 0 0 0,0-1 1 0 0,1 1-1 0 0,-1-1 0 0 0,0 0 1 0 0,0 1-1 0 0,0-1 0 0 0,0 0 1 0 0,0 0-1 0 0,0 0 0 0 0,-1 0 1 0 0,-6 1-251 0 0,0-1 0 0 0,1 0-1 0 0,-11-1 1 0 0,1 0-282 0 0,-110 1-3799 0 0,36 0-4334 0 0,26 0 382 0 0</inkml:trace>
</inkml:ink>
</file>

<file path=ppt/ink/ink1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1:55.1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103 413 300 0 0,'0'0'11045'0'0,"4"-13"-9139"0"0,12-42-132 0 0,-15 53-1605 0 0,0-1 1 0 0,-1 0-1 0 0,1 1 1 0 0,-1-1 0 0 0,0 0-1 0 0,0 1 1 0 0,0-1-1 0 0,0 0 1 0 0,0 1 0 0 0,0-1-1 0 0,-1 0 1 0 0,1 1-1 0 0,-1-1 1 0 0,0 1-1 0 0,0-1 1 0 0,0 1 0 0 0,0-1-1 0 0,0 1 1 0 0,-1-1-1 0 0,1 1 1 0 0,-1 0-1 0 0,1 0 1 0 0,-1 0 0 0 0,0 0-1 0 0,0 0 1 0 0,0 0-1 0 0,0 0 1 0 0,0 1 0 0 0,-3-3-1 0 0,3 3-98 0 0,-1 0 0 0 0,1 0 0 0 0,0 0 1 0 0,0 0-1 0 0,-1 1 0 0 0,1-1 0 0 0,-1 0 0 0 0,1 1 0 0 0,0 0 0 0 0,-1-1 0 0 0,1 1 0 0 0,-1 0 1 0 0,1 1-1 0 0,-1-1 0 0 0,1 0 0 0 0,-1 1 0 0 0,1-1 0 0 0,0 1 0 0 0,-1-1 0 0 0,1 1 1 0 0,0 0-1 0 0,-1 0 0 0 0,1 1 0 0 0,0-1 0 0 0,0 0 0 0 0,0 1 0 0 0,-3 1 0 0 0,3 0-52 0 0,-1 0-1 0 0,1 0 0 0 0,-1 0 1 0 0,1 0-1 0 0,0 0 1 0 0,0 0-1 0 0,0 1 0 0 0,0-1 1 0 0,1 1-1 0 0,0-1 0 0 0,-1 1 1 0 0,1 0-1 0 0,1-1 0 0 0,-1 1 1 0 0,0 0-1 0 0,1 0 1 0 0,0 0-1 0 0,0-1 0 0 0,0 1 1 0 0,0 0-1 0 0,1 0 0 0 0,-1 0 1 0 0,1-1-1 0 0,0 1 0 0 0,0 0 1 0 0,3 5-1 0 0,-1-2-19 0 0,0-1 1 0 0,1 1-1 0 0,0-1 0 0 0,1 0 0 0 0,-1 0 1 0 0,1 0-1 0 0,0 0 0 0 0,1-1 0 0 0,-1 0 1 0 0,1 0-1 0 0,0 0 0 0 0,9 5 0 0 0,-6-5-31 0 0,0-1 0 0 0,1 1-1 0 0,-1-2 1 0 0,1 1 0 0 0,0-1-1 0 0,11 2 1 0 0,-17-5 13 0 0,0 1 1 0 0,0 0-1 0 0,0-1 0 0 0,0 0 0 0 0,0 0 1 0 0,0 0-1 0 0,-1-1 0 0 0,1 1 0 0 0,0-1 0 0 0,0 0 1 0 0,0 0-1 0 0,0 0 0 0 0,-1-1 0 0 0,1 1 1 0 0,0-1-1 0 0,-1 0 0 0 0,1 0 0 0 0,3-3 1 0 0,1-3 11 0 0,-1 0 0 0 0,0 0 0 0 0,-1-1 0 0 0,0 1 0 0 0,0-1 1 0 0,-1-1-1 0 0,0 1 0 0 0,-1-1 0 0 0,0 0 0 0 0,0 0 0 0 0,3-18 1 0 0,0-8 68 0 0,-1 0 1 0 0,0-38 0 0 0,-1-103 793 0 0,-8 161-603 0 0,3 15-238 0 0,0 1 1 0 0,0 0 0 0 0,0 0 0 0 0,0-1 0 0 0,0 1 0 0 0,0 0 0 0 0,-1 0 0 0 0,1-1-1 0 0,0 1 1 0 0,0 0 0 0 0,0 0 0 0 0,-1-1 0 0 0,1 1 0 0 0,0 0 0 0 0,0 0 0 0 0,-1 0-1 0 0,1 0 1 0 0,0-1 0 0 0,0 1 0 0 0,-1 0 0 0 0,1 0 0 0 0,0 0 0 0 0,-1 0 0 0 0,1 0-1 0 0,-1 0 1 0 0,0 0 11 0 0,0 1-1 0 0,0-1 1 0 0,0 1-1 0 0,0-1 1 0 0,0 1-1 0 0,1 0 1 0 0,-1-1-1 0 0,0 1 1 0 0,0 0-1 0 0,0 0 1 0 0,1-1-1 0 0,-1 1 0 0 0,0 0 1 0 0,1 0-1 0 0,-1 0 1 0 0,0 0-1 0 0,1 0 1 0 0,0 0-1 0 0,-1 0 1 0 0,0 2-1 0 0,-6 16-114 0 0,1 1-1 0 0,0-1 0 0 0,2 1 1 0 0,0 1-1 0 0,1-1 0 0 0,0 31 1 0 0,3-26-75 0 0,1 0 1 0 0,1 0 0 0 0,1-1-1 0 0,2 1 1 0 0,7 24-1 0 0,-7-32-409 0 0,1 0 0 0 0,1-1 0 0 0,1 0 0 0 0,0 0 0 0 0,16 22 0 0 0,-16-27-895 0 0,1-1 0 0 0,-1 0 0 0 0,2 0 0 0 0,15 12 0 0 0,1-3-3784 0 0</inkml:trace>
</inkml:ink>
</file>

<file path=ppt/ink/ink1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1:55.4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35 118 7961 0 0,'0'0'10770'0'0,"14"-8"-10571"0"0,50-24-99 0 0,-60 30-98 0 0,0 0-1 0 0,1 1 1 0 0,-1-1 0 0 0,1 1 0 0 0,-1 0-1 0 0,1 0 1 0 0,-1 1 0 0 0,1-1 0 0 0,-1 1-1 0 0,1 0 1 0 0,0 1 0 0 0,-1-1 0 0 0,1 1 0 0 0,5 1-1 0 0,6 1 0 0 0,4-1-246 0 0,0-1-1 0 0,32-2 0 0 0,-52 2 245 0 0,1-1 1 0 0,0 0-1 0 0,0 0 0 0 0,0 0 0 0 0,-1-1 0 0 0,1 1 0 0 0,0 0 0 0 0,0 0 0 0 0,0 0 1 0 0,-1 0-1 0 0,1-1 0 0 0,0 1 0 0 0,0 0 0 0 0,-1-1 0 0 0,1 1 0 0 0,0-1 0 0 0,0 1 1 0 0,-1-1-1 0 0,1 1 0 0 0,-1-1 0 0 0,1 1 0 0 0,0-1 0 0 0,-1 0 0 0 0,1 1 0 0 0,-1-1 1 0 0,0 0-1 0 0,1 1 0 0 0,-1-1 0 0 0,1 0 0 0 0,-1 0 0 0 0,0 1 0 0 0,0-1 0 0 0,1 0 1 0 0,-1 0-1 0 0,0-1 0 0 0,0 0 30 0 0,0 1 1 0 0,-1 0-1 0 0,1-1 1 0 0,-1 1 0 0 0,1 0-1 0 0,-1-1 1 0 0,1 1-1 0 0,-1 0 1 0 0,0-1-1 0 0,1 1 1 0 0,-1 0 0 0 0,0 0-1 0 0,0 0 1 0 0,0 0-1 0 0,0 0 1 0 0,0 0-1 0 0,0 0 1 0 0,0 0 0 0 0,-1 0-1 0 0,0 0 1 0 0,-10-5 230 0 0,1 1-1 0 0,-1 0 1 0 0,0 1 0 0 0,-1 0 0 0 0,1 1-1 0 0,-1 1 1 0 0,1-1 0 0 0,-1 2 0 0 0,0 0 0 0 0,-23 2-1 0 0,30-1-165 0 0,-1 1-1 0 0,1 0 0 0 0,0 0 0 0 0,0 1 1 0 0,-1 0-1 0 0,1 0 0 0 0,0 0 0 0 0,1 1 0 0 0,-1 0 1 0 0,0 0-1 0 0,1 0 0 0 0,0 1 0 0 0,0 0 1 0 0,0 0-1 0 0,0 0 0 0 0,0 1 0 0 0,1-1 1 0 0,0 1-1 0 0,0 0 0 0 0,-5 9 0 0 0,6-10-80 0 0,0 1-1 0 0,1 0 1 0 0,0 0 0 0 0,0 0-1 0 0,0 1 1 0 0,0-1-1 0 0,1 0 1 0 0,0 1-1 0 0,0-1 1 0 0,0 1 0 0 0,1-1-1 0 0,0 1 1 0 0,0-1-1 0 0,0 1 1 0 0,1 0-1 0 0,0-1 1 0 0,0 0-1 0 0,0 1 1 0 0,1-1 0 0 0,0 0-1 0 0,0 1 1 0 0,0-1-1 0 0,5 8 1 0 0,-1-4-151 0 0,1 0 1 0 0,0-1-1 0 0,1 0 0 0 0,-1 0 1 0 0,1 0-1 0 0,1-1 1 0 0,0 0-1 0 0,0-1 0 0 0,0 0 1 0 0,0-1-1 0 0,13 6 1 0 0,-8-5-877 0 0,0-1 1 0 0,1 0 0 0 0,-1-1 0 0 0,1-1 0 0 0,-1 0 0 0 0,1-1 0 0 0,25 1 0 0 0,-13-3-3874 0 0,9 0-1881 0 0</inkml:trace>
</inkml:ink>
</file>

<file path=ppt/ink/ink1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1:55.8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8161 0 0,'0'0'12561'0'0,"16"2"-11544"0"0,-1 0-777 0 0,19 2 314 0 0,36 10 0 0 0,-26-4-548 0 0,140 31 458 0 0,3-16-4780 0 0,-177-24 3266 0 0,19 0-3326 0 0,-12-4-3082 0 0,-6-3 1345 0 0</inkml:trace>
</inkml:ink>
</file>

<file path=ppt/ink/ink1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1:56.0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12225 0 0,'0'0'9924'0'0,"12"4"-9568"0"0,2 0-269 0 0,-7-3-48 0 0,0 1 1 0 0,1 1-1 0 0,-2-1 0 0 0,1 1 1 0 0,0 0-1 0 0,0 1 0 0 0,-1-1 1 0 0,0 1-1 0 0,8 7 0 0 0,-2-1 59 0 0,0 1 0 0 0,-1 0 0 0 0,0 1 0 0 0,0 0 0 0 0,-2 1-1 0 0,10 14 1 0 0,-15-20-79 0 0,0 0 0 0 0,-1 1 0 0 0,1-1 0 0 0,-1 1 1 0 0,-1-1-1 0 0,0 1 0 0 0,0 0 0 0 0,0 0 0 0 0,-1 0 0 0 0,0 0 0 0 0,-1 0 0 0 0,0 0 0 0 0,-1 15 0 0 0,-1-17-41 0 0,1 1 0 0 0,-1-1 0 0 0,-1 0 0 0 0,1 0 0 0 0,-1-1 0 0 0,0 1 0 0 0,0 0 0 0 0,-1-1 0 0 0,0 0 0 0 0,0 0 0 0 0,-5 6 0 0 0,-9 6-762 0 0,-30 24-1 0 0,28-24-203 0 0,10-9 124 0 0,-4 4-1142 0 0,4-6-2647 0 0</inkml:trace>
</inkml:ink>
</file>

<file path=ppt/ink/ink1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1:56.4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42 142 8221 0 0,'0'0'11393'0'0,"5"15"-10089"0"0,17 52-299 0 0,-20-64-941 0 0,-1 1-1 0 0,-1-1 0 0 0,1 1 0 0 0,0 0 0 0 0,-1-1 1 0 0,0 1-1 0 0,0 0 0 0 0,0-1 0 0 0,0 1 1 0 0,-1-1-1 0 0,1 1 0 0 0,-1 0 0 0 0,0-1 1 0 0,0 1-1 0 0,0-1 0 0 0,0 1 0 0 0,-1-1 0 0 0,-3 6 1 0 0,-1 3 37 0 0,-2 6-49 0 0,0 0 0 0 0,-21 30-1 0 0,29-48-56 0 0,0 0 0 0 0,0 1 0 0 0,0-1 0 0 0,0 0 0 0 0,0 0 0 0 0,0 1 0 0 0,-1-1 0 0 0,1 0 0 0 0,0 0 0 0 0,0 1 0 0 0,0-1 0 0 0,-1 0 0 0 0,1 0 0 0 0,0 1 0 0 0,0-1 0 0 0,0 0 0 0 0,-1 0 0 0 0,1 0 0 0 0,0 0 0 0 0,0 1 0 0 0,-1-1 0 0 0,1 0 0 0 0,0 0 0 0 0,-1 0 0 0 0,1 0 0 0 0,0 0 0 0 0,0 0 0 0 0,-1 0 0 0 0,1 0 0 0 0,0 0 0 0 0,-1 0 0 0 0,1 0 0 0 0,-1 0 1 0 0,0-10-95 0 0,6-19-58 0 0,4 3 158 0 0,0 0 0 0 0,2 1-1 0 0,1 0 1 0 0,1 0 0 0 0,1 1 0 0 0,1 1 0 0 0,1 1-1 0 0,1 0 1 0 0,1 1 0 0 0,1 1 0 0 0,37-30-1 0 0,-54 48 16 0 0,0 0 34 0 0,1-1-1 0 0,0 1 0 0 0,0 0 0 0 0,0 0 0 0 0,0 0 0 0 0,0 1 0 0 0,0-1 0 0 0,0 1 0 0 0,1 0 0 0 0,4-2 0 0 0,-8 3-42 0 0,1 0-1 0 0,-1 0 0 0 0,0 0 0 0 0,1 0 0 0 0,-1 1 0 0 0,1-1 0 0 0,-1 0 0 0 0,0 0 0 0 0,1 0 0 0 0,-1 0 0 0 0,1 0 1 0 0,-1 1-1 0 0,0-1 0 0 0,1 0 0 0 0,-1 0 0 0 0,0 1 0 0 0,1-1 0 0 0,-1 0 0 0 0,0 1 0 0 0,1-1 0 0 0,-1 0 0 0 0,0 1 1 0 0,0-1-1 0 0,1 0 0 0 0,-1 1 0 0 0,0-1 0 0 0,0 0 0 0 0,0 1 0 0 0,0-1 0 0 0,1 1 0 0 0,-1-1 0 0 0,0 1 0 0 0,0-1 1 0 0,0 1-1 0 0,2 19 124 0 0,-2-15-80 0 0,-1 16 150 0 0,0 0 0 0 0,-2 0 0 0 0,-6 25 0 0 0,-3 29 15 0 0,11-65-214 0 0,1 1 0 0 0,0-1 0 0 0,0 1 0 0 0,1 0 0 0 0,3 11 0 0 0,-3-16-2 0 0,1 0 1 0 0,0 0-1 0 0,0 0 0 0 0,1 0 0 0 0,0-1 0 0 0,0 1 1 0 0,0-1-1 0 0,0 1 0 0 0,1-1 0 0 0,0 0 0 0 0,0-1 1 0 0,1 1-1 0 0,-1-1 0 0 0,1 0 0 0 0,0 0 0 0 0,0 0 1 0 0,0 0-1 0 0,1-1 0 0 0,-1 0 0 0 0,1 0 0 0 0,8 2 1 0 0,-6-2 5 0 0,0-1 0 0 0,0 1 0 0 0,1-2 0 0 0,-1 1 0 0 0,1-1 0 0 0,-1-1 0 0 0,1 1 0 0 0,-1-2-1 0 0,1 1 1 0 0,0-1 0 0 0,-1 0 0 0 0,0-1 0 0 0,1 0 0 0 0,-1 0 0 0 0,10-5 0 0 0,-2 0-6 0 0,0 0 0 0 0,-1-1 0 0 0,-1-1 0 0 0,1-1 0 0 0,-1 0 0 0 0,-1-1 0 0 0,0 0 0 0 0,0-1 0 0 0,-1-1 0 0 0,-1 0 0 0 0,0 0 0 0 0,-1-1 0 0 0,0 0 0 0 0,-1-1 1 0 0,-1 0-1 0 0,0-1 0 0 0,-1 0 0 0 0,-1 0 0 0 0,0 0 0 0 0,-2-1 0 0 0,1 1 0 0 0,-2-1 0 0 0,0 0 0 0 0,0-35 0 0 0,-3 49-92 0 0,0-1 1 0 0,-1 1 0 0 0,0-1 0 0 0,1 1 0 0 0,-1-1-1 0 0,0 1 1 0 0,-1 0 0 0 0,1-1 0 0 0,-1 1 0 0 0,1 0-1 0 0,-1 0 1 0 0,-3-5 0 0 0,4 7-11 0 0,0 1 0 0 0,1-1 0 0 0,-1 0 0 0 0,0 0-1 0 0,0 1 1 0 0,0-1 0 0 0,0 1 0 0 0,1-1 0 0 0,-1 0 0 0 0,0 1 0 0 0,0 0 0 0 0,0-1 0 0 0,0 1-1 0 0,0-1 1 0 0,0 1 0 0 0,0 0 0 0 0,0 0 0 0 0,-2 0 0 0 0,1 0-84 0 0,1 0-1 0 0,0 0 1 0 0,-1 1-1 0 0,1-1 1 0 0,0 1-1 0 0,0-1 1 0 0,-1 1 0 0 0,1 0-1 0 0,0-1 1 0 0,0 1-1 0 0,0 0 1 0 0,0 0 0 0 0,0 0-1 0 0,0 0 1 0 0,0 0-1 0 0,0 0 1 0 0,0 0-1 0 0,-1 2 1 0 0,0 0-706 0 0,0 1-1 0 0,-1 0 1 0 0,1-1-1 0 0,1 1 1 0 0,-1 0 0 0 0,1 0-1 0 0,-1 0 1 0 0,1 0-1 0 0,1 0 1 0 0,-1 1-1 0 0,0-1 1 0 0,1 0 0 0 0,0 9-1 0 0,0 3-3185 0 0</inkml:trace>
</inkml:ink>
</file>

<file path=ppt/ink/ink1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1:56.7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0 768 0 0,'0'0'10625'0'0,"15"8"-8571"0"0,47 26-220 0 0,-56-30-1428 0 0,0-1 0 0 0,0 1 0 0 0,-1 0 0 0 0,1 1 0 0 0,-1-1 0 0 0,0 1 0 0 0,0 0 0 0 0,-1 0 0 0 0,0 1 0 0 0,1-1 0 0 0,4 11 0 0 0,-3-6 78 0 0,-1-2-355 0 0,0 1 0 0 0,-1 0 0 0 0,0 0 0 0 0,0 0 0 0 0,-1 1-1 0 0,0-1 1 0 0,-1 1 0 0 0,0 0 0 0 0,-1 0 0 0 0,0-1 0 0 0,0 1 0 0 0,-1 0 0 0 0,-1 0 0 0 0,-1 15 0 0 0,1-21-324 0 0,-1 0-1 0 0,1-1 1 0 0,-1 1-1 0 0,0-1 1 0 0,0 1-1 0 0,0-1 0 0 0,0 0 1 0 0,-1 0-1 0 0,-4 6 1 0 0,-2 1-3055 0 0,2 0-3341 0 0</inkml:trace>
</inkml:ink>
</file>

<file path=ppt/ink/ink1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1:57.1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50 0 508 0 0,'0'0'22375'0'0,"6"17"-21718"0"0,18 58-181 0 0,-23-71-432 0 0,0 1 1 0 0,0-1 0 0 0,-1 1-1 0 0,0 0 1 0 0,1-1 0 0 0,-1 1-1 0 0,-1 0 1 0 0,1 0 0 0 0,-1-1 0 0 0,0 1-1 0 0,0-1 1 0 0,0 1 0 0 0,-3 7-1 0 0,0-1 44 0 0,-24 59 393 0 0,-3 15-252 0 0,28-74-256 0 0,0-1 0 0 0,1 1-1 0 0,0 0 1 0 0,1 0 0 0 0,1 0 0 0 0,0 13-1 0 0,0-21 13 0 0,1 0 1 0 0,0 1-1 0 0,0-1 0 0 0,0 0 0 0 0,0 0 0 0 0,0 0 0 0 0,1 0 0 0 0,-1 0 0 0 0,1-1 0 0 0,0 1 0 0 0,0 0 1 0 0,0-1-1 0 0,0 1 0 0 0,0-1 0 0 0,1 0 0 0 0,-1 0 0 0 0,1 0 0 0 0,0 0 0 0 0,-1 0 0 0 0,1-1 1 0 0,0 1-1 0 0,3 1 0 0 0,4 1 12 0 0,0 0 1 0 0,1 0-1 0 0,-1-1 1 0 0,1 0-1 0 0,15 1 1 0 0,6 0-193 0 0,1-2 0 0 0,0-1-1 0 0,0-1 1 0 0,-1-2 0 0 0,1-2 0 0 0,0-1 0 0 0,-1-1 0 0 0,0-1 0 0 0,33-14-1 0 0,-61 20-11 0 0,22-10-495 0 0,-25 10 530 0 0,0 0 0 0 0,0 1-1 0 0,0-1 1 0 0,0 0 0 0 0,0 1-1 0 0,0-1 1 0 0,0 0 0 0 0,0 0-1 0 0,0 0 1 0 0,0 0 0 0 0,0 0-1 0 0,-1 0 1 0 0,1 0 0 0 0,0 0-1 0 0,-1 0 1 0 0,1 0 0 0 0,0-3-1 0 0,-1 4 48 0 0,0 0 0 0 0,0-1 0 0 0,0 1-1 0 0,0 0 1 0 0,0-1 0 0 0,0 1 0 0 0,0 0-1 0 0,0-1 1 0 0,0 1 0 0 0,0 0 0 0 0,-1 0-1 0 0,1-1 1 0 0,0 1 0 0 0,0 0 0 0 0,0-1-1 0 0,-1 1 1 0 0,1 0 0 0 0,0 0 0 0 0,0-1 0 0 0,0 1-1 0 0,-1 0 1 0 0,1 0 0 0 0,0-1 0 0 0,-1 1-1 0 0,1 0 1 0 0,0 0 0 0 0,0 0 0 0 0,-1 0-1 0 0,1 0 1 0 0,0-1 0 0 0,-1 1 0 0 0,1 0-1 0 0,0 0 1 0 0,-1 0 0 0 0,1 0 0 0 0,-1 0-1 0 0,-17-1-4938 0 0,-10 1-782 0 0</inkml:trace>
</inkml:ink>
</file>

<file path=ppt/ink/ink1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1:57.3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0 123 11521 0 0,'0'0'10772'0'0,"20"2"-9795"0"0,-9-1-857 0 0,143 10 882 0 0,-74-11-762 0 0,261-3 168 0 0,-3-26-901 0 0,-215 7-263 0 0,-108 18 428 0 0,0 0 0 0 0,-1-1 1 0 0,0-1-1 0 0,0 0 0 0 0,0-1 0 0 0,14-10 1 0 0,-27 17 205 0 0,0 0-1 0 0,-1-1 1 0 0,1 1 0 0 0,0-1 0 0 0,0 1 0 0 0,0-1 0 0 0,-1 0 0 0 0,1 1 0 0 0,0-1 0 0 0,-1 0-1 0 0,1 0 1 0 0,0 1 0 0 0,-1-1 0 0 0,1 0 0 0 0,-1 0 0 0 0,1 0 0 0 0,-1 0 0 0 0,0 0 0 0 0,1 1-1 0 0,-1-1 1 0 0,0 0 0 0 0,0 0 0 0 0,0 0 0 0 0,1 0 0 0 0,-1-2 0 0 0,-1 2-128 0 0,1 0 1 0 0,-1 0-1 0 0,0 1 1 0 0,1-1-1 0 0,-1 0 1 0 0,0 0-1 0 0,1 1 1 0 0,-1-1-1 0 0,0 1 1 0 0,0-1-1 0 0,0 0 1 0 0,0 1-1 0 0,1 0 1 0 0,-1-1-1 0 0,0 1 1 0 0,0-1-1 0 0,0 1 1 0 0,0 0-1 0 0,0 0 1 0 0,0-1-1 0 0,0 1 1 0 0,0 0-1 0 0,-1 0 1 0 0,-23 0-4735 0 0,-20 0-1450 0 0</inkml:trace>
  <inkml:trace contextRef="#ctx0" brushRef="#br0" timeOffset="1">278 312 9821 0 0,'0'0'6160'0'0,"15"0"-4903"0"0,-5 1-1022 0 0,16-1 471 0 0,-1 0-1 0 0,28-4 1 0 0,494-81 3209 0 0,-529 81-4036 0 0,7-1-695 0 0,1 0 0 0 0,37-15 1 0 0,-51 13-1678 0 0,-38-1-11599 0 0</inkml:trace>
</inkml:ink>
</file>

<file path=ppt/ink/ink1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1:59.5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95 32 4592 0 0,'0'0'10865'0'0,"-13"3"-9973"0"0,-43 9 16 0 0,55-12-838 0 0,0 1-1 0 0,0-1 1 0 0,-1 0 0 0 0,1 1 0 0 0,0-1 0 0 0,0 0-1 0 0,0 1 1 0 0,0 0 0 0 0,0-1 0 0 0,0 1 0 0 0,0 0-1 0 0,0-1 1 0 0,0 1 0 0 0,0 0 0 0 0,0 0 0 0 0,0 0-1 0 0,0 0 1 0 0,1 0 0 0 0,-1 0 0 0 0,0 0-1 0 0,1 0 1 0 0,-1 0 0 0 0,0 0 0 0 0,1 0 0 0 0,0 0-1 0 0,-1 0 1 0 0,1 0 0 0 0,0 1 0 0 0,-1-1 0 0 0,1 0-1 0 0,0 3 1 0 0,0 0 336 0 0,-1-3-303 0 0,1 1 0 0 0,0 0 0 0 0,0 0 0 0 0,0 0 0 0 0,0 0 0 0 0,1 0 0 0 0,-1-1-1 0 0,0 1 1 0 0,1 0 0 0 0,-1 0 0 0 0,1 0 0 0 0,0-1 0 0 0,-1 1 0 0 0,1 0 0 0 0,0-1-1 0 0,0 1 1 0 0,0-1 0 0 0,0 1 0 0 0,1-1 0 0 0,-1 1 0 0 0,0-1 0 0 0,0 0-1 0 0,1 0 1 0 0,-1 0 0 0 0,1 0 0 0 0,-1 0 0 0 0,1 0 0 0 0,0 0 0 0 0,-1 0 0 0 0,1 0-1 0 0,2 0 1 0 0,6 3 57 0 0,0-1 0 0 0,0-1 1 0 0,0 0-1 0 0,14 1 0 0 0,-20-2-93 0 0,47 4-61 0 0,-1-2 1 0 0,1-2 0 0 0,0-2 0 0 0,0-3 0 0 0,-1-2 0 0 0,65-16 0 0 0,-110 21-162 0 0,0 0 1 0 0,0-1 0 0 0,-1 1 0 0 0,1-1 0 0 0,0 0-1 0 0,-1-1 1 0 0,5-2 0 0 0,-8 4 97 0 0,0 1 1 0 0,0-1-1 0 0,-1 0 0 0 0,1 1 0 0 0,0-1 0 0 0,-1 0 1 0 0,1 0-1 0 0,-1 1 0 0 0,1-1 0 0 0,-1 0 1 0 0,1 0-1 0 0,-1 0 0 0 0,0 0 0 0 0,1 0 0 0 0,-1 1 1 0 0,0-1-1 0 0,0 0 0 0 0,1-1 0 0 0,-2 0-3 0 0,1 1 0 0 0,0 0 0 0 0,0-1 0 0 0,-1 1 0 0 0,1 0 0 0 0,-1-1 1 0 0,1 1-1 0 0,-1 0 0 0 0,1 0 0 0 0,-1-1 0 0 0,0 1 0 0 0,0 0 0 0 0,1 0 0 0 0,-1 0 0 0 0,0 0 0 0 0,-1-1 0 0 0,-7-7-38 0 0,0 1 0 0 0,-1 1 0 0 0,0-1 0 0 0,0 1 0 0 0,0 1 0 0 0,-20-9 1 0 0,27 13 894 0 0,4 2 179 0 0,9 2-429 0 0,4 6-387 0 0,-1 1 1 0 0,1 0-1 0 0,-1 0 0 0 0,-1 1 1 0 0,1 1-1 0 0,-2 0 1 0 0,12 15-1 0 0,-18-21-122 0 0,-1 1 1 0 0,1 0-1 0 0,-1 0 0 0 0,-1 0 1 0 0,1 0-1 0 0,-1 0 0 0 0,-1 1 1 0 0,1 0-1 0 0,-1-1 0 0 0,0 1 1 0 0,0 0-1 0 0,-1 0 0 0 0,0 0 1 0 0,0 0-1 0 0,-1 0 0 0 0,0 1 1 0 0,0-1-1 0 0,-2 12 0 0 0,0-14-45 0 0,0 1 0 0 0,0-1-1 0 0,0 0 1 0 0,-1 0 0 0 0,0-1-1 0 0,0 1 1 0 0,0 0 0 0 0,-1-1-1 0 0,1 0 1 0 0,-1 0 0 0 0,0 0-1 0 0,0 0 1 0 0,-6 4 0 0 0,-8 5-730 0 0,-37 20 0 0 0,23-19-839 0 0,10-10-5009 0 0,20-21-8000 0 0</inkml:trace>
</inkml:ink>
</file>

<file path=ppt/ink/ink1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2:00.1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1 115 14529 0 0,'0'0'6569'0'0,"7"15"-5256"0"0,25 48-241 0 0,-29-58-963 0 0,-1 0-1 0 0,-1 0 0 0 0,1 0 1 0 0,0 0-1 0 0,-1 0 0 0 0,0 0 0 0 0,-1 0 1 0 0,1 0-1 0 0,-1 0 0 0 0,0 1 0 0 0,0 5 1 0 0,-1 5 64 0 0,1-7-140 0 0,-1 0 0 0 0,0 0 1 0 0,0 1-1 0 0,-1-1 1 0 0,0 0-1 0 0,-1-1 0 0 0,0 1 1 0 0,-7 14-1 0 0,10-22-50 0 0,0-1-1 0 0,0 1 0 0 0,0-1 0 0 0,0 0 0 0 0,0 1 1 0 0,-1-1-1 0 0,1 1 0 0 0,0-1 0 0 0,0 0 0 0 0,-1 1 1 0 0,1-1-1 0 0,0 0 0 0 0,-1 1 0 0 0,1-1 1 0 0,0 0-1 0 0,-1 1 0 0 0,1-1 0 0 0,0 0 0 0 0,-1 0 1 0 0,1 1-1 0 0,-1-1 0 0 0,1 0 0 0 0,-1 0 0 0 0,-3-8-222 0 0,3-21 8 0 0,1 26 187 0 0,1-6 15 0 0,0 0 0 0 0,0 0 0 0 0,1 0 0 0 0,0 1-1 0 0,1-1 1 0 0,0 0 0 0 0,5-10 0 0 0,32-57-135 0 0,-36 70 164 0 0,55-86-44 0 0,-51 80 65 0 0,1 1 0 0 0,0 0 1 0 0,1 0-1 0 0,1 1 0 0 0,15-12 0 0 0,-25 21-2 0 0,0 0 0 0 0,0 1 0 0 0,-1-1 0 0 0,1 1 0 0 0,0-1 1 0 0,0 1-1 0 0,0 0 0 0 0,0-1 0 0 0,0 1 0 0 0,0 0 0 0 0,-1-1 0 0 0,1 1 0 0 0,0 0 0 0 0,0 0 1 0 0,0 0-1 0 0,0 0 0 0 0,0 0 0 0 0,2 0 0 0 0,-3 0-5 0 0,1 1-1 0 0,0-1 1 0 0,-1 0-1 0 0,1 1 1 0 0,-1-1 0 0 0,1 1-1 0 0,-1-1 1 0 0,1 1 0 0 0,-1-1-1 0 0,1 1 1 0 0,-1-1 0 0 0,1 1-1 0 0,-1-1 1 0 0,1 1-1 0 0,-1 0 1 0 0,0-1 0 0 0,0 1-1 0 0,1-1 1 0 0,-1 2 0 0 0,2 3 47 0 0,-1 1 0 0 0,0-1 0 0 0,-1 1 0 0 0,1-1 0 0 0,-1 7 0 0 0,0-7 4 0 0,-1 19 102 0 0,-3 29 1 0 0,1-37-153 0 0,2 0 1 0 0,0 0-1 0 0,1 0 1 0 0,0 0-1 0 0,4 20 1 0 0,-3-31-18 0 0,0-1 0 0 0,0 0 0 0 0,1 1-1 0 0,0-1 1 0 0,0 0 0 0 0,0 0 0 0 0,0 0 0 0 0,1 0 0 0 0,-1 0 0 0 0,1-1 0 0 0,0 1 0 0 0,0-1 0 0 0,5 5 0 0 0,-2-4-16 0 0,-1 0 0 0 0,1 0 0 0 0,0-1 1 0 0,0 0-1 0 0,0 0 0 0 0,0 0 0 0 0,1-1 0 0 0,8 3 0 0 0,0-2-15 0 0,-1-1 0 0 0,0-1 0 0 0,0 0 0 0 0,1 0 0 0 0,-1-2 0 0 0,0 0 0 0 0,1 0-1 0 0,14-4 1 0 0,-4-1 43 0 0,0-1 0 0 0,0-2 0 0 0,34-16 0 0 0,-46 19 10 0 0,-1-1 0 0 0,-1 0 0 0 0,1 0 0 0 0,-1-1-1 0 0,0-1 1 0 0,-1 0 0 0 0,0-1 0 0 0,11-14 0 0 0,-17 20-6 0 0,-1-1 0 0 0,0 1 1 0 0,-1-1-1 0 0,1 0 0 0 0,-1 0 0 0 0,0 0 1 0 0,0 0-1 0 0,0 0 0 0 0,-1-1 1 0 0,0 1-1 0 0,1-6 0 0 0,-2 8-16 0 0,0-1 1 0 0,0 1-1 0 0,0-1 0 0 0,-1 1 1 0 0,1-1-1 0 0,-1 1 0 0 0,0-1 0 0 0,0 1 1 0 0,0 0-1 0 0,0-1 0 0 0,-1 1 1 0 0,1 0-1 0 0,-1 0 0 0 0,0 0 0 0 0,0 0 1 0 0,0 0-1 0 0,-4-5 0 0 0,-2 1-161 0 0,-1-1-1 0 0,1 1 0 0 0,-1 0 0 0 0,0 1 0 0 0,-1 0 1 0 0,-14-6-1 0 0,19 9-100 0 0,1 1 1 0 0,-1 0-1 0 0,0 1 1 0 0,0-1 0 0 0,0 1-1 0 0,0 0 1 0 0,-1 0-1 0 0,1 1 1 0 0,0-1 0 0 0,0 1-1 0 0,0 0 1 0 0,0 1-1 0 0,-1-1 1 0 0,1 1 0 0 0,0 0-1 0 0,-5 2 1 0 0,8-2-62 0 0,0 0-1 0 0,0 0 1 0 0,0 0 0 0 0,1 0 0 0 0,-1 0 0 0 0,0 1 0 0 0,1-1-1 0 0,0 1 1 0 0,-1-1 0 0 0,1 1 0 0 0,0-1 0 0 0,-1 1 0 0 0,1 0 0 0 0,0 0-1 0 0,0-1 1 0 0,0 1 0 0 0,1 0 0 0 0,-1 0 0 0 0,0 0 0 0 0,0 4-1 0 0,1-3-557 0 0,-1 0-1 0 0,1 0 0 0 0,0 0 0 0 0,0 0 1 0 0,0 0-1 0 0,0 0 0 0 0,1 0 1 0 0,0 6-1 0 0,7 7-3781 0 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38:05.3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6749 0 0,'0'0'11401'0'0,"0"3"-10739"0"0,14 195 1574 0 0,-11-170-2207 0 0,10 41 1 0 0,-12-62-286 0 0,1 0 0 0 0,0 0-1 0 0,1 0 1 0 0,-1-1 0 0 0,2 1 0 0 0,-1-1 0 0 0,0 0 0 0 0,1 0 0 0 0,0 0 0 0 0,1 0 0 0 0,7 8 0 0 0,2-5-2922 0 0,-3-7-3665 0 0</inkml:trace>
</inkml:ink>
</file>

<file path=ppt/ink/ink1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2:00.3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24 7337 0 0,'0'0'9585'0'0,"14"12"-8157"0"0,47 39-306 0 0,-53-44-693 0 0,0 1 1 0 0,0 0 0 0 0,11 16 0 0 0,-6-7 72 0 0,-1-2-143 0 0,2 0-1 0 0,0-1 0 0 0,30 24 1 0 0,-37-33-307 0 0,0-1 1 0 0,0 0 0 0 0,0 0 0 0 0,0-1 0 0 0,1 0 0 0 0,0 0 0 0 0,-1-1 0 0 0,1 1 0 0 0,0-2-1 0 0,0 1 1 0 0,0-1 0 0 0,12-1 0 0 0,-13 0-30 0 0,-1 0-1 0 0,1-1 0 0 0,0 0 0 0 0,0 0 1 0 0,-1 0-1 0 0,1-1 0 0 0,-1 0 1 0 0,1-1-1 0 0,-1 1 0 0 0,0-1 1 0 0,7-5-1 0 0,-9 6 4 0 0,0-1-1 0 0,-1 0 1 0 0,1 0-1 0 0,-1 0 1 0 0,0 0-1 0 0,0-1 1 0 0,0 1 0 0 0,-1-1-1 0 0,1 0 1 0 0,-1 0-1 0 0,0 1 1 0 0,0-2-1 0 0,0 1 1 0 0,0 0 0 0 0,-1 0-1 0 0,1-1 1 0 0,0-8-1 0 0,-1 9 0 0 0,-1 0-1 0 0,1 0 1 0 0,-1-1-1 0 0,-1 1 1 0 0,1 0-1 0 0,0-1 1 0 0,-1 1-1 0 0,0 0 1 0 0,0 0-1 0 0,0 0 1 0 0,-1 0-1 0 0,1 0 1 0 0,-1 0-1 0 0,0 0 1 0 0,0 0-1 0 0,0 1 1 0 0,-4-6-1 0 0,0 3-167 0 0,0 0 0 0 0,0 1 0 0 0,0-1 0 0 0,-1 1 0 0 0,0 0-1 0 0,0 1 1 0 0,-15-8 0 0 0,6 5-611 0 0,0 0 0 0 0,-1 1 0 0 0,1 1 0 0 0,-22-4 0 0 0,15 5-3879 0 0,-25 0 1 0 0,30 3-418 0 0</inkml:trace>
</inkml:ink>
</file>

<file path=ppt/ink/ink1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2:00.7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4244 0 0,'0'0'18918'0'0,"76"72"-18470"0"0,-76-46-184 0 0,-2 1-20 0 0,-5-3-76 0 0,-3-1 48 0 0,0 1-36 0 0,1-2-20 0 0</inkml:trace>
</inkml:ink>
</file>

<file path=ppt/ink/ink1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2:02.1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62 1 4924 0 0,'0'0'11862'0'0,"12"15"-10922"0"0,34 52-264 0 0,-44-64-630 0 0,0-1-1 0 0,-1 1 0 0 0,1 0 0 0 0,-1 0 1 0 0,0 0-1 0 0,0 0 0 0 0,0 0 1 0 0,0 0-1 0 0,-1 0 0 0 0,1 0 0 0 0,-1 0 1 0 0,0 1-1 0 0,1-1 0 0 0,-2 0 0 0 0,1 0 1 0 0,0 0-1 0 0,-1 4 0 0 0,0 1 83 0 0,-1 3 43 0 0,0 0 0 0 0,-1 0-1 0 0,0-1 1 0 0,0 1 0 0 0,-1-1-1 0 0,-6 12 1 0 0,-37 57 490 0 0,1-4-409 0 0,35-47-202 0 0,11-27 190 0 0,5-9-32 0 0,61-76-180 0 0,-13 17-30 0 0,-36 45 4 0 0,10-14-31 0 0,62-66 1 0 0,-85 99 33 0 0,0-1 0 0 0,0 1 1 0 0,0 0-1 0 0,1 0 0 0 0,-1 0 0 0 0,7-2 0 0 0,-10 4 0 0 0,0 1-1 0 0,0-1 1 0 0,0 1-1 0 0,0-1 1 0 0,0 1-1 0 0,0 0 1 0 0,1 0-1 0 0,-1-1 1 0 0,0 1-1 0 0,0 0 1 0 0,1 0 0 0 0,-1 0-1 0 0,0 1 1 0 0,0-1-1 0 0,0 0 1 0 0,1 0-1 0 0,-1 1 1 0 0,0-1-1 0 0,0 0 1 0 0,0 1-1 0 0,0-1 1 0 0,0 1-1 0 0,0 0 1 0 0,0-1-1 0 0,0 1 1 0 0,0 0-1 0 0,0-1 1 0 0,0 1-1 0 0,0 0 1 0 0,0 0-1 0 0,-1 0 1 0 0,1 0-1 0 0,1 1 1 0 0,0 3 9 0 0,1 1 1 0 0,-1-1-1 0 0,0 0 0 0 0,0 1 1 0 0,-1-1-1 0 0,0 1 0 0 0,0 0 1 0 0,0-1-1 0 0,0 12 0 0 0,-1-8-3 0 0,-1 0-1 0 0,1 0 0 0 0,-1 0 0 0 0,-1 0 1 0 0,-3 13-1 0 0,-1-8 3 0 0,0-1 1 0 0,-1 0-1 0 0,0 0 1 0 0,-1 0 0 0 0,-13 14-1 0 0,-8 15-4 0 0,44-52 92 0 0,30-28-287 0 0,92-57-1 0 0,-131 91 195 0 0,29-16 96 0 0,-33 19-65 0 0,0 0 0 0 0,0 0 0 0 0,0 1 0 0 0,0-1 0 0 0,0 0 1 0 0,0 1-1 0 0,0-1 0 0 0,0 1 0 0 0,0 0 0 0 0,0 0 0 0 0,0 0 0 0 0,0 0 0 0 0,0 0 1 0 0,1 0-1 0 0,1 1 0 0 0,-3 0-3 0 0,0 0 0 0 0,0 0 0 0 0,0-1 1 0 0,0 1-1 0 0,0 0 0 0 0,0 0 0 0 0,0 0 0 0 0,0 0 1 0 0,0 1-1 0 0,-1-1 0 0 0,1 0 0 0 0,0 0 0 0 0,-1 0 1 0 0,1 0-1 0 0,-1 1 0 0 0,0-1 0 0 0,1 0 0 0 0,-1 1 1 0 0,0 2-1 0 0,3 29 279 0 0,-3-27-319 0 0,1 27-286 0 0,-3 35 0 0 0,1-54-843 0 0,-1 0 1 0 0,-8 25-1 0 0,7-25-2277 0 0,4-5-2172 0 0</inkml:trace>
</inkml:ink>
</file>

<file path=ppt/ink/ink1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2:02.4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123 45 9321 0 0,'0'0'10786'0'0,"-13"9"-10284"0"0,-42 31-109 0 0,50-36-344 0 0,0 1 0 0 0,1 0-1 0 0,-1 1 1 0 0,1-1 0 0 0,0 1 0 0 0,0-1 0 0 0,1 1-1 0 0,0 1 1 0 0,0-1 0 0 0,0 0 0 0 0,1 1 0 0 0,-1-1-1 0 0,2 1 1 0 0,-1 0 0 0 0,1-1 0 0 0,0 1 0 0 0,0 0 0 0 0,1 11-1 0 0,0-14-45 0 0,0 1 0 0 0,0 0 0 0 0,0-1 0 0 0,1 1 0 0 0,0-1 0 0 0,0 1 0 0 0,0-1 0 0 0,0 0 0 0 0,0 1-1 0 0,4 6 1 0 0,-3-9 0 0 0,-1 0-1 0 0,1 1 0 0 0,0-1 1 0 0,0 0-1 0 0,0 0 0 0 0,0 0 1 0 0,0-1-1 0 0,0 1 1 0 0,0 0-1 0 0,0-1 0 0 0,1 1 1 0 0,-1-1-1 0 0,1 0 0 0 0,-1 0 1 0 0,1 0-1 0 0,-1 0 0 0 0,1 0 1 0 0,4 0-1 0 0,-2 0 3 0 0,0 0 0 0 0,-1-1 0 0 0,1 1 0 0 0,0-1 1 0 0,-1 0-1 0 0,1 0 0 0 0,0-1 0 0 0,-1 1 0 0 0,1-1 0 0 0,-1 0 0 0 0,1 0 0 0 0,-1-1 0 0 0,1 1 1 0 0,-1-1-1 0 0,0 0 0 0 0,0 0 0 0 0,0-1 0 0 0,0 1 0 0 0,0-1 0 0 0,0 0 0 0 0,-1 0 0 0 0,1 0 1 0 0,-1 0-1 0 0,0-1 0 0 0,0 1 0 0 0,0-1 0 0 0,0 0 0 0 0,-1 0 0 0 0,1 0 0 0 0,-1 0 0 0 0,0 0 1 0 0,-1-1-1 0 0,1 1 0 0 0,-1-1 0 0 0,2-6 0 0 0,-2 2-29 0 0,1-1 0 0 0,-2 1 0 0 0,0-1 1 0 0,0 1-1 0 0,0-1 0 0 0,-1 1 0 0 0,-1-1 0 0 0,0 1 0 0 0,0 0 0 0 0,0 0 0 0 0,-5-10 1 0 0,4 12-171 0 0,0 0 0 0 0,-1 0 1 0 0,1 1-1 0 0,-2-1 1 0 0,1 1-1 0 0,0 0 1 0 0,-1 1-1 0 0,0-1 1 0 0,-1 1-1 0 0,1 0 1 0 0,-1 0-1 0 0,0 0 0 0 0,0 1 1 0 0,-10-6-1 0 0,-6 5-1837 0 0,22 5 1770 0 0,-1-1 1 0 0,0 1-1 0 0,1 0 0 0 0,-1 0 1 0 0,1 0-1 0 0,-1 0 0 0 0,0 0 0 0 0,1 0 1 0 0,-1 0-1 0 0,1 0 0 0 0,-1 0 1 0 0,0 0-1 0 0,1 0 0 0 0,-1 0 1 0 0,1 0-1 0 0,-1 0 0 0 0,1 1 1 0 0,-1-1-1 0 0,0 0 0 0 0,1 0 0 0 0,-1 1 1 0 0,1-1-1 0 0,-1 0 0 0 0,1 1 1 0 0,-1-1-1 0 0,1 0 0 0 0,0 1 1 0 0,-1-1-1 0 0,1 1 0 0 0,-1-1 1 0 0,1 1-1 0 0,-1 6-3958 0 0</inkml:trace>
</inkml:ink>
</file>

<file path=ppt/ink/ink1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2:02.9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123 404 4528 0 0,'0'0'8311'0'0,"14"-3"-6915"0"0,41-13-152 0 0,-51 15-962 0 0,0-1-1 0 0,0 1 1 0 0,-1-1-1 0 0,1 0 0 0 0,0 0 1 0 0,-1 0-1 0 0,5-4 0 0 0,-7 6-182 0 0,-1-1 0 0 0,1 0 0 0 0,-1 1-1 0 0,1-1 1 0 0,0 0 0 0 0,-1 1-1 0 0,1-1 1 0 0,-1 0 0 0 0,1 0-1 0 0,-1 0 1 0 0,0 1 0 0 0,1-1-1 0 0,-1 0 1 0 0,0 0 0 0 0,1 0 0 0 0,-1 0-1 0 0,0 0 1 0 0,0 0 0 0 0,0 0-1 0 0,0 1 1 0 0,0-1 0 0 0,0 0-1 0 0,0 0 1 0 0,0 0 0 0 0,-1-2 0 0 0,0 3-77 0 0,1-1 1 0 0,-1 0 0 0 0,0 1-1 0 0,1-1 1 0 0,-1 0 0 0 0,0 1-1 0 0,0-1 1 0 0,1 1 0 0 0,-1-1-1 0 0,0 1 1 0 0,0-1 0 0 0,0 1-1 0 0,0 0 1 0 0,0 0 0 0 0,0-1-1 0 0,0 1 1 0 0,0 0 0 0 0,0 0-1 0 0,0 0 1 0 0,0 0 0 0 0,0 0-1 0 0,0 0 1 0 0,1 0 0 0 0,-3 1-1 0 0,-25 3 102 0 0,15 1-106 0 0,0 1 0 0 0,1 0 1 0 0,0 1-1 0 0,1 0 0 0 0,-1 1 1 0 0,1 1-1 0 0,1-1 0 0 0,0 1 1 0 0,0 1-1 0 0,1 0 0 0 0,0 1 1 0 0,0-1-1 0 0,1 2 0 0 0,1-1 1 0 0,-7 14-1 0 0,12-20-16 0 0,0 0 1 0 0,0 0-1 0 0,1 0 0 0 0,-1 0 1 0 0,1 0-1 0 0,0 0 0 0 0,1 0 1 0 0,-1 1-1 0 0,1-1 1 0 0,1 11-1 0 0,-1-15 5 0 0,1 0 0 0 0,-1 0 0 0 0,1 0 0 0 0,-1 0-1 0 0,1 0 1 0 0,-1 0 0 0 0,1 0 0 0 0,-1 0 0 0 0,1 0 0 0 0,0 0 0 0 0,0 0 0 0 0,-1 0 0 0 0,1 0 0 0 0,0 0 0 0 0,0 0-1 0 0,0-1 1 0 0,0 1 0 0 0,0 0 0 0 0,0-1 0 0 0,0 1 0 0 0,0-1 0 0 0,0 1 0 0 0,1-1 0 0 0,-1 0 0 0 0,0 1 0 0 0,0-1-1 0 0,1 0 1 0 0,5 2 39 0 0,0-2-1 0 0,0 1 0 0 0,9-1 0 0 0,-13 0-34 0 0,6 0 12 0 0,0-1-1 0 0,0-1 1 0 0,0 0 0 0 0,0 0 0 0 0,0-1 0 0 0,-1 0 0 0 0,1 0 0 0 0,-1-1 0 0 0,0 0 0 0 0,9-6 0 0 0,5-5 30 0 0,0-1 1 0 0,24-22 0 0 0,-28 20-31 0 0,0-1 0 0 0,-1 0 1 0 0,-1-2-1 0 0,-1 0 0 0 0,16-28 0 0 0,52-121 66 0 0,-38 72-183 0 0,-11 31 233 0 0,-37 91-107 0 0,-74 171 1153 0 0,66-171-1077 0 0,-38 89 91 0 0,-75 154-1238 0 0,106-241 458 0 0,14-22 123 0 0,1 2 0 0 0,-1-1 0 0 0,1 0 0 0 0,0 1 1 0 0,0 0-1 0 0,-3 8 0 0 0,6-13 242 0 0,1-1 1 0 0,-1 0-1 0 0,0 1 1 0 0,1-1-1 0 0,-1 1 1 0 0,0-1-1 0 0,1 0 1 0 0,-1 1 0 0 0,1-1-1 0 0,-1 0 1 0 0,0 1-1 0 0,1-1 1 0 0,-1 0-1 0 0,1 0 1 0 0,-1 1-1 0 0,1-1 1 0 0,-1 0-1 0 0,1 0 1 0 0,0 0-1 0 0,-1 0 1 0 0,1 0-1 0 0,-1 0 1 0 0,1 0 0 0 0,-1 0-1 0 0,1 0 1 0 0,-1 0-1 0 0,1 0 1 0 0,-1 0-1 0 0,2 0 1 0 0,23-3-4300 0 0,1-9-222 0 0</inkml:trace>
</inkml:ink>
</file>

<file path=ppt/ink/ink1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2:03.2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118 190 5837 0 0,'0'0'12569'0'0,"15"-4"-11877"0"0,96-23 178 0 0,-97 23-750 0 0,0 0 1 0 0,0-1-1 0 0,-1-1 1 0 0,22-12-1 0 0,-31 16-118 0 0,0 0 1 0 0,0-1-1 0 0,-1 1 1 0 0,1-1-1 0 0,-1 0 0 0 0,1 0 1 0 0,-1-1-1 0 0,0 1 0 0 0,-1 0 1 0 0,1-1-1 0 0,-1 0 0 0 0,1 0 1 0 0,-1 0-1 0 0,0 0 0 0 0,0 0 1 0 0,-1 0-1 0 0,1 0 1 0 0,-1-1-1 0 0,1-5 0 0 0,-2 8-1 0 0,1 1-1 0 0,-1-1 0 0 0,0 0 1 0 0,0 1-1 0 0,-1-1 0 0 0,1 1 1 0 0,0-1-1 0 0,0 1 0 0 0,-1-1 1 0 0,1 1-1 0 0,-1-1 0 0 0,1 1 1 0 0,-1 0-1 0 0,0-1 1 0 0,1 1-1 0 0,-1 0 0 0 0,0-1 1 0 0,0 1-1 0 0,0 0 0 0 0,0 0 1 0 0,0 0-1 0 0,0 0 0 0 0,-1 0 1 0 0,1 0-1 0 0,0 0 0 0 0,0 0 1 0 0,-1 0-1 0 0,1 0 0 0 0,0 1 1 0 0,-1-1-1 0 0,1 1 1 0 0,-3-1-1 0 0,-4-1 35 0 0,1 0 1 0 0,-1 1-1 0 0,0 0 0 0 0,0 1 1 0 0,-8 0-1 0 0,0 0 101 0 0,1 1 0 0 0,0 1 0 0 0,0 1-1 0 0,0 0 1 0 0,0 1 0 0 0,0 0 0 0 0,1 1-1 0 0,-1 1 1 0 0,2 0 0 0 0,-1 1 0 0 0,1 0-1 0 0,-18 13 1 0 0,23-14-59 0 0,0 1 1 0 0,0-1-1 0 0,1 2 0 0 0,0-1 0 0 0,0 0 1 0 0,1 1-1 0 0,0 1 0 0 0,0-1 0 0 0,1 1 0 0 0,0 0 1 0 0,0 0-1 0 0,1 0 0 0 0,1 1 0 0 0,-1-1 1 0 0,1 1-1 0 0,1 0 0 0 0,0 0 0 0 0,0 0 1 0 0,0 17-1 0 0,2-21-77 0 0,0 1 1 0 0,1-1-1 0 0,0 1 1 0 0,0-1-1 0 0,0 0 1 0 0,1 1-1 0 0,0-1 1 0 0,0 0-1 0 0,0 0 1 0 0,1 0 0 0 0,5 8-1 0 0,-5-11-71 0 0,-1 1 1 0 0,1-1-1 0 0,-1 0 0 0 0,1 0 0 0 0,0-1 1 0 0,0 1-1 0 0,1-1 0 0 0,-1 1 0 0 0,0-1 1 0 0,1 0-1 0 0,0 0 0 0 0,-1-1 0 0 0,1 1 1 0 0,0-1-1 0 0,0 1 0 0 0,0-1 0 0 0,0-1 1 0 0,0 1-1 0 0,6 0 0 0 0,-1 0-284 0 0,32 0-910 0 0,-38-1 797 0 0,1 0 0 0 0,-1-1 0 0 0,1 1 0 0 0,-1-1 0 0 0,1 0 0 0 0,-1 0 0 0 0,1 0 0 0 0,5-3 0 0 0,-8 4 117 0 0,-1-1 1 0 0,1 1 0 0 0,-1 0 0 0 0,1-1-1 0 0,-1 1 1 0 0,0-1 0 0 0,1 1 0 0 0,-1-1 0 0 0,0 1-1 0 0,1-1 1 0 0,-1 1 0 0 0,0-1 0 0 0,1 1-1 0 0,-1-1 1 0 0,0 1 0 0 0,0-2 0 0 0</inkml:trace>
</inkml:ink>
</file>

<file path=ppt/ink/ink1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2:25.8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8 103 888 0 0,'0'0'11000'0'0,"-1"-13"-10015"0"0,-2-6-561 0 0,1 2 990 0 0,0-33 0 0 0,3 47 569 0 0,-1 5-697 0 0,3 15-230 0 0,2 31-978 0 0,-4-41 273 0 0,3 37 16 0 0,8 61 46 0 0,-10-94-389 0 0,1 1 0 0 0,0 0 1 0 0,1-1-1 0 0,0 0 0 0 0,1 1 0 0 0,9 14 0 0 0,-12-23-7 0 0,0 0 0 0 0,1 0 0 0 0,-1 0 1 0 0,1 0-1 0 0,-1 0 0 0 0,1-1 0 0 0,0 1 0 0 0,0-1 0 0 0,0 0 1 0 0,0 0-1 0 0,1 0 0 0 0,-1 0 0 0 0,0-1 0 0 0,1 1 0 0 0,0-1 0 0 0,-1 0 1 0 0,1 0-1 0 0,0 0 0 0 0,-1 0 0 0 0,1-1 0 0 0,0 0 0 0 0,0 0 0 0 0,-1 0 1 0 0,1 0-1 0 0,0 0 0 0 0,0-1 0 0 0,0 1 0 0 0,-1-1 0 0 0,1 0 0 0 0,-1 0 1 0 0,1-1-1 0 0,0 1 0 0 0,-1-1 0 0 0,0 1 0 0 0,6-5 0 0 0,6-6 45 0 0,-1-1 0 0 0,-1 0 0 0 0,19-24 0 0 0,8-8 31 0 0,-39 44-78 0 0,1-1 1 0 0,0 0-1 0 0,-1 1 0 0 0,1-1 0 0 0,0 1 0 0 0,0-1 1 0 0,0 1-1 0 0,0 0 0 0 0,0 0 0 0 0,0 0 1 0 0,0 0-1 0 0,1 0 0 0 0,3 0 0 0 0,-4 1-8 0 0,-1 0 0 0 0,1 0 0 0 0,-1 0 0 0 0,1 0 0 0 0,0 1 0 0 0,-1-1 0 0 0,1 1 0 0 0,-1-1 0 0 0,1 1 0 0 0,-1 0 0 0 0,1-1 0 0 0,-1 1 0 0 0,0 0 0 0 0,1 0 0 0 0,-1 0 0 0 0,0 0 0 0 0,0 0 0 0 0,0 0 0 0 0,0 1 0 0 0,2 1 0 0 0,5 6 50 0 0,-1 1 0 0 0,0 0-1 0 0,-1 1 1 0 0,0 0 0 0 0,6 13-1 0 0,19 63 152 0 0,-7-18-730 0 0,-23-67 310 0 0,0 0 1 0 0,0 0-1 0 0,-1 1 0 0 0,1-1 0 0 0,0 0 1 0 0,-1 1-1 0 0,0-1 0 0 0,1 1 0 0 0,-1 3 1 0 0,-1-5-30 0 0,1-1 0 0 0,0 1 0 0 0,0 0 1 0 0,-1 0-1 0 0,1-1 0 0 0,0 1 0 0 0,-1 0 0 0 0,1-1 1 0 0,-1 1-1 0 0,1-1 0 0 0,-1 1 0 0 0,1 0 0 0 0,-1-1 1 0 0,0 1-1 0 0,1-1 0 0 0,-1 1 0 0 0,1-1 0 0 0,-1 0 1 0 0,0 1-1 0 0,1-1 0 0 0,-1 0 0 0 0,0 1 0 0 0,0-1 1 0 0,1 0-1 0 0,-1 0 0 0 0,0 0 0 0 0,0 0 0 0 0,1 0 0 0 0,-1 1 1 0 0,-2-2-1 0 0,-11 1-5222 0 0,-9-2-2664 0 0</inkml:trace>
</inkml:ink>
</file>

<file path=ppt/ink/ink1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2:26.3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123 795 13045 0 0,'0'0'3294'0'0,"-7"17"-2560"0"0,-20 58 180 0 0,25-69-769 0 0,1 0-1 0 0,-1 1 1 0 0,1-1 0 0 0,1 1 0 0 0,-1-1 0 0 0,1 1-1 0 0,0-1 1 0 0,1 1 0 0 0,-1-1 0 0 0,1 1-1 0 0,0-1 1 0 0,3 7 0 0 0,0-2 26 0 0,1 0 1 0 0,0 0-1 0 0,1-1 0 0 0,10 16 1 0 0,-5-11-112 0 0,1-1 0 0 0,0 0 0 0 0,0-1 0 0 0,2 0 0 0 0,-1-1 1 0 0,2 0-1 0 0,-1-1 0 0 0,1-1 0 0 0,1-1 0 0 0,30 14 0 0 0,-22-13-3 0 0,1-1-1 0 0,0-1 1 0 0,0-1 0 0 0,0-2-1 0 0,1 0 1 0 0,0-2-1 0 0,28 0 1 0 0,-54-3-57 0 0,27 2 61 0 0,0-2 0 0 0,0-1 0 0 0,0-1 0 0 0,0-2 0 0 0,27-6 0 0 0,-12-4-19 0 0,0-2 0 0 0,-1-2 1 0 0,0-2-1 0 0,-2-2 0 0 0,0-1 0 0 0,-2-1 1 0 0,0-3-1 0 0,38-36 0 0 0,-60 49-25 0 0,-1-1 0 0 0,0 0 0 0 0,-1-1 0 0 0,0 0 0 0 0,-1-1 0 0 0,-1-1-1 0 0,-1 0 1 0 0,-1 0 0 0 0,0-1 0 0 0,-1 0 0 0 0,-1-1 0 0 0,-1 1 0 0 0,-1-1 0 0 0,-1-1 0 0 0,2-20 0 0 0,-3 6-23 0 0,-2-1 1 0 0,-2 0 0 0 0,-1 0-1 0 0,-2 1 1 0 0,-2-1 0 0 0,-13-47-1 0 0,10 51 0 0 0,-2 1-1 0 0,-1 0 0 0 0,-2 1 1 0 0,0 1-1 0 0,-3 0 0 0 0,0 1 1 0 0,-23-28-1 0 0,31 45 31 0 0,-1 0 0 0 0,0 0 0 0 0,-1 1-1 0 0,0 1 1 0 0,-1 0 0 0 0,0 0 0 0 0,-1 1 0 0 0,1 1 0 0 0,-1 0-1 0 0,-1 0 1 0 0,1 2 0 0 0,-25-8 0 0 0,19 9 7 0 0,0 0 1 0 0,0 2-1 0 0,0 0 1 0 0,-1 1-1 0 0,1 1 1 0 0,-1 0-1 0 0,1 2 1 0 0,0 0-1 0 0,-23 6 1 0 0,6 2-18 0 0,0 1 0 0 0,1 2 0 0 0,0 1 1 0 0,1 2-1 0 0,-33 20 0 0 0,20-6 20 0 0,2 1 0 0 0,-74 67 0 0 0,92-73-4 0 0,1 2 0 0 0,1 1 0 0 0,2 1 0 0 0,1 1 0 0 0,1 0 0 0 0,-19 40 0 0 0,26-42-115 0 0,2 1 0 0 0,1 0-1 0 0,1 0 1 0 0,1 1 0 0 0,2 1-1 0 0,1-1 1 0 0,-4 54-1 0 0,10-52-721 0 0,0 0 0 0 0,2 1-1 0 0,11 57 1 0 0,7-13-8730 0 0,-16-64 4054 0 0</inkml:trace>
</inkml:ink>
</file>

<file path=ppt/ink/ink1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2:51.3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73 106 260 0 0,'0'0'8153'0'0,"-12"-1"-7812"0"0,-48-1 7643 0 0,80 3-6852 0 0,50 4-104 0 0,86-5 0 0 0,-68-1-883 0 0,423 3 65 0 0,-200-16-173 0 0,0-16-2 0 0,53-5-142 0 0,301 8 110 0 0,0 23 2 0 0,-659 4-5 0 0,610 6 141 0 0,-503-4-125 0 0,370 12-9 0 0,1 1 200 0 0,195 9 89 0 0,-405-11-231 0 0,189-9 166 0 0,-273-5-158 0 0,596-6 153 0 0,-474 2-43 0 0,263 7-62 0 0,-349 11 89 0 0,445 13 153 0 0,-107-22-6 0 0,-410-4-224 0 0,459 12 587 0 0,-386 0-523 0 0,33-7-549 0 0,-234-5-802 0 0,-41-1 246 0 0,0-1-1 0 0,1 0 1 0 0,-27-9 0 0 0,16 5-529 0 0,8 2 286 0 0,-45-14-6543 0 0,2-5-565 0 0</inkml:trace>
</inkml:ink>
</file>

<file path=ppt/ink/ink1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2:52.7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23 126 8281 0 0,'0'0'4116'0'0,"-3"-13"-3273"0"0,-11-40 392 0 0,12 49-947 0 0,1 1 0 0 0,0 0 0 0 0,1-1 1 0 0,-1 1-1 0 0,0-1 0 0 0,1 0 1 0 0,0 1-1 0 0,0-1 0 0 0,0 1 0 0 0,1-1 1 0 0,-1 1-1 0 0,1-1 0 0 0,0-3 0 0 0,0 6-253 0 0,-1 1 0 0 0,0 0 0 0 0,0-1 0 0 0,0 1 0 0 0,0 0 0 0 0,0-1 0 0 0,1 1 0 0 0,-1 0 0 0 0,0-1-1 0 0,0 1 1 0 0,0 0 0 0 0,1 0 0 0 0,-1-1 0 0 0,0 1 0 0 0,1 0 0 0 0,-1 0 0 0 0,0-1 0 0 0,0 1 0 0 0,1 0 0 0 0,-1 0 0 0 0,0 0-1 0 0,1 0 1 0 0,-1-1 0 0 0,1 1 0 0 0,-1 0 0 0 0,0 0 0 0 0,1 0 0 0 0,-1 0 0 0 0,0 0 0 0 0,1 0 0 0 0,-1 0 0 0 0,0 0-1 0 0,1 0 1 0 0,-1 0 0 0 0,1 0 0 0 0,-1 0 0 0 0,0 0 0 0 0,1 1 0 0 0,-1-1 0 0 0,0 0 0 0 0,1 0 0 0 0,-1 0 0 0 0,0 0 0 0 0,1 1-1 0 0,-1-1 1 0 0,0 0 0 0 0,1 1 0 0 0,10 11 743 0 0,-9-6-628 0 0,0-1 1 0 0,0 0-1 0 0,0 1 1 0 0,-1-1-1 0 0,0 1 1 0 0,0-1-1 0 0,0 8 1 0 0,-2 41 358 0 0,1-33-397 0 0,-3 36 77 0 0,1-17-112 0 0,1 0 0 0 0,2 0 0 0 0,7 44 0 0 0,16 39 62 0 0,-7-46-16 0 0,-4 1 1 0 0,4 99 0 0 0,-18-57 29 0 0,2 35 110 0 0,1-113-59 0 0,13 70 0 0 0,6-13-95 0 0,22 126 70 0 0,-35-181-121 0 0,-4-28-218 0 0,-1 2 0 0 0,1 25 0 0 0,-15-53-1867 0 0,9 6 1445 0 0,1 0 1 0 0,0 0-1 0 0,-1 0 1 0 0,1 1-1 0 0,1-1 1 0 0,-1 0-1 0 0,0 0 1 0 0,1 0-1 0 0,0-1 1 0 0,0 1-1 0 0,0 0 1 0 0,1 0 0 0 0,-1 0-1 0 0,3-6 1 0 0,7-29-5811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35:38.5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2128 0 0,'0'0'18211'0'0,"12"12"-17395"0"0,36 42-136 0 0,-43-49-573 0 0,-1 1-1 0 0,0 0 0 0 0,-1 0 1 0 0,1 0-1 0 0,-1 1 1 0 0,0-1-1 0 0,3 14 0 0 0,-1-6 36 0 0,50 168 334 0 0,-32-104-1218 0 0,-21-71 282 0 0,6 25-217 0 0,-5-11-4587 0 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38:05.9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0 100 5064 0 0,'0'0'11279'0'0,"6"-12"-10607"0"0,19-36 36 0 0,-24 46-651 0 0,0 1 1 0 0,0-1-1 0 0,1 0 1 0 0,-1 1-1 0 0,0-1 1 0 0,1 1-1 0 0,0-1 1 0 0,-1 1-1 0 0,1-1 1 0 0,0 1-1 0 0,-1 0 0 0 0,1 0 1 0 0,0 0-1 0 0,0 0 1 0 0,0 0-1 0 0,0 1 1 0 0,0-1-1 0 0,0 0 1 0 0,4 0-1 0 0,2 0 140 0 0,7-3 43 0 0,-1 1-1 0 0,1 0 1 0 0,0 2 0 0 0,0-1-1 0 0,0 2 1 0 0,1 0 0 0 0,-1 1-1 0 0,0 0 1 0 0,0 2 0 0 0,21 5 0 0 0,-26-5-193 0 0,0 0 0 0 0,0 0 1 0 0,0 2-1 0 0,0-1 1 0 0,-1 1-1 0 0,0 0 1 0 0,0 1-1 0 0,0 0 1 0 0,-1 1-1 0 0,0 0 1 0 0,0 0-1 0 0,0 0 1 0 0,-1 1-1 0 0,0 0 1 0 0,9 16-1 0 0,-13-18-41 0 0,0-1 1 0 0,0 1-1 0 0,0 1 0 0 0,-1-1 0 0 0,0 0 0 0 0,0 1 0 0 0,0-1 0 0 0,-1 1 0 0 0,0-1 0 0 0,-1 1 0 0 0,1-1 0 0 0,-1 1 0 0 0,-1 10 0 0 0,-1-8 5 0 0,0-1 0 0 0,0 1 0 0 0,-1-1 0 0 0,0 1 0 0 0,-1-1 0 0 0,0 0 0 0 0,0-1 0 0 0,0 1 0 0 0,-7 7 0 0 0,-1 1-20 0 0,-1 0-1 0 0,-1-1 1 0 0,-18 15-1 0 0,-46 32-348 0 0,58-47-946 0 0,-33 18-1 0 0,53-33 1216 0 0,12-31-17157 0 0</inkml:trace>
</inkml:ink>
</file>

<file path=ppt/ink/ink1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2:53.7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123 43 6825 0 0,'0'0'9456'0'0,"-4"-7"-8682"0"0,-11-22-44 0 0,11 22 1311 0 0,4 11-1467 0 0,-13 199 1893 0 0,4-93-2132 0 0,-25 260 520 0 0,4-45-160 0 0,17 2-301 0 0,13-326-393 0 0,3 266 705 0 0,24-1-29 0 0,19-52-361 0 0,-35-167-312 0 0,-12-55-1827 0 0,-8-53-1957 0 0,5 17-3689 0 0,3 9 1144 0 0</inkml:trace>
</inkml:ink>
</file>

<file path=ppt/ink/ink1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2:54.6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285 225 1136 0 0,'0'0'5930'0'0,"-1"-15"-5540"0"0,-1-7-200 0 0,1-2 499 0 0,-7-36 0 0 0,5 49 217 0 0,-1 0-1 0 0,1 0 0 0 0,-2 1 1 0 0,-9-19-1 0 0,1 4 2344 0 0,13 25-3157 0 0,0 0 1 0 0,0-1 0 0 0,0 1 0 0 0,0 0 0 0 0,0-1 0 0 0,-1 1 0 0 0,1 0 0 0 0,0-1 0 0 0,0 1 0 0 0,0 0 0 0 0,-1-1 0 0 0,1 1-1 0 0,0 0 1 0 0,0 0 0 0 0,-1-1 0 0 0,1 1 0 0 0,0 0 0 0 0,0 0 0 0 0,-1 0 0 0 0,1 0 0 0 0,0-1 0 0 0,-1 1 0 0 0,1 0 0 0 0,0 0-1 0 0,-1 0 1 0 0,1 0 0 0 0,0 0 0 0 0,-1 0 0 0 0,-6 7 952 0 0,-4 19-647 0 0,10-23-230 0 0,-18 60 483 0 0,3 1-1 0 0,-9 74 0 0 0,-1 132 277 0 0,-11 65-132 0 0,5-69-255 0 0,26 74-88 0 0,31 36 378 0 0,-23-333-702 0 0,1 1-15 0 0,-5 59 0 0 0,1-101-118 0 0,1 1 0 0 0,-1 0 1 0 0,1-1-1 0 0,-1 1 0 0 0,0 0 0 0 0,0-1 1 0 0,0 1-1 0 0,0-1 0 0 0,-3 5 0 0 0,3-7-30 0 0,1 1 0 0 0,-1 0-1 0 0,1-1 1 0 0,-1 1-1 0 0,1-1 1 0 0,-1 1-1 0 0,0-1 1 0 0,1 1-1 0 0,-1-1 1 0 0,0 1-1 0 0,1-1 1 0 0,-1 0-1 0 0,0 1 1 0 0,0-1-1 0 0,1 0 1 0 0,-1 0-1 0 0,0 1 1 0 0,0-1-1 0 0,0 0 1 0 0,1 0 0 0 0,-1 0-1 0 0,0 0 1 0 0,0 0-1 0 0,0 0 1 0 0,1 0-1 0 0,-1-1 1 0 0,0 1-1 0 0,0 0 1 0 0,1 0-1 0 0,-1 0 1 0 0,0-1-1 0 0,0 1 1 0 0,1 0-1 0 0,-1-1 1 0 0,0 1-1 0 0,1-1 1 0 0,-1 1-1 0 0,0-1 1 0 0,-2-2-159 0 0,1 1-1 0 0,-1 0 1 0 0,1-1 0 0 0,0 1-1 0 0,0-1 1 0 0,0 1 0 0 0,0-1-1 0 0,0 0 1 0 0,0 0 0 0 0,1 0-1 0 0,0 0 1 0 0,-1 0 0 0 0,0-6-1 0 0,0 3-743 0 0,1 0 0 0 0,1 1-1 0 0,-1-1 1 0 0,1 0 0 0 0,0 0-1 0 0,0 0 1 0 0,1-9-1 0 0,6-14-4719 0 0</inkml:trace>
</inkml:ink>
</file>

<file path=ppt/ink/ink1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2:55.3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14 912 0 0,'0'0'14633'0'0,"10"-2"-14001"0"0,-1 0-469 0 0,6-1 358 0 0,0 0 0 0 0,28-1 1 0 0,564 12 2859 0 0,-537-7-3081 0 0,377 33 278 0 0,-377-25-550 0 0,78 13-15 0 0,-137-20-731 0 0,1 0 1 0 0,21-1-1 0 0,-35-1 286 0 0,0 0 0 0 0,0-1 0 0 0,0 1-1 0 0,0-1 1 0 0,0 1 0 0 0,0-1 0 0 0,0 0-1 0 0,0 0 1 0 0,0 0 0 0 0,-2-1 0 0 0,-15-8-3974 0 0,-18-3-2085 0 0</inkml:trace>
</inkml:ink>
</file>

<file path=ppt/ink/ink1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2:56.3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445 23 2004 0 0,'0'0'10658'0'0,"-11"0"-10167"0"0,-33 0-67 0 0,36 0 100 0 0,0 0 0 0 0,0-1 0 0 0,0 0 0 0 0,0-1 0 0 0,0 0 0 0 0,-10-3 0 0 0,12 2-292 0 0,-1 1-1 0 0,0 1 1 0 0,0-1-1 0 0,-7 0 1 0 0,-28 0 638 0 0,-48 4 1 0 0,66 0-711 0 0,1 1 1 0 0,0 1-1 0 0,-26 8 0 0 0,47-11-275 0 0,-16 6 309 0 0,17-7-293 0 0,0 0 0 0 0,1 1 1 0 0,-1-1-1 0 0,0 0 0 0 0,1 1 0 0 0,-1-1 0 0 0,1 0 1 0 0,-1 1-1 0 0,1-1 0 0 0,-1 1 0 0 0,1-1 0 0 0,-1 1 1 0 0,1-1-1 0 0,-1 1 0 0 0,1-1 0 0 0,-1 1 0 0 0,1 0 1 0 0,0-1-1 0 0,-1 1 0 0 0,1 0 0 0 0,-1 0 0 0 0,36 4-10573 0 0,-12-5 5406 0 0</inkml:trace>
</inkml:ink>
</file>

<file path=ppt/ink/ink1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2:58.6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909 122 116 0 0,'0'0'5262'0'0,"-5"-12"-4427"0"0,-17-39-99 0 0,21 48-419 0 0,-1 0 0 0 0,1-1 0 0 0,0 1 0 0 0,1-1 0 0 0,-1 0 0 0 0,0 1 0 0 0,1-5 0 0 0,0 8-235 0 0,0-1 1 0 0,0 0-1 0 0,0 1 1 0 0,0-1 0 0 0,0 1-1 0 0,0-1 1 0 0,0 1-1 0 0,0-1 1 0 0,0 1 0 0 0,-1-1-1 0 0,1 0 1 0 0,0 1 0 0 0,0-1-1 0 0,-1 1 1 0 0,1-1-1 0 0,0 1 1 0 0,0 0 0 0 0,-1-1-1 0 0,1 1 1 0 0,-1-1-1 0 0,1 1 1 0 0,0-1 0 0 0,-1 1-1 0 0,1 0 1 0 0,-1-1 0 0 0,1 1-1 0 0,-1 0 1 0 0,1 0-1 0 0,-1-1 1 0 0,1 1 0 0 0,-1 0-1 0 0,1 0 1 0 0,-1 0-1 0 0,1-1 1 0 0,-1 1 0 0 0,0 0-1 0 0,1 0 1 0 0,-2 0-1 0 0,-7-3 174 0 0,-1 1-1 0 0,0 0 0 0 0,0 0 0 0 0,0 1 0 0 0,0 0 0 0 0,-1 1 0 0 0,1 0 0 0 0,0 1 0 0 0,0 0 0 0 0,0 0 0 0 0,0 1 0 0 0,-13 4 0 0 0,12-2-132 0 0,0 1 0 0 0,0-1 0 0 0,1 2 0 0 0,0 0-1 0 0,0 0 1 0 0,0 1 0 0 0,1 0 0 0 0,0 0 0 0 0,0 1 0 0 0,-12 14 0 0 0,-92 135 796 0 0,54-70-160 0 0,-72 104 326 0 0,11-4-448 0 0,101-152-460 0 0,1 2 0 0 0,3 0-1 0 0,-18 58 1 0 0,13-12 111 0 0,3 1 0 0 0,5 1 0 0 0,2 0 0 0 0,3 96 0 0 0,-4 30 195 0 0,-1 4-249 0 0,14-136-165 0 0,4 0-1 0 0,3-1 0 0 0,23 93 1 0 0,-22-133-30 0 0,1 1 1 0 0,3-1-1 0 0,0-1 1 0 0,3-1-1 0 0,1 0 1 0 0,1-1-1 0 0,3-1 1 0 0,0-1-1 0 0,2-1 1 0 0,1-1-1 0 0,2-1 1 0 0,46 40 0 0 0,-66-64-31 0 0,138 113 66 0 0,-113-96-60 0 0,0-2 0 0 0,64 32 0 0 0,-85-48-3 0 0,1 0 1 0 0,0-2-1 0 0,0 1 0 0 0,0-1 1 0 0,0-1-1 0 0,1 0 1 0 0,-1-1-1 0 0,1 0 0 0 0,19-2 1 0 0,-14-1-1 0 0,-1 0 0 0 0,1-2 0 0 0,-1 0 0 0 0,0-1 0 0 0,0-1 0 0 0,19-8 0 0 0,263-144 77 0 0,-240 120-113 0 0,-2-2-1 0 0,96-88 1 0 0,-115 88 25 0 0,-1-2 1 0 0,-2-1 0 0 0,-2-2-1 0 0,-2-2 1 0 0,-2 0-1 0 0,40-91 1 0 0,-30 48 44 0 0,40-139 1 0 0,-60 154-20 0 0,-3 0 0 0 0,9-110 0 0 0,-14-255-345 0 0,-15 380 300 0 0,-1 0 0 0 0,-4 0 0 0 0,-27-101 0 0 0,9 72-20 0 0,-67-144 0 0 0,87 217 14 0 0,-1 1 1 0 0,0 0 0 0 0,-1 0-1 0 0,-22-25 1 0 0,25 33 4 0 0,-1 0 0 0 0,0 1 0 0 0,0 0 0 0 0,-1 1 0 0 0,1 0 0 0 0,-1 0 0 0 0,0 0 0 0 0,0 1 0 0 0,-1 0 0 0 0,-16-5 0 0 0,-27-3-13 0 0,-1 3 0 0 0,-96-6-1 0 0,58 8 28 0 0,-102-1-20 0 0,153 10-2 0 0,-1 2-1 0 0,-69 15 1 0 0,50-5-63 0 0,-62 25 1 0 0,102-31-763 0 0,0 1-1 0 0,0 1 1 0 0,1 0 0 0 0,1 2-1 0 0,0 0 1 0 0,-29 25 0 0 0,9-1-3035 0 0,12-9-1568 0 0,0-2-969 0 0</inkml:trace>
</inkml:ink>
</file>

<file path=ppt/ink/ink1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2:59.7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1 187 468 0 0,'0'0'14061'0'0,"2"13"-13097"0"0,17 91 458 0 0,-10-39-789 0 0,9 54 98 0 0,-13-93-163 0 0,2-2-1 0 0,14 40 1 0 0,-19-87 1127 0 0,-2 3-1644 0 0,-1-45-20 0 0,12-87 0 0 0,-7 121-43 0 0,4-22 30 0 0,27-106 0 0 0,-33 154-31 0 0,0-1 1 0 0,0 1-1 0 0,1-1 0 0 0,0 1 1 0 0,-1 0-1 0 0,2 0 0 0 0,-1 0 1 0 0,1 0-1 0 0,7-7 0 0 0,-10 11 9 0 0,1 0-1 0 0,0-1 0 0 0,-1 1 0 0 0,1 0 0 0 0,0 0 0 0 0,0 0 1 0 0,0 0-1 0 0,0 0 0 0 0,0 1 0 0 0,0-1 0 0 0,0 0 1 0 0,0 1-1 0 0,0 0 0 0 0,1-1 0 0 0,-1 1 0 0 0,0 0 0 0 0,0 0 1 0 0,0 0-1 0 0,0 0 0 0 0,0 1 0 0 0,0-1 0 0 0,1 1 0 0 0,-1-1 1 0 0,0 1-1 0 0,0 0 0 0 0,0 0 0 0 0,0-1 0 0 0,-1 1 0 0 0,5 3 1 0 0,2 2 8 0 0,0 0 0 0 0,-1 0 0 0 0,1 1 0 0 0,-1 0 0 0 0,0 1 0 0 0,-1-1 0 0 0,0 1 0 0 0,0 1 0 0 0,7 12 0 0 0,-2 1 32 0 0,-1 0-1 0 0,12 41 1 0 0,-16-40 121 0 0,-1 1 0 0 0,-1-1 0 0 0,-1 1 0 0 0,0 40 0 0 0,-3-63-64 0 0,4-14 327 0 0,-3 7-354 0 0,16-45-20 0 0,3 0 0 0 0,44-82 0 0 0,-42 88-19 0 0,-18 36-15 0 0,1 1 0 0 0,0 0 0 0 0,0 0 0 0 0,1 0 1 0 0,0 0-1 0 0,0 1 0 0 0,8-7 0 0 0,-11 12-9 0 0,-1 0 0 0 0,0 0 1 0 0,0 1-1 0 0,1-1 0 0 0,-1 1 0 0 0,1 0 1 0 0,-1-1-1 0 0,1 1 0 0 0,0 0 0 0 0,-1 0 1 0 0,1 1-1 0 0,0-1 0 0 0,0 1 0 0 0,-1-1 1 0 0,1 1-1 0 0,0 0 0 0 0,0 0 0 0 0,0 0 1 0 0,0 0-1 0 0,-1 1 0 0 0,1-1 0 0 0,0 1 1 0 0,0-1-1 0 0,-1 1 0 0 0,1 0 0 0 0,0 0 1 0 0,-1 0-1 0 0,4 3 0 0 0,1 0-37 0 0,0 1-1 0 0,-1 1 0 0 0,1 0 1 0 0,-1 0-1 0 0,0 0 1 0 0,-1 0-1 0 0,0 1 1 0 0,0 0-1 0 0,0 0 1 0 0,-1 0-1 0 0,0 1 0 0 0,0 0 1 0 0,4 12-1 0 0,0 4-166 0 0,-1 1 0 0 0,-1-1 0 0 0,4 36-1 0 0,-9-40-619 0 0,-1-14 69 0 0,0-1 0 0 0,0 0 0 0 0,1 0 1 0 0,0 1-1 0 0,0-1 0 0 0,2 8 0 0 0,-2-12 400 0 0,-1-1 0 0 0,1 1 0 0 0,-1-1 0 0 0,1 1-1 0 0,-1-1 1 0 0,1 1 0 0 0,0-1 0 0 0,-1 0 0 0 0,1 1-1 0 0,-1-1 1 0 0,1 0 0 0 0,0 1 0 0 0,-1-1 0 0 0,1 0-1 0 0,0 0 1 0 0,-1 0 0 0 0,1 1 0 0 0,0-1 0 0 0,-1 0-1 0 0,1 0 1 0 0,0 0 0 0 0,-1 0 0 0 0,1 0 0 0 0,0 0-1 0 0,0-1 1 0 0,0 1 0 0 0,12-2-4292 0 0</inkml:trace>
</inkml:ink>
</file>

<file path=ppt/ink/ink1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3:00.4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1 495 196 0 0,'0'0'14405'0'0,"9"-12"-13643"0"0,32-35-36 0 0,-39 45-633 0 0,0 0 0 0 0,0 0 0 0 0,0 0 0 0 0,0 0 0 0 0,0 0 0 0 0,1 0 0 0 0,-1 1 0 0 0,0-1 0 0 0,1 1 0 0 0,0 0 0 0 0,-1 0 0 0 0,1-1 0 0 0,0 2 0 0 0,5-2 0 0 0,5-2 345 0 0,3-2-22 0 0,0-1 1 0 0,-1 0 0 0 0,0-1 0 0 0,26-19-1 0 0,-36 24-326 0 0,-1-1 0 0 0,1 1 0 0 0,-1-1 1 0 0,0-1-1 0 0,0 1 0 0 0,-1 0 0 0 0,1-1 0 0 0,-1 0 0 0 0,0 0 0 0 0,0 0 0 0 0,0 0 0 0 0,-1-1 0 0 0,0 1 0 0 0,0 0 0 0 0,0-1 0 0 0,-1 0 0 0 0,2-10 0 0 0,-3 15-68 0 0,0-1 0 0 0,0 1 1 0 0,0-1-1 0 0,0 1 0 0 0,0-1 0 0 0,-1 1 0 0 0,1-1 0 0 0,0 1 1 0 0,-1-1-1 0 0,1 1 0 0 0,-1 0 0 0 0,0-1 0 0 0,1 1 1 0 0,-1 0-1 0 0,0-1 0 0 0,0 1 0 0 0,0 0 0 0 0,0 0 0 0 0,0 0 1 0 0,0 0-1 0 0,0 0 0 0 0,0 0 0 0 0,0 0 0 0 0,-1 0 0 0 0,1 0 1 0 0,0 1-1 0 0,-1-1 0 0 0,1 0 0 0 0,0 1 0 0 0,-1-1 1 0 0,1 1-1 0 0,-1-1 0 0 0,1 1 0 0 0,-3 0 0 0 0,-1-1-15 0 0,0 1 1 0 0,-1-1-1 0 0,1 1 0 0 0,0 1 0 0 0,0-1 0 0 0,0 1 0 0 0,0 0 0 0 0,0 0 0 0 0,-8 3 0 0 0,3 1-11 0 0,-1 0-1 0 0,1 0 1 0 0,0 2-1 0 0,0-1 1 0 0,1 1-1 0 0,0 0 1 0 0,0 1-1 0 0,1 0 1 0 0,0 1-1 0 0,0 0 0 0 0,1 0 1 0 0,0 0-1 0 0,0 1 1 0 0,1 0-1 0 0,-5 13 1 0 0,9-19-28 0 0,1-1 0 0 0,0 1 1 0 0,0 0-1 0 0,0 0 0 0 0,0 0 1 0 0,1 0-1 0 0,-1-1 0 0 0,1 1 1 0 0,0 0-1 0 0,0 0 0 0 0,1 0 1 0 0,0 4-1 0 0,0-6-21 0 0,-1 1 1 0 0,1-1-1 0 0,0 1 0 0 0,0-1 0 0 0,0 0 0 0 0,1 0 1 0 0,-1 0-1 0 0,1 0 0 0 0,-1 0 0 0 0,1 0 0 0 0,-1 0 1 0 0,1 0-1 0 0,0 0 0 0 0,0-1 0 0 0,0 1 0 0 0,0-1 1 0 0,0 1-1 0 0,1-1 0 0 0,2 2 0 0 0,4 0-188 0 0,1 1 0 0 0,-1-2-1 0 0,1 1 1 0 0,0-1 0 0 0,16 1-1 0 0,53-1-1416 0 0,-54-2 1055 0 0,8-1-382 0 0,-1-1 0 0 0,0-1 0 0 0,0-2 0 0 0,46-13 0 0 0,-61 13 1068 0 0,-1 0-1 0 0,0-1 1 0 0,0-1-1 0 0,-1-1 1 0 0,1 0 0 0 0,-2-1-1 0 0,1 0 1 0 0,-1-1 0 0 0,-1-1-1 0 0,14-14 1 0 0,-22 20 226 0 0,-1-1 1 0 0,0 1 0 0 0,0-1-1 0 0,0 0 1 0 0,-1-1 0 0 0,0 1-1 0 0,0-1 1 0 0,3-13-1 0 0,-5 17-151 0 0,0-1 0 0 0,0 1 0 0 0,0-1 0 0 0,-1 1-1 0 0,0-1 1 0 0,0 1 0 0 0,0-1 0 0 0,0 0 0 0 0,0 1-1 0 0,-1-1 1 0 0,1 1 0 0 0,-1-1 0 0 0,0 1 0 0 0,0-1-1 0 0,-1 1 1 0 0,1-1 0 0 0,-1 1 0 0 0,1 0 0 0 0,-3-4-1 0 0,2 5-78 0 0,0 0 0 0 0,-1 0 0 0 0,1 0 0 0 0,0 1 0 0 0,0-1 0 0 0,-1 0 0 0 0,1 1 0 0 0,-1-1 0 0 0,1 1 0 0 0,-1 0 0 0 0,0 0-1 0 0,0 0 1 0 0,1 0 0 0 0,-1 1 0 0 0,0-1 0 0 0,0 1 0 0 0,0-1 0 0 0,0 1 0 0 0,0 0 0 0 0,0 0 0 0 0,0 1 0 0 0,-3 0 0 0 0,-2 0-16 0 0,0 1 1 0 0,1 0 0 0 0,-1 0-1 0 0,1 1 1 0 0,-1 0 0 0 0,1 0 0 0 0,-7 5-1 0 0,5-3-14 0 0,1 2-1 0 0,0-1 1 0 0,0 1 0 0 0,0 0-1 0 0,1 0 1 0 0,0 1-1 0 0,0 0 1 0 0,1 1-1 0 0,-7 10 1 0 0,11-14-43 0 0,-1-1-1 0 0,0 1 1 0 0,1 0-1 0 0,0 0 1 0 0,0 0-1 0 0,1 0 1 0 0,-1 0-1 0 0,1 1 1 0 0,0-1-1 0 0,1 0 1 0 0,-1 0-1 0 0,1 1 1 0 0,0-1-1 0 0,0 1 1 0 0,1-1-1 0 0,0 0 1 0 0,0 0-1 0 0,0 1 1 0 0,3 7-1 0 0,-2-9-3 0 0,0 0-1 0 0,0 0 0 0 0,1-1 1 0 0,-1 1-1 0 0,1-1 0 0 0,0 1 1 0 0,0-1-1 0 0,0 0 0 0 0,1 0 1 0 0,-1 0-1 0 0,1-1 1 0 0,-1 1-1 0 0,1-1 0 0 0,0 0 1 0 0,0 0-1 0 0,0 0 0 0 0,0-1 1 0 0,0 1-1 0 0,0-1 0 0 0,1 0 1 0 0,4 1-1 0 0,-4-2 12 0 0,1 1 0 0 0,-1-1 1 0 0,1 0-1 0 0,-1 0 0 0 0,1 0 0 0 0,-1-1 1 0 0,1 0-1 0 0,-1 0 0 0 0,0 0 0 0 0,0-1 1 0 0,1 0-1 0 0,-1 0 0 0 0,0 0 0 0 0,-1-1 1 0 0,1 1-1 0 0,6-6 0 0 0,-2 0-1 0 0,0 0 0 0 0,-1-1 0 0 0,0-1 0 0 0,0 1 0 0 0,-1-1 0 0 0,-1 0 0 0 0,0-1 0 0 0,0 1-1 0 0,-1-1 1 0 0,5-15 0 0 0,2-9-2 0 0,-2-1-1 0 0,5-38 1 0 0,-7 27 677 0 0,2-72 0 0 0,-11 186-686 0 0,18 127 0 0 0,-4-106-198 0 0,8 40-2501 0 0,-21-126 2427 0 0,1 1 0 0 0,-1-1 0 0 0,1 1 0 0 0,0-1 0 0 0,0 1 0 0 0,0-1 0 0 0,0 0-1 0 0,0 1 1 0 0,1-1 0 0 0,-1 0 0 0 0,1 0 0 0 0,-1 0 0 0 0,1 0 0 0 0,3 2 0 0 0,-4-3-44 0 0,1 0 1 0 0,-1 0-1 0 0,1 0 0 0 0,-1-1 1 0 0,1 1-1 0 0,-1-1 1 0 0,1 1-1 0 0,0-1 0 0 0,-1 0 1 0 0,1 0-1 0 0,0 1 0 0 0,0-1 1 0 0,-1-1-1 0 0,1 1 1 0 0,0 0-1 0 0,-1 0 0 0 0,1 0 1 0 0,0-1-1 0 0,-1 1 1 0 0,1-1-1 0 0,-1 1 0 0 0,1-1 1 0 0,1-1-1 0 0,17-9-4155 0 0</inkml:trace>
</inkml:ink>
</file>

<file path=ppt/ink/ink1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3:01.0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0 199 612 0 0,'0'0'6565'0'0,"5"-13"-3583"0"0,16-42-1056 0 0,-14 30 3448 0 0,-9 30-4063 0 0,-11 25-78 0 0,11-23-1238 0 0,0-1 1 0 0,1 1-1 0 0,-1-1 0 0 0,2 1 0 0 0,-1-1 0 0 0,0 1 1 0 0,1 0-1 0 0,2 10 0 0 0,-2-13-83 0 0,1-1 1 0 0,0 0-1 0 0,0 1 1 0 0,0-1-1 0 0,0 0 1 0 0,1 0-1 0 0,-1 0 1 0 0,1 0-1 0 0,0 0 1 0 0,0 0-1 0 0,0-1 1 0 0,0 1-1 0 0,0 0 1 0 0,1-1-1 0 0,-1 0 1 0 0,1 1-1 0 0,0-1 1 0 0,4 2-1 0 0,0 0-202 0 0,0 0 0 0 0,0-1 1 0 0,1 0-1 0 0,-1 0 0 0 0,1-1 0 0 0,-1 0 0 0 0,13 1 0 0 0,4-1-1147 0 0,28 0 0 0 0,-45-2 1126 0 0,8-1-211 0 0,1 0 1 0 0,-1-1-1 0 0,0 0 1 0 0,0-2 0 0 0,0 1-1 0 0,27-12 1 0 0,-34 12 659 0 0,-1 0 0 0 0,0-1 0 0 0,0 1-1 0 0,0-2 1 0 0,0 1 0 0 0,-1-1 0 0 0,0 0 0 0 0,0 0 0 0 0,0 0 0 0 0,-1-1 0 0 0,1 0 0 0 0,-1 0-1 0 0,-1-1 1 0 0,1 1 0 0 0,3-8 0 0 0,-6 9 96 0 0,0 1 0 0 0,-1 0 0 0 0,0-1 1 0 0,1 1-1 0 0,-1-1 0 0 0,-1 1 0 0 0,1-1 0 0 0,-1 1 0 0 0,0-1 1 0 0,0 0-1 0 0,0 1 0 0 0,0-1 0 0 0,-1 1 0 0 0,0-1 0 0 0,0 1 0 0 0,0-1 1 0 0,-1 1-1 0 0,-2-6 0 0 0,1 4-11 0 0,0 1 1 0 0,-1-1-1 0 0,1 1 1 0 0,-1 0-1 0 0,-1 0 1 0 0,1 0-1 0 0,-1 1 0 0 0,0 0 1 0 0,0 0-1 0 0,0 0 1 0 0,0 0-1 0 0,-7-3 1 0 0,4 3-55 0 0,1 1 0 0 0,-1-1 0 0 0,0 1 1 0 0,0 1-1 0 0,0 0 0 0 0,0 0 0 0 0,-1 0 1 0 0,1 1-1 0 0,-12 0 0 0 0,14 1-115 0 0,1 0 0 0 0,-1 1 1 0 0,0-1-1 0 0,1 1 0 0 0,-1 0 0 0 0,1 1 0 0 0,0-1 0 0 0,-1 1 0 0 0,1 0 1 0 0,0 1-1 0 0,0-1 0 0 0,0 1 0 0 0,0 0 0 0 0,-5 4 0 0 0,6-3-48 0 0,0 0-1 0 0,1 0 1 0 0,-1 0-1 0 0,1 1 1 0 0,0-1-1 0 0,0 1 1 0 0,1-1-1 0 0,-1 1 1 0 0,1 0-1 0 0,0 0 1 0 0,0 0-1 0 0,1 0 1 0 0,0 1-1 0 0,-1-1 1 0 0,1 9-1 0 0,0-11-8 0 0,1-1 0 0 0,0 1-1 0 0,0 0 1 0 0,1 0-1 0 0,-1 0 1 0 0,0 0 0 0 0,1-1-1 0 0,0 1 1 0 0,-1 0-1 0 0,1 0 1 0 0,0-1 0 0 0,1 1-1 0 0,-1-1 1 0 0,0 1-1 0 0,1-1 1 0 0,-1 1 0 0 0,1-1-1 0 0,0 0 1 0 0,0 0-1 0 0,0 0 1 0 0,0 0 0 0 0,0 0-1 0 0,0 0 1 0 0,1 0-1 0 0,-1-1 1 0 0,0 1 0 0 0,1-1-1 0 0,0 0 1 0 0,-1 0-1 0 0,6 2 1 0 0,-1-1-22 0 0,1 0-1 0 0,-1-1 1 0 0,1 0 0 0 0,0 0-1 0 0,-1 0 1 0 0,1-1 0 0 0,0 0 0 0 0,0-1-1 0 0,-1 0 1 0 0,1 0 0 0 0,-1-1-1 0 0,1 0 1 0 0,8-3 0 0 0,6-4-21 0 0,-1-2 0 0 0,0 0 0 0 0,19-14 0 0 0,-10 6 106 0 0,-10 10 44 0 0,-20 9-103 0 0,1-1 0 0 0,-1 1 1 0 0,1 0-1 0 0,0 0 1 0 0,0-1-1 0 0,-1 1 0 0 0,1 0 1 0 0,0 0-1 0 0,-1 0 0 0 0,1 0 1 0 0,0 0-1 0 0,-1 0 0 0 0,1 0 1 0 0,0 0-1 0 0,0 0 1 0 0,-1 1-1 0 0,1-1 0 0 0,0 0 1 0 0,-1 0-1 0 0,1 1 0 0 0,0-1 1 0 0,-1 0-1 0 0,1 1 0 0 0,-1-1 1 0 0,1 0-1 0 0,0 1 1 0 0,-1-1-1 0 0,1 2 0 0 0,2 3 19 0 0,-1 0-1 0 0,0 0 0 0 0,0 0 0 0 0,1 6 1 0 0,-1-4-11 0 0,0-1 1 0 0,0 0-1 0 0,0-1 1 0 0,3 7-1 0 0,-4-11 3 0 0,0 1-1 0 0,0-1 1 0 0,0 0-1 0 0,0 1 0 0 0,0-1 1 0 0,0 0-1 0 0,0 0 0 0 0,1 0 1 0 0,-1 0-1 0 0,0 0 0 0 0,1 0 1 0 0,-1 0-1 0 0,1 0 0 0 0,-1-1 1 0 0,1 1-1 0 0,-1 0 1 0 0,1-1-1 0 0,-1 0 0 0 0,1 1 1 0 0,1-1-1 0 0,2 1 18 0 0,0-1 0 0 0,0 0-1 0 0,-1 0 1 0 0,1-1 0 0 0,0 1 0 0 0,-1-1-1 0 0,1 0 1 0 0,0 0 0 0 0,-1-1 0 0 0,1 0 0 0 0,6-3-1 0 0,1-2 9 0 0,1-1 1 0 0,15-13-1 0 0,-15 11 37 0 0,26-15 1 0 0,-31 21 66 0 0,0 1 1 0 0,0-1-1 0 0,1 2 1 0 0,-1-1-1 0 0,1 1 0 0 0,0 1 1 0 0,0-1-1 0 0,0 2 1 0 0,17-1-1 0 0,-12 1-103 0 0,51 2 92 0 0,-58-1-180 0 0,1 0 0 0 0,0 0 1 0 0,-1 1-1 0 0,1 0 0 0 0,-1 0 0 0 0,8 4 0 0 0,-14-5-56 0 0,0-1-1 0 0,1 1 1 0 0,-1-1-1 0 0,0 1 0 0 0,0-1 1 0 0,0 1-1 0 0,0 0 1 0 0,-1 0-1 0 0,1-1 0 0 0,0 1 1 0 0,0 0-1 0 0,0 0 0 0 0,-1 0 1 0 0,1 0-1 0 0,0 0 1 0 0,-1 0-1 0 0,1 0 0 0 0,-1 0 1 0 0,1 0-1 0 0,-1 0 0 0 0,1 0 1 0 0,-1 1-1 0 0,0-1 1 0 0,0 0-1 0 0,0 0 0 0 0,1 0 1 0 0,-1 0-1 0 0,0 1 1 0 0,-1 1-1 0 0,1-2-239 0 0,-1 1-1 0 0,1 0 1 0 0,-1-1-1 0 0,0 1 1 0 0,0 0-1 0 0,0-1 1 0 0,0 1 0 0 0,0-1-1 0 0,0 1 1 0 0,0-1-1 0 0,0 0 1 0 0,-1 1-1 0 0,1-1 1 0 0,-1 0 0 0 0,1 0-1 0 0,-1 0 1 0 0,1 0-1 0 0,-1 0 1 0 0,-2 1 0 0 0,-18 7-4888 0 0</inkml:trace>
</inkml:ink>
</file>

<file path=ppt/ink/ink1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2:32.3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315 370 928 0 0,'0'0'9290'0'0,"2"-12"-8928"0"0,0-5-265 0 0,-1 5 28 0 0,1 1 1 0 0,5-20 0 0 0,3 5 1045 0 0,-8 22-871 0 0,0 0 0 0 0,0 0 0 0 0,-1 0 0 0 0,0 0 0 0 0,0-1 0 0 0,0 1 0 0 0,0 0 0 0 0,0-7 0 0 0,-1 6-114 0 0,0 1 0 0 0,-1-1 0 0 0,0 0 0 0 0,0 1 0 0 0,0-1 0 0 0,-1 1 0 0 0,1-1 0 0 0,-1 1 0 0 0,0-1 0 0 0,0 1 0 0 0,-1 0 0 0 0,1 0 0 0 0,-1 0 0 0 0,-4-4 0 0 0,2 1-21 0 0,4 5-115 0 0,0 1 0 0 0,-1-1 0 0 0,0 0 0 0 0,1 0 1 0 0,-1 1-1 0 0,0-1 0 0 0,1 1 0 0 0,-1-1 0 0 0,0 1 1 0 0,0 0-1 0 0,0 0 0 0 0,0 0 0 0 0,-1 0 0 0 0,-2-1 1 0 0,0 1-1 0 0,1 0 0 0 0,-1 1 1 0 0,1 0-1 0 0,-1 0 0 0 0,1 0 1 0 0,-9 1-1 0 0,6 1-12 0 0,-1 0 0 0 0,1 0 0 0 0,0 0 0 0 0,0 1-1 0 0,0 0 1 0 0,0 1 0 0 0,0-1 0 0 0,1 1 0 0 0,-7 5 0 0 0,-2 3 68 0 0,0 1 0 0 0,-17 19 0 0 0,21-20-41 0 0,0 2-1 0 0,1-1 0 0 0,1 1 0 0 0,1 0 0 0 0,0 1 1 0 0,0 0-1 0 0,2 0 0 0 0,0 1 0 0 0,-4 16 0 0 0,3-3 41 0 0,1-1 0 0 0,2 2 0 0 0,1-1-1 0 0,0 37 1 0 0,3-56-95 0 0,1 1 0 0 0,-1-1 0 0 0,2 0 0 0 0,-1 1 0 0 0,2-1 0 0 0,-1 0 0 0 0,1 0 0 0 0,1 0 0 0 0,-1 0 0 0 0,2-1 0 0 0,-1 1 0 0 0,2-1 1 0 0,-1 0-1 0 0,1-1 0 0 0,0 1 0 0 0,1-1 0 0 0,0-1 0 0 0,0 1 0 0 0,1-1 0 0 0,0 0 0 0 0,0-1 0 0 0,0 1 0 0 0,1-2 0 0 0,0 1 0 0 0,0-1 0 0 0,1-1 0 0 0,15 6 0 0 0,-7-5 17 0 0,0-1 1 0 0,0-1-1 0 0,1 0 0 0 0,-1-2 0 0 0,1 0 0 0 0,0-1 0 0 0,29-3 1 0 0,-34 0 1 0 0,-1 0 0 0 0,0 0 0 0 0,0-1 0 0 0,-1 0 0 0 0,1-2 0 0 0,-1 1-1 0 0,0-1 1 0 0,20-14 0 0 0,-18 9-4 0 0,0 0 0 0 0,-1 0 0 0 0,-1-1 0 0 0,1-1 0 0 0,-2 0 0 0 0,14-19 0 0 0,-18 20-18 0 0,0 1 0 0 0,-1-2 0 0 0,-1 1 0 0 0,0-1 0 0 0,0 1 0 0 0,-1-2 0 0 0,-1 1 0 0 0,0 0 0 0 0,-1 0 0 0 0,-1-1-1 0 0,0 1 1 0 0,0-1 0 0 0,-1 0 0 0 0,-1 1 0 0 0,-5-27 0 0 0,-1 7-69 0 0,-2 0-1 0 0,-1 1 1 0 0,-2 1-1 0 0,-1 0 1 0 0,-21-39 0 0 0,25 54 48 0 0,-1-1-1 0 0,-1 1 1 0 0,0 1 0 0 0,-1 0 0 0 0,-22-22 0 0 0,27 31-3 0 0,0-1-1 0 0,-1 1 1 0 0,0 1-1 0 0,0-1 1 0 0,-1 1 0 0 0,1 1-1 0 0,-1 0 1 0 0,0 0-1 0 0,-1 0 1 0 0,1 1 0 0 0,0 1-1 0 0,-18-3 1 0 0,15 4-13 0 0,0 0-1 0 0,-1 1 1 0 0,1 1-1 0 0,0 0 1 0 0,-1 0 0 0 0,1 1-1 0 0,0 1 1 0 0,0 0-1 0 0,-12 5 1 0 0,20-6 35 0 0,-1 0 0 0 0,0 0 0 0 0,1 0 0 0 0,0 1-1 0 0,-1-1 1 0 0,1 1 0 0 0,0 0 0 0 0,0 0 0 0 0,1 1 0 0 0,-1-1 0 0 0,1 1 0 0 0,-1 0 0 0 0,1 0 0 0 0,0 0 0 0 0,1 0-1 0 0,-1 0 1 0 0,1 1 0 0 0,0-1 0 0 0,0 1 0 0 0,0-1 0 0 0,0 1 0 0 0,1 0 0 0 0,0 0 0 0 0,-1 9 0 0 0,2-3 34 0 0,0-1 1 0 0,1 1-1 0 0,1-1 1 0 0,0 1-1 0 0,0-1 1 0 0,1 0-1 0 0,0 0 1 0 0,1 0-1 0 0,0 0 1 0 0,0 0-1 0 0,1-1 1 0 0,8 12-1 0 0,5 5 112 0 0,1-1 0 0 0,42 42 0 0 0,-21-29 42 0 0,1-1 1 0 0,53 34 0 0 0,97 53 447 0 0,-95-64-527 0 0,-79-49-56 0 0,0 1 1 0 0,23 21 0 0 0,-34-27-353 0 0,-1 0 0 0 0,0 0 0 0 0,0 0 0 0 0,0 0 0 0 0,0 1 0 0 0,-1 0 1 0 0,0 0-1 0 0,-1 0 0 0 0,4 10 0 0 0</inkml:trace>
</inkml:ink>
</file>

<file path=ppt/ink/ink1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2:32.7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3344 0 0,'0'0'15750'0'0,"2"15"-15554"0"0,6 49-56 0 0,-8-61-122 0 0,0 1-1 0 0,1-1 1 0 0,0 0 0 0 0,0 0 0 0 0,0 0 0 0 0,0 0 0 0 0,0 0-1 0 0,1 0 1 0 0,-1 0 0 0 0,1 0 0 0 0,0 0 0 0 0,0 0-1 0 0,0-1 1 0 0,0 1 0 0 0,1-1 0 0 0,-1 0 0 0 0,0 1-1 0 0,4 1 1 0 0,-1 0 12 0 0,-1-1 12 0 0,-1 0 1 0 0,1-1-1 0 0,-1 0 1 0 0,1 0-1 0 0,0 0 1 0 0,0 0-1 0 0,0 0 1 0 0,0-1-1 0 0,0 1 1 0 0,0-1-1 0 0,5 1 1 0 0,-6-2 6 0 0,0 0 0 0 0,0 0 0 0 0,0 0 0 0 0,0 0 0 0 0,0-1 0 0 0,0 1 0 0 0,0-1 0 0 0,0 0 0 0 0,0 1 1 0 0,-1-1-1 0 0,1-1 0 0 0,0 1 0 0 0,-1 0 0 0 0,1-1 0 0 0,-1 1 0 0 0,1-1 0 0 0,2-2 0 0 0,10-11 100 0 0,-1 0 0 0 0,-1 0 0 0 0,-1-2-1 0 0,19-30 1 0 0,-25 37-51 0 0,-6 10-94 0 0,0-1-1 0 0,1 1 1 0 0,-1-1 0 0 0,0 1 0 0 0,0-1 0 0 0,1 1-1 0 0,-1 0 1 0 0,0-1 0 0 0,1 1 0 0 0,-1 0 0 0 0,0-1-1 0 0,1 1 1 0 0,-1 0 0 0 0,1 0 0 0 0,-1-1 0 0 0,0 1 0 0 0,1 0-1 0 0,-1 0 1 0 0,1 0 0 0 0,-1-1 0 0 0,1 1 0 0 0,-1 0-1 0 0,1 0 1 0 0,-1 0 0 0 0,1 0 0 0 0,-1 0 0 0 0,1 0-1 0 0,0 0-2 0 0,0 1 0 0 0,0-1 0 0 0,0 1-1 0 0,0-1 1 0 0,0 1 0 0 0,-1-1-1 0 0,1 1 1 0 0,0-1 0 0 0,-1 1 0 0 0,1 0-1 0 0,0-1 1 0 0,-1 1 0 0 0,2 1-1 0 0,1 3 4 0 0,0 1-1 0 0,0-1 0 0 0,3 8 1 0 0,-5-11 15 0 0,38 107-153 0 0,-17-41-1521 0 0,-20-62 1043 0 0,1 0 0 0 0,0 1 0 0 0,6 9 0 0 0,-7-14 65 0 0,-1 0-1 0 0,1 0 0 0 0,-1 0 1 0 0,1 0-1 0 0,-1-1 1 0 0,1 1-1 0 0,0 0 0 0 0,0-1 1 0 0,0 0-1 0 0,0 1 0 0 0,0-1 1 0 0,0 0-1 0 0,0 0 1 0 0,4 1-1 0 0,12-1-5131 0 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38:06.3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0 268 7097 0 0,'0'0'5505'0'0,"15"-8"-4823"0"0,103-44 73 0 0,-103 45-590 0 0,0 0 0 0 0,0-1 0 0 0,-1 0 0 0 0,-1-1 0 0 0,23-19-1 0 0,-32 24-2 0 0,0 1 0 0 0,0-1 0 0 0,0-1 0 0 0,0 1 0 0 0,-1-1 0 0 0,1 1-1 0 0,-1-1 1 0 0,0 0 0 0 0,-1 0 0 0 0,1 0 0 0 0,-1-1 0 0 0,0 1 0 0 0,0-1 0 0 0,-1 1-1 0 0,0-1 1 0 0,1 1 0 0 0,-2-1 0 0 0,1 0 0 0 0,-1-11 0 0 0,0 16-94 0 0,0-1 0 0 0,-1 1 0 0 0,1 0 0 0 0,0 0 0 0 0,-1 0 0 0 0,1-1 0 0 0,-1 1 0 0 0,1 0 0 0 0,-1 0 0 0 0,0 0 0 0 0,1 0 0 0 0,-1 0 0 0 0,0 0 0 0 0,0 0 0 0 0,1 0 1 0 0,-1 0-1 0 0,0 0 0 0 0,0 1 0 0 0,0-1 0 0 0,0 0 0 0 0,-2 0 0 0 0,1-1 30 0 0,-1 1 0 0 0,0 0 0 0 0,0 1 0 0 0,1-1 1 0 0,-1 0-1 0 0,0 1 0 0 0,0 0 0 0 0,0-1 0 0 0,-3 1 0 0 0,-2 1 36 0 0,1-1-1 0 0,-1 1 1 0 0,1 1-1 0 0,-1-1 1 0 0,1 1-1 0 0,-13 5 1 0 0,13-3-58 0 0,0 0 1 0 0,-1 0-1 0 0,1 1 0 0 0,1-1 1 0 0,-1 1-1 0 0,1 1 1 0 0,-1-1-1 0 0,2 1 1 0 0,-1 1-1 0 0,1-1 1 0 0,0 1-1 0 0,0-1 1 0 0,-4 9-1 0 0,7-10-67 0 0,0 0 1 0 0,0 0-1 0 0,0 0 1 0 0,0 0-1 0 0,1 0 0 0 0,0 0 1 0 0,0 1-1 0 0,1-1 0 0 0,-1 0 1 0 0,1 1-1 0 0,0-1 1 0 0,1 0-1 0 0,-1 1 0 0 0,1-1 1 0 0,0 0-1 0 0,0 0 1 0 0,1 0-1 0 0,-1 0 0 0 0,1 0 1 0 0,1 0-1 0 0,2 6 0 0 0,-2-5-107 0 0,1 0-1 0 0,0 0 0 0 0,0-1 1 0 0,1 1-1 0 0,0-1 0 0 0,-1 0 0 0 0,2 0 1 0 0,-1-1-1 0 0,0 1 0 0 0,1-1 0 0 0,0 0 1 0 0,0-1-1 0 0,10 5 0 0 0,-6-4-423 0 0,-1-1-1 0 0,1-1 0 0 0,-1 0 0 0 0,1 0 1 0 0,0-1-1 0 0,0 0 0 0 0,-1 0 1 0 0,19-2-1 0 0,-6-2-1162 0 0,-1-1 0 0 0,0 0 0 0 0,0-2-1 0 0,0 0 1 0 0,0-2 0 0 0,-1 0 0 0 0,-1-1 0 0 0,22-13 0 0 0,-15 5-18 0 0</inkml:trace>
</inkml:ink>
</file>

<file path=ppt/ink/ink1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2:33.1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246 101 10497 0 0,'0'0'4748'0'0,"-5"-13"-3384"0"0,-19-40-300 0 0,23 50-988 0 0,-1 1-1 0 0,1 0 1 0 0,0 0-1 0 0,-1 0 1 0 0,0 0-1 0 0,1 0 1 0 0,-1 0 0 0 0,0 0-1 0 0,0 0 1 0 0,0 1-1 0 0,0-1 1 0 0,0 1-1 0 0,-1 0 1 0 0,1-1 0 0 0,0 1-1 0 0,-1 0 1 0 0,1 0-1 0 0,-1 1 1 0 0,1-1-1 0 0,-1 0 1 0 0,-4 0 0 0 0,2 1-7 0 0,1 0 0 0 0,-1 0 1 0 0,1 1-1 0 0,-1-1 1 0 0,1 1-1 0 0,-1 0 1 0 0,1 0-1 0 0,-1 1 0 0 0,-5 2 1 0 0,0 0-3 0 0,1 1 0 0 0,0 0 1 0 0,1 1-1 0 0,-1 0 0 0 0,1 0 1 0 0,0 1-1 0 0,1 0 0 0 0,-9 10 1 0 0,12-13-69 0 0,1 0 0 0 0,0 1 0 0 0,0-1 0 0 0,0 1 0 0 0,1-1 0 0 0,-1 1 0 0 0,1 0 0 0 0,0 0 0 0 0,0 0 1 0 0,1 0-1 0 0,0 0 0 0 0,0 0 0 0 0,0 1 0 0 0,0-1 0 0 0,1 0 0 0 0,0 1 0 0 0,1 9 0 0 0,-1-13 2 0 0,1 0 0 0 0,0 0-1 0 0,-1 0 1 0 0,1-1 0 0 0,0 1 0 0 0,0 0-1 0 0,0 0 1 0 0,1-1 0 0 0,-1 1 0 0 0,0-1-1 0 0,1 1 1 0 0,-1-1 0 0 0,1 1 0 0 0,-1-1-1 0 0,1 0 1 0 0,-1 0 0 0 0,1 0-1 0 0,0 0 1 0 0,0 0 0 0 0,0 0 0 0 0,-1 0-1 0 0,1-1 1 0 0,0 1 0 0 0,0 0 0 0 0,0-1-1 0 0,0 0 1 0 0,0 1 0 0 0,4-1-1 0 0,0 0 13 0 0,0 0-1 0 0,0 0 1 0 0,0 0-1 0 0,0 0 0 0 0,0-1 1 0 0,0 0-1 0 0,0-1 1 0 0,9-3-1 0 0,-2-1 43 0 0,-1-1 1 0 0,0 0-1 0 0,0-1 1 0 0,10-9-1 0 0,13-9 7 0 0,-33 25-60 0 0,1-1 1 0 0,-1 1-1 0 0,1 0 0 0 0,-1 0 1 0 0,1 0-1 0 0,-1 1 1 0 0,1-1-1 0 0,0 1 1 0 0,-1-1-1 0 0,1 1 1 0 0,0 0-1 0 0,-1 0 0 0 0,1 0 1 0 0,0 0-1 0 0,-1 0 1 0 0,1 1-1 0 0,0-1 1 0 0,-1 1-1 0 0,1 0 1 0 0,-1 0-1 0 0,4 1 1 0 0,5 3-8 0 0,0 1 0 0 0,0 1 0 0 0,13 9 0 0 0,-9-6 2 0 0,-9-6-18 0 0,4 2-219 0 0,-1 0-1 0 0,1 1 0 0 0,-2 0 1 0 0,1 0-1 0 0,-1 1 1 0 0,0 0-1 0 0,8 10 0 0 0,-2 3-1428 0 0,3 5-5501 0 0,-5-22-2983 0 0</inkml:trace>
</inkml:ink>
</file>

<file path=ppt/ink/ink1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2:33.4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5 223 260 0 0,'0'0'6077'0'0,"-1"-14"-4989"0"0,-2-42 282 0 0,3 53-1170 0 0,-1 0 0 0 0,1 0 0 0 0,1 0 0 0 0,-1 0 0 0 0,0 0 0 0 0,1 0 0 0 0,-1 0 0 0 0,1 0 0 0 0,0 0 0 0 0,0 0 0 0 0,0 0 0 0 0,1 1-1 0 0,-1-1 1 0 0,0 0 0 0 0,1 1 0 0 0,0-1 0 0 0,0 1 0 0 0,0-1 0 0 0,4-3 0 0 0,0-1 440 0 0,2-1-177 0 0,0 0 0 0 0,0 0 0 0 0,1 1 0 0 0,0 0 0 0 0,0 1 0 0 0,1 0 0 0 0,-1 0 0 0 0,1 1 0 0 0,1 0 0 0 0,-1 1 0 0 0,1 0 1 0 0,13-3-1 0 0,-18 6-397 0 0,-1 0 0 0 0,1 0 1 0 0,0 0-1 0 0,-1 1 0 0 0,1 0 1 0 0,0 0-1 0 0,-1 0 0 0 0,1 1 0 0 0,0-1 1 0 0,-1 2-1 0 0,1-1 0 0 0,-1 1 1 0 0,1-1-1 0 0,-1 1 0 0 0,0 1 1 0 0,1-1-1 0 0,-1 1 0 0 0,-1 0 1 0 0,1 0-1 0 0,0 1 0 0 0,-1-1 1 0 0,1 1-1 0 0,-1 0 0 0 0,0 0 1 0 0,6 9-1 0 0,-6-7-37 0 0,0 1 0 0 0,-1 0-1 0 0,1 0 1 0 0,-2 0 0 0 0,1 1 0 0 0,-1-1 0 0 0,0 1-1 0 0,0-1 1 0 0,-1 1 0 0 0,0-1 0 0 0,-1 17 0 0 0,0-9 37 0 0,-1 1 0 0 0,-1-1-1 0 0,0 1 1 0 0,-9 28 0 0 0,11-44-62 0 0,0 0-1 0 0,0 0 0 0 0,0 0 0 0 0,0 1 1 0 0,0-1-1 0 0,0 0 0 0 0,0 0 1 0 0,0 0-1 0 0,0 0 0 0 0,0 0 0 0 0,0 0 1 0 0,0 0-1 0 0,0 0 0 0 0,0 0 1 0 0,0 1-1 0 0,0-1 0 0 0,0 0 0 0 0,0 0 1 0 0,0 0-1 0 0,0 0 0 0 0,-1 0 0 0 0,1 0 1 0 0,0 0-1 0 0,0 0 0 0 0,0 0 1 0 0,0 0-1 0 0,0 0 0 0 0,0 1 0 0 0,0-1 1 0 0,0 0-1 0 0,0 0 0 0 0,0 0 1 0 0,0 0-1 0 0,-1 0 0 0 0,1 0 0 0 0,0 0 1 0 0,0 0-1 0 0,0 0 0 0 0,0 0 0 0 0,0 0 1 0 0,0 0-1 0 0,0 0 0 0 0,0 0 1 0 0,0 0-1 0 0,-1 0 0 0 0,1 0 0 0 0,0 0 1 0 0,0 0-1 0 0,0 0 0 0 0,0 0 1 0 0,0 0-1 0 0,0 0 0 0 0,0 0 0 0 0,-1 0 1 0 0,-2-7-191 0 0,-1-10-473 0 0,3 12 231 0 0,1-1-1 0 0,0 1 0 0 0,0-1 1 0 0,0 0-1 0 0,1 1 1 0 0,0-1-1 0 0,0 1 0 0 0,0-1 1 0 0,1 1-1 0 0,0 0 0 0 0,0-1 1 0 0,0 1-1 0 0,0 0 1 0 0,1 0-1 0 0,5-7 0 0 0,7-12-6700 0 0,-9 14 903 0 0</inkml:trace>
</inkml:ink>
</file>

<file path=ppt/ink/ink1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2:33.9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6 309 132 0 0,'0'0'15800'0'0,"-1"-13"-14830"0"0,-3-44-196 0 0,4 54-691 0 0,0 0 0 0 0,0 0 0 0 0,0-1 1 0 0,0 1-1 0 0,1 0 0 0 0,-1 0 0 0 0,1 0 1 0 0,0 0-1 0 0,0 0 0 0 0,0 0 0 0 0,0 0 1 0 0,1 0-1 0 0,-1 0 0 0 0,1 1 1 0 0,0-1-1 0 0,2-3 0 0 0,1-2 124 0 0,11-12-102 0 0,1 0-1 0 0,1 1 1 0 0,40-33-1 0 0,-17 16-2044 0 0,-19 20-1824 0 0,-7 7-3783 0 0,-9 4 2154 0 0</inkml:trace>
</inkml:ink>
</file>

<file path=ppt/ink/ink1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2:34.3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18 7849 0 0,'0'0'12055'0'0,"5"-4"-11619"0"0,-1 1-354 0 0,-3 2-41 0 0,0-1 0 0 0,1 1-1 0 0,-1 0 1 0 0,1 0 0 0 0,-1 0-1 0 0,1 0 1 0 0,-1 1 0 0 0,4-2 0 0 0,-5 2-31 0 0,1 0 0 0 0,-1 0 0 0 0,0 0 0 0 0,0 0 0 0 0,1 0 0 0 0,-1 0 1 0 0,0 0-1 0 0,1 0 0 0 0,-1 0 0 0 0,0 0 0 0 0,0 0 0 0 0,1 0 1 0 0,-1 0-1 0 0,0 0 0 0 0,1 1 0 0 0,-1-1 0 0 0,0 0 0 0 0,0 0 0 0 0,1 0 1 0 0,-1 0-1 0 0,0 1 0 0 0,0-1 0 0 0,0 0 0 0 0,1 1 0 0 0,3 12 329 0 0,51 369 1551 0 0,-28-219-3344 0 0,-20-54-6704 0 0,-7-105 7311 0 0,0-4 413 0 0,0 1-1 0 0,0 0 1 0 0,0-1 0 0 0,0 1-1 0 0,0 0 1 0 0,0 0 0 0 0,0-1-1 0 0,0 1 1 0 0,0 0 0 0 0,0 0-1 0 0,1-1 1 0 0,-1 1 0 0 0,0 0 0 0 0,1 0-1 0 0</inkml:trace>
</inkml:ink>
</file>

<file path=ppt/ink/ink1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2:34.8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1 376 6401 0 0,'0'0'13619'0'0,"4"2"-13276"0"0,-2-1-299 0 0,1 1 0 0 0,-1-1 0 0 0,0 1-1 0 0,1 0 1 0 0,-1 0 0 0 0,0 0 0 0 0,0 0 0 0 0,0 0-1 0 0,0 0 1 0 0,0 0 0 0 0,1 4 0 0 0,1 1 20 0 0,0 0 0 0 0,-1 0 1 0 0,5 14-1 0 0,-2 5-221 0 0,5 40 1 0 0,-10-61 97 0 0,2 44-1592 0 0,-3-29-8382 0 0,0-19 9186 0 0</inkml:trace>
  <inkml:trace contextRef="#ctx0" brushRef="#br0" timeOffset="1">252 0 5853 0 0,'0'0'15785'0'0,"10"3"-15477"0"0,-7-2-280 0 0,1 0 7 0 0,0 0-1 0 0,0 0 1 0 0,0 0-1 0 0,-1 1 1 0 0,1-1-1 0 0,0 1 1 0 0,-1 0-1 0 0,1 0 1 0 0,-1 0 0 0 0,0 1-1 0 0,1-1 1 0 0,-1 1-1 0 0,-1 0 1 0 0,1 0-1 0 0,0 0 1 0 0,-1 0-1 0 0,5 7 1 0 0,98 232 1340 0 0,-52-109-1408 0 0,2 5-2450 0 0,-50-116 905 0 0,-5-11-1211 0 0,0-10 2552 0 0,0-1 1 0 0,0 0-1 0 0,-1 0 1 0 0,1 1-1 0 0,0-1 1 0 0,0 0 0 0 0,-16 4-10297 0 0</inkml:trace>
</inkml:ink>
</file>

<file path=ppt/ink/ink1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2:35.2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1 559 7901 0 0,'0'0'12163'0'0,"11"-12"-11951"0"0,36-37-77 0 0,-45 47-129 0 0,1 0 0 0 0,-1 0-1 0 0,0 0 1 0 0,1 0 0 0 0,0 1 0 0 0,-1-1-1 0 0,1 1 1 0 0,0-1 0 0 0,0 1 0 0 0,0 0-1 0 0,0 0 1 0 0,0 1 0 0 0,0-1 0 0 0,3 0-1 0 0,6-1 0 0 0,148-36-134 0 0,-154 36 12 0 0,0 0 0 0 0,0 0 0 0 0,0-1 0 0 0,0 0 0 0 0,0 0 0 0 0,-1 0 0 0 0,0-1 0 0 0,0 0 0 0 0,0 0 0 0 0,6-5 0 0 0,-5 1 33 0 0,1 1 0 0 0,-1-1 0 0 0,-1-1 1 0 0,1 1-1 0 0,7-18 0 0 0,-2-3 105 0 0,-1 0 0 0 0,-1-1-1 0 0,5-36 1 0 0,-10 46-4 0 0,3-14 130 0 0,18-74 1822 0 0,-25 107-1879 0 0,1-1 0 0 0,-1 1 0 0 0,1 0 0 0 0,-1 0 1 0 0,1 0-1 0 0,-1-1 0 0 0,1 1 0 0 0,0 0 1 0 0,-1 0-1 0 0,2-1 0 0 0,-1 2-72 0 0,-1 0 0 0 0,0 0-1 0 0,0-1 1 0 0,1 1 0 0 0,-1 0 0 0 0,0 0 0 0 0,1 0 0 0 0,-1 0 0 0 0,0 0-1 0 0,1 0 1 0 0,-1 0 0 0 0,0 0 0 0 0,1 0 0 0 0,-1 0 0 0 0,0 0-1 0 0,0 0 1 0 0,1 0 0 0 0,-1 0 0 0 0,0 0 0 0 0,1 0 0 0 0,-1 0-1 0 0,0 0 1 0 0,1 0 0 0 0,-1 1 0 0 0,0-1 0 0 0,0 0 0 0 0,1 0 0 0 0,-1 0-1 0 0,0 0 1 0 0,0 1 0 0 0,1-1 0 0 0,-1 0 0 0 0,0 0 0 0 0,0 1-1 0 0,1-1 1 0 0,-1 0 0 0 0,0 0 0 0 0,0 1 0 0 0,0-1 0 0 0,0 0 0 0 0,0 1-1 0 0,1-1 1 0 0,-1 1 0 0 0,7 12 115 0 0,0 0-1 0 0,-1 1 1 0 0,0 0-1 0 0,-1 1 1 0 0,4 17-1 0 0,11 78 178 0 0,-16-86-305 0 0,3 33-163 0 0,0 59 1 0 0,-6-1-5382 0 0,-1-95 3528 0 0,1-7-1935 0 0,1-5-996 0 0</inkml:trace>
</inkml:ink>
</file>

<file path=ppt/ink/ink1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2:35.7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0 324 1068 0 0,'0'0'14482'0'0,"15"-9"-14045"0"0,48-27-187 0 0,-47 26-175 0 0,-2 3 168 0 0,0-2 1 0 0,13-9-1 0 0,-22 14-124 0 0,-1 0 1 0 0,-1 0-1 0 0,1 0 0 0 0,0-1 0 0 0,-1 1 1 0 0,0-1-1 0 0,0 0 0 0 0,2-6 1 0 0,-1 2 66 0 0,0 0 0 0 0,-1-1 0 0 0,0 0 0 0 0,-1 0 0 0 0,0 0 0 0 0,0 0 0 0 0,-1 0 0 0 0,0 0 0 0 0,-1 0 0 0 0,0 0 0 0 0,-3-15 1 0 0,3 22-173 0 0,-1 0 0 0 0,1 1 1 0 0,-1-1-1 0 0,0 1 1 0 0,0-1-1 0 0,0 1 1 0 0,0-1-1 0 0,0 1 1 0 0,0-1-1 0 0,-1 1 1 0 0,1 0-1 0 0,-1 0 0 0 0,0 0 1 0 0,1 0-1 0 0,-1 0 1 0 0,0 0-1 0 0,0 0 1 0 0,0 1-1 0 0,-1-1 1 0 0,1 1-1 0 0,0-1 1 0 0,-1 1-1 0 0,1 0 0 0 0,-1 0 1 0 0,1 0-1 0 0,-1 0 1 0 0,1 0-1 0 0,-1 1 1 0 0,1-1-1 0 0,-1 1 1 0 0,-5 0-1 0 0,3-1-15 0 0,0 1-1 0 0,-1 0 1 0 0,1 1-1 0 0,-1 0 1 0 0,1-1 0 0 0,0 2-1 0 0,0-1 1 0 0,-1 1-1 0 0,1-1 1 0 0,0 1 0 0 0,0 1-1 0 0,1-1 1 0 0,-1 1-1 0 0,-8 6 1 0 0,8-5 1 0 0,1 0 1 0 0,0 0-1 0 0,0 1 0 0 0,0 0 1 0 0,0-1-1 0 0,1 2 0 0 0,0-1 1 0 0,0 0-1 0 0,0 1 0 0 0,1-1 1 0 0,-1 1-1 0 0,1 0 0 0 0,1-1 1 0 0,-1 1-1 0 0,1 0 0 0 0,0 0 1 0 0,1 0-1 0 0,-1 1 0 0 0,1-1 1 0 0,0 0-1 0 0,1 0 0 0 0,-1 0 1 0 0,3 7-1 0 0,-3-11 5 0 0,1 0 0 0 0,-1 0 0 0 0,1 1-1 0 0,0-1 1 0 0,0 0 0 0 0,0 0 0 0 0,0 0 0 0 0,0 0 0 0 0,0 0 0 0 0,1 0-1 0 0,-1-1 1 0 0,1 1 0 0 0,-1 0 0 0 0,1-1 0 0 0,0 1 0 0 0,-1-1 0 0 0,1 1-1 0 0,0-1 1 0 0,0 0 0 0 0,0 0 0 0 0,0 0 0 0 0,4 2 0 0 0,-3-3 13 0 0,0 1 0 0 0,0 0 0 0 0,1-1 0 0 0,-1 1 0 0 0,0-1 0 0 0,0 0 0 0 0,0 0 0 0 0,1 0 0 0 0,-1-1 0 0 0,0 1 0 0 0,0-1 0 0 0,0 0 0 0 0,1 1 1 0 0,-1-2-1 0 0,4-1 0 0 0,0 0-6 0 0,3-1-3 0 0,-1 0 0 0 0,0-1 0 0 0,0 0-1 0 0,-1 0 1 0 0,0-1 0 0 0,0 0 0 0 0,8-8-1 0 0,-16 14-66 0 0,0 0 0 0 0,1 0 0 0 0,-1 0 0 0 0,0 0 0 0 0,0-1 0 0 0,1 1 0 0 0,-1 0 0 0 0,0 0 0 0 0,0 0 0 0 0,0-1 0 0 0,0 1 0 0 0,1 0 0 0 0,-1 0 0 0 0,0 0 0 0 0,0-1 0 0 0,0 1 0 0 0,0 0 0 0 0,0 0 0 0 0,1-1 0 0 0,-1 1 0 0 0,0 0 0 0 0,0 0 0 0 0,0-1 0 0 0,0 1 0 0 0,0 0 0 0 0,0-1 0 0 0,0 1 0 0 0,0 0 0 0 0,0 0 0 0 0,0-1 0 0 0,0 1 0 0 0,0 0 0 0 0,0 0 0 0 0,0-1 0 0 0,-1 1 0 0 0,1 0 0 0 0,0 0 0 0 0,0-1 0 0 0,0 1 0 0 0,0 0 0 0 0,0 0 0 0 0,-1-1 0 0 0,1 1 0 0 0,0 0 0 0 0,0 0 0 0 0,0 0 0 0 0,-1-1 0 0 0,1 1 0 0 0,0 0 0 0 0,0 0 0 0 0,0 0 0 0 0,-1 0 0 0 0,1 0 0 0 0,0 0 0 0 0,0-1 0 0 0,-1 1 0 0 0,1 0 0 0 0,0 0 0 0 0,-1 0 0 0 0,-17 0-2230 0 0,15 0 1302 0 0,-35 0-7204 0 0,19 0 1861 0 0</inkml:trace>
</inkml:ink>
</file>

<file path=ppt/ink/ink1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2:36.5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84 165 6445 0 0,'0'0'7731'0'0,"-14"-2"-6298"0"0,-4 0-856 0 0,-11-2 24 0 0,7 2 2589 0 0,385-10-796 0 0,924-61-1605 0 0,-522 71-799 0 0,-426 3-4 0 0,-89-9-6 0 0,-5-25-966 0 0,-239 32 872 0 0,0 0-1 0 0,-1 0 1 0 0,1-1-1 0 0,0 0 1 0 0,9-5-1 0 0,-15 7 94 0 0,0 0-1 0 0,0 0 1 0 0,0 0-1 0 0,1 0 1 0 0,-1 0-1 0 0,0 0 1 0 0,0 0-1 0 0,0 0 1 0 0,0 0-1 0 0,0 0 1 0 0,1-1-1 0 0,-1 1 1 0 0,0 0 0 0 0,0 0-1 0 0,0 0 1 0 0,0 0-1 0 0,0 0 1 0 0,0-1-1 0 0,0 1 1 0 0,0 0-1 0 0,0 0 1 0 0,1 0-1 0 0,-1 0 1 0 0,0 0-1 0 0,0-1 1 0 0,0 1-1 0 0,0 0 1 0 0,0 0-1 0 0,0 0 1 0 0,0-1-1 0 0,0 1 1 0 0,0 0-1 0 0,0 0 1 0 0,0 0-1 0 0,0 0 1 0 0,0-1-1 0 0,-7-2-416 0 0,-8 0-212 0 0,-27 1-2744 0 0,1 1 1 0 0,-71 9 0 0 0,23 0-2383 0 0</inkml:trace>
</inkml:ink>
</file>

<file path=ppt/ink/ink1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2:36.8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215 268 8325 0 0,'-121'23'6918'0'0,"36"0"-4091"0"0,77-18-1734 0 0,11-3-2 0 0,17-2-195 0 0,-19 0-923 0 0,49-5 545 0 0,1-2 1 0 0,58-16-1 0 0,-28 5-239 0 0,1121-178 1214 0 0,-1132 187-1583 0 0,22-3-508 0 0,112-29 0 0 0,-201 40 465 0 0,-1 1 35 0 0,-1 0-1 0 0,1-1 0 0 0,-1 1 1 0 0,0-1-1 0 0,1 1 0 0 0,-1-1 1 0 0,0 0-1 0 0,0 1 0 0 0,1-1 1 0 0,-1 0-1 0 0,2-1 0 0 0,-6 1-796 0 0,-24 3-2491 0 0,1 0 1 0 0,-1 2-1 0 0,-44 12 0 0 0,-11 3-4023 0 0</inkml:trace>
</inkml:ink>
</file>

<file path=ppt/ink/ink1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2:37.2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156 171 2568 0 0,'0'0'16070'0'0,"-11"-2"-15672"0"0,8 1-374 0 0,-1 0 23 0 0,0 1 1 0 0,0-1-1 0 0,0 1 0 0 0,0-1 1 0 0,0 1-1 0 0,0 1 1 0 0,-6 0-1 0 0,8-1-15 0 0,-1 1 0 0 0,1 0 0 0 0,-1 0 0 0 0,1 0 0 0 0,0 0 0 0 0,0 1 0 0 0,0-1-1 0 0,0 1 1 0 0,0-1 0 0 0,0 1 0 0 0,0 0 0 0 0,0 0 0 0 0,1-1 0 0 0,-1 1 0 0 0,1 0 0 0 0,-1 1 0 0 0,-1 3 0 0 0,-8 14 120 0 0,1 0 1 0 0,2 0-1 0 0,0 1 1 0 0,1 0 0 0 0,1 1-1 0 0,0-1 1 0 0,2 1-1 0 0,1 0 1 0 0,-1 24-1 0 0,4-33-123 0 0,0 0 1 0 0,1 0-1 0 0,0 0 0 0 0,1 0 0 0 0,1 0 0 0 0,0 0 0 0 0,0-1 0 0 0,2 1 1 0 0,-1-1-1 0 0,1 0 0 0 0,1 0 0 0 0,0-1 0 0 0,1 1 0 0 0,0-1 0 0 0,1-1 1 0 0,14 16-1 0 0,-12-16-11 0 0,1-1 0 0 0,-1-1-1 0 0,2 1 1 0 0,-1-2 0 0 0,1 0 0 0 0,0 0 0 0 0,1-1 0 0 0,-1-1 0 0 0,1 0 0 0 0,16 4 0 0 0,-7-4 10 0 0,0-1-1 0 0,0-1 1 0 0,0 0 0 0 0,1-2 0 0 0,32-2 0 0 0,-43 0-16 0 0,0-1 1 0 0,-1 1 0 0 0,1-2 0 0 0,-1 0-1 0 0,0 0 1 0 0,1-1 0 0 0,-2 0-1 0 0,1-1 1 0 0,19-11 0 0 0,-23 11-23 0 0,0 0 1 0 0,-1 0 0 0 0,0-1-1 0 0,0 1 1 0 0,-1-1 0 0 0,1-1 0 0 0,-1 1-1 0 0,-1-1 1 0 0,1 1 0 0 0,-1-1-1 0 0,0-1 1 0 0,-1 1 0 0 0,1-1-1 0 0,-2 1 1 0 0,3-10 0 0 0,-2 2-38 0 0,0 1 1 0 0,-2-1 0 0 0,0 0 0 0 0,-1 0-1 0 0,0 0 1 0 0,-1 0 0 0 0,-1 0 0 0 0,0 0-1 0 0,-1 0 1 0 0,-1 1 0 0 0,0-1 0 0 0,-1 1-1 0 0,-7-14 1 0 0,-3-5-40 0 0,-3 1 0 0 0,0 0 0 0 0,-2 1 0 0 0,-28-33 0 0 0,31 43 81 0 0,-1 0 0 0 0,-1 2 0 0 0,-1 0 0 0 0,-1 1 0 0 0,-34-23 0 0 0,43 34 22 0 0,1 0 0 0 0,-1 1 0 0 0,-1 1 0 0 0,1 0 0 0 0,-22-6 0 0 0,25 9 13 0 0,0 1 0 0 0,0 0 0 0 0,0 0 0 0 0,0 1 0 0 0,0 0 0 0 0,0 0 0 0 0,-1 1 0 0 0,1 0 0 0 0,-9 3 0 0 0,15-3-20 0 0,0 0 0 0 0,0 0 0 0 0,0 0 0 0 0,0 0 0 0 0,0 1 0 0 0,0-1 1 0 0,1 1-1 0 0,-1-1 0 0 0,1 1 0 0 0,-1 0 0 0 0,1 0 0 0 0,0 1 0 0 0,0-1 1 0 0,0 0-1 0 0,0 1 0 0 0,0-1 0 0 0,0 1 0 0 0,1-1 0 0 0,-1 1 0 0 0,1 0 1 0 0,-1 0-1 0 0,1 0 0 0 0,0 0 0 0 0,0 3 0 0 0,0-1 7 0 0,0-1 0 0 0,1 0 0 0 0,0 1-1 0 0,0-1 1 0 0,0 1 0 0 0,0-1 0 0 0,1 1 0 0 0,-1-1-1 0 0,1 1 1 0 0,0-1 0 0 0,1 0 0 0 0,-1 0 0 0 0,1 1 0 0 0,0-1-1 0 0,0 0 1 0 0,2 4 0 0 0,7 7 61 0 0,1-1 0 0 0,0 0 0 0 0,1 0 0 0 0,0-1 0 0 0,1-1-1 0 0,27 19 1 0 0,100 52 205 0 0,-128-75-255 0 0,152 75 148 0 0,24 12-379 0 0,-154-73-860 0 0,34 28 1 0 0,-39-29-1049 0 0,-16-12-1034 0 0,-3-5-3608 0 0,-3-4-560 0 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38:06.6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83 196 552 0 0,'0'0'4214'0'0,"10"-13"-2417"0"0,33-41-281 0 0,-41 51-1229 0 0,0 0-1 0 0,1 0 0 0 0,-1 0 1 0 0,0 0-1 0 0,-1-1 0 0 0,1 1 1 0 0,0-1-1 0 0,-1 1 1 0 0,0-1-1 0 0,0 0 0 0 0,0 1 1 0 0,0-1-1 0 0,-1 0 0 0 0,1 0 1 0 0,-1 1-1 0 0,0-1 0 0 0,0 0 1 0 0,-1-7-1 0 0,0 6 137 0 0,1 3-256 0 0,-1 0 0 0 0,0-1-1 0 0,1 1 1 0 0,-1 0 0 0 0,0 0 0 0 0,0 0-1 0 0,0 0 1 0 0,-1 0 0 0 0,1 0 0 0 0,0 0-1 0 0,-1 0 1 0 0,1 0 0 0 0,-1 0 0 0 0,0 1-1 0 0,0-1 1 0 0,1 1 0 0 0,-1-1 0 0 0,0 1-1 0 0,0 0 1 0 0,0-1 0 0 0,-1 1 0 0 0,1 0-1 0 0,0 1 1 0 0,0-1 0 0 0,-1 0-1 0 0,-3 0 1 0 0,-1-1 106 0 0,1 1-1 0 0,-1 0 1 0 0,0 0-1 0 0,0 1 0 0 0,0 0 1 0 0,0 0-1 0 0,0 0 1 0 0,-7 2-1 0 0,12-1-241 0 0,0-1 1 0 0,0 1-1 0 0,0-1 0 0 0,0 1 0 0 0,0 0 0 0 0,0 0 0 0 0,0 0 1 0 0,0 0-1 0 0,1 0 0 0 0,-1 0 0 0 0,0 0 0 0 0,1 1 1 0 0,-1-1-1 0 0,1 1 0 0 0,-1-1 0 0 0,1 1 0 0 0,0-1 0 0 0,0 1 1 0 0,-1 0-1 0 0,1 0 0 0 0,0 0 0 0 0,1 0 0 0 0,-1-1 0 0 0,0 1 1 0 0,0 0-1 0 0,1 0 0 0 0,0 1 0 0 0,-1-1 0 0 0,1 0 0 0 0,0 0 1 0 0,0 0-1 0 0,0 0 0 0 0,0 0 0 0 0,0 0 0 0 0,0 0 0 0 0,1 0 1 0 0,-1 0-1 0 0,1 0 0 0 0,-1 0 0 0 0,1 0 0 0 0,0 0 1 0 0,0 0-1 0 0,0 0 0 0 0,2 3 0 0 0,7 5-16 0 0,0 0 0 0 0,1 0-1 0 0,0-1 1 0 0,22 14 0 0 0,10 9 20 0 0,-37-27-14 0 0,17 13 108 0 0,0 2 0 0 0,30 34 0 0 0,-51-52-118 0 0,0 1 0 0 0,-1-1 0 0 0,1 0 1 0 0,-1 0-1 0 0,0 1 0 0 0,0-1 0 0 0,0 1 0 0 0,0-1 1 0 0,0 1-1 0 0,0-1 0 0 0,0 1 0 0 0,-1-1 1 0 0,0 1-1 0 0,1 5 0 0 0,-1-6-2 0 0,-1-1 1 0 0,1 1-1 0 0,-1 0 1 0 0,1 0-1 0 0,-1 0 1 0 0,1-1-1 0 0,-1 1 0 0 0,0 0 1 0 0,0-1-1 0 0,0 1 1 0 0,0-1-1 0 0,0 1 1 0 0,0-1-1 0 0,0 1 1 0 0,0-1-1 0 0,-1 0 0 0 0,1 0 1 0 0,0 1-1 0 0,-1-1 1 0 0,1 0-1 0 0,-1 0 1 0 0,-2 1-1 0 0,-5 2-32 0 0,0 0 0 0 0,-1-1 0 0 0,0 0 0 0 0,1 0 0 0 0,-1-1 0 0 0,-15 2 0 0 0,-61-1-3680 0 0,77-3 2911 0 0,-4-2-2227 0 0</inkml:trace>
</inkml:ink>
</file>

<file path=ppt/ink/ink1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2:37.8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1 120 732 0 0,'0'0'10224'0'0,"10"-11"-9047"0"0,34-37-101 0 0,-29 30-5 0 0,-13 10 41 0 0,-1 2-152 0 0,-1 5-821 0 0,0-1 1 0 0,0 1-1 0 0,0 0 1 0 0,0-1 0 0 0,0 1-1 0 0,-1 0 1 0 0,1 0 0 0 0,0-1-1 0 0,-1 1 1 0 0,1 0 0 0 0,-1 0-1 0 0,1 0 1 0 0,-1-1 0 0 0,1 1-1 0 0,-1 0 1 0 0,0 0 0 0 0,0 0-1 0 0,1 0 1 0 0,-1 0 0 0 0,0 0-1 0 0,0 0 1 0 0,0 1-1 0 0,-1-2 1 0 0,0 27 1744 0 0,2 6-1621 0 0,-2-9-153 0 0,2 0-1 0 0,1 0 1 0 0,1-1 0 0 0,7 32-1 0 0,-8-47-97 0 0,1-1 0 0 0,0 1 0 0 0,0-1 0 0 0,1 0-1 0 0,-1 0 1 0 0,1 0 0 0 0,0 0 0 0 0,1 0 0 0 0,4 5 0 0 0,-5-7-4 0 0,0 0 0 0 0,1 0 0 0 0,-1 0 0 0 0,1-1 0 0 0,0 1 0 0 0,0-1 0 0 0,0 0 0 0 0,0 0 1 0 0,0 0-1 0 0,0-1 0 0 0,0 0 0 0 0,1 0 0 0 0,5 1 0 0 0,-4-1 12 0 0,0 0 0 0 0,0-1 0 0 0,-1 0 0 0 0,1 0 0 0 0,0 0 1 0 0,0-1-1 0 0,-1 0 0 0 0,1 0 0 0 0,0-1 0 0 0,-1 1 0 0 0,1-1 0 0 0,7-4 0 0 0,-5 2 0 0 0,0-1 0 0 0,-1 0 0 0 0,0-1 0 0 0,1 0 0 0 0,-2 0 0 0 0,1 0 1 0 0,6-9-1 0 0,5-8 12 0 0,-1-2 1 0 0,-2 0 0 0 0,23-48 0 0 0,-29 53-17 0 0,-4 8 175 0 0,13-21 0 0 0,-19 35-218 0 0,1-1 1 0 0,0 0-1 0 0,0 1 1 0 0,0-1-1 0 0,0 1 1 0 0,0-1-1 0 0,0 1 1 0 0,1-1-1 0 0,0 3 0 0 0,-1 1-4 0 0,2 14-217 0 0,1 1 1 0 0,0-1-1 0 0,1 0 0 0 0,9 23 1 0 0,-11-35-66 0 0,1-1 1 0 0,-1 0-1 0 0,2 0 1 0 0,-1 0-1 0 0,1-1 1 0 0,0 1-1 0 0,0-1 1 0 0,0 0-1 0 0,1 0 0 0 0,0 0 1 0 0,0 0-1 0 0,0-1 1 0 0,0 0-1 0 0,1 0 1 0 0,0-1-1 0 0,6 4 1 0 0,-2-4-900 0 0,-1 1 0 0 0,2-1-1 0 0,-1-1 1 0 0,0 0 0 0 0,1 0 0 0 0,-1-1 0 0 0,0 0-1 0 0,1-1 1 0 0,-1 0 0 0 0,14-3 0 0 0,11-3-2099 0 0</inkml:trace>
</inkml:ink>
</file>

<file path=ppt/ink/ink1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2:38.2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143 383 816 0 0,'0'0'1337'0'0,"17"-14"2211"0"0,54-45-1216 0 0,-63 52-1807 0 0,1-1 0 0 0,-1 0 1 0 0,0 0-1 0 0,-1-1 0 0 0,0 0 0 0 0,0 0 1 0 0,-1-1-1 0 0,-1 0 0 0 0,10-19 0 0 0,-12 18-72 0 0,0 0 0 0 0,-1 0 1 0 0,0 0-1 0 0,0 0 0 0 0,-1 0 0 0 0,-1 0 0 0 0,0 0 0 0 0,-2-18 0 0 0,2 25-325 0 0,-1 0 0 0 0,0 1 0 0 0,0-1 1 0 0,0 0-1 0 0,0 0 0 0 0,0 1 0 0 0,-1-1 0 0 0,1 1 1 0 0,-1-1-1 0 0,0 1 0 0 0,0 0 0 0 0,-1 0 0 0 0,1-1 1 0 0,-1 2-1 0 0,1-1 0 0 0,-1 0 0 0 0,0 0 0 0 0,0 1 0 0 0,0 0 1 0 0,0-1-1 0 0,0 1 0 0 0,-7-2 0 0 0,5 2-38 0 0,0 0-1 0 0,-1 0 0 0 0,0 0 0 0 0,1 1 1 0 0,-1 0-1 0 0,0 0 0 0 0,1 1 1 0 0,-1 0-1 0 0,0 0 0 0 0,0 0 0 0 0,0 1 1 0 0,1-1-1 0 0,-1 2 0 0 0,-10 2 1 0 0,4 0-28 0 0,0 1 1 0 0,0 1-1 0 0,1 0 0 0 0,-1 1 1 0 0,1 0-1 0 0,1 0 1 0 0,-14 12-1 0 0,18-13-62 0 0,-1 1 0 0 0,1-1 0 0 0,0 1-1 0 0,0 0 1 0 0,1 1 0 0 0,0-1 0 0 0,0 1 0 0 0,0 0 0 0 0,1 0-1 0 0,1 1 1 0 0,-4 10 0 0 0,6-15-10 0 0,0 0 0 0 0,0 1 0 0 0,0-1 1 0 0,1 1-1 0 0,-1-1 0 0 0,1 1 0 0 0,0-1 0 0 0,1 1 0 0 0,-1-1 1 0 0,1 1-1 0 0,0-1 0 0 0,1 6 0 0 0,0-8 9 0 0,-1 1 1 0 0,0-1-1 0 0,1 1 1 0 0,-1-1-1 0 0,1 0 0 0 0,0 0 1 0 0,0 0-1 0 0,0 0 0 0 0,0 0 1 0 0,0 0-1 0 0,0 0 0 0 0,0 0 1 0 0,1-1-1 0 0,-1 1 1 0 0,0-1-1 0 0,1 0 0 0 0,0 0 1 0 0,-1 0-1 0 0,1 0 0 0 0,2 1 1 0 0,2-1-8 0 0,0 1 1 0 0,1-1-1 0 0,-1 0 0 0 0,0-1 1 0 0,0 1-1 0 0,1-1 1 0 0,-1-1-1 0 0,0 0 1 0 0,0 0-1 0 0,0 0 0 0 0,13-5 1 0 0,1-1-21 0 0,-1-2-1 0 0,29-18 1 0 0,-28 15 29 0 0,41-16 1 0 0,-54 25 18 0 0,0 1 0 0 0,1 0 0 0 0,-1 1 0 0 0,1 0 0 0 0,0 0 1 0 0,-1 1-1 0 0,1 0 0 0 0,-1 0 0 0 0,1 1 0 0 0,0 0 0 0 0,-1 1 0 0 0,1 0 0 0 0,-1 0 0 0 0,0 1 0 0 0,9 4 1 0 0,-11-5-21 0 0,-1 0 1 0 0,0 1-1 0 0,0 0 1 0 0,0 0 0 0 0,-1 0-1 0 0,1 1 1 0 0,-1 0 0 0 0,1-1-1 0 0,-1 2 1 0 0,-1-1 0 0 0,1 0-1 0 0,0 1 1 0 0,-1 0 0 0 0,0-1-1 0 0,0 1 1 0 0,-1 1 0 0 0,1-1-1 0 0,-1 0 1 0 0,0 1 0 0 0,0-1-1 0 0,-1 1 1 0 0,0-1 0 0 0,1 8-1 0 0,-2-9-86 0 0,2 12-421 0 0,-2-16 452 0 0,0 0 1 0 0,0 1-1 0 0,0-1 1 0 0,0 0-1 0 0,0 1 0 0 0,0-1 1 0 0,0 0-1 0 0,0 1 1 0 0,0-1-1 0 0,0 1 1 0 0,0-1-1 0 0,0 0 0 0 0,0 1 1 0 0,-1-1-1 0 0,1 0 1 0 0,0 1-1 0 0,0-1 1 0 0,0 0-1 0 0,0 0 0 0 0,-1 1 1 0 0,1-1-1 0 0,0 0 1 0 0,0 1-1 0 0,0-1 1 0 0,-1 0-1 0 0,1 0 0 0 0,-1 1 1 0 0,1-1-5 0 0,-1-1 0 0 0,1 1 0 0 0,0 0 0 0 0,-1 0 0 0 0,1-1 0 0 0,-1 1 0 0 0,1 0 0 0 0,0-1 0 0 0,-1 1 0 0 0,1 0 0 0 0,0-1 0 0 0,-1 1 0 0 0,1-1 0 0 0,0 1 1 0 0,0 0-1 0 0,-1-1 0 0 0,1 1 0 0 0,0-1 0 0 0,0 1 0 0 0,0-1 0 0 0,0 1 0 0 0,0-1 0 0 0,0 1 0 0 0,0-1 0 0 0,0 1 0 0 0,0-1 0 0 0,0 0 0 0 0,-1-16-1367 0 0,1 17 1288 0 0,0-11-1777 0 0,2 0 1 0 0,-1 0-1 0 0,1 1 1 0 0,1-1-1 0 0,7-19 1 0 0,-5 16-1245 0 0,2-3 970 0 0</inkml:trace>
</inkml:ink>
</file>

<file path=ppt/ink/ink1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2:38.5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1 242 380 0 0,'0'0'1663'0'0,"8"-16"2084"0"0,60-109 2073 0 0,-67 123-5595 0 0,5-11 891 0 0,1 2 0 0 0,0-1 0 0 0,0 1 0 0 0,11-11 0 0 0,-16 19-882 0 0,1 0-1 0 0,0 1 1 0 0,-1-1 0 0 0,1 1 0 0 0,0 0 0 0 0,0 0 0 0 0,1 0-1 0 0,-1 0 1 0 0,0 1 0 0 0,1-1 0 0 0,-1 1 0 0 0,1 0 0 0 0,-1 0-1 0 0,1 0 1 0 0,0 0 0 0 0,-1 1 0 0 0,1-1 0 0 0,0 1 0 0 0,6 1-1 0 0,-8-1-173 0 0,0 0 0 0 0,-1 1 0 0 0,1-1 0 0 0,0 1 0 0 0,0-1 0 0 0,-1 1 0 0 0,1 0 0 0 0,0-1 0 0 0,-1 1 0 0 0,1 0 0 0 0,-1 0 0 0 0,1 1 0 0 0,-1-1 0 0 0,1 0 0 0 0,1 2 0 0 0,-1 0 41 0 0,1 1 0 0 0,0-1 0 0 0,-1 1 0 0 0,0 0 0 0 0,0 0 0 0 0,2 4 0 0 0,0 5 134 0 0,0 0 1 0 0,0 1-1 0 0,1 14 0 0 0,10 151 259 0 0,-9-88-589 0 0,-5-81 22 0 0,2 24-1460 0 0,-2-1-1 0 0,-3 46 1 0 0,-1-58-2265 0 0,-2-9-2008 0 0</inkml:trace>
</inkml:ink>
</file>

<file path=ppt/ink/ink1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2:38.8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0 277 168 0 0,'0'0'12935'0'0,"7"-15"-11509"0"0,22-48-121 0 0,-20 45-553 0 0,1-1-1 0 0,1 1 0 0 0,1 1 1 0 0,19-23-1 0 0,-26 33-572 0 0,2-2 157 0 0,1 0 0 0 0,0 1 1 0 0,1 0-1 0 0,0 0 0 0 0,16-11 0 0 0,-21 17-233 0 0,0-1-1 0 0,0 1 0 0 0,1 0 0 0 0,-1 0 1 0 0,1 0-1 0 0,-1 1 0 0 0,1 0 0 0 0,0-1 1 0 0,-1 2-1 0 0,1-1 0 0 0,0 0 0 0 0,0 1 0 0 0,0 0 1 0 0,-1 0-1 0 0,1 1 0 0 0,8 1 0 0 0,-10-1-71 0 0,-1 0-1 0 0,1 0 0 0 0,0 0 0 0 0,-1 1 0 0 0,1-1 0 0 0,-1 1 0 0 0,0 0 0 0 0,1 0 0 0 0,-1 0 0 0 0,0 0 0 0 0,0 0 0 0 0,0 0 0 0 0,-1 1 0 0 0,1-1 0 0 0,0 1 0 0 0,-1-1 0 0 0,2 4 0 0 0,1 3 36 0 0,0 1-1 0 0,0-1 1 0 0,3 19-1 0 0,-2 0 0 0 0,-2 1 1 0 0,0 46-1 0 0,2 24-5019 0 0,-4-94 3831 0 0</inkml:trace>
</inkml:ink>
</file>

<file path=ppt/ink/ink1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2:39.2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39 7069 0 0,'0'0'14724'0'0,"15"-8"-14199"0"0,0 0-338 0 0,33-13 0 0 0,-46 21-171 0 0,-1-1-1 0 0,0 1 1 0 0,1 0-1 0 0,-1 0 1 0 0,1 0-1 0 0,-1-1 1 0 0,1 1-1 0 0,-1 1 1 0 0,1-1-1 0 0,-1 0 1 0 0,1 0-1 0 0,-1 0 1 0 0,0 1-1 0 0,1-1 1 0 0,-1 1-1 0 0,1-1 1 0 0,-1 1-1 0 0,0-1 1 0 0,3 3-1 0 0,-2-1 26 0 0,1 0 0 0 0,-1 0 0 0 0,0 0 0 0 0,0 1 1 0 0,0-1-1 0 0,2 5 0 0 0,0-1 58 0 0,3 5 82 0 0,0 1 1 0 0,0 0-1 0 0,-1 1 1 0 0,-1 0-1 0 0,0 0 1 0 0,-1 0-1 0 0,0 0 0 0 0,-1 1 1 0 0,1 17-1 0 0,1 17-70 0 0,-4 64-1 0 0,-1-68-178 0 0,-1-27-366 0 0,0-1-1 0 0,-1 1 1 0 0,0-1 0 0 0,-10 33 0 0 0,-6-1-6693 0 0</inkml:trace>
</inkml:ink>
</file>

<file path=ppt/ink/ink1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2:39.6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0 233 560 0 0,'0'0'15584'0'0,"17"-1"-14680"0"0,52-2-244 0 0,19 4 284 0 0,-65 1-569 0 0,-1-2 0 0 0,28-3 0 0 0,-42 2-307 0 0,0-1-1 0 0,1 0 0 0 0,-1 0 1 0 0,0-1-1 0 0,-1 0 0 0 0,1 0 1 0 0,0-1-1 0 0,-1 0 0 0 0,10-7 1 0 0,-11 7-5 0 0,0-1 1 0 0,0 0 0 0 0,0-1 0 0 0,-1 1 0 0 0,1-1-1 0 0,-1 0 1 0 0,0 0 0 0 0,-1-1 0 0 0,5-9 0 0 0,-6 11 1 0 0,-1-1 0 0 0,0 1 0 0 0,0-1 0 0 0,0 0 0 0 0,-1 0 0 0 0,0 0 0 0 0,0 0 0 0 0,-1 0 0 0 0,1 0 0 0 0,-1 0 0 0 0,-1 0 1 0 0,-1-10-1 0 0,2 14-52 0 0,-1 0 1 0 0,1 0-1 0 0,-1 0 1 0 0,0 0 0 0 0,0 0-1 0 0,0 0 1 0 0,0 0-1 0 0,0 0 1 0 0,-1 0 0 0 0,1 0-1 0 0,-1 0 1 0 0,1 1-1 0 0,-1-1 1 0 0,1 1 0 0 0,-1-1-1 0 0,0 1 1 0 0,0-1-1 0 0,0 1 1 0 0,0 0 0 0 0,0 0-1 0 0,0 0 1 0 0,0 0-1 0 0,0 0 1 0 0,0 1-1 0 0,0-1 1 0 0,-1 1 0 0 0,1-1-1 0 0,0 1 1 0 0,0 0-1 0 0,-4 0 1 0 0,0 0 6 0 0,0 0 1 0 0,0 0-1 0 0,0 0 0 0 0,0 1 1 0 0,0 0-1 0 0,0 0 1 0 0,0 1-1 0 0,0 0 0 0 0,0 0 1 0 0,-7 4-1 0 0,4-1-7 0 0,0 1-1 0 0,0 1 1 0 0,1-1-1 0 0,-1 1 1 0 0,2 1-1 0 0,-1 0 1 0 0,1 0-1 0 0,0 0 1 0 0,1 1-1 0 0,-7 10 1 0 0,10-13-23 0 0,-1 0 0 0 0,1 1 0 0 0,0 0 0 0 0,1-1 0 0 0,0 1 0 0 0,0 0-1 0 0,0 0 1 0 0,1 0 0 0 0,0 1 0 0 0,0-1 0 0 0,1 0 0 0 0,0 0 0 0 0,0 1 0 0 0,0-1 0 0 0,1 0 0 0 0,2 8 0 0 0,-2-11 10 0 0,0-1 0 0 0,1 1 1 0 0,0 0-1 0 0,-1 0 0 0 0,1 0 1 0 0,0-1-1 0 0,1 1 0 0 0,-1-1 1 0 0,1 0-1 0 0,0 1 0 0 0,-1-1 1 0 0,1 0-1 0 0,5 3 0 0 0,-3-3-5 0 0,0 1 0 0 0,1-1 0 0 0,-1 0 1 0 0,1 0-1 0 0,0-1 0 0 0,0 0 0 0 0,0 0 0 0 0,7 1 0 0 0,-1 0-49 0 0,0-2-1 0 0,1 0 1 0 0,-1 0 0 0 0,1-1 0 0 0,-1 0-1 0 0,0-2 1 0 0,1 1 0 0 0,18-6 0 0 0,-17 3-1 0 0,0-1 1 0 0,-1-1-1 0 0,1 0 1 0 0,-1-1-1 0 0,-1 0 1 0 0,1-1-1 0 0,12-10 1 0 0,73-74 84 0 0,-11 10 184 0 0,-81 77-177 0 0,-1 1-1 0 0,1 0 0 0 0,0 1 0 0 0,0-1 1 0 0,0 1-1 0 0,1 1 0 0 0,-1-1 0 0 0,1 1 1 0 0,-1 0-1 0 0,1 0 0 0 0,0 1 1 0 0,0 0-1 0 0,0 0 0 0 0,0 0 0 0 0,0 1 1 0 0,0 0-1 0 0,0 1 0 0 0,0 0 0 0 0,-1 0 1 0 0,1 0-1 0 0,0 1 0 0 0,0-1 1 0 0,-1 2-1 0 0,1-1 0 0 0,-1 1 0 0 0,0 0 1 0 0,1 0-1 0 0,-1 1 0 0 0,5 4 0 0 0,1 0 17 0 0,-1 1 0 0 0,-1 0 0 0 0,0 1 0 0 0,0 0-1 0 0,0 1 1 0 0,9 14 0 0 0,-14-17 15 0 0,0 0 0 0 0,0 1 0 0 0,-1-1 0 0 0,0 1 0 0 0,-1 0 0 0 0,0 0 0 0 0,0 0 0 0 0,-1 0 0 0 0,0 0 1 0 0,1 12-1 0 0,-3-17-44 0 0,0 0 1 0 0,0-1 0 0 0,-1 1 0 0 0,1 0 0 0 0,-1-1 0 0 0,0 1-1 0 0,1-1 1 0 0,-2 1 0 0 0,1-1 0 0 0,0 0 0 0 0,-1 1 0 0 0,1-1-1 0 0,-5 6 1 0 0,3-5-18 0 0,-1 1 0 0 0,0-1 0 0 0,-1 0 0 0 0,1 0 0 0 0,0 0 0 0 0,-1-1 0 0 0,-10 7 0 0 0,2-4-211 0 0,-1 0 0 0 0,0 0 0 0 0,0-1 0 0 0,0-1 0 0 0,-30 5 0 0 0,5-4-2689 0 0,-76-2-1 0 0,93-3 797 0 0,-37 0-3843 0 0</inkml:trace>
</inkml:ink>
</file>

<file path=ppt/ink/ink1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2:40.8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1 507 7353 0 0,'0'0'12263'0'0,"3"1"-11786"0"0,10 1-214 0 0,0 0 1 0 0,0-1-1 0 0,0 0 1 0 0,18-2-1 0 0,57-7 392 0 0,-85 7-631 0 0,710-115 1304 0 0,-564 88-1223 0 0,788-170 104 0 0,-852 175-123 0 0,142-59-1 0 0,-215 77-66 0 0,-1-1 1 0 0,1 0-1 0 0,-1-1 0 0 0,-1 0 0 0 0,13-10 1 0 0,-22 16 90 0 0,4-5-743 0 0,-12 5-862 0 0,4 1 1389 0 0,-50-1-5504 0 0,41 1 510 0 0,89 1-6084 0 0</inkml:trace>
</inkml:ink>
</file>

<file path=ppt/ink/ink1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3:07.3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53 239 1172 0 0,'0'0'11052'0'0,"-8"-11"-10321"0"0,-27-31-69 0 0,34 41-604 0 0,0-1 0 0 0,0 1-1 0 0,0 0 1 0 0,1 0 0 0 0,-1-1 0 0 0,0 1-1 0 0,1 0 1 0 0,-1-1 0 0 0,0 1 0 0 0,1-1-1 0 0,0 1 1 0 0,-1-1 0 0 0,1 1-1 0 0,0-1 1 0 0,0 1 0 0 0,0-1 0 0 0,0 1-1 0 0,0-1 1 0 0,0 1 0 0 0,0-1 0 0 0,0 1-1 0 0,1-1 1 0 0,-1 1 0 0 0,1-1 0 0 0,-1 1-1 0 0,1 0 1 0 0,-1-1 0 0 0,1 1-1 0 0,0 0 1 0 0,0-1 0 0 0,0 1 0 0 0,0 0-1 0 0,0 0 1 0 0,0 0 0 0 0,0-1 0 0 0,0 1-1 0 0,0 0 1 0 0,0 1 0 0 0,2-2-1 0 0,1-2 20 0 0,8-7 44 0 0,1 1 1 0 0,0 1-1 0 0,0-1 0 0 0,1 2 0 0 0,18-8 0 0 0,-1 2 138 0 0,47-14 0 0 0,-62 23-188 0 0,-1 0 1 0 0,1 1-1 0 0,0 1 1 0 0,0 1 0 0 0,0 0-1 0 0,23 1 1 0 0,-37 1-72 0 0,0 1 0 0 0,0-1 0 0 0,0 0-1 0 0,0 1 1 0 0,0 0 0 0 0,0-1 0 0 0,0 1 0 0 0,-1 0 0 0 0,1 0 0 0 0,0 0 0 0 0,0 0 0 0 0,-1 0-1 0 0,1 0 1 0 0,0 1 0 0 0,-1-1 0 0 0,0 1 0 0 0,3 1 0 0 0,-2 0 3 0 0,-1 0 0 0 0,1 0-1 0 0,-1 0 1 0 0,1 0 0 0 0,-1 0 0 0 0,0 1 0 0 0,0-1 0 0 0,0 0 0 0 0,1 6 0 0 0,-2 2 36 0 0,1 1 0 0 0,-1-1 1 0 0,-1 0-1 0 0,0 1 0 0 0,-3 13 1 0 0,-1-6 54 0 0,0 1 0 0 0,-2-1 1 0 0,-17 36-1 0 0,-36 53 274 0 0,45-82-275 0 0,10-18-54 0 0,-15 27 254 0 0,0 1 0 0 0,-14 41 0 0 0,33-76-266 0 0,0 0 0 0 0,1 0-1 0 0,0 0 1 0 0,-1 0 0 0 0,1 0 0 0 0,0 0 0 0 0,-1 0 0 0 0,1 1 0 0 0,0-1 0 0 0,0 0 0 0 0,0 0 0 0 0,0 0-1 0 0,0 0 1 0 0,0 0 0 0 0,0 1 0 0 0,1-1 0 0 0,-1 2 0 0 0,1-3-12 0 0,-1 0 1 0 0,1 1-1 0 0,-1-1 1 0 0,0 0-1 0 0,1 0 1 0 0,-1 1 0 0 0,1-1-1 0 0,-1 0 1 0 0,1 0-1 0 0,-1 0 1 0 0,1 1-1 0 0,-1-1 1 0 0,1 0-1 0 0,-1 0 1 0 0,1 0-1 0 0,-1 0 1 0 0,1 0-1 0 0,-1 0 1 0 0,1 0-1 0 0,-1 0 1 0 0,1 0-1 0 0,-1 0 1 0 0,1 0-1 0 0,-1 0 1 0 0,1-1 0 0 0,0 1-1 0 0,6-2 96 0 0,-1-1 0 0 0,1 0 0 0 0,11-8-1 0 0,-14 9-107 0 0,42-25 123 0 0,17-9-14 0 0,104-80 0 0 0,-114 78-2137 0 0,-6 6-3955 0 0,-34 20 2774 0 0,5-7-1549 0 0</inkml:trace>
</inkml:ink>
</file>

<file path=ppt/ink/ink1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3:07.6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106 23 4468 0 0,'0'0'6293'0'0,"-13"-4"-5651"0"0,-40-12 111 0 0,51 15-609 0 0,0 1-1 0 0,-1-1 1 0 0,1 1-1 0 0,-1-1 1 0 0,1 1 0 0 0,-1 0-1 0 0,1 0 1 0 0,-1 0-1 0 0,-2 1 1 0 0,4-1-94 0 0,0 0 1 0 0,1 0-1 0 0,-1 1 1 0 0,0-1 0 0 0,1 0-1 0 0,-1 0 1 0 0,1 1-1 0 0,-1-1 1 0 0,0 1-1 0 0,1-1 1 0 0,-1 0 0 0 0,1 1-1 0 0,-1-1 1 0 0,1 1-1 0 0,-1-1 1 0 0,1 1 0 0 0,0-1-1 0 0,-1 1 1 0 0,1 0-1 0 0,-1 0 1 0 0,1 1 8 0 0,-1-1 0 0 0,1 0-1 0 0,0 0 1 0 0,0 1 0 0 0,0-1 0 0 0,0 0 0 0 0,0 1-1 0 0,0-1 1 0 0,1 0 0 0 0,-1 1 0 0 0,0-1-1 0 0,1 0 1 0 0,-1 0 0 0 0,1 0 0 0 0,-1 1 0 0 0,1-1-1 0 0,-1 0 1 0 0,1 0 0 0 0,0 0 0 0 0,0 0 0 0 0,0 0-1 0 0,1 2 1 0 0,13 9 187 0 0,0-1 0 0 0,1 0-1 0 0,0-1 1 0 0,0-1 0 0 0,31 12-1 0 0,-11-4-77 0 0,-3-2-67 0 0,-19-9-48 0 0,0 0 0 0 0,-1 1 0 0 0,1 0 0 0 0,-1 1 0 0 0,-1 1 0 0 0,1 0 0 0 0,13 14 0 0 0,-24-21-52 0 0,-1-1 0 0 0,1 1-1 0 0,-1 0 1 0 0,0 0 0 0 0,1 0 0 0 0,-1 0-1 0 0,0 0 1 0 0,0 0 0 0 0,0 1 0 0 0,-1-1-1 0 0,1 0 1 0 0,0 0 0 0 0,-1 1 0 0 0,0-1 0 0 0,1 0-1 0 0,-1 1 1 0 0,0-1 0 0 0,0 0 0 0 0,0 1-1 0 0,-1-1 1 0 0,0 4 0 0 0,0-3-12 0 0,0 0 1 0 0,0 0 0 0 0,-1 0-1 0 0,1 0 1 0 0,-1 0-1 0 0,0 0 1 0 0,0 0-1 0 0,0 0 1 0 0,0-1-1 0 0,0 1 1 0 0,-1-1-1 0 0,1 0 1 0 0,-1 1-1 0 0,-3 1 1 0 0,-11 8-615 0 0,-30 15 0 0 0,40-24-158 0 0,1 0 0 0 0,-1 0-1 0 0,0-1 1 0 0,0 0 0 0 0,0 0-1 0 0,0-1 1 0 0,0 0 0 0 0,-10 1 0 0 0,4-2-3623 0 0</inkml:trace>
</inkml:ink>
</file>

<file path=ppt/ink/ink1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3:08.0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0 149 4960 0 0,'0'0'5821'0'0,"7"-13"-5212"0"0,24-40 81 0 0,-28 48-581 0 0,1 0 0 0 0,-1 1-1 0 0,1 0 1 0 0,0 0 0 0 0,-1 0 0 0 0,2 0 0 0 0,-1 1 0 0 0,0 0 0 0 0,1-1 0 0 0,0 2-1 0 0,0-1 1 0 0,0 0 0 0 0,8-2 0 0 0,0-1-48 0 0,-3 2-107 0 0,0 0 1 0 0,1 0 0 0 0,-1 1 0 0 0,1 0 0 0 0,0 1 0 0 0,18-1-1 0 0,-22 2-1018 0 0,0 1-1 0 0,0 1 1 0 0,11 1-1 0 0,-10 0-3297 0 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38:06.8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227 60 8613 0 0,'0'0'9827'0'0,"-13"-11"-8973"0"0,-2-2-522 0 0,-25-17-1 0 0,39 29-301 0 0,-1 0 0 0 0,1 1 0 0 0,-1-1 0 0 0,0 0 0 0 0,1 1 0 0 0,-1-1 0 0 0,0 1 0 0 0,1 0 0 0 0,-1 0 0 0 0,0-1 0 0 0,0 1 0 0 0,1 0 0 0 0,-1 0 0 0 0,0 1 0 0 0,1-1 0 0 0,-1 0 0 0 0,0 1 0 0 0,0-1 0 0 0,1 1 0 0 0,-1-1 0 0 0,1 1 0 0 0,-1 0 0 0 0,0-1 0 0 0,1 1 0 0 0,0 0 0 0 0,-1 0 1 0 0,1 0-1 0 0,-1 0 0 0 0,1 1 0 0 0,-2 1 0 0 0,-3 2 102 0 0,-4 3-12 0 0,1 0 0 0 0,0 0 0 0 0,0 0 0 0 0,1 1 0 0 0,0 1 0 0 0,1-1 1 0 0,0 1-1 0 0,0 0 0 0 0,-8 20 0 0 0,12-24-53 0 0,1-1 1 0 0,0 1-1 0 0,1 0 1 0 0,-1 0 0 0 0,1 0-1 0 0,1-1 1 0 0,-1 1-1 0 0,1 0 1 0 0,0 10-1 0 0,1-12-47 0 0,-1 1 0 0 0,1-1 0 0 0,1 0-1 0 0,-1 0 1 0 0,1 0 0 0 0,-1 1 0 0 0,1-1-1 0 0,0-1 1 0 0,0 1 0 0 0,1 0 0 0 0,-1 0-1 0 0,1-1 1 0 0,0 0 0 0 0,4 5 0 0 0,-2-4-70 0 0,1 1 1 0 0,0-1 0 0 0,0 0-1 0 0,0-1 1 0 0,1 1 0 0 0,-1-1-1 0 0,1-1 1 0 0,-1 1 0 0 0,1-1-1 0 0,0 0 1 0 0,0-1-1 0 0,0 1 1 0 0,0-1 0 0 0,0-1-1 0 0,9 1 1 0 0,-9-1-9 0 0,-1-1 0 0 0,1 1 0 0 0,0-1 0 0 0,-1 0 0 0 0,1 0-1 0 0,-1-1 1 0 0,1 0 0 0 0,-1 0 0 0 0,0-1 0 0 0,0 1 0 0 0,0-1 0 0 0,0-1 0 0 0,0 1 0 0 0,0-1 0 0 0,-1 0-1 0 0,6-6 1 0 0,25-33-2392 0 0,-15 17-1971 0 0,2 1-5162 0 0,-12 14 5050 0 0</inkml:trace>
</inkml:ink>
</file>

<file path=ppt/ink/ink1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3:08.1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16 156 0 0,'0'0'13377'0'0,"-1"-3"-12863"0"0,-1-7-33 0 0,1 8 89 0 0,2 8 187 0 0,20 37 971 0 0,17 78-1038 0 0,-34-103-1116 0 0,0 0-1 0 0,-2 0 0 0 0,0 0 1 0 0,-2 35-1 0 0,0-50 121 0 0,0-1 0 0 0,-1 1 1 0 0,1-1-1 0 0,-1 0 0 0 0,0 1 0 0 0,1-1 0 0 0,-1 0 1 0 0,0 1-1 0 0,-1-1 0 0 0,1 0 0 0 0,-3 4 0 0 0,3-5-295 0 0,1 0-1 0 0,-1 0 1 0 0,-1 0-1 0 0,1 0 1 0 0,0 0-1 0 0,0 0 1 0 0,0-1 0 0 0,0 1-1 0 0,-1 0 1 0 0,1-1-1 0 0,0 1 1 0 0,0-1-1 0 0,-4 1 1 0 0,-2 0-2549 0 0</inkml:trace>
</inkml:ink>
</file>

<file path=ppt/ink/ink1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3:08.4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14 320 408 0 0,'0'0'9757'0'0,"-3"-13"-9068"0"0,-7-41 49 0 0,10 53-696 0 0,0-1 1 0 0,0 0-1 0 0,0 1 1 0 0,0-1-1 0 0,0 0 1 0 0,1 1-1 0 0,-1-1 0 0 0,0 0 1 0 0,1 1-1 0 0,0-1 1 0 0,-1 1-1 0 0,1-1 1 0 0,0 1-1 0 0,-1-1 1 0 0,1 1-1 0 0,0-1 1 0 0,0 1-1 0 0,0 0 1 0 0,1-1-1 0 0,-1 1 1 0 0,0 0-1 0 0,3-2 1 0 0,2-2 106 0 0,74-72 834 0 0,-28 29-519 0 0,-29 25-214 0 0,-11 10 379 0 0,0 1 0 0 0,21-15 0 0 0,-32 27-608 0 0,0-1-1 0 0,-1 1 0 0 0,1 0 1 0 0,0-1-1 0 0,-1 1 0 0 0,1 0 1 0 0,0 0-1 0 0,-1 0 1 0 0,1 0-1 0 0,0 0 0 0 0,-1 0 1 0 0,1 0-1 0 0,0 0 1 0 0,0 0-1 0 0,-1 0 0 0 0,1 0 1 0 0,0 1-1 0 0,-1-1 0 0 0,1 0 1 0 0,0 0-1 0 0,-1 1 1 0 0,1-1-1 0 0,0 0 0 0 0,-1 1 1 0 0,1-1-1 0 0,-1 0 1 0 0,1 1-1 0 0,-1-1 0 0 0,1 1 1 0 0,-1-1-1 0 0,1 1 0 0 0,-1 0 1 0 0,1-1-1 0 0,-1 1 1 0 0,0-1-1 0 0,1 2 0 0 0,13 24-41 0 0,-13-23 73 0 0,0-2-46 0 0,2 6 56 0 0,0 0 1 0 0,1-1-1 0 0,-1 1 0 0 0,1-1 1 0 0,7 8-1 0 0,-11-14-43 0 0,1 0 0 0 0,-1 1 0 0 0,1-1 0 0 0,-1 0 0 0 0,1 0 0 0 0,-1 0 0 0 0,1 1 0 0 0,-1-1 0 0 0,1 0 0 0 0,-1 0 1 0 0,1 0-1 0 0,-1 0 0 0 0,1 0 0 0 0,0 0 0 0 0,-1 0 0 0 0,1 0 0 0 0,-1-1 0 0 0,1 1 0 0 0,-1 0 0 0 0,1 0 0 0 0,-1 0 0 0 0,1 0 0 0 0,-1-1 0 0 0,1 1 0 0 0,-1 0 0 0 0,1 0 0 0 0,-1-1 0 0 0,0 1 0 0 0,1-1 1 0 0,-1 1-1 0 0,1 0 0 0 0,-1-1 0 0 0,0 1 0 0 0,1-1 0 0 0,-1 0 0 0 0,16-18 221 0 0,-14 17-214 0 0,4-8 52 0 0,1 1-1 0 0,1 0 1 0 0,0 0-1 0 0,0 1 1 0 0,18-14-1 0 0,-25 22-89 0 0,0-1 0 0 0,-1 1-1 0 0,1-1 1 0 0,0 1-1 0 0,0 0 1 0 0,0-1 0 0 0,0 1-1 0 0,0 0 1 0 0,0 0-1 0 0,0 0 1 0 0,0 0 0 0 0,0 0-1 0 0,0 0 1 0 0,0 0-1 0 0,0 0 1 0 0,0 0 0 0 0,0 0-1 0 0,0 1 1 0 0,0-1-1 0 0,0 0 1 0 0,0 1 0 0 0,0-1-1 0 0,0 0 1 0 0,0 1-1 0 0,0-1 1 0 0,-1 1-1 0 0,1 0 1 0 0,0-1 0 0 0,0 1-1 0 0,-1 0 1 0 0,1-1-1 0 0,0 1 1 0 0,-1 0 0 0 0,1 0-1 0 0,0 1 1 0 0,3 3-68 0 0,0 1 0 0 0,-1-1 0 0 0,0 1 0 0 0,2 7-1 0 0,-3-9-6 0 0,4 10-664 0 0,-1 1 0 0 0,0-1 0 0 0,-2 1 0 0 0,5 28-1 0 0,-3 28-6941 0 0,-5-47 1480 0 0</inkml:trace>
</inkml:ink>
</file>

<file path=ppt/ink/ink1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3:08.7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0 752 0 0,'0'0'15427'0'0,"13"8"-14756"0"0,38 26-121 0 0,-47-31-480 0 0,-1 0 1 0 0,0 0-1 0 0,0 0 1 0 0,0 0-1 0 0,-1 0 1 0 0,1 0-1 0 0,-1 1 1 0 0,0 0 0 0 0,0-1-1 0 0,0 1 1 0 0,2 4-1 0 0,1 3 127 0 0,10 25 48 0 0,-2 0-1 0 0,-1 1 1 0 0,10 48 0 0 0,-16-59-481 0 0,-1 0 0 0 0,-1 1 1 0 0,-2 0-1 0 0,0 31 0 0 0,-2-54-2 0 0,-1-1 0 0 0,1 1-1 0 0,-1 0 1 0 0,0-1 0 0 0,0 1 0 0 0,0-1 0 0 0,-1 1 0 0 0,1-1-1 0 0,-1 0 1 0 0,-2 4 0 0 0,2-5-919 0 0,1 0 0 0 0,-1 1 0 0 0,0-1 0 0 0,0 0 0 0 0,0 0 0 0 0,0 0 0 0 0,-5 3 0 0 0</inkml:trace>
</inkml:ink>
</file>

<file path=ppt/ink/ink1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3:09.0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 76 6129 0 0,'0'0'4679'0'0,"-3"-12"-3738"0"0,-10-37 42 0 0,12 48-844 0 0,1 0-1 0 0,0 1 0 0 0,0-1 0 0 0,-1 0 0 0 0,1 0 0 0 0,0 0 0 0 0,0 1 0 0 0,0-1 0 0 0,0 0 0 0 0,0 0 0 0 0,0 0 0 0 0,0 0 0 0 0,0 1 1 0 0,0-1-1 0 0,1-1 0 0 0,-1 2-112 0 0,0 0 0 0 0,1 0 0 0 0,-1 0 0 0 0,0-1 0 0 0,1 1 0 0 0,-1 0 0 0 0,0 0 0 0 0,0 1 0 0 0,1-1 0 0 0,-1 0 0 0 0,0 0 0 0 0,0 0 0 0 0,1 0 0 0 0,-1 0 0 0 0,0 0 0 0 0,0 0 0 0 0,1 0 0 0 0,-1 0 0 0 0,0 0-1 0 0,0 1 1 0 0,0-1 0 0 0,1 0 0 0 0,-1 0 0 0 0,0 0 0 0 0,0 1 0 0 0,0-1 0 0 0,1 0 0 0 0,-1 0 0 0 0,13 16 570 0 0,-5-4-330 0 0,0 1 1 0 0,-1 0 0 0 0,-1 0-1 0 0,0 0 1 0 0,-1 1-1 0 0,-1 0 1 0 0,4 16-1 0 0,-3-3-704 0 0,-2 0-1 0 0,1 52 0 0 0,-7-68-345 0 0</inkml:trace>
</inkml:ink>
</file>

<file path=ppt/ink/ink1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3:09.3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 0 352 0 0,'0'0'221'0'0,"-1"11"171"0"0,-5 44 11415 0 0,8-57-12731 0 0,2 2 796 0 0,0-1 1 0 0,0 1 0 0 0,-1 0-1 0 0,1 0 1 0 0,0 0-1 0 0,0 1 1 0 0,-1-1 0 0 0,1 1-1 0 0,0 0 1 0 0,-1 0-1 0 0,5 1 1 0 0,17 9-5838 0 0,-102-24 1611 0 0</inkml:trace>
</inkml:ink>
</file>

<file path=ppt/ink/ink1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3:12.8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53 185 1068 0 0,'0'0'5822'0'0,"-2"-19"-739"0"0,-47-7 657 0 0,49 26-5713 0 0,0 0 0 0 0,0 0 1 0 0,0-1-1 0 0,-1 1 0 0 0,1 0 0 0 0,0 0 1 0 0,0 0-1 0 0,0-1 0 0 0,0 1 0 0 0,0 0 1 0 0,0 0-1 0 0,0 0 0 0 0,0 0 0 0 0,0-1 0 0 0,0 1 1 0 0,0 0-1 0 0,0 0 0 0 0,0-1 0 0 0,0 1 1 0 0,0 0-1 0 0,0 0 0 0 0,0 0 0 0 0,0-1 1 0 0,0 1-1 0 0,0 0 0 0 0,0 0 0 0 0,0 0 0 0 0,0 0 1 0 0,0-1-1 0 0,0 1 0 0 0,0 0 0 0 0,1 0 1 0 0,-1 0-1 0 0,0-1 0 0 0,0 1 0 0 0,0 0 1 0 0,0 0-1 0 0,0 0 0 0 0,1 0 0 0 0,-1 0 1 0 0,0-1-1 0 0,7-4 230 0 0,45-25 773 0 0,108-44-1 0 0,-149 69-941 0 0,-1 1-1 0 0,1 1 1 0 0,0 0 0 0 0,0 1-1 0 0,0 0 1 0 0,15-1-1 0 0,-22 3-69 0 0,-1 0 0 0 0,1 0-1 0 0,0 0 1 0 0,-1 1 0 0 0,1 0-1 0 0,-1-1 1 0 0,1 1 0 0 0,-1 1-1 0 0,1-1 1 0 0,-1 0 0 0 0,0 1-1 0 0,0 0 1 0 0,1-1 0 0 0,-1 1-1 0 0,0 0 1 0 0,-1 1-1 0 0,1-1 1 0 0,0 1 0 0 0,-1-1-1 0 0,1 1 1 0 0,-1 0 0 0 0,0 0-1 0 0,3 4 1 0 0,1 4 4 0 0,0 1 0 0 0,-1 1-1 0 0,-1-1 1 0 0,0 1 0 0 0,0 0 0 0 0,-1 0 0 0 0,2 22-1 0 0,-1 97-80 0 0,-4-103-13 0 0,1-5-236 0 0,-1-9-231 0 0,0 0 0 0 0,-3 20-1 0 0,3-31 242 0 0,-1 0 0 0 0,0 0 0 0 0,0 0 0 0 0,0-1 0 0 0,-1 1 0 0 0,1 0 0 0 0,-1-1 0 0 0,0 1 0 0 0,0-1 0 0 0,0 1 0 0 0,-1-1 0 0 0,1 0 0 0 0,-5 5 0 0 0,4-5-271 0 0,1-1-171 0 0,-1 0 1 0 0,1 0-1 0 0,0 0 0 0 0,-1 0 0 0 0,1 0 0 0 0,-1-1 1 0 0,0 1-1 0 0,-3 0 0 0 0,-16 2-5528 0 0</inkml:trace>
</inkml:ink>
</file>

<file path=ppt/ink/ink1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3:13.2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0 429 2736 0 0,'0'0'10951'0'0,"8"-13"-10110"0"0,25-43-348 0 0,-30 52-499 0 0,1-1 1 0 0,0 0 0 0 0,0 1 0 0 0,0 0-1 0 0,1 0 1 0 0,-1 0 0 0 0,1 0-1 0 0,0 1 1 0 0,0-1 0 0 0,1 2-1 0 0,-1-1 1 0 0,12-4 0 0 0,-6 2-46 0 0,62-25-466 0 0,30-14-1107 0 0,-84 35 1208 0 0,-1-1 1 0 0,-1 0-1 0 0,23-19 1 0 0,-34 24 439 0 0,-1 0 0 0 0,1 0 0 0 0,-1-1 0 0 0,0 0 0 0 0,-1 0 0 0 0,0 0 0 0 0,1-1 1 0 0,4-12-1 0 0,-6 14 194 0 0,-2 0 0 0 0,1 0 1 0 0,0 0-1 0 0,-1-1 1 0 0,0 1-1 0 0,0 0 0 0 0,-1-1 1 0 0,1 1-1 0 0,-1-1 0 0 0,0 1 1 0 0,-1-1-1 0 0,0 1 1 0 0,-1-6-1 0 0,2 10-31 0 0,0-1-1 0 0,-1 1 1 0 0,0-1-1 0 0,1 1 1 0 0,-1 0-1 0 0,0-1 1 0 0,0 1-1 0 0,0 0 1 0 0,0 0 0 0 0,0-1-1 0 0,0 1 1 0 0,0 0-1 0 0,0 0 1 0 0,0 0-1 0 0,0 0 1 0 0,-1 0 0 0 0,1 1-1 0 0,0-1 1 0 0,-1 0-1 0 0,1 1 1 0 0,-2-2-1 0 0,3 11 298 0 0,1-4-368 0 0,1 0 0 0 0,-1-1 0 0 0,1 1 0 0 0,0 0 0 0 0,0 0 0 0 0,1-1 0 0 0,-1 0 0 0 0,4 6 0 0 0,29 33 438 0 0,-23-29-426 0 0,20 24 114 0 0,31 40 3 0 0,-53-65-239 0 0,-1 1 0 0 0,0 0 0 0 0,12 30 0 0 0,-20-41-50 0 0,1 1-1 0 0,-1 0 0 0 0,0-1 0 0 0,0 1 1 0 0,0 0-1 0 0,-1 0 0 0 0,1 0 0 0 0,-1 0 1 0 0,0 0-1 0 0,0-1 0 0 0,0 1 0 0 0,-1 0 1 0 0,-1 7-1 0 0,1-9-46 0 0,0 0 0 0 0,0 1 1 0 0,0-1-1 0 0,-1 0 0 0 0,1 0 1 0 0,0 0-1 0 0,-1 0 0 0 0,0-1 0 0 0,1 1 1 0 0,-1 0-1 0 0,0-1 0 0 0,0 1 1 0 0,0-1-1 0 0,0 0 0 0 0,0 1 0 0 0,0-1 1 0 0,0 0-1 0 0,-1 0 0 0 0,1-1 1 0 0,0 1-1 0 0,0 0 0 0 0,-1-1 0 0 0,-2 1 1 0 0,-4 1-654 0 0,0-1 0 0 0,0-1 0 0 0,-1 1 1 0 0,1-2-1 0 0,0 1 0 0 0,0-1 0 0 0,-1 0 1 0 0,1-1-1 0 0,0 0 0 0 0,-13-6 0 0 0,-4-2-3751 0 0</inkml:trace>
</inkml:ink>
</file>

<file path=ppt/ink/ink1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3:13.5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1 197 5581 0 0,'0'0'6287'0'0,"7"-12"-4991"0"0,24-41 144 0 0,-25 45-1118 0 0,-1 0 1 0 0,2 0-1 0 0,-1 1 1 0 0,1 0-1 0 0,0 1 0 0 0,0-1 1 0 0,1 1-1 0 0,-1 1 1 0 0,2-1-1 0 0,-1 1 0 0 0,0 1 1 0 0,15-6-1 0 0,1 1-37 0 0,1 2-1 0 0,0 1 1 0 0,29-3 0 0 0,-32 6-146 0 0,9-2-161 0 0,55 0 1 0 0,-85 5-32 0 0,0 0 1 0 0,-1 0-1 0 0,1 0 0 0 0,0 0 1 0 0,0 0-1 0 0,-1 0 1 0 0,1 0-1 0 0,0 1 0 0 0,-1-1 1 0 0,1 0-1 0 0,0 0 1 0 0,-1 1-1 0 0,1-1 0 0 0,0 0 1 0 0,-1 1-1 0 0,1-1 1 0 0,-1 1-1 0 0,1-1 1 0 0,-1 1-1 0 0,1-1 0 0 0,-1 1 1 0 0,1-1-1 0 0,-1 1 1 0 0,1 1-1 0 0,0-1-97 0 0,-1 1 1 0 0,1-1 0 0 0,-1 1-1 0 0,1 0 1 0 0,-1-1-1 0 0,0 1 1 0 0,0 0-1 0 0,0 0 1 0 0,0-1 0 0 0,0 3-1 0 0,-1 6-1866 0 0,-1-1 0 0 0,0 0 0 0 0,-4 10-1 0 0,4-14-670 0 0,0 2-2420 0 0</inkml:trace>
</inkml:ink>
</file>

<file path=ppt/ink/ink1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3:14.3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36 63 8117 0 0,'0'0'7217'0'0,"-2"-12"-6105"0"0,-6-38-264 0 0,34 115 1839 0 0,-6-2-3161 0 0,19 105 0 0 0,-37-159-92 0 0,-1 1 1 0 0,-1-1-1 0 0,0 1 0 0 0,-1 15 1 0 0,1-23 275 0 0,0 0 1 0 0,-1 0-1 0 0,1 0 1 0 0,0-1 0 0 0,-1 1-1 0 0,1 0 1 0 0,-1-1-1 0 0,0 1 1 0 0,1 0 0 0 0,-1-1-1 0 0,0 1 1 0 0,0-1-1 0 0,0 1 1 0 0,0-1 0 0 0,-1 1-1 0 0,1-1 1 0 0,0 0-1 0 0,0 1 1 0 0,-1-1 0 0 0,1 0-1 0 0,-1 0 1 0 0,1 0 0 0 0,-1 0-1 0 0,1-1 1 0 0,-1 1-1 0 0,0 0 1 0 0,0 0 0 0 0,1-1-1 0 0,-1 0 1 0 0,0 1-1 0 0,-2-1 1 0 0,1 1-103 0 0,1-1 0 0 0,-1 0 0 0 0,0 0 0 0 0,1 0-1 0 0,-1 0 1 0 0,1-1 0 0 0,-1 1 0 0 0,0-1 0 0 0,1 0 0 0 0,-1 1 0 0 0,1-1 0 0 0,-1 0 0 0 0,-3-3-1 0 0,4 2 556 0 0,-1 0-1 0 0,1 0 1 0 0,0 0-1 0 0,0 0 1 0 0,1 0-1 0 0,-1 0 1 0 0,0-1-1 0 0,1 1 1 0 0,-1-1-1 0 0,1 1 1 0 0,0-1-1 0 0,-2-4 1 0 0,1-1 536 0 0,0 1-1 0 0,0-1 1 0 0,0 0-1 0 0,1 1 1 0 0,0-1-1 0 0,1 0 1 0 0,0 0-1 0 0,0 0 1 0 0,0 0-1 0 0,1 1 1 0 0,0-1 0 0 0,4-11-1 0 0,-3 12-365 0 0,0 0 0 0 0,1 1 1 0 0,0-1-1 0 0,1 1 0 0 0,-1 0 0 0 0,1 0 0 0 0,0 0 1 0 0,1 0-1 0 0,-1 0 0 0 0,1 1 0 0 0,0 0 1 0 0,1 0-1 0 0,9-6 0 0 0,28-17 408 0 0,64-30-1 0 0,-103 56-699 0 0,4-2 165 0 0,-1 0 0 0 0,1 1 1 0 0,-1 0-1 0 0,1 0 0 0 0,0 1 0 0 0,0 0 0 0 0,15-2 1 0 0,-22 4-194 0 0,0 0 1 0 0,0 0 0 0 0,0 1-1 0 0,0-1 1 0 0,0 0 0 0 0,0 1-1 0 0,0-1 1 0 0,0 1 0 0 0,0-1 0 0 0,0 1-1 0 0,0 0 1 0 0,0-1 0 0 0,0 1-1 0 0,0 0 1 0 0,0 0 0 0 0,0 0 0 0 0,-1-1-1 0 0,1 1 1 0 0,0 0 0 0 0,-1 0-1 0 0,1 0 1 0 0,0 2 0 0 0,12 29 90 0 0,-8-16-85 0 0,-3-13-10 0 0,0-1 0 0 0,-1 1 0 0 0,1-1 0 0 0,0 0-1 0 0,0 1 1 0 0,0-1 0 0 0,0 0 0 0 0,1 0 0 0 0,-1-1 0 0 0,1 1-1 0 0,-1 0 1 0 0,1-1 0 0 0,3 2 0 0 0,-4-2-16 0 0,1 0 1 0 0,-1 1-1 0 0,1-1 0 0 0,-1 1 1 0 0,0-1-1 0 0,1 1 0 0 0,-1 0 0 0 0,0 0 1 0 0,0 0-1 0 0,0 0 0 0 0,-1 0 1 0 0,1 0-1 0 0,0 1 0 0 0,-1-1 1 0 0,2 4-1 0 0,2 10-412 0 0,-1 0 0 0 0,-1 1 0 0 0,-1-1-1 0 0,0 18 1 0 0,-1-14-2859 0 0,2-1 0 0 0,4 24 0 0 0,-4-30-1708 0 0</inkml:trace>
</inkml:ink>
</file>

<file path=ppt/ink/ink1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3:15.2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199 74 580 0 0,'0'0'12146'0'0,"0"-13"-11021"0"0,-1-37-63 0 0,0 39 1115 0 0,0 13-1614 0 0,-2 13-609 0 0,3-14 209 0 0,-20 164 2453 0 0,-9 50-2211 0 0,26-201-567 0 0,-1-1 1 0 0,0 0-1 0 0,-1 0 1 0 0,0 0 0 0 0,-12 19-1 0 0,12-24-423 0 0,0 0-1 0 0,0-1 1 0 0,-1 0 0 0 0,0 0-1 0 0,-1-1 1 0 0,1 1 0 0 0,-1-1-1 0 0,-1-1 1 0 0,-8 7 0 0 0,0-6-3309 0 0,-2-4-1169 0 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38:07.1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42 2692 0 0,'0'0'10696'0'0,"13"-7"-9267"0"0,44-20-273 0 0,-54 26-1027 0 0,0-1-1 0 0,0 1 0 0 0,1 0 0 0 0,-1 0 0 0 0,0 1 0 0 0,1-1 0 0 0,-1 1 0 0 0,0-1 1 0 0,1 1-1 0 0,-1 0 0 0 0,1 0 0 0 0,5 1 0 0 0,-2 0 177 0 0,3 1 29 0 0,-1-1 0 0 0,-1 1 0 0 0,1 1 0 0 0,0 0 0 0 0,0 0 0 0 0,-1 1 0 0 0,0-1 0 0 0,9 7 0 0 0,-11-6-177 0 0,1 0 1 0 0,-1 1 0 0 0,0-1 0 0 0,0 1 0 0 0,-1 1-1 0 0,0-1 1 0 0,0 1 0 0 0,0 0 0 0 0,0 0 0 0 0,3 8-1 0 0,-6-11-133 0 0,0 1-1 0 0,-1 0 0 0 0,0 0 0 0 0,0 0 1 0 0,0 0-1 0 0,0-1 0 0 0,-1 1 0 0 0,1 1 1 0 0,-1-1-1 0 0,0 0 0 0 0,0 0 0 0 0,0 0 1 0 0,-1 0-1 0 0,0 0 0 0 0,1 0 0 0 0,-1-1 1 0 0,-1 1-1 0 0,1 0 0 0 0,-1 0 0 0 0,-3 6 1 0 0,2-5-11 0 0,0 0 0 0 0,0 0 0 0 0,-1 0 0 0 0,0 0 0 0 0,0-1 0 0 0,0 1 0 0 0,-1-1 0 0 0,0 0-1 0 0,1 0 1 0 0,-1-1 0 0 0,-1 0 0 0 0,1 0 0 0 0,-7 3 0 0 0,11-5-11 0 0,0-1 0 0 0,0 1 0 0 0,1-1 0 0 0,-1 0-1 0 0,0 1 1 0 0,0-1 0 0 0,0 0 0 0 0,0 0-1 0 0,0 1 1 0 0,0-1 0 0 0,0 0 0 0 0,0 0 0 0 0,0 0-1 0 0,0 0 1 0 0,0 0 0 0 0,0-1 0 0 0,0 1-1 0 0,0 0 1 0 0,0 0 0 0 0,0-1 0 0 0,0 1-1 0 0,0 0 1 0 0,-1-2 0 0 0,2 2-11 0 0,-1-1 0 0 0,0 0 1 0 0,0 0-1 0 0,1 0 0 0 0,-1 0 0 0 0,0-1 0 0 0,1 1 0 0 0,-1 0 1 0 0,1 0-1 0 0,-1 0 0 0 0,1 0 0 0 0,0-1 0 0 0,0 1 0 0 0,-1 0 1 0 0,1-2-1 0 0,0-5-102 0 0,0 0 1 0 0,0 1 0 0 0,1-1-1 0 0,3-12 1 0 0,0 6-422 0 0,0 1 0 0 0,1 0 1 0 0,1 0-1 0 0,0 0 0 0 0,0 1 0 0 0,1-1 1 0 0,11-12-1 0 0,-1 9-7840 0 0</inkml:trace>
</inkml:ink>
</file>

<file path=ppt/ink/ink1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3:15.6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26 3132 0 0,'0'0'14742'0'0,"9"-26"-15722"0"0,4 33 315 0 0,1 3-291 0 0,3-1-780 0 0,-1 1-852 0 0,-1-3-2208 0 0</inkml:trace>
</inkml:ink>
</file>

<file path=ppt/ink/ink1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3:16.0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66 3664 0 0,'0'0'8063'0'0,"8"-11"-7890"0"0,27-32 230 0 0,-23 32 259 0 0,-4 12 5880 0 0,-5 4-5987 0 0,97 250 1840 0 0,-97-248-2700 0 0,0 1-1 0 0,-1-1 0 0 0,1 0 0 0 0,-2 1 0 0 0,1-1 0 0 0,1 11 1 0 0,-8-17-2993 0 0,4-1 2679 0 0,0-1-1 0 0,0 1 0 0 0,0 0 0 0 0,0 0 0 0 0,0-1 1 0 0,1 1-1 0 0,-3-1 0 0 0,-3-4-4356 0 0</inkml:trace>
</inkml:ink>
</file>

<file path=ppt/ink/ink1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3:16.2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1760 0 0,'0'0'18458'0'0,"1"1"-18111"0"0,0-1-316 0 0,0 1 0 0 0,0-1 0 0 0,-1 0 0 0 0,1 1 0 0 0,0-1 0 0 0,-1 1 0 0 0,1 0 0 0 0,-1-1 0 0 0,1 1 0 0 0,-1 0 0 0 0,1-1 0 0 0,-1 1 0 0 0,1 0 0 0 0,-1-1 0 0 0,0 1 0 0 0,1 0 1 0 0,-1 0-1 0 0,0-1 0 0 0,0 1 0 0 0,1 0 0 0 0,-1 0 0 0 0,0 1 0 0 0,2 26 402 0 0,-1-15-266 0 0,7 92-348 0 0,-7-60-3479 0 0</inkml:trace>
</inkml:ink>
</file>

<file path=ppt/ink/ink1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3:16.4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28 4912 0 0,'0'0'15271'0'0,"14"-7"-14758"0"0,-6 3-431 0 0,1 0 0 0 0,0 0 0 0 0,0 1-1 0 0,12-3 1 0 0,-20 6-68 0 0,0 0-1 0 0,0 0 0 0 0,0 0 1 0 0,0 1-1 0 0,1-1 0 0 0,-1 0 0 0 0,0 0 1 0 0,0 1-1 0 0,0-1 0 0 0,0 0 1 0 0,0 1-1 0 0,0-1 0 0 0,0 1 1 0 0,0 0-1 0 0,0-1 0 0 0,0 1 1 0 0,0 0-1 0 0,0-1 0 0 0,0 1 0 0 0,-1 0 1 0 0,1 0-1 0 0,0 0 0 0 0,0 0 1 0 0,-1 0-1 0 0,1 1 0 0 0,2 3 62 0 0,-1 0 0 0 0,1 0-1 0 0,2 10 1 0 0,-2-5 17 0 0,12 40 68 0 0,-2 1 0 0 0,-1 1 0 0 0,6 88-1 0 0,-16-124-353 0 0,-1 0-1 0 0,-1 0 1 0 0,-4 31 0 0 0,3-40-165 0 0,0-1 1 0 0,-1 1 0 0 0,0-1 0 0 0,-1 0 0 0 0,1 0-1 0 0,-1 0 1 0 0,0 0 0 0 0,0-1 0 0 0,-1 1 0 0 0,0-1-1 0 0,0 0 1 0 0,-6 6 0 0 0,3-3-1293 0 0,-2 1-1257 0 0</inkml:trace>
</inkml:ink>
</file>

<file path=ppt/ink/ink1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3:16.8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1 262 5929 0 0,'0'0'8220'0'0,"15"-12"-7565"0"0,48-39-254 0 0,-52 42-223 0 0,0 0 0 0 0,-1-1 0 0 0,0 0 0 0 0,0-1 0 0 0,14-21 0 0 0,-20 26-97 0 0,-1-1-1 0 0,0 1 1 0 0,0-1-1 0 0,0 0 1 0 0,-1 0-1 0 0,0 0 0 0 0,-1 0 1 0 0,0 0-1 0 0,0 0 1 0 0,0-15-1 0 0,-1 21-55 0 0,0 0 0 0 0,0 0 0 0 0,0 0 0 0 0,0-1 0 0 0,0 1 0 0 0,0 0 0 0 0,0 0 0 0 0,-1 0-1 0 0,1 0 1 0 0,-1 0 0 0 0,1 0 0 0 0,0 0 0 0 0,-1 0 0 0 0,0 0 0 0 0,1 0 0 0 0,-1 0 0 0 0,0 0 0 0 0,1 1 0 0 0,-1-1 0 0 0,0 0-1 0 0,0 0 1 0 0,0 1 0 0 0,1-1 0 0 0,-1 0 0 0 0,0 1 0 0 0,0-1 0 0 0,0 1 0 0 0,0-1 0 0 0,0 1 0 0 0,0-1 0 0 0,-1 1 0 0 0,1 0-1 0 0,0 0 1 0 0,0 0 0 0 0,0-1 0 0 0,0 1 0 0 0,0 0 0 0 0,-2 1 0 0 0,-1-1 24 0 0,0 0 1 0 0,0 0-1 0 0,1 1 1 0 0,-1 0-1 0 0,0 0 1 0 0,1 0-1 0 0,-1 0 0 0 0,1 1 1 0 0,-1-1-1 0 0,-3 3 1 0 0,1 0 63 0 0,0 1 0 0 0,1 0 0 0 0,0 0 0 0 0,-1 0 0 0 0,2 1 1 0 0,-1-1-1 0 0,1 1 0 0 0,-1 0 0 0 0,2 0 0 0 0,-1 1 0 0 0,1-1 0 0 0,0 1 1 0 0,0 0-1 0 0,1 0 0 0 0,0 0 0 0 0,0 0 0 0 0,-1 11 0 0 0,2-10-39 0 0,0 1 0 0 0,0-1 0 0 0,1 1 1 0 0,1-1-1 0 0,-1 1 0 0 0,1-1 0 0 0,1 0 0 0 0,0 0 0 0 0,0 1 0 0 0,0-1 0 0 0,1 0 0 0 0,0-1 0 0 0,1 1 0 0 0,8 14 0 0 0,-4-11-76 0 0,1-1 0 0 0,0 0 0 0 0,0 0 0 0 0,1-1 0 0 0,0 0 0 0 0,1 0 0 0 0,0-1 0 0 0,16 8 0 0 0,-16-10-688 0 0,0-1 1 0 0,-1-1-1 0 0,13 4 0 0 0,-16-4-575 0 0,-4-2-514 0 0</inkml:trace>
</inkml:ink>
</file>

<file path=ppt/ink/ink1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3:02.5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295 228 612 0 0,'0'0'10562'0'0,"-1"-12"-9455"0"0,-3-39-145 0 0,4 50-867 0 0,0-1-1 0 0,-1 1 1 0 0,1 0-1 0 0,0 0 1 0 0,0 0-1 0 0,0-1 1 0 0,-1 1-1 0 0,1 0 1 0 0,-1 0-1 0 0,1 0 1 0 0,-1 0-1 0 0,1 0 1 0 0,-1 0-1 0 0,0 0 1 0 0,1 0-1 0 0,-1 0 1 0 0,0 0-1 0 0,0 0 1 0 0,0 0-1 0 0,0 0 1 0 0,0 0-1 0 0,0 1 1 0 0,0-1-1 0 0,0 0 0 0 0,0 1 1 0 0,0-1-1 0 0,0 1 1 0 0,0-1-1 0 0,-1 1 1 0 0,1 0-1 0 0,-2-1 1 0 0,1 1 21 0 0,-1 0-1 0 0,1 0 1 0 0,-1 0 0 0 0,1 1 0 0 0,0-1-1 0 0,-1 0 1 0 0,1 1 0 0 0,0 0-1 0 0,-1 0 1 0 0,1 0 0 0 0,-3 1 0 0 0,-1 2 32 0 0,0 0 1 0 0,0 1-1 0 0,0 0 0 0 0,1 0 1 0 0,-1 0-1 0 0,-4 7 1 0 0,-28 39 590 0 0,11-12-305 0 0,2 2 1 0 0,-23 49-1 0 0,41-74-367 0 0,0 2-1 0 0,0-1 0 0 0,2 1 1 0 0,0 0-1 0 0,1 0 0 0 0,1 0 1 0 0,1 0-1 0 0,0 31 1 0 0,2-43-60 0 0,0 0 1 0 0,1 0-1 0 0,0-1 0 0 0,0 1 1 0 0,1 0-1 0 0,0-1 1 0 0,0 1-1 0 0,0-1 1 0 0,0 1-1 0 0,1-1 1 0 0,0 0-1 0 0,0 0 0 0 0,0 0 1 0 0,1-1-1 0 0,0 1 1 0 0,0-1-1 0 0,4 5 1 0 0,-2-5 0 0 0,0 0 0 0 0,0 0 0 0 0,0 0 0 0 0,1 0 0 0 0,-1-1 0 0 0,1 0 0 0 0,0-1 0 0 0,0 0 1 0 0,0 0-1 0 0,0 0 0 0 0,0-1 0 0 0,0 0 0 0 0,12 1 0 0 0,-6-3 0 0 0,0 1 0 0 0,0-2 0 0 0,0 0 0 0 0,0 0 0 0 0,0-1 0 0 0,0-1 1 0 0,-1 0-1 0 0,1-1 0 0 0,-1 0 0 0 0,0-1 0 0 0,-1-1 0 0 0,1 0 0 0 0,-1 0 0 0 0,-1-1 0 0 0,1 0 0 0 0,-1-1 0 0 0,-1 0 1 0 0,1 0-1 0 0,10-16 0 0 0,-13 16-14 0 0,0 0-1 0 0,-1-1 1 0 0,0 0 0 0 0,-1 0 0 0 0,0 0 0 0 0,0-1 0 0 0,-1 1-1 0 0,0-1 1 0 0,-1-1 0 0 0,-1 1 0 0 0,1 0 0 0 0,-2 0 0 0 0,0-1-1 0 0,0 1 1 0 0,-1-1 0 0 0,0 1 0 0 0,-1-1 0 0 0,0 1 0 0 0,-1-1-1 0 0,0 1 1 0 0,-1 0 0 0 0,-7-19 0 0 0,-4-1-39 0 0,-2 0 0 0 0,0 2 1 0 0,-2 0-1 0 0,-1 0 0 0 0,-2 2 1 0 0,0 1-1 0 0,-2 0 0 0 0,-26-22 0 0 0,41 41 55 0 0,0 1-1 0 0,0-1 1 0 0,-1 2-1 0 0,0-1 1 0 0,0 1-1 0 0,-1 0 1 0 0,1 1-1 0 0,-1 0 1 0 0,0 1-1 0 0,0 0 1 0 0,-1 0 0 0 0,1 1-1 0 0,0 0 1 0 0,-1 1-1 0 0,1 0 1 0 0,-1 1-1 0 0,-17 2 1 0 0,25-2 4 0 0,1 1 1 0 0,-1-1-1 0 0,0 1 1 0 0,1 0-1 0 0,-1 0 1 0 0,1 1-1 0 0,-1-1 1 0 0,1 0-1 0 0,-1 1 1 0 0,1-1-1 0 0,0 1 1 0 0,0 0-1 0 0,0 0 1 0 0,0 0-1 0 0,0 0 1 0 0,0 0-1 0 0,0 0 1 0 0,1 0-1 0 0,-1 1 1 0 0,1-1-1 0 0,0 1 1 0 0,-1-1-1 0 0,1 1 1 0 0,0-1-1 0 0,0 1 1 0 0,1 0-1 0 0,-1-1 1 0 0,0 5-1 0 0,0 0 21 0 0,1 0 0 0 0,-1 0-1 0 0,1 0 1 0 0,1 0-1 0 0,-1 0 1 0 0,1-1-1 0 0,0 1 1 0 0,1 0-1 0 0,0 0 1 0 0,4 10-1 0 0,3 1 111 0 0,0 0-1 0 0,2-1 0 0 0,0 0 0 0 0,1 0 1 0 0,1-1-1 0 0,22 22 0 0 0,101 79 508 0 0,-33-31-315 0 0,-82-67-309 0 0,-2 1 0 0 0,0 1 0 0 0,19 27 0 0 0,-18-14-10 0 0,-13-23-122 0 0,-1 0 0 0 0,10 11 0 0 0,-15-21-53 0 0,0 0 1 0 0,0 0-1 0 0,0 0 1 0 0,0 0-1 0 0,0 0 1 0 0,0 0 0 0 0,0 0-1 0 0,0-1 1 0 0,0 1-1 0 0,0 0 1 0 0,0-1-1 0 0,1 1 1 0 0,-1-1-1 0 0,0 1 1 0 0,1-1 0 0 0,-1 0-1 0 0,0 1 1 0 0,1-1-1 0 0,1 0 1 0 0,-2 0-625 0 0,1 0 0 0 0,-1-1 0 0 0,0 1-1 0 0,0 0 1 0 0,0-1 0 0 0,0 1 0 0 0,1-1 0 0 0,-1 1 0 0 0,0-1 0 0 0,0 1 0 0 0,0-1 0 0 0,0 0 0 0 0,2-1 0 0 0</inkml:trace>
</inkml:ink>
</file>

<file path=ppt/ink/ink1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3:02.8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90 10737 0 0,'0'0'6165'0'0,"16"-13"-4987"0"0,56-39-325 0 0,-68 49-772 0 0,1 0-1 0 0,-1 0 0 0 0,1 1 1 0 0,0-1-1 0 0,0 1 1 0 0,0 0-1 0 0,0 1 1 0 0,0-1-1 0 0,0 1 0 0 0,0 0 1 0 0,1 0-1 0 0,-1 1 1 0 0,0 0-1 0 0,1 0 1 0 0,5 0-1 0 0,3 1 61 0 0,-2-2-24 0 0,-1 1-1 0 0,1 1 0 0 0,-1 0 0 0 0,20 5 1 0 0,-28-5-105 0 0,-1 0 1 0 0,1 0-1 0 0,-1 0 1 0 0,1 0-1 0 0,-1 0 1 0 0,1 0-1 0 0,-1 1 1 0 0,0 0-1 0 0,1-1 1 0 0,-1 1-1 0 0,0 0 1 0 0,0 0-1 0 0,0 0 1 0 0,-1 0-1 0 0,1 0 1 0 0,0 0-1 0 0,-1 1 1 0 0,1-1-1 0 0,-1 1 1 0 0,0-1-1 0 0,0 1 1 0 0,0-1-1 0 0,0 1 1 0 0,0 0-1 0 0,0 3 1 0 0,0 1 5 0 0,-1 1 1 0 0,0 0-1 0 0,0-1 1 0 0,0 1-1 0 0,-1 0 0 0 0,0-1 1 0 0,-1 1-1 0 0,0-1 1 0 0,0 1-1 0 0,0-1 0 0 0,-6 11 1 0 0,-5 7 137 0 0,-29 43 0 0 0,20-35 10 0 0,19-28-152 0 0,-32 55 466 0 0,32-54-369 0 0,1 1 0 0 0,-1-1 0 0 0,1 1 1 0 0,0-1-1 0 0,1 1 0 0 0,0 0 1 0 0,-1 13-1 0 0,2-18-93 0 0,0-1 0 0 0,0 1-1 0 0,0 0 1 0 0,0-1 0 0 0,1 1 0 0 0,-1-1 0 0 0,1 1 0 0 0,-1-1 0 0 0,1 1-1 0 0,0-1 1 0 0,-1 0 0 0 0,1 1 0 0 0,0-1 0 0 0,0 0 0 0 0,0 1 0 0 0,0-1-1 0 0,0 0 1 0 0,0 0 0 0 0,1 0 0 0 0,-1 0 0 0 0,0 0 0 0 0,0 0 0 0 0,1 0-1 0 0,-1-1 1 0 0,1 1 0 0 0,-1 0 0 0 0,0-1 0 0 0,1 1 0 0 0,-1-1 0 0 0,1 1-1 0 0,2-1 1 0 0,6 2 53 0 0,0-1 1 0 0,0 0-1 0 0,0-1 0 0 0,10-1 0 0 0,-5 1 23 0 0,20-1 52 0 0,-1-2 0 0 0,1-1 0 0 0,-1-2 0 0 0,-1-1 0 0 0,1-2 0 0 0,52-21 0 0 0,-63 16-123 0 0,-22 14-75 0 0,-1 0-1 0 0,1-1 0 0 0,0 1 0 0 0,-1-1 0 0 0,1 0 1 0 0,-1 1-1 0 0,1-1 0 0 0,-1 1 0 0 0,1-1 0 0 0,-1 0 1 0 0,1 0-1 0 0,-1 1 0 0 0,1-1 0 0 0,-1 0 0 0 0,0 0 1 0 0,1 1-1 0 0,-1-1 0 0 0,0 0 0 0 0,0 0 0 0 0,0 0 1 0 0,0 1-1 0 0,0-1 0 0 0,0 0 0 0 0,0 0 0 0 0,0 0 1 0 0,0 0-1 0 0,0 1 0 0 0,0-3 0 0 0,-1 3-23 0 0,0-1 0 0 0,1 0 0 0 0,-1 1 0 0 0,0-1 0 0 0,0 0 0 0 0,1 1 0 0 0,-1-1-1 0 0,0 1 1 0 0,0-1 0 0 0,0 1 0 0 0,0 0 0 0 0,0-1 0 0 0,1 1 0 0 0,-1 0 0 0 0,0 0 0 0 0,0 0 0 0 0,0-1 0 0 0,0 1 0 0 0,0 0-1 0 0,-1 0 1 0 0,-24 1-1283 0 0,21-1 931 0 0,-6 2-606 0 0,1-1 1 0 0,-1 2-1 0 0,1-1 1 0 0,-1 1 0 0 0,-12 6-1 0 0,-9 3-4307 0 0,-6-1-1678 0 0</inkml:trace>
</inkml:ink>
</file>

<file path=ppt/ink/ink1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3:10.8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312 316 7345 0 0,'0'0'4921'0'0,"-1"-13"-3536"0"0,-1-41-327 0 0,2 53-1002 0 0,0 0-1 0 0,0 0 1 0 0,0-1 0 0 0,0 1-1 0 0,0 0 1 0 0,-1 0-1 0 0,1 0 1 0 0,0 0-1 0 0,-1 0 1 0 0,1 0 0 0 0,-1 0-1 0 0,1 0 1 0 0,-1 0-1 0 0,1 1 1 0 0,-1-1-1 0 0,0 0 1 0 0,1 0-1 0 0,-1 0 1 0 0,0 1 0 0 0,0-1-1 0 0,1 0 1 0 0,-1 1-1 0 0,0-1 1 0 0,0 0-1 0 0,0 1 1 0 0,0-1-1 0 0,-1 1 1 0 0,-1-1 71 0 0,1 1-1 0 0,-1-1 1 0 0,1 1 0 0 0,-1 0-1 0 0,1 0 1 0 0,-1 0-1 0 0,0 1 1 0 0,-2 0 0 0 0,-2 0 120 0 0,0 0-93 0 0,0 0 1 0 0,1 0-1 0 0,-1 1 1 0 0,1 0-1 0 0,0 1 1 0 0,0-1-1 0 0,0 1 1 0 0,0 0-1 0 0,0 1 1 0 0,0-1 0 0 0,-5 6-1 0 0,-6 5 204 0 0,0 1 1 0 0,-15 18-1 0 0,19-18-254 0 0,1 1 1 0 0,1 0-1 0 0,0 1 0 0 0,1 0 0 0 0,1 0 0 0 0,0 1 0 0 0,1 0 1 0 0,2 1-1 0 0,-1 0 0 0 0,2 0 0 0 0,1 0 0 0 0,0 0 1 0 0,1 1-1 0 0,2 0 0 0 0,0 38 0 0 0,2-48-98 0 0,0-1 0 0 0,1 0 0 0 0,0 1 1 0 0,1-1-1 0 0,0 0 0 0 0,0 0 0 0 0,1 0 0 0 0,0-1 0 0 0,1 1 0 0 0,-1-1 0 0 0,8 9 1 0 0,-4-7 0 0 0,1-1 0 0 0,0 1 0 0 0,0-2 1 0 0,1 1-1 0 0,0-1 0 0 0,0-1 0 0 0,21 12 1 0 0,-15-11-15 0 0,0-1 1 0 0,1 0 0 0 0,0-2-1 0 0,0 1 1 0 0,0-2 0 0 0,1 0 0 0 0,-1-2-1 0 0,1 1 1 0 0,0-2 0 0 0,0-1 0 0 0,0 0-1 0 0,22-3 1 0 0,-30 1-16 0 0,0 0 0 0 0,0-1 1 0 0,0 0-1 0 0,-1 0 0 0 0,1-1 0 0 0,-1 0 0 0 0,1-1 0 0 0,-2 0 1 0 0,1 0-1 0 0,0-1 0 0 0,-1 0 0 0 0,0-1 0 0 0,-1 0 0 0 0,1 0 1 0 0,-1 0-1 0 0,-1-1 0 0 0,1 0 0 0 0,-1 0 0 0 0,-1-1 0 0 0,1 0 0 0 0,-2 0 1 0 0,1 0-1 0 0,-1-1 0 0 0,0 1 0 0 0,-1-1 0 0 0,0 0 0 0 0,2-20 1 0 0,-3 3 21 0 0,-1-1 1 0 0,-1 1-1 0 0,-2-1 1 0 0,-1 0-1 0 0,-1 1 1 0 0,-9-34-1 0 0,-1 14 8 0 0,-2 1 0 0 0,-35-74-1 0 0,39 97 21 0 0,0 1 0 0 0,-1 1 0 0 0,-1-1 0 0 0,-1 2 0 0 0,-31-33 0 0 0,38 45 22 0 0,-1 0 0 0 0,-1 0 0 0 0,0 0-1 0 0,0 1 1 0 0,0 1 0 0 0,-1 0 0 0 0,0 0 0 0 0,0 1 0 0 0,0 1 0 0 0,0 0 0 0 0,-1 0 0 0 0,0 1 0 0 0,-23-3-1 0 0,32 5-39 0 0,1 1-1 0 0,0 0 1 0 0,0 0-1 0 0,-1 0 1 0 0,1 0-1 0 0,0 0 1 0 0,-1 1-1 0 0,1-1 1 0 0,0 1-1 0 0,0-1 1 0 0,0 1-1 0 0,-1 0 1 0 0,1 0-1 0 0,0 0 1 0 0,0 0-1 0 0,0 0 1 0 0,0 1-1 0 0,0-1 1 0 0,1 0-1 0 0,-1 1 1 0 0,0-1-1 0 0,1 1 1 0 0,-1 0-1 0 0,1 0 1 0 0,-1 0-1 0 0,1-1 1 0 0,0 1-1 0 0,0 0 1 0 0,0 0-1 0 0,0 1 1 0 0,0-1-1 0 0,0 0 1 0 0,1 0-1 0 0,-1 0 1 0 0,1 1-1 0 0,-1-1 1 0 0,1 4-1 0 0,-1 7 34 0 0,1 1 0 0 0,1-1 0 0 0,0 1 0 0 0,1-1 0 0 0,0 1 0 0 0,1-1 0 0 0,1 0 0 0 0,0 0 0 0 0,0 0 0 0 0,1-1 0 0 0,11 19 0 0 0,3 1 106 0 0,1 0 1 0 0,2-2-1 0 0,25 28 1 0 0,7 3-352 0 0,3-3 1 0 0,1-2-1 0 0,105 76 1 0 0,-153-125-335 0 0,0-1 0 0 0,0 0 0 0 0,13 5-1 0 0,-17-8-1105 0 0,0-1-1 0 0,-1 0 1 0 0,1-1 0 0 0,11 2-1 0 0,-2-3-3775 0 0</inkml:trace>
</inkml:ink>
</file>

<file path=ppt/ink/ink1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3:11.2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167 124 7009 0 0,'0'0'8568'0'0,"2"-14"-7399"0"0,8-42 189 0 0,-9 53-1260 0 0,-1 1 0 0 0,1-1 0 0 0,0 1 0 0 0,0 0 0 0 0,0-1 1 0 0,0 1-1 0 0,1 0 0 0 0,-1 0 0 0 0,1 0 0 0 0,-1 0 0 0 0,1 0 0 0 0,0 0 0 0 0,0 0 0 0 0,0 0 0 0 0,0 1 0 0 0,0-1 0 0 0,0 1 0 0 0,4-3 0 0 0,-1 2-19 0 0,0 0 0 0 0,1 0 1 0 0,-1 1-1 0 0,1 0 0 0 0,8-2 0 0 0,-12 3-65 0 0,4-1 10 0 0,1 1-1 0 0,0-1 1 0 0,0 1 0 0 0,0 0-1 0 0,0 1 1 0 0,0 0 0 0 0,-1 0-1 0 0,10 3 1 0 0,-13-3-25 0 0,-1 0 0 0 0,1 0 0 0 0,-1 0 0 0 0,1 0 0 0 0,-1 0 0 0 0,1 1 0 0 0,-1-1 0 0 0,0 1 0 0 0,0 0 0 0 0,0 0 0 0 0,0 0 0 0 0,0 0 1 0 0,0 0-1 0 0,0 0 0 0 0,-1 0 0 0 0,1 1 0 0 0,-1-1 0 0 0,0 0 0 0 0,0 1 0 0 0,1-1 0 0 0,-2 1 0 0 0,1 0 0 0 0,1 4 0 0 0,0 12 11 0 0,0 0 0 0 0,-2 1 1 0 0,-2 27-1 0 0,1-31 91 0 0,0 1-1 0 0,1-1 1 0 0,0 1-1 0 0,2-1 1 0 0,4 24 0 0 0,-1-22 103 0 0,0 0 1 0 0,2 0 0 0 0,0-1 0 0 0,1 0 0 0 0,0-1 0 0 0,1 0-1 0 0,1 0 1 0 0,16 19 0 0 0,-21-30-145 0 0,0 1 0 0 0,-1 0 0 0 0,0 1 0 0 0,7 13-1 0 0,-10-19-47 0 0,-1 0-1 0 0,1 0 0 0 0,-1 0 0 0 0,1 1 0 0 0,-1-1 0 0 0,0 0 0 0 0,1 0 0 0 0,-1 1 1 0 0,0-1-1 0 0,0 0 0 0 0,0 1 0 0 0,0-1 0 0 0,0 0 0 0 0,0 0 0 0 0,0 1 0 0 0,-1-1 1 0 0,1 0-1 0 0,0 0 0 0 0,-1 1 0 0 0,1-1 0 0 0,-1 0 0 0 0,0 0 0 0 0,1 0 0 0 0,-1 0 1 0 0,0 1-1 0 0,1-1 0 0 0,-1 0 0 0 0,0 0 0 0 0,0-1 0 0 0,0 1 0 0 0,0 0 0 0 0,0 0 1 0 0,0 0-1 0 0,0-1 0 0 0,0 1 0 0 0,0 0 0 0 0,-2 0 0 0 0,-20 8 34 0 0,0-1 0 0 0,-1-1-1 0 0,1-1 1 0 0,-33 4 0 0 0,11-3-1274 0 0,-76 0 0 0 0,12-9-6965 0 0,84-2 2631 0 0,-1-8-2302 0 0</inkml:trace>
</inkml:ink>
</file>

<file path=ppt/ink/ink1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3:20.1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29 120 4500 0 0,'0'0'4063'0'0,"-5"-12"-3322"0"0,-13-37 31 0 0,17 47-639 0 0,0 1 0 0 0,0-1 0 0 0,1 0 0 0 0,-1 1 0 0 0,1-1 0 0 0,-1 0 0 0 0,1 0 0 0 0,0 0 0 0 0,-1 1 0 0 0,1-1 0 0 0,0 0 0 0 0,0 0 0 0 0,1 0 0 0 0,-1 0-1 0 0,0 1 1 0 0,1-1 0 0 0,-1 0 0 0 0,1 0 0 0 0,-1 1 0 0 0,2-3 0 0 0,-1 3 45 0 0,1-1 1 0 0,-1 1-1 0 0,1 0 0 0 0,-1 0 0 0 0,1 0 0 0 0,0-1 0 0 0,-1 2 1 0 0,1-1-1 0 0,0 0 0 0 0,0 0 0 0 0,0 1 0 0 0,2-2 0 0 0,6-1 613 0 0,-10 3-706 0 0,1-1 0 0 0,0 1 0 0 0,-1 0 0 0 0,1 0 0 0 0,0-1 0 0 0,0 1 0 0 0,-1 0 0 0 0,1 0 0 0 0,0 0 0 0 0,0 0 0 0 0,-1 0 0 0 0,1 0 0 0 0,0 0 0 0 0,0 0 0 0 0,-1 0 0 0 0,1 0 0 0 0,0 0 0 0 0,0 1 0 0 0,-1-1 0 0 0,1 0 0 0 0,0 0 0 0 0,-1 1 0 0 0,1-1 0 0 0,0 1 0 0 0,-1-1 0 0 0,1 0 0 0 0,-1 1 0 0 0,1-1 0 0 0,0 1 0 0 0,-1 0 0 0 0,1-1 0 0 0,-1 1 0 0 0,1-1 0 0 0,-1 1 0 0 0,0 0 0 0 0,1-1 0 0 0,-1 1 0 0 0,0 0 0 0 0,1-1 0 0 0,-1 1 0 0 0,0 1 0 0 0,2 4 32 0 0,-1-1 0 0 0,0 1-1 0 0,0 0 1 0 0,0 9 0 0 0,0 0 236 0 0,8 89 423 0 0,-7-65-568 0 0,1-1-1 0 0,15 63 0 0 0,93 227 754 0 0,-104-311-933 0 0,0-1-1 0 0,0 0 1 0 0,2-1 0 0 0,0 0 0 0 0,19 24 0 0 0,-21-30-13 0 0,1-1 0 0 0,1 1 1 0 0,0-2-1 0 0,0 1 0 0 0,0-1 1 0 0,1-1-1 0 0,0 1 0 0 0,0-2 0 0 0,17 8 1 0 0,39 10 39 0 0,2-3 0 0 0,134 23 0 0 0,90-20 72 0 0,-270-22-127 0 0,230 5-38 0 0,-173-5 27 0 0,71 1 14 0 0,437 18 39 0 0,-145 22-47 0 0,194 15-6 0 0,-186-32 134 0 0,314 23-166 0 0,-248-21 82 0 0,0-19-110 0 0,-1 0 63 0 0,-94-6-158 0 0,-42-28 67 0 0,-178 7 70 0 0,96 2 47 0 0,63-6-40 0 0,33 8 22 0 0,-212 12 16 0 0,98-25 174 0 0,-250 24-170 0 0,104-10 12 0 0,-86 11-12 0 0,23-2 6 0 0,-35 4 48 0 0,0-2 1 0 0,1-2-1 0 0,43-11 0 0 0,-61 10 4 0 0,0-2-1 0 0,0 0 1 0 0,23-15-1 0 0,11-5 81 0 0,91-27-108 0 0,-137 53-32 0 0,0 0 0 0 0,-1 0 0 0 0,1-1 0 0 0,-1 0 0 0 0,1 0 0 0 0,-1 0-1 0 0,0 0 1 0 0,0-1 0 0 0,-1 0 0 0 0,1 0 0 0 0,-1 0 0 0 0,0-1 0 0 0,0 1 0 0 0,0-1 0 0 0,0 0 0 0 0,-1 0-1 0 0,0-1 1 0 0,4-9 0 0 0,52-91 228 0 0,10-25-166 0 0,-62 116-48 0 0,-2 0 0 0 0,0 0 0 0 0,-1-1-1 0 0,0 1 1 0 0,-1-1 0 0 0,-1 0 0 0 0,0-20-1 0 0,-3 20-46 0 0,0-1-1 0 0,-1 1 0 0 0,-2-1 0 0 0,1 1 0 0 0,-2 0 0 0 0,0 0 1 0 0,-1 0-1 0 0,0 1 0 0 0,-2 0 0 0 0,-11-19 0 0 0,-70-114-1004 0 0,88 147 880 0 0,0 0 0 0 0,0-1 1 0 0,-1 1-1 0 0,1 0 0 0 0,0 0 0 0 0,0 0 1 0 0,-1 1-1 0 0,1-1 0 0 0,-1 0 1 0 0,1 0-1 0 0,-1 1 0 0 0,1-1 1 0 0,-1 1-1 0 0,1-1 0 0 0,-1 1 1 0 0,1 0-1 0 0,-1-1 0 0 0,0 1 1 0 0,1 0-1 0 0,-1 0 0 0 0,1 0 1 0 0,-1 0-1 0 0,0 1 0 0 0,-2-1 1 0 0,-6 1-1320 0 0,6-2 376 0 0,1-1 0 0 0,-1 1 0 0 0,1 0 0 0 0,-1-1 0 0 0,1 0 0 0 0,-6-3-1 0 0,7 3-265 0 0,-10-6-3212 0 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38:07.5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10137 0 0,'0'0'13378'0'0,"10"14"-13263"0"0,31 46-107 0 0,-36-51-57 0 0,0 0 0 0 0,-1-1 0 0 0,0 2 0 0 0,0-1 0 0 0,-1 0 0 0 0,0 1 0 0 0,-1 0 0 0 0,2 10 1 0 0,0 1-285 0 0,-1-2-945 0 0,0 0 0 0 0,-2 1-1 0 0,0 29 1 0 0,-1-47 719 0 0,0-1 0 0 0,0 1 0 0 0,-1 0 0 0 0,1-1 0 0 0,0 1 0 0 0,0-1-1 0 0,-1 1 1 0 0,1-1 0 0 0,-1 1 0 0 0,0-1 0 0 0,1 0 0 0 0,-2 3 0 0 0</inkml:trace>
</inkml:ink>
</file>

<file path=ppt/ink/ink1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3:05.9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303 98 5925 0 0,'0'0'5251'0'0,"-8"-13"-4101"0"0,-27-42 186 0 0,33 53-1158 0 0,1-1 0 0 0,-1 1 0 0 0,1 0 1 0 0,-1 0-1 0 0,0 0 0 0 0,0 0 0 0 0,0 0 0 0 0,0 0 0 0 0,-1 1 0 0 0,1-1 1 0 0,0 0-1 0 0,-1 1 0 0 0,-4-2 0 0 0,5 2-102 0 0,0 1-1 0 0,1 0 1 0 0,-1-1-1 0 0,0 1 1 0 0,0 0-1 0 0,0 0 1 0 0,0 0 0 0 0,1 1-1 0 0,-1-1 1 0 0,0 0-1 0 0,0 1 1 0 0,1-1-1 0 0,-1 1 1 0 0,0-1-1 0 0,-3 2 1 0 0,0 2 55 0 0,-1 0-1 0 0,0 1 1 0 0,1-1-1 0 0,0 1 1 0 0,0 0 0 0 0,1 0-1 0 0,-8 9 1 0 0,-4 9 149 0 0,1 1 0 0 0,0 1 1 0 0,2 0-1 0 0,1 1 1 0 0,-12 37-1 0 0,10-18-133 0 0,2 1 1 0 0,-9 68 0 0 0,19-99-122 0 0,0 0 1 0 0,1 1 0 0 0,1-1-1 0 0,1 0 1 0 0,4 30 0 0 0,-4-40-13 0 0,0 1 0 0 0,1-1 1 0 0,0 1-1 0 0,0-1 0 0 0,0 0 1 0 0,1 0-1 0 0,0 0 1 0 0,0 0-1 0 0,0-1 0 0 0,0 1 1 0 0,1-1-1 0 0,-1 1 1 0 0,1-1-1 0 0,1-1 0 0 0,-1 1 1 0 0,0 0-1 0 0,1-1 1 0 0,9 5-1 0 0,-3-2 3 0 0,1-2-1 0 0,-1 0 1 0 0,1 0 0 0 0,0-1 0 0 0,0-1-1 0 0,0 0 1 0 0,0 0 0 0 0,0-1-1 0 0,1-1 1 0 0,21-1 0 0 0,-16-1-5 0 0,0-1 0 0 0,1-1 0 0 0,-2 0 1 0 0,1-2-1 0 0,0 0 0 0 0,24-12 0 0 0,-29 11 0 0 0,0 0 0 0 0,-1 0 0 0 0,0-2 0 0 0,0 0 0 0 0,0 0 1 0 0,13-15-1 0 0,-20 18-1 0 0,0 0 1 0 0,0 0 0 0 0,0 0 0 0 0,-1-1 0 0 0,0 0 0 0 0,-1 1-1 0 0,0-1 1 0 0,0 0 0 0 0,0-1 0 0 0,-1 1 0 0 0,0 0 0 0 0,0-1-1 0 0,1-15 1 0 0,-3 12-8 0 0,0-1 0 0 0,-1 0-1 0 0,-1 0 1 0 0,0 1-1 0 0,0-1 1 0 0,-1 1 0 0 0,-1 0-1 0 0,-6-17 1 0 0,-7-5-8 0 0,-26-43 1 0 0,25 46-4 0 0,0 0-7 0 0,-42-54 1 0 0,54 77 37 0 0,-1-1 0 0 0,0 1 0 0 0,0 0 0 0 0,-1 1 0 0 0,1 0 0 0 0,-1 0 0 0 0,-1 0 0 0 0,1 1 0 0 0,-1 1 0 0 0,0-1 0 0 0,-17-5 0 0 0,22 9 48 0 0,1 0-1 0 0,-1 1 0 0 0,0-1 0 0 0,1 1 0 0 0,-1-1 0 0 0,0 1 1 0 0,0 0-1 0 0,0 1 0 0 0,1-1 0 0 0,-1 1 0 0 0,0-1 1 0 0,-5 3-1 0 0,8-2-49 0 0,-1-1 0 0 0,0 1 0 0 0,1 0 0 0 0,-1 0 0 0 0,1 0 1 0 0,-1 1-1 0 0,1-1 0 0 0,0 0 0 0 0,0 0 0 0 0,-1 1 0 0 0,1-1 0 0 0,0 1 1 0 0,0-1-1 0 0,0 1 0 0 0,0-1 0 0 0,1 1 0 0 0,-1 0 0 0 0,0-1 0 0 0,1 1 1 0 0,-1 0-1 0 0,1 0 0 0 0,-1-1 0 0 0,1 1 0 0 0,0 0 0 0 0,0 0 0 0 0,0 0 1 0 0,0 1-1 0 0,1 4 8 0 0,-1-1 0 0 0,1 0 0 0 0,1 0 1 0 0,-1 0-1 0 0,1 0 0 0 0,0 0 0 0 0,0 0 0 0 0,1-1 0 0 0,0 1 1 0 0,0-1-1 0 0,0 0 0 0 0,5 7 0 0 0,8 7 160 0 0,30 30 1 0 0,-36-39-109 0 0,84 78 526 0 0,186 132 0 0 0,-274-216-630 0 0,113 89-904 0 0,-117-91 502 0 0,2 2 128 0 0,1 0 0 0 0,-1-1 0 0 0,9 6 0 0 0,3-4-3742 0 0,-15-5 3408 0 0,-1 0 1 0 0,1 0-1 0 0,0 0 0 0 0,0 0 1 0 0,0 0-1 0 0,0-1 0 0 0,0 1 1 0 0,-1 0-1 0 0,1 0 0 0 0,0-1 1 0 0,0 1-1 0 0,0 0 0 0 0,-1-1 0 0 0,1 1 1 0 0,0-1-1 0 0,0 0 0 0 0,12-11-7455 0 0</inkml:trace>
</inkml:ink>
</file>

<file path=ppt/ink/ink1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3:06.2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4408 0 0,'0'0'17717'0'0,"15"9"-17256"0"0,47 29-84 0 0,-55-34-348 0 0,0 1 0 0 0,-1 1 0 0 0,1-1 0 0 0,-1 1 0 0 0,0 0 0 0 0,-1 0 0 0 0,1 1 0 0 0,-1 0-1 0 0,-1 0 1 0 0,1 0 0 0 0,-1 0 0 0 0,0 1 0 0 0,-1 0 0 0 0,4 11 0 0 0,-3-8-237 0 0,-1-1 0 0 0,-1 1 0 0 0,0 0 0 0 0,1 19 0 0 0,-4 19-4235 0 0,1-48 4116 0 0,0 0 0 0 0,0-1 0 0 0,0 1 0 0 0,0 0-1 0 0,0 0 1 0 0,0-1 0 0 0,-1 1 0 0 0,1 0 0 0 0,0 0 0 0 0,0-1 0 0 0,-1 1 0 0 0,1 0 0 0 0,-1-1 0 0 0,1 1 0 0 0,-1-1 0 0 0,1 1 0 0 0,-1 0 0 0 0,1-1 0 0 0,-1 1 0 0 0,-9 2-5117 0 0</inkml:trace>
</inkml:ink>
</file>

<file path=ppt/ink/ink1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3:25.4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85 175 444 0 0,'0'0'6229'0'0,"-4"1"-6006"0"0,3-1-104 0 0,-22 4 264 0 0,22-4-157 0 0,-1 1 1 0 0,1-1 0 0 0,0 1 0 0 0,0-1-1 0 0,0 1 1 0 0,0-1 0 0 0,1 1-1 0 0,-1-1 1 0 0,0 1 0 0 0,0 0 0 0 0,0 0-1 0 0,0 0 1 0 0,0 0 0 0 0,-2 0 598 0 0,0-1 0 0 0,-1 1 1 0 0,1-1-1 0 0,0 0 1 0 0,-6-1-1 0 0,4 1 66 0 0,-7 0 767 0 0,15-1 415 0 0,17-1-1402 0 0,314-66 242 0 0,-93 17-666 0 0,-150 34-216 0 0,94-19 350 0 0,-168 29-306 0 0,-15 6-49 0 0,1 0-1 0 0,-1 0 1 0 0,0 0-1 0 0,0 0 1 0 0,1 0 0 0 0,-1 1-1 0 0,5-1 1 0 0,-2 1-1176 0 0,0 1-1 0 0,-1 1 1 0 0,1-1 0 0 0,-1 1 0 0 0,8 4-1 0 0,12 3-1412 0 0,3-2-1648 0 0,17-2-1566 0 0</inkml:trace>
</inkml:ink>
</file>

<file path=ppt/ink/ink1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3:26.5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107 39 8669 0 0,'0'0'8105'0'0,"-13"-4"-7281"0"0,-4-1-567 0 0,6 1-6 0 0,-1 0 0 0 0,1 2 0 0 0,-12-3 0 0 0,4 5 2547 0 0,24 0-1676 0 0,607 22 163 0 0,-404-11-1077 0 0,0-9 144 0 0,-173-6-244 0 0,8-1 190 0 0,-55 2-2682 0 0,-27-6-1659 0 0,13 1 527 0 0,-1-2-2726 0 0,-3 0-763 0 0</inkml:trace>
</inkml:ink>
</file>

<file path=ppt/ink/ink1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3:29.7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253 208 796 0 0,'0'0'9522'0'0,"8"1"-8847"0"0,25 4 65 0 0,-32-4-673 0 0,0-1-1 0 0,0 1 1 0 0,0-1 0 0 0,1 1-1 0 0,-1 0 1 0 0,0 0 0 0 0,0-1-1 0 0,0 1 1 0 0,0 0-1 0 0,0 0 1 0 0,0 0 0 0 0,-1 0-1 0 0,1 0 1 0 0,0 0 0 0 0,0 0-1 0 0,-1 0 1 0 0,1 0 0 0 0,-1 1-1 0 0,1-1 1 0 0,-1 0-1 0 0,1 0 1 0 0,-1 1 0 0 0,1 0-1 0 0,-1 4 319 0 0,1-1-1 0 0,0 1 1 0 0,-2 10-1 0 0,1-9 63 0 0,0-4-285 0 0,0 1 1 0 0,-1 0-1 0 0,1-1 1 0 0,-1 1-1 0 0,0-1 1 0 0,0 1-1 0 0,-1-1 1 0 0,1 1-1 0 0,-1-1 1 0 0,1 0 0 0 0,-1 0-1 0 0,0 0 1 0 0,0 0-1 0 0,-1 0 1 0 0,1 0-1 0 0,-3 2 1 0 0,3-3-104 0 0,0 0 1 0 0,0-1 0 0 0,0 1 0 0 0,0-1 0 0 0,0 1-1 0 0,0-1 1 0 0,0 0 0 0 0,-1 0 0 0 0,1 0-1 0 0,-1 0 1 0 0,1 0 0 0 0,0-1 0 0 0,-1 1-1 0 0,1-1 1 0 0,-1 1 0 0 0,1-1 0 0 0,-1 0-1 0 0,1 0 1 0 0,-1 0 0 0 0,0 0 0 0 0,1-1-1 0 0,-1 1 1 0 0,1-1 0 0 0,-3 0 0 0 0,2-1-39 0 0,1 1 1 0 0,-1 0-1 0 0,1-1 0 0 0,-1 0 1 0 0,1 0-1 0 0,0 0 1 0 0,0 0-1 0 0,0 0 0 0 0,0 0 1 0 0,0 0-1 0 0,1-1 1 0 0,-1 1-1 0 0,0-1 1 0 0,1 1-1 0 0,-2-6 0 0 0,0 0-11 0 0,0 0-1 0 0,0-1 0 0 0,-3-16 0 0 0,5 16 8 0 0,0-1 0 0 0,0 1 1 0 0,1-1-1 0 0,0 1 0 0 0,1-1 0 0 0,0 1 0 0 0,0-1 0 0 0,1 1 0 0 0,0-1 0 0 0,7-16 0 0 0,-4 16 30 0 0,0 1 0 0 0,0-1 0 0 0,1 2 0 0 0,0-1 0 0 0,0 0 0 0 0,1 1 0 0 0,0 0 0 0 0,1 1 0 0 0,13-11 0 0 0,-14 13 4 0 0,-1 0-1 0 0,0 0 1 0 0,1 1 0 0 0,0 0-1 0 0,0 0 1 0 0,1 1 0 0 0,-1 0-1 0 0,0 0 1 0 0,1 1-1 0 0,0 0 1 0 0,0 0 0 0 0,0 1-1 0 0,12-1 1 0 0,-18 2-47 0 0,1 0-1 0 0,-1 1 1 0 0,1-1-1 0 0,-1 1 1 0 0,1 0 0 0 0,-1-1-1 0 0,0 1 1 0 0,1 0-1 0 0,-1 1 1 0 0,0-1 0 0 0,0 0-1 0 0,0 1 1 0 0,0-1-1 0 0,0 1 1 0 0,0 0 0 0 0,0-1-1 0 0,0 1 1 0 0,-1 0 0 0 0,1 0-1 0 0,0 0 1 0 0,-1 0-1 0 0,0 1 1 0 0,0-1 0 0 0,2 4-1 0 0,1 3 14 0 0,0 1-1 0 0,-1 0 0 0 0,-1-1 1 0 0,4 20-1 0 0,-2-1-4 0 0,-2 0 0 0 0,0 0 0 0 0,-2 0-1 0 0,-1 0 1 0 0,-1 0 0 0 0,-2 0 0 0 0,-1-1 0 0 0,-1 1 0 0 0,-1-1-1 0 0,-1-1 1 0 0,-1 1 0 0 0,-16 29 0 0 0,5-19 20 0 0,-2-2 1 0 0,-1 0-1 0 0,-1-2 1 0 0,-2 0-1 0 0,-2-2 1 0 0,-1-1-1 0 0,-1-1 1 0 0,-38 28-1 0 0,62-52-14 0 0,-1 0 0 0 0,0 0 1 0 0,1-1-1 0 0,-1 0 0 0 0,-1 0 0 0 0,1 0 0 0 0,-1-1 0 0 0,1 0 1 0 0,-1-1-1 0 0,-11 3 0 0 0,18-5-9 0 0,0 0 1 0 0,0 0-1 0 0,0 0 0 0 0,0 0 1 0 0,0 0-1 0 0,0 0 0 0 0,0 0 1 0 0,1-1-1 0 0,-1 1 0 0 0,0 0 1 0 0,0-1-1 0 0,0 1 0 0 0,0 0 1 0 0,0-1-1 0 0,0 1 0 0 0,1-1 1 0 0,-1 1-1 0 0,0-1 0 0 0,0 0 1 0 0,0-1-1 0 0,-1 1 0 0 0,1-1 0 0 0,0 0 0 0 0,0 0 0 0 0,0 0 0 0 0,0 0 0 0 0,0 1 0 0 0,1-1 0 0 0,-1-1 0 0 0,0-1 0 0 0,0-4-7 0 0,0-1 0 0 0,0 0 0 0 0,1-12 0 0 0,0 15 10 0 0,1 1 0 0 0,-1-1 1 0 0,1 1-1 0 0,0 0 0 0 0,1-1 0 0 0,-1 1 0 0 0,1 0 1 0 0,0 0-1 0 0,0 0 0 0 0,1 0 0 0 0,-1 0 0 0 0,1 1 1 0 0,0-1-1 0 0,0 1 0 0 0,1 0 0 0 0,0 0 1 0 0,-1 0-1 0 0,1 0 0 0 0,0 0 0 0 0,1 1 0 0 0,-1 0 1 0 0,1 0-1 0 0,-1 0 0 0 0,1 0 0 0 0,0 1 0 0 0,0 0 1 0 0,0 0-1 0 0,0 0 0 0 0,1 1 0 0 0,-1 0 0 0 0,0-1 1 0 0,8 1-1 0 0,11 0 98 0 0,0 1 0 0 0,0 1 0 0 0,-1 1 1 0 0,1 2-1 0 0,0 0 0 0 0,33 11 0 0 0,-20-3-40 0 0,-1 2-1 0 0,-1 1 1 0 0,43 26-1 0 0,-63-31-115 0 0,24 19-1 0 0,-31-21-254 0 0,1-1 0 0 0,0 0 0 0 0,0 0 0 0 0,1-1 0 0 0,0-1 0 0 0,21 9 0 0 0,-27-12-68 0 0,1-1-1 0 0,-1 0 1 0 0,1-1-1 0 0,-1 1 1 0 0,1-1 0 0 0,0 0-1 0 0,-1 0 1 0 0,1 0 0 0 0,-1-1-1 0 0,9-1 1 0 0,-4-1-1973 0 0,-1 1 0 0 0,15-8 0 0 0,5-5-3961 0 0</inkml:trace>
</inkml:ink>
</file>

<file path=ppt/ink/ink1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3:30.4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89 263 8373 0 0,'0'0'8049'0'0,"-13"-6"-7249"0"0,-41-23-110 0 0,53 28-629 0 0,0 1 0 0 0,-1-1 0 0 0,1 0 0 0 0,0 0 1 0 0,-1 0-1 0 0,1 0 0 0 0,0 0 0 0 0,0 0 1 0 0,0 0-1 0 0,0 0 0 0 0,0 0 0 0 0,0-1 0 0 0,0 1 1 0 0,0 0-1 0 0,0-1 0 0 0,1 1 0 0 0,-1-1 0 0 0,1 1 1 0 0,-1 0-1 0 0,1-1 0 0 0,-1 1 0 0 0,1-1 0 0 0,0 0 1 0 0,0 1-1 0 0,-1-1 0 0 0,1 1 0 0 0,0-1 1 0 0,1 1-1 0 0,-1-1 0 0 0,1-2 0 0 0,0-4 194 0 0,-1 4-181 0 0,1 0-1 0 0,0 0 1 0 0,0 0 0 0 0,0 0-1 0 0,0 0 1 0 0,1 0 0 0 0,-1 0 0 0 0,1 1-1 0 0,0-1 1 0 0,1 0 0 0 0,-1 1-1 0 0,0 0 1 0 0,1 0 0 0 0,0 0 0 0 0,0 0-1 0 0,0 0 1 0 0,3-3 0 0 0,6-3 54 0 0,1 0 0 0 0,0 0 0 0 0,16-8 0 0 0,-9 6-76 0 0,0 2 1 0 0,1 0 0 0 0,-1 1-1 0 0,2 1 1 0 0,-1 1-1 0 0,1 1 1 0 0,0 0 0 0 0,0 2-1 0 0,0 1 1 0 0,27 0-1 0 0,-45 2-54 0 0,-1 1-1 0 0,1-1 0 0 0,0 1 1 0 0,-1-1-1 0 0,1 1 0 0 0,0 0 1 0 0,-1 0-1 0 0,1 1 0 0 0,-1-1 1 0 0,0 1-1 0 0,1-1 0 0 0,-1 1 0 0 0,0 0 1 0 0,0 0-1 0 0,0 1 0 0 0,0-1 1 0 0,-1 1-1 0 0,1-1 0 0 0,-1 1 1 0 0,1 0-1 0 0,-1 0 0 0 0,0 0 1 0 0,0 0-1 0 0,0 0 0 0 0,0 1 1 0 0,-1-1-1 0 0,0 1 0 0 0,1-1 0 0 0,-1 1 1 0 0,0-1-1 0 0,-1 1 0 0 0,1 0 1 0 0,0 4-1 0 0,-1-1 3 0 0,0 1 0 0 0,0-1 0 0 0,0 0-1 0 0,-1 1 1 0 0,0-1 0 0 0,-1 0 0 0 0,1 0 0 0 0,-1 0 0 0 0,-4 9 0 0 0,-1-3 7 0 0,0 0 1 0 0,0 0-1 0 0,-16 19 1 0 0,-23 23 129 0 0,27-34-31 0 0,-18 26 0 0 0,36-46-105 0 0,0 0 0 0 0,0 0 0 0 0,1 1 0 0 0,-1-1-1 0 0,0 0 1 0 0,0 1 0 0 0,1-1 0 0 0,-1 1 0 0 0,1-1 0 0 0,-1 1 0 0 0,1-1-1 0 0,0 1 1 0 0,0-1 0 0 0,0 1 0 0 0,0-1 0 0 0,0 1 0 0 0,0-1 0 0 0,0 1 0 0 0,0 1-1 0 0,1-1 2 0 0,-1-1 0 0 0,1 0-1 0 0,0 0 1 0 0,0 0 0 0 0,-1 0-1 0 0,1 1 1 0 0,0-1 0 0 0,0 0-1 0 0,0 0 1 0 0,0-1 0 0 0,0 1-1 0 0,0 0 1 0 0,1 0 0 0 0,-1 0-1 0 0,0-1 1 0 0,0 1 0 0 0,2 0-1 0 0,5 2 14 0 0,0-1-1 0 0,-1 0 1 0 0,1 0-1 0 0,0-1 1 0 0,16 0-1 0 0,-1 1-8 0 0,1 0 1 0 0,-1 1-1 0 0,0 1 0 0 0,0 2 1 0 0,40 14-1 0 0,-51-15 34 0 0,-1 0 0 0 0,0 0 0 0 0,0 1 0 0 0,-1 1 0 0 0,0 0 1 0 0,0 0-1 0 0,0 1 0 0 0,-1 0 0 0 0,0 1 0 0 0,-1 0 0 0 0,0 0 0 0 0,13 21 0 0 0,-19-27 25 0 0,0 1 0 0 0,0-1-1 0 0,0 1 1 0 0,0 0-1 0 0,-1 0 1 0 0,0 0-1 0 0,0 0 1 0 0,0 0-1 0 0,0 0 1 0 0,0 0-1 0 0,-1 0 1 0 0,0 0-1 0 0,0 0 1 0 0,-1 8-1 0 0,0-8-28 0 0,0-1 0 0 0,0 0 0 0 0,0 1 0 0 0,-1-1 0 0 0,1 0 0 0 0,-1 0 0 0 0,0 0 0 0 0,0 0 0 0 0,0 0 0 0 0,-1 0 0 0 0,1-1 0 0 0,-1 1 0 0 0,1-1 0 0 0,-1 1-1 0 0,0-1 1 0 0,0 0 0 0 0,-3 2 0 0 0,-26 14 67 0 0,-54 21-1 0 0,18-9-365 0 0,42-18-435 0 0,-1-2 0 0 0,-27 8 0 0 0,-22-1-7004 0 0,63-14 3406 0 0,2-1-1141 0 0</inkml:trace>
</inkml:ink>
</file>

<file path=ppt/ink/ink1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3:31.4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0 230 3544 0 0,'0'0'7452'0'0,"7"-15"-6168"0"0,23-46 25 0 0,-25 51-781 0 0,0 0 1 0 0,1 0-1 0 0,1 1 1 0 0,-1 0-1 0 0,1 0 1 0 0,1 1-1 0 0,8-8 0 0 0,-1 1 417 0 0,-4 4-73 0 0,0 0 0 0 0,0 0-1 0 0,18-11 1 0 0,-28 22-848 0 0,-1 0 1 0 0,1-1-1 0 0,0 1 0 0 0,0-1 0 0 0,0 1 1 0 0,0 0-1 0 0,0 0 0 0 0,-1-1 1 0 0,1 1-1 0 0,0 0 0 0 0,0 0 0 0 0,0 0 1 0 0,0 0-1 0 0,0 0 0 0 0,0 0 0 0 0,0 0 1 0 0,0 1-1 0 0,0-1 0 0 0,-1 0 1 0 0,1 0-1 0 0,0 1 0 0 0,0-1 0 0 0,0 0 1 0 0,0 1-1 0 0,-1-1 0 0 0,1 1 0 0 0,0-1 1 0 0,0 1-1 0 0,-1-1 0 0 0,1 1 1 0 0,0 0-1 0 0,-1-1 0 0 0,1 1 0 0 0,0 1 1 0 0,3 3 12 0 0,-1 0-1 0 0,1 0 1 0 0,-1 1 0 0 0,2 5 0 0 0,0-1 104 0 0,41 81 846 0 0,66 194-1 0 0,-104-260-1371 0 0,-1 1 0 0 0,-1 0 0 0 0,-2 0 0 0 0,0 0 0 0 0,-1 42 0 0 0,8-72-8716 0 0,-7 3 5604 0 0,7-1-2975 0 0</inkml:trace>
</inkml:ink>
</file>

<file path=ppt/ink/ink1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3:32.8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32 259 64 0 0,'0'0'3130'0'0,"-2"-14"-1904"0"0,-17-99 1137 0 0,10 35 2678 0 0,8 25 1672 0 0,2 61-5943 0 0,4 59 177 0 0,2-1 1 0 0,22 83-1 0 0,-22-120-897 0 0,2 0 1 0 0,1-1-1 0 0,1-1 0 0 0,1 1 1 0 0,1-2-1 0 0,2 0 0 0 0,28 38 0 0 0,-37-57-41 0 0,0 0 0 0 0,0 0-1 0 0,1 0 1 0 0,0-1 0 0 0,1 0-1 0 0,0-1 1 0 0,16 10 0 0 0,-21-13-1 0 0,1 0 1 0 0,0-1 0 0 0,0 1 0 0 0,0-1-1 0 0,0 0 1 0 0,0 0 0 0 0,0 0-1 0 0,0-1 1 0 0,1 1 0 0 0,-1-1 0 0 0,0 0-1 0 0,0 0 1 0 0,0-1 0 0 0,1 1 0 0 0,-1-1-1 0 0,0 0 1 0 0,0 0 0 0 0,0 0 0 0 0,0-1-1 0 0,4-2 1 0 0,4-2 6 0 0,-2-2 1 0 0,1 1-1 0 0,-1-2 0 0 0,0 1 0 0 0,-1-1 1 0 0,0-1-1 0 0,0 1 0 0 0,10-17 1 0 0,1-4-4 0 0,29-59 0 0 0,-30 48 9 0 0,-11 22-10 0 0,0 0-1 0 0,2 2 1 0 0,22-34-1 0 0,-31 49 1 0 0,0 1-1 0 0,0-1 0 0 0,1 1 0 0 0,-1-1 0 0 0,1 1 1 0 0,-1 0-1 0 0,1 0 0 0 0,-1 0 0 0 0,1 0 0 0 0,-1 0 1 0 0,1 0-1 0 0,0 0 0 0 0,0 0 0 0 0,0 0 0 0 0,0 1 1 0 0,-1-1-1 0 0,1 1 0 0 0,0 0 0 0 0,0-1 0 0 0,4 1 1 0 0,-4 1 0 0 0,1-1 1 0 0,-1 1 0 0 0,1 0 0 0 0,0 0-1 0 0,-1 0 1 0 0,1 0 0 0 0,-1 0 0 0 0,0 0-1 0 0,1 1 1 0 0,-1-1 0 0 0,0 1 0 0 0,0-1 0 0 0,2 4-1 0 0,5 4 96 0 0,-1 1 0 0 0,0 0 0 0 0,0 1 0 0 0,11 21 0 0 0,8 24 180 0 0,21 61 0 0 0,7 19-382 0 0,-47-119-19 0 0,-5-8-194 0 0,1-1 1 0 0,0 0-1 0 0,1 0 1 0 0,-1 0 0 0 0,9 9-1 0 0,-11-15 42 0 0,-1-1-1 0 0,1 0 1 0 0,0 0-1 0 0,-1 0 1 0 0,1 0-1 0 0,0-1 1 0 0,0 1-1 0 0,0 0 0 0 0,0-1 1 0 0,0 1-1 0 0,0-1 1 0 0,0 0-1 0 0,0 1 1 0 0,0-1-1 0 0,0 0 1 0 0,0 0-1 0 0,3-1 0 0 0,1 0-1395 0 0,0 0-1 0 0,-1 0 0 0 0,1 0 1 0 0,0-1-1 0 0,6-3 0 0 0,18-10-6026 0 0</inkml:trace>
</inkml:ink>
</file>

<file path=ppt/ink/ink1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3:33.3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108 64 9037 0 0,'0'0'5514'0'0,"-13"-8"-4368"0"0,-6-4-692 0 0,-44-25 1717 0 0,51 31-517 0 0,14 7-487 0 0,21 11-637 0 0,173 111 584 0 0,117 73-572 0 0,-283-178-456 0 0,-1 1 1 0 0,44 39-1 0 0,-72-57-78 0 0,1 1-1 0 0,0-1 1 0 0,0 1-1 0 0,-1 0 0 0 0,1 0 1 0 0,-1 0-1 0 0,0 0 1 0 0,1 0-1 0 0,-1 0 1 0 0,0 0-1 0 0,0 1 1 0 0,0-1-1 0 0,-1 0 1 0 0,1 1-1 0 0,0-1 0 0 0,-1 0 1 0 0,0 1-1 0 0,1-1 1 0 0,-1 1-1 0 0,0-1 1 0 0,-1 4-1 0 0,1-3-5 0 0,-1 0-1 0 0,0 0 0 0 0,-1 0 1 0 0,1-1-1 0 0,0 1 1 0 0,-1-1-1 0 0,0 1 0 0 0,1-1 1 0 0,-1 1-1 0 0,0-1 1 0 0,0 0-1 0 0,0 0 0 0 0,-1 0 1 0 0,1 0-1 0 0,0 0 1 0 0,-1-1-1 0 0,-2 2 1 0 0,-21 11-419 0 0,0-2 1 0 0,-1-1 0 0 0,0-1 0 0 0,0-1 0 0 0,-55 9 0 0 0,52-12-1291 0 0,-36 1 0 0 0,49-6-917 0 0,1-1 0 0 0,-19-3 1 0 0,-5-5-5321 0 0</inkml:trace>
</inkml:ink>
</file>

<file path=ppt/ink/ink1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3:33.7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1 332 9821 0 0,'5'-12'3572'0'0,"-1"3"-3068"0"0,2-5 12 0 0,0 1-1 0 0,1-1 1 0 0,1 1 0 0 0,13-18 0 0 0,-5 13 51 0 0,1 0 0 0 0,0 1 1 0 0,2 1-1 0 0,-1 0 0 0 0,2 2 1 0 0,0 0-1 0 0,1 1 0 0 0,28-13 1 0 0,-16 12-433 0 0,0 1 0 0 0,1 2 1 0 0,0 1-1 0 0,0 1 1 0 0,41-3-1 0 0,-58 10-249 0 0,0 0-1 0 0,1 2 1 0 0,25 1-1 0 0,-33 0-194 0 0,0 1-1 0 0,-1 0 0 0 0,1 0 0 0 0,-1 1 0 0 0,1 1 0 0 0,-1-1 1 0 0,14 9-1 0 0,11 8-1505 0 0,21 13-2220 0 0,-12-15-2496 0 0,-3-6-502 0 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38:08.0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24 184 13417 0 0,'0'0'7916'0'0,"15"4"-6734"0"0,49 14-419 0 0,-58-16-712 0 0,-1 0 1 0 0,0 0-1 0 0,0 1 1 0 0,0 0-1 0 0,0 0 0 0 0,-1 0 1 0 0,1 1-1 0 0,-1 0 0 0 0,0-1 1 0 0,0 1-1 0 0,0 1 0 0 0,-1-1 1 0 0,1 1-1 0 0,-1-1 0 0 0,0 1 1 0 0,3 8-1 0 0,-2-7-30 0 0,4 10-17 0 0,0 1 0 0 0,-1 0 0 0 0,-1 1 0 0 0,0-1 0 0 0,-2 1 0 0 0,0 0-1 0 0,0 0 1 0 0,-2 1 0 0 0,-1-1 0 0 0,0 1 0 0 0,-3 26 0 0 0,2-41-3 0 0,0 0 0 0 0,-1 0 0 0 0,0 0 0 0 0,0 0 0 0 0,0 0 0 0 0,0 0 0 0 0,0 0 0 0 0,-1-1 0 0 0,0 1 0 0 0,0 0 0 0 0,0-1 0 0 0,0 0 0 0 0,0 1 0 0 0,-5 3 0 0 0,5-5 4 0 0,-1 0 0 0 0,1 0 1 0 0,-1 0-1 0 0,1-1 0 0 0,-1 1 0 0 0,0-1 0 0 0,1 0 1 0 0,-1 0-1 0 0,0 0 0 0 0,0 0 0 0 0,0 0 1 0 0,0-1-1 0 0,0 1 0 0 0,0-1 0 0 0,0 0 0 0 0,0 0 1 0 0,0 0-1 0 0,0 0 0 0 0,-6-1 0 0 0,3-1-9 0 0,0 0-1 0 0,0 0 1 0 0,-1 0-1 0 0,2-1 1 0 0,-1 1-1 0 0,0-2 1 0 0,0 1 0 0 0,1 0-1 0 0,0-1 1 0 0,0 0-1 0 0,0-1 1 0 0,0 1-1 0 0,0-1 1 0 0,1 1-1 0 0,0-2 1 0 0,0 1-1 0 0,0 0 1 0 0,-4-10-1 0 0,2 3-55 0 0,0 0-1 0 0,0-1 0 0 0,2 0 0 0 0,-1 0 0 0 0,2-1 0 0 0,0 1 0 0 0,-3-25 0 0 0,4 9-55 0 0,1 0 1 0 0,2 0-1 0 0,1 0 0 0 0,1 0 1 0 0,1 1-1 0 0,2-1 0 0 0,0 1 0 0 0,20-49 1 0 0,-23 70 110 0 0,0 1 1 0 0,0-1 0 0 0,1 1-1 0 0,0 0 1 0 0,0 0 0 0 0,0 0-1 0 0,1 1 1 0 0,0-1-1 0 0,9-6 1 0 0,-12 10 6 0 0,0 0 1 0 0,0 1-1 0 0,1-1 0 0 0,-1 1 0 0 0,1 0 0 0 0,0-1 0 0 0,-1 1 1 0 0,1 1-1 0 0,0-1 0 0 0,-1 0 0 0 0,1 0 0 0 0,0 1 1 0 0,0 0-1 0 0,0 0 0 0 0,0-1 0 0 0,-1 1 0 0 0,1 1 0 0 0,0-1 1 0 0,0 0-1 0 0,0 1 0 0 0,-1 0 0 0 0,1-1 0 0 0,0 1 1 0 0,0 0-1 0 0,-1 0 0 0 0,5 3 0 0 0,-1 0 11 0 0,-1 0 0 0 0,1 0-1 0 0,-1 0 1 0 0,0 1 0 0 0,-1 0 0 0 0,1 0-1 0 0,-1 0 1 0 0,0 1 0 0 0,0-1 0 0 0,0 1-1 0 0,4 10 1 0 0,-6-11-215 0 0,0 0-1 0 0,0 0 0 0 0,0 0 1 0 0,-1 0-1 0 0,0 0 0 0 0,0 0 1 0 0,0 0-1 0 0,0 0 0 0 0,-1 1 1 0 0,0-1-1 0 0,0 0 0 0 0,-1 0 0 0 0,1 0 1 0 0,-1 1-1 0 0,-2 7 0 0 0,-8 7-3253 0 0,10-19 2732 0 0,0 0-1 0 0,-4 3-3623 0 0,4-3 3624 0 0,0 0-1 0 0,-2 0 0 0 0</inkml:trace>
</inkml:ink>
</file>

<file path=ppt/ink/ink1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3:34.1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282 2 8837 0 0,'0'0'9944'0'0,"-13"0"-8912"0"0,4-1-850 0 0,5 1-117 0 0,-1 0 0 0 0,1-1 0 0 0,0 1 0 0 0,-1 1 0 0 0,1-1 0 0 0,0 1 0 0 0,-1-1 0 0 0,1 1 0 0 0,0 1 0 0 0,0-1 0 0 0,-1 1 0 0 0,1-1 0 0 0,0 1 0 0 0,1 0 0 0 0,-1 0 0 0 0,0 1 0 0 0,1-1 0 0 0,-6 5 0 0 0,-12 15 159 0 0,2 1 0 0 0,0 1 0 0 0,1 1-1 0 0,2 0 1 0 0,0 1 0 0 0,2 1 0 0 0,1 0 0 0 0,-14 41 0 0 0,24-57-221 0 0,0 0 1 0 0,0 1-1 0 0,1-1 0 0 0,1 1 1 0 0,0-1-1 0 0,1 1 0 0 0,0 0 1 0 0,0-1-1 0 0,4 19 1 0 0,-2-21-4 0 0,1 0 0 0 0,0 0-1 0 0,0-1 1 0 0,0 1 0 0 0,1-1 0 0 0,1 0 0 0 0,-1 0 0 0 0,1-1 0 0 0,1 1 0 0 0,-1-1 0 0 0,1 0 0 0 0,11 10 0 0 0,-5-7 4 0 0,1 0-1 0 0,0 0 0 0 0,0-1 1 0 0,1-1-1 0 0,1-1 1 0 0,-1 0-1 0 0,1 0 1 0 0,0-2-1 0 0,0 1 1 0 0,1-2-1 0 0,0 0 0 0 0,0-1 1 0 0,0-1-1 0 0,0-1 1 0 0,0 0-1 0 0,0 0 1 0 0,31-5-1 0 0,-41 3 13 0 0,1-1 0 0 0,0 0 0 0 0,-1 0 0 0 0,1-1-1 0 0,-1 1 1 0 0,0-2 0 0 0,0 1 0 0 0,0-1 0 0 0,6-4 0 0 0,-9 6 6 0 0,0 0 0 0 0,-1-1 0 0 0,1 1 0 0 0,-1-1 0 0 0,0 1 0 0 0,1-1 0 0 0,-1 0 1 0 0,0 0-1 0 0,-1 0 0 0 0,1 0 0 0 0,0 0 0 0 0,-1 0 0 0 0,0 0 0 0 0,0 0 0 0 0,0-1 0 0 0,0 1 1 0 0,0 0-1 0 0,-1-1 0 0 0,1-5 0 0 0,-1 7 6 0 0,-1 0 0 0 0,1-1 0 0 0,-1 1 0 0 0,0 0 0 0 0,0 0 0 0 0,0 1 0 0 0,0-1 0 0 0,0 0 0 0 0,0 0 0 0 0,0 0 0 0 0,0 1 0 0 0,-1-1 0 0 0,1 0 0 0 0,-1 1 1 0 0,1-1-1 0 0,-1 1 0 0 0,0 0 0 0 0,0 0 0 0 0,1-1 0 0 0,-1 1 0 0 0,0 0 0 0 0,0 1 0 0 0,0-1 0 0 0,0 0 0 0 0,-3 0 0 0 0,-7-3-31 0 0,-1 1-1 0 0,-24-3 1 0 0,35 5 5 0 0,-21-2-89 0 0,0 2-1 0 0,-1 0 1 0 0,-29 3-1 0 0,39-1-211 0 0,1 1 0 0 0,-1 1 0 0 0,1 0 0 0 0,-1 1-1 0 0,1 1 1 0 0,-24 11 0 0 0,20-6-1262 0 0,0 0 0 0 0,-17 15 1 0 0,14-12-2509 0 0,-4-1-1377 0 0</inkml:trace>
</inkml:ink>
</file>

<file path=ppt/ink/ink1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3:34.9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1 173 848 0 0,'0'0'19676'0'0,"14"-15"-19247"0"0,-4 5-343 0 0,-3 2-31 0 0,-1 1-1 0 0,1 0 1 0 0,1 0-1 0 0,-1 1 1 0 0,1 0 0 0 0,0 0-1 0 0,1 1 1 0 0,-1 0-1 0 0,1 0 1 0 0,0 1-1 0 0,19-6 1 0 0,212-43 896 0 0,-187 45-705 0 0,0 2 1 0 0,86 2 0 0 0,-134 4-221 0 0,-1 0 0 0 0,0 0 0 0 0,1 1 1 0 0,-1 0-1 0 0,1 0 0 0 0,-1 0 0 0 0,0 0 1 0 0,0 1-1 0 0,1-1 0 0 0,-1 1 0 0 0,0 0 0 0 0,4 3 1 0 0,-5-2-4 0 0,-1-1 1 0 0,1 1 0 0 0,-1-1 0 0 0,0 1 0 0 0,0 0 0 0 0,0 0 0 0 0,0 0 0 0 0,0 0 0 0 0,-1 0-1 0 0,1 0 1 0 0,-1 1 0 0 0,0-1 0 0 0,0 0 0 0 0,0 1 0 0 0,0-1 0 0 0,-1 4 0 0 0,4 31 382 0 0,-3 0 0 0 0,-1 0 1 0 0,-9 67-1 0 0,-1 24 49 0 0,9-84-418 0 0,2 0 0 0 0,2 0 0 0 0,16 79 0 0 0,23 22-1052 0 0,-16-65-963 0 0,-25-77 1641 0 0,0 0 7 0 0,0-1 0 0 0,0 1 0 0 0,0 0-1 0 0,0-1 1 0 0,-1 5 0 0 0,0-8 112 0 0,0 1 0 0 0,0 0 0 0 0,0-1 0 0 0,0 1 0 0 0,0-1 0 0 0,0 1 0 0 0,0-1 0 0 0,0 1 1 0 0,0-1-1 0 0,0 1 0 0 0,-1-1 0 0 0,1 1 0 0 0,0-1 0 0 0,0 1 0 0 0,-1-1 0 0 0,1 1 0 0 0,0-1 0 0 0,-1 0 0 0 0,1 1 0 0 0,0-1 0 0 0,-1 1 0 0 0,1-1 0 0 0,-1 0 0 0 0,1 1 0 0 0,-1-1 0 0 0,1 0 0 0 0,-1 0 0 0 0,1 1 0 0 0,-1-1 0 0 0,1 0 0 0 0,-1 0 0 0 0,1 0 0 0 0,-1 0 0 0 0,1 0 0 0 0,-1 1 0 0 0,1-1 0 0 0,-1 0 0 0 0,1 0 0 0 0,-1 0 0 0 0,1 0 0 0 0,-1-1 0 0 0,0 1 0 0 0,-18-3-5761 0 0</inkml:trace>
</inkml:ink>
</file>

<file path=ppt/ink/ink1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3:35.2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0 250 9321 0 0,'0'0'9709'0'0,"1"-14"-8462"0"0,-1 6-1051 0 0,0 3-111 0 0,0 0 0 0 0,0 0 1 0 0,0 0-1 0 0,1 0 0 0 0,2-8 0 0 0,-3 11-57 0 0,1-1 0 0 0,0 1-1 0 0,0 0 1 0 0,0 0 0 0 0,0 0 0 0 0,1 0-1 0 0,-1 1 1 0 0,0-1 0 0 0,1 0-1 0 0,-1 0 1 0 0,1 1 0 0 0,0-1-1 0 0,-1 1 1 0 0,1 0 0 0 0,0-1-1 0 0,0 1 1 0 0,0 0 0 0 0,0 0-1 0 0,2-1 1 0 0,36-12 87 0 0,1 1 1 0 0,49-9-1 0 0,88-7-743 0 0,-143 24 313 0 0,-22 3 77 0 0,183-30-4063 0 0,-69 3-5802 0 0,-90 19 3808 0 0</inkml:trace>
</inkml:ink>
</file>

<file path=ppt/ink/ink1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3:35.7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157 378 4408 0 0,'0'0'4671'0'0,"14"-12"-2969"0"0,45-43-378 0 0,-7 4 2116 0 0,65-77-1 0 0,-114 123-3266 0 0,1 1-1 0 0,0-1 1 0 0,-1 1-1 0 0,0-1 0 0 0,0 0 1 0 0,0 0-1 0 0,-1-1 0 0 0,0 1 1 0 0,0 0-1 0 0,0-1 1 0 0,-1 1-1 0 0,2-9 0 0 0,-3 12-143 0 0,-1 1 0 0 0,1-1 0 0 0,0 0 1 0 0,-1 1-1 0 0,1-1 0 0 0,-1 1 0 0 0,1-1 0 0 0,-1 1 0 0 0,0-1 0 0 0,0 1 0 0 0,1-1 0 0 0,-1 1 0 0 0,0 0 0 0 0,0-1 0 0 0,-1 1 0 0 0,1 0 0 0 0,0 0 0 0 0,0 0 1 0 0,0 0-1 0 0,-1 0 0 0 0,1 0 0 0 0,-1 0 0 0 0,1 1 0 0 0,-1-1 0 0 0,-2-1 0 0 0,-4-1 21 0 0,0 0 1 0 0,0 1-1 0 0,-15-4 0 0 0,-1 2 20 0 0,0 1 0 0 0,0 1 1 0 0,-1 1-1 0 0,1 1 0 0 0,0 2 0 0 0,0 0 1 0 0,0 1-1 0 0,-35 10 0 0 0,49-10-63 0 0,0 1 0 0 0,1-1 0 0 0,0 2-1 0 0,0 0 1 0 0,-9 5 0 0 0,15-7-7 0 0,-1-1 0 0 0,1 1 0 0 0,0-1 0 0 0,0 1 0 0 0,0 0 0 0 0,1 0 0 0 0,-1 0 0 0 0,1 1-1 0 0,0-1 1 0 0,0 1 0 0 0,0-1 0 0 0,0 1 0 0 0,0 0 0 0 0,1-1 0 0 0,-2 6 0 0 0,2-2-1 0 0,0 0 1 0 0,1 0-1 0 0,0 1 0 0 0,0-1 1 0 0,1 0-1 0 0,-1 0 0 0 0,2 0 0 0 0,-1 0 1 0 0,1 0-1 0 0,0 0 0 0 0,0 0 1 0 0,1 0-1 0 0,0 0 0 0 0,0-1 0 0 0,1 0 1 0 0,6 10-1 0 0,8 8 1 0 0,0-1 1 0 0,38 35-1 0 0,-44-46 0 0 0,51 50 15 0 0,59 59-148 0 0,-90-86 104 0 0,43 62 1 0 0,-74-95 30 0 0,6 8 3 0 0,0 0 0 0 0,-1 1-1 0 0,6 15 1 0 0,-11-23 1 0 0,0 0 0 0 0,0-1-1 0 0,-1 1 1 0 0,1 0-1 0 0,-1 0 1 0 0,1-1-1 0 0,-1 1 1 0 0,0 0-1 0 0,0 4 1 0 0,-1-6 0 0 0,1 0 1 0 0,0 0-1 0 0,0 0 1 0 0,-1 1-1 0 0,1-1 1 0 0,-1 0-1 0 0,1 0 1 0 0,-1 0-1 0 0,0 0 1 0 0,1 0-1 0 0,-1 0 1 0 0,0 0-1 0 0,0 0 1 0 0,0 0-1 0 0,1 0 1 0 0,-1-1-1 0 0,0 1 1 0 0,0 0-1 0 0,0-1 0 0 0,0 1 1 0 0,-3 1-1 0 0,-5 1 58 0 0,0-1-1 0 0,0 0 1 0 0,-1 0-1 0 0,1-1 1 0 0,-1 0-1 0 0,1-1 1 0 0,-1 0-1 0 0,-10-1 1 0 0,6 1 55 0 0,-17-2 263 0 0,-60-9 1 0 0,72 7-289 0 0,1-1 0 0 0,0 0 0 0 0,1-1 0 0 0,-27-13 1 0 0,41 17-75 0 0,0 0-1 0 0,-1 0 1 0 0,1 0 0 0 0,0 0 0 0 0,0 0 0 0 0,0-1 0 0 0,0 0 0 0 0,1 1 0 0 0,-4-6 0 0 0,5 7-16 0 0,0 0 0 0 0,1-1-1 0 0,-1 1 1 0 0,0-1 0 0 0,1 1 0 0 0,-1-1 0 0 0,1 1-1 0 0,0-1 1 0 0,0 1 0 0 0,-1-1 0 0 0,1 1 0 0 0,0-1-1 0 0,0 0 1 0 0,0 1 0 0 0,1-1 0 0 0,-1 1-1 0 0,0-1 1 0 0,1 1 0 0 0,-1-1 0 0 0,0 1 0 0 0,1-1-1 0 0,0 1 1 0 0,-1-1 0 0 0,1 1 0 0 0,1-2 0 0 0,5-5-23 0 0,-1-1 1 0 0,2 1-1 0 0,-1 1 1 0 0,1 0 0 0 0,0 0-1 0 0,1 0 1 0 0,9-5 0 0 0,4-5-13 0 0,42-30-241 0 0,1 2-1 0 0,2 4 1 0 0,2 2-1 0 0,132-54 0 0 0,-178 85-615 0 0,99-36 760 0 0,-80 32-3956 0 0,1 2-5152 0 0,-30 7 1473 0 0</inkml:trace>
</inkml:ink>
</file>

<file path=ppt/ink/ink1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3:36.4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395 428 4528 0 0,'0'0'5246'0'0,"9"-14"-4180"0"0,-4 7-879 0 0,61-102 2989 0 0,-59 94-2688 0 0,0 1 0 0 0,-1-2 0 0 0,-1 1 0 0 0,0 0 0 0 0,-2-1 0 0 0,1 0 0 0 0,-2 0 1 0 0,0 0-1 0 0,-1-20 0 0 0,-1 33-388 0 0,0-1 1 0 0,-1 0-1 0 0,1 0 1 0 0,-1 1-1 0 0,0-1 1 0 0,0 0 0 0 0,-1 1-1 0 0,1-1 1 0 0,-1 1-1 0 0,0-1 1 0 0,0 1-1 0 0,0 0 1 0 0,-3-4-1 0 0,1 2 2 0 0,0 1 1 0 0,-1-1-1 0 0,0 1 0 0 0,0 0 0 0 0,0 1 1 0 0,0-1-1 0 0,-8-3 0 0 0,0 1 42 0 0,0 1-1 0 0,0 0 1 0 0,0 1-1 0 0,0 0 1 0 0,-1 1-1 0 0,-24-2 1 0 0,18 4-38 0 0,-1 1 0 0 0,1 0-1 0 0,0 1 1 0 0,0 2 0 0 0,-27 5 0 0 0,34-4-67 0 0,0 0 0 0 0,0 1 0 0 0,0 0 0 0 0,1 1 0 0 0,-1 0 0 0 0,2 1 0 0 0,-1 0 0 0 0,-19 17 0 0 0,26-19-37 0 0,0 0 0 0 0,0 0 0 0 0,1 0 0 0 0,-1 1 0 0 0,1 0 0 0 0,1-1-1 0 0,-1 2 1 0 0,1-1 0 0 0,0 0 0 0 0,0 1 0 0 0,1-1 0 0 0,0 1 0 0 0,0 0 0 0 0,1 0 0 0 0,-1 0-1 0 0,1 0 1 0 0,1 0 0 0 0,0 7 0 0 0,0-6 4 0 0,0 0 1 0 0,1 0-1 0 0,1 0 0 0 0,-1 0 0 0 0,1 0 0 0 0,1-1 1 0 0,-1 1-1 0 0,1-1 0 0 0,1 0 0 0 0,-1 0 0 0 0,1 0 1 0 0,0 0-1 0 0,1 0 0 0 0,0-1 0 0 0,9 11 0 0 0,-4-8 2 0 0,1 0-1 0 0,-1-1 0 0 0,1 0 0 0 0,1-1 1 0 0,-1 0-1 0 0,1-1 0 0 0,1 0 0 0 0,-1-1 1 0 0,1 0-1 0 0,0-1 0 0 0,18 3 0 0 0,10 0-14 0 0,-1-3 0 0 0,59-1 0 0 0,-28-2-5 0 0,-66 0 8 0 0,3-1 7 0 0,1 0 0 0 0,-1 1 0 0 0,0 0 0 0 0,16 4 0 0 0,-22-4 9 0 0,0 0 1 0 0,0 0-1 0 0,0 0 0 0 0,0 0 1 0 0,0 0-1 0 0,0 0 0 0 0,-1 0 1 0 0,1 1-1 0 0,0-1 0 0 0,-1 1 1 0 0,1-1-1 0 0,-1 1 0 0 0,1 0 1 0 0,-1 0-1 0 0,0-1 0 0 0,0 1 1 0 0,0 0-1 0 0,0 0 0 0 0,0 0 1 0 0,0 0-1 0 0,0 0 0 0 0,0 1 1 0 0,0 2-1 0 0,1 16 258 0 0,-1 1 1 0 0,0-1-1 0 0,-2 1 0 0 0,-5 37 1 0 0,4-47-145 0 0,-6 73 44 0 0,4 0-1 0 0,10 133 1 0 0,-2-84-1753 0 0,-5-131 1444 0 0,1 1 0 0 0,0-1 1 0 0,-1 0-1 0 0,0 0 0 0 0,1 0 1 0 0,-1 1-1 0 0,-1-1 1 0 0,1 0-1 0 0,0-1 0 0 0,-1 1 1 0 0,1 0-1 0 0,-1 0 0 0 0,0 0 1 0 0,0-1-1 0 0,0 1 0 0 0,0-1 1 0 0,-1 0-1 0 0,1 0 1 0 0,-4 3-1 0 0,2-2-477 0 0,0-1-1 0 0,0 1 1 0 0,-1-1 0 0 0,1 0 0 0 0,-7 2-1 0 0,5-2-1256 0 0,0-1 1 0 0,-1 0-1 0 0,-11 1 0 0 0,-10-1-6193 0 0</inkml:trace>
</inkml:ink>
</file>

<file path=ppt/ink/ink1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3:41.0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475 247 1436 0 0,'0'0'7567'0'0,"0"-13"-6991"0"0,0-44-14 0 0,0 54-430 0 0,-1 0 0 0 0,1 0 0 0 0,0 0 0 0 0,-1 0 0 0 0,1-1 0 0 0,-1 1 0 0 0,0 0 1 0 0,0 0-1 0 0,0 0 0 0 0,-1 0 0 0 0,1 0 0 0 0,-1 1 0 0 0,1-1 0 0 0,-1 0 0 0 0,0 1 0 0 0,0-1 0 0 0,0 1 0 0 0,-4-4 0 0 0,0 0 395 0 0,1 2-308 0 0,1 0 1 0 0,-1 0-1 0 0,0 0 0 0 0,-1 1 1 0 0,1 0-1 0 0,0 0 1 0 0,-1 0-1 0 0,0 1 1 0 0,0-1-1 0 0,0 1 1 0 0,0 1-1 0 0,0-1 1 0 0,0 1-1 0 0,0 0 1 0 0,-9 0-1 0 0,5 1-79 0 0,1 0 1 0 0,0 1-1 0 0,0 0 0 0 0,-1 0 1 0 0,1 1-1 0 0,0 0 0 0 0,0 1 0 0 0,0-1 1 0 0,-14 8-1 0 0,8-1 45 0 0,0 1 0 0 0,0 0 0 0 0,1 1 0 0 0,0 0 0 0 0,1 2 0 0 0,1-1 0 0 0,0 1 0 0 0,0 1 0 0 0,2 0 0 0 0,-1 1 0 0 0,2 0 0 0 0,0 0 0 0 0,-8 20 0 0 0,6-8-47 0 0,0 1-1 0 0,2 0 1 0 0,1 0-1 0 0,1 1 1 0 0,2 0-1 0 0,1 1 1 0 0,-1 34-1 0 0,5-49-112 0 0,0 0-1 0 0,1 0 1 0 0,0 0-1 0 0,2 0 1 0 0,-1 0-1 0 0,2-1 1 0 0,10 29-1 0 0,-10-35-29 0 0,0 0 0 0 0,0-1 0 0 0,0 1 0 0 0,1-1-1 0 0,0 0 1 0 0,1 0 0 0 0,0 0 0 0 0,0-1 0 0 0,0 0-1 0 0,1 0 1 0 0,0-1 0 0 0,0 1 0 0 0,0-2-1 0 0,0 1 1 0 0,10 4 0 0 0,-7-5 8 0 0,1 0 0 0 0,-1-1 0 0 0,1 0 0 0 0,-1 0-1 0 0,1-1 1 0 0,0-1 0 0 0,0 0 0 0 0,0 0 0 0 0,0-1 0 0 0,-1 0 0 0 0,1-1 0 0 0,0 0-1 0 0,0-1 1 0 0,0 0 0 0 0,-1-1 0 0 0,1 0 0 0 0,-1-1 0 0 0,0 0 0 0 0,13-7 0 0 0,-11 4-5 0 0,0 0-1 0 0,0-1 1 0 0,0-1 0 0 0,-1 0 0 0 0,0-1 0 0 0,-1 0 0 0 0,0 0 0 0 0,-1-1 0 0 0,0-1 0 0 0,0 1-1 0 0,-1-1 1 0 0,-1-1 0 0 0,0 1 0 0 0,6-17 0 0 0,-7 10-40 0 0,0 0 1 0 0,-1 0-1 0 0,-1 0 0 0 0,0 0 0 0 0,-2-1 1 0 0,0 0-1 0 0,-1 1 0 0 0,-2-1 1 0 0,0 0-1 0 0,-4-25 0 0 0,-1 15-66 0 0,-1 0 1 0 0,-2 1-1 0 0,0 1 0 0 0,-2-1 0 0 0,-29-52 1 0 0,32 67 89 0 0,-1 0 1 0 0,0 1 0 0 0,-1 0 0 0 0,0 0 0 0 0,-1 1 0 0 0,-21-17 0 0 0,25 22 19 0 0,-1 2 0 0 0,0-1 0 0 0,0 1 1 0 0,-1 0-1 0 0,0 1 0 0 0,0 0 0 0 0,0 1 0 0 0,0-1 1 0 0,0 2-1 0 0,-1-1 0 0 0,1 1 0 0 0,-13-1 0 0 0,9 2 14 0 0,1 1-1 0 0,0 0 1 0 0,-1 1 0 0 0,1 0-1 0 0,0 1 1 0 0,0 0-1 0 0,-21 7 1 0 0,27-6 11 0 0,0-1 0 0 0,1 1-1 0 0,0 0 1 0 0,-1 0 0 0 0,1 0 0 0 0,0 1 0 0 0,1 0 0 0 0,-1 0-1 0 0,1 0 1 0 0,-1 0 0 0 0,1 1 0 0 0,1 0 0 0 0,-1-1-1 0 0,1 2 1 0 0,0-1 0 0 0,0 0 0 0 0,-4 10 0 0 0,4-8 15 0 0,1 1 0 0 0,-1 0 0 0 0,1 0 1 0 0,1 0-1 0 0,0 0 0 0 0,0 0 0 0 0,0 0 1 0 0,1 0-1 0 0,0 0 0 0 0,1 1 0 0 0,3 14 1 0 0,-1-12 1 0 0,0 0 1 0 0,1 0 0 0 0,1 0 0 0 0,0 0-1 0 0,0-1 1 0 0,1 0 0 0 0,10 15 0 0 0,2-4 17 0 0,1 0 1 0 0,0-1-1 0 0,1-1 1 0 0,2-1 0 0 0,0-1-1 0 0,27 17 1 0 0,11-1 74 0 0,0-2 1 0 0,87 32-1 0 0,45 21 92 0 0,-174-74-259 0 0,-1 1 0 0 0,27 22-1 0 0,0 1-964 0 0,-40-32 650 0 0,-1 0-1 0 0,1 0 0 0 0,-1-1 0 0 0,1 0 1 0 0,0 1-1 0 0,0-1 0 0 0,-1 0 1 0 0,1-1-1 0 0,0 1 0 0 0,0-1 0 0 0,0 0 1 0 0,6 0-1 0 0,-5 0-1029 0 0,0-1 1 0 0,0 0-1 0 0,0 0 1 0 0,0 0-1 0 0,5-2 1 0 0,3-2-5670 0 0</inkml:trace>
</inkml:ink>
</file>

<file path=ppt/ink/ink1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3:41.4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1 182 3312 0 0,'0'0'11157'0'0,"1"-15"-10145"0"0,6-49 124 0 0,-7 61-1054 0 0,1 0 1 0 0,0 0-1 0 0,0 0 0 0 0,0 1 1 0 0,0-1-1 0 0,0 0 0 0 0,1 1 1 0 0,-1-1-1 0 0,1 1 0 0 0,-1-1 1 0 0,1 1-1 0 0,0 0 0 0 0,0-1 1 0 0,0 1-1 0 0,0 0 0 0 0,1 1 1 0 0,-1-1-1 0 0,4-2 0 0 0,0-1 85 0 0,4-1 23 0 0,0-1 1 0 0,1 1 0 0 0,-1 0-1 0 0,1 1 1 0 0,19-6 0 0 0,-24 9-145 0 0,0 0 1 0 0,1 1-1 0 0,-1 0 1 0 0,1 0-1 0 0,-1 0 1 0 0,1 1-1 0 0,0 0 1 0 0,-1 0-1 0 0,1 1 1 0 0,-1-1-1 0 0,1 1 1 0 0,6 2 0 0 0,-10-1-25 0 0,-1-1 1 0 0,1 0-1 0 0,0 1 1 0 0,-1 0-1 0 0,1-1 1 0 0,-1 1-1 0 0,1 0 1 0 0,-1 0-1 0 0,0 1 1 0 0,0-1-1 0 0,0 0 1 0 0,0 1-1 0 0,0-1 1 0 0,-1 1-1 0 0,1 0 1 0 0,-1-1-1 0 0,0 1 1 0 0,0 0-1 0 0,0 0 1 0 0,0 0-1 0 0,0 0 1 0 0,1 5 0 0 0,0 7 104 0 0,-1-1 0 0 0,0 0 1 0 0,-2 22-1 0 0,1-35-120 0 0,-3 23 127 0 0,-1 0 1 0 0,0 0-1 0 0,-15 42 0 0 0,-4 17 180 0 0,20-70-220 0 0,1 0 1 0 0,1 0-1 0 0,0 0 0 0 0,1 20 0 0 0,0-31-73 0 0,1 0 0 0 0,-1 0 0 0 0,1 0-1 0 0,-1 0 1 0 0,1 1 0 0 0,0-1-1 0 0,0 0 1 0 0,0 0 0 0 0,0 0-1 0 0,0 0 1 0 0,0-1 0 0 0,0 1 0 0 0,1 0-1 0 0,-1 0 1 0 0,1-1 0 0 0,-1 1-1 0 0,1-1 1 0 0,-1 1 0 0 0,1-1 0 0 0,0 0-1 0 0,0 0 1 0 0,0 1 0 0 0,0-1-1 0 0,0-1 1 0 0,0 1 0 0 0,0 0-1 0 0,0 0 1 0 0,0-1 0 0 0,0 1 0 0 0,4-1-1 0 0,2 1 18 0 0,0 0-1 0 0,0-1 1 0 0,1 0-1 0 0,-1 0 0 0 0,0-1 1 0 0,0 0-1 0 0,9-2 1 0 0,146-51 41 0 0,-108 34-156 0 0,-43 15-245 0 0,0 0 0 0 0,0-1 0 0 0,-1 0 1 0 0,1-1-1 0 0,9-9 0 0 0,-10 8-3117 0 0,0-1 0 0 0,12-15 0 0 0,-13 12-1789 0 0</inkml:trace>
</inkml:ink>
</file>

<file path=ppt/ink/ink1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3:41.8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1 317 10125 0 0,'0'0'9993'0'0,"18"-9"-9054"0"0,59-32-325 0 0,-65 36-515 0 0,-1 1-1 0 0,0-1 0 0 0,1 2 1 0 0,0 0-1 0 0,17-3 0 0 0,-10 3 6 0 0,623-88 198 0 0,-633 91-501 0 0,-7 0 64 0 0,1 1 1 0 0,-1-1 0 0 0,0 0 0 0 0,0-1 0 0 0,0 1-1 0 0,0 0 1 0 0,0-1 0 0 0,0 1 0 0 0,0-1 0 0 0,0 0-1 0 0,2 0 1 0 0,-20-4-4104 0 0,-2-1 1297 0 0,-30-14 0 0 0,28 10 2194 0 0,2-1 0 0 0,-20-15-1 0 0,19 12 1067 0 0,-15-11 1894 0 0,1 0 5571 0 0,38 25-6138 0 0,17 1-1283 0 0,1 0 1 0 0,-1 2-1 0 0,0 1 0 0 0,0 0 0 0 0,0 2 0 0 0,0 1 1 0 0,24 10-1 0 0,-20-6-212 0 0,-1 1 0 0 0,27 17 0 0 0,-43-23-146 0 0,0 0 1 0 0,-1 0-1 0 0,0 1 1 0 0,0 0-1 0 0,0 0 1 0 0,-1 1-1 0 0,0 0 1 0 0,10 17 0 0 0,-14-20-32 0 0,-1 0 1 0 0,0 0-1 0 0,0 0 1 0 0,0 0-1 0 0,-1 0 1 0 0,0 0-1 0 0,0 1 1 0 0,-1-1-1 0 0,1 0 1 0 0,-1 1-1 0 0,0-1 1 0 0,0 1-1 0 0,-1-1 1 0 0,0 0-1 0 0,0 1 1 0 0,0-1-1 0 0,0 0 1 0 0,-1 0-1 0 0,-3 6 1 0 0,-4 9-697 0 0,-1 0 1 0 0,-1-1-1 0 0,-19 25 0 0 0,16-25-391 0 0,10-12 600 0 0,-12 14-2328 0 0,3-4-1908 0 0,-8 5-4060 0 0</inkml:trace>
</inkml:ink>
</file>

<file path=ppt/ink/ink1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3:57.7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393 49 756 0 0,'0'0'6655'0'0,"3"-5"-6553"0"0,10-19 68 0 0,-12 24-75 0 0,-1 0 0 0 0,0 0 0 0 0,0-1 0 0 0,0 1 0 0 0,1 0 0 0 0,-1-1 0 0 0,0 1 0 0 0,0 0 1 0 0,0-1-1 0 0,0 1 0 0 0,0 0 0 0 0,0-1 0 0 0,0 1 0 0 0,0 0 0 0 0,0-1 0 0 0,0 1 0 0 0,0 0 0 0 0,0-1 1 0 0,0 1-1 0 0,0 0 0 0 0,0-1 0 0 0,0 1 0 0 0,0 0 0 0 0,0-1 0 0 0,0 1 0 0 0,-1 0 0 0 0,1-1 0 0 0,0 1 1 0 0,0 0-1 0 0,0 0 0 0 0,-1-1 0 0 0,-10-5 949 0 0,-15 3-287 0 0,10 3-423 0 0,-1 0 0 0 0,1 2 1 0 0,1 0-1 0 0,-27 6 0 0 0,38-7-291 0 0,-34 10 703 0 0,-59 24 0 0 0,87-30-559 0 0,-1 0 0 0 0,1 1 0 0 0,0 0-1 0 0,0 1 1 0 0,1 0 0 0 0,0 0 0 0 0,0 1 0 0 0,1 0 0 0 0,0 0-1 0 0,-8 12 1 0 0,14-17-101 0 0,0 0 0 0 0,0 0 0 0 0,0 0 0 0 0,1 0 0 0 0,0 1 0 0 0,-1-1 0 0 0,1 1 0 0 0,0-1 0 0 0,0 1 0 0 0,1-1 0 0 0,-1 1 0 0 0,1 0 0 0 0,0-1 0 0 0,0 1 0 0 0,0 0 0 0 0,0-1 0 0 0,1 1 0 0 0,-1 0 0 0 0,1-1 0 0 0,0 1 0 0 0,0-1 0 0 0,0 1 0 0 0,1-1 0 0 0,-1 0 0 0 0,1 1 0 0 0,0-1 0 0 0,0 0 0 0 0,0 0 1 0 0,0 0-1 0 0,0 0 0 0 0,4 3 0 0 0,4 2 38 0 0,0 0 0 0 0,1-1 0 0 0,0 0 0 0 0,0-1 0 0 0,12 6 0 0 0,61 19 173 0 0,-38-15-126 0 0,-6-2-62 0 0,-7-3 77 0 0,48 23 0 0 0,-72-30-169 0 0,-1 1 0 0 0,1 1 0 0 0,-1-1-1 0 0,0 1 1 0 0,-1 0 0 0 0,0 1 0 0 0,0 0-1 0 0,0 0 1 0 0,0 1 0 0 0,5 8 0 0 0,-11-14-17 0 0,0-1 0 0 0,0 1 1 0 0,0 0-1 0 0,0 0 0 0 0,0 0 1 0 0,-1 0-1 0 0,1 0 0 0 0,0 0 0 0 0,-1 0 1 0 0,0 0-1 0 0,1 0 0 0 0,-1 0 1 0 0,0 0-1 0 0,0 0 0 0 0,0 0 1 0 0,0 0-1 0 0,-1 0 0 0 0,0 3 1 0 0,0-3 2 0 0,0 1 1 0 0,0-1 0 0 0,0 1 0 0 0,-1-1 0 0 0,1 0 0 0 0,-1 1 0 0 0,0-1-1 0 0,0 0 1 0 0,0 0 0 0 0,0 0 0 0 0,-4 3 0 0 0,-3 1-65 0 0,0 0 1 0 0,0-1-1 0 0,-1-1 0 0 0,0 1 1 0 0,-20 5-1 0 0,8-4-524 0 0,0-1 0 0 0,-27 3 0 0 0,38-6-174 0 0,1-2 0 0 0,-1 0-1 0 0,0 0 1 0 0,0 0-1 0 0,1-2 1 0 0,-21-4 0 0 0,9-3-3148 0 0,2-5-1362 0 0</inkml:trace>
</inkml:ink>
</file>

<file path=ppt/ink/ink1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3:58.0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1 266 4528 0 0,'0'0'12331'0'0,"13"-11"-11099"0"0,46-35-115 0 0,-50 39-926 0 0,-1 1 1 0 0,1 1-1 0 0,0 0 1 0 0,1 0 0 0 0,-1 1-1 0 0,1 0 1 0 0,13-3-1 0 0,-8 2-26 0 0,166-49 1091 0 0,62-21-269 0 0,-142 43-859 0 0,-104 40-1630 0 0,-1 0 0 0 0,0 0 1 0 0,-1 0-1 0 0,-6 8 0 0 0,-12 12-6124 0 0,7-12 1825 0 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38:08.2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13893 0 0,'0'0'6790'0'0,"13"2"-5228"0"0,-2-1-1236 0 0,-4 0-165 0 0,0 0 0 0 0,-1 0 0 0 0,1 0 0 0 0,0 1 0 0 0,-1 0 0 0 0,1 0 0 0 0,-1 1 0 0 0,1 0 0 0 0,-1 0 0 0 0,11 7 0 0 0,-3 2-13 0 0,0-1-1 0 0,-1 2 0 0 0,0 0 1 0 0,-1 0-1 0 0,0 1 0 0 0,-1 1 1 0 0,0 0-1 0 0,-2 0 0 0 0,13 26 1 0 0,-13-20-176 0 0,-1-1 1 0 0,-1 1-1 0 0,-1 1 1 0 0,-1-1 0 0 0,-1 1-1 0 0,-1 0 1 0 0,1 35-1 0 0,-4-31-374 0 0,-1 1-1 0 0,-1-1 1 0 0,-8 41-1 0 0,6-53-613 0 0,0 1-1 0 0,-12 25 1 0 0,11-31-768 0 0,1 0 0 0 0,-2 0-1 0 0,0 0 1 0 0,-12 14 0 0 0,9-15-2805 0 0,0-7-1246 0 0</inkml:trace>
</inkml:ink>
</file>

<file path=ppt/ink/ink1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4:00.2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460 271 1956 0 0,'0'0'4581'0'0,"-11"-2"-4536"0"0,-34-8-56 0 0,40 9 22 0 0,0 1 0 0 0,0-1 0 0 0,0 1 0 0 0,0-1 0 0 0,0 1 1 0 0,0 1-1 0 0,0-1 0 0 0,0 1 0 0 0,0 0 0 0 0,0 0 0 0 0,-7 3 0 0 0,-6 1 716 0 0,-23 2 1414 0 0,-1-2 0 0 0,0-2 0 0 0,-55-3 1 0 0,49-1-447 0 0,42 1-1309 0 0,0 0 0 0 0,0-1 0 0 0,0 0 0 0 0,0 0 0 0 0,0-1 0 0 0,-6-2 0 0 0,38 1 830 0 0,194-14-642 0 0,-185 13-558 0 0,187-28-19 0 0,-50 6-582 0 0,-170 26 577 0 0,2 0-52 0 0,0-1-1 0 0,1 0 0 0 0,-1 0 1 0 0,1 0-1 0 0,-1 0 0 0 0,6-3 0 0 0,-9 3 33 0 0,0 1-1 0 0,-1-1 0 0 0,1 1 0 0 0,0-1 0 0 0,0 0 1 0 0,-1 1-1 0 0,1-1 0 0 0,-1 0 0 0 0,1 0 0 0 0,0 1 1 0 0,-1-1-1 0 0,1 0 0 0 0,-1 0 0 0 0,0 0 0 0 0,1 0 0 0 0,-1 0 1 0 0,0 0-1 0 0,0 0 0 0 0,1 1 0 0 0,-1-1 0 0 0,0 0 1 0 0,0 0-1 0 0,0 0 0 0 0,0 0 0 0 0,0 0 0 0 0,0 0 1 0 0,0 0-1 0 0,-1 0 0 0 0,1 0 0 0 0,0 0 0 0 0,0 0 0 0 0,-1 0 1 0 0,1 0-1 0 0,-1 0 0 0 0,0-1 0 0 0,-7-14 116 0 0,0 1-1 0 0,-1 0 1 0 0,0 0-1 0 0,-2 1 1 0 0,1 0-1 0 0,-2 1 1 0 0,0 0-1 0 0,0 1 0 0 0,-15-11 1 0 0,43 36 290 0 0,31 23 146 0 0,51 54 0 0 0,-85-77-524 0 0,0 1-1 0 0,-2 1 1 0 0,1 0 0 0 0,-2 1 0 0 0,0 0-1 0 0,-1 0 1 0 0,-1 1 0 0 0,10 26-1 0 0,-16-36 8 0 0,0 0 0 0 0,0 0-1 0 0,-1 1 1 0 0,0-1 0 0 0,0 1 0 0 0,-1-1-1 0 0,0 1 1 0 0,-1 10 0 0 0,0-12-4 0 0,0-1 0 0 0,-1 0 0 0 0,1 1 1 0 0,-1-1-1 0 0,0 0 0 0 0,-1 0 1 0 0,1 0-1 0 0,-1 0 0 0 0,0-1 0 0 0,0 1 1 0 0,-8 8-1 0 0,3-6-383 0 0,0 1 0 0 0,-1-1 0 0 0,0 0 0 0 0,-1-1 0 0 0,1 0 0 0 0,-15 6 0 0 0,11-6-1645 0 0</inkml:trace>
</inkml:ink>
</file>

<file path=ppt/ink/ink1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4:00.8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0 113 3056 0 0,'0'0'17627'0'0,"11"15"-17111"0"0,34 49-135 0 0,-41-57-322 0 0,0 0 1 0 0,0 0-1 0 0,-1 0 0 0 0,0 0 1 0 0,0 1-1 0 0,-1-1 1 0 0,3 14-1 0 0,2 6 86 0 0,-6-23-125 0 0,6 18 26 0 0,1-1 0 0 0,0 0 0 0 0,22 38-1 0 0,-30-58 50 0 0,0-10-29 0 0,-1 1 1 0 0,0-1-1 0 0,-5-13 0 0 0,-1-11-133 0 0,1-26 22 0 0,3-1 0 0 0,4-63 0 0 0,-1 116 44 0 0,0 0 0 0 0,1-1 0 0 0,0 1 0 0 0,1 0 0 0 0,-1 0 0 0 0,6-13 0 0 0,-6 18-1 0 0,0 0-1 0 0,0 0 1 0 0,0 0 0 0 0,0 0 0 0 0,1 0 0 0 0,-1 1 0 0 0,0-1-1 0 0,1 0 1 0 0,0 1 0 0 0,-1-1 0 0 0,1 1 0 0 0,0 0-1 0 0,0 0 1 0 0,0-1 0 0 0,0 1 0 0 0,0 0 0 0 0,0 0-1 0 0,0 1 1 0 0,0-1 0 0 0,0 0 0 0 0,0 1 0 0 0,0-1 0 0 0,1 1-1 0 0,-1 0 1 0 0,0 0 0 0 0,3 0 0 0 0,0 0 11 0 0,1 0 0 0 0,-1 1 0 0 0,1 0 1 0 0,-1 0-1 0 0,0 1 0 0 0,1-1 0 0 0,-1 1 1 0 0,0 0-1 0 0,10 5 0 0 0,-7-1 13 0 0,0-1 0 0 0,0 1-1 0 0,-1 0 1 0 0,1 1 0 0 0,6 8 0 0 0,-1 0 23 0 0,0 1 0 0 0,-1 1 0 0 0,-1 0 1 0 0,15 33-1 0 0,-19-32-87 0 0,0 0 0 0 0,-2 0-1 0 0,0 1 1 0 0,-1 0 0 0 0,0 0 0 0 0,-2 0-1 0 0,0 34 1 0 0,-2-72-177 0 0,1-1 0 0 0,0 0-1 0 0,1 1 1 0 0,1 0 0 0 0,10-35 0 0 0,-9 43 178 0 0,4-12-4 0 0,13-26 0 0 0,-19 44 49 0 0,1 0 1 0 0,-1 0-1 0 0,1 0 0 0 0,1 1 1 0 0,-1-1-1 0 0,1 1 0 0 0,0 0 1 0 0,0 0-1 0 0,0 0 0 0 0,0 0 1 0 0,6-3-1 0 0,-8 6 30 0 0,1 0-1 0 0,-1-1 1 0 0,1 1 0 0 0,0 1-1 0 0,-1-1 1 0 0,1 0 0 0 0,-1 1-1 0 0,1-1 1 0 0,0 1 0 0 0,0 0-1 0 0,-1 0 1 0 0,1 0 0 0 0,0 0-1 0 0,4 1 1 0 0,-2 0 23 0 0,0 1 0 0 0,-1 0 0 0 0,1-1 0 0 0,-1 1 1 0 0,0 1-1 0 0,1-1 0 0 0,6 6 0 0 0,-1 0 43 0 0,0 1-1 0 0,0 1 0 0 0,-1 0 1 0 0,0 0-1 0 0,7 12 1 0 0,-8-9-147 0 0,0-1-1 0 0,-1 1 1 0 0,-1 0 0 0 0,0 0 0 0 0,-1 1 0 0 0,0 0-1 0 0,-1 0 1 0 0,-1 0 0 0 0,0 0 0 0 0,-1 1 0 0 0,-1-1 0 0 0,0 21-1 0 0,-1-30-313 0 0,3 28-1978 0 0,3-18-1267 0 0,-6-14 3194 0 0,1-1-1 0 0,-1 1 1 0 0,1-1-1 0 0,-1 1 1 0 0,1-1-1 0 0,-1 1 0 0 0,1-1 1 0 0,0 1-1 0 0,-1-1 1 0 0,1 1-1 0 0,0-1 1 0 0,0 0-1 0 0,-1 1 1 0 0,1-1-1 0 0,0 0 1 0 0,1 0-1 0 0,8 1-4653 0 0</inkml:trace>
</inkml:ink>
</file>

<file path=ppt/ink/ink1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4:01.6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6 547 2784 0 0,'0'0'9684'0'0,"14"-6"-8413"0"0,-4 0-996 0 0,18-8 868 0 0,41-15-1 0 0,19-5 49 0 0,-79 30-1112 0 0,0-1 0 0 0,-1 0-1 0 0,1-1 1 0 0,-1 0 0 0 0,0 0 0 0 0,0-1 0 0 0,8-9 0 0 0,-14 13-37 0 0,1 0 0 0 0,-1 0 0 0 0,0-1 0 0 0,0 1 0 0 0,0-1 0 0 0,-1 0 0 0 0,1 1 0 0 0,-1-1 0 0 0,0 0 0 0 0,0 0 0 0 0,0 0 0 0 0,0 0 0 0 0,-1 0 0 0 0,0 0 0 0 0,1 1 0 0 0,-2-1 0 0 0,1 0 0 0 0,0 0 0 0 0,-1 0 0 0 0,-1-6 0 0 0,1 7 11 0 0,0 0 1 0 0,0 0 0 0 0,0 0-1 0 0,-1 1 1 0 0,1-1 0 0 0,-1 0-1 0 0,1 0 1 0 0,-1 1 0 0 0,0-1-1 0 0,0 1 1 0 0,-1 0 0 0 0,1 0-1 0 0,0-1 1 0 0,-1 1 0 0 0,1 1-1 0 0,-1-1 1 0 0,0 0 0 0 0,1 1-1 0 0,-1-1 1 0 0,0 1 0 0 0,0 0-1 0 0,0 0 1 0 0,0 0 0 0 0,0 0 0 0 0,0 0-1 0 0,-4 0 1 0 0,-2 1 18 0 0,0 0 0 0 0,0 0 0 0 0,-1 1 0 0 0,1 0 0 0 0,0 1 0 0 0,1 0 0 0 0,-1 0 0 0 0,0 1 0 0 0,0 0 0 0 0,1 0-1 0 0,-15 9 1 0 0,11-5 7 0 0,1 1 0 0 0,-1 0-1 0 0,2 0 1 0 0,-1 1-1 0 0,1 0 1 0 0,0 1-1 0 0,-10 14 1 0 0,17-20-88 0 0,0 0 0 0 0,0-1 1 0 0,1 1-1 0 0,0 0 0 0 0,-1 1 0 0 0,2-1 0 0 0,-1 0 1 0 0,0 0-1 0 0,1 1 0 0 0,0-1 0 0 0,0 1 0 0 0,0 0 1 0 0,0-1-1 0 0,1 1 0 0 0,0-1 0 0 0,0 1 0 0 0,0 0 1 0 0,1-1-1 0 0,-1 1 0 0 0,1 0 0 0 0,0-1 0 0 0,1 1 1 0 0,-1-1-1 0 0,1 0 0 0 0,-1 1 0 0 0,1-1 0 0 0,1 0 1 0 0,-1 0-1 0 0,1 0 0 0 0,-1 0 0 0 0,1-1 0 0 0,0 1 1 0 0,0-1-1 0 0,1 0 0 0 0,-1 0 0 0 0,1 0 0 0 0,-1 0 1 0 0,1 0-1 0 0,6 3 0 0 0,3 0-258 0 0,-1 0 0 0 0,1-1 0 0 0,0 0 0 0 0,0-1 0 0 0,1 0 0 0 0,-1-1 0 0 0,1-1 0 0 0,17 1 0 0 0,112-3-3234 0 0,-140 0 3430 0 0,34-3-1145 0 0,0-2 0 0 0,-1-1 0 0 0,1-2 0 0 0,50-17 0 0 0,-29 3 1652 0 0,103-55-1 0 0,-145 69-49 0 0,0-2 0 0 0,-1 0-1 0 0,0-1 1 0 0,0 0-1 0 0,-2-1 1 0 0,17-18 0 0 0,-24 24-117 0 0,-1-2 1 0 0,0 1-1 0 0,0 0 1 0 0,0-1-1 0 0,-1 0 0 0 0,0 0 1 0 0,-1-1-1 0 0,1 1 1 0 0,-2-1-1 0 0,1 1 1 0 0,-1-1-1 0 0,-1 0 1 0 0,1 0-1 0 0,-1-14 1 0 0,-1 21-176 0 0,0 0 0 0 0,0 0 1 0 0,0 0-1 0 0,0 1 0 0 0,-1-1 1 0 0,1 0-1 0 0,-1 0 0 0 0,1 0 1 0 0,-1 0-1 0 0,0 1 0 0 0,1-1 1 0 0,-1 0-1 0 0,0 1 0 0 0,0-1 1 0 0,0 0-1 0 0,-1 1 0 0 0,1-1 1 0 0,0 1-1 0 0,0 0 0 0 0,-3-2 1 0 0,1 1-13 0 0,0 0 1 0 0,1 1-1 0 0,-1-1 0 0 0,0 1 1 0 0,0 0-1 0 0,0 0 1 0 0,-1 0-1 0 0,1 1 1 0 0,0-1-1 0 0,0 1 0 0 0,-4 0 1 0 0,-4 0 33 0 0,1 0 0 0 0,0 1 0 0 0,0 1 0 0 0,0-1 0 0 0,0 2 0 0 0,-18 5 0 0 0,7 1 81 0 0,0 1 1 0 0,1 1-1 0 0,0 1 1 0 0,-35 27-1 0 0,43-29-155 0 0,0 0 1 0 0,2 1-1 0 0,-1 0 0 0 0,1 0 1 0 0,1 1-1 0 0,0 1 0 0 0,1 0 1 0 0,-10 19-1 0 0,15-26-46 0 0,1-1 1 0 0,0 0-1 0 0,0 1 0 0 0,1-1 1 0 0,-1 0-1 0 0,1 1 1 0 0,1 0-1 0 0,-1-1 0 0 0,1 1 1 0 0,0 0-1 0 0,0-1 0 0 0,0 1 1 0 0,1 0-1 0 0,2 6 0 0 0,-2-8 1 0 0,0-1 0 0 0,1 1-1 0 0,0-1 1 0 0,-1 1 0 0 0,1-1-1 0 0,0 0 1 0 0,1 0-1 0 0,-1 0 1 0 0,1 0 0 0 0,-1 0-1 0 0,1-1 1 0 0,0 1 0 0 0,0-1-1 0 0,0 1 1 0 0,0-1 0 0 0,0 0-1 0 0,1 0 1 0 0,-1-1-1 0 0,1 1 1 0 0,-1-1 0 0 0,7 2-1 0 0,-3-1-10 0 0,1-1-1 0 0,-1 0 1 0 0,0 0 0 0 0,1-1-1 0 0,-1 0 1 0 0,1 0-1 0 0,-1 0 1 0 0,1-1-1 0 0,-1 0 1 0 0,0-1-1 0 0,1 0 1 0 0,-1 0 0 0 0,0 0-1 0 0,0-1 1 0 0,0 0-1 0 0,-1-1 1 0 0,1 1-1 0 0,10-9 1 0 0,-4 2-50 0 0,1-1 0 0 0,-2 0 0 0 0,1-1 0 0 0,-1-1 0 0 0,-1 0 0 0 0,-1 0 0 0 0,11-17 0 0 0,-6 4 6 0 0,-1 0-1 0 0,20-53 1 0 0,9-58 59 0 0,-19 54 290 0 0,-22 78-333 0 0,6-17 788 0 0,-5 19-327 0 0,-1 14-337 0 0,-1 83 551 0 0,-12 99 0 0 0,-1 31-2529 0 0,12-220 1587 0 0,0 1 0 0 0,0 0 0 0 0,1-1 1 0 0,-1 1-1 0 0,1 0 0 0 0,0-1 0 0 0,0 1 0 0 0,4 8 1 0 0,-4-11-47 0 0,0-1 0 0 0,0 1 1 0 0,0-1-1 0 0,0 1 1 0 0,1-1-1 0 0,-1 0 1 0 0,0 1-1 0 0,1-1 1 0 0,-1 0-1 0 0,4 2 1 0 0,-3-2-344 0 0,0 0 0 0 0,0 0 1 0 0,1 0-1 0 0,-1 0 1 0 0,0-1-1 0 0,1 1 0 0 0,-1-1 1 0 0,1 1-1 0 0,-1-1 1 0 0,3 0-1 0 0,23-2-6262 0 0</inkml:trace>
</inkml:ink>
</file>

<file path=ppt/ink/ink1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4:02.0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282 126 8829 0 0,'0'0'4782'0'0,"1"-14"-3369"0"0,6-46-226 0 0,-6 56-952 0 0,-1 0 0 0 0,0 0 0 0 0,0 0 1 0 0,0 0-1 0 0,-2-8 0 0 0,2 11-163 0 0,0 0 0 0 0,0 0 0 0 0,-1 0-1 0 0,1 0 1 0 0,-1 0 0 0 0,1 0 0 0 0,-1 0 0 0 0,1 0-1 0 0,-1 0 1 0 0,0 0 0 0 0,1 0 0 0 0,-1 1 0 0 0,0-1 0 0 0,0 0-1 0 0,-1 0 1 0 0,0 0 13 0 0,0 0-1 0 0,0 0 1 0 0,-1 1-1 0 0,1-1 1 0 0,0 1-1 0 0,-1-1 1 0 0,1 1-1 0 0,0 0 1 0 0,-1 0-1 0 0,1 0 1 0 0,0 0-1 0 0,-1 1 1 0 0,1-1-1 0 0,0 1 1 0 0,-3 0-1 0 0,-5 2 87 0 0,1 0 0 0 0,1 0-1 0 0,-1 1 1 0 0,0 0 0 0 0,1 1-1 0 0,0 0 1 0 0,-13 10 0 0 0,-48 47 642 0 0,57-50-711 0 0,1 0-1 0 0,1 1 0 0 0,0 0 1 0 0,-13 23-1 0 0,19-30-97 0 0,1 0 0 0 0,0 0 0 0 0,1 1 0 0 0,-1-1 0 0 0,1 1 0 0 0,0 0 0 0 0,1-1 0 0 0,0 1 0 0 0,0 0 0 0 0,0 0 0 0 0,1 0 0 0 0,0 0 0 0 0,1 10 0 0 0,0-16-5 0 0,-1 1 0 0 0,1 0 1 0 0,-1 0-1 0 0,1 0 0 0 0,0 0 1 0 0,-1 0-1 0 0,1 0 0 0 0,0-1 1 0 0,0 1-1 0 0,1 0 0 0 0,-1-1 1 0 0,0 1-1 0 0,0-1 1 0 0,1 1-1 0 0,-1-1 0 0 0,1 0 1 0 0,-1 1-1 0 0,4 1 0 0 0,-2-2 4 0 0,0 1-1 0 0,0-1 1 0 0,1 0-1 0 0,-1 0 1 0 0,1 0-1 0 0,-1 0 1 0 0,1-1-1 0 0,-1 1 1 0 0,7-1-1 0 0,-1 0 0 0 0,-1-1-1 0 0,1 0 0 0 0,-1-1 1 0 0,0 1-1 0 0,0-2 1 0 0,0 1-1 0 0,0-1 1 0 0,9-4-1 0 0,-12 4-35 0 0,5-2-192 0 0,0 0 0 0 0,9-8-1 0 0,-18 32-5587 0 0,-8-2 1949 0 0,4-10 265 0 0,13-50-5298 0 0</inkml:trace>
</inkml:ink>
</file>

<file path=ppt/ink/ink1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4:02.4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104 7 3100 0 0,'0'0'18126'0'0,"3"-2"-17561"0"0,9-2-170 0 0,-12 4-383 0 0,0 0-1 0 0,0 0 1 0 0,0 0-1 0 0,0 1 1 0 0,1-1-1 0 0,-1 0 1 0 0,0 0 0 0 0,0 0-1 0 0,0 0 1 0 0,0 0-1 0 0,0 1 1 0 0,0-1-1 0 0,0 0 1 0 0,1 0 0 0 0,-1 0-1 0 0,0 1 1 0 0,0-1-1 0 0,0 0 1 0 0,0 0 0 0 0,0 0-1 0 0,0 1 1 0 0,0-1-1 0 0,0 0 1 0 0,0 0-1 0 0,0 0 1 0 0,0 1 0 0 0,0-1-1 0 0,0 0 1 0 0,0 0-1 0 0,0 0 1 0 0,0 1-1 0 0,-1-1 1 0 0,1 0 0 0 0,-13 30 579 0 0,11-26-552 0 0,-23 43 142 0 0,-24 51 83 0 0,42-84-670 0 0,2 1-1 0 0,0 0 0 0 0,1 0 1 0 0,-4 29-1 0 0,7-40 46 0 0,1-1 0 0 0,-1 0 1 0 0,1 1-1 0 0,1-1 0 0 0,-1 1 0 0 0,0-1 0 0 0,1 0 1 0 0,-1 1-1 0 0,2 2 0 0 0,-1-4 51 0 0,-1-1 0 0 0,1 0 0 0 0,0 0 0 0 0,0 1 0 0 0,0-1 0 0 0,0 0 0 0 0,0 0 0 0 0,0 0 0 0 0,0 0 0 0 0,0 0 0 0 0,0 0 0 0 0,0 0 1 0 0,1-1-1 0 0,-1 1 0 0 0,0 0 0 0 0,0-1 0 0 0,1 1 0 0 0,-1-1 0 0 0,1 1 0 0 0,-1-1 0 0 0,0 0 0 0 0,1 1 0 0 0,2-1 0 0 0,16 1-4288 0 0</inkml:trace>
</inkml:ink>
</file>

<file path=ppt/ink/ink1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4:02.8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313 88 9541 0 0,'0'0'6042'0'0,"0"-13"-4467"0"0,-3-39-333 0 0,2 51-1197 0 0,1 0-1 0 0,0 0 1 0 0,0 0 0 0 0,0 0 0 0 0,-1 0 0 0 0,1 0 0 0 0,0 0 0 0 0,-1 0 0 0 0,1 0 0 0 0,-1 0 0 0 0,1 0 0 0 0,-1 0-1 0 0,0 1 1 0 0,1-1 0 0 0,-1 0 0 0 0,0 0 0 0 0,0 1 0 0 0,1-1 0 0 0,-1 0 0 0 0,0 1 0 0 0,0-1 0 0 0,0 1 0 0 0,0-1-1 0 0,0 1 1 0 0,0-1 0 0 0,0 1 0 0 0,0 0 0 0 0,0-1 0 0 0,-1 1 0 0 0,-1 0 43 0 0,0 0 1 0 0,0 0-1 0 0,-1 0 1 0 0,1 0-1 0 0,0 0 1 0 0,-5 2-1 0 0,6-2-31 0 0,-9 3 92 0 0,0 1 0 0 0,0 0 0 0 0,1 0 0 0 0,-1 1 0 0 0,1 0 0 0 0,0 1 0 0 0,-18 13 0 0 0,8-2 44 0 0,0 0 1 0 0,-25 27 0 0 0,35-32-166 0 0,0 1-1 0 0,0-1 1 0 0,1 1-1 0 0,-8 15 1 0 0,15-23-30 0 0,-1 0 1 0 0,1 0 0 0 0,0 0 0 0 0,0 0 0 0 0,1 0-1 0 0,-1 1 1 0 0,1-1 0 0 0,1 0 0 0 0,-1 1 0 0 0,1-1 0 0 0,-1 1-1 0 0,2-1 1 0 0,-1 1 0 0 0,0-1 0 0 0,3 8 0 0 0,-3-12 2 0 0,1 0 1 0 0,-1 1-1 0 0,1-1 0 0 0,-1 0 1 0 0,1 0-1 0 0,0 0 1 0 0,0 1-1 0 0,0-1 0 0 0,0 0 1 0 0,0 0-1 0 0,0 0 1 0 0,0 0-1 0 0,0-1 0 0 0,0 1 1 0 0,0 0-1 0 0,0 0 1 0 0,1-1-1 0 0,-1 1 0 0 0,0 0 1 0 0,0-1-1 0 0,1 1 1 0 0,-1-1-1 0 0,0 0 1 0 0,1 1-1 0 0,-1-1 0 0 0,1 0 1 0 0,-1 0-1 0 0,0 0 1 0 0,1 0-1 0 0,-1 0 0 0 0,3-1 1 0 0,1 1 8 0 0,0-1 0 0 0,1 0 1 0 0,-1-1-1 0 0,0 1 1 0 0,0-1-1 0 0,-1 0 0 0 0,8-4 1 0 0,47-34 25 0 0,-43 28 48 0 0,0 1 1 0 0,34-18 0 0 0,-48 28-57 0 0,-1 1 1 0 0,1-1-1 0 0,0 0 1 0 0,-1 0 0 0 0,1 1-1 0 0,0-1 1 0 0,0 1-1 0 0,-1 0 1 0 0,1-1-1 0 0,0 1 1 0 0,0 0-1 0 0,0 0 1 0 0,-1 0 0 0 0,1 0-1 0 0,0 1 1 0 0,0-1-1 0 0,0 0 1 0 0,-1 1-1 0 0,1-1 1 0 0,0 1 0 0 0,-1 0-1 0 0,1 0 1 0 0,0-1-1 0 0,-1 1 1 0 0,1 0-1 0 0,-1 0 1 0 0,1 0-1 0 0,-1 1 1 0 0,0-1 0 0 0,1 0-1 0 0,-1 0 1 0 0,0 1-1 0 0,0-1 1 0 0,0 1-1 0 0,0-1 1 0 0,0 1 0 0 0,0-1-1 0 0,0 1 1 0 0,-1 0-1 0 0,2 3 1 0 0,1 6-38 0 0,0 0 1 0 0,0 0 0 0 0,-1 1 0 0 0,1 22-1 0 0,1 45-1126 0 0,-3-27-3120 0 0,-1-52 4103 0 0,0 1 1 0 0,0-1-1 0 0,0 0 1 0 0,0 1-1 0 0,0-1 1 0 0,0 0-1 0 0,0 0 1 0 0,0 1-1 0 0,0-1 1 0 0,0 0-1 0 0,0 1 1 0 0,0-1-1 0 0,0 0 1 0 0,0 0-1 0 0,0 1 1 0 0,0-1-1 0 0,0 0 1 0 0,0 0-1 0 0,1 1 1 0 0,-1-1 0 0 0,0 0-1 0 0,0 0 1 0 0,0 1-1 0 0,1-1 1 0 0,-1 0-1 0 0,0 0 1 0 0,0 0-1 0 0,0 0 1 0 0,1 1-1 0 0,-1-1 1 0 0,0 0-1 0 0,0 0 1 0 0,1 0-1 0 0,-1 0 1 0 0,0 0-1 0 0,0 0 1 0 0,1 0-1 0 0,-1 1 1 0 0,0-1-1 0 0,1 0 1 0 0,-1 0-1 0 0,0 0 1 0 0,0 0-1 0 0,1 0 1 0 0,-1 0-1 0 0,0-1 1 0 0,1 1-1 0 0,-1 0 1 0 0,0 0 0 0 0,0 0-1 0 0,1 0 1 0 0,-1 0-1 0 0,0 0 1 0 0,0 0-1 0 0,1-1 1 0 0,-1 1-1 0 0,0 0 1 0 0,0 0-1 0 0,1 0 1 0 0,-1 0-1 0 0,0-1 1 0 0,0 1-1 0 0,0 0 1 0 0,1 0-1 0 0,-1-1 1 0 0,16-13-5670 0 0,-2-2 3168 0 0</inkml:trace>
</inkml:ink>
</file>

<file path=ppt/ink/ink1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4:03.3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1 102 116 0 0,'0'0'2126'0'0,"12"-13"1351"0"0,43-38-349 0 0,-50 46-2379 0 0,0 0 1 0 0,1 0-1 0 0,0 1 1 0 0,0 0-1 0 0,9-5 1 0 0,-13 8-349 0 0,1 0 0 0 0,0 0 0 0 0,0 1 0 0 0,0-1 0 0 0,0 1 0 0 0,0-1 0 0 0,0 1 0 0 0,0 0 0 0 0,0 0 0 0 0,4 1 0 0 0,-4-1-251 0 0,-1 0 0 0 0,0 1 0 0 0,0 0 0 0 0,1 0 0 0 0,-1-1 0 0 0,0 1 0 0 0,0 0 0 0 0,0 1 0 0 0,0-1 0 0 0,0 0 0 0 0,0 1 0 0 0,-1-1 0 0 0,1 1 0 0 0,0-1 0 0 0,-1 1-1 0 0,1 0 1 0 0,-1 0 0 0 0,1 0 0 0 0,-1 0 0 0 0,0 0 0 0 0,0 0 0 0 0,0 0 0 0 0,0 0 0 0 0,0 0 0 0 0,0 3 0 0 0,2 4 47 0 0,-1 0-1 0 0,-1 0 0 0 0,1-1 1 0 0,-1 1-1 0 0,-1 12 1 0 0,-1-10-148 0 0,0 0 0 0 0,0-1 0 0 0,-2 1 0 0 0,1 0 0 0 0,-5 11 0 0 0,6-20-48 0 0,2 0 22 0 0,4-3 22 0 0,5-5 24 0 0,66-56-41 0 0,-52 41 10 0 0,1 1 0 0 0,39-24 0 0 0,-60 42 16 0 0,0 0 0 0 0,0 0 0 0 0,1 0-1 0 0,-1 1 1 0 0,1-1 0 0 0,-1 1 0 0 0,1 0-1 0 0,-1 0 1 0 0,1 1 0 0 0,0 0 0 0 0,-1-1-1 0 0,1 2 1 0 0,0-1 0 0 0,0 0 0 0 0,-1 1-1 0 0,1 0 1 0 0,-1 0 0 0 0,1 0 0 0 0,-1 1-1 0 0,1-1 1 0 0,6 5 0 0 0,4 3 62 0 0,0 0 0 0 0,-1 2 0 0 0,0-1 0 0 0,18 19 0 0 0,-30-27-150 0 0,41 41-468 0 0,-38-37-303 0 0,0-1 0 0 0,-1 1 1 0 0,1 1-1 0 0,-2-1 0 0 0,8 14 1 0 0,-10-7-9325 0 0</inkml:trace>
</inkml:ink>
</file>

<file path=ppt/ink/ink1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4:04.2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1 238 5765 0 0,'0'0'13041'0'0,"1"-5"-12270"0"0,4-16-56 0 0,-5 21-681 0 0,0-1-1 0 0,1 1 1 0 0,-1-1 0 0 0,0 1 0 0 0,1-1-1 0 0,-1 1 1 0 0,1 0 0 0 0,-1-1-1 0 0,0 1 1 0 0,1 0 0 0 0,-1-1 0 0 0,1 1-1 0 0,-1 0 1 0 0,1 0 0 0 0,-1-1 0 0 0,1 1-1 0 0,-1 0 1 0 0,1 0 0 0 0,-1 0-1 0 0,1 0 1 0 0,-1 0 0 0 0,1 0 0 0 0,-1 0-1 0 0,1 0 1 0 0,0 0 0 0 0,-1 0 0 0 0,1 0-1 0 0,-1 0 1 0 0,1 0 0 0 0,-1 0-1 0 0,1 0 1 0 0,3 1 128 0 0,386-4 931 0 0,-350 2-1117 0 0,20 1-165 0 0,0-3 0 0 0,79-14 0 0 0,-135 16 153 0 0,-1 0 0 0 0,1 0 0 0 0,-1 0 0 0 0,1-1 0 0 0,-1 1 1 0 0,1-1-1 0 0,-1 0 0 0 0,0 0 0 0 0,0 0 0 0 0,0 0 0 0 0,0 0 1 0 0,5-6-1 0 0,-6 6 9 0 0,-1 1 0 0 0,0-1-1 0 0,0 1 1 0 0,0-1 0 0 0,-1 0 0 0 0,1 1 0 0 0,0-1 0 0 0,0 0 0 0 0,-1 0 0 0 0,0 0 0 0 0,1 1 0 0 0,-1-1 0 0 0,0 0 0 0 0,1 0 0 0 0,-1 0-1 0 0,0 0 1 0 0,-1 0 0 0 0,1 1 0 0 0,0-1 0 0 0,0 0 0 0 0,-1 0 0 0 0,1 0 0 0 0,-1 1 0 0 0,0-1 0 0 0,1 0 0 0 0,-1 0 0 0 0,-2-2 0 0 0,-3-4-36 0 0,0 0 1 0 0,0 0 0 0 0,-1 0-1 0 0,0 1 1 0 0,-1 1 0 0 0,1-1-1 0 0,-11-6 1 0 0,5 4 300 0 0,-19-20 1 0 0,35 34 17 0 0,0-1 0 0 0,0 1 1 0 0,0 1-1 0 0,0-1 1 0 0,-1 0-1 0 0,0 1 1 0 0,2 7-1 0 0,10 46-136 0 0,-9-28-53 0 0,-2-1 0 0 0,0 1 0 0 0,-3 0-1 0 0,-4 46 1 0 0,3-68-110 0 0,0-1 1 0 0,-1 1-1 0 0,0-1 1 0 0,-1 0-1 0 0,0 0 0 0 0,0 0 1 0 0,-1-1-1 0 0,1 1 0 0 0,-2-1 1 0 0,1 1-1 0 0,-1-1 0 0 0,-6 6 1 0 0,3-4-1766 0 0,-1 0 1 0 0,-12 9-1 0 0,45-29-12205 0 0</inkml:trace>
</inkml:ink>
</file>

<file path=ppt/ink/ink1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4:04.6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132 211 5228 0 0,'0'0'4569'0'0,"10"-16"-2956"0"0,31-52-272 0 0,-38 63-955 0 0,1-1 1 0 0,-2 0 0 0 0,1 0 0 0 0,-1 0 0 0 0,1 0 0 0 0,-2 0 0 0 0,1 0 0 0 0,-1-1 0 0 0,0 1 0 0 0,0 0 0 0 0,0-1 0 0 0,-1 1 0 0 0,0-1 0 0 0,-1 1 0 0 0,-1-9 0 0 0,2 14-253 0 0,0 0 0 0 0,-1-1 0 0 0,1 1 1 0 0,0 0-1 0 0,-1-1 0 0 0,0 1 0 0 0,1 0 1 0 0,-1 0-1 0 0,0 0 0 0 0,0-2 0 0 0,-2-1 486 0 0,2 4-444 0 0,0 7-137 0 0,0 0 0 0 0,0 0 0 0 0,0 0 0 0 0,1 0 0 0 0,0 0 0 0 0,1 0 0 0 0,-1 0 0 0 0,1 0 0 0 0,1 0 0 0 0,-1 0 0 0 0,4 8 0 0 0,3 6 0 0 0,2 1-1 0 0,12 21 1 0 0,10 23 86 0 0,-23-43-56 0 0,8 32 1 0 0,-15-44-51 0 0,0 0 1 0 0,0-1-1 0 0,-1 1 0 0 0,-1 0 1 0 0,-1 17-1 0 0,1-26-27 0 0,0 0-1 0 0,-1 0 1 0 0,1-1 0 0 0,-1 1 0 0 0,1 0-1 0 0,-1-1 1 0 0,0 1 0 0 0,1-1-1 0 0,-1 1 1 0 0,0-1 0 0 0,0 1 0 0 0,0-1-1 0 0,0 0 1 0 0,0 1 0 0 0,-1-1 0 0 0,-1 2-1 0 0,0-1-34 0 0,0 0 0 0 0,0 0 1 0 0,0 0-1 0 0,0-1 0 0 0,0 0 0 0 0,-1 1 0 0 0,-5 0 0 0 0,-4 1-161 0 0,1-2 0 0 0,-1 1-1 0 0,-18-2 1 0 0,31 0 198 0 0,-20 0-953 0 0,1-1-1 0 0,-32-5 0 0 0,42 4-323 0 0,-1-1-1 0 0,1 0 1 0 0,0 0-1 0 0,0-1 1 0 0,0 0-1 0 0,-17-10 0 0 0,9 2-4867 0 0</inkml:trace>
</inkml:ink>
</file>

<file path=ppt/ink/ink1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4:05.0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77 5869 0 0,'0'0'7514'0'0,"15"-8"-6124"0"0,49-28-140 0 0,-52 31-817 0 0,0-1 0 0 0,0 2 1 0 0,0 0-1 0 0,0 0 0 0 0,1 1 0 0 0,14-2 1 0 0,-4 3 286 0 0,45 3 0 0 0,-63-1-695 0 0,0 0 0 0 0,0 1 1 0 0,0 0-1 0 0,0 0 0 0 0,0 1 0 0 0,0-1 1 0 0,-1 1-1 0 0,1 0 0 0 0,-1 0 0 0 0,1 0 1 0 0,-1 1-1 0 0,0 0 0 0 0,0-1 1 0 0,0 2-1 0 0,0-1 0 0 0,0 0 0 0 0,-1 1 1 0 0,1 0-1 0 0,3 5 0 0 0,-2-2-9 0 0,0 1 1 0 0,-1 1-1 0 0,0-1 1 0 0,0 1-1 0 0,-1-1 0 0 0,0 1 1 0 0,0 0-1 0 0,-1 0 0 0 0,1 14 1 0 0,1 8-14 0 0,1 1 0 0 0,1-1 1 0 0,13 35-1 0 0,-16-57 7 0 0,0 0 1 0 0,1 0-1 0 0,0-1 0 0 0,1 0 0 0 0,0 1 0 0 0,0-2 0 0 0,1 1 0 0 0,0 0 1 0 0,0-1-1 0 0,1-1 0 0 0,-1 1 0 0 0,2-1 0 0 0,-1 0 0 0 0,1 0 0 0 0,9 5 1 0 0,-11-8 14 0 0,1-1 1 0 0,0 1-1 0 0,0-1 0 0 0,0 0 1 0 0,0-1-1 0 0,0 1 1 0 0,0-1-1 0 0,0-1 1 0 0,0 0-1 0 0,0 0 1 0 0,0 0-1 0 0,1-1 1 0 0,-1 0-1 0 0,0 0 1 0 0,0 0-1 0 0,0-1 1 0 0,-1 0-1 0 0,14-6 0 0 0,-15 5 23 0 0,0 1 0 0 0,0-1 0 0 0,0 0 0 0 0,0 0 0 0 0,-1-1-1 0 0,1 1 1 0 0,-1-1 0 0 0,0 0 0 0 0,0 0 0 0 0,0-1-1 0 0,-1 1 1 0 0,1-1 0 0 0,-1 1 0 0 0,0-1 0 0 0,-1 0 0 0 0,1-1-1 0 0,-1 1 1 0 0,0 0 0 0 0,0-1 0 0 0,0 1 0 0 0,-1-1-1 0 0,0 1 1 0 0,1-11 0 0 0,-2 8-46 0 0,-1 0-1 0 0,0 0 1 0 0,0 0 0 0 0,-1 0-1 0 0,0 0 1 0 0,0 0 0 0 0,-1 0-1 0 0,0 0 1 0 0,0 1-1 0 0,-1-1 1 0 0,0 1 0 0 0,0 0-1 0 0,-1 0 1 0 0,0 1 0 0 0,0-1-1 0 0,0 1 1 0 0,-1 0-1 0 0,-11-9 1 0 0,0 1-159 0 0,-2 1 0 0 0,1 1-1 0 0,-2 0 1 0 0,0 2 0 0 0,-35-14-1 0 0,44 19-281 0 0,0 2-1 0 0,-1 0 1 0 0,0 0-1 0 0,1 1 1 0 0,-13-1-1 0 0,-13 2-8250 0 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38:08.4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1 137 8373 0 0,'0'0'7494'0'0,"7"-13"-5517"0"0,28-40-408 0 0,-31 47-1355 0 0,0 0 0 0 0,1 1 0 0 0,0 0 0 0 0,0 0 0 0 0,0 0-1 0 0,0 1 1 0 0,1 0 0 0 0,0 0 0 0 0,0 0 0 0 0,0 1 0 0 0,0 0 0 0 0,1 0 0 0 0,-1 0 0 0 0,1 1-1 0 0,0 0 1 0 0,-1 0 0 0 0,1 1 0 0 0,0 0 0 0 0,0 0 0 0 0,7 0 0 0 0,-10 1-181 0 0,0-1 1 0 0,0 1 0 0 0,0 0-1 0 0,0 0 1 0 0,0 1-1 0 0,0-1 1 0 0,-1 1 0 0 0,1 0-1 0 0,0 0 1 0 0,0 0-1 0 0,-1 1 1 0 0,1-1 0 0 0,0 1-1 0 0,-1 0 1 0 0,0 0-1 0 0,1 0 1 0 0,-1 0 0 0 0,0 1-1 0 0,0-1 1 0 0,0 1-1 0 0,-1 0 1 0 0,1 0 0 0 0,-1 0-1 0 0,1 0 1 0 0,-1 0-1 0 0,0 0 1 0 0,0 1 0 0 0,0-1-1 0 0,-1 1 1 0 0,2 4-1 0 0,0 1-49 0 0,-1 0-1 0 0,0 0 1 0 0,0 0-1 0 0,-1 0 1 0 0,-1 1-1 0 0,1-1 1 0 0,-2 13-1 0 0,-3 5-780 0 0,-7 31-1 0 0,2-19-1094 0 0,9-37 1654 0 0,-3 13-1387 0 0,3-5-3780 0 0</inkml:trace>
</inkml:ink>
</file>

<file path=ppt/ink/ink1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4:05.3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81 14 3372 0 0,'0'0'12650'0'0,"14"-2"-11184"0"0,45-8-170 0 0,-57 9-1228 0 0,-1 1-1 0 0,1 0 0 0 0,-1 0 0 0 0,1 0 1 0 0,-1 0-1 0 0,1 0 0 0 0,-1 0 1 0 0,1 1-1 0 0,-1-1 0 0 0,1 0 0 0 0,-1 1 1 0 0,1-1-1 0 0,1 2 0 0 0,-2-2-22 0 0,0 1 0 0 0,-1 0-1 0 0,1-1 1 0 0,-1 1 0 0 0,1 0-1 0 0,-1-1 1 0 0,1 1 0 0 0,-1 0-1 0 0,1 0 1 0 0,-1-1 0 0 0,1 1-1 0 0,-1 2 1 0 0,3 1 135 0 0,0 4-27 0 0,1 1-1 0 0,-1-1 0 0 0,-1 1 0 0 0,1-1 1 0 0,-2 1-1 0 0,1 0 0 0 0,0 15 1 0 0,-1-2-70 0 0,-2-1 1 0 0,-2 23-1 0 0,1-27-99 0 0,-1 0 0 0 0,-1 0 0 0 0,0-1 0 0 0,-2 0 0 0 0,-10 24 1 0 0,11-29-321 0 0,-1 0 0 0 0,0 0 0 0 0,-1-1 0 0 0,-1 0 0 0 0,1-1 0 0 0,-1 0 0 0 0,-1 0 1 0 0,-13 11-1 0 0,19-17-116 0 0,0-1-1 0 0,-1 0 1 0 0,0 0 0 0 0,1 0 0 0 0,-1 0 0 0 0,0-1 0 0 0,0 1 0 0 0,0-1 0 0 0,0 0-1 0 0,-4 0 1 0 0,3 0-813 0 0,1-1 0 0 0,-1 0 0 0 0,1 0 0 0 0,-1 0-1 0 0,-5-1 1 0 0,-2-3-4064 0 0</inkml:trace>
</inkml:ink>
</file>

<file path=ppt/ink/ink1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4:05.7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6961 0 0,'0'0'9388'0'0,"30"62"-12120"0"0,-18-38 508 0 0,2-2-2428 0 0,-4-5-2073 0 0</inkml:trace>
</inkml:ink>
</file>

<file path=ppt/ink/ink1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4:06.0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6157 0 0,'0'0'12281'0'0,"63"71"-12737"0"0,-61-66-188 0 0,1-2-192 0 0,-2-3-337 0 0</inkml:trace>
</inkml:ink>
</file>

<file path=ppt/ink/ink1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4:06.3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84 144 8897 0 0,'0'0'9528'0'0,"7"13"-8157"0"0,25 45-295 0 0,-28-48-904 0 0,0 0 1 0 0,-1 0 0 0 0,0 0-1 0 0,-1 0 1 0 0,0 0-1 0 0,0 1 1 0 0,-1-1-1 0 0,0 1 1 0 0,-2 19-1 0 0,1-13-50 0 0,0 1-47 0 0,0 0 0 0 0,-2 1 1 0 0,0-1-1 0 0,-8 32 0 0 0,8-44-191 0 0,0 1 0 0 0,-1-1-1 0 0,1 0 1 0 0,-1 0 0 0 0,-1-1 0 0 0,1 1-1 0 0,-1 0 1 0 0,0-1 0 0 0,0 0 0 0 0,0 0 0 0 0,-1 0-1 0 0,0-1 1 0 0,0 0 0 0 0,0 1 0 0 0,0-2-1 0 0,-10 6 1 0 0,-15 3-2025 0 0,14-11-1495 0 0,16-1 3338 0 0,-1 0-1 0 0,1-1 0 0 0,-1 1 1 0 0,1 0-1 0 0,-1 0 1 0 0,1 0-1 0 0,0-1 1 0 0,-1 1-1 0 0,1 0 1 0 0,0 0-1 0 0,-3-3-1791 0 0,3 3 1792 0 0,0-1-1 0 0,0 1 0 0 0,0 0 1 0 0,-1-1-1 0 0,1 1 1 0 0,0-1-1 0 0,0 1 1 0 0,0-1-1 0 0,0 0 1 0 0,-1-16-6685 0 0</inkml:trace>
  <inkml:trace contextRef="#ctx0" brushRef="#br0" timeOffset="1">437 0 5745 0 0,'0'0'10788'0'0,"0"13"-9373"0"0,1 6-839 0 0,-2 53 1295 0 0,-2-51-1606 0 0,0 0 0 0 0,-1-1 0 0 0,-1 1 0 0 0,-10 25 0 0 0,-40 75-416 0 0,25-72-848 0 0,21-37-201 0 0,2 0 0 0 0,-1 0 0 0 0,-6 18-1 0 0,13-29 710 0 0,1 0-1 0 0,-1 0 1 0 0,1 0-1 0 0,-1 0 0 0 0,1 0 1 0 0,0 0-1 0 0,0 0 0 0 0,0 0 1 0 0,-1 0-1 0 0,1 0 1 0 0,0 0-1 0 0,0 0 0 0 0,1 0 1 0 0,-1 0-1 0 0,0 3 0 0 0</inkml:trace>
</inkml:ink>
</file>

<file path=ppt/ink/ink1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4:06.6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100 163 8717 0 0,'0'0'4528'0'0,"14"-2"-3274"0"0,0 1-916 0 0,5-1 211 0 0,-1-1 0 0 0,1-1 0 0 0,18-6 0 0 0,-26 6-402 0 0,0 0 0 0 0,-1-1 0 0 0,0 0 0 0 0,16-11 0 0 0,-23 14-135 0 0,-1 0 0 0 0,1 0 0 0 0,0 0 0 0 0,-1 0 0 0 0,1-1 0 0 0,-1 1-1 0 0,0-1 1 0 0,0 0 0 0 0,0 1 0 0 0,0-1 0 0 0,-1 0 0 0 0,1 0 0 0 0,-1 0-1 0 0,1 0 1 0 0,-1-1 0 0 0,0 1 0 0 0,0 0 0 0 0,-1-1 0 0 0,2-5 0 0 0,-3 8-10 0 0,1-1-1 0 0,0 0 1 0 0,-1 1 0 0 0,1-1 0 0 0,-1 0 0 0 0,1 1 0 0 0,-1-1 0 0 0,0 0 0 0 0,0 1 0 0 0,0-1 0 0 0,0 1-1 0 0,0 0 1 0 0,0-1 0 0 0,0 1 0 0 0,0 0 0 0 0,0-1 0 0 0,-1 1 0 0 0,1 0 0 0 0,0 0 0 0 0,-1 0 0 0 0,1 0 0 0 0,-1 0-1 0 0,1 1 1 0 0,-1-1 0 0 0,0 0 0 0 0,1 1 0 0 0,-4-1 0 0 0,-4-2 60 0 0,1 1 1 0 0,-1 0-1 0 0,-18-1 0 0 0,16 3 88 0 0,0-1 0 0 0,0 2 0 0 0,-1-1-1 0 0,1 1 1 0 0,0 1 0 0 0,0 0 0 0 0,0 1-1 0 0,0 0 1 0 0,-19 9 0 0 0,23-9-31 0 0,0 1 1 0 0,0 0-1 0 0,0 1 1 0 0,1 0-1 0 0,0 0 1 0 0,0 0-1 0 0,0 0 1 0 0,1 1-1 0 0,-1 0 1 0 0,1 1-1 0 0,1-1 1 0 0,-1 1-1 0 0,1 0 1 0 0,-6 12-1 0 0,7-10-75 0 0,0-1-1 0 0,0 1 1 0 0,0-1 0 0 0,1 1-1 0 0,0 0 1 0 0,1 0 0 0 0,0 0 0 0 0,0 0-1 0 0,1 0 1 0 0,0 0 0 0 0,1 0-1 0 0,0 0 1 0 0,1 0 0 0 0,-1 0-1 0 0,2 0 1 0 0,-1-1 0 0 0,1 1-1 0 0,0-1 1 0 0,1 1 0 0 0,0-1 0 0 0,0 0-1 0 0,1-1 1 0 0,0 1 0 0 0,1-1-1 0 0,-1 0 1 0 0,1 0 0 0 0,14 12-1 0 0,-10-11-56 0 0,0 0 0 0 0,1-1 0 0 0,0 0 0 0 0,0-1 0 0 0,1 0-1 0 0,17 6 1 0 0,75 17-1523 0 0,-94-27 1255 0 0,11 1-327 0 0,-16-3-905 0 0,-34-5-9093 0 0,24 4 9007 0 0,-13-2-4859 0 0</inkml:trace>
</inkml:ink>
</file>

<file path=ppt/ink/ink1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4:09.1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30 161 6929 0 0,'0'0'11871'0'0,"-6"-10"-11545"0"0,-16-30 24 0 0,22 40-328 0 0,0-1 0 0 0,-1 1 0 0 0,1-1 0 0 0,0 1 0 0 0,0 0 0 0 0,0-1 1 0 0,0 1-1 0 0,0 0 0 0 0,0-1 0 0 0,0 1 0 0 0,0-1 0 0 0,0 1 0 0 0,0 0 0 0 0,0-1 0 0 0,0 1 0 0 0,0-1 1 0 0,0 1-1 0 0,0 0 0 0 0,0-1 0 0 0,0 1 0 0 0,1 0 0 0 0,-1-1 0 0 0,0 1 0 0 0,0-1 0 0 0,0 1 0 0 0,1 0 1 0 0,-1 0-1 0 0,0-1 0 0 0,0 1 0 0 0,1 0 0 0 0,-1-1 0 0 0,0 1 0 0 0,1 0 0 0 0,-1 0 0 0 0,1-1 0 0 0,13-4 625 0 0,-10 3-414 0 0,7-2 45 0 0,1 1 0 0 0,-1 0-1 0 0,1 1 1 0 0,-1 0 0 0 0,23 0 0 0 0,-7 0-88 0 0,680-52 439 0 0,-693 54-639 0 0,31-1-158 0 0,72-12-1 0 0,-110 11-2544 0 0,-16 0 660 0 0,-17 2-1066 0 0,17 1 1807 0 0,0 1 0 0 0,0 0-1 0 0,0 1 1 0 0,0 0 0 0 0,-11 6 0 0 0,-8 2-2624 0 0,-4 0 704 0 0</inkml:trace>
</inkml:ink>
</file>

<file path=ppt/ink/ink1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4:09.5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238 69 520 0 0,'0'0'1616'0'0,"-14"4"1588"0"0,-84 24-231 0 0,82-25-2316 0 0,4 0 227 0 0,0 0 1 0 0,-1 0-1 0 0,1 1 1 0 0,0 1-1 0 0,1 0 1 0 0,-1 1-1 0 0,-10 7 0 0 0,22-13-818 0 0,-1 0 0 0 0,1 0 0 0 0,0 0 0 0 0,0 0-1 0 0,0 0 1 0 0,-1 1 0 0 0,1-1 0 0 0,0 0-1 0 0,0 0 1 0 0,0 0 0 0 0,0 0 0 0 0,-1 1-1 0 0,1-1 1 0 0,0 0 0 0 0,0 0 0 0 0,0 0-1 0 0,0 1 1 0 0,0-1 0 0 0,0 0 0 0 0,0 0 0 0 0,0 1-1 0 0,0-1 1 0 0,-1 0 0 0 0,1 0 0 0 0,0 1-1 0 0,0-1 1 0 0,0 0 0 0 0,0 0 0 0 0,0 1-1 0 0,1-1 1 0 0,-1 0 0 0 0,0 0 0 0 0,0 1-1 0 0,0-1 1 0 0,0 0 0 0 0,0 0 0 0 0,0 0-1 0 0,0 1 1 0 0,0-1 0 0 0,0 0 0 0 0,1 0 0 0 0,-1 0-1 0 0,0 1 1 0 0,0-1 0 0 0,0 0 0 0 0,0 0-1 0 0,1 0 1 0 0,-1 0 0 0 0,0 1 0 0 0,0-1-1 0 0,0 0 1 0 0,1 0 0 0 0,-1 0 0 0 0,0 0-1 0 0,0 0 1 0 0,1 0 0 0 0,-1 0 0 0 0,0 0 0 0 0,0 0-1 0 0,1 0 1 0 0,-1 0 0 0 0,0 0 0 0 0,18 4 1277 0 0,15-3-855 0 0,0 0 0 0 0,-1-3-1 0 0,1-1 1 0 0,61-13 0 0 0,399-80-627 0 0,-308 56-1928 0 0,-173 35 1084 0 0,-21 8-4898 0 0,-30 15-2647 0 0,25-13 3099 0 0</inkml:trace>
</inkml:ink>
</file>

<file path=ppt/ink/ink1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4:16.5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1374 200 168 0 0,'0'0'8270'0'0,"-4"-13"-7526"0"0,-13-37-204 0 0,16 47-449 0 0,0 1 0 0 0,0-1-1 0 0,0 1 1 0 0,0 0 0 0 0,0 0 0 0 0,-1-1-1 0 0,1 1 1 0 0,-1 0 0 0 0,1 0 0 0 0,-1 0-1 0 0,0 0 1 0 0,0 1 0 0 0,0-1-1 0 0,0 0 1 0 0,0 1 0 0 0,0-1 0 0 0,0 1-1 0 0,-3-1 1 0 0,-3-3 287 0 0,-4-2-55 0 0,-1 0 0 0 0,1 0 0 0 0,-1 1 0 0 0,-1 1 0 0 0,1 0-1 0 0,-1 0 1 0 0,0 2 0 0 0,-25-4 0 0 0,-207-29 1847 0 0,212 32-1863 0 0,0 2 1 0 0,-52 3 0 0 0,57 4-14 0 0,1 0 0 0 0,-54 18 0 0 0,56-15-99 0 0,11-2-63 0 0,0 0 0 0 0,1 0 0 0 0,-1 2 0 0 0,2 0 1 0 0,-1 0-1 0 0,1 1 0 0 0,-23 21 0 0 0,7-2 107 0 0,-49 62 1 0 0,56-61-139 0 0,2 1 1 0 0,-22 46-1 0 0,-27 72 311 0 0,25-51-91 0 0,-43 126 166 0 0,51-125-286 0 0,28-77-165 0 0,0 0 0 0 0,2 0 0 0 0,0 1-1 0 0,2 0 1 0 0,-3 39 0 0 0,5 179 153 0 0,3-221-173 0 0,2 0 1 0 0,0 0-1 0 0,0-1 0 0 0,2 1 1 0 0,1-1-1 0 0,9 24 0 0 0,58 98 92 0 0,-27-56-58 0 0,-29-49-11 0 0,24 41 29 0 0,-34-66-49 0 0,0 1 0 0 0,1-1-1 0 0,0-1 1 0 0,18 17-1 0 0,9 2 28 0 0,1-1 0 0 0,69 38 0 0 0,88 26 122 0 0,-152-75-161 0 0,0-2 0 0 0,1-2-1 0 0,0-2 1 0 0,1-1-1 0 0,44 2 1 0 0,-32-6 14 0 0,1-3 0 0 0,-1-2 0 0 0,77-9 0 0 0,173-48-22 0 0,-259 46 13 0 0,-1-2 0 0 0,-1-2 1 0 0,60-28-1 0 0,-51 16 0 0 0,-3-1 0 0 0,0-3 0 0 0,-2-2 0 0 0,-1-2 0 0 0,-2-2 0 0 0,57-60 0 0 0,-83 75-8 0 0,0-2-1 0 0,-1 0 1 0 0,-2-1 0 0 0,-1-1-1 0 0,24-53 1 0 0,-29 54-1 0 0,-2 0-1 0 0,0-1 0 0 0,-2 0 1 0 0,0 0-1 0 0,-2 0 1 0 0,2-51-1 0 0,-7 40 28 0 0,-9-72 0 0 0,-32-195-122 0 0,38 263 83 0 0,-2 1-1 0 0,-1 0 1 0 0,-2 0 0 0 0,-2 0-1 0 0,-23-56 1 0 0,28 83 9 0 0,-63-129-16 0 0,57 122 14 0 0,0 0-1 0 0,-2 0 1 0 0,0 2 0 0 0,-28-29-1 0 0,31 37 1 0 0,0 1 1 0 0,-1 0-1 0 0,-1 1 0 0 0,1 1 1 0 0,-1 0-1 0 0,0 0 0 0 0,-1 1 0 0 0,0 1 1 0 0,0 1-1 0 0,0-1 0 0 0,-29-3 0 0 0,-8 2-36 0 0,-1 3 0 0 0,-55 3 0 0 0,54 0 29 0 0,14 0-19 0 0,-237 10-285 0 0,-32 33-1614 0 0,5 32-1823 0 0,-30 55-6189 0 0,242-89 4114 0 0</inkml:trace>
</inkml:ink>
</file>

<file path=ppt/ink/ink1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4:19.4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338 238 272 0 0,'0'0'6237'0'0,"6"-10"-5609"0"0,0-3-388 0 0,-2 5 40 0 0,0 0-1 0 0,1 0 1 0 0,9-12 0 0 0,-13 19-114 0 0,0 0 0 0 0,0 0 0 0 0,0-1 0 0 0,0 1 0 0 0,0-1 0 0 0,0 1 0 0 0,-1-1 0 0 0,1 1 0 0 0,0-1 0 0 0,-1 1 0 0 0,1-1 0 0 0,-1 0 1 0 0,0 1-1 0 0,1-1 0 0 0,-1 0 0 0 0,0 1 0 0 0,0-1 0 0 0,0 0 0 0 0,0 1 0 0 0,-1-1 0 0 0,1 0 0 0 0,-1-2 0 0 0,0 3-95 0 0,0-1 1 0 0,0 1-1 0 0,0-1 1 0 0,0 1-1 0 0,0-1 1 0 0,-1 1-1 0 0,1 0 1 0 0,0 0 0 0 0,-1 0-1 0 0,1 0 1 0 0,-1 0-1 0 0,1 0 1 0 0,-1 0-1 0 0,0 0 1 0 0,1 0-1 0 0,-1 1 1 0 0,0-1-1 0 0,0 1 1 0 0,-3-1-1 0 0,-3-1 29 0 0,0 0-1 0 0,-1 1 0 0 0,0 0 1 0 0,1 1-1 0 0,-1 0 0 0 0,1 0 1 0 0,-1 1-1 0 0,0 0 0 0 0,1 0 1 0 0,0 1-1 0 0,-1 0 0 0 0,1 1 1 0 0,0-1-1 0 0,0 2 0 0 0,0-1 1 0 0,0 1-1 0 0,-13 9 0 0 0,5-2 23 0 0,1 1 0 0 0,1 1-1 0 0,0 0 1 0 0,1 1-1 0 0,0 0 1 0 0,1 1 0 0 0,0 0-1 0 0,2 1 1 0 0,0 0 0 0 0,0 1-1 0 0,2 0 1 0 0,0 0-1 0 0,1 1 1 0 0,0 0 0 0 0,2 1-1 0 0,0-1 1 0 0,1 1-1 0 0,1 0 1 0 0,-1 30 0 0 0,4-35-49 0 0,0 0 0 0 0,1 0 0 0 0,0 0 0 0 0,2-1 0 0 0,-1 1 0 0 0,7 17 0 0 0,-6-22-47 0 0,0-1-1 0 0,1 1 0 0 0,1-1 1 0 0,-1-1-1 0 0,1 1 0 0 0,0 0 0 0 0,1-1 1 0 0,0 0-1 0 0,0-1 0 0 0,13 11 1 0 0,-10-10-7 0 0,1 0 0 0 0,1-1 0 0 0,-1 0 0 0 0,1-1 0 0 0,0 0 0 0 0,0-1 0 0 0,1 0 0 0 0,-1-1 0 0 0,1 0 1 0 0,14 1-1 0 0,-1-1 12 0 0,-1-1 1 0 0,1-2 0 0 0,-1 0 0 0 0,26-4-1 0 0,-25 0 0 0 0,0 0-1 0 0,0-2 1 0 0,0-1-1 0 0,-1-1 0 0 0,0-1 1 0 0,-1 0-1 0 0,0-2 1 0 0,31-20-1 0 0,-42 22-14 0 0,0 1 0 0 0,-1-1-1 0 0,-1-1 1 0 0,1 0 0 0 0,-1-1 0 0 0,-1 0 0 0 0,9-12-1 0 0,-13 14-3 0 0,0 0 0 0 0,0-1 1 0 0,0 1-1 0 0,-1-1 0 0 0,-1 0 0 0 0,0 0 0 0 0,0 0 0 0 0,-1-1 0 0 0,0 1 0 0 0,1-16 0 0 0,-3 8-29 0 0,0-1-1 0 0,-1 1 1 0 0,0 0-1 0 0,-2 0 1 0 0,0 0-1 0 0,-1 0 0 0 0,-1 0 1 0 0,-1 1-1 0 0,0 0 1 0 0,-1 0-1 0 0,-1 0 1 0 0,0 1-1 0 0,-20-27 1 0 0,17 28-2 0 0,-1 2 0 0 0,0-1 1 0 0,0 2-1 0 0,-1-1 0 0 0,-1 2 1 0 0,0 0-1 0 0,-1 1 0 0 0,0 0 1 0 0,-31-14-1 0 0,25 15-4 0 0,-1 1 1 0 0,0 1-1 0 0,0 1 0 0 0,-1 1 0 0 0,1 1 1 0 0,-1 1-1 0 0,-28 0 0 0 0,30 3 6 0 0,-1 0 0 0 0,1 2 0 0 0,0 0 0 0 0,-27 6 1 0 0,41-6 25 0 0,0 0 1 0 0,0 0-1 0 0,0 0 1 0 0,1 1-1 0 0,-1 0 1 0 0,1 1-1 0 0,-1-1 1 0 0,1 1-1 0 0,0 0 1 0 0,1 1-1 0 0,-1-1 1 0 0,1 1-1 0 0,-1 0 1 0 0,2 1-1 0 0,-1-1 1 0 0,-4 8-1 0 0,7-9 19 0 0,0 0 0 0 0,0 0 0 0 0,0 0 0 0 0,1 0 0 0 0,0 0 0 0 0,0 1 0 0 0,0-1 0 0 0,1 0 0 0 0,-1 1 0 0 0,1-1 0 0 0,0 0 0 0 0,0 1 0 0 0,1-1 0 0 0,-1 1 0 0 0,1-1 0 0 0,0 0 0 0 0,0 0-1 0 0,0 1 1 0 0,1-1 0 0 0,-1 0 0 0 0,1 0 0 0 0,0 0 0 0 0,4 4 0 0 0,3 7 170 0 0,1-1 0 0 0,1 0-1 0 0,0-1 1 0 0,19 17 0 0 0,-6-8 87 0 0,2-2 0 0 0,0 0 0 0 0,33 19 1 0 0,92 42 234 0 0,-98-54-317 0 0,54 26 132 0 0,-26-13-142 0 0,87 56 0 0 0,-138-73-203 0 0,54 52 0 0 0,-41-35-8 0 0,-35-33-301 0 0,0-1 1 0 0,16 9-1 0 0,4 0-4760 0 0,-18-10 920 0 0,3-4-6326 0 0</inkml:trace>
</inkml:ink>
</file>

<file path=ppt/ink/ink1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4:20.0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43 194 7289 0 0,'0'0'9295'0'0,"0"-8"-8675"0"0,0-22-113 0 0,1 25 378 0 0,2 6-567 0 0,1 7-151 0 0,-4-7-91 0 0,10 25 328 0 0,-1 0-1 0 0,-2 1 1 0 0,8 51-1 0 0,-8-40-155 0 0,4 32 29 0 0,0 85 0 0 0,-7-91-238 0 0,-1-45 51 0 0,0-14 52 0 0,1-12 35 0 0,0-7-153 0 0,-1 0 0 0 0,0-1 1 0 0,1-26-1 0 0,-5-48-19 0 0,0 37 1 0 0,1 20 11 0 0,-7-165-226 0 0,5 176 190 0 0,-2 0 0 0 0,0 0 0 0 0,-1 0 0 0 0,-1 0 0 0 0,-1 1 0 0 0,-1 0 0 0 0,-12-21 0 0 0,19 39 14 0 0,0 0 0 0 0,-1 0 1 0 0,1 0-1 0 0,-1 0 0 0 0,1 0 1 0 0,-1 0-1 0 0,0 0 0 0 0,-2-2 1 0 0,3 4-3 0 0,1 0 0 0 0,-1 0 0 0 0,1-1 0 0 0,-1 1 0 0 0,1 0 0 0 0,-1 0 0 0 0,1 0 0 0 0,-1 0 0 0 0,1-1 0 0 0,-1 1 0 0 0,1 0 0 0 0,-1 0 0 0 0,0 0 0 0 0,1 0 0 0 0,-1 1 0 0 0,1-1 0 0 0,-1 0 0 0 0,1 0 0 0 0,-1 0 0 0 0,1 0 0 0 0,-1 0 0 0 0,1 1 0 0 0,-1-1 0 0 0,1 0 0 0 0,-1 0 0 0 0,1 1 0 0 0,-1-1 1 0 0,1 0-1 0 0,-1 1 0 0 0,1-1 0 0 0,0 1 0 0 0,-1-1 0 0 0,1 0 0 0 0,0 1 0 0 0,-1-1 0 0 0,1 1 0 0 0,0-1 0 0 0,0 1 0 0 0,-1-1 0 0 0,1 1 0 0 0,0 0 0 0 0,-8 14 41 0 0,1 0-1 0 0,1 0 1 0 0,1 1-1 0 0,0 0 1 0 0,1 0-1 0 0,1 0 1 0 0,-2 21-1 0 0,-1 119 155 0 0,7-119-197 0 0,1 58-384 0 0,1-32-3899 0 0,-2-59 3218 0 0,-1-3 721 0 0,0 0 0 0 0,0 0 0 0 0,0 0 0 0 0,0 0 0 0 0,0 0-1 0 0,0 0 1 0 0,0 0 0 0 0,1 0 0 0 0,-1 0 0 0 0,0 0 0 0 0,1 0-1 0 0,-1 0 1 0 0,1 0 0 0 0,-1 0 0 0 0,1 0 0 0 0,-1 0 0 0 0,2 0 0 0 0,7 6-4529 0 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38:08.7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134 30 8413 0 0,'0'0'14448'0'0,"-15"-6"-14018"0"0,-1-1-267 0 0,-29-9 1 0 0,44 16-149 0 0,-1 0 0 0 0,1 0 0 0 0,0-1 0 0 0,-1 1 0 0 0,1 0 0 0 0,-1 0 0 0 0,1 1 0 0 0,0-1 0 0 0,-1 0 0 0 0,1 0 0 0 0,0 1 0 0 0,-1-1 0 0 0,1 1 0 0 0,0-1 0 0 0,0 1 0 0 0,-1-1 0 0 0,1 1 0 0 0,0 0 0 0 0,0 0 0 0 0,0 0 0 0 0,0-1 0 0 0,0 1 0 0 0,0 0 0 0 0,0 0 0 0 0,0 1 0 0 0,0-1 0 0 0,0 0 0 0 0,1 0 0 0 0,-1 0 0 0 0,0 0 0 0 0,1 1 0 0 0,-1-1 0 0 0,0 3 0 0 0,-1 0 47 0 0,-1 2-31 0 0,0 1 1 0 0,1-1 0 0 0,-1 1 0 0 0,2 0 0 0 0,-1-1-1 0 0,1 1 1 0 0,0 0 0 0 0,0 0 0 0 0,1 0-1 0 0,-1 0 1 0 0,2 0 0 0 0,-1 0 0 0 0,1 0 0 0 0,0 0-1 0 0,1 0 1 0 0,-1 0 0 0 0,1 0 0 0 0,1 0 0 0 0,-1-1-1 0 0,1 0 1 0 0,0 1 0 0 0,1-1 0 0 0,4 7 0 0 0,-3-7-172 0 0,0 1 1 0 0,0-1-1 0 0,0 0 1 0 0,1 0-1 0 0,0-1 1 0 0,0 0 0 0 0,0 0-1 0 0,1 0 1 0 0,0-1-1 0 0,0 0 1 0 0,0 0-1 0 0,0-1 1 0 0,0 1 0 0 0,1-2-1 0 0,0 1 1 0 0,-1-1-1 0 0,1 0 1 0 0,0-1 0 0 0,0 0-1 0 0,9 0 1 0 0,-11-1-695 0 0,1 0-1 0 0,0 0 1 0 0,12-4 0 0 0,6-6-6586 0 0,-18 5 2109 0 0</inkml:trace>
</inkml:ink>
</file>

<file path=ppt/ink/ink1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4:20.7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0 338 9061 0 0,'0'0'6339'0'0,"17"-8"-5132"0"0,57-27-332 0 0,-64 31-711 0 0,0 1 0 0 0,0 0 0 0 0,1 0 0 0 0,-1 1 0 0 0,12-2 0 0 0,-2 2 67 0 0,286-25 1667 0 0,-185 16-1804 0 0,-50 4-60 0 0,-67 6 42 0 0,15-1-359 0 0,-19 2 275 0 0,0 0 0 0 0,0 0 0 0 0,0 0 0 0 0,0 0 0 0 0,0 0 0 0 0,0 0-1 0 0,0 0 1 0 0,0 0 0 0 0,0 0 0 0 0,0 0 0 0 0,0 0 0 0 0,0 0 0 0 0,0 0 0 0 0,0-1-1 0 0,0 1 1 0 0,0 0 0 0 0,0 0 0 0 0,0 0 0 0 0,0 0 0 0 0,0 0 0 0 0,0 0 0 0 0,0 0-1 0 0,0 0 1 0 0,0 0 0 0 0,0 0 0 0 0,0 0 0 0 0,0 0 0 0 0,0 0 0 0 0,0 0-1 0 0,0 0 1 0 0,0 0 0 0 0,0 0 0 0 0,0 0 0 0 0,0 0 0 0 0,0 0 0 0 0,0 0 0 0 0,0 0-1 0 0,0-1 1 0 0,0 1 0 0 0,0 0 0 0 0,0 0 0 0 0,0 0 0 0 0,0 0 0 0 0,0 0 0 0 0,0 0-1 0 0,0 0 1 0 0,0 0 0 0 0,0 0 0 0 0,0 0 0 0 0,0 0 0 0 0,0 0 0 0 0,0 0-1 0 0,0 0 1 0 0,0 0 0 0 0,0 0 0 0 0,-12-3-496 0 0,-2 2 374 0 0,1-1-1 0 0,-1-1 1 0 0,1 0-1 0 0,0-1 1 0 0,0-1 0 0 0,1 0-1 0 0,-20-10 1 0 0,22 8 227 0 0,0 1-1 0 0,0-1 1 0 0,1-1 0 0 0,0 0 0 0 0,0 0 0 0 0,1-1 0 0 0,0 0-1 0 0,0 0 1 0 0,1-1 0 0 0,0 0 0 0 0,1 0 0 0 0,0-1 0 0 0,1 0-1 0 0,0 0 1 0 0,1 0 0 0 0,-4-12 0 0 0,7 10 454 0 0,1 13-543 0 0,0 0 0 0 0,0 0-1 0 0,0 0 1 0 0,0 0-1 0 0,0 0 1 0 0,1 0 0 0 0,-1-1-1 0 0,0 1 1 0 0,0 0 0 0 0,0 0-1 0 0,0 0 1 0 0,0 0-1 0 0,0 0 1 0 0,0 0 0 0 0,0 0-1 0 0,1 0 1 0 0,-1 0 0 0 0,0 0-1 0 0,0 0 1 0 0,0 0 0 0 0,0 0-1 0 0,0 0 1 0 0,0 0-1 0 0,1 0 1 0 0,-1 0 0 0 0,0 0-1 0 0,0 0 1 0 0,0 0 0 0 0,0 0-1 0 0,0 0 1 0 0,0 0-1 0 0,0 0 1 0 0,1 0 0 0 0,-1 0-1 0 0,0 0 1 0 0,0 0 0 0 0,0 0-1 0 0,0 0 1 0 0,0 0 0 0 0,0 0-1 0 0,0 0 1 0 0,0 0-1 0 0,1 1 1 0 0,-1-1 0 0 0,17 16 189 0 0,-12-11-228 0 0,90 90 329 0 0,-81-81-293 0 0,4 2 17 0 0,-1 2-1 0 0,-1 0 1 0 0,26 38 0 0 0,-38-50-18 0 0,-1 1 0 0 0,0-1 1 0 0,0 1-1 0 0,-1-1 1 0 0,0 1-1 0 0,0 0 1 0 0,2 11-1 0 0,-4-13-4 0 0,0 0 0 0 0,0 0-1 0 0,0 0 1 0 0,0 0 0 0 0,-1 0-1 0 0,0 0 1 0 0,0 0-1 0 0,0 0 1 0 0,-1-1 0 0 0,1 1-1 0 0,-6 9 1 0 0,-1 0-115 0 0,-1 0-1 0 0,-1 0 1 0 0,-1-1-1 0 0,-22 23 1 0 0,-57 43-997 0 0,60-54 715 0 0,-174 144-2506 0 0,54-55-1986 0 0,52-44 334 0 0</inkml:trace>
</inkml:ink>
</file>

<file path=ppt/ink/ink1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4:52.6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13 1564 0 0,'0'0'10132'0'0,"-5"-13"-2782"0"0,6 19-6528 0 0,4 8-1183 0 0,-4-12 662 0 0,6 17-147 0 0,-2 0-1 0 0,0 0 0 0 0,4 34 1 0 0,0 63 134 0 0,-3-28-118 0 0,-2-27-45 0 0,-2-22 61 0 0,10 48 0 0 0,-12-125 1159 0 0,1 5-1358 0 0,-6-37 10 0 0,-4-1-1 0 0,-22-91 0 0 0,25 135-187 0 0,2 12-32 0 0,3 11 134 0 0,2 5 39 0 0,12 34 47 0 0,-2-7 45 0 0,-2 0 1 0 0,7 34-1 0 0,-13-46-318 0 0,4 24 691 0 0,-5-13-3977 0 0,-5-44-4640 0 0,3 1 2718 0 0</inkml:trace>
</inkml:ink>
</file>

<file path=ppt/ink/ink1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5:44.5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25 4956 0 0,'0'0'8014'0'0,"4"-4"-7449"0"0,-4 4-560 0 0,2-2 113 0 0,-1 0 1 0 0,1 1-1 0 0,-1-1 1 0 0,1 1-1 0 0,0-1 1 0 0,0 1-1 0 0,0 0 1 0 0,0 0-1 0 0,0 0 1 0 0,0 0-1 0 0,0 0 1 0 0,0 0-1 0 0,0 0 1 0 0,0 1-1 0 0,0-1 1 0 0,0 1-1 0 0,1-1 0 0 0,-1 1 1 0 0,4 0-1 0 0,-5 0-22 0 0,1 0 0 0 0,0 0-1 0 0,-1 0 1 0 0,1 0-1 0 0,-1 0 1 0 0,1 0 0 0 0,-1 1-1 0 0,1-1 1 0 0,-1 0-1 0 0,1 1 1 0 0,-1 0 0 0 0,1-1-1 0 0,-1 1 1 0 0,1 0-1 0 0,-1-1 1 0 0,0 1 0 0 0,1 0-1 0 0,-1 0 1 0 0,0 0-1 0 0,0 0 1 0 0,0 0 0 0 0,0 1-1 0 0,0-1 1 0 0,0 0-1 0 0,0 0 1 0 0,1 2 0 0 0,-1 2 1 0 0,1 0 1 0 0,-1 0 0 0 0,0 1 0 0 0,0-1 0 0 0,0 0 0 0 0,-1 9 0 0 0,0-8-36 0 0,5 59 335 0 0,-1-40-284 0 0,-2 1 1 0 0,-2-1-1 0 0,0 1 0 0 0,-1 0 1 0 0,-6 30-1 0 0,-3-16-8 0 0,3-8 37 0 0,-7 48-1 0 0,13-70-126 0 0,1 0 0 0 0,0 0 0 0 0,0 0 0 0 0,1 0-1 0 0,0 0 1 0 0,1 0 0 0 0,0 0 0 0 0,1 0-1 0 0,4 11 1 0 0,1-2 45 0 0,0-2 0 0 0,1 1 0 0 0,2-1 0 0 0,-1 0 0 0 0,2-1-1 0 0,0 0 1 0 0,1-1 0 0 0,0 0 0 0 0,30 23 0 0 0,-32-30-15 0 0,0-1-1 0 0,1-1 1 0 0,0 0 0 0 0,0 0-1 0 0,0-1 1 0 0,21 5 0 0 0,82 12 81 0 0,-77-16-130 0 0,454 66 182 0 0,-440-66-172 0 0,702 59-85 0 0,-167-19 91 0 0,-16 7-18 0 0,344 40 53 0 0,-783-76-53 0 0,456 71 68 0 0,193 17-95 0 0,-22-73 95 0 0,-678-30-81 0 0,365-16-7 0 0,20-6 148 0 0,-365 18-108 0 0,298-33 6 0 0,-318 25-24 0 0,-51 7 10 0 0,-1-2 1 0 0,39-11-1 0 0,-58 13 3 0 0,0-1 0 0 0,0 0 0 0 0,0 0-1 0 0,0-1 1 0 0,-1-1 0 0 0,0 0 0 0 0,0 0 0 0 0,0-1 0 0 0,13-14 0 0 0,-5 3-19 0 0,0 0 1 0 0,16-26 0 0 0,-29 37 6 0 0,1 0 1 0 0,-2 0 0 0 0,1 0 0 0 0,-1 0 0 0 0,0-1 0 0 0,0 1 0 0 0,-1-1-1 0 0,0 0 1 0 0,-1 0 0 0 0,1 0 0 0 0,-1-9 0 0 0,-8-87 13 0 0,0-3 148 0 0,10 59-100 0 0,2-1 0 0 0,11-48 0 0 0,4-44 196 0 0,-11-19 184 0 0,5-48 161 0 0,-11 150-652 0 0,-3 58-2 0 0,-3 0-155 0 0,0 1 77 0 0,0-1 1 0 0,0 1-1 0 0,1 0 1 0 0,-1 0-1 0 0,0 0 1 0 0,0 0-1 0 0,1 0 1 0 0,-5 3-1 0 0,-17 7-984 0 0,-33-1-4042 0 0,-65 5 1 0 0,92-14 1484 0 0,-15-1-2426 0 0</inkml:trace>
</inkml:ink>
</file>

<file path=ppt/ink/ink1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7:15.5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3130 37 768 0 0,'0'0'6517'0'0,"-17"0"-508"0"0,11-1-6086 0 0,-51-17 2478 0 0,24 8-1682 0 0,28 9-664 0 0,-1 0 0 0 0,1 1 0 0 0,0 0 0 0 0,-1 0 0 0 0,1 0 0 0 0,-6 1 0 0 0,-7 0 45 0 0,-97 1 696 0 0,5 5-232 0 0,-274-4 1224 0 0,12-6-818 0 0,203 14-294 0 0,131-7-622 0 0,-83 14 4 0 0,-11 0 96 0 0,106-15-154 0 0,-37 11 1 0 0,19-5-2 0 0,-25 11 75 0 0,-214 27 272 0 0,165-31-156 0 0,-210 57 0 0 0,269-57-120 0 0,-57 20-32 0 0,75-22-19 0 0,25-9-8 0 0,1 1 0 0 0,-1 0 0 0 0,-25 14 0 0 0,13-3-5 0 0,13-9-11 0 0,1 1 0 0 0,1 0 0 0 0,0 1 1 0 0,0 0-1 0 0,-16 18 0 0 0,-6 16-7 0 0,-42 70-1 0 0,71-104 10 0 0,0 1 1 0 0,1 0-1 0 0,1 0 0 0 0,0 1 0 0 0,0-1 0 0 0,1 1 0 0 0,-2 13 0 0 0,3-6-1 0 0,0 0 0 0 0,1 1 1 0 0,3 32-1 0 0,-1-41 9 0 0,1 0 1 0 0,1 0 0 0 0,0 0-1 0 0,1 0 1 0 0,0-1 0 0 0,0 0 0 0 0,1 1-1 0 0,1-2 1 0 0,0 1 0 0 0,13 17-1 0 0,-2-7 26 0 0,1 0 0 0 0,1-1-1 0 0,31 24 1 0 0,-31-29-6 0 0,-1-2-1 0 0,2 0 0 0 0,0-2 1 0 0,0 0-1 0 0,1-1 1 0 0,26 8-1 0 0,134 27 190 0 0,-157-39-172 0 0,25 3-4 0 0,92 4 1 0 0,50-14 74 0 0,-97-6-38 0 0,140-30-1 0 0,-102 13-84 0 0,42-2-2 0 0,146-28 164 0 0,-147 24-251 0 0,-12 2 101 0 0,-114 17 44 0 0,67-28 1 0 0,-5 1-40 0 0,-29 15-10 0 0,-1-4 0 0 0,86-44 0 0 0,-8 7-7 0 0,-131 54 32 0 0,0-2 0 0 0,-1-1 0 0 0,-1 0 1 0 0,40-33-1 0 0,-39 29-55 0 0,-15 10 49 0 0,0 1 0 0 0,0-2 0 0 0,-1 1 0 0 0,10-13 0 0 0,-16 17-12 0 0,0 0 1 0 0,0 0 0 0 0,-1 0 0 0 0,1 0 0 0 0,-1-1 0 0 0,0 1 0 0 0,0-1-1 0 0,-1 0 1 0 0,1 1 0 0 0,-1-1 0 0 0,0 0 0 0 0,-1 0 0 0 0,1-8 0 0 0,-1 1-12 0 0,0 0 0 0 0,-1-1 0 0 0,-4-18 0 0 0,-2-10-5 0 0,7 32 8 0 0,-1 1 0 0 0,0 0-1 0 0,-1 0 1 0 0,0 0 0 0 0,0 1 0 0 0,-1-1 0 0 0,0 0-1 0 0,-5-9 1 0 0,-5-5 0 0 0,8 13 1 0 0,0 1 1 0 0,0-1-1 0 0,-1 1 1 0 0,0 0-1 0 0,-1 0 1 0 0,-12-11-1 0 0,10 11-9 0 0,-17-18 0 0 0,22 21 7 0 0,0 0 0 0 0,0 0 0 0 0,-1 1 0 0 0,1 0-1 0 0,-1 0 1 0 0,0 0 0 0 0,-1 0 0 0 0,1 1 0 0 0,0 0-1 0 0,-1 0 1 0 0,0 0 0 0 0,-7-2 0 0 0,-15-3-4 0 0,-52-23 1 0 0,62 25-7 0 0,-1 0 0 0 0,-1 1 0 0 0,1 1 0 0 0,-1 0 0 0 0,-33 0 1 0 0,-33-7 51 0 0,49 4-40 0 0,1 2 0 0 0,-59-2 1 0 0,-453 7 76 0 0,358 8 11 0 0,119-4-100 0 0,-148 10-41 0 0,114-10 42 0 0,-155 9 43 0 0,154 0-61 0 0,-109 29 1 0 0,160-27 25 0 0,-99 43 1 0 0,132-49 8 0 0,0 0-5 0 0,1 1 0 0 0,0 1 0 0 0,0 0-1 0 0,1 2 1 0 0,1 0 0 0 0,-30 27 0 0 0,-19 39-33 0 0,32-35 53 0 0,14-17-12 0 0,2 1 0 0 0,1 1 0 0 0,2 0 0 0 0,-16 36 0 0 0,26-47-6 0 0,1-1 0 0 0,0 1 0 0 0,2 0 0 0 0,0 0 0 0 0,-3 31 0 0 0,3 95 59 0 0,4-106-8 0 0,0-29-46 0 0,1 1 1 0 0,0-1-1 0 0,0 0 0 0 0,1 1 0 0 0,0-1 0 0 0,0 0 1 0 0,1 0-1 0 0,0 0 0 0 0,1-1 0 0 0,0 1 1 0 0,9 13-1 0 0,-5-12 10 0 0,-1 0 0 0 0,2-1 0 0 0,-1 1 0 0 0,1-2 1 0 0,1 1-1 0 0,0-1 0 0 0,20 12 0 0 0,-9-8 18 0 0,2-1-1 0 0,-1 0 1 0 0,32 9 0 0 0,68 11 56 0 0,-31-17-87 0 0,165 3 0 0 0,-240-17 2 0 0,303 0 52 0 0,10-33-43 0 0,-277 26-13 0 0,493-96 25 0 0,-492 90-30 0 0,20-4 5 0 0,128-49 0 0 0,-87 18-38 0 0,93-40-49 0 0,-165 67 71 0 0,-2-1 1 0 0,45-32-1 0 0,68-65-24 0 0,-142 109 30 0 0,0-1 0 0 0,-1 0 1 0 0,0-1-1 0 0,10-17 0 0 0,29-54-38 0 0,-44 72 51 0 0,0 0 1 0 0,-1-1-1 0 0,0 0 0 0 0,-1 0 0 0 0,0 0 0 0 0,-1 0 1 0 0,0-1-1 0 0,-1 1 0 0 0,0-1 0 0 0,-1 1 0 0 0,0-1 1 0 0,-1 1-1 0 0,-3-13 0 0 0,2 18-6 0 0,0 0 1 0 0,-1 0-1 0 0,0 1 1 0 0,0-1-1 0 0,-1 1 1 0 0,0-1-1 0 0,0 1 1 0 0,0 0-1 0 0,-1 1 0 0 0,0-1 1 0 0,0 1-1 0 0,0 0 1 0 0,-1 0-1 0 0,0 0 1 0 0,1 1-1 0 0,-2 0 1 0 0,1 0-1 0 0,0 1 1 0 0,-1 0-1 0 0,-9-4 1 0 0,-95-43-41 0 0,21 7 12 0 0,75 38 20 0 0,-1 0-1 0 0,1 1 1 0 0,-1 0 0 0 0,0 1-1 0 0,-21 0 1 0 0,-83 2-75 0 0,61 2 70 0 0,-7-4 67 0 0,-89-15 0 0 0,137 16-50 0 0,-6-1-39 0 0,0 1-1 0 0,-46 3 1 0 0,-49 13-18 0 0,-25 1 86 0 0,70-14 80 0 0,-142-18 0 0 0,165 12-212 0 0,-82 4 0 0 0,66 2 60 0 0,-117 7 20 0 0,-1 1 64 0 0,113-8-36 0 0,-1 3 1 0 0,1 3 0 0 0,-129 31-1 0 0,194-37-4 0 0,-34 9-7 0 0,0 2 0 0 0,0 1 0 0 0,-55 28 0 0 0,34-9-15 0 0,-106 60 8 0 0,160-86 10 0 0,0-1-1 0 0,1 1 1 0 0,-1 1-1 0 0,1 0 1 0 0,0 0-1 0 0,0 0 1 0 0,1 1 0 0 0,0 0-1 0 0,1 0 1 0 0,0 0-1 0 0,-6 12 1 0 0,5-6-10 0 0,1 1 1 0 0,0-1 0 0 0,1 1-1 0 0,1 1 1 0 0,0-1 0 0 0,-1 22 0 0 0,1 6 9 0 0,-4 128 0 0 0,8-159 4 0 0,1 1 1 0 0,0-1-1 0 0,1 1 0 0 0,1-1 0 0 0,7 20 0 0 0,32 55 13 0 0,-31-67-1 0 0,0 0 0 0 0,2-1 1 0 0,0 0-1 0 0,1-1 1 0 0,18 16-1 0 0,-20-22 2 0 0,1-1 0 0 0,0 0 0 0 0,1-1 1 0 0,0 0-1 0 0,0-2 0 0 0,1 1 0 0 0,20 6 0 0 0,0-3 45 0 0,0-1-1 0 0,66 9 1 0 0,77-1-55 0 0,-58-7-37 0 0,-37-7 37 0 0,107-6-1 0 0,-189 1-4 0 0,112-6 24 0 0,35-2-34 0 0,-72 8-153 0 0,-1-3 1 0 0,102-17 0 0 0,-154 15-421 0 0,5 0 101 0 0,0-1 0 0 0,40-15 0 0 0,-59 17-359 0 0,-1 0 1 0 0,0-1-1 0 0,0 0 1 0 0,10-8-1 0 0,-13 9-576 0 0,0-1-1 0 0,-1 0 1 0 0,0 0 0 0 0,0-1-1 0 0,0 1 1 0 0,7-13 0 0 0,2-10-6081 0 0</inkml:trace>
</inkml:ink>
</file>

<file path=ppt/ink/ink1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5:01.6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401 271 92 0 0,'0'0'11152'0'0,"10"-14"-10214"0"0,49-64 619 0 0,-55 74-1295 0 0,0-1 0 0 0,-1 0 0 0 0,0 0 0 0 0,0 0 0 0 0,0-1 0 0 0,0 1 0 0 0,-1-1 0 0 0,0 0 0 0 0,0 0 0 0 0,-1 1 0 0 0,1-9 0 0 0,-1 11-195 0 0,-1 0 0 0 0,0 0 0 0 0,0-1 0 0 0,0 1 1 0 0,-1 0-1 0 0,1-1 0 0 0,-1 1 0 0 0,0 0 0 0 0,0 0 1 0 0,0 0-1 0 0,0 0 0 0 0,0 0 0 0 0,-1 0 0 0 0,1 0 1 0 0,-1 0-1 0 0,0 0 0 0 0,0 1 0 0 0,0-1 0 0 0,0 1 1 0 0,-1-1-1 0 0,-4-3 0 0 0,0 1 2 0 0,0 1-1 0 0,-1-1 1 0 0,0 2 0 0 0,0-1-1 0 0,0 1 1 0 0,0 0-1 0 0,0 0 1 0 0,-1 1 0 0 0,1 0-1 0 0,-1 1 1 0 0,1 0 0 0 0,-12 0-1 0 0,4 1 17 0 0,0 0 0 0 0,0 2 0 0 0,0-1-1 0 0,0 2 1 0 0,-26 7 0 0 0,25-4-37 0 0,0 0 0 0 0,0 2 0 0 0,1-1-1 0 0,0 2 1 0 0,0 0 0 0 0,1 1 0 0 0,-26 22 0 0 0,34-26-44 0 0,0 1 1 0 0,0 0-1 0 0,0 1 0 0 0,1 0 1 0 0,0 0-1 0 0,1 0 0 0 0,0 0 0 0 0,0 1 1 0 0,1 0-1 0 0,0 0 0 0 0,0 0 0 0 0,1 1 1 0 0,1-1-1 0 0,-1 1 0 0 0,1 0 1 0 0,0 10-1 0 0,1-13-6 0 0,1 0 0 0 0,0 0 0 0 0,0 0 1 0 0,1 0-1 0 0,0 0 0 0 0,0 0 0 0 0,4 9 0 0 0,-4-13 10 0 0,0-1-1 0 0,0 1 0 0 0,1 0 0 0 0,-1-1 1 0 0,1 1-1 0 0,0-1 0 0 0,0 0 0 0 0,0 0 0 0 0,0 0 1 0 0,0 0-1 0 0,0 0 0 0 0,0 0 0 0 0,1 0 1 0 0,-1 0-1 0 0,1-1 0 0 0,-1 0 0 0 0,1 1 0 0 0,0-1 1 0 0,-1 0-1 0 0,5 1 0 0 0,2 0 39 0 0,1 0 1 0 0,-1-1-1 0 0,1 0 0 0 0,-1 0 0 0 0,1-1 0 0 0,-1 0 1 0 0,1-1-1 0 0,-1 0 0 0 0,1 0 0 0 0,14-5 1 0 0,7-4-26 0 0,51-24 0 0 0,-62 25-13 0 0,52-28 191 0 0,-40 20 216 0 0,-32 17-394 0 0,0-1 0 0 0,0 1-1 0 0,1 0 1 0 0,-1 0 0 0 0,0 0 0 0 0,1 0 0 0 0,-1-1 0 0 0,0 1-1 0 0,1 0 1 0 0,-1 0 0 0 0,1 0 0 0 0,-1 0 0 0 0,0 0 0 0 0,1 0-1 0 0,-1 0 1 0 0,0 0 0 0 0,1 0 0 0 0,-1 0 0 0 0,0 0 0 0 0,1 0-1 0 0,-1 0 1 0 0,1 0 0 0 0,-1 0 0 0 0,0 0 0 0 0,1 0 0 0 0,-1 1-1 0 0,0-1 1 0 0,1 0 0 0 0,-1 0 0 0 0,0 0 0 0 0,1 1 0 0 0,-1-1-1 0 0,0 0 1 0 0,0 0 0 0 0,1 1 0 0 0,-1-1 0 0 0,0 0 0 0 0,0 0-1 0 0,0 1 1 0 0,1-1 0 0 0,-1 0 0 0 0,0 1 0 0 0,0-1 0 0 0,0 0-1 0 0,0 1 1 0 0,1-1 0 0 0,-1 1 0 0 0,0-1 0 0 0,0 0 0 0 0,0 1-1 0 0,0-1 1 0 0,0 0 0 0 0,0 1 0 0 0,-1 26 138 0 0,0-18 12 0 0,-7 97 655 0 0,-1 13-617 0 0,12 29-174 0 0,0-27-1579 0 0,-3-118 1337 0 0,0 1-1 0 0,-1-1 0 0 0,1 0 0 0 0,-1 0 0 0 0,1 0 0 0 0,-1 0 0 0 0,0 0 0 0 0,0 0 1 0 0,0 0-1 0 0,-3 5 0 0 0,3-7-262 0 0,0 1 0 0 0,-1 0 0 0 0,1-1 1 0 0,-1 1-1 0 0,1-1 0 0 0,-1 1 0 0 0,1-1 1 0 0,-1 0-1 0 0,0 0 0 0 0,1 0 0 0 0,-1 0 0 0 0,0 0 1 0 0,0 0-1 0 0,0 0 0 0 0,0-1 0 0 0,0 1 1 0 0,0-1-1 0 0,-3 1 0 0 0,-15 0-5110 0 0</inkml:trace>
</inkml:ink>
</file>

<file path=ppt/ink/ink1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5:00.6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342 296 5625 0 0,'0'0'3550'0'0,"3"-13"-2297"0"0,8-39 77 0 0,-10 46-1109 0 0,-1 1 0 0 0,1 0 0 0 0,-1 0 0 0 0,0-1 0 0 0,0 1 0 0 0,-1 0 0 0 0,1-1-1 0 0,-1 1 1 0 0,-1 0 0 0 0,1 0 0 0 0,-3-7 0 0 0,-1 2 166 0 0,0 1 0 0 0,0 0 0 0 0,-12-15 0 0 0,17 24-381 0 0,-7-8 191 0 0,0-1 0 0 0,-1 1 0 0 0,0 1 0 0 0,0-1 0 0 0,-1 1 0 0 0,0 1 1 0 0,0-1-1 0 0,0 2 0 0 0,-1-1 0 0 0,0 1 0 0 0,0 1 0 0 0,-16-5 0 0 0,8 4-52 0 0,-1 0 0 0 0,1 2-1 0 0,-1 0 1 0 0,0 1 0 0 0,0 1 0 0 0,-27 1-1 0 0,45 0-144 0 0,0 0 0 0 0,0 0 0 0 0,0 0-1 0 0,0 0 1 0 0,0 0 0 0 0,0 0-1 0 0,0 1 1 0 0,0-1 0 0 0,0 0 0 0 0,0 0-1 0 0,0 1 1 0 0,0-1 0 0 0,0 1-1 0 0,0-1 1 0 0,0 1 0 0 0,0-1 0 0 0,0 1-1 0 0,0-1 1 0 0,0 1 0 0 0,1 0-1 0 0,-1-1 1 0 0,0 1 0 0 0,0 0 0 0 0,1 0-1 0 0,-1 0 1 0 0,1 0 0 0 0,-1 0-1 0 0,1-1 1 0 0,-1 1 0 0 0,1 0 0 0 0,-1 0-1 0 0,1 0 1 0 0,0 0 0 0 0,-1 0-1 0 0,1 0 1 0 0,0 1 0 0 0,0-1 0 0 0,0 0-1 0 0,0 0 1 0 0,0 0 0 0 0,0 0-1 0 0,0 0 1 0 0,0 0 0 0 0,1 0 0 0 0,-1 0-1 0 0,0 0 1 0 0,1 0 0 0 0,-1 1-1 0 0,2 4-7 0 0,1-1-1 0 0,-1 1 0 0 0,1-1 0 0 0,0 1 0 0 0,1-1 0 0 0,7 9 0 0 0,31 31 115 0 0,52 43 0 0 0,29 28-271 0 0,-116-108 145 0 0,61 71-180 0 0,-63-71 190 0 0,1 0 1 0 0,-1 0-1 0 0,0 0 0 0 0,-1 1 0 0 0,0-1 0 0 0,0 1 0 0 0,-1 0 0 0 0,3 15 0 0 0,-5-21 16 0 0,-1-1 0 0 0,0 0-1 0 0,0 1 1 0 0,0-1-1 0 0,0 1 1 0 0,0-1 0 0 0,-1 1-1 0 0,1-1 1 0 0,-1 0 0 0 0,1 1-1 0 0,-1-1 1 0 0,0 0-1 0 0,0 1 1 0 0,0-1 0 0 0,0 0-1 0 0,-1 0 1 0 0,1 0-1 0 0,0 0 1 0 0,-1 0 0 0 0,1 0-1 0 0,-1-1 1 0 0,0 1 0 0 0,0 0-1 0 0,0-1 1 0 0,0 1-1 0 0,0-1 1 0 0,0 0 0 0 0,0 1-1 0 0,0-1 1 0 0,0 0-1 0 0,0 0 1 0 0,-4 0 0 0 0,-6 3 81 0 0,1-1 0 0 0,-1-1 0 0 0,0 0 0 0 0,0-1 0 0 0,-16 1 0 0 0,-1-1 57 0 0,4 0 104 0 0,1 0 1 0 0,-1-2-1 0 0,-30-5 0 0 0,50 5-144 0 0,1 0 0 0 0,-1 0 1 0 0,1 0-1 0 0,-1-1 0 0 0,1 0 1 0 0,-6-3-1 0 0,9 4-83 0 0,0 1 0 0 0,0-1 1 0 0,0 1-1 0 0,0-1 0 0 0,1 0 0 0 0,-1 0 0 0 0,0 1 1 0 0,1-1-1 0 0,-1 0 0 0 0,0 0 0 0 0,1 0 0 0 0,-1 1 1 0 0,1-1-1 0 0,-1 0 0 0 0,1 0 0 0 0,-1 0 0 0 0,1 0 1 0 0,0 0-1 0 0,0 0 0 0 0,-1 0 0 0 0,1 0 0 0 0,0 0 1 0 0,0 0-1 0 0,0 0 0 0 0,0 0 0 0 0,0 0 0 0 0,0 0 1 0 0,0 0-1 0 0,1 0 0 0 0,-1 0 0 0 0,0 0 0 0 0,1 0 1 0 0,-1 0-1 0 0,0 0 0 0 0,1 0 0 0 0,0-1 0 0 0,2-2-11 0 0,0-1 0 0 0,0 1 1 0 0,0 1-1 0 0,0-1 0 0 0,1 0 0 0 0,0 1 0 0 0,0 0 0 0 0,6-5 0 0 0,40-21-38 0 0,-38 22 29 0 0,92-45-110 0 0,112-40 1 0 0,-34 16-1639 0 0,-113 49-796 0 0,-45 20-866 0 0,0 3-3470 0 0,-11 4 299 0 0</inkml:trace>
</inkml:ink>
</file>

<file path=ppt/ink/ink1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5:09.0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1 329 1096 0 0,'0'0'10109'0'0,"0"0"-10096"0"0,0 0 0 0 0,0 0 1 0 0,0 0-1 0 0,0 0 0 0 0,0 0 0 0 0,0 0 0 0 0,0 0 1 0 0,0 1-1 0 0,0-1 0 0 0,0 0 0 0 0,0 0 0 0 0,0 0 1 0 0,0 0-1 0 0,0 0 0 0 0,0 0 0 0 0,0 0 0 0 0,0 0 1 0 0,0 0-1 0 0,0 0 0 0 0,0 0 0 0 0,0 0 0 0 0,0 0 1 0 0,0 0-1 0 0,0 1 0 0 0,0-1 0 0 0,0 0 0 0 0,0 0 1 0 0,0 0-1 0 0,0 0 0 0 0,0 0 0 0 0,0 0 0 0 0,0 0 1 0 0,0 0-1 0 0,0 0 0 0 0,0 0 0 0 0,0 0 0 0 0,1 0 1 0 0,-1 0-1 0 0,0 0 0 0 0,0 0 0 0 0,0 0 0 0 0,0 0 1 0 0,0 0-1 0 0,0 0 0 0 0,0 0 0 0 0,0 0 0 0 0,0 0 1 0 0,0 0-1 0 0,0 0 0 0 0,0 0 0 0 0,0 0 0 0 0,0 1 1 0 0,0-2-1 0 0,1 1 0 0 0,-1 0 0 0 0,0 0 0 0 0,0 0 1 0 0,0 0-1 0 0,130-7 4914 0 0,-38 8-4171 0 0,196-6-127 0 0,-155-4-462 0 0,566-50-78 0 0,-232 5 207 0 0,-352 41-136 0 0,306-13-59 0 0,2 26-159 0 0,1211 6 126 0 0,-998-7 131 0 0,999 32 72 0 0,-1374-16-291 0 0,222 8-67 0 0,662-13 507 0 0,-870-16-230 0 0,1 0 414 0 0,475-20 391 0 0,-251 20-558 0 0,-315 7-275 0 0,718 27 336 0 0,-560-13 310 0 0,-242-16-390 0 0,140-20-1 0 0,88-24-170 0 0,-289 40-147 0 0,-1-3 1 0 0,41-12-1 0 0,-80 20-106 0 0,1 0 1 0 0,0 0 0 0 0,-1-1-1 0 0,1 1 1 0 0,-1 0-1 0 0,1 0 1 0 0,0-1-1 0 0,-1 1 1 0 0,1 0-1 0 0,-1-1 1 0 0,1 1-1 0 0,-1 0 1 0 0,1-1-1 0 0,-1 1 1 0 0,1-1-1 0 0,-1 1 1 0 0,0-1-1 0 0,1 1 1 0 0,-1-1-1 0 0,0 1 1 0 0,1-1-1 0 0,-1 1 1 0 0,0-1 0 0 0,1 0-1 0 0,-1 0 1 0 0,0 0-33 0 0,0 1 0 0 0,0-1 0 0 0,-1 0 1 0 0,1 0-1 0 0,0 0 0 0 0,0 1 0 0 0,-1-1 0 0 0,1 0 1 0 0,0 0-1 0 0,-1 1 0 0 0,1-1 0 0 0,-1 0 1 0 0,1 1-1 0 0,-1-1 0 0 0,1 1 0 0 0,-1-1 1 0 0,0 0-1 0 0,1 1 0 0 0,-1-1 0 0 0,0 0 1 0 0,-11-7-626 0 0,-1 1 0 0 0,0 0 0 0 0,0 0 1 0 0,-22-7-1 0 0,8 3-589 0 0,-55-23-5854 0 0,22 6 519 0 0</inkml:trace>
</inkml:ink>
</file>

<file path=ppt/ink/ink1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5:09.9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 51 4864 0 0,'0'0'11147'0'0,"-1"-9"-10708"0"0,-4-26-53 0 0,5 29 448 0 0,1 7-568 0 0,3 5-6 0 0,1 16 201 0 0,-1 0-1 0 0,0 0 0 0 0,0 25 0 0 0,-4 67 351 0 0,-1-37-457 0 0,15 183 485 0 0,0 5-95 0 0,-18 156 252 0 0,-12-141-499 0 0,-5 213 92 0 0,23-462-802 0 0,1 0 0 0 0,2 0 0 0 0,1 0 0 0 0,15 46 0 0 0,-21-76-379 0 0,0-8-837 0 0,0 2 691 0 0,-2-27-3819 0 0,2 29 3578 0 0,0 1 1 0 0,-1 0-1 0 0,0 0 1 0 0,1 0-1 0 0,-1 1 1 0 0,0-1-1 0 0,-2-4 0 0 0</inkml:trace>
</inkml:ink>
</file>

<file path=ppt/ink/ink1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5:10.6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156 138 5260 0 0,'0'0'8618'0'0,"-13"6"-7722"0"0,-40 26-33 0 0,50-30-779 0 0,0 0 1 0 0,0 0-1 0 0,1 0 1 0 0,-1 1-1 0 0,1-1 0 0 0,-1 1 1 0 0,1 0-1 0 0,0 0 1 0 0,0 0-1 0 0,0 0 1 0 0,1 0-1 0 0,-1 0 0 0 0,0 3 1 0 0,-3 5 182 0 0,-4 9 97 0 0,0 0-1 0 0,2 1 0 0 0,0 0 0 0 0,1 0 1 0 0,1 0-1 0 0,2 1 0 0 0,0 0 1 0 0,0 36-1 0 0,3-48-302 0 0,1 0-1 0 0,0 0 1 0 0,1 1 0 0 0,0-1 0 0 0,0-1 0 0 0,1 1-1 0 0,1 0 1 0 0,0-1 0 0 0,5 11 0 0 0,-5-14-52 0 0,0 1 0 0 0,1-1 0 0 0,0 0 0 0 0,0 0 0 0 0,0-1 0 0 0,1 1 1 0 0,0-1-1 0 0,0 0 0 0 0,0-1 0 0 0,1 0 0 0 0,-1 0 0 0 0,1 0 0 0 0,9 3 0 0 0,-7-3-4 0 0,1-1 1 0 0,-1-1-1 0 0,1 1 0 0 0,0-2 0 0 0,-1 1 0 0 0,1-1 0 0 0,0-1 1 0 0,0 0-1 0 0,17-2 0 0 0,-14 0-30 0 0,-1 0 1 0 0,1-1 0 0 0,-1-1-1 0 0,0 0 1 0 0,0 0 0 0 0,-1-1-1 0 0,13-8 1 0 0,-14 8-27 0 0,-1-2 0 0 0,0 1 1 0 0,0-1-1 0 0,0 0 0 0 0,-1-1 1 0 0,0 0-1 0 0,-1-1 0 0 0,0 1 0 0 0,0-1 1 0 0,-1 0-1 0 0,0-1 0 0 0,-1 0 0 0 0,0 0 1 0 0,0 0-1 0 0,-1 0 0 0 0,0-1 0 0 0,-1 0 1 0 0,0 1-1 0 0,-1-1 0 0 0,0 0 1 0 0,0-15-1 0 0,-1 9-3 0 0,-1 0 1 0 0,-1 0-1 0 0,-1 0 1 0 0,0 0-1 0 0,-1 0 0 0 0,0 0 1 0 0,-2 1-1 0 0,0 0 1 0 0,-1 0-1 0 0,0 0 1 0 0,-10-17-1 0 0,5 15 39 0 0,0 0 0 0 0,-1 1 0 0 0,-1 0 0 0 0,0 1 0 0 0,-17-16 0 0 0,22 25 28 0 0,1 0 1 0 0,-1 1 0 0 0,0 0 0 0 0,0 1-1 0 0,-1-1 1 0 0,0 2 0 0 0,0-1 0 0 0,0 1 0 0 0,0 1-1 0 0,-1 0 1 0 0,1 0 0 0 0,-20-3 0 0 0,20 5 59 0 0,0 1 0 0 0,0 0 0 0 0,0 0 0 0 0,0 1 0 0 0,0 0 1 0 0,0 0-1 0 0,0 1 0 0 0,-9 3 0 0 0,14-4-39 0 0,1 1 0 0 0,0-1 0 0 0,0 1 0 0 0,-1-1 0 0 0,1 1 0 0 0,0 0 1 0 0,0 0-1 0 0,1 0 0 0 0,-1 1 0 0 0,0-1 0 0 0,1 1 0 0 0,-1-1 0 0 0,1 1 0 0 0,0 0 0 0 0,0 0 0 0 0,0 0 0 0 0,0 0 0 0 0,1 1 1 0 0,-1-1-1 0 0,1 0 0 0 0,0 1 0 0 0,0-1 0 0 0,-1 6 0 0 0,1-1 16 0 0,1 0-1 0 0,0 0 1 0 0,0 0 0 0 0,1 0 0 0 0,0 0-1 0 0,0-1 1 0 0,1 1 0 0 0,0 0 0 0 0,0 0-1 0 0,1-1 1 0 0,0 1 0 0 0,1-1 0 0 0,-1 0-1 0 0,1 0 1 0 0,0 0 0 0 0,8 9 0 0 0,9 9 243 0 0,1 0 1 0 0,41 35-1 0 0,-54-51-170 0 0,188 149 693 0 0,-54-47-527 0 0,-112-84-990 0 0,-2 1 0 0 0,0 2 0 0 0,33 44 1 0 0,-60-71 283 0 0,0 0 1 0 0,0 0-1 0 0,0 0 1 0 0,-1 0 0 0 0,1 0-1 0 0,-1 1 1 0 0,2 5-1 0 0,-1 13-10052 0 0</inkml:trace>
</inkml:ink>
</file>

<file path=ppt/ink/ink1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5:10.9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56 10709 0 0,'0'0'6295'0'0,"16"-9"-5473"0"0,54-28-290 0 0,-66 36-495 0 0,-1-1 0 0 0,1 1 1 0 0,-1-1-1 0 0,1 1 0 0 0,-1 0 0 0 0,1 1 0 0 0,0-1 0 0 0,-1 0 0 0 0,1 1 0 0 0,0 0 0 0 0,-1 0 0 0 0,1 0 0 0 0,0 1 0 0 0,0-1 0 0 0,5 2 1 0 0,-2 0 23 0 0,0-1-4 0 0,0 1 0 0 0,0 0 1 0 0,0 1-1 0 0,0-1 0 0 0,-1 2 0 0 0,1-1 0 0 0,-1 1 0 0 0,0-1 1 0 0,0 2-1 0 0,0-1 0 0 0,0 1 0 0 0,6 6 0 0 0,-10-8-36 0 0,1 0 0 0 0,-1 0 0 0 0,1 0 0 0 0,-1 0 0 0 0,0 1 0 0 0,-1-1-1 0 0,1 1 1 0 0,0 0 0 0 0,-1-1 0 0 0,0 1 0 0 0,0 0 0 0 0,0 0 0 0 0,0-1 0 0 0,-1 1 0 0 0,1 0 0 0 0,-1 0-1 0 0,0 0 1 0 0,0 0 0 0 0,-1 0 0 0 0,1 0 0 0 0,-1 0 0 0 0,0 0 0 0 0,0-1 0 0 0,-2 6 0 0 0,0 0 30 0 0,-2 0 1 0 0,1 0 0 0 0,-1-1-1 0 0,-1 1 1 0 0,-7 9 0 0 0,-38 37 303 0 0,32-35 96 0 0,-19 25 0 0 0,37-45-440 0 0,-2 4 55 0 0,0-1-1 0 0,0 1 1 0 0,1 0 0 0 0,-1 0-1 0 0,1 0 1 0 0,0 0-1 0 0,0 1 1 0 0,0-1 0 0 0,1 1-1 0 0,-1-1 1 0 0,1 1-1 0 0,-1 8 1 0 0,2-12-54 0 0,0 0 0 0 0,0 0-1 0 0,1 0 1 0 0,-1 0 0 0 0,0 0 0 0 0,1 0 0 0 0,-1 0-1 0 0,1 0 1 0 0,-1 0 0 0 0,1 0 0 0 0,-1-1 0 0 0,1 1-1 0 0,-1 0 1 0 0,1 0 0 0 0,0-1 0 0 0,0 1-1 0 0,-1 0 1 0 0,1-1 0 0 0,0 1 0 0 0,0-1 0 0 0,0 1-1 0 0,0-1 1 0 0,-1 1 0 0 0,1-1 0 0 0,0 0 0 0 0,0 1-1 0 0,0-1 1 0 0,0 0 0 0 0,0 0 0 0 0,2 0-1 0 0,4 2 16 0 0,0-2-1 0 0,0 1 0 0 0,8-1 1 0 0,-10 0-13 0 0,29-1-54 0 0,42-5 0 0 0,-59 4-166 0 0,-1-2-1 0 0,1 0 1 0 0,-1 0 0 0 0,24-11-1 0 0,-37 14 80 0 0,0-1-1 0 0,0 1 0 0 0,0-1 1 0 0,0 0-1 0 0,-1 1 0 0 0,1-1 1 0 0,0-1-1 0 0,-1 1 0 0 0,0 0 1 0 0,1-1-1 0 0,-1 1 0 0 0,0-1 1 0 0,0 1-1 0 0,0-1 0 0 0,-1 0 1 0 0,3-4-1 0 0,-3 5-192 0 0,-1 0 0 0 0,1-1 0 0 0,-1 1-1 0 0,0 0 1 0 0,1 0 0 0 0,-1 0 0 0 0,0 0 0 0 0,0-1 0 0 0,-1 1 0 0 0,0-4-1 0 0,0 3-489 0 0,0-1-1 0 0,0 1 0 0 0,0 0 0 0 0,-1 0 0 0 0,1 0 0 0 0,-1 0 0 0 0,0 0 0 0 0,-2-3 0 0 0,-12-14-5190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35:39.0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192 171 2092 0 0,'0'0'6721'0'0,"2"-12"-5730"0"0,3-10-489 0 0,7-51 2397 0 0,-11 68-2434 0 0,-1 0 0 0 0,1 1 1 0 0,-1-1-1 0 0,0 0 1 0 0,-2-6-1 0 0,2 10-367 0 0,0 0-1 0 0,-1 0 1 0 0,1-1-1 0 0,-1 1 1 0 0,1 0-1 0 0,-1 0 1 0 0,1 0-1 0 0,-1 0 1 0 0,0-1-1 0 0,0 1 1 0 0,1 0-1 0 0,-1 1 1 0 0,0-1 0 0 0,0 0-1 0 0,0 0 1 0 0,0 0-1 0 0,0 0 1 0 0,0 1-1 0 0,-1-1 1 0 0,1 0-1 0 0,0 1 1 0 0,0-1-1 0 0,-2 0 1 0 0,-3 0 48 0 0,0-1 0 0 0,0 1 0 0 0,0 0 1 0 0,0 1-1 0 0,0-1 0 0 0,0 1 0 0 0,0 0 1 0 0,0 1-1 0 0,0 0 0 0 0,0 0 0 0 0,0 0 1 0 0,1 0-1 0 0,-1 1 0 0 0,-11 4 0 0 0,11-2-75 0 0,-1-1 0 0 0,1 1 0 0 0,0 0 0 0 0,0 0 0 0 0,0 0-1 0 0,0 1 1 0 0,1 0 0 0 0,0 0 0 0 0,0 0 0 0 0,0 1-1 0 0,-7 12 1 0 0,10-15-76 0 0,0 1 0 0 0,0 0-1 0 0,0 0 1 0 0,1 0 0 0 0,0 0-1 0 0,0 0 1 0 0,0 0 0 0 0,0 0-1 0 0,0 1 1 0 0,1-1 0 0 0,0 0-1 0 0,0 0 1 0 0,0 1 0 0 0,1-1-1 0 0,-1 0 1 0 0,1 0 0 0 0,0 1-1 0 0,3 7 1 0 0,-1-5-2 0 0,1 1-1 0 0,-1-1 0 0 0,2 0 1 0 0,-1 0-1 0 0,1 0 1 0 0,0 0-1 0 0,1-1 1 0 0,9 10-1 0 0,41 30 7 0 0,8 9 50 0 0,-55-47-1 0 0,-1 0 1 0 0,-1 1 0 0 0,0 0 0 0 0,0 0 0 0 0,6 12 0 0 0,-12-19-18 0 0,0 0 0 0 0,1 0-1 0 0,-1 0 1 0 0,-1 1 0 0 0,1-1 0 0 0,0 1 0 0 0,0-1 0 0 0,-1 0 0 0 0,0 1 0 0 0,1-1 0 0 0,-1 1 0 0 0,0-1 0 0 0,0 1 0 0 0,0-1 0 0 0,-1 1 0 0 0,1-1-1 0 0,0 1 1 0 0,-2 3 0 0 0,0-3 10 0 0,1 0 0 0 0,-1 0 0 0 0,0 0 0 0 0,1-1-1 0 0,-1 1 1 0 0,-1-1 0 0 0,1 0 0 0 0,0 1 0 0 0,0-1-1 0 0,-1 0 1 0 0,1 0 0 0 0,-1-1 0 0 0,-3 3 0 0 0,0-1-279 0 0,-1 1 1 0 0,0-1 0 0 0,0-1-1 0 0,-1 1 1 0 0,1-1 0 0 0,0-1-1 0 0,-1 1 1 0 0,1-1 0 0 0,-1-1-1 0 0,1 1 1 0 0,-13-2 0 0 0,19 1 115 0 0,1 0-1 0 0,-1 0 1 0 0,0 0 0 0 0,1-1 0 0 0,-1 1 0 0 0,0 0 0 0 0,0 0-1 0 0,1-1 1 0 0,-1 1 0 0 0,0-1 0 0 0,1 1 0 0 0,-1 0 0 0 0,1-1-1 0 0,-1 1 1 0 0,1-1 0 0 0,-1 0 0 0 0,1 1 0 0 0,-1-1 0 0 0,1 1-1 0 0,-1-1 1 0 0,1 0 0 0 0,0 1 0 0 0,-1-1 0 0 0,1 0 0 0 0,0 1-1 0 0,-1-1 1 0 0,1-1 0 0 0,-2-21-5326 0 0,2 18 4009 0 0,0-10-4901 0 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38:10.0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4 115 2152 0 0,'0'0'6499'0'0,"-1"-9"-6018"0"0,-1-27 166 0 0,1 34-381 0 0,1-1-1 0 0,1 1 1 0 0,-1-1 0 0 0,0 1-1 0 0,1-1 1 0 0,-1 1 0 0 0,1 0-1 0 0,-1-1 1 0 0,3-3 0 0 0,1-10 1910 0 0,-1-3 856 0 0,-3 19-2971 0 0,0 0 0 0 0,0 0 0 0 0,0-1 0 0 0,0 1 0 0 0,0 0 0 0 0,0 0 1 0 0,0-1-1 0 0,0 1 0 0 0,0 0 0 0 0,0 0 0 0 0,0-1 0 0 0,0 1 0 0 0,1 0 0 0 0,-1 0 1 0 0,0-1-1 0 0,0 1 0 0 0,0 0 0 0 0,0 0 0 0 0,1 0 0 0 0,-1-1 0 0 0,0 1 0 0 0,0 0 0 0 0,0 0 1 0 0,1 0-1 0 0,-1 0 0 0 0,0-1 0 0 0,0 1 0 0 0,1 0 0 0 0,-1 0 0 0 0,0 0 0 0 0,0 0 1 0 0,1 0-1 0 0,-1 0 0 0 0,0 0 0 0 0,1 0 0 0 0,-1 0 0 0 0,0 0 0 0 0,0 0 0 0 0,1 0 1 0 0,-1 0-1 0 0,0 0 0 0 0,0 0 0 0 0,1 0 0 0 0,-1 0 0 0 0,0 0 0 0 0,0 0 0 0 0,1 1 1 0 0,-1-1-1 0 0,0 0 0 0 0,0 0 0 0 0,1 0 0 0 0,-1 0 0 0 0,0 0 0 0 0,0 1 0 0 0,0-1 0 0 0,1 0 1 0 0,-1 0-1 0 0,0 1 0 0 0,0-1 0 0 0,0 0 0 0 0,0 0 0 0 0,1 0 0 0 0,-1 1 0 0 0,0-1 1 0 0,0 0-1 0 0,0 0 0 0 0,0 1 0 0 0,7 11 322 0 0,0 0-1 0 0,0 0 1 0 0,-1 1-1 0 0,7 25 1 0 0,9 18-153 0 0,-14-41-218 0 0,0 0 1 0 0,1 0-1 0 0,0 0 0 0 0,2-1 1 0 0,11 13-1 0 0,-18-23-52 0 0,1 1 0 0 0,0-1 0 0 0,0 0 0 0 0,0 0 0 0 0,0-1 1 0 0,1 0-1 0 0,7 4 0 0 0,-9-5-51 0 0,0-1 1 0 0,0 0-1 0 0,0 0 1 0 0,0 0-1 0 0,0 0 1 0 0,0-1-1 0 0,0 0 1 0 0,0 0-1 0 0,0 0 1 0 0,0 0-1 0 0,0 0 1 0 0,7-2-1 0 0,-6 0-95 0 0,-1 0-1 0 0,1 0 0 0 0,-1 0 0 0 0,0 0 1 0 0,0-1-1 0 0,1 1 0 0 0,-2-1 0 0 0,1 0 1 0 0,0-1-1 0 0,-1 1 0 0 0,7-8 0 0 0,11-18-2940 0 0,-6-1-4604 0 0,-11 16 2469 0 0</inkml:trace>
</inkml:ink>
</file>

<file path=ppt/ink/ink1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5:12.1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203 15 2704 0 0,'0'0'6681'0'0,"-13"-2"-6198"0"0,2-1-285 0 0,2 0 65 0 0,-1 1 0 0 0,1 0 0 0 0,0 1 0 0 0,-1 0 0 0 0,1 0 0 0 0,-1 1 0 0 0,-14 2 0 0 0,19-1-190 0 0,1 1 0 0 0,-1-1 0 0 0,0 1 0 0 0,0 0 0 0 0,1 1 0 0 0,0-1 1 0 0,-1 1-1 0 0,1 0 0 0 0,0 0 0 0 0,0 0 0 0 0,0 0 0 0 0,1 1 0 0 0,-1 0 0 0 0,1-1 0 0 0,0 1 1 0 0,0 1-1 0 0,0-1 0 0 0,1 0 0 0 0,-1 1 0 0 0,1-1 0 0 0,0 1 0 0 0,0 0 0 0 0,1-1 0 0 0,0 1 1 0 0,-1 0-1 0 0,2 0 0 0 0,-1 0 0 0 0,0 0 0 0 0,1 0 0 0 0,0 0 0 0 0,0 0 0 0 0,1 0 0 0 0,-1 0 0 0 0,1 0 1 0 0,0 0-1 0 0,0 0 0 0 0,1 0 0 0 0,0 0 0 0 0,-1 0 0 0 0,2-1 0 0 0,-1 1 0 0 0,0-1 0 0 0,1 0 1 0 0,0 1-1 0 0,0-1 0 0 0,0-1 0 0 0,1 1 0 0 0,3 3 0 0 0,20 13 179 0 0,0-2 0 0 0,41 20 0 0 0,21 14 275 0 0,-77-44-430 0 0,0 1-1 0 0,0 1 1 0 0,-1 0 0 0 0,18 19 0 0 0,-28-27-93 0 0,1 0 1 0 0,-1 0-1 0 0,0-1 0 0 0,0 1 1 0 0,0 0-1 0 0,0 0 1 0 0,0 0-1 0 0,0 0 0 0 0,0 0 1 0 0,-1 0-1 0 0,1 0 1 0 0,-1 0-1 0 0,1 0 0 0 0,-1 3 1 0 0,0-4-11 0 0,0 0 0 0 0,0 0 0 0 0,-1 0 0 0 0,1 1 1 0 0,0-1-1 0 0,-1 0 0 0 0,1 0 0 0 0,-1 0 0 0 0,1 0 0 0 0,-1 0 1 0 0,1 0-1 0 0,-1 0 0 0 0,0 0 0 0 0,0-1 0 0 0,1 1 1 0 0,-1 0-1 0 0,0 0 0 0 0,0-1 0 0 0,0 1 0 0 0,0 0 0 0 0,0-1 1 0 0,0 1-1 0 0,0-1 0 0 0,0 1 0 0 0,0-1 0 0 0,0 1 0 0 0,-2 0 1 0 0,-7 1-301 0 0,0 0 0 0 0,0-1 0 0 0,-1 0-1 0 0,1 0 1 0 0,0-1 0 0 0,0 0 0 0 0,-1-1 0 0 0,1 0 0 0 0,0-1 0 0 0,0 0 0 0 0,-19-7 0 0 0,12 2-1032 0 0,0-1 0 0 0,1-1 0 0 0,0-1 0 0 0,-16-12 0 0 0,7 2-2805 0 0</inkml:trace>
</inkml:ink>
</file>

<file path=ppt/ink/ink1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5:12.4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24 3484 0 0,'0'0'2673'0'0,"17"-4"-1414"0"0,55-12 42 0 0,-65 15-1038 0 0,0 0 0 0 0,0 0 0 0 0,0 1 0 0 0,-1 0 0 0 0,1 0 0 0 0,8 2 0 0 0,-11-2-89 0 0,0 1 0 0 0,0 0 1 0 0,-1 0-1 0 0,1 1 0 0 0,-1-1 1 0 0,1 1-1 0 0,-1 0 0 0 0,0-1 1 0 0,5 5-1 0 0,-4-3 33 0 0,0 1-1 0 0,-1 1 1 0 0,1-1 0 0 0,-1 0 0 0 0,0 1 0 0 0,0 0-1 0 0,0 0 1 0 0,0 0 0 0 0,-1 0 0 0 0,0 0 0 0 0,0 0-1 0 0,-1 0 1 0 0,2 9 0 0 0,6 24 603 0 0,-6-19-584 0 0,1 0 0 0 0,1-1 0 0 0,1 0 0 0 0,8 20 0 0 0,-11-33-216 0 0,0 0-1 0 0,0 0 0 0 0,0 0 1 0 0,1 0-1 0 0,-1-1 0 0 0,1 1 0 0 0,0-1 1 0 0,1 0-1 0 0,-1 0 0 0 0,1-1 1 0 0,-1 1-1 0 0,1-1 0 0 0,0 0 0 0 0,0 0 1 0 0,1-1-1 0 0,-1 1 0 0 0,11 2 1 0 0,-7-3-9 0 0,0 0 1 0 0,0 0-1 0 0,0-1 1 0 0,0 0-1 0 0,1 0 1 0 0,-1-1-1 0 0,0-1 1 0 0,0 0 0 0 0,1 0-1 0 0,10-3 1 0 0,-16 3-7 0 0,-1 0 0 0 0,1 0 0 0 0,0-1 0 0 0,-1 1 0 0 0,1-1 0 0 0,-1 0 0 0 0,1 0 0 0 0,-1 0 0 0 0,0-1 0 0 0,0 1 0 0 0,0-1 0 0 0,0 1 0 0 0,0-1 0 0 0,-1 0 0 0 0,1 0 0 0 0,-1 0 0 0 0,0-1 1 0 0,0 1-1 0 0,0-1 0 0 0,0 1 0 0 0,-1-1 0 0 0,1 1 0 0 0,-1-1 0 0 0,0 0 0 0 0,0 0 0 0 0,1-5 0 0 0,-2 4-1 0 0,0 1 1 0 0,0 0-1 0 0,0-1 1 0 0,0 1-1 0 0,0-1 0 0 0,-1 1 1 0 0,0-1-1 0 0,0 1 1 0 0,0 0-1 0 0,-1 0 0 0 0,1-1 1 0 0,-4-4-1 0 0,1 3-4 0 0,1 0 0 0 0,-2 0 1 0 0,1 0-1 0 0,-1 1 0 0 0,1 0 0 0 0,-2 0 0 0 0,-5-5 0 0 0,-3 0-103 0 0,-1 0 0 0 0,-1 1-1 0 0,1 0 1 0 0,-1 1 0 0 0,-22-7-1 0 0,23 10-360 0 0,-1 0-1 0 0,0 1 1 0 0,-19-2-1 0 0,-1 4-6454 0 0</inkml:trace>
</inkml:ink>
</file>

<file path=ppt/ink/ink1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5:12.6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11025 0 0,'0'0'6536'0'0,"10"17"-5981"0"0,29 57-203 0 0,-34-65-309 0 0,-1 0-1 0 0,0 1 1 0 0,-1 0 0 0 0,0 0 0 0 0,-1 0 0 0 0,3 15 0 0 0,-1 1-38 0 0,8 22-17 0 0,-8-34-423 0 0,0 0 1 0 0,-1 1-1 0 0,0-1 1 0 0,-1 1-1 0 0,-1 0 1 0 0,-1 20-1 0 0,0-34 239 0 0,0 0 0 0 0,0 1 0 0 0,0-1 0 0 0,-1 0 0 0 0,1 0 0 0 0,0 0 0 0 0,-1 0 0 0 0,1 0-1 0 0,-1 0 1 0 0,0 0 0 0 0,1 0 0 0 0,-1 0 0 0 0,0 0 0 0 0,1 0 0 0 0,-1 0 0 0 0,0 0 0 0 0,0 0-1 0 0,0-1 1 0 0,0 1 0 0 0,0 0 0 0 0,0-1 0 0 0,0 1 0 0 0,0-1 0 0 0,0 1 0 0 0,0-1 0 0 0,0 1 0 0 0,0-1-1 0 0,-2 1 1 0 0,1-1-247 0 0,0 0 0 0 0,0 0 0 0 0,0 0 0 0 0,0 0 0 0 0,0 0 0 0 0,0 0 0 0 0,0 0 0 0 0,0 0 0 0 0,0-1 0 0 0,0 1 0 0 0,0-1 0 0 0,1 0 1 0 0,-1 1-1 0 0,0-1 0 0 0,0 0 0 0 0,-3-2 0 0 0,-12-11-1915 0 0</inkml:trace>
</inkml:ink>
</file>

<file path=ppt/ink/ink1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5:13.1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91 2672 0 0,'0'0'9362'0'0,"10"-13"-8477"0"0,32-39 43 0 0,-41 50-861 0 0,0 1-1 0 0,0-1 0 0 0,1 1 1 0 0,-1-1-1 0 0,1 1 1 0 0,-1 0-1 0 0,1-1 0 0 0,0 1 1 0 0,-1 0-1 0 0,1 0 1 0 0,0 0-1 0 0,0 0 0 0 0,0 1 1 0 0,-1-1-1 0 0,1 0 1 0 0,0 1-1 0 0,0-1 0 0 0,0 1 1 0 0,4 0-1 0 0,0-1 134 0 0,11-1 218 0 0,0 1 0 0 0,0 1 1 0 0,0 0-1 0 0,0 1 0 0 0,0 1 0 0 0,0 1 1 0 0,27 7-1 0 0,-41-9-390 0 0,1 0 1 0 0,-1 1-1 0 0,0-1 0 0 0,1 1 0 0 0,-1 0 0 0 0,5 3 1 0 0,-7-4-32 0 0,0 0 0 0 0,0 0 0 0 0,0 0 0 0 0,0 1 0 0 0,0-1-1 0 0,0 0 1 0 0,0 0 0 0 0,-1 1 0 0 0,1-1 0 0 0,-1 0 0 0 0,1 1 0 0 0,-1-1 0 0 0,1 0 0 0 0,-1 1 0 0 0,0-1 0 0 0,1 1 0 0 0,-1-1 0 0 0,0 3 0 0 0,0 0 56 0 0,-1 15-605 0 0,1-19 542 0 0,0 1 0 0 0,0-1-1 0 0,0 1 1 0 0,0-1 0 0 0,0 1-1 0 0,0-1 1 0 0,0 0 0 0 0,0 1 0 0 0,-1-1-1 0 0,1 1 1 0 0,0-1 0 0 0,0 1-1 0 0,0-1 1 0 0,-1 0 0 0 0,1 1-1 0 0,0-1 1 0 0,0 0 0 0 0,-1 1 0 0 0,1-1-1 0 0,0 0 1 0 0,-1 1 0 0 0,1-1-1 0 0,-1 0 1 0 0,1 1 0 0 0,0-1-1 0 0,-1 0 1 0 0,1 0 0 0 0,-1 0 0 0 0,1 1-1 0 0,-1-1 1 0 0,1 0-25 0 0,23 2 558 0 0,-21-2-481 0 0,0 0-1 0 0,1 0 1 0 0,-1 0 0 0 0,0 0 0 0 0,1-1-1 0 0,-1 1 1 0 0,0-1 0 0 0,0 0-1 0 0,1 0 1 0 0,-1 0 0 0 0,0 0 0 0 0,0 0-1 0 0,0 0 1 0 0,0 0 0 0 0,0-1-1 0 0,0 1 1 0 0,-1-1 0 0 0,1 1 0 0 0,0-1-1 0 0,-1 0 1 0 0,1 1 0 0 0,1-5 0 0 0,1-1-48 0 0,0 0 0 0 0,-1 0 1 0 0,-1-1-1 0 0,1 0 0 0 0,1-9 1 0 0,-3 14-34 0 0,3-7-192 0 0,-2 8 94 0 0,-1 7 29 0 0,-2 32 459 0 0,1-18-328 0 0,-1 0 0 0 0,5 32 0 0 0,-3-45-286 0 0,1-1-1 0 0,0 1 0 0 0,4 10 0 0 0,6 3-3398 0 0</inkml:trace>
</inkml:ink>
</file>

<file path=ppt/ink/ink1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5:13.4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10877 0 0,'0'0'7557'0'0,"83"46"-7841"0"0,-65-37-384 0 0,3 3-280 0 0,5-2-409 0 0,-5-3-1071 0 0,20 0-2416 0 0</inkml:trace>
</inkml:ink>
</file>

<file path=ppt/ink/ink1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5:13.7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84 70 2464 0 0,'0'0'12535'0'0,"-12"-12"-11591"0"0,-37-34-189 0 0,34 35-101 0 0,15 11-639 0 0,0 0 1 0 0,0 0-1 0 0,0 0 1 0 0,-1 0 0 0 0,1 0-1 0 0,0 0 1 0 0,0 0 0 0 0,0 0-1 0 0,-1 0 1 0 0,1 0 0 0 0,0 0-1 0 0,0 0 1 0 0,0 0-1 0 0,-1 0 1 0 0,1 0 0 0 0,0 0-1 0 0,0 0 1 0 0,0 0 0 0 0,-1 0-1 0 0,1 0 1 0 0,0 0-1 0 0,0 0 1 0 0,0 0 0 0 0,-1 1-1 0 0,1-1 1 0 0,0 0 0 0 0,0 0-1 0 0,0 0 1 0 0,0 0-1 0 0,-1 0 1 0 0,1 1 0 0 0,0 0 40 0 0,-1 0 0 0 0,1 0 0 0 0,0 0 0 0 0,0 0 0 0 0,0 0 0 0 0,0 1 0 0 0,0-1 0 0 0,0 0 0 0 0,0 0 0 0 0,0 0 0 0 0,1 2 0 0 0,-1-1 77 0 0,0 1-43 0 0,1 0 1 0 0,-1 1-1 0 0,1-1 0 0 0,0 0 1 0 0,0 0-1 0 0,0 1 0 0 0,1-1 1 0 0,-1 0-1 0 0,1 0 0 0 0,-1 0 0 0 0,4 3 1 0 0,28 33 378 0 0,-19-23-277 0 0,-6-6-95 0 0,75 93 416 0 0,-72-87-490 0 0,0 1-1 0 0,-1 1 1 0 0,-1 0 0 0 0,11 28-1 0 0,-18-40-29 0 0,0-1 0 0 0,-1 1 1 0 0,0-1-1 0 0,0 1 0 0 0,0 0 0 0 0,0 0 0 0 0,-1-1 0 0 0,0 1 0 0 0,-1 6 0 0 0,1-10-7 0 0,-1 0-1 0 0,1 0 0 0 0,-1 0 1 0 0,1 0-1 0 0,-1 0 0 0 0,0 0 1 0 0,0 0-1 0 0,0 0 0 0 0,0 0 0 0 0,-1-1 1 0 0,1 1-1 0 0,0 0 0 0 0,-1-1 1 0 0,1 1-1 0 0,-1-1 0 0 0,1 0 1 0 0,-1 1-1 0 0,0-1 0 0 0,1 0 1 0 0,-1 0-1 0 0,0 0 0 0 0,0 0 1 0 0,0 0-1 0 0,0-1 0 0 0,0 1 1 0 0,0-1-1 0 0,-3 1 0 0 0,-2 1-171 0 0,-1-1 0 0 0,0 0 1 0 0,1-1-1 0 0,-1 0 0 0 0,1 0 0 0 0,-1 0 0 0 0,0-1 0 0 0,1 0 0 0 0,-1-1 0 0 0,-10-3 0 0 0,13 3-219 0 0,0 0-1 0 0,0 0 0 0 0,1 0 0 0 0,-1-1 1 0 0,1 0-1 0 0,0 0 0 0 0,-5-4 1 0 0,6 4-493 0 0,0 0 1 0 0,0-1 0 0 0,0 1 0 0 0,0-1 0 0 0,1 0 0 0 0,-1 0-1 0 0,1 0 1 0 0,-3-8 0 0 0,-3-13-5079 0 0</inkml:trace>
</inkml:ink>
</file>

<file path=ppt/ink/ink1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5:14.1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57 6765 0 0,'0'0'3317'0'0,"14"-8"-2231"0"0,45-23 132 0 0,-53 28-1023 0 0,0 1 0 0 0,0-1 0 0 0,0 1 0 0 0,0 0 1 0 0,0 0-1 0 0,0 1 0 0 0,1 0 0 0 0,-1 0 0 0 0,1 1 0 0 0,-1-1 0 0 0,0 2 1 0 0,9 0-1 0 0,-8-1-40 0 0,-4 0-100 0 0,0 0 0 0 0,0 1 0 0 0,0-1 0 0 0,-1 1 0 0 0,1 0 0 0 0,0-1 0 0 0,-1 1 0 0 0,1 0 0 0 0,0 1 0 0 0,-1-1 0 0 0,1 0 0 0 0,-1 1 0 0 0,0-1 0 0 0,1 1 0 0 0,-1 0 0 0 0,0 0 0 0 0,3 3 1 0 0,-2-1 13 0 0,-1 0 0 0 0,0 0 0 0 0,0-1 0 0 0,0 1 1 0 0,0 0-1 0 0,-1 1 0 0 0,1-1 0 0 0,-1 0 0 0 0,0 0 1 0 0,0 7-1 0 0,0 7 55 0 0,-1-1-1 0 0,0 1 1 0 0,-1 0 0 0 0,-5 23 0 0 0,6-40-124 0 0,-2 11 27 0 0,0 1 1 0 0,1-1-1 0 0,0 1 0 0 0,2 0 0 0 0,-1 0 1 0 0,3 14-1 0 0,-2-22-20 0 0,1 0 0 0 0,-1-1-1 0 0,1 1 1 0 0,-1 0 0 0 0,1 0 0 0 0,1-1 0 0 0,-1 0 0 0 0,1 1-1 0 0,-1-1 1 0 0,1 0 0 0 0,1 0 0 0 0,-1 0 0 0 0,0-1 0 0 0,1 1-1 0 0,0-1 1 0 0,0 0 0 0 0,0 0 0 0 0,6 4 0 0 0,-3-4 4 0 0,0 1 0 0 0,0-1 1 0 0,1-1-1 0 0,-1 1 0 0 0,1-1 1 0 0,-1-1-1 0 0,1 1 0 0 0,0-1 1 0 0,0-1-1 0 0,0 1 0 0 0,-1-1 1 0 0,10-1-1 0 0,-14 0 34 0 0,1 1-1 0 0,-1-1 1 0 0,0 1 0 0 0,0-1 0 0 0,0 0 0 0 0,0 0-1 0 0,0 0 1 0 0,0-1 0 0 0,0 1 0 0 0,-1-1 0 0 0,1 1-1 0 0,0-1 1 0 0,-1 0 0 0 0,1 0 0 0 0,-1 0 0 0 0,0-1-1 0 0,0 1 1 0 0,0 0 0 0 0,0-1 0 0 0,0 1 0 0 0,0-1-1 0 0,-1 0 1 0 0,1 0 0 0 0,-1 0 0 0 0,1 0 0 0 0,-1 0-1 0 0,0 0 1 0 0,-1 0 0 0 0,1 0 0 0 0,0 0 0 0 0,-1-6-1 0 0,1 4-8 0 0,-2 0-1 0 0,1 1 0 0 0,-1-1 0 0 0,1 0 0 0 0,-1 1 0 0 0,0-1 0 0 0,-1 1 0 0 0,1-1 0 0 0,-1 1 0 0 0,0 0 0 0 0,0-1 0 0 0,0 1 1 0 0,-4-5-1 0 0,-6-6-54 0 0,0 1-1 0 0,-15-15 1 0 0,15 16-341 0 0,-18-22 0 0 0,29 34 253 0 0,0 0 1 0 0,1 0-1 0 0,-1-1 0 0 0,0 1 1 0 0,0 0-1 0 0,1 0 1 0 0,-1 0-1 0 0,1-1 0 0 0,-1 1 1 0 0,1 0-1 0 0,-1 0 1 0 0,1-1-1 0 0,0 1 1 0 0,-1-1-1 0 0,1 1 0 0 0,0 0 1 0 0,0-1-1 0 0,0 1 1 0 0,0 0-1 0 0,1-3 0 0 0,0 2-371 0 0,0 1-1 0 0,0 0 1 0 0,0 0-1 0 0,0 0 0 0 0,1-1 1 0 0,-1 1-1 0 0,0 0 0 0 0,1 1 1 0 0,-1-1-1 0 0,1 0 1 0 0,-1 0-1 0 0,1 0 0 0 0,-1 1 1 0 0,1-1-1 0 0,-1 1 0 0 0,4-1 1 0 0,17-5-4739 0 0</inkml:trace>
</inkml:ink>
</file>

<file path=ppt/ink/ink1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5:14.3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111 0 9461 0 0,'0'0'7938'0'0,"2"16"-6799"0"0,6 53-270 0 0,-7-52-589 0 0,0 1-1 0 0,-1 0 1 0 0,-1 0-1 0 0,-3 18 1 0 0,0-4-198 0 0,2-13-257 0 0,0-1 1 0 0,-2 0 0 0 0,-7 27 0 0 0,9-39-268 0 0,-1 0 0 0 0,1 0 0 0 0,-1-1 0 0 0,0 1 0 0 0,-1 0 0 0 0,1-1 0 0 0,-1 0 0 0 0,0 0 0 0 0,0 0 0 0 0,-1 0 0 0 0,1-1 0 0 0,-1 0 1 0 0,-7 5-1 0 0,-5-1-3816 0 0,-3-5-1311 0 0</inkml:trace>
</inkml:ink>
</file>

<file path=ppt/ink/ink1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5:14.5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77 2784 0 0,'0'0'9557'0'0,"13"-7"-8897"0"0,4-1-435 0 0,-6 2-56 0 0,1 1-1 0 0,-1 0 1 0 0,1 0 0 0 0,18-3-1 0 0,6-1 202 0 0,-1 1 0 0 0,1 2 0 0 0,0 1-1 0 0,68 0 1 0 0,-100 6-284 0 0,0-1 0 0 0,0 1-1 0 0,0-1 1 0 0,-1 1 0 0 0,1 0-1 0 0,0 0 1 0 0,-1 1 0 0 0,1-1-1 0 0,0 1 1 0 0,-1-1 0 0 0,0 1-1 0 0,1 0 1 0 0,-1 1 0 0 0,0-1 0 0 0,0 1-1 0 0,0-1 1 0 0,-1 1 0 0 0,1 0-1 0 0,-1 0 1 0 0,1 0 0 0 0,-1 0-1 0 0,0 0 1 0 0,0 1 0 0 0,0-1-1 0 0,-1 1 1 0 0,3 5 0 0 0,1 8 319 0 0,-1 0 0 0 0,0 0 1 0 0,-1 1-1 0 0,1 27 0 0 0,-2-16-265 0 0,5 4-76 0 0,-5-24-507 0 0,0 1 1 0 0,1 17-1 0 0,-4-27 357 0 0,1 0 0 0 0,0 1 0 0 0,-1-1-1 0 0,1 0 1 0 0,0 1 0 0 0,-1-1-1 0 0,1 0 1 0 0,0 0 0 0 0,-1 0 0 0 0,1 1-1 0 0,-1-1 1 0 0,1 0 0 0 0,0 0-1 0 0,-1 0 1 0 0,1 0 0 0 0,-1 0 0 0 0,1 0-1 0 0,-1 0 1 0 0,1 0 0 0 0,0 0-1 0 0,-1 0 1 0 0,1 0 0 0 0,-1 0 0 0 0,1 0-1 0 0,-1 0 1 0 0,1 0 0 0 0,0 0 0 0 0,-1 0-1 0 0,1-1 1 0 0,-1 1 0 0 0,1 0-1 0 0,0 0 1 0 0,-1-1 0 0 0,-16-5-2128 0 0,-2-3-2140 0 0,-13-8-2327 0 0</inkml:trace>
</inkml:ink>
</file>

<file path=ppt/ink/ink1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5:16.2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161 58 380 0 0,'0'0'8031'0'0,"-1"-7"-7339"0"0,0 3-315 0 0,-1-21-168 0 0,1 3 5142 0 0,-2 30-4602 0 0,-2 41-167 0 0,3 1 0 0 0,2 0 0 0 0,7 57 1 0 0,8 190 619 0 0,-12-146-704 0 0,10 18-170 0 0,1 60 198 0 0,-14-155-364 0 0,9 259 399 0 0,-5-284-427 0 0,-2 0 0 0 0,-3 0-1 0 0,-1 0 1 0 0,-14 71-1 0 0,0-35 200 0 0,4 2 0 0 0,-1 114 0 0 0,14-92-156 0 0,-3 120 172 0 0,-21-26-39 0 0,0-25-161 0 0,5 56 93 0 0,9-33-238 0 0,-6 77 90 0 0,-2 13 544 0 0,15-283-854 0 0,-2-11-302 0 0,-6-17-655 0 0,8 17 998 0 0,-3-12-715 0 0,0-1 0 0 0,1 1 0 0 0,1-1 0 0 0,1 0 0 0 0,0 0 0 0 0,0-18 0 0 0,1 14-817 0 0,-2-24-3819 0 0,1-24-2886 0 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38:10.4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0 174 10065 0 0,'0'0'7005'0'0,"15"-7"-5994"0"0,102-46 259 0 0,-107 49-1220 0 0,1-1 0 0 0,-1 0 1 0 0,0 0-1 0 0,-1-1 0 0 0,1 0 0 0 0,-1 0 0 0 0,-1-1 0 0 0,1-1 0 0 0,9-9 0 0 0,-17 15-8 0 0,0 1 0 0 0,0 0 0 0 0,0-1 0 0 0,-1 1 0 0 0,1 0 0 0 0,0-1 0 0 0,0 1 0 0 0,-1-1 0 0 0,1 0 0 0 0,-1 1 0 0 0,1-1 0 0 0,-1 1 0 0 0,0-1 0 0 0,0 0 0 0 0,0 1 0 0 0,0-1 0 0 0,0-2 0 0 0,0 3 2 0 0,0 1 0 0 0,-1-1 0 0 0,1 0 0 0 0,-1 0 0 0 0,1 0 0 0 0,0 1 0 0 0,-1-1 0 0 0,0 0-1 0 0,1 1 1 0 0,-1-1 0 0 0,1 0 0 0 0,-1 1 0 0 0,0-1 0 0 0,1 1 0 0 0,-1-1 0 0 0,0 1 0 0 0,0-1 0 0 0,1 1 0 0 0,-1-1 0 0 0,0 1 0 0 0,0 0 0 0 0,0 0 0 0 0,0-1 0 0 0,0 1 0 0 0,1 0 0 0 0,-1 0 0 0 0,0 0 0 0 0,0 0 0 0 0,0 0 0 0 0,0 0 0 0 0,-1 0 0 0 0,-1 0 10 0 0,0 1 0 0 0,0-1 0 0 0,0 1 0 0 0,0 0 0 0 0,0 0 1 0 0,0 0-1 0 0,0 0 0 0 0,0 0 0 0 0,0 1 0 0 0,1-1 0 0 0,-1 1 1 0 0,0 0-1 0 0,1 0 0 0 0,-1 0 0 0 0,1 0 0 0 0,0 0 0 0 0,0 1 0 0 0,0-1 1 0 0,0 1-1 0 0,0-1 0 0 0,0 1 0 0 0,-1 3 0 0 0,0 0 31 0 0,0 0-1 0 0,0 0 1 0 0,0 1-1 0 0,1-1 1 0 0,0 0-1 0 0,1 1 1 0 0,-1 0-1 0 0,1-1 1 0 0,0 11 0 0 0,1-13-64 0 0,1-1 0 0 0,0 1 0 0 0,-1-1 0 0 0,1 1 1 0 0,0-1-1 0 0,1 0 0 0 0,-1 0 0 0 0,1 1 0 0 0,-1-1 1 0 0,1 0-1 0 0,0 0 0 0 0,0 0 0 0 0,0 0 0 0 0,1-1 1 0 0,-1 1-1 0 0,1-1 0 0 0,-1 1 0 0 0,1-1 0 0 0,0 0 1 0 0,0 0-1 0 0,6 3 0 0 0,-2-1-70 0 0,1 0 1 0 0,-1 0-1 0 0,1-1 0 0 0,0-1 0 0 0,0 1 1 0 0,1-1-1 0 0,-1 0 0 0 0,12 0 1 0 0,82 1-4026 0 0,-31-8-5286 0 0,-40 0 3820 0 0</inkml:trace>
</inkml:ink>
</file>

<file path=ppt/ink/ink1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5:18.2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6681 194 1032 0 0,'0'0'7156'0'0,"-6"-1"-7071"0"0,-18-4-19 0 0,18 4 3689 0 0,-11 4-882 0 0,-369-1 805 0 0,-302-2-3195 0 0,86-46-185 0 0,346 20 205 0 0,-365 2 29 0 0,407 41-542 0 0,81-3 5 0 0,-27-1 25 0 0,-235 10 51 0 0,-112 1-155 0 0,199-5 166 0 0,-157-9 92 0 0,198-3-189 0 0,1 0 54 0 0,52-12 34 0 0,97 1-46 0 0,6 3-31 0 0,-135 16 0 0 0,-250 7 4 0 0,396-30 2 0 0,64 6-250 0 0,36 2 194 0 0,0-1-320 0 0,1-1 339 0 0,-1 1 0 0 0,1-1 1 0 0,0 1-1 0 0,0 0 1 0 0,0 0-1 0 0,0-1 1 0 0,0 1-1 0 0,0 0 0 0 0,1-1 1 0 0,4-5-11 0 0,-2 0 31 0 0,-1 1 0 0 0,1-1 0 0 0,-2-1-1 0 0,1 1 1 0 0,3-15 0 0 0,3-40 7 0 0,-5 29 1 0 0,-3 26 10 0 0,2-12 35 0 0,1-27 0 0 0,-6 46-34 0 0,0 0 0 0 0,0 0 0 0 0,1 0 0 0 0,-1 0 0 0 0,0 0 1 0 0,1 0-1 0 0,-1 1 0 0 0,0-1 0 0 0,-1 2 0 0 0,-1 0-5 0 0,1 0 1 0 0,-1 1-1 0 0,1-1 0 0 0,-1 1 1 0 0,1 0-1 0 0,0 0 0 0 0,0 0 1 0 0,0 1-1 0 0,1-1 0 0 0,-4 6 1 0 0,0 1 35 0 0,0 0 0 0 0,-7 18 0 0 0,10-19-15 0 0,0-1 0 0 0,0 1 0 0 0,1 0 0 0 0,0 0 0 0 0,1 0 0 0 0,0 0 0 0 0,0 0 0 0 0,0 0 0 0 0,2 0 0 0 0,-1 1 0 0 0,1-1 0 0 0,0 0 0 0 0,1 0 0 0 0,0 0 0 0 0,0-1 0 0 0,1 1 0 0 0,0 0 0 0 0,1-1 0 0 0,0 0 0 0 0,0 0 0 0 0,1 0 0 0 0,0 0 0 0 0,0-1 0 0 0,1 0 0 0 0,9 11 0 0 0,-5-9-12 0 0,0 0-1 0 0,1 0 0 0 0,0-1 1 0 0,0 0-1 0 0,1-1 0 0 0,0 0 1 0 0,0-1-1 0 0,20 7 1 0 0,-14-7-79 0 0,-1-1 0 0 0,1-1 1 0 0,0-1-1 0 0,1 0 0 0 0,33 0 1 0 0,-46-3-37 0 0,7 0-273 0 0,-1 0 0 0 0,1 0 0 0 0,-1-1 0 0 0,0-1 0 0 0,1 0 0 0 0,12-5 0 0 0,49-19-6014 0 0,-54 18 1883 0 0</inkml:trace>
</inkml:ink>
</file>

<file path=ppt/ink/ink1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5:19.4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288 28 5989 0 0,'0'0'12807'0'0,"-14"-6"-12649"0"0,-2 0-103 0 0,-28-9 0 0 0,42 15-49 0 0,0 0 1 0 0,1 0 0 0 0,-1 0-1 0 0,1 0 1 0 0,-1 0-1 0 0,0 0 1 0 0,1 0 0 0 0,-1 0-1 0 0,1 1 1 0 0,-1-1-1 0 0,0 1 1 0 0,1-1 0 0 0,-1 1-1 0 0,1-1 1 0 0,-1 1-1 0 0,1 0 1 0 0,0 0 0 0 0,-1 0-1 0 0,1 0 1 0 0,0 0-1 0 0,0 0 1 0 0,0 0 0 0 0,-1 0-1 0 0,1 1 1 0 0,0-1-1 0 0,1 0 1 0 0,-3 3 0 0 0,-1 1 28 0 0,0 0-23 0 0,0 1 0 0 0,1-1 0 0 0,-1 0 0 0 0,1 1 0 0 0,0 0 0 0 0,0 0 0 0 0,1 0 0 0 0,0 0 0 0 0,0 0 0 0 0,0 1 0 0 0,1-1 0 0 0,0 0-1 0 0,0 1 1 0 0,0-1 0 0 0,1 1 0 0 0,0-1 0 0 0,1 9 0 0 0,0-11-16 0 0,0 0 0 0 0,0 0 0 0 0,1 0 0 0 0,-1 0 0 0 0,1 0 0 0 0,0-1 0 0 0,0 1 0 0 0,0 0 0 0 0,0-1 0 0 0,1 0 0 0 0,-1 1 0 0 0,1-1 1 0 0,0 0-1 0 0,0-1 0 0 0,0 1 0 0 0,0 0 0 0 0,4 2 0 0 0,8 5 30 0 0,0-1 0 0 0,26 12 0 0 0,-13-9 3 0 0,-16-7 12 0 0,0 0 1 0 0,0 1 0 0 0,0 0-1 0 0,-1 1 1 0 0,0 0-1 0 0,17 15 1 0 0,-26-21-38 0 0,-1 1 0 0 0,0-1 0 0 0,0 0 1 0 0,0 0-1 0 0,0 1 0 0 0,0-1 0 0 0,-1 0 1 0 0,1 1-1 0 0,0-1 0 0 0,0 1 0 0 0,-1-1 0 0 0,1 1 1 0 0,-1-1-1 0 0,0 1 0 0 0,1 0 0 0 0,-1-1 0 0 0,0 1 1 0 0,0-1-1 0 0,0 1 0 0 0,0 2 0 0 0,-1-1 2 0 0,0-1 0 0 0,0 0 0 0 0,0 0 0 0 0,0 0-1 0 0,0 0 1 0 0,0 0 0 0 0,0 0 0 0 0,-1 0-1 0 0,1 0 1 0 0,-1 0 0 0 0,1 0 0 0 0,-4 2 0 0 0,-4 3-83 0 0,0-1 0 0 0,0 0 0 0 0,-1 0 0 0 0,-16 6 0 0 0,13-6-212 0 0,0-1 1 0 0,0-1-1 0 0,0 0 0 0 0,0-1 0 0 0,0 0 0 0 0,-1-1 1 0 0,1-1-1 0 0,-16 1 0 0 0,23-2-204 0 0,-1-1 1 0 0,0 0-1 0 0,0 0 1 0 0,0 0-1 0 0,1 0 0 0 0,-1-1 1 0 0,1 0-1 0 0,-1-1 0 0 0,1 0 1 0 0,0 0-1 0 0,0 0 1 0 0,0 0-1 0 0,0-1 0 0 0,1 0 1 0 0,-1-1-1 0 0,1 1 0 0 0,-8-10 1 0 0,7 7-732 0 0,0 0 0 0 0,0-1-1 0 0,1 1 1 0 0,1-1 0 0 0,-6-12 0 0 0,-4-20 430 0 0</inkml:trace>
</inkml:ink>
</file>

<file path=ppt/ink/ink1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5:19.7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89 1720 0 0,'0'0'6693'0'0,"15"-10"-4327"0"0,50-28-903 0 0,-56 33-1107 0 0,-1 0 0 0 0,2 0-1 0 0,-1 1 1 0 0,0 1 0 0 0,1 0-1 0 0,-1 0 1 0 0,1 1 0 0 0,0 0-1 0 0,0 0 1 0 0,0 1-1 0 0,0 1 1 0 0,0 0 0 0 0,0 0-1 0 0,13 2 1 0 0,-20-1-302 0 0,0 0 1 0 0,0-1-1 0 0,0 1 1 0 0,0 0-1 0 0,0 1 1 0 0,0-1 0 0 0,0 0-1 0 0,-1 1 1 0 0,1-1-1 0 0,0 1 1 0 0,-1 0-1 0 0,1 0 1 0 0,-1 0-1 0 0,0 0 1 0 0,0 1-1 0 0,2 2 1 0 0,2 3 60 0 0,-1 1 1 0 0,0 0 0 0 0,6 15 0 0 0,-6-13-82 0 0,0 0 1 0 0,10 15-1 0 0,-13-23-43 0 0,0 0-1 0 0,0-1 1 0 0,1 1 0 0 0,-1 0 0 0 0,1-1-1 0 0,0 0 1 0 0,-1 1 0 0 0,1-1-1 0 0,0 0 1 0 0,1 0 0 0 0,-1-1-1 0 0,5 3 1 0 0,-1-2-17 0 0,0 0 0 0 0,1-1 0 0 0,-1 0 0 0 0,1 0 0 0 0,-1 0 0 0 0,1-1 0 0 0,0 0 0 0 0,-1-1 0 0 0,1 0-1 0 0,-1 0 1 0 0,1 0 0 0 0,-1-1 0 0 0,12-5 0 0 0,-14 6 15 0 0,0-1 0 0 0,0-1 1 0 0,0 1-1 0 0,0-1 0 0 0,0 0 0 0 0,0 0 0 0 0,-1 0 0 0 0,1-1 0 0 0,-1 1 1 0 0,0-1-1 0 0,0 0 0 0 0,-1 0 0 0 0,1-1 0 0 0,-1 1 0 0 0,0-1 0 0 0,0 0 0 0 0,0 1 1 0 0,4-12-1 0 0,-7 14 27 0 0,1 0 1 0 0,0 0-1 0 0,0-1 1 0 0,-1 1-1 0 0,0 0 1 0 0,1 0-1 0 0,-1-1 1 0 0,0 1-1 0 0,0 0 1 0 0,0-1-1 0 0,0 1 1 0 0,-1 0-1 0 0,1-1 1 0 0,-1 1-1 0 0,1 0 1 0 0,-1 0-1 0 0,0-1 1 0 0,0 1-1 0 0,0 0 0 0 0,0 0 1 0 0,0 0-1 0 0,0 0 1 0 0,-1 0-1 0 0,1 0 1 0 0,0 1-1 0 0,-1-1 1 0 0,0 0-1 0 0,1 1 1 0 0,-1-1-1 0 0,0 1 1 0 0,0 0-1 0 0,0-1 1 0 0,0 1-1 0 0,0 0 1 0 0,0 0-1 0 0,0 0 1 0 0,-1 1-1 0 0,-1-2 1 0 0,-9-1 44 0 0,1 0 1 0 0,-1 1-1 0 0,0 0 1 0 0,0 1-1 0 0,-18 1 1 0 0,16 0-133 0 0,0 1 1 0 0,0 1-1 0 0,-20 5 1 0 0,-16 9-3388 0 0</inkml:trace>
</inkml:ink>
</file>

<file path=ppt/ink/ink1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5:20.0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1 652 0 0,'0'0'14702'0'0,"14"0"-13508"0"0,42 6-224 0 0,-55-6-938 0 0,0 0-1 0 0,0 0 0 0 0,0 0 0 0 0,0 0 1 0 0,0 0-1 0 0,-1 1 0 0 0,1-1 0 0 0,0 0 1 0 0,0 0-1 0 0,0 1 0 0 0,0-1 1 0 0,0 1-1 0 0,0-1 0 0 0,-1 1 0 0 0,1-1 1 0 0,0 1-1 0 0,0 0 0 0 0,-1-1 1 0 0,1 1-1 0 0,0 0 0 0 0,-1 0 0 0 0,1-1 1 0 0,-1 1-1 0 0,1 0 0 0 0,-1 0 0 0 0,1 0 1 0 0,-1 0-1 0 0,0 0 0 0 0,1-1 1 0 0,-1 1-1 0 0,0 0 0 0 0,0 0 0 0 0,0 0 1 0 0,0 0-1 0 0,1 0 0 0 0,-1 0 0 0 0,-1 0 1 0 0,1 1-1 0 0,0 3 114 0 0,3 27 116 0 0,-2-1 0 0 0,-5 49 0 0 0,3-69-804 0 0,-1 0 1 0 0,0 0 0 0 0,-1 0-1 0 0,0 0 1 0 0,-1-1 0 0 0,0 1-1 0 0,-7 11 1 0 0,10-21-21 0 0,0 1-1 0 0,0-1 1 0 0,0 1 0 0 0,0-1 0 0 0,0 0 0 0 0,0 0-1 0 0,-1 1 1 0 0,1-1 0 0 0,0 0 0 0 0,-1 0 0 0 0,1 0-1 0 0,-1 0 1 0 0,-1 0 0 0 0,-6 4-6315 0 0</inkml:trace>
</inkml:ink>
</file>

<file path=ppt/ink/ink1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5:20.3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0 161 9797 0 0,'0'0'3382'0'0,"13"-10"-2254"0"0,42-34-136 0 0,-32 27-734 0 0,0 1 1 0 0,30-14 0 0 0,-19 11-244 0 0,4 0 125 0 0,-35 18-81 0 0,0 0 0 0 0,0 0 0 0 0,0 0-1 0 0,0 0 1 0 0,0 1 0 0 0,0-1 0 0 0,0 1 0 0 0,0 0-1 0 0,0 0 1 0 0,0 0 0 0 0,6 1 0 0 0,-8 0-9 0 0,1 0 0 0 0,-1 0 0 0 0,0 0 0 0 0,1 0 0 0 0,-1 0 0 0 0,0 0 0 0 0,0 0 1 0 0,0 0-1 0 0,0 0 0 0 0,0 0 0 0 0,0 1 0 0 0,0-1 0 0 0,0 0 0 0 0,0 1 0 0 0,-1-1 1 0 0,1 1-1 0 0,0-1 0 0 0,-1 1 0 0 0,1 2 0 0 0,6 31 844 0 0,-5-19-644 0 0,-1-5-136 0 0,0 0 1 0 0,1 0 0 0 0,0 0-1 0 0,1-1 1 0 0,6 18 0 0 0,-8-26-107 0 0,0-1 1 0 0,0 1 0 0 0,0 0-1 0 0,0 0 1 0 0,0-1-1 0 0,1 1 1 0 0,-1 0 0 0 0,1-1-1 0 0,-1 1 1 0 0,1-1 0 0 0,0 0-1 0 0,-1 0 1 0 0,1 1 0 0 0,3 0-1 0 0,-2-1-5 0 0,-1 0 0 0 0,0-1-1 0 0,1 0 1 0 0,-1 1 0 0 0,1-1-1 0 0,-1 0 1 0 0,0 0 0 0 0,1 0 0 0 0,-1 0-1 0 0,1-1 1 0 0,-1 1 0 0 0,0-1-1 0 0,1 1 1 0 0,-1-1 0 0 0,4-2-1 0 0,3-2 11 0 0,0 0-1 0 0,0 0 0 0 0,-1-1 0 0 0,0 0 0 0 0,0-1 0 0 0,-1 0 0 0 0,13-15 0 0 0,14-12 216 0 0,-31 32-201 0 0,0 0 1 0 0,-1 1 0 0 0,1-1 0 0 0,0 1 0 0 0,0-1 0 0 0,0 1 0 0 0,0 0 0 0 0,0 0-1 0 0,0 1 1 0 0,5-2 0 0 0,31 0-1097 0 0</inkml:trace>
</inkml:ink>
</file>

<file path=ppt/ink/ink1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5:23.6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5412 0 0,'0'0'2897'0'0</inkml:trace>
</inkml:ink>
</file>

<file path=ppt/ink/ink1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4:58.0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10905 0 0,'0'0'9402'0'0,"7"4"-9084"0"0,266 188 1152 0 0,-204-142-1212 0 0,130 106 441 0 0,-197-154-688 0 0,7 6 44 0 0,-1 0 1 0 0,9 9-1 0 0,-15-15-57 0 0,0 1-1 0 0,0-1 0 0 0,-1 1 1 0 0,1-1-1 0 0,-1 1 0 0 0,0-1 1 0 0,1 1-1 0 0,-1 0 0 0 0,0 0 1 0 0,0 0-1 0 0,-1-1 0 0 0,1 1 1 0 0,0 5-1 0 0,-1-7-9 0 0,-1 0 1 0 0,1 0-1 0 0,0 0 0 0 0,0 0 0 0 0,-1 0 1 0 0,1 0-1 0 0,-1 0 0 0 0,1-1 1 0 0,-1 1-1 0 0,1 0 0 0 0,-1 0 0 0 0,1 0 1 0 0,-1-1-1 0 0,0 1 0 0 0,0 0 0 0 0,1-1 1 0 0,-1 1-1 0 0,0-1 0 0 0,0 1 1 0 0,1 0-1 0 0,-1-1 0 0 0,0 0 0 0 0,0 1 1 0 0,0-1-1 0 0,0 0 0 0 0,0 1 0 0 0,0-1 1 0 0,0 0-1 0 0,0 0 0 0 0,-2 0 0 0 0,-5 2-243 0 0,0-2 0 0 0,-14 1 0 0 0,16-1 80 0 0,-17 0-666 0 0,0-2 0 0 0,-1 0-1 0 0,-25-6 1 0 0,33 4-1665 0 0,-1-1 0 0 0,-30-13 1 0 0,-2-8-5209 0 0</inkml:trace>
</inkml:ink>
</file>

<file path=ppt/ink/ink1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4:58.4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0 173 12733 0 0,'0'0'2500'0'0,"85"-60"-1856"0"0,-43 41 421 0 0,8-2 79 0 0,6 4-320 0 0,1 0-344 0 0,-1 5-248 0 0,-1 7-140 0 0,-7-2-92 0 0,-5 5-172 0 0,-9-1-284 0 0,-5-2-208 0 0,-6 5-188 0 0,-7-2-320 0 0,-4 2-1013 0 0,-4-2-1847 0 0</inkml:trace>
</inkml:ink>
</file>

<file path=ppt/ink/ink1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5:04.3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353 345 144 0 0,'0'0'3155'0'0,"3"-8"-2614"0"0,12-21-23 0 0,-14 26-242 0 0,1-1 1 0 0,-1 1-1 0 0,0-1 0 0 0,-1 1 0 0 0,1-1 0 0 0,0 0 0 0 0,-1 1 0 0 0,0-1 0 0 0,0 1 0 0 0,0-1 0 0 0,-1-6 0 0 0,0-5 356 0 0,1-9 281 0 0,0 8-185 0 0,0 0 0 0 0,-1 0 0 0 0,-3-20 0 0 0,1 13 536 0 0,0 0 0 0 0,2-43-1 0 0,1 52-789 0 0,1 5 160 0 0,2 8-226 0 0,6 15-65 0 0,6 24-83 0 0,-13-25-72 0 0,-1 1 0 0 0,0-1-1 0 0,-1 0 1 0 0,-1 16 0 0 0,0 4 237 0 0,-2 14 65 0 0,-13 81-1 0 0,0-18 27 0 0,-22 118 847 0 0,10-141-1099 0 0,1 1-108 0 0,15-38-108 0 0,-19 95-40 0 0,25-107 75 0 0,-2 74 1 0 0,-18 434 1263 0 0,18-457-1238 0 0,-5 0 0 0 0,-30 114-1 0 0,15-103-70 0 0,-17 118 0 0 0,44-208-36 0 0,-2 7 58 0 0,0 25 1 0 0,3-41-36 0 0,0-14-589 0 0,0 4-179 0 0,0-3 23 0 0,-1 0 0 0 0,-1-13 1 0 0,-5 2-2391 0 0,6 21 2383 0 0,0 0 0 0 0,0 0 0 0 0,0 0 0 0 0,0 0-1 0 0,-1 0 1 0 0,1 0 0 0 0,-1 1 0 0 0,-1-3 0 0 0,-12-5-5064 0 0</inkml:trace>
</inkml:ink>
</file>

<file path=ppt/ink/ink1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5:05.0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140 81 796 0 0,'0'0'15362'0'0,"1"-6"-14724"0"0,1 1-506 0 0,1-10 277 0 0,-3 15-403 0 0,0 0 0 0 0,0 0 0 0 0,0 0 0 0 0,0 0 0 0 0,0 0 0 0 0,0 0 0 0 0,0-1 1 0 0,0 1-1 0 0,0 0 0 0 0,0 0 0 0 0,0 0 0 0 0,0 0 0 0 0,0 0 0 0 0,0 0 0 0 0,0 0 0 0 0,-1 0 0 0 0,1 0 0 0 0,0 0 0 0 0,0 0 0 0 0,0 0 0 0 0,0-1 0 0 0,0 1 0 0 0,0 0 0 0 0,0 0 0 0 0,0 0 0 0 0,0 0 0 0 0,0 0 0 0 0,0 0 0 0 0,0 0 1 0 0,0 0-1 0 0,0 0 0 0 0,-1 0 0 0 0,1 0 0 0 0,0 0 0 0 0,0 0 0 0 0,0 0 0 0 0,0 0 0 0 0,0 0 0 0 0,0 0 0 0 0,0 0 0 0 0,0 0 0 0 0,0 0 0 0 0,0 0 0 0 0,0 0 0 0 0,-1 0 0 0 0,1 0 0 0 0,0 0 0 0 0,0 0 0 0 0,-8 7 415 0 0,-7 9 5 0 0,0 0 0 0 0,2 2 0 0 0,0 0 0 0 0,1 0 0 0 0,-15 32 0 0 0,20-35-310 0 0,0 1 1 0 0,2 1-1 0 0,0-1 0 0 0,0 1 0 0 0,2 0 1 0 0,0 0-1 0 0,-1 28 0 0 0,4-32-68 0 0,0 0 0 0 0,1 0 0 0 0,1 0 0 0 0,0 0 0 0 0,0-1 0 0 0,8 22 0 0 0,-6-24-26 0 0,0-1 0 0 0,1 1 1 0 0,0-1-1 0 0,1 0 0 0 0,0-1 0 0 0,0 1 0 0 0,1-1 0 0 0,12 12 0 0 0,-5-8-11 0 0,0 0 1 0 0,1-1-1 0 0,0 0 0 0 0,1-2 0 0 0,0 0 0 0 0,0 0 0 0 0,1-2 0 0 0,0 0 0 0 0,0-1 0 0 0,1 0 0 0 0,0-2 0 0 0,0 0 0 0 0,0-1 0 0 0,0-1 0 0 0,1 0 1 0 0,-1-2-1 0 0,21-1 0 0 0,-32 0-3 0 0,1 0 1 0 0,-1-1 0 0 0,0 1 0 0 0,0-1-1 0 0,1-1 1 0 0,-1 0 0 0 0,-1 0 0 0 0,1 0-1 0 0,0 0 1 0 0,-1-1 0 0 0,0 0-1 0 0,0-1 1 0 0,0 1 0 0 0,9-11 0 0 0,-9 9-9 0 0,0-1 1 0 0,-1 0-1 0 0,0 0 1 0 0,0 0-1 0 0,-1 0 1 0 0,0-1-1 0 0,0 0 1 0 0,-1 0-1 0 0,0 0 1 0 0,0 0-1 0 0,-1-1 1 0 0,2-13-1 0 0,-2 4-40 0 0,-2 0 1 0 0,0 0-1 0 0,-1 0 0 0 0,-1 0 0 0 0,0 1 1 0 0,-2-1-1 0 0,0 0 0 0 0,0 1 1 0 0,-2 0-1 0 0,0 0 0 0 0,-15-28 0 0 0,8 23 11 0 0,0 0-1 0 0,-1 1 1 0 0,-1 0-1 0 0,-1 2 0 0 0,-1-1 1 0 0,0 2-1 0 0,-36-29 1 0 0,39 37 19 0 0,-1 0 1 0 0,0 1 0 0 0,0 0 0 0 0,0 1-1 0 0,-19-6 1 0 0,24 11 32 0 0,0-1-1 0 0,-1 2 0 0 0,1-1 0 0 0,0 2 1 0 0,-1-1-1 0 0,1 1 0 0 0,-1 1 0 0 0,1 0 1 0 0,-18 2-1 0 0,25-2-15 0 0,1 1 1 0 0,0-1-1 0 0,0 1 0 0 0,-1-1 1 0 0,1 1-1 0 0,0 0 0 0 0,0 0 1 0 0,0 0-1 0 0,-1 0 1 0 0,1 0-1 0 0,1 0 0 0 0,-1 1 1 0 0,0-1-1 0 0,0 1 0 0 0,0-1 1 0 0,1 1-1 0 0,-1 0 0 0 0,1 0 1 0 0,-1-1-1 0 0,1 1 0 0 0,0 0 1 0 0,-2 3-1 0 0,2-2 6 0 0,1-1 0 0 0,-1 1-1 0 0,1-1 1 0 0,0 1 0 0 0,-1 0 0 0 0,1-1-1 0 0,0 1 1 0 0,1-1 0 0 0,-1 1 0 0 0,0-1-1 0 0,1 1 1 0 0,-1-1 0 0 0,1 1 0 0 0,0-1-1 0 0,0 1 1 0 0,0-1 0 0 0,0 0 0 0 0,1 1-1 0 0,2 3 1 0 0,5 7 81 0 0,1 0-1 0 0,1-1 1 0 0,22 20 0 0 0,40 27 215 0 0,-60-49-248 0 0,73 52 596 0 0,-40-30-391 0 0,-1 2 1 0 0,52 52 0 0 0,-82-69-275 0 0,-1 1 1 0 0,-1 1-1 0 0,-1 1 1 0 0,11 23-1 0 0,11 16-2174 0 0,-33-58 1915 0 0,0 1 0 0 0,0-1 1 0 0,0 1-1 0 0,0-1 0 0 0,0 0 0 0 0,0 0 1 0 0,0 0-1 0 0,0 0 0 0 0,0 0 0 0 0,1 0 1 0 0,-1 0-1 0 0,1 0 0 0 0,-1 0 0 0 0,1 0 0 0 0,1 0 1 0 0,1 0-1134 0 0,0-1 1 0 0,0 1 0 0 0,0-1-1 0 0,0 0 1 0 0,7-1 0 0 0,8-1-3849 0 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38:10.7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213 195 6705 0 0,'0'0'4743'0'0,"9"-13"-2889"0"0,28-45-317 0 0,-36 55-1374 0 0,1 0 1 0 0,-1 1-1 0 0,0-1 0 0 0,0 0 0 0 0,0 0 0 0 0,0 0 0 0 0,0-1 0 0 0,0 1 1 0 0,-1 0-1 0 0,0 0 0 0 0,1 0 0 0 0,-1 0 0 0 0,0 0 0 0 0,-1-1 0 0 0,1 1 1 0 0,-1-3-1 0 0,0 3-28 0 0,0 0 0 0 0,0 1 0 0 0,-1-1 0 0 0,1 1 0 0 0,-1-1 1 0 0,1 1-1 0 0,-1 0 0 0 0,0-1 0 0 0,0 1 0 0 0,0 0 0 0 0,0 0 0 0 0,0 0 0 0 0,-1 0 1 0 0,-2-1-1 0 0,-3-2 124 0 0,0 1 0 0 0,-1 0-1 0 0,0 1 1 0 0,0 0 0 0 0,0 0 0 0 0,0 1 0 0 0,0 0 0 0 0,-11-1 0 0 0,15 3-155 0 0,-8-2 144 0 0,-1 1 1 0 0,1 0-1 0 0,0 1 1 0 0,-20 2 0 0 0,31-1-231 0 0,-1-1 1 0 0,0 1 0 0 0,1-1 0 0 0,-1 1 0 0 0,0 0 0 0 0,1 0-1 0 0,-1 0 1 0 0,1 0 0 0 0,0 0 0 0 0,-1 0 0 0 0,1 1 0 0 0,0-1-1 0 0,0 1 1 0 0,-1 0 0 0 0,1 0 0 0 0,1 0 0 0 0,-1 0 0 0 0,0 0-1 0 0,0 0 1 0 0,1 0 0 0 0,-1 0 0 0 0,1 1 0 0 0,0-1 0 0 0,0 0-1 0 0,0 1 1 0 0,0 0 0 0 0,0-1 0 0 0,0 1 0 0 0,0 2 0 0 0,1 2-16 0 0,-1-1 0 0 0,1 1 0 0 0,0-1 0 0 0,1 0 0 0 0,0 1 1 0 0,0-1-1 0 0,0 0 0 0 0,1 1 0 0 0,0-1 0 0 0,0 0 1 0 0,1 0-1 0 0,-1 0 0 0 0,5 5 0 0 0,6 10-4 0 0,1 0 1 0 0,18 20-1 0 0,-3-4-11 0 0,-27-34 11 0 0,12 15 15 0 0,-1 1 0 0 0,0 0 0 0 0,-2 1 0 0 0,11 24 0 0 0,-21-43 1 0 0,-1 1 0 0 0,1-1 0 0 0,0 1 0 0 0,-1-1 1 0 0,0 1-1 0 0,1-1 0 0 0,-1 1 0 0 0,0-1 0 0 0,0 1 0 0 0,1-1 1 0 0,-1 1-1 0 0,-1 0 0 0 0,1-1 0 0 0,0 1 0 0 0,0-1 0 0 0,0 1 0 0 0,-1-1 1 0 0,0 2-1 0 0,0-2 11 0 0,0 0 1 0 0,0 0 0 0 0,0 0-1 0 0,0 0 1 0 0,0-1-1 0 0,0 1 1 0 0,-1 0 0 0 0,1-1-1 0 0,0 1 1 0 0,0-1-1 0 0,-1 0 1 0 0,1 1 0 0 0,0-1-1 0 0,-1 0 1 0 0,1 0 0 0 0,0 1-1 0 0,-1-1 1 0 0,1 0-1 0 0,0 0 1 0 0,-2-1 0 0 0,-5 1-23 0 0,1-1 0 0 0,0 1 1 0 0,0-2-1 0 0,0 1 0 0 0,0-1 1 0 0,1 0-1 0 0,-1 0 0 0 0,-9-5 1 0 0,13 5-212 0 0,0 1 0 0 0,1 0 0 0 0,-1-1 1 0 0,0 0-1 0 0,1 0 0 0 0,0 1 1 0 0,-1-1-1 0 0,1-1 0 0 0,0 1 1 0 0,0 0-1 0 0,0-1 0 0 0,1 1 0 0 0,-1-1 1 0 0,0 1-1 0 0,1-1 0 0 0,0 0 1 0 0,-1 1-1 0 0,1-1 0 0 0,0 0 1 0 0,1 0-1 0 0,-1 0 0 0 0,0-5 1 0 0,1 7 69 0 0,-1-4-987 0 0,1 0 1 0 0,0 0 0 0 0,0 0-1 0 0,0 0 1 0 0,1 0-1 0 0,0 0 1 0 0,0 0-1 0 0,0 0 1 0 0,3-6-1 0 0,11-25-6057 0 0</inkml:trace>
</inkml:ink>
</file>

<file path=ppt/ink/ink1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5:05.4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0 129 3464 0 0,'0'0'10106'0'0,"14"-13"-8916"0"0,45-43-219 0 0,-55 51-812 0 0,1 1 1 0 0,-1 0-1 0 0,1 0 1 0 0,0 0-1 0 0,0 1 0 0 0,1-1 1 0 0,-1 1-1 0 0,1 1 1 0 0,-1-1-1 0 0,13-3 1 0 0,-7 3 80 0 0,3-1 41 0 0,-1 1 1 0 0,1 0 0 0 0,0 1-1 0 0,0 1 1 0 0,0 0-1 0 0,0 1 1 0 0,21 2-1 0 0,-33-2-266 0 0,-1 0-1 0 0,1 0 1 0 0,0 1 0 0 0,0-1-1 0 0,0 0 1 0 0,0 1 0 0 0,-1-1-1 0 0,1 1 1 0 0,0 0 0 0 0,-1-1-1 0 0,1 1 1 0 0,0 0 0 0 0,-1 0-1 0 0,1 0 1 0 0,-1 0 0 0 0,1 0-1 0 0,-1 1 1 0 0,0-1 0 0 0,1 0-1 0 0,-1 1 1 0 0,0-1 0 0 0,0 1-1 0 0,0-1 1 0 0,0 1 0 0 0,0-1-1 0 0,0 1 1 0 0,-1 0 0 0 0,1-1-1 0 0,0 1 1 0 0,-1 0 0 0 0,1 0-1 0 0,-1 0 1 0 0,0-1 0 0 0,0 1-1 0 0,0 0 1 0 0,0 0 0 0 0,0 0-1 0 0,0 0 1 0 0,0 1 0 0 0,-2 5 44 0 0,1-1 1 0 0,-1 1-1 0 0,0-1 1 0 0,-1 0 0 0 0,0 0-1 0 0,0 0 1 0 0,-9 13 0 0 0,-51 69 509 0 0,37-55-234 0 0,-22 39 1 0 0,44-67-246 0 0,1 1 0 0 0,0-1 0 0 0,1 0 0 0 0,0 1 0 0 0,-2 7 0 0 0,3-12-50 0 0,1-1 0 0 0,0 1 0 0 0,-1 0 1 0 0,1 0-1 0 0,0 0 0 0 0,0 0 0 0 0,0 0 0 0 0,0 0 0 0 0,0-1 0 0 0,1 1 1 0 0,-1 0-1 0 0,0 0 0 0 0,1 0 0 0 0,-1 0 0 0 0,1-1 0 0 0,0 1 0 0 0,0 0 1 0 0,0 0-1 0 0,0-1 0 0 0,0 1 0 0 0,0-1 0 0 0,2 3 0 0 0,2-1 20 0 0,-1 1 0 0 0,1-2-1 0 0,-1 1 1 0 0,1-1 0 0 0,0 1 0 0 0,0-1-1 0 0,0-1 1 0 0,1 1 0 0 0,-1-1-1 0 0,0 0 1 0 0,6 1 0 0 0,10-1 118 0 0,32 0 1 0 0,-24-2-75 0 0,18-1 27 0 0,1-1 0 0 0,46-11-1 0 0,92-26-316 0 0,-141 28-780 0 0,-40 9-88 0 0,-10-1-162 0 0,-12-1-671 0 0,2 4 342 0 0,-36-4-6923 0 0,17 1 912 0 0</inkml:trace>
</inkml:ink>
</file>

<file path=ppt/ink/ink1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4:56.2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77 217 3604 0 0,'0'0'8090'0'0,"-11"-2"-7608"0"0,-33-7 142 0 0,43 9-535 0 0,0 0 0 0 0,0 0 1 0 0,0-1-1 0 0,0 1 0 0 0,0 0 0 0 0,0-1 0 0 0,0 1 1 0 0,0-1-1 0 0,0 1 0 0 0,1-1 0 0 0,-1 0 1 0 0,0 1-1 0 0,0-1 0 0 0,0 0 0 0 0,1 1 0 0 0,-1-1 1 0 0,0 0-1 0 0,1 0 0 0 0,-1 0 0 0 0,0 0 1 0 0,1 1-1 0 0,-1-1 0 0 0,1 0 0 0 0,-1-2 1 0 0,1 1 78 0 0,-1 0 1 0 0,1-1-1 0 0,0 1 1 0 0,0-1-1 0 0,0 1 1 0 0,0-1-1 0 0,0-2 1 0 0,1-1 102 0 0,-1 3-178 0 0,1 0 1 0 0,-1 0-1 0 0,1 0 1 0 0,0-1 0 0 0,0 1-1 0 0,1 0 1 0 0,-1 0-1 0 0,0 0 1 0 0,1 1 0 0 0,0-1-1 0 0,0 0 1 0 0,4-4-1 0 0,2-3 120 0 0,18-15-1 0 0,-14 16-160 0 0,0 0 0 0 0,1 0 0 0 0,-1 1 0 0 0,1 1 0 0 0,1 0 0 0 0,0 1 0 0 0,0 0 0 0 0,0 1 0 0 0,0 1 0 0 0,1 0 0 0 0,0 1 0 0 0,21-2 0 0 0,-33 5-62 0 0,1 0 0 0 0,-1 0 0 0 0,0 0 1 0 0,0 0-1 0 0,1 0 0 0 0,-1 1 0 0 0,0-1 0 0 0,1 1 0 0 0,-1 0 0 0 0,0 0 0 0 0,0 0 1 0 0,0 1-1 0 0,0-1 0 0 0,0 1 0 0 0,0-1 0 0 0,0 1 0 0 0,-1 0 0 0 0,1 0 0 0 0,-1 0 1 0 0,1 1-1 0 0,-1-1 0 0 0,0 0 0 0 0,0 1 0 0 0,0 0 0 0 0,0-1 0 0 0,0 1 0 0 0,0 0 1 0 0,-1 0-1 0 0,0 0 0 0 0,1 0 0 0 0,0 6 0 0 0,1 1 4 0 0,-1 0-1 0 0,-1 0 1 0 0,1 0 0 0 0,-2 0-1 0 0,1 0 1 0 0,-2 0-1 0 0,1 0 1 0 0,-1 0 0 0 0,-1-1-1 0 0,1 1 1 0 0,-2 0 0 0 0,0 0-1 0 0,-6 14 1 0 0,-5 8 24 0 0,-1-1 1 0 0,-30 44 0 0 0,13-26 452 0 0,-53 60 0 0 0,79-98-84 0 0,6-11-376 0 0,0 0 0 0 0,0 1 1 0 0,0-1-1 0 0,0 0 1 0 0,0 0-1 0 0,0 0 1 0 0,0 1-1 0 0,0-1 0 0 0,0 0 1 0 0,0 0-1 0 0,0 0 1 0 0,0 1-1 0 0,0-1 0 0 0,0 0 1 0 0,0 0-1 0 0,0 0 1 0 0,1 1-1 0 0,-1-1 1 0 0,0 0-1 0 0,0 0 0 0 0,0 0 1 0 0,0 0-1 0 0,1 0 1 0 0,-1 1-1 0 0,0-1 0 0 0,0 0 1 0 0,0 0-1 0 0,0 0 1 0 0,1 0-1 0 0,1 1 58 0 0,1-1 0 0 0,-1 1 0 0 0,1-1 0 0 0,-1 0 0 0 0,1 0 0 0 0,3 0 0 0 0,1 0 15 0 0,8-1 79 0 0,-1 0 1 0 0,0-1-1 0 0,0-1 0 0 0,16-5 0 0 0,56-21 266 0 0,-79 27-391 0 0,144-55 421 0 0,-139 53-1136 0 0,-9 3-678 0 0,0 0-1 0 0,1 0 0 0 0,-1 1 1 0 0,0 0-1 0 0,6-1 1 0 0,1 0-2833 0 0,6-5-1552 0 0</inkml:trace>
</inkml:ink>
</file>

<file path=ppt/ink/ink1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4:56.9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0 147 8505 0 0,'0'0'8057'0'0,"1"-13"-7593"0"0,4-40-23 0 0,-5 52-406 0 0,1-1-1 0 0,-1 1 1 0 0,0-1 0 0 0,1 1 0 0 0,-1-1-1 0 0,1 1 1 0 0,-1-1 0 0 0,1 1 0 0 0,0-1-1 0 0,0 1 1 0 0,0 0 0 0 0,0-1 0 0 0,0 1-1 0 0,0 0 1 0 0,0 0 0 0 0,0 0 0 0 0,0 0-1 0 0,0 0 1 0 0,1 0 0 0 0,-1 0 0 0 0,2-1-1 0 0,2-1 122 0 0,7-4-56 0 0,0 0-1 0 0,0 1 1 0 0,1 1 0 0 0,0 0 0 0 0,0 1-1 0 0,0 0 1 0 0,0 1 0 0 0,1 0-1 0 0,-1 1 1 0 0,1 1 0 0 0,0 0-1 0 0,18 1 1 0 0,-27 0-109 0 0,0 1-1 0 0,0-1 0 0 0,0 1 1 0 0,-1 0-1 0 0,1 1 0 0 0,0-1 1 0 0,-1 1-1 0 0,1 0 1 0 0,-1 0-1 0 0,0 0 0 0 0,1 1 1 0 0,-1-1-1 0 0,0 1 1 0 0,0 0-1 0 0,-1 0 0 0 0,1 0 1 0 0,3 5-1 0 0,-3-3-7 0 0,0 0 0 0 0,-1 1 0 0 0,0-1 0 0 0,0 1 0 0 0,0 0 0 0 0,0 0 0 0 0,-1 0 0 0 0,0 0 1 0 0,0 0-1 0 0,-1 0 0 0 0,1 1 0 0 0,-1 8 0 0 0,0 9 13 0 0,-1 0 0 0 0,-8 47 0 0 0,4-34 54 0 0,3-35-49 0 0,1 4 2 0 0,-1 0 0 0 0,1 0-1 0 0,-1 0 1 0 0,2 0 0 0 0,0 7-1 0 0,-1-11 14 0 0,1 0-1 0 0,-1-1 0 0 0,1 1 1 0 0,0 0-1 0 0,0-1 1 0 0,-1 1-1 0 0,1 0 0 0 0,0-1 1 0 0,0 1-1 0 0,1-1 0 0 0,-1 1 1 0 0,0-1-1 0 0,0 0 0 0 0,1 1 1 0 0,-1-1-1 0 0,1 0 0 0 0,-1 0 1 0 0,1 0-1 0 0,-1 0 0 0 0,1 0 1 0 0,2 0-1 0 0,48 19 598 0 0,-32-14-227 0 0,36 18-1 0 0,-51-21-328 0 0,1 0 0 0 0,-1 1 0 0 0,0-1 0 0 0,0 1 0 0 0,0 0 0 0 0,-1 0 0 0 0,1 1 0 0 0,-1-1 1 0 0,0 1-1 0 0,6 9 0 0 0,-9-11-13 0 0,1 0 0 0 0,-1 0 0 0 0,1 0 0 0 0,-1 0 0 0 0,0 0 0 0 0,0 1 0 0 0,-1-1 0 0 0,1 0 0 0 0,-1 0 0 0 0,1 1 0 0 0,-1-1 0 0 0,0 0 0 0 0,0 0 1 0 0,-1 6-1 0 0,0-4 31 0 0,-1-1 1 0 0,1 1 0 0 0,-1-1 0 0 0,0 1-1 0 0,0-1 1 0 0,0 0 0 0 0,0 0 0 0 0,-1 0 0 0 0,-4 5-1 0 0,-1-1-10 0 0,0 1-1 0 0,-1-1 1 0 0,0-1-1 0 0,0 0 0 0 0,-1 0 1 0 0,0-1-1 0 0,-14 7 1 0 0,-8 2-213 0 0,-34 11 0 0 0,52-22-466 0 0,0 0 1 0 0,-1 0-1 0 0,1-2 0 0 0,-1 1 1 0 0,-17-1-1 0 0,30-2 266 0 0,1 0 70 0 0,0 0 0 0 0,-1 0 0 0 0,1 0 0 0 0,0 0 0 0 0,0 0 0 0 0,0 0 0 0 0,-1-1 0 0 0,1 1 0 0 0,0 0 0 0 0,0-1 0 0 0,-2 0 0 0 0,2 0-95 0 0,1 1 1 0 0,-1 0 0 0 0,1-1-1 0 0,-1 1 1 0 0,1-1 0 0 0,0 1-1 0 0,-1-1 1 0 0,1 0 0 0 0,0 1 0 0 0,-1-1-1 0 0,1 1 1 0 0,0-1 0 0 0,0 0-1 0 0,-1 1 1 0 0,1-1 0 0 0,0 1-1 0 0,0-1 1 0 0,0-1 0 0 0,0-17-8249 0 0</inkml:trace>
</inkml:ink>
</file>

<file path=ppt/ink/ink1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4:57.6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13489 0 0,'0'0'6994'0'0,"7"16"-6656"0"0,-3-6-280 0 0,41 94 360 0 0,-20-49-162 0 0,1 2-194 0 0,2-1-1 0 0,40 57 1 0 0,-66-109-54 0 0,1 0 0 0 0,0-1 0 0 0,0 1 0 0 0,0-1 0 0 0,0 0-1 0 0,0 0 1 0 0,1 0 0 0 0,0 0 0 0 0,-1-1 0 0 0,1 1 0 0 0,0-1 0 0 0,0 0 0 0 0,7 2 0 0 0,-7-3 5 0 0,-1 0 1 0 0,0-1-1 0 0,1 0 1 0 0,-1 1-1 0 0,0-1 1 0 0,1 0-1 0 0,-1-1 1 0 0,1 1-1 0 0,-1-1 1 0 0,0 0-1 0 0,0 1 1 0 0,1-1-1 0 0,-1-1 1 0 0,0 1-1 0 0,0 0 1 0 0,0-1-1 0 0,0 1 1 0 0,5-5-1 0 0,4-3 7 0 0,-1-1 0 0 0,16-17-1 0 0,-20 18 6 0 0,1 1-1 0 0,-1 1 0 0 0,1 0 1 0 0,1 0-1 0 0,0 0 0 0 0,18-10 1 0 0,-25 16-1 0 0,-1 1 1 0 0,1-1-1 0 0,0 0 0 0 0,-1 1 1 0 0,1-1-1 0 0,0 1 1 0 0,0 0-1 0 0,-1 0 0 0 0,1 0 1 0 0,0 0-1 0 0,0 0 1 0 0,0 0-1 0 0,-1 0 0 0 0,1 0 1 0 0,0 0-1 0 0,-1 1 1 0 0,1-1-1 0 0,0 1 0 0 0,0 0 1 0 0,-1-1-1 0 0,1 1 1 0 0,-1 0-1 0 0,1 0 0 0 0,-1 0 1 0 0,1 0-1 0 0,-1 0 1 0 0,0 0-1 0 0,1 0 0 0 0,-1 1 1 0 0,0-1-1 0 0,0 0 1 0 0,0 1-1 0 0,0-1 0 0 0,1 3 1 0 0,3 4 129 0 0,-1 1 0 0 0,0 0 1 0 0,0 1-1 0 0,4 17 1 0 0,-6-20-106 0 0,7 30-84 0 0,0 0 0 0 0,2 41 0 0 0,-9-51-1497 0 0,-2 49 0 0 0,-4-50-1160 0 0,1-7-4145 0 0</inkml:trace>
</inkml:ink>
</file>

<file path=ppt/ink/ink1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5:27.3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7613 70 3648 0 0,'0'0'7362'0'0,"-5"-4"-7082"0"0,-12-12-20 0 0,17 16-227 0 0,0 0 1 0 0,0 0-1 0 0,0 0 1 0 0,-1 0-1 0 0,1 0 1 0 0,0 0-1 0 0,0 0 1 0 0,0 0-1 0 0,-1 0 1 0 0,1 0-1 0 0,0 0 1 0 0,0 0-1 0 0,0 0 0 0 0,-1 1 1 0 0,1-1-1 0 0,0 0 1 0 0,0 0-1 0 0,0 0 1 0 0,0 0-1 0 0,-1 0 1 0 0,1 0-1 0 0,0 1 1 0 0,0-1-1 0 0,0 0 1 0 0,0 0-1 0 0,0 0 1 0 0,0 1-1 0 0,0-1 1 0 0,0 0-1 0 0,-1 0 1 0 0,1 0-1 0 0,0 0 1 0 0,0 1-1 0 0,0-1 1 0 0,0 0-1 0 0,0 0 1 0 0,0 0-1 0 0,0 1 1 0 0,0-1-1 0 0,0 0 1 0 0,0 1-1 0 0,-2 11 372 0 0,2-11-297 0 0,-21 54 1110 0 0,1-3-794 0 0,-8 59 103 0 0,20-71-190 0 0,-2-1-1 0 0,-2 0 0 0 0,-25 57 0 0 0,22-65-285 0 0,-39 68 268 0 0,46-88-239 0 0,0 0 0 0 0,0 0 0 0 0,-1-1 0 0 0,0 0 0 0 0,-1-1 1 0 0,-15 11-1 0 0,8-8-24 0 0,-1-1 1 0 0,-1-1 0 0 0,0-1-1 0 0,0 0 1 0 0,-1-2-1 0 0,0 0 1 0 0,-28 5 0 0 0,-150 16 73 0 0,159-24-96 0 0,-822 55 369 0 0,424-35-87 0 0,65-2 54 0 0,-349 26 275 0 0,78 14-426 0 0,470-44-176 0 0,-114 14-126 0 0,-256 29 50 0 0,139-42 107 0 0,92-8-162 0 0,61-1 54 0 0,170-8 33 0 0,-289-4 76 0 0,310-4-56 0 0,-1-3 0 0 0,-115-33 1 0 0,-90-22-92 0 0,180 39 101 0 0,34 9-60 0 0,-67-11 1 0 0,-103 5-22 0 0,194 21 87 0 0,1-2 0 0 0,-1-1 0 0 0,1-2 0 0 0,0 0 0 0 0,1-2 0 0 0,0 0 0 0 0,0-2 0 0 0,-28-15 0 0 0,47 20-28 0 0,-1 0 1 0 0,2 0-1 0 0,-1-1 1 0 0,1 0-1 0 0,-1 0 0 0 0,2 0 1 0 0,-1-1-1 0 0,1 0 1 0 0,0 0-1 0 0,-5-9 1 0 0,2 1-14 0 0,1 0 0 0 0,1 0 1 0 0,0-1-1 0 0,-6-22 0 0 0,10 24 3 0 0,0 1-1 0 0,0-1 0 0 0,1 0 0 0 0,1 0 1 0 0,0 0-1 0 0,4-28 0 0 0,26-81 5 0 0,-4 15 52 0 0,-17 62-37 0 0,-1 1 81 0 0,3-45-1 0 0,-10 31 185 0 0,-1 58-288 0 0,0 16-709 0 0,7 104 798 0 0,-4-71-13 0 0,0-23-41 0 0,0-2 0 0 0,2 1 0 0 0,13 43 0 0 0,35 63 25 0 0,-41-102-38 0 0,3 13 23 0 0,12 47 0 0 0,-18-54-34 0 0,1-1 0 0 0,26 57 0 0 0,-19-61 2 0 0,2-1-1 0 0,0 0 0 0 0,27 28 1 0 0,-33-41-4 0 0,1-1 1 0 0,0-1-1 0 0,0 0 1 0 0,2-1-1 0 0,-1 0 1 0 0,2-1-1 0 0,33 17 1 0 0,-19-15 4 0 0,85 33 13 0 0,-109-43-20 0 0,190 68 20 0 0,-177-63-9 0 0,1-1-1 0 0,0-1 1 0 0,1-1-1 0 0,37 4 1 0 0,90-2 82 0 0,-30-3-55 0 0,144 25-22 0 0,-199-21-19 0 0,-8-2 21 0 0,78-4 1 0 0,57-13 22 0 0,-147 8-47 0 0,606-19 41 0 0,-404 10-51 0 0,-122 3 8 0 0,895-13 11 0 0,-869 18-6 0 0,162-26 0 0 0,145-46 110 0 0,-383 62-70 0 0,600-86-60 0 0,-502 78 37 0 0,114-21 55 0 0,126-15-61 0 0,-4-11 82 0 0,-354 59-130 0 0,1 2-1 0 0,0 3 0 0 0,0 2 0 0 0,78 7 0 0 0,-99-2 133 0 0,65-5-1 0 0,-89 2-77 0 0,-1-1-1 0 0,1 0 1 0 0,-1-1 0 0 0,1 0 0 0 0,-1 0-1 0 0,0-1 1 0 0,0 0 0 0 0,10-8-1 0 0,-15 10-7 0 0,0-1 0 0 0,0 0 0 0 0,0 0 0 0 0,-1 0-1 0 0,1 0 1 0 0,-1-1 0 0 0,0 0 0 0 0,0 1-1 0 0,0-1 1 0 0,-1 0 0 0 0,1 0 0 0 0,-1-1 0 0 0,0 1-1 0 0,0 0 1 0 0,0-1 0 0 0,-1 1 0 0 0,0-1 0 0 0,2-9-1 0 0,6-189-19 0 0,-6 100-47 0 0,-10-112 0 0 0,6 198 60 0 0,0 0 1 0 0,-1-12 26 0 0,2-1-1 0 0,3-34 0 0 0,-2 57-2 0 0,1 0 0 0 0,0 0-1 0 0,0 0 1 0 0,3-6 0 0 0,4-10 25 0 0,-7 16 143 0 0,-3 12-204 0 0,-4 11-4 0 0,3-12-134 0 0,0-1 0 0 0,0 0 0 0 0,0-1 0 0 0,0 1 0 0 0,0 0 0 0 0,-1-1 0 0 0,1 1 0 0 0,-1-1 0 0 0,0 0 0 0 0,0 0 0 0 0,0 0 0 0 0,0 0 0 0 0,0 0 0 0 0,0 0 0 0 0,-4 0 0 0 0,-8 4-1969 0 0,-31 8 0 0 0,30-10 433 0 0,-7 0-1307 0 0,-13-3-1551 0 0</inkml:trace>
</inkml:ink>
</file>

<file path=ppt/ink/ink1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5:29.5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91 6341 0 0,'0'0'8049'0'0,"9"-12"-7685"0"0,31-37-54 0 0,-39 47-271 0 0,0 0-1 0 0,1 1 1 0 0,0-1 0 0 0,-1 0-1 0 0,1 1 1 0 0,0-1 0 0 0,0 1-1 0 0,0 0 1 0 0,0-1 0 0 0,0 1-1 0 0,0 0 1 0 0,0 0 0 0 0,0 0-1 0 0,0 1 1 0 0,1-1 0 0 0,1 0-1 0 0,7-2 302 0 0,-9 2-304 0 0,0 0-1 0 0,0 1 0 0 0,0-1 0 0 0,0 1 0 0 0,0-1 1 0 0,0 1-1 0 0,5 0 0 0 0,-5 0-495 0 0,0 1 0 0 0,0 0 1 0 0,0-1-1 0 0,1 1 0 0 0,-1 0 0 0 0,0 0 0 0 0,0 0 0 0 0,0 1 1 0 0,0-1-1 0 0,2 3 0 0 0,19 7-3780 0 0,-11-7 1315 0 0</inkml:trace>
</inkml:ink>
</file>

<file path=ppt/ink/ink1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5:29.8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47 103 11265 0 0,'0'0'4528'0'0,"-9"-12"-4125"0"0,-24-37-163 0 0,32 48-238 0 0,1 1 1 0 0,-1-1 0 0 0,1 1 0 0 0,0-1 0 0 0,-1 0-1 0 0,1 1 1 0 0,0-1 0 0 0,-1 0 0 0 0,1 1 0 0 0,0-1-1 0 0,0 0 1 0 0,0 0 0 0 0,0 1 0 0 0,-1-1 0 0 0,1 0-1 0 0,0 1 1 0 0,0-1 0 0 0,0 0 0 0 0,1 0 0 0 0,-1 1 0 0 0,0-1-1 0 0,0 0 1 0 0,0 0 0 0 0,0 1 0 0 0,1-1 0 0 0,-1 0-1 0 0,0 1 1 0 0,1-1 0 0 0,-1 0 0 0 0,1 0 0 0 0,0 0-12 0 0,0 0 1 0 0,1 0-1 0 0,-1 1 1 0 0,0-1-1 0 0,0 0 1 0 0,1 1-1 0 0,-1-1 1 0 0,1 1-1 0 0,1-1 1 0 0,1 0-36 0 0,4-2-126 0 0,1 1 1 0 0,-1 0 0 0 0,16-2-1 0 0,-21 3-299 0 0,1 1 0 0 0,0 0 0 0 0,-1 0 0 0 0,1 0 0 0 0,0 1 0 0 0,5 1-1 0 0,-8-2 320 0 0,-1 0-1 0 0,0 1 1 0 0,1-1-1 0 0,-1 0 1 0 0,0 0-1 0 0,0 1 1 0 0,0-1-1 0 0,1 0 1 0 0,-1 1-1 0 0,0-1 1 0 0,0 0-1 0 0,0 1 1 0 0,0-1-1 0 0,1 1 0 0 0,-1-1 1 0 0,0 0-1 0 0,0 1 1 0 0,0-1-1 0 0,0 0 1 0 0,0 1-1 0 0,0-1 1 0 0,0 1-1 0 0,0-1 1 0 0,0 0-1 0 0,0 1 1 0 0,0-1-1 0 0,0 0 1 0 0,-1 1-1 0 0,1-1 0 0 0,0 1 1 0 0,0 0-194 0 0,-1 0 0 0 0,1 0 0 0 0,0 0 0 0 0,-1 0 0 0 0,1 0 0 0 0,-1 0 1 0 0,1 0-1 0 0,-1 0 0 0 0,1 0 0 0 0,-1 0 0 0 0,-1 0 0 0 0,-11 7-2463 0 0</inkml:trace>
</inkml:ink>
</file>

<file path=ppt/ink/ink1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5:35.5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166 142 768 0 0,'0'0'923'0'0,"-4"2"-843"0"0,0 0-39 0 0,3-1-19 0 0,0-1 1 0 0,-1 1-1 0 0,1-1 1 0 0,0 1-1 0 0,0 0 1 0 0,0 0-1 0 0,0 0 1 0 0,0 0-1 0 0,0 0 1 0 0,0 0-1 0 0,0 0 1 0 0,-1 1-1 0 0,1 0 564 0 0,-1-1-1 0 0,1 1 0 0 0,-1-1 1 0 0,1 1-1 0 0,-1-1 1 0 0,0 0-1 0 0,1 0 1 0 0,-1 0-1 0 0,-2 1 1 0 0,2-1-512 0 0,0 0 1 0 0,0 0 0 0 0,0 0-1 0 0,1 1 1 0 0,-1-1 0 0 0,0 0 0 0 0,1 1-1 0 0,-1-1 1 0 0,1 1 0 0 0,-1-1 0 0 0,1 1-1 0 0,0 0 1 0 0,-2 3 0 0 0,2-2 74 0 0,0-1 1 0 0,1 1 0 0 0,-1 0-1 0 0,1-1 1 0 0,-1 1-1 0 0,1 3 1 0 0,0-3-26 0 0,0 0-1 0 0,0 1 1 0 0,-1-1 0 0 0,1 0 0 0 0,-1 0 0 0 0,-1 4-1 0 0,-30 55 1000 0 0,23-46-937 0 0,0 0-1 0 0,1 0 1 0 0,1 1-1 0 0,-5 19 1 0 0,6-4 125 0 0,2 1 0 0 0,1 0 1 0 0,2 61-1 0 0,2-54-206 0 0,-2-21-45 0 0,6 94 278 0 0,-3-99-273 0 0,0 0 0 0 0,1-1 0 0 0,1 1 0 0 0,0-1 1 0 0,1 0-1 0 0,7 16 0 0 0,13 12 288 0 0,42 58 1 0 0,-13-22-249 0 0,-30-42-49 0 0,44 54-1 0 0,-56-77-45 0 0,0 0-1 0 0,1 0 1 0 0,0-2-1 0 0,0 1 1 0 0,1-2-1 0 0,0 1 1 0 0,17 6-1 0 0,-10-7 17 0 0,1-1 0 0 0,0 0 0 0 0,1-2 0 0 0,0-1 0 0 0,38 4-1 0 0,-2-5 10 0 0,60-3 1 0 0,-79-3-19 0 0,-1-1 0 0 0,0-2 0 0 0,0-2 1 0 0,0-1-1 0 0,55-20 0 0 0,-67 18 1 0 0,-1-1-1 0 0,-1-2 0 0 0,0 0 1 0 0,0-2-1 0 0,-2 0 0 0 0,0-2 1 0 0,0 0-1 0 0,27-30 1 0 0,-29 25-6 0 0,-2 0 0 0 0,0-2 1 0 0,-2 0-1 0 0,-1-1 1 0 0,15-31-1 0 0,-21 36 8 0 0,-1-1-1 0 0,-2 0 1 0 0,0-1 0 0 0,-1 0-1 0 0,-1 0 1 0 0,-1 0 0 0 0,1-33 0 0 0,-4 31-20 0 0,0 0 0 0 0,-2-1 0 0 0,-1 1 0 0 0,-1 0 0 0 0,-1 0 0 0 0,-1 1 1 0 0,-2-1-1 0 0,0 1 0 0 0,-1 0 0 0 0,-1 1 0 0 0,-1-1 0 0 0,-1 2 0 0 0,-15-21 1 0 0,6 14 93 0 0,-1 2 0 0 0,-2 1 1 0 0,-1 0-1 0 0,0 2 1 0 0,-38-27-1 0 0,-147-85 220 0 0,168 112-232 0 0,-76-31 0 0 0,94 46-56 0 0,0 0-1 0 0,-1 2 1 0 0,1 0-1 0 0,-2 2 1 0 0,-27-2-1 0 0,23 6-8 0 0,1 1-1 0 0,-1 1 1 0 0,1 1-1 0 0,0 2 1 0 0,0 0 0 0 0,0 2-1 0 0,1 2 1 0 0,-46 19-1 0 0,38-11-163 0 0,1 0 0 0 0,1 3-1 0 0,1 1 1 0 0,1 1-1 0 0,1 2 1 0 0,-28 27-1 0 0,43-37-311 0 0,2 1 0 0 0,-1 1 0 0 0,-14 22 0 0 0,23-29 28 0 0,0 0 1 0 0,0 0 0 0 0,1 0-1 0 0,0 0 1 0 0,1 1-1 0 0,0-1 1 0 0,0 1 0 0 0,-2 18-1 0 0,4-18-673 0 0,0 1-1 0 0,1 0 0 0 0,0 0 0 0 0,3 18 1 0 0,9 8-3409 0 0</inkml:trace>
</inkml:ink>
</file>

<file path=ppt/ink/ink1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5:36.5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735 112 1684 0 0,'0'0'5561'0'0,"-7"-13"-4947"0"0,-26-39 44 0 0,31 48-510 0 0,0 1-1 0 0,0 0 0 0 0,-1-1 1 0 0,1 1-1 0 0,-1 0 0 0 0,0 1 1 0 0,0-1-1 0 0,0 0 0 0 0,0 1 1 0 0,0 0-1 0 0,0 0 0 0 0,-1 0 1 0 0,1 0-1 0 0,-5-2 0 0 0,3 3 56 0 0,-1 0 0 0 0,1 0 0 0 0,-1 0 0 0 0,0 1 0 0 0,1 0 0 0 0,-11 0 0 0 0,-1 1-15 0 0,6-1-38 0 0,0 1 0 0 0,0 1-1 0 0,0 0 1 0 0,-21 6-1 0 0,-42 21 363 0 0,58-22-401 0 0,-148 69 1106 0 0,138-62-976 0 0,1 2 0 0 0,0 1-1 0 0,1 1 1 0 0,-22 22 0 0 0,36-30-153 0 0,1 1 0 0 0,0 0-1 0 0,1 1 1 0 0,1 0 0 0 0,-1 0-1 0 0,2 0 1 0 0,0 1 0 0 0,0 0-1 0 0,1 1 1 0 0,1-1 0 0 0,0 1-1 0 0,-2 15 1 0 0,-1 21 36 0 0,2 0 1 0 0,2 54-1 0 0,2-51-105 0 0,-1 3-12 0 0,4 190 64 0 0,0-221-25 0 0,1 0-1 0 0,2 0 0 0 0,0-1 1 0 0,2 0-1 0 0,0 0 0 0 0,2 0 1 0 0,19 37-1 0 0,-19-47-11 0 0,0-1 0 0 0,1 0 0 0 0,1-1 0 0 0,0 0 1 0 0,1 0-1 0 0,0-1 0 0 0,1-1 0 0 0,0 0 0 0 0,0-1 0 0 0,1 0 0 0 0,29 13 0 0 0,-5-6 27 0 0,1-1 0 0 0,0-2 0 0 0,63 12 0 0 0,-28-12-9 0 0,0-4 0 0 0,1-2 0 0 0,110-6 0 0 0,-145-3-33 0 0,-1-3-1 0 0,1-1 0 0 0,-1-2 1 0 0,0-2-1 0 0,-1-2 0 0 0,0-1 1 0 0,0-2-1 0 0,40-22 0 0 0,-29 9-7 0 0,-2-1 0 0 0,-1-2 0 0 0,-1-2 1 0 0,-2-3-1 0 0,51-52 0 0 0,-75 68-2 0 0,-1-1-1 0 0,-1 0 1 0 0,-1-1 0 0 0,-1-1 0 0 0,-1-1 0 0 0,21-48 0 0 0,-29 57-8 0 0,-1 0 1 0 0,-1 0 0 0 0,0-1-1 0 0,-1 1 1 0 0,0-1 0 0 0,-1 0-1 0 0,-1 0 1 0 0,-1 0 0 0 0,0 0-1 0 0,-1 0 1 0 0,-1 0 0 0 0,0 0-1 0 0,-5-18 1 0 0,-2 10-9 0 0,0-1-1 0 0,-2 2 1 0 0,0 0-1 0 0,-2 0 1 0 0,0 1 0 0 0,-1 0-1 0 0,-2 2 1 0 0,-23-27-1 0 0,-4 4 60 0 0,-1 1 0 0 0,-70-50-1 0 0,69 59 3 0 0,-1 3-1 0 0,-1 2 1 0 0,-87-38-1 0 0,96 50-64 0 0,-2 3 0 0 0,0 1-1 0 0,0 1 1 0 0,-1 3 0 0 0,-64-5 0 0 0,73 10-94 0 0,0 2 0 0 0,0 2 1 0 0,0 1-1 0 0,0 1 0 0 0,0 2 1 0 0,0 1-1 0 0,-37 12 0 0 0,28-2-504 0 0,0 1 0 0 0,1 2-1 0 0,1 2 1 0 0,-37 26 0 0 0,16-4-2452 0 0,-84 78 1 0 0,83-64-1057 0 0</inkml:trace>
</inkml:ink>
</file>

<file path=ppt/ink/ink1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5:21.4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1 439 4072 0 0,'0'0'2169'0'0,"4"-13"-426"0"0,13-39-537 0 0,-15 49-1120 0 0,-1 0 0 0 0,1 0 0 0 0,0-1 0 0 0,0 1 0 0 0,0 0 0 0 0,0 1 0 0 0,0-1 0 0 0,1 0 0 0 0,0 1 0 0 0,-1-1 1 0 0,1 1-1 0 0,0 0 0 0 0,0 0 0 0 0,0 0 0 0 0,0 0 0 0 0,7-2 0 0 0,-2 0 75 0 0,6-3 60 0 0,-1 1 0 0 0,1 1-1 0 0,0 1 1 0 0,1 0 0 0 0,-1 1-1 0 0,1 0 1 0 0,-1 1 0 0 0,25 0 0 0 0,-37 2-197 0 0,0 0 1 0 0,0 0 0 0 0,0 0 0 0 0,0 0 0 0 0,-1 1-1 0 0,1-1 1 0 0,0 1 0 0 0,0-1 0 0 0,0 1 0 0 0,0 0 0 0 0,-1 0-1 0 0,1-1 1 0 0,0 1 0 0 0,-1 1 0 0 0,1-1 0 0 0,0 0 0 0 0,1 3-1 0 0,-1-2 17 0 0,0 0-1 0 0,0 1 0 0 0,-1 0 1 0 0,1-1-1 0 0,-1 1 0 0 0,1 0 1 0 0,-1 0-1 0 0,0 0 0 0 0,-1 0 1 0 0,2 4-1 0 0,0 5 73 0 0,-1 1 0 0 0,-1 0 0 0 0,0 0-1 0 0,-2 15 1 0 0,-2-4-48 0 0,0-1 1 0 0,-2 1-1 0 0,-14 35 0 0 0,13-40 102 0 0,0 1-1 0 0,2 0 1 0 0,0 0 0 0 0,1 0 0 0 0,-3 34 0 0 0,7-53-144 0 0,0 0 0 0 0,0-1 1 0 0,0 1-1 0 0,1-1 0 0 0,-1 1 1 0 0,0 0-1 0 0,0-1 0 0 0,0 1 0 0 0,0-1 1 0 0,0 1-1 0 0,1-1 0 0 0,-1 1 1 0 0,0 0-1 0 0,1-1 0 0 0,-1 1 1 0 0,0-1-1 0 0,1 1 0 0 0,-1-1 0 0 0,0 0 1 0 0,1 1-1 0 0,-1-1 0 0 0,1 1 1 0 0,-1-1-1 0 0,1 0 0 0 0,-1 1 1 0 0,1-1-1 0 0,-1 0 0 0 0,1 0 0 0 0,-1 1 1 0 0,1-1-1 0 0,0 0 0 0 0,-1 0 1 0 0,1 0-1 0 0,-1 0 0 0 0,1 0 1 0 0,0 0-1 0 0,-1 0 0 0 0,1 0 0 0 0,-1 0 1 0 0,1 0-1 0 0,0 0 0 0 0,-1 0 1 0 0,1 0-1 0 0,-1 0 0 0 0,1 0 1 0 0,0-1-1 0 0,3 0 66 0 0,0 0 1 0 0,-1-1-1 0 0,1 1 1 0 0,0-1-1 0 0,-1 1 1 0 0,4-4-1 0 0,90-74 278 0 0,-72 56-777 0 0,1 2 0 0 0,0 0 0 0 0,43-24 0 0 0,-53 37-1333 0 0,-1 0 0 0 0,-1-2 0 0 0,1 0 0 0 0,17-17 0 0 0,-26 22 1229 0 0,-1 0 0 0 0,0-1-1 0 0,0 0 1 0 0,-1 0 0 0 0,0 0 0 0 0,0-1 0 0 0,0 1 0 0 0,-1-1 0 0 0,0 0 0 0 0,0 0 0 0 0,-1 0 0 0 0,3-12 0 0 0,-3 4 1341 0 0,0 0 1 0 0,0-17-1 0 0,-2 22 305 0 0,-1 1 0 0 0,1 0-1 0 0,-2 0 1 0 0,1 0-1 0 0,-1 1 1 0 0,-1-1 0 0 0,1 0-1 0 0,-5-9 1 0 0,10 23-430 0 0,1 0 0 0 0,0-1 0 0 0,0 1 0 0 0,0-1 1 0 0,10 6-1 0 0,36 28-487 0 0,-38-30 68 0 0,18 14-111 0 0,-2-2-137 0 0,-1 0 1 0 0,35 35-1 0 0,-58-51-66 0 0,-1 0 1 0 0,1 1-1 0 0,-1-1 1 0 0,0 0-1 0 0,-1 1 1 0 0,1 0-1 0 0,-1 0 0 0 0,0 0 1 0 0,3 8-1 0 0,-5-11-16 0 0,1 0 1 0 0,-1 0-1 0 0,0 0 0 0 0,1 0 0 0 0,-1 0 0 0 0,0 0 1 0 0,-1 0-1 0 0,1 0 0 0 0,0 0 0 0 0,0 0 0 0 0,-1 0 1 0 0,1 0-1 0 0,-1 0 0 0 0,0 0 0 0 0,0 0 0 0 0,1 0 1 0 0,-1-1-1 0 0,0 1 0 0 0,-1 0 0 0 0,1-1 0 0 0,0 1 1 0 0,0 0-1 0 0,-1-1 0 0 0,1 1 0 0 0,-1-1 0 0 0,-2 2 1 0 0,0 0-173 0 0,0-1 0 0 0,0 1 0 0 0,0-1 0 0 0,0 0 0 0 0,-1-1 0 0 0,1 1 0 0 0,0-1 0 0 0,-1 0 0 0 0,1 0 0 0 0,-1 0 0 0 0,0-1 0 0 0,1 1 0 0 0,-1-1 0 0 0,1 0 0 0 0,-1-1 1 0 0,0 1-1 0 0,-8-3 0 0 0,6 1-262 0 0,-1 0 1 0 0,1-1-1 0 0,0 1 0 0 0,1-2 1 0 0,-1 1-1 0 0,0-1 1 0 0,1 0-1 0 0,0 0 1 0 0,0-1-1 0 0,-7-6 1 0 0,4 1 152 0 0,0-1 1 0 0,1 1 0 0 0,0-2 0 0 0,1 1-1 0 0,0-1 1 0 0,1 0 0 0 0,0 0 0 0 0,1-1-1 0 0,-7-24 1 0 0,6 12 727 0 0,0-1 0 0 0,2 0 0 0 0,2 0 0 0 0,-1-32 0 0 0,3 52-203 0 0,1 0 1 0 0,-1 0-1 0 0,1 0 0 0 0,0-1 1 0 0,1 1-1 0 0,-1 0 0 0 0,1 0 1 0 0,1 1-1 0 0,-1-1 0 0 0,1 0 1 0 0,0 1-1 0 0,0-1 0 0 0,7-8 1 0 0,-4 7-259 0 0,0 1 0 0 0,1 0 1 0 0,-1 0-1 0 0,1 0 0 0 0,0 1 0 0 0,1 0 1 0 0,-1 1-1 0 0,1-1 0 0 0,10-3 0 0 0,-11 5-167 0 0,2-1-482 0 0,0 0-1 0 0,0 1 1 0 0,0 0 0 0 0,12-1 0 0 0,-5 1-1876 0 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38:11.5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20 9913 0 0,'0'0'13742'0'0,"14"5"-13007"0"0,3 1-447 0 0,22 13 0 0 0,-36-17-255 0 0,0 0 0 0 0,-1-1 0 0 0,1 1 0 0 0,-1 1 0 0 0,0-1 1 0 0,0 0-1 0 0,0 1 0 0 0,0-1 0 0 0,0 1 0 0 0,0-1 0 0 0,-1 1 0 0 0,1 0 1 0 0,-1 0-1 0 0,0 0 0 0 0,0-1 0 0 0,0 1 0 0 0,1 6 0 0 0,1 2 41 0 0,5 14-99 0 0,-1 0 0 0 0,-1 0 0 0 0,-2 0 0 0 0,0 1 0 0 0,-2-1 0 0 0,-1 1 0 0 0,0 0 0 0 0,-7 43 0 0 0,2-43-584 0 0,-1 0 0 0 0,-1 0 0 0 0,-2 0 0 0 0,-19 45-1 0 0,22-60 156 0 0,-19 45-4909 0 0,34-72 209 0 0,36-49 9009 0 0,-35 51-2958 0 0,0-1 0 0 0,1 2-1 0 0,1-1 1 0 0,20-14 0 0 0,-20 18-830 0 0,0 0-1 0 0,1 2 1 0 0,1-1 0 0 0,-1 2 0 0 0,1 0 0 0 0,0 1 0 0 0,1 0 0 0 0,25-5 0 0 0,-3 5-183 0 0,57-3 0 0 0,-9 2 80 0 0,-84 7 49 0 0,-1 0 0 0 0,0 0-1 0 0,1-1 1 0 0,-1 1 0 0 0,0 0-1 0 0,1-1 1 0 0,-1 1 0 0 0,0 0-1 0 0,0-1 1 0 0,1 0 0 0 0,-1 1 0 0 0,0-1-1 0 0,0 0 1 0 0,0 1 0 0 0,0-1-1 0 0,0 0 1 0 0,0 0 0 0 0,0 0-1 0 0,0 0 1 0 0,0 0 0 0 0,0 0 0 0 0,-1 0-1 0 0,1-1 1 0 0,0 1 0 0 0,-1 0-1 0 0,2-3 1 0 0,-2 3 31 0 0,0 0-1 0 0,0 0 1 0 0,0-1-1 0 0,0 1 1 0 0,-1 0 0 0 0,1-1-1 0 0,0 1 1 0 0,-1 0-1 0 0,1 0 1 0 0,-1 0-1 0 0,1-1 1 0 0,-1 1 0 0 0,1 0-1 0 0,-1 0 1 0 0,0 0-1 0 0,0 0 1 0 0,0 0 0 0 0,1 0-1 0 0,-1 0 1 0 0,0 0-1 0 0,0 0 1 0 0,0 1-1 0 0,0-1 1 0 0,0 0 0 0 0,-1 1-1 0 0,1-1 1 0 0,0 1-1 0 0,-2-2 1 0 0,-5-1 177 0 0,-1 0 0 0 0,0 0 1 0 0,1 1-1 0 0,-1 0 0 0 0,0 0 0 0 0,-10 0 0 0 0,1 1 58 0 0,1 1 1 0 0,-22 2-1 0 0,32-1-221 0 0,-1 0 0 0 0,1 1 1 0 0,0 0-1 0 0,0 0 1 0 0,0 0-1 0 0,0 1 0 0 0,1 0 1 0 0,-1 0-1 0 0,-7 6 1 0 0,11-7-49 0 0,-1 1 1 0 0,1-1 0 0 0,-1 1 0 0 0,1 1-1 0 0,0-1 1 0 0,0 0 0 0 0,1 1 0 0 0,-1-1-1 0 0,0 1 1 0 0,1 0 0 0 0,0 0 0 0 0,0 0-1 0 0,0 0 1 0 0,1 0 0 0 0,-1 0 0 0 0,0 6-1 0 0,1-5-62 0 0,0 0 0 0 0,1 1-1 0 0,0-1 1 0 0,0 1-1 0 0,0-1 1 0 0,1 1 0 0 0,-1-1-1 0 0,1 1 1 0 0,0-1 0 0 0,1 0-1 0 0,0 0 1 0 0,0 1 0 0 0,0-1-1 0 0,0 0 1 0 0,1-1-1 0 0,-1 1 1 0 0,1 0 0 0 0,0-1-1 0 0,1 0 1 0 0,-1 1 0 0 0,1-1-1 0 0,0 0 1 0 0,0-1-1 0 0,0 1 1 0 0,1-1 0 0 0,-1 0-1 0 0,1 0 1 0 0,-1 0 0 0 0,1-1-1 0 0,0 1 1 0 0,0-1 0 0 0,0-1-1 0 0,1 1 1 0 0,6 1-1 0 0,-3-2-375 0 0,0-1 0 0 0,0 0 0 0 0,1 0 0 0 0,-1-1 1 0 0,0 0-1 0 0,0 0 0 0 0,0-1 0 0 0,0 0 0 0 0,0-1 0 0 0,0 0 0 0 0,-1-1 0 0 0,1 1 0 0 0,-1-2 0 0 0,0 1 0 0 0,0-1 0 0 0,7-6 0 0 0,10-9-1574 0 0,-1 0 1 0 0,-1-2-1 0 0,27-31 1 0 0,-17 15 2286 0 0,55-84 0 0 0,-76 102 1410 0 0,-1 0 0 0 0,-1-1 0 0 0,0 0 1 0 0,-2 0-1 0 0,0-1 0 0 0,7-39 1 0 0,-13 31 1222 0 0,-2 30-2691 0 0,-3 19-13 0 0,2-12-193 0 0,0-1-1 0 0,1 0 1 0 0,0 0-1 0 0,0 0 1 0 0,1 1-1 0 0,-1-1 0 0 0,1 0 1 0 0,1 0-1 0 0,-1 0 1 0 0,1 0-1 0 0,0 0 1 0 0,0 0-1 0 0,4 6 1 0 0,2 1-17 0 0,1 0 0 0 0,0-1-1 0 0,0 0 1 0 0,15 13 0 0 0,-11-11 62 0 0,-1 1 0 0 0,0 0 0 0 0,-1 0-1 0 0,12 23 1 0 0,-18-28 69 0 0,0 0 0 0 0,-1 0-1 0 0,-1 0 1 0 0,1 0 0 0 0,-2 1 0 0 0,1-1-1 0 0,-2 1 1 0 0,1 0 0 0 0,-1 12-1 0 0,-1-19-139 0 0,0 0 0 0 0,0 1 0 0 0,-1-1 0 0 0,1 0 0 0 0,-1 0 0 0 0,0 0-1 0 0,0 0 1 0 0,0 0 0 0 0,-1-1 0 0 0,-2 6 0 0 0,2-6-74 0 0,0-1 1 0 0,0 1-1 0 0,0-1 1 0 0,0 0-1 0 0,0 1 1 0 0,0-1-1 0 0,-1 0 0 0 0,1 0 1 0 0,-1-1-1 0 0,0 1 1 0 0,0 0-1 0 0,1-1 1 0 0,-1 0-1 0 0,-4 2 1 0 0,-12 2-837 0 0,0 0 1 0 0,-40 4 0 0 0,26-4-595 0 0,-62 7-6255 0 0,26-5 1097 0 0</inkml:trace>
</inkml:ink>
</file>

<file path=ppt/ink/ink1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5:21.7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1956 0 0,'0'0'9358'0'0,"6"15"-8345"0"0,19 50-134 0 0,-16-43-565 0 0,2-1 1 0 0,1 0-1 0 0,0 0 1 0 0,19 23-1 0 0,-14-21-280 0 0,-6-8-64 0 0,9 12-895 0 0,-2 1-1 0 0,16 31 1 0 0,-31-53 248 0 0,-2-3 95 0 0,0-1-1 0 0,0 1 0 0 0,0-1 1 0 0,0 0-1 0 0,1 1 0 0 0,-1-1 1 0 0,1 0-1 0 0,0 0 0 0 0,3 4 1 0 0,2-5-3961 0 0</inkml:trace>
</inkml:ink>
</file>

<file path=ppt/ink/ink1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5:22.4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0 224 6141 0 0,'0'0'2484'0'0,"14"-10"-1743"0"0,81-57 494 0 0,-19 17-794 0 0,-39 26-501 0 0,34-28 0 0 0,-69 50-5 0 0,1 0 1 0 0,-1 0 0 0 0,1 0 0 0 0,0 0-1 0 0,-1 0 1 0 0,1 1 0 0 0,0-1-1 0 0,0 1 1 0 0,0 0 0 0 0,0 0 0 0 0,5-1-1 0 0,-7 3 95 0 0,0-1-1 0 0,-1 1 0 0 0,1 0 1 0 0,0 0-1 0 0,-1 0 1 0 0,1 0-1 0 0,0 0 0 0 0,-1 0 1 0 0,1 0-1 0 0,-1 0 1 0 0,0 0-1 0 0,1 2 0 0 0,0 0 138 0 0,10 22 689 0 0,-3-5-375 0 0,1-1-1 0 0,0 0 0 0 0,21 30 0 0 0,-26-44-391 0 0,-1-1-1 0 0,2 1 1 0 0,-1-1-1 0 0,0 1 1 0 0,1-1 0 0 0,0-1-1 0 0,-1 1 1 0 0,2-1-1 0 0,-1 1 1 0 0,0-1-1 0 0,1-1 1 0 0,-1 1-1 0 0,1-1 1 0 0,0 0-1 0 0,0 0 1 0 0,-1-1-1 0 0,11 2 1 0 0,-4-3 97 0 0,0 1 0 0 0,1-2 0 0 0,-1 0 1 0 0,0 0-1 0 0,0-1 0 0 0,0 0 0 0 0,0-1 0 0 0,0-1 0 0 0,-1 0 0 0 0,21-9 1 0 0,-20 7-21 0 0,-3 1 93 0 0,1 1-1 0 0,16-6 0 0 0,-24 10-235 0 0,0-1-1 0 0,-1 0 1 0 0,1 1-1 0 0,0 0 0 0 0,0-1 1 0 0,0 1-1 0 0,0 0 1 0 0,0 0-1 0 0,0 0 0 0 0,0 1 1 0 0,0-1-1 0 0,0 0 1 0 0,0 1-1 0 0,0-1 0 0 0,0 1 1 0 0,0-1-1 0 0,-1 1 1 0 0,1 0-1 0 0,0 0 0 0 0,2 1 1 0 0,6 9-120 0 0,0 1 0 0 0,0-1 0 0 0,-1 1 0 0 0,0 1 1 0 0,9 19-1 0 0,1-1-1120 0 0,-19-31 1211 0 0,27 46-3415 0 0,-15-13-4079 0 0,-10-23 2231 0 0</inkml:trace>
</inkml:ink>
</file>

<file path=ppt/ink/ink1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5:38.1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1 145 5092 0 0,'0'0'5469'0'0,"0"-3"-4640"0"0,-1 0-629 0 0,1 0 0 0 0,1 1 0 0 0,-1-1 0 0 0,0 0 0 0 0,1 0 0 0 0,-1 0 0 0 0,1 0 1 0 0,0 0-1 0 0,0 1 0 0 0,0-1 0 0 0,0 0 0 0 0,1 1 0 0 0,-1-1 0 0 0,1 1 0 0 0,-1-1 0 0 0,4-3 0 0 0,6-7 512 0 0,23-20-1 0 0,-20 19-317 0 0,-10 11-327 0 0,1-1 0 0 0,0 1 0 0 0,0 0 0 0 0,0 0 1 0 0,0 0-1 0 0,0 1 0 0 0,1 0 0 0 0,-1 0 0 0 0,1 0 1 0 0,-1 1-1 0 0,1-1 0 0 0,0 2 0 0 0,-1-1 0 0 0,1 0 1 0 0,0 1-1 0 0,0 0 0 0 0,-1 0 0 0 0,9 2 0 0 0,-11-1-61 0 0,0 0 0 0 0,0 0 0 0 0,0 1 0 0 0,0-1 0 0 0,0 0 0 0 0,0 1 0 0 0,-1 0 0 0 0,1 0 0 0 0,0 0 0 0 0,-1 0 0 0 0,0 0 0 0 0,1 1 0 0 0,-1-1 0 0 0,0 0 0 0 0,0 1 0 0 0,2 4 0 0 0,0-1-4 0 0,-1 0-1 0 0,0 0 1 0 0,-1 0 0 0 0,1 0 0 0 0,-1 0 0 0 0,0 0 0 0 0,1 9-1 0 0,-2-6 5 0 0,0-1 0 0 0,-1 1 0 0 0,0 0 0 0 0,0 0-1 0 0,-1 0 1 0 0,0 0 0 0 0,-1 0 0 0 0,1 0 0 0 0,-2-1-1 0 0,1 1 1 0 0,-1-1 0 0 0,-1 0 0 0 0,-4 9 0 0 0,-16 24 10 0 0,-1 0 1 0 0,-43 49-1 0 0,41-55-5 0 0,19-25-12 0 0,4-5 42 0 0,0 0 1 0 0,0 1 0 0 0,0-1-1 0 0,0 1 1 0 0,1 0 0 0 0,0 0 0 0 0,-4 12-1 0 0,7-17-27 0 0,0-1 1 0 0,0 0-1 0 0,0 1 0 0 0,1-1 0 0 0,-1 0 0 0 0,0 1 0 0 0,0-1 0 0 0,1 0 0 0 0,-1 1 0 0 0,0-1 1 0 0,0 0-1 0 0,1 0 0 0 0,-1 1 0 0 0,0-1 0 0 0,1 0 0 0 0,-1 0 0 0 0,0 0 0 0 0,1 1 0 0 0,-1-1 1 0 0,0 0-1 0 0,1 0 0 0 0,-1 0 0 0 0,1 0 0 0 0,-1 0 0 0 0,0 0 0 0 0,1 0 0 0 0,-1 0 1 0 0,1 0-1 0 0,-1 0 0 0 0,0 0 0 0 0,1 0 0 0 0,-1 0 0 0 0,1 0 0 0 0,-1 0 0 0 0,1 0 0 0 0,16-2 496 0 0,26-13 186 0 0,59-29-1 0 0,4-1-201 0 0,-55 24-500 0 0,-51 21-36 0 0,0-1 1 0 0,0 1-1 0 0,0 0 1 0 0,0 0-1 0 0,1 0 1 0 0,-1 0-1 0 0,0 0 1 0 0,0 0-1 0 0,0-1 1 0 0,1 1-1 0 0,-1 0 1 0 0,0 0-1 0 0,0 0 1 0 0,1 0-1 0 0,-1 0 1 0 0,0 0-1 0 0,0 0 1 0 0,1 0 0 0 0,-1 0-1 0 0,0 0 1 0 0,0 0-1 0 0,1 0 1 0 0,-1 0-1 0 0,0 0 1 0 0,0 0-1 0 0,0 0 1 0 0,1 0-1 0 0,-1 0 1 0 0,0 1-1 0 0,0-1 1 0 0,1 0-1 0 0,-1 0 1 0 0,0 0-1 0 0,0 0 1 0 0,0 0-1 0 0,0 0 1 0 0,1 1-1 0 0,-1-1 1 0 0,0 0-1 0 0,0 0 1 0 0,0 0-1 0 0,0 1 1 0 0,0-1 0 0 0,1 0-1 0 0,-1 0 1 0 0,0 0-1 0 0,0 1 1 0 0,0-1-1 0 0,0 0 1 0 0,0 0-1 0 0,0 1 1 0 0,0-1-1 0 0,0 0 1 0 0,0 0-1 0 0,0 1 1 0 0,0-1-1 0 0,0 0 1 0 0,0 0-1 0 0,0 0 1 0 0,0 1-1 0 0,0-1 1 0 0,0 0-1 0 0,0 0 1 0 0,0 1-1 0 0,0-1 1 0 0,-1 0 0 0 0,1 0-1 0 0,0 0 1 0 0,0 1-1 0 0</inkml:trace>
</inkml:ink>
</file>

<file path=ppt/ink/ink1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5:38.3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12 10725 0 0,'0'0'6177'0'0,"7"-12"-8390"0"0,1 20 789 0 0,1-4-844 0 0,-1 1-1860 0 0,1-5-2369 0 0</inkml:trace>
</inkml:ink>
</file>

<file path=ppt/ink/ink1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5:38.6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10305 0 0,'0'0'9026'0'0,"8"5"-8815"0"0,82 50 129 0 0,118 52 0 0 0,-186-97-352 0 0,35 18 13 0 0,-51-25-50 0 0,-1 0 0 0 0,0 1 0 0 0,0 0 1 0 0,0 0-1 0 0,-1 0 0 0 0,1 0 0 0 0,6 10 0 0 0,-10-13-14 0 0,0 0-1 0 0,-1 0 1 0 0,1 0 0 0 0,0 0-1 0 0,-1 0 1 0 0,1 0 0 0 0,-1 1 0 0 0,1-1-1 0 0,-1 0 1 0 0,0 0 0 0 0,1 0-1 0 0,-1 1 1 0 0,0-1 0 0 0,0 0-1 0 0,0 1 1 0 0,0-1 0 0 0,0 0 0 0 0,0 0-1 0 0,0 1 1 0 0,-1-1 0 0 0,1 0-1 0 0,0 1 1 0 0,-1-1 0 0 0,1 0 0 0 0,-1 0-1 0 0,1 0 1 0 0,-1 0 0 0 0,0 1-1 0 0,1-1 1 0 0,-1 0 0 0 0,0 0 0 0 0,0 0-1 0 0,0 0 1 0 0,1 0 0 0 0,-1-1-1 0 0,0 1 1 0 0,0 0 0 0 0,-1 0 0 0 0,-1 0-1 0 0,-3 3-443 0 0,0-1-1 0 0,0 0 0 0 0,0 0 0 0 0,0-1 0 0 0,-1 0 1 0 0,-8 2-1 0 0,-19 1-2820 0 0,4-3-1670 0 0</inkml:trace>
</inkml:ink>
</file>

<file path=ppt/ink/ink1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5:38.8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1 335 10137 0 0,'0'0'1306'0'0,"10"-12"-301"0"0,-1 0-742 0 0,2-2 131 0 0,0 0 1 0 0,1 1 0 0 0,1 1 0 0 0,16-14 0 0 0,9-1 926 0 0,1 1 0 0 0,81-40-1 0 0,92-22-440 0 0,-188 78-866 0 0,-17 6-121 0 0,0 1-1 0 0,15-5 1 0 0,-35 13-1623 0 0,1-1 1 0 0,-1 2-1 0 0,1-1 1 0 0,-21 15-1 0 0,9-6-1728 0 0,-19 9-1551 0 0</inkml:trace>
</inkml:ink>
</file>

<file path=ppt/ink/ink1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5:39.5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390 407 1304 0 0,'0'0'2366'0'0,"-4"-13"-1574"0"0,-11-43 173 0 0,12 44-465 0 0,1 1 1 0 0,1 0-1 0 0,0-1 0 0 0,1-17 0 0 0,-1-7 960 0 0,0 27-453 0 0,-1-1 0 0 0,0 0 0 0 0,0 0 1 0 0,-5-12-1 0 0,7 21-969 0 0,0 1 0 0 0,0 0 1 0 0,0-1-1 0 0,0 1 0 0 0,0 0 0 0 0,0-1 1 0 0,0 1-1 0 0,0 0 0 0 0,0 0 0 0 0,-1-1 0 0 0,1 1 1 0 0,0 0-1 0 0,0-1 0 0 0,0 1 0 0 0,0 0 0 0 0,-1 0 1 0 0,1-1-1 0 0,0 1 0 0 0,0 0 0 0 0,-1 0 1 0 0,1 0-1 0 0,0-1 0 0 0,0 1 0 0 0,-1 0 0 0 0,1 0 1 0 0,0 0-1 0 0,0 0 0 0 0,-1 0 0 0 0,1-1 1 0 0,0 1-1 0 0,-1 0 0 0 0,1 0 0 0 0,0 0 0 0 0,0 0 1 0 0,-1 0-1 0 0,1 0 0 0 0,0 0 0 0 0,-1 0 0 0 0,1 0 1 0 0,0 0-1 0 0,-1 0 0 0 0,1 0 0 0 0,0 0 1 0 0,-1 0-1 0 0,1 1 0 0 0,0-1 0 0 0,0 0 0 0 0,-1 0 1 0 0,1 0-1 0 0,0 0 0 0 0,0 1 0 0 0,-1-1 1 0 0,1 0-1 0 0,0 0 0 0 0,0 0 0 0 0,-1 1 0 0 0,1-1 1 0 0,0 0-1 0 0,0 0 0 0 0,0 1 0 0 0,-1-1 0 0 0,1 0 1 0 0,0 1-1 0 0,-10 19 312 0 0,-1 11-104 0 0,1 1 0 0 0,2 0 1 0 0,1 1-1 0 0,1-1 1 0 0,2 1-1 0 0,0 55 0 0 0,5-78-225 0 0,-1-1 1 0 0,1 1-1 0 0,1-1 0 0 0,-1 0 0 0 0,2 0 0 0 0,-1 0 0 0 0,1 0 0 0 0,1 0 0 0 0,0 0 0 0 0,0-1 0 0 0,8 14 0 0 0,-7-16-8 0 0,0 1 0 0 0,1-1 0 0 0,-1-1 0 0 0,1 1 0 0 0,0-1 0 0 0,0 0 0 0 0,1 0-1 0 0,0-1 1 0 0,0 1 0 0 0,0-2 0 0 0,0 1 0 0 0,0-1 0 0 0,16 5 0 0 0,-13-6 13 0 0,-1 0 0 0 0,1 0 0 0 0,0-1 0 0 0,0 0 0 0 0,-1-1-1 0 0,1 0 1 0 0,0 0 0 0 0,0-1 0 0 0,0 0 0 0 0,-1-1 0 0 0,14-4 0 0 0,-18 4-15 0 0,0 0 0 0 0,1 0 0 0 0,-1 0 0 0 0,0-1 0 0 0,0 0 0 0 0,0 0 0 0 0,-1 0 0 0 0,1-1 0 0 0,-1 1 0 0 0,0-1 0 0 0,0 0 1 0 0,0 0-1 0 0,0-1 0 0 0,-1 1 0 0 0,0-1 0 0 0,0 0 0 0 0,0 0 0 0 0,0 0 0 0 0,-1 0 0 0 0,0 0 0 0 0,2-7 0 0 0,-2 2-47 0 0,0-1 0 0 0,-1 1 1 0 0,0-1-1 0 0,0 0 0 0 0,-2 1 1 0 0,1-1-1 0 0,-1 0 0 0 0,-1 1 1 0 0,0-1-1 0 0,0 1 0 0 0,-1 0 1 0 0,-1 0-1 0 0,1 0 0 0 0,-6-10 1 0 0,-5-7-83 0 0,0 2 0 0 0,-2 0 0 0 0,-35-44 1 0 0,26 40 51 0 0,-1 1 0 0 0,-1 1 1 0 0,-61-46-1 0 0,70 61 88 0 0,0 0 0 0 0,-1 1 0 0 0,0 0 0 0 0,-1 2 0 0 0,0 0 0 0 0,0 2 1 0 0,-1 0-1 0 0,-31-6 0 0 0,37 11 47 0 0,0 0 0 0 0,-29 1 0 0 0,41 1-60 0 0,-1 0-1 0 0,1 0 1 0 0,0 0 0 0 0,-1 1-1 0 0,1 0 1 0 0,0-1 0 0 0,0 1-1 0 0,-1 0 1 0 0,1 1 0 0 0,0-1-1 0 0,0 0 1 0 0,0 1 0 0 0,0 0-1 0 0,1 0 1 0 0,-1 0 0 0 0,0 0-1 0 0,1 0 1 0 0,-1 0 0 0 0,-2 4-1 0 0,3-3-3 0 0,1-1 0 0 0,0 0 0 0 0,0 1 0 0 0,0-1 0 0 0,1 0 0 0 0,-1 1 0 0 0,1-1 0 0 0,-1 1 0 0 0,1-1 0 0 0,0 1 0 0 0,0-1 0 0 0,0 1-1 0 0,0-1 1 0 0,0 1 0 0 0,1-1 0 0 0,-1 1 0 0 0,1-1 0 0 0,-1 1 0 0 0,1-1 0 0 0,0 0 0 0 0,0 1 0 0 0,0-1 0 0 0,3 4 0 0 0,1 2 49 0 0,1 0 0 0 0,-1-1 1 0 0,2 1-1 0 0,-1-2 0 0 0,8 8 0 0 0,9 5 150 0 0,0-1-1 0 0,1-1 0 0 0,35 18 1 0 0,84 36 443 0 0,-78-40-457 0 0,-38-18-215 0 0,117 59 194 0 0,-103-49-530 0 0,53 39 1 0 0,-88-57-146 0 0,1 1 0 0 0,-1 0 0 0 0,0 0 0 0 0,-1 1-1 0 0,1-1 1 0 0,-1 1 0 0 0,6 11 0 0 0,-4-4-3163 0 0,8 21 0 0 0,-10-20-580 0 0</inkml:trace>
</inkml:ink>
</file>

<file path=ppt/ink/ink1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5:39.9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1 317 10245 0 0,'0'0'8683'0'0,"13"12"-8588"0"0,44 43-68 0 0,-52-50-25 0 0,0 1 0 0 0,0-1 0 0 0,-1 1 0 0 0,0 0-1 0 0,0 0 1 0 0,0 1 0 0 0,3 6 0 0 0,2 7-32 0 0,30 43-1427 0 0,-14-21-3911 0 0,-21-37 2439 0 0</inkml:trace>
  <inkml:trace contextRef="#ctx0" brushRef="#br0" timeOffset="1">311 75 10937 0 0,'0'0'3312'0'0,"86"-72"-3312"0"0,-60 69-116 0 0,-1 3-328 0 0,-1 0-296 0 0,-1 0-104 0 0,-2 3-144 0 0,-3 2-188 0 0,-2 4-688 0 0,-6-4-1309 0 0</inkml:trace>
</inkml:ink>
</file>

<file path=ppt/ink/ink1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5:40.3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0 127 10213 0 0,'0'0'3810'0'0,"17"-2"-2515"0"0,2 1-928 0 0,-4 0-138 0 0,0 0-1 0 0,-1-1 1 0 0,0-1 0 0 0,1 0 0 0 0,15-6 0 0 0,70-28 335 0 0,-41 15-1618 0 0,84-21 1 0 0,-135 42-438 0 0,-1 0 0 0 0,1 0 1 0 0,8 1-1 0 0,-11 0-706 0 0,1 0-2462 0 0</inkml:trace>
</inkml:ink>
</file>

<file path=ppt/ink/ink1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4:59.7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1 170 1708 0 0,'0'0'15479'0'0,"3"-12"-14570"0"0,13-40-286 0 0,-15 50-583 0 0,0 0 1 0 0,0 0-1 0 0,0 0 0 0 0,1 0 0 0 0,-1 0 1 0 0,0 0-1 0 0,1 0 0 0 0,-1 0 0 0 0,1 0 1 0 0,0 1-1 0 0,0-1 0 0 0,0 0 1 0 0,0 1-1 0 0,0 0 0 0 0,0-1 0 0 0,0 1 1 0 0,4-1-1 0 0,1-2 69 0 0,16-7 182 0 0,-1 0 0 0 0,1 2 0 0 0,1 0-1 0 0,0 2 1 0 0,0 0 0 0 0,0 2 0 0 0,1 1 0 0 0,-1 0 0 0 0,40 1-1 0 0,-62 3-275 0 0,-1 0-1 0 0,1 1 1 0 0,-1-1-1 0 0,1 0 1 0 0,-1 1 0 0 0,1-1-1 0 0,-1 1 1 0 0,0 0-1 0 0,1-1 1 0 0,-1 1-1 0 0,0 0 1 0 0,0 0-1 0 0,1 0 1 0 0,-1 0-1 0 0,0 0 1 0 0,0 0-1 0 0,0 0 1 0 0,0 0-1 0 0,0 0 1 0 0,0 0-1 0 0,-1 1 1 0 0,1-1-1 0 0,0 0 1 0 0,-1 1-1 0 0,1-1 1 0 0,-1 0-1 0 0,1 1 1 0 0,0 2 0 0 0,1 6 65 0 0,0-1-1 0 0,0 1 1 0 0,0 13 0 0 0,-2-11 9 0 0,49 423 616 0 0,-42-378-1918 0 0,1 103 1 0 0,-9-151 726 0 0,1-1 0 0 0,-2 1-1 0 0,-1 10 1 0 0,2-16-138 0 0,0 0 1 0 0,0 0-1 0 0,0 0 0 0 0,0 0 1 0 0,-1 0-1 0 0,1 0 0 0 0,-1-1 1 0 0,0 1-1 0 0,0 0 0 0 0,0-1 1 0 0,0 0-1 0 0,-3 4 0 0 0,-4-2-3217 0 0,-4-6-2268 0 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38:12.4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1 252 5092 0 0,'0'0'15170'0'0,"16"-12"-14523"0"0,58-40-119 0 0,-62 44-374 0 0,1 1 0 0 0,-1 0 0 0 0,26-8 0 0 0,-15 6-5 0 0,274-99-266 0 0,-266 98-791 0 0,28-8-982 0 0,-51 16-383 0 0,0 1 0 0 0,0 0 0 0 0,8 0-1 0 0</inkml:trace>
</inkml:ink>
</file>

<file path=ppt/ink/ink1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5:00.1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1 229 272 0 0,'0'0'15206'0'0,"3"-12"-13723"0"0,0-1-892 0 0,11-25-1 0 0,-12 36-525 0 0,-1-1-1 0 0,1 0 0 0 0,0 1 1 0 0,0 0-1 0 0,0-1 1 0 0,0 1-1 0 0,1 0 0 0 0,-1 0 1 0 0,1 0-1 0 0,-1 1 0 0 0,1-1 1 0 0,-1 0-1 0 0,1 1 1 0 0,0 0-1 0 0,0 0 0 0 0,0 0 1 0 0,4-1-1 0 0,2-2 67 0 0,21-7 201 0 0,2 2 0 0 0,58-11 0 0 0,68 1-215 0 0,-84 11-107 0 0,-42 5-108 0 0,21-3-1656 0 0,91-21 0 0 0,-107 17-1416 0 0,-8 3-2719 0 0,-3 0-497 0 0</inkml:trace>
</inkml:ink>
</file>

<file path=ppt/ink/ink1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4:59.2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196 0 4020 0 0,'0'0'12751'0'0,"-16"6"-12285"0"0,3-2-334 0 0,7-3-77 0 0,0 0 1 0 0,0 1-1 0 0,1 0 1 0 0,-1 0-1 0 0,1 0 0 0 0,-1 1 1 0 0,1 0-1 0 0,0 0 1 0 0,0 0-1 0 0,0 1 0 0 0,0 0 1 0 0,1-1-1 0 0,0 2 1 0 0,0-1-1 0 0,0 0 1 0 0,-7 11-1 0 0,-1 6 120 0 0,1 0-1 0 0,1 1 1 0 0,1 0-1 0 0,1 1 1 0 0,-9 44-1 0 0,14-54-165 0 0,1 0 1 0 0,1 0-1 0 0,0 1 0 0 0,0-1 0 0 0,2 0 1 0 0,0 0-1 0 0,0 1 0 0 0,1-1 0 0 0,1 0 1 0 0,0 0-1 0 0,0-1 0 0 0,8 17 0 0 0,-6-20 5 0 0,0-1-1 0 0,0 1 1 0 0,1-1-1 0 0,0 0 1 0 0,1 0-1 0 0,0-1 1 0 0,0 0-1 0 0,0 0 0 0 0,1-1 1 0 0,0 0-1 0 0,0 0 1 0 0,1-1-1 0 0,0 0 1 0 0,0 0-1 0 0,16 5 1 0 0,-9-4 15 0 0,1-1 0 0 0,-1-1 0 0 0,1-1 0 0 0,0 0 0 0 0,1-1 0 0 0,-1-1 0 0 0,0-1 0 0 0,23-2 0 0 0,-38 2-15 0 0,-1 0-1 0 0,1 0 1 0 0,-1 0-1 0 0,1 0 1 0 0,0-1-1 0 0,-1 1 1 0 0,1 0-1 0 0,-1-1 1 0 0,1 0-1 0 0,-1 1 1 0 0,1-1-1 0 0,-1 0 1 0 0,0 0-1 0 0,1 1 1 0 0,-1-1-1 0 0,0 0 1 0 0,0 0-1 0 0,0-1 1 0 0,0 1-1 0 0,0 0 1 0 0,0 0-1 0 0,0-1 1 0 0,0 1-1 0 0,0 0 1 0 0,0-1-1 0 0,0 1 1 0 0,-1-1-1 0 0,1 1 1 0 0,-1-1-1 0 0,1-1 1 0 0,-1 0 19 0 0,0 1 1 0 0,0 0-1 0 0,0-1 1 0 0,0 1-1 0 0,0-1 1 0 0,-1 1-1 0 0,0 0 1 0 0,1-1-1 0 0,-1 1 1 0 0,0 0 0 0 0,0 0-1 0 0,0-1 1 0 0,0 1-1 0 0,0 0 1 0 0,-1 0-1 0 0,1 0 1 0 0,-1 0-1 0 0,1 1 1 0 0,-3-3 0 0 0,-5-4 41 0 0,0 0 1 0 0,0 1-1 0 0,-1 1 1 0 0,0 0-1 0 0,0 0 1 0 0,0 1-1 0 0,-1 0 1 0 0,0 1-1 0 0,-17-5 1 0 0,7 4-428 0 0,-1 1 0 0 0,0 1 1 0 0,0 1-1 0 0,-23 0 0 0 0,44 2 210 0 0,0 0 0 0 0,0 1 0 0 0,0-1 0 0 0,0 0 0 0 0,0 0 0 0 0,0 0 0 0 0,0 1 0 0 0,0-1 0 0 0,1 0-1 0 0,-1 1 1 0 0,0-1 0 0 0,0 0 0 0 0,0 1 0 0 0,1-1 0 0 0,-1 1 0 0 0,0 0 0 0 0,0-1 0 0 0,1 1 0 0 0,-1-1 0 0 0,1 1 0 0 0,-1 0 0 0 0,0 0 0 0 0,1-1 0 0 0,-1 3-1 0 0,0-2-336 0 0,1-1 0 0 0,0 1 0 0 0,0 0 0 0 0,-1 0-1 0 0,1 0 1 0 0,0 0 0 0 0,0 0 0 0 0,0 0 0 0 0,0 0-1 0 0,0-1 1 0 0,0 1 0 0 0,0 0 0 0 0,1 0-1 0 0,-1 0 1 0 0,0 0 0 0 0,1 1 0 0 0</inkml:trace>
</inkml:ink>
</file>

<file path=ppt/ink/ink1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5:48.7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14 235 808 0 0,'0'0'2683'0'0,"-2"-13"-3162"0"0,-9-40 414 0 0,11 52 69 0 0,0-1 0 0 0,0 1 0 0 0,-1 0 0 0 0,1-1 0 0 0,0 1 1 0 0,0-1-1 0 0,0 1 0 0 0,1 0 0 0 0,-1-1 0 0 0,0 1 0 0 0,0-1 0 0 0,1 1 0 0 0,-1 0 0 0 0,1-1 0 0 0,-1 1 0 0 0,1 0 1 0 0,0 0-1 0 0,-1-1 0 0 0,1 1 0 0 0,0 0 0 0 0,0 0 0 0 0,0 0 0 0 0,0 0 0 0 0,0 0 0 0 0,0 0 0 0 0,1-1 1 0 0,3-2 88 0 0,-2 0 3 0 0,1 1 1 0 0,-1 1-1 0 0,1-1 1 0 0,-1 0-1 0 0,1 1 1 0 0,0 0-1 0 0,0 0 1 0 0,0 0-1 0 0,7-2 1 0 0,5-1 449 0 0,22-4 0 0 0,-3 2-37 0 0,-13 1-148 0 0,30-10 2034 0 0,-51 16-2056 0 0,0-1 0 0 0,0 1 0 0 0,-1-1-1 0 0,1 1 1 0 0,0-1 0 0 0,0 1 0 0 0,-1-1-1 0 0,1 0 1 0 0,0 1 0 0 0,-1-1 0 0 0,1 0-1 0 0,-1 0 1 0 0,1 1 0 0 0,-1-1 0 0 0,1 0-1 0 0,-1 0 1 0 0,1 0 0 0 0,-1 0 0 0 0,0 0-1 0 0,0 1 1 0 0,1-1 0 0 0,-1 0-1 0 0,0 0 1 0 0,0 0 0 0 0,0 0 0 0 0,0 0-1 0 0,0 0 1 0 0,0 0 0 0 0,0 0 0 0 0,-1-2-1 0 0,1 0 154 0 0,5 0-343 0 0,-1 0 0 0 0,1 1 0 0 0,0 0 1 0 0,0 0-1 0 0,0 0 0 0 0,0 0 0 0 0,1 1 0 0 0,5-1 0 0 0,-3 0-37 0 0,14-2-7 0 0,0 1 0 0 0,0 1 0 0 0,1 1-1 0 0,-1 1 1 0 0,27 4 0 0 0,26-1 80 0 0,563 2 163 0 0,-39 20-343 0 0,-2 31-5 0 0,-501-46-1 0 0,714 36-97 0 0,-586-37-37 0 0,550 10 175 0 0,-752-18-30 0 0,508 34 194 0 0,-463-24-157 0 0,96 26 0 0 0,-136-30-43 0 0,-3-1-194 0 0,1 0-1 0 0,-1-2 1 0 0,32 2-1 0 0,-56-6 175 0 0,0 0 0 0 0,0 0 0 0 0,0 0 0 0 0,0 0 0 0 0,0 0 0 0 0,0 0 0 0 0,0-1 0 0 0,0 1 0 0 0,0 0 0 0 0,1 0 0 0 0,-1 0 1 0 0,0 0-1 0 0,0 0 0 0 0,0 0 0 0 0,0 0 0 0 0,0 0 0 0 0,0 0 0 0 0,0 0 0 0 0,0 0 0 0 0,0 0 0 0 0,0 0 0 0 0,0 0 0 0 0,0 0 0 0 0,0-1 0 0 0,0 1 0 0 0,0 0 0 0 0,0 0 0 0 0,0 0 0 0 0,0 0 0 0 0,0 0 0 0 0,0 0 0 0 0,0 0 0 0 0,0 0 0 0 0,0 0 0 0 0,0 0 0 0 0,0 0 0 0 0,0 0 0 0 0,0-1 0 0 0,0 1 0 0 0,0 0 0 0 0,0 0 0 0 0,0 0 0 0 0,0 0 0 0 0,0 0 0 0 0,0 0 0 0 0,0 0 0 0 0,-1 0 0 0 0,1 0 0 0 0,0 0 0 0 0,0 0 0 0 0,0 0 0 0 0,0 0 0 0 0,0 0 0 0 0,0 0 0 0 0,0 0 0 0 0,0 0 0 0 0,0 0 0 0 0,0 0 0 0 0,0 0 0 0 0,0 0 0 0 0,0 0 0 0 0,-1 0 0 0 0,1 0 0 0 0,0 0 0 0 0,0 0 0 0 0,0 0 1 0 0,-11-8-1216 0 0,0 2 1 0 0,-1 0 0 0 0,-16-6 0 0 0,5 2-1881 0 0,-5-5-1978 0 0,-8-9-2163 0 0</inkml:trace>
</inkml:ink>
</file>

<file path=ppt/ink/ink1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5:49.6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1 151 1304 0 0,'0'0'8880'0'0,"4"-13"-7678"0"0,16-44 147 0 0,-19 54-1157 0 0,0 0 0 0 0,0 0 1 0 0,0 1-1 0 0,1-1 0 0 0,-1 0 0 0 0,1 0 0 0 0,0 1 0 0 0,0-1 0 0 0,0 1 1 0 0,0-1-1 0 0,0 1 0 0 0,5-4 0 0 0,1 0 367 0 0,-4 2-252 0 0,0 1 0 0 0,0 0 0 0 0,0-1-1 0 0,1 2 1 0 0,0-1 0 0 0,-1 1 0 0 0,1-1 0 0 0,0 1-1 0 0,10-2 1 0 0,-4 2 139 0 0,0 0-1 0 0,1 0 0 0 0,17 1 1 0 0,-26 2-408 0 0,0-1-1 0 0,0 1 1 0 0,0 0 0 0 0,0-1 0 0 0,0 1 0 0 0,-1 1-1 0 0,1-1 1 0 0,0 0 0 0 0,-1 1 0 0 0,1-1 0 0 0,-1 1-1 0 0,1 0 1 0 0,-1-1 0 0 0,0 1 0 0 0,0 1 0 0 0,0-1-1 0 0,0 0 1 0 0,3 4 0 0 0,1 3 44 0 0,0 0 0 0 0,-1 0 1 0 0,9 19-1 0 0,-5-4 56 0 0,-1 0 1 0 0,-1 0 0 0 0,-1 1-1 0 0,6 48 1 0 0,-5 105 722 0 0,-5-91-578 0 0,41 353 171 0 0,-34-362-361 0 0,-3 0 1 0 0,-4 1 0 0 0,-3-1-1 0 0,-16 116 1 0 0,0-66 168 0 0,0 154 0 0 0,-17 131-152 0 0,11-208-4 0 0,8 57-39 0 0,-2 25 74 0 0,-17 186-17 0 0,18-216-83 0 0,16-249-97 0 0,-3 24 125 0 0,2-29-158 0 0,1-1-1 0 0,-1 0 1 0 0,1 1-1 0 0,-1-1 1 0 0,0 0 0 0 0,0 0-1 0 0,0 0 1 0 0,0 1 0 0 0,0-1-1 0 0,-3 3 1 0 0,4-5 33 0 0,0 0-1 0 0,-1 1 1 0 0,1-1 0 0 0,-1 0-1 0 0,1 0 1 0 0,-1 1 0 0 0,1-1 0 0 0,-1 0-1 0 0,1 0 1 0 0,-1 0 0 0 0,1 0-1 0 0,-1 1 1 0 0,1-1 0 0 0,-1 0 0 0 0,1 0-1 0 0,-1 0 1 0 0,1 0 0 0 0,-1 0-1 0 0,1 0 1 0 0,-1 0 0 0 0,1-1 0 0 0,-1 1-1 0 0,1 0 1 0 0,-1 0 0 0 0,1 0-1 0 0,-1 0 1 0 0,1-1 0 0 0,0 1 0 0 0,-1 0-1 0 0,1 0 1 0 0,-1-1 0 0 0,1 1-1 0 0,-1 0 1 0 0,1-1 0 0 0,-15-14-1129 0 0,7 3-318 0 0,1 0 0 0 0,0 0 0 0 0,-10-24 0 0 0,-3-25-5851 0 0,0-8-716 0 0</inkml:trace>
</inkml:ink>
</file>

<file path=ppt/ink/ink1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5:50.3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245 0 508 0 0,'0'0'3410'0'0,"-14"4"-3261"0"0,-72 19 1963 0 0,59-17 758 0 0,11-2-834 0 0,-28 10 0 0 0,39-12-1823 0 0,0 0-1 0 0,-1 1 1 0 0,1 0-1 0 0,0 0 1 0 0,1 1-1 0 0,-1-1 0 0 0,1 1 1 0 0,-8 7-1 0 0,12-10-148 0 0,-1-1 0 0 0,1 1 1 0 0,-1-1-1 0 0,1 1 0 0 0,-1-1 0 0 0,1 1 0 0 0,-1 0 0 0 0,1-1 0 0 0,0 1 0 0 0,-1 0 0 0 0,1-1 0 0 0,0 1 0 0 0,0 0 0 0 0,-1 0 0 0 0,1-1 0 0 0,0 1 0 0 0,0 0 0 0 0,0 0 0 0 0,0-1 0 0 0,0 1 0 0 0,0 0 0 0 0,0 0 0 0 0,0-1 1 0 0,0 1-1 0 0,0 0 0 0 0,1-1 0 0 0,-1 2 0 0 0,1-1 19 0 0,0 0 1 0 0,0 0-1 0 0,0 0 1 0 0,0 0-1 0 0,0 0 1 0 0,0 0-1 0 0,0 0 1 0 0,0 0-1 0 0,0 0 1 0 0,0-1-1 0 0,1 1 1 0 0,-1 0-1 0 0,2 0 0 0 0,5 1 116 0 0,-1 0-1 0 0,1 0 0 0 0,-1 0 0 0 0,10 0 0 0 0,50 1 198 0 0,85-8-1 0 0,-149 5-388 0 0,204-13 387 0 0,283-10 531 0 0,-415 23-808 0 0,467 10-36 0 0,-515-8-139 0 0,0 0 0 0 0,50 13 0 0 0,-74-14-87 0 0,0 0-1 0 0,0 1 0 0 0,-1-1 0 0 0,1 1 1 0 0,0 0-1 0 0,-1 0 0 0 0,1 0 1 0 0,-1 0-1 0 0,0 0 0 0 0,1 0 1 0 0,2 5-1 0 0,13 11-1117 0 0,-10-12 404 0 0,1 1 0 0 0,0-1 0 0 0,0-1 0 0 0,0 1 0 0 0,1-2 0 0 0,0 1 0 0 0,0-1-1 0 0,15 3 1 0 0,24 5-3952 0 0</inkml:trace>
</inkml:ink>
</file>

<file path=ppt/ink/ink1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5:50.7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90 9745 0 0,'0'0'5554'0'0,"17"-3"-4848"0"0,55-8-27 0 0,-56 9-324 0 0,0 2-1 0 0,0-1 1 0 0,32 5 0 0 0,-17-1 51 0 0,104 6 555 0 0,1-6 1 0 0,205-23-1 0 0,127-21-87 0 0,-384 35-790 0 0,-13 2-64 0 0,62-6-384 0 0,-127 8-252 0 0,-8 0-354 0 0,-11-2-185 0 0,-14 2-1968 0 0,-42 1-1 0 0,23 2-1080 0 0,-18-1-907 0 0</inkml:trace>
</inkml:ink>
</file>

<file path=ppt/ink/ink1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5:52.8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216 600 2612 0 0,'0'0'1603'0'0,"4"-13"-1250"0"0,2-3-239 0 0,0-2 55 0 0,12-24 0 0 0,-17 38 45 0 0,1 0 0 0 0,-1-1 0 0 0,0 1 1 0 0,0 0-1 0 0,-1-1 0 0 0,1 1 0 0 0,-1-1 1 0 0,-1-8-1 0 0,2-13 2462 0 0,0 23-2336 0 0,0 0 0 0 0,0 0 0 0 0,0 1 0 0 0,0-1 0 0 0,1 0 0 0 0,-1 1 0 0 0,1-1 0 0 0,0 1 0 0 0,0 0 0 0 0,0 0 0 0 0,0-1 0 0 0,0 1 0 0 0,5-3 0 0 0,-23 18 3241 0 0,-12 18-2905 0 0,15-16-241 0 0,-15 18-83 0 0,2 2 0 0 0,1 0-1 0 0,-38 72 1 0 0,47-76-211 0 0,2 2-1 0 0,2-1 1 0 0,1 2 0 0 0,1 0-1 0 0,-6 43 1 0 0,13-50-67 0 0,1-1 1 0 0,1 1 0 0 0,2 0-1 0 0,0-1 1 0 0,2 1 0 0 0,1-1-1 0 0,1 0 1 0 0,14 42 0 0 0,5 10 6 0 0,54 151 138 0 0,-64-199-196 0 0,2 1 0 0 0,1-2 0 0 0,1 0 0 0 0,1-2 0 0 0,27 30 0 0 0,126 117 80 0 0,-117-121-29 0 0,-19-19-26 0 0,2-2 0 0 0,64 42 0 0 0,95 34-30 0 0,630 253 101 0 0,-703-316-95 0 0,245 52-1 0 0,139-12 27 0 0,-297-53 126 0 0,360 48 36 0 0,3-38 128 0 0,32-39-256 0 0,-371-3-46 0 0,-99-3 3 0 0,-1-6-1 0 0,0-6 0 0 0,0-6 1 0 0,179-52-1 0 0,-239 50-46 0 0,-1-4 0 0 0,-2-4 0 0 0,-1-2 0 0 0,-1-3 0 0 0,-2-4 0 0 0,68-52 0 0 0,25-35 32 0 0,-129 98 33 0 0,-1-1 0 0 0,47-59-1 0 0,-68 74-44 0 0,0 0 0 0 0,-1-1 0 0 0,-1 1 0 0 0,0-2 0 0 0,-1 1 0 0 0,-1-1 0 0 0,8-31 0 0 0,-10 23-21 0 0,0 1 1 0 0,-2 0-1 0 0,-1-1 1 0 0,0 0 0 0 0,-4-26-1 0 0,-4 1-5 0 0,-3 0-1 0 0,-1 1 0 0 0,-3 1 0 0 0,-38-92 1 0 0,28 90 3 0 0,-1 0 0 0 0,-3 2 0 0 0,-2 1 1 0 0,-2 2-1 0 0,-1 0 0 0 0,-3 3 0 0 0,-45-43 1 0 0,7 18-26 0 0,-3 3 0 0 0,-2 4 1 0 0,-94-55-1 0 0,-424-230-107 0 0,480 283 82 0 0,-3 6 0 0 0,-2 5 0 0 0,-242-66 0 0 0,-377-31-631 0 0,-12 76 517 0 0,565 71 158 0 0,-295 35 0 0 0,-18 30 112 0 0,419-53-28 0 0,1 4 0 0 0,-86 28 0 0 0,120-28 9 0 0,1 3 1 0 0,1 1-1 0 0,0 3 1 0 0,-75 49-1 0 0,82-44-47 0 0,2 2 0 0 0,0 2 0 0 0,2 1 0 0 0,2 2 0 0 0,1 1 0 0 0,1 1 0 0 0,2 2 0 0 0,2 1 0 0 0,1 1 0 0 0,-21 49 0 0 0,27-52-155 0 0,-1 0-1 0 0,-2-1 1 0 0,-1-1 0 0 0,-42 48-1 0 0,56-72-247 0 0,-20 23-594 0 0,27-31 603 0 0,-1 1 0 0 0,1-1 0 0 0,0 0 0 0 0,1 1 0 0 0,-1-1 0 0 0,1 1 0 0 0,-1 0-1 0 0,0 7 1 0 0,1-11 203 0 0,1 1-1 0 0,0 0 0 0 0,0-1 0 0 0,0 1 0 0 0,0-1 0 0 0,0 1 1 0 0,0 0-1 0 0,0-1 0 0 0,0 1 0 0 0,0-1 0 0 0,0 1 0 0 0,0 0 1 0 0,0-1-1 0 0,0 1 0 0 0,1-1 0 0 0,-1 1 0 0 0,0-1 0 0 0,0 1 1 0 0,0-1-1 0 0,1 1 0 0 0,-1-1 0 0 0,0 1 0 0 0,1-1 0 0 0,-1 1 1 0 0,1-1-1 0 0,-1 1 0 0 0,0-1 0 0 0,1 0 0 0 0,-1 1 0 0 0,1-1 1 0 0,-1 0-1 0 0,1 1 0 0 0,-1-1 0 0 0,1 0 0 0 0,0 1 0 0 0,-1-1 1 0 0,1 0-1 0 0,-1 0 0 0 0,1 0 0 0 0,26 3-4969 0 0</inkml:trace>
</inkml:ink>
</file>

<file path=ppt/ink/ink1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5:53.5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92 6597 0 0,'0'0'9937'0'0,"16"-12"-9602"0"0,53-33-13 0 0,-63 41-271 0 0,0 1 1 0 0,0 0 0 0 0,0 1-1 0 0,0-1 1 0 0,1 1-1 0 0,0 1 1 0 0,-1-1-1 0 0,1 1 1 0 0,8-1-1 0 0,1 1 80 0 0,34-5 442 0 0,-1 2 1 0 0,93 4-1 0 0,-135 1-502 0 0,1 0 0 0 0,-1 0 0 0 0,1 1 0 0 0,-1 0-1 0 0,1 0 1 0 0,-1 1 0 0 0,0 0 0 0 0,10 5 0 0 0,-13-5-47 0 0,0-1-1 0 0,-1 1 1 0 0,1 0 0 0 0,-1 0-1 0 0,1 0 1 0 0,-1 0-1 0 0,0 0 1 0 0,0 1 0 0 0,-1-1-1 0 0,1 1 1 0 0,-1 0 0 0 0,0 0-1 0 0,1 0 1 0 0,-2 0 0 0 0,3 7-1 0 0,0 9 60 0 0,-1 0 0 0 0,-1 0 0 0 0,0 0 0 0 0,-4 39 0 0 0,1-11 14 0 0,1-46-110 0 0,0 56 54 0 0,-8 57 0 0 0,6-99-428 0 0,0 0-1 0 0,-2 1 1 0 0,0-2 0 0 0,-1 1 0 0 0,0 0 0 0 0,-1-1-1 0 0,-1 0 1 0 0,-12 20 0 0 0,17-31-145 0 0,0-1 0 0 0,-1 0 0 0 0,1 0 0 0 0,-1 0 0 0 0,1-1 0 0 0,-1 1 0 0 0,0-1 0 0 0,0 1 1 0 0,0-1-1 0 0,0 0 0 0 0,-1 0 0 0 0,1 0 0 0 0,-1 0 0 0 0,1-1 0 0 0,-1 1 0 0 0,1-1 0 0 0,-5 1 0 0 0,-7 0-3750 0 0</inkml:trace>
</inkml:ink>
</file>

<file path=ppt/ink/ink1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5:53.9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13 394 144 0 0,'0'0'8962'0'0,"-3"-12"-7314"0"0,-6-42-99 0 0,9 51-1384 0 0,0-1 0 0 0,0 1 0 0 0,0 0-1 0 0,0 0 1 0 0,0 0 0 0 0,0 0 0 0 0,1 0 0 0 0,0 0 0 0 0,-1-1 0 0 0,1 1-1 0 0,0 0 1 0 0,1 1 0 0 0,-1-1 0 0 0,0 0 0 0 0,1 0 0 0 0,0 0-1 0 0,-1 1 1 0 0,4-3 0 0 0,-1 0 40 0 0,1 0 0 0 0,0 1 0 0 0,1 0 0 0 0,-1 0 0 0 0,12-7 1 0 0,0 3-200 0 0,-1 0 0 0 0,1 1 0 0 0,0 1 0 0 0,0 1 0 0 0,22-5 0 0 0,92-7-1937 0 0,11-3-1858 0 0,-124 16 3255 0 0,75-21-1081 0 0,-83 22 1645 0 0,-1-1 0 0 0,1 0 0 0 0,-1 0 1 0 0,0-1-1 0 0,-1 0 0 0 0,1-1 1 0 0,8-8-1 0 0,-15 13 98 0 0,-1 0 0 0 0,1 0 0 0 0,-1 0 0 0 0,0-1 0 0 0,1 1 0 0 0,-1-1 0 0 0,0 1 0 0 0,0-1 0 0 0,0 0 0 0 0,0 1 0 0 0,-1-1 0 0 0,1 0 0 0 0,0 1 0 0 0,-1-1 0 0 0,1 0 0 0 0,-1 0 0 0 0,1 0 0 0 0,-1 0 0 0 0,0 0 0 0 0,0 1 0 0 0,0-1 0 0 0,0-3 0 0 0,-1 4 22 0 0,1-1 1 0 0,-1 0 0 0 0,0 0-1 0 0,0 0 1 0 0,0 1 0 0 0,0-1 0 0 0,0 1-1 0 0,0-1 1 0 0,0 1 0 0 0,-1-1-1 0 0,1 1 1 0 0,-1-1 0 0 0,1 1-1 0 0,-1 0 1 0 0,1 0 0 0 0,-1 0 0 0 0,0 0-1 0 0,1 0 1 0 0,-1 0 0 0 0,-3 0-1 0 0,1-1 69 0 0,-1 0 0 0 0,1 0 0 0 0,0 1 0 0 0,-1 0 0 0 0,1 0 0 0 0,-1 0 0 0 0,0 0 0 0 0,1 1 0 0 0,-1 0 0 0 0,1 0 0 0 0,-1 0 0 0 0,-6 1 0 0 0,11 0-194 0 0,-1-1 1 0 0,1 0-1 0 0,-1 1 1 0 0,0-1-1 0 0,1 1 1 0 0,-1-1 0 0 0,1 1-1 0 0,-1-1 1 0 0,1 1-1 0 0,0-1 1 0 0,-1 1-1 0 0,1 0 1 0 0,-1-1-1 0 0,1 1 1 0 0,0-1 0 0 0,0 1-1 0 0,-1 0 1 0 0,1-1-1 0 0,0 1 1 0 0,0 0-1 0 0,0 0 1 0 0,0-1-1 0 0,-1 1 1 0 0,1 0 0 0 0,0-1-1 0 0,0 1 1 0 0,1 1-1 0 0,4 21 366 0 0,0-13-240 0 0,1 0-1 0 0,0 0 0 0 0,1-1 0 0 0,0 1 0 0 0,14 12 0 0 0,-3-2-46 0 0,3 3-44 0 0,50 62 26 0 0,-59-68-83 0 0,-1-1 0 0 0,0 2 1 0 0,11 26-1 0 0,-20-42-27 0 0,-1 1-1 0 0,0 0 1 0 0,0 0 0 0 0,0 0-1 0 0,0 0 1 0 0,-1 1 0 0 0,1-1-1 0 0,-1 0 1 0 0,0 0 0 0 0,0 0-1 0 0,0 0 1 0 0,0 1 0 0 0,-1 4-1 0 0,0-6-34 0 0,0-1 0 0 0,1 1-1 0 0,-1 0 1 0 0,0-1-1 0 0,0 1 1 0 0,0-1-1 0 0,0 0 1 0 0,0 1 0 0 0,-1-1-1 0 0,1 0 1 0 0,0 1-1 0 0,-1-1 1 0 0,1 0-1 0 0,-1 0 1 0 0,1 0 0 0 0,-1 0-1 0 0,1-1 1 0 0,-1 1-1 0 0,0 0 1 0 0,1-1-1 0 0,-1 1 1 0 0,0-1 0 0 0,1 1-1 0 0,-5-1 1 0 0,-3 2-459 0 0,0-2-1 0 0,-1 1 1 0 0,1-1 0 0 0,-1 0 0 0 0,1-1 0 0 0,0-1-1 0 0,-1 1 1 0 0,-14-6 0 0 0,15 5-820 0 0,1-1-1 0 0,0-1 1 0 0,0 0-1 0 0,1 0 1 0 0,-14-10-1 0 0,-4-8-3596 0 0</inkml:trace>
</inkml:ink>
</file>

<file path=ppt/ink/ink1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5:54.2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0 244 5461 0 0,'0'0'3384'0'0,"9"-15"-2393"0"0,30-50 26 0 0,-34 56-779 0 0,1 0 0 0 0,1 0 0 0 0,0 0 1 0 0,0 1-1 0 0,1 0 0 0 0,0 1 0 0 0,0-1 0 0 0,0 2 0 0 0,1-1 0 0 0,1 1 1 0 0,-1 0-1 0 0,14-6 0 0 0,-5 6-465 0 0,1 0-1 0 0,-1 1 1 0 0,1 1 0 0 0,0 1-1 0 0,29-2 1 0 0,-43 4 297 0 0,1 1 0 0 0,-1-1-1 0 0,0 0 1 0 0,0 0 0 0 0,1-1-1 0 0,-1 0 1 0 0,0 0 0 0 0,-1 0-1 0 0,1 0 1 0 0,0-1 0 0 0,6-4-1 0 0,-10 6 73 0 0,0 1-1 0 0,0-1 0 0 0,0 0 0 0 0,0 1 1 0 0,0-1-1 0 0,0 1 0 0 0,0-1 1 0 0,0 1-1 0 0,0-1 0 0 0,0 1 1 0 0,1 0-1 0 0,-1 0 0 0 0,0-1 1 0 0,0 1-1 0 0,0 0 0 0 0,1 0 1 0 0,-1 0-1 0 0,0 0 0 0 0,0 1 1 0 0,0-1-1 0 0,1 0 0 0 0,-1 0 0 0 0,0 1 1 0 0,0-1-1 0 0,0 1 0 0 0,0-1 1 0 0,0 1-1 0 0,0-1 0 0 0,0 1 1 0 0,0 0-1 0 0,0-1 0 0 0,0 1 1 0 0,0 0-1 0 0,0 0 0 0 0,0 0 1 0 0,1 1-1 0 0,3 4 139 0 0,0 1 1 0 0,-1-1-1 0 0,0 1 0 0 0,5 10 1 0 0,-6-12-77 0 0,9 19 51 0 0,-1 0 0 0 0,-2 1 1 0 0,0 0-1 0 0,-1 0 0 0 0,-2 1 1 0 0,4 28-1 0 0,-8-35-322 0 0,0-1 0 0 0,-2 0 0 0 0,0 0 0 0 0,-1 1 0 0 0,-1-1 0 0 0,-1 0 0 0 0,0 0 0 0 0,-1 0 0 0 0,-12 29 0 0 0,6-24-453 0 0,-1 0 1 0 0,-1-1-1 0 0,-1 0 1 0 0,-30 38-1 0 0,3-18-3255 0 0,-3-5-4194 0 0,31-29 1370 0 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38:12.7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 0 10665 0 0,'0'0'9632'0'0,"-4"14"-8734"0"0,-10 47-300 0 0,13-58-559 0 0,1 1-1 0 0,-1-1 0 0 0,1 1 1 0 0,0 0-1 0 0,0-1 0 0 0,1 1 1 0 0,-1-1-1 0 0,1 1 0 0 0,0-1 1 0 0,0 1-1 0 0,0-1 0 0 0,0 0 1 0 0,2 4-1 0 0,2 6 45 0 0,-1-2-58 0 0,26 77-719 0 0,25 121 0 0 0,-51-192-18 0 0,-2 0 0 0 0,0 1 1 0 0,-1-1-1 0 0,-2 29 0 0 0,0-38-229 0 0,-1 0 0 0 0,0 0-1 0 0,0 0 1 0 0,-5 13-1 0 0,4-15-210 0 0,0 0-1 0 0,0 0 0 0 0,-1-1 0 0 0,1 1 0 0 0,-1-1 0 0 0,-8 8 0 0 0,-1 0-2053 0 0</inkml:trace>
</inkml:ink>
</file>

<file path=ppt/ink/ink1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5:54.5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9337 0 0,'0'0'8937'0'0,"48"12"-9345"0"0,-34-2-212 0 0,3 2-240 0 0,-4-3-501 0 0,2 1-1067 0 0,-1-3-1772 0 0,6 0-2209 0 0</inkml:trace>
</inkml:ink>
</file>

<file path=ppt/ink/ink1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5:55.0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11417 0 0,'0'0'7573'0'0,"14"6"-7170"0"0,47 18-243 0 0,-58-22-171 0 0,1-1 0 0 0,0 1 0 0 0,-1 0 0 0 0,1 0 0 0 0,-1 1 0 0 0,1-1 0 0 0,-1 1 0 0 0,0 0 0 0 0,0-1 0 0 0,0 1-1 0 0,-1 1 1 0 0,1-1 0 0 0,3 5 0 0 0,-2-1-167 0 0,-2-4-44 0 0,0 0-1 0 0,-1 0 1 0 0,1 0 0 0 0,-1 0 0 0 0,2 6 0 0 0,5 12-7470 0 0</inkml:trace>
</inkml:ink>
</file>

<file path=ppt/ink/ink1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5:55.2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53 6989 0 0,'0'0'13250'0'0,"5"-10"-12997"0"0,17-27-108 0 0,-21 36-140 0 0,-1 1 0 0 0,0-1 0 0 0,0 1 0 0 0,1 0 0 0 0,-1-1 0 0 0,0 1 0 0 0,1 0 0 0 0,-1-1 0 0 0,0 1 0 0 0,1 0 0 0 0,-1 0 0 0 0,0-1 0 0 0,1 1 0 0 0,-1 0 0 0 0,1 0 0 0 0,-1 0 0 0 0,0 0 0 0 0,1-1 0 0 0,-1 1 0 0 0,1 0 0 0 0,-1 0 0 0 0,1 0 0 0 0,-1 0 0 0 0,0 0 0 0 0,1 0 0 0 0,-1 0 0 0 0,1 0 0 0 0,-1 0 0 0 0,1 0 0 0 0,-1 0 0 0 0,1 1 0 0 0,-1-1 0 0 0,0 0 0 0 0,2 0 0 0 0,9 11 158 0 0,-8-8-101 0 0,15 16 59 0 0,0 2 0 0 0,-1 0 0 0 0,-1 0 0 0 0,14 27 0 0 0,-25-39-76 0 0,-1-6-49 0 0,-4-5-868 0 0,-1 2 828 0 0,1-1 0 0 0,0 1 0 0 0,-1-1 0 0 0,1 1 0 0 0,-1-1-1 0 0,1 1 1 0 0,-1 0 0 0 0,1-1 0 0 0,0 1 0 0 0,-1 0-1 0 0,1-1 1 0 0,-1 1 0 0 0,0 0 0 0 0,1-1 0 0 0,-1 1 0 0 0,1 0-1 0 0,-1 0 1 0 0,1 0 0 0 0,-1 0 0 0 0,0 0 0 0 0,1-1 0 0 0,-1 1-1 0 0,0 0 783 0 0,1 38-151 0 0,1-11-399 0 0,-1 0 0 0 0,-2 0 0 0 0,-5 27 0 0 0,5-40-238 0 0,-3 12-239 0 0,-1 0 0 0 0,-1 0 0 0 0,-18 44-1 0 0,24-68 69 0 0,1-1-1 0 0,-1 0 0 0 0,0 1 1 0 0,1-1-1 0 0,-1 1 1 0 0,1-1-1 0 0,-1 1 1 0 0,1-1-1 0 0,0 1 0 0 0,0-1 1 0 0,0 1-1 0 0,0 2 1 0 0,0-3-12 0 0,0-1 1 0 0,0 1 0 0 0,1-1 0 0 0,-1 1-1 0 0,0-1 1 0 0,1 0 0 0 0,-1 1 0 0 0,1-1-1 0 0,-1 1 1 0 0,1-1 0 0 0,-1 0 0 0 0,1 1-1 0 0,-1-1 1 0 0,1 0 0 0 0,-1 1 0 0 0,1-1-1 0 0,-1 0 1 0 0,1 0 0 0 0,-1 0 0 0 0,1 1-1 0 0,-1-1 1 0 0,1 0 0 0 0,0 0 0 0 0,-1 0-1 0 0,1 0 1 0 0,-1 0 0 0 0,1 0-1 0 0,0 0 1 0 0,0 0 0 0 0,12-3-4347 0 0,9-11-1379 0 0</inkml:trace>
</inkml:ink>
</file>

<file path=ppt/ink/ink1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5:55.6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119 1 9441 0 0,'0'0'10777'0'0,"-3"15"-10330"0"0,0-1-348 0 0,-16 84 332 0 0,-18 109-332 0 0,0-72-2885 0 0,23-88-220 0 0,9-15-3790 0 0,4-20 1110 0 0</inkml:trace>
</inkml:ink>
</file>

<file path=ppt/ink/ink1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5:56.0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0 229 9641 0 0,'0'0'5921'0'0,"14"-4"-5286"0"0,-4 0-528 0 0,12-3 182 0 0,44-9-1 0 0,-25 8 55 0 0,39-13-1 0 0,-62 15-195 0 0,-1 0 0 0 0,0-1-1 0 0,-1-1 1 0 0,27-17 0 0 0,-38 21-118 0 0,0 0 0 0 0,0 0 0 0 0,0 0 0 0 0,-1-1 0 0 0,1 1 0 0 0,4-9 0 0 0,-7 10-4 0 0,0 0-1 0 0,0 1 1 0 0,-1-1 0 0 0,0 0 0 0 0,1 0 0 0 0,-1 0 0 0 0,0-1 0 0 0,-1 1 0 0 0,1 0-1 0 0,0 0 1 0 0,-1-1 0 0 0,0 1 0 0 0,0 0 0 0 0,0-4 0 0 0,0 5-9 0 0,-1 1 1 0 0,1 0 0 0 0,0-1 0 0 0,-1 1 0 0 0,1-1-1 0 0,-1 1 1 0 0,0 0 0 0 0,0 0 0 0 0,1 0-1 0 0,-1-1 1 0 0,0 1 0 0 0,0 0 0 0 0,0 0-1 0 0,0 0 1 0 0,0 0 0 0 0,0 0 0 0 0,0 0-1 0 0,-1 1 1 0 0,1-1 0 0 0,0 0 0 0 0,0 1-1 0 0,-1-1 1 0 0,1 0 0 0 0,0 1 0 0 0,-1 0 0 0 0,1-1-1 0 0,0 1 1 0 0,-1 0 0 0 0,1 0 0 0 0,-4-1-1 0 0,-1 1 40 0 0,0 0 0 0 0,0 0 0 0 0,1 0-1 0 0,-1 1 1 0 0,0 0 0 0 0,-8 2 0 0 0,4 1 9 0 0,0 0 1 0 0,0 0 0 0 0,1 1 0 0 0,-1 0-1 0 0,1 1 1 0 0,1 0 0 0 0,-1 0-1 0 0,1 1 1 0 0,-11 11 0 0 0,10-8 22 0 0,0 0 1 0 0,1 0 0 0 0,0 1-1 0 0,0 0 1 0 0,1 0 0 0 0,1 1-1 0 0,-6 14 1 0 0,9-20-34 0 0,0 1 0 0 0,1 1 1 0 0,0-1-1 0 0,1 0 0 0 0,-1 0 0 0 0,1 1 1 0 0,1-1-1 0 0,-1 1 0 0 0,1-1 0 0 0,1 0 0 0 0,-1 1 1 0 0,1-1-1 0 0,0 1 0 0 0,1-1 0 0 0,0 0 1 0 0,0 0-1 0 0,1 0 0 0 0,-1 0 0 0 0,2 0 0 0 0,-1-1 1 0 0,1 1-1 0 0,0-1 0 0 0,6 8 0 0 0,0-2-3 0 0,0-1-1 0 0,2 0 0 0 0,-1-1 1 0 0,1 0-1 0 0,1 0 0 0 0,-1-2 1 0 0,2 1-1 0 0,-1-2 0 0 0,21 10 1 0 0,-16-10-44 0 0,1-1 0 0 0,0 0 1 0 0,0-2-1 0 0,0 0 1 0 0,0-1-1 0 0,0-1 1 0 0,22 0-1 0 0,-26-1-47 0 0,-10-1-62 0 0,-1 1-1 0 0,1-1 0 0 0,-1 0 0 0 0,1 0 0 0 0,-1-1 0 0 0,1 1 0 0 0,-1-1 0 0 0,1 0 1 0 0,7-3-1 0 0,-12 4 62 0 0,0 0 0 0 0,1 0 1 0 0,-1 0-1 0 0,0 0 0 0 0,1-1 0 0 0,-1 1 1 0 0,0 0-1 0 0,0 0 0 0 0,1 0 0 0 0,-1 0 1 0 0,0-1-1 0 0,0 1 0 0 0,0 0 1 0 0,1 0-1 0 0,-1-1 0 0 0,0 1 0 0 0,0 0 1 0 0,0 0-1 0 0,1-1 0 0 0,-1 1 1 0 0,0 0-1 0 0,0 0 0 0 0,0-1 0 0 0,0 1 1 0 0,0 0-1 0 0,0-1 0 0 0,0 1 0 0 0,0 0 1 0 0,0-1-1 0 0,0 1 0 0 0,0 0 1 0 0,0-1-1 0 0,0 1 0 0 0,0 0 0 0 0,0 0 1 0 0,0-1-1 0 0,0 1 0 0 0,0 0 1 0 0,0-1-1 0 0,0 1 0 0 0,0 0 0 0 0,-1 0 1 0 0,1-1-1 0 0,0 1 0 0 0,0 0 1 0 0,0 0-1 0 0,-1-1 0 0 0,1 1 0 0 0,0 0 1 0 0,0 0-1 0 0,0-1 0 0 0,-1 1 0 0 0,1 0 1 0 0,0 0-1 0 0,-1 0 0 0 0,1 0 1 0 0,0 0-1 0 0,0-1 0 0 0,-1 1 0 0 0,1 0 1 0 0,0 0-1 0 0,-1 0 0 0 0,1 0 1 0 0,-1 0-1 0 0,-20-6-2283 0 0,-16 1-3449 0 0,10 4 833 0 0</inkml:trace>
</inkml:ink>
</file>

<file path=ppt/ink/ink1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5:58.6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241 51 1368 0 0,'0'0'13243'0'0,"-15"10"-12124"0"0,-45 33-97 0 0,57-40-939 0 0,-1 0 0 0 0,1 0 1 0 0,0 1-1 0 0,-1-1 1 0 0,2 1-1 0 0,-1 0 0 0 0,0 0 1 0 0,1 0-1 0 0,-1 0 0 0 0,1 1 1 0 0,1-1-1 0 0,-3 7 1 0 0,0 0 61 0 0,-3 7 14 0 0,1 0 0 0 0,0 0 0 0 0,2 1 0 0 0,0 0-1 0 0,1 0 1 0 0,1 0 0 0 0,1 0 0 0 0,0 0 0 0 0,4 32 0 0 0,-2-45-144 0 0,1 1 0 0 0,-1-1 0 0 0,1-1 0 0 0,1 1 1 0 0,-1 0-1 0 0,1 0 0 0 0,0-1 0 0 0,0 0 0 0 0,0 1 0 0 0,1-1 1 0 0,-1 0-1 0 0,1-1 0 0 0,1 1 0 0 0,-1-1 0 0 0,1 0 0 0 0,-1 0 1 0 0,1 0-1 0 0,0 0 0 0 0,1-1 0 0 0,-1 0 0 0 0,11 4 0 0 0,-8-4-9 0 0,0 0-1 0 0,0 0 1 0 0,0-1 0 0 0,0-1-1 0 0,1 1 1 0 0,-1-1-1 0 0,1-1 1 0 0,-1 0-1 0 0,1 0 1 0 0,-1 0-1 0 0,0-1 1 0 0,1 0-1 0 0,-1-1 1 0 0,0 0-1 0 0,12-4 1 0 0,-11 2-33 0 0,0 0 1 0 0,0 0-1 0 0,-1-1 1 0 0,0 0-1 0 0,1-1 1 0 0,-2 0-1 0 0,1 0 1 0 0,-1 0-1 0 0,0-1 1 0 0,0-1-1 0 0,0 1 1 0 0,-1-1-1 0 0,9-14 1 0 0,-11 14-9 0 0,-1 1-1 0 0,0-1 1 0 0,0 1 0 0 0,0-1 0 0 0,-1 0 0 0 0,0 0 0 0 0,0 0 0 0 0,-1 0-1 0 0,0-1 1 0 0,-1 1 0 0 0,0 0 0 0 0,0 0 0 0 0,-1-1 0 0 0,0 1-1 0 0,0 0 1 0 0,-5-15 0 0 0,-1 5 17 0 0,0 1 1 0 0,-2 0-1 0 0,0 0 0 0 0,0 1 0 0 0,-2 0 1 0 0,0 0-1 0 0,-1 1 0 0 0,-1 1 1 0 0,0 0-1 0 0,0 1 0 0 0,-27-20 0 0 0,30 27 75 0 0,0 0 0 0 0,0 0 0 0 0,0 1 0 0 0,-1 1 0 0 0,1-1 0 0 0,-1 2-1 0 0,0 0 1 0 0,0 0 0 0 0,-1 1 0 0 0,1 0 0 0 0,0 1 0 0 0,-20 0-1 0 0,23 1 23 0 0,1 1 1 0 0,-1 0-1 0 0,1 0 0 0 0,-1 1 0 0 0,1 0 0 0 0,0 0 0 0 0,0 0 0 0 0,-13 8 0 0 0,15-8-9 0 0,0 1 1 0 0,1 1 0 0 0,-1-1 0 0 0,1 1-1 0 0,0 0 1 0 0,0 0 0 0 0,0 0-1 0 0,1 0 1 0 0,-1 1 0 0 0,1 0 0 0 0,0 0-1 0 0,-4 9 1 0 0,5-11-39 0 0,0 1-1 0 0,1 1 1 0 0,0-1 0 0 0,-1 0 0 0 0,2 0 0 0 0,-1 0-1 0 0,0 1 1 0 0,1-1 0 0 0,0 0 0 0 0,0 1-1 0 0,0-1 1 0 0,0 0 0 0 0,1 0 0 0 0,2 8-1 0 0,-1-6 0 0 0,0-1-1 0 0,1 1 1 0 0,-1 0-1 0 0,1-1 0 0 0,1 0 1 0 0,-1 1-1 0 0,1-1 0 0 0,0-1 1 0 0,5 6-1 0 0,7 4 43 0 0,0 0 0 0 0,1-2 1 0 0,1 0-1 0 0,35 18 0 0 0,13 3 33 0 0,108 37 1 0 0,-154-64-432 0 0,0-1 0 0 0,0 0 0 0 0,0-2 0 0 0,22 2-1 0 0,-1-3-3150 0 0,2-2-4040 0 0,-28 0 439 0 0</inkml:trace>
</inkml:ink>
</file>

<file path=ppt/ink/ink1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5:59.0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1 153 8325 0 0,'0'0'8315'0'0,"12"-13"-7413"0"0,40-43 258 0 0,-45 49-960 0 0,-1 1 1 0 0,2 0-1 0 0,-1 0 1 0 0,1 1 0 0 0,-1 0-1 0 0,2 0 1 0 0,-1 1-1 0 0,0 0 1 0 0,15-4-1 0 0,-13 4-117 0 0,46-14 169 0 0,-51 17-257 0 0,1-1-1 0 0,0 1 0 0 0,0 1 1 0 0,-1-1-1 0 0,1 1 1 0 0,0 0-1 0 0,0 0 1 0 0,6 2-1 0 0,-11-2 2 0 0,0 1 0 0 0,0-1 0 0 0,0 1 0 0 0,0 0-1 0 0,0-1 1 0 0,0 1 0 0 0,0 0 0 0 0,0 0 0 0 0,0 0 0 0 0,0 0 0 0 0,0 0 0 0 0,-1 0 0 0 0,1 0 0 0 0,0 0 0 0 0,-1 0 0 0 0,1 0-1 0 0,-1 0 1 0 0,1 0 0 0 0,-1 0 0 0 0,1 0 0 0 0,-1 1 0 0 0,0-1 0 0 0,0 0 0 0 0,0 0 0 0 0,0 0 0 0 0,1 1 0 0 0,-2-1 0 0 0,1 0-1 0 0,0 2 1 0 0,0 3-15 0 0,-1 0 0 0 0,1 0 0 0 0,-1 0 0 0 0,-3 10 0 0 0,0-6 26 0 0,1 1 48 0 0,-1 1 0 0 0,-2 20 1 0 0,5-29-45 0 0,1 0 0 0 0,0 1 1 0 0,0-1-1 0 0,0 0 0 0 0,1 0 1 0 0,-1 1-1 0 0,1-1 1 0 0,-1 0-1 0 0,1 0 0 0 0,0 1 1 0 0,0-1-1 0 0,1 0 0 0 0,-1 0 1 0 0,3 4-1 0 0,6 5 71 0 0,-1-2-1 0 0,2 1 0 0 0,-1-1 0 0 0,1 0 1 0 0,1-1-1 0 0,22 13 0 0 0,-21-14 96 0 0,-1 1-1 0 0,0 0 1 0 0,0 0-1 0 0,0 2 0 0 0,17 19 1 0 0,-28-28-158 0 0,0-1-1 0 0,1 1 1 0 0,-1 0 0 0 0,0-1 0 0 0,0 1 0 0 0,0 0-1 0 0,-1 0 1 0 0,1 0 0 0 0,0 0 0 0 0,-1 0 0 0 0,1 0 0 0 0,-1 0-1 0 0,0 0 1 0 0,1 0 0 0 0,-1 2 0 0 0,-1-3-16 0 0,1 1 0 0 0,0-1 0 0 0,-1 0 0 0 0,1 1 0 0 0,-1-1 0 0 0,0 0 0 0 0,1 0 0 0 0,-1 1 0 0 0,0-1 0 0 0,0 0 0 0 0,0 0 0 0 0,0 0 0 0 0,0 0 0 0 0,0 0 0 0 0,0 0 1 0 0,0 0-1 0 0,0-1 0 0 0,0 1 0 0 0,0 0 0 0 0,-1-1 0 0 0,-1 2 0 0 0,-2 0-95 0 0,0 0 0 0 0,0 0 0 0 0,0 0 0 0 0,0 0 0 0 0,0-1 0 0 0,-1 0 0 0 0,1 0 0 0 0,-1 0-1 0 0,1-1 1 0 0,-1 0 0 0 0,1 0 0 0 0,-8-1 0 0 0,9 0-256 0 0,0 0 0 0 0,0 0-1 0 0,0 0 1 0 0,1-1-1 0 0,-1 1 1 0 0,0-1 0 0 0,-4-3-1 0 0,4 2-457 0 0,1 1 1 0 0,-1-1-1 0 0,1 0 0 0 0,0 0 0 0 0,0 0 0 0 0,0-1 0 0 0,-4-5 0 0 0,-6-15-4623 0 0</inkml:trace>
</inkml:ink>
</file>

<file path=ppt/ink/ink1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5:59.2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0 149 7161 0 0,'0'0'9178'0'0,"17"-6"-8010"0"0,5-2-807 0 0,84-26 1607 0 0,-20 14-857 0 0,113-11-1 0 0,-131 22-1712 0 0,-59 8 53 0 0,41-8-2059 0 0,-26 0-1597 0 0,-4-4-4310 0 0,-13 4 3029 0 0</inkml:trace>
</inkml:ink>
</file>

<file path=ppt/ink/ink1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5:59.6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12693 0 0,'0'0'8272'0'0,"14"3"-7664"0"0,104 22 167 0 0,-21-9-306 0 0,-34-7-132 0 0,70 20 0 0 0,-126-27-331 0 0,1 1-1 0 0,-1-1 0 0 0,0 1 0 0 0,0 1 0 0 0,0 0 0 0 0,12 8 1 0 0,-17-11 1 0 0,0 1 0 0 0,0-1 0 0 0,-1 1 1 0 0,1 0-1 0 0,-1-1 0 0 0,1 1 1 0 0,-1 0-1 0 0,1 0 0 0 0,-1 0 1 0 0,0 0-1 0 0,0 0 0 0 0,0 0 1 0 0,0 0-1 0 0,-1 1 0 0 0,1-1 0 0 0,0 0 1 0 0,-1 0-1 0 0,0 1 0 0 0,1-1 1 0 0,-1 0-1 0 0,0 1 0 0 0,0-1 1 0 0,0 0-1 0 0,0 1 0 0 0,-1-1 1 0 0,1 0-1 0 0,-2 4 0 0 0,0 0 8 0 0,-1-1 1 0 0,0 1-1 0 0,0 0 0 0 0,0-1 1 0 0,-1 0-1 0 0,0 0 0 0 0,-5 6 0 0 0,-34 31 29 0 0,42-41-44 0 0,-29 26-877 0 0,-1-2 1 0 0,-1-1 0 0 0,-39 23 0 0 0,51-39-2085 0 0,19-8 2463 0 0,0 0 0 0 0,0 0-1 0 0,0 0 1 0 0,1 0 0 0 0,-1 0-1 0 0,0 0 1 0 0,0 0 0 0 0,0 0 0 0 0,0 0-1 0 0,0-1 1 0 0,0 1 0 0 0,1 0 0 0 0,-2-1-1 0 0</inkml:trace>
</inkml:ink>
</file>

<file path=ppt/ink/ink1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5:59.9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98 4832 0 0,'0'0'13072'0'0,"14"-13"-11868"0"0,47-40-99 0 0,-58 51-1019 0 0,0-1 1 0 0,0 1-1 0 0,0 0 1 0 0,0 0-1 0 0,1 0 1 0 0,-1 0-1 0 0,0 0 1 0 0,1 1-1 0 0,0 0 1 0 0,-1-1-1 0 0,1 1 1 0 0,0 1-1 0 0,6-2 1 0 0,1 1 75 0 0,6-2 11 0 0,1 1 0 0 0,0 1 0 0 0,0 0 0 0 0,-1 1 0 0 0,1 2 0 0 0,0-1 0 0 0,0 2 0 0 0,31 8 0 0 0,-40-7-131 0 0,1-1-1 0 0,-1 1 0 0 0,1 1 1 0 0,-1 0-1 0 0,-1 0 0 0 0,1 0 1 0 0,-1 1-1 0 0,0 1 0 0 0,0-1 1 0 0,0 2-1 0 0,-1-1 0 0 0,0 0 1 0 0,-1 1-1 0 0,0 1 0 0 0,0-1 1 0 0,8 17-1 0 0,-5-6-10 0 0,-2 1 0 0 0,0-1-1 0 0,-1 1 1 0 0,-1 0 0 0 0,3 25-1 0 0,-3 0-111 0 0,-2 59 0 0 0,-3-91-75 0 0,0 0-1 0 0,-2 1 1 0 0,1-1-1 0 0,-2 0 1 0 0,0 0-1 0 0,0 0 1 0 0,-7 14-1 0 0,7-21-286 0 0,0 0 1 0 0,0-1-1 0 0,0 1 1 0 0,0-1-1 0 0,-1 0 0 0 0,0 0 1 0 0,-7 6-1 0 0,7-7-410 0 0,0-2-1 0 0,1 1 1 0 0,-1 0-1 0 0,0-1 1 0 0,0 0-1 0 0,-1 0 1 0 0,1 0-1 0 0,0 0 1 0 0,-1 0-1 0 0,1-1 1 0 0,-7 1-1 0 0,-13-1-6579 0 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38:12.9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33 322 392 0 0,'0'0'17526'0'0,"-8"-13"-16660"0"0,3 5-727 0 0,1 0 0 0 0,0 0 0 0 0,0 0 0 0 0,-3-12-1 0 0,7 19-118 0 0,-1 0 0 0 0,1 0 0 0 0,0 0 0 0 0,0 0-1 0 0,1 0 1 0 0,-1-1 0 0 0,0 1 0 0 0,0 0-1 0 0,0 0 1 0 0,1 0 0 0 0,-1 0 0 0 0,1 0-1 0 0,-1 0 1 0 0,0 0 0 0 0,1 1 0 0 0,0-1-1 0 0,-1 0 1 0 0,1 0 0 0 0,0 0 0 0 0,-1 0-1 0 0,1 1 1 0 0,0-1 0 0 0,0 0 0 0 0,1-1 0 0 0,3-1 67 0 0,0 0 0 0 0,0 1 0 0 0,9-4 0 0 0,-3 1 37 0 0,58-25-194 0 0,0 4 0 0 0,92-22 1 0 0,-20 6-3890 0 0,-127 37 2246 0 0,1 0 0 0 0,-1-2 0 0 0,0 1 0 0 0,0-2 0 0 0,15-9 0 0 0,-5-1-2950 0 0</inkml:trace>
</inkml:ink>
</file>

<file path=ppt/ink/ink1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6:00.2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0 175 9249 0 0,'0'0'10862'0'0,"17"-12"-9760"0"0,57-39-308 0 0,-67 46-705 0 0,0 1 1 0 0,0 1-1 0 0,0-1 0 0 0,1 1 1 0 0,0 0-1 0 0,-1 1 1 0 0,11-2-1 0 0,0 0 36 0 0,-11 2-136 0 0,246-73-1189 0 0,-252 75 1131 0 0,7-2-2185 0 0</inkml:trace>
</inkml:ink>
</file>

<file path=ppt/ink/ink1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6:00.4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14 6521 0 0,'0'0'14713'0'0,"77"3"-17357"0"0,-69-6 1120 0 0,-2 1-1445 0 0,4-10-2911 0 0</inkml:trace>
</inkml:ink>
</file>

<file path=ppt/ink/ink1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6:00.7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1 372 4180 0 0,'0'0'18102'0'0,"17"11"-17529"0"0,60 38-169 0 0,-29-16-101 0 0,-1 1 0 0 0,51 50 0 0 0,-94-80-292 0 0,66 64 47 0 0,-56-54-113 0 0,-2 1 0 0 0,22 32 0 0 0,-32-44-8 0 0,0 1 1 0 0,0-1-1 0 0,-1 1 1 0 0,1 0-1 0 0,-1-1 1 0 0,0 1-1 0 0,0 0 0 0 0,0 0 1 0 0,0 0-1 0 0,-1 0 1 0 0,1 6-1 0 0,-1-8 2 0 0,-1 0 0 0 0,1 0 0 0 0,0-1 0 0 0,-1 1 0 0 0,1 0 0 0 0,-1 0-1 0 0,0 0 1 0 0,1-1 0 0 0,-1 1 0 0 0,0 0 0 0 0,0-1 0 0 0,0 1-1 0 0,0-1 1 0 0,-1 1 0 0 0,1-1 0 0 0,0 1 0 0 0,-1-1 0 0 0,1 0-1 0 0,-1 0 1 0 0,1 1 0 0 0,-1-1 0 0 0,1 0 0 0 0,-1-1 0 0 0,0 1-1 0 0,-3 1 1 0 0,-4 2-594 0 0,-1-1-1 0 0,-1 0 1 0 0,1 0-1 0 0,-21 2 1 0 0,20-5-1836 0 0,1 1 1 0 0,-22-4 0 0 0,-10-5-5737 0 0</inkml:trace>
  <inkml:trace contextRef="#ctx0" brushRef="#br0" timeOffset="0.48">79 206 14101 0 0,'0'0'3314'0'0,"19"-10"-1853"0"0,-4 1-1260 0 0,5-4 117 0 0,1 2 0 0 0,1 0 0 0 0,0 1 0 0 0,34-9 0 0 0,187-31 2093 0 0,6 21-1925 0 0,-113 14-601 0 0,-135 15 109 0 0,21-2-692 0 0,-1-1 1 0 0,29-9-1 0 0,-45 10-122 0 0,-16-3-5871 0 0,8 5 5479 0 0,-17-5-4286 0 0</inkml:trace>
</inkml:ink>
</file>

<file path=ppt/ink/ink1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6:03.7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168 248 2672 0 0,'0'0'8586'0'0,"-16"-1"-7626"0"0,11 0-794 0 0,-112-6 3203 0 0,88 4 454 0 0,33-2-2288 0 0,9 0-1219 0 0,0 0 0 0 0,0 1 0 0 0,20-3 0 0 0,-10 2-125 0 0,109-22 530 0 0,170-14-1 0 0,141 15-34 0 0,-266 17-347 0 0,258-29 66 0 0,-427 36-408 0 0,-1 2-20 0 0,-1-1 0 0 0,1 0-1 0 0,-1-1 1 0 0,0 0 0 0 0,12-5-1 0 0,-18 7 8 0 0,1 0 0 0 0,-1 0-1 0 0,1 0 1 0 0,-1 0 0 0 0,1-1-1 0 0,-1 1 1 0 0,0 0 0 0 0,1 0-1 0 0,-1-1 1 0 0,0 1 0 0 0,1 0-1 0 0,-1-1 1 0 0,0 1 0 0 0,1 0-1 0 0,-1-1 1 0 0,0 1 0 0 0,0-1-1 0 0,1 1 1 0 0,-1 0 0 0 0,0-1 0 0 0,0 1-1 0 0,0-1 1 0 0,1 1 0 0 0,-1-1-1 0 0,0 1 1 0 0,0 0 0 0 0,0-2-1 0 0,0 2-22 0 0,-1-1 0 0 0,1 0 0 0 0,0 1 0 0 0,-1-1 0 0 0,1 0 0 0 0,-1 1 0 0 0,1-1 0 0 0,0 1 0 0 0,-1-1 0 0 0,0 1 0 0 0,1-1 0 0 0,-1 1 0 0 0,1-1 0 0 0,-1 1 0 0 0,-1-1 0 0 0,-26-11-936 0 0,7 7 284 0 0,-1 1 0 0 0,0 0 0 0 0,-27 0-1 0 0,-68 4-3191 0 0,58 0 844 0 0,2 0-1413 0 0,-17 0-1451 0 0</inkml:trace>
</inkml:ink>
</file>

<file path=ppt/ink/ink1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6:08.0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36 0 508 0 0,'0'0'97'0'0,"-6"7"372"0"0,-1 0-317 0 0,3-3-53 0 0,1 0 0 0 0,-1-1 0 0 0,1 2 0 0 0,-5 6 0 0 0,8-11 143 0 0,6 10-1186 0 0,-3-10 61 0 0</inkml:trace>
</inkml:ink>
</file>

<file path=ppt/ink/ink1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6:08.4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93 89 1368 0 0,'2'0'108'0'0,"-1"-1"0"0"0,1 0 1 0 0,0 1-1 0 0,0-1 0 0 0,-1 0 0 0 0,1 0 0 0 0,0 0 1 0 0,-1-1-1 0 0,1 1 0 0 0,-1 0 0 0 0,1-1 0 0 0,-1 1 0 0 0,0-1 1 0 0,0 1-1 0 0,3-4 0 0 0,-2-1 951 0 0,1 1 0 0 0,-1-1 0 0 0,0 0 0 0 0,1-7-1 0 0,0-5 1281 0 0,-3 18-2187 0 0,1 0-1 0 0,-1-1 1 0 0,0 1-1 0 0,0-1 1 0 0,0 1 0 0 0,0-1-1 0 0,0 1 1 0 0,0-1-1 0 0,0 1 1 0 0,0-1 0 0 0,0 1-1 0 0,0 0 1 0 0,0-1-1 0 0,0 1 1 0 0,0-1 0 0 0,0 1-1 0 0,0-1 1 0 0,-1 1-1 0 0,1-1 1 0 0,0 1 0 0 0,0 0-1 0 0,-1-1 1 0 0,1 1-1 0 0,0-1 1 0 0,0 1-1 0 0,-1 0 1 0 0,1-1 0 0 0,0 1-1 0 0,-1 0 1 0 0,0-1-1 0 0,-2 1 70 0 0,0 1-1 0 0,0 0 1 0 0,0 0-1 0 0,0 0 0 0 0,0 0 1 0 0,0 0-1 0 0,0 0 1 0 0,0 1-1 0 0,1-1 1 0 0,-1 1-1 0 0,0 0 0 0 0,1 0 1 0 0,-1 0-1 0 0,1 0 1 0 0,0 1-1 0 0,0-1 0 0 0,0 0 1 0 0,0 1-1 0 0,-3 5 1 0 0,-4 6 128 0 0,1 1 1 0 0,-9 20-1 0 0,17-33-303 0 0,-9 20 168 0 0,1 1-1 0 0,2 0 1 0 0,0 1 0 0 0,1-1 0 0 0,2 1-1 0 0,0 0 1 0 0,2 0 0 0 0,0 0 0 0 0,4 34-1 0 0,-1-49-186 0 0,-1 1 0 0 0,1-1 0 0 0,0 0-1 0 0,1 0 1 0 0,0-1 0 0 0,0 1-1 0 0,1-1 1 0 0,0 1 0 0 0,1-1 0 0 0,0 0-1 0 0,0 0 1 0 0,0-1 0 0 0,1 0-1 0 0,7 7 1 0 0,-5-6-23 0 0,1-1 1 0 0,-1-1-1 0 0,1 0 0 0 0,0 0 1 0 0,1 0-1 0 0,-1-1 0 0 0,1-1 0 0 0,0 1 1 0 0,1-2-1 0 0,-1 1 0 0 0,18 2 0 0 0,-5-3-131 0 0,0 0 0 0 0,0-2 0 0 0,45-3 0 0 0,-60 1 24 0 0,1 0-1 0 0,-1-1 0 0 0,1 0 0 0 0,-1 0 0 0 0,0-1 0 0 0,0 0 0 0 0,0 0 0 0 0,0-1 0 0 0,0 0 0 0 0,-1-1 0 0 0,0 1 0 0 0,0-1 0 0 0,0-1 0 0 0,10-10 1 0 0,-12 11 5 0 0,-1 0 0 0 0,0 0 1 0 0,0-1-1 0 0,0 0 1 0 0,-1 1-1 0 0,0-1 1 0 0,0 0-1 0 0,0-1 0 0 0,-1 1 1 0 0,0 0-1 0 0,0-1 1 0 0,-1 0-1 0 0,0 1 1 0 0,0-1-1 0 0,0 0 0 0 0,-1 1 1 0 0,0-1-1 0 0,0 0 1 0 0,-2-8-1 0 0,-1 2-67 0 0,0 1 1 0 0,-1 0-1 0 0,0 0 0 0 0,-1 0 0 0 0,0 1 0 0 0,-1 0 1 0 0,-12-17-1 0 0,2 4-30 0 0,-2 2 0 0 0,-26-26 0 0 0,23 26 295 0 0,-2 2 0 0 0,-38-28 0 0 0,46 38 463 0 0,-1 1 0 0 0,0 0 0 0 0,0 1 0 0 0,0 1 0 0 0,-29-9 0 0 0,76 27 147 0 0,-1 1-1 0 0,49 28 1 0 0,-54-27-499 0 0,2 1-141 0 0,0 1-1 0 0,-1 2 1 0 0,-1 0 0 0 0,-1 2-1 0 0,0 0 1 0 0,-2 2 0 0 0,0 0-1 0 0,-1 1 1 0 0,-2 2 0 0 0,31 45-1 0 0,-23-20-626 0 0,-13-22-589 0 0,19 25 0 0 0,-27-43-743 0 0,1-1 0 0 0,0 0 0 0 0,14 12 0 0 0,-6-10-3379 0 0</inkml:trace>
</inkml:ink>
</file>

<file path=ppt/ink/ink1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6:08.7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87 11777 0 0,'0'0'5338'0'0,"17"-12"-4399"0"0,55-38-7 0 0,-67 47-833 0 0,0 0 0 0 0,1 0 0 0 0,-1 0-1 0 0,1 1 1 0 0,0-1 0 0 0,0 2 0 0 0,0-1 0 0 0,0 0 0 0 0,0 1 0 0 0,0 0 0 0 0,0 1 0 0 0,0-1 0 0 0,11 2 0 0 0,-5-1 8 0 0,-8 0-85 0 0,-1 0 1 0 0,0 0-1 0 0,1 0 1 0 0,-1 1-1 0 0,1-1 1 0 0,-1 1-1 0 0,0 0 1 0 0,1 0-1 0 0,-1 0 0 0 0,0 1 1 0 0,0-1-1 0 0,4 3 1 0 0,-5-2-11 0 0,0-1 0 0 0,0 1 0 0 0,-1 0 0 0 0,1 0 0 0 0,-1-1 0 0 0,1 1 0 0 0,-1 0 0 0 0,0 1 0 0 0,0-1 0 0 0,0 0 0 0 0,0 0 0 0 0,0 0 0 0 0,0 1 0 0 0,0-1 0 0 0,-1 0 0 0 0,1 1 1 0 0,-1-1-1 0 0,0 5 0 0 0,1 14 137 0 0,-2 0-1 0 0,-1 1 1 0 0,-4 23 0 0 0,2-22 136 0 0,1 0-1 0 0,1 31 0 0 0,2-51-247 0 0,0 0 0 0 0,1 0 0 0 0,-1 0 0 0 0,1 0-1 0 0,-1 0 1 0 0,1-1 0 0 0,0 1 0 0 0,0 0 0 0 0,1 0-1 0 0,-1-1 1 0 0,0 1 0 0 0,1 0 0 0 0,0-1-1 0 0,-1 1 1 0 0,5 3 0 0 0,-2-3 2 0 0,-1 0 0 0 0,1 0 0 0 0,0 0 0 0 0,0-1 0 0 0,0 0 0 0 0,0 0 0 0 0,1 0 0 0 0,-1 0 0 0 0,7 1 0 0 0,4 0-2 0 0,1 0 0 0 0,-1-1 1 0 0,1-1-1 0 0,30-1 0 0 0,-38-1-133 0 0,0 1-1 0 0,0-1 1 0 0,0-1-1 0 0,0 1 1 0 0,0-1-1 0 0,0-1 1 0 0,-1 0-1 0 0,1 0 1 0 0,-1 0 0 0 0,1-1-1 0 0,-1 0 1 0 0,0 0-1 0 0,-1-1 1 0 0,8-6-1 0 0,-8 6-942 0 0,-1-1 1 0 0,0 0-1 0 0,8-10 0 0 0,-9 8-1247 0 0,1 0-1 0 0,-1 0 1 0 0,4-11-1 0 0,0-6-5837 0 0</inkml:trace>
</inkml:ink>
</file>

<file path=ppt/ink/ink1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6:09.0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1 159 4092 0 0,'0'0'13169'0'0,"16"-8"-11986"0"0,3-2-778 0 0,-7 4-75 0 0,1 0-1 0 0,0 0 1 0 0,0 1-1 0 0,1 0 1 0 0,23-4 0 0 0,31-1 709 0 0,102-2 0 0 0,24-3-1495 0 0,-191 15 344 0 0,43-9-835 0 0,-43 8 675 0 0,0 0 0 0 0,0 0 1 0 0,0 0-1 0 0,0 0 0 0 0,0 0 0 0 0,0-1 0 0 0,-1 0 1 0 0,1 1-1 0 0,0-1 0 0 0,-1 0 0 0 0,4-4 0 0 0,-5 5 39 0 0,-1 1 0 0 0,0-1 0 0 0,1 1 0 0 0,-1 0 0 0 0,0-1 0 0 0,0 1 0 0 0,0-1 0 0 0,1 1 0 0 0,-1-1 0 0 0,0 1 0 0 0,0-1 0 0 0,0 1 0 0 0,0-1-1 0 0,0 1 1 0 0,0-1 0 0 0,0 1 0 0 0,0-1 0 0 0,0 1 0 0 0,0-1 0 0 0,0 1 0 0 0,0-1 0 0 0,0 1 0 0 0,0-1 0 0 0,0 1 0 0 0,-1-1 0 0 0,1 1 0 0 0,0-1 0 0 0,0 1 0 0 0,-1-1-1 0 0,1 0 1 0 0,-13-10-6269 0 0,0 2 3189 0 0</inkml:trace>
</inkml:ink>
</file>

<file path=ppt/ink/ink1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6:09.4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45 82 1452 0 0,'0'0'12257'0'0,"-8"-12"-10309"0"0,-24-38-278 0 0,32 49-1617 0 0,-1 1 0 0 0,1 0 0 0 0,0-1 1 0 0,-1 1-1 0 0,1-1 0 0 0,0 1 0 0 0,-1-1 0 0 0,1 1 1 0 0,0-1-1 0 0,0 1 0 0 0,-1-1 0 0 0,1 1 0 0 0,0-1 0 0 0,0 1 1 0 0,0-1-1 0 0,0 1 0 0 0,0-1 0 0 0,0 0 0 0 0,0 1 1 0 0,0-1-1 0 0,0 1 0 0 0,0-1 0 0 0,0 1 0 0 0,0-1 0 0 0,0 1 1 0 0,1-1-1 0 0,-1 1 0 0 0,0-2 0 0 0,10 1 492 0 0,-8 1-312 0 0,11-1 60 0 0,0 0-1 0 0,0 0 1 0 0,1 1-1 0 0,-1 1 0 0 0,0 1 1 0 0,0 0-1 0 0,1 0 1 0 0,-1 1-1 0 0,-1 1 1 0 0,1 0-1 0 0,-1 1 1 0 0,22 11-1 0 0,-13-4-150 0 0,0 1 1 0 0,-1 1-1 0 0,-1 0 0 0 0,0 2 0 0 0,-1 0 1 0 0,18 21-1 0 0,-31-32-144 0 0,-1 0-1 0 0,0 1 1 0 0,0-1-1 0 0,0 1 1 0 0,-1 0 0 0 0,0 0-1 0 0,0 0 1 0 0,0 1-1 0 0,-1-1 1 0 0,3 13 0 0 0,-4-14-30 0 0,-1-1-1 0 0,0 0 1 0 0,1 0 0 0 0,-1 0 0 0 0,-1 0 0 0 0,1 1 0 0 0,-1-1 0 0 0,0 0 0 0 0,0 0-1 0 0,0 0 1 0 0,0 0 0 0 0,-1 0 0 0 0,1 0 0 0 0,-1-1 0 0 0,0 1 0 0 0,0 0-1 0 0,0-1 1 0 0,-6 6 0 0 0,-7 8-624 0 0,0-1-1 0 0,-1-1 1 0 0,-27 19-1 0 0,29-25-1287 0 0,1 0-1 0 0,-1-2 1 0 0,-18 8 0 0 0,-2-3-3588 0 0</inkml:trace>
</inkml:ink>
</file>

<file path=ppt/ink/ink1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6:09.9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139 19 5593 0 0,'0'0'9053'0'0,"-15"-3"-7856"0"0,-47-10 38 0 0,57 12-997 0 0,1 0 1 0 0,-1 1 0 0 0,0 0-1 0 0,0 0 1 0 0,-5 0-1 0 0,8 0-154 0 0,0 1 0 0 0,1-1-1 0 0,-1 0 1 0 0,1 1-1 0 0,-1-1 1 0 0,1 1-1 0 0,-1 0 1 0 0,1-1-1 0 0,-1 1 1 0 0,1 0-1 0 0,0 0 1 0 0,-2 1-1 0 0,2-1-43 0 0,1-1-1 0 0,-1 1 0 0 0,0 0 0 0 0,1 0 1 0 0,-1-1-1 0 0,1 1 0 0 0,-1 0 1 0 0,1 0-1 0 0,0 0 0 0 0,-1 0 1 0 0,1 0-1 0 0,0-1 0 0 0,0 1 1 0 0,0 0-1 0 0,-1 0 0 0 0,1 0 1 0 0,0 0-1 0 0,0 1 0 0 0,1 0 3 0 0,-1 0 0 0 0,0 0-1 0 0,1 0 1 0 0,-1 0-1 0 0,1 0 1 0 0,0 0 0 0 0,0 0-1 0 0,0 0 1 0 0,2 3 0 0 0,3 5 113 0 0,2-1 1 0 0,-1 0 0 0 0,1-1-1 0 0,0 1 1 0 0,1-2 0 0 0,15 12-1 0 0,65 36 214 0 0,-49-32-231 0 0,25 17 171 0 0,-1 3 0 0 0,100 89 1 0 0,-156-125-301 0 0,1 1 4 0 0,-1 0 0 0 0,13 15 0 0 0,-20-20-21 0 0,1-1 0 0 0,0 1 0 0 0,-1-1 0 0 0,1 1 0 0 0,-1 0 1 0 0,0 0-1 0 0,0-1 0 0 0,0 1 0 0 0,0 0 0 0 0,0 0 0 0 0,-1 0 0 0 0,1 0 0 0 0,-1 0 0 0 0,0 0 0 0 0,0 4 0 0 0,-1-5-5 0 0,1 0 0 0 0,-1-1 0 0 0,0 1 0 0 0,1-1 1 0 0,-1 1-1 0 0,0-1 0 0 0,0 1 0 0 0,0-1 0 0 0,0 0 0 0 0,0 0 0 0 0,0 1 0 0 0,-1-1 0 0 0,1 0 0 0 0,0 0 0 0 0,-1 0 0 0 0,1 0 1 0 0,-1 0-1 0 0,1-1 0 0 0,-1 1 0 0 0,1 0 0 0 0,-1-1 0 0 0,-1 2 0 0 0,-7 1-186 0 0,0 0-1 0 0,-13 2 0 0 0,23-5 187 0 0,-22 4-577 0 0,-1-1-1 0 0,1-2 0 0 0,-1 0 0 0 0,-25-2 1 0 0,33 0-965 0 0,0-1 1 0 0,1-1 0 0 0,-1-1-1 0 0,-19-6 1 0 0,-13-11-4195 0 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38:13.3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1 547 6049 0 0,'0'0'12605'0'0,"13"-3"-11433"0"0,40-6-237 0 0,-51 9-892 0 0,-1 0 1 0 0,1 0-1 0 0,-1 0 0 0 0,0 0 0 0 0,1 0 1 0 0,-1 0-1 0 0,1 1 0 0 0,-1-1 0 0 0,0 0 1 0 0,1 1-1 0 0,-1-1 0 0 0,0 1 0 0 0,1 0 1 0 0,-1-1-1 0 0,0 1 0 0 0,0 0 0 0 0,0 0 0 0 0,0 0 1 0 0,1 0-1 0 0,-1 0 0 0 0,0 0 0 0 0,-1 0 1 0 0,1 0-1 0 0,0 0 0 0 0,0 0 0 0 0,0 0 1 0 0,-1 1-1 0 0,1-1 0 0 0,0 2 0 0 0,2 2 140 0 0,13 23 576 0 0,22 58 0 0 0,-26-57-813 0 0,30 55 1 0 0,-41-84 38 0 0,-1 1 1 0 0,0-1-1 0 0,0 1 0 0 0,1-1 1 0 0,-1 1-1 0 0,0-1 0 0 0,1 0 0 0 0,-1 1 1 0 0,1-1-1 0 0,-1 1 0 0 0,0-1 0 0 0,1 0 1 0 0,-1 1-1 0 0,1-1 0 0 0,-1 0 0 0 0,1 1 1 0 0,-1-1-1 0 0,1 0 0 0 0,0 0 1 0 0,0 1-1 0 0,-1-2 7 0 0,1 1 0 0 0,-1 0 1 0 0,0 0-1 0 0,1 0 0 0 0,-1 0 1 0 0,0 0-1 0 0,1-1 0 0 0,-1 1 0 0 0,0 0 1 0 0,1 0-1 0 0,-1-1 0 0 0,0 1 1 0 0,1 0-1 0 0,-1 0 0 0 0,0-1 1 0 0,0 1-1 0 0,1 0 0 0 0,-1-1 0 0 0,0 1 1 0 0,0 0-1 0 0,1-1 0 0 0,7-28-133 0 0,-6 22 90 0 0,6-25-82 0 0,20-64-8 0 0,-23 81 186 0 0,1 1 0 0 0,1-1 0 0 0,0 1 0 0 0,10-15-1 0 0,-16 27-9 0 0,1 0-1 0 0,-1 0 0 0 0,1 0 1 0 0,-1 0-1 0 0,1 1 0 0 0,0-1 0 0 0,0 1 1 0 0,0-1-1 0 0,0 1 0 0 0,0-1 0 0 0,0 1 1 0 0,1 0-1 0 0,-1 0 0 0 0,0 0 1 0 0,0 0-1 0 0,1 0 0 0 0,-1 1 0 0 0,1-1 1 0 0,-1 1-1 0 0,1 0 0 0 0,-1-1 0 0 0,0 1 1 0 0,1 0-1 0 0,-1 0 0 0 0,5 1 1 0 0,3 2-35 0 0,0-1 1 0 0,-1 1-1 0 0,1 1 1 0 0,18 9-1 0 0,4 1-23 0 0,-20-9-273 0 0,1-1-1 0 0,0 0 0 0 0,0-1 1 0 0,0-1-1 0 0,0 0 1 0 0,0 0-1 0 0,0-2 0 0 0,1 0 1 0 0,-1 0-1 0 0,0-1 1 0 0,1-1-1 0 0,-1 0 1 0 0,0 0-1 0 0,0-2 0 0 0,0 0 1 0 0,-1 0-1 0 0,1-1 1 0 0,-1-1-1 0 0,0 0 0 0 0,-1 0 1 0 0,1-1-1 0 0,-1-1 1 0 0,-1 0-1 0 0,20-18 1 0 0,-20 15 321 0 0,1-1 0 0 0,-1 0 1 0 0,-1 0-1 0 0,-1-1 1 0 0,0 0-1 0 0,0-1 1 0 0,-1 0-1 0 0,-1 0 1 0 0,0-1-1 0 0,-1 1 1 0 0,-1-1-1 0 0,0 0 1 0 0,-1 0-1 0 0,0-1 1 0 0,-2 1-1 0 0,0-1 1 0 0,-1-24-1 0 0,0 31 131 0 0,-1 1-1 0 0,0-1 1 0 0,-1 1 0 0 0,0 0-1 0 0,0 0 1 0 0,-1 0 0 0 0,0 0-1 0 0,0 0 1 0 0,-1 0 0 0 0,0 1-1 0 0,0-1 1 0 0,-1 1 0 0 0,0 0-1 0 0,0 1 1 0 0,0-1-1 0 0,-1 1 1 0 0,0 0 0 0 0,-12-9-1 0 0,8 8 56 0 0,-1 0 0 0 0,0 1 0 0 0,0 0 0 0 0,0 1 0 0 0,-1 0 0 0 0,1 1 0 0 0,-1 0 0 0 0,0 1 0 0 0,-1 0 0 0 0,1 1 0 0 0,0 0-1 0 0,-13 0 1 0 0,24 2-199 0 0,-10 0 163 0 0,0 0 0 0 0,0 0 1 0 0,0 1-1 0 0,-12 2 0 0 0,20-2-150 0 0,1-1-1 0 0,0 1 1 0 0,-1-1-1 0 0,1 1 1 0 0,0 0 0 0 0,0 0-1 0 0,0 0 1 0 0,-1 0-1 0 0,1 1 1 0 0,0-1-1 0 0,1 0 1 0 0,-1 1-1 0 0,0 0 1 0 0,0-1 0 0 0,1 1-1 0 0,-1 0 1 0 0,0 0-1 0 0,1 0 1 0 0,0 0-1 0 0,0 0 1 0 0,-1 0-1 0 0,1 0 1 0 0,0 0-1 0 0,1 0 1 0 0,-2 5 0 0 0,1-2-9 0 0,0 1 1 0 0,1 0 0 0 0,0-1 0 0 0,0 1 0 0 0,1 0 0 0 0,0-1 0 0 0,0 1 0 0 0,0-1 0 0 0,0 1 0 0 0,1-1-1 0 0,0 1 1 0 0,0-1 0 0 0,6 10 0 0 0,3 4 19 0 0,1-1-1 0 0,19 22 1 0 0,-17-23-16 0 0,124 149 0 0 0,50 67-1195 0 0,-175-216 733 0 0,-1 1 0 0 0,10 20 0 0 0,-19-33 143 0 0,-1 1 1 0 0,1 0-1 0 0,-1-1 0 0 0,0 1 1 0 0,-1 0-1 0 0,1 0 0 0 0,-1 0 1 0 0,0 0-1 0 0,-1 0 1 0 0,1 1-1 0 0,-2 10 0 0 0,1-15 9 0 0,-1 0 1 0 0,1 0-1 0 0,-1 0 0 0 0,0 0 0 0 0,1-1 0 0 0,-1 1 0 0 0,0 0 0 0 0,0-1 0 0 0,0 1 0 0 0,0 0 0 0 0,-1-1 0 0 0,1 1 0 0 0,0-1 0 0 0,0 0 1 0 0,-1 1-1 0 0,1-1 0 0 0,-1 0 0 0 0,1 0 0 0 0,-3 1 0 0 0,3-1-238 0 0,-1-1 0 0 0,0 1 0 0 0,1 0 0 0 0,-1-1 0 0 0,0 1 0 0 0,0-1 0 0 0,0 0 0 0 0,1 1 0 0 0,-1-1 0 0 0,0 0 0 0 0,0 0 0 0 0,0 0 0 0 0,-2-1 0 0 0,-18-5-4320 0 0</inkml:trace>
</inkml:ink>
</file>

<file path=ppt/ink/ink1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6:10.2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1 149 7869 0 0,'0'0'6256'0'0,"16"-11"-4974"0"0,56-34-135 0 0,-60 38-758 0 0,0 0 1 0 0,1 2-1 0 0,0-1 1 0 0,0 2 0 0 0,0 0-1 0 0,0 0 1 0 0,20-2-1 0 0,-12 2-8 0 0,163-17 1189 0 0,-22 3-1810 0 0,-129 12-1580 0 0,-43 9-2014 0 0,-44 18-5813 0 0,28-14 3919 0 0</inkml:trace>
</inkml:ink>
</file>

<file path=ppt/ink/ink1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6:10.9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85 309 1136 0 0,'0'0'7443'0'0,"7"-12"-6456"0"0,-4 5-740 0 0,9-15 1402 0 0,14-44 0 0 0,-24 62-852 0 0,-1-1 1 0 0,0 1-1 0 0,-1 0 0 0 0,1-1 0 0 0,-1-7 0 0 0,-8 21 536 0 0,-5 13-824 0 0,1 1 1 0 0,-17 43-1 0 0,16-32-209 0 0,0-5-82 0 0,2 0 0 0 0,1 1 0 0 0,1 0 1 0 0,2 1-1 0 0,-4 34 0 0 0,10-52-154 0 0,0-1 1 0 0,1 1-1 0 0,1 0 0 0 0,0 0 0 0 0,1-1 1 0 0,5 20-1 0 0,-4-23-49 0 0,0 0 0 0 0,1 0-1 0 0,0-1 1 0 0,0 1 0 0 0,1-1 0 0 0,0 0 0 0 0,1 0-1 0 0,0-1 1 0 0,12 13 0 0 0,-7-10-9 0 0,2 0 0 0 0,-1-1 0 0 0,1 0 1 0 0,0-1-1 0 0,1 0 0 0 0,0-1 0 0 0,0-1 0 0 0,1 0 0 0 0,0-1 0 0 0,0-1 0 0 0,0 0 0 0 0,0-1 1 0 0,1 0-1 0 0,-1-2 0 0 0,1 1 0 0 0,0-2 0 0 0,25-2 0 0 0,-33 1-52 0 0,0-1 0 0 0,-1 1 0 0 0,1-1 0 0 0,-1-1 0 0 0,0 1 0 0 0,1-1 0 0 0,-1-1 0 0 0,-1 1 0 0 0,1-1 0 0 0,0 0 0 0 0,-1-1 0 0 0,0 1 0 0 0,0-1 0 0 0,0-1 0 0 0,-1 1 0 0 0,1-1 0 0 0,-1 0 0 0 0,-1 0 0 0 0,1 0 0 0 0,-1-1 0 0 0,0 0 0 0 0,-1 1 0 0 0,1-2 0 0 0,-1 1 0 0 0,-1 0 0 0 0,1 0 0 0 0,-1-1 0 0 0,-1 1 0 0 0,1-1 0 0 0,-1 0 0 0 0,0-8 0 0 0,-1-7-70 0 0,-1 1 0 0 0,0 0-1 0 0,-2-1 1 0 0,0 1 0 0 0,-2 1 0 0 0,0-1 0 0 0,-12-27-1 0 0,-5-7-151 0 0,-45-78-1 0 0,50 103 272 0 0,-1 1 0 0 0,-1 0 0 0 0,-2 2-1 0 0,-1 0 1 0 0,-38-37 0 0 0,54 60 60 0 0,0-1 0 0 0,-1 1 0 0 0,0 1 0 0 0,1-1 1 0 0,-1 1-1 0 0,-1 0 0 0 0,1 1 0 0 0,-1 0 0 0 0,1 0 0 0 0,-1 1 0 0 0,0-1 1 0 0,0 2-1 0 0,-15-3 0 0 0,21 4-46 0 0,1 0-1 0 0,0 0 1 0 0,-1 0 0 0 0,1 1 0 0 0,0-1-1 0 0,-1 0 1 0 0,1 0 0 0 0,0 1 0 0 0,-1-1-1 0 0,1 1 1 0 0,0-1 0 0 0,0 1-1 0 0,0-1 1 0 0,-1 1 0 0 0,1 0 0 0 0,0 0-1 0 0,0 0 1 0 0,0-1 0 0 0,0 1 0 0 0,0 0-1 0 0,0 0 1 0 0,1 0 0 0 0,-1 1-1 0 0,0-1 1 0 0,0 0 0 0 0,1 0 0 0 0,-1 0-1 0 0,1 0 1 0 0,-1 1 0 0 0,1-1 0 0 0,-1 0-1 0 0,1 1 1 0 0,0-1 0 0 0,0 0 0 0 0,-1 1-1 0 0,1-1 1 0 0,0 2 0 0 0,0 4 64 0 0,0 0 1 0 0,0 1 0 0 0,1-1-1 0 0,0 0 1 0 0,3 14-1 0 0,1-6 20 0 0,1 0 0 0 0,0 0 0 0 0,1-1 0 0 0,14 23-1 0 0,42 52 264 0 0,-63-89-362 0 0,52 64 462 0 0,82 77 0 0 0,-80-88-1150 0 0,-3 1-1 0 0,50 70 0 0 0,-99-120 192 0 0,13 14-1710 0 0,-15-17 1718 0 0,1 0 0 0 0,0-1 1 0 0,0 1-1 0 0,0 0 0 0 0,0-1 1 0 0,0 1-1 0 0,0-1 0 0 0,0 0 1 0 0,0 1-1 0 0,0-1 0 0 0,2 1 1 0 0,8-1-4426 0 0</inkml:trace>
</inkml:ink>
</file>

<file path=ppt/ink/ink1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6:11.3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71 12553 0 0,'0'0'7997'0'0,"14"-11"-7529"0"0,45-34-190 0 0,-57 43-267 0 0,1 0 0 0 0,0 1 0 0 0,0-1 0 0 0,0 1 0 0 0,0 0 0 0 0,0-1 0 0 0,0 1 0 0 0,0 1-1 0 0,0-1 1 0 0,0 0 0 0 0,1 1 0 0 0,-1 0 0 0 0,0-1 0 0 0,0 1 0 0 0,1 0 0 0 0,5 2 0 0 0,0-1-2 0 0,0-1-14 0 0,1 2 1 0 0,-1-1-1 0 0,0 1 1 0 0,0 1-1 0 0,-1-1 1 0 0,1 2-1 0 0,0-1 1 0 0,-1 1-1 0 0,0 0 1 0 0,0 1-1 0 0,0 0 1 0 0,7 6-1 0 0,-9-6-7 0 0,-1 0-1 0 0,0 0 0 0 0,0 0 1 0 0,-1 1-1 0 0,1 0 1 0 0,-1-1-1 0 0,0 2 0 0 0,-1-1 1 0 0,0 0-1 0 0,0 1 1 0 0,0-1-1 0 0,-1 1 0 0 0,0 0 1 0 0,0 0-1 0 0,2 14 1 0 0,-3 1 107 0 0,-2 31 1 0 0,0-38 54 0 0,0 1 1 0 0,2-1-1 0 0,-1 1 1 0 0,6 24-1 0 0,-4-33-101 0 0,1 0 0 0 0,0 1 0 0 0,0-1 0 0 0,1-1 0 0 0,0 1 0 0 0,0 0 0 0 0,0-1 0 0 0,9 9 0 0 0,6 5 74 0 0,21 18 0 0 0,-32-32-99 0 0,33 28 78 0 0,-27-24-42 0 0,0 2 0 0 0,0-1 0 0 0,13 18 0 0 0,-26-29-59 0 0,0 1 0 0 0,-1 0 0 0 0,0-1 0 0 0,1 1 0 0 0,-1-1 0 0 0,1 1 0 0 0,-1 0 0 0 0,0 0 0 0 0,1-1-1 0 0,-1 1 1 0 0,0 0 0 0 0,0 0 0 0 0,1-1 0 0 0,-1 1 0 0 0,0 0 0 0 0,0 0 0 0 0,0-1 0 0 0,0 1-1 0 0,0 0 1 0 0,0 0 0 0 0,0 0 0 0 0,0-1 0 0 0,-1 1 0 0 0,1 0 0 0 0,0 0 0 0 0,0-1 0 0 0,-1 1 0 0 0,1 0-1 0 0,0-1 1 0 0,-1 1 0 0 0,1 0 0 0 0,-1-1 0 0 0,1 1 0 0 0,-1 0 0 0 0,1-1 0 0 0,-1 1 0 0 0,1-1-1 0 0,-1 1 1 0 0,1-1 0 0 0,-1 1 0 0 0,0-1 0 0 0,1 1 0 0 0,-2-1 0 0 0,-4 4-3 0 0,0-1 0 0 0,0-1 1 0 0,0 1-1 0 0,-8 1 0 0 0,5-1-6 0 0,-8 2-609 0 0,0 0 0 0 0,-1-1 0 0 0,1-1 0 0 0,-1-1 0 0 0,0 0 0 0 0,0-1 0 0 0,-18-2 0 0 0,35 1 354 0 0,-1 0 0 0 0,1 0-1 0 0,0 0 1 0 0,0-1-1 0 0,-1 1 1 0 0,1-1-1 0 0,0 1 1 0 0,0-1 0 0 0,0 1-1 0 0,-1-1 1 0 0,1 0-1 0 0,0 1 1 0 0,0-1-1 0 0,0 0 1 0 0,-2-2 0 0 0,2 2-383 0 0,0 0 0 0 0,0-1 1 0 0,1 1-1 0 0,-1-1 0 0 0,0 1 0 0 0,0-1 1 0 0,1 1-1 0 0,-1-1 0 0 0,0-1 1 0 0,-2-23-6598 0 0</inkml:trace>
</inkml:ink>
</file>

<file path=ppt/ink/ink1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6:11.6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57 8749 0 0,'0'0'6732'0'0,"17"-8"-5455"0"0,59-24-59 0 0,-66 28-952 0 0,0 1 1 0 0,0 1 0 0 0,0-1 0 0 0,0 2-1 0 0,0-1 1 0 0,0 1 0 0 0,0 1-1 0 0,15 1 1 0 0,-1-1 100 0 0,-3 1-181 0 0,0 1 0 0 0,0 0 1 0 0,29 8-1 0 0,60 23-612 0 0,-55-16-440 0 0,-37-11 124 0 0,8 3-2053 0 0,-8-7-5241 0 0</inkml:trace>
</inkml:ink>
</file>

<file path=ppt/ink/ink1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6:11.8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 9609 0 0,'0'0'12275'0'0,"13"-1"-11893"0"0,-6 1-334 0 0,0-1-6 0 0,1 1 0 0 0,-1-1 1 0 0,1 2-1 0 0,-1-1 0 0 0,1 1 0 0 0,-1 0 0 0 0,0 0 0 0 0,1 1 0 0 0,-1 0 0 0 0,11 5 0 0 0,8 6 57 0 0,0 1 0 0 0,-1 1 0 0 0,-1 1 1 0 0,0 1-1 0 0,41 40 0 0 0,-55-46-92 0 0,0 0-1 0 0,-1 1 1 0 0,-1 0-1 0 0,0 0 1 0 0,12 24-1 0 0,-16-27-3 0 0,0 1 1 0 0,-1 0-1 0 0,0 0 0 0 0,-1 0 0 0 0,0 0 1 0 0,0 1-1 0 0,-1-1 0 0 0,-1 0 0 0 0,0 12 0 0 0,-1-17-11 0 0,0 1 0 0 0,0 0 0 0 0,0-1-1 0 0,-1 1 1 0 0,0-1 0 0 0,-1 1 0 0 0,1-1-1 0 0,-1 0 1 0 0,0 0 0 0 0,0 0-1 0 0,0 0 1 0 0,-1-1 0 0 0,0 1 0 0 0,0-1-1 0 0,0 0 1 0 0,0 0 0 0 0,-7 5 0 0 0,0-1-264 0 0,0-1 0 0 0,0 0 0 0 0,-1-1 0 0 0,0 0 0 0 0,0 0 0 0 0,-21 5 0 0 0,-4-3-1324 0 0,34-7 1197 0 0,1-1-1 0 0,0 0 0 0 0,0 0 0 0 0,-1 0 0 0 0,1 0 0 0 0,0 0 1 0 0,-1 0-1 0 0,1-1 0 0 0,0 1 0 0 0,0-1 0 0 0,-1 1 0 0 0,1-1 1 0 0,0 0-1 0 0,-2-1 0 0 0,3 1 24 0 0,0 1 0 0 0,1-1-1 0 0,-1 0 1 0 0,1 1 0 0 0,-1-1 0 0 0,0 0-1 0 0,1 1 1 0 0,-1-1 0 0 0,1 0 0 0 0,0 0 0 0 0,-1 0-1 0 0,1 1 1 0 0,0-1 0 0 0,-1-1 0 0 0,-3-21-7759 0 0</inkml:trace>
</inkml:ink>
</file>

<file path=ppt/ink/ink1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6:12.2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33 12105 0 0,'0'0'5847'0'0,"18"-5"-4853"0"0,59-16-18 0 0,-68 19-784 0 0,1 0 0 0 0,0 1-1 0 0,0 0 1 0 0,-1 0 0 0 0,1 1 0 0 0,0 1 0 0 0,0 0 0 0 0,14 3 0 0 0,-7 1-40 0 0,-1 0 0 0 0,0 1 1 0 0,18 10-1 0 0,-22-10-119 0 0,0 1 0 0 0,-1 0 1 0 0,1 0-1 0 0,-1 1 0 0 0,-1 1 0 0 0,0 0 0 0 0,0 0 1 0 0,-1 1-1 0 0,0 1 0 0 0,0-1 0 0 0,8 15 0 0 0,-8-9-29 0 0,0 1 0 0 0,-2 1-1 0 0,1-1 1 0 0,-2 1 0 0 0,0 0 0 0 0,-2 0-1 0 0,5 29 1 0 0,-5-17-7 0 0,-1 0 0 0 0,-1 0-1 0 0,-3 34 1 0 0,0-52-110 0 0,0-1 1 0 0,-1 0-1 0 0,-1 1 1 0 0,0-1-1 0 0,0 0 0 0 0,-1 0 1 0 0,0 0-1 0 0,-1-1 1 0 0,0 1-1 0 0,0-1 1 0 0,-10 12-1 0 0,4-9-609 0 0,0 0-1 0 0,-1 0 1 0 0,-26 21 0 0 0,29-28-744 0 0,0 0 0 0 0,0 0 0 0 0,-1-1 0 0 0,-14 6 1 0 0,-10-1-4098 0 0</inkml:trace>
  <inkml:trace contextRef="#ctx0" brushRef="#br0" timeOffset="1">39 672 3980 0 0,'0'0'16079'0'0,"16"-11"-15438"0"0,55-36-266 0 0,-64 43-346 0 0,1 0 1 0 0,-1 0-1 0 0,1 1 1 0 0,0 0 0 0 0,1 0-1 0 0,12-2 1 0 0,-2 0-16 0 0,-11 3-176 0 0,141-46-475 0 0,-129 40-1090 0 0,31-19 1 0 0,-37 18-1441 0 0,-1 0 1 0 0,24-22-1 0 0,-7 0-4377 0 0</inkml:trace>
</inkml:ink>
</file>

<file path=ppt/ink/ink1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6:12.6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0 259 11161 0 0,'0'0'10181'0'0,"77"67"-10309"0"0,-72-62-248 0 0,0 0-360 0 0,-2-3-168 0 0,-2 0-352 0 0</inkml:trace>
  <inkml:trace contextRef="#ctx0" brushRef="#br0" timeOffset="1">478 0 13521 0 0,'0'0'6265'0'0,"17"6"-5302"0"0,-2-2-754 0 0,2 1 2 0 0,-1 1 1 0 0,0 0 0 0 0,0 1-1 0 0,-1 0 1 0 0,18 12-1 0 0,8 9 198 0 0,-1 1-1 0 0,37 37 1 0 0,-58-48-373 0 0,0 1 0 0 0,-2 1 0 0 0,0 1 0 0 0,-2 0 0 0 0,22 37 1 0 0,-33-50-58 0 0,0 1 1 0 0,0 0 0 0 0,-1 0-1 0 0,0 0 1 0 0,-1 0 0 0 0,0 0 0 0 0,2 14-1 0 0,-4-19-38 0 0,0 0-1 0 0,0 1 1 0 0,0-1 0 0 0,0 0-1 0 0,-1 0 1 0 0,0 0-1 0 0,0 0 1 0 0,0 0-1 0 0,0 0 1 0 0,0 0-1 0 0,-1-1 1 0 0,0 1-1 0 0,0 0 1 0 0,0-1-1 0 0,0 1 1 0 0,0-1-1 0 0,-1 0 1 0 0,0 0 0 0 0,-4 5-1 0 0,-1-2-206 0 0,-1 0 0 0 0,0 0 1 0 0,0-1-1 0 0,0 0 0 0 0,0 0 0 0 0,-1-1 1 0 0,0 0-1 0 0,1-1 0 0 0,-13 2 0 0 0,-3 0-1634 0 0,1-1 0 0 0,-42 0 0 0 0,54-3 240 0 0,1-1 1 0 0,-13-3-1 0 0,-32-8-5757 0 0</inkml:trace>
</inkml:ink>
</file>

<file path=ppt/ink/ink1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6:13.0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1 302 12821 0 0,'14'-8'2449'0'0,"-9"5"-2243"0"0,22-13 705 0 0,1 1 1 0 0,34-12 0 0 0,467-131 2956 0 0,-469 142-5244 0 0,81-32 0 0 0,-139 47 1795 0 0,4-2-4464 0 0,-34-3-11656 0 0</inkml:trace>
</inkml:ink>
</file>

<file path=ppt/ink/ink1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6:05.8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255 46 3008 0 0,'0'0'7044'0'0,"-13"-7"-5882"0"0,-44-23 39 0 0,54 29-1042 0 0,0-1-1 0 0,0 1 1 0 0,-1 0 0 0 0,1 0-1 0 0,0 0 1 0 0,-1 1 0 0 0,1-1-1 0 0,-1 1 1 0 0,1 0 0 0 0,0 0-1 0 0,-1 0 1 0 0,1 0 0 0 0,-1 0-1 0 0,1 1 1 0 0,-1 0 0 0 0,1-1-1 0 0,0 1 1 0 0,-1 0-1 0 0,1 1 1 0 0,0-1 0 0 0,0 1-1 0 0,0-1 1 0 0,0 1 0 0 0,0 0-1 0 0,0 0 1 0 0,1 0 0 0 0,-1 1-1 0 0,1-1 1 0 0,-1 1 0 0 0,-3 4-1 0 0,-2 4 82 0 0,1 0 0 0 0,0 0-1 0 0,1 1 1 0 0,1 0 0 0 0,-1 0-1 0 0,-2 13 1 0 0,-1 4 66 0 0,1 0-1 0 0,2 1 1 0 0,0-1-1 0 0,3 1 1 0 0,-1 50 0 0 0,4-57-225 0 0,2-1 0 0 0,0 1 0 0 0,1-1 1 0 0,2 0-1 0 0,0 0 0 0 0,1 0 0 0 0,1-1 1 0 0,13 26-1 0 0,-15-38-62 0 0,0 1-1 0 0,1-1 1 0 0,0 0 0 0 0,0 0-1 0 0,1-1 1 0 0,1 0 0 0 0,-1 0-1 0 0,1-1 1 0 0,0 0-1 0 0,1 0 1 0 0,12 7 0 0 0,-9-7-8 0 0,0-2-1 0 0,0 0 1 0 0,0 0 0 0 0,0-1 0 0 0,1 0 0 0 0,-1-2 0 0 0,1 1-1 0 0,0-1 1 0 0,15 0 0 0 0,-13-2-2 0 0,0 1 0 0 0,0-2 1 0 0,0 0-1 0 0,0-1 0 0 0,0-1 0 0 0,-1 0 0 0 0,1-1 0 0 0,13-6 1 0 0,-20 7-28 0 0,0 0 1 0 0,-1-1 0 0 0,0 0 0 0 0,0-1-1 0 0,0 1 1 0 0,-1-1 0 0 0,0-1 0 0 0,1 1-1 0 0,-2-1 1 0 0,1 0 0 0 0,-1 0 0 0 0,0-1-1 0 0,0 0 1 0 0,-1 0 0 0 0,0 0 0 0 0,5-10-1 0 0,-5 6-67 0 0,-1-1 0 0 0,1 0-1 0 0,-2 0 1 0 0,0-1 0 0 0,0 1-1 0 0,-1 0 1 0 0,-1-1 0 0 0,0 1-1 0 0,-1 0 1 0 0,0-1-1 0 0,0 1 1 0 0,-2 0 0 0 0,1 0-1 0 0,-2 0 1 0 0,-7-18 0 0 0,1 5-46 0 0,-2 0 1 0 0,-1 2 0 0 0,0-1-1 0 0,-2 2 1 0 0,-1 0-1 0 0,-21-23 1 0 0,20 26 107 0 0,0 2-1 0 0,-1 0 1 0 0,-1 1 0 0 0,-36-24-1 0 0,42 33 74 0 0,0 0-1 0 0,0 0 0 0 0,-1 1 0 0 0,1 1 0 0 0,-1 0 1 0 0,0 1-1 0 0,-1 0 0 0 0,1 2 0 0 0,-19-3 0 0 0,24 5 23 0 0,-5-1 221 0 0,-27 1-1 0 0,38 1-245 0 0,0-1 0 0 0,0 0 0 0 0,-1 1 0 0 0,1 0 1 0 0,0 0-1 0 0,0 0 0 0 0,1 0 0 0 0,-1 0 0 0 0,0 0 0 0 0,0 1 0 0 0,1 0 1 0 0,-1-1-1 0 0,0 1 0 0 0,-2 3 0 0 0,4-4-29 0 0,0 1 0 0 0,0-1 0 0 0,0 0 0 0 0,0 1 0 0 0,0-1 0 0 0,1 1 0 0 0,-1-1 0 0 0,0 1 0 0 0,1-1 0 0 0,-1 1 0 0 0,1-1 0 0 0,0 1 0 0 0,0-1 0 0 0,-1 1 0 0 0,1 0 0 0 0,0-1 0 0 0,0 1 0 0 0,0 0 0 0 0,1-1 0 0 0,-1 1 0 0 0,0-1 0 0 0,1 1 0 0 0,-1-1 0 0 0,1 1 0 0 0,-1 0 0 0 0,1-1 0 0 0,1 3 0 0 0,2 2 43 0 0,-1 0-1 0 0,2 0 0 0 0,-1-1 1 0 0,0 1-1 0 0,7 4 1 0 0,10 10 126 0 0,0-2 1 0 0,2-1 0 0 0,0-1 0 0 0,33 18 0 0 0,110 47 479 0 0,-41-23-456 0 0,-81-34-164 0 0,51 35 0 0 0,-76-45-156 0 0,0 0 1 0 0,-1 2-1 0 0,-1 0 1 0 0,28 34-1 0 0,-30-29-801 0 0,-7-8 387 0 0,2-1-1 0 0,17 19 1 0 0,-23-28-176 0 0,-1 0 0 0 0,1 0 0 0 0,0 0 1 0 0,0-1-1 0 0,5 4 0 0 0,-6-5-214 0 0,0 0 0 0 0,0 0 0 0 0,-1 0 0 0 0,1-1 0 0 0,0 1 0 0 0,0-1 0 0 0,0 1 1 0 0,0-1-1 0 0,4 0 0 0 0,13-4-6678 0 0</inkml:trace>
</inkml:ink>
</file>

<file path=ppt/ink/ink1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6:06.0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7737 0 0,'0'0'12984'0'0,"14"6"-12144"0"0,44 19-296 0 0,-55-23-506 0 0,1 0-1 0 0,-1 0 0 0 0,0 0 0 0 0,0 0 0 0 0,0 0 1 0 0,0 1-1 0 0,0 0 0 0 0,0-1 0 0 0,-1 1 1 0 0,0 0-1 0 0,1 0 0 0 0,-1 1 0 0 0,0-1 1 0 0,2 6-1 0 0,2 1-6 0 0,16 32-100 0 0,-13-24-322 0 0,15 23 1 0 0,-20-36-293 0 0,-1 0-1 0 0,1 0 1 0 0,0-1 0 0 0,1 1 0 0 0,-1-1-1 0 0,1 0 1 0 0,0-1 0 0 0,10 7-1 0 0,-4-5-3627 0 0,3-5-1548 0 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38:13.8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2 475 6573 0 0,'0'0'6437'0'0,"0"-13"-5303"0"0,-1-40-467 0 0,1 52-646 0 0,0-1 0 0 0,0 1 1 0 0,0-1-1 0 0,0 1 0 0 0,1 0 1 0 0,-1-1-1 0 0,1 1 0 0 0,-1 0 1 0 0,1-1-1 0 0,-1 1 0 0 0,1 0 1 0 0,0-1-1 0 0,0 1 0 0 0,-1 0 1 0 0,1 0-1 0 0,0 0 0 0 0,0 0 0 0 0,0 0 1 0 0,0 0-1 0 0,0 0 0 0 0,1 0 1 0 0,-1 0-1 0 0,0 0 0 0 0,0 1 1 0 0,1-1-1 0 0,-1 1 0 0 0,2-2 1 0 0,3-1 41 0 0,11-5-9 0 0,0 1 0 0 0,0 0 0 0 0,24-6 0 0 0,57-8-181 0 0,-56 12 63 0 0,102-26 3 0 0,-121 28 96 0 0,-1-1-1 0 0,0-1 1 0 0,0-1-1 0 0,22-14 0 0 0,-39 21 24 0 0,0 0-1 0 0,0-1 0 0 0,0 0 0 0 0,-1 0 0 0 0,1 0 1 0 0,-1-1-1 0 0,0 1 0 0 0,-1-1 0 0 0,1 0 0 0 0,-1 0 0 0 0,4-7 1 0 0,-6 9 23 0 0,0 0 0 0 0,0 1 0 0 0,0-1 0 0 0,-1 0 0 0 0,1 0 0 0 0,-1 0 1 0 0,1 1-1 0 0,-1-1 0 0 0,0 0 0 0 0,0 0 0 0 0,0 0 0 0 0,-1 0 0 0 0,1 0 0 0 0,-1 1 1 0 0,1-1-1 0 0,-1 0 0 0 0,0 0 0 0 0,0 1 0 0 0,0-1 0 0 0,0 0 0 0 0,-1 1 1 0 0,1-1-1 0 0,-1 1 0 0 0,0 0 0 0 0,-2-3 0 0 0,-2-2 112 0 0,-1 1 0 0 0,0 0 0 0 0,0 0 0 0 0,0 0 0 0 0,-1 1 0 0 0,1 0 0 0 0,-1 1 0 0 0,-11-5 0 0 0,12 6-21 0 0,1 1 1 0 0,-1-1-1 0 0,0 2 0 0 0,0-1 0 0 0,0 1 0 0 0,0-1 0 0 0,0 2 0 0 0,0-1 1 0 0,0 1-1 0 0,-1 0 0 0 0,-7 2 0 0 0,14-2-172 0 0,1 0 1 0 0,-1 1-1 0 0,1-1 1 0 0,0 0-1 0 0,-1 0 0 0 0,1 0 1 0 0,0 1-1 0 0,-1-1 0 0 0,1 0 1 0 0,0 1-1 0 0,-1-1 1 0 0,1 0-1 0 0,0 1 0 0 0,-1-1 1 0 0,1 0-1 0 0,0 1 0 0 0,0-1 1 0 0,0 1-1 0 0,0-1 1 0 0,-1 1-1 0 0,1-1 0 0 0,0 0 1 0 0,0 1-1 0 0,0-1 0 0 0,0 1 1 0 0,0-1-1 0 0,0 1 0 0 0,0-1 1 0 0,0 0-1 0 0,0 1 1 0 0,0-1-1 0 0,0 1 0 0 0,0-1 1 0 0,0 1-1 0 0,1-1 0 0 0,-1 0 1 0 0,0 1-1 0 0,0-1 1 0 0,1 1-1 0 0,9 18-19 0 0,-3-13 4 0 0,0 1 0 0 0,1-1 0 0 0,0 0 0 0 0,0-1 0 0 0,1 0 0 0 0,0 0-1 0 0,0 0 1 0 0,16 4 0 0 0,7 2-157 0 0,40 7-1 0 0,161 39-306 0 0,-192-41 551 0 0,-39-15-49 0 0,-1 0 1 0 0,1-1-1 0 0,0 1 1 0 0,-1 0-1 0 0,1 0 1 0 0,-1 0-1 0 0,0 0 1 0 0,1 0 0 0 0,-1 0-1 0 0,0 0 1 0 0,0 1-1 0 0,0-1 1 0 0,1 0-1 0 0,-1 1 1 0 0,-1-1 0 0 0,1 1-1 0 0,0-1 1 0 0,0 1-1 0 0,0-1 1 0 0,-1 1-1 0 0,1 3 1 0 0,-1-5 7 0 0,0 1 1 0 0,0 0-1 0 0,-1-1 0 0 0,1 1 0 0 0,0-1 1 0 0,-1 1-1 0 0,1 0 0 0 0,-1-1 0 0 0,1 1 1 0 0,-1-1-1 0 0,1 1 0 0 0,-1-1 1 0 0,0 0-1 0 0,1 1 0 0 0,-1-1 0 0 0,1 1 1 0 0,-1-1-1 0 0,0 0 0 0 0,1 1 0 0 0,-1-1 1 0 0,0 0-1 0 0,1 0 0 0 0,-1 0 1 0 0,0 0-1 0 0,-1 1 0 0 0,-21 2 473 0 0,22-3-463 0 0,-1 0 3 0 0,0 0 1 0 0,0 1-1 0 0,0-1 0 0 0,0 0 0 0 0,0-1 0 0 0,0 1 1 0 0,1 0-1 0 0,-1-1 0 0 0,0 1 0 0 0,0-1 1 0 0,0 1-1 0 0,0-1 0 0 0,1 0 0 0 0,-4-1 1 0 0,4 1-44 0 0,0 0 0 0 0,0-1 1 0 0,0 1-1 0 0,0 0 1 0 0,0-1-1 0 0,0 1 0 0 0,0 0 1 0 0,0-1-1 0 0,1 1 1 0 0,-1-1-1 0 0,0 0 0 0 0,1 1 1 0 0,-1-1-1 0 0,1 1 1 0 0,0-1-1 0 0,0 0 0 0 0,0 1 1 0 0,0-4-1 0 0,-1-7-178 0 0,2 1 0 0 0,-1-1 0 0 0,2 0-1 0 0,-1 1 1 0 0,2-1 0 0 0,-1 1 0 0 0,7-17 0 0 0,-6 22-285 0 0,-1 0 0 0 0,1 1 0 0 0,0-1 1 0 0,0 1-1 0 0,0 0 0 0 0,1 0 0 0 0,-1 0 0 0 0,1 1 0 0 0,1-1 1 0 0,-1 1-1 0 0,1 0 0 0 0,-1 0 0 0 0,1 0 0 0 0,0 1 1 0 0,0 0-1 0 0,9-4 0 0 0,-1 2-2427 0 0,1 0 1 0 0,-1 1-1 0 0,28-3 1 0 0,-15 4 74 0 0</inkml:trace>
</inkml:ink>
</file>

<file path=ppt/ink/ink1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6:06.4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1 288 10877 0 0,'0'0'6488'0'0,"18"-14"-5289"0"0,61-43 23 0 0,-71 51-996 0 0,1 1 0 0 0,0 0-1 0 0,0 0 1 0 0,1 1-1 0 0,-1 0 1 0 0,16-4-1 0 0,-9 3 22 0 0,60-17 455 0 0,149-25-1 0 0,-206 46-748 0 0,-15 1-124 0 0,0 0 0 0 0,1 0 1 0 0,-1-1-1 0 0,0 1 1 0 0,8-3-1 0 0,-16-2-2885 0 0,-9 0 2687 0 0,10 5-3 0 0,-26-12-1071 0 0,-32-18 1 0 0,-16-6 3212 0 0,69 33-1629 0 0,-9-3 2698 0 0,17 3-1456 0 0,9 2-860 0 0,20 3-263 0 0,0 1-1 0 0,-1 1 1 0 0,0 1 0 0 0,0 2-1 0 0,0 1 1 0 0,-1 1 0 0 0,44 21 0 0 0,-60-25-220 0 0,-1 0 0 0 0,0 1 0 0 0,0 0 0 0 0,0 1 0 0 0,-1 0 1 0 0,0 1-1 0 0,0-1 0 0 0,0 2 0 0 0,8 11 0 0 0,-14-16-41 0 0,0 0-1 0 0,0 0 0 0 0,0 1 1 0 0,-1-1-1 0 0,0 1 1 0 0,0 0-1 0 0,0-1 0 0 0,-1 1 1 0 0,1 0-1 0 0,-1 0 0 0 0,0 0 1 0 0,-1 0-1 0 0,1 1 1 0 0,-1-1-1 0 0,0 0 0 0 0,0 0 1 0 0,-1 0-1 0 0,1 0 0 0 0,-1 0 1 0 0,0 0-1 0 0,-1 0 0 0 0,1 0 1 0 0,-4 7-1 0 0,-8 13-662 0 0,-1-1-1 0 0,-2-1 0 0 0,0 0 1 0 0,-22 23-1 0 0,34-41-168 0 0,-9 9-1242 0 0,2-9-4532 0 0,2-5-549 0 0</inkml:trace>
</inkml:ink>
</file>

<file path=ppt/ink/ink1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6:06.8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56 6901 0 0,'0'0'10538'0'0,"14"-7"-9583"0"0,48-24-280 0 0,-54 27-572 0 0,0 1 0 0 0,0 1 1 0 0,1-1-1 0 0,-1 1 0 0 0,1 1 0 0 0,0 0 1 0 0,-1 0-1 0 0,1 0 0 0 0,12 2 0 0 0,-3-1 61 0 0,-5 0-32 0 0,6 0 97 0 0,0 0-1 0 0,-1 1 0 0 0,1 1 1 0 0,20 5-1 0 0,-34-6-173 0 0,-1 1-1 0 0,1-1 1 0 0,0 1-1 0 0,-1 0 0 0 0,1 1 1 0 0,-1-1-1 0 0,0 1 1 0 0,7 5-1 0 0,-8-5-37 0 0,-1-1 0 0 0,0 1 0 0 0,0-1-1 0 0,0 1 1 0 0,0 0 0 0 0,0 0 0 0 0,-1 0 0 0 0,1 0 0 0 0,-1 0 0 0 0,0 0 0 0 0,0 0-1 0 0,0 0 1 0 0,0 0 0 0 0,0 6 0 0 0,0 0 40 0 0,-1 0 0 0 0,0 0 0 0 0,0 1 0 0 0,-1-1 0 0 0,-1 0 0 0 0,1 0 0 0 0,-1 0-1 0 0,-5 13 1 0 0,-5 8 163 0 0,-18 33 0 0 0,-4 9 148 0 0,30-61-320 0 0,1 1 1 0 0,0-1-1 0 0,0 1 0 0 0,1 0 0 0 0,0 0 0 0 0,1 20 1 0 0,1-30-43 0 0,0 0 0 0 0,0 0 0 0 0,0 0 0 0 0,1 0 0 0 0,-1 0 0 0 0,1-1 0 0 0,-1 1 0 0 0,1 0 0 0 0,0 0 0 0 0,-1-1 0 0 0,1 1 1 0 0,0 0-1 0 0,0-1 0 0 0,0 1 0 0 0,0-1 0 0 0,1 1 0 0 0,-1-1 0 0 0,0 1 0 0 0,1-1 0 0 0,-1 0 0 0 0,1 0 0 0 0,-1 0 1 0 0,1 0-1 0 0,-1 0 0 0 0,1 0 0 0 0,0 0 0 0 0,0 0 0 0 0,-1-1 0 0 0,1 1 0 0 0,3 0 0 0 0,6 1 23 0 0,-1-1-1 0 0,1 1 1 0 0,-1-2-1 0 0,15 0 1 0 0,-12 0-34 0 0,-6 0-34 0 0,0-1 1 0 0,-1 1 0 0 0,1-1-1 0 0,0-1 1 0 0,0 1 0 0 0,-1-1-1 0 0,1 0 1 0 0,-1-1 0 0 0,0 0-1 0 0,0 1 1 0 0,0-2 0 0 0,0 1-1 0 0,0-1 1 0 0,6-5 0 0 0,-7 4-312 0 0,0 0 1 0 0,0 0 0 0 0,-1 0-1 0 0,1-1 1 0 0,-1 1 0 0 0,0-1-1 0 0,0 0 1 0 0,4-10 0 0 0,4-13-2934 0 0,-1 8-2153 0 0,0-1-647 0 0</inkml:trace>
</inkml:ink>
</file>

<file path=ppt/ink/ink1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6:07.1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36 9489 0 0,'0'0'9909'0'0,"71"-24"-19862"0"0,-56 12 1708 0 0</inkml:trace>
</inkml:ink>
</file>

<file path=ppt/ink/ink1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6:07.4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0 324 12417 0 0,'0'0'7736'0'0,"17"0"-6644"0"0,54 2-242 0 0,-62-1-738 0 0,1 1 1 0 0,-1 0-1 0 0,1 0 1 0 0,-1 1 0 0 0,0 0-1 0 0,0 1 1 0 0,0 0-1 0 0,0 0 1 0 0,15 11 0 0 0,-17-11-78 0 0,5 4-16 0 0,0 0-1 0 0,-1 0 1 0 0,0 2-1 0 0,0-1 1 0 0,-1 1-1 0 0,11 13 1 0 0,-16-17-141 0 0,-1-1-1 0 0,-1 1 1 0 0,1 0 0 0 0,-1 0-1 0 0,0 0 1 0 0,0 0 0 0 0,-1 0-1 0 0,0 1 1 0 0,0-1 0 0 0,0 1 0 0 0,-1 0-1 0 0,0-1 1 0 0,0 1 0 0 0,-1 13-1 0 0,0-16-97 0 0,-1 0-1 0 0,0-1 1 0 0,0 1 0 0 0,0-1-1 0 0,0 0 1 0 0,0 1-1 0 0,-1-1 1 0 0,1 0 0 0 0,-1 0-1 0 0,0 0 1 0 0,0 0-1 0 0,0 0 1 0 0,-1 0-1 0 0,-3 3 1 0 0,3-3-715 0 0,-1 1 0 0 0,0-1 0 0 0,0 0 1 0 0,0-1-1 0 0,0 1 0 0 0,0-1 0 0 0,-1 0 0 0 0,1 0 0 0 0,-1 0 0 0 0,-7 1 0 0 0,-19 1-6474 0 0</inkml:trace>
  <inkml:trace contextRef="#ctx0" brushRef="#br0" timeOffset="1">46 308 5825 0 0,'0'0'10142'0'0,"12"-16"-8477"0"0,45-53-364 0 0,-51 63-1075 0 0,1-1 0 0 0,0 1-1 0 0,0 0 1 0 0,0 1 0 0 0,0 0 0 0 0,1 0 0 0 0,0 1-1 0 0,16-7 1 0 0,-10 4 26 0 0,33-13 619 0 0,71-19-1 0 0,51-4-417 0 0,-14 4-543 0 0,-150 38-62 0 0,-2 0-10 0 0,0 1 0 0 0,0-1 1 0 0,0 0-1 0 0,-1 0 0 0 0,1 0 0 0 0,0 0 1 0 0,-1 0-1 0 0,1-1 0 0 0,-1 1 0 0 0,1-1 0 0 0,-1 0 1 0 0,3-2-1 0 0,-15 4-2676 0 0,-22 1-4588 0 0,1 3 1100 0 0</inkml:trace>
</inkml:ink>
</file>

<file path=ppt/ink/ink1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6:21.0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105 786 116 0 0,'0'0'1786'0'0,"-3"-2"-1794"0"0,1 0 51 0 0,-1-1 1 0 0,1 1 0 0 0,0 0-1 0 0,0-1 1 0 0,1 0 0 0 0,-1 1 0 0 0,0-1-1 0 0,1 0 1 0 0,-2-4 0 0 0,2 5 41 0 0,1 1 0 0 0,-1 0 0 0 0,1-1 0 0 0,-1 1 0 0 0,0 0 0 0 0,0 0 0 0 0,1 0 0 0 0,-1 0 0 0 0,0 0 0 0 0,0 0 0 0 0,0 0 0 0 0,0 0 0 0 0,-1 0 0 0 0,1 0 1 0 0,0 0-1 0 0,0 1 0 0 0,0-1 0 0 0,-2 0 0 0 0,-26-7 3227 0 0,9 3-481 0 0,19 5-2626 0 0,0 0 0 0 0,1 0 1 0 0,-1 0-1 0 0,0 0 1 0 0,0-1-1 0 0,1 1 0 0 0,-1 0 1 0 0,0-1-1 0 0,1 1 0 0 0,-1 0 1 0 0,0-1-1 0 0,1 1 1 0 0,-1-1-1 0 0,1 1 0 0 0,-1-1 1 0 0,1 1-1 0 0,-1-1 0 0 0,1 0 1 0 0,-1 0-1 0 0,2 0-88 0 0,-1 0 0 0 0,1 0-1 0 0,0 0 1 0 0,0 0-1 0 0,0 0 1 0 0,0 0 0 0 0,1 1-1 0 0,-1-1 1 0 0,0 0 0 0 0,0 0-1 0 0,0 1 1 0 0,2-1-1 0 0,94-64 985 0 0,-36 30-952 0 0,76-32 1 0 0,71-16-136 0 0,-187 74-2 0 0,-13 6-4 0 0,254-101 76 0 0,-7-13-73 0 0,-133 45 154 0 0,-86 48-176 0 0,1 2 1 0 0,1 1-1 0 0,49-18 1 0 0,28 3-13 0 0,-105 34 193 0 0,-10 4 410 0 0,-18 9 45 0 0,14-9-831 0 0,-309 160-1823 0 0,87-47-1111 0 0,196-98 2644 0 0,1 1 0 0 0,1 2 0 0 0,1 0 0 0 0,1 2 0 0 0,0 1 0 0 0,-43 51 0 0 0,-60 88-893 0 0,109-142 1364 0 0,16-17 540 0 0,0 0-1 0 0,1 0 1 0 0,-1 1-1 0 0,-3 5 3004 0 0,27-21-1119 0 0,257-180 1164 0 0,-194 130-3266 0 0,138-97-26 0 0,122-62-244 0 0,-333 215-307 0 0,0 0 0 0 0,1 0 1 0 0,-1 1-1 0 0,1 1 0 0 0,1-1 1 0 0,-1 2-1 0 0,0 0 0 0 0,1 0 1 0 0,0 1-1 0 0,18-1 0 0 0,-29 3 143 0 0,0 0-1 0 0,-1 0 1 0 0,1 0 0 0 0,0 1-1 0 0,0-1 1 0 0,-1 0-1 0 0,1 0 1 0 0,0 1 0 0 0,-1-1-1 0 0,1 1 1 0 0,-1-1-1 0 0,1 0 1 0 0,0 1 0 0 0,-1-1-1 0 0,1 1 1 0 0,-1 0-1 0 0,1-1 1 0 0,-1 1-1 0 0,0-1 1 0 0,1 1 0 0 0,-1 0-1 0 0,1-1 1 0 0,-1 1-1 0 0,0 0 1 0 0,0-1 0 0 0,1 1-1 0 0,-1 0 1 0 0,0 0-1 0 0,0-1 1 0 0,0 1 0 0 0,0 0-1 0 0,0-1 1 0 0,0 1-1 0 0,0 0 1 0 0,0 0-1 0 0,0-1 1 0 0,0 1 0 0 0,0 0-1 0 0,-1 1 1 0 0,1 0-432 0 0,-1 1 0 0 0,1 0 0 0 0,-1 0 0 0 0,0 0 0 0 0,0-1 0 0 0,0 1 0 0 0,0 0 1 0 0,0-1-1 0 0,0 1 0 0 0,-4 4 0 0 0,-13 12-3461 0 0</inkml:trace>
</inkml:ink>
</file>

<file path=ppt/ink/ink1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6:21.4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76 668 2904 0 0,'0'0'9308'0'0,"-13"4"-8457"0"0,-37 12-99 0 0,37-12-249 0 0,20-4 40 0 0,8-6 77 0 0,1-1 0 0 0,-1 0 0 0 0,-1-1 0 0 0,24-16-1 0 0,-7 4-281 0 0,234-157 1074 0 0,-165 107-1268 0 0,22-14-135 0 0,126-116 0 0 0,-237 190-171 0 0,25-24-260 0 0,-32 30 153 0 0,-1 0 1 0 0,0 1-1 0 0,0-2 1 0 0,-1 1-1 0 0,1 0 1 0 0,-1 0 0 0 0,3-8-1 0 0,-5 12 199 0 0,0 0-1 0 0,0 0 1 0 0,0-1 0 0 0,0 1-1 0 0,0 0 1 0 0,0 0 0 0 0,1 0-1 0 0,-1 0 1 0 0,0 0 0 0 0,0 0-1 0 0,0-1 1 0 0,0 1-1 0 0,0 0 1 0 0,0 0 0 0 0,0 0-1 0 0,-1 0 1 0 0,1 0 0 0 0,0 0-1 0 0,0-1 1 0 0,0 1-1 0 0,0 0 1 0 0,0 0 0 0 0,0 0-1 0 0,0 0 1 0 0,0 0 0 0 0,0 0-1 0 0,0 0 1 0 0,0-1-1 0 0,0 1 1 0 0,0 0 0 0 0,0 0-1 0 0,-1 0 1 0 0,1 0 0 0 0,0 0-1 0 0,0 0 1 0 0,0 0 0 0 0,0 0-1 0 0,0 0 1 0 0,-1 0-1 0 0,-6 0-1637 0 0,-8 6-513 0 0,2 2 96 0 0,0 1 1 0 0,-13 13-1 0 0,15-12 644 0 0,-21 18-1060 0 0</inkml:trace>
</inkml:ink>
</file>

<file path=ppt/ink/ink1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6:21.7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173 559 328 0 0,'0'0'601'0'0,"-15"15"-268"0"0,-46 50 273 0 0,41-43-5 0 0,-48 48 5664 0 0,59-67 197 0 0,18-18-4431 0 0,16-20-1534 0 0,2 2 1 0 0,33-33-1 0 0,68-54 127 0 0,144-103-123 0 0,-26 23-980 0 0,-236 191 287 0 0,-5 6-71 0 0,0-1 0 0 0,-1 0 0 0 0,0-1 0 0 0,1 1-1 0 0,2-6 1 0 0,-7 10 44 0 0,-1-1-1 0 0,0 1 1 0 0,0 0-1 0 0,1-1 0 0 0,-1 1 1 0 0,0 0-1 0 0,0 0 1 0 0,0 0-1 0 0,0-1 1 0 0,1 1-1 0 0,-1 0 1 0 0,0 0-1 0 0,0 0 0 0 0,0 0 1 0 0,0 0-1 0 0,-1 1 1 0 0,0-1-241 0 0,-4 0-125 0 0,1 1 0 0 0,-1 0 0 0 0,0 1 1 0 0,0-1-1 0 0,1 1 0 0 0,-1 0 0 0 0,1 1 1 0 0,0-1-1 0 0,0 1 0 0 0,-1 0 0 0 0,-4 4 0 0 0,-7 4-1467 0 0,-21 11-1124 0 0</inkml:trace>
</inkml:ink>
</file>

<file path=ppt/ink/ink1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6:22.1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0 613 8113 0 0,'0'0'5870'0'0,"7"-14"-5483"0"0,-3 6-323 0 0,0-2 33 0 0,1-1-1 0 0,0 1 0 0 0,1 0 1 0 0,1 1-1 0 0,-1 0 0 0 0,1 0 1 0 0,1 0-1 0 0,13-12 0 0 0,209-145 1662 0 0,13 18-1690 0 0,-45 29-1726 0 0,-114 64-2723 0 0,-84 55 4265 0 0,1 0 0 0 0,-1 0 0 0 0,0 0 0 0 0,0 0 0 0 0,0 0 0 0 0,0 0-1 0 0,1 0 1 0 0,-1 0 0 0 0,0 0 0 0 0,0-1 0 0 0,0 1 0 0 0,0 0 0 0 0,0 0 0 0 0,1-1-581 0 0,-1 1 581 0 0,0 0 0 0 0,0 0 0 0 0,0 0-1 0 0,1 0 1 0 0,-1-1 0 0 0,0 1 0 0 0,0 0 0 0 0,0 0 0 0 0,0 0 0 0 0,0 0 0 0 0,0-1-1 0 0,0 1 1 0 0,0 0 0 0 0,0 0 0 0 0,0-1 0 0 0</inkml:trace>
</inkml:ink>
</file>

<file path=ppt/ink/ink1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6:22.6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24 505 6857 0 0,'0'0'7302'0'0,"5"-13"-6857"0"0,0 1-354 0 0,-4 6-61 0 0,2 0 0 0 0,-1 0 0 0 0,1 1 0 0 0,0-1 0 0 0,0 0 0 0 0,0 1 0 0 0,1 0 0 0 0,0 0 0 0 0,0 0 0 0 0,0 0 0 0 0,0 0 0 0 0,8-5 0 0 0,148-95 132 0 0,-15 10-300 0 0,-118 75-1275 0 0,-1-1 0 0 0,-1-1 0 0 0,25-28-1 0 0,-42 40-920 0 0,-3 2-644 0 0</inkml:trace>
  <inkml:trace contextRef="#ctx0" brushRef="#br0" timeOffset="1">1 489 9081 0 0,'0'0'4704'0'0,"4"-12"-4234"0"0,-2 4-391 0 0,0 2-33 0 0,0 0 1 0 0,0 1 0 0 0,0-1-1 0 0,1 1 1 0 0,-1-1 0 0 0,1 1 0 0 0,1 0-1 0 0,-1 0 1 0 0,1 0 0 0 0,0 1-1 0 0,0-1 1 0 0,8-7 0 0 0,121-88 353 0 0,96-81-730 0 0,-115 76-4551 0 0,-108 97 1219 0 0</inkml:trace>
</inkml:ink>
</file>

<file path=ppt/ink/ink1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6:22.8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1 405 7841 0 0,'0'0'3772'0'0,"8"-13"-2983"0"0,2-5-481 0 0,-3 5-59 0 0,1 0 0 0 0,0 1 0 0 0,1-1 1 0 0,11-10-1 0 0,24-25-50 0 0,87-70 0 0 0,-2 24-6395 0 0,-107 78 3394 0 0,7-8-1238 0 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38:14.1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34 173 316 0 0,'0'0'7119'0'0,"13"-1"-6083"0"0,42-7 132 0 0,-53 8-956 0 0,1 0 1 0 0,-1 0-1 0 0,1-1 1 0 0,0 0-1 0 0,-1 1 1 0 0,1-1-1 0 0,-1 0 1 0 0,0 0-1 0 0,1 0 1 0 0,-1-1-1 0 0,0 1 1 0 0,0 0-1 0 0,0-1 1 0 0,0 0-1 0 0,0 1 1 0 0,0-1-1 0 0,0 0 1 0 0,0 0-1 0 0,2-4 1 0 0,2-1 387 0 0,-2 1-203 0 0,1-1 0 0 0,-1 1 1 0 0,0-1-1 0 0,-1 1 0 0 0,5-13 0 0 0,-6 16-205 0 0,-1-1 0 0 0,0 0 0 0 0,0 0 0 0 0,0 0 0 0 0,0 0-1 0 0,-1 1 1 0 0,1-1 0 0 0,-1 0 0 0 0,0 0 0 0 0,-1 0 0 0 0,1 0 0 0 0,-2-6-1 0 0,2 9-104 0 0,-1-1-1 0 0,0 1 0 0 0,0 0 0 0 0,0-1 0 0 0,0 1 1 0 0,0 0-1 0 0,0 0 0 0 0,0 0 0 0 0,0 0 0 0 0,-1 0 1 0 0,1 0-1 0 0,0 0 0 0 0,-1 0 0 0 0,1 1 0 0 0,-1-1 1 0 0,1 0-1 0 0,-1 1 0 0 0,1-1 0 0 0,-1 1 0 0 0,1 0 1 0 0,-1-1-1 0 0,-1 1 0 0 0,-3-1 85 0 0,0 0-1 0 0,0 1 1 0 0,1 0-1 0 0,-10 1 1 0 0,9-1-123 0 0,1 1 1 0 0,-1 0-1 0 0,0 1 0 0 0,1 0 0 0 0,0 0 1 0 0,-1 0-1 0 0,1 0 0 0 0,0 1 1 0 0,0 0-1 0 0,0 0 0 0 0,1 0 0 0 0,-1 0 1 0 0,1 1-1 0 0,0 0 0 0 0,-1 0 1 0 0,2 0-1 0 0,-1 0 0 0 0,0 1 0 0 0,1 0 1 0 0,0-1-1 0 0,0 1 0 0 0,1 0 1 0 0,-5 11-1 0 0,5-10-42 0 0,0 1 0 0 0,0 0 0 0 0,1-1 0 0 0,0 1 0 0 0,0 0 0 0 0,0-1 0 0 0,1 1 0 0 0,0 0 0 0 0,1 0 1 0 0,-1 0-1 0 0,1-1 0 0 0,1 1 0 0 0,-1 0 0 0 0,1-1 0 0 0,0 1 0 0 0,1-1 0 0 0,-1 0 0 0 0,1 0 0 0 0,7 10 0 0 0,-5-8-196 0 0,1 0-1 0 0,0-1 1 0 0,1 1-1 0 0,0-2 1 0 0,0 1-1 0 0,0-1 1 0 0,1 0-1 0 0,0 0 1 0 0,0-1-1 0 0,0 0 1 0 0,1-1-1 0 0,0 1 1 0 0,0-2-1 0 0,0 1 1 0 0,0-1-1 0 0,0-1 1 0 0,1 0-1 0 0,-1 0 1 0 0,1-1-1 0 0,-1 0 1 0 0,1 0-1 0 0,0-1 1 0 0,16-2-1 0 0,-19 0-922 0 0,0 0-1 0 0,0 0 1 0 0,0-1-1 0 0,-1 0 0 0 0,1 0 1 0 0,-1-1-1 0 0,12-7 1 0 0,-1-1-3857 0 0</inkml:trace>
</inkml:ink>
</file>

<file path=ppt/ink/ink1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6:54.9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78 659 1160 0 0,'0'0'9272'0'0,"-13"0"-8690"0"0,-51 0 6147 0 0,79 0-5068 0 0,27 4-1226 0 0,-1-2 1 0 0,1-2-1 0 0,63-8 1 0 0,-34 3-302 0 0,210-27 174 0 0,-1-17-2 0 0,-172 29-117 0 0,-37 7-47 0 0,215-31-84 0 0,-97 28-92 0 0,66-7 43 0 0,360-70 94 0 0,-289 38-113 0 0,35 10 39 0 0,-102 14 69 0 0,-228 26-101 0 0,274-39 113 0 0,-3 0-75 0 0,44-8 3 0 0,166-12 218 0 0,-462 60-226 0 0,173-9 1196 0 0,-191 13-1116 0 0,2-1 33 0 0,51 6 0 0 0,-72-2-190 0 0,-10-2-268 0 0,-9-2-315 0 0,-19-3-636 0 0,10 1-57 0 0,-23-1 0 0 0,-36 3-5330 0 0,15 1 1189 0 0</inkml:trace>
</inkml:ink>
</file>

<file path=ppt/ink/ink1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6:55.9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94 167 392 0 0,'0'0'7279'0'0,"0"-14"-6735"0"0,1-64 599 0 0,-1 75-737 0 0,-1-1 0 0 0,1 1 0 0 0,-1 0 0 0 0,0-1 0 0 0,0 1 0 0 0,0 0 0 0 0,-1 0 0 0 0,1 0 0 0 0,-1-1 0 0 0,0 2 0 0 0,0-1 0 0 0,-3-4 1 0 0,-1-3 1326 0 0,5 9-1577 0 0,0 0 0 0 0,0 0-1 0 0,0 0 1 0 0,0 0 0 0 0,0 0 0 0 0,0 0-1 0 0,0 0 1 0 0,0 0 0 0 0,0 0 0 0 0,-1 1 0 0 0,1-1-1 0 0,0 1 1 0 0,0-1 0 0 0,-1 1 0 0 0,1-1-1 0 0,-2 0 1 0 0,-6-2 238 0 0,8 3-435 0 0,0-1 0 0 0,0 1 0 0 0,0 0 0 0 0,0-1 0 0 0,0 1 0 0 0,0 0 0 0 0,0 0 0 0 0,0-1-1 0 0,0 1 1 0 0,0 0 0 0 0,0 0 0 0 0,0 0 0 0 0,0 0 0 0 0,0 1 0 0 0,0-1 0 0 0,0 0 0 0 0,0 0 0 0 0,-2 1 0 0 0,1 0-744 0 0,1 1-1 0 0,-1-1 1 0 0,1 0-1 0 0,0 1 1 0 0,-1-1-1 0 0,1 1 1 0 0,0-1-1 0 0,-1 3 1 0 0,-1 0-904 0 0,1-1-760 0 0,27-26-4976 0 0</inkml:trace>
</inkml:ink>
</file>

<file path=ppt/ink/ink1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6:56.9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1 158 168 0 0,'0'0'11321'0'0,"0"-15"-10040"0"0,-1-7-746 0 0,2-50 1663 0 0,4 45-103 0 0,-5 25-1933 0 0,0 1 0 0 0,1 0 0 0 0,-1-1 0 0 0,1 1 0 0 0,-1 0 0 0 0,1 0 0 0 0,0 0 0 0 0,-1-1 0 0 0,1 1 0 0 0,0 0 0 0 0,0 0 0 0 0,0 0 0 0 0,0 0 0 0 0,0 0 0 0 0,0 0 0 0 0,0 0 0 0 0,1 0 0 0 0,-1 1-127 0 0,-1-1 1 0 0,1 1-1 0 0,0 0 0 0 0,-1 0 1 0 0,1 0-1 0 0,-1 0 0 0 0,1 0 1 0 0,-1 0-1 0 0,1 0 0 0 0,-1 0 1 0 0,1 1-1 0 0,-1-1 0 0 0,1 0 1 0 0,-1 0-1 0 0,1 0 0 0 0,-1 1 1 0 0,1-1-1 0 0,-1 0 0 0 0,1 0 0 0 0,-1 1 1 0 0,0-1-1 0 0,1 0 0 0 0,-1 1 1 0 0,1-1-1 0 0,-1 1 0 0 0,0-1 1 0 0,1 1-1 0 0,9 15 267 0 0,-7-11-159 0 0,13 26 194 0 0,0 0 0 0 0,17 56 0 0 0,13 70 199 0 0,-42-140-475 0 0,119 594 1055 0 0,-87-375-722 0 0,11 64 570 0 0,18-3-418 0 0,-6-6-457 0 0,-26 3 79 0 0,-2-18-6 0 0,84 269 35 0 0,-58-303-225 0 0,-58-239-989 0 0,-4-6 516 0 0,-6-8 69 0 0,9 8 186 0 0,-15-15-917 0 0,-28-29-2617 0 0,10 19-5214 0 0,16 16 1111 0 0</inkml:trace>
</inkml:ink>
</file>

<file path=ppt/ink/ink1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6:57.9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1 161 248 0 0,'0'0'14147'0'0,"0"-2"-13483"0"0,0-6-219 0 0,2 7 12 0 0,7 14 438 0 0,8 27 470 0 0,-2 2-353 0 0,-2 0 0 0 0,-2 2-1 0 0,10 85 1 0 0,-20-81-750 0 0,-1-47-206 0 0,-1-5 94 0 0,-6-10-225 0 0,1-1 1 0 0,1 1-1 0 0,0-1 0 0 0,-3-22 0 0 0,-6-63-260 0 0,8 58 209 0 0,3 0 0 0 0,2 0 0 0 0,5-61 0 0 0,-4 99 144 0 0,1 1-1 0 0,-1-1 1 0 0,1 0-1 0 0,0 0 1 0 0,1 1-1 0 0,-1-1 1 0 0,1 1 0 0 0,-1-1-1 0 0,1 1 1 0 0,0 0-1 0 0,0-1 1 0 0,0 1-1 0 0,1 0 1 0 0,-1 0-1 0 0,1 1 1 0 0,0-1-1 0 0,-1 1 1 0 0,1-1-1 0 0,1 1 1 0 0,-1 0-1 0 0,0 0 1 0 0,0 0 0 0 0,1 0-1 0 0,-1 1 1 0 0,1-1-1 0 0,-1 1 1 0 0,1 0-1 0 0,0 0 1 0 0,0 0-1 0 0,-1 1 1 0 0,1-1-1 0 0,0 1 1 0 0,6 0-1 0 0,-1 0 33 0 0,0 0 0 0 0,0 1 0 0 0,0 0 0 0 0,0 1-1 0 0,-1 0 1 0 0,1 0 0 0 0,0 1 0 0 0,-1 0 0 0 0,0 0 0 0 0,1 1-1 0 0,-1 0 1 0 0,-1 1 0 0 0,1 0 0 0 0,-1 0 0 0 0,0 0-1 0 0,0 1 1 0 0,12 13 0 0 0,-13-13-26 0 0,-1 1-1 0 0,0 0 1 0 0,0 0 0 0 0,-1 0 0 0 0,0 0-1 0 0,0 1 1 0 0,-1 0 0 0 0,0-1-1 0 0,0 1 1 0 0,2 12 0 0 0,-2 1 123 0 0,-1 1 1 0 0,0 38 0 0 0,-1-81-190 0 0,0 1 1 0 0,1 0-1 0 0,2 0 0 0 0,0 0 0 0 0,1 0 0 0 0,12-32 0 0 0,-15 47 66 0 0,0 1 0 0 0,0 0 0 0 0,1-1 0 0 0,-1 1 0 0 0,1 0 0 0 0,0 0 0 0 0,4-4 0 0 0,-5 7-11 0 0,-1 0-1 0 0,0 0 0 0 0,0 0 0 0 0,0 0 1 0 0,1 1-1 0 0,-1-1 0 0 0,0 0 0 0 0,1 1 1 0 0,-1-1-1 0 0,0 1 0 0 0,1-1 0 0 0,-1 1 1 0 0,1 0-1 0 0,-1 0 0 0 0,1-1 1 0 0,-1 1-1 0 0,1 0 0 0 0,-1 0 0 0 0,1 0 1 0 0,-1 1-1 0 0,1-1 0 0 0,-1 0 0 0 0,1 1 1 0 0,-1-1-1 0 0,0 0 0 0 0,1 1 0 0 0,-1 0 1 0 0,2 0-1 0 0,1 2 7 0 0,0 0 0 0 0,0 0 0 0 0,0 0 0 0 0,0 0-1 0 0,-1 1 1 0 0,1-1 0 0 0,-1 1 0 0 0,5 6 0 0 0,20 37-122 0 0,-14-16-220 0 0,7 11-2498 0 0,-20-41 2419 0 0,-1 0 0 0 0,1-1 0 0 0,0 1 0 0 0,0 0 0 0 0,0-1-1 0 0,-1 1 1 0 0,1-1 0 0 0,0 1 0 0 0,0-1 0 0 0,0 1 0 0 0,0-1 0 0 0,0 0 0 0 0,0 1 0 0 0,0-1 0 0 0,0 0 0 0 0,0 0 0 0 0,0 0-1 0 0,0 0 1 0 0,0 0 0 0 0,0 0 0 0 0,0 0 0 0 0,0 0 0 0 0,0 0 0 0 0,0 0 0 0 0,0 0 0 0 0,0-1 0 0 0,0 1 0 0 0,0 0 0 0 0,0-1 0 0 0,1 0-1 0 0,7-5-6822 0 0</inkml:trace>
</inkml:ink>
</file>

<file path=ppt/ink/ink1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6:58.6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97 388 10413 0 0,'0'0'7001'0'0,"10"-12"-6729"0"0,34-37-176 0 0,-41 46-64 0 0,-1 0 0 0 0,0 1 0 0 0,0-1 0 0 0,0 0 0 0 0,0-1 0 0 0,0 1 0 0 0,-1 0 0 0 0,2-4 0 0 0,-3 5 34 0 0,1 1-1 0 0,-1 0 1 0 0,0 0 0 0 0,0-1 0 0 0,0 1 0 0 0,0 0 0 0 0,0 0 0 0 0,0-1-1 0 0,0 1 1 0 0,0 0 0 0 0,-1 0 0 0 0,1-1 0 0 0,-1-1 0 0 0,0 2-3 0 0,0 0 1 0 0,0 0-1 0 0,0 0 0 0 0,0 0 1 0 0,0 1-1 0 0,0-1 0 0 0,0 0 1 0 0,0 1-1 0 0,0-1 1 0 0,0 0-1 0 0,-1 1 0 0 0,1-1 1 0 0,0 1-1 0 0,0 0 1 0 0,0-1-1 0 0,-1 1 0 0 0,1 0 1 0 0,0 0-1 0 0,-1 0 0 0 0,1 0 1 0 0,-2 0-1 0 0,-28 2 557 0 0,26 0-528 0 0,-1 0 1 0 0,1 0-1 0 0,-1 0 0 0 0,1 0 1 0 0,0 1-1 0 0,0 0 0 0 0,0 0 1 0 0,0 1-1 0 0,1-1 0 0 0,-1 1 1 0 0,1 0-1 0 0,0 0 0 0 0,0 1 1 0 0,0-1-1 0 0,0 1 0 0 0,-4 9 1 0 0,3-7-53 0 0,2 1 1 0 0,-1 0 0 0 0,1-1 0 0 0,0 1-1 0 0,1 1 1 0 0,0-1 0 0 0,0 0 0 0 0,1 1 0 0 0,0-1-1 0 0,0 18 1 0 0,1-24-85 0 0,1 1 0 0 0,-1 0-1 0 0,1 0 1 0 0,-1 0 0 0 0,1-1 0 0 0,0 1 0 0 0,0 0-1 0 0,0-1 1 0 0,0 1 0 0 0,1-1 0 0 0,-1 1 0 0 0,1-1-1 0 0,-1 0 1 0 0,1 0 0 0 0,0 1 0 0 0,0-1-1 0 0,0 0 1 0 0,0 0 0 0 0,0-1 0 0 0,1 1 0 0 0,-1 0-1 0 0,0-1 1 0 0,1 0 0 0 0,-1 1 0 0 0,1-1-1 0 0,0 0 1 0 0,-1 0 0 0 0,6 1 0 0 0,-1-1-193 0 0,-1 0 1 0 0,1 0-1 0 0,-1 0 0 0 0,1-1 1 0 0,0 0-1 0 0,-1 0 0 0 0,1-1 1 0 0,-1 1-1 0 0,1-2 1 0 0,-1 1-1 0 0,11-4 0 0 0,7-5-1060 0 0,-1-2 0 0 0,0 0-1 0 0,0-1 1 0 0,25-21 0 0 0,-14 7 618 0 0,53-56 1 0 0,-76 72 1020 0 0,-2 0 1 0 0,1-1-1 0 0,10-20 0 0 0,-16 26-6 0 0,-1 0-1 0 0,0 0 1 0 0,0-1 0 0 0,-1 1-1 0 0,0-1 1 0 0,0 0 0 0 0,-1 0-1 0 0,1 0 1 0 0,0-11 0 0 0,-2 18-246 0 0,0-1 0 0 0,0 0 1 0 0,0 0-1 0 0,0 0 0 0 0,0 0 1 0 0,0 0-1 0 0,-1 1 0 0 0,1-1 1 0 0,0 0-1 0 0,0 0 0 0 0,-1 0 1 0 0,1 0-1 0 0,0 1 0 0 0,-1-1 1 0 0,1 0-1 0 0,-1 0 0 0 0,1 1 0 0 0,-1-1 1 0 0,1 0-1 0 0,-1 1 0 0 0,1-1 1 0 0,-1 1-1 0 0,-1-2 0 0 0,1 2-10 0 0,0-1-1 0 0,0 1 0 0 0,-1 0 0 0 0,1-1 1 0 0,0 1-1 0 0,0 0 0 0 0,0 0 0 0 0,-1 0 1 0 0,1 0-1 0 0,0 0 0 0 0,0 0 0 0 0,0 1 1 0 0,-1-1-1 0 0,-1 1 0 0 0,-2 1 68 0 0,0 0-1 0 0,0 0 1 0 0,0 0 0 0 0,0 1-1 0 0,1 0 1 0 0,-7 5 0 0 0,0 2 87 0 0,1 0 0 0 0,-1 1-1 0 0,2 1 1 0 0,0-1 0 0 0,0 1 0 0 0,-7 16 0 0 0,10-19-161 0 0,2 1 1 0 0,-1 0 0 0 0,1 0-1 0 0,1 0 1 0 0,0 1 0 0 0,0-1-1 0 0,1 1 1 0 0,1 0 0 0 0,-1 13-1 0 0,2-23-79 0 0,0 1 0 0 0,0-1 0 0 0,0 1 0 0 0,0-1 0 0 0,0 1 0 0 0,1-1 0 0 0,-1 0 0 0 0,0 1 0 0 0,1-1 0 0 0,0 1 0 0 0,-1-1-1 0 0,1 0 1 0 0,0 0 0 0 0,-1 1 0 0 0,1-1 0 0 0,0 0 0 0 0,0 0 0 0 0,0 0 0 0 0,0 0 0 0 0,0 0 0 0 0,0 0 0 0 0,1 0 0 0 0,-1 0-1 0 0,0 0 1 0 0,0-1 0 0 0,1 1 0 0 0,-1 0 0 0 0,0-1 0 0 0,1 1 0 0 0,-1-1 0 0 0,1 1 0 0 0,1-1 0 0 0,0 1-35 0 0,0-1 0 0 0,0 0 0 0 0,0 0 0 0 0,0 0 0 0 0,0 0 0 0 0,0-1 0 0 0,-1 1 0 0 0,1-1 0 0 0,0 0 0 0 0,0 1 0 0 0,0-1 0 0 0,0-1 0 0 0,-1 1 1 0 0,1 0-1 0 0,-1-1 0 0 0,4-1 0 0 0,2-4-34 0 0,0-1 1 0 0,-1 1-1 0 0,1-1 1 0 0,-2-1-1 0 0,1 1 1 0 0,-1-1-1 0 0,0 0 1 0 0,-1 0-1 0 0,0-1 1 0 0,4-13-1 0 0,4-14 92 0 0,12-57 0 0 0,-15 55 39 0 0,-4 15 15 0 0,-5 15 62 0 0,1 0 1 0 0,0 0-1 0 0,0 1 0 0 0,1-1 1 0 0,0 1-1 0 0,1 0 0 0 0,0 0 1 0 0,8-12-1 0 0,-12 20-103 0 0,0-1 0 0 0,1 1-1 0 0,-1-1 1 0 0,0 1 0 0 0,1-1 0 0 0,-1 1 0 0 0,1-1-1 0 0,-1 1 1 0 0,1 0 0 0 0,-1-1 0 0 0,1 1 0 0 0,-1 0-1 0 0,1-1 1 0 0,-1 1 0 0 0,1 0 0 0 0,0 0 0 0 0,-1-1-1 0 0,1 1 1 0 0,-1 0 0 0 0,1 0 0 0 0,0 0 0 0 0,-1 0-1 0 0,1 0 1 0 0,-1 0 0 0 0,1 0 0 0 0,0 0 0 0 0,0 0-1 0 0,0 1 10 0 0,0-1 0 0 0,0 1 0 0 0,0 0 0 0 0,0-1 0 0 0,0 1 0 0 0,0 0 0 0 0,-1 0 0 0 0,1 0 0 0 0,0-1 0 0 0,0 1 0 0 0,-1 0 0 0 0,1 0 0 0 0,0 2 0 0 0,2 4 102 0 0,0 0 0 0 0,0 1 1 0 0,1 9-1 0 0,-4-17-132 0 0,9 48 277 0 0,3 55 0 0 0,-8-54-1514 0 0,12 50-1 0 0,-15-96 963 0 0,3 10-1533 0 0,-4-12 1532 0 0,1-1 0 0 0,-1 1 0 0 0,0-1 0 0 0,0 0 0 0 0,1 1 0 0 0,-1-1 0 0 0,0 0 0 0 0,1 0 0 0 0,-1 1 1 0 0,0-1-1 0 0,1 0 0 0 0,-1 0 0 0 0,1 1 0 0 0,-1-1 0 0 0,0 0 0 0 0,1 0 0 0 0,-1 0 0 0 0,1 0 0 0 0,-1 1 1 0 0,0-1-1 0 0,1 0 0 0 0,-1 0 0 0 0,1 0 0 0 0,-1 0 0 0 0,1 0 0 0 0,-1 0 0 0 0,1 0 0 0 0,-1 0 0 0 0,1-1 0 0 0</inkml:trace>
</inkml:ink>
</file>

<file path=ppt/ink/ink1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6:59.0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0 135 5348 0 0,'0'0'15893'0'0,"3"13"-15643"0"0,-1 6-225 0 0,0-5-43 0 0,0 0-1 0 0,1-1 1 0 0,0 0 0 0 0,5 13 0 0 0,-7-23-140 0 0,0 0 0 0 0,0-1 0 0 0,1 1 0 0 0,-1 0 0 0 0,1-1 0 0 0,0 1 0 0 0,-1-1 0 0 0,1 0 0 0 0,0 0 0 0 0,1 0 0 0 0,-1 0 0 0 0,0 0 0 0 0,0 0-1 0 0,1 0 1 0 0,-1-1 0 0 0,1 1 0 0 0,-1-1 0 0 0,1 0 0 0 0,0 0 0 0 0,4 2 0 0 0,-3-2-302 0 0,0-1-1 0 0,0 1 1 0 0,0-1-1 0 0,1 0 1 0 0,-1 0-1 0 0,0 0 0 0 0,0 0 1 0 0,0-1-1 0 0,0 1 1 0 0,0-1-1 0 0,0 0 1 0 0,0-1-1 0 0,0 1 1 0 0,5-4-1 0 0,10-5-2061 0 0,0-2-1 0 0,-1 0 0 0 0,20-17 0 0 0,43-51 2203 0 0,-66 65 2377 0 0,19-30 0 0 0,-30 40-1301 0 0,-1 0 0 0 0,0 0 0 0 0,-1 0 0 0 0,1 0 0 0 0,-1 0 0 0 0,0-1 0 0 0,0 1-1 0 0,-1-1 1 0 0,0 0 0 0 0,0 1 0 0 0,1-7 0 0 0,-2 11-654 0 0,0 1 0 0 0,0 0 0 0 0,0-1 0 0 0,-1 1-1 0 0,1 0 1 0 0,0-1 0 0 0,0 1 0 0 0,0 0 0 0 0,0-1 0 0 0,0 1 0 0 0,0 0 0 0 0,0-1 0 0 0,-1 1 0 0 0,1 0-1 0 0,0 0 1 0 0,0-1 0 0 0,-1 1 0 0 0,1 0 0 0 0,0 0 0 0 0,0-1 0 0 0,-1 1 0 0 0,1 0 0 0 0,0 0 0 0 0,0 0-1 0 0,-1 0 1 0 0,1-1 0 0 0,0 1 0 0 0,-1 0 0 0 0,-12-1 1104 0 0,9 1-1078 0 0,1 1 0 0 0,-1 0 0 0 0,1-1 0 0 0,0 1 0 0 0,-5 3 0 0 0,1-1 23 0 0,1 1-1 0 0,0 0 1 0 0,1 1-1 0 0,-1-1 1 0 0,1 1-1 0 0,0 0 1 0 0,0 1-1 0 0,0-1 1 0 0,-4 7-1 0 0,7-8-85 0 0,0-1 0 0 0,0 1-1 0 0,0-1 1 0 0,0 1 0 0 0,1 0 0 0 0,-1 0 0 0 0,1-1-1 0 0,0 1 1 0 0,0 0 0 0 0,0 0 0 0 0,1 0-1 0 0,-1 1 1 0 0,1-1 0 0 0,0 0 0 0 0,0 0-1 0 0,1 0 1 0 0,0 7 0 0 0,1-8-47 0 0,-1 0 0 0 0,1-1-1 0 0,-1 1 1 0 0,1 0 0 0 0,0 0 0 0 0,0-1 0 0 0,0 1 0 0 0,0-1-1 0 0,1 0 1 0 0,-1 1 0 0 0,1-1 0 0 0,-1 0 0 0 0,1-1 0 0 0,0 1-1 0 0,5 2 1 0 0,0 0 137 0 0,-1-1-1 0 0,1 0 1 0 0,0 0-1 0 0,17 3 1 0 0,-21-5-53 0 0,24 3 326 0 0,-26-4-451 0 0,0 0 0 0 0,-1 0 0 0 0,1 0 0 0 0,0 0-1 0 0,0 0 1 0 0,-1 0 0 0 0,1 0 0 0 0,0-1 0 0 0,0 1-1 0 0,-1-1 1 0 0,1 1 0 0 0,2-2 0 0 0,-4 2-14 0 0,0 0-1 0 0,0 0 1 0 0,1-1 0 0 0,-1 1 0 0 0,0 0 0 0 0,0 0 0 0 0,0 0-1 0 0,0 0 1 0 0,1-1 0 0 0,-1 1 0 0 0,0 0 0 0 0,0 0 0 0 0,0 0 0 0 0,0 0-1 0 0,0-1 1 0 0,0 1 0 0 0,0 0 0 0 0,0 0 0 0 0,0-1 0 0 0,0 1-1 0 0,0 0 1 0 0,0 0 0 0 0,0 0 0 0 0,0-1 0 0 0,0 1 0 0 0,0 0-1 0 0,0 0 1 0 0,0-1 0 0 0,0 1 0 0 0,0 0 0 0 0,0 0 0 0 0,0 0 0 0 0,0-1-1 0 0,0 1 1 0 0,0 0 0 0 0,0 0 0 0 0,0 0 0 0 0,-1-1 0 0 0,1 1-1 0 0,0 0 1 0 0,0 0 0 0 0,0 0 0 0 0,0 0 0 0 0,-1 0 0 0 0,1-1-1 0 0,0 1 1 0 0,0 0 0 0 0,0 0 0 0 0,-1 0 0 0 0,-9-5-1255 0 0,-11 1-2054 0 0,1 0-1 0 0,-23 0 1 0 0,-13-2-4967 0 0,5-3 6956 0 0</inkml:trace>
</inkml:ink>
</file>

<file path=ppt/ink/ink1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6:59.8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106 0 468 0 0,'0'0'4722'0'0,"-3"1"-4572"0"0,-5 5-83 0 0,0-1 0 0 0,0 1 0 0 0,-12 12 0 0 0,-3 1 11 0 0,22-18 198 0 0,0 0 1 0 0,0 0 0 0 0,-1 0-1 0 0,1 0 1 0 0,-1 0 0 0 0,1-1-1 0 0,-1 1 1 0 0,1 0 0 0 0,-1-1-1 0 0,1 1 1 0 0,-1-1-1 0 0,1 0 1 0 0,-3 1 0 0 0,-10-1-2778 0 0</inkml:trace>
</inkml:ink>
</file>

<file path=ppt/ink/ink1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7:02.1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186 1056 364 0 0,'0'0'5330'0'0,"-2"-3"-4996"0"0,0 0-139 0 0,1 3-92 0 0,0-1 1 0 0,0 0-1 0 0,1 0 1 0 0,-1 0-1 0 0,1 0 1 0 0,-1 0-1 0 0,0 0 1 0 0,1 0-1 0 0,0 0 1 0 0,-1 0-1 0 0,1 0 1 0 0,0 0-1 0 0,-1 0 1 0 0,1 0-1 0 0,0-3 745 0 0,-55 0 3681 0 0,52 4-4348 0 0,-1 2 1 0 0,0-1-1 0 0,0 0 0 0 0,1 1 0 0 0,-1 0 1 0 0,1-1-1 0 0,-1 1 0 0 0,-4 4 1 0 0,-6 3 346 0 0,10-6-397 0 0,-1-1 0 0 0,1 2-1 0 0,0-1 1 0 0,0 0 0 0 0,0 1 0 0 0,1 0 0 0 0,-1-1-1 0 0,1 2 1 0 0,0-1 0 0 0,0 0 0 0 0,0 0 0 0 0,1 1-1 0 0,0 0 1 0 0,-1-1 0 0 0,2 1 0 0 0,-3 7-1 0 0,0 1 217 0 0,2 1 0 0 0,-1 0-1 0 0,2 0 1 0 0,-1 25-1 0 0,2-36-304 0 0,1 0 0 0 0,-1 0 0 0 0,1 0 0 0 0,0 0 0 0 0,0 0 0 0 0,0 0 0 0 0,0-1 1 0 0,0 1-1 0 0,4 4 0 0 0,18 27 332 0 0,-12-20-182 0 0,-2-2-77 0 0,0-1 1 0 0,1-1 0 0 0,0 1 0 0 0,1-2 0 0 0,0 0 0 0 0,1 0 0 0 0,0-1 0 0 0,0 0 0 0 0,1-1 0 0 0,0 0 0 0 0,0-1 0 0 0,0-1-1 0 0,29 8 1 0 0,108 17-73 0 0,2-7-1 0 0,1-6 0 0 0,199-4 0 0 0,-275-16 13 0 0,128-24 0 0 0,-92 9 44 0 0,455-47-183 0 0,-224 25 101 0 0,-59 6 111 0 0,-36 4-67 0 0,36-4-69 0 0,366-21 272 0 0,-182 2-121 0 0,-282 21 19 0 0,399-75 102 0 0,-395 71-205 0 0,109-24-86 0 0,-185 25 34 0 0,-2-4 0 0 0,112-57 0 0 0,-172 70 2 0 0,-2-2 0 0 0,78-57 1 0 0,-115 74 1 0 0,-1 0 0 0 0,0 0-1 0 0,-1-1 1 0 0,0-1 0 0 0,-1 0 0 0 0,0-1 0 0 0,-1 0 0 0 0,0-1-1 0 0,-2 0 1 0 0,0 0 0 0 0,9-23 0 0 0,-13 28-7 0 0,-1-1-1 0 0,0 1 1 0 0,-1-1-1 0 0,0 1 1 0 0,-1-1 0 0 0,0 0-1 0 0,0 0 1 0 0,-1 0 0 0 0,-1 1-1 0 0,0-1 1 0 0,0 0-1 0 0,-1 0 1 0 0,-1 1 0 0 0,1-1-1 0 0,-2 1 1 0 0,1 0 0 0 0,-2 0-1 0 0,1 0 1 0 0,-8-12-1 0 0,4 11-5 0 0,-1 0-1 0 0,1 1 1 0 0,-2-1-1 0 0,0 2 1 0 0,0-1-1 0 0,0 2 1 0 0,-1-1-1 0 0,-1 1 1 0 0,1 1-1 0 0,-1 0 1 0 0,-24-9-1 0 0,-1 1-8 0 0,-2 2 0 0 0,-68-13-1 0 0,48 16-5 0 0,-87-5 0 0 0,-63 11-28 0 0,111 3 37 0 0,-921-2 1 0 0,297 21 143 0 0,684-17-131 0 0,-726 35-126 0 0,371-15 195 0 0,-139 23-185 0 0,428-29 83 0 0,1 5 0 0 0,0 4 0 0 0,-106 41 0 0 0,33 5 22 0 0,-252 138 0 0 0,330-152 98 0 0,-95 72-1 0 0,155-99-60 0 0,1 2 0 0 0,1 1 0 0 0,2 2 0 0 0,2 1 0 0 0,-34 47 0 0 0,50-58-17 0 0,1 2 0 0 0,1 0 0 0 0,-15 39 0 0 0,-21 88 41 0 0,48-144-63 0 0,-10 38-2 0 0,11-41-3 0 0,1-1-1 0 0,-1 0 1 0 0,1 0-1 0 0,0 0 1 0 0,0 1-1 0 0,2 9 0 0 0,-1-12 6 0 0,0-1-1 0 0,0 1 0 0 0,1-1 1 0 0,-1 0-1 0 0,1 1 0 0 0,-1-1 0 0 0,1 0 1 0 0,0 0-1 0 0,0 0 0 0 0,0 0 1 0 0,0 0-1 0 0,0 0 0 0 0,0-1 0 0 0,1 1 1 0 0,-1-1-1 0 0,0 0 0 0 0,5 2 0 0 0,6 3-111 0 0,1-1-1 0 0,13 3 0 0 0,-24-7 64 0 0,18 5-823 0 0,0-1 0 0 0,37 3-1 0 0,-45-8-1180 0 0,0 0-1 0 0,0 0 0 0 0,17-3 0 0 0,2-5-4863 0 0</inkml:trace>
</inkml:ink>
</file>

<file path=ppt/ink/ink1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7:02.9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242 40 572 0 0,'0'0'12605'0'0,"-14"-7"-12175"0"0,-4-4-230 0 0,-22-7 0 0 0,38 17-172 0 0,0 1 1 0 0,1-1 0 0 0,-1 1-1 0 0,0-1 1 0 0,0 1-1 0 0,0 0 1 0 0,0 0 0 0 0,0 0-1 0 0,0 0 1 0 0,0 0 0 0 0,0 0-1 0 0,0 0 1 0 0,0 1-1 0 0,0-1 1 0 0,0 1 0 0 0,0-1-1 0 0,0 1 1 0 0,0 0 0 0 0,1 0-1 0 0,-1 0 1 0 0,0 0-1 0 0,-2 2 1 0 0,-2 1 111 0 0,-10 4 204 0 0,1 1 0 0 0,-19 15-1 0 0,29-19-237 0 0,-1-1 0 0 0,1 1 0 0 0,0 0 0 0 0,0 1 0 0 0,1-1-1 0 0,-1 1 1 0 0,1 0 0 0 0,-5 10 0 0 0,8-14-83 0 0,1-1 1 0 0,-1 1-1 0 0,0-1 1 0 0,1 1-1 0 0,0 0 1 0 0,-1-1-1 0 0,1 1 1 0 0,0-1-1 0 0,0 1 1 0 0,0 0-1 0 0,0-1 1 0 0,0 1-1 0 0,0 0 1 0 0,0-1-1 0 0,0 1 1 0 0,1-1-1 0 0,-1 1 1 0 0,1-1-1 0 0,-1 1 1 0 0,1-1-1 0 0,0 1 1 0 0,-1-1-1 0 0,1 1 1 0 0,0-1-1 0 0,0 0 1 0 0,0 1-1 0 0,0-1 1 0 0,0 0-1 0 0,0 0 1 0 0,1 0-1 0 0,-1 0 1 0 0,0 0-1 0 0,1 0 1 0 0,-1 0-1 0 0,3 1 1 0 0,5 3 114 0 0,0-1 0 0 0,1 0 0 0 0,0-1 0 0 0,16 3 0 0 0,-14-2-17 0 0,68 14 316 0 0,18 5 32 0 0,-79-18-339 0 0,-1 1 1 0 0,0 1 0 0 0,19 11-1 0 0,-33-17-123 0 0,-1 1 0 0 0,0 0 0 0 0,0 1-1 0 0,0-1 1 0 0,0 0 0 0 0,-1 1 0 0 0,1 0 0 0 0,-1 0-1 0 0,1 0 1 0 0,-1 0 0 0 0,0 0 0 0 0,0 0-1 0 0,2 5 1 0 0,-3-6-6 0 0,-1 0 0 0 0,1 0 0 0 0,0 0-1 0 0,-1 0 1 0 0,0 1 0 0 0,1-1 0 0 0,-1 0 0 0 0,0 0 0 0 0,0 1 0 0 0,0-1 0 0 0,0 0-1 0 0,-1 1 1 0 0,1-1 0 0 0,-1 0 0 0 0,1 0 0 0 0,-1 0 0 0 0,0 0 0 0 0,0 0-1 0 0,0 1 1 0 0,0-1 0 0 0,0-1 0 0 0,0 1 0 0 0,-3 3 0 0 0,-2 2-130 0 0,0 0 0 0 0,-1-1 0 0 0,0 1 0 0 0,0-1 1 0 0,-1 0-1 0 0,0-1 0 0 0,0 0 0 0 0,0 0 0 0 0,0-1 0 0 0,-1 0 0 0 0,-14 4 1 0 0,12-4-696 0 0,-1-1 0 0 0,1-1 0 0 0,-1 0 0 0 0,0-1 0 0 0,-13 0 0 0 0,2-3-2513 0 0,-5-8-1746 0 0</inkml:trace>
</inkml:ink>
</file>

<file path=ppt/ink/ink1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7:03.3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1 156 5216 0 0,'0'0'5770'0'0,"5"-14"-4413"0"0,18-42-139 0 0,-21 53-1085 0 0,-1 0 0 0 0,0 0-1 0 0,1 0 1 0 0,0 1 0 0 0,0-1 0 0 0,-1 1-1 0 0,1-1 1 0 0,1 1 0 0 0,-1 0 0 0 0,0 0-1 0 0,1 0 1 0 0,-1 0 0 0 0,1 0-1 0 0,-1 0 1 0 0,1 1 0 0 0,0-1 0 0 0,0 1-1 0 0,3-2 1 0 0,0 1 41 0 0,2-1-3 0 0,1 0 0 0 0,-1 0 0 0 0,1 1 0 0 0,0 0 0 0 0,0 1 0 0 0,0 0 0 0 0,0 0 0 0 0,17 1 0 0 0,-22 0-152 0 0,1 1-1 0 0,-1-1 1 0 0,1 1 0 0 0,-1 0-1 0 0,0 1 1 0 0,1-1-1 0 0,-1 1 1 0 0,0-1 0 0 0,0 1-1 0 0,0 0 1 0 0,0 1 0 0 0,0-1-1 0 0,-1 1 1 0 0,1 0 0 0 0,-1 0-1 0 0,1 0 1 0 0,-1 0 0 0 0,0 0-1 0 0,4 6 1 0 0,2 8-19 0 0,13 33 0 0 0,-15-33-2 0 0,1 0 0 0 0,0 0 0 0 0,12 16 0 0 0,-17-29 16 0 0,0 1-1 0 0,0-1 1 0 0,0-1-1 0 0,1 1 1 0 0,-1-1-1 0 0,1 1 1 0 0,0-1-1 0 0,0 0 1 0 0,1 0-1 0 0,-1-1 1 0 0,0 1-1 0 0,1-1 1 0 0,0 0-1 0 0,-1 0 1 0 0,10 2-1 0 0,-11-3 33 0 0,0-1 0 0 0,0 1 1 0 0,1-1-1 0 0,-1 0 0 0 0,0 0 0 0 0,0 0 1 0 0,0 0-1 0 0,0 0 0 0 0,0-1 0 0 0,0 1 0 0 0,0-1 1 0 0,0 0-1 0 0,0 0 0 0 0,0 0 0 0 0,0 0 0 0 0,0-1 1 0 0,0 1-1 0 0,-1-1 0 0 0,1 0 0 0 0,0 0 1 0 0,-1 1-1 0 0,0-2 0 0 0,1 1 0 0 0,-1 0 0 0 0,4-5 1 0 0,-3 2 91 0 0,0-1 0 0 0,0 1 0 0 0,0-1 0 0 0,-1 0 0 0 0,0 0 0 0 0,0 0 0 0 0,0 0 0 0 0,-1 0 0 0 0,0 0 0 0 0,0 0 0 0 0,-1-1 0 0 0,1-6 0 0 0,-1 7-116 0 0,-1 0 0 0 0,1-1 1 0 0,-1 1-1 0 0,0 0 1 0 0,-1-1-1 0 0,1 1 0 0 0,-1 0 1 0 0,0 0-1 0 0,-1 0 1 0 0,0 1-1 0 0,1-1 0 0 0,-2 0 1 0 0,1 1-1 0 0,-1 0 0 0 0,0 0 1 0 0,0 0-1 0 0,0 0 1 0 0,-1 1-1 0 0,1 0 0 0 0,-1-1 1 0 0,0 2-1 0 0,-1-1 1 0 0,-9-5-1 0 0,6 5-288 0 0,0 0 0 0 0,0 0 0 0 0,-1 1 0 0 0,1 0 0 0 0,-1 0 0 0 0,0 1 0 0 0,1 1 0 0 0,-1 0 0 0 0,0 0 0 0 0,0 1 0 0 0,0 0 0 0 0,-15 2 0 0 0,23-1-87 0 0,0-1-1 0 0,0 1 0 0 0,-1 0 1 0 0,1 0-1 0 0,0 0 0 0 0,0 0 0 0 0,0 0 1 0 0,-3 3-1 0 0,4-4-73 0 0,0 1 0 0 0,0-1 0 0 0,1 1 0 0 0,-1 0 0 0 0,0 0 1 0 0,1 0-1 0 0,-1-1 0 0 0,0 1 0 0 0,1 0 0 0 0,-1 0 0 0 0,1 0 0 0 0,0 0 0 0 0,-1 1 0 0 0,0 5-4513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35:39.3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10 9113 0 0,'0'0'9210'0'0,"13"-2"-8048"0"0,5-1-673 0 0,21-1 0 0 0,-38 4-449 0 0,1 0-1 0 0,-1 0 1 0 0,1 0-1 0 0,-1 0 1 0 0,1 0 0 0 0,-1 1-1 0 0,1-1 1 0 0,-1 1-1 0 0,0-1 1 0 0,1 1-1 0 0,-1-1 1 0 0,0 1 0 0 0,1 0-1 0 0,-1 0 1 0 0,0-1-1 0 0,0 1 1 0 0,0 0-1 0 0,0 0 1 0 0,0 0 0 0 0,0 0-1 0 0,0 1 1 0 0,0-1-1 0 0,0 0 1 0 0,0 0-1 0 0,-1 0 1 0 0,1 1 0 0 0,0-1-1 0 0,-1 0 1 0 0,1 1-1 0 0,-1-1 1 0 0,1 3-1 0 0,1 0 87 0 0,4 14 175 0 0,-1 0-1 0 0,0 1 1 0 0,3 26-1 0 0,3 61-122 0 0,-7-48-195 0 0,6 107-2360 0 0,-9-96-5032 0 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38:14.4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 7645 0 0,'0'0'14239'0'0,"8"-1"-13933"0"0,-2 0-243 0 0,-4 0-43 0 0,0 1 0 0 0,0-1-1 0 0,0 1 1 0 0,0 0 0 0 0,0-1-1 0 0,0 1 1 0 0,1 0-1 0 0,-1 0 1 0 0,0 0 0 0 0,0 1-1 0 0,0-1 1 0 0,0 0 0 0 0,1 1-1 0 0,-1 0 1 0 0,0-1-1 0 0,0 1 1 0 0,0 0 0 0 0,0 0-1 0 0,0 0 1 0 0,-1 0 0 0 0,1 0-1 0 0,2 3 1 0 0,6 6 12 0 0,-2 1 1 0 0,0 0-1 0 0,0 1 0 0 0,-1-1 1 0 0,0 1-1 0 0,-1 1 1 0 0,0-1-1 0 0,-1 1 1 0 0,-1 0-1 0 0,4 17 0 0 0,-7-25-31 0 0,0 1-1 0 0,0 0 0 0 0,-1 0 0 0 0,1 0 0 0 0,-1 0 0 0 0,-1 0 0 0 0,0 7 0 0 0,1-13 2 0 0,-1 0 1 0 0,1 0-1 0 0,0 0 0 0 0,0 1 1 0 0,0-1-1 0 0,-1 0 0 0 0,1 0 1 0 0,0 0-1 0 0,0 0 0 0 0,-1 0 0 0 0,1 0 1 0 0,0-1-1 0 0,0 1 0 0 0,0 0 1 0 0,-1 0-1 0 0,1 0 0 0 0,0 0 0 0 0,0 0 1 0 0,0 0-1 0 0,-1 0 0 0 0,1 0 1 0 0,0 0-1 0 0,0-1 0 0 0,0 1 1 0 0,-1 0-1 0 0,1 0 0 0 0,0 0 0 0 0,0 0 1 0 0,0-1-1 0 0,0 1 0 0 0,0 0 1 0 0,0 0-1 0 0,-1 0 0 0 0,1-1 1 0 0,0 1-1 0 0,0 0 0 0 0,0 0 0 0 0,0 0 1 0 0,0-1-1 0 0,0 1 0 0 0,0 0 1 0 0,0 0-1 0 0,0 0 0 0 0,0-1 1 0 0,0 1-1 0 0,0 0 0 0 0,-1-11-41 0 0,0 1-1 0 0,1 0 1 0 0,0-1-1 0 0,1 1 1 0 0,0 0 0 0 0,1 0-1 0 0,0-1 1 0 0,1 1-1 0 0,4-12 1 0 0,-5 15 77 0 0,1 0-1 0 0,0 0 1 0 0,1 0-1 0 0,-1 1 1 0 0,1-1 0 0 0,1 1-1 0 0,-1 0 1 0 0,1 0 0 0 0,0 0-1 0 0,0 1 1 0 0,1 0 0 0 0,0 0-1 0 0,9-6 1 0 0,-14 10-26 0 0,1 0 1 0 0,-1 1 0 0 0,1-1-1 0 0,0 1 1 0 0,-1-1-1 0 0,1 1 1 0 0,-1 0 0 0 0,1 0-1 0 0,0 0 1 0 0,-1 0-1 0 0,1 0 1 0 0,0 0 0 0 0,-1 0-1 0 0,1 0 1 0 0,-1 1-1 0 0,1-1 1 0 0,0 0 0 0 0,-1 1-1 0 0,1 0 1 0 0,-1-1 0 0 0,3 3-1 0 0,4 1-59 0 0,-1 1 1 0 0,0 0-1 0 0,7 7 0 0 0,4 2-259 0 0,-3-4-416 0 0,0-2 0 0 0,22 11 0 0 0,-1-8-2387 0 0,-29-9 1243 0 0,0-1 1 0 0,0 0-1 0 0,9 0 0 0 0,-8-3-2620 0 0,1-8-785 0 0</inkml:trace>
</inkml:ink>
</file>

<file path=ppt/ink/ink1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7:03.5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1564 0 0,'0'0'17627'0'0,"13"3"-17160"0"0,-2-2-368 0 0,-7-1-74 0 0,0 0-1 0 0,0 1 1 0 0,0 0-1 0 0,0-1 1 0 0,0 1-1 0 0,0 1 0 0 0,-1-1 1 0 0,1 1-1 0 0,0-1 1 0 0,0 1-1 0 0,-1 0 1 0 0,1 0-1 0 0,-1 0 1 0 0,0 1-1 0 0,0 0 0 0 0,1-1 1 0 0,-2 1-1 0 0,5 4 1 0 0,41 56 69 0 0,-11-17-1239 0 0,48 79 0 0 0,-82-119 610 0 0,-1 0-1 0 0,1-1 0 0 0,-1 1 0 0 0,3 12 0 0 0,-2 10-4687 0 0,-3-20 596 0 0</inkml:trace>
</inkml:ink>
</file>

<file path=ppt/ink/ink1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7:03.9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6 248 8157 0 0,'0'0'5954'0'0,"-2"-14"-4876"0"0,-1-45-265 0 0,3 56-754 0 0,0 0-1 0 0,0-1 1 0 0,0 1-1 0 0,1 0 1 0 0,-1 0 0 0 0,1 0-1 0 0,0 0 1 0 0,0 0-1 0 0,0 1 1 0 0,0-1-1 0 0,0 0 1 0 0,1 0 0 0 0,-1 1-1 0 0,1-1 1 0 0,0 1-1 0 0,0-1 1 0 0,0 1-1 0 0,3-4 1 0 0,2-1 47 0 0,3-4-58 0 0,1-1-1 0 0,0 2 1 0 0,1-1 0 0 0,0 2 0 0 0,1 0-1 0 0,0 0 1 0 0,0 1 0 0 0,1 1 0 0 0,0 0 0 0 0,20-7-1 0 0,-30 13-14 0 0,-1 0 1 0 0,0 1-1 0 0,1-1 0 0 0,-1 1 0 0 0,0 0 0 0 0,1-1 1 0 0,-1 1-1 0 0,7 1 0 0 0,-9 0-20 0 0,1-1 0 0 0,-1 1 0 0 0,1-1 0 0 0,-1 1 1 0 0,1 0-1 0 0,-1-1 0 0 0,0 1 0 0 0,1 0 0 0 0,-1 0 0 0 0,0 0 0 0 0,0 0 0 0 0,0 0 0 0 0,1 0 1 0 0,-1 0-1 0 0,0 0 0 0 0,-1 1 0 0 0,1-1 0 0 0,0 0 0 0 0,0 1 0 0 0,1 1 0 0 0,2 8 26 0 0,-1 1 0 0 0,0-1-1 0 0,-1 0 1 0 0,0 1 0 0 0,0-1-1 0 0,-1 23 1 0 0,-1-17-38 0 0,1 0-1 0 0,5 20 1 0 0,-6-36 5 0 0,0 0 0 0 0,0 0 0 0 0,0 0 0 0 0,1 0 0 0 0,-1 0 0 0 0,0 0 0 0 0,1 0 0 0 0,-1 0 0 0 0,1 0 1 0 0,-1 0-1 0 0,1 0 0 0 0,-1 0 0 0 0,1-1 0 0 0,0 1 0 0 0,-1 0 0 0 0,1 0 0 0 0,0-1 0 0 0,-1 1 0 0 0,1 0 0 0 0,0-1 0 0 0,0 1 0 0 0,0-1 0 0 0,0 1 0 0 0,0-1 0 0 0,0 1 0 0 0,0-1 0 0 0,0 1 0 0 0,0-1 0 0 0,0 0 0 0 0,0 0 1 0 0,0 0-1 0 0,0 0 0 0 0,0 1 0 0 0,0-1 0 0 0,1-1 0 0 0,0 1 14 0 0,0-1-1 0 0,0 1 1 0 0,1-1 0 0 0,-1 0 0 0 0,0 0 0 0 0,0 0 0 0 0,-1 0 0 0 0,1 0-1 0 0,0 0 1 0 0,0 0 0 0 0,0-1 0 0 0,-1 1 0 0 0,1 0 0 0 0,-1-1 0 0 0,2-2-1 0 0,6-8 22 0 0,-2 0-1 0 0,0-1 1 0 0,0-1-1 0 0,8-22 1 0 0,-8 16 145 0 0,12-20 0 0 0,-19 39-130 0 0,1 1 0 0 0,-1-1 0 0 0,0 0 1 0 0,1 1-1 0 0,-1-1 0 0 0,1 1 0 0 0,-1-1 0 0 0,0 1 0 0 0,1-1 0 0 0,0 1 0 0 0,-1-1 1 0 0,1 1-1 0 0,-1-1 0 0 0,1 1 0 0 0,-1-1 0 0 0,1 1 0 0 0,0 0 0 0 0,-1 0 0 0 0,1-1 0 0 0,0 1 1 0 0,-1 0-1 0 0,1 0 0 0 0,0 0 0 0 0,1-1 0 0 0,-1 2-40 0 0,0-1 0 0 0,0 0 1 0 0,0 0-1 0 0,0 1 0 0 0,0-1 0 0 0,0 1 0 0 0,0-1 0 0 0,0 1 0 0 0,0-1 1 0 0,0 1-1 0 0,0 0 0 0 0,0-1 0 0 0,0 1 0 0 0,0 1 0 0 0,3 2-50 0 0,0 1-1 0 0,0 0 1 0 0,-1 0-1 0 0,5 8 1 0 0,-1 1-346 0 0,-1-1 0 0 0,0 1-1 0 0,5 21 1 0 0,-6-9-3383 0 0,-3 1-4561 0 0</inkml:trace>
</inkml:ink>
</file>

<file path=ppt/ink/ink1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7:04.3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6097 0 0,'0'0'13092'0'0,"11"14"-12674"0"0,37 44-207 0 0,94 101-395 0 0,-137-153 98 0 0,-4-6-106 0 0,-1-16-706 0 0,-1 5 300 0 0,0 0 1 0 0,-1 0-1 0 0,-1 0 0 0 0,-5-16 0 0 0,8 26 349 0 0,-1 0 1 0 0,0 0-1 0 0,1 1 1 0 0,-1-1-1 0 0,1 1 1 0 0,-1-1-1 0 0,0 1 1 0 0,1-1-1 0 0,-1 1 1 0 0,0-1-1 0 0,0 1 1 0 0,1-1-1 0 0,-1 1 1 0 0,0 0-1 0 0,0-1 1 0 0,0 1-1 0 0,0 0 1 0 0,-1 0-1 0 0,2 0 125 0 0,0 0-1 0 0,-1 0 1 0 0,1 0-1 0 0,0 0 1 0 0,0 0 0 0 0,-1 0-1 0 0,1 0 1 0 0,0 0-1 0 0,-1 0 1 0 0,1 0-1 0 0,0 0 1 0 0,0 0-1 0 0,-1 0 1 0 0,1 0-1 0 0,0 0 1 0 0,0 1-1 0 0,-1-1 1 0 0,1 0-1 0 0,0 0 1 0 0,0 0 0 0 0,0 1-1 0 0,-1-1 1 0 0,1 0-1 0 0,0 0 1 0 0,0 0-1 0 0,0 1 1 0 0,0-1-1 0 0,0 0 1 0 0,-1 1-1 0 0,1 0-139 0 0,0 0 0 0 0,0 0 0 0 0,0 0-1 0 0,0 0 1 0 0,0 0 0 0 0,0 0 0 0 0,0 0-1 0 0,0 0 1 0 0,0 1 0 0 0,1-1 0 0 0,-1 0 0 0 0,1 2-1 0 0,34 73-3313 0 0</inkml:trace>
</inkml:ink>
</file>

<file path=ppt/ink/ink1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7:05.0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261 266 6545 0 0,'0'0'8240'0'0,"-9"15"-7510"0"0,2-4-566 0 0,2-6-83 0 0,1 1 0 0 0,0 0 0 0 0,1 1 0 0 0,0-1 0 0 0,-1 1 1 0 0,2 0-1 0 0,-1-1 0 0 0,1 1 0 0 0,0 0 0 0 0,1 1 0 0 0,0-1 1 0 0,0 0-1 0 0,0 14 0 0 0,3-4 74 0 0,0 1 1 0 0,1-1-1 0 0,2 0 1 0 0,-1 0 0 0 0,2 0-1 0 0,0 0 1 0 0,1-1-1 0 0,1 0 1 0 0,0-1-1 0 0,1 1 1 0 0,1-2-1 0 0,15 19 1 0 0,-16-23-99 0 0,-1 0 0 0 0,2-1 0 0 0,-1 0 0 0 0,1 0 0 0 0,1-1 0 0 0,0 0 0 0 0,0-1 1 0 0,0-1-1 0 0,1 0 0 0 0,0 0 0 0 0,0-1 0 0 0,0 0 0 0 0,1-1 0 0 0,-1-1 0 0 0,1 0 0 0 0,0 0 0 0 0,16 0 1 0 0,-20-3-15 0 0,0 0 0 0 0,0 0 0 0 0,0-1 1 0 0,0 0-1 0 0,0 0 0 0 0,13-5 0 0 0,-17 4-24 0 0,0 0 0 0 0,-1 0 0 0 0,1-1 0 0 0,-1 1-1 0 0,0-1 1 0 0,1 0 0 0 0,-1 0 0 0 0,0-1 0 0 0,-1 1-1 0 0,1-1 1 0 0,-1 0 0 0 0,7-8 0 0 0,-5 4-21 0 0,-1 0-1 0 0,1-1 1 0 0,-2 0 0 0 0,1 1-1 0 0,-1-1 1 0 0,0 0 0 0 0,-1 0 0 0 0,0-1-1 0 0,0 1 1 0 0,-1 0 0 0 0,0-1-1 0 0,-1 1 1 0 0,0-1 0 0 0,-1 1-1 0 0,0-1 1 0 0,0 1 0 0 0,-5-16 0 0 0,1 5-74 0 0,-2 1 0 0 0,-1-1 0 0 0,0 1 0 0 0,-1 0 0 0 0,-1 1 1 0 0,-1 0-1 0 0,-13-16 0 0 0,-6-4-52 0 0,-2 2 1 0 0,-1 2-1 0 0,-1 1 0 0 0,-2 1 1 0 0,-2 3-1 0 0,0 0 1 0 0,-54-28-1 0 0,79 49 141 0 0,0 1 1 0 0,0 1-1 0 0,-1 0 0 0 0,0 0 1 0 0,0 2-1 0 0,-1 0 0 0 0,1 0 1 0 0,-1 1-1 0 0,0 1 0 0 0,0 1 1 0 0,0 0-1 0 0,-22 2 0 0 0,34-1 12 0 0,0 0 1 0 0,0 1-1 0 0,1 0 0 0 0,-1-1 0 0 0,0 1 0 0 0,0 0 0 0 0,1 1 0 0 0,-1-1 0 0 0,0 0 0 0 0,1 1 0 0 0,-1-1 0 0 0,1 1 0 0 0,0 0 0 0 0,0 0 0 0 0,-1 0 0 0 0,1 0 0 0 0,0 0 0 0 0,1 0 1 0 0,-1 1-1 0 0,0-1 0 0 0,1 1 0 0 0,-1-1 0 0 0,1 1 0 0 0,0 0 0 0 0,0-1 0 0 0,0 1 0 0 0,0 0 0 0 0,0 0 0 0 0,1 0 0 0 0,-1-1 0 0 0,1 1 0 0 0,0 0 0 0 0,0 0 0 0 0,0 0 0 0 0,0 0 1 0 0,0 0-1 0 0,1 0 0 0 0,-1 0 0 0 0,1 0 0 0 0,1 3 0 0 0,1 2 52 0 0,1 1 0 0 0,-1-1 0 0 0,2 0 1 0 0,-1 0-1 0 0,1 0 0 0 0,1-1 0 0 0,11 13 1 0 0,1-1 119 0 0,31 24 0 0 0,14 5 350 0 0,134 76 0 0 0,83 13-255 0 0,-268-131-436 0 0,24 8-794 0 0,-17-12-2784 0 0,1-5-4318 0 0,-6-1 3074 0 0</inkml:trace>
</inkml:ink>
</file>

<file path=ppt/ink/ink1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7:05.5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1 161 328 0 0,'0'0'9392'0'0,"7"-10"-7023"0"0,-6 7-2069 0 0,-1 0 1 0 0,1 0-1 0 0,0 0 0 0 0,0 0 0 0 0,0 0 1 0 0,0 0-1 0 0,0 0 0 0 0,1 0 0 0 0,3-4 1 0 0,18-23 1009 0 0,-15 21-1090 0 0,1 0 0 0 0,0 1 0 0 0,0 1 0 0 0,1 0 0 0 0,0 0 0 0 0,14-7 0 0 0,-16 10-98 0 0,1 0 0 0 0,0 1 0 0 0,-1-1 0 0 0,1 2 0 0 0,0-1 0 0 0,1 1 0 0 0,-1 1 0 0 0,15-2 0 0 0,-22 3-122 0 0,0 0 1 0 0,0 0 0 0 0,0 1 0 0 0,-1-1-1 0 0,1 0 1 0 0,0 1 0 0 0,0-1 0 0 0,-1 1-1 0 0,1-1 1 0 0,0 1 0 0 0,-1 0 0 0 0,1 0-1 0 0,-1 0 1 0 0,1 0 0 0 0,-1 0 0 0 0,1 0-1 0 0,1 2 1 0 0,-1-1-5 0 0,0 1-1 0 0,-1-1 1 0 0,1 0 0 0 0,-1 1-1 0 0,0 0 1 0 0,1-1 0 0 0,-1 1-1 0 0,0 0 1 0 0,-1-1 0 0 0,2 4 0 0 0,-1 5 0 0 0,0 0 1 0 0,0 1 0 0 0,-1-1 0 0 0,-2 18 0 0 0,-1-5 19 0 0,-2-1 1 0 0,-7 24-1 0 0,7-29 121 0 0,0 1 1 0 0,1 0-1 0 0,1 0 0 0 0,-1 24 0 0 0,4-43-104 0 0,0 1 0 0 0,0-1-1 0 0,0 1 1 0 0,0 0 0 0 0,0-1 0 0 0,0 1-1 0 0,1-1 1 0 0,-1 1 0 0 0,0-1 0 0 0,0 1-1 0 0,0-1 1 0 0,1 1 0 0 0,-1 0 0 0 0,0-1-1 0 0,1 0 1 0 0,-1 1 0 0 0,0-1-1 0 0,1 1 1 0 0,-1-1 0 0 0,1 1 0 0 0,-1-1-1 0 0,1 0 1 0 0,0 1 0 0 0,16 3 573 0 0,-12-4-506 0 0,0 0 0 0 0,0 0 0 0 0,0-1 0 0 0,0 0 0 0 0,5-1 0 0 0,10-6 64 0 0,-1-1 1 0 0,1 0-1 0 0,21-16 0 0 0,7-3 14 0 0,7 1-180 0 0,-24 12-462 0 0,0-1 1 0 0,53-38-1 0 0,-82 52-1587 0 0,-15 8-8968 0 0,0 5 4118 0 0</inkml:trace>
</inkml:ink>
</file>

<file path=ppt/ink/ink1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7:07.6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 21 288 0 0,'0'0'12747'0'0,"-4"-3"-12442"0"0,-9-15 5819 0 0,18 34-4548 0 0,-5-14-1977 0 0,1-1-1 0 0,0 1 1 0 0,0 0 0 0 0,-1 0 0 0 0,0 0 0 0 0,1 0-1 0 0,-1 0 1 0 0,0 3 0 0 0,2 10-7801 0 0,-2-9 4115 0 0,-3-44-1053 0 0</inkml:trace>
</inkml:ink>
</file>

<file path=ppt/ink/ink1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7:07.9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1 716 0 0,'0'0'7049'0'0,"30"88"-5805"0"0,-23-71-244 0 0,0 0-292 0 0,1 0-168 0 0,-2-1-268 0 0,1-1-260 0 0,-1-3-12 0 0,-3 0-104 0 0,2 0-524 0 0,-2-3-444 0 0,1 1-600 0 0,-2 2-876 0 0,-1 0-1941 0 0</inkml:trace>
</inkml:ink>
</file>

<file path=ppt/ink/ink1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7:08.1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1 536 0 0,'0'0'7137'0'0,"12"76"-6433"0"0,-7-59-96 0 0,-2 0-296 0 0,0-3-204 0 0,3 1-108 0 0,-2-1-92 0 0,1-2-736 0 0,-1 0-524 0 0,1 2-941 0 0,-2-2-2207 0 0</inkml:trace>
  <inkml:trace contextRef="#ctx0" brushRef="#br0" timeOffset="1">66 398 248 0 0,'0'0'8849'0'0,"0"75"-8721"0"0,5-63-128 0 0,-1-3-128 0 0,1 3-596 0 0,1 3-512 0 0,0-1-561 0 0,0 3-587 0 0,-2 2-68 0 0,1 2 1948 0 0</inkml:trace>
  <inkml:trace contextRef="#ctx0" brushRef="#br0" timeOffset="2">125 683 172 0 0,'0'0'6137'0'0,"15"75"-5017"0"0,-12-59-444 0 0,0 1-144 0 0,0 0-208 0 0,2 0-144 0 0,-2 0-168 0 0,0-1-12 0 0,1-1-344 0 0,1 1-528 0 0,1-1-556 0 0,0 2-761 0 0,0-3-1735 0 0</inkml:trace>
</inkml:ink>
</file>

<file path=ppt/ink/ink1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7:08.4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 1 1420 0 0,'0'0'5737'0'0,"-9"71"-4789"0"0,6-49-300 0 0,0 0-184 0 0,1-1-316 0 0,2-2-148 0 0,0 0-260 0 0,0 3-672 0 0,5-3-564 0 0,-1 3-1145 0 0,-1-1-1395 0 0,-1-4 4036 0 0</inkml:trace>
  <inkml:trace contextRef="#ctx0" brushRef="#br0" timeOffset="1">70 537 1488 0 0,'0'0'8653'0'0,"9"77"-7865"0"0,-6-56-224 0 0,4-1-248 0 0,-1 1-316 0 0,4-2-76 0 0,-1 3-140 0 0,-2-3-492 0 0,4 0-276 0 0,-1 3-308 0 0,1-3-488 0 0,0 0-317 0 0,-1 0-707 0 0,-1 3 1056 0 0,2-3 1644 0 0</inkml:trace>
</inkml:ink>
</file>

<file path=ppt/ink/ink1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7:08.7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1 808 0 0,'0'0'6431'0'0,"5"12"-4689"0"0,1 5-1316 0 0,5 8 884 0 0,12 26 1 0 0,-12-32-429 0 0,14 31 503 0 0,-23-44-1786 0 0,1-1 0 0 0,-2 1 0 0 0,1 0 0 0 0,-1 0 0 0 0,1 0 0 0 0,-1 11 0 0 0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38:14.8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12913 0 0,'0'0'11155'0'0,"7"15"-10719"0"0,36 94 24 0 0,-28-69-671 0 0,-2 0 0 0 0,-2 0 1 0 0,-2 1-1 0 0,-1 1 1 0 0,-2-1-1 0 0,0 75 0 0 0,-7-114-396 0 0,-1 0-1 0 0,1 0 0 0 0,-1 0 1 0 0,0 0-1 0 0,0 0 0 0 0,0-1 1 0 0,0 1-1 0 0,0 0 0 0 0,0-1 0 0 0,0 0 1 0 0,-1 1-1 0 0,-1 0 0 0 0,-12 8-4502 0 0,14-8 3803 0 0,-4 2-2103 0 0,12-7 248 0 0,38-24 562 0 0</inkml:trace>
</inkml:ink>
</file>

<file path=ppt/ink/ink1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7:09.3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299 158 4364 0 0,'0'0'8439'0'0,"-14"-3"-7500"0"0,-2-2-595 0 0,-25-4-1 0 0,40 9-321 0 0,0 0-1 0 0,0 0 1 0 0,0 0 0 0 0,0 0-1 0 0,0 0 1 0 0,0 0-1 0 0,0 1 1 0 0,0-1 0 0 0,0 0-1 0 0,0 0 1 0 0,0 1-1 0 0,0-1 1 0 0,0 0-1 0 0,1 1 1 0 0,-1-1 0 0 0,0 1-1 0 0,0 0 1 0 0,0-1-1 0 0,1 1 1 0 0,-1-1 0 0 0,0 1-1 0 0,0 0 1 0 0,0 1-1 0 0,-1 1 34 0 0,1-1 0 0 0,0 1-1 0 0,0-1 1 0 0,0 1 0 0 0,0-1-1 0 0,0 4 1 0 0,-1 1 90 0 0,-5 18 208 0 0,1 1-1 0 0,1 0 1 0 0,2 0 0 0 0,0 1-1 0 0,2-1 1 0 0,1 1-1 0 0,4 33 1 0 0,-3-50-261 0 0,1 0 0 0 0,0 1 0 0 0,1-1 0 0 0,0 0 1 0 0,1-1-1 0 0,0 1 0 0 0,0 0 0 0 0,1-1 0 0 0,0 0 0 0 0,11 13 1 0 0,-12-17-64 0 0,0 0 1 0 0,0-1 0 0 0,0 1-1 0 0,1-1 1 0 0,0 0 0 0 0,-1-1 0 0 0,2 1-1 0 0,-1-1 1 0 0,0 0 0 0 0,1 0 0 0 0,-1 0-1 0 0,1-1 1 0 0,0 0 0 0 0,0 0 0 0 0,0-1-1 0 0,0 1 1 0 0,0-1 0 0 0,12 0-1 0 0,-17-1-26 0 0,0 0 0 0 0,0 0 0 0 0,0 0 0 0 0,1 0 0 0 0,-1 0 0 0 0,0-1-1 0 0,0 1 1 0 0,0-1 0 0 0,0 1 0 0 0,0-1 0 0 0,0 1 0 0 0,0-1 0 0 0,0 1-1 0 0,0-1 1 0 0,0 0 0 0 0,0 1 0 0 0,0-1 0 0 0,0 0 0 0 0,0 0 0 0 0,1-1-1 0 0,-1-1-19 0 0,1 1 0 0 0,-1-1 1 0 0,0 1-1 0 0,0-1 0 0 0,0 1 0 0 0,0-1 0 0 0,0 0 0 0 0,0-4 0 0 0,0-4-118 0 0,0 0 0 0 0,-1-1 0 0 0,-1-13 0 0 0,1 25 133 0 0,-1-11-94 0 0,-1 0 1 0 0,0 1-1 0 0,-1-1 1 0 0,0 1-1 0 0,0 0 1 0 0,-6-11-1 0 0,-33-56-341 0 0,38 70 401 0 0,-28-46-102 0 0,-1 2 1 0 0,-3 1 0 0 0,-45-48-1 0 0,79 96 145 0 0,-46-44 215 0 0,43 41-130 0 0,0 1 0 0 0,0 1 0 0 0,0-1 0 0 0,0 1 0 0 0,-1 0 0 0 0,0 0 0 0 0,0 1-1 0 0,-7-3 1 0 0,13 5-82 0 0,0 0 0 0 0,-1 0 0 0 0,1 0 0 0 0,0 0 0 0 0,-1 0 0 0 0,1 0 0 0 0,-1-1 0 0 0,1 1 0 0 0,0 0 0 0 0,-1 0 0 0 0,1 1 0 0 0,0-1 0 0 0,-1 0 0 0 0,1 0 0 0 0,0 0 0 0 0,-1 0 0 0 0,1 0 0 0 0,0 0 0 0 0,-1 0 0 0 0,1 0 0 0 0,0 1 0 0 0,-1-1 0 0 0,1 0 0 0 0,0 0 0 0 0,0 0 0 0 0,-1 1 0 0 0,1-1 0 0 0,0 0 0 0 0,0 0 0 0 0,-1 1 0 0 0,1-1 0 0 0,0 0 0 0 0,-1 1-1 0 0,1 0 1 0 0,0 1 0 0 0,0-1-1 0 0,-1 0 1 0 0,1 0 0 0 0,0 1-1 0 0,0-1 1 0 0,0 0 0 0 0,0 0-1 0 0,0 1 1 0 0,1 0 0 0 0,0 4 39 0 0,0-1 1 0 0,1 1 0 0 0,4 9-1 0 0,6 6 186 0 0,1 1 0 0 0,1-2 0 0 0,1 0 0 0 0,1 0 0 0 0,36 33 0 0 0,-5-12 189 0 0,64 43 0 0 0,-54-48-442 0 0,96 45-1 0 0,-146-78-263 0 0,1 0-1 0 0,-1 0 0 0 0,1-1 1 0 0,0 0-1 0 0,11 2 0 0 0,-14-4-372 0 0,-1 0-1 0 0,1 0 1 0 0,-1 0-1 0 0,9-1 1 0 0,-10 0-38 0 0,-1 1-1 0 0,0-1 1 0 0,0 1-1 0 0,0-1 1 0 0,0 0 0 0 0,0 0-1 0 0,0 0 1 0 0,0 0 0 0 0,0-1-1 0 0,3-1 1 0 0,5-10-5208 0 0</inkml:trace>
</inkml:ink>
</file>

<file path=ppt/ink/ink1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7:09.6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3908 0 0,'0'0'14128'0'0,"13"14"-13897"0"0,38 41-186 0 0,-44-47-212 0 0,0 0 0 0 0,-1 0 0 0 0,0 1 0 0 0,0 0 0 0 0,8 17 0 0 0,-4-4-1116 0 0,2 1-1237 0 0,-6-6-3643 0 0,-3-7-221 0 0</inkml:trace>
</inkml:ink>
</file>

<file path=ppt/ink/ink1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7:18.7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779 153 732 0 0,'0'0'7919'0'0,"-13"-10"-7346"0"0,-4-3-399 0 0,-48-37 989 0 0,52 40-838 0 0,-1 1 0 0 0,1 0-1 0 0,-1 2 1 0 0,-1-1 0 0 0,1 2 0 0 0,-1 0 0 0 0,0 0-1 0 0,-1 2 1 0 0,1 0 0 0 0,-1 1 0 0 0,-29-3 0 0 0,15 5 49 0 0,0 0 1 0 0,-31 5-1 0 0,50-3-275 0 0,0 1 0 0 0,0 0 0 0 0,1 1 0 0 0,0 1 0 0 0,-1-1 1 0 0,1 2-1 0 0,1-1 0 0 0,-1 1 0 0 0,-11 8 0 0 0,3 1 64 0 0,0 0-1 0 0,1 2 1 0 0,1 0 0 0 0,1 0-1 0 0,-18 24 1 0 0,15-14-2 0 0,0 1 1 0 0,2 1-1 0 0,-14 33 0 0 0,21-39-30 0 0,1 1 0 0 0,1-1 0 0 0,1 1 0 0 0,1 1 0 0 0,1-1 0 0 0,1 0 0 0 0,1 1 0 0 0,1 0 0 0 0,1 0 0 0 0,4 28 0 0 0,3-8 68 0 0,2 0 1 0 0,2 0-1 0 0,1-1 0 0 0,27 61 1 0 0,-13-44 103 0 0,61 105 0 0 0,-72-141-183 0 0,1-2 1 0 0,0 1-1 0 0,2-2 0 0 0,1 0 0 0 0,1-2 0 0 0,0 0 0 0 0,25 17 0 0 0,-21-20-78 0 0,2 0-1 0 0,0-2 1 0 0,1-1-1 0 0,1-1 1 0 0,0-1-1 0 0,0-1 0 0 0,1-2 1 0 0,0-1-1 0 0,0-1 1 0 0,1-2-1 0 0,0-1 1 0 0,0-1-1 0 0,-1-1 1 0 0,1-2-1 0 0,0-1 0 0 0,0-1 1 0 0,0-2-1 0 0,41-12 1 0 0,-29 6-21 0 0,-2-2 0 0 0,0-2 0 0 0,0-2 0 0 0,54-32 0 0 0,-78 39-6 0 0,0 0 1 0 0,-1-1-1 0 0,-1-1 0 0 0,0 0 0 0 0,0-1 0 0 0,-2-1 1 0 0,1 0-1 0 0,-2-1 0 0 0,0 0 0 0 0,0 0 1 0 0,-2-1-1 0 0,14-31 0 0 0,-15 26 1 0 0,-2-1-1 0 0,-1 1 0 0 0,0-1 1 0 0,-2 0-1 0 0,0-1 1 0 0,-2 1-1 0 0,0 0 0 0 0,-1-1 1 0 0,-2 1-1 0 0,-5-31 1 0 0,0 15 17 0 0,-3 0 1 0 0,-1 1 0 0 0,-1 0-1 0 0,-2 1 1 0 0,-22-40-1 0 0,19 41-54 0 0,-3 2-1 0 0,0 1 0 0 0,-2 0 0 0 0,-2 2 1 0 0,0 0-1 0 0,-31-27 0 0 0,43 46-29 0 0,-1-1 0 0 0,-1 2 0 0 0,0 0 0 0 0,-1 1 0 0 0,0 0 0 0 0,0 1 1 0 0,0 0-1 0 0,-1 2 0 0 0,0 0 0 0 0,-1 1 0 0 0,1 0 0 0 0,-1 1 0 0 0,0 1 0 0 0,0 1 0 0 0,-32-1 0 0 0,29 5-252 0 0,-1 1 0 0 0,1 0 0 0 0,0 2 0 0 0,1 0 1 0 0,-1 1-1 0 0,1 1 0 0 0,0 1 0 0 0,1 1 0 0 0,0 0 0 0 0,-19 13 0 0 0,-12 12-2295 0 0,1 2-1 0 0,-48 46 0 0 0,50-40-1827 0 0,-7 11-1870 0 0</inkml:trace>
</inkml:ink>
</file>

<file path=ppt/ink/ink1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7:21.3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7932 115 7393 0 0,'0'0'10204'0'0,"-3"-9"-9777"0"0,-12-28-21 0 0,9 28 274 0 0,1 10-411 0 0,-2 10-166 0 0,7-10-39 0 0,-46 100 875 0 0,28-59-669 0 0,-2 12-14 0 0,-15 60 0 0 0,-16 44 15 0 0,42-137-229 0 0,-2 1 1 0 0,-1-1-1 0 0,-15 19 0 0 0,-47 56 31 0 0,53-69-59 0 0,3-6-1 0 0,-1 0-1 0 0,-1-1 1 0 0,-33 26 0 0 0,38-36 11 0 0,0-1-1 0 0,-1 0 1 0 0,0-1 0 0 0,0-1 0 0 0,0 0 0 0 0,-1-1 0 0 0,-33 7 0 0 0,8-5-6 0 0,-1-3 0 0 0,-49 1 1 0 0,-630-3 202 0 0,367-5-147 0 0,-508 0-9 0 0,1 1 18 0 0,-71 46 168 0 0,523-3-181 0 0,250-23 22 0 0,-133 12 62 0 0,-75 18-258 0 0,252-30 109 0 0,-92 15 15 0 0,-157 22 123 0 0,110-30-101 0 0,230-23-27 0 0,-1-1 0 0 0,1-1 1 0 0,-34-2-1 0 0,53-1-2 0 0,0 0 0 0 0,0 0-1 0 0,0-1 1 0 0,0 0 0 0 0,0 0 0 0 0,1 0-1 0 0,-11-8 1 0 0,-4-2-2 0 0,-21-8-32 0 0,-1 1 0 0 0,-66-20 0 0 0,102 38 22 0 0,-116-38-1 0 0,-79-30 7 0 0,184 63 0 0 0,-1-1 0 0 0,2-1 0 0 0,-1-1 0 0 0,1 0 0 0 0,1-1 1 0 0,0-1-1 0 0,-20-20 0 0 0,-4-10 36 0 0,-39-53-1 0 0,19 20-24 0 0,58 73-18 0 0,-84-108-106 0 0,76 96 91 0 0,0 0 0 0 0,2-1 0 0 0,0 0 0 0 0,0 0 0 0 0,1-1 0 0 0,-5-23 0 0 0,4-4-30 0 0,3-1 0 0 0,1 0 0 0 0,5-78 0 0 0,-2 113 37 0 0,0 5-2 0 0,0 0 0 0 0,0-1 0 0 0,1 1 0 0 0,-1 0 0 0 0,1 0 1 0 0,0 0-1 0 0,0 0 0 0 0,2-4 0 0 0,-3 7-40 0 0,2 2-52 0 0,-1 0 66 0 0,1 0 0 0 0,-1 0 0 0 0,1 0 1 0 0,-1 0-1 0 0,0 0 0 0 0,1 0 0 0 0,-1 0 1 0 0,0 1-1 0 0,0-1 0 0 0,0 1 0 0 0,0-1 1 0 0,0 0-1 0 0,1 3 0 0 0,1 1 2 0 0,192 267 168 0 0,-160-226-117 0 0,-3 1 0 0 0,-2 2-1 0 0,31 69 1 0 0,-30-43-18 0 0,49 103 5 0 0,-69-157 8 0 0,1-1 1 0 0,1-1-1 0 0,1 0 1 0 0,0-1-1 0 0,2 0 1 0 0,21 20-1 0 0,-18-24 18 0 0,1 0-1 0 0,-1-1 1 0 0,2 0-1 0 0,0-2 1 0 0,0-1 0 0 0,40 13-1 0 0,-3-5 38 0 0,87 14 0 0 0,-93-25-40 0 0,1-2 0 0 0,0-3-1 0 0,61-4 1 0 0,-62-3 28 0 0,60-14 0 0 0,-43 7-42 0 0,275-37-45 0 0,3 29 36 0 0,-109 24 3 0 0,212-6 82 0 0,77-17-119 0 0,-116 7 151 0 0,69-19-123 0 0,155-5 172 0 0,-125 29-24 0 0,-224 4-106 0 0,-31-5 28 0 0,-102 2-14 0 0,209-8 67 0 0,179-23-93 0 0,-438 28 17 0 0,182-20 45 0 0,-271 27-78 0 0,0-1 1 0 0,0-1-1 0 0,-1 0 1 0 0,1 0-1 0 0,-1-2 1 0 0,0 1-1 0 0,0-2 1 0 0,13-8-1 0 0,-20 11-5 0 0,0-1 0 0 0,0 1 0 0 0,-1-1 0 0 0,0 0 0 0 0,1-1 0 0 0,-1 1 0 0 0,-1-1 0 0 0,1 0 0 0 0,-1-1-1 0 0,0 1 1 0 0,-1-1 0 0 0,0 1 0 0 0,0-1 0 0 0,0 0 0 0 0,-1 0 0 0 0,1 0 0 0 0,0-8 0 0 0,5-39-32 0 0,-1 3-1 0 0,17-61 1 0 0,-17 80-8 0 0,0 1 0 0 0,-3-1 0 0 0,0 0 0 0 0,-2 0 0 0 0,-1 0 0 0 0,-2 0 0 0 0,-1 0 0 0 0,-10-46 0 0 0,-3-28-22 0 0,-11-56-174 0 0,26 161 179 0 0,0-1-1 0 0,0 1 0 0 0,0 0 1 0 0,-1 0-1 0 0,1 0 1 0 0,-1 0-1 0 0,1 0 0 0 0,-1 0 1 0 0,1 0-1 0 0,-1 0 1 0 0,1 0-1 0 0,-1 0 1 0 0,0 0-1 0 0,0 0 0 0 0,1 1 1 0 0,-1-1-1 0 0,0 0 1 0 0,0 0-1 0 0,0 1 0 0 0,0-1 1 0 0,-2-1-1 0 0,0 1-155 0 0,0 1 0 0 0,0-1-1 0 0,-1 1 1 0 0,1-1 0 0 0,0 1 0 0 0,-5 0-1 0 0,5 0 173 0 0,-22 2-1140 0 0,-1 2 0 0 0,0 0 0 0 0,1 2 1 0 0,-31 10-1 0 0,8-3-1806 0 0,-5 1-1969 0 0,-17 2-2106 0 0</inkml:trace>
</inkml:ink>
</file>

<file path=ppt/ink/ink1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7:23.0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1 128 3556 0 0,'0'0'11387'0'0,"6"-2"-10893"0"0,-5 1-457 0 0,1 1 1 0 0,-1 0-1 0 0,1-1 0 0 0,-1 1 1 0 0,1 0-1 0 0,-1 0 0 0 0,1 0 1 0 0,0 0-1 0 0,-1 0 1 0 0,1 0-1 0 0,-1 0 0 0 0,1 0 1 0 0,1 1-1 0 0,-1 0-3 0 0,-1 0 0 0 0,0 0 0 0 0,0 0 0 0 0,1 0 0 0 0,-1 0 0 0 0,0 1 0 0 0,0-1 0 0 0,0 0 0 0 0,0 0 0 0 0,-1 1 0 0 0,1-1 0 0 0,0 1 0 0 0,0-1 0 0 0,-1 0 0 0 0,1 1 0 0 0,0 3 0 0 0,68 260 1827 0 0,-21-72-1111 0 0,-47-186-671 0 0,1-2-10 0 0,-2-6 392 0 0,-1-16-325 0 0,-1-1 1 0 0,-6-25 0 0 0,0-2-109 0 0,-17-180 13 0 0,18 145-25 0 0,5 6 377 0 0,43 264-246 0 0,-31-72-71 0 0,-7-71 203 0 0,11 63 0 0 0,-14-109-9 0 0,0-12 759 0 0,8-232-676 0 0,-3 185-345 0 0,-1 0 0 0 0,-9-95 0 0 0,5 146-8 0 0,0 5-2 0 0,0-1 1 0 0,-1 0-1 0 0,1 1 1 0 0,0-1 0 0 0,-1 1-1 0 0,0-1 1 0 0,1 0-1 0 0,-1 1 1 0 0,0 0-1 0 0,-3-5 1 0 0,3 9-60 0 0,-1 1 1 0 0,1 0 0 0 0,0 0-1 0 0,0 0 1 0 0,0 0 0 0 0,1 0-1 0 0,-1 4 1 0 0,-11 86 49 0 0,5 1-1 0 0,6 121 1 0 0,1-209 39 0 0,1 0 0 0 0,-1-1 0 0 0,1 1 1 0 0,1 0-1 0 0,1 6 0 0 0,-1-32 376 0 0,-1 11-353 0 0,13-107 23 0 0,10-167-53 0 0,-24 237-253 0 0,-1 145-77 0 0,2 117 264 0 0,18-3 131 0 0,-17-204-71 0 0,-2-6-8 0 0,0 0-1 0 0,0 0 0 0 0,1 0 0 0 0,0 0 0 0 0,-1 1 1 0 0,1-1-1 0 0,0 0 0 0 0,1 0 0 0 0,-1 0 1 0 0,0-1-1 0 0,1 1 0 0 0,-1 0 0 0 0,3 2 0 0 0,-3-5 0 0 0,-1 1-1 0 0,0-1 1 0 0,0 0-1 0 0,1 0 0 0 0,-1 0 1 0 0,0 0-1 0 0,0 0 0 0 0,1 0 1 0 0,-1 0-1 0 0,0 0 0 0 0,0 0 1 0 0,1 0-1 0 0,-1 0 0 0 0,0 0 1 0 0,0 0-1 0 0,1 0 1 0 0,-1 0-1 0 0,0 0 0 0 0,0 0 1 0 0,1 0-1 0 0,-1 0 0 0 0,0-1 1 0 0,0 1-1 0 0,1 0 0 0 0,-1 0 1 0 0,0 0-1 0 0,0 0 0 0 0,0 0 1 0 0,1-1-1 0 0,-1 1 1 0 0,0 0-1 0 0,0 0 0 0 0,0 0 1 0 0,0-1-1 0 0,1 1 0 0 0,-1 0 1 0 0,0 0-1 0 0,0-1 0 0 0,0 1 1 0 0,0 0-1 0 0,6-13 78 0 0,-6 12-79 0 0,8-23 21 0 0,-1-1 0 0 0,6-44 0 0 0,-7 37-11 0 0,18-175 59 0 0,-18-16 73 0 0,-12 384-538 0 0,0 3-291 0 0,-14 187-4976 0 0,12-266 1805 0 0,6-22-2273 0 0,2-15 480 0 0</inkml:trace>
</inkml:ink>
</file>

<file path=ppt/ink/ink1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7:24.0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107 237 860 0 0,'0'0'7347'0'0,"-13"-3"-6088"0"0,-40-12-176 0 0,50 14-948 0 0,1 1 0 0 0,0-1 0 0 0,0 0 0 0 0,0 0 0 0 0,0 0 0 0 0,0 0 0 0 0,0-1 0 0 0,0 1 0 0 0,0-1 0 0 0,0 1 0 0 0,1-1 0 0 0,-1 1 0 0 0,0-1 0 0 0,1 0 0 0 0,-1 0 0 0 0,1 0 0 0 0,0 0 0 0 0,0 0 0 0 0,0 0 1 0 0,0 0-1 0 0,0 0 0 0 0,0 0 0 0 0,0-1 0 0 0,1 1 0 0 0,-1 0 0 0 0,1 0 0 0 0,0-1 0 0 0,0 1 0 0 0,-1 0 0 0 0,2-1 0 0 0,-1 1 0 0 0,0 0 0 0 0,0-1 0 0 0,1 1 0 0 0,-1 0 0 0 0,1-1 0 0 0,0 1 0 0 0,-1 0 0 0 0,1 0 0 0 0,0 0 0 0 0,0 0 0 0 0,1 0 0 0 0,1-4 0 0 0,4 0 7 0 0,-1-1 0 0 0,1 0 0 0 0,1 1 0 0 0,-1 1 0 0 0,1-1 0 0 0,0 1 0 0 0,0 0 0 0 0,0 1 0 0 0,15-6 0 0 0,0 2 70 0 0,1 1 0 0 0,36-7 0 0 0,-50 12-183 0 0,0 1 1 0 0,0 0-1 0 0,1 0 1 0 0,-1 1-1 0 0,0 0 1 0 0,10 2-1 0 0,-17-2-31 0 0,0 1-1 0 0,0-1 1 0 0,0 1-1 0 0,-1 0 1 0 0,1 0-1 0 0,0 0 1 0 0,-1 0-1 0 0,1 1 0 0 0,-1-1 1 0 0,1 1-1 0 0,-1 0 1 0 0,0-1-1 0 0,0 1 1 0 0,1 0-1 0 0,-1 0 1 0 0,-1 1-1 0 0,1-1 1 0 0,0 0-1 0 0,0 1 1 0 0,-1-1-1 0 0,1 1 1 0 0,-1-1-1 0 0,0 1 0 0 0,0-1 1 0 0,1 5-1 0 0,0 3 3 0 0,0-1-1 0 0,-1 1 0 0 0,-1-1 1 0 0,1 1-1 0 0,-1 0 0 0 0,-1-1 0 0 0,0 1 1 0 0,0-1-1 0 0,-1 1 0 0 0,0-1 1 0 0,-1 1-1 0 0,0-1 0 0 0,-6 13 0 0 0,-7 10 41 0 0,-1 0 0 0 0,-24 34 0 0 0,41-66-39 0 0,-49 67 109 0 0,21-29 253 0 0,25-32 194 0 0,6-4-184 0 0,13-5-28 0 0,20-13-166 0 0,107-61 1 0 0,-115 60-352 0 0,-2-1 0 0 0,0-1-1 0 0,24-24 1 0 0,-42 34-363 0 0,0 0 0 0 0,-1 0 1 0 0,0-1-1 0 0,0 0 0 0 0,-1 0 0 0 0,0 0 0 0 0,-1-1 0 0 0,5-14 0 0 0,-8 19 76 0 0,-1 0 0 0 0,1-1 0 0 0,-1 1 0 0 0,-1 0 0 0 0,1-1 0 0 0,-1 1 0 0 0,0-1 0 0 0,-1 1 0 0 0,1-1-1 0 0,-1 1 1 0 0,-2-7 0 0 0,-3-7 1193 0 0,-16-38 0 0 0,21 55-610 0 0,-6-14 3462 0 0,12 22-9 0 0,10 13-3090 0 0,12 10 595 0 0,55 43 0 0 0,37 14-79 0 0,-63-47-793 0 0,-56-37-211 0 0,10 6 14 0 0,-1 0-1 0 0,12 11 1 0 0,-19-16-37 0 0,0 0 0 0 0,1 1 0 0 0,-2-1 0 0 0,1 1 0 0 0,0-1 0 0 0,0 1 1 0 0,-1 0-1 0 0,0-1 0 0 0,1 1 0 0 0,-1 0 0 0 0,0 0 0 0 0,0 0 0 0 0,-1 0 0 0 0,1 4 0 0 0,-1-5-24 0 0,0-1 0 0 0,0 0-1 0 0,0 1 1 0 0,0-1-1 0 0,-1 1 1 0 0,1-1 0 0 0,-1 1-1 0 0,1-1 1 0 0,-1 0-1 0 0,1 1 1 0 0,-1-1 0 0 0,0 0-1 0 0,0 0 1 0 0,0 0 0 0 0,0 1-1 0 0,0-1 1 0 0,0 0-1 0 0,0 0 1 0 0,0 0 0 0 0,0 0-1 0 0,0-1 1 0 0,0 1-1 0 0,-1 0 1 0 0,1 0 0 0 0,0-1-1 0 0,0 1 1 0 0,-1-1-1 0 0,-2 2 1 0 0,-4 0-323 0 0,-1 0-1 0 0,0 0 1 0 0,-13 1 0 0 0,19-2 231 0 0,-8 0-658 0 0,0 0-1 0 0,-1-1 1 0 0,-20-2 0 0 0,23 0-299 0 0,0 1 0 0 0,0-2 0 0 0,0 1 1 0 0,0-1-1 0 0,-8-5 0 0 0,-9-4-3410 0 0</inkml:trace>
</inkml:ink>
</file>

<file path=ppt/ink/ink1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7:24.2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1 228 928 0 0,'0'0'8099'0'0,"5"-13"-7252"0"0,18-43 111 0 0,-19 49-681 0 0,0 0-1 0 0,0 0 0 0 0,0 0 1 0 0,1 1-1 0 0,1-1 0 0 0,-1 1 0 0 0,1 1 1 0 0,0-1-1 0 0,0 1 0 0 0,0 0 1 0 0,1 0-1 0 0,0 1 0 0 0,11-6 1 0 0,-8 4-139 0 0,9-5-376 0 0,0 2-1 0 0,1 0 1 0 0,0 1 0 0 0,1 1 0 0 0,-1 1 0 0 0,1 0-1 0 0,30-2 1 0 0,-5 7-4679 0 0,-29 1 896 0 0,-7 0 126 0 0</inkml:trace>
</inkml:ink>
</file>

<file path=ppt/ink/ink1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7:24.5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35 0 516 0 0,'0'0'12996'0'0,"6"13"-11597"0"0,16 40-284 0 0,-18-44-897 0 0,-2 0 0 0 0,1 0-1 0 0,-1 0 1 0 0,-1 1 0 0 0,0-1 0 0 0,0 1-1 0 0,-1-1 1 0 0,0 12 0 0 0,-1-1-141 0 0,1-12-145 0 0,0 0 0 0 0,-1 0 0 0 0,0 0 0 0 0,0 0 0 0 0,-1-1 0 0 0,-4 13-1 0 0,5-17-166 0 0,0 0-1 0 0,-1-1 1 0 0,1 1-1 0 0,-1 0 1 0 0,0 0-1 0 0,0-1 1 0 0,0 1-1 0 0,-3 2 1 0 0,3-4-219 0 0,0 1 1 0 0,0-1 0 0 0,0 1-1 0 0,0-1 1 0 0,0 0 0 0 0,-1 1-1 0 0,1-1 1 0 0,-1 0 0 0 0,1-1 0 0 0,-1 1-1 0 0,-3 0 1 0 0,-10 0-4586 0 0</inkml:trace>
</inkml:ink>
</file>

<file path=ppt/ink/ink1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7:24.7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87 208 0 0,'0'0'15947'0'0,"13"-13"-15072"0"0,43-37-270 0 0,-54 47-550 0 0,2 1 1 0 0,-1-1-1 0 0,0 1 1 0 0,0 0-1 0 0,1 0 1 0 0,-1 1-1 0 0,1-1 1 0 0,0 1-1 0 0,-1 0 1 0 0,1-1-1 0 0,0 2 1 0 0,0-1-1 0 0,0 0 1 0 0,-1 1-1 0 0,1 0 1 0 0,8 0-1 0 0,2 0 100 0 0,-6-1-124 0 0,0 1-1 0 0,0 1 1 0 0,0-1 0 0 0,0 1 0 0 0,0 0-1 0 0,0 1 1 0 0,7 2 0 0 0,-11-3-74 0 0,-1 1 1 0 0,1 0-1 0 0,-1-1 1 0 0,0 1 0 0 0,1 0-1 0 0,-1 1 1 0 0,0-1-1 0 0,0 0 1 0 0,0 1 0 0 0,-1 0-1 0 0,1 0 1 0 0,-1 0-1 0 0,1 0 1 0 0,-1 0-1 0 0,0 0 1 0 0,2 6 0 0 0,-1-4-101 0 0,-2-3-24 0 0,0 1 0 0 0,1-1 0 0 0,-1 1-1 0 0,0-1 1 0 0,-1 1 0 0 0,1-1 0 0 0,0 6 0 0 0,-1-7 168 0 0,-1-1 0 0 0,1 1 0 0 0,-1-1 0 0 0,1 1 0 0 0,-1-1 0 0 0,1 0 0 0 0,-1 1 0 0 0,0-1 0 0 0,1 0-1 0 0,-1 1 1 0 0,1-1 0 0 0,-1 0 0 0 0,0 0 0 0 0,1 0 0 0 0,-2 1 0 0 0,1-1-1 0 0,-4 2 54 0 0,0 0 0 0 0,0 1 0 0 0,0-1 0 0 0,1 1 1 0 0,-1 0-1 0 0,1 0 0 0 0,0 1 0 0 0,0-1 0 0 0,0 1 0 0 0,0 0 0 0 0,1 0 1 0 0,-1 0-1 0 0,1 1 0 0 0,0-1 0 0 0,1 1 0 0 0,-1 0 0 0 0,1 0 0 0 0,-3 6 1 0 0,5-10-242 0 0,0-1 1 0 0,0 1-1 0 0,0 0 1 0 0,-1 0-1 0 0,1-1 1 0 0,0 1 0 0 0,0 0-1 0 0,-1-1 1 0 0,1 1-1 0 0,-1 0 1 0 0,1-1-1 0 0,-1 1 1 0 0,1 0-1 0 0,-1-1 1 0 0,1 1 0 0 0,-1-1-1 0 0,1 1 1 0 0,-1-1-1 0 0,0 1 1 0 0,1-1-1 0 0,-2 1 1 0 0,0-1-469 0 0,0 1-1 0 0,0-1 1 0 0,0 0-1 0 0,1 0 1 0 0,-1 0 0 0 0,0 0-1 0 0,0 0 1 0 0,0 0-1 0 0,-3-1 1 0 0,-14-3-4863 0 0</inkml:trace>
</inkml:ink>
</file>

<file path=ppt/ink/ink1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7:26.1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243 210 340 0 0,'0'0'832'0'0,"-13"-7"-627"0"0,-41-22 628 0 0,52 28-671 0 0,0 0 0 0 0,0 0-1 0 0,1 0 1 0 0,-1 0 0 0 0,1 0-1 0 0,-1 0 1 0 0,1 0 0 0 0,-1-1-1 0 0,1 1 1 0 0,0-1 0 0 0,-1 1-1 0 0,1-1 1 0 0,0 0 0 0 0,0 1 0 0 0,0-1-1 0 0,1 0 1 0 0,-1 0 0 0 0,0 1-1 0 0,1-1 1 0 0,-1 0 0 0 0,0-2-1 0 0,-2-7 311 0 0,-3-2-51 0 0,0 0 1 0 0,-1 0-1 0 0,-1 1 1 0 0,0 1-1 0 0,-1-1 1 0 0,0 1-1 0 0,0 0 1 0 0,-1 1-1 0 0,-16-12 1 0 0,8 87-5 0 0,13-50 53 0 0,0-4-264 0 0,1 1 0 0 0,0 0 0 0 0,0 0 0 0 0,2 0 0 0 0,-1 0 0 0 0,0 20 0 0 0,4-23-231 0 0,0 1 1 0 0,1-1-1 0 0,0 0 0 0 0,0 0 0 0 0,1 0 1 0 0,6 15-1 0 0,-4-11 260 0 0,0 0-1 0 0,3 16 1 0 0,8 75 1933 0 0,-10-58-1619 0 0,3 1 0 0 0,14 46 0 0 0,-9-50-410 0 0,3-1-1 0 0,1 0 1 0 0,3-2 0 0 0,1 0 0 0 0,1-1-1 0 0,3-2 1 0 0,1 0 0 0 0,1-2-1 0 0,2-1 1 0 0,2-1 0 0 0,1-2 0 0 0,65 48-1 0 0,-26-31-47 0 0,2-3-1 0 0,2-3 1 0 0,159 62-1 0 0,-128-67-121 0 0,2-5 0 0 0,176 30-1 0 0,68-30 11 0 0,5-34 8 0 0,392-54-47 0 0,-461 30 164 0 0,1206-53 966 0 0,3 59-103 0 0,-1249 19-1050 0 0,1478 22 507 0 0,-1499-13-415 0 0,380 16-77 0 0,-1 16 161 0 0,637 51-55 0 0,-312-24-62 0 0,-153 46 317 0 0,-2 19-195 0 0,-356-58-107 0 0,-242-46 40 0 0,349 11 0 0 0,-382-40 19 0 0,440 6-181 0 0,-247-2 333 0 0,-234-3-103 0 0,-13-3 67 0 0,0-4-1 0 0,124-26 1 0 0,178-60 871 0 0,-308 71-954 0 0,-60 15-24 0 0,0-2-1 0 0,-1 0 1 0 0,1-2 0 0 0,-2 0-1 0 0,0-2 1 0 0,0-1 0 0 0,-2 0 0 0 0,1-2-1 0 0,-2-1 1 0 0,0 0 0 0 0,-1-2-1 0 0,-1 0 1 0 0,23-31 0 0 0,43-63 93 0 0,121-216-1 0 0,-185 286-207 0 0,-2 0 0 0 0,-1-1-1 0 0,-3-1 1 0 0,-2-1 0 0 0,11-66-1 0 0,-17 79-387 0 0,1 1 0 0 0,1 0 0 0 0,2 0 0 0 0,23-48-1 0 0,-33 78 334 0 0,7-16-456 0 0,-7 18 487 0 0,-1-1 0 0 0,0 1 0 0 0,0-1 0 0 0,1 1 0 0 0,-1-1 0 0 0,0 1 0 0 0,0-1 0 0 0,0 1 0 0 0,0-1-1 0 0,0 0 1 0 0,0 1 0 0 0,0-1 0 0 0,0 1 0 0 0,0-1 0 0 0,0 1 0 0 0,0-1 0 0 0,0 1 0 0 0,0-1 0 0 0,0 1-1 0 0,0-1 1 0 0,-1 1 0 0 0,1-1 0 0 0,0 1 0 0 0,0-1 0 0 0,-1 1 0 0 0,1-1 0 0 0,0 1 0 0 0,-1-1 0 0 0,1 1-1 0 0,-7-3-490 0 0,1 1 0 0 0,-1 0-1 0 0,1 1 1 0 0,-1-1 0 0 0,0 1-1 0 0,-9 0 1 0 0,8 1 72 0 0,-91-10-4566 0 0,50 5 947 0 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38:15.4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1 334 2888 0 0,'0'0'13829'0'0,"9"-15"-13215"0"0,30-47 35 0 0,-36 57-553 0 0,1 1 0 0 0,-1-1 1 0 0,1 1-1 0 0,0 0 1 0 0,0 1-1 0 0,0-1 1 0 0,1 1-1 0 0,-1 0 0 0 0,10-5 1 0 0,-2 1 75 0 0,21-14 376 0 0,1 2-1 0 0,0 2 1 0 0,2 1-1 0 0,60-18 1 0 0,-92 33-383 0 0,0 0-1 0 0,0 0 1 0 0,0 0-1 0 0,0 1 1 0 0,0 0-1 0 0,0 0 1 0 0,7 1-1 0 0,-10-1-144 0 0,-1 0 1 0 0,1 0-1 0 0,-1 1 0 0 0,0-1 1 0 0,1 0-1 0 0,-1 0 1 0 0,0 1-1 0 0,1-1 0 0 0,-1 0 1 0 0,0 1-1 0 0,1-1 0 0 0,-1 0 1 0 0,0 1-1 0 0,0-1 0 0 0,1 0 1 0 0,-1 1-1 0 0,0-1 0 0 0,0 1 1 0 0,0-1-1 0 0,0 0 0 0 0,1 1 1 0 0,-1-1-1 0 0,0 1 0 0 0,0-1 1 0 0,0 1-1 0 0,0 14 228 0 0,0-13-153 0 0,-3 59 754 0 0,1-40-823 0 0,1 1 0 0 0,2 29-1 0 0,-1-47-94 0 0,1 0 1 0 0,0-1-1 0 0,0 1 0 0 0,0 0 0 0 0,0-1 0 0 0,0 1 0 0 0,1-1 0 0 0,-1 1 1 0 0,1-1-1 0 0,0 0 0 0 0,0 1 0 0 0,0-1 0 0 0,1 0 0 0 0,-1 0 0 0 0,1-1 1 0 0,0 1-1 0 0,0 0 0 0 0,-1-1 0 0 0,7 4 0 0 0,-5-4-160 0 0,0 0 0 0 0,0 0 0 0 0,0-1 0 0 0,1 0 0 0 0,-1 1 0 0 0,0-1 0 0 0,1-1-1 0 0,-1 1 1 0 0,1-1 0 0 0,-1 1 0 0 0,1-1 0 0 0,-1-1 0 0 0,0 1 0 0 0,1 0 0 0 0,-1-1 0 0 0,9-2-1 0 0,12-7-2362 0 0,-1-1-1 0 0,1 0 0 0 0,42-29 0 0 0,-42 24 1145 0 0,4-2 698 0 0,44-37-1 0 0,-61 45 1708 0 0,-1-1 0 0 0,0 0 0 0 0,0 0 0 0 0,-1-1 0 0 0,16-27 0 0 0,-24 36-566 0 0,0-1 0 0 0,0 0 0 0 0,-1 1 0 0 0,1-1 0 0 0,-1 0 0 0 0,0 0 0 0 0,-1 0 0 0 0,1 0 0 0 0,0-5 0 0 0,-1 8-243 0 0,0-1 0 0 0,0 0 0 0 0,0 0 1 0 0,-1 1-1 0 0,1-1 0 0 0,0 0 0 0 0,-1 1 1 0 0,1-1-1 0 0,-1 0 0 0 0,0 1 0 0 0,1-1 1 0 0,-1 1-1 0 0,0-1 0 0 0,0 1 0 0 0,0-1 1 0 0,0 1-1 0 0,0 0 0 0 0,-1 0 1 0 0,1-1-1 0 0,0 1 0 0 0,0 0 0 0 0,-1 0 1 0 0,-2-1-1 0 0,-3-2 90 0 0,0 1 0 0 0,0 0 0 0 0,-1 1 0 0 0,1 0 0 0 0,-1 0 1 0 0,0 1-1 0 0,1-1 0 0 0,-1 2 0 0 0,0-1 0 0 0,0 1 0 0 0,0 0 0 0 0,0 1 0 0 0,1 0 1 0 0,-9 2-1 0 0,8-2-186 0 0,1 1 0 0 0,0 0 0 0 0,0 0 0 0 0,0 1 0 0 0,0 0 0 0 0,0 0 0 0 0,0 1 0 0 0,1 0 0 0 0,0 0 0 0 0,-1 0 1 0 0,2 1-1 0 0,-1 0 0 0 0,0 0 0 0 0,-8 11 0 0 0,12-14-47 0 0,0 1 1 0 0,1 0 0 0 0,-1 0-1 0 0,0 0 1 0 0,1 0 0 0 0,0 0-1 0 0,0 0 1 0 0,0 1-1 0 0,0-1 1 0 0,0 0 0 0 0,1 0-1 0 0,-1 1 1 0 0,1-1-1 0 0,0 0 1 0 0,0 1 0 0 0,1 3-1 0 0,0-3-26 0 0,0 0 1 0 0,0 1-1 0 0,0-1 0 0 0,1 0 0 0 0,0 0 0 0 0,0 0 0 0 0,0-1 1 0 0,0 1-1 0 0,1 0 0 0 0,-1-1 0 0 0,4 4 0 0 0,2 1-42 0 0,0 0 1 0 0,1-1-1 0 0,0 0 0 0 0,0-1 0 0 0,0 0 0 0 0,1 0 0 0 0,-1-1 0 0 0,21 7 0 0 0,-24-10-13 0 0,1-1-1 0 0,-1 1 1 0 0,1-1-1 0 0,-1-1 1 0 0,1 1 0 0 0,0-1-1 0 0,-1-1 1 0 0,14-1-1 0 0,-4-1-1458 0 0,1-1 0 0 0,20-7 0 0 0,-31 8-774 0 0,0 1 0 0 0,0-1 0 0 0,10-7 0 0 0,-3 1-2588 0 0</inkml:trace>
</inkml:ink>
</file>

<file path=ppt/ink/ink1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7:30.0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11 200 1604 0 0,'0'0'1542'0'0,"16"-13"-1404"0"0,51-43 200 0 0,-57 48-161 0 0,-1-1-1 0 0,0-1 1 0 0,0 1-1 0 0,7-12 1 0 0,-13 18-151 0 0,-1-1 1 0 0,0 1 0 0 0,-1-1 0 0 0,1 0 0 0 0,-1 0 0 0 0,1 0 0 0 0,-1 0 0 0 0,0 0 0 0 0,0 0 0 0 0,-1 0 0 0 0,1 0 0 0 0,-1-4-1 0 0,0 7-17 0 0,-1 0-1 0 0,1 0 0 0 0,0 0 0 0 0,0 0 0 0 0,-1 0 0 0 0,1 0 1 0 0,0 1-1 0 0,-1-1 0 0 0,1 0 0 0 0,-1 0 0 0 0,1 1 1 0 0,-1-1-1 0 0,0 0 0 0 0,1 0 0 0 0,-1 1 0 0 0,0-1 0 0 0,1 1 1 0 0,-1-1-1 0 0,0 1 0 0 0,0-1 0 0 0,1 1 0 0 0,-1-1 0 0 0,0 1 1 0 0,0 0-1 0 0,0-1 0 0 0,0 1 0 0 0,0 0 0 0 0,1 0 1 0 0,-1 0-1 0 0,0-1 0 0 0,0 1 0 0 0,0 0 0 0 0,-1 1 0 0 0,-4-2-188 0 0,-1 1-1 0 0,1 0 0 0 0,-9 1 1 0 0,-2 2-923 0 0,0 1 0 0 0,-28 10 0 0 0,44-14 1081 0 0,-25 10-1057 0 0</inkml:trace>
</inkml:ink>
</file>

<file path=ppt/ink/ink1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7:31.6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105 200 3524 0 0,'0'0'7406'0'0,"-9"2"-7194"0"0,-30 8 66 0 0,37-10-191 0 0,0 1-1 0 0,1-1 0 0 0,0 1 1 0 0,-1 0-1 0 0,1-1 0 0 0,-1 1 0 0 0,1 0 1 0 0,0 0-1 0 0,-1 0 0 0 0,1 0 1 0 0,0 0-1 0 0,0 1 0 0 0,0-1 1 0 0,0 0-1 0 0,0 0 0 0 0,0 1 0 0 0,0-1 1 0 0,1 1-1 0 0,-1-1 0 0 0,0 1 1 0 0,0 1-1 0 0,-1 2 282 0 0,0 0-255 0 0,0 0 0 0 0,0 0 1 0 0,1 1-1 0 0,0-1 0 0 0,-1 1 1 0 0,2-1-1 0 0,-1 1 0 0 0,1-1 1 0 0,0 1-1 0 0,0-1 1 0 0,0 1-1 0 0,1 0 0 0 0,1 6 1 0 0,0-4-54 0 0,1-1 1 0 0,0 1-1 0 0,0-1 1 0 0,0 0-1 0 0,1 0 1 0 0,0 0-1 0 0,1 0 1 0 0,8 10-1 0 0,-6-9-34 0 0,1 0-1 0 0,0 0 0 0 0,0-1 1 0 0,1 0-1 0 0,0-1 0 0 0,0 0 1 0 0,0 0-1 0 0,1-1 0 0 0,0 0 1 0 0,0-1-1 0 0,0 0 0 0 0,0 0 0 0 0,20 3 1 0 0,-20-5 7 0 0,-1-1 0 0 0,1-1-1 0 0,0 0 1 0 0,0 0 0 0 0,10-2 0 0 0,-17 2-9 0 0,0-1 0 0 0,1 0 0 0 0,-1 1 0 0 0,0-2 0 0 0,0 1 0 0 0,1 0 0 0 0,-1-1 0 0 0,0 1 0 0 0,0-1 1 0 0,-1 0-1 0 0,1 0 0 0 0,0 0 0 0 0,-1 0 0 0 0,1-1 0 0 0,-1 1 0 0 0,1-1 0 0 0,2-5 0 0 0,-1 1 9 0 0,0 0 0 0 0,-1 0 0 0 0,0-1 0 0 0,0 0 0 0 0,-1 1 0 0 0,0-1 0 0 0,0 0 0 0 0,-1 0 0 0 0,0 0 0 0 0,-1 0 0 0 0,1 0 0 0 0,-2 0 0 0 0,1 0 0 0 0,-1 0 0 0 0,-2-8-1 0 0,0 0-12 0 0,-1 1 0 0 0,-1-1 0 0 0,0 1 0 0 0,-1 1-1 0 0,-1-1 1 0 0,-14-22 0 0 0,4 10-10 0 0,-33-37-1 0 0,38 50 16 0 0,0 2-1 0 0,-1-1 1 0 0,0 2-1 0 0,-21-15 0 0 0,27 23-9 0 0,0-1 0 0 0,-1 1 0 0 0,1 0 0 0 0,0 1-1 0 0,-1 0 1 0 0,0 0 0 0 0,1 0 0 0 0,-1 1 0 0 0,0 0-1 0 0,0 1 1 0 0,0 0 0 0 0,-13 1 0 0 0,19-1 10 0 0,1 0 0 0 0,-1 0-1 0 0,1 0 1 0 0,-1 0 0 0 0,1 1 0 0 0,-1-1 0 0 0,1 0-1 0 0,-1 1 1 0 0,1-1 0 0 0,-1 1 0 0 0,1 0 0 0 0,-1-1-1 0 0,1 1 1 0 0,0 0 0 0 0,-1 0 0 0 0,1 0 0 0 0,0 0-1 0 0,0 0 1 0 0,0 0 0 0 0,0 0 0 0 0,0 0 0 0 0,0 1-1 0 0,0-1 1 0 0,0 0 0 0 0,0 1 0 0 0,0-1 0 0 0,1 0 0 0 0,-1 1-1 0 0,1-1 1 0 0,-1 1 0 0 0,1-1 0 0 0,-1 1 0 0 0,1-1-1 0 0,0 1 1 0 0,0-1 0 0 0,0 1 0 0 0,0 0 0 0 0,0-1-1 0 0,0 3 1 0 0,1 2 21 0 0,0 0-1 0 0,1 0 1 0 0,-1 0 0 0 0,1-1-1 0 0,0 1 1 0 0,1 0 0 0 0,-1-1-1 0 0,7 10 1 0 0,4 3 65 0 0,0-1 0 0 0,2 0 0 0 0,0 0 0 0 0,1-2 0 0 0,0 0-1 0 0,2-1 1 0 0,21 14 0 0 0,-14-12-122 0 0,1-1 0 0 0,0-2 0 0 0,1 0 0 0 0,54 15 0 0 0,-64-23-518 0 0,0-1 1 0 0,-1-1-1 0 0,1-1 1 0 0,0-1-1 0 0,1 0 1 0 0,17-2-1 0 0,-33 1 224 0 0,0 0-1 0 0,0 0 1 0 0,-1-1 0 0 0,1 1-1 0 0,0 0 1 0 0,-1-1 0 0 0,1 1-1 0 0,-1-1 1 0 0,1 0 0 0 0,0 0-1 0 0,-1 0 1 0 0,0 1-1 0 0,1-1 1 0 0,-1 0 0 0 0,1-1-1 0 0,-1 1 1 0 0,0 0 0 0 0,0 0-1 0 0,0-1 1 0 0,0 1 0 0 0,0 0-1 0 0,0-1 1 0 0,0 1-1 0 0,0-1 1 0 0,0 1 0 0 0,-1-1-1 0 0,1 1 1 0 0,-1-1 0 0 0,1 0-1 0 0,-1 1 1 0 0,1-1 0 0 0,-1 0-1 0 0,0 0 1 0 0,0-3-1 0 0,0 1-431 0 0,0-1 0 0 0,-1 0 0 0 0,1 1 0 0 0,-1-1 0 0 0,0 0 0 0 0,-2-6-1 0 0,-8-10 811 0 0,8 15 277 0 0,-2-2 1518 0 0,0 1 0 0 0,-6-17 0 0 0,10 23-1546 0 0,0-1 1 0 0,1 1-1 0 0,-1-1 0 0 0,1 1 1 0 0,-1-1-1 0 0,1 0 0 0 0,0 0 0 0 0,0 1 1 0 0,0-1-1 0 0,0 0 0 0 0,0 1 0 0 0,0-1 1 0 0,0 0-1 0 0,0 1 0 0 0,1-1 1 0 0,-1 0-1 0 0,1 1 0 0 0,-1-1 0 0 0,1 0 1 0 0,-1 1-1 0 0,3-3 0 0 0,-2 3-218 0 0,-1 0-1 0 0,1 0 0 0 0,0 1 1 0 0,-1-1-1 0 0,1 1 1 0 0,0-1-1 0 0,0 1 1 0 0,0-1-1 0 0,-1 1 0 0 0,1-1 1 0 0,0 1-1 0 0,0 0 1 0 0,0-1-1 0 0,0 1 0 0 0,0 0 1 0 0,0 0-1 0 0,0 0 1 0 0,0 0-1 0 0,0 0 0 0 0,0 0 1 0 0,0 0-1 0 0,0 0 1 0 0,0 0-1 0 0,0 0 0 0 0,-1 0 1 0 0,1 1-1 0 0,0-1 1 0 0,0 0-1 0 0,0 1 0 0 0,0-1 1 0 0,1 2-1 0 0,1-1-4 0 0,0 1-1 0 0,0 0 1 0 0,-1 0 0 0 0,1 0-1 0 0,0 0 1 0 0,-1 0-1 0 0,4 5 1 0 0,32 52 183 0 0,-27-39-1172 0 0,19 25 1 0 0,-24-38-242 0 0,-1-1 0 0 0,1 0 1 0 0,1 0-1 0 0,6 5 0 0 0,1 0-4603 0 0,-8-10 914 0 0</inkml:trace>
</inkml:ink>
</file>

<file path=ppt/ink/ink1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7:33.0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51 52 0 0,'0'0'4365'0'0,"7"-5"-3620"0"0,22-12-10 0 0,-28 16-682 0 0,-1 1 0 0 0,1 0 0 0 0,-1 0 0 0 0,1-1 1 0 0,-1 1-1 0 0,1 0 0 0 0,-1-1 0 0 0,1 1 0 0 0,-1-1 1 0 0,1 1-1 0 0,-1 0 0 0 0,0-1 0 0 0,1 1 0 0 0,-1-1 1 0 0,0 1-1 0 0,0-1 0 0 0,1 1 0 0 0,-1-1 0 0 0,0 1 1 0 0,0-1-1 0 0,0 0 0 0 0,1 1 0 0 0,-1-1 0 0 0,0 1 1 0 0,0-1-1 0 0,0 1 0 0 0,0-1 0 0 0,0 0 0 0 0,0 1 1 0 0,0-1-1 0 0,0 1 0 0 0,-1-1 0 0 0,1 1 0 0 0,0-1 1 0 0,0 0-1 0 0,0 1 0 0 0,-1-1 0 0 0,1 1 0 0 0,0-1 1 0 0,0 1-1 0 0,-1-1 0 0 0,1 1 0 0 0,0-1 0 0 0,-1 1 1 0 0,1 0-1 0 0,-1-1 0 0 0,1 1 0 0 0,-1-1 0 0 0,-5-4 301 0 0</inkml:trace>
</inkml:ink>
</file>

<file path=ppt/ink/ink1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7:35.2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518 357 3236 0 0,'0'0'4509'0'0,"-11"-2"-4273"0"0,10 2-229 0 0,-27-3 996 0 0,-33-2 0 0 0,33 5-30 0 0,18-1-710 0 0,-1 0 0 0 0,1 1 0 0 0,0 1 1 0 0,-1 0-1 0 0,1 0 0 0 0,0 1 0 0 0,-18 5 0 0 0,-9 8 100 0 0,22-10-213 0 0,0 0 0 0 0,1 2 0 0 0,0-1 0 0 0,0 2 0 0 0,1 0 0 0 0,-16 12 0 0 0,11-4-33 0 0,0-1 25 0 0,0 2 0 0 0,-18 21-1 0 0,31-31-113 0 0,0-1 0 0 0,1 1 0 0 0,0 0 0 0 0,0 0 0 0 0,0 0 0 0 0,1 0 0 0 0,0 1-1 0 0,0-1 1 0 0,1 1 0 0 0,-2 13 0 0 0,0 14 231 0 0,2 0-1 0 0,3 62 0 0 0,2-77-158 0 0,0 0 0 0 0,1-1-1 0 0,2 1 1 0 0,-1-1-1 0 0,2 0 1 0 0,1 0-1 0 0,14 26 1 0 0,-7-19 90 0 0,2-1 1 0 0,0 0 0 0 0,2-1 0 0 0,28 28 0 0 0,-31-36-66 0 0,2-2 1 0 0,-1 0-1 0 0,2 0 1 0 0,37 19-1 0 0,86 31 240 0 0,47 6-6 0 0,-151-60-239 0 0,0-1 0 0 0,0-2 0 0 0,45 3 0 0 0,-66-9-66 0 0,240 13 191 0 0,-164-10-239 0 0,92 0 212 0 0,-141-5-118 0 0,-1-2 0 0 0,56-12 0 0 0,143-54-56 0 0,-55 13 59 0 0,57-15-31 0 0,-179 46-39 0 0,114-65 1 0 0,-118 58-24 0 0,35-18 34 0 0,121-68 84 0 0,-177 93-119 0 0,0-2 0 0 0,-2-2 0 0 0,41-39 0 0 0,-58 48 16 0 0,-1-1 1 0 0,-1-1-1 0 0,25-36 0 0 0,-39 51-6 0 0,-1-1 0 0 0,0 0-1 0 0,0-1 1 0 0,0 1-1 0 0,-1-1 1 0 0,3-14 0 0 0,-5 17-8 0 0,-1 0-1 0 0,1 1 1 0 0,-1-1 0 0 0,0 0 0 0 0,-1 1 0 0 0,1-1 0 0 0,-1 0 0 0 0,0 1 0 0 0,0-1 0 0 0,-1 1 0 0 0,-4-10 0 0 0,-7-13 10 0 0,-1 1 1 0 0,-1 0-1 0 0,-1 1 1 0 0,-26-30-1 0 0,30 41-2 0 0,-2 1 0 0 0,0 0-1 0 0,-1 0 1 0 0,0 2-1 0 0,-1 0 1 0 0,0 0 0 0 0,-30-14-1 0 0,-182-70 134 0 0,183 82-142 0 0,-1 1 0 0 0,0 3 1 0 0,-61-6-1 0 0,10 8-9 0 0,0 5 0 0 0,0 4 1 0 0,-137 19-1 0 0,123-4-38 0 0,-423 66 342 0 0,460-67-332 0 0,0 3 0 0 0,2 3 0 0 0,0 4 0 0 0,2 2 0 0 0,0 4 0 0 0,-107 65 0 0 0,139-70-46 0 0,1 1-1 0 0,1 1 0 0 0,1 3 1 0 0,2 0-1 0 0,1 2 1 0 0,2 2-1 0 0,-34 49 1 0 0,53-68-255 0 0,1 1 1 0 0,0 0-1 0 0,1 0 1 0 0,-8 23-1 0 0,15-35 55 0 0,1 0-1 0 0,-1 0 1 0 0,1 0 0 0 0,0 1-1 0 0,0-1 1 0 0,1 0 0 0 0,0 1 0 0 0,-1-1-1 0 0,2 0 1 0 0,-1 1 0 0 0,1-1-1 0 0,0 0 1 0 0,0 1 0 0 0,0-1-1 0 0,1 0 1 0 0,-1 0 0 0 0,1 0 0 0 0,1 0-1 0 0,4 9 1 0 0,-2-7-740 0 0,0-1 1 0 0,1 1-1 0 0,0-1 0 0 0,0 0 1 0 0,0 0-1 0 0,0-1 0 0 0,1 1 0 0 0,10 5 1 0 0,12 5-3884 0 0</inkml:trace>
</inkml:ink>
</file>

<file path=ppt/ink/ink1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7:36.2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56 134 6949 0 0,'0'0'1527'0'0,"-8"-14"-829"0"0,-24-44 468 0 0,30 54-852 0 0,0 1-1 0 0,0 0 0 0 0,0 0 0 0 0,1-1 0 0 0,0 1 1 0 0,0-1-1 0 0,0 1 0 0 0,0-1 0 0 0,0 0 0 0 0,0 1 1 0 0,1-1-1 0 0,0-7 0 0 0,0 3 762 0 0,0 7-463 0 0,1 2-508 0 0,0-1 1 0 0,0 1-1 0 0,0-1 1 0 0,0 1-1 0 0,0 0 1 0 0,0-1-1 0 0,0 1 1 0 0,0 0 0 0 0,0 0-1 0 0,0 0 1 0 0,-1-1-1 0 0,1 1 1 0 0,0 0-1 0 0,-1 0 1 0 0,1 0-1 0 0,0 2 1 0 0,1 0 67 0 0,7 15 147 0 0,0 0 0 0 0,-2 1 0 0 0,0 0 0 0 0,-1 0 0 0 0,4 22 0 0 0,-4-17-223 0 0,34 137-36 0 0,31 114-1182 0 0,-11-94-2795 0 0,-33-104-1865 0 0,-18-46 817 0 0</inkml:trace>
</inkml:ink>
</file>

<file path=ppt/ink/ink1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7:36.5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0 196 0 0,'0'0'11994'0'0,"2"12"-11279"0"0,9 37-353 0 0,-11-47-363 0 0,0 0 0 0 0,1 0-1 0 0,-1 0 1 0 0,1-1 0 0 0,-1 1 0 0 0,1 0 0 0 0,0-1-1 0 0,0 1 1 0 0,0 0 0 0 0,0-1 0 0 0,0 1-1 0 0,0-1 1 0 0,0 1 0 0 0,0-1 0 0 0,1 0-1 0 0,-1 1 1 0 0,0-1 0 0 0,1 0 0 0 0,-1 0-1 0 0,3 1 1 0 0,2 2-191 0 0,8 5-785 0 0,-2 1 1 0 0,1 1-1 0 0,-1 0 1 0 0,-1 1 0 0 0,0 0-1 0 0,0 0 1 0 0,-2 1 0 0 0,1 1-1 0 0,-2 0 1 0 0,0 0-1 0 0,9 20 1 0 0,-6 1 2165 0 0,-1 0 0 0 0,-2 1 0 0 0,-2 0 0 0 0,3 41 0 0 0,9 48 3477 0 0,-14-104-4474 0 0,2 0 0 0 0,0 0 0 0 0,16 36 0 0 0,-2-20-301 0 0,27 39 1 0 0,-27-47-873 0 0,-1 2 0 0 0,18 41 0 0 0,0 12-5130 0 0,-31-68 3639 0 0</inkml:trace>
</inkml:ink>
</file>

<file path=ppt/ink/ink1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7:36.9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95 7 8765 0 0,'0'0'9178'0'0,"-10"13"-8867"0"0,-33 48-13 0 0,39-54-239 0 0,0 1 0 0 0,0-1 0 0 0,1 1 0 0 0,0 0 0 0 0,1 0 0 0 0,0 0 0 0 0,0 0 0 0 0,1 1 0 0 0,0-1 0 0 0,0 17 0 0 0,0-4 63 0 0,-1-1-26 0 0,1 0 0 0 0,1 0 0 0 0,0 1 0 0 0,2-1 0 0 0,5 26 0 0 0,-5-40-95 0 0,-1 0 1 0 0,1-1-1 0 0,0 1 0 0 0,0-1 0 0 0,1 1 1 0 0,-1-1-1 0 0,1 0 0 0 0,1 0 0 0 0,-1 0 1 0 0,1 0-1 0 0,0-1 0 0 0,0 1 0 0 0,0-1 1 0 0,0 0-1 0 0,1 0 0 0 0,-1 0 0 0 0,1-1 1 0 0,0 0-1 0 0,0 0 0 0 0,1 0 0 0 0,-1-1 1 0 0,10 4-1 0 0,-9-4-25 0 0,1-1 0 0 0,-1 1-1 0 0,1-1 1 0 0,0 0 0 0 0,0-1 0 0 0,0 0 0 0 0,-1 0 0 0 0,1 0 0 0 0,0-1 0 0 0,0 0-1 0 0,-1 0 1 0 0,1-1 0 0 0,0 0 0 0 0,-1 0 0 0 0,0 0 0 0 0,1-1 0 0 0,-1 0 0 0 0,0 0 0 0 0,0-1-1 0 0,-1 1 1 0 0,1-1 0 0 0,-1-1 0 0 0,0 1 0 0 0,0-1 0 0 0,0 0 0 0 0,0 0 0 0 0,-1 0-1 0 0,0-1 1 0 0,0 1 0 0 0,-1-1 0 0 0,1 0 0 0 0,-1 0 0 0 0,0 0 0 0 0,-1-1 0 0 0,0 1-1 0 0,0-1 1 0 0,0 1 0 0 0,1-10 0 0 0,-2 1-27 0 0,1 0 0 0 0,-2 1 0 0 0,0-1 0 0 0,-1 0 0 0 0,0 0-1 0 0,-2 0 1 0 0,1 1 0 0 0,-2-1 0 0 0,-5-16 0 0 0,4 19 43 0 0,0 0 0 0 0,0 0 0 0 0,-1 1 0 0 0,0-1 0 0 0,-1 1-1 0 0,-1 1 1 0 0,0 0 0 0 0,0 0 0 0 0,-1 0 0 0 0,-19-16 0 0 0,23 23 47 0 0,0-1 0 0 0,-1 1 0 0 0,0 0 0 0 0,1 1 1 0 0,-1-1-1 0 0,0 1 0 0 0,0 1 0 0 0,-1-1 0 0 0,1 1 0 0 0,0 0 0 0 0,0 0 0 0 0,-1 0 1 0 0,-8 2-1 0 0,7-1 43 0 0,1 0 0 0 0,-1 1 1 0 0,1 1-1 0 0,-1-1 0 0 0,1 1 0 0 0,0 0 1 0 0,0 1-1 0 0,0 0 0 0 0,0 0 1 0 0,-12 8-1 0 0,17-10-64 0 0,1 0 0 0 0,-1 0 0 0 0,1 0 0 0 0,-1 0 0 0 0,1 1 0 0 0,0-1 0 0 0,0 0-1 0 0,0 1 1 0 0,0-1 0 0 0,0 1 0 0 0,0-1 0 0 0,0 1 0 0 0,0 0 0 0 0,0-1 0 0 0,1 1 0 0 0,-1 0 0 0 0,1-1 0 0 0,-1 5 0 0 0,1-4 9 0 0,0 1 0 0 0,0 0 1 0 0,0 0-1 0 0,1-1 0 0 0,-1 1 0 0 0,1-1 1 0 0,0 1-1 0 0,0 0 0 0 0,0-1 0 0 0,0 1 0 0 0,2 2 1 0 0,3 5 70 0 0,1-1 1 0 0,0 0-1 0 0,0-1 1 0 0,16 15 0 0 0,2-2-79 0 0,1-1 0 0 0,1-1 0 0 0,1-2 0 0 0,37 18 0 0 0,-55-30-368 0 0,0-1 1 0 0,0 0 0 0 0,1-1-1 0 0,0 0 1 0 0,16 2 0 0 0,14-1-2759 0 0,1-3-4054 0 0,-21-1 1417 0 0</inkml:trace>
</inkml:ink>
</file>

<file path=ppt/ink/ink1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7:37.3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 83 10185 0 0,'0'0'7801'0'0,"12"-12"-7453"0"0,39-37-109 0 0,-48 47-220 0 0,0-1 0 0 0,0 1 0 0 0,0 0 0 0 0,0 0 0 0 0,1 1 0 0 0,-1-1 0 0 0,0 1 0 0 0,1-1 0 0 0,-1 1 0 0 0,1 0 0 0 0,-1 0 0 0 0,1 1 0 0 0,0-1 0 0 0,-1 1 0 0 0,1-1 0 0 0,0 1 0 0 0,6 1 0 0 0,1-1 51 0 0,1 0-11 0 0,-1 0 1 0 0,1 1-1 0 0,0 0 1 0 0,-1 1-1 0 0,14 3 0 0 0,-21-4-57 0 0,-1 1-1 0 0,1-1 1 0 0,-1 1-1 0 0,1 0 1 0 0,-1 0-1 0 0,0 0 1 0 0,1 0-1 0 0,-1 1 0 0 0,0-1 1 0 0,-1 1-1 0 0,1 0 1 0 0,0 0-1 0 0,-1 0 1 0 0,1 0-1 0 0,-1 0 1 0 0,0 1-1 0 0,0-1 1 0 0,-1 1-1 0 0,3 4 0 0 0,10 37 152 0 0,-12-34-86 0 0,1 0 0 0 0,1 0 0 0 0,0-1 0 0 0,0 1 0 0 0,8 10 0 0 0,53 86 1781 0 0,-39-75-1390 0 0,-20-26-371 0 0,-1 1 1 0 0,1 0 0 0 0,6 11 0 0 0,-12-17-83 0 0,1 0 0 0 0,0 0 1 0 0,-1 1-1 0 0,0-1 0 0 0,1 0 0 0 0,-1 1 0 0 0,0-1 1 0 0,1 0-1 0 0,-1 1 0 0 0,0-1 0 0 0,0 0 0 0 0,0 1 0 0 0,0-1 1 0 0,0 1-1 0 0,-1-1 0 0 0,1 0 0 0 0,0 1 0 0 0,-1 1 1 0 0,0-1-9 0 0,-1 1 1 0 0,1-1 0 0 0,-1 1-1 0 0,1-1 1 0 0,-1 0 0 0 0,0 1 0 0 0,0-1-1 0 0,-3 3 1 0 0,-3 1-139 0 0,0 1 1 0 0,-1-1-1 0 0,-16 8 0 0 0,8-6-325 0 0,0-1-1 0 0,-1 0 1 0 0,0-1-1 0 0,0-1 0 0 0,0-1 1 0 0,0-1-1 0 0,-1 0 0 0 0,0-1 1 0 0,-21-1-1 0 0,20-2-1806 0 0,-1 0 0 0 0,0-2 0 0 0,1 0 0 0 0,-39-11 1 0 0,3-8-3695 0 0</inkml:trace>
</inkml:ink>
</file>

<file path=ppt/ink/ink1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7:38.7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2675 382 3344 0 0,'0'0'2795'0'0,"-7"-12"-2159"0"0,-23-40 40 0 0,27 47-162 0 0,1 0 0 0 0,-1 0 0 0 0,1 0-1 0 0,-2-8 1 0 0,4 12-439 0 0,0 0 1 0 0,0 0-1 0 0,0 0 0 0 0,0 0 0 0 0,-1 0 0 0 0,1 0 1 0 0,0 0-1 0 0,-1 1 0 0 0,1-1 0 0 0,-1 0 0 0 0,1 0 1 0 0,-1 0-1 0 0,1 1 0 0 0,-1-1 0 0 0,0 0 1 0 0,1 1-1 0 0,-1-1 0 0 0,0 0 0 0 0,1 1 0 0 0,-1-1 1 0 0,0 1-1 0 0,0-1 0 0 0,1 1 0 0 0,-1 0 0 0 0,0-1 1 0 0,0 1-1 0 0,0 0 0 0 0,0-1 0 0 0,-1 1 0 0 0,-3-2 331 0 0,-8-1 51 0 0,0-1-1 0 0,1-1 1 0 0,-1 0 0 0 0,1 0-1 0 0,1-1 1 0 0,-1-1 0 0 0,-11-8 0 0 0,12 5-228 0 0,-1 1 1 0 0,1 0 0 0 0,-2 1 0 0 0,1 0 0 0 0,-1 1 0 0 0,-1 1-1 0 0,-21-8 1 0 0,19 9-178 0 0,-20-5 362 0 0,-63-26 0 0 0,84 29-244 0 0,0 1 1 0 0,0 1 0 0 0,0 1 0 0 0,-30-5-1 0 0,-65-1 184 0 0,58 7-355 0 0,5-3 191 0 0,-76-20 0 0 0,106 22-160 0 0,-10 0 45 0 0,-1 0 0 0 0,0 2-1 0 0,-50 2 1 0 0,34 1-40 0 0,-202 8 364 0 0,162-10-245 0 0,-95 3-149 0 0,136 4-37 0 0,0 2 0 0 0,0 1 0 0 0,-43 17 0 0 0,13-4 114 0 0,-23 3 1 0 0,-104 34-48 0 0,161-43 20 0 0,-50 28 1 0 0,64-28-14 0 0,-28 23 1 0 0,19-13-4 0 0,7-6-31 0 0,-74 57 67 0 0,88-65-36 0 0,0 0 0 0 0,2 0 1 0 0,-1 1-1 0 0,2 0 0 0 0,-13 20 0 0 0,20-28-36 0 0,1 1 0 0 0,-1 0 0 0 0,1 0 0 0 0,0 0 0 0 0,1 0 0 0 0,-1 0 0 0 0,0 13-1 0 0,1 45 62 0 0,2-33 8 0 0,-1-9-16 0 0,1 0-1 0 0,2 0 1 0 0,0-1 0 0 0,1 1 0 0 0,1-1-1 0 0,12 33 1 0 0,-12-44-34 0 0,0 0 0 0 0,0-1 0 0 0,1 0-1 0 0,0 0 1 0 0,0-1 0 0 0,1 1 0 0 0,0-2 0 0 0,1 1 0 0 0,-1-1 0 0 0,13 9-1 0 0,9 4 48 0 0,57 29 0 0 0,-41-25-77 0 0,145 77 154 0 0,-164-89-114 0 0,1-1-1 0 0,0-1 0 0 0,51 11 1 0 0,87 7 55 0 0,-34-7-57 0 0,126 29 8 0 0,-198-41-17 0 0,-1-2-1 0 0,1-3 0 0 0,107-7 0 0 0,177-37 59 0 0,-212 22-46 0 0,43-11 26 0 0,-1-7 0 0 0,203-71-1 0 0,-160 42-86 0 0,-95 29 25 0 0,-89 26 6 0 0</inkml:trace>
</inkml:ink>
</file>

<file path=ppt/ink/ink1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7:41.6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1884 1357 4608 0 0,'0'0'9145'0'0,"1"-6"-8459"0"0,5-18-9 0 0,-5 23-619 0 0,-1 0 0 0 0,1 0 0 0 0,0 0 0 0 0,-1 0 0 0 0,1 0 0 0 0,0 1 1 0 0,-1-1-1 0 0,1 0 0 0 0,0 1 0 0 0,0-1 0 0 0,0 0 0 0 0,0 1 0 0 0,0-1 0 0 0,-1 1 0 0 0,1-1 0 0 0,0 1 0 0 0,0 0 0 0 0,0-1 0 0 0,2 1 0 0 0,19-3 806 0 0,-16 3-570 0 0,82-6 1499 0 0,202-24-131 0 0,-244 22-1534 0 0,0-1 0 0 0,-1-3 0 0 0,-1-2 0 0 0,55-24 0 0 0,85-49 299 0 0,119-53-389 0 0,-251 114 38 0 0,-1-1-1 0 0,-1-3 1 0 0,74-60 0 0 0,89-63-52 0 0,-203 146-19 0 0,0-1 0 0 0,0 0 0 0 0,-1 0 1 0 0,0-1-1 0 0,-1 0 0 0 0,0-1 0 0 0,7-10 0 0 0,-10 12 5 0 0,-1 0 0 0 0,0 0 0 0 0,0 0 1 0 0,-1 0-1 0 0,0-1 0 0 0,0 0 0 0 0,-1 1 0 0 0,0-1 0 0 0,-1 0 0 0 0,1-13 0 0 0,-1 9 0 0 0,-1-1 0 0 0,-1 1 0 0 0,0-1 0 0 0,-3-14 1 0 0,3 23-8 0 0,0 0 0 0 0,-1 1 0 0 0,0-1 1 0 0,0 0-1 0 0,0 1 0 0 0,0-1 1 0 0,-1 1-1 0 0,0 0 0 0 0,0 0 1 0 0,0 0-1 0 0,0 0 0 0 0,0 0 0 0 0,-1 1 1 0 0,-5-5-1 0 0,-2 1 4 0 0,1 0-1 0 0,-1 1 1 0 0,-1 0-1 0 0,1 1 1 0 0,-22-7 0 0 0,-64-11 56 0 0,45 11-46 0 0,-47-13 53 0 0,-75-17-27 0 0,-315-48 278 0 0,88 31-376 0 0,256 48 19 0 0,-213 12 1 0 0,-16 26 196 0 0,304-21-125 0 0,-20 3 23 0 0,1 3-1 0 0,0 4 0 0 0,0 5 1 0 0,2 3-1 0 0,-164 69 0 0 0,212-74-17 0 0,2 2-1 0 0,1 1 0 0 0,0 2 0 0 0,2 1 0 0 0,1 2 0 0 0,1 1 0 0 0,-49 57 0 0 0,-42 62 220 0 0,95-110-204 0 0,2 2 0 0 0,-23 45 0 0 0,42-69-53 0 0,0 1 1 0 0,1 0 0 0 0,1 0 0 0 0,1 0 0 0 0,0 1 0 0 0,1-1-1 0 0,1 1 1 0 0,1 0 0 0 0,0 0 0 0 0,1 0 0 0 0,3 18 0 0 0,-1-23 3 0 0,1 0 1 0 0,0 0-1 0 0,0-1 1 0 0,2 0-1 0 0,-1 0 1 0 0,2 0-1 0 0,-1 0 1 0 0,1-1 0 0 0,15 20-1 0 0,-6-12 1 0 0,0-1 1 0 0,1-1-1 0 0,1 0 1 0 0,24 18-1 0 0,-12-15-24 0 0,0-1 0 0 0,1-1 0 0 0,0-2 0 0 0,2-1 0 0 0,0-2 0 0 0,55 15 0 0 0,207 26 22 0 0,-262-48 1 0 0,47 6-10 0 0,1-3 0 0 0,-1-4 1 0 0,109-8-1 0 0,-139-4-3 0 0,0-2 0 0 0,87-30 0 0 0,-35 9-79 0 0,140-21-263 0 0,-206 46 326 0 0,-1-1 0 0 0,0-1-1 0 0,0-2 1 0 0,-1-2 0 0 0,44-22-1 0 0,32-16 54 0 0,-92 44-35 0 0,0 1-1 0 0,1 0 0 0 0,-1 1 1 0 0,30-3-1 0 0,-16 5 6 0 0,-1-2 0 0 0,-1-2 0 0 0,1-1-1 0 0,45-16 1 0 0,-68 20-57 0 0,-2 1-109 0 0,0 0 1 0 0,0 1-1 0 0,11-3 0 0 0,-16 4-142 0 0,-15 0-3352 0 0,12 0 3144 0 0,1-1 0 0 0,0 1 0 0 0,0-1 1 0 0,0 1-1 0 0,0-1 0 0 0,0 1 0 0 0,0-1 0 0 0,0 0 0 0 0,1 0 0 0 0,-1 0 0 0 0,0 0 1 0 0,0 0-1 0 0,1-1 0 0 0,-1 1 0 0 0,0 0 0 0 0,-1-3 0 0 0,-5-6-4268 0 0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38:15.7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27 6461 0 0,'0'0'15141'0'0,"7"-5"-14244"0"0,22-15-53 0 0,-29 20-812 0 0,0 0 0 0 0,0 0 0 0 0,0-1 0 0 0,1 1 0 0 0,-1 0 0 0 0,0 0 0 0 0,0 0 0 0 0,0 0 0 0 0,1 0 0 0 0,-1 0 0 0 0,0-1 0 0 0,0 1 0 0 0,1 0 0 0 0,-1 0 0 0 0,0 0 0 0 0,0 0 0 0 0,1 0 0 0 0,-1 0 0 0 0,0 0 0 0 0,0 0 0 0 0,1 0 0 0 0,-1 0 0 0 0,0 0 0 0 0,0 0-1 0 0,1 0 1 0 0,-1 1 0 0 0,0-1 0 0 0,0 0 0 0 0,1 0 0 0 0,-1 0 0 0 0,0 0 0 0 0,0 0 0 0 0,1 0 0 0 0,-1 1 0 0 0,0-1 0 0 0,0 0 0 0 0,0 0 0 0 0,0 0 0 0 0,1 0 0 0 0,-1 1 0 0 0,0-1 0 0 0,0 0 0 0 0,0 0 0 0 0,0 1 0 0 0,0-1 0 0 0,1 0 0 0 0,-1 0 0 0 0,0 1 0 0 0,0-1 0 0 0,0 0 0 0 0,0 0 0 0 0,0 1 0 0 0,0-1 0 0 0,0 0 0 0 0,0 0 0 0 0,0 1 0 0 0,0-1 0 0 0,0 0 0 0 0,0 1 0 0 0,-2 16 557 0 0,2-16-562 0 0,-4 32 108 0 0,3 68 0 0 0,1-56-135 0 0,1-11-176 0 0,1 0 0 0 0,2 0 0 0 0,15 65 0 0 0,-12-74-913 0 0,2-1 0 0 0,0 0 0 0 0,16 30 0 0 0,-9-31-2755 0 0,-4-8-1804 0 0,-4-8 509 0 0</inkml:trace>
</inkml:ink>
</file>

<file path=ppt/ink/ink1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7:42.3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31 196 3464 0 0,'0'0'2909'0'0,"-4"-11"-1677"0"0,-14-40 37 0 0,16 46-978 0 0,0 0 1 0 0,1-1-1 0 0,0 1 0 0 0,0 0 0 0 0,0 0 0 0 0,1-1 1 0 0,0 1-1 0 0,0 0 0 0 0,0-1 0 0 0,1 1 0 0 0,-1 0 0 0 0,1 0 1 0 0,1-1-1 0 0,-1 1 0 0 0,1 0 0 0 0,0 0 0 0 0,0 0 1 0 0,0 0-1 0 0,0 1 0 0 0,1-1 0 0 0,0 1 0 0 0,0-1 1 0 0,8-7-1 0 0,-11 12-250 0 0,0-1 0 0 0,1 1 0 0 0,-1 0 1 0 0,0-1-1 0 0,1 1 0 0 0,-1 0 0 0 0,1-1 1 0 0,-1 1-1 0 0,1 0 0 0 0,-1 0 0 0 0,1-1 1 0 0,-1 1-1 0 0,1 0 0 0 0,-1 0 0 0 0,1 0 1 0 0,-1 0-1 0 0,1 0 0 0 0,-1 0 0 0 0,1 0 1 0 0,-1 0-1 0 0,1 0 0 0 0,-1 0 0 0 0,1 0 0 0 0,-1 0 1 0 0,1 0-1 0 0,-1 0 0 0 0,1 0 0 0 0,-1 0 1 0 0,1 1-1 0 0,-1-1 0 0 0,1 0 0 0 0,-1 0 1 0 0,1 0-1 0 0,-1 1 0 0 0,1 0 0 0 0,14 16 526 0 0,-11-10-349 0 0,33 46 787 0 0,31 62 0 0 0,-29-47-598 0 0,42 69 150 0 0,96 164 180 0 0,-101-159 1 0 0,101 269 0 0 0,22 23-408 0 0,-150-327-371 0 0,37 124 0 0 0,-85-227 36 0 0,6 14-403 0 0,-2 1-1 0 0,0 0 1 0 0,-1 1-1 0 0,-1-1 1 0 0,1 36-1 0 0,-7-45-786 0 0,-2-10-960 0 0,4-1 1792 0 0,0 1 0 0 0,-1-1 0 0 0,1 0 0 0 0,0 0 0 0 0,0 0 0 0 0,1 0 0 0 0,-1 0 0 0 0,0 0 1 0 0,0 0-1 0 0,-1-1 0 0 0,-6-15-4148 0 0,-7-16-1375 0 0</inkml:trace>
</inkml:ink>
</file>

<file path=ppt/ink/ink1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7:42.9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0 201 6613 0 0,'0'0'5003'0'0,"2"-14"-4219"0"0,7-44-109 0 0,-8 55-595 0 0,0-1 0 0 0,0 0 0 0 0,1 1 0 0 0,-1-1 1 0 0,1 1-1 0 0,0-1 0 0 0,0 1 0 0 0,0 0 1 0 0,0-1-1 0 0,0 1 0 0 0,1 0 0 0 0,-1 1 0 0 0,1-1 1 0 0,0 0-1 0 0,0 1 0 0 0,5-4 0 0 0,3-3 263 0 0,-1 1 39 0 0,0 0 1 0 0,0 1-1 0 0,1 0 1 0 0,0 1-1 0 0,19-8 1 0 0,-23 11-268 0 0,0 1 1 0 0,0 0 0 0 0,0 0 0 0 0,0 1-1 0 0,1 0 1 0 0,-1 0 0 0 0,0 0-1 0 0,0 1 1 0 0,1 0 0 0 0,-1 1 0 0 0,11 1-1 0 0,-13 0-82 0 0,1 0 0 0 0,-1 0 1 0 0,1 1-1 0 0,-1-1 0 0 0,0 1 0 0 0,0 0 0 0 0,0 0 0 0 0,0 1 0 0 0,-1 0 0 0 0,1 0 0 0 0,4 5 0 0 0,5 7 128 0 0,20 29 1 0 0,162 234 446 0 0,-191-272-624 0 0,50 83-692 0 0,-51-81 278 0 0,1 0-1 0 0,-1 1 0 0 0,-1 0 1 0 0,0 0-1 0 0,0 0 0 0 0,-1 0 0 0 0,2 19 1 0 0,-4-27 155 0 0,0 0 0 0 0,0 0 1 0 0,0 0-1 0 0,0 0 0 0 0,0-1 0 0 0,0 1 1 0 0,0 0-1 0 0,-1 0 0 0 0,1 0 1 0 0,-1-1-1 0 0,0 1 0 0 0,1 0 1 0 0,-1 0-1 0 0,0-1 0 0 0,0 1 0 0 0,0-1 1 0 0,0 1-1 0 0,0-1 0 0 0,-2 3 1 0 0,1-3-249 0 0,0 0 1 0 0,0 0-1 0 0,0 1 1 0 0,0-2-1 0 0,-1 1 1 0 0,1 0 0 0 0,0 0-1 0 0,0-1 1 0 0,-1 1-1 0 0,1-1 1 0 0,0 0-1 0 0,-1 1 1 0 0,1-1 0 0 0,-3-1-1 0 0,-13 1-1769 0 0</inkml:trace>
</inkml:ink>
</file>

<file path=ppt/ink/ink1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7:43.2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35 469 1648 0 0,'0'0'7185'0'0,"-6"-13"-5912"0"0,-17-41-175 0 0,22 52-1012 0 0,0-1-1 0 0,0 1 0 0 0,1-1 1 0 0,-1 1-1 0 0,1-1 0 0 0,-1 0 0 0 0,1 1 1 0 0,0-1-1 0 0,0 0 0 0 0,0 1 1 0 0,0-1-1 0 0,0 0 0 0 0,1 1 0 0 0,-1-1 1 0 0,1 1-1 0 0,0-1 0 0 0,0 1 1 0 0,0-1-1 0 0,0 1 0 0 0,0-1 1 0 0,0 1-1 0 0,3-3 0 0 0,0-3 88 0 0,12-18-87 0 0,1 1 1 0 0,1 1-1 0 0,40-41 1 0 0,-36 41-423 0 0,0-1 1 0 0,33-50-1 0 0,-41 45 384 0 0,-13 28-18 0 0,-1 0 0 0 0,1 1 1 0 0,-1-1-1 0 0,1 0 0 0 0,-1 0 0 0 0,0 0 0 0 0,0 0 0 0 0,0 0 0 0 0,0 1 1 0 0,0-1-1 0 0,0 0 0 0 0,0 0 0 0 0,-1 0 0 0 0,1 0 0 0 0,-1-2 1 0 0,0 3 22 0 0,0 1 0 0 0,1-1 1 0 0,-1 1-1 0 0,0-1 1 0 0,0 1-1 0 0,0-1 0 0 0,1 1 1 0 0,-1-1-1 0 0,0 1 1 0 0,0 0-1 0 0,0-1 0 0 0,0 1 1 0 0,0 0-1 0 0,0 0 1 0 0,0 0-1 0 0,0-1 0 0 0,1 1 1 0 0,-1 0-1 0 0,0 0 1 0 0,0 1-1 0 0,0-1 0 0 0,0 0 1 0 0,0 0-1 0 0,0 0 1 0 0,0 1-1 0 0,0-1 0 0 0,0 0 1 0 0,0 1-1 0 0,1-1 1 0 0,-1 1-1 0 0,0-1 0 0 0,0 1 1 0 0,0-1-1 0 0,1 1 1 0 0,-1-1-1 0 0,0 1 0 0 0,1 0 1 0 0,-1 0-1 0 0,1-1 1 0 0,-1 1-1 0 0,0 1 0 0 0,1 1 21 0 0,0 1-1 0 0,0 0 0 0 0,0-1 0 0 0,1 1 0 0 0,0-1 0 0 0,-1 1 1 0 0,1-1-1 0 0,0 1 0 0 0,1-1 0 0 0,-1 0 0 0 0,1 0 1 0 0,-1 1-1 0 0,1-1 0 0 0,0 0 0 0 0,0 0 0 0 0,0-1 0 0 0,1 1 1 0 0,-1 0-1 0 0,1-1 0 0 0,-1 1 0 0 0,5 2 0 0 0,7 5 139 0 0,0 0-1 0 0,32 17 0 0 0,-41-24-170 0 0,42 21 210 0 0,30 16-77 0 0,-66-33-184 0 0,-2-1 1 0 0,1 1-1 0 0,-1 1 0 0 0,0 0 1 0 0,8 9-1 0 0,-14-15-47 0 0,-1 1-1 0 0,0 0 1 0 0,-1-1-1 0 0,1 1 1 0 0,0 0 0 0 0,-1 0-1 0 0,0 0 1 0 0,1 0 0 0 0,-1 0-1 0 0,0 1 1 0 0,-1-1-1 0 0,1 0 1 0 0,0 0 0 0 0,-1 1-1 0 0,0-1 1 0 0,0 0 0 0 0,0 0-1 0 0,0 5 1 0 0,-1-5-87 0 0,0-1 1 0 0,1 0 0 0 0,-1 1-1 0 0,0-1 1 0 0,0 0-1 0 0,0 0 1 0 0,0 0 0 0 0,-1 0-1 0 0,1 0 1 0 0,0 0-1 0 0,-1 0 1 0 0,0 0 0 0 0,1 0-1 0 0,-1 0 1 0 0,0-1-1 0 0,0 1 1 0 0,0-1 0 0 0,0 0-1 0 0,0 1 1 0 0,0-1-1 0 0,0 0 1 0 0,-1 0 0 0 0,1 0-1 0 0,-4 1 1 0 0,-1-1-676 0 0,1 0-1 0 0,-1 0 1 0 0,0-1 0 0 0,0 0-1 0 0,-7 0 1 0 0,-7-2-3237 0 0</inkml:trace>
</inkml:ink>
</file>

<file path=ppt/ink/ink1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7:43.5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0 201 6097 0 0,'0'0'2212'0'0,"2"-14"-1235"0"0,-1-1-568 0 0,0-3 391 0 0,0 0 1 0 0,9-32-1 0 0,-8 41-599 0 0,1 1-1 0 0,0 0 0 0 0,7-13 0 0 0,-8 17-186 0 0,0 1-1 0 0,1 0 1 0 0,-1-1-1 0 0,0 1 1 0 0,1 0-1 0 0,0 0 1 0 0,0 0-1 0 0,0 1 1 0 0,6-5 0 0 0,-7 6-62 0 0,-1 1 0 0 0,1-1 1 0 0,-1 0-1 0 0,1 1 1 0 0,0-1-1 0 0,-1 1 1 0 0,1 0-1 0 0,0 0 1 0 0,-1 0-1 0 0,1-1 1 0 0,0 1-1 0 0,-1 1 1 0 0,1-1-1 0 0,0 0 1 0 0,-1 0-1 0 0,1 1 1 0 0,0-1-1 0 0,-1 1 1 0 0,1-1-1 0 0,-1 1 1 0 0,1 0-1 0 0,-1 0 1 0 0,1-1-1 0 0,-1 1 1 0 0,1 0-1 0 0,1 2 1 0 0,4 3-23 0 0,-1 0-1 0 0,0 1 1 0 0,10 12 0 0 0,-11-13 131 0 0,4 7-1 0 0,0 0 0 0 0,-2 0 0 0 0,12 26-1 0 0,14 46 9 0 0,-30-76-102 0 0,13 33-170 0 0,-3-10-2446 0 0,-6-11-3424 0 0</inkml:trace>
</inkml:ink>
</file>

<file path=ppt/ink/ink1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7:43.9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1 100 5885 0 0,'0'0'8002'0'0,"7"-13"-7298"0"0,24-41-258 0 0,-29 53-429 0 0,-1-1 1 0 0,0 0-1 0 0,1 1 1 0 0,-1-1-1 0 0,0 1 1 0 0,1-1-1 0 0,0 1 1 0 0,-1 0-1 0 0,1-1 1 0 0,0 1-1 0 0,0 0 1 0 0,0 0-1 0 0,0 0 1 0 0,0 1-1 0 0,0-1 1 0 0,0 0 0 0 0,0 1-1 0 0,0-1 1 0 0,0 1-1 0 0,4 0 1 0 0,2-2 8 0 0,-3 1-47 0 0,7-1-42 0 0,0 0-1 0 0,0 0 1 0 0,19 1 0 0 0,-28 1-106 0 0,-1 0 1 0 0,0 0-1 0 0,1 0 1 0 0,-1 0-1 0 0,0 1 1 0 0,0-1-1 0 0,1 1 1 0 0,-1-1 0 0 0,0 1-1 0 0,0 0 1 0 0,0 0-1 0 0,0 0 1 0 0,0 0-1 0 0,0 0 1 0 0,0 1-1 0 0,0-1 1 0 0,0 1 0 0 0,-1-1-1 0 0,1 1 1 0 0,-1-1-1 0 0,1 1 1 0 0,-1 0-1 0 0,1 0 1 0 0,-1 0-1 0 0,2 3 1 0 0,-2 0-748 0 0,1-1 0 0 0,-1 0-1 0 0,0 1 1 0 0,0-1 0 0 0,0 7 0 0 0,0 13-3536 0 0</inkml:trace>
</inkml:ink>
</file>

<file path=ppt/ink/ink1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7:44.3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1681 162 5348 0 0,'0'0'6263'0'0,"-8"-3"-5951"0"0,6 2-286 0 0,-6-2 117 0 0,1 0 1 0 0,-2 1-1 0 0,1 0 1 0 0,0 0-1 0 0,0 1 1 0 0,-13-1-1 0 0,-10 2 384 0 0,0-1 0 0 0,1-1-1 0 0,-1-1 1 0 0,0-2 0 0 0,1-2-1 0 0,-44-14 1 0 0,52 13-289 0 0,-99-34 574 0 0,99 36-792 0 0,-1 1 0 0 0,0 0 0 0 0,-35-1 0 0 0,-196-17-66 0 0,253 23 46 0 0,-75-6-174 0 0,-114 4 1 0 0,-76 20-2628 0 0,130-6-1027 0 0,46-3-2607 0 0,28-4 2122 0 0</inkml:trace>
</inkml:ink>
</file>

<file path=ppt/ink/ink1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8:05.2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 49 1708 0 0,'0'0'4663'0'0,"2"-2"-4382"0"0,8-2-26 0 0,-9 2 73 0 0,0 1 0 0 0,-1-1 0 0 0,1 1 0 0 0,-1-1 0 0 0,0 0 0 0 0,1 1 0 0 0,-1-1 0 0 0,0 1 0 0 0,0-1 0 0 0,0 0 0 0 0,0 1 1 0 0,0-1-1 0 0,-1-3 0 0 0,0 3 204 0 0,1 1-303 0 0,0 0-1 0 0,0 1 0 0 0,0-1 0 0 0,-1 0 0 0 0,1 1 0 0 0,0-1 0 0 0,0 0 0 0 0,-1 1 1 0 0,1-1-1 0 0,0 0 0 0 0,-1 1 0 0 0,1-1 0 0 0,0 1 0 0 0,-1-1 0 0 0,1 1 1 0 0,-1-1-1 0 0,1 1 0 0 0,-1-1 0 0 0,1 1 0 0 0,-1-1 0 0 0,1 1 0 0 0,-1-1 0 0 0,0 1 1 0 0,-2 13-25 0 0,-18 204 1000 0 0,21-210-1180 0 0,-10 188 526 0 0,10-143-304 0 0,11 91 1 0 0,4-41 45 0 0,51 277 1068 0 0,-51-326-1152 0 0,2-1 0 0 0,32 69 0 0 0,-46-116-203 0 0,-1-2-12 0 0,-1-1 0 0 0,0 1 1 0 0,0 0-1 0 0,0-1 0 0 0,0 1 0 0 0,1 4 0 0 0,-2-6-130 0 0,-2-2-263 0 0,0 0 238 0 0,1 0-1 0 0,-1 0 0 0 0,1 0 1 0 0,0-1-1 0 0,-1 1 0 0 0,1 0 1 0 0,0-1-1 0 0,0 1 0 0 0,0-1 1 0 0,0 1-1 0 0,-2-4 0 0 0,0 1-388 0 0,0 0-122 0 0,0-1-1 0 0,1 1 1 0 0,-1-1-1 0 0,1 0 1 0 0,0 1-1 0 0,0-1 1 0 0,-1-9-1 0 0,-4-23-6003 0 0,4-2-194 0 0</inkml:trace>
</inkml:ink>
</file>

<file path=ppt/ink/ink1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8:07.3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55 508 3240 0 0,'0'0'7610'0'0,"-11"-6"-7165"0"0,-32-22 6785 0 0,43 28-7048 0 0,7-7 1238 0 0,14-2-1956 0 0,-20 9 716 0 0,71-25 111 0 0,127-25 0 0 0,79 5-153 0 0,183 2 125 0 0,233 47-142 0 0,-371-2 39 0 0,-4-32-93 0 0,-179 15-74 0 0,296-19 36 0 0,-271 23-7 0 0,265-13 25 0 0,516-4-133 0 0,-753 24 89 0 0,266-18-49 0 0,-48 2 21 0 0,30 13 43 0 0,-265 4 6 0 0,285-40 0 0 0,-450 42 13 0 0,-1-1 0 0 0,1 0 0 0 0,-1 0 0 0 0,0-2 1 0 0,0 1-1 0 0,18-10 0 0 0,-26 11 37 0 0,0 0 0 0 0,-1 0 0 0 0,1-1 1 0 0,-1 1-1 0 0,1-1 0 0 0,-1 1 1 0 0,0-1-1 0 0,0 1 0 0 0,0-1 1 0 0,1-4-1 0 0,-2 5 97 0 0,0 5-96 0 0,-2 9-180 0 0,-28 119 298 0 0,21-68-141 0 0,2 1 0 0 0,3 0-1 0 0,3 0 1 0 0,2 0 0 0 0,12 68 0 0 0,-6-79-43 0 0,9 58 2 0 0,1 139 0 0 0,-17-75 57 0 0,1 186 421 0 0,0-320-461 0 0,1 13 34 0 0,-3-1 0 0 0,-8 65 0 0 0,5-78-36 0 0,2-23 20 0 0,-5 24 0 0 0,7-40-42 0 0,-1 1-1 0 0,1-1 1 0 0,-1 0 0 0 0,1 0-1 0 0,-1 0 1 0 0,0 0 0 0 0,1 0-1 0 0,-1 0 1 0 0,0 0 0 0 0,0 0-1 0 0,0 0 1 0 0,0 0 0 0 0,0-1 0 0 0,0 1-1 0 0,0 0 1 0 0,0-1 0 0 0,0 1-1 0 0,0 0 1 0 0,0-1 0 0 0,-1 1-1 0 0,1-1 1 0 0,0 0 0 0 0,0 1-1 0 0,-2-1 1 0 0,-5 1 1 0 0,0 0 0 0 0,0 0 0 0 0,-8-2 0 0 0,0 2 5 0 0,-416-11 4 0 0,254 0 45 0 0,-568 0-141 0 0,617 10 82 0 0,-174-1 35 0 0,-496 7-68 0 0,306 0 75 0 0,133-4-16 0 0,109 12-88 0 0,155-7 56 0 0,-781 67 34 0 0,299 1-92 0 0,235-1 63 0 0,236-47 82 0 0,-41 10-27 0 0,1 10-100 0 0,33-10 16 0 0,103-34 46 0 0,-1 0 0 0 0,1-1 0 0 0,0 0 1 0 0,-23 0-1 0 0,-10 0-129 0 0,22-1-204 0 0,0-1-1 0 0,-27-3 0 0 0,46 2 222 0 0,1 1 0 0 0,0-1 0 0 0,-1 0 0 0 0,1 0 0 0 0,0 0 0 0 0,-1 0 0 0 0,1-1 0 0 0,0 1 0 0 0,0-1 0 0 0,-3-2 0 0 0,-20-21-1172 0 0,11 11 13 0 0,-9-6-2906 0 0,4 5-2958 0 0,7 6 2671 0 0</inkml:trace>
</inkml:ink>
</file>

<file path=ppt/ink/ink1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8:07.6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43 137 6553 0 0,'0'0'2022'0'0,"-6"-14"-1385"0"0,-18-43 234 0 0,22 53-486 0 0,0 0 1 0 0,0 0-1 0 0,1 0 1 0 0,-1-1-1 0 0,1 1 0 0 0,0 0 1 0 0,0-1-1 0 0,1 1 1 0 0,0-1-1 0 0,0-6 0 0 0,0 0 1871 0 0,0 11-2159 0 0,1 0 0 0 0,-1 0 1 0 0,0 0-1 0 0,1 0 1 0 0,-1 0-1 0 0,0 0 1 0 0,1 0-1 0 0,-1 0 0 0 0,0 0 1 0 0,1 0-1 0 0,-1 0 1 0 0,0 0-1 0 0,1 1 1 0 0,-1-1-1 0 0,0 0 0 0 0,1 0 1 0 0,-1 0-1 0 0,0 1 1 0 0,0-1-1 0 0,1 0 1 0 0,-1 0-1 0 0,1 1 0 0 0,4 11 310 0 0,-1 0-1 0 0,1-1 0 0 0,-2 2 0 0 0,0-1 0 0 0,0 0 1 0 0,1 20-1 0 0,-3-27-333 0 0,13 113 507 0 0,10 65-413 0 0,-6-113-2594 0 0,-12-60 235 0 0,-5-9 1734 0 0,0-1 0 0 0,0 1 0 0 0,0-1-1 0 0,0 1 1 0 0,-1-1 0 0 0,1 0 0 0 0,0 1 0 0 0,0-1 0 0 0,0 0 0 0 0,0 0 0 0 0,0 0 0 0 0,0 1 0 0 0,0-1-1 0 0,0 0 1 0 0,0 0 0 0 0,0-1 0 0 0,0 1 0 0 0,0 0 0 0 0,1 0 0 0 0,13-4-4339 0 0</inkml:trace>
</inkml:ink>
</file>

<file path=ppt/ink/ink1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8:09.4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4197 87 1788 0 0,'0'0'6368'0'0,"9"-7"-5310"0"0,25-21 11 0 0,-33 28-1020 0 0,-1 0 1 0 0,0 0-1 0 0,1 0 0 0 0,-1 0 1 0 0,0-1-1 0 0,1 1 0 0 0,-1 0 1 0 0,0 0-1 0 0,1 0 0 0 0,-1-1 1 0 0,0 1-1 0 0,0 0 0 0 0,1-1 0 0 0,-1 1 1 0 0,0 0-1 0 0,0 0 0 0 0,0-1 1 0 0,1 1-1 0 0,-1 0 0 0 0,0-1 1 0 0,0 1-1 0 0,0-1 0 0 0,0 1 1 0 0,0 0-1 0 0,0-1 0 0 0,0 1 1 0 0,1 0-1 0 0,-1-1 0 0 0,0 1 1 0 0,0-1-1 0 0,0 1 0 0 0,-1 0 1 0 0,1-1-1 0 0,0 1 0 0 0,0 0 1 0 0,0-1-1 0 0,0 1 0 0 0,0 0 1 0 0,0-1-1 0 0,0 1 0 0 0,-1-1 1 0 0,1 1-1 0 0,-11-5 701 0 0,10 5-529 0 0,-22-7 503 0 0,-1 2 0 0 0,0 0 0 0 0,0 2 1 0 0,0 0-1 0 0,-30 2 0 0 0,0-2-130 0 0,-425-3 1491 0 0,-157 52-1381 0 0,448-26-562 0 0,-209 19 103 0 0,138-24 36 0 0,-142 11 50 0 0,85-2-115 0 0,13 5-62 0 0,206-14-114 0 0,-104 31-1 0 0,-39 19 126 0 0,163-44-98 0 0,31-8-86 0 0,0 1 0 0 0,-75 34 0 0 0,59-14-52 0 0,-26 13 203 0 0,52-34-148 0 0,34-12 14 0 0,2 0-12 0 0,1-4-199 0 0,-1 0 205 0 0,1 1 1 0 0,0-1-1 0 0,0 0 0 0 0,0 1 0 0 0,1-4 0 0 0,4-7 3 0 0,0-10-43 0 0,0-1 1 0 0,-2 0-1 0 0,2-33 0 0 0,-3-76-76 0 0,-3 111 103 0 0,-8-73-22 0 0,1 3-180 0 0,22 117-125 0 0,3 13 507 0 0,20 65 1 0 0,4 44 12 0 0,-42-144-170 0 0,58 230 97 0 0,-43-160 3 0 0,6 91 0 0 0,-21-158-66 0 0,0-2 137 0 0,0-5 69 0 0,-2-18 55 0 0,-17-56-336 0 0,-45-122 1 0 0,-28 1 19 0 0,31 73 12 0 0,59 113-83 0 0,7 10-105 0 0,11 12-87 0 0,1 5 262 0 0,0 0 0 0 0,-2 1 0 0 0,0 1 0 0 0,-1 1 0 0 0,-1 0 0 0 0,16 32 0 0 0,48 138-309 0 0,-42-96 137 0 0,-30-82-202 0 0,1 1 0 0 0,0-1 0 0 0,1 0 0 0 0,0-1 0 0 0,15 20 0 0 0,-16-25-93 0 0,1 1 1 0 0,-1-1 0 0 0,1 0 0 0 0,0-1 0 0 0,1 0-1 0 0,-1 0 1 0 0,1 0 0 0 0,0-1 0 0 0,15 6 0 0 0,-12-6-786 0 0,1 0 0 0 0,0-1 0 0 0,0-1 0 0 0,0 1 0 0 0,23 0 0 0 0,40-4-4635 0 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38:16.2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195 117 9685 0 0,'0'0'5934'0'0,"1"-12"-4222"0"0,-3-38-285 0 0,2 48-1328 0 0,-1 0-1 0 0,0-1 0 0 0,0 1 0 0 0,0 0 1 0 0,0 0-1 0 0,0 0 0 0 0,0 0 0 0 0,-1 0 1 0 0,1 0-1 0 0,-1 0 0 0 0,1 0 0 0 0,-1 1 1 0 0,0-1-1 0 0,0 0 0 0 0,0 1 0 0 0,0 0 1 0 0,0-1-1 0 0,0 1 0 0 0,0 0 0 0 0,0 0 1 0 0,0 0-1 0 0,0 0 0 0 0,-1 1 0 0 0,1-1 1 0 0,-3 0-1 0 0,0-1 90 0 0,-4-1 13 0 0,0 1 0 0 0,0 0-1 0 0,0 0 1 0 0,0 1-1 0 0,0 0 1 0 0,0 0 0 0 0,0 1-1 0 0,-1 1 1 0 0,1-1 0 0 0,-16 4-1 0 0,24-3-184 0 0,-1 0 0 0 0,0 0 0 0 0,1 0 0 0 0,-1-1 0 0 0,1 2 0 0 0,-1-1 0 0 0,1 0 0 0 0,-1 0 0 0 0,1 0 0 0 0,0 1 0 0 0,0-1 0 0 0,-1 1 0 0 0,1-1 0 0 0,0 1 0 0 0,1-1 0 0 0,-1 1 0 0 0,0-1 0 0 0,0 1 0 0 0,1 0 0 0 0,-1 0 0 0 0,0-1 0 0 0,1 1 0 0 0,0 0 0 0 0,-1 0 0 0 0,1 0 0 0 0,0-1 0 0 0,0 1 0 0 0,1 2 0 0 0,-1 3 9 0 0,0-1 1 0 0,1 0-1 0 0,0 0 0 0 0,0 0 0 0 0,0 0 1 0 0,1 0-1 0 0,3 7 0 0 0,32 55 121 0 0,1 1 154 0 0,-35-61-138 0 0,1 0-1 0 0,-1 1 1 0 0,-1-1 0 0 0,1 1-1 0 0,-2-1 1 0 0,2 16 0 0 0,-3-23-144 0 0,0 1 1 0 0,0-1 0 0 0,0 1 0 0 0,0 0 0 0 0,-1-1-1 0 0,1 1 1 0 0,0-1 0 0 0,-1 1 0 0 0,0-1 0 0 0,1 1-1 0 0,-1-1 1 0 0,0 1 0 0 0,0-1 0 0 0,0 1-1 0 0,0-1 1 0 0,0 0 0 0 0,0 0 0 0 0,0 1 0 0 0,0-1-1 0 0,0 0 1 0 0,-1 0 0 0 0,1 0 0 0 0,0 0 0 0 0,-1 0-1 0 0,1-1 1 0 0,-1 1 0 0 0,1 0 0 0 0,-1-1-1 0 0,1 1 1 0 0,-1-1 0 0 0,1 1 0 0 0,-3-1 0 0 0,-4 2-148 0 0,1-1 1 0 0,-1-1-1 0 0,1 1 1 0 0,-1-1-1 0 0,-13-2 1 0 0,20 2 75 0 0,0 0 0 0 0,0 0 0 0 0,1-1 0 0 0,-1 1 0 0 0,0 0 0 0 0,1-1 0 0 0,-1 1 0 0 0,0 0 0 0 0,1-1 0 0 0,-1 1 0 0 0,0-1 1 0 0,1 1-1 0 0,-1-1 0 0 0,1 1 0 0 0,-1-1 0 0 0,1 0 0 0 0,-1 1 0 0 0,1-1 0 0 0,-1 0 0 0 0,1 1 0 0 0,0-1 0 0 0,-1 0 0 0 0,1 1 0 0 0,0-1 0 0 0,0 0 0 0 0,0 0 0 0 0,-1 1 0 0 0,1-1 0 0 0,0-1 0 0 0,0-27-1675 0 0,1 22 975 0 0,-1-3-527 0 0,1 0 0 0 0,1 0 0 0 0,-1 1 0 0 0,7-19 0 0 0,12-21-6504 0 0,2-2 405 0 0</inkml:trace>
</inkml:ink>
</file>

<file path=ppt/ink/ink1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8:15.4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24 163 640 0 0,'0'0'6445'0'0,"3"-8"-5953"0"0,1-2-344 0 0,-2 6-57 0 0,0 0 1 0 0,0-1 0 0 0,0 1 0 0 0,-1-1 0 0 0,0 1 0 0 0,1-7-1 0 0,-1 3 820 0 0,1-1 0 0 0,0 1 0 0 0,1-1 0 0 0,-1 1 0 0 0,2 0 0 0 0,-1 0 0 0 0,9-13 0 0 0,-8 12-7 0 0,-3 8-815 0 0,-1 0 0 0 0,0 0 0 0 0,0 0 0 0 0,1 0 0 0 0,-1 0 0 0 0,1 0 0 0 0,-1 0 0 0 0,1 0 0 0 0,-1 0 0 0 0,1 0 0 0 0,0 0 0 0 0,-1 1 0 0 0,1-1 0 0 0,0 0 0 0 0,0 1 0 0 0,-1-1 0 0 0,1 0 0 0 0,0 1 0 0 0,0-1 0 0 0,0 1 1 0 0,0-1-1 0 0,0 1 0 0 0,0 0 0 0 0,0-1 0 0 0,2 1 472 0 0,9 33-164 0 0,-6-10-218 0 0,0-1 0 0 0,-2 1 1 0 0,-1 1-1 0 0,1 26 0 0 0,-7 95 208 0 0,0-65-161 0 0,5 690 1148 0 0,1-673-1246 0 0,0-14-98 0 0,-9 123 0 0 0,-2-98-29 0 0,4-159 694 0 0,-3-45-672 0 0,8-405-290 0 0,-3 444 218 0 0,-12-70-1 0 0,-20-54-42 0 0,-11-87-22 0 0,32-38 17 0 0,14 303-335 0 0,3 8 209 0 0,1 7 101 0 0,7 24 105 0 0,-2 1-1 0 0,7 49 0 0 0,-7-32 105 0 0,79 535 687 0 0,-85-533-689 0 0,-1 0-1 0 0,-6 55 0 0 0,-21 111 193 0 0,5-11-312 0 0,14-151 28 0 0,2-5 630 0 0,8-110-542 0 0,1 5-73 0 0,4-161 24 0 0,2-38-260 0 0,-19 0-364 0 0,-35-38 120 0 0,0-15 362 0 0,41 299 115 0 0,-1-17 0 0 0,1 1 0 0 0,1 0 0 0 0,0-1-1 0 0,4-19 1 0 0,-3 36-27 0 0,-1-1 1 0 0,2 0-1 0 0,-1 1 0 0 0,0-1 0 0 0,1 0 0 0 0,0 1 1 0 0,-1 0-1 0 0,2-1 0 0 0,-1 1 0 0 0,0 0 1 0 0,0 0-1 0 0,1 0 0 0 0,4-3 0 0 0,-2 19-442 0 0,10 48 447 0 0,7 71 0 0 0,-9-44 157 0 0,38 283 407 0 0,-44-271-301 0 0,-9 173 0 0 0,-15 3-61 0 0,17-274-140 0 0,0 1-84 0 0,0-1 0 0 0,0 1 0 0 0,-1-1 0 0 0,1 1 0 0 0,-1 0 0 0 0,1-1 0 0 0,-3 4 0 0 0,3-5-30 0 0,0-1-1 0 0,-1 1 1 0 0,1-1 0 0 0,-1 1-1 0 0,1-1 1 0 0,-1 1-1 0 0,1-1 1 0 0,-1 0 0 0 0,1 1-1 0 0,-1-1 1 0 0,0 0-1 0 0,1 0 1 0 0,-1 1-1 0 0,1-1 1 0 0,-1 0 0 0 0,0 0-1 0 0,1 0 1 0 0,-1 0-1 0 0,0 0 1 0 0,1 0-1 0 0,-1 0 1 0 0,0 0 0 0 0,1 0-1 0 0,-1 0 1 0 0,1 0-1 0 0,-1 0 1 0 0,0 0 0 0 0,1 0-1 0 0,-1-1 1 0 0,0 1-1 0 0,1 0 1 0 0,-1 0-1 0 0,1-1 1 0 0,-2 0 0 0 0,-7-1-1374 0 0,-4-3-2437 0 0</inkml:trace>
</inkml:ink>
</file>

<file path=ppt/ink/ink1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8:17.8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269 169 12 0 0,'0'0'7551'0'0,"10"-9"-6963"0"0,41-44 306 0 0,-47 48-465 0 0,0 0 1 0 0,-1 1-1 0 0,1-1 0 0 0,3-8 1 0 0,-6 12-374 0 0,-1 0 1 0 0,1 0 0 0 0,-1-1-1 0 0,1 1 1 0 0,-1 0-1 0 0,0 0 1 0 0,1 0-1 0 0,-1 0 1 0 0,0 0-1 0 0,0 0 1 0 0,0-1 0 0 0,1 1-1 0 0,-1 0 1 0 0,-1 0-1 0 0,1 0 1 0 0,0 0-1 0 0,0-1 1 0 0,0 1-1 0 0,-1 0 1 0 0,1 0 0 0 0,0 0-1 0 0,-1 0 1 0 0,1 0-1 0 0,-1 0 1 0 0,1 0-1 0 0,-1 0 1 0 0,0 0 0 0 0,1 0-1 0 0,-1 0 1 0 0,-1-1-1 0 0,-5-3 16 0 0,1 1-1 0 0,-1 0 1 0 0,1 0 0 0 0,-1 1-1 0 0,0-1 1 0 0,-1 2-1 0 0,1-1 1 0 0,-14-2 0 0 0,9 3 122 0 0,-1 0 1 0 0,0 1 0 0 0,0 1 0 0 0,-21 1-1 0 0,28 0-129 0 0,0 1 0 0 0,0-1 0 0 0,0 1 0 0 0,0 0 0 0 0,0 1 0 0 0,0 0 0 0 0,0 0 0 0 0,1 0 0 0 0,-8 6 0 0 0,2-1 129 0 0,1 0-1 0 0,0 1 1 0 0,-15 17-1 0 0,18-17-48 0 0,0 1-1 0 0,1-1 1 0 0,0 2-1 0 0,0-1 1 0 0,1 1-1 0 0,1 0 1 0 0,0 0-1 0 0,-4 17 1 0 0,4-10 14 0 0,1 0-1 0 0,0 1 1 0 0,2-1 0 0 0,1 33 0 0 0,1-38-96 0 0,1 1 0 0 0,1-1-1 0 0,0 1 1 0 0,1-1 0 0 0,1 0-1 0 0,-1 0 1 0 0,2-1-1 0 0,0 1 1 0 0,1-1 0 0 0,0 0-1 0 0,15 19 1 0 0,-7-13-23 0 0,1-1 0 0 0,0 0 0 0 0,1-1 0 0 0,1-1 0 0 0,0-1 0 0 0,23 14 0 0 0,-18-14-15 0 0,0-2-1 0 0,0 0 0 0 0,26 8 0 0 0,-37-16 8 0 0,0-1 0 0 0,0 0 0 0 0,0 0-1 0 0,1-1 1 0 0,-1-1 0 0 0,1 0 0 0 0,-1 0-1 0 0,18-3 1 0 0,-25 2-16 0 0,-1-1 1 0 0,0 0-1 0 0,1 0 0 0 0,-1 0 1 0 0,0-1-1 0 0,0 0 0 0 0,0 0 1 0 0,0 0-1 0 0,0 0 0 0 0,0 0 1 0 0,0-1-1 0 0,-1 0 0 0 0,1 1 0 0 0,-1-2 1 0 0,0 1-1 0 0,0 0 0 0 0,0 0 1 0 0,0-1-1 0 0,-1 0 0 0 0,1 1 1 0 0,-1-1-1 0 0,2-5 0 0 0,0-1 5 0 0,0-1 0 0 0,-1 1-1 0 0,0-1 1 0 0,-1 0 0 0 0,0 1-1 0 0,-1-1 1 0 0,0-21 0 0 0,0 13-30 0 0,-2-1 1 0 0,0 0-1 0 0,-1 1 1 0 0,-1-1-1 0 0,-8-26 1 0 0,-1 8-5 0 0,-2 0 1 0 0,-2 2 0 0 0,-25-44 0 0 0,28 60 0 0 0,0 0-1 0 0,-1 0 1 0 0,-1 2-1 0 0,-1 0 1 0 0,0 0-1 0 0,-34-26 0 0 0,46 41-8 0 0,0 0 0 0 0,0 0 0 0 0,0 1-1 0 0,0-1 1 0 0,-1 1 0 0 0,1 0 0 0 0,-1 0-1 0 0,1 1 1 0 0,-1-1 0 0 0,0 1-1 0 0,0 0 1 0 0,1 1 0 0 0,-1-1 0 0 0,-5 1-1 0 0,6 0 5 0 0,0 1-1 0 0,0-1 0 0 0,0 1 0 0 0,0 0 0 0 0,0 1 0 0 0,0-1 0 0 0,0 1 0 0 0,0-1 0 0 0,1 1 0 0 0,-1 0 0 0 0,1 0 1 0 0,0 1-1 0 0,-1-1 0 0 0,1 1 0 0 0,0 0 0 0 0,0 0 0 0 0,-2 3 0 0 0,-1 2 33 0 0,1-1 1 0 0,-1 1-1 0 0,2 1 0 0 0,-1-1 1 0 0,1 1-1 0 0,1-1 0 0 0,-1 1 1 0 0,2 0-1 0 0,-1 0 0 0 0,1 1 1 0 0,-1 13-1 0 0,0 9 156 0 0,3 65 0 0 0,1-83-110 0 0,1 0 1 0 0,0 1-1 0 0,1-1 0 0 0,0 0 1 0 0,1-1-1 0 0,0 1 0 0 0,1 0 0 0 0,1-1 1 0 0,0 0-1 0 0,1-1 0 0 0,1 1 0 0 0,0-1 1 0 0,0-1-1 0 0,1 1 0 0 0,0-2 1 0 0,1 1-1 0 0,0-1 0 0 0,1-1 0 0 0,0 0 1 0 0,19 12-1 0 0,1-3 155 0 0,1-1-1 0 0,47 18 1 0 0,73 17-87 0 0,-64-23-34 0 0,-78-26-132 0 0,-9-3-16 0 0,1 0 0 0 0,0 1 0 0 0,-1-1-1 0 0,1 1 1 0 0,0-1 0 0 0,-1 1 0 0 0,1 0 0 0 0,-1 0 0 0 0,1 0 0 0 0,-1-1 0 0 0,1 1-1 0 0,-1 1 1 0 0,0-1 0 0 0,1 0 0 0 0,0 2 0 0 0,-1-2-233 0 0,-1 1 1 0 0,0 0-1 0 0,1-1 1 0 0,-1 1-1 0 0,0 0 0 0 0,0-1 1 0 0,0 1-1 0 0,0 0 1 0 0,0 0-1 0 0,-1-1 0 0 0,0 4 1 0 0,0 6-3307 0 0,1-5 1190 0 0</inkml:trace>
</inkml:ink>
</file>

<file path=ppt/ink/ink1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8:18.3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1 157 4788 0 0,'0'0'5837'0'0,"2"-14"-4650"0"0,10-46-204 0 0,-11 58-913 0 0,-1 0-1 0 0,1-1 1 0 0,0 1-1 0 0,-1 0 1 0 0,1 0-1 0 0,0 0 1 0 0,0 0-1 0 0,0-1 1 0 0,1 2 0 0 0,-1-1-1 0 0,0 0 1 0 0,1 0-1 0 0,-1 0 1 0 0,1 1-1 0 0,0-1 1 0 0,0 0-1 0 0,-1 1 1 0 0,1 0-1 0 0,0-1 1 0 0,0 1 0 0 0,3-1-1 0 0,4-3 187 0 0,1-1 38 0 0,-1 0 1 0 0,1 1-1 0 0,21-7 1 0 0,-25 10-154 0 0,-1 1 0 0 0,1-1 0 0 0,0 1 0 0 0,0 0 0 0 0,0 1 0 0 0,0-1 0 0 0,-1 1 0 0 0,1 0 0 0 0,8 2 0 0 0,-14-2-141 0 0,1 1 1 0 0,0-1-1 0 0,-1 1 1 0 0,0-1-1 0 0,1 1 1 0 0,-1-1-1 0 0,1 1 0 0 0,-1-1 1 0 0,1 1-1 0 0,-1 0 1 0 0,0-1-1 0 0,0 1 1 0 0,1-1-1 0 0,-1 1 0 0 0,0 0 1 0 0,0-1-1 0 0,0 1 1 0 0,0 0-1 0 0,1 0 1 0 0,-1-1-1 0 0,0 1 0 0 0,0 0 1 0 0,-1-1-1 0 0,1 1 1 0 0,0 0-1 0 0,0-1 1 0 0,0 1-1 0 0,-1 1 1 0 0,-5 22 117 0 0,-2-11 21 0 0,-1 0 0 0 0,0-1 0 0 0,-1 0 0 0 0,-15 15 0 0 0,-9 10 107 0 0,25-26-154 0 0,1 0 0 0 0,-14 24 0 0 0,20-31-16 0 0,0 1 0 0 0,0 0-1 0 0,0 0 1 0 0,0 0 0 0 0,1 0-1 0 0,0 1 1 0 0,0-1 0 0 0,0 0-1 0 0,1 1 1 0 0,0 9 0 0 0,0-14-33 0 0,1 0 0 0 0,-1 1 1 0 0,1-1-1 0 0,0 0 0 0 0,-1 0 0 0 0,1 0 1 0 0,0 1-1 0 0,0-1 0 0 0,0 0 1 0 0,0 0-1 0 0,0 0 0 0 0,0 0 0 0 0,0 0 1 0 0,0 0-1 0 0,0-1 0 0 0,0 1 1 0 0,1 0-1 0 0,-1-1 0 0 0,0 1 0 0 0,1 0 1 0 0,-1-1-1 0 0,0 0 0 0 0,3 1 1 0 0,3 1 143 0 0,1 0 0 0 0,-1 0 0 0 0,9 0 0 0 0,19 0 55 0 0,-1-1-1 0 0,1-2 0 0 0,0-2 1 0 0,43-8-1 0 0,-39 3-198 0 0,1-2 0 0 0,45-19 0 0 0,-79 25-1862 0 0,-16 4 761 0 0,-18 4-586 0 0,-3 7-592 0 0,18-6-1026 0 0,-22 5 1 0 0,-3-3-3344 0 0</inkml:trace>
</inkml:ink>
</file>

<file path=ppt/ink/ink1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8:20.1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266 193 1232 0 0,'0'0'11244'0'0,"-4"-11"-10610"0"0,0-1-452 0 0,2 6-51 0 0,0 1-1 0 0,0-1 1 0 0,0 0 0 0 0,-1 1-1 0 0,-5-9 1 0 0,7 13-67 0 0,1 1 1 0 0,-1-1-1 0 0,1 1 0 0 0,-1-1 0 0 0,0 1 1 0 0,0-1-1 0 0,1 1 0 0 0,-1-1 0 0 0,0 1 1 0 0,0 0-1 0 0,1 0 0 0 0,-1-1 1 0 0,0 1-1 0 0,0 0 0 0 0,0 0 0 0 0,1 0 1 0 0,-1 0-1 0 0,0 0 0 0 0,0 0 1 0 0,0 0-1 0 0,0 0 0 0 0,1 0 0 0 0,-1 0 1 0 0,-1 1-1 0 0,-1-1-8 0 0,1 1 0 0 0,-1 0 0 0 0,0-1-1 0 0,1 1 1 0 0,-1 1 0 0 0,-3 1 0 0 0,-9 7 157 0 0,0 1-1 0 0,0 0 0 0 0,1 1 1 0 0,1 1-1 0 0,0 0 1 0 0,1 1-1 0 0,0 0 1 0 0,1 1-1 0 0,1 0 1 0 0,-13 24-1 0 0,16-24-152 0 0,0 0 1 0 0,1 1-1 0 0,0 0 0 0 0,2 0 0 0 0,0 0 1 0 0,0 1-1 0 0,2 0 0 0 0,0-1 1 0 0,1 1-1 0 0,1 0 0 0 0,1 20 0 0 0,1-28-39 0 0,-1-1-1 0 0,1 0 1 0 0,1 1-1 0 0,0-1 1 0 0,0 0-1 0 0,0 0 1 0 0,1 0-1 0 0,0-1 1 0 0,1 0-1 0 0,-1 1 1 0 0,2-1-1 0 0,-1-1 1 0 0,1 1-1 0 0,0-1 1 0 0,0 0-1 0 0,0 0 1 0 0,1-1-1 0 0,0 0 1 0 0,0 0-1 0 0,1-1 1 0 0,8 5-1 0 0,-2-3 12 0 0,-1 0 0 0 0,1-1-1 0 0,0-1 1 0 0,1 0 0 0 0,-1-1-1 0 0,1 0 1 0 0,0-1 0 0 0,-1-1 0 0 0,1 0-1 0 0,0-1 1 0 0,23-3 0 0 0,-27 1-12 0 0,-1 0 0 0 0,1-1 1 0 0,-1 0-1 0 0,0-1 0 0 0,0 0 0 0 0,0 0 0 0 0,-1-1 1 0 0,1-1-1 0 0,-1 1 0 0 0,0-2 0 0 0,11-9 1 0 0,-13 10-11 0 0,-1-1 0 0 0,0 0 1 0 0,0 0-1 0 0,0 0 0 0 0,-1 0 1 0 0,0-1-1 0 0,0 0 0 0 0,-1 0 1 0 0,0 0-1 0 0,0-1 0 0 0,-1 1 1 0 0,-1-1-1 0 0,4-14 0 0 0,-5 8-22 0 0,0-1 0 0 0,0 1 0 0 0,-2 0-1 0 0,0-1 1 0 0,-1 1 0 0 0,0 0 0 0 0,-1 0 0 0 0,-1 0 0 0 0,-1 0-1 0 0,0 1 1 0 0,0 0 0 0 0,-2 0 0 0 0,-11-21 0 0 0,-3 2-24 0 0,-2 0 0 0 0,-1 1 0 0 0,-1 2 0 0 0,-31-29 0 0 0,39 42 5 0 0,0 1 0 0 0,-24-17 1 0 0,36 29 9 0 0,-1 0 0 0 0,0 0 0 0 0,-1 1 1 0 0,1 0-1 0 0,-1 0 0 0 0,1 0 0 0 0,-1 1 1 0 0,0 0-1 0 0,0 1 0 0 0,0-1 1 0 0,-13 0-1 0 0,18 2 17 0 0,0 0 0 0 0,0 0 1 0 0,0 1-1 0 0,0-1 0 0 0,0 1 1 0 0,0-1-1 0 0,0 1 0 0 0,0 0 1 0 0,0 0-1 0 0,0 0 0 0 0,0 0 1 0 0,0 0-1 0 0,1 0 0 0 0,-1 0 1 0 0,1 1-1 0 0,-1-1 0 0 0,0 0 0 0 0,1 1 1 0 0,0 0-1 0 0,-1-1 0 0 0,1 1 1 0 0,0 0-1 0 0,0-1 0 0 0,0 1 1 0 0,0 0-1 0 0,0 0 0 0 0,1 0 1 0 0,-1 0-1 0 0,0 0 0 0 0,1 3 1 0 0,-2 4 38 0 0,0 0 1 0 0,1 0 0 0 0,0 0-1 0 0,1 0 1 0 0,1 15 0 0 0,1-12 17 0 0,0 0 0 0 0,1 0 1 0 0,0 0-1 0 0,1 0 0 0 0,0-1 1 0 0,1 1-1 0 0,6 10 0 0 0,48 73 269 0 0,-58-94-317 0 0,70 97 550 0 0,92 96 1 0 0,-138-168-479 0 0,30 24 0 0 0,-18-18-531 0 0,-34-30 764 0 0,5 5-4371 0 0</inkml:trace>
</inkml:ink>
</file>

<file path=ppt/ink/ink1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8:20.4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1748 0 0,'0'0'17536'0'0,"13"11"-17114"0"0,42 36-112 0 0,-50-43-273 0 0,-1 0 0 0 0,0 0 0 0 0,0 0 0 0 0,0 0 0 0 0,-1 1 0 0 0,1-1 0 0 0,-1 1 1 0 0,2 5-1 0 0,4 5-16 0 0,-5-7-267 0 0,0 0 1 0 0,0 1-1 0 0,-1-1 1 0 0,0 1 0 0 0,0-1-1 0 0,-1 1 1 0 0,0 0 0 0 0,-1 0-1 0 0,0 0 1 0 0,0 0 0 0 0,-2 15-1 0 0,1-21-411 0 0,0 0 0 0 0,0-1 0 0 0,-1 1 0 0 0,1-1 0 0 0,-1 1 0 0 0,0 0 0 0 0,0-1 0 0 0,0 0 0 0 0,0 1 0 0 0,-2 2 0 0 0,1-1-1392 0 0,-3 7-5489 0 0</inkml:trace>
</inkml:ink>
</file>

<file path=ppt/ink/ink1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8:21.9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347 375 928 0 0,'0'0'3858'0'0,"0"-14"-3133"0"0,0 11-667 0 0,1-32 1174 0 0,-5-36 0 0 0,-16-55 3189 0 0,19 123-4308 0 0,1 1 0 0 0,-1-1-1 0 0,0 1 1 0 0,0-1 0 0 0,0 1-1 0 0,-1 0 1 0 0,1-1 0 0 0,-1 1-1 0 0,1 0 1 0 0,-1 0 0 0 0,0 0-1 0 0,1 0 1 0 0,-1 0 0 0 0,0 0-1 0 0,0 0 1 0 0,0 1 0 0 0,-1-1-1 0 0,1 1 1 0 0,0 0 0 0 0,-1-1-1 0 0,1 1 1 0 0,-1 0 0 0 0,1 1-1 0 0,-1-1 1 0 0,1 0 0 0 0,-1 1-1 0 0,0-1 1 0 0,1 1 0 0 0,-6 0 0 0 0,1-1 2 0 0,0 2 1 0 0,-1-1-1 0 0,1 1 1 0 0,0 0 0 0 0,0 0-1 0 0,-1 1 1 0 0,1 0 0 0 0,0 0-1 0 0,-11 6 1 0 0,7-2-9 0 0,1 1 0 0 0,-1 0 1 0 0,2 1-1 0 0,-1 0 0 0 0,1 0 1 0 0,0 1-1 0 0,1 1 0 0 0,0-1 0 0 0,0 1 1 0 0,1 1-1 0 0,0-1 0 0 0,1 1 0 0 0,-10 23 1 0 0,6-8-27 0 0,2 0 0 0 0,0 0 0 0 0,1 1 0 0 0,2 1 0 0 0,-3 35 0 0 0,6-41-43 0 0,1-1 0 0 0,1 1 1 0 0,0-1-1 0 0,6 30 0 0 0,-5-45-21 0 0,0 0 0 0 0,1 1 0 0 0,0-1 0 0 0,0 0 0 0 0,0 0 0 0 0,1 0 0 0 0,0-1 0 0 0,0 1 0 0 0,1-1 0 0 0,-1 1 0 0 0,1-1 0 0 0,1 0 0 0 0,-1-1 0 0 0,0 1 0 0 0,1-1 0 0 0,0 0 0 0 0,0 0 0 0 0,11 6 0 0 0,-8-6 12 0 0,-1-1-1 0 0,0 0 0 0 0,1 0 1 0 0,0-1-1 0 0,0 0 1 0 0,-1 0-1 0 0,1-1 1 0 0,0 0-1 0 0,0-1 0 0 0,0 0 1 0 0,0 0-1 0 0,1 0 1 0 0,-1-1-1 0 0,-1 0 1 0 0,15-5-1 0 0,-11 3-4 0 0,-1 0 0 0 0,0-1-1 0 0,0-1 1 0 0,0 0 0 0 0,-1 0 0 0 0,0-1 0 0 0,0 0-1 0 0,0-1 1 0 0,0 0 0 0 0,14-16 0 0 0,-16 14-10 0 0,0-1-1 0 0,0 0 1 0 0,-1 0 0 0 0,0-1-1 0 0,-1 0 1 0 0,0 0 0 0 0,0 0 0 0 0,-2 0-1 0 0,1-1 1 0 0,-1 0 0 0 0,1-13-1 0 0,-1-1-17 0 0,-1-1 0 0 0,-2 1 0 0 0,-4-53 0 0 0,-2 48-8 0 0,0-1 0 0 0,-2 1-1 0 0,-20-50 1 0 0,24 70-10 0 0,-1-1-1 0 0,-1 1 1 0 0,1 0-1 0 0,-2 0 1 0 0,0 1 0 0 0,-15-19-1 0 0,18 25-1 0 0,-1-1 0 0 0,1 1 1 0 0,-1 0-1 0 0,0 0 0 0 0,0 0 0 0 0,-1 1 0 0 0,1 0 1 0 0,-1 0-1 0 0,0 0 0 0 0,0 1 0 0 0,0 0 0 0 0,0 0 1 0 0,0 0-1 0 0,0 1 0 0 0,-8-1 0 0 0,4 1-5 0 0,0 0 0 0 0,0 1 0 0 0,0 1 0 0 0,0 0 0 0 0,0 0 0 0 0,1 1 0 0 0,-1 0 0 0 0,-13 5-1 0 0,18-6 31 0 0,1 1-1 0 0,0 0 0 0 0,0 1 1 0 0,0-1-1 0 0,0 1 0 0 0,1-1 1 0 0,-1 1-1 0 0,1 0 0 0 0,-1 0 0 0 0,1 1 1 0 0,0-1-1 0 0,0 1 0 0 0,1 0 1 0 0,-1 0-1 0 0,1-1 0 0 0,-1 2 1 0 0,1-1-1 0 0,1 0 0 0 0,-1 0 0 0 0,-1 7 1 0 0,1-1 39 0 0,0 1 1 0 0,1-1-1 0 0,0 0 1 0 0,1 1-1 0 0,1-1 1 0 0,-1 1-1 0 0,1-1 0 0 0,1 0 1 0 0,0 1-1 0 0,1-1 1 0 0,0 0-1 0 0,0 0 1 0 0,8 14-1 0 0,1 1 91 0 0,2-1 1 0 0,0-1-1 0 0,34 42 0 0 0,-5-15 1 0 0,3-3-1 0 0,100 82 1 0 0,-142-126-256 0 0,0 1-814 0 0,0-1 1 0 0,0 0 0 0 0,0 0 0 0 0,0 0-1 0 0,1 0 1 0 0,-1-1 0 0 0,1 1 0 0 0,-1-1-1 0 0,1-1 1 0 0,0 1 0 0 0,0 0 0 0 0,8 0-1 0 0,1-2-5311 0 0</inkml:trace>
</inkml:ink>
</file>

<file path=ppt/ink/ink1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8:22.3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93 130 2584 0 0,'0'0'10819'0'0,"0"-13"-9591"0"0,1-42-197 0 0,-1 53-976 0 0,0 0 1 0 0,0-1-1 0 0,1 1 0 0 0,0 0 1 0 0,-1-1-1 0 0,1 1 1 0 0,0 0-1 0 0,0 0 0 0 0,0 0 1 0 0,0 0-1 0 0,0 0 0 0 0,1 0 1 0 0,-1 0-1 0 0,1 0 0 0 0,-1 0 1 0 0,1 0-1 0 0,0 1 0 0 0,-1-1 1 0 0,1 1-1 0 0,0-1 0 0 0,4-1 1 0 0,-4 2-17 0 0,3-2-20 0 0,-1 1-1 0 0,1 0 1 0 0,-1 0 0 0 0,1 0-1 0 0,0 1 1 0 0,0 0 0 0 0,0 0-1 0 0,0 0 1 0 0,0 1 0 0 0,0-1-1 0 0,9 2 1 0 0,-13-1-26 0 0,-1 0-1 0 0,0 0 1 0 0,1 0 0 0 0,-1 1 0 0 0,0-1-1 0 0,1 0 1 0 0,-1 0 0 0 0,0 0 0 0 0,1 1-1 0 0,-1-1 1 0 0,0 0 0 0 0,0 1 0 0 0,1-1-1 0 0,-1 0 1 0 0,0 1 0 0 0,0-1 0 0 0,1 0-1 0 0,-1 1 1 0 0,0-1 0 0 0,0 0 0 0 0,0 1-1 0 0,0-1 1 0 0,0 1 0 0 0,0-1 0 0 0,0 0-1 0 0,1 1 1 0 0,-1-1 0 0 0,0 1 0 0 0,0-1-1 0 0,0 0 1 0 0,-1 1 0 0 0,1-1 0 0 0,0 0-1 0 0,0 1 1 0 0,0-1 0 0 0,0 1 0 0 0,-4 15 92 0 0,3-11-74 0 0,-3 3 52 0 0,0 1 0 0 0,2 0 0 0 0,-1 0 0 0 0,-1 13 0 0 0,3-19-34 0 0,1 0 1 0 0,0 1 0 0 0,0-1 0 0 0,1 0-1 0 0,-1 0 1 0 0,1 0 0 0 0,-1 0 0 0 0,1 0-1 0 0,0 0 1 0 0,0 0 0 0 0,0 0 0 0 0,1 0 0 0 0,-1 0-1 0 0,1 0 1 0 0,0 0 0 0 0,3 4 0 0 0,10 10 302 0 0,23 19 1 0 0,14 14 580 0 0,-47-44-834 0 0,-1-1 0 0 0,1 1 1 0 0,-1 1-1 0 0,0-1 0 0 0,-1 0 0 0 0,0 1 1 0 0,4 9-1 0 0,-6-13-60 0 0,0 1 0 0 0,0-1 1 0 0,0 0-1 0 0,-1 1 0 0 0,1-1 1 0 0,-1 1-1 0 0,0-1 0 0 0,0 1 1 0 0,0-1-1 0 0,-1 1 0 0 0,0 4 1 0 0,0-6-16 0 0,0 0 0 0 0,1 0 1 0 0,-1 0-1 0 0,0 0 1 0 0,-1-1-1 0 0,1 1 0 0 0,0 0 1 0 0,0-1-1 0 0,-1 1 0 0 0,1 0 1 0 0,-1-1-1 0 0,1 0 1 0 0,-1 1-1 0 0,0-1 0 0 0,1 0 1 0 0,-1 0-1 0 0,0 0 1 0 0,0 0-1 0 0,0 0 0 0 0,-2 0 1 0 0,-16 5-504 0 0,1-1 0 0 0,-1-1 0 0 0,-29 3 0 0 0,-25 5-2060 0 0,32-1-153 0 0,-3 2-3906 0 0,11-6 243 0 0</inkml:trace>
</inkml:ink>
</file>

<file path=ppt/ink/ink1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8:25.5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33 1 5156 0 0,'0'0'8138'0'0,"-6"13"-7880"0"0,-18 44-5 0 0,24-55-224 0 0,-1 1 0 0 0,0 0 0 0 0,1 0-1 0 0,-1 0 1 0 0,1-1 0 0 0,0 1 0 0 0,0 0-1 0 0,0 0 1 0 0,0 0 0 0 0,1 0 0 0 0,-1 0-1 0 0,1-1 1 0 0,0 1 0 0 0,0 0 0 0 0,1 3-1 0 0,2 5 110 0 0,-1 1 5 0 0,6 24 208 0 0,1 0 0 0 0,25 57 0 0 0,-33-91-333 0 0,-1 1 0 0 0,0 0 0 0 0,1-1 1 0 0,0 1-1 0 0,0-1 0 0 0,0 1 0 0 0,0-1 0 0 0,0 0 0 0 0,0 0 1 0 0,1 0-1 0 0,4 3 0 0 0,-6-4-1 0 0,0-1 1 0 0,0 1-1 0 0,1-1 0 0 0,-1 1 1 0 0,0-1-1 0 0,1 0 1 0 0,-1 0-1 0 0,0 1 0 0 0,1-1 1 0 0,-1 0-1 0 0,0 0 0 0 0,1 0 1 0 0,-1-1-1 0 0,0 1 1 0 0,1 0-1 0 0,-1 0 0 0 0,0-1 1 0 0,0 1-1 0 0,1-1 0 0 0,-1 1 1 0 0,0-1-1 0 0,0 0 1 0 0,0 1-1 0 0,0-1 0 0 0,1 0 1 0 0,-1 0-1 0 0,0 0 0 0 0,0 0 1 0 0,1-1-1 0 0,11-13 61 0 0,0-1 0 0 0,-1-1-1 0 0,0 0 1 0 0,-2 0 0 0 0,14-29 0 0 0,-12 23 155 0 0,-12 22-205 0 0,0 1-1 0 0,1 0 0 0 0,-1-1 1 0 0,0 1-1 0 0,0 0 1 0 0,1-1-1 0 0,-1 1 1 0 0,0-1-1 0 0,1 1 0 0 0,-1 0 1 0 0,0 0-1 0 0,1-1 1 0 0,-1 1-1 0 0,0 0 0 0 0,1 0 1 0 0,-1-1-1 0 0,1 1 1 0 0,-1 0-1 0 0,0 0 0 0 0,1 0 1 0 0,-1 0-1 0 0,1 0 1 0 0,-1-1-1 0 0,1 1 1 0 0,-1 0-1 0 0,1 0 0 0 0,-1 0 1 0 0,0 0-1 0 0,1 0 1 0 0,-1 0-1 0 0,1 1 0 0 0,-1-1 1 0 0,1 0-1 0 0,-1 0 1 0 0,1 0-1 0 0,-1 0 1 0 0,0 0-1 0 0,1 1 0 0 0,-1-1 1 0 0,1 0-1 0 0,-1 0 1 0 0,0 1-1 0 0,1-1 0 0 0,16 17 157 0 0,-14-14-109 0 0,9 10-6 0 0,0 0-1 0 0,1-1 0 0 0,27 18 1 0 0,-33-25-58 0 0,1 0 0 0 0,0-1 0 0 0,1 0 1 0 0,-1-1-1 0 0,1 0 0 0 0,-1 0 0 0 0,1-1 0 0 0,0 0 0 0 0,12 1 0 0 0,-12-2 8 0 0,0-1-1 0 0,0 0 1 0 0,-1-1-1 0 0,1 0 1 0 0,0 0-1 0 0,-1-1 1 0 0,1 0-1 0 0,-1-1 0 0 0,0 1 1 0 0,0-2-1 0 0,10-4 1 0 0,-12 5 9 0 0,0-1 0 0 0,0 0 0 0 0,-1 0 0 0 0,1 0 0 0 0,-1-1 0 0 0,0 0 0 0 0,0 0 0 0 0,0 0 0 0 0,-1-1 0 0 0,0 1 0 0 0,0-1 0 0 0,0 0 0 0 0,-1 0 0 0 0,4-10 0 0 0,-5 12 32 0 0,-1-1-1 0 0,1 0 1 0 0,-1-1 0 0 0,0 1 0 0 0,-1 0-1 0 0,1 0 1 0 0,-1 0 0 0 0,0 0 0 0 0,-1-7-1 0 0,1 11-60 0 0,0-1-1 0 0,-1 0 0 0 0,1 0 0 0 0,-1 0 0 0 0,1 1 0 0 0,-1-1 1 0 0,0 0-1 0 0,1 0 0 0 0,-1 1 0 0 0,0-1 0 0 0,0 1 0 0 0,0-1 0 0 0,0 0 1 0 0,0 1-1 0 0,-1 0 0 0 0,1-1 0 0 0,0 1 0 0 0,-1 0 0 0 0,1 0 1 0 0,-1 0-1 0 0,1 0 0 0 0,-1 0 0 0 0,0 0 0 0 0,1 0 0 0 0,-1 0 1 0 0,0 1-1 0 0,-3-2 0 0 0,-1 1-241 0 0,0 0 0 0 0,0 0 0 0 0,0 1 0 0 0,0 0 0 0 0,0 0 0 0 0,0 0 1 0 0,0 1-1 0 0,0 0 0 0 0,0 0 0 0 0,-9 4 0 0 0,-8 5-3276 0 0,-1 4-3397 0 0,14-7-53 0 0</inkml:trace>
</inkml:ink>
</file>

<file path=ppt/ink/ink1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8:25.8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13353 0 0,'0'0'6129'0'0,"68"79"-6129"0"0,-59-62-60 0 0,-2 0-248 0 0,1-1-156 0 0,-2-4-180 0 0,2 5-188 0 0,-2-5-333 0 0,0 0-943 0 0,3-5-952 0 0</inkml:trace>
</inkml:ink>
</file>

<file path=ppt/ink/ink1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8:26.0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76 0 9585 0 0,'0'0'7998'0'0,"-8"12"-7770"0"0,-23 39-39 0 0,30-50-174 0 0,0 1 0 0 0,0-1 1 0 0,0 1-1 0 0,0-1 1 0 0,1 1-1 0 0,-1 0 0 0 0,0 0 1 0 0,1-1-1 0 0,-1 1 0 0 0,1 0 1 0 0,0 0-1 0 0,-1 0 0 0 0,1-1 1 0 0,0 1-1 0 0,0 0 1 0 0,0 0-1 0 0,0 0 0 0 0,1 0 1 0 0,-1-1-1 0 0,0 1 0 0 0,1 0 1 0 0,0 0-1 0 0,-1-1 1 0 0,1 1-1 0 0,0 0 0 0 0,0-1 1 0 0,-1 1-1 0 0,3 2 0 0 0,3 6 73 0 0,17 29 285 0 0,-19-34-323 0 0,0 0 1 0 0,-1 0-1 0 0,0 1 1 0 0,0-1-1 0 0,0 1 1 0 0,0 0 0 0 0,-1 0-1 0 0,0 0 1 0 0,0 0-1 0 0,-1 0 1 0 0,2 12-1 0 0,-3-17-66 0 0,-1-1-1 0 0,1 1 1 0 0,-1-1-1 0 0,1 1 1 0 0,0-1-1 0 0,-1 0 1 0 0,1 1-1 0 0,-1-1 1 0 0,1 0 0 0 0,-1 1-1 0 0,1-1 1 0 0,-1 0-1 0 0,0 0 1 0 0,1 1-1 0 0,-1-1 1 0 0,1 0-1 0 0,-1 0 1 0 0,1 0-1 0 0,-1 0 1 0 0,0 0-1 0 0,1 0 1 0 0,-1 0-1 0 0,1 0 1 0 0,-1 0-1 0 0,0 0 1 0 0,0 0-1 0 0,-20-1-860 0 0,21 1 815 0 0,-4 0-203 0 0,1-1 0 0 0,-1 0 0 0 0,1 0-1 0 0,0 0 1 0 0,0 0 0 0 0,-1 0 0 0 0,1-1 0 0 0,-4-2-1 0 0,-12-11-4625 0 0,10 2-547 0 0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38:16.7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 10365 0 0,'0'0'12891'0'0,"14"-1"-12055"0"0,-3-1-596 0 0,0 1 1 0 0,23 1 0 0 0,-33 0-214 0 0,0 1 0 0 0,1-1 0 0 0,-1 0 0 0 0,0 1 0 0 0,0-1 0 0 0,0 1 0 0 0,0-1 0 0 0,1 1 0 0 0,-1-1 0 0 0,0 1 0 0 0,0 0 0 0 0,0 0 0 0 0,0-1 0 0 0,-1 1 1 0 0,1 0-1 0 0,0 0 0 0 0,0 0 0 0 0,0 0 0 0 0,-1 0 0 0 0,2 2 0 0 0,5 21 358 0 0,-5-16-290 0 0,7 33 46 0 0,-2-1 1 0 0,3 45-1 0 0,-5 83-944 0 0,-7-142 119 0 0,0-1-1 0 0,-2 1 1 0 0,-1-1 0 0 0,-12 37 0 0 0,11-39-561 0 0,4-18 474 0 0,1 1 0 0 0,0 0-1 0 0,0 0 1 0 0,1 9 0 0 0,0-16 736 0 0,0 1-1 0 0,0 0 1 0 0,0 0 0 0 0,0 0-1 0 0,0 0 1 0 0,0 0 0 0 0,0 0-1 0 0,0-1 1 0 0,1 1 0 0 0,-1 0-1 0 0,0 0 1 0 0,0 0 0 0 0,0 0 0 0 0,0 0-1 0 0,0 0 1 0 0,0 0 0 0 0,0 0-1 0 0,1 0 1 0 0,-1 0 0 0 0,0-1-1 0 0,0 1 1 0 0,0 0 0 0 0,0 0-1 0 0,0 0 1 0 0,0 0 0 0 0,1 0 0 0 0,-1 0-1 0 0,0 0 1 0 0,0 0 0 0 0,0 0-1 0 0,0 0 1 0 0,0 0 0 0 0,1 0-1 0 0,-1 0 1 0 0,0 0 0 0 0,0 0-1 0 0,0 0 1 0 0,0 1 0 0 0,0-1 0 0 0,0 0-1 0 0,1 0 1 0 0,-1 0 0 0 0,0 0-1 0 0,0 0 1 0 0,0 0 0 0 0,0 0-1 0 0,0 0 1 0 0,0 0 0 0 0,0 0-1 0 0,1 1 1 0 0,-1-1 0 0 0,0 0-1 0 0,0 0 1 0 0,0 0 0 0 0,0 0 0 0 0,0 0-1 0 0,0 0 1 0 0,0 1 0 0 0,0-1-1 0 0,0 0 1 0 0,0 0 0 0 0,0 0-1 0 0,0 0 1 0 0,0 0 0 0 0,0 1-1 0 0,0-1 1 0 0,0 0 0 0 0,0 0 0 0 0,0 0-1 0 0,7-8-205 0 0,-2-9 1160 0 0,6-25 1 0 0,-8 25 615 0 0,9-25-1 0 0,-9 37-1319 0 0,-1-1 0 0 0,1 0 0 0 0,0 1 0 0 0,0 0 0 0 0,0-1 0 0 0,1 1 0 0 0,0 1 0 0 0,5-6 0 0 0,0 2-164 0 0,1 0 1 0 0,1 0-1 0 0,-1 1 0 0 0,1 1 0 0 0,0 0 0 0 0,1 0 0 0 0,-1 1 0 0 0,1 1 1 0 0,0 0-1 0 0,0 0 0 0 0,1 1 0 0 0,15-2 0 0 0,19 0-164 0 0,93 2 0 0 0,-90 4 236 0 0,59 1 1605 0 0,-106-2-944 0 0,-6-2-240 0 0,-8-1-265 0 0,-1 2-219 0 0,-1 1 0 0 0,1 0 0 0 0,-1 0 0 0 0,1 1 0 0 0,-1 1 0 0 0,1 0 0 0 0,-23 8 0 0 0,32-9-51 0 0,-1 0 1 0 0,0 1-1 0 0,0 0 1 0 0,1 0-1 0 0,-1 0 1 0 0,1 0-1 0 0,-1 0 1 0 0,1 1-1 0 0,0 0 1 0 0,0-1-1 0 0,0 1 1 0 0,0 0-1 0 0,1 1 1 0 0,-1-1-1 0 0,1 0 1 0 0,0 1-1 0 0,0-1 1 0 0,0 1-1 0 0,0 0 1 0 0,1 0-1 0 0,-1-1 1 0 0,1 1-1 0 0,0 0 1 0 0,0 0-1 0 0,1 0 1 0 0,-1 1-1 0 0,1 6 1 0 0,0-7-7 0 0,0-1 0 0 0,0 0 0 0 0,1 1 0 0 0,-1-1 0 0 0,1 1 0 0 0,0-1 0 0 0,0 0 0 0 0,0 1 0 0 0,0-1 0 0 0,1 0 0 0 0,-1 0 0 0 0,1 0 0 0 0,0 0 0 0 0,0 0 0 0 0,0 0 0 0 0,0-1 0 0 0,0 1 0 0 0,1-1 0 0 0,-1 1 0 0 0,5 2 0 0 0,-3-2-36 0 0,1 0 0 0 0,0 0 0 0 0,0-1 0 0 0,0 0 0 0 0,0 0-1 0 0,1 0 1 0 0,-1-1 0 0 0,0 0 0 0 0,1 0 0 0 0,-1 0 0 0 0,1-1-1 0 0,6 1 1 0 0,0-1-504 0 0,-1 0-1 0 0,1-1 0 0 0,-1 0 0 0 0,17-5 0 0 0,-23 5-239 0 0,-1-1 0 0 0,0 1-1 0 0,1-1 1 0 0,-1-1 0 0 0,7-4-1 0 0,-7 5-754 0 0,-1-1-1 0 0,0 0 0 0 0,1 0 1 0 0,-1-1-1 0 0,0 1 0 0 0,4-8 1 0 0,6-11-4713 0 0</inkml:trace>
</inkml:ink>
</file>

<file path=ppt/ink/ink1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8:26.3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8 6625 0 0,'0'0'12528'0'0,"14"-2"-12152"0"0,2-1-203 0 0,25 0-1 0 0,-39 3-152 0 0,-1 1-1 0 0,1-1 0 0 0,-1 0 0 0 0,0 0 0 0 0,1 1 0 0 0,-1-1 0 0 0,1 0 0 0 0,-1 1 0 0 0,0 0 0 0 0,0-1 1 0 0,1 1-1 0 0,-1 0 0 0 0,0-1 0 0 0,0 1 0 0 0,0 0 0 0 0,0 0 0 0 0,0 0 0 0 0,0 0 0 0 0,0 0 1 0 0,0 0-1 0 0,0 1 0 0 0,0-1 0 0 0,0 0 0 0 0,-1 0 0 0 0,1 1 0 0 0,-1-1 0 0 0,1 0 0 0 0,0 3 0 0 0,2 2 88 0 0,6 12-25 0 0,-1 1 0 0 0,-1 0 1 0 0,0 0-1 0 0,-1 1 1 0 0,-2 0-1 0 0,0 0 0 0 0,-1 0 1 0 0,0 0-1 0 0,-2 0 1 0 0,-1 1-1 0 0,-3 30 0 0 0,3-46-381 0 0,-1 1 0 0 0,0-1 0 0 0,0 1 0 0 0,-1-1 0 0 0,1 0-1 0 0,-1 0 1 0 0,0 0 0 0 0,-1 0 0 0 0,-3 6 0 0 0,2-9-2310 0 0,3-6-1160 0 0,0-3-1172 0 0</inkml:trace>
</inkml:ink>
</file>

<file path=ppt/ink/ink1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8:26.6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 1 4244 0 0,'0'0'14553'0'0,"-1"15"-14326"0"0,-1 9-150 0 0,-7 75 242 0 0,9-90-299 0 0,0 0-1 0 0,1 0 1 0 0,0 0-1 0 0,0 0 1 0 0,1-1-1 0 0,0 1 0 0 0,0-1 1 0 0,5 10-1 0 0,-6-14-34 0 0,1-1-1 0 0,-1 1 0 0 0,1-1 1 0 0,0 0-1 0 0,0 0 1 0 0,1 0-1 0 0,-1 0 0 0 0,1 0 1 0 0,-1-1-1 0 0,1 1 1 0 0,0-1-1 0 0,0 1 0 0 0,0-1 1 0 0,0 0-1 0 0,0 0 0 0 0,1-1 1 0 0,-1 1-1 0 0,1-1 1 0 0,-1 1-1 0 0,1-1 0 0 0,6 1 1 0 0,0-1-266 0 0,1 0 0 0 0,-1-1 0 0 0,1 0 0 0 0,-1 0-1 0 0,1-1 1 0 0,-1-1 0 0 0,11-2 0 0 0,-3-1-2170 0 0,24-9-1 0 0,-41 13 1931 0 0,1 0 0 0 0,-1 0 0 0 0,0 1-1 0 0,1-1 1 0 0,-1 0 0 0 0,0 0 0 0 0,0 0-1 0 0,0 0 1 0 0,2-3 0 0 0,3-1-3923 0 0</inkml:trace>
</inkml:ink>
</file>

<file path=ppt/ink/ink1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8:27.1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131 92 10433 0 0,'0'0'5870'0'0,"-1"-13"-5804"0"0,-1-41-23 0 0,2 53-37 0 0,0 0 1 0 0,0 0-1 0 0,0 0 1 0 0,0 1 0 0 0,0-1-1 0 0,0 0 1 0 0,0 0 0 0 0,0 0-1 0 0,0 0 1 0 0,0 0 0 0 0,-1 0-1 0 0,1 1 1 0 0,0-1-1 0 0,-1 0 1 0 0,1 0 0 0 0,-1 0-1 0 0,1 1 1 0 0,-1-1 0 0 0,1 0-1 0 0,-1 1 1 0 0,1-1 0 0 0,-1 0-1 0 0,0 1 1 0 0,1-1-1 0 0,-1 1 1 0 0,0-1 0 0 0,0 1-1 0 0,1-1 1 0 0,-1 1 0 0 0,0-1-1 0 0,0 1 1 0 0,0 0 0 0 0,1-1-1 0 0,-1 1 1 0 0,0 0-1 0 0,0 0 1 0 0,0 0 0 0 0,-1 0-1 0 0,-1 0 15 0 0,1 0 0 0 0,-1 1 0 0 0,1-1 0 0 0,0 1 0 0 0,-1 0 0 0 0,1 0-1 0 0,0 0 1 0 0,-5 2 0 0 0,1 1 14 0 0,0 0-1 0 0,1 0 1 0 0,-1 0-1 0 0,1 1 0 0 0,0 0 1 0 0,0 0-1 0 0,0 0 1 0 0,1 1-1 0 0,-1-1 1 0 0,1 1-1 0 0,1 0 1 0 0,-1 0-1 0 0,1 1 0 0 0,0-1 1 0 0,1 1-1 0 0,-1 0 1 0 0,1-1-1 0 0,0 1 1 0 0,1 0-1 0 0,-1 12 1 0 0,2-18-36 0 0,0 1 1 0 0,0 0 0 0 0,1-1 0 0 0,-1 1-1 0 0,0 0 1 0 0,1-1 0 0 0,0 1 0 0 0,-1-1-1 0 0,1 1 1 0 0,0-1 0 0 0,0 1 0 0 0,-1-1-1 0 0,1 0 1 0 0,0 1 0 0 0,1-1 0 0 0,-1 0-1 0 0,0 0 1 0 0,0 1 0 0 0,0-1 0 0 0,1 0-1 0 0,-1 0 1 0 0,1 0 0 0 0,-1-1 0 0 0,0 1-1 0 0,1 0 1 0 0,0-1 0 0 0,-1 1 0 0 0,1-1-1 0 0,-1 1 1 0 0,1-1 0 0 0,0 1 0 0 0,-1-1-1 0 0,3 0 1 0 0,2 1-6 0 0,-1-1 0 0 0,1 0 0 0 0,-1 0 0 0 0,1 0-1 0 0,0-1 1 0 0,-1 0 0 0 0,1 0 0 0 0,-1 0 0 0 0,7-3 0 0 0,3-3-121 0 0,-1-1 0 0 0,0 0 0 0 0,26-20 0 0 0,-30 20 97 0 0,1 0 0 0 0,0 0 0 0 0,0 1 0 0 0,1 1 0 0 0,0 0 0 0 0,25-9 0 0 0,-35 14 50 0 0,1 1 0 0 0,-1-1 0 0 0,1 1 0 0 0,0-1 0 0 0,-1 1 0 0 0,1 0 0 0 0,0 0 0 0 0,-1 0 0 0 0,1 0 0 0 0,-1 1 0 0 0,1-1 0 0 0,0 1 0 0 0,-1 0 0 0 0,1-1 0 0 0,-1 1 0 0 0,0 0 0 0 0,1 0 0 0 0,-1 1 0 0 0,0-1 0 0 0,1 0 0 0 0,-1 1 0 0 0,0 0 0 0 0,0-1 0 0 0,0 1 0 0 0,0 0 0 0 0,-1 0 0 0 0,1 0 0 0 0,0 0 0 0 0,-1 0 0 0 0,0 0 0 0 0,1 1 0 0 0,-1-1 0 0 0,0 0 0 0 0,0 1 0 0 0,0-1 0 0 0,0 1 0 0 0,-1-1 0 0 0,1 1 0 0 0,-1 0 0 0 0,1-1 0 0 0,-1 1 0 0 0,0-1 0 0 0,0 4 0 0 0,0-3 1 0 0,-2 25 84 0 0,2-27-99 0 0,0 0 1 0 0,0 0 0 0 0,0-1 0 0 0,0 1 0 0 0,-1 0-1 0 0,1 0 1 0 0,0 0 0 0 0,0-1 0 0 0,0 1 0 0 0,-1 0-1 0 0,1 0 1 0 0,-1-1 0 0 0,1 1 0 0 0,0 0 0 0 0,-1-1-1 0 0,1 1 1 0 0,-1 0 0 0 0,0-1 0 0 0,1 1 0 0 0,-1-1-1 0 0,1 1 1 0 0,-1-1 0 0 0,0 1 0 0 0,1-1 0 0 0,-1 1-1 0 0,0-1 1 0 0,0 0 0 0 0,1 0 0 0 0,-2 1 0 0 0,1-1 147 0 0,2-6-118 0 0,-1 1 0 0 0,2-1 0 0 0,-1 0-1 0 0,0 1 1 0 0,1-1 0 0 0,0 1 0 0 0,1-1-1 0 0,-1 1 1 0 0,1 0 0 0 0,6-10 0 0 0,3-1-110 0 0,25-27 0 0 0,-35 41 84 0 0,0-1-1 0 0,1 1 0 0 0,-1 1 0 0 0,0-1 0 0 0,0 0 1 0 0,1 0-1 0 0,-1 1 0 0 0,1 0 0 0 0,0-1 0 0 0,-1 1 0 0 0,1 0 1 0 0,0 0-1 0 0,0 0 0 0 0,0 1 0 0 0,0-1 0 0 0,-1 1 1 0 0,1 0-1 0 0,6-1 0 0 0,-6 2 35 0 0,1 0 1 0 0,0-1-1 0 0,0 1 1 0 0,0 1-1 0 0,-1-1 1 0 0,1 0-1 0 0,-1 1 1 0 0,1 0-1 0 0,-1 0 1 0 0,0 0-1 0 0,1 0 1 0 0,-1 0-1 0 0,4 5 1 0 0,1 0 116 0 0,-1 1 0 0 0,-1-1 0 0 0,1 1 0 0 0,-1 0 0 0 0,6 11 0 0 0,-9-14-120 0 0,-1 0-1 0 0,0 0 1 0 0,0 1-1 0 0,0-1 0 0 0,0 0 1 0 0,-1 1-1 0 0,0-1 1 0 0,0 1-1 0 0,0-1 1 0 0,-1 12-1 0 0,0-15-39 0 0,-1 0 1 0 0,1 1-1 0 0,-1-1 0 0 0,0 0 0 0 0,0 0 0 0 0,0 0 0 0 0,0 1 0 0 0,0-1 1 0 0,-1 0-1 0 0,1-1 0 0 0,0 1 0 0 0,-1 0 0 0 0,0 0 0 0 0,1-1 1 0 0,-1 1-1 0 0,0 0 0 0 0,0-1 0 0 0,0 0 0 0 0,-4 3 0 0 0,-4 1-130 0 0,0 0-1 0 0,-18 7 0 0 0,27-12 104 0 0,-23 8-710 0 0,0-1 0 0 0,0-1 0 0 0,-33 3-1 0 0,-34-1-7419 0 0,47-7 804 0 0</inkml:trace>
</inkml:ink>
</file>

<file path=ppt/ink/ink1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8:29.5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64 431 1316 0 0,'0'0'4127'0'0,"-1"-12"-3432"0"0,-7-86 2156 0 0,6 23 3819 0 0,8 81-3628 0 0,20 35-2539 0 0,-14-15-277 0 0,-2 0 1 0 0,-1 0 0 0 0,-1 1-1 0 0,-2 0 1 0 0,0 0 0 0 0,3 48-1 0 0,-8 170 440 0 0,-3-177-465 0 0,-1 39 5 0 0,6 0 1 0 0,17 121-1 0 0,-1-102-81 0 0,63 319 262 0 0,-76-428-343 0 0,-1-11 65 0 0,-5-6-99 0 0,0 0-1 0 0,0 0 1 0 0,0 0-1 0 0,1 0 1 0 0,-1 0-1 0 0,0 0 1 0 0,0 0-1 0 0,0 0 1 0 0,1 0-1 0 0,-1-1 1 0 0,0 1-1 0 0,0 0 1 0 0,0 0-1 0 0,0 0 1 0 0,1 0-1 0 0,-1 0 1 0 0,0 0-1 0 0,0 0 1 0 0,0-1-1 0 0,0 1 1 0 0,0 0-1 0 0,1 0 1 0 0,-1 0-1 0 0,0 0 1 0 0,0-1-1 0 0,0 1 1 0 0,0 0-1 0 0,0 0 1 0 0,0 0-1 0 0,0-1 1 0 0,0 1-1 0 0,0 0 1 0 0,0 0-1 0 0,0 0 1 0 0,0-1-1 0 0,1 1 1 0 0,6-27 74 0 0,0 0 1 0 0,-2-1 0 0 0,3-40-1 0 0,-6 43-64 0 0,8-107-257 0 0,-9-168 1 0 0,-8 194 113 0 0,-22-117 0 0 0,-44-101-145 0 0,-51-43 96 0 0,47 155 153 0 0,74 200 14 0 0,-4-8-100 0 0,7 27-352 0 0,3 11 367 0 0,2-1 1 0 0,0 1-1 0 0,8 16 1 0 0,1 8 108 0 0,28 102 328 0 0,31 197 0 0 0,-5 156 30 0 0,-26-162-158 0 0,10 31 17 0 0,-51-356-222 0 0,2 8 70 0 0,0 24 1 0 0,-3-41 10 0 0,0-12 248 0 0,0-22-303 0 0,-2-211-238 0 0,-19 1-325 0 0,-76-269-282 0 0,-30 6 408 0 0,117 472 384 0 0,2 0 0 0 0,2 0 0 0 0,-4-67 0 0 0,16 113-466 0 0,-1-2 400 0 0,31 99 213 0 0,-4 0 1 0 0,-6 2-1 0 0,15 127 0 0 0,9 346 174 0 0,-48-548-327 0 0,0-1 1 0 0,3 61 53 0 0,-5-77-214 0 0,-1 0 0 0 0,-5 35 0 0 0,4-48-35 0 0,1 0-1 0 0,-1 0 1 0 0,0 0-1 0 0,0 0 0 0 0,-6 10 1 0 0,7-15 6 0 0,0 1 0 0 0,0-1 0 0 0,0 1 1 0 0,0-1-1 0 0,0 1 0 0 0,-1-1 0 0 0,1 0 0 0 0,0 0 0 0 0,0 0 1 0 0,-1 0-1 0 0,1 0 0 0 0,-1 0 0 0 0,1 0 0 0 0,-1 0 0 0 0,1 0 1 0 0,-1-1-1 0 0,0 1 0 0 0,1-1 0 0 0,-1 1 0 0 0,0-1 0 0 0,0 1 1 0 0,1-1-1 0 0,-1 0 0 0 0,-2 0 0 0 0,3 0-9 0 0,0 0 0 0 0,0 0 1 0 0,0-1-1 0 0,0 1 0 0 0,0 0 0 0 0,0-1 0 0 0,0 1 1 0 0,0 0-1 0 0,0-1 0 0 0,1 1 0 0 0,-1-1 0 0 0,0 1 0 0 0,0-1 1 0 0,0 1-1 0 0,0-2 0 0 0,-23-24-5113 0 0</inkml:trace>
</inkml:ink>
</file>

<file path=ppt/ink/ink1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8:30.2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20 168 1096 0 0,'0'0'5161'0'0,"-3"-13"-4033"0"0,-11-37-30 0 0,12 33 948 0 0,2 17-2018 0 0,0 0 1 0 0,0-1-1 0 0,0 1 1 0 0,0 0-1 0 0,0 0 0 0 0,0 0 1 0 0,0 0-1 0 0,0 0 1 0 0,0-1-1 0 0,0 1 0 0 0,0 0 1 0 0,0 0-1 0 0,0 0 1 0 0,1 0-1 0 0,-1 0 1 0 0,0 0-1 0 0,0-1 0 0 0,0 1 1 0 0,0 0-1 0 0,0 0 1 0 0,0 0-1 0 0,1 0 0 0 0,-1 0 1 0 0,0 0-1 0 0,0 0 1 0 0,0 0-1 0 0,0 0 1 0 0,0 0-1 0 0,1 0 0 0 0,-1 0 1 0 0,0 0-1 0 0,0 0 1 0 0,0 0-1 0 0,0 0 0 0 0,1 0 1 0 0,-1 0-1 0 0,0 0 1 0 0,0 0-1 0 0,0 0 1 0 0,0 0-1 0 0,1 0 0 0 0,0 0 74 0 0,0 1 1 0 0,0 0-1 0 0,0-1 0 0 0,0 1 0 0 0,0 0 0 0 0,0-1 0 0 0,0 1 0 0 0,0 0 0 0 0,-1 0 0 0 0,3 2 0 0 0,4 15 403 0 0,-1 0-1 0 0,-1 0 0 0 0,0 1 1 0 0,3 33-1 0 0,2 5-21 0 0,0-3-84 0 0,-6-29 10 0 0,10 33-1 0 0,-15-64-130 0 0,0-1 1 0 0,1 1-1 0 0,1-11 0 0 0,0-6-263 0 0,3-51-131 0 0,19-112 0 0 0,-20 169 115 0 0,-2 8-18 0 0,0 0 0 0 0,0 1 0 0 0,1-1 0 0 0,1 1 0 0 0,5-14 0 0 0,-8 21 9 0 0,0 0 0 0 0,1 0 0 0 0,-1 1-1 0 0,1-1 1 0 0,0 0 0 0 0,-1 0 0 0 0,1 1 0 0 0,0-1 0 0 0,-1 0 0 0 0,1 1 0 0 0,0-1-1 0 0,0 1 1 0 0,-1-1 0 0 0,1 1 0 0 0,0-1 0 0 0,0 1 0 0 0,0 0 0 0 0,0-1 0 0 0,0 1-1 0 0,-1 0 1 0 0,1 0 0 0 0,0-1 0 0 0,0 1 0 0 0,0 0 0 0 0,0 0 0 0 0,0 0 0 0 0,0 0-1 0 0,0 0 1 0 0,0 1 0 0 0,0-1 0 0 0,0 0 0 0 0,0 0 0 0 0,0 1 0 0 0,-1-1 0 0 0,1 0-1 0 0,0 1 1 0 0,0-1 0 0 0,0 1 0 0 0,1 0 0 0 0,2 2 7 0 0,1 0 0 0 0,-1 0 0 0 0,0 1 0 0 0,-1-1 0 0 0,7 8 0 0 0,1 3 28 0 0,-1 0 0 0 0,-1 1 1 0 0,0 0-1 0 0,13 30 0 0 0,16 68 117 0 0,-25-72-30 0 0,-8-68 838 0 0,3-18-975 0 0,1 1 0 0 0,3 0-1 0 0,18-46 1 0 0,-29 90 24 0 0,-1-1 1 0 0,0 1-1 0 0,0-1 1 0 0,0 1-1 0 0,0-1 1 0 0,1 1-1 0 0,-1-1 0 0 0,0 1 1 0 0,1-1-1 0 0,-1 1 1 0 0,0 0-1 0 0,1-1 0 0 0,-1 1 1 0 0,0-1-1 0 0,1 1 1 0 0,-1 0-1 0 0,1-1 1 0 0,-1 1-1 0 0,1 0 0 0 0,-1 0 1 0 0,1-1-1 0 0,-1 1 1 0 0,1 0-1 0 0,-1 0 0 0 0,1 0 1 0 0,0 0-1 0 0,0 0 1 0 0,0 0-1 0 0,0 0 0 0 0,0 0 0 0 0,-1 0 1 0 0,1 1-1 0 0,0-1 0 0 0,0 1 0 0 0,0-1 1 0 0,0 0-1 0 0,0 1 0 0 0,-1-1 0 0 0,1 1 1 0 0,1 1-1 0 0,3 2 6 0 0,-1 0 1 0 0,0 1-1 0 0,5 7 0 0 0,9 15-24 0 0,-1 0 0 0 0,-2 1 0 0 0,-1 1 0 0 0,21 60 0 0 0,-31-75-650 0 0,-1 1 1 0 0,1 16-1 0 0,2 10-4984 0 0,-4-35 2155 0 0</inkml:trace>
</inkml:ink>
</file>

<file path=ppt/ink/ink1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8:30.4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5092 0 0,'0'0'10181'0'0,"4"14"-9968"0"0,31 106-116 0 0,-26-79-300 0 0,5 17-1654 0 0,-2-24-3402 0 0</inkml:trace>
</inkml:ink>
</file>

<file path=ppt/ink/ink1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8:30.8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6 912 0 0,'0'0'12919'0'0,"9"13"-12282"0"0,30 44-126 0 0,11 32 67 0 0,-17-28-335 0 0,-31-58-238 0 0,0 1 9 0 0,1 0 0 0 0,-1-1-1 0 0,1 1 1 0 0,4 4 0 0 0,-6-8-5 0 0,-1 0 1 0 0,0 1 0 0 0,1-1-1 0 0,-1 1 1 0 0,1-1 0 0 0,-1 0-1 0 0,1 1 1 0 0,-1-1 0 0 0,1 0-1 0 0,-1 1 1 0 0,1-1 0 0 0,-1 0-1 0 0,1 0 1 0 0,-1 0 0 0 0,1 1-1 0 0,0-1 1 0 0,-1 0 0 0 0,1 0 0 0 0,-1 0-1 0 0,1 0 1 0 0,0 0 0 0 0,-1 0-1 0 0,1 0 1 0 0,-1 0 0 0 0,1 0-1 0 0,-1-1 1 0 0,1 1 0 0 0,0 0-1 0 0,-1 0 1 0 0,1 0 0 0 0,-1-1-1 0 0,1 1 1 0 0,-1 0 0 0 0,1-1-1 0 0,-1 1 1 0 0,1 0 0 0 0,-1-1-1 0 0,1 1 1 0 0,-1 0 0 0 0,0-1-1 0 0,1 0 1 0 0,3-6 28 0 0,0 0-1 0 0,0-1 0 0 0,-1 1 1 0 0,-1-1-1 0 0,1 1 0 0 0,2-15 1 0 0,-1 4-38 0 0,30-126 56 0 0,-33 137-32 0 0,-1 7 17 0 0,0-1 0 0 0,0 0 0 0 0,0 0 0 0 0,1 0 0 0 0,-1 1-1 0 0,0-1 1 0 0,0 0 0 0 0,1 0 0 0 0,-1 1 0 0 0,0-1 0 0 0,1 0 0 0 0,-1 0 0 0 0,1 1-1 0 0,-1-1 1 0 0,1 0 0 0 0,-1 1 0 0 0,1-1 0 0 0,0 1 0 0 0,-1-1 0 0 0,1 1-1 0 0,0-1 1 0 0,0 0 0 0 0,0 1 13 0 0,0 0 0 0 0,0 0-1 0 0,0 0 1 0 0,0 0-1 0 0,0 0 1 0 0,0 1 0 0 0,0-1-1 0 0,0 0 1 0 0,0 0 0 0 0,0 1-1 0 0,0-1 1 0 0,0 1 0 0 0,0-1-1 0 0,0 1 1 0 0,0-1 0 0 0,0 1-1 0 0,0 0 1 0 0,1 0 0 0 0,88 79 990 0 0,-21-18-816 0 0,-33-32-276 0 0,52 45-106 0 0,-34-19-2956 0 0,-51-52 2522 0 0,6 6-1945 0 0,-2-5-1953 0 0</inkml:trace>
</inkml:ink>
</file>

<file path=ppt/ink/ink1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8:32.8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492 735 468 0 0,'0'0'7086'0'0,"-6"-12"-6453"0"0,2 4-515 0 0,-3-8 305 0 0,-1 0 1 0 0,0 1-1 0 0,-20-27 0 0 0,23 36-200 0 0,1-1 0 0 0,-1 1 1 0 0,1 0-1 0 0,0-1 0 0 0,1 0 1 0 0,0 0-1 0 0,0 0 0 0 0,0-1 1 0 0,-2-12-1 0 0,2 1 233 0 0,1 0 1 0 0,1-33 0 0 0,-2-6 715 0 0,-20-106 1 0 0,18 139-1028 0 0,1-2 266 0 0,-2 0 0 0 0,-1 1 0 0 0,-1-1 0 0 0,-13-28 0 0 0,21 55-397 0 0,0 0 1 0 0,0 0 0 0 0,0-1 0 0 0,0 1-1 0 0,0 0 1 0 0,0 0 0 0 0,0-1 0 0 0,0 1-1 0 0,-1 0 1 0 0,1 0 0 0 0,0 0-1 0 0,0-1 1 0 0,0 1 0 0 0,0 0 0 0 0,0 0-1 0 0,0 0 1 0 0,-1-1 0 0 0,1 1 0 0 0,0 0-1 0 0,0 0 1 0 0,0 0 0 0 0,-1 0 0 0 0,1 0-1 0 0,0-1 1 0 0,0 1 0 0 0,0 0 0 0 0,-1 0-1 0 0,1 0 1 0 0,0 0 0 0 0,0 0-1 0 0,-1 0 1 0 0,1 0 0 0 0,0 0 0 0 0,0 0-1 0 0,0 0 1 0 0,-1 0 0 0 0,1 0 0 0 0,0 0-1 0 0,0 0 1 0 0,-1 0 0 0 0,1 0 0 0 0,0 0-1 0 0,0 0 1 0 0,-1 0 0 0 0,1 0 0 0 0,0 0-1 0 0,0 0 1 0 0,0 1 0 0 0,-1-1-1 0 0,1 0 1 0 0,0 0 0 0 0,0 0 0 0 0,0 0-1 0 0,-1 0 1 0 0,1 1 0 0 0,0-1 0 0 0,0 0-1 0 0,0 0 1 0 0,0 1 0 0 0,-8 14-92 0 0,7-13 140 0 0,-11 27 224 0 0,2 1 1 0 0,-9 44-1 0 0,-5 65 399 0 0,15-86-476 0 0,-12 105 419 0 0,-3 264 1 0 0,37-644 245 0 0,-1 12-956 0 0,-20-48-54 0 0,2 198 84 0 0,-3 0 1 0 0,-20-72-1 0 0,28 131 44 0 0,1-1-4 0 0,0 0 1 0 0,-1 0 0 0 0,1 1 0 0 0,-1-1 0 0 0,1 0 0 0 0,-1 0 0 0 0,0 1-1 0 0,0-1 1 0 0,0 1 0 0 0,0-1 0 0 0,-2-2 0 0 0,0 8-246 0 0,-3 27 86 0 0,-5 56 0 0 0,6-42 245 0 0,-41 728 302 0 0,46-660-181 0 0,0-112-79 0 0,0-12 344 0 0,34-310-198 0 0,1-66-503 0 0,-35 381 229 0 0,0-128-189 0 0,-2 103 174 0 0,-1 0-1 0 0,-9-41 1 0 0,10 69-322 0 0,0 9 133 0 0,-1 14 25 0 0,3-18 172 0 0,-14 140-64 0 0,-48 364 282 0 0,49-422-32 0 0,-5 158 0 0 0,18-242-158 0 0,0 0-1 0 0,0 0 0 0 0,0 0 1 0 0,1 0-1 0 0,-1 0 0 0 0,0 0 0 0 0,0 0 1 0 0,0 0-1 0 0,0 1 0 0 0,0-1 1 0 0,0 0-1 0 0,0 0 0 0 0,0 0 0 0 0,1 0 1 0 0,-1 0-1 0 0,0 0 0 0 0,0 0 1 0 0,0 0-1 0 0,0 0 0 0 0,0 0 1 0 0,0 0-1 0 0,0 0 0 0 0,1 0 0 0 0,-1 0 1 0 0,0 0-1 0 0,0 0 0 0 0,0 0 1 0 0,0 0-1 0 0,0 0 0 0 0,0 0 0 0 0,1 0 1 0 0,-1 0-1 0 0,0 0 0 0 0,0 0 1 0 0,0 0-1 0 0,0 0 0 0 0,0 0 1 0 0,0 0-1 0 0,0 0 0 0 0,1-1 0 0 0,-1 1 1 0 0,0 0-1 0 0,0 0 0 0 0,0 0 1 0 0,0 0-1 0 0,0 0 0 0 0,0 0 0 0 0,3-4 45 0 0,0 1 0 0 0,-1 0 0 0 0,0-1 0 0 0,1 0 0 0 0,-2 1 0 0 0,1-1 0 0 0,0 0 0 0 0,2-7-1 0 0,3-7-20 0 0,6-14-157 0 0,-1 0 0 0 0,-1-1 0 0 0,-2 0 0 0 0,-1-1-1 0 0,-2 0 1 0 0,-1 0 0 0 0,-2 0 0 0 0,-1-54-1 0 0,-2 87 27 0 0,0 0-1 0 0,0 0 0 0 0,0 0 0 0 0,0 0 1 0 0,0 0-1 0 0,0 0 0 0 0,0 0 0 0 0,-1 0 1 0 0,1 0-1 0 0,0 0 0 0 0,-1 0 1 0 0,1 0-1 0 0,0 0 0 0 0,-1 0 0 0 0,1 0 1 0 0,-1 0-1 0 0,0 0 0 0 0,1 0 0 0 0,-1 1 1 0 0,0-1-1 0 0,1 0 0 0 0,-1 0 0 0 0,0 1 1 0 0,0-1-1 0 0,0 0 0 0 0,0 1 0 0 0,0-1 1 0 0,-1 0-1 0 0,0 1-332 0 0,1 0 0 0 0,-1 0 0 0 0,1 0 0 0 0,0 0 0 0 0,-1 0 0 0 0,1 0-1 0 0,-1 1 1 0 0,1-1 0 0 0,-1 1 0 0 0,1-1 0 0 0,0 1 0 0 0,-1-1 0 0 0,1 1 0 0 0,0 0 0 0 0,-1-1 0 0 0,1 1 0 0 0,0 0-1 0 0,0 0 1 0 0,-2 1 0 0 0,-4 6-4650 0 0</inkml:trace>
</inkml:ink>
</file>

<file path=ppt/ink/ink1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8:33.6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1 139 3636 0 0,'0'0'13961'0'0,"10"18"-13461"0"0,34 59-88 0 0,-42-72-371 0 0,0 0-1 0 0,0 1 1 0 0,0-1 0 0 0,-1 1-1 0 0,0-1 1 0 0,0 1 0 0 0,0 0 0 0 0,-1-1-1 0 0,0 1 1 0 0,0 0 0 0 0,-1 6-1 0 0,0 4 69 0 0,-2 41 237 0 0,1-33-36 0 0,1 0 0 0 0,3 37 0 0 0,4-67 514 0 0,97-230-581 0 0,-23 21-804 0 0,-71 191 429 0 0,-5 16 26 0 0,-1 12-254 0 0,-1 18 7 0 0,-2 33 391 0 0,-2 0 0 0 0,-2-1-1 0 0,-3 1 1 0 0,-22 82 0 0 0,-1-28 247 0 0,30-109-129 0 0,4-6 402 0 0,30-42-281 0 0,127-178-358 0 0,-159 223 69 0 0,9-13-8 0 0,-10 15 8 0 0,-1 1 0 0 0,1-1 0 0 0,-1 1 0 0 0,1-1 0 0 0,-1 1 0 0 0,1-1 0 0 0,-1 1 0 0 0,1 0 0 0 0,-1-1 0 0 0,1 1 0 0 0,-1 0 0 0 0,1-1 1 0 0,0 1-1 0 0,-1 0 0 0 0,1 0 0 0 0,-1 0 0 0 0,1-1 0 0 0,0 1 0 0 0,-1 0 0 0 0,1 0 0 0 0,0 0 0 0 0,1 0 0 0 0,-2 1-12 0 0,1-1-1 0 0,0 1 1 0 0,-1-1 0 0 0,1 1 0 0 0,-1-1-1 0 0,1 1 1 0 0,-1 0 0 0 0,1-1 0 0 0,-1 1-1 0 0,1 0 1 0 0,-1-1 0 0 0,0 1 0 0 0,1 0-1 0 0,-1 0 1 0 0,0-1 0 0 0,1 1-1 0 0,-1 0 1 0 0,0 1 0 0 0,4 19-57 0 0,-3-15 56 0 0,7 51-393 0 0,-3 1-1 0 0,-4 90 1 0 0,-1-81-1973 0 0,-1-66 2252 0 0,1-1 0 0 0,0 1 1 0 0,0 0-1 0 0,0 0 0 0 0,0 0 1 0 0,0 0-1 0 0,1 0 0 0 0,-1 0 0 0 0,0 0 1 0 0,0 0-1 0 0,1 0 0 0 0,-1 0 1 0 0,0-1-1 0 0,1 1 0 0 0,-1 0 0 0 0,1 0 1 0 0,-1 0-1 0 0,1-1 0 0 0,-1 1 1 0 0,1 0-1 0 0,0 0 0 0 0,-1-1 0 0 0,1 1 1 0 0,0-1-1 0 0,0 1 0 0 0,0 0 0 0 0,1 0-245 0 0,1-1-1 0 0,-1 1 0 0 0,0-1 1 0 0,1 0-1 0 0,-1 0 0 0 0,0 0 1 0 0,1 0-1 0 0,-1 0 1 0 0,5-1-1 0 0,13-4-2103 0 0,5-8-613 0 0</inkml:trace>
</inkml:ink>
</file>

<file path=ppt/ink/ink1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8:34.0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230 119 12 0 0,'0'0'7627'0'0,"1"-13"-6178"0"0,-1-40-275 0 0,0 51-975 0 0,0-1-1 0 0,0 1 0 0 0,0-1 1 0 0,0 0-1 0 0,-1 1 1 0 0,1-1-1 0 0,-1 1 0 0 0,0-1 1 0 0,0 1-1 0 0,0 0 1 0 0,0-1-1 0 0,0 1 0 0 0,-3-4 1 0 0,3 5-90 0 0,0-1 1 0 0,0 1-1 0 0,-1 0 1 0 0,1 0-1 0 0,-1 0 1 0 0,1 0-1 0 0,-1 0 1 0 0,1 0-1 0 0,-1 0 1 0 0,0 0-1 0 0,1 1 1 0 0,-1-1-1 0 0,0 1 1 0 0,1-1-1 0 0,-3 1 1 0 0,-2-1-8 0 0,1 1 1 0 0,0 0 0 0 0,0 1-1 0 0,0-1 1 0 0,-1 1-1 0 0,1 0 1 0 0,0 1 0 0 0,0-1-1 0 0,0 1 1 0 0,-5 2 0 0 0,1 1 19 0 0,-1-1 0 0 0,2 1 0 0 0,-1 1 0 0 0,1 0 0 0 0,0 0 0 0 0,0 0 1 0 0,0 1-1 0 0,1 1 0 0 0,0-1 0 0 0,-9 14 0 0 0,11-14-60 0 0,1 0 0 0 0,0 1 0 0 0,1-1 1 0 0,-1 1-1 0 0,1 0 0 0 0,1 0 0 0 0,-1 0 0 0 0,2 0 0 0 0,-1 0 0 0 0,1 1 0 0 0,0-1 0 0 0,1 1 1 0 0,0 10-1 0 0,0-15-43 0 0,1 0 0 0 0,0 0 0 0 0,0 1 0 0 0,0-1 0 0 0,1 0 0 0 0,-1 0 0 0 0,1 0 0 0 0,0 0 0 0 0,0-1 0 0 0,1 1 0 0 0,-1 0 0 0 0,1-1 0 0 0,-1 0 0 0 0,1 1 0 0 0,0-1 0 0 0,0 0 0 0 0,1 0 0 0 0,-1-1 0 0 0,1 1 0 0 0,-1-1 0 0 0,1 0 0 0 0,0 0 0 0 0,0 0 0 0 0,0 0 0 0 0,0-1 0 0 0,0 1 0 0 0,6 0 0 0 0,-4 0-12 0 0,0-1 1 0 0,-1 0-1 0 0,1 0 0 0 0,0-1 0 0 0,-1 1 0 0 0,1-1 0 0 0,0-1 0 0 0,-1 1 0 0 0,1-1 0 0 0,0 0 0 0 0,-1 0 0 0 0,1-1 0 0 0,-1 1 0 0 0,1-1 0 0 0,-1-1 0 0 0,0 1 0 0 0,0-1 0 0 0,0 0 0 0 0,0 0 0 0 0,6-5 0 0 0,-9 6-571 0 0,1-1 509 0 0,0 1-1 0 0,0-1 1 0 0,0 0 0 0 0,-1 0 0 0 0,1 0-1 0 0,-1-1 1 0 0,2-3 0 0 0,-1-8-10476 0 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38:17.0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52 1 9713 0 0,'0'0'14429'0'0,"15"0"-13870"0"0,-3 1-402 0 0,1 0 1 0 0,24 5 0 0 0,-36-5-141 0 0,1 0 0 0 0,0-1 0 0 0,-1 1 0 0 0,1 0 0 0 0,0 0 1 0 0,-1 0-1 0 0,1 0 0 0 0,-1 0 0 0 0,0 1 0 0 0,1-1 1 0 0,-1 0-1 0 0,0 1 0 0 0,0-1 0 0 0,0 0 0 0 0,0 1 0 0 0,2 2 1 0 0,-1 1 17 0 0,0-1 1 0 0,-1 1 0 0 0,0-1 0 0 0,2 7-1 0 0,-1-1 17 0 0,5 19-50 0 0,-2-1-1 0 0,-1 0 0 0 0,-1 1 0 0 0,-1 0 1 0 0,-2-1-1 0 0,-3 33 0 0 0,1-46-255 0 0,-1-1-1 0 0,0 0 1 0 0,-1 0-1 0 0,-1 0 1 0 0,0-1-1 0 0,-1 1 1 0 0,0-1-1 0 0,-1 0 1 0 0,-1-1-1 0 0,-15 21 1 0 0,14-23-1241 0 0,0 1 1 0 0,-16 12-1 0 0,16-15-881 0 0,-1-2 0 0 0,1 1-1 0 0,-14 6 1 0 0,7-6-3781 0 0</inkml:trace>
</inkml:ink>
</file>

<file path=ppt/ink/ink1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8:34.5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92 0 0,'54'37'669'0'0,"-53"-37"-608"0"0,-1 0-1 0 0,0 1 0 0 0,0-1 0 0 0,1 0 0 0 0,-1 0 1 0 0,0 0-1 0 0,0 1 0 0 0,1-1 0 0 0,-1 0 0 0 0,0 0 1 0 0,0 0-1 0 0,1 0 0 0 0,-1 0 0 0 0,0 0 0 0 0,1 0 0 0 0,-1 1 1 0 0,0-1-1 0 0,0 0 0 0 0,1 0 0 0 0,-1 0 0 0 0,0 0 1 0 0,1 0-1 0 0,-1 0 0 0 0,0-1 0 0 0,1 1 0 0 0,-1 0 1 0 0,0 0-1 0 0,0 0 0 0 0,1 0 0 0 0,-1 0 0 0 0,0 0 1 0 0,1-1-1 0 0,0-7 4144 0 0,0-1 215 0 0,-1 8-4339 0 0,0 1-1 0 0,0 0 0 0 0,0 0 0 0 0,1 0 0 0 0,-1-1 1 0 0,0 1-1 0 0,0 0 0 0 0,0 0 0 0 0,1 0 0 0 0,-1 0 1 0 0,0 0-1 0 0,1 0 0 0 0,-1 0 0 0 0,0 0 0 0 0,0-1 1 0 0,1 1-1 0 0,-1 0 0 0 0,0 0 0 0 0,0 0 0 0 0,1 0 1 0 0,-1 0-1 0 0,0 1 0 0 0,1-1 0 0 0,-1 0 0 0 0,0 0 0 0 0,0 0 1 0 0,1 0-1 0 0,-1 0 0 0 0,0 0 0 0 0,0 0 0 0 0,1 0 1 0 0,-1 1-1 0 0,0-1 0 0 0,1 0 0 0 0,1 2 77 0 0,1-1-1 0 0,-1 1 0 0 0,1 0 1 0 0,-1 0-1 0 0,0 0 0 0 0,0 0 1 0 0,3 4-1 0 0,6 6 460 0 0,7 4-103 0 0,28 25-500 0 0,-1 2-1 0 0,53 65 1 0 0,-91-99-789 0 0,-6-6 405 0 0,1-1-1 0 0,0 1 1 0 0,0 0 0 0 0,0-1 0 0 0,5 4 0 0 0,-6-5-30 0 0,0 0-1 0 0,0-1 1 0 0,0 1 0 0 0,0-1 0 0 0,0 1-1 0 0,0-1 1 0 0,0 0 0 0 0,0 1 0 0 0,0-1-1 0 0,0 0 1 0 0,0 0 0 0 0,2 0 0 0 0,4-12-7907 0 0</inkml:trace>
  <inkml:trace contextRef="#ctx0" brushRef="#br0" timeOffset="1">331 48 692 0 0,'0'0'11840'0'0,"-13"-2"-10637"0"0,-42-6-241 0 0,52 8-899 0 0,1 0 1 0 0,0 0 0 0 0,-1 0-1 0 0,1 1 1 0 0,0-1 0 0 0,-1 1-1 0 0,1-1 1 0 0,0 1 0 0 0,-1 0-1 0 0,1 0 1 0 0,0 0 0 0 0,0 0-1 0 0,0 0 1 0 0,0 1 0 0 0,0-1-1 0 0,0 0 1 0 0,0 1 0 0 0,-2 2-1 0 0,-1 1 110 0 0,-4 2-48 0 0,2 1-1 0 0,-1-1 1 0 0,1 2 0 0 0,0-1-1 0 0,1 1 1 0 0,0 0 0 0 0,0 0 0 0 0,-6 14-1 0 0,0 7-384 0 0,-13 46 0 0 0,17-46-4209 0 0,-25 56 0 0 0,23-67-34 0 0</inkml:trace>
</inkml:ink>
</file>

<file path=ppt/ink/ink1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8:54.3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6005 0 0,'0'0'2868'0'0,"3"7"-2920"0"0,-2-2 76 0 0,-1-4-5 0 0,0 1 0 0 0,0 0-1 0 0,0-1 1 0 0,1 1-1 0 0,-1-1 1 0 0,1 1-1 0 0,-1 0 1 0 0,1-1 0 0 0,0 1-1 0 0,-1-1 1 0 0,1 0-1 0 0,0 1 1 0 0,0-1 0 0 0,0 0-1 0 0,0 1 1 0 0,0-1-1 0 0,1 0 1 0 0,-1 0-1 0 0,0 0 1 0 0,1 0 0 0 0,-1 0-1 0 0,0 0 1 0 0,1 0-1 0 0,-1 0 1 0 0,1-1-1 0 0,-1 1 1 0 0,3 0 0 0 0,50 1 3254 0 0,-34-1-2558 0 0,21 2 0 0 0,-24-1-235 0 0</inkml:trace>
</inkml:ink>
</file>

<file path=ppt/ink/ink1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8:54.8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0 181 1136 0 0,'0'0'13564'0'0,"16"-11"-12917"0"0,49-35-271 0 0,-61 43-324 0 0,1 0-1 0 0,0 0 1 0 0,-1 1 0 0 0,2-1 0 0 0,-1 1 0 0 0,0 0 0 0 0,0 0-1 0 0,1 1 1 0 0,7-2 0 0 0,6 0 131 0 0,203-77 2060 0 0,-192 69-2314 0 0,-29 10-422 0 0,10-4 1303 0 0</inkml:trace>
</inkml:ink>
</file>

<file path=ppt/ink/ink1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8:55.6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205 12 3572 0 0,'0'0'7570'0'0,"-13"-2"-7187"0"0,-36-7 35 0 0,47 9-353 0 0,-1 0-1 0 0,1-1 0 0 0,0 1 1 0 0,0 1-1 0 0,0-1 1 0 0,0 0-1 0 0,0 0 1 0 0,0 1-1 0 0,0-1 1 0 0,0 1-1 0 0,0-1 1 0 0,0 1-1 0 0,1 0 1 0 0,-1 0-1 0 0,0 0 1 0 0,0 0-1 0 0,0 0 0 0 0,1 1 1 0 0,-1-1-1 0 0,1 0 1 0 0,-1 1-1 0 0,1-1 1 0 0,-1 1-1 0 0,1-1 1 0 0,-2 4-1 0 0,3-5-47 0 0,-3 6 81 0 0,0-1 0 0 0,0 1 1 0 0,1 0-1 0 0,-1 0 0 0 0,1 0 0 0 0,1 0 0 0 0,-1 0 1 0 0,1 0-1 0 0,0 0 0 0 0,1 1 0 0 0,-1-1 1 0 0,1 0-1 0 0,0 1 0 0 0,1-1 0 0 0,1 9 0 0 0,-1-12-74 0 0,-1 0-1 0 0,1 0 0 0 0,0 0 0 0 0,0 0 0 0 0,1 0 0 0 0,-1 0 0 0 0,1 0 0 0 0,-1 0 0 0 0,1 0 1 0 0,0-1-1 0 0,0 1 0 0 0,0-1 0 0 0,0 1 0 0 0,1-1 0 0 0,-1 0 0 0 0,1 0 0 0 0,-1 0 0 0 0,1 0 1 0 0,0 0-1 0 0,-1-1 0 0 0,1 1 0 0 0,0-1 0 0 0,0 0 0 0 0,0 0 0 0 0,0 0 0 0 0,4 1 0 0 0,8 1 70 0 0,0-1 0 0 0,-1 0 0 0 0,1-1 0 0 0,20-1 0 0 0,-24 0-34 0 0,107-5 528 0 0,-116 5-579 0 0,-1 1 1 0 0,0-1-1 0 0,1 0 1 0 0,-1 1 0 0 0,0-1-1 0 0,0 0 1 0 0,1 1-1 0 0,-1 0 1 0 0,0-1 0 0 0,0 1-1 0 0,0 0 1 0 0,0-1-1 0 0,0 1 1 0 0,1 0 0 0 0,-2 0-1 0 0,1 0 1 0 0,0 0 0 0 0,0 0-1 0 0,0 0 1 0 0,0 0-1 0 0,-1 0 1 0 0,1 1 0 0 0,0-1-1 0 0,-1 0 1 0 0,1 0-1 0 0,-1 0 1 0 0,1 1 0 0 0,-1-1-1 0 0,0 0 1 0 0,0 1-1 0 0,1-1 1 0 0,-1 2 0 0 0,1 7 71 0 0,0 0 0 0 0,-1 0 0 0 0,-1 13 1 0 0,0-16-52 0 0,1 1 17 0 0,-1 0 1 0 0,0 0-1 0 0,-1-1 0 0 0,0 1 0 0 0,-4 10 1 0 0,5-15-1 0 0,0 0 1 0 0,0 0 0 0 0,0-1 0 0 0,-1 1 0 0 0,0 0 0 0 0,1-1 0 0 0,-1 0 0 0 0,0 1 0 0 0,0-1 0 0 0,0 0 0 0 0,-1 0 0 0 0,1 0 0 0 0,0 0 0 0 0,-1 0 0 0 0,1-1 0 0 0,-1 1 0 0 0,-3 1 0 0 0,-7 1-10 0 0,0 0 1 0 0,-1-1-1 0 0,1-1 0 0 0,-25 2 0 0 0,-56-4-2017 0 0,15 0-1985 0 0,49 2 757 0 0,-13 0-1760 0 0</inkml:trace>
</inkml:ink>
</file>

<file path=ppt/ink/ink1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8:57.4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13 180 1068 0 0,'0'0'10910'0'0,"-3"-10"-10710"0"0,-7-31 35 0 0,10 40-206 0 0,0-1 0 0 0,0 1 0 0 0,0 0 0 0 0,1-1 0 0 0,-1 1-1 0 0,0 0 1 0 0,1 0 0 0 0,-1-1 0 0 0,0 1 0 0 0,1 0 0 0 0,0 0 0 0 0,-1 0 0 0 0,1 0 0 0 0,0-1 0 0 0,-1 1-1 0 0,1 0 1 0 0,0 0 0 0 0,0 0 0 0 0,0 1 0 0 0,0-1 0 0 0,0 0 0 0 0,0 0 0 0 0,0 0 0 0 0,0 1-1 0 0,0-1 1 0 0,1 0 0 0 0,1 0 0 0 0,5-4 253 0 0,14-10 175 0 0,-1 0 0 0 0,2 2 0 0 0,0 1 0 0 0,27-11 0 0 0,-43 20-459 0 0,-1 1 0 0 0,1 0 0 0 0,0 0-1 0 0,0 0 1 0 0,0 0 0 0 0,0 1 0 0 0,0 0 0 0 0,8 1 0 0 0,-15 0-2 0 0,1 0-1 0 0,-1 0 1 0 0,1 0-1 0 0,0 1 1 0 0,-1-1-1 0 0,1 0 1 0 0,-1 1-1 0 0,1-1 1 0 0,-1 0-1 0 0,1 1 1 0 0,-1-1-1 0 0,1 1 1 0 0,-1-1-1 0 0,1 0 1 0 0,-1 1-1 0 0,1-1 1 0 0,-1 1-1 0 0,0-1 1 0 0,1 1-1 0 0,-1 0 1 0 0,0-1-1 0 0,0 1 1 0 0,1-1-1 0 0,-1 1 1 0 0,0 0-1 0 0,0-1 1 0 0,0 1-1 0 0,0-1 1 0 0,0 1-1 0 0,0 0 0 0 0,0-1 1 0 0,0 1-1 0 0,0 0 1 0 0,0 0-1 0 0,-3 25 153 0 0,-2-14-67 0 0,0 0 0 0 0,0 0 0 0 0,-10 15-1 0 0,8-16 8 0 0,0 1 0 0 0,-8 23 0 0 0,15-34-85 0 0,-1 0 1 0 0,1-1 0 0 0,0 1-1 0 0,0 0 1 0 0,-1-1-1 0 0,1 1 1 0 0,0 0-1 0 0,0 0 1 0 0,0-1-1 0 0,0 1 1 0 0,0 0 0 0 0,0-1-1 0 0,0 1 1 0 0,0 0-1 0 0,0 0 1 0 0,0-1-1 0 0,0 1 1 0 0,1 0 0 0 0,-1 0-1 0 0,0-1 1 0 0,1 1-1 0 0,-1 0 1 0 0,0-1-1 0 0,1 1 1 0 0,-1-1 0 0 0,0 1-1 0 0,1 0 1 0 0,-1-1-1 0 0,1 1 1 0 0,-1-1-1 0 0,1 1 1 0 0,0-1-1 0 0,-1 0 1 0 0,1 1 0 0 0,-1-1-1 0 0,1 1 1 0 0,0-1-1 0 0,-1 0 1 0 0,1 0-1 0 0,0 1 1 0 0,0-1 0 0 0,0 0-1 0 0,5 1 33 0 0,-1 0 0 0 0,1-1 0 0 0,0 0 0 0 0,10-1 1 0 0,-2 0 18 0 0,5 1 68 0 0,0 1 0 0 0,-1 1 0 0 0,1 1 0 0 0,28 7 0 0 0,-38-7-34 0 0,-1 0 1 0 0,1 0 0 0 0,0 1 0 0 0,-1 0 0 0 0,0 0 0 0 0,0 1 0 0 0,0 0 0 0 0,-1 1 0 0 0,1-1 0 0 0,-1 1 0 0 0,8 9 0 0 0,-14-13-67 0 0,0-1-1 0 0,1 1 1 0 0,-1-1 0 0 0,0 1 0 0 0,0 0 0 0 0,0-1 0 0 0,0 1-1 0 0,-1 0 1 0 0,1 0 0 0 0,0 0 0 0 0,-1-1 0 0 0,1 1-1 0 0,-1 0 1 0 0,1 0 0 0 0,-1 0 0 0 0,0 0 0 0 0,0 0 0 0 0,0 0-1 0 0,0 0 1 0 0,-1 3 0 0 0,0-3 6 0 0,0 1 1 0 0,0-1-1 0 0,0 1 0 0 0,0-1 1 0 0,-1 0-1 0 0,1 1 0 0 0,-1-1 0 0 0,0 0 1 0 0,1 0-1 0 0,-1 0 0 0 0,0 0 1 0 0,-4 3-1 0 0,-3 1-61 0 0,0-1 0 0 0,-1 1 0 0 0,1-2 1 0 0,-1 1-1 0 0,0-1 0 0 0,-12 3 0 0 0,-15-1-1849 0 0,13-7-2769 0 0,20-3 1718 0 0,2-4-1532 0 0</inkml:trace>
</inkml:ink>
</file>

<file path=ppt/ink/ink1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8:57.6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0 6037 0 0,'0'0'9836'0'0,"-2"19"-10920"0"0,2-11 108 0 0,2-1-336 0 0,4-2-464 0 0,0-3-732 0 0,1-2-2277 0 0,-26-41 1353 0 0</inkml:trace>
</inkml:ink>
</file>

<file path=ppt/ink/ink1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8:58.0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19 1316 0 0,'0'0'14585'0'0,"11"-4"-14110"0"0,33-11-11 0 0,-41 15-427 0 0,0 0 0 0 0,0 1 0 0 0,0-1 1 0 0,0 0-1 0 0,0 1 0 0 0,-1-1 0 0 0,1 1 1 0 0,0 0-1 0 0,0 0 0 0 0,-1 0 1 0 0,1 0-1 0 0,0 1 0 0 0,-1-1 0 0 0,0 1 1 0 0,1-1-1 0 0,-1 1 0 0 0,0 0 0 0 0,0 0 1 0 0,0 0-1 0 0,3 3 0 0 0,3 3 44 0 0,3 1-47 0 0,-1 1-1 0 0,1 1 1 0 0,-2 0 0 0 0,0 0-1 0 0,9 14 1 0 0,-15-19-239 0 0,1 0 1 0 0,-1 1-1 0 0,0-1 1 0 0,0 1-1 0 0,-1 0 0 0 0,1 0 1 0 0,-2 0-1 0 0,1 0 1 0 0,-1 0-1 0 0,0 1 1 0 0,0-1-1 0 0,-1 8 0 0 0,0-14-49 0 0,-1 1 0 0 0,1-1 0 0 0,0 1 0 0 0,-1-1-1 0 0,1 0 1 0 0,-1 1 0 0 0,0-1 0 0 0,1 0 0 0 0,-1 0-1 0 0,0 1 1 0 0,0-1 0 0 0,0 0 0 0 0,0 0 0 0 0,0 0-1 0 0,0 0 1 0 0,0 0 0 0 0,0 0 0 0 0,0-1 0 0 0,0 1-1 0 0,-1 0 1 0 0,1 0 0 0 0,-2 0 0 0 0,-6 4-3737 0 0</inkml:trace>
</inkml:ink>
</file>

<file path=ppt/ink/ink1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8:58.3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0 191 5244 0 0,'0'0'5082'0'0,"5"-12"-4182"0"0,19-41 351 0 0,-21 48-1082 0 0,1 1-1 0 0,-1-1 1 0 0,1 1-1 0 0,-1 0 1 0 0,1 0-1 0 0,1 0 1 0 0,-1 1-1 0 0,0-1 1 0 0,1 1-1 0 0,0 0 0 0 0,0 0 1 0 0,0 1-1 0 0,9-4 1 0 0,2-2 76 0 0,8-4-171 0 0,1 2 0 0 0,-1 0 0 0 0,2 2 0 0 0,-1 1 0 0 0,44-7 0 0 0,-66 13-114 0 0,31-1-1029 0 0,-32 2 703 0 0,0 0 0 0 0,0 0 0 0 0,0 1-1 0 0,0-1 1 0 0,0 0 0 0 0,0 1-1 0 0,0-1 1 0 0,0 1 0 0 0,0 0-1 0 0,0 0 1 0 0,0-1 0 0 0,0 1-1 0 0,2 2 1 0 0,1 1-2169 0 0,0-1-1134 0 0</inkml:trace>
</inkml:ink>
</file>

<file path=ppt/ink/ink1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9:18.6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287 147 392 0 0,'0'0'5669'0'0,"-6"-1"-5263"0"0,-2-1-288 0 0,4 1-33 0 0,1 0 0 0 0,-1 0-1 0 0,1 1 1 0 0,-1-1 0 0 0,-6 1-1 0 0,-227-3 10447 0 0,237 3-10504 0 0,0 0 0 0 0,-1 0 0 0 0,1 0 0 0 0,0 0 0 0 0,-1 0 0 0 0,1 0 0 0 0,-1-1 0 0 0,1 1 0 0 0,0 0 0 0 0,-1 0 0 0 0,1 0 0 0 0,0-1 0 0 0,-1 1 1 0 0,1 0-1 0 0,0-1 0 0 0,0 1 0 0 0,-1 0 0 0 0,1-1 0 0 0,0 1 0 0 0,0 0 0 0 0,0-1 0 0 0,-1 1 0 0 0,1 0 0 0 0,0-1 0 0 0,0 1 0 0 0,0-1 0 0 0,0 1 0 0 0,0 0 1 0 0,0-1-1 0 0,0 1 0 0 0,0-1 0 0 0,0 1 0 0 0,0 0 0 0 0,0-1 0 0 0,0 1 0 0 0,0-1 0 0 0,0 1 0 0 0,0-1 0 0 0,0 0-4 0 0,0 0-1 0 0,1-1 1 0 0,-1 1-1 0 0,0 0 0 0 0,0 0 1 0 0,1 0-1 0 0,-1 0 1 0 0,1 0-1 0 0,-1-1 1 0 0,1 1-1 0 0,-1 0 1 0 0,2-1-1 0 0,12-8 42 0 0,1 0-1 0 0,0 1 1 0 0,0 0 0 0 0,1 2-1 0 0,32-12 1 0 0,-10 4 94 0 0,-21 8-59 0 0,1 1 1 0 0,19-5-1 0 0,-28 9-64 0 0,0 1 0 0 0,0-1 0 0 0,0 2 0 0 0,0-1 0 0 0,0 1 0 0 0,13 2 0 0 0,-20-2-33 0 0,0 1-1 0 0,0 0 1 0 0,0 0-1 0 0,1 0 1 0 0,-1 0-1 0 0,0 0 0 0 0,0 0 1 0 0,-1 1-1 0 0,1-1 1 0 0,0 0-1 0 0,0 1 1 0 0,-1 0-1 0 0,1-1 0 0 0,0 1 1 0 0,-1 0-1 0 0,0 0 1 0 0,1 0-1 0 0,-1 0 1 0 0,0 0-1 0 0,0 0 0 0 0,0 0 1 0 0,-1 0-1 0 0,1 1 1 0 0,0-1-1 0 0,-1 0 1 0 0,1 3-1 0 0,1 9 8 0 0,0-1 1 0 0,-1 0 0 0 0,0 18-1 0 0,-2-24-11 0 0,0 14 3 0 0,0 1-1 0 0,-2-1 1 0 0,-1 0-1 0 0,-1 0 1 0 0,-1 0-1 0 0,0-1 0 0 0,-1 0 1 0 0,-2 0-1 0 0,-10 19 1 0 0,-54 91 272 0 0,73-129-257 0 0,-1 0-1 0 0,0 0 0 0 0,1 0 0 0 0,-1-1 1 0 0,1 1-1 0 0,-1 0 0 0 0,1 0 1 0 0,-1 0-1 0 0,1 1 0 0 0,0-1 1 0 0,-1 0-1 0 0,1 0 0 0 0,0 0 1 0 0,0 0-1 0 0,0 0 0 0 0,0 0 1 0 0,0 0-1 0 0,0 0 0 0 0,0 0 1 0 0,0 1-1 0 0,1-1 0 0 0,-1 0 1 0 0,0 0-1 0 0,0 0 0 0 0,1 0 1 0 0,-1 0-1 0 0,1 0 0 0 0,-1 0 0 0 0,1 0 1 0 0,0 0-1 0 0,-1 0 0 0 0,1-1 1 0 0,0 1-1 0 0,-1 0 0 0 0,1 0 1 0 0,0-1-1 0 0,0 1 0 0 0,0 0 1 0 0,0-1-1 0 0,0 1 0 0 0,0 0 1 0 0,0-1-1 0 0,0 0 0 0 0,0 1 1 0 0,1 0-1 0 0,6 1 160 0 0,0 0 0 0 0,0-1 0 0 0,0 1-1 0 0,16-1 1 0 0,-20-1-136 0 0,24 1 24 0 0,1-1 0 0 0,-1-1 0 0 0,1-1-1 0 0,-1-2 1 0 0,0-1 0 0 0,31-10 0 0 0,-42 10-151 0 0,-6 2-811 0 0,1-1-1 0 0,17-7 0 0 0</inkml:trace>
</inkml:ink>
</file>

<file path=ppt/ink/ink1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9:19.1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0 130 4560 0 0,'0'0'9685'0'0,"3"-13"-8565"0"0,0-2-665 0 0,7-21 1 0 0,-9 34-409 0 0,0 0-1 0 0,0 0 0 0 0,0 0 1 0 0,0 0-1 0 0,1 0 0 0 0,-1 0 1 0 0,1 0-1 0 0,-1 1 1 0 0,1-1-1 0 0,-1 1 0 0 0,1-1 1 0 0,0 1-1 0 0,0-1 1 0 0,0 1-1 0 0,0 0 0 0 0,0 0 1 0 0,0 0-1 0 0,0 0 1 0 0,3 0-1 0 0,2-2 72 0 0,7-3 60 0 0,-1 1-1 0 0,1 1 1 0 0,1 0-1 0 0,-1 1 0 0 0,18-2 1 0 0,74 0 596 0 0,-102 5-762 0 0,0 0 0 0 0,1 1-1 0 0,-1-1 1 0 0,0 1 0 0 0,1 0 0 0 0,-1 0 0 0 0,0 0-1 0 0,0 0 1 0 0,0 1 0 0 0,8 4 0 0 0,-10-5-9 0 0,0 1 0 0 0,0-1 0 0 0,0 1 0 0 0,0 0 0 0 0,0 0 0 0 0,-1 0 0 0 0,1 0 0 0 0,0 0 0 0 0,-1 0 0 0 0,0 1 0 0 0,1-1 0 0 0,-1 0 0 0 0,0 1 0 0 0,0-1 0 0 0,0 1-1 0 0,-1-1 1 0 0,1 1 0 0 0,-1 0 0 0 0,1 3 0 0 0,0 5 24 0 0,-1 0-1 0 0,-1 0 0 0 0,1-1 0 0 0,-2 1 1 0 0,1 0-1 0 0,-7 19 0 0 0,-27 61 185 0 0,16-46-112 0 0,14-33-40 0 0,-14 42 159 0 0,18-49-107 0 0,0 1 0 0 0,0-1-1 0 0,0 1 1 0 0,1-1 0 0 0,-1 1 0 0 0,1-1 0 0 0,1 1 0 0 0,0 7 0 0 0,0-12-81 0 0,0 1-1 0 0,-1 0 0 0 0,1 0 1 0 0,0-1-1 0 0,0 1 0 0 0,0-1 1 0 0,1 1-1 0 0,-1-1 0 0 0,0 1 1 0 0,0-1-1 0 0,1 0 1 0 0,-1 0-1 0 0,1 1 0 0 0,-1-1 1 0 0,1 0-1 0 0,0-1 0 0 0,-1 1 1 0 0,1 0-1 0 0,0 0 0 0 0,0-1 1 0 0,-1 1-1 0 0,1-1 0 0 0,0 1 1 0 0,2-1-1 0 0,6 2 67 0 0,0 0 0 0 0,0-1-1 0 0,12-1 1 0 0,21-1-21 0 0,-1-2-1 0 0,0-2 0 0 0,0-1 1 0 0,-1-3-1 0 0,0-1 1 0 0,47-19-1 0 0,-64 19-288 0 0,11-4-1193 0 0,-10 10-2341 0 0,-25 4 3421 0 0,1 0 0 0 0,0 0 0 0 0,-1 0 0 0 0,1 1 0 0 0,-1-1 0 0 0,1 0 0 0 0,-1 0 0 0 0,1 0 0 0 0,-1 1-1 0 0,1-1 1 0 0,-1 0 0 0 0,0 0 0 0 0,1 1 0 0 0,-1-1 0 0 0,1 0 0 0 0,-1 1 0 0 0,0-1 0 0 0,1 1 0 0 0,-1-1 0 0 0,0 0 0 0 0,1 1 0 0 0,-1-1-1 0 0,0 1 1 0 0,1-1 0 0 0,-1 1 0 0 0,0-1 0 0 0,0 1 0 0 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38:17.4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2 306 8341 0 0,'0'0'5780'0'0,"16"-13"-4306"0"0,51-41-389 0 0,-53 43-776 0 0,1 0-1 0 0,1 2 0 0 0,0 0 1 0 0,24-10-1 0 0,-17 9-123 0 0,54-22 570 0 0,108-28 0 0 0,-94 32 786 0 0,-85 26-1303 0 0,1 0-1 0 0,-1 0 1 0 0,0-1-1 0 0,8-4 1 0 0,-13 6-146 0 0,1 0 1 0 0,-1 0-1 0 0,0 0 1 0 0,1-1 0 0 0,-1 1-1 0 0,0 0 1 0 0,0 0-1 0 0,0-1 1 0 0,0 1 0 0 0,0 0-1 0 0,0-1 1 0 0,-1 1-1 0 0,1-1 1 0 0,0 1 0 0 0,-1-1-1 0 0,1 0 1 0 0,-1 1 0 0 0,1-1-1 0 0,-1 0 1 0 0,0 1-1 0 0,0-4 1 0 0,-4 17 69 0 0,4 4-112 0 0,0-1-1 0 0,1 1 1 0 0,1 0 0 0 0,1-1 0 0 0,6 23-1 0 0,31 74 52 0 0,-26-76 119 0 0,19 70 1 0 0,-32-103-198 0 0,0 1 71 0 0,0 0 0 0 0,-1 0 0 0 0,1 0 0 0 0,-1-1 0 0 0,0 7 0 0 0,0-9-83 0 0,0-1 1 0 0,0 1 0 0 0,-1 0 0 0 0,1 0-1 0 0,0-1 1 0 0,0 1 0 0 0,-1 0 0 0 0,1-1 0 0 0,0 1-1 0 0,-1 0 1 0 0,1-1 0 0 0,0 1 0 0 0,-1 0 0 0 0,1-1-1 0 0,-1 1 1 0 0,1-1 0 0 0,-1 1 0 0 0,0-1-1 0 0,1 1 1 0 0,-1-1 0 0 0,1 1 0 0 0,-1-1 0 0 0,0 0-1 0 0,1 1 1 0 0,-1-1 0 0 0,0 0 0 0 0,0 0 0 0 0,1 1-1 0 0,-1-1 1 0 0,0 0 0 0 0,0 0 0 0 0,-1 0-1 0 0,-16 0-75 0 0,0 0 0 0 0,0-1 0 0 0,0-1 0 0 0,1-1 0 0 0,-31-9 0 0 0,1 1-395 0 0,-301-43-5880 0 0,274 48 1705 0 0,-22 0-1541 0 0</inkml:trace>
</inkml:ink>
</file>

<file path=ppt/ink/ink1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0:02.8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0 516 628 0 0,'1'-4'11122'0'0,"3"-11"-10404"0"0,2 3-432 0 0,0 2 0 0 0,1-1 0 0 0,1 1-1 0 0,0 0 1 0 0,0 0 0 0 0,19-16 0 0 0,63-44-40 0 0,-82 65-204 0 0,11-7-36 0 0,0 0 0 0 0,1 1 1 0 0,26-9-1 0 0,66-21 92 0 0,-85 33-43 0 0,15-5 30 0 0,0 3 1 0 0,1 1-1 0 0,45-3 1 0 0,131-1 234 0 0,-186 12-249 0 0,136 1 163 0 0,-155 1-224 0 0,-12-1 346 0 0,-4-3-62 0 0,-4-3-285 0 0,-1-4-12 0 0,1 0 0 0 0,0 0 0 0 0,0 0 0 0 0,1-1 0 0 0,0 0 0 0 0,-5-18 0 0 0,5 15 65 0 0,3 7-35 0 0,1 0 1 0 0,0 0-1 0 0,0 0 1 0 0,0 1-1 0 0,1-12 1 0 0,0 18-24 0 0,0-1 0 0 0,0 1 0 0 0,0 0 0 0 0,0 0 0 0 0,0-1 0 0 0,0 1 0 0 0,0 0 0 0 0,0 0 0 0 0,1 0 0 0 0,-1-1 0 0 0,0 1 0 0 0,0 0 0 0 0,0 0 0 0 0,0-1 0 0 0,0 1 0 0 0,1 0 0 0 0,-1 0 0 0 0,0 0 0 0 0,0 0 0 0 0,0-1 0 0 0,0 1 0 0 0,1 0 0 0 0,-1 0 0 0 0,0 0 0 0 0,0 0 0 0 0,0 0 0 0 0,1 0 0 0 0,-1 0 0 0 0,0-1 0 0 0,0 1 0 0 0,1 0 0 0 0,-1 0 0 0 0,0 0 0 0 0,13 1 10 0 0,8 6 34 0 0,-12-1-8 0 0,0-1 1 0 0,-1 1 0 0 0,0 0-1 0 0,0 1 1 0 0,-1 0-1 0 0,0 1 1 0 0,0-1 0 0 0,-1 1-1 0 0,0 0 1 0 0,0 1-1 0 0,-1-1 1 0 0,0 1-1 0 0,0 1 1 0 0,-1-1 0 0 0,0 0-1 0 0,-1 1 1 0 0,0 0-1 0 0,0 0 1 0 0,-1 0-1 0 0,-1 0 1 0 0,1 16 0 0 0,-2-18-28 0 0,0-1 1 0 0,-1 1 0 0 0,0 0-1 0 0,0-1 1 0 0,-1 0 0 0 0,0 1-1 0 0,-1-1 1 0 0,1 0-1 0 0,-1 0 1 0 0,-1 0 0 0 0,1 0-1 0 0,-1-1 1 0 0,0 0 0 0 0,-6 8-1 0 0,0-3-65 0 0,0 1-1 0 0,-15 11 1 0 0,18-18-475 0 0,0 1 1 0 0,1 1 0 0 0,0-1 0 0 0,0 1 0 0 0,0 0-1 0 0,1 0 1 0 0,0 1 0 0 0,0-1 0 0 0,1 1 0 0 0,-4 9-1 0 0,6 4-4206 0 0,2-13 708 0 0</inkml:trace>
</inkml:ink>
</file>

<file path=ppt/ink/ink1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8:10.8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1592 0 0,'3'3'16300'0'0,"48"2"-13844"0"0,-9 0-2077 0 0,285 3 450 0 0,-84-3-724 0 0,270 33 14 0 0,-1 22 64 0 0,-330-38-225 0 0,-69-8 27 0 0,162 19 7 0 0,148 4 52 0 0,219 63-87 0 0,-142-19 111 0 0,-461-77-14 0 0,0-1 0 0 0,58-4 0 0 0,-78-1-37 0 0,33-9 1 0 0,-22 4-8 0 0,-12 3-6 0 0</inkml:trace>
</inkml:ink>
</file>

<file path=ppt/ink/ink1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8:12.1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73 217 28 0 0,'0'0'3438'0'0,"12"-12"-3122"0"0,2-3-211 0 0,45-40 279 0 0,2-4 2442 0 0,-53 50-1170 0 0,0-1-1 0 0,0 0 1 0 0,-1 0 0 0 0,11-21 0 0 0,-15 25 815 0 0,-4 12-845 0 0,-1 4-1587 0 0,-7 34 619 0 0,-26 82 0 0 0,11-50-343 0 0,7-17-187 0 0,3 0 0 0 0,3 0 0 0 0,2 1 0 0 0,-2 81 0 0 0,11-140-117 0 0,0 0 0 0 0,0 0 0 0 0,0 0-1 0 0,0 0 1 0 0,0 1 0 0 0,0-1 0 0 0,0 0-1 0 0,1 0 1 0 0,-1 0 0 0 0,0 0 0 0 0,1 0 0 0 0,-1-1-1 0 0,0 1 1 0 0,1 0 0 0 0,0 0 0 0 0,-1 0-1 0 0,1 0 1 0 0,1 1 0 0 0,-2-2 8 0 0,1 0 1 0 0,-1 0 0 0 0,1 1-1 0 0,0-1 1 0 0,-1 0-1 0 0,1 0 1 0 0,0 0-1 0 0,-1 0 1 0 0,1 0-1 0 0,0-1 1 0 0,-1 1-1 0 0,1 0 1 0 0,-1 0-1 0 0,1 0 1 0 0,0 0-1 0 0,-1-1 1 0 0,1 1-1 0 0,-1 0 1 0 0,1-1-1 0 0,-1 1 1 0 0,1 0-1 0 0,-1-1 1 0 0,1 1-1 0 0,-1-1 1 0 0,1 1-1 0 0,-1-1 1 0 0,1 1-1 0 0,-1-1 1 0 0,0 1 0 0 0,1-1-1 0 0,-1 1 1 0 0,1-2-1 0 0,26-32 84 0 0,-2-1-1 0 0,-1-1 1 0 0,-1-1 0 0 0,28-67-1 0 0,-38 74-102 0 0,-5 12 82 0 0,-1 0 1 0 0,9-32-1 0 0,-16 46-57 0 0,0 7-60 0 0,-1 1 0 0 0,0 0-1 0 0,0-1 1 0 0,0 1-1 0 0,0 0 1 0 0,-1-1 0 0 0,1 0-1 0 0,-3 5 1 0 0,-4 6 26 0 0,-17 56 27 0 0,15-38-298 0 0,-18 36 0 0 0,24-59 86 0 0,-1 0 0 0 0,0 0 1 0 0,-1-1-1 0 0,1 0 0 0 0,-2 0 0 0 0,1-1 0 0 0,-1 1 1 0 0,-11 8-1 0 0,7-7-264 0 0,0-2 1 0 0,-1 1-1 0 0,0-1 0 0 0,-16 6 1 0 0,15-8-1112 0 0,0 0 0 0 0,-23 3 0 0 0,-39 3-4823 0 0</inkml:trace>
</inkml:ink>
</file>

<file path=ppt/ink/ink1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8:59.2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1 154 1108 0 0,'0'0'12268'0'0,"2"-12"-11973"0"0,10-38-61 0 0,-11 48-208 0 0,-1 1 0 0 0,1-1 0 0 0,0 0 0 0 0,0 1 1 0 0,0 0-1 0 0,0-1 0 0 0,0 1 0 0 0,0 0 0 0 0,0-1 0 0 0,0 1 0 0 0,0 0 0 0 0,1 0 0 0 0,-1 0 0 0 0,0 0 0 0 0,1 0 0 0 0,-1 0 0 0 0,1 0 0 0 0,-1 1 0 0 0,1-1 0 0 0,0 0 0 0 0,-1 1 0 0 0,3-1 0 0 0,1-1 134 0 0,1-1 17 0 0,-1 0-1 0 0,1 0 1 0 0,-1 0 0 0 0,0-1-1 0 0,0 0 1 0 0,-1 0 0 0 0,1 0-1 0 0,-1-1 1 0 0,0 0 0 0 0,6-8 0 0 0,-8 12-176 0 0,-1-1 1 0 0,1 1-1 0 0,-1 0 1 0 0,1 0-1 0 0,0 0 1 0 0,-1 0-1 0 0,1 1 1 0 0,0-1-1 0 0,0 0 1 0 0,-1 1-1 0 0,1-1 1 0 0,0 1-1 0 0,0-1 1 0 0,0 1-1 0 0,0 0 1 0 0,0 0-1 0 0,0 0 1 0 0,0 0 0 0 0,0 0-1 0 0,3 1 1 0 0,-1 0 14 0 0,-1-1 1 0 0,1 1 0 0 0,-1 0-1 0 0,1 0 1 0 0,0 0 0 0 0,-1 1 0 0 0,0-1-1 0 0,1 1 1 0 0,-1 0 0 0 0,3 2 0 0 0,2 3 28 0 0,0 1 0 0 0,-1 0 1 0 0,0 0-1 0 0,-1 0 1 0 0,0 1-1 0 0,0-1 1 0 0,-1 2-1 0 0,0-1 1 0 0,-1 1-1 0 0,0-1 1 0 0,0 1-1 0 0,3 17 1 0 0,-2-5-19 0 0,-2 0 1 0 0,-1 1-1 0 0,0-1 1 0 0,-4 43-1 0 0,1-49-259 0 0,-2 0-1 0 0,0 0 0 0 0,-1 0 1 0 0,0 0-1 0 0,-2-1 0 0 0,-9 21 0 0 0,14-33-96 0 0,-1-1 0 0 0,1 1-1 0 0,-1-1 1 0 0,0 1 0 0 0,0-1-1 0 0,0 0 1 0 0,0 0-1 0 0,0 1 1 0 0,0-2 0 0 0,-1 1-1 0 0,-2 2 1 0 0,2-2-620 0 0,0-1-1 0 0,0 0 1 0 0,0 0 0 0 0,1 0-1 0 0,-1 0 1 0 0,-6 1 0 0 0,-11-1-4305 0 0</inkml:trace>
</inkml:ink>
</file>

<file path=ppt/ink/ink1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8:59.5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1 151 4568 0 0,'0'0'10374'0'0,"14"-13"-9860"0"0,45-41-289 0 0,-55 50-218 0 0,-1 1 0 0 0,1 1 0 0 0,0-1 0 0 0,0 0 0 0 0,0 1-1 0 0,0 0 1 0 0,1 0 0 0 0,-1 0 0 0 0,0 1 0 0 0,9-3 0 0 0,-1 1-15 0 0,16-3-312 0 0,0 1 0 0 0,41-3 0 0 0,5 1-2688 0 0,-57 4 633 0 0,0-1 0 0 0,23-7 0 0 0,-17 2-1541 0 0</inkml:trace>
</inkml:ink>
</file>

<file path=ppt/ink/ink1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8:59.8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 27 1160 0 0,'0'0'15572'0'0,"2"-4"-15332"0"0,6-14-207 0 0,-6 14-151 0 0,-4 21-1581 0 0,1-14 668 0 0,-1 1 1 0 0,0-1-1 0 0,0 1 0 0 0,-5 5 0 0 0,11-23-9003 0 0</inkml:trace>
</inkml:ink>
</file>

<file path=ppt/ink/ink1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9:00.2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1 180 8973 0 0,'0'0'9767'0'0,"7"1"-9571"0"0,-6 0-184 0 0,2-1 6 0 0,0 1-1 0 0,-1-1 1 0 0,1 1 0 0 0,0 0-1 0 0,0 0 1 0 0,-1 0-1 0 0,1 0 1 0 0,-1 1 0 0 0,1-1-1 0 0,-1 1 1 0 0,0 0-1 0 0,0-1 1 0 0,0 1-1 0 0,0 0 1 0 0,0 0 0 0 0,0 0-1 0 0,0 1 1 0 0,1 1-1 0 0,11 22 61 0 0,-2 0 0 0 0,17 53 0 0 0,-21-53-199 0 0,2 0 0 0 0,0-1 0 0 0,20 35 0 0 0,-28-57-66 0 0,1 0-94 0 0,-1 0 0 0 0,-1 0-1 0 0,1 0 1 0 0,0 0-1 0 0,-1 1 1 0 0,1-1 0 0 0,-1 0-1 0 0,0 1 1 0 0,1 5-1 0 0,-4-8-381 0 0,0-1 0 0 0,0 1 0 0 0,0-1-1 0 0,0 0 1 0 0,1 1 0 0 0,-1-1-1 0 0,0 0 1 0 0,0 0 0 0 0,0 0-1 0 0,0-1 1 0 0,0 1 0 0 0,0 0 0 0 0,0-1-1 0 0,-3 0 1 0 0,-12-11-5111 0 0</inkml:trace>
  <inkml:trace contextRef="#ctx0" brushRef="#br0" timeOffset="1">24 156 7037 0 0,'0'0'5605'0'0,"5"-13"-4422"0"0,21-43 241 0 0,-24 52-1285 0 0,0 0 1 0 0,1 0-1 0 0,0 1 0 0 0,0-1 0 0 0,0 1 0 0 0,0-1 0 0 0,0 1 0 0 0,1 0 0 0 0,0 0 0 0 0,-1 1 0 0 0,1-1 0 0 0,0 1 0 0 0,0 0 0 0 0,0 0 0 0 0,1 0 0 0 0,7-2 0 0 0,-2 0 26 0 0,8-2-40 0 0,0 0 0 0 0,1 2 0 0 0,-1 0 0 0 0,26-2 1 0 0,75 1-240 0 0,-73 8-253 0 0,-42-3 129 0 0,0 1 0 0 0,0 0 0 0 0,0 0-1 0 0,-1 0 1 0 0,1 1 0 0 0,0-1 0 0 0,-1 1-1 0 0,1 0 1 0 0,4 3 0 0 0,-8-5 133 0 0,0 0 0 0 0,1 1 0 0 0,-1-1 0 0 0,0 0 0 0 0,0 0 0 0 0,1 1 0 0 0,-1-1 0 0 0,0 0 0 0 0,0 0 0 0 0,0 1 0 0 0,0-1 0 0 0,1 0 0 0 0,-1 1 0 0 0,0-1 1 0 0,0 0-1 0 0,0 1 0 0 0,0-1 0 0 0,0 0 0 0 0,0 1 0 0 0,0-1 0 0 0,0 1 0 0 0,0-1 0 0 0,0 0 0 0 0,0 1 0 0 0,0-1 0 0 0,0 0 0 0 0,0 1 0 0 0,0-1 0 0 0,-1 0 0 0 0,1 1 0 0 0,0-1 0 0 0,0 0 0 0 0,0 0 1 0 0,0 1-1 0 0,-1-1 0 0 0,1 0 0 0 0,0 1 0 0 0,0-1 0 0 0,-1 0 0 0 0,-12 10-4660 0 0,-5-3-561 0 0</inkml:trace>
</inkml:ink>
</file>

<file path=ppt/ink/ink1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9:58.5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7809 0 0,'0'0'9950'0'0,"1"4"-9701"0"0,12 38 129 0 0,-2 1 1 0 0,-1 0 0 0 0,3 45-1 0 0,1 17-2778 0 0,-12-98 667 0 0</inkml:trace>
</inkml:ink>
</file>

<file path=ppt/ink/ink1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9:58.8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9957 0 0,'0'0'8197'0'0,"4"10"-7976"0"0,-2-5-190 0 0,2 3 11 0 0,0 1 0 0 0,0-1 0 0 0,0 0 1 0 0,1 0-1 0 0,0 0 0 0 0,1-1 0 0 0,7 8 1 0 0,19 17 111 0 0,77 80 160 0 0,-88-87-73 0 0,0 0 0 0 0,29 48 0 0 0,-49-71-233 0 0,0 0-1 0 0,0 0 1 0 0,0 0 0 0 0,0 0-1 0 0,-1 1 1 0 0,1-1 0 0 0,0 0-1 0 0,-1 0 1 0 0,0 0 0 0 0,1 0-1 0 0,-1 1 1 0 0,0 1 0 0 0,0-3-8 0 0,0 0-1 0 0,-1 0 1 0 0,1 0 0 0 0,0 0 0 0 0,-1 0 0 0 0,1 0 0 0 0,0 0 0 0 0,-1 0 0 0 0,1-1 0 0 0,-1 1 0 0 0,1 0-1 0 0,-1 0 1 0 0,0-1 0 0 0,1 1 0 0 0,-1 0 0 0 0,0-1 0 0 0,1 1 0 0 0,-1 0 0 0 0,0-1 0 0 0,0 1 0 0 0,0-1-1 0 0,0 1 1 0 0,1-1 0 0 0,-1 0 0 0 0,0 1 0 0 0,0-1 0 0 0,-2 1 0 0 0,-6 1-280 0 0,-1-1 1 0 0,1 0-1 0 0,-1 0 0 0 0,1-1 1 0 0,-1 0-1 0 0,0 0 1 0 0,-15-4-1 0 0,11 2-1272 0 0,1-2-1 0 0,-19-6 1 0 0,12 0-3111 0 0,-3-9-2724 0 0</inkml:trace>
</inkml:ink>
</file>

<file path=ppt/ink/ink1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9:59.2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0 118 10273 0 0,'0'0'5474'0'0,"9"-14"-4326"0"0,28-40-126 0 0,-35 51-966 0 0,0 1 0 0 0,0-1 0 0 0,0 1 0 0 0,1 0 0 0 0,-1-1 0 0 0,1 1 0 0 0,0 1 0 0 0,-1-1-1 0 0,1 0 1 0 0,0 1 0 0 0,0-1 0 0 0,0 1 0 0 0,0 0 0 0 0,0 0 0 0 0,6-1 0 0 0,2-1 6 0 0,9-2-100 0 0,0 1 1 0 0,0 1-1 0 0,0 1 1 0 0,0 0 0 0 0,0 2-1 0 0,36 3 1 0 0,-49-3-213 0 0,0 1 1 0 0,0 0-1 0 0,0 1 1 0 0,0 0-1 0 0,0 0 1 0 0,0 0-1 0 0,-1 1 1 0 0,1 0-1 0 0,-1 0 0 0 0,0 1 1 0 0,12 7-1 0 0,-17-9-30 0 0,0-1-1 0 0,0 1 0 0 0,0-1 0 0 0,0 0 0 0 0,0 1 0 0 0,0 0 0 0 0,-1-1 0 0 0,1 1 1 0 0,0-1-1 0 0,-1 1 0 0 0,1 0 0 0 0,-1 0 0 0 0,0-1 0 0 0,1 1 0 0 0,-1 0 0 0 0,0 0 0 0 0,0-1 1 0 0,0 1-1 0 0,0 0 0 0 0,-1 0 0 0 0,1-1 0 0 0,0 1 0 0 0,-1 0 0 0 0,0 2 0 0 0,-11 15-4054 0 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38:19.8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47 329 1032 0 0,'0'0'11113'0'0,"-11"0"-10590"0"0,-2 0 11 0 0,-9-1 7613 0 0,50-5-7871 0 0,0-1 0 0 0,-1-2 0 0 0,33-14 0 0 0,-3 2-231 0 0,51-15-80 0 0,72-26-305 0 0,-175 60 280 0 0,1-1 0 0 0,-1 1-1 0 0,0-1 1 0 0,0 0 0 0 0,0-1-1 0 0,0 1 1 0 0,8-8 0 0 0,-12 9 43 0 0,0 1-1 0 0,1-1 1 0 0,-1 0 0 0 0,0 0 0 0 0,0 0 0 0 0,0 0 0 0 0,0 0 0 0 0,-1 0 0 0 0,1 0 0 0 0,0 0 0 0 0,-1 0 0 0 0,1 0 0 0 0,-1 0 0 0 0,0-1 0 0 0,0 1 0 0 0,0 0-1 0 0,0 0 1 0 0,0 0 0 0 0,0 0 0 0 0,-1-1 0 0 0,1 1 0 0 0,-1 0 0 0 0,1 0 0 0 0,-2-2 0 0 0,0-1 8 0 0,0 1-1 0 0,0 0 1 0 0,-1 0 0 0 0,1-1 0 0 0,-1 1-1 0 0,0 1 1 0 0,0-1 0 0 0,-1 0 0 0 0,1 1-1 0 0,-1 0 1 0 0,0 0 0 0 0,0 0 0 0 0,0 0-1 0 0,-7-4 1 0 0,5 4 94 0 0,-1 0-1 0 0,0 0 1 0 0,1 1-1 0 0,-1-1 1 0 0,0 1-1 0 0,0 1 1 0 0,-1 0-1 0 0,1 0 1 0 0,-8-1-1 0 0,14 2 2 0 0,4 6 51 0 0,7 6-10 0 0,2 0 0 0 0,-1-1 0 0 0,1 0 0 0 0,1-1 0 0 0,19 13 0 0 0,-11-9-97 0 0,23 22 0 0 0,-38-30-30 0 0,0-1 1 0 0,-1 1-1 0 0,0 1 1 0 0,0-1-1 0 0,-1 1 1 0 0,1 0-1 0 0,-1 0 1 0 0,3 8-1 0 0,-6-11-23 0 0,1 1 0 0 0,-1-1 0 0 0,-1 0 0 0 0,1 0 0 0 0,0 1 0 0 0,-1 7 0 0 0,0-11-151 0 0,0 0 0 0 0,0 0-1 0 0,0 0 1 0 0,0 0-1 0 0,0 0 1 0 0,0-1-1 0 0,0 1 1 0 0,0 0 0 0 0,0 0-1 0 0,-1 0 1 0 0,1 0-1 0 0,0 0 1 0 0,-1 0 0 0 0,1 0-1 0 0,-1-1 1 0 0,1 1-1 0 0,-1 0 1 0 0,1 0 0 0 0,-1-1-1 0 0,1 1 1 0 0,-1 0-1 0 0,0-1 1 0 0,1 1-1 0 0,-1 0 1 0 0,0-1 0 0 0,0 1-1 0 0,1-1 1 0 0,-1 1-1 0 0,0-1 1 0 0,0 0 0 0 0,0 1-1 0 0,0-1 1 0 0,0 0-1 0 0,1 1 1 0 0,-3-1 0 0 0</inkml:trace>
</inkml:ink>
</file>

<file path=ppt/ink/ink1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9:59.7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281 940 1864 0 0,'0'0'6331'0'0,"-10"12"-5457"0"0,-32 40 210 0 0,40-49-953 0 0,0-1 0 0 0,0 1 0 0 0,1 0 0 0 0,-1 0 0 0 0,1 0 0 0 0,0 0 0 0 0,0 0 1 0 0,0 0-1 0 0,0 0 0 0 0,1 0 0 0 0,-1 1 0 0 0,1-1 0 0 0,0 0 0 0 0,-1 0 0 0 0,2 1 0 0 0,-1-1 0 0 0,1 6 0 0 0,1-3 78 0 0,0-1 0 0 0,0 0-1 0 0,0 0 1 0 0,0-1 0 0 0,1 1 0 0 0,-1 0-1 0 0,8 7 1 0 0,5 6 152 0 0,0-1-1 0 0,2-1 1 0 0,0 0-1 0 0,1-2 1 0 0,20 14-1 0 0,-7-8-53 0 0,2-1 0 0 0,46 20 0 0 0,-49-28-208 0 0,-1-2 1 0 0,2 0 0 0 0,-1-2 0 0 0,1-1-1 0 0,0-2 1 0 0,0-1 0 0 0,1-1 0 0 0,43-4-1 0 0,3-5-41 0 0,0-3 1 0 0,89-25-1 0 0,-50 6 30 0 0,-1-6 0 0 0,195-85 0 0 0,-269 99 14 0 0,-1-1 1 0 0,-1-2-1 0 0,-1-2 0 0 0,43-37 0 0 0,-59 43 18 0 0,-1-1 1 0 0,-2-1-1 0 0,0-1 0 0 0,-1-1 1 0 0,-1-1-1 0 0,-1 0 0 0 0,20-42 1 0 0,-24 38-121 0 0,-1-2 0 0 0,-1 1 0 0 0,-2-1 0 0 0,-1-1-1 0 0,-2 1 1 0 0,-1-1 0 0 0,-1-1 0 0 0,-1-50 0 0 0,-3 70 2 0 0,-1 0 0 0 0,-1 0-1 0 0,0 0 1 0 0,-1 0 0 0 0,0 0 0 0 0,-1 1-1 0 0,0 0 1 0 0,-1 0 0 0 0,-1 0-1 0 0,1 0 1 0 0,-2 1 0 0 0,0 0 0 0 0,-12-16-1 0 0,8 15-23 0 0,0 0-1 0 0,-1 1 1 0 0,0 0-1 0 0,-1 1 1 0 0,0 1-1 0 0,-1 0 1 0 0,1 0-1 0 0,-2 2 1 0 0,1-1-1 0 0,-24-7 1 0 0,-31-5-20 0 0,-1 3 1 0 0,-88-9-1 0 0,117 20 56 0 0,-248-19 205 0 0,-2 23 51 0 0,178 2-165 0 0,74 0-66 0 0,0 2 1 0 0,1 2-1 0 0,-1 2 0 0 0,0 1 0 0 0,1 2 0 0 0,1 1 1 0 0,0 2-1 0 0,-41 19 0 0 0,47-15 41 0 0,1 1 0 0 0,1 1 1 0 0,-48 38-1 0 0,-68 79 125 0 0,115-105-164 0 0,3 1-1 0 0,0 1 1 0 0,2 1 0 0 0,-31 53 0 0 0,48-70-26 0 0,0 0-1 0 0,1 0 1 0 0,0 1 0 0 0,2-1 0 0 0,0 1 0 0 0,0 1 0 0 0,2-1 0 0 0,0 1 0 0 0,1-1-1 0 0,1 1 1 0 0,1 0 0 0 0,0 0 0 0 0,3 18 0 0 0,0-24-6 0 0,0 0 1 0 0,1 0-1 0 0,0 0 1 0 0,1 0-1 0 0,0 0 1 0 0,1-1-1 0 0,0 0 1 0 0,1 0-1 0 0,0 0 1 0 0,1-1-1 0 0,0 0 1 0 0,0-1-1 0 0,1 0 1 0 0,13 10-1 0 0,3 2 22 0 0,2-2 0 0 0,1-1 0 0 0,0-1-1 0 0,39 17 1 0 0,-24-15 28 0 0,71 20 0 0 0,48 2-1198 0 0,-44-12-3530 0 0,-95-25-1890 0 0,-10-4 986 0 0</inkml:trace>
</inkml:ink>
</file>

<file path=ppt/ink/ink1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0:05.9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196 81 640 0 0,'0'0'7901'0'0,"-7"-12"-7274"0"0,-23-37 60 0 0,30 47-587 0 0,-1 1 0 0 0,-1-1 1 0 0,1 1-1 0 0,0-1 0 0 0,0 1 0 0 0,0-1 1 0 0,-1 1-1 0 0,1 0 0 0 0,-1 0 1 0 0,1 0-1 0 0,-1 0 0 0 0,-2-2 0 0 0,3 3 16 0 0,0 0 0 0 0,0 0 0 0 0,0-1 0 0 0,-1 1-1 0 0,1 0 1 0 0,0 0 0 0 0,0 0 0 0 0,-1 0 0 0 0,1 0-1 0 0,-2 1 1 0 0,-5 0 405 0 0,3-1-390 0 0,0 0-1 0 0,0 1 1 0 0,0 0 0 0 0,0 0-1 0 0,1 1 1 0 0,-1-1 0 0 0,0 1-1 0 0,1 0 1 0 0,-1 0 0 0 0,1 0-1 0 0,-1 1 1 0 0,1 0 0 0 0,0 0-1 0 0,0 0 1 0 0,0 0-1 0 0,1 0 1 0 0,-1 1 0 0 0,1 0-1 0 0,0 0 1 0 0,0 0 0 0 0,-3 4-1 0 0,3-3-87 0 0,0-1-1 0 0,1 1 1 0 0,-1 0 0 0 0,1 0-1 0 0,0 0 1 0 0,1 1-1 0 0,-1-1 1 0 0,1 0 0 0 0,0 1-1 0 0,1-1 1 0 0,-1 1-1 0 0,1-1 1 0 0,0 1-1 0 0,0-1 1 0 0,1 1 0 0 0,-1-1-1 0 0,1 0 1 0 0,0 1-1 0 0,3 5 1 0 0,-1-4-10 0 0,0 0 1 0 0,1 0-1 0 0,0 0 0 0 0,0-1 1 0 0,1 1-1 0 0,0-1 0 0 0,0 0 1 0 0,0-1-1 0 0,1 1 0 0 0,-1-1 1 0 0,1 0-1 0 0,1-1 0 0 0,-1 1 1 0 0,1-1-1 0 0,0 0 0 0 0,7 2 1 0 0,-2-1 27 0 0,0 0-1 0 0,1-1 1 0 0,0-1 0 0 0,0 0-1 0 0,0-1 1 0 0,0 0 0 0 0,0-1 0 0 0,22-1-1 0 0,-31 0-31 0 0,0-1-1 0 0,0 1 0 0 0,0-1 1 0 0,0 0-1 0 0,0 0 0 0 0,0 0 0 0 0,0-1 1 0 0,0 1-1 0 0,0-1 0 0 0,-1 0 1 0 0,1 0-1 0 0,-1-1 0 0 0,0 1 1 0 0,1-1-1 0 0,-1 1 0 0 0,0-1 1 0 0,0 0-1 0 0,4-6 0 0 0,-3 3 10 0 0,-1 1 0 0 0,0 0 0 0 0,0-1-1 0 0,-1 1 1 0 0,0-1 0 0 0,0 0 0 0 0,0 0-1 0 0,-1 0 1 0 0,1 0 0 0 0,-2 0 0 0 0,1 0-1 0 0,0-8 1 0 0,-1-5 91 0 0,-5-35-1 0 0,4 48-101 0 0,0 0 0 0 0,0 0 0 0 0,-1 1 0 0 0,0-1 0 0 0,0 1 0 0 0,0-1 1 0 0,-1 1-1 0 0,0 0 0 0 0,0 0 0 0 0,-6-7 0 0 0,7 10-24 0 0,0 0 1 0 0,0 0 0 0 0,0 0-1 0 0,0 1 1 0 0,-1-1 0 0 0,1 1-1 0 0,-1-1 1 0 0,1 1 0 0 0,-1 0-1 0 0,1 0 1 0 0,-1 0 0 0 0,1 0-1 0 0,-1 1 1 0 0,0-1 0 0 0,0 1-1 0 0,1-1 1 0 0,-1 1 0 0 0,0 0-1 0 0,0 0 1 0 0,0 0 0 0 0,1 1-1 0 0,-1-1 1 0 0,0 1 0 0 0,0-1-1 0 0,-3 2 1 0 0,1 0-4 0 0,-1 0 0 0 0,0 1 0 0 0,1-1 1 0 0,0 1-1 0 0,-1 0 0 0 0,1 0 0 0 0,0 1 0 0 0,1 0 0 0 0,-1 0 0 0 0,-5 6 0 0 0,7-6-5 0 0,-1 0 0 0 0,1 0 0 0 0,1 1 0 0 0,-1 0-1 0 0,1-1 1 0 0,0 1 0 0 0,0 0 0 0 0,0 0-1 0 0,0 0 1 0 0,1 0 0 0 0,0 1 0 0 0,-1 9 0 0 0,2-12 7 0 0,0 0 1 0 0,0 0-1 0 0,0 1 1 0 0,0-1-1 0 0,1 0 1 0 0,-1 0-1 0 0,1 0 1 0 0,0 0-1 0 0,0 0 1 0 0,0 0-1 0 0,0 0 1 0 0,1 0-1 0 0,-1-1 1 0 0,1 1-1 0 0,-1 0 1 0 0,1-1-1 0 0,0 1 1 0 0,0-1-1 0 0,0 0 1 0 0,1 1-1 0 0,-1-1 1 0 0,5 3-1 0 0,-2-2 24 0 0,0-1 0 0 0,0 1 0 0 0,0-1 0 0 0,1 0 0 0 0,-1-1 0 0 0,0 1 0 0 0,1-1 0 0 0,0 0 0 0 0,-1 0 0 0 0,1-1 0 0 0,0 0 0 0 0,-1 0 0 0 0,1 0 0 0 0,10-2 0 0 0,-13 1-14 0 0,0 1 1 0 0,0-1-1 0 0,0 0 0 0 0,0 0 0 0 0,0 0 0 0 0,-1 0 1 0 0,1-1-1 0 0,-1 1 0 0 0,1-1 0 0 0,-1 0 0 0 0,1 1 1 0 0,-1-1-1 0 0,0 0 0 0 0,0 0 0 0 0,0-1 0 0 0,0 1 1 0 0,0 0-1 0 0,0-1 0 0 0,-1 1 0 0 0,1-1 0 0 0,-1 1 1 0 0,1-1-1 0 0,-1 0 0 0 0,0 0 0 0 0,0 0 1 0 0,-1 1-1 0 0,1-1 0 0 0,0 0 0 0 0,-1 0 0 0 0,0-3 1 0 0,1 4-10 0 0,-1 0 0 0 0,0 0 0 0 0,0 0 0 0 0,0 0 1 0 0,-1 0-1 0 0,1 0 0 0 0,0 0 0 0 0,-1 0 1 0 0,1 1-1 0 0,-1-1 0 0 0,0 0 0 0 0,1 0 0 0 0,-1 0 1 0 0,0 1-1 0 0,0-1 0 0 0,-2-3 0 0 0,1 4-10 0 0,-1-1 0 0 0,1 0 0 0 0,0 1 0 0 0,0-1 0 0 0,-1 1 0 0 0,1 0-1 0 0,-1-1 1 0 0,1 1 0 0 0,-1 1 0 0 0,0-1 0 0 0,-4-1 0 0 0,-3 0-17 0 0,-1 0 0 0 0,1 1 0 0 0,-1 0 0 0 0,0 0 1 0 0,-15 2-1 0 0,23-1 15 0 0,0 1 0 0 0,0-1 0 0 0,-1 1 0 0 0,1-1 0 0 0,0 1 0 0 0,0 0 0 0 0,-1 0 0 0 0,1 0 0 0 0,0 1 1 0 0,0-1-1 0 0,0 1 0 0 0,1 0 0 0 0,-1-1 0 0 0,0 1 0 0 0,1 0 0 0 0,-1 1 0 0 0,1-1 0 0 0,-1 0 0 0 0,1 1 0 0 0,0 0 0 0 0,-2 3 0 0 0,3-4 0 0 0,0 0 0 0 0,0 0 0 0 0,0 0-1 0 0,0 0 1 0 0,1 0 0 0 0,-1 1-1 0 0,1-1 1 0 0,0 0 0 0 0,-1 0 0 0 0,1 1-1 0 0,0-1 1 0 0,0 0 0 0 0,0 0-1 0 0,1 1 1 0 0,-1-1 0 0 0,0 0-1 0 0,1 0 1 0 0,1 3 0 0 0,-1-2 13 0 0,0-1-1 0 0,1 1 1 0 0,0 0 0 0 0,0-1-1 0 0,0 0 1 0 0,0 1 0 0 0,0-1-1 0 0,0 0 1 0 0,0 0 0 0 0,1 0-1 0 0,-1-1 1 0 0,3 3 0 0 0,2 0 24 0 0,0-1 0 0 0,0 0 1 0 0,1 0-1 0 0,-1-1 1 0 0,1 1-1 0 0,-1-1 1 0 0,1-1-1 0 0,-1 0 0 0 0,12 1 1 0 0,-17-2-23 0 0,4 0 37 0 0,1 0 1 0 0,0-1-1 0 0,-1 0 1 0 0,10-2-1 0 0,-14 3-29 0 0,-1 0-1 0 0,0-1 1 0 0,1 1-1 0 0,-1 0 1 0 0,0-1 0 0 0,0 0-1 0 0,0 1 1 0 0,0-1-1 0 0,0 0 1 0 0,0 1-1 0 0,0-1 1 0 0,0 0 0 0 0,0 0-1 0 0,0 0 1 0 0,0 0-1 0 0,0 0 1 0 0,0 0-1 0 0,-1 0 1 0 0,1 0 0 0 0,0 0-1 0 0,-1-1 1 0 0,1 1-1 0 0,-1 0 1 0 0,1 0-1 0 0,-1 0 1 0 0,0-1 0 0 0,1 1-1 0 0,-1 0 1 0 0,0-1-1 0 0,0 0 1 0 0,0 1-17 0 0,0 1 1 0 0,0 0 0 0 0,0-1-1 0 0,0 1 1 0 0,0-1-1 0 0,0 1 1 0 0,-1 0-1 0 0,1-1 1 0 0,0 1-1 0 0,0 0 1 0 0,0-1-1 0 0,0 1 1 0 0,-1 0 0 0 0,1-1-1 0 0,0 1 1 0 0,0 0-1 0 0,-1-1 1 0 0,1 1-1 0 0,0 0 1 0 0,-1 0-1 0 0,1-1 1 0 0,0 1-1 0 0,-1 0 1 0 0,1 0 0 0 0,0 0-1 0 0,-1-1 1 0 0,1 1-1 0 0,-1 0 1 0 0,-15-1-307 0 0,13 1 174 0 0,1 0 0 0 0,-1 1-1 0 0,0-1 1 0 0,0 1 0 0 0,0 0 0 0 0,0 0-1 0 0,1 0 1 0 0,-4 2 0 0 0,4-2-4 0 0,0 0 0 0 0,1 1 0 0 0,-1-1-1 0 0,1 1 1 0 0,0-1 0 0 0,-1 1 0 0 0,1 0 0 0 0,0-1-1 0 0,0 1 1 0 0,0 0 0 0 0,0 0 0 0 0,0 0 0 0 0,0 0-1 0 0,1 0 1 0 0,-1 0 0 0 0,1 0 0 0 0,-1 0 0 0 0,1 0 0 0 0,0 0-1 0 0,0 0 1 0 0,0 0 0 0 0,0 0 0 0 0,0 0 0 0 0,1 2-1 0 0,-1 0-181 0 0,1-1 1 0 0,0 0-1 0 0,1 0 0 0 0,-1 1 0 0 0,1-1 0 0 0,-1 0 0 0 0,1-1 0 0 0,0 1 0 0 0,0 0 0 0 0,0 0 0 0 0,0-1 0 0 0,1 1 0 0 0,-1-1 0 0 0,4 3 0 0 0,-1-1-644 0 0,1 1 0 0 0,1-1 0 0 0,-1 0 1 0 0,0-1-1 0 0,8 3 0 0 0,22 6-4015 0 0</inkml:trace>
</inkml:ink>
</file>

<file path=ppt/ink/ink1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0:06.4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163 130 12 0 0,'0'0'10674'0'0,"7"-14"-8912"0"0,19-43-95 0 0,-25 55-1489 0 0,0 0 1 0 0,-1 0-1 0 0,1 0 1 0 0,0 0-1 0 0,-1 0 1 0 0,0 0 0 0 0,1 0-1 0 0,-1 0 1 0 0,0 0-1 0 0,0-1 1 0 0,0 1-1 0 0,0 0 1 0 0,-1-3 0 0 0,1 3-101 0 0,-1 1 0 0 0,1 0 0 0 0,-1 0 0 0 0,0 0 1 0 0,1 0-1 0 0,-1 0 0 0 0,0 0 0 0 0,0 0 0 0 0,1 0 1 0 0,-1 0-1 0 0,0 0 0 0 0,0 0 0 0 0,0 1 0 0 0,0-1 1 0 0,0 0-1 0 0,-2-1 0 0 0,-2 0 31 0 0,0 1-1 0 0,0-1 1 0 0,-1 1 0 0 0,1 0-1 0 0,0 1 1 0 0,0-1-1 0 0,-8 1 1 0 0,7 0-8 0 0,-3-1-1 0 0,1 1 0 0 0,0 1 0 0 0,-1 0 1 0 0,1 0-1 0 0,0 0 0 0 0,0 1 0 0 0,0 1 1 0 0,0-1-1 0 0,-9 5 0 0 0,15-6-85 0 0,0 0-1 0 0,-1 1 1 0 0,1-1 0 0 0,-1 0-1 0 0,1 1 1 0 0,0 0 0 0 0,0-1-1 0 0,0 1 1 0 0,0 0-1 0 0,0 0 1 0 0,1 0 0 0 0,-1 1-1 0 0,0-1 1 0 0,1 0-1 0 0,0 0 1 0 0,-1 1 0 0 0,1-1-1 0 0,0 1 1 0 0,0-1 0 0 0,1 1-1 0 0,-1 0 1 0 0,0-1-1 0 0,1 1 1 0 0,-1 0 0 0 0,1 0-1 0 0,0-1 1 0 0,0 1-1 0 0,0 0 1 0 0,1-1 0 0 0,-1 1-1 0 0,2 4 1 0 0,-1-4-7 0 0,0 0-1 0 0,0-1 1 0 0,0 1-1 0 0,1 0 1 0 0,-1-1 0 0 0,1 1-1 0 0,0-1 1 0 0,0 0 0 0 0,-1 1-1 0 0,2-1 1 0 0,-1 0-1 0 0,0 0 1 0 0,0 0 0 0 0,5 2-1 0 0,2 2 29 0 0,0-2 0 0 0,19 9-1 0 0,-13-8-10 0 0,0 0-1 0 0,1-1 1 0 0,0 0-1 0 0,0-1 1 0 0,0-1 0 0 0,0-1-1 0 0,0 0 1 0 0,0-1-1 0 0,0 0 1 0 0,24-5-1 0 0,-34 3-3 0 0,0 1 0 0 0,0-1 0 0 0,-1-1 0 0 0,1 1 0 0 0,-1-1 0 0 0,0 0 0 0 0,0 0 0 0 0,0 0 0 0 0,0-1 0 0 0,6-5 0 0 0,-9 7-13 0 0,0 0 0 0 0,0-1 1 0 0,0 1-1 0 0,0 0 0 0 0,0-1 0 0 0,0 1 0 0 0,-1-1 1 0 0,1 1-1 0 0,-1-1 0 0 0,0 0 0 0 0,0 0 0 0 0,0 0 1 0 0,0 1-1 0 0,0-1 0 0 0,-1 0 0 0 0,1 0 0 0 0,-1 0 1 0 0,0 0-1 0 0,0 0 0 0 0,0 0 0 0 0,0 0 0 0 0,-1-5 1 0 0,0 6 5 0 0,0 1 0 0 0,0-1 0 0 0,1 0 0 0 0,-1 1-1 0 0,0-1 1 0 0,-1 0 0 0 0,1 1 0 0 0,0-1 0 0 0,0 1 0 0 0,-1 0 0 0 0,1-1 0 0 0,0 1 0 0 0,-1 0 0 0 0,0 0 0 0 0,1 0 0 0 0,-1 0 0 0 0,1 0 0 0 0,-1 0 0 0 0,0 1 0 0 0,0-1 0 0 0,0 0 0 0 0,-2 0 0 0 0,-6-1-10 0 0,1 0 0 0 0,-1 1 0 0 0,-10 0-1 0 0,16 1-3 0 0,-1-1-5 0 0,-1 1 0 0 0,1 0 1 0 0,0 0-1 0 0,0 1 0 0 0,-1 0 0 0 0,1 0 1 0 0,0 0-1 0 0,0 1 0 0 0,-6 2 1 0 0,10-4 0 0 0,-1 1 0 0 0,0 0 0 0 0,1 0-1 0 0,-1 0 1 0 0,1 0 0 0 0,-1 0 0 0 0,1 1 0 0 0,-1-1 0 0 0,1 0 0 0 0,0 1 0 0 0,0-1 0 0 0,0 1 0 0 0,0-1 0 0 0,0 1 0 0 0,0 0 0 0 0,0-1 0 0 0,0 1 0 0 0,1 0 0 0 0,-1 0 0 0 0,1-1 0 0 0,-1 1 0 0 0,1 0 0 0 0,0 0 0 0 0,-1 0 0 0 0,1 0 0 0 0,0-1 0 0 0,0 1 0 0 0,0 0 0 0 0,1 2 0 0 0,-1-3 10 0 0,1 0 0 0 0,-1 0 1 0 0,1 0-1 0 0,-1 0 0 0 0,1-1 0 0 0,-1 1 1 0 0,1 0-1 0 0,0 0 0 0 0,-1-1 1 0 0,1 1-1 0 0,0 0 0 0 0,0-1 1 0 0,0 1-1 0 0,-1 0 0 0 0,1-1 1 0 0,0 0-1 0 0,0 1 0 0 0,0-1 0 0 0,0 1 1 0 0,0-1-1 0 0,0 0 0 0 0,0 0 1 0 0,0 1-1 0 0,0-1 0 0 0,0 0 1 0 0,0 0-1 0 0,0 0 0 0 0,1 0 0 0 0,29 0 196 0 0,-30 0-199 0 0,3-1 23 0 0,1 0-1 0 0,0 0 1 0 0,-1 0 0 0 0,1-1-1 0 0,-1 0 1 0 0,0 1-1 0 0,8-6 1 0 0,-11 7-21 0 0,0-1 0 0 0,0 1 0 0 0,0-1-1 0 0,0 0 1 0 0,0 1 0 0 0,0-1 0 0 0,0 0 0 0 0,0 0-1 0 0,0 0 1 0 0,0 1 0 0 0,0-1 0 0 0,0 0 0 0 0,-1 0-1 0 0,1-1 1 0 0,0 1 0 0 0,-1 0 0 0 0,1 0 0 0 0,-1 0 0 0 0,1 0-1 0 0,-1 0 1 0 0,0-1 0 0 0,1 1 0 0 0,-1 0 0 0 0,0 0-1 0 0,0-1 1 0 0,0 1 0 0 0,0 0 0 0 0,0 0 0 0 0,0-1-1 0 0,0 1 1 0 0,0 0 0 0 0,-1 0 0 0 0,0-3 0 0 0,1 3-30 0 0,-1 0 1 0 0,0 0 0 0 0,0 0 0 0 0,1 0-1 0 0,-1 0 1 0 0,0 0 0 0 0,0 1-1 0 0,0-1 1 0 0,0 0 0 0 0,0 0 0 0 0,-1 1-1 0 0,1-1 1 0 0,0 0 0 0 0,0 1-1 0 0,0 0 1 0 0,-1-1 0 0 0,1 1-1 0 0,0-1 1 0 0,0 1 0 0 0,-1 0 0 0 0,1 0-1 0 0,0 0 1 0 0,-1 0 0 0 0,1 0-1 0 0,0 0 1 0 0,0 0 0 0 0,-1 0 0 0 0,1 1-1 0 0,0-1 1 0 0,-2 1 0 0 0,-1 0-174 0 0,-1 0 0 0 0,1 1 0 0 0,-1 0 0 0 0,1 0 0 0 0,0 0 0 0 0,-1 0 0 0 0,-3 3 0 0 0,4-2-161 0 0,0 1 1 0 0,0-1-1 0 0,0 1 1 0 0,0 0-1 0 0,1 0 1 0 0,-1 1-1 0 0,-4 8 1 0 0,6-9-345 0 0,0 0 0 0 0,0 0 1 0 0,1 0-1 0 0,-1 1 0 0 0,1-1 1 0 0,0 0-1 0 0,0 1 0 0 0,1-1 1 0 0,-1 8-1 0 0,4 1-3394 0 0,9 1-761 0 0</inkml:trace>
</inkml:ink>
</file>

<file path=ppt/ink/ink1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0:07.0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61 120 1736 0 0,'0'0'6405'0'0,"9"-13"-5485"0"0,27-39-1 0 0,-33 48-667 0 0,0 0 1 0 0,0 1 0 0 0,1-1 0 0 0,5-4 0 0 0,-8 7-111 0 0,-1 1-1 0 0,1-1 1 0 0,-1 1 0 0 0,1 0-1 0 0,0-1 1 0 0,-1 1 0 0 0,0-1-1 0 0,1 1 1 0 0,-1-1 0 0 0,1 0 0 0 0,-1 1-1 0 0,0-1 1 0 0,1 1 0 0 0,-1-1-1 0 0,0 0 1 0 0,1 1 0 0 0,-1-1-1 0 0,0 0 1 0 0,0 1 0 0 0,0-1 0 0 0,0 0-1 0 0,0 1 1 0 0,0-2 0 0 0,0 1-72 0 0,0 1 0 0 0,0 0 0 0 0,0 0 0 0 0,-1 0 0 0 0,1-1 0 0 0,0 1 0 0 0,-1 0 0 0 0,1 0 0 0 0,0 0 0 0 0,-1 0 0 0 0,1-1 0 0 0,0 1 0 0 0,-1 0 0 0 0,1 0 0 0 0,0 0 0 0 0,0 0 0 0 0,-1 0 0 0 0,1 0 0 0 0,-1 0 0 0 0,1 0 0 0 0,0 0 0 0 0,-1 0 0 0 0,1 0 0 0 0,0 0 0 0 0,0 0 0 0 0,-1 1 0 0 0,1-1 0 0 0,-1 0 0 0 0,-11 3 149 0 0,2 1 114 0 0,-1 0 1 0 0,1 1 0 0 0,1 0-1 0 0,-14 10 1 0 0,19-12-240 0 0,-1 0 0 0 0,1 0 1 0 0,0 1-1 0 0,0 0 0 0 0,1 0 0 0 0,-1 0 0 0 0,1 1 0 0 0,0-1 1 0 0,0 1-1 0 0,-5 8 0 0 0,7-11-85 0 0,0 0 0 0 0,1 0 0 0 0,-1 0 0 0 0,0 0 0 0 0,1 1 0 0 0,-1-1 1 0 0,1 0-1 0 0,-1 0 0 0 0,1 1 0 0 0,0-1 0 0 0,0 0 0 0 0,0 0 0 0 0,0 1 0 0 0,1-1 0 0 0,-1 0 1 0 0,0 0-1 0 0,1 1 0 0 0,0-1 0 0 0,-1 0 0 0 0,1 0 0 0 0,0 0 0 0 0,0 0 0 0 0,1 0 0 0 0,-1 0 1 0 0,0 0-1 0 0,0 0 0 0 0,1 0 0 0 0,-1-1 0 0 0,1 1 0 0 0,0-1 0 0 0,-1 1 0 0 0,1-1 0 0 0,0 1 1 0 0,0-1-1 0 0,0 0 0 0 0,0 0 0 0 0,0 0 0 0 0,0 0 0 0 0,4 1 0 0 0,1 0 21 0 0,0 0 0 0 0,1-1-1 0 0,-1 1 1 0 0,0-1 0 0 0,0-1 0 0 0,1 0-1 0 0,-1 0 1 0 0,0 0 0 0 0,1-1 0 0 0,-1 0-1 0 0,9-2 1 0 0,-11 1-12 0 0,0 1 0 0 0,0-1 0 0 0,0-1 0 0 0,-1 1 0 0 0,1-1 0 0 0,-1 1 0 0 0,1-1 0 0 0,-1-1 0 0 0,0 1 0 0 0,6-7 0 0 0,-8 8-12 0 0,-1 0 1 0 0,1 0-1 0 0,0 0 1 0 0,-1 0-1 0 0,1-1 0 0 0,-1 1 1 0 0,0-1-1 0 0,0 1 1 0 0,0-1-1 0 0,0 0 0 0 0,0 1 1 0 0,0-1-1 0 0,-1 0 1 0 0,1 1-1 0 0,-1-1 0 0 0,0 0 1 0 0,0 0-1 0 0,0 1 1 0 0,0-1-1 0 0,-1 0 0 0 0,0-4 1 0 0,0 5-6 0 0,1 0 0 0 0,-1 0 0 0 0,0 0 0 0 0,0 0 0 0 0,0 0 0 0 0,-1 0 0 0 0,1 1-1 0 0,0-1 1 0 0,-1 0 0 0 0,1 1 0 0 0,-1-1 0 0 0,1 1 0 0 0,-1 0 0 0 0,0-1 0 0 0,1 1 0 0 0,-1 0 0 0 0,0 0 0 0 0,0 0 0 0 0,0 0 0 0 0,0 0 0 0 0,0 1 0 0 0,-4-2 0 0 0,-2 0-17 0 0,-1 1 1 0 0,0 0 0 0 0,1 0 0 0 0,-11 1-1 0 0,20 0 17 0 0,-1 0-1 0 0,0 0 0 0 0,0 0 1 0 0,0 0-1 0 0,0 0 0 0 0,0 0 1 0 0,1 0-1 0 0,-1 0 1 0 0,0 0-1 0 0,0 1 0 0 0,0-1 1 0 0,0 0-1 0 0,0 0 0 0 0,1 0 1 0 0,-1 0-1 0 0,0 0 1 0 0,0 0-1 0 0,0 0 0 0 0,0 0 1 0 0,0 1-1 0 0,0-1 0 0 0,1 0 1 0 0,-1 0-1 0 0,0 0 1 0 0,0 0-1 0 0,0 0 0 0 0,0 1 1 0 0,0-1-1 0 0,0 0 0 0 0,0 0 1 0 0,0 0-1 0 0,0 0 1 0 0,0 0-1 0 0,0 1 0 0 0,0-1 1 0 0,0 0-1 0 0,0 0 0 0 0,0 0 1 0 0,0 0-1 0 0,0 1 1 0 0,0-1-1 0 0,0 0 0 0 0,0 0 1 0 0,0 0-1 0 0,0 0 0 0 0,0 0 1 0 0,0 1-1 0 0,0-1 1 0 0,0 0-1 0 0,-1 0 0 0 0,1 0 1 0 0,0 0-1 0 0,0 0 0 0 0,0 1 1 0 0,0-1-1 0 0,0 0 1 0 0,0 0-1 0 0,0 0 0 0 0,-1 0 1 0 0,1 0-1 0 0,0 0 0 0 0,0 0 1 0 0,0 0-1 0 0,4 0 57 0 0,0 0 0 0 0,0 0 0 0 0,0-1 0 0 0,0 0 0 0 0,0 0 0 0 0,0 0 0 0 0,0 0 0 0 0,7-4 0 0 0,-10 4-45 0 0,1 1 0 0 0,-1-1 0 0 0,1 0 0 0 0,-1 0 0 0 0,0 0 0 0 0,1 0 0 0 0,-1-1 0 0 0,0 1 0 0 0,0 0 0 0 0,0-1 0 0 0,1 1 0 0 0,-1 0 0 0 0,-1-1 0 0 0,1 1 0 0 0,0-1 0 0 0,0 0 0 0 0,-1 1 0 0 0,1-1 0 0 0,-1 1 0 0 0,1-1 0 0 0,-1 0 0 0 0,1 0 0 0 0,-1-3 0 0 0,0 5-15 0 0,0 0 0 0 0,0-1 1 0 0,0 1-1 0 0,0 0 0 0 0,0-1 0 0 0,0 1 1 0 0,0 0-1 0 0,-1-1 0 0 0,1 1 0 0 0,0-1 1 0 0,0 1-1 0 0,0 0 0 0 0,0-1 0 0 0,-1 1 1 0 0,1 0-1 0 0,0 0 0 0 0,0-1 0 0 0,-1 1 1 0 0,1 0-1 0 0,0-1 0 0 0,0 1 0 0 0,-1 0 1 0 0,1 0-1 0 0,0 0 0 0 0,-1-1 0 0 0,1 1 1 0 0,0 0-1 0 0,-1 0 0 0 0,0 0 0 0 0,-13-1-184 0 0,10 2 115 0 0,-1 0 0 0 0,1 0 0 0 0,0 1 0 0 0,1-1 0 0 0,-6 3 0 0 0,3 0-239 0 0,0 0 0 0 0,1 0 1 0 0,-1 0-1 0 0,1 1 0 0 0,0 0 0 0 0,-6 8 0 0 0,9-11-19 0 0,0 1-1 0 0,1-1 0 0 0,-1 1 0 0 0,0 0 0 0 0,1 0 0 0 0,0-1 0 0 0,0 1 0 0 0,0 0 0 0 0,0 0 0 0 0,0 0 0 0 0,1 1 0 0 0,-1-1 0 0 0,1 0 0 0 0,0 0 0 0 0,0 0 0 0 0,0 5 1 0 0,1-6 13 0 0,-1 0 0 0 0,1 0 1 0 0,0-1-1 0 0,-1 1 1 0 0,1 0-1 0 0,0-1 1 0 0,0 1-1 0 0,0-1 1 0 0,0 1-1 0 0,0-1 1 0 0,0 1-1 0 0,1-1 1 0 0,-1 0-1 0 0,1 0 1 0 0,1 2-1 0 0,-3-3 310 0 0,12 10-3982 0 0</inkml:trace>
</inkml:ink>
</file>

<file path=ppt/ink/ink1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0:07.6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 77 640 0 0,'0'0'14948'0'0,"5"-10"-14225"0"0,17-30-325 0 0,-22 40-394 0 0,0 0 0 0 0,0 0 0 0 0,0 0 0 0 0,0 0 0 0 0,0 0 0 0 0,0 0 0 0 0,0 0 0 0 0,-1 0 0 0 0,1 0 0 0 0,0 0 0 0 0,0-1 0 0 0,0 1 0 0 0,0 0 0 0 0,0 0 0 0 0,0 0 0 0 0,0 0 0 0 0,0 0 0 0 0,0 0 0 0 0,0 0 0 0 0,0 0 0 0 0,0 0 0 0 0,0 0 0 0 0,0 0 0 0 0,0 0 0 0 0,-1 0 0 0 0,1 0-1 0 0,0 0 1 0 0,0 0 0 0 0,0-1 0 0 0,0 1 0 0 0,0 0 0 0 0,0 0 0 0 0,0 0 0 0 0,0 0 0 0 0,0 0 0 0 0,0 0 0 0 0,0 0 0 0 0,0 0 0 0 0,0 0 0 0 0,0 0 0 0 0,0 0 0 0 0,0-1 0 0 0,0 1 0 0 0,0 0 0 0 0,0 0 0 0 0,0 0 0 0 0,0 0 0 0 0,0 0 0 0 0,1 0 0 0 0,-1 0 0 0 0,0 0 0 0 0,0 0 0 0 0,0 0 0 0 0,0 0 0 0 0,0 0 0 0 0,0 0 0 0 0,0 0 0 0 0,0-1 0 0 0,0 1 0 0 0,0 0 0 0 0,0 0 0 0 0,0 0 0 0 0,0 0 0 0 0,0 0 0 0 0,0 0 0 0 0,1 0 0 0 0,-9 5 252 0 0,-8 10 225 0 0,13-10-418 0 0,0-1 1 0 0,1 0-1 0 0,-1 1 0 0 0,1 0 0 0 0,0-1 1 0 0,0 1-1 0 0,1 0 0 0 0,-1 0 1 0 0,1 0-1 0 0,0 0 0 0 0,0 0 0 0 0,1 0 1 0 0,0 10-1 0 0,0-12-49 0 0,0-1 1 0 0,0 0-1 0 0,1 0 1 0 0,-1 1-1 0 0,1-1 1 0 0,0 0-1 0 0,0 0 1 0 0,0 0-1 0 0,0 0 0 0 0,0 0 1 0 0,0 0-1 0 0,0 0 1 0 0,1 0-1 0 0,-1-1 1 0 0,0 1-1 0 0,1 0 0 0 0,0-1 1 0 0,-1 1-1 0 0,1-1 1 0 0,0 0-1 0 0,0 1 1 0 0,0-1-1 0 0,0 0 0 0 0,0 0 1 0 0,0 0-1 0 0,0 0 1 0 0,0-1-1 0 0,0 1 1 0 0,1-1-1 0 0,-1 1 0 0 0,0-1 1 0 0,0 0-1 0 0,4 1 1 0 0,1-1 33 0 0,0 1-1 0 0,0-1 1 0 0,-1-1 0 0 0,1 1-1 0 0,0-1 1 0 0,0 0 0 0 0,8-3 0 0 0,-12 3-32 0 0,-1 0-1 0 0,0 0 1 0 0,0 0 0 0 0,0 0 0 0 0,0 0-1 0 0,0-1 1 0 0,0 1 0 0 0,0-1 0 0 0,0 1 0 0 0,-1-1-1 0 0,1 0 1 0 0,0 0 0 0 0,-1 1 0 0 0,1-1 0 0 0,-1 0-1 0 0,0-1 1 0 0,0 1 0 0 0,0 0 0 0 0,0 0 0 0 0,0 0-1 0 0,0-1 1 0 0,-1 1 0 0 0,1 0 0 0 0,0-4-1 0 0,-1 4 15 0 0,1-1-1 0 0,-1 0 0 0 0,0 0 0 0 0,0 1 0 0 0,0-1 0 0 0,0 0 0 0 0,0 0 0 0 0,-1 1 0 0 0,1-1 0 0 0,-1 0 0 0 0,1 1 0 0 0,-1-1 0 0 0,0 0 0 0 0,0 1 0 0 0,-1-1 0 0 0,1 1 0 0 0,0 0 0 0 0,-1-1 1 0 0,1 1-1 0 0,-1 0 0 0 0,0 0 0 0 0,0 0 0 0 0,-3-3 0 0 0,2 3-24 0 0,0 0 0 0 0,-1 0 0 0 0,1 0 0 0 0,-1 1 0 0 0,0-1 0 0 0,0 1 0 0 0,1 0 0 0 0,-1 0 0 0 0,0 0 0 0 0,0 0 0 0 0,0 1 0 0 0,0 0 0 0 0,0 0 0 0 0,0 0 0 0 0,-6 1 0 0 0,8-1-10 0 0,0 1 0 0 0,0 0 1 0 0,0 0-1 0 0,0 0 0 0 0,0 0 0 0 0,0 0 1 0 0,1 0-1 0 0,-1 0 0 0 0,0 1 1 0 0,1-1-1 0 0,-1 0 0 0 0,1 1 0 0 0,-1 0 1 0 0,1-1-1 0 0,0 1 0 0 0,0 0 0 0 0,0 0 1 0 0,0 0-1 0 0,0-1 0 0 0,0 1 0 0 0,0 0 1 0 0,1 0-1 0 0,-1 0 0 0 0,0 0 0 0 0,1 1 1 0 0,0-1-1 0 0,-1 4 0 0 0,1-6 195 0 0,15-3 208 0 0,-5 0-354 0 0,-1-2-1 0 0,0 1 0 0 0,11-8 1 0 0,-16 10-23 0 0,0-1 1 0 0,-1 1-1 0 0,1-1 1 0 0,-1 0-1 0 0,0-1 1 0 0,1 1-1 0 0,-1-1 1 0 0,-1 1-1 0 0,5-7 1 0 0,-7 9-6 0 0,1 1 0 0 0,-1-1 0 0 0,1 0 0 0 0,-1 1 0 0 0,0-1 0 0 0,1 0 0 0 0,-1 0 0 0 0,0 1 0 0 0,0-1 0 0 0,1 0 0 0 0,-1 0 0 0 0,0 0 0 0 0,0 1 0 0 0,0-1 0 0 0,0 0 0 0 0,0 0 0 0 0,0 0 0 0 0,0 1 0 0 0,0-1 0 0 0,-1 0 0 0 0,1 0 0 0 0,0-1 0 0 0,-1 2-21 0 0,1-1 0 0 0,-1 1 0 0 0,0 0 0 0 0,1-1 0 0 0,-1 1 0 0 0,1 0 0 0 0,-1 0 0 0 0,0 0 0 0 0,1-1 0 0 0,-1 1 0 0 0,1 0 0 0 0,-1 0 0 0 0,0 0 0 0 0,1 0 0 0 0,-1 0 0 0 0,0 0 0 0 0,1 0 0 0 0,-1 0 0 0 0,1 0 0 0 0,-1 0 0 0 0,0 1 0 0 0,-4 0-38 0 0,0 0 0 0 0,0 1 0 0 0,1 0 0 0 0,-1 0 0 0 0,-6 4 0 0 0,6-2-91 0 0,0 0 0 0 0,0 0 1 0 0,1 1-1 0 0,-1-1 0 0 0,1 1 0 0 0,0 0 0 0 0,1 0 1 0 0,-1 1-1 0 0,1-1 0 0 0,0 1 0 0 0,0-1 0 0 0,1 1 1 0 0,-4 11-1 0 0,5-14-181 0 0,1-1-1 0 0,-1 1 1 0 0,1 0-1 0 0,0 0 1 0 0,0 0 0 0 0,0 0-1 0 0,0 0 1 0 0,0 0 0 0 0,1-1-1 0 0,-1 1 1 0 0,1 0-1 0 0,0 0 1 0 0,2 5 0 0 0,-2-6-158 0 0,1 1 1 0 0,-1-1-1 0 0,1 0 1 0 0,0 0-1 0 0,0 0 0 0 0,0 1 1 0 0,0-2-1 0 0,0 1 1 0 0,1 0-1 0 0,-1 0 1 0 0,0-1-1 0 0,1 1 1 0 0,-1-1-1 0 0,1 0 1 0 0,0 0-1 0 0,4 1 1 0 0,20 6-4751 0 0</inkml:trace>
</inkml:ink>
</file>

<file path=ppt/ink/ink1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0:08.1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88 88 3240 0 0,'0'0'12127'0'0,"0"-13"-10996"0"0,0-39-309 0 0,1 50-761 0 0,-1 1 0 0 0,0 0-1 0 0,0 0 1 0 0,-1 0-1 0 0,1 0 1 0 0,0 0 0 0 0,0 0-1 0 0,0 0 1 0 0,-1 0 0 0 0,1 0-1 0 0,0 0 1 0 0,-1 0 0 0 0,1 0-1 0 0,-1 0 1 0 0,0 0 0 0 0,1 0-1 0 0,-2-1 1 0 0,1 1-46 0 0,1 1-1 0 0,-1 0 1 0 0,1-1 0 0 0,-1 1-1 0 0,1 0 1 0 0,-1 0 0 0 0,0 0-1 0 0,1-1 1 0 0,-1 1 0 0 0,1 0-1 0 0,-1 0 1 0 0,0 0 0 0 0,1 0 0 0 0,-1 0-1 0 0,0 0 1 0 0,1 0 0 0 0,-1 1-1 0 0,1-1 1 0 0,-1 0 0 0 0,0 0-1 0 0,0 1 1 0 0,-3 0 11 0 0,0 1 1 0 0,1 1-1 0 0,-1-1 0 0 0,1 0 1 0 0,-6 6-1 0 0,8-7 96 0 0,-3 3-88 0 0,0-1-1 0 0,1 1 1 0 0,-1 0-1 0 0,1 0 1 0 0,0 1-1 0 0,0-1 1 0 0,1 1-1 0 0,-1 0 1 0 0,1-1 0 0 0,0 1-1 0 0,-1 6 1 0 0,2-8-23 0 0,0-1 0 0 0,1 0 0 0 0,-1 0 0 0 0,1 0 0 0 0,0 1 0 0 0,0-1 0 0 0,0 0 0 0 0,0 0 0 0 0,0 1 1 0 0,0-1-1 0 0,0 0 0 0 0,1 0 0 0 0,-1 1 0 0 0,1-1 0 0 0,0 0 0 0 0,-1 0 0 0 0,1 0 0 0 0,0 0 0 0 0,0 0 0 0 0,1 0 0 0 0,-1 0 1 0 0,0 0-1 0 0,1 0 0 0 0,-1-1 0 0 0,1 1 0 0 0,-1-1 0 0 0,1 1 0 0 0,2 1 0 0 0,1 0 28 0 0,0-1-1 0 0,0 0 1 0 0,0 0-1 0 0,0-1 1 0 0,0 1-1 0 0,0-1 1 0 0,0 0 0 0 0,0 0-1 0 0,0-1 1 0 0,1 0-1 0 0,-1 0 1 0 0,0 0-1 0 0,0 0 1 0 0,0-1-1 0 0,1 0 1 0 0,-1 0-1 0 0,0 0 1 0 0,0-1 0 0 0,8-3-1 0 0,-9 3-7 0 0,0 1 0 0 0,0-1 0 0 0,0 0 0 0 0,-1-1 0 0 0,1 1 0 0 0,-1 0 1 0 0,0-1-1 0 0,0 0 0 0 0,1 0 0 0 0,-2 0 0 0 0,1 0 0 0 0,0 0 0 0 0,-1-1 0 0 0,1 1 0 0 0,-1-1 0 0 0,0 0 0 0 0,0 1 0 0 0,-1-1 0 0 0,1 0 0 0 0,-1 0 0 0 0,0 0 0 0 0,0 0 0 0 0,0 0 1 0 0,1-9-1 0 0,-19 12 98 0 0,0 5-89 0 0,16-4-32 0 0,0 0 1 0 0,1 0-1 0 0,-1 1 0 0 0,1-1 0 0 0,-1 0 1 0 0,1 1-1 0 0,0-1 0 0 0,-1 1 0 0 0,1-1 1 0 0,-1 0-1 0 0,1 1 0 0 0,0-1 0 0 0,-1 1 1 0 0,1-1-1 0 0,0 1 0 0 0,-1-1 0 0 0,1 1 1 0 0,0 0-1 0 0,0-1 0 0 0,0 1 0 0 0,-1-1 1 0 0,1 1-1 0 0,0 0 0 0 0,0-1 0 0 0,0 2 1 0 0,0-2 43 0 0,15-2-757 0 0,-17 1 530 0 0,1 0 0 0 0,0 0 0 0 0,-1 0 0 0 0,1 0 0 0 0,-1 1 1 0 0,1-1-1 0 0,-1 0 0 0 0,1 1 0 0 0,-1-1 0 0 0,0 1 0 0 0,-1-1 0 0 0,-2 0-259 0 0,-9-2-1104 0 0,-1 1-1 0 0,-15-2 1 0 0,2 1-1108 0 0,-5-1-1861 0 0</inkml:trace>
</inkml:ink>
</file>

<file path=ppt/ink/ink1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0:10.5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0 197 364 0 0,'0'0'5873'0'0,"11"-13"-5348"0"0,34-40-20 0 0,-42 49-320 0 0,0 1 1 0 0,0-1 0 0 0,0 0-1 0 0,0-1 1 0 0,-1 1-1 0 0,1 0 1 0 0,-1-1 0 0 0,0 0-1 0 0,0 1 1 0 0,1-9 0 0 0,0 2 387 0 0,0-4 1758 0 0,-2-1 0 0 0,1-17 1043 0 0,-2 59-2778 0 0,6 48-1 0 0,-4-64-519 0 0,0 0-1 0 0,1 0 1 0 0,0 0-1 0 0,1 0 1 0 0,0-1-1 0 0,0 0 1 0 0,11 17-1 0 0,-6-14-3 0 0,0-1-1 0 0,1 1 1 0 0,1-2 0 0 0,0 1-1 0 0,0-1 1 0 0,1-1 0 0 0,0 0-1 0 0,1-1 1 0 0,0 0-1 0 0,0-1 1 0 0,1 0 0 0 0,14 4-1 0 0,16 4 23 0 0,-1-3-1 0 0,77 13 1 0 0,117-3-2 0 0,-111-13-86 0 0,-7 0 5 0 0,114 13 13 0 0,51-1 72 0 0,2-19-80 0 0,-50-1-52 0 0,-229 0 34 0 0,521 24-55 0 0,-228 10 60 0 0,150 14-58 0 0,-129-31 74 0 0,-293-17-14 0 0,5 1-4 0 0,277-1 203 0 0,-299-2-181 0 0,1-1-1 0 0,0 0 1 0 0,-1 0 0 0 0,1-2-1 0 0,-1 1 1 0 0,0-1 0 0 0,0-1-1 0 0,11-6 1 0 0,-17 8-9 0 0,-1-1 0 0 0,0 1 0 0 0,0-1 0 0 0,0 0 0 0 0,0 0-1 0 0,-1 0 1 0 0,0-1 0 0 0,1 0 0 0 0,-2 1 0 0 0,1-1 0 0 0,0 0 0 0 0,-1 0 0 0 0,0 0 0 0 0,0-1 0 0 0,1-8 0 0 0,2-8 117 0 0,-1-1 1 0 0,1-30-1 0 0,-5 52-128 0 0,1-15 7 0 0,0 1 0 0 0,-1-1 0 0 0,0 1-1 0 0,-2-1 1 0 0,1 1 0 0 0,-2-1 0 0 0,0 1 0 0 0,-7-20 0 0 0,4 20-43 0 0,-5-14-78 0 0,-1 1 0 0 0,-23-40 0 0 0,34 67-32 0 0,1 0-1 0 0,-1 0 0 0 0,0 0 0 0 0,0 0 1 0 0,0 0-1 0 0,-1 0 0 0 0,1 1 0 0 0,0-1 1 0 0,0 0-1 0 0,0 1 0 0 0,0-1 0 0 0,-1 1 1 0 0,1 0-1 0 0,0-1 0 0 0,-1 1 1 0 0,1 0-1 0 0,0 0 0 0 0,-1-1 0 0 0,0 1 1 0 0,-29 2-2579 0 0,26-2 2263 0 0,-49 9-6259 0 0,14-6 1056 0 0</inkml:trace>
</inkml:ink>
</file>

<file path=ppt/ink/ink1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0:30.0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 46 784 0 0,'0'0'13613'0'0,"3"-1"-13158"0"0,4-2-186 0 0,1 1-1 0 0,0 0 1 0 0,0 0 0 0 0,0 1-1 0 0,1 0 1 0 0,-1 0 0 0 0,14 2-1 0 0,14-3 25 0 0,201-24 191 0 0,-226 24-532 0 0,13 0 123 0 0,-21 1-298 0 0,-13 1-374 0 0,-36 1 560 0 0,-1 1-1 0 0,1 3 1 0 0,0 2 0 0 0,0 1-1 0 0,-54 19 1 0 0,82-22 251 0 0,13-4-129 0 0,0 0-1 0 0,0 1 1 0 0,0-1-1 0 0,0 1 1 0 0,1 0-1 0 0,-1 0 1 0 0,-4 4 0 0 0,9-6-77 0 0,0 0 0 0 0,-1 0 1 0 0,1 1-1 0 0,0-1 1 0 0,-1 0-1 0 0,1 0 1 0 0,0 1-1 0 0,0-1 0 0 0,0 0 1 0 0,-1 0-1 0 0,1 1 1 0 0,0-1-1 0 0,0 0 0 0 0,0 1 1 0 0,-1-1-1 0 0,1 0 1 0 0,0 1-1 0 0,0-1 0 0 0,0 0 1 0 0,0 1-1 0 0,0-1 1 0 0,0 0-1 0 0,0 1 1 0 0,0-1-1 0 0,0 1 0 0 0,0-1 1 0 0,0 0-1 0 0,0 1 1 0 0,0-1-1 0 0,0 0 0 0 0,0 1 1 0 0,0-1-1 0 0,1 0 1 0 0,-1 1-1 0 0,0-1 0 0 0,0 0 1 0 0,0 1-1 0 0,0-1 1 0 0,1 0-1 0 0,-1 0 1 0 0,0 1-1 0 0,0-1 0 0 0,1 0 1 0 0,-1 0-1 0 0,0 1 1 0 0,1-1-1 0 0,-1 0 0 0 0,0 0 1 0 0,0 0-1 0 0,1 1 1 0 0,-1-1-1 0 0,0 0 0 0 0,1 0 1 0 0,1 1 63 0 0,0 0 0 0 0,0 0 0 0 0,0 0 0 0 0,1-1 1 0 0,-1 1-1 0 0,0-1 0 0 0,4 1 0 0 0,7-1 134 0 0,0 0 0 0 0,-1-1 0 0 0,1-1 0 0 0,0 0 0 0 0,22-8-1 0 0,-21 6-192 0 0,-2 0 0 0 0,1 0-1 0 0,11-7 0 0 0,-23 11-28 0 0,-1 0 0 0 0,0 0 0 0 0,0 0 0 0 0,0 0 0 0 0,0 0-1 0 0,0 0 1 0 0,0 0 0 0 0,0 0 0 0 0,0 0 0 0 0,1 0 0 0 0,-1 0-1 0 0,0 0 1 0 0,0 0 0 0 0,0 0 0 0 0,0 0 0 0 0,0 0 0 0 0,0 0-1 0 0,0 0 1 0 0,0 0 0 0 0,0 0 0 0 0,1 0 0 0 0,-1-1 0 0 0,0 1-1 0 0,0 0 1 0 0,0 0 0 0 0,0 0 0 0 0,0 0 0 0 0,0 0-1 0 0,0 0 1 0 0,0 0 0 0 0,0 0 0 0 0,0 0 0 0 0,0-1 0 0 0,0 1-1 0 0,0 0 1 0 0,0 0 0 0 0,0 0 0 0 0,0 0 0 0 0,0 0 0 0 0,0 0-1 0 0,0 0 1 0 0,0 0 0 0 0,0-1 0 0 0,0 1 0 0 0,0 0 0 0 0,0 0-1 0 0,0 0 1 0 0,0 0 0 0 0,-6-2-307 0 0,-3 2-2063 0 0</inkml:trace>
</inkml:ink>
</file>

<file path=ppt/ink/ink1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0:35.5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176 187 5869 0 0,'0'0'6406'0'0,"14"-11"-5452"0"0,45-34-205 0 0,-53 40-655 0 0,1 0 1 0 0,-1 1 0 0 0,1 0-1 0 0,0 0 1 0 0,0 1-1 0 0,1 0 1 0 0,11-3-1 0 0,0 0 23 0 0,-17 5-108 0 0,177-59 1155 0 0,-178 60-1056 0 0,1-1 0 0 0,0 1 0 0 0,0-1 0 0 0,0 0 0 0 0,0 0-1 0 0,0 0 1 0 0,2-2 0 0 0,-4 2-72 0 0,1 1 0 0 0,-1 0 0 0 0,0 0-1 0 0,0 0 1 0 0,0 0 0 0 0,0-1 0 0 0,0 1 0 0 0,1 0 0 0 0,-1 0-1 0 0,0 0 1 0 0,0 0 0 0 0,0-1 0 0 0,0 1 0 0 0,0 0-1 0 0,0 0 1 0 0,0-1 0 0 0,0 1 0 0 0,0 0 0 0 0,0 0-1 0 0,0 0 1 0 0,0-1 0 0 0,0 1 0 0 0,0 0 0 0 0,0 0 0 0 0,0 0-1 0 0,0-1 1 0 0,0 1 0 0 0,0 0 0 0 0,-9-6 433 0 0,-1 3-473 0 0,1 1 0 0 0,-1 0 0 0 0,0 1-1 0 0,1 0 1 0 0,-1 0 0 0 0,-13 2 0 0 0,2 0-5 0 0,-39 9 0 0 0,49-7 39 0 0,0 0 0 0 0,0 1 0 0 0,0 0 1 0 0,1 0-1 0 0,-1 1 0 0 0,1 1 0 0 0,1 0 1 0 0,-16 11-1 0 0,20-13-3 0 0,1 0 0 0 0,0 0 1 0 0,0 0-1 0 0,0 0 0 0 0,0 1 0 0 0,1 0 0 0 0,-1-1 0 0 0,1 1 1 0 0,0 1-1 0 0,1-1 0 0 0,-1 0 0 0 0,1 1 0 0 0,0-1 1 0 0,0 1-1 0 0,1-1 0 0 0,0 1 0 0 0,0 0 0 0 0,0 8 0 0 0,1-11 6 0 0,0 1 0 0 0,1-1-1 0 0,0 1 1 0 0,-1-1-1 0 0,1 0 1 0 0,1 1-1 0 0,-1-1 1 0 0,0 0-1 0 0,1 0 1 0 0,0 0-1 0 0,0 0 1 0 0,0 0 0 0 0,0 0-1 0 0,0 0 1 0 0,4 3-1 0 0,5 4 145 0 0,0 0-1 0 0,17 11 1 0 0,-16-13-77 0 0,75 50 322 0 0,-44-31-202 0 0,40 35 1 0 0,-67-45-136 0 0,-15-17-52 0 0,0 1-1 0 0,-1 0 0 0 0,1 0 0 0 0,0 0 0 0 0,-1 0 1 0 0,1 0-1 0 0,-1 0 0 0 0,1 0 0 0 0,-1 0 1 0 0,0 0-1 0 0,0 0 0 0 0,1 0 0 0 0,-1 0 1 0 0,0 0-1 0 0,0 0 0 0 0,0 0 0 0 0,0 0 1 0 0,0 1-1 0 0,0 0 0 0 0,-3-1 42 0 0,0 1 0 0 0,1-1 0 0 0,-1 1 0 0 0,0-1 0 0 0,0 0 0 0 0,0 0 0 0 0,0-1 0 0 0,0 1 0 0 0,-3 0 0 0 0,3-1-58 0 0,-155 31-1556 0 0,-64 15-6247 0 0,174-35 2716 0 0,-14 2-2675 0 0</inkml:trace>
</inkml:ink>
</file>

<file path=ppt/ink/ink1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0:38.1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160 75 52 0 0,'0'0'244'0'0,"-8"-1"-251"0"0,-4 0 7 0 0,-30-2 21 0 0,34 6-436 0 0,8-3 568 0 0,0 0 0 0 0,0 0 1 0 0,-1 0-1 0 0,1 0 1 0 0,0 1-1 0 0,-1-1 1 0 0,1 0-1 0 0,0 0 1 0 0,-1 0-1 0 0,1 0 1 0 0,0 0-1 0 0,-1 0 1 0 0,1 0-1 0 0,0 0 1 0 0,-1 0-1 0 0,1 0 1 0 0,0 0 0 0 0,-1 0-1 0 0,1 0 1 0 0,0 0-1 0 0,-1 0 1 0 0,1 0-1 0 0,0 0 1 0 0,-1 0-1 0 0,1 0 1 0 0,0-1-1 0 0,-1 1 1 0 0,1 0-1 0 0,0 0 1 0 0,0 0-1 0 0,-1 0 1 0 0,1-1-1 0 0,0 1 1 0 0,-1 0-1 0 0,1 0 1 0 0,0-1-1 0 0,0 1 1 0 0,0 0-1 0 0,-1-1 1 0 0,1 1-1 0 0,0 0 1 0 0,0-1 0 0 0,0 1-1 0 0,0 0 1 0 0,0-1-1 0 0,0 1 1 0 0,0 0-1 0 0,0-1 1 0 0,-1 1-1 0 0,1 0 1 0 0,0-1-1 0 0,1 0 1 0 0,-3-3 1320 0 0,-5-13 1866 0 0,7 16-3299 0 0,0 1 1 0 0,-1-1-1 0 0,1 1 1 0 0,-1-1 0 0 0,1 1-1 0 0,0 0 1 0 0,-1-1-1 0 0,1 1 1 0 0,-1 0-1 0 0,1 0 1 0 0,-1-1-1 0 0,1 1 1 0 0,-1 0-1 0 0,1 0 1 0 0,-1 0-1 0 0,1-1 1 0 0,-1 1-1 0 0,1 0 1 0 0,-1 0 0 0 0,1 0-1 0 0,-1 0 1 0 0,1 0-1 0 0,-1 0 1 0 0,1 0-1 0 0,-1 0 1 0 0,1 0-1 0 0,-1 0 1 0 0,0 1-1 0 0,1-1 1 0 0,-1 0-1 0 0,0 0 1 0 0,0 1-41 0 0,0 0 0 0 0,0 0 1 0 0,0 0-1 0 0,0 0 0 0 0,1 0 1 0 0,-1 0-1 0 0,0 0 0 0 0,1 0 0 0 0,-1 0 1 0 0,0 0-1 0 0,1 0 0 0 0,-1 0 0 0 0,1 0 1 0 0,-1 0-1 0 0,1 0 0 0 0,0 1 0 0 0,0-1 1 0 0,-1 0-1 0 0,1 0 0 0 0,0 2 0 0 0,0 2 30 0 0,-1-1 0 0 0,1 1 0 0 0,0-1 0 0 0,1 7 0 0 0,0-9-12 0 0,-1-1-1 0 0,1 0 1 0 0,-1 1-1 0 0,1-1 1 0 0,-1 0-1 0 0,1 1 1 0 0,0-1-1 0 0,0 0 1 0 0,-1 0-1 0 0,1 1 1 0 0,0-1-1 0 0,0 0 1 0 0,0 0-1 0 0,0 0 1 0 0,0 0-1 0 0,1 0 1 0 0,-1-1-1 0 0,0 1 1 0 0,0 0-1 0 0,1 0 1 0 0,-1-1-1 0 0,0 1 1 0 0,1-1-1 0 0,-1 1 1 0 0,0-1-1 0 0,1 0 1 0 0,-1 1-1 0 0,1-1 0 0 0,-1 0 1 0 0,1 0-1 0 0,-1 0 1 0 0,1 0-1 0 0,2-1 1 0 0,-1 1 39 0 0,1 0 1 0 0,-1-1-1 0 0,1 0 0 0 0,-1 1 1 0 0,0-1-1 0 0,1-1 0 0 0,-1 1 1 0 0,0 0-1 0 0,0-1 0 0 0,1 0 1 0 0,-1 1-1 0 0,-1-1 0 0 0,5-3 1 0 0,-5 2-25 0 0,1 0 1 0 0,-1 1-1 0 0,0-1 0 0 0,-1 0 1 0 0,1 0-1 0 0,0 0 1 0 0,-1-1-1 0 0,1 1 1 0 0,-1 0-1 0 0,1-5 0 0 0,-2 7-14 0 0,1-1 0 0 0,-1 0 0 0 0,0 1 0 0 0,1-1 0 0 0,-1 0 0 0 0,0 0-1 0 0,0 1 1 0 0,-1-1 0 0 0,1 0 0 0 0,0 0 0 0 0,0 1 0 0 0,-1-1 0 0 0,1 0-1 0 0,-1 1 1 0 0,0-1 0 0 0,1 0 0 0 0,-1 1 0 0 0,0-1 0 0 0,0 1 0 0 0,0-1-1 0 0,0 1 1 0 0,-1-2 0 0 0,0 1-27 0 0,0 0-1 0 0,0 1 1 0 0,0-1 0 0 0,0 0-1 0 0,0 1 1 0 0,-1-1-1 0 0,1 1 1 0 0,0-1 0 0 0,-1 1-1 0 0,1 0 1 0 0,-1 0-1 0 0,1 0 1 0 0,-1 1 0 0 0,1-1-1 0 0,-1 1 1 0 0,0-1-1 0 0,1 1 1 0 0,-1 0 0 0 0,0 0-1 0 0,0 0 1 0 0,1 0-1 0 0,-1 0 1 0 0,0 1 0 0 0,1-1-1 0 0,-1 1 1 0 0,1 0-1 0 0,-1 0 1 0 0,1 0 0 0 0,-1 0-1 0 0,-3 2 1 0 0,1 1-6 0 0,0-1 0 0 0,0 1 1 0 0,1-1-1 0 0,0 1 0 0 0,-1 1 0 0 0,1-1 0 0 0,1 0 1 0 0,-1 1-1 0 0,-5 9 0 0 0,7-10 6 0 0,0-1 0 0 0,1 1 1 0 0,-1 0-1 0 0,1-1 0 0 0,0 1 0 0 0,0 0 0 0 0,0 0 0 0 0,0 0 0 0 0,1 0 1 0 0,-1 0-1 0 0,1 0 0 0 0,0 0 0 0 0,0 0 0 0 0,1 0 0 0 0,0 5 0 0 0,0-7 21 0 0,-1-1-1 0 0,1 0 0 0 0,-1 0 0 0 0,1 0 0 0 0,0 0 1 0 0,-1 0-1 0 0,1 0 0 0 0,0 0 0 0 0,0 0 0 0 0,0 0 0 0 0,-1 0 1 0 0,1 0-1 0 0,0 0 0 0 0,0-1 0 0 0,0 1 0 0 0,1 0 1 0 0,-1-1-1 0 0,0 1 0 0 0,0-1 0 0 0,0 1 0 0 0,0-1 0 0 0,1 1 1 0 0,-1-1-1 0 0,0 0 0 0 0,0 0 0 0 0,0 0 0 0 0,1 1 0 0 0,-1-1 1 0 0,0 0-1 0 0,2-1 0 0 0,0 1 19 0 0,-1 0-1 0 0,1 0 1 0 0,-1-1-1 0 0,0 1 1 0 0,1-1-1 0 0,-1 1 1 0 0,0-1 0 0 0,0 0-1 0 0,1 0 1 0 0,-1 0-1 0 0,0 0 1 0 0,0-1-1 0 0,0 1 1 0 0,3-3 0 0 0,-3 1-2 0 0,1-1 0 0 0,-1 1 0 0 0,0 0 1 0 0,0-1-1 0 0,0 0 0 0 0,0 1 1 0 0,-1-1-1 0 0,0 0 0 0 0,0 0 1 0 0,0 0-1 0 0,0 0 0 0 0,0 0 0 0 0,-1 0 1 0 0,1 0-1 0 0,-2-7 0 0 0,1 10-33 0 0,0 0 1 0 0,0 0-1 0 0,0 0 0 0 0,-1 0 0 0 0,1 0 0 0 0,0 0 1 0 0,-1 0-1 0 0,1 0 0 0 0,-1 1 0 0 0,1-1 0 0 0,-1 0 0 0 0,1 0 1 0 0,-1 0-1 0 0,0 1 0 0 0,1-1 0 0 0,-1 0 0 0 0,0 1 0 0 0,1-1 1 0 0,-1 0-1 0 0,0 1 0 0 0,0-1 0 0 0,0 1 0 0 0,0 0 1 0 0,0-1-1 0 0,0 1 0 0 0,1-1 0 0 0,-1 1 0 0 0,0 0 0 0 0,0 0 1 0 0,0 0-1 0 0,0 0 0 0 0,0 0 0 0 0,0-1 0 0 0,0 2 0 0 0,-2-1 1 0 0,0 0-29 0 0,1 0 1 0 0,-1 0-1 0 0,0 0 1 0 0,1 1 0 0 0,-1-1-1 0 0,1 1 1 0 0,-1-1 0 0 0,0 1-1 0 0,1 0 1 0 0,0 0-1 0 0,-1 0 1 0 0,-3 3 0 0 0,4-3 11 0 0,0 1 0 0 0,1 0 1 0 0,-1 0-1 0 0,0 0 1 0 0,1 0-1 0 0,-1 0 0 0 0,1 0 1 0 0,0 0-1 0 0,-1 0 1 0 0,1 0-1 0 0,-1 5 0 0 0,1-5 1 0 0,1-1-1 0 0,0 1 0 0 0,0-1 1 0 0,0 1-1 0 0,0-1 1 0 0,0 1-1 0 0,0-1 0 0 0,0 1 1 0 0,1-1-1 0 0,-1 1 0 0 0,0-1 1 0 0,1 1-1 0 0,-1-1 0 0 0,1 1 1 0 0,0-1-1 0 0,-1 0 0 0 0,1 1 1 0 0,0-1-1 0 0,0 0 0 0 0,1 2 1 0 0,-1-2-197 0 0,6 10-1420 0 0,-6-4-3568 0 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38:20.4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1 177 10665 0 0,'0'0'9846'0'0,"13"12"-9520"0"0,42 39-54 0 0,-53-48-247 0 0,0-1-1 0 0,0 0 0 0 0,0 1 1 0 0,0-1-1 0 0,0 1 0 0 0,-1 0 1 0 0,1-1-1 0 0,-1 1 1 0 0,0 0-1 0 0,0 0 0 0 0,0 0 1 0 0,0 0-1 0 0,0 0 0 0 0,0 5 1 0 0,1 2 53 0 0,-2-7-57 0 0,5 13 69 0 0,-2 1 0 0 0,3 33-1 0 0,-6-49-28 0 0,-11-33 40 0 0,6 17-181 0 0,1-1 0 0 0,0 1-1 0 0,1-1 1 0 0,-2-28 0 0 0,4 11-27 0 0,4-43 0 0 0,-1 60 100 0 0,0 0-1 0 0,5-18 1 0 0,-6 29 17 0 0,1 0 1 0 0,-1 1-1 0 0,1-1 1 0 0,0 1-1 0 0,0 0 1 0 0,0-1-1 0 0,1 1 1 0 0,-1 0-1 0 0,1 0 1 0 0,0 0-1 0 0,7-6 1 0 0,-9 9 9 0 0,1 0-1 0 0,0-1 1 0 0,0 1-1 0 0,-1 0 1 0 0,1 0-1 0 0,0 1 1 0 0,0-1 0 0 0,0 0-1 0 0,0 1 1 0 0,0-1-1 0 0,0 1 1 0 0,0-1 0 0 0,0 1-1 0 0,0 0 1 0 0,0 0-1 0 0,0 0 1 0 0,4 1 0 0 0,-2-1 9 0 0,-1 1 1 0 0,1 1 0 0 0,0-1-1 0 0,-1 0 1 0 0,0 1 0 0 0,1 0-1 0 0,-1 0 1 0 0,0 0 0 0 0,4 3-1 0 0,2 3 24 0 0,0 0 0 0 0,-1 1-1 0 0,0 0 1 0 0,-1 0 0 0 0,8 11-1 0 0,-5-1 29 0 0,0-1-1 0 0,-2 2 0 0 0,0-1 0 0 0,8 31 0 0 0,3 8-35 0 0,-13-46-66 0 0,-6-12 18 0 0,0 0 1 0 0,0 0 0 0 0,1 0-1 0 0,-1 0 1 0 0,0 0 0 0 0,0 0-1 0 0,0 0 1 0 0,0 0 0 0 0,0 1-1 0 0,0-1 1 0 0,0 0 0 0 0,0 0-1 0 0,0 0 1 0 0,0 0 0 0 0,1 0 0 0 0,-1 0-1 0 0,0 0 1 0 0,0 0 0 0 0,0 0-1 0 0,0 0 1 0 0,0 0 0 0 0,0 0-1 0 0,0 0 1 0 0,1 0 0 0 0,-1 0-1 0 0,0 0 1 0 0,0 0 0 0 0,0 0-1 0 0,0 0 1 0 0,0 0 0 0 0,0 0 0 0 0,0 0-1 0 0,1 0 1 0 0,-1 0 0 0 0,0 0-1 0 0,0 0 1 0 0,0 0 0 0 0,0 0-1 0 0,0 0 1 0 0,0 0 0 0 0,0 0-1 0 0,1-1 1 0 0,5-17-231 0 0,-4 9 197 0 0,26-87-198 0 0,-21 77 271 0 0,0 1-1 0 0,1 0 0 0 0,12-18 1 0 0,-20 35-21 0 0,1 0 1 0 0,-1 0-1 0 0,1 1 1 0 0,-1-1-1 0 0,1 0 1 0 0,-1 1-1 0 0,1-1 1 0 0,0 0-1 0 0,-1 1 1 0 0,1-1-1 0 0,0 1 1 0 0,0-1-1 0 0,-1 1 1 0 0,1-1-1 0 0,0 1 1 0 0,1-1-1 0 0,-1 1-6 0 0,-1 0-1 0 0,1 0 1 0 0,-1 0-1 0 0,1 0 1 0 0,-1 0 0 0 0,1 0-1 0 0,-1 1 1 0 0,1-1-1 0 0,-1 0 1 0 0,1 0-1 0 0,-1 0 1 0 0,1 0-1 0 0,-1 1 1 0 0,0-1-1 0 0,1 0 1 0 0,-1 1-1 0 0,1-1 1 0 0,-1 0-1 0 0,0 1 1 0 0,1-1-1 0 0,-1 1 1 0 0,3 3 26 0 0,0-1 0 0 0,-1 1 0 0 0,0 0 0 0 0,0 0 0 0 0,2 6 0 0 0,-2-4-23 0 0,0 0-23 0 0,10 23-181 0 0,28 48 0 0 0,-34-68-324 0 0,-1-1-1 0 0,2 0 1 0 0,-1 0 0 0 0,1 0 0 0 0,1 0-1 0 0,-1-1 1 0 0,1-1 0 0 0,0 1-1 0 0,14 7 1 0 0,-19-12-194 0 0,0-1 0 0 0,1 1 0 0 0,-1-1 0 0 0,1 1 0 0 0,-1-1 0 0 0,7 1 0 0 0,13-1-6028 0 0,-4-3 1264 0 0</inkml:trace>
</inkml:ink>
</file>

<file path=ppt/ink/ink1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0:45.2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3529 18 1736 0 0,'0'0'7822'0'0,"-4"-3"-7480"0"0,-9-8-22 0 0,10 8 1551 0 0,3 17-963 0 0,3 131 2745 0 0,0-111-3498 0 0,1 0-1 0 0,10 41 1 0 0,-1-24-74 0 0,19 80 265 0 0,-27-101-260 0 0,0 0 0 0 0,-1 44-1 0 0,-3-41 76 0 0,0-19-122 0 0,0 0 1 0 0,-2 1-1 0 0,-1 15 0 0 0,1-28-21 0 0,0 1-1 0 0,0-1 0 0 0,0 0 0 0 0,0 1 1 0 0,0-1-1 0 0,0 0 0 0 0,-1 0 0 0 0,1 0 1 0 0,-1 0-1 0 0,0 0 0 0 0,1 0 0 0 0,-1 0 1 0 0,0 0-1 0 0,-3 2 0 0 0,-5 3 103 0 0,-20 10 0 0 0,16-9-68 0 0,-10 5 56 0 0,-2-1-1 0 0,-47 17 1 0 0,-60 8-19 0 0,68-20-44 0 0,-290 65 37 0 0,98-25-124 0 0,112-17-40 0 0,-83 19 70 0 0,114-43 187 0 0,-170 3 0 0 0,-61-2-139 0 0,138 17-142 0 0,38-5 130 0 0,103-20 62 0 0,-1-3 1 0 0,-74-3 0 0 0,89-8-38 0 0,-65-15 0 0 0,14 2-37 0 0,84 15-3 0 0,-25-3 1 0 0,-58-2-1 0 0,-23 15 132 0 0,124-7-137 0 0,-6 1 60 0 0,0 0 1 0 0,0-1 0 0 0,1 0-1 0 0,-12-1 1 0 0,16 0-49 0 0,-1 1 1 0 0,1-1 0 0 0,0 0-1 0 0,-1 0 1 0 0,1 0 0 0 0,0 0-1 0 0,0 0 1 0 0,0-1 0 0 0,0 1 0 0 0,0-1-1 0 0,0 1 1 0 0,0-1 0 0 0,0 0-1 0 0,1 1 1 0 0,-1-1 0 0 0,-1-3-1 0 0,-11-12-34 0 0,-1-1-1 0 0,0 2 1 0 0,-29-24-1 0 0,39 35 20 0 0,0 0 0 0 0,0 0 1 0 0,1-1-1 0 0,-1 0 0 0 0,1 0 0 0 0,0 0 0 0 0,1 0 0 0 0,-1-1 0 0 0,1 1 1 0 0,1-1-1 0 0,-1 0 0 0 0,1 0 0 0 0,-2-11 0 0 0,0-7-8 0 0,2 0-1 0 0,0-40 1 0 0,1 12-42 0 0,-9-42 29 0 0,0-30-69 0 0,9 111 75 0 0,2 1 1 0 0,0-1-1 0 0,1 1 1 0 0,0 0-1 0 0,1-1 1 0 0,0 1-1 0 0,6-13 1 0 0,-6 19 12 0 0,6-14 2 0 0,-1-1 0 0 0,0 0-1 0 0,5-31 1 0 0,-10 37-24 0 0,10 10 220 0 0,1 0-191 0 0,1 1 1 0 0,0 0-1 0 0,0 1 1 0 0,28-3-1 0 0,-11 1-2 0 0,215-38 109 0 0,306-44-151 0 0,309 16 106 0 0,-163 42-72 0 0,-452 29-37 0 0,-222 2 41 0 0,1 1 1 0 0,28 7-1 0 0,-37-5 108 0 0,-13-2-50 0 0,0-1 1 0 0,0 0 0 0 0,1-1 0 0 0,-1 1-1 0 0,6 0 1 0 0,120-7 50 0 0,-116 5-103 0 0,9-1-133 0 0,-9 1-442 0 0,0 0 1 0 0,0 1 0 0 0,22 2-1 0 0,2 9-1722 0 0,-30-8 1335 0 0,1 0-1 0 0,14 3 1 0 0,27 1-4928 0 0,-17-7 320 0 0</inkml:trace>
</inkml:ink>
</file>

<file path=ppt/ink/ink1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0:38.7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 69 208 0 0,'0'0'10952'0'0,"-2"11"-10563"0"0,-3 35-15 0 0,5-46-359 0 0,0 1 1 0 0,0 0-1 0 0,0 0 0 0 0,0-1 1 0 0,0 1-1 0 0,0 0 0 0 0,0 0 0 0 0,1-1 1 0 0,-1 1-1 0 0,0 0 0 0 0,0-1 0 0 0,1 1 1 0 0,-1 0-1 0 0,0-1 0 0 0,1 1 1 0 0,-1 0-1 0 0,1-1 0 0 0,-1 1 0 0 0,1-1 1 0 0,-1 1-1 0 0,1-1 0 0 0,-1 1 1 0 0,1-1-1 0 0,-1 1 0 0 0,1-1 0 0 0,0 1 1 0 0,-1-1-1 0 0,1 0 0 0 0,0 1 1 0 0,-1-1-1 0 0,1 0 0 0 0,0 0 0 0 0,0 0 1 0 0,-1 1-1 0 0,1-1 0 0 0,0 0 1 0 0,1 0-1 0 0,2 1 74 0 0,2 0 1 0 0,1 1 0 0 0,-1-1-1 0 0,1 0 1 0 0,-1 0 0 0 0,1-1-1 0 0,0 0 1 0 0,-1 0 0 0 0,1-1 0 0 0,7-1-1 0 0,-11 1-57 0 0,1 1 0 0 0,0-1 0 0 0,0-1 0 0 0,-1 1 0 0 0,1 0 0 0 0,0-1 0 0 0,-1 0 0 0 0,1 0 0 0 0,-1 0 0 0 0,0 0 0 0 0,0 0 0 0 0,0-1 0 0 0,0 0 0 0 0,0 1 0 0 0,0-1 0 0 0,3-5 0 0 0,-5 5-3 0 0,1-1 0 0 0,-1 1 1 0 0,0-1-1 0 0,0 0 0 0 0,-1 0 0 0 0,1 1 1 0 0,-1-1-1 0 0,1 0 0 0 0,-1 0 0 0 0,0 1 1 0 0,-1-1-1 0 0,1 0 0 0 0,-1 0 0 0 0,1 1 1 0 0,-1-1-1 0 0,0 0 0 0 0,0 1 0 0 0,-1-1 1 0 0,1 1-1 0 0,-1-1 0 0 0,0 1 0 0 0,0 0 0 0 0,0 0 1 0 0,0 0-1 0 0,-1 0 0 0 0,1 0 0 0 0,-6-5 1 0 0,7 7-10 0 0,-1 0 0 0 0,0 0 0 0 0,1 0 0 0 0,-1 1 0 0 0,0-1 0 0 0,0 0 0 0 0,1 0 0 0 0,-1 1 0 0 0,0 0 1 0 0,0-1-1 0 0,0 1 0 0 0,0 0 0 0 0,0 0 0 0 0,0 0 0 0 0,0 0 0 0 0,0 0 0 0 0,0 0 0 0 0,-1 1 0 0 0,-1 0 12 0 0,0 0-1 0 0,1 0 0 0 0,-1 1 0 0 0,1 0 0 0 0,-1-1 0 0 0,1 1 0 0 0,0 0 1 0 0,-5 5-1 0 0,-1 1 42 0 0,1 0 1 0 0,0 1 0 0 0,0 0-1 0 0,-11 19 1 0 0,17-25-79 0 0,0 0-1 0 0,0 0 1 0 0,0 0 0 0 0,1 1 0 0 0,-1-1 0 0 0,1 1-1 0 0,0-1 1 0 0,0 1 0 0 0,0-1 0 0 0,1 1 0 0 0,-1-1-1 0 0,1 1 1 0 0,0 0 0 0 0,0 3 0 0 0,0-6 14 0 0,1-1 1 0 0,-1 1-1 0 0,0-1 0 0 0,1 1 1 0 0,-1-1-1 0 0,1 1 0 0 0,-1-1 1 0 0,0 1-1 0 0,1-1 0 0 0,-1 1 1 0 0,1-1-1 0 0,0 1 1 0 0,-1-1-1 0 0,1 0 0 0 0,-1 1 1 0 0,1-1-1 0 0,-1 0 0 0 0,1 0 1 0 0,0 1-1 0 0,-1-1 0 0 0,1 0 1 0 0,0 0-1 0 0,-1 0 1 0 0,1 0-1 0 0,0 0 0 0 0,-1 0 1 0 0,1 0-1 0 0,0 0 0 0 0,-1 0 1 0 0,1 0-1 0 0,0 0 1 0 0,-1 0-1 0 0,1 0 0 0 0,1-1 1 0 0,1 0 89 0 0,0 1 1 0 0,0-1 0 0 0,-1 0 0 0 0,1 0-1 0 0,0 0 1 0 0,4-2 0 0 0,3-4 25 0 0,-1 0 1 0 0,0-1-1 0 0,-1 0 1 0 0,12-14-1 0 0,-17 18-114 0 0,0 1 0 0 0,0-2 1 0 0,0 1-1 0 0,-1 0 0 0 0,0 0 0 0 0,0-1 0 0 0,0 0 0 0 0,0 1 0 0 0,-1-1 1 0 0,1 0-1 0 0,-1 0 0 0 0,-1 1 0 0 0,1-8 0 0 0,-1 12-15 0 0,0-1 1 0 0,0 0-1 0 0,0 1 0 0 0,0-1 0 0 0,0 1 0 0 0,0-1 1 0 0,0 1-1 0 0,0-1 0 0 0,0 1 0 0 0,0-1 1 0 0,-1 1-1 0 0,1-1 0 0 0,0 1 0 0 0,0-1 0 0 0,-1 1 1 0 0,1 0-1 0 0,0-1 0 0 0,-1 1 0 0 0,1-1 0 0 0,0 1 1 0 0,-1 0-1 0 0,1-1 0 0 0,0 1 0 0 0,-1 0 0 0 0,1-1 1 0 0,-1 1-1 0 0,1 0 0 0 0,-1 0 0 0 0,0-1 0 0 0,-1 1-69 0 0,1-1-1 0 0,-1 1 0 0 0,0 0 1 0 0,1 0-1 0 0,-1 0 0 0 0,0 0 0 0 0,1 0 1 0 0,-1 0-1 0 0,-3 1 0 0 0,-1 1-356 0 0,0 0 0 0 0,0 0 0 0 0,0 1 0 0 0,-7 3 0 0 0,-42 32-7166 0 0,33-26 1383 0 0</inkml:trace>
</inkml:ink>
</file>

<file path=ppt/ink/ink1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0:39.4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97 1016 0 0,'0'0'9150'0'0,"4"2"-8881"0"0,32 28 750 0 0,-33-28-926 0 0,-1 0-1 0 0,1 0 1 0 0,-1 0-1 0 0,1 0 1 0 0,0 0-1 0 0,-1-1 1 0 0,1 0-1 0 0,0 1 1 0 0,0-1-1 0 0,0 0 0 0 0,0 0 1 0 0,0-1-1 0 0,0 1 1 0 0,0-1-1 0 0,1 1 1 0 0,4-1-1 0 0,-3-1-1 0 0,0 1-1 0 0,0-1 0 0 0,-1 0 1 0 0,1 0-1 0 0,-1-1 0 0 0,1 0 1 0 0,-1 1-1 0 0,1-1 0 0 0,-1-1 1 0 0,6-3-1 0 0,-5 2-21 0 0,0 1 0 0 0,-1-1 1 0 0,1 0-1 0 0,-1 0 0 0 0,0-1 0 0 0,0 1 0 0 0,-1-1 0 0 0,5-7 1 0 0,-6 9-38 0 0,0-1 1 0 0,0 1 0 0 0,-1-1-1 0 0,0 1 1 0 0,1-1 0 0 0,-1 0 0 0 0,-1 1-1 0 0,1-1 1 0 0,0 0 0 0 0,-1 0 0 0 0,0 0-1 0 0,0 1 1 0 0,0-5 0 0 0,-1 7-17 0 0,1-1-1 0 0,0 1 1 0 0,0 0 0 0 0,-1 0 0 0 0,1 0 0 0 0,-1 0 0 0 0,1 0-1 0 0,-1 0 1 0 0,0 0 0 0 0,1 0 0 0 0,-1 0 0 0 0,0 0 0 0 0,0 0 0 0 0,1 0-1 0 0,-1 0 1 0 0,0 0 0 0 0,0 1 0 0 0,-2-2 0 0 0,1 1 7 0 0,-1-1 1 0 0,1 1 0 0 0,-1 0 0 0 0,1 0-1 0 0,-1 1 1 0 0,0-1 0 0 0,1 0-1 0 0,-4 1 1 0 0,2-1-8 0 0,-1 1 0 0 0,1 0 0 0 0,-1 0 0 0 0,1 0 0 0 0,-1 1 0 0 0,1-1 0 0 0,-1 1 0 0 0,1 0 0 0 0,0 1 0 0 0,-5 1 0 0 0,3 0-13 0 0,0 1 0 0 0,0 0 0 0 0,1 0 0 0 0,-1 0 0 0 0,1 0-1 0 0,-7 8 1 0 0,10-9 0 0 0,0 0 0 0 0,0 0 0 0 0,0 0 0 0 0,0 0 0 0 0,0 0 0 0 0,1 0 0 0 0,-1 0 0 0 0,1 0 0 0 0,0 1 0 0 0,0-1 0 0 0,0 0 0 0 0,0 1 0 0 0,1-1 0 0 0,-1 6 0 0 0,1-8 5 0 0,0-1 0 0 0,0 1 0 0 0,0-1 0 0 0,0 1 0 0 0,1-1-1 0 0,-1 1 1 0 0,0 0 0 0 0,0-1 0 0 0,1 1 0 0 0,-1-1 0 0 0,0 1 0 0 0,0-1 0 0 0,1 1 0 0 0,-1-1-1 0 0,1 1 1 0 0,-1-1 0 0 0,0 0 0 0 0,1 1 0 0 0,-1-1 0 0 0,1 1 0 0 0,-1-1 0 0 0,1 0 0 0 0,-1 1-1 0 0,1-1 1 0 0,-1 0 0 0 0,1 0 0 0 0,0 0 0 0 0,-1 1 0 0 0,1-1 0 0 0,-1 0 0 0 0,1 0-1 0 0,0 0 1 0 0,-1 0 0 0 0,1 0 0 0 0,-1 0 0 0 0,1 0 0 0 0,0 0 0 0 0,-1 0 0 0 0,1 0 0 0 0,-1 0-1 0 0,1-1 1 0 0,-1 1 0 0 0,2 0 0 0 0,0-1 76 0 0,1 1-1 0 0,-1-1 0 0 0,0 0 1 0 0,1 0-1 0 0,-1 0 1 0 0,0 0-1 0 0,0 0 1 0 0,0 0-1 0 0,1 0 0 0 0,1-3 1 0 0,-2 2-129 0 0,0 0 1 0 0,1 0-1 0 0,-1 0 1 0 0,-1 0-1 0 0,1 0 1 0 0,0 0-1 0 0,0-1 0 0 0,-1 1 1 0 0,0-1-1 0 0,1 0 1 0 0,-1 1-1 0 0,0-1 1 0 0,0 0-1 0 0,0 1 1 0 0,-1-1-1 0 0,1-4 0 0 0,-4 7-1932 0 0,0 0 743 0 0,0 0 1 0 0,-1 0-1 0 0,1 0 1 0 0,0 1-1 0 0,0 0 1 0 0,-3 0-1 0 0,-14 6-4517 0 0</inkml:trace>
</inkml:ink>
</file>

<file path=ppt/ink/ink1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0:40.0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35 66 1228 0 0,'0'0'9851'0'0,"-7"12"-9349"0"0,-18 36-126 0 0,24-48-361 0 0,1 1 1 0 0,0 0-1 0 0,-1-1 0 0 0,1 1 1 0 0,0 0-1 0 0,0-1 0 0 0,-1 1 1 0 0,1 0-1 0 0,0 0 0 0 0,0-1 0 0 0,0 1 1 0 0,0 0-1 0 0,0-1 0 0 0,0 1 1 0 0,0 0-1 0 0,0 0 0 0 0,1-1 1 0 0,-1 1-1 0 0,0 0 0 0 0,0-1 1 0 0,1 1-1 0 0,-1 0 0 0 0,0-1 1 0 0,1 1-1 0 0,-1 0 0 0 0,0-1 0 0 0,1 1 1 0 0,-1-1-1 0 0,1 1 0 0 0,-1-1 1 0 0,1 1-1 0 0,-1-1 0 0 0,1 1 1 0 0,0 0-1 0 0,1 0 42 0 0,1 0-1 0 0,-1-1 1 0 0,0 1 0 0 0,1 0-1 0 0,-1-1 1 0 0,0 1 0 0 0,4-1-1 0 0,-4 1-1 0 0,7 0 39 0 0,1 0 0 0 0,-1-1 0 0 0,0 0 0 0 0,1-1 0 0 0,-1 0 0 0 0,0 0 0 0 0,0-1 0 0 0,0 0-1 0 0,0 0 1 0 0,9-5 0 0 0,-14 6-53 0 0,1-1 0 0 0,0-1 0 0 0,-1 1 0 0 0,0-1-1 0 0,0 1 1 0 0,0-1 0 0 0,0-1 0 0 0,0 1 0 0 0,0 0-1 0 0,-1-1 1 0 0,0 0 0 0 0,1 0 0 0 0,-1 0 0 0 0,-1 0-1 0 0,1 0 1 0 0,-1-1 0 0 0,1 1 0 0 0,-1-1 0 0 0,-1 1 0 0 0,3-7-1 0 0,-4 9-10 0 0,1 0-1 0 0,-1 0 1 0 0,0 0-1 0 0,1 0 1 0 0,-1 0-1 0 0,0 1 1 0 0,0-1-1 0 0,0 0 1 0 0,-1 0-1 0 0,1 0 1 0 0,0 0-1 0 0,-1 0 0 0 0,1 0 1 0 0,-1 1-1 0 0,1-1 1 0 0,-1 0-1 0 0,0 0 1 0 0,0 1-1 0 0,0-1 1 0 0,0 0-1 0 0,0 1 1 0 0,0-1-1 0 0,-1 1 1 0 0,1-1-1 0 0,0 1 1 0 0,-1 0-1 0 0,1 0 1 0 0,-1 0-1 0 0,-1-2 0 0 0,0 2-8 0 0,-1-1 0 0 0,1 1 0 0 0,-1 0 0 0 0,1 0 0 0 0,-1 0 0 0 0,0 0 0 0 0,1 0 0 0 0,-1 1 0 0 0,0 0 0 0 0,0-1 0 0 0,1 1 0 0 0,-1 1 0 0 0,0-1 0 0 0,-5 2-1 0 0,1 1-63 0 0,-1 0 0 0 0,1 1-1 0 0,0 0 1 0 0,0 0-1 0 0,0 1 1 0 0,1 0 0 0 0,-1 1-1 0 0,1-1 1 0 0,-12 14-1 0 0,18-18 34 0 0,0 0-1 0 0,0 1 1 0 0,0-1-1 0 0,0 0 0 0 0,0 1 1 0 0,0-1-1 0 0,0 1 1 0 0,0-1-1 0 0,1 1 0 0 0,-1-1 1 0 0,0 1-1 0 0,1-1 1 0 0,0 1-1 0 0,-1 0 0 0 0,1-1 1 0 0,0 1-1 0 0,0 0 1 0 0,0 2-1 0 0,0-3 13 0 0,0-1 0 0 0,1 0 0 0 0,-1 1 0 0 0,0-1 0 0 0,0 1-1 0 0,1-1 1 0 0,-1 0 0 0 0,1 1 0 0 0,-1-1 0 0 0,0 0 0 0 0,1 1 0 0 0,-1-1 0 0 0,1 0 0 0 0,-1 0-1 0 0,1 0 1 0 0,-1 1 0 0 0,0-1 0 0 0,1 0 0 0 0,-1 0 0 0 0,1 0 0 0 0,-1 0 0 0 0,1 0 0 0 0,-1 0 0 0 0,1 0-1 0 0,-1 0 1 0 0,1 0 0 0 0,-1 0 0 0 0,1 0 0 0 0,-1 0 0 0 0,1 0 0 0 0,-1 0 0 0 0,1 0 0 0 0,18-4 237 0 0,-12 1-181 0 0,0-1 0 0 0,0 0-1 0 0,0 0 1 0 0,-1-1 0 0 0,1 0-1 0 0,-1 0 1 0 0,0 0 0 0 0,9-11-1 0 0,-13 11-117 0 0</inkml:trace>
</inkml:ink>
</file>

<file path=ppt/ink/ink1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0:40.7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87 45 156 0 0,'0'0'9406'0'0,"-9"12"-9066"0"0,-25 37-12 0 0,33-47-282 0 0,0-1 0 0 0,0 1 0 0 0,0 0 0 0 0,0 0 0 0 0,0 0 0 0 0,0 0 0 0 0,1-1 0 0 0,-1 1 0 0 0,0 0 0 0 0,1 0 0 0 0,-1 3 0 0 0,1-5-13 0 0,0 1 0 0 0,1-1 1 0 0,-1 0-1 0 0,0 1 0 0 0,0-1 0 0 0,0 1 0 0 0,0-1 1 0 0,0 1-1 0 0,0-1 0 0 0,1 1 0 0 0,-1-1 0 0 0,0 0 0 0 0,0 1 1 0 0,0-1-1 0 0,1 1 0 0 0,-1-1 0 0 0,0 0 0 0 0,1 1 1 0 0,-1-1-1 0 0,0 0 0 0 0,1 0 0 0 0,-1 1 0 0 0,1-1 0 0 0,-1 0 1 0 0,0 0-1 0 0,1 1 0 0 0,0-1 0 0 0,0 0 39 0 0,0 1-1 0 0,1-1 0 0 0,-1 0 1 0 0,0 0-1 0 0,1 0 0 0 0,-1 0 1 0 0,1 0-1 0 0,-1 0 0 0 0,0 0 1 0 0,1-1-1 0 0,-1 1 1 0 0,0 0-1 0 0,0-1 0 0 0,1 1 1 0 0,-1-1-1 0 0,0 1 0 0 0,0-1 1 0 0,1 0-1 0 0,0 0 1 0 0,5-6 66 0 0,0 0-1 0 0,0-1 1 0 0,0 0 0 0 0,10-16 0 0 0,-14 18-101 0 0,0 1 0 0 0,-1 0 0 0 0,0 0 0 0 0,0-1 0 0 0,0 1 0 0 0,-1-1 0 0 0,0 1 0 0 0,0-1 0 0 0,0 0 0 0 0,-1-7 0 0 0,0 13-31 0 0,0-1-1 0 0,0 1 0 0 0,0-1 0 0 0,0 1 0 0 0,0-1 0 0 0,0 1 1 0 0,0-1-1 0 0,0 1 0 0 0,0-1 0 0 0,0 1 0 0 0,0-1 1 0 0,-1 1-1 0 0,1-1 0 0 0,0 1 0 0 0,0 0 0 0 0,-1-1 1 0 0,1 1-1 0 0,0-1 0 0 0,-1 1 0 0 0,1 0 0 0 0,0-1 1 0 0,-1 1-1 0 0,1-1 0 0 0,0 1 0 0 0,-1 0 0 0 0,1 0 1 0 0,-1-1-1 0 0,1 1 0 0 0,-1 0 0 0 0,-1-1-6 0 0,1 1 0 0 0,0 0 0 0 0,-1 0 0 0 0,1 0 0 0 0,0 0 0 0 0,-1 0 0 0 0,1 0 0 0 0,0 0 1 0 0,-1 1-1 0 0,1-1 0 0 0,-2 1 0 0 0,-2 1-17 0 0,0 0 1 0 0,0 0 0 0 0,0 1 0 0 0,-7 5-1 0 0,3-2 18 0 0,1 2 0 0 0,0-1 0 0 0,0 1 0 0 0,-8 11 0 0 0,13-15 11 0 0,0 0 0 0 0,0 0 0 0 0,1 0 0 0 0,0 0 0 0 0,-1 0 0 0 0,2 1 0 0 0,-1-1 0 0 0,0 1 0 0 0,1-1-1 0 0,0 1 1 0 0,0 0 0 0 0,0 6 0 0 0,1-11-12 0 0,0 0-1 0 0,0 1 0 0 0,0-1 1 0 0,0 0-1 0 0,0 1 0 0 0,0-1 1 0 0,0 0-1 0 0,0 0 0 0 0,1 0 1 0 0,-1 1-1 0 0,0-1 0 0 0,0 0 1 0 0,0 0-1 0 0,0 1 0 0 0,0-1 1 0 0,1 0-1 0 0,-1 0 0 0 0,0 0 1 0 0,0 0-1 0 0,1 1 0 0 0,-1-1 1 0 0,0 0-1 0 0,0 0 0 0 0,0 0 1 0 0,1 0-1 0 0,-1 0 0 0 0,0 0 1 0 0,1 0-1 0 0,-1 0 0 0 0,0 1 1 0 0,1-1-1 0 0,13-1 104 0 0,-10 1-21 0 0,-1-1-1 0 0,1 0 1 0 0,-1 0-1 0 0,1 0 1 0 0,3-2-1 0 0,-1 0 60 0 0,-1-1-1 0 0,0 0 1 0 0,0 0-1 0 0,7-8 1 0 0,-11 10-238 0 0,1 0 0 0 0,0 0 0 0 0,-1 0 0 0 0,0 0-1 0 0,1 0 1 0 0,-1 0 0 0 0,0-1 0 0 0,0 1 0 0 0,0 0 0 0 0,-1-1 0 0 0,1 1 0 0 0,-1-1 0 0 0,1 1-1 0 0,-1-4 1 0 0</inkml:trace>
</inkml:ink>
</file>

<file path=ppt/ink/ink1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0:48.3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177 1028 28 0 0,'0'0'2034'0'0,"3"0"-1965"0"0,-1 0-4 0 0,3 0 497 0 0,0 0 0 0 0,0 1-1 0 0,0-1 1 0 0,0 1 0 0 0,6 1 0 0 0,-9-1-518 0 0,-1-1 1 0 0,0 1 0 0 0,0-1-1 0 0,1 1 1 0 0,-1-1-1 0 0,0 1 1 0 0,0 0-1 0 0,0 0 1 0 0,0-1-1 0 0,0 1 1 0 0,0 0 0 0 0,0 0-1 0 0,0 0 1 0 0,0 0-1 0 0,-1 0 1 0 0,1 1-1 0 0,0-1 1 0 0,-1 0-1 0 0,1 0 1 0 0,0 0 0 0 0,-1 1-1 0 0,0-1 1 0 0,1 0-1 0 0,-1 0 1 0 0,1 3-1 0 0,-1 0-252 0 0,2 17 2329 0 0,-2-20-1917 0 0,0 0 0 0 0,0 0 0 0 0,0 0 0 0 0,-1 0 0 0 0,1 0 0 0 0,0 0 0 0 0,0 0 0 0 0,-1-1-1 0 0,1 1 1 0 0,0 0 0 0 0,-1 0 0 0 0,1 0 0 0 0,-1 0 0 0 0,1-1 0 0 0,-1 1 0 0 0,1 0 0 0 0,-2 1 0 0 0,-52 44 2293 0 0,53-45-2435 0 0,1-1 1 0 0,-1 0-1 0 0,0 1 1 0 0,1-1-1 0 0,-1 0 1 0 0,0 0-1 0 0,1 1 1 0 0,-1-1-1 0 0,0 0 1 0 0,1 0-1 0 0,-1 0 1 0 0,0 0-1 0 0,1 0 1 0 0,-1 0-1 0 0,0 0 1 0 0,1 0-1 0 0,-1 0 1 0 0,0 0-1 0 0,1 0 1 0 0,-1-1-1 0 0,0 1 0 0 0,0-1 1 0 0,-14-6 418 0 0,6-2-415 0 0,0 1 0 0 0,0-1 1 0 0,1 0-1 0 0,0-1 1 0 0,1 0-1 0 0,0-1 1 0 0,1 1-1 0 0,0-1 0 0 0,1 0 1 0 0,0 0-1 0 0,-6-23 1 0 0,0-8 34 0 0,-10-86 1 0 0,18 107-73 0 0,-21-228 200 0 0,22 220-125 0 0,4-46 0 0 0,-1 63-65 0 0,1 0 1 0 0,0 0-1 0 0,1 1 0 0 0,1-1 1 0 0,0 1-1 0 0,9-20 1 0 0,-5 17-29 0 0,0 1 0 0 0,2-1 0 0 0,-1 2 0 0 0,2-1 0 0 0,0 1 0 0 0,0 1 0 0 0,15-12 0 0 0,9-4 64 0 0,53-30 0 0 0,-75 50-55 0 0,1 1 0 0 0,0 1 1 0 0,0 0-1 0 0,0 1 0 0 0,0 0 0 0 0,20-2 1 0 0,-21 2 25 0 0,2-1 194 0 0,-15 5-161 0 0,-1-2-56 0 0,-1 0-1 0 0,1 0 1 0 0,-1 1 0 0 0,0-1-1 0 0,0 1 1 0 0,0-1 0 0 0,0 1-1 0 0,0-1 1 0 0,0 1-1 0 0,0 0 1 0 0,0 0 0 0 0,-3-1-1 0 0,-3-2-5 0 0,-21-10-7 0 0,21 10 1 0 0,0 0 1 0 0,0 0 0 0 0,0 0-1 0 0,-9-9 1 0 0,4 4-6 0 0,12 8 13 0 0,-1 1 0 0 0,1-1 1 0 0,0 0-1 0 0,-1 0 0 0 0,1 0 1 0 0,0 0-1 0 0,-1 0 0 0 0,1 0 1 0 0,0-1-1 0 0,0 1 0 0 0,0 0 1 0 0,0 0-1 0 0,0-1 0 0 0,1 1 1 0 0,-1-1-1 0 0,0 1 0 0 0,0-1 1 0 0,1 1-1 0 0,-1-1 0 0 0,1 1 1 0 0,0-1-1 0 0,-1-2 0 0 0,18 1-148 0 0,-11 3 128 0 0,1 1 0 0 0,-1 0 0 0 0,0 0 0 0 0,1 1 0 0 0,-1-1 0 0 0,0 1-1 0 0,0 1 1 0 0,0-1 0 0 0,0 1 0 0 0,-1 0 0 0 0,1 1 0 0 0,-1-1 0 0 0,0 1 0 0 0,6 5 0 0 0,-4-3 14 0 0,-1 1 0 0 0,1-1 1 0 0,-1 1-1 0 0,-1 0 1 0 0,0 1-1 0 0,0 0 1 0 0,0-1-1 0 0,-1 1 1 0 0,6 14-1 0 0,-9-18-22 0 0,0-1 0 0 0,0 1-1 0 0,0 0 1 0 0,-1 0 0 0 0,1 0-1 0 0,-1 0 1 0 0,0 0 0 0 0,0 0 0 0 0,0 0-1 0 0,0 0 1 0 0,-1 0 0 0 0,0 0 0 0 0,0 0-1 0 0,0 0 1 0 0,0 0 0 0 0,-1 0-1 0 0,1-1 1 0 0,-1 1 0 0 0,0-1 0 0 0,0 1-1 0 0,-4 4 1 0 0,-4 4-617 0 0,0-1 0 0 0,-1 0 0 0 0,-1 0 0 0 0,-16 11 0 0 0,-15 14-4115 0 0,12-3-2401 0 0,17-19 2330 0 0</inkml:trace>
</inkml:ink>
</file>

<file path=ppt/ink/ink1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8:37.7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234 44 7917 0 0,'0'0'5528'0'0,"-7"-3"-5125"0"0,-23-10 53 0 0,29 12-384 0 0,-1 1 0 0 0,0 0 0 0 0,0 0 0 0 0,1-1 0 0 0,-1 1 0 0 0,0 0 0 0 0,0 1 0 0 0,1-1 0 0 0,-1 0 0 0 0,0 0 0 0 0,0 1 0 0 0,1-1 0 0 0,-1 1 0 0 0,0-1 0 0 0,1 1 0 0 0,-1 0 0 0 0,0 0 0 0 0,1 0 0 0 0,-1 0 0 0 0,1 0 0 0 0,-1 0 0 0 0,1 0 0 0 0,0 0 0 0 0,0 0 0 0 0,-2 3 0 0 0,-2 0 142 0 0,-4 4 19 0 0,0 1 1 0 0,1 1-1 0 0,0-1 0 0 0,0 1 1 0 0,1 0-1 0 0,1 1 0 0 0,0 0 0 0 0,-10 22 1 0 0,8-12-52 0 0,1 0 1 0 0,1 1 0 0 0,1 0 0 0 0,-3 26 0 0 0,6-28-113 0 0,0 1 0 0 0,2 0 0 0 0,0 0 0 0 0,2-1 0 0 0,0 1 0 0 0,8 34 0 0 0,-7-45-42 0 0,0 0 0 0 0,0 0-1 0 0,1-1 1 0 0,1 1 0 0 0,-1-1-1 0 0,2 0 1 0 0,-1 0 0 0 0,1 0-1 0 0,1-1 1 0 0,-1 0 0 0 0,1 0 0 0 0,1-1-1 0 0,-1 1 1 0 0,1-2 0 0 0,12 9-1 0 0,-13-11 4 0 0,0 0-1 0 0,1-1 1 0 0,0 0-1 0 0,-1 0 1 0 0,1 0 0 0 0,0-1-1 0 0,1 0 1 0 0,-1-1-1 0 0,0 0 1 0 0,0 0-1 0 0,1 0 1 0 0,-1-1 0 0 0,1-1-1 0 0,-1 1 1 0 0,0-1-1 0 0,16-5 1 0 0,-13 3-4 0 0,0 0 1 0 0,0-2-1 0 0,0 1 0 0 0,0-2 1 0 0,-1 1-1 0 0,0-1 0 0 0,0-1 1 0 0,0 0-1 0 0,-1 0 1 0 0,0-1-1 0 0,11-11 0 0 0,-12 10-11 0 0,-1 0 1 0 0,0-1-1 0 0,0 0 0 0 0,-1 0 0 0 0,0 0 0 0 0,-1-1 0 0 0,0 0 0 0 0,0 0 0 0 0,-1 0 1 0 0,2-13-1 0 0,-4 15-14 0 0,-1 0 0 0 0,0 0 0 0 0,-1 0 0 0 0,0 0 1 0 0,0 0-1 0 0,-1 0 0 0 0,0 0 0 0 0,0 0 0 0 0,-1 0 1 0 0,-1 0-1 0 0,1 0 0 0 0,-1 1 0 0 0,-8-16 0 0 0,-2 0-62 0 0,-2 1-1 0 0,0 0 0 0 0,-1 1 0 0 0,-1 1 1 0 0,-26-24-1 0 0,26 29 8 0 0,0 0 0 0 0,-1 2 0 0 0,-1 0 0 0 0,0 1 0 0 0,-1 2 0 0 0,-34-16 0 0 0,43 22 18 0 0,0 2 0 0 0,0-1 1 0 0,-1 2-1 0 0,-16-3 0 0 0,21 4 10 0 0,0 1 0 0 0,0 0-1 0 0,-1 0 1 0 0,1 0 0 0 0,0 1-1 0 0,0 0 1 0 0,0 1 0 0 0,-9 2 0 0 0,13-3 17 0 0,0 0 1 0 0,1 0-1 0 0,-1 1 1 0 0,0-1 0 0 0,0 1-1 0 0,1 0 1 0 0,-1 0 0 0 0,1 0-1 0 0,0 0 1 0 0,0 0 0 0 0,0 0-1 0 0,0 1 1 0 0,0-1 0 0 0,-3 6-1 0 0,3-4 25 0 0,0 0 0 0 0,0 1 0 0 0,1 0 0 0 0,-1-1 1 0 0,1 1-1 0 0,0 0 0 0 0,1-1 0 0 0,-1 10 0 0 0,1-4 39 0 0,0-1 0 0 0,1 0 1 0 0,0 1-1 0 0,1-1 0 0 0,0 0 1 0 0,1 0-1 0 0,0 0 1 0 0,0 0-1 0 0,6 11 0 0 0,0-6 11 0 0,0 0 0 0 0,1 0 1 0 0,1 0-1 0 0,0-2 0 0 0,1 1 0 0 0,1-2 0 0 0,-1 1 0 0 0,21 12 0 0 0,15 8 185 0 0,58 27 0 0 0,-78-44-152 0 0,13 7 163 0 0,204 115 253 0 0,-204-109-436 0 0,-6-4-5675 0 0</inkml:trace>
</inkml:ink>
</file>

<file path=ppt/ink/ink1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8:38.1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0 116 7385 0 0,'0'0'8114'0'0,"5"-14"-7183"0"0,15-44-320 0 0,-19 56-589 0 0,0 0 1 0 0,0 1-1 0 0,0-1 0 0 0,0 0 1 0 0,0 0-1 0 0,1 1 0 0 0,-1-1 1 0 0,0 1-1 0 0,1-1 0 0 0,0 1 1 0 0,-1-1-1 0 0,1 1 0 0 0,0 0 1 0 0,-1 0-1 0 0,1 0 0 0 0,0 0 1 0 0,0 0-1 0 0,0 0 0 0 0,0 1 1 0 0,0-1-1 0 0,2 0 0 0 0,2-1 31 0 0,4-1 35 0 0,-1 1 0 0 0,1-1 0 0 0,0 2 0 0 0,0-1 0 0 0,0 1 0 0 0,0 1-1 0 0,18 0 1 0 0,-25 1-75 0 0,0-1-1 0 0,-1 1 0 0 0,1-1 0 0 0,0 1 1 0 0,0 0-1 0 0,0 0 0 0 0,-1 0 1 0 0,1 0-1 0 0,-1 1 0 0 0,1-1 0 0 0,-1 1 1 0 0,1-1-1 0 0,-1 1 0 0 0,0 0 1 0 0,0 0-1 0 0,0 0 0 0 0,0 0 0 0 0,0 1 1 0 0,0-1-1 0 0,0 0 0 0 0,-1 1 1 0 0,1-1-1 0 0,-1 1 0 0 0,0-1 0 0 0,0 1 1 0 0,0 0-1 0 0,0 0 0 0 0,0 0 0 0 0,-1-1 1 0 0,1 6-1 0 0,0 5 106 0 0,-1 26 0 0 0,-1-27-46 0 0,1 0-1 0 0,1 1 0 0 0,1 12 0 0 0,-1-21-46 0 0,0-1-1 0 0,0 1 1 0 0,0-1 0 0 0,0 0-1 0 0,0 1 1 0 0,1-1-1 0 0,-1 0 1 0 0,1 0 0 0 0,0 0-1 0 0,0 0 1 0 0,0 0-1 0 0,1-1 1 0 0,-1 1 0 0 0,6 4-1 0 0,8 4 162 0 0,0-1 0 0 0,0-1-1 0 0,1-1 1 0 0,29 10 0 0 0,-2 0 522 0 0,-29-12-490 0 0,-11-5-180 0 0,-1 0 0 0 0,0 0-1 0 0,1 0 1 0 0,-1 0-1 0 0,0 1 1 0 0,0 0 0 0 0,0-1-1 0 0,0 1 1 0 0,0 0 0 0 0,-1 1-1 0 0,6 3 1 0 0,-8-5-29 0 0,0 0 0 0 0,1-1 1 0 0,-1 1-1 0 0,0 0 0 0 0,0-1 0 0 0,0 1 1 0 0,1 0-1 0 0,-1-1 0 0 0,0 1 0 0 0,0 0 0 0 0,0 0 1 0 0,0-1-1 0 0,0 1 0 0 0,0 0 0 0 0,0-1 1 0 0,0 1-1 0 0,-1 0 0 0 0,1 0 0 0 0,0-1 0 0 0,0 1 1 0 0,-1 0-1 0 0,1-1 0 0 0,0 1 0 0 0,-1 0 1 0 0,1-1-1 0 0,0 1 0 0 0,-1-1 0 0 0,1 1 0 0 0,-1-1 1 0 0,0 2-1 0 0,-19 13 115 0 0,17-13-118 0 0,-99 59-127 0 0,88-54-482 0 0,-1 0 1 0 0,0-1-1 0 0,0-1 0 0 0,-1 0 0 0 0,-21 3 0 0 0,36-8 460 0 0,-19 2-2017 0 0,8-4-3861 0 0</inkml:trace>
</inkml:ink>
</file>

<file path=ppt/ink/ink1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8:38.4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52 6369 0 0,'0'0'8969'0'0,"14"-6"-7793"0"0,45-20 36 0 0,-50 22-921 0 0,-1 2 1 0 0,1-1-1 0 0,0 1 1 0 0,0 1 0 0 0,1-1-1 0 0,14 1 1 0 0,-4 0 19 0 0,48-3 385 0 0,68 6 0 0 0,-132-2-748 0 0,0 1-1 0 0,1-1 1 0 0,-1 1-1 0 0,0 0 1 0 0,1 1-1 0 0,-1-1 1 0 0,0 1-1 0 0,7 3 1 0 0,-7-3-563 0 0,-1 0 1 0 0,1 1-1 0 0,-1 0 1 0 0,0-1-1 0 0,4 6 1 0 0,-6-7 50 0 0,9 8-2281 0 0,-2-5-3168 0 0,1-3-780 0 0</inkml:trace>
</inkml:ink>
</file>

<file path=ppt/ink/ink1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8:38.9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47 162 8917 0 0,'0'0'10521'0'0,"-6"8"-10207"0"0,1-2-232 0 0,1-1-1 0 0,0 1 1 0 0,1 0 0 0 0,0 0 0 0 0,0 0-1 0 0,0 1 1 0 0,0-1 0 0 0,1 1 0 0 0,0-1-1 0 0,-1 12 1 0 0,0 5 114 0 0,1 1 1 0 0,2-1-1 0 0,0 1 0 0 0,7 43 0 0 0,-5-56-184 0 0,0-1 0 0 0,1 1-1 0 0,0-1 1 0 0,1 0 0 0 0,0 0-1 0 0,1 0 1 0 0,0-1 0 0 0,1 1-1 0 0,-1-1 1 0 0,2-1 0 0 0,-1 1-1 0 0,16 14 1 0 0,-15-16-1 0 0,1-1-1 0 0,0 0 1 0 0,0-1 0 0 0,1 1-1 0 0,0-1 1 0 0,0-1 0 0 0,0 0 0 0 0,0 0-1 0 0,11 2 1 0 0,-6-2 9 0 0,-1-2 0 0 0,0 0 0 0 0,1-1-1 0 0,0 0 1 0 0,-1-1 0 0 0,18-2 0 0 0,-22 1-21 0 0,1-1 0 0 0,-1 0 0 0 0,1 0-1 0 0,-1-1 1 0 0,0-1 0 0 0,0 1 0 0 0,0-2 0 0 0,-1 1 0 0 0,1-1-1 0 0,-1 0 1 0 0,10-9 0 0 0,-12 10-31 0 0,-1-1-1 0 0,0 0 0 0 0,0 0 1 0 0,0 0-1 0 0,-1-1 0 0 0,0 1 1 0 0,0-1-1 0 0,0 0 0 0 0,-1 0 1 0 0,0-1-1 0 0,0 1 1 0 0,0-1-1 0 0,-1 1 0 0 0,0-1 1 0 0,-1 0-1 0 0,2-9 0 0 0,-2 1-63 0 0,-2 0-1 0 0,0 0 0 0 0,0 0 1 0 0,-1 1-1 0 0,-1-1 0 0 0,-1 0 1 0 0,0 1-1 0 0,-1 0 0 0 0,0 0 1 0 0,-9-16-1 0 0,-2 1-101 0 0,-1 0 0 0 0,-1 2 0 0 0,-33-39 0 0 0,34 46 102 0 0,-35-31-1 0 0,44 45 92 0 0,0-1 0 0 0,0 1 0 0 0,-1 0 0 0 0,0 1 0 0 0,0 0 0 0 0,0 1 0 0 0,-14-5 0 0 0,18 7 15 0 0,0 1 1 0 0,0 0-1 0 0,-1 0 0 0 0,1 1 1 0 0,0-1-1 0 0,0 1 1 0 0,0 0-1 0 0,0 1 0 0 0,-1-1 1 0 0,1 1-1 0 0,-6 1 0 0 0,8-1 20 0 0,1 0 0 0 0,-1 0-1 0 0,1 0 1 0 0,-1 1 0 0 0,1-1-1 0 0,-1 0 1 0 0,1 1 0 0 0,0 0-1 0 0,0-1 1 0 0,0 1 0 0 0,0 0-1 0 0,0 0 1 0 0,0 0 0 0 0,1 0-1 0 0,-1 0 1 0 0,1 1 0 0 0,-1-1-1 0 0,1 1 1 0 0,0-1 0 0 0,0 1 0 0 0,0-1-1 0 0,-1 4 1 0 0,1 2 42 0 0,0 0 1 0 0,0 0-1 0 0,0 0 1 0 0,1-1 0 0 0,1 1-1 0 0,-1 0 1 0 0,1 0-1 0 0,1 0 1 0 0,-1 0-1 0 0,1-1 1 0 0,1 1-1 0 0,-1-1 1 0 0,2 1-1 0 0,3 6 1 0 0,3 5 76 0 0,1 0 1 0 0,1-1-1 0 0,26 32 1 0 0,-21-32-33 0 0,1 0-1 0 0,0-2 1 0 0,1 0-1 0 0,40 26 1 0 0,92 38 83 0 0,-75-35-612 0 0,-44-24-2276 0 0,-18-12 402 0 0,-10-6 1171 0 0,-3-2 440 0 0,0-1 0 0 0,0 1 0 0 0,1 0 0 0 0,-1 0 1 0 0,0 0-1 0 0,1-1 0 0 0,-1 1 0 0 0,1-1 0 0 0,1 1 1 0 0,12 0-7130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35:39.6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1 208 404 0 0,'0'0'18223'0'0,"15"-7"-18193"0"0,53-23-31 0 0,-62 27-6 0 0,0 1 1 0 0,0 1 0 0 0,1-1 0 0 0,-1 1 0 0 0,0 1-1 0 0,1-1 1 0 0,9 1 0 0 0,3 0-52 0 0,23-3-669 0 0,59-12 0 0 0,-89 13 599 0 0,1-2 0 0 0,-1 1 0 0 0,0-1 1 0 0,-1-1-1 0 0,1 0 0 0 0,-1-1 1 0 0,0 0-1 0 0,0 0 0 0 0,13-12 1 0 0,-22 16 155 0 0,0 0 0 0 0,0 0 0 0 0,0-1 0 0 0,0 1 0 0 0,0-1 0 0 0,0 0 0 0 0,-1 1 1 0 0,1-1-1 0 0,-1 0 0 0 0,0 0 0 0 0,0 0 0 0 0,1-5 0 0 0,-2 7 14 0 0,1-1 0 0 0,-1 1 0 0 0,0 0-1 0 0,0 0 1 0 0,0-1 0 0 0,0 1 0 0 0,0 0 0 0 0,0-1 0 0 0,0 1 0 0 0,0 0 0 0 0,-1-1-1 0 0,1 1 1 0 0,0 0 0 0 0,-1 0 0 0 0,1 0 0 0 0,-1-1 0 0 0,0 1 0 0 0,1 0-1 0 0,-1 0 1 0 0,0 0 0 0 0,1 0 0 0 0,-1 0 0 0 0,0 0 0 0 0,0 0 0 0 0,0 0-1 0 0,0 0 1 0 0,0 1 0 0 0,0-1 0 0 0,0 0 0 0 0,0 1 0 0 0,-2-2 0 0 0,-4 0 116 0 0,0 0 1 0 0,0 1-1 0 0,0-1 0 0 0,0 1 1 0 0,0 1-1 0 0,0 0 1 0 0,0-1-1 0 0,-1 2 1 0 0,1-1-1 0 0,0 1 1 0 0,0 1-1 0 0,0-1 1 0 0,0 1-1 0 0,1 0 1 0 0,-1 0-1 0 0,0 1 1 0 0,1 0-1 0 0,-1 0 1 0 0,1 1-1 0 0,0 0 0 0 0,-9 7 1 0 0,12-7-121 0 0,-1-1 1 0 0,1 1-1 0 0,1 0 1 0 0,-1 0-1 0 0,0 0 0 0 0,1 1 1 0 0,0-1-1 0 0,0 0 1 0 0,0 1-1 0 0,-1 7 1 0 0,2-9-42 0 0,0 0-1 0 0,1-1 1 0 0,0 1 0 0 0,-1 0 0 0 0,1 0 0 0 0,0 0 0 0 0,1-1 0 0 0,-1 1 0 0 0,0 0 0 0 0,1 0 0 0 0,0-1-1 0 0,-1 1 1 0 0,1 0 0 0 0,0-1 0 0 0,0 1 0 0 0,1-1 0 0 0,-1 1 0 0 0,0-1 0 0 0,4 4 0 0 0,0 0-6 0 0,0 0 0 0 0,1 0 0 0 0,-1-1 1 0 0,1 0-1 0 0,1 0 0 0 0,-1 0 0 0 0,12 6 1 0 0,-16-10-220 0 0,1 0 1 0 0,0 0-1 0 0,-1 0 1 0 0,1 0 0 0 0,0-1-1 0 0,0 1 1 0 0,-1-1 0 0 0,1 1-1 0 0,0-1 1 0 0,0 0-1 0 0,0 0 1 0 0,0 0 0 0 0,-1 0-1 0 0,1-1 1 0 0,0 1 0 0 0,0-1-1 0 0,0 0 1 0 0,-1 0-1 0 0,1 0 1 0 0,0 0 0 0 0,-1 0-1 0 0,1 0 1 0 0,-1-1-1 0 0,3-2 1 0 0,20-19-7930 0 0,-14 8 1296 0 0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38:21.1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137 207 4092 0 0,'0'0'12429'0'0,"7"-12"-12112"0"0,1-4-218 0 0,0 0 42 0 0,1 1 0 0 0,13-17 0 0 0,-20 30-80 0 0,-1 0-1 0 0,1 0 1 0 0,-1 0 0 0 0,0 0 0 0 0,0 0 0 0 0,0-1 0 0 0,0 1 0 0 0,0 0 0 0 0,0-1 0 0 0,-1 1 0 0 0,1 0 0 0 0,-1-1 0 0 0,0 1 0 0 0,0-1 0 0 0,0 1 0 0 0,0-1-1 0 0,0 1 1 0 0,0-1 0 0 0,-1-2 0 0 0,0 4-8 0 0,1-1-1 0 0,-1 0 0 0 0,0 1 1 0 0,0-1-1 0 0,0 1 1 0 0,-1-1-1 0 0,1 1 1 0 0,0 0-1 0 0,0 0 0 0 0,-1-1 1 0 0,1 1-1 0 0,-1 0 1 0 0,1 0-1 0 0,-1 0 0 0 0,1 0 1 0 0,-1 1-1 0 0,0-1 1 0 0,1 0-1 0 0,-1 1 0 0 0,0-1 1 0 0,1 1-1 0 0,-1 0 1 0 0,0-1-1 0 0,0 1 0 0 0,0 0 1 0 0,-2 0-1 0 0,-4 0 56 0 0,1 1-1 0 0,-1-1 1 0 0,0 1-1 0 0,0 1 0 0 0,1 0 1 0 0,-1 0-1 0 0,1 0 1 0 0,0 1-1 0 0,-1 0 1 0 0,1 0-1 0 0,1 1 1 0 0,-1 0-1 0 0,0 0 1 0 0,-6 6-1 0 0,9-7-6 0 0,0 1-1 0 0,0 0 0 0 0,0 0 1 0 0,0 1-1 0 0,1-1 0 0 0,-1 1 1 0 0,1-1-1 0 0,0 1 1 0 0,-2 5-1 0 0,3-6-70 0 0,1 0 0 0 0,0-1 0 0 0,0 1 0 0 0,0 0 0 0 0,1-1 0 0 0,-1 1 0 0 0,1 0 0 0 0,0 0-1 0 0,0 0 1 0 0,0 0 0 0 0,0-1 0 0 0,1 1 0 0 0,-1 0 0 0 0,2 4 0 0 0,0-4-60 0 0,0 0 0 0 0,0 0 0 0 0,0 0 0 0 0,0 0 0 0 0,1 0 0 0 0,0-1 0 0 0,-1 1 0 0 0,1-1 0 0 0,1 0 0 0 0,-1 0 0 0 0,0 0-1 0 0,1 0 1 0 0,-1 0 0 0 0,1-1 0 0 0,5 3 0 0 0,1 0-119 0 0,1 0-1 0 0,0 0 0 0 0,0-1 1 0 0,18 5-1 0 0,-10-6-494 0 0,1-1 0 0 0,-1 0 0 0 0,0-1 0 0 0,1-1 0 0 0,-1-1 0 0 0,0-1 0 0 0,1 0 0 0 0,-1-2 0 0 0,0 0 0 0 0,-1-1 0 0 0,1-1 0 0 0,-1-1 0 0 0,0 0 0 0 0,0-1 0 0 0,31-21 0 0 0,-42 25 632 0 0,-1-1 0 0 0,1-1 0 0 0,-1 1 0 0 0,0-1 1 0 0,0 0-1 0 0,-1-1 0 0 0,1 1 0 0 0,5-11 0 0 0,-8 12 237 0 0,-1 1 1 0 0,0-1-1 0 0,0 0 0 0 0,0 0 1 0 0,-1 0-1 0 0,1 0 0 0 0,-1 0 1 0 0,0 0-1 0 0,-1 0 0 0 0,1 0 1 0 0,-1 0-1 0 0,0 0 0 0 0,0-1 1 0 0,-2-8-1 0 0,1 11-64 0 0,1 1 0 0 0,-1-1 0 0 0,0 0 0 0 0,0 0-1 0 0,-1 1 1 0 0,1-1 0 0 0,0 1 0 0 0,-1-1 0 0 0,1 1 0 0 0,-1-1 0 0 0,0 1 0 0 0,0 0 0 0 0,0 0 0 0 0,-5-4-1 0 0,4 4 60 0 0,-1-1 1 0 0,0 1-1 0 0,-1 0 0 0 0,1 0 0 0 0,0 0 0 0 0,0 0 0 0 0,-1 1 0 0 0,-8-2 0 0 0,6 2-21 0 0,-1 0 1 0 0,1 1-1 0 0,-1 0 0 0 0,1 0 1 0 0,-1 0-1 0 0,1 1 0 0 0,0 0 1 0 0,-1 1-1 0 0,1-1 0 0 0,0 2 1 0 0,-12 4-1 0 0,14-4-138 0 0,0-1 1 0 0,1 1-1 0 0,0 1 0 0 0,-1-1 1 0 0,1 0-1 0 0,1 1 1 0 0,-1 0-1 0 0,0 0 0 0 0,1 0 1 0 0,0 1-1 0 0,-4 5 0 0 0,6-8-55 0 0,0 0-1 0 0,0 0 0 0 0,0 0 0 0 0,0 0 0 0 0,1 0 0 0 0,-1 1 1 0 0,1-1-1 0 0,-1 0 0 0 0,1 0 0 0 0,0 1 0 0 0,0-1 0 0 0,-1 0 1 0 0,2 0-1 0 0,-1 1 0 0 0,0-1 0 0 0,0 0 0 0 0,1 0 0 0 0,-1 1 1 0 0,1-1-1 0 0,0 0 0 0 0,0 0 0 0 0,0 0 0 0 0,0 0 0 0 0,0 0 1 0 0,0 0-1 0 0,0 0 0 0 0,1 0 0 0 0,-1-1 0 0 0,3 3 0 0 0,1 1-51 0 0,0-1 0 0 0,0-1 0 0 0,0 1 0 0 0,1-1 0 0 0,-1 0 0 0 0,1 0 0 0 0,0 0-1 0 0,0-1 1 0 0,0 0 0 0 0,0 0 0 0 0,1-1 0 0 0,-1 1 0 0 0,0-1 0 0 0,1-1 0 0 0,-1 1 0 0 0,1-1-1 0 0,-1 0 1 0 0,1-1 0 0 0,-1 1 0 0 0,0-1 0 0 0,1-1 0 0 0,-1 1 0 0 0,0-1 0 0 0,0 0 0 0 0,0 0-1 0 0,0-1 1 0 0,0 0 0 0 0,-1 0 0 0 0,10-7 0 0 0,5-5 34 0 0,-11 7 49 0 0,1 0 0 0 0,-1 1 0 0 0,2 1 0 0 0,19-11 0 0 0,-27 16-18 0 0,-1 1 1 0 0,1-1-1 0 0,0 0 1 0 0,-1 1-1 0 0,1-1 1 0 0,0 1-1 0 0,0 0 1 0 0,-1 0-1 0 0,1 0 0 0 0,0 0 1 0 0,0 1-1 0 0,-1-1 1 0 0,1 1-1 0 0,0-1 1 0 0,-1 1-1 0 0,1 0 1 0 0,0 0-1 0 0,-1 0 1 0 0,1 0-1 0 0,-1 1 1 0 0,0-1-1 0 0,1 1 1 0 0,-1-1-1 0 0,0 1 1 0 0,0 0-1 0 0,0 0 1 0 0,3 4-1 0 0,4 5 120 0 0,-1 0-1 0 0,0 1 1 0 0,-1 0-1 0 0,8 17 1 0 0,-3-6-64 0 0,-10-21-76 0 0,-1 0 0 0 0,0 0 0 0 0,0 0 0 0 0,1 0 0 0 0,-1 0 0 0 0,1-1 1 0 0,0 1-1 0 0,-1 0 0 0 0,1-1 0 0 0,0 0 0 0 0,2 2 0 0 0,-3-3 1 0 0,0 1-1 0 0,0-1 1 0 0,0 0 0 0 0,0 1-1 0 0,0-1 1 0 0,0 0 0 0 0,0 0 0 0 0,0 0-1 0 0,0 0 1 0 0,0 0 0 0 0,0 0-1 0 0,0 0 1 0 0,0 0 0 0 0,0 0 0 0 0,0 0-1 0 0,0-1 1 0 0,0 1 0 0 0,0 0-1 0 0,0-1 1 0 0,0 1 0 0 0,0-1-1 0 0,0 1 1 0 0,0-1 0 0 0,-1 1 0 0 0,1-1-1 0 0,0 0 1 0 0,1-1 0 0 0,8-8 0 0 0,-1 0 0 0 0,-1 0 1 0 0,0-1-1 0 0,8-16 0 0 0,-9 16 54 0 0,0 0 0 0 0,0 1-1 0 0,1-1 1 0 0,17-15 0 0 0,-24 25-16 0 0,0 0 0 0 0,0 1 0 0 0,0-1 0 0 0,0 0 0 0 0,0 0 0 0 0,0 1 0 0 0,1-1 0 0 0,-1 1 0 0 0,0-1 0 0 0,0 1 0 0 0,1 0 0 0 0,-1-1 0 0 0,0 1 0 0 0,0 0 0 0 0,1 0 0 0 0,-1 0 0 0 0,0 0 0 0 0,1 0 1 0 0,-1 0-1 0 0,0 0 0 0 0,1 1 0 0 0,-1-1 0 0 0,0 0 0 0 0,0 1 0 0 0,1-1 0 0 0,-1 1 0 0 0,0-1 0 0 0,0 1 0 0 0,0 0 0 0 0,0-1 0 0 0,0 1 0 0 0,1 0 0 0 0,-1 0 0 0 0,1 1 0 0 0,4 4 24 0 0,0 0-1 0 0,-1 1 0 0 0,0 0 1 0 0,6 9-1 0 0,-2-4-98 0 0,-2-2-251 0 0,1 0-1 0 0,1 0 0 0 0,-1-1 0 0 0,14 10 1 0 0,-17-15-394 0 0,0-1 0 0 0,0 1 0 0 0,1-1 0 0 0,6 3 0 0 0,-7-4-770 0 0,1-1-1 0 0,-1 1 0 0 0,0-1 0 0 0,1 0 1 0 0,7 1-1 0 0,10-2-6652 0 0</inkml:trace>
</inkml:ink>
</file>

<file path=ppt/ink/ink1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8:39.1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2948 0 0,'0'0'15899'0'0,"15"8"-14572"0"0,47 28-360 0 0,-54-31-858 0 0,0 0 1 0 0,-1 1-1 0 0,1 0 1 0 0,-1 1 0 0 0,0-1-1 0 0,-1 1 1 0 0,1 1 0 0 0,-2-1-1 0 0,1 1 1 0 0,5 9-1 0 0,5 7-35 0 0,-11-14-165 0 0,1-1 0 0 0,-1 1 0 0 0,-1 0 1 0 0,0 1-1 0 0,0-1 0 0 0,3 21 0 0 0,6 15-3030 0 0,-12-45 2825 0 0,5 11-2375 0 0</inkml:trace>
</inkml:ink>
</file>

<file path=ppt/ink/ink1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8:39.5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1 252 4940 0 0,'0'0'12174'0'0,"15"-6"-11028"0"0,-2 2-893 0 0,-1-1-43 0 0,1 0 1 0 0,-1 2 0 0 0,1 0 0 0 0,-1 0 0 0 0,1 1 0 0 0,20-1 0 0 0,68 1 554 0 0,159-10-486 0 0,-253 11-289 0 0,14-1 0 0 0,1-2 0 0 0,22-6 1 0 0,-39 9-33 0 0,0-1 1 0 0,-1 1-1 0 0,1-1 1 0 0,0 0-1 0 0,-1-1 1 0 0,0 1-1 0 0,1-1 1 0 0,-1 0-1 0 0,0 0 0 0 0,0 0 1 0 0,-1 0-1 0 0,1-1 1 0 0,-1 1-1 0 0,0-1 1 0 0,4-5-1 0 0,-6 8-5 0 0,0-1 0 0 0,0 0-1 0 0,0 0 1 0 0,-1 0 0 0 0,1 0-1 0 0,0 0 1 0 0,-1 0 0 0 0,0-1 0 0 0,1 1-1 0 0,-1 0 1 0 0,0 0 0 0 0,0 0 0 0 0,0 0-1 0 0,0 0 1 0 0,-1 0 0 0 0,1-1-1 0 0,-1-2 1 0 0,0 2-28 0 0,-1-1 0 0 0,0 1 0 0 0,1 0 0 0 0,-1 0 0 0 0,0 0 0 0 0,0 0 0 0 0,-1 0 0 0 0,1 0 0 0 0,-4-3 0 0 0,-5-3-34 0 0,1 1-1 0 0,-1 1 1 0 0,0-1 0 0 0,-18-7 0 0 0,24 12 234 0 0,0 1 1 0 0,0-1-1 0 0,0 1 0 0 0,0 1 0 0 0,0-1 0 0 0,-1 1 0 0 0,1-1 0 0 0,-11 0 0 0 0,16 12 517 0 0,3-4-481 0 0,0 1 0 0 0,0-1 0 0 0,0 0 0 0 0,1 0 0 0 0,0-1 0 0 0,8 10 0 0 0,-2-1 26 0 0,134 179 1146 0 0,-139-187-1322 0 0,-1 0 1 0 0,0 1 0 0 0,0 0-1 0 0,5 12 1 0 0,-9-18-57 0 0,1 1-1 0 0,-1-1 1 0 0,1 1 0 0 0,-1-1 0 0 0,0 1 0 0 0,0 0 0 0 0,1-1-1 0 0,-1 1 1 0 0,0-1 0 0 0,0 1 0 0 0,-1-1 0 0 0,1 1-1 0 0,0 0 1 0 0,0-1 0 0 0,-1 1 0 0 0,1-1 0 0 0,-1 1-1 0 0,1-1 1 0 0,-1 1 0 0 0,0-1 0 0 0,0 0 0 0 0,1 1 0 0 0,-1-1-1 0 0,0 0 1 0 0,0 0 0 0 0,0 1 0 0 0,-1-1 0 0 0,1 0-1 0 0,-1 1 1 0 0,-7 4-810 0 0,0-1 0 0 0,0 0 0 0 0,-15 7 0 0 0,-15 1-6927 0 0,11-8 21 0 0</inkml:trace>
</inkml:ink>
</file>

<file path=ppt/ink/ink1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8:40.4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0 163 6157 0 0,'0'0'10984'0'0,"16"-6"-9898"0"0,-1 0-845 0 0,10-4 162 0 0,0 1 0 0 0,31-6-1 0 0,187-47 860 0 0,-137 33-1262 0 0,-90 25-700 0 0,28-12 0 0 0,-41 12-1473 0 0,-8 2-1229 0 0,-10 2-3791 0 0,5 2 611 0 0</inkml:trace>
</inkml:ink>
</file>

<file path=ppt/ink/ink1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8:40.8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155 0 2736 0 0,'0'0'12487'0'0,"-2"14"-11140"0"0,-9 44-106 0 0,11-53-1091 0 0,-1 1-1 0 0,1-1 1 0 0,1 0 0 0 0,-1 0-1 0 0,0 0 1 0 0,1 0 0 0 0,0 1 0 0 0,1-1-1 0 0,-1 0 1 0 0,1-1 0 0 0,0 1-1 0 0,4 8 1 0 0,3 7 202 0 0,43 135 525 0 0,-45-129-1365 0 0,-2 0 1 0 0,0 0-1 0 0,-2 1 1 0 0,1 29-1 0 0,-4-55 452 0 0,0 7-566 0 0,0 0-1 0 0,-1 0 1 0 0,1-1 0 0 0,-1 1-1 0 0,-3 8 1 0 0,3-13 217 0 0,0-1 0 0 0,0 1 0 0 0,0-1 0 0 0,0 0 0 0 0,-1 1 0 0 0,1-1-1 0 0,-1 0 1 0 0,1 0 0 0 0,-1 0 0 0 0,0 0 0 0 0,0 0 0 0 0,0-1 0 0 0,0 1 0 0 0,0 0 0 0 0,0-1 0 0 0,-1 1 0 0 0,1-1 0 0 0,-1 0 0 0 0,-2 1 0 0 0,-1 0-140 0 0,-1 0 0 0 0,1 0 0 0 0,-1-1 0 0 0,0 0-1 0 0,-12 1 1 0 0,-37-4 2369 0 0,44 2-910 0 0,4 0 50 0 0,0-1-1 0 0,0 0 1 0 0,1 0-1 0 0,-1 0 1 0 0,1-1-1 0 0,-1 0 1 0 0,1 0 0 0 0,-9-8 2482 0 0,21 8-2783 0 0,8-2-431 0 0,351-63 1201 0 0,-338 61-3659 0 0,43-16 0 0 0,-10-3-6010 0 0,-38 15 1613 0 0</inkml:trace>
</inkml:ink>
</file>

<file path=ppt/ink/ink1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8:41.2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201 151 7857 0 0,'0'0'8499'0'0,"-13"-7"-7235"0"0,-4-3-793 0 0,-21-8 0 0 0,37 17-450 0 0,0 1 0 0 0,1 0-1 0 0,-1-1 1 0 0,0 1 0 0 0,1 0-1 0 0,-1 0 1 0 0,0 0 0 0 0,1 0-1 0 0,-1 0 1 0 0,0 0 0 0 0,0 0 0 0 0,1 0-1 0 0,-1 0 1 0 0,0 0 0 0 0,1 0-1 0 0,-1 0 1 0 0,0 0 0 0 0,1 0-1 0 0,-1 1 1 0 0,0-1 0 0 0,1 0-1 0 0,-1 1 1 0 0,0-1 0 0 0,1 0-1 0 0,-1 1 1 0 0,1-1 0 0 0,-1 1-1 0 0,0-1 1 0 0,1 1 0 0 0,-1 0-1 0 0,0 1 29 0 0,0 0-1 0 0,0 0 1 0 0,0 0-1 0 0,0 0 1 0 0,1 0-1 0 0,-1 0 1 0 0,0 3-1 0 0,0 1 84 0 0,-4 15 56 0 0,0 0 0 0 0,2 0 0 0 0,0 0 0 0 0,1 1 0 0 0,1 0 0 0 0,2-1 0 0 0,0 1 0 0 0,1-1 0 0 0,1 1 0 0 0,9 33 0 0 0,-8-41-175 0 0,0 0 0 0 0,1-1 0 0 0,1 0 0 0 0,0 0 0 0 0,1 0 0 0 0,0-1 0 0 0,1 0 0 0 0,0-1 0 0 0,1 1 0 0 0,1-2 0 0 0,-1 1 1 0 0,2-1-1 0 0,-1-1 0 0 0,1 0 0 0 0,1 0 0 0 0,0-1 0 0 0,12 6 0 0 0,-13-9-41 0 0,0-1 0 0 0,-1 0-1 0 0,1-1 1 0 0,0-1 0 0 0,0 1 0 0 0,1-2-1 0 0,-1 0 1 0 0,0 0 0 0 0,1-1 0 0 0,-1 0-1 0 0,0-1 1 0 0,1 0 0 0 0,-1-1 0 0 0,16-4-1 0 0,-20 4-72 0 0,1-1-1 0 0,-1 0 1 0 0,0 0-1 0 0,0-1 0 0 0,0 1 1 0 0,0-1-1 0 0,-1-1 0 0 0,0 0 1 0 0,10-8-1 0 0,-12 9-5 0 0,0-1 0 0 0,-1 1 0 0 0,1-1-1 0 0,-1 0 1 0 0,0 0 0 0 0,0 0 0 0 0,-1 0 0 0 0,0-1 0 0 0,1 1-1 0 0,-2-1 1 0 0,1 1 0 0 0,-1-1 0 0 0,2-10 0 0 0,-3 4-48 0 0,0 0 0 0 0,0 1 0 0 0,-1-1 0 0 0,-1 1 0 0 0,0-1 0 0 0,0 1 0 0 0,-2 0 0 0 0,1 0 0 0 0,-1 0 0 0 0,-1 0 0 0 0,-10-18 0 0 0,-6-6-293 0 0,-51-63 0 0 0,49 69 391 0 0,-1 1-1 0 0,-1 1 1 0 0,-51-43-1 0 0,65 62 155 0 0,0 1 0 0 0,0 0 1 0 0,-1 0-1 0 0,1 1 0 0 0,-1 0 0 0 0,-1 1 1 0 0,1 1-1 0 0,-1 0 0 0 0,0 0 0 0 0,0 1 0 0 0,0 1 1 0 0,0 0-1 0 0,-26 1 0 0 0,34 1-4 0 0,0 0 0 0 0,0 1 1 0 0,0-1-1 0 0,0 1 0 0 0,0 1 1 0 0,0-1-1 0 0,1 1 0 0 0,-1-1 0 0 0,0 1 1 0 0,1 1-1 0 0,0-1 0 0 0,-9 6 1 0 0,12-6-49 0 0,-1 0 1 0 0,0-1 0 0 0,0 1 0 0 0,1 0 0 0 0,-1 0 0 0 0,1 0 0 0 0,0 0 0 0 0,0 1-1 0 0,0-1 1 0 0,0 0 0 0 0,0 1 0 0 0,0-1 0 0 0,0 0 0 0 0,1 1 0 0 0,-1-1-1 0 0,1 1 1 0 0,0-1 0 0 0,-1 1 0 0 0,1-1 0 0 0,0 1 0 0 0,1-1 0 0 0,-1 1-1 0 0,0-1 1 0 0,1 1 0 0 0,-1-1 0 0 0,1 0 0 0 0,2 5 0 0 0,0 0 47 0 0,1 1-1 0 0,0-1 1 0 0,0 0 0 0 0,1 0 0 0 0,0 0-1 0 0,0 0 1 0 0,9 8 0 0 0,48 40 339 0 0,-50-44-364 0 0,41 31 186 0 0,1-3 0 0 0,2-1 0 0 0,85 41 0 0 0,-19-27-145 0 0,-71-32-588 0 0,51 29 0 0 0,-92-42-341 0 0,7 4-1562 0 0,-6-8-5490 0 0</inkml:trace>
</inkml:ink>
</file>

<file path=ppt/ink/ink1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8:41.8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21 218 7385 0 0,'0'0'9883'0'0,"8"14"-8783"0"0,51 95 329 0 0,-15-33-738 0 0,-16-30-479 0 0,-2 2 0 0 0,34 86 1 0 0,-58-129-213 0 0,-1 0 0 0 0,0 0 0 0 0,1 0 0 0 0,-2 0 0 0 0,1 0 0 0 0,0 6 0 0 0,-1-10 3 0 0,0 0-1 0 0,0 0 1 0 0,-1 0-1 0 0,1 0 1 0 0,0 0-1 0 0,0 0 1 0 0,-1 0 0 0 0,1 0-1 0 0,-1 0 1 0 0,1 0-1 0 0,-1 0 1 0 0,1 0-1 0 0,-1 0 1 0 0,1 0-1 0 0,-1 0 1 0 0,0-1 0 0 0,1 1-1 0 0,-1 0 1 0 0,0 0-1 0 0,0-1 1 0 0,0 1-1 0 0,0 0 1 0 0,1-1-1 0 0,-1 1 1 0 0,0-1 0 0 0,0 1-1 0 0,0-1 1 0 0,0 0-1 0 0,0 1 1 0 0,0-1-1 0 0,-1 0 1 0 0,1 0-1 0 0,-1 0 1 0 0,-6 1 2 0 0,1-1 0 0 0,0 0 0 0 0,0 0 0 0 0,0-1 0 0 0,0 0-1 0 0,0 0 1 0 0,0 0 0 0 0,0-1 0 0 0,0-1 0 0 0,0 1 0 0 0,1-1 0 0 0,-1 0 0 0 0,1 0 0 0 0,0-1 0 0 0,0 0 0 0 0,0 0 0 0 0,-6-5-1 0 0,4 2-19 0 0,0-1-1 0 0,1 0 1 0 0,0 0-1 0 0,0-1 1 0 0,0 1-1 0 0,1-2 1 0 0,1 1-1 0 0,-1-1 0 0 0,2 1 1 0 0,-7-18-1 0 0,4 0-104 0 0,1 0 1 0 0,1-1-1 0 0,1 1 0 0 0,1-1 0 0 0,2 0 0 0 0,1 0 0 0 0,1 1 0 0 0,8-48 1 0 0,-6 59 91 0 0,1 0 1 0 0,0 0-1 0 0,2 1 1 0 0,-1 0 0 0 0,2-1-1 0 0,0 2 1 0 0,1-1 0 0 0,0 1-1 0 0,14-17 1 0 0,-15 23 23 0 0,1 0 1 0 0,-1 0-1 0 0,1 1 0 0 0,0 0 0 0 0,1 0 1 0 0,-1 1-1 0 0,1 0 0 0 0,1 0 1 0 0,-1 1-1 0 0,1 1 0 0 0,0-1 1 0 0,0 2-1 0 0,0-1 0 0 0,0 2 1 0 0,12-3-1 0 0,-16 4 4 0 0,1 0-1 0 0,-1 1 1 0 0,0-1 0 0 0,1 1 0 0 0,-1 1-1 0 0,1-1 1 0 0,-1 1 0 0 0,0 0 0 0 0,9 3-1 0 0,-12-3 5 0 0,-1 0-1 0 0,1 0 1 0 0,-1 1 0 0 0,1-1-1 0 0,-1 1 1 0 0,0-1-1 0 0,1 1 1 0 0,-1 0-1 0 0,0 0 1 0 0,0 0-1 0 0,0 0 1 0 0,-1 0-1 0 0,1 0 1 0 0,0 0 0 0 0,-1 1-1 0 0,0-1 1 0 0,1 1-1 0 0,-1-1 1 0 0,0 1-1 0 0,0-1 1 0 0,0 1-1 0 0,-1 0 1 0 0,2 5-1 0 0,-1 1 54 0 0,-1 1-1 0 0,1 0 1 0 0,-2 0-1 0 0,1 0 1 0 0,-1 0-1 0 0,-1-1 0 0 0,0 1 1 0 0,0 0-1 0 0,-6 13 1 0 0,-4 8 238 0 0,-25 43 0 0 0,13-27-64 0 0,11-21-111 0 0,-41 93 420 0 0,48-103-379 0 0,1 0 0 0 0,1 0 0 0 0,0 1 1 0 0,1 0-1 0 0,-1 27 0 0 0,4-38-136 0 0,0 0 1 0 0,0-1-1 0 0,1 1 0 0 0,0 0 1 0 0,0-1-1 0 0,1 1 0 0 0,-1-1 1 0 0,1 0-1 0 0,0 0 1 0 0,0 1-1 0 0,1-1 0 0 0,0 0 1 0 0,4 6-1 0 0,-1-4-4 0 0,0-1 1 0 0,0 0-1 0 0,0 0 0 0 0,0 0 1 0 0,1-1-1 0 0,0 1 0 0 0,15 7 0 0 0,1-3 8 0 0,1 0 0 0 0,0-1 0 0 0,0-1 0 0 0,49 8 0 0 0,-16-8-150 0 0,1-3 0 0 0,75-3 1 0 0,-102-2-353 0 0,-22 0-400 0 0,-7 0-646 0 0,-14 7-1789 0 0,-31 25-3362 0 0,24-21 2241 0 0</inkml:trace>
</inkml:ink>
</file>

<file path=ppt/ink/ink1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8:44.2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22 432 1292 0 0,'0'0'5011'0'0,"-1"-10"-4439"0"0,-3-31 38 0 0,4 38-237 0 0,-1 0 1 0 0,1 0 0 0 0,-1 0-1 0 0,0 0 1 0 0,0 0 0 0 0,0 0-1 0 0,0 0 1 0 0,-3-5 0 0 0,3 7-101 0 0,0 0 1 0 0,1-1 0 0 0,-1 1-1 0 0,0 0 1 0 0,1-1-1 0 0,-1 1 1 0 0,1-1 0 0 0,0 1-1 0 0,-1-1 1 0 0,1 1-1 0 0,0-1 1 0 0,0-1 0 0 0,0 2-89 0 0,0 0-1 0 0,0-1 1 0 0,0 1 0 0 0,0 0 0 0 0,1 0 0 0 0,-1-1 0 0 0,0 1 0 0 0,1 0 0 0 0,-1 0 0 0 0,1-2 0 0 0,0 3-100 0 0,-1-1 1 0 0,0 1 0 0 0,0 0 0 0 0,0-1-1 0 0,1 1 1 0 0,-1 0 0 0 0,0-1-1 0 0,1 1 1 0 0,-1 0 0 0 0,0 0 0 0 0,1 0-1 0 0,-1-1 1 0 0,0 1 0 0 0,1 0 0 0 0,-1 0-1 0 0,1 0 1 0 0,-1 0 0 0 0,0-1-1 0 0,1 1 1 0 0,-1 0 0 0 0,1 0 0 0 0,-1 0-1 0 0,2 1 11 0 0,-1-1 0 0 0,1 0 0 0 0,-1 1 1 0 0,0-1-1 0 0,0 1 0 0 0,1-1 0 0 0,-1 1 0 0 0,0 0 0 0 0,0 0 0 0 0,0-1 0 0 0,0 1 0 0 0,0 0 0 0 0,0 0 0 0 0,0 0 0 0 0,0 0 0 0 0,0 0 0 0 0,1 3 0 0 0,8 11 179 0 0,-1 1 0 0 0,-1 0 0 0 0,-1 1-1 0 0,7 19 1 0 0,15 36 54 0 0,-25-64-301 0 0,6 10 74 0 0,0 0 0 0 0,16 21-1 0 0,-23-34-73 0 0,1 0 1 0 0,0-1-1 0 0,1 1 1 0 0,-1-1-1 0 0,1 0 0 0 0,-1-1 1 0 0,1 1-1 0 0,0-1 1 0 0,1 0-1 0 0,-1 0 0 0 0,0-1 1 0 0,10 4-1 0 0,2-2 69 0 0,1 0 0 0 0,-1-2 0 0 0,28 2 0 0 0,56-6 265 0 0,-74 1-283 0 0,340-35 209 0 0,-321 30-283 0 0,450-47 85 0 0,223-16-155 0 0,-660 61 62 0 0,471-69-53 0 0,-496 72 51 0 0,-1-3 0 0 0,0 0 0 0 0,0-2 0 0 0,-1-2 0 0 0,31-15 0 0 0,-47 19 19 0 0,-1-1 1 0 0,0 0 0 0 0,-1-2 0 0 0,1 1-1 0 0,-2-1 1 0 0,0-1 0 0 0,0-1-1 0 0,-1 0 1 0 0,-1 0 0 0 0,0-1-1 0 0,12-22 1 0 0,-16 26 16 0 0,-2 0-1 0 0,1-1 1 0 0,-2 0-1 0 0,1 0 1 0 0,-1 0-1 0 0,-1 0 1 0 0,0-1 0 0 0,-1 1-1 0 0,0-1 1 0 0,0-17-1 0 0,-1 28-35 0 0,-1 0 0 0 0,0 0-1 0 0,0 0 1 0 0,0 0 0 0 0,-1 1-1 0 0,1-1 1 0 0,0 0 0 0 0,0 0-1 0 0,0 0 1 0 0,-1 0 0 0 0,1 0 0 0 0,0 0-1 0 0,-1 0 1 0 0,1 0 0 0 0,-1 1-1 0 0,1-1 1 0 0,-1 0 0 0 0,1 0-1 0 0,-1 0 1 0 0,0 1 0 0 0,1-1-1 0 0,-1 0 1 0 0,0 1 0 0 0,0-1 0 0 0,1 1-1 0 0,-1-1 1 0 0,0 1 0 0 0,0-1-1 0 0,0 1 1 0 0,0 0 0 0 0,0-1-1 0 0,1 1 1 0 0,-1 0 0 0 0,0-1-1 0 0,0 1 1 0 0,0 0 0 0 0,0 0 0 0 0,-2 0-1 0 0,-3 0-188 0 0,0 1 0 0 0,1 0 0 0 0,-1 0-1 0 0,0 0 1 0 0,-6 3 0 0 0,5-2-115 0 0,-16 4-1819 0 0,-32 4 0 0 0,1-6-7127 0 0,31-4 2261 0 0</inkml:trace>
</inkml:ink>
</file>

<file path=ppt/ink/ink1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8:51.3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2298 560 704 0 0,'0'0'5345'0'0,"-4"-13"-4602"0"0,-3-4-457 0 0,3 6 0 0 0,0 0 0 0 0,1 0 1 0 0,-4-17-1 0 0,3-2 851 0 0,4 25-957 0 0,0 0-1 0 0,-1-1 1 0 0,1 1-1 0 0,-1 0 0 0 0,-1 0 1 0 0,1 0-1 0 0,-1-1 1 0 0,0 2-1 0 0,0-1 1 0 0,0 0-1 0 0,-1 0 0 0 0,1 1 1 0 0,-1-1-1 0 0,-6-5 1 0 0,-14-12 492 0 0,-2 2 0 0 0,-34-22 1 0 0,38 27-409 0 0,1 1-7 0 0,-28-20 376 0 0,-1 2 1 0 0,-70-33 0 0 0,-65-19 251 0 0,167 78-785 0 0,0 1 1 0 0,-1 0 0 0 0,0 2 0 0 0,0 0 0 0 0,-33-2 0 0 0,33 4-20 0 0,-153-1 427 0 0,93 3-348 0 0,50 1-18 0 0,0 1 0 0 0,-48 11 0 0 0,59-11-78 0 0,-5 3 79 0 0,0 2-1 0 0,-32 13 1 0 0,2 1 25 0 0,-141 60 233 0 0,146-61-293 0 0,-25 11 256 0 0,-86 53-1 0 0,115-55-276 0 0,1 1 0 0 0,-43 42-1 0 0,-67 81 242 0 0,130-130-292 0 0,1 2 0 0 0,2 0 0 0 0,0 1 0 0 0,2 1 0 0 0,-17 37 0 0 0,23-40 25 0 0,2 0 0 0 0,0 0 0 0 0,2 1 1 0 0,0 0-1 0 0,2 0 0 0 0,-3 52 0 0 0,7-34 94 0 0,1 0 0 0 0,3 0-1 0 0,2 0 1 0 0,12 54 0 0 0,-9-67-69 0 0,1 0 1 0 0,2 0-1 0 0,0-1 0 0 0,3-1 1 0 0,0 0-1 0 0,29 43 0 0 0,-15-35 5 0 0,1-1 0 0 0,63 59 0 0 0,81 50 12 0 0,-99-90-71 0 0,3-3 0 0 0,1-3 0 0 0,112 50 0 0 0,-118-68-19 0 0,1-2 0 0 0,1-5 0 0 0,2-2 0 0 0,97 15 1 0 0,-88-24 11 0 0,140 2 1 0 0,-209-15-29 0 0,11 1-3 0 0,0-2 0 0 0,43-7 0 0 0,28-14-21 0 0,127-47 0 0 0,87-54-106 0 0,-250 95 144 0 0,-3-3 1 0 0,68-46-1 0 0,104-88-66 0 0,-200 142 27 0 0,7-5 28 0 0,-2-1 1 0 0,38-40-1 0 0,-62 56 2 0 0,-1 0-1 0 0,0-1 1 0 0,-1 0-1 0 0,-1 0 1 0 0,0-1-1 0 0,-1 0 1 0 0,-1-1-1 0 0,0 0 1 0 0,6-21-1 0 0,-7 9-26 0 0,0 0-1 0 0,-2-1 0 0 0,0-32 1 0 0,-7-87-79 0 0,1 121 97 0 0,-2 0 1 0 0,-1 0 0 0 0,-1 1 0 0 0,-1-1 0 0 0,-2 1 0 0 0,0 1 0 0 0,-2 0 0 0 0,-1 0 0 0 0,0 1 0 0 0,-29-40 0 0 0,12 27 1 0 0,0 2 0 0 0,-2 1 0 0 0,-2 1 0 0 0,-1 1-1 0 0,-60-41 1 0 0,83 64 9 0 0,-176-114-17 0 0,163 109-31 0 0,-2 1 1 0 0,0 2-1 0 0,0 1 1 0 0,-1 1-1 0 0,-53-11 0 0 0,38 14-162 0 0,1 3-1 0 0,-1 1 0 0 0,0 3 0 0 0,0 1 0 0 0,0 2 0 0 0,-50 11 0 0 0,-12 10-1370 0 0,-125 46-1 0 0,-3 14-5495 0 0,86-28 1271 0 0</inkml:trace>
</inkml:ink>
</file>

<file path=ppt/ink/ink1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9:02.4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 16 4044 0 0,'0'0'13146'0'0,"-5"-4"-12870"0"0,1 2-208 0 0,-10-8 230 0 0,14 10-291 0 0,-1 0 0 0 0,1 0 0 0 0,0 0-1 0 0,0 0 1 0 0,0 0 0 0 0,0 0 0 0 0,0 0 0 0 0,-1 0 0 0 0,1 0-1 0 0,0 0 1 0 0,0 0 0 0 0,0 0 0 0 0,0 0 0 0 0,0 0 0 0 0,-1 0-1 0 0,1 0 1 0 0,0 0 0 0 0,0 0 0 0 0,0 1 0 0 0,0-1 0 0 0,0 0-1 0 0,0 0 1 0 0,-1 0 0 0 0,1 0 0 0 0,0 0 0 0 0,0 0 0 0 0,0 0-1 0 0,0 0 1 0 0,0 0 0 0 0,0 1 0 0 0,0-1 0 0 0,0 0-1 0 0,0 0 1 0 0,-1 0 0 0 0,1 0 0 0 0,0 1 0 0 0,1 10 372 0 0,29 197 2324 0 0,-13-65-2153 0 0,-11-109-506 0 0,2 0 0 0 0,13 38 0 0 0,20 30-2163 0 0,-55-101-2242 0 0,11-2 3527 0 0,0 1 0 0 0,-1-1 0 0 0,1 0 0 0 0,0 1 0 0 0,0-1 0 0 0,0-1 0 0 0,-1 1 0 0 0,-4-4 0 0 0,-20-12-5137 0 0</inkml:trace>
</inkml:ink>
</file>

<file path=ppt/ink/ink1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9:02.6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1 140 4244 0 0,'0'0'8002'0'0,"5"-14"-6997"0"0,20-43 225 0 0,-24 54-1140 0 0,1 1 1 0 0,-1-1-1 0 0,1 1 1 0 0,0-1-1 0 0,0 1 1 0 0,0 0-1 0 0,0 0 1 0 0,0 0 0 0 0,0 0-1 0 0,1 0 1 0 0,-1 0-1 0 0,1 1 1 0 0,-1-1-1 0 0,1 1 1 0 0,0-1-1 0 0,-1 1 1 0 0,1 0-1 0 0,6-1 1 0 0,-1-1 58 0 0,14-3 50 0 0,1 0 0 0 0,0 1-1 0 0,43-4 1 0 0,72 6-303 0 0,-101 4 28 0 0,-25-2-239 0 0,0 2-1 0 0,1 0 1 0 0,20 4 0 0 0,-31-5 51 0 0,1 1 0 0 0,-1-1 1 0 0,0 1-1 0 0,0 0 0 0 0,1 0 0 0 0,-1 0 0 0 0,0 0 1 0 0,0 0-1 0 0,0 0 0 0 0,0 0 0 0 0,0 1 0 0 0,0-1 1 0 0,0 1-1 0 0,-1-1 0 0 0,1 1 0 0 0,0 0 0 0 0,-1 0 0 0 0,0-1 1 0 0,1 1-1 0 0,-1 0 0 0 0,0 1 0 0 0,0-1 0 0 0,0 0 1 0 0,0 0-1 0 0,0 0 0 0 0,-1 0 0 0 0,2 4 0 0 0,-2 12-4161 0 0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38:21.4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 1 14337 0 0,'0'0'8173'0'0,"-9"81"-8173"0"0,9-59-84 0 0,0-1-316 0 0,6 1-168 0 0,3-3-116 0 0,3 0-132 0 0,0-2-620 0 0,2-3-1033 0 0,-5-4-2683 0 0,7-8-1709 0 0</inkml:trace>
</inkml:ink>
</file>

<file path=ppt/ink/ink1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9:02.9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48 5368 0 0,'0'0'10737'0'0,"6"13"-9548"0"0,-1-2-976 0 0,1-1 1 0 0,0 1 0 0 0,7 9-1 0 0,-11-18-170 0 0,1 0-1 0 0,-1 0 0 0 0,0-1 0 0 0,1 1 0 0 0,-1-1 0 0 0,1 1 1 0 0,-1-1-1 0 0,1 0 0 0 0,0 0 0 0 0,0 0 0 0 0,-1 0 1 0 0,1 0-1 0 0,0-1 0 0 0,0 1 0 0 0,0-1 0 0 0,0 0 1 0 0,0 0-1 0 0,0 0 0 0 0,-1 0 0 0 0,6-2 0 0 0,6 2 97 0 0,58-2 506 0 0,98-16 0 0 0,70-26-658 0 0,-107 19-1350 0 0,-116 22 810 0 0,33-7-2500 0 0,-39 7 877 0 0,1 0-1 0 0,14-7 0 0 0,-4-2-2726 0 0</inkml:trace>
</inkml:ink>
</file>

<file path=ppt/ink/ink1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9:03.4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272 116 5989 0 0,'0'0'6996'0'0,"-12"-12"-6144"0"0,-42-42 152 0 0,49 48-657 0 0,-1 1-1 0 0,0 0 0 0 0,-1 1 0 0 0,1-1 1 0 0,-1 1-1 0 0,-13-6 0 0 0,16 9-154 0 0,-1-1 0 0 0,0 1-1 0 0,1 0 1 0 0,-1 0 0 0 0,0 0 0 0 0,0 1-1 0 0,0 0 1 0 0,0 0 0 0 0,-5 1-1 0 0,6-1-136 0 0,0 1 0 0 0,0 0 0 0 0,0 0 0 0 0,1 1 0 0 0,-1-1 0 0 0,1 1-1 0 0,-1 0 1 0 0,1-1 0 0 0,-1 2 0 0 0,1-1 0 0 0,0 0 0 0 0,0 1-1 0 0,0-1 1 0 0,1 1 0 0 0,-1 0 0 0 0,0 0 0 0 0,1 0 0 0 0,0 0 0 0 0,0 0-1 0 0,0 1 1 0 0,0-1 0 0 0,0 1 0 0 0,-2 6 0 0 0,-1 4 54 0 0,1 0 0 0 0,1 1 0 0 0,0-1 0 0 0,-3 29 1 0 0,5-22-73 0 0,0 0 0 0 0,2 0 0 0 0,0-1 1 0 0,1 1-1 0 0,1 0 0 0 0,1-1 0 0 0,1 0 1 0 0,8 21-1 0 0,-8-27-27 0 0,1 0 0 0 0,1 0 0 0 0,0-1 0 0 0,1 0 0 0 0,1 0 0 0 0,0-1 0 0 0,1 0 0 0 0,0 0 0 0 0,0-1 1 0 0,1 0-1 0 0,21 15 0 0 0,-24-21-19 0 0,0 0 1 0 0,1 0 0 0 0,-1-1-1 0 0,1 0 1 0 0,-1 0 0 0 0,1-1-1 0 0,1 0 1 0 0,-1 0-1 0 0,17 1 1 0 0,-20-3-19 0 0,1-1 1 0 0,0 0-1 0 0,-1 0 0 0 0,1 0 1 0 0,0-1-1 0 0,-1 0 0 0 0,1-1 0 0 0,-1 1 1 0 0,1-1-1 0 0,-1-1 0 0 0,0 1 1 0 0,1-1-1 0 0,-1 0 0 0 0,9-6 1 0 0,-9 5-41 0 0,0-1 1 0 0,0 0 0 0 0,0 0 0 0 0,0 0 0 0 0,-1-1 0 0 0,0 0-1 0 0,0 0 1 0 0,-1 0 0 0 0,1-1 0 0 0,-1 1 0 0 0,-1-1-1 0 0,1 0 1 0 0,-1 0 0 0 0,0 0 0 0 0,-1-1 0 0 0,0 1 0 0 0,0-1-1 0 0,-1 1 1 0 0,1-1 0 0 0,-2 0 0 0 0,1 1 0 0 0,-1-1-1 0 0,0 0 1 0 0,-1 0 0 0 0,0 1 0 0 0,-3-14 0 0 0,0 6-71 0 0,-1 1 1 0 0,-1 0 0 0 0,0 1-1 0 0,-1 0 1 0 0,-17-25 0 0 0,-51-57-487 0 0,67 85 568 0 0,-13-14-55 0 0,-33-30 1 0 0,43 45 123 0 0,-1-1-1 0 0,0 2 0 0 0,0 0 0 0 0,-1 0 1 0 0,-17-7-1 0 0,26 13 30 0 0,0 0 0 0 0,-1 1 1 0 0,1 0-1 0 0,-1 0 0 0 0,1 0 0 0 0,-1 0 1 0 0,1 1-1 0 0,-1 0 0 0 0,1 0 0 0 0,-1 0 1 0 0,-7 1-1 0 0,10 0-12 0 0,1-1 0 0 0,-1 1 0 0 0,0-1 0 0 0,0 1 0 0 0,1 0 1 0 0,-1 0-1 0 0,0 0 0 0 0,1 0 0 0 0,-1 0 0 0 0,1 0 0 0 0,-1 0 0 0 0,1 0 0 0 0,0 0 0 0 0,-1 1 0 0 0,1-1 0 0 0,0 1 0 0 0,0-1 1 0 0,0 1-1 0 0,0-1 0 0 0,0 1 0 0 0,0 0 0 0 0,1-1 0 0 0,-1 1 0 0 0,1 0 0 0 0,-1 0 0 0 0,1-1 0 0 0,-1 1 0 0 0,1 0 1 0 0,0 0-1 0 0,0 3 0 0 0,0 1 49 0 0,1 1 0 0 0,-1 0 0 0 0,2-1-1 0 0,-1 1 1 0 0,1-1 0 0 0,0 0 0 0 0,0 1 0 0 0,1-1 0 0 0,-1 0 0 0 0,1 0 0 0 0,1-1 0 0 0,7 11 0 0 0,4 4 134 0 0,1-1-1 0 0,20 17 1 0 0,16 13 199 0 0,66 47 1 0 0,64 31 33 0 0,-156-109-434 0 0,94 73-1381 0 0,-96-72-174 0 0,-22-18 1152 0 0,0 1 0 0 0,0-1 0 0 0,0 1 1 0 0,1-1-1 0 0,-1 0 0 0 0,0 0 0 0 0,4 1 0 0 0,-5-1-183 0 0,1-1-1 0 0,-1 0 1 0 0,1 0-1 0 0,-1 0 1 0 0,0 0 0 0 0,1 0-1 0 0,-1 0 1 0 0,1 0 0 0 0,1-1-1 0 0,9-3-4608 0 0</inkml:trace>
</inkml:ink>
</file>

<file path=ppt/ink/ink1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9:03.9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0 331 1120 0 0,'0'0'18315'0'0,"14"13"-17674"0"0,-2-2-494 0 0,-4-5-71 0 0,0 1 0 0 0,0 0 1 0 0,-1 1-1 0 0,0 0 0 0 0,-1 0 1 0 0,1 1-1 0 0,-2-1 0 0 0,1 1 1 0 0,4 12-1 0 0,-4-8 47 0 0,99 239 882 0 0,-104-247-999 0 0,1-1 0 0 0,-1 1 0 0 0,0-1 0 0 0,0 0 1 0 0,1 8-1 0 0,-2-11 14 0 0,-7-10 34 0 0,-8-14-254 0 0,1-2 0 0 0,1 0-1 0 0,1-1 1 0 0,1 0 0 0 0,2 0 0 0 0,1-1 0 0 0,-10-52 0 0 0,10 26-50 0 0,3 0 0 0 0,2-1 0 0 0,4-63 0 0 0,-1 107 249 0 0,1 1 0 0 0,1-1-1 0 0,-1 1 1 0 0,2-1 0 0 0,-1 1 0 0 0,1 0 0 0 0,0 0 0 0 0,1 0 0 0 0,0 0 0 0 0,1 0 0 0 0,7-11 0 0 0,-6 14-4 0 0,-1-1 1 0 0,1 1-1 0 0,0 0 1 0 0,0 1 0 0 0,0-1-1 0 0,1 1 1 0 0,0 1-1 0 0,0-1 1 0 0,0 1 0 0 0,1 0-1 0 0,-1 1 1 0 0,1 0 0 0 0,12-4-1 0 0,-11 5 1 0 0,0 0 0 0 0,0 0-1 0 0,0 0 1 0 0,1 1 0 0 0,-1 1 0 0 0,0 0-1 0 0,12 1 1 0 0,-20-1 5 0 0,1 0 0 0 0,-1 0 0 0 0,0 1 0 0 0,0-1 0 0 0,0 0 0 0 0,0 1 1 0 0,0-1-1 0 0,0 1 0 0 0,0 0 0 0 0,0-1 0 0 0,0 1 0 0 0,0 0 0 0 0,0-1 0 0 0,0 1 0 0 0,-1 0 0 0 0,1 0 0 0 0,0 0 0 0 0,0 0 0 0 0,-1 0 0 0 0,2 1 0 0 0,-1 1 15 0 0,0-1-1 0 0,0 1 0 0 0,0 0 1 0 0,-1-1-1 0 0,1 1 0 0 0,-1 0 1 0 0,0-1-1 0 0,1 6 0 0 0,-2-1 40 0 0,1 1-1 0 0,-1-1 1 0 0,-1 1-1 0 0,1-1 0 0 0,-6 13 1 0 0,-24 52 367 0 0,15-36-21 0 0,-21 65 0 0 0,33-89-308 0 0,2 0-1 0 0,0 0 0 0 0,0 0 0 0 0,1 0 0 0 0,0 0 0 0 0,1 1 0 0 0,1-1 0 0 0,0 0 0 0 0,5 24 0 0 0,-3-26-40 0 0,1 1 0 0 0,0-1 0 0 0,0 0 0 0 0,2 0 0 0 0,-1-1-1 0 0,1 1 1 0 0,0-1 0 0 0,1 0 0 0 0,0-1 0 0 0,0 1 0 0 0,1-2-1 0 0,0 1 1 0 0,1-1 0 0 0,0 0 0 0 0,16 10 0 0 0,-11-9-52 0 0,0-1 1 0 0,1 0 0 0 0,-1-1-1 0 0,1-1 1 0 0,1 0-1 0 0,-1-1 1 0 0,1 0 0 0 0,-1-2-1 0 0,1 0 1 0 0,21 1-1 0 0,-29-3-273 0 0,1 0 0 0 0,0 0-1 0 0,-1-1 1 0 0,1 0 0 0 0,-1-1-1 0 0,1 0 1 0 0,-1 0 0 0 0,0 0-1 0 0,0-1 1 0 0,0-1 0 0 0,0 1-1 0 0,0-1 1 0 0,-1 0-1 0 0,11-9 1 0 0,22-23-5245 0 0,-16 10-1323 0 0,-11 9 317 0 0</inkml:trace>
</inkml:ink>
</file>

<file path=ppt/ink/ink1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9:04.2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60 7097 0 0,'0'0'10450'0'0,"17"-8"-9447"0"0,60-24-306 0 0,-68 28-613 0 0,1 1 0 0 0,-1 0 0 0 0,1 1 0 0 0,0 0-1 0 0,0 1 1 0 0,0 0 0 0 0,18 0 0 0 0,-5 1-59 0 0,-7 0-77 0 0,5-2-397 0 0,0 2-1 0 0,0 0 1 0 0,0 2 0 0 0,33 5-1 0 0,-53-6 181 0 0,0-1 0 0 0,1 1 1 0 0,-1-1-1 0 0,0 1 0 0 0,0-1 0 0 0,0 1 0 0 0,1 0 0 0 0,-1-1 0 0 0,0 1 0 0 0,0 0 0 0 0,0 0 0 0 0,0 0 0 0 0,0 0 0 0 0,0 0 0 0 0,0 0 0 0 0,0 0 0 0 0,-1 0 1 0 0,1 0-1 0 0,0 2 0 0 0,0-2-108 0 0,-1 0 0 0 0,0 0 0 0 0,0 0 0 0 0,0 0 1 0 0,0 0-1 0 0,0 0 0 0 0,0 0 0 0 0,0 0 0 0 0,0 0 0 0 0,0 0 1 0 0,0 0-1 0 0,-1 0 0 0 0,1-1 0 0 0,0 1 0 0 0,-1 0 0 0 0,1 0 1 0 0,-1 0-1 0 0,1 0 0 0 0,-1 0 0 0 0,1 0 0 0 0,-1-1 0 0 0,1 1 1 0 0,-1 0-1 0 0,0-1 0 0 0,1 1 0 0 0,-1 0 0 0 0,0-1 0 0 0,0 1 1 0 0,-1 0-1 0 0,-19 13-584 0 0</inkml:trace>
</inkml:ink>
</file>

<file path=ppt/ink/ink1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9:04.5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 1 2764 0 0,'0'0'10475'0'0,"-4"13"-9075"0"0,0 0-747 0 0,-6 26-1 0 0,10-38-612 0 0,0 0-1 0 0,0 0 1 0 0,0 0 0 0 0,0 0-1 0 0,0 0 1 0 0,0-1 0 0 0,0 1-1 0 0,1 0 1 0 0,-1 0 0 0 0,0 0-1 0 0,0 0 1 0 0,1 0 0 0 0,-1-1-1 0 0,0 1 1 0 0,1 0 0 0 0,-1 0-1 0 0,1-1 1 0 0,-1 1 0 0 0,1 0-1 0 0,-1-1 1 0 0,1 1 0 0 0,0 0-1 0 0,-1-1 1 0 0,1 1 0 0 0,0 0-1 0 0,1 0 61 0 0,1 0 0 0 0,-1 0 1 0 0,0 0-1 0 0,0-1 0 0 0,0 1 0 0 0,5 0 0 0 0,-2 0 78 0 0,15 3 132 0 0,0-1 0 0 0,1-1-1 0 0,-1-1 1 0 0,1-1 0 0 0,22-2 0 0 0,-2-3-134 0 0,62-15-1 0 0,-93 18-209 0 0,12-3-373 0 0,0-1 0 0 0,0-1-1 0 0,28-13 1 0 0,-44 16-1814 0 0,-20 3-8859 0 0</inkml:trace>
</inkml:ink>
</file>

<file path=ppt/ink/ink1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9:05.3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1 139 7489 0 0,'0'0'9445'0'0,"5"-7"-8993"0"0,-2 2-356 0 0,-1 1-40 0 0,0 1 0 0 0,0 0 0 0 0,1 0 0 0 0,-1 1 0 0 0,1-1 0 0 0,-1 0 0 0 0,1 1 0 0 0,0 0 0 0 0,0-1 0 0 0,0 1 0 0 0,0 0 0 0 0,0 0 0 0 0,0 1 0 0 0,5-3 0 0 0,199-57 2543 0 0,-167 52-2276 0 0,1 2-1 0 0,1 2 1 0 0,47-1-1 0 0,-85 6-298 0 0,-1 0-1 0 0,1 0 1 0 0,-1 1-1 0 0,1-1 1 0 0,-1 1 0 0 0,0 0-1 0 0,1 0 1 0 0,-1 0-1 0 0,0 0 1 0 0,0 1-1 0 0,1 0 1 0 0,-1-1-1 0 0,0 1 1 0 0,4 4-1 0 0,-3-3 4 0 0,-1 0-1 0 0,0 1 1 0 0,0 0-1 0 0,0 0 1 0 0,0 0-1 0 0,-1 0 1 0 0,0 0-1 0 0,1 0 0 0 0,1 7 1 0 0,1 6 41 0 0,-1-1 0 0 0,-1 0 1 0 0,0 1-1 0 0,-2 0 0 0 0,1 17 0 0 0,0 65-27 0 0,-16 161 1 0 0,13-250-383 0 0,0 0 85 0 0,0 1 0 0 0,-1-1 1 0 0,0 0-1 0 0,-1 0 1 0 0,-4 11-1 0 0,6-19-51 0 0,-1 1-1 0 0,1-1 1 0 0,0 0-1 0 0,-1 0 1 0 0,0 1-1 0 0,1-1 1 0 0,-1 0-1 0 0,0 0 1 0 0,0-1-1 0 0,-3 4 1 0 0,3-4-244 0 0,-1 0 1 0 0,1 0 0 0 0,0 0 0 0 0,0 0 0 0 0,-1 0-1 0 0,1-1 1 0 0,-1 1 0 0 0,1-1 0 0 0,0 1 0 0 0,-1-1 0 0 0,1 0-1 0 0,-1 0 1 0 0,-2 0 0 0 0,-19-2-4851 0 0</inkml:trace>
</inkml:ink>
</file>

<file path=ppt/ink/ink1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9:05.5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0 145 7081 0 0,'0'0'9641'0'0,"14"-10"-8420"0"0,47-30-346 0 0,-56 37-789 0 0,0 1 0 0 0,0-1 0 0 0,0 1 0 0 0,1 0 1 0 0,-1 0-1 0 0,1 1 0 0 0,-1-1 0 0 0,1 1 0 0 0,-1 1 1 0 0,9-1-1 0 0,2-1 107 0 0,312-33-608 0 0,-316 33-162 0 0,6 0-654 0 0,22-5-1 0 0,-35 6-212 0 0,0-1 0 0 0,0 0 0 0 0,0 0 0 0 0,10-5 0 0 0,2-6-3764 0 0</inkml:trace>
</inkml:ink>
</file>

<file path=ppt/ink/ink1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9:05.8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5685 0 0,'0'0'13833'0'0,"49"45"-14681"0"0,-43-35 8 0 0,2 0-316 0 0,4-3-885 0 0,-4 0-2047 0 0,7-7-2245 0 0</inkml:trace>
</inkml:ink>
</file>

<file path=ppt/ink/ink1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9:06.0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3056 0 0,'0'0'17838'0'0,"1"16"-17587"0"0,0-7-214 0 0,-1-1-10 0 0,0-1 0 0 0,1 1 1 0 0,0-1-1 0 0,0 1 1 0 0,1-1-1 0 0,0 0 0 0 0,1 1 1 0 0,-1-1-1 0 0,1 0 1 0 0,1-1-1 0 0,-1 1 1 0 0,9 11-1 0 0,78 91 335 0 0,37 49-201 0 0,-93-111-164 0 0,42 74 0 0 0,-72-113-96 0 0,1 0 1 0 0,-2 1-1 0 0,1-1 0 0 0,-1 1 0 0 0,3 16 0 0 0,-5-23 4 0 0,-1 0 1 0 0,0 0 0 0 0,0 0-1 0 0,1 0 1 0 0,-1 0-1 0 0,-1 0 1 0 0,1 0-1 0 0,0 0 1 0 0,0 0-1 0 0,-1 0 1 0 0,1 0 0 0 0,-1 0-1 0 0,1 0 1 0 0,-1 0-1 0 0,0-1 1 0 0,0 1-1 0 0,0 0 1 0 0,0 0-1 0 0,0-1 1 0 0,0 1-1 0 0,-1 0 1 0 0,1-1 0 0 0,0 0-1 0 0,-1 1 1 0 0,1-1-1 0 0,-1 0 1 0 0,1 1-1 0 0,-1-1 1 0 0,0 0-1 0 0,0 0 1 0 0,1-1-1 0 0,-3 2 1 0 0,0-1-500 0 0,1 1-1 0 0,-1-1 1 0 0,0 0 0 0 0,1-1-1 0 0,-1 1 1 0 0,0-1 0 0 0,0 1-1 0 0,1-1 1 0 0,-6-1 0 0 0,-26-4-5027 0 0</inkml:trace>
</inkml:ink>
</file>

<file path=ppt/ink/ink1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9:06.3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0 139 3420 0 0,'0'0'12901'0'0,"13"-15"-11830"0"0,45-48 229 0 0,-53 59-1161 0 0,-1 0 1 0 0,1 1 0 0 0,0 0 0 0 0,0-1-1 0 0,1 1 1 0 0,-1 1 0 0 0,1-1 0 0 0,-1 1-1 0 0,1 0 1 0 0,0 1 0 0 0,0-1 0 0 0,9 0-1 0 0,1-1 102 0 0,24-5 281 0 0,71-4 1 0 0,42 10-1831 0 0,-140 2 967 0 0,-11-1 161 0 0,-1 1 0 0 0,1 1 0 0 0,-1-1 0 0 0,1 0 0 0 0,-1 0 0 0 0,1 0 1 0 0,-1 1-1 0 0,1-1 0 0 0,-1 1 0 0 0,2 0 0 0 0,2 5-2831 0 0,-3 3-4043 0 0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38:21.8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54 3332 0 0,'0'0'19932'0'0,"15"12"-19402"0"0,47 40-190 0 0,-59-49-320 0 0,0 0 0 0 0,0 0 0 0 0,-1 0 0 0 0,1 0 0 0 0,-1 1 0 0 0,1-1 0 0 0,-1 1 1 0 0,0-1-1 0 0,0 1 0 0 0,0 0 0 0 0,-1 0 0 0 0,3 7 0 0 0,-1 0 5 0 0,1 5-117 0 0,0 0-1 0 0,-1 0 1 0 0,0 1-1 0 0,-2-1 0 0 0,1 25 1 0 0,-4-39-377 0 0,-1-6 314 0 0,-3-7 50 0 0,2 0 69 0 0,2 0 0 0 0,-1 0 0 0 0,1 0 0 0 0,1-1 0 0 0,0 1 0 0 0,1-1 0 0 0,0 1 0 0 0,0-1 0 0 0,2 1 0 0 0,-1 0 0 0 0,1-1 0 0 0,1 1 0 0 0,0 0 0 0 0,1 0 0 0 0,0 0 0 0 0,0 1 0 0 0,1-1-1 0 0,0 1 1 0 0,1 0 0 0 0,7-9 0 0 0,-11 17 47 0 0,0-1-1 0 0,0 1 0 0 0,0 0 0 0 0,1 0 0 0 0,-1 0 0 0 0,0 0 0 0 0,1 0 0 0 0,-1 1 1 0 0,1-1-1 0 0,-1 1 0 0 0,1-1 0 0 0,0 1 0 0 0,0 0 0 0 0,0 0 0 0 0,0 0 1 0 0,0 1-1 0 0,5-1 0 0 0,-5 1 25 0 0,1 0 1 0 0,-1 0 0 0 0,0 1-1 0 0,1-1 1 0 0,-1 1 0 0 0,0 0-1 0 0,1 0 1 0 0,-1 1 0 0 0,0-1-1 0 0,0 0 1 0 0,0 1 0 0 0,0 0-1 0 0,0 0 1 0 0,0 0-1 0 0,3 3 1 0 0,8 8 70 0 0,-1 0 0 0 0,-1 1 0 0 0,14 19 1 0 0,29 50 287 0 0,-49-73-387 0 0,-2-2-112 0 0,2 3-296 0 0,-3-10 198 0 0,-1-7 63 0 0,3-22-65 0 0,1 1-1 0 0,1 1 0 0 0,14-32 0 0 0,-20 56 211 0 0,16-39 105 0 0,-15 37-47 0 0,0 0 0 0 0,0 0 0 0 0,1 0 0 0 0,0 1 0 0 0,-1-1 0 0 0,1 1 0 0 0,5-5 0 0 0,-7 7-49 0 0,0 0 0 0 0,0 1 0 0 0,0-1 0 0 0,0 1 0 0 0,0-1 0 0 0,0 1 0 0 0,0-1 0 0 0,0 1 0 0 0,0 0 0 0 0,0-1 0 0 0,1 1 0 0 0,-1 0 0 0 0,0 0 0 0 0,0 0 0 0 0,0 0 0 0 0,0 0 0 0 0,0 0 0 0 0,0 0-1 0 0,0 0 1 0 0,1 0 0 0 0,-1 1 0 0 0,0-1 0 0 0,0 0 0 0 0,0 1 0 0 0,0-1 0 0 0,0 1 0 0 0,0-1 0 0 0,0 1 0 0 0,0 0 0 0 0,-1-1 0 0 0,1 1 0 0 0,0 0 0 0 0,0 0 0 0 0,0-1 0 0 0,0 2 0 0 0,5 4-26 0 0,-1 1 1 0 0,0-1-1 0 0,8 15 1 0 0,-4-5-25 0 0,-1-6-324 0 0,1 1 0 0 0,0-1 0 0 0,0 0-1 0 0,1-1 1 0 0,0 0 0 0 0,11 8 0 0 0,-14-12-543 0 0,1-1 1 0 0,-1 0-1 0 0,1 0 1 0 0,0 0-1 0 0,-1-1 0 0 0,2 0 1 0 0,-1-1-1 0 0,0 0 1 0 0,0 0-1 0 0,16 0 0 0 0,3-1-3422 0 0,-4-1-546 0 0</inkml:trace>
</inkml:ink>
</file>

<file path=ppt/ink/ink1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9:06.6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13 13905 0 0,'0'0'3899'0'0,"17"-2"-2963"0"0,-5 0-685 0 0,24-2 729 0 0,43 0 0 0 0,220 18 673 0 0,-228-11-1047 0 0,-41-3-4147 0 0,-10-1-3377 0 0,-14 0 2694 0 0,3-7-1595 0 0</inkml:trace>
</inkml:ink>
</file>

<file path=ppt/ink/ink1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9:06.9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1 135 1084 0 0,'0'0'12875'0'0,"8"-14"-11904"0"0,30-43 205 0 0,-35 53-987 0 0,1-1 1 0 0,0 1-1 0 0,0 0 0 0 0,0 0 1 0 0,0 0-1 0 0,1 0 0 0 0,-1 1 1 0 0,1 0-1 0 0,0 0 0 0 0,0 0 1 0 0,7-3-1 0 0,-1 2 23 0 0,1 1 1 0 0,-1 1-1 0 0,19-3 1 0 0,-22 4-141 0 0,35 0 153 0 0,-43 1-231 0 0,0 0-1 0 0,1 0 1 0 0,-1 0-1 0 0,0 0 1 0 0,0 0-1 0 0,0 0 1 0 0,0 0 0 0 0,1 0-1 0 0,-1 0 1 0 0,0 0-1 0 0,0 0 1 0 0,0 0-1 0 0,0 0 1 0 0,1 1-1 0 0,-1-1 1 0 0,0 0 0 0 0,0 0-1 0 0,0 0 1 0 0,0 0-1 0 0,0 0 1 0 0,0 0-1 0 0,0 1 1 0 0,1-1-1 0 0,-1 0 1 0 0,0 0 0 0 0,0 0-1 0 0,0 0 1 0 0,0 0-1 0 0,0 1 1 0 0,0-1-1 0 0,0 0 1 0 0,0 0-1 0 0,0 0 1 0 0,0 1 0 0 0,0-1-1 0 0,-1 10-62 0 0,-6 7 79 0 0,0-6-2 0 0,2 0 1 0 0,-1 1 0 0 0,1-1 0 0 0,1 1-1 0 0,-5 18 1 0 0,8-23 2 0 0,0-1 0 0 0,1 1 0 0 0,-1 0 0 0 0,1-1 0 0 0,1 1 0 0 0,-1 0 0 0 0,1-1 0 0 0,0 1 0 0 0,1-1 0 0 0,-1 1 0 0 0,1-1 0 0 0,3 7 0 0 0,10 16 32 0 0,2-1 0 0 0,1 0-1 0 0,0-1 1 0 0,29 30 0 0 0,-24-29 91 0 0,-13-15-67 0 0,7 7 197 0 0,20 33 0 0 0,-33-47-175 0 0,-1 0 1 0 0,1 1-1 0 0,-1 0 0 0 0,-1-1 1 0 0,1 1-1 0 0,-1 0 0 0 0,-1 0 1 0 0,1 0-1 0 0,-1 1 0 0 0,0 8 1 0 0,-1-14-62 0 0,0 1 0 0 0,0-1 0 0 0,-1 1 1 0 0,0-1-1 0 0,1 1 0 0 0,-1-1 0 0 0,0 1 1 0 0,0-1-1 0 0,0 0 0 0 0,0 1 0 0 0,-1-1 1 0 0,1 0-1 0 0,-1 0 0 0 0,1 0 0 0 0,-1 0 1 0 0,0 0-1 0 0,0 0 0 0 0,1-1 0 0 0,-1 1 1 0 0,-1 0-1 0 0,1-1 0 0 0,0 0 0 0 0,-5 3 1 0 0,-5 1-76 0 0,0 0 0 0 0,-1 0 0 0 0,-19 3 0 0 0,9-2-407 0 0,14-3-20 0 0,-18 5-1279 0 0,9-7-2932 0 0</inkml:trace>
</inkml:ink>
</file>

<file path=ppt/ink/ink1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9:07.2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0 302 11909 0 0,'0'0'7057'0'0,"43"29"-11802"0"0,-39-22 813 0 0</inkml:trace>
  <inkml:trace contextRef="#ctx0" brushRef="#br0" timeOffset="1">431 10 2764 0 0,'0'0'15123'0'0,"15"-3"-13978"0"0,1 1-653 0 0,31-2 0 0 0,-44 4-439 0 0,0 1-1 0 0,0-1 1 0 0,0 1-1 0 0,1 0 1 0 0,-1 0-1 0 0,0 0 1 0 0,0 0-1 0 0,0 0 1 0 0,-1 1-1 0 0,1-1 1 0 0,0 1-1 0 0,-1 0 1 0 0,1 0-1 0 0,-1 0 1 0 0,1 0-1 0 0,-1 1 1 0 0,0-1-1 0 0,0 0 1 0 0,3 5-1 0 0,3 2 77 0 0,20 22-37 0 0,-2 2-1 0 0,-1 0 1 0 0,-1 2-1 0 0,-2 0 0 0 0,-1 2 1 0 0,22 55-1 0 0,-38-80-217 0 0,-1 0 0 0 0,-1 1 1 0 0,1-1-1 0 0,1 22 0 0 0,-4-31 51 0 0,-1-1-1 0 0,0 1 1 0 0,0 0 0 0 0,0 0 0 0 0,0 0 0 0 0,0 0 0 0 0,-1-1 0 0 0,1 1 0 0 0,-1 0 0 0 0,0 0-1 0 0,1 0 1 0 0,-1-1 0 0 0,-1 1 0 0 0,1-1 0 0 0,0 1 0 0 0,-1-1 0 0 0,1 1 0 0 0,-1-1 0 0 0,0 0 0 0 0,0 0-1 0 0,0 1 1 0 0,0-1 0 0 0,0-1 0 0 0,0 1 0 0 0,0 0 0 0 0,-5 2 0 0 0,0-1-275 0 0,1-1 1 0 0,-1 0-1 0 0,1 0 1 0 0,-1 0-1 0 0,0-1 0 0 0,0 0 1 0 0,-9 0-1 0 0,0-1-1244 0 0,0-1-1 0 0,-15-2 0 0 0,25 2 384 0 0,1 0 0 0 0,-1 0-1 0 0,-10-5 1 0 0,-24-13-5269 0 0</inkml:trace>
</inkml:ink>
</file>

<file path=ppt/ink/ink1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9:07.5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1 225 6825 0 0,'0'0'3847'0'0,"9"-13"-2047"0"0,-1-1-1456 0 0,-2 5-92 0 0,-1 0 1 0 0,1 1 0 0 0,1-1-1 0 0,0 1 1 0 0,0 0-1 0 0,1 1 1 0 0,-1-1 0 0 0,13-7-1 0 0,3 0 327 0 0,0 2 0 0 0,2 0 0 0 0,0 1 0 0 0,0 2 0 0 0,0 0 0 0 0,2 2 0 0 0,-1 1 0 0 0,40-5 0 0 0,13 3-337 0 0,130 1 0 0 0,-209 8-247 0 0,32 3-902 0 0,-31-3 771 0 0,0 0-1 0 0,0 0 1 0 0,0 0 0 0 0,-1 0 0 0 0,1 0 0 0 0,0 0 0 0 0,0 1 0 0 0,0-1 0 0 0,0 0 0 0 0,0 1 0 0 0,-1-1 0 0 0,1 1-1 0 0,0-1 1 0 0,0 1 0 0 0,-1-1 0 0 0,1 1 0 0 0,0-1 0 0 0,-1 1 0 0 0,1 0 0 0 0,-1-1 0 0 0,1 1 0 0 0,-1 0-1 0 0,1 0 1 0 0,-1-1 0 0 0,1 1 0 0 0,-1 0 0 0 0,0 0 0 0 0,1 0 0 0 0,-1 1 0 0 0,1 0-605 0 0,-1-1 493 0 0,0-1 0 0 0,0 0 0 0 0,0 1 0 0 0,0-1 0 0 0,0 1 1 0 0,0-1-1 0 0,0 1 0 0 0,0-1 0 0 0,0 0 0 0 0,0 1 0 0 0,0-1 1 0 0,0 1-1 0 0,0-1 0 0 0,-1 0 0 0 0,1 1 0 0 0,0-1 0 0 0,0 0 1 0 0,0 1-1 0 0,0-1 0 0 0,-1 1 0 0 0,1-1 0 0 0,0 0 0 0 0,-1 1 0 0 0,-10 2-5067 0 0</inkml:trace>
</inkml:ink>
</file>

<file path=ppt/ink/ink1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9:07.9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38 12285 0 0,'0'0'3393'0'0,"13"-4"-2858"0"0,-3 0-401 0 0,8-2 305 0 0,0 1 1 0 0,36-5-1 0 0,11 4-305 0 0,0 3 0 0 0,86 8-1 0 0,-135-4-1258 0 0,-1 1-1 0 0,0 1 1 0 0,27 9 0 0 0,-41-12 915 0 0,-1 0 0 0 0,0 0 0 0 0,1 0 0 0 0,-1 0 0 0 0,0 0 0 0 0,0 0 0 0 0,1 0 0 0 0,-1 0 0 0 0,0 1 0 0 0,0-1 0 0 0,1 0 0 0 0,2 6-5040 0 0</inkml:trace>
</inkml:ink>
</file>

<file path=ppt/ink/ink1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9:08.3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15 6413 0 0,'0'0'9066'0'0,"16"1"-7903"0"0,3 0-849 0 0,78 4 816 0 0,68-8-336 0 0,-2 1-3284 0 0,-163 2 2429 0 0,0 0 1 0 0,0 0-1 0 0,0 0 1 0 0,0 0 0 0 0,0 0-1 0 0,0-1 1 0 0,0 1-1 0 0,0 0 1 0 0,0 0 0 0 0,0 0-1 0 0,0 0 1 0 0,0 0-1 0 0,0 0 1 0 0,0 0 0 0 0,0 0-1 0 0,0 0 1 0 0,0-1 0 0 0,0 1-1 0 0,0 0 1 0 0,0 0-1 0 0,0 0 1 0 0,0 0 0 0 0,0 0-1 0 0,0 0 1 0 0,0 0-1 0 0,0 0 1 0 0,0 0 0 0 0,0 0-1 0 0,1-1-422 0 0,-1 1 423 0 0,0 0-1 0 0,0 0 1 0 0,0 0 0 0 0,0 0-1 0 0,0 0 1 0 0,1 0-1 0 0,-1 0 1 0 0,0 0 0 0 0,0 0-1 0 0,0 0 1 0 0,0 0 0 0 0,0 0-1 0 0,0 0 1 0 0,0 0-1 0 0,0 0 1 0 0,0 0 0 0 0,1 0-1 0 0,-1 0 1 0 0,0 0-1 0 0,-7-4-2309 0 0,-24-1-4779 0 0,15 0 3733 0 0</inkml:trace>
</inkml:ink>
</file>

<file path=ppt/ink/ink1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9:22.1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0 130 6773 0 0,'0'0'5975'0'0,"5"-12"-5635"0"0,13-35 76 0 0,-17 46-385 0 0,-1 0 1 0 0,1 0-1 0 0,-1 0 0 0 0,1 0 1 0 0,-1 0-1 0 0,1 0 0 0 0,-1 0 1 0 0,1 0-1 0 0,0 0 1 0 0,0 0-1 0 0,-1 0 0 0 0,1 1 1 0 0,0-1-1 0 0,0 0 0 0 0,0 0 1 0 0,0 1-1 0 0,0-1 1 0 0,0 1-1 0 0,0-1 0 0 0,0 1 1 0 0,0-1-1 0 0,0 1 0 0 0,2-1 1 0 0,3 0 165 0 0,83-40 2999 0 0,-81 39-3057 0 0,-1 0 0 0 0,1 0 0 0 0,0 1-1 0 0,-1 0 1 0 0,1 0 0 0 0,0 1 0 0 0,0 0-1 0 0,12 1 1 0 0,4 0 1 0 0,-10-1-65 0 0,0 0-1 0 0,0 1 1 0 0,-1 1 0 0 0,1 0-1 0 0,24 7 1 0 0,-34-7-65 0 0,-1-1 0 0 0,1 0 0 0 0,-1 1 0 0 0,1 0 0 0 0,-1 0 0 0 0,0 0 0 0 0,0 0 0 0 0,1 0 0 0 0,-1 1-1 0 0,-1-1 1 0 0,1 1 0 0 0,0 0 0 0 0,-1 0 0 0 0,1 0 0 0 0,-1 0 0 0 0,0 0 0 0 0,0 1 0 0 0,0-1 0 0 0,-1 1 0 0 0,1-1 0 0 0,-1 1 0 0 0,0 0 0 0 0,0-1 0 0 0,0 1 0 0 0,0 5 0 0 0,0 3 25 0 0,-1-1 0 0 0,-1 0 0 0 0,1 0 0 0 0,-2 0 0 0 0,0 0 1 0 0,0 0-1 0 0,-1 0 0 0 0,-8 20 0 0 0,-5 4 48 0 0,-24 41-1 0 0,26-53-51 0 0,-25 45 14 0 0,0-1 114 0 0,-47 111 0 0 0,84-171-109 0 0,0 0 0 0 0,0-1 1 0 0,0 1-1 0 0,1 1 0 0 0,0-1 0 0 0,0 11 0 0 0,1-17-25 0 0,0 0 0 0 0,1 0 0 0 0,-1 0 1 0 0,0 0-1 0 0,1 0 0 0 0,-1 0 0 0 0,0 0 0 0 0,1 0 0 0 0,-1 0 1 0 0,1-1-1 0 0,0 1 0 0 0,-1 0 0 0 0,1 0 0 0 0,0 0 0 0 0,-1-1 1 0 0,1 1-1 0 0,0 0 0 0 0,0-1 0 0 0,-1 1 0 0 0,1-1 0 0 0,0 1 1 0 0,0-1-1 0 0,0 1 0 0 0,0-1 0 0 0,0 0 0 0 0,0 1 0 0 0,1-1 1 0 0,29 6 661 0 0,-30-6-678 0 0,35 2 336 0 0,41-2 0 0 0,-26-1-155 0 0,25 0 72 0 0,137 7 409 0 0,-200-5-696 0 0,18 2 81 0 0,-29-2-89 0 0,0-1-1 0 0,0 0 1 0 0,0 1-1 0 0,-1 0 0 0 0,1-1 1 0 0,0 1-1 0 0,0 0 0 0 0,-1 0 1 0 0,1 0-1 0 0,-1 0 0 0 0,1 0 1 0 0,2 3-1 0 0,-4-4-50 0 0,0 0 0 0 0,1 0 1 0 0,-1 1-1 0 0,0-1 0 0 0,0 0 0 0 0,1 0 0 0 0,-1 1 0 0 0,0-1 0 0 0,0 0 0 0 0,0 0 1 0 0,1 1-1 0 0,-1-1 0 0 0,0 0 0 0 0,0 1 0 0 0,0-1 0 0 0,0 0 0 0 0,0 0 1 0 0,0 1-1 0 0,0-1 0 0 0,1 0 0 0 0,-1 1 0 0 0,0-1 0 0 0,0 0 0 0 0,0 1 0 0 0,0-1 1 0 0,0 0-1 0 0,-1 1 0 0 0,1-1 0 0 0,0 0 0 0 0,0 1 0 0 0,0-1 0 0 0,0 0 0 0 0,0 0 1 0 0,0 1-1 0 0,0-1 0 0 0,-1 0 0 0 0,1 1 0 0 0,0-1 0 0 0,0 0 0 0 0,0 0 0 0 0,-1 1 1 0 0,1-1-1 0 0,0 0 0 0 0,0 0 0 0 0,-1 0 0 0 0,1 1 0 0 0,0-1 0 0 0,0 0 1 0 0,-1 0-1 0 0,1 0 0 0 0,0 0 0 0 0,-1 0 0 0 0,1 0 0 0 0,0 0 0 0 0,-1 1 0 0 0,1-1 1 0 0,0 0-1 0 0,-1 0 0 0 0,1 0 0 0 0,-1 0 0 0 0,-2 0-986 0 0,1 0-1 0 0,-1 0 1 0 0,0 0-1 0 0,0 0 0 0 0,0 0 1 0 0,-3-1-1 0 0,-5-3-3994 0 0</inkml:trace>
</inkml:ink>
</file>

<file path=ppt/ink/ink1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9:22.7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5 157 3676 0 0,'0'0'7217'0'0,"-1"-13"-6088"0"0,-3-40 57 0 0,4 51-1114 0 0,0 0 0 0 0,0 0 1 0 0,1 0-1 0 0,-1 0 0 0 0,1 1 1 0 0,-1-1-1 0 0,1 0 0 0 0,0 0 0 0 0,-1 1 1 0 0,1-1-1 0 0,0 0 0 0 0,0 1 1 0 0,0-1-1 0 0,0 1 0 0 0,0-1 0 0 0,1 1 1 0 0,-1-1-1 0 0,0 1 0 0 0,1 0 1 0 0,-1 0-1 0 0,1 0 0 0 0,-1 0 0 0 0,1 0 1 0 0,0 0-1 0 0,-1 0 0 0 0,1 0 1 0 0,3 0-1 0 0,0-2 69 0 0,16-7 685 0 0,33-12 1 0 0,-44 19-567 0 0,1 0 1 0 0,0 0-1 0 0,0 1 1 0 0,0 1-1 0 0,13-1 1 0 0,-22 2-237 0 0,0 0 1 0 0,0 1-1 0 0,0-1 1 0 0,0 1-1 0 0,-1 0 0 0 0,1-1 1 0 0,0 1-1 0 0,0 0 1 0 0,-1 0-1 0 0,1 0 0 0 0,-1 0 1 0 0,1 0-1 0 0,-1 0 1 0 0,1 1-1 0 0,-1-1 0 0 0,0 0 1 0 0,1 1-1 0 0,-1-1 1 0 0,0 1-1 0 0,0 0 0 0 0,0-1 1 0 0,0 1-1 0 0,0 0 1 0 0,1 3-1 0 0,1 4 46 0 0,0 0 0 0 0,0 1 0 0 0,2 13-1 0 0,1 16 64 0 0,-1 0-1 0 0,-1 40 1 0 0,-4-53-112 0 0,-1-1 1 0 0,-1 1 0 0 0,-2-1-1 0 0,-7 29 1 0 0,-11 16 83 0 0,-6 25 108 0 0,25-81-99 0 0,1 1-1 0 0,0-1 0 0 0,1 1 0 0 0,1 25 0 0 0,0-36-65 0 0,1-1 0 0 0,0 1 0 0 0,-1-1 0 0 0,2 1-1 0 0,-1-1 1 0 0,0 1 0 0 0,1-1 0 0 0,-1 0 0 0 0,1 0 0 0 0,0 0 0 0 0,0 0 0 0 0,0 0 0 0 0,0 0-1 0 0,1 0 1 0 0,-1-1 0 0 0,1 1 0 0 0,0-1 0 0 0,0 0 0 0 0,0 0 0 0 0,0 0 0 0 0,0 0 0 0 0,0 0 0 0 0,4 1-1 0 0,7 3 90 0 0,2-1-1 0 0,-1 0 0 0 0,29 5 0 0 0,-39-9-101 0 0,33 4 114 0 0,1-1-1 0 0,72-2 0 0 0,-61-3-141 0 0,19-4-704 0 0,-66 5-583 0 0</inkml:trace>
</inkml:ink>
</file>

<file path=ppt/ink/ink1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9:25.3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378 132 168 0 0,'0'0'10916'0'0,"2"-12"-10118"0"0,5-39-112 0 0,-7 49-613 0 0,1 1-1 0 0,-1-1 0 0 0,0 0 0 0 0,0 1 0 0 0,0-1 0 0 0,0 1 0 0 0,0-1 0 0 0,-1 1 0 0 0,1-1 0 0 0,0 1 0 0 0,-1-1 0 0 0,1 1 0 0 0,-1-1 0 0 0,0 1 1 0 0,1-1-1 0 0,-1 1 0 0 0,0 0 0 0 0,0-1 0 0 0,0 1 0 0 0,0 0 0 0 0,0 0 0 0 0,0 0 0 0 0,0 0 0 0 0,-2-2 0 0 0,0 1 55 0 0,0 1 1 0 0,0-1-1 0 0,-1 0 0 0 0,1 1 0 0 0,-1 0 0 0 0,-7-2 0 0 0,7 2-34 0 0,-30-6 253 0 0,0 2 1 0 0,0 1 0 0 0,0 2-1 0 0,0 1 1 0 0,-42 5-1 0 0,68-4-273 0 0,1 1 0 0 0,-1 0 0 0 0,1 1-1 0 0,-1 0 1 0 0,-11 4 0 0 0,17-5-59 0 0,0 0-1 0 0,0 0 1 0 0,0 0 0 0 0,0 0 0 0 0,0 0-1 0 0,0 1 1 0 0,0-1 0 0 0,1 0-1 0 0,-1 1 1 0 0,0 0 0 0 0,1-1 0 0 0,-1 1-1 0 0,1 0 1 0 0,0 0 0 0 0,0 0-1 0 0,-1 0 1 0 0,1 0 0 0 0,0 0 0 0 0,1 0-1 0 0,-1 0 1 0 0,0 0 0 0 0,0 5-1 0 0,0 0 34 0 0,2 1-1 0 0,-1 0 0 0 0,1-1 1 0 0,0 1-1 0 0,0-1 1 0 0,1 1-1 0 0,0-1 0 0 0,0 0 1 0 0,1 0-1 0 0,0 0 1 0 0,0 0-1 0 0,1 0 0 0 0,0 0 1 0 0,0-1-1 0 0,7 9 0 0 0,9 8 35 0 0,1-1-1 0 0,35 31 0 0 0,-42-41-53 0 0,54 46 84 0 0,-23-21 60 0 0,46 49-1 0 0,-87-81-141 0 0,0-1-1 0 0,-1 1 0 0 0,1 0 0 0 0,-1 0 0 0 0,0 0 0 0 0,0 0 0 0 0,-1 1 0 0 0,1-1 0 0 0,-1 1 0 0 0,0-1 0 0 0,1 7 0 0 0,-3-9-8 0 0,0 0 0 0 0,1 0 0 0 0,-1 0 0 0 0,0-1 0 0 0,-1 1-1 0 0,1 0 1 0 0,0-1 0 0 0,-1 1 0 0 0,0 0 0 0 0,1 0 0 0 0,-1-1 0 0 0,0 1 0 0 0,-1-1 0 0 0,1 1 0 0 0,0-1 0 0 0,-1 0-1 0 0,1 1 1 0 0,-1-1 0 0 0,0 0 0 0 0,1 0 0 0 0,-1 0 0 0 0,0 0 0 0 0,0 0 0 0 0,-1 0 0 0 0,-3 2 0 0 0,1-2-79 0 0,1 0 0 0 0,0 0 1 0 0,-1 0-1 0 0,1 0 0 0 0,-1-1 1 0 0,0 0-1 0 0,1 0 0 0 0,-1 0 1 0 0,0 0-1 0 0,0-1 0 0 0,1 0 1 0 0,-1 0-1 0 0,0 0 0 0 0,-7-2 1 0 0,5 1-321 0 0,-1 0 0 0 0,0-1 0 0 0,1-1 0 0 0,0 1 1 0 0,-1-1-1 0 0,1 0 0 0 0,0-1 0 0 0,-7-5 0 0 0,6 3-1335 0 0,0 0-1 0 0,-9-10 0 0 0,2-1-2983 0 0</inkml:trace>
</inkml:ink>
</file>

<file path=ppt/ink/ink1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9:25.8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1 125 5777 0 0,'0'0'7455'0'0,"14"-8"-6158"0"0,49-29-27 0 0,-55 33-1026 0 0,0 0 0 0 0,1 1 0 0 0,-1 0 0 0 0,1 0 0 0 0,0 1-1 0 0,0 0 1 0 0,0 0 0 0 0,14 0 0 0 0,-3 0 72 0 0,227-5 1928 0 0,-34 2-1535 0 0,-181 2-692 0 0,33-8-1 0 0,-65 11-73 0 0,1 0 0 0 0,0 0 1 0 0,0 0-1 0 0,0-1 0 0 0,-1 1 0 0 0,1 0 1 0 0,0 0-1 0 0,0-1 0 0 0,-1 1 0 0 0,1 0 1 0 0,0-1-1 0 0,-1 1 0 0 0,1-1 1 0 0,0 1-1 0 0,-1-1 0 0 0,1 1 0 0 0,-1-1 1 0 0,1 1-1 0 0,-1-1 0 0 0,1 0 0 0 0,-1 0-26 0 0,0 1-1 0 0,0-1 0 0 0,0 1 0 0 0,0-1 0 0 0,0 1 1 0 0,-1 0-1 0 0,1-1 0 0 0,0 1 0 0 0,0-1 0 0 0,-1 1 1 0 0,1 0-1 0 0,0-1 0 0 0,-1 1 0 0 0,1 0 1 0 0,0 0-1 0 0,-1-1 0 0 0,1 1 0 0 0,0 0 0 0 0,-1 0 1 0 0,1-1-1 0 0,-1 1 0 0 0,1 0 0 0 0,0 0 1 0 0,-1 0-1 0 0,1 0 0 0 0,-1-1 0 0 0,1 1 0 0 0,-1 0 1 0 0,1 0-1 0 0,-1 0 0 0 0,1 0 0 0 0,-1 0 1 0 0,-27-3-4347 0 0,9 1-713 0 0,-7-2-1960 0 0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38:22.4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86 455 3664 0 0,'0'0'6700'0'0,"9"-13"-4633"0"0,27-43-297 0 0,-35 53-1597 0 0,1 1-1 0 0,-1-1 0 0 0,1 1 1 0 0,-1-1-1 0 0,0 0 0 0 0,0 0 0 0 0,0 1 1 0 0,0-1-1 0 0,-1 0 0 0 0,1 0 1 0 0,-1 0-1 0 0,1 0 0 0 0,-1 0 1 0 0,0 0-1 0 0,-1 0 0 0 0,1-3 1 0 0,-1-4 492 0 0,1 8-555 0 0,-1-1 0 0 0,1 1 1 0 0,0 0-1 0 0,-1-1 1 0 0,0 1-1 0 0,1 0 1 0 0,-1-1-1 0 0,0 1 0 0 0,0 0 1 0 0,-1 0-1 0 0,1 0 1 0 0,0 0-1 0 0,-1 0 0 0 0,1 0 1 0 0,-1 0-1 0 0,1 0 1 0 0,-1 1-1 0 0,0-1 0 0 0,0 0 1 0 0,0 1-1 0 0,0 0 1 0 0,0-1-1 0 0,0 1 1 0 0,0 0-1 0 0,0 0 0 0 0,-1 0 1 0 0,1 0-1 0 0,0 1 1 0 0,-1-1-1 0 0,-2 0 0 0 0,2 1-57 0 0,-1-1-1 0 0,1 1 0 0 0,0 0 0 0 0,0 0 0 0 0,-1 0 1 0 0,1 0-1 0 0,0 1 0 0 0,0-1 0 0 0,-1 1 0 0 0,1 0 0 0 0,0 0 1 0 0,0 0-1 0 0,0 0 0 0 0,0 1 0 0 0,0-1 0 0 0,1 1 1 0 0,-1-1-1 0 0,0 1 0 0 0,1 0 0 0 0,-1 0 0 0 0,1 1 1 0 0,-3 2-1 0 0,2-1-52 0 0,1-1 0 0 0,-1 1 0 0 0,1 0 0 0 0,0 0 0 0 0,0 0 0 0 0,1 0 0 0 0,-1 0 0 0 0,1 0 0 0 0,0 1 0 0 0,0-1 0 0 0,0 1 0 0 0,1-1 0 0 0,-1 0 0 0 0,1 1-1 0 0,0-1 1 0 0,1 1 0 0 0,-1-1 0 0 0,1 0 0 0 0,0 1 0 0 0,0-1 0 0 0,0 0 0 0 0,0 1 0 0 0,1-1 0 0 0,0 0 0 0 0,-1 0 0 0 0,2 0 0 0 0,2 4 0 0 0,0 0-185 0 0,0-1 0 0 0,1 0 0 0 0,-1-1 0 0 0,1 1 0 0 0,1-1 0 0 0,-1 0 0 0 0,1-1-1 0 0,0 1 1 0 0,1-1 0 0 0,-1-1 0 0 0,1 1 0 0 0,16 5 0 0 0,-9-5-344 0 0,1-1 1 0 0,0-1-1 0 0,0 0 1 0 0,0-2-1 0 0,0 1 1 0 0,0-2-1 0 0,0 0 0 0 0,0-1 1 0 0,0-1-1 0 0,0 0 1 0 0,18-6-1 0 0,-11 2 242 0 0,0-1 0 0 0,0-2-1 0 0,-1 0 1 0 0,0-1 0 0 0,-1-1 0 0 0,37-26-1 0 0,-50 31 497 0 0,-1 0-1 0 0,0 0 0 0 0,-1 0 0 0 0,0-1 0 0 0,0 1 0 0 0,0-2 0 0 0,5-8 0 0 0,-8 12 25 0 0,0-1 0 0 0,-1 0-1 0 0,0 0 1 0 0,0-1-1 0 0,0 1 1 0 0,-1 0 0 0 0,0-1-1 0 0,0 1 1 0 0,0 0-1 0 0,0-1 1 0 0,-1 1-1 0 0,0-1 1 0 0,-1-6 0 0 0,1 10-102 0 0,-1-1 1 0 0,1 1-1 0 0,-1-1 1 0 0,0 1-1 0 0,0 0 1 0 0,0-1 0 0 0,0 1-1 0 0,-1 0 1 0 0,1 0-1 0 0,-1 0 1 0 0,1 0-1 0 0,-1 0 1 0 0,0 0 0 0 0,1 0-1 0 0,-1 0 1 0 0,0 1-1 0 0,0-1 1 0 0,0 1 0 0 0,-1-1-1 0 0,1 1 1 0 0,0 0-1 0 0,0 0 1 0 0,-1 0-1 0 0,1 0 1 0 0,-1 0 0 0 0,1 1-1 0 0,-1-1 1 0 0,-3 0-1 0 0,-1 0 53 0 0,1 0-1 0 0,-1 1 0 0 0,0 0 1 0 0,1 0-1 0 0,-1 0 0 0 0,1 1 1 0 0,-1 0-1 0 0,1 0 0 0 0,-1 1 1 0 0,-7 2-1 0 0,8-1-127 0 0,-1 1-1 0 0,1-1 1 0 0,1 1 0 0 0,-1 0-1 0 0,1 1 1 0 0,-1 0-1 0 0,1-1 1 0 0,0 2 0 0 0,1-1-1 0 0,0 0 1 0 0,-1 1 0 0 0,2 0-1 0 0,-1 0 1 0 0,1 0-1 0 0,0 0 1 0 0,0 1 0 0 0,0-1-1 0 0,1 1 1 0 0,0 0 0 0 0,1 0-1 0 0,-2 9 1 0 0,2-11-62 0 0,1 1-1 0 0,0-1 1 0 0,0 1 0 0 0,0-1 0 0 0,0 1-1 0 0,1-1 1 0 0,0 1 0 0 0,0-1-1 0 0,1 1 1 0 0,0-1 0 0 0,-1 0 0 0 0,4 6-1 0 0,-2-7-18 0 0,-1 0-1 0 0,1 0 0 0 0,0-1 1 0 0,0 1-1 0 0,0-1 0 0 0,0 0 1 0 0,0 0-1 0 0,1 0 0 0 0,0 0 1 0 0,-1 0-1 0 0,1-1 0 0 0,0 1 1 0 0,0-1-1 0 0,1 0 0 0 0,-1-1 1 0 0,5 2-1 0 0,-4-1-14 0 0,-1-1-1 0 0,1 0 0 0 0,0 0 1 0 0,0 0-1 0 0,0-1 1 0 0,0 0-1 0 0,0 0 1 0 0,0 0-1 0 0,0 0 1 0 0,0-1-1 0 0,0 0 0 0 0,-1 0 1 0 0,10-3-1 0 0,-7 1 11 0 0,0-1-1 0 0,0 0 1 0 0,-1 1 0 0 0,0-2-1 0 0,0 1 1 0 0,0-1-1 0 0,0 0 1 0 0,6-8 0 0 0,4-7 28 0 0,-1 0 1 0 0,-1-2 0 0 0,0 0-1 0 0,13-31 1 0 0,38-103 262 0 0,-6 14 1139 0 0,-59 142-1381 0 0,0 0 0 0 0,0 0 1 0 0,0-1-1 0 0,0 1 0 0 0,0 0 1 0 0,0 0-1 0 0,0 0 0 0 0,0-1 0 0 0,0 1 1 0 0,0 0-1 0 0,0 0 0 0 0,0 0 0 0 0,0 0 1 0 0,0-1-1 0 0,0 1 0 0 0,1 0 1 0 0,-1 0-1 0 0,0 0 0 0 0,0 0 0 0 0,0 0 1 0 0,0-1-1 0 0,0 1 0 0 0,0 0 1 0 0,1 0-1 0 0,-1 0 0 0 0,0 0 0 0 0,0 0 1 0 0,0 0-1 0 0,0 0 0 0 0,1 0 0 0 0,-1-1 1 0 0,0 1-1 0 0,0 0 0 0 0,0 0 1 0 0,1 0-1 0 0,-1 0 0 0 0,0 0 0 0 0,0 0 1 0 0,0 0-1 0 0,0 0 0 0 0,1 0 0 0 0,1 10 292 0 0,-1 23-207 0 0,-1-27 15 0 0,-6 151 258 0 0,0 32-1918 0 0,6-177 1106 0 0,1 0-1 0 0,1 0 1 0 0,2 13 0 0 0,-2-19-450 0 0,-1-1-1 0 0,1 1 1 0 0,0-1-1 0 0,1 0 1 0 0,-1 0-1 0 0,1 0 0 0 0,0 0 1 0 0,6 8-1 0 0,-8-12 402 0 0,0 0 0 0 0,0 0 0 0 0,0 0 0 0 0,0 0 0 0 0,0-1 0 0 0,0 1 0 0 0,0 0 0 0 0,0-1 0 0 0,0 1 0 0 0,1 0 0 0 0,15 1-6811 0 0</inkml:trace>
</inkml:ink>
</file>

<file path=ppt/ink/ink1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9:28.2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34 8989 0 0,'0'0'10363'0'0,"6"1"-9768"0"0,53 4-135 0 0,1-3 0 0 0,0-2 0 0 0,114-15 0 0 0,-26-11-4110 0 0,-159 26-4593 0 0,2-1 5306 0 0,-7 1-3200 0 0</inkml:trace>
</inkml:ink>
</file>

<file path=ppt/ink/ink1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9:28.4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64 5805 0 0,'0'0'13016'0'0,"14"0"-12063"0"0,5 1-684 0 0,-8 0-127 0 0,1-1-1 0 0,-1 0 1 0 0,1-1 0 0 0,-1-1 0 0 0,12-2-1 0 0,20-4 197 0 0,1 0-661 0 0,0-2 0 0 0,50-19 0 0 0,-107 25-4668 0 0,-17 4 1970 0 0,-16 4-3841 0 0,25-4 1474 0 0</inkml:trace>
</inkml:ink>
</file>

<file path=ppt/ink/ink1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9:33.3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247 130 640 0 0,'0'0'5141'0'0,"1"-8"-4566"0"0,0 1-462 0 0,1-1 322 0 0,-1 0 1 0 0,0 0-1 0 0,0-1 0 0 0,-1 1 1 0 0,-1-15-1 0 0,1 22-286 0 0,-1-1-1 0 0,1 1 1 0 0,-1-1 0 0 0,1 1-1 0 0,-1-1 1 0 0,0 1 0 0 0,1-1-1 0 0,-1 1 1 0 0,0 0 0 0 0,0 0-1 0 0,0-1 1 0 0,0 1 0 0 0,0 0-1 0 0,0 0 1 0 0,0 0 0 0 0,0 0-1 0 0,-1 0 1 0 0,1 0 0 0 0,0 0-1 0 0,-2 0 1 0 0,0 0-20 0 0,0 0 0 0 0,1 0-1 0 0,-1 0 1 0 0,0 1 0 0 0,0-1 0 0 0,0 1 0 0 0,0 0 0 0 0,0 0-1 0 0,0 0 1 0 0,-3 0 0 0 0,-1 1 73 0 0,0 1 1 0 0,1-1 0 0 0,-1 1-1 0 0,1 0 1 0 0,-1 1-1 0 0,1-1 1 0 0,0 1-1 0 0,-11 7 1 0 0,7-1-41 0 0,0-1 1 0 0,1 1 0 0 0,0 1-1 0 0,1 0 1 0 0,0 0-1 0 0,0 1 1 0 0,1-1 0 0 0,0 2-1 0 0,1-1 1 0 0,1 1-1 0 0,0 0 1 0 0,0 0 0 0 0,-3 15-1 0 0,1 3 12 0 0,1 1-1 0 0,1 0 0 0 0,2 0 1 0 0,1 42-1 0 0,2-64-144 0 0,0 1-1 0 0,1-1 0 0 0,1 0 0 0 0,0 0 0 0 0,0 1 1 0 0,1-1-1 0 0,0-1 0 0 0,0 1 0 0 0,1 0 0 0 0,0-1 1 0 0,1 1-1 0 0,-1-1 0 0 0,2-1 0 0 0,-1 1 1 0 0,1-1-1 0 0,0 0 0 0 0,14 12 0 0 0,-11-11 12 0 0,0-1-1 0 0,1-1 1 0 0,0 0-1 0 0,0 0 1 0 0,0-1-1 0 0,0 0 1 0 0,1-1-1 0 0,0 0 1 0 0,0-1-1 0 0,0 0 1 0 0,0-1 0 0 0,1 0-1 0 0,-1 0 1 0 0,15-1-1 0 0,4-2-23 0 0,0-2-1 0 0,1 0 0 0 0,-1-2 1 0 0,-1-1-1 0 0,1-2 1 0 0,-1-1-1 0 0,-1-1 0 0 0,55-27 1 0 0,-72 31-3 0 0,0-1 0 0 0,0 0-1 0 0,-1-1 1 0 0,0 0 0 0 0,0 0 0 0 0,-1-1 0 0 0,13-16 0 0 0,-16 18-9 0 0,-1-1 1 0 0,-1 1-1 0 0,1-1 1 0 0,-1 0-1 0 0,-1 0 1 0 0,1-1-1 0 0,-1 1 1 0 0,-1-1-1 0 0,0 1 1 0 0,0-1-1 0 0,1-15 0 0 0,-2 13-7 0 0,-1 0 0 0 0,-1 1-1 0 0,0-1 1 0 0,0 0-1 0 0,-1 1 1 0 0,0-1 0 0 0,-1 1-1 0 0,-5-14 1 0 0,1 9-21 0 0,0 2 0 0 0,0-1 0 0 0,-2 1 0 0 0,1 0 0 0 0,-14-14 0 0 0,10 13 1 0 0,0 1-1 0 0,-1 1 1 0 0,0 0-1 0 0,-1 1 0 0 0,-1 0 1 0 0,0 1-1 0 0,0 1 1 0 0,-1 0-1 0 0,-18-7 0 0 0,12 8 7 0 0,0 1 0 0 0,-1 0 0 0 0,0 2 0 0 0,0 1 0 0 0,-1 0 0 0 0,-33 1 0 0 0,48 3 20 0 0,-100 0-46 0 0,93 1 42 0 0,1 1-1 0 0,-1 0 0 0 0,1 2 1 0 0,-28 8-1 0 0,40-11 17 0 0,0 1-1 0 0,0-1 1 0 0,0 0-1 0 0,0 1 0 0 0,1 0 1 0 0,-1 0-1 0 0,1-1 1 0 0,-1 2-1 0 0,1-1 1 0 0,-1 0-1 0 0,-2 5 1 0 0,4-6-6 0 0,0 0 1 0 0,0 1-1 0 0,1-1 1 0 0,-1 1-1 0 0,1-1 1 0 0,-1 1-1 0 0,1 0 1 0 0,-1-1-1 0 0,1 1 1 0 0,0-1 0 0 0,0 1-1 0 0,0 0 1 0 0,0-1-1 0 0,0 1 1 0 0,0-1-1 0 0,0 1 1 0 0,0 0-1 0 0,1-1 1 0 0,-1 1-1 0 0,1-1 1 0 0,-1 1-1 0 0,1-1 1 0 0,0 1-1 0 0,-1-1 1 0 0,2 2-1 0 0,4 6 62 0 0,0-1-1 0 0,0 0 0 0 0,1 0 1 0 0,0-1-1 0 0,1 0 0 0 0,-1 0 0 0 0,14 9 1 0 0,64 35 674 0 0,-75-45-591 0 0,41 19 252 0 0,74 25 1 0 0,-13-5-93 0 0,-24-3-25 0 0,119 79 0 0 0,-179-103-344 0 0,-10-6-684 0 0,0 0-1 0 0,34 15 1 0 0,-44-25-941 0 0,0 0 0 0 0,-1 0 0 0 0,1-1 0 0 0,12 1 0 0 0,-19-2 1156 0 0,13 1-4411 0 0</inkml:trace>
</inkml:ink>
</file>

<file path=ppt/ink/ink1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9:34.0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1 105 8157 0 0,'0'0'8542'0'0,"0"-12"-8022"0"0,5-39-2 0 0,-5 50-465 0 0,0-1 1 0 0,1 0-1 0 0,-1 0 0 0 0,1 0 1 0 0,0 1-1 0 0,0-1 0 0 0,-1 0 1 0 0,1 1-1 0 0,0-1 0 0 0,0 1 1 0 0,0-1-1 0 0,1 1 0 0 0,-1-1 1 0 0,0 1-1 0 0,0 0 0 0 0,1 0 1 0 0,-1 0-1 0 0,1-1 0 0 0,-1 1 1 0 0,1 1-1 0 0,0-1 0 0 0,-1 0 1 0 0,3-1-1 0 0,3-1 230 0 0,-7 2-256 0 0,0 1 0 0 0,1 0-1 0 0,-1-1 1 0 0,1 1-1 0 0,-1 0 1 0 0,0 0 0 0 0,1-1-1 0 0,-1 1 1 0 0,1 0-1 0 0,-1 0 1 0 0,0 0-1 0 0,1-1 1 0 0,-1 1 0 0 0,1 0-1 0 0,-1 0 1 0 0,1 0-1 0 0,-1 0 1 0 0,1 0 0 0 0,-1 0-1 0 0,1 0 1 0 0,-1 0-1 0 0,1 0 1 0 0,-1 0 0 0 0,1 0-1 0 0,1 11 206 0 0,-2-1-249 0 0,1 8 122 0 0,-1 0 1 0 0,0 0-1 0 0,-1 0 0 0 0,-1 0 1 0 0,-6 23-1 0 0,8-40-97 0 0,0 0-1 0 0,0-1 1 0 0,-1 1-1 0 0,1 0 1 0 0,0 0 0 0 0,0 0-1 0 0,0-1 1 0 0,0 1-1 0 0,0 0 1 0 0,0 0 0 0 0,0 0-1 0 0,0 0 1 0 0,0-1 0 0 0,1 1-1 0 0,-1 0 1 0 0,0 0-1 0 0,0 0 1 0 0,1-1 0 0 0,-1 1-1 0 0,0 0 1 0 0,1 0-1 0 0,-1-1 1 0 0,1 1 0 0 0,-1 0-1 0 0,1-1 1 0 0,0 1 0 0 0,-1-1-1 0 0,1 1 1 0 0,-1-1-1 0 0,1 1 1 0 0,0-1 0 0 0,0 1-1 0 0,-1-1 1 0 0,1 1-1 0 0,0-1 1 0 0,0 0 0 0 0,-1 0-1 0 0,1 1 1 0 0,0-1 0 0 0,1 0-1 0 0,4 1 94 0 0,0 0 1 0 0,0-1-1 0 0,1 0 0 0 0,9-1 0 0 0,-2 1 10 0 0,28 0 192 0 0,0 2 0 0 0,47 8-1 0 0,-83-9-294 0 0,1 1 0 0 0,-1 0 0 0 0,0 0 0 0 0,0 1 0 0 0,0 0 0 0 0,0 0 0 0 0,-1 0 0 0 0,1 1 0 0 0,-1 0 0 0 0,0 0 0 0 0,0 0 0 0 0,0 0 0 0 0,0 1 0 0 0,-1 0-1 0 0,0 0 1 0 0,0 0 0 0 0,0 1 0 0 0,0-1 0 0 0,-1 1 0 0 0,0 0 0 0 0,0 0 0 0 0,-1 0 0 0 0,0 0 0 0 0,0 0 0 0 0,0 1 0 0 0,-1-1 0 0 0,0 1 0 0 0,0-1 0 0 0,0 1 0 0 0,-1-1 0 0 0,0 1-1 0 0,-1 6 1 0 0,0-9 13 0 0,0 0 0 0 0,0 0 0 0 0,-1 0-1 0 0,1 0 1 0 0,-1-1 0 0 0,0 1-1 0 0,0-1 1 0 0,0 1 0 0 0,0-1-1 0 0,-1 0 1 0 0,1 0 0 0 0,-1 0 0 0 0,0 0-1 0 0,0 0 1 0 0,0 0 0 0 0,-6 3-1 0 0,0 0 33 0 0,-1 0-1 0 0,1-1 0 0 0,-1 0 0 0 0,0 0 0 0 0,-11 2 0 0 0,-47 11-391 0 0,-25 8-834 0 0,84-22 76 0 0,0 0 0 0 0,-1 0 1 0 0,2 1-1 0 0,-1 0 0 0 0,0 0 1 0 0,1 1-1 0 0,-9 8 1 0 0</inkml:trace>
</inkml:ink>
</file>

<file path=ppt/ink/ink1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9:34.4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1 180 9073 0 0,'0'0'9954'0'0,"14"-8"-9422"0"0,49-25-71 0 0,-41 23-72 0 0,0 0-1 0 0,38-9 1 0 0,-15 5-98 0 0,132-55-3 0 0,-167 65-436 0 0,-1 1 0 0 0,16-4 0 0 0,5 4-3715 0 0,-35 17-7654 0 0</inkml:trace>
</inkml:ink>
</file>

<file path=ppt/ink/ink1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9:34.7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6949 0 0,'0'0'13912'0'0,"12"7"-13428"0"0,1 1-349 0 0,-3-2-28 0 0,0 1 0 0 0,0 0 0 0 0,0 0 0 0 0,-1 1 0 0 0,12 12 0 0 0,-2 1 9 0 0,-2 1 1 0 0,0 1-1 0 0,-1 1 1 0 0,-1 0-1 0 0,-1 1 1 0 0,-2 1-1 0 0,0 0 0 0 0,-2 0 1 0 0,0 1-1 0 0,-2 1 1 0 0,-2-1-1 0 0,4 30 0 0 0,-6-39-541 0 0,0 3-1625 0 0,-3-8-7408 0 0</inkml:trace>
</inkml:ink>
</file>

<file path=ppt/ink/ink1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9:35.7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12 8213 0 0,'0'0'9671'0'0,"-1"-2"-9280"0"0,0-7-134 0 0,3 12 209 0 0,7 19 529 0 0,-4-8-742 0 0,4 14 200 0 0,-1 0 1 0 0,6 39-1 0 0,2 60 389 0 0,9 47-648 0 0,-25-174-202 0 0,4 14-134 0 0,-4-13 70 0 0,0-1 1 0 0,1 1-1 0 0,-1-1 1 0 0,0 1-1 0 0,0-1 0 0 0,0 0 1 0 0,1 1-1 0 0,-1-1 1 0 0,0 1-1 0 0,0-1 0 0 0,1 0 1 0 0,-1 1-1 0 0,0-1 1 0 0,1 0-1 0 0,-1 1 1 0 0,0-1-1 0 0,1 0 0 0 0,-1 1 1 0 0,1-1-1 0 0,-1 0 1 0 0,0 0-1 0 0,1 0 0 0 0,0 1 1 0 0,0-3-111 0 0,-1 1 0 0 0,1-1 0 0 0,0 1 0 0 0,-1-1-1 0 0,1 0 1 0 0,-1 1 0 0 0,0-1 0 0 0,0 0 0 0 0,1 1 0 0 0,-1-4 0 0 0,0 1-267 0 0,5-37-4507 0 0,-1 12-1891 0 0,-1 14 596 0 0</inkml:trace>
</inkml:ink>
</file>

<file path=ppt/ink/ink1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9:35.9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 11429 0 0,'0'0'8829'0'0,"4"0"-8948"0"0,-1-1-50 0 0,0 1-1 0 0,-1-1 1 0 0,1 1 0 0 0,0 0-1 0 0,0 0 1 0 0,0 0 0 0 0,-1 1-1 0 0,1-1 1 0 0,0 1 0 0 0,0 0-1 0 0,-1-1 1 0 0,1 1 0 0 0,4 3-1 0 0,-3-2-596 0 0,-2-2 206 0 0,-1 1 0 0 0,0 0 0 0 0,0-1 0 0 0,0 1-1 0 0,1-1 1 0 0,-1 0 0 0 0,0 1 0 0 0,0-1 0 0 0,1 0 0 0 0,1 0-1 0 0,-9-2-4306 0 0,-55-8-1106 0 0</inkml:trace>
</inkml:ink>
</file>

<file path=ppt/ink/ink1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9:36.2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3024 0 0,'0'0'16254'0'0,"1"2"-15795"0"0,0 2-348 0 0,1 0 0 0 0,-1 0 0 0 0,1-1 0 0 0,0 1 0 0 0,0 0 0 0 0,1-1 0 0 0,-1 0 0 0 0,1 1-1 0 0,0-1 1 0 0,3 3 0 0 0,37 31 444 0 0,-42-36-537 0 0,35 24 208 0 0,0-2 0 0 0,2-1 0 0 0,69 28 0 0 0,37 21 96 0 0,-140-69-354 0 0,3 2 42 0 0,-1 0-1 0 0,1 1 1 0 0,6 5-1 0 0,-12-9-35 0 0,0-1 0 0 0,0 1 0 0 0,0 0-1 0 0,0 0 1 0 0,0 0 0 0 0,-1 0 0 0 0,1 0 0 0 0,0 0-1 0 0,0 0 1 0 0,-1 0 0 0 0,1 0 0 0 0,-1 0 0 0 0,1 1-1 0 0,-1-1 1 0 0,1 0 0 0 0,-1 0 0 0 0,0 0 0 0 0,0 1-1 0 0,1-1 1 0 0,-1 0 0 0 0,0 0 0 0 0,0 1 0 0 0,0-1-1 0 0,0 0 1 0 0,-1 0 0 0 0,1 1 0 0 0,0 0 0 0 0,-1-1-45 0 0,0 1 1 0 0,0-1 0 0 0,0 0 0 0 0,0 0 0 0 0,0 0-1 0 0,0 0 1 0 0,0-1 0 0 0,0 1 0 0 0,0 0 0 0 0,0 0-1 0 0,0-1 1 0 0,-1 1 0 0 0,1 0 0 0 0,0-1 0 0 0,0 1-1 0 0,-1-1 1 0 0,1 0 0 0 0,0 1 0 0 0,-3-1-1 0 0,-28 2-1136 0 0,32-2 1194 0 0,-27 1-1438 0 0,-16-1-2561 0 0,13-5-2564 0 0,2-5-789 0 0</inkml:trace>
</inkml:ink>
</file>

<file path=ppt/ink/ink1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9:36.5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0 186 4092 0 0,'0'0'9586'0'0,"8"-13"-8465"0"0,25-43-33 0 0,-29 50-830 0 0,1 0 0 0 0,0 0 0 0 0,0 0 0 0 0,0 1 0 0 0,0 0 0 0 0,1 0 1 0 0,0 0-1 0 0,9-4 0 0 0,-2 1 141 0 0,1 2 0 0 0,21-7 0 0 0,-26 9-304 0 0,17-4 78 0 0,0 1 0 0 0,1 1 0 0 0,0 1-1 0 0,-1 2 1 0 0,2 0 0 0 0,-1 2-1 0 0,39 3 1 0 0,-64-2-187 0 0,0 0 1 0 0,0 0-1 0 0,0 1 1 0 0,0-1-1 0 0,-1 0 1 0 0,1 1-1 0 0,0-1 1 0 0,0 1-1 0 0,0 0 1 0 0,-1 0-1 0 0,1-1 1 0 0,0 1-1 0 0,-1 0 1 0 0,1 0-1 0 0,-1 1 1 0 0,3 1-1 0 0,-3-1-116 0 0,1 0-1 0 0,-1 0 0 0 0,0 0 1 0 0,0 0-1 0 0,0 0 0 0 0,-1 1 1 0 0,1-1-1 0 0,0 0 0 0 0,-1 1 1 0 0,1-1-1 0 0,-1 0 0 0 0,0 5 1 0 0,1 1-681 0 0,0-1 0 0 0,0 0 0 0 0,3 9 0 0 0,6 7-4813 0 0,-4-15 700 0 0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38:22.7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12837 0 0,'0'0'11831'0'0,"2"14"-11850"0"0,13 89-1139 0 0,-14-88 310 0 0,2 12-1275 0 0,4-11-3518 0 0</inkml:trace>
</inkml:ink>
</file>

<file path=ppt/ink/ink1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9:36.9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159 1 6689 0 0,'0'0'11029'0'0,"9"14"-10477"0"0,24 48 23 0 0,-32-59-510 0 0,1 0 1 0 0,-1 0-1 0 0,0 0 0 0 0,0 0 0 0 0,0 0 1 0 0,0 0-1 0 0,-1 1 0 0 0,1-1 1 0 0,-1 0-1 0 0,0 0 0 0 0,0 1 0 0 0,0-1 1 0 0,0 0-1 0 0,-2 7 0 0 0,1-1 102 0 0,-5 21 195 0 0,-1 0 0 0 0,-19 52 1 0 0,11-40-267 0 0,10-27-92 0 0,-1 1 0 0 0,0-1 0 0 0,-1 0 0 0 0,-16 25 0 0 0,19-35-319 0 0,0 0 0 0 0,0-1 0 0 0,0 1 0 0 0,-1-1 0 0 0,1 0 0 0 0,-10 7-1 0 0,11-9-280 0 0,-1 0-1 0 0,0 0 1 0 0,0-1-1 0 0,0 1 1 0 0,1-1-1 0 0,-1 0 1 0 0,-1 0-1 0 0,1 0 1 0 0,0 0-1 0 0,0-1 1 0 0,-5 1-1 0 0,-6-1-4416 0 0</inkml:trace>
</inkml:ink>
</file>

<file path=ppt/ink/ink1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9:37.3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19 5869 0 0,'0'0'11706'0'0,"17"-4"-10433"0"0,56-9-227 0 0,-64 12-910 0 0,0 0 0 0 0,0 1-1 0 0,0 0 1 0 0,-1 1 0 0 0,1 0 0 0 0,0 0 0 0 0,-1 1 0 0 0,1 0 0 0 0,-1 1 0 0 0,13 5 0 0 0,2 0 79 0 0,28 9 216 0 0,55 26 1 0 0,-91-36-411 0 0,0 1 1 0 0,-1 0-1 0 0,0 1 1 0 0,-1 1-1 0 0,0 0 1 0 0,-1 0 0 0 0,0 2-1 0 0,13 14 1 0 0,-18-16-61 0 0,-1 1 0 0 0,0-1 0 0 0,0 1 0 0 0,-2 0 0 0 0,1 0 1 0 0,4 18-1 0 0,5 13-1969 0 0,-4-26-597 0 0,1-9-3181 0 0,-1-6 705 0 0</inkml:trace>
</inkml:ink>
</file>

<file path=ppt/ink/ink1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9:37.7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1656 0 0,'0'0'19046'0'0,"11"9"-18573"0"0,35 31-76 0 0,-41-35-322 0 0,0 0-1 0 0,-1 1 1 0 0,1 0 0 0 0,-2-1-1 0 0,1 2 1 0 0,0-1 0 0 0,-1 0-1 0 0,0 1 1 0 0,3 13 0 0 0,-2-10 3 0 0,3 11 23 0 0,-2 1 0 0 0,0-1 1 0 0,-1 1-1 0 0,1 24 0 0 0,-3 90-3460 0 0,-2-90-1272 0 0,0-42 2156 0 0</inkml:trace>
</inkml:ink>
</file>

<file path=ppt/ink/ink1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9:38.0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89 6949 0 0,'0'0'11447'0'0,"1"12"-10814"0"0,11 79 304 0 0,-4 53 383 0 0,-3-22-859 0 0,-3-103-441 0 0,1 0 1 0 0,0 0-1 0 0,2-1 1 0 0,8 24-1 0 0,-10-34-52 0 0,1 0 0 0 0,0 0-1 0 0,0 0 1 0 0,1-1 0 0 0,0 1 0 0 0,1-1-1 0 0,0 0 1 0 0,0-1 0 0 0,0 0 0 0 0,1 1-1 0 0,-1-2 1 0 0,2 1 0 0 0,-1-1-1 0 0,1 0 1 0 0,-1-1 0 0 0,1 0 0 0 0,0 0-1 0 0,1-1 1 0 0,-1 1 0 0 0,1-2 0 0 0,-1 1-1 0 0,1-2 1 0 0,0 1 0 0 0,0-1-1 0 0,0 0 1 0 0,0-1 0 0 0,0 0 0 0 0,-1 0-1 0 0,1-1 1 0 0,0 0 0 0 0,0-1-1 0 0,0 1 1 0 0,9-5 0 0 0,-6 2-60 0 0,1-1 0 0 0,-1-1 0 0 0,0 0 0 0 0,-1-1 0 0 0,1 0 0 0 0,-1 0 0 0 0,-1-1 0 0 0,17-16-1 0 0,-20 17 66 0 0,-1-1-1 0 0,0 1 1 0 0,0-1-1 0 0,-1 0 0 0 0,0 0 1 0 0,-1 0-1 0 0,1-1 1 0 0,-2 0-1 0 0,1 0 1 0 0,-1 0-1 0 0,0 0 0 0 0,-1 0 1 0 0,1-10-1 0 0,-1-2-36 0 0,-1 1-1 0 0,-1 0 1 0 0,-1-1-1 0 0,-1 1 0 0 0,-1 0 1 0 0,0 0-1 0 0,-9-26 1 0 0,4 21 31 0 0,-1 1 1 0 0,-1 0 0 0 0,-1 1-1 0 0,-1 0 1 0 0,-21-30-1 0 0,24 42 30 0 0,0 0 0 0 0,-1 0-1 0 0,1 1 1 0 0,-2 1-1 0 0,0-1 1 0 0,0 1 0 0 0,0 1-1 0 0,-21-11 1 0 0,21 14 61 0 0,0-1 0 0 0,0 2 0 0 0,0 0 1 0 0,-1 0-1 0 0,0 1 0 0 0,0 0 0 0 0,0 1 1 0 0,0 0-1 0 0,0 1 0 0 0,-15 1 0 0 0,24 0-22 0 0,0 0 0 0 0,1 0 0 0 0,-1 0-1 0 0,0 1 1 0 0,0-1 0 0 0,1 1-1 0 0,-1 0 1 0 0,0 0 0 0 0,1 0 0 0 0,-1 0-1 0 0,1 0 1 0 0,-1 0 0 0 0,1 1-1 0 0,0-1 1 0 0,-1 1 0 0 0,1 0-1 0 0,0 0 1 0 0,0 0 0 0 0,0 0 0 0 0,0 0-1 0 0,0 0 1 0 0,1 0 0 0 0,-1 0-1 0 0,1 1 1 0 0,-1-1 0 0 0,1 1 0 0 0,0-1-1 0 0,0 1 1 0 0,0 0 0 0 0,0-1-1 0 0,1 1 1 0 0,-1 0 0 0 0,1-1 0 0 0,-1 1-1 0 0,1 4 1 0 0,0 2 25 0 0,1 0 1 0 0,0 0-1 0 0,0-1 1 0 0,0 1-1 0 0,1 0 1 0 0,1-1-1 0 0,-1 0 1 0 0,2 1-1 0 0,-1-1 1 0 0,1 0-1 0 0,0 0 1 0 0,8 11-1 0 0,9 10 166 0 0,43 46 0 0 0,-44-52-103 0 0,18 17 55 0 0,2-1-1 0 0,1-3 1 0 0,2-1-1 0 0,2-2 1 0 0,91 52-1 0 0,-102-65-422 0 0,-16-9-644 0 0,1-1 1 0 0,22 9-1 0 0,-13-11-2964 0 0,-11-9-3929 0 0</inkml:trace>
</inkml:ink>
</file>

<file path=ppt/ink/ink1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9:38.5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0 369 4668 0 0,'0'0'13930'0'0,"14"-3"-12851"0"0,5-1-670 0 0,19-1 0 0 0,-36 5-376 0 0,0 0-1 0 0,0 0 1 0 0,0 0-1 0 0,0 0 1 0 0,0 0-1 0 0,0 1 1 0 0,0-1-1 0 0,0 1 1 0 0,0-1-1 0 0,0 1 1 0 0,0 0-1 0 0,0 0 1 0 0,0 0-1 0 0,0 0 1 0 0,0 0-1 0 0,-1 0 1 0 0,1 1-1 0 0,-1-1 1 0 0,1 0-1 0 0,-1 1 1 0 0,1 0-1 0 0,-1-1 1 0 0,2 4-1 0 0,3 1 52 0 0,3 5-40 0 0,-1 0-1 0 0,0 0 1 0 0,-1 1 0 0 0,0 0 0 0 0,-1 0 0 0 0,0 1 0 0 0,-1-1 0 0 0,0 1 0 0 0,3 15 0 0 0,1 14-74 0 0,5 67 0 0 0,-11-80 33 0 0,-3-29-8 0 0,0 0 1 0 0,0 0-1 0 0,0 1 0 0 0,0-1 0 0 0,0 0 0 0 0,0 0 0 0 0,0 0 0 0 0,1 0 0 0 0,-1 0 0 0 0,0 0 1 0 0,0 0-1 0 0,0 1 0 0 0,0-1 0 0 0,0 0 0 0 0,0 0 0 0 0,0 0 0 0 0,0 0 0 0 0,0 0 0 0 0,0 1 1 0 0,0-1-1 0 0,0 0 0 0 0,0 0 0 0 0,0 0 0 0 0,0 0 0 0 0,-1 0 0 0 0,1 0 0 0 0,0 1 1 0 0,0-1-1 0 0,0 0 0 0 0,0 0 0 0 0,0 0 0 0 0,0 0 0 0 0,0 0 0 0 0,0 0 0 0 0,0 0 0 0 0,0 0 1 0 0,0 1-1 0 0,-1-1 0 0 0,1 0 0 0 0,0 0 0 0 0,0 0 0 0 0,0 0 0 0 0,0 0 0 0 0,0 0 0 0 0,0 0 1 0 0,0 0-1 0 0,-1 0 0 0 0,1 0 0 0 0,0 0 0 0 0,0 0 0 0 0,0 0 0 0 0,0 0 0 0 0,0 0 0 0 0,-1 0 1 0 0,1 0-1 0 0,0 0 0 0 0,0 0 0 0 0,0 0 0 0 0,0 0 0 0 0,0 0 0 0 0,0 0 0 0 0,-1 0 0 0 0,1 0 1 0 0,0 0-1 0 0,0 0 0 0 0,0 0 0 0 0,0 0 0 0 0,0-1 0 0 0,-12-10-201 0 0,-12-20-70 0 0,14 15 162 0 0,1 0 1 0 0,0-1 0 0 0,1 0-1 0 0,1-1 1 0 0,0 1-1 0 0,2-2 1 0 0,0 1-1 0 0,1 0 1 0 0,-2-22 0 0 0,3 7-120 0 0,2-1 1 0 0,0 1 0 0 0,3 0 0 0 0,7-44-1 0 0,-6 59 183 0 0,0-1-1 0 0,2 1 0 0 0,0 0 1 0 0,1 0-1 0 0,1 1 1 0 0,17-32-1 0 0,-19 41 84 0 0,0 1 1 0 0,0 0-1 0 0,1 0 1 0 0,0 0-1 0 0,0 0 1 0 0,0 1 0 0 0,1 0-1 0 0,0 0 1 0 0,1 1-1 0 0,-1 0 1 0 0,1 0-1 0 0,0 1 1 0 0,0 0-1 0 0,0 0 1 0 0,0 1-1 0 0,13-4 1 0 0,-20 7-21 0 0,-1 0 0 0 0,1 0 1 0 0,0-1-1 0 0,-1 1 0 0 0,1 0 1 0 0,0 0-1 0 0,-1 0 0 0 0,1 0 0 0 0,0-1 1 0 0,0 1-1 0 0,-1 0 0 0 0,1 1 1 0 0,0-1-1 0 0,-1 0 0 0 0,1 0 1 0 0,0 0-1 0 0,0 0 0 0 0,-1 0 0 0 0,1 1 1 0 0,0-1-1 0 0,-1 0 0 0 0,1 1 1 0 0,-1-1-1 0 0,1 0 0 0 0,0 1 1 0 0,-1-1-1 0 0,1 1 0 0 0,0 0 1 0 0,0 1 23 0 0,-1 0 0 0 0,1 0 0 0 0,-1 0 1 0 0,1 0-1 0 0,-1 0 0 0 0,0 0 0 0 0,0 0 1 0 0,0 4-1 0 0,0-5-26 0 0,-1 11 124 0 0,0 0 1 0 0,0 0-1 0 0,-1 0 1 0 0,-7 21-1 0 0,-21 47 370 0 0,0-2-70 0 0,25-60-328 0 0,0 0-1 0 0,1 0 1 0 0,2 0-1 0 0,-1 0 1 0 0,1 20-1 0 0,2-29-62 0 0,1 0-1 0 0,0 0 1 0 0,0-1-1 0 0,1 1 1 0 0,-1 0 0 0 0,2-1-1 0 0,0 0 1 0 0,0 1-1 0 0,0-1 1 0 0,1 0 0 0 0,0 0-1 0 0,8 11 1 0 0,-2-6 39 0 0,1-1 0 0 0,0-1 0 0 0,1 0 0 0 0,0 0 0 0 0,1-1 1 0 0,0 0-1 0 0,0-1 0 0 0,1-1 0 0 0,0 0 0 0 0,1-1 0 0 0,0-1 0 0 0,17 6 0 0 0,14 1-26 0 0,1-3 0 0 0,85 9 0 0 0,-125-19 206 0 0,3 1-1784 0 0,-10 1 539 0 0,-5 1 283 0 0,-86 34-8039 0 0,69-29 3472 0 0</inkml:trace>
</inkml:ink>
</file>

<file path=ppt/ink/ink1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9:39.8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0 208 0 0,'0'0'0'0'0</inkml:trace>
</inkml:ink>
</file>

<file path=ppt/ink/ink1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9:40.2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82 100 0 0,'37'-77'128'0'0,"-37"75"-136"0"0,0 0-212 0 0</inkml:trace>
</inkml:ink>
</file>

<file path=ppt/ink/ink1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9:40.7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151 163 468 0 0,'0'0'7564'0'0,"-3"-7"-6960"0"0,-6-21-43 0 0,8 26-309 0 0,1 0 1 0 0,-1 0 0 0 0,0 0-1 0 0,0 1 1 0 0,0-1 0 0 0,0 0-1 0 0,0 0 1 0 0,0 1-1 0 0,0-1 1 0 0,-1 0 0 0 0,1 1-1 0 0,0-1 1 0 0,-3 0-1 0 0,3 1-35 0 0,0 1 0 0 0,0-1 0 0 0,-1 1 0 0 0,1-1-1 0 0,0 1 1 0 0,-1 0 0 0 0,1 0 0 0 0,0 0 0 0 0,-1-1-1 0 0,1 1 1 0 0,-1 1 0 0 0,1-1 0 0 0,0 0 0 0 0,-1 0-1 0 0,-1 1 1 0 0,2-1-183 0 0,0 1 0 0 0,0-1 0 0 0,0 1-1 0 0,0-1 1 0 0,0 1 0 0 0,0 0 0 0 0,0-1 0 0 0,0 1 0 0 0,0 0-1 0 0,0 0 1 0 0,0 0 0 0 0,0 0 0 0 0,1 0 0 0 0,-1 0 0 0 0,0 0-1 0 0,1 0 1 0 0,-2 2 0 0 0,-7 21 313 0 0,8-21-280 0 0,-4 12 140 0 0,2 0 0 0 0,0 0 0 0 0,0 0-1 0 0,1 16 1 0 0,1 63 371 0 0,2-75-499 0 0,-1-6-29 0 0,1 1 0 0 0,1-1-1 0 0,0 0 1 0 0,1 1 0 0 0,0-1 0 0 0,1 0 0 0 0,1-1 0 0 0,0 1 0 0 0,0-1 0 0 0,1 0 0 0 0,1 0 0 0 0,11 16-1 0 0,-12-21-3 0 0,0 0-1 0 0,1 0 0 0 0,0 0 0 0 0,0 0 0 0 0,0-1 1 0 0,1-1-1 0 0,0 1 0 0 0,0-1 0 0 0,0 0 0 0 0,0-1 1 0 0,1 0-1 0 0,0-1 0 0 0,0 1 0 0 0,0-2 0 0 0,0 1 1 0 0,1-1-1 0 0,-1-1 0 0 0,14 2 0 0 0,-10-3-17 0 0,1 0 0 0 0,-1-1 0 0 0,0-1-1 0 0,1 0 1 0 0,-1 0 0 0 0,0-1 0 0 0,0-1 0 0 0,0-1-1 0 0,-1 1 1 0 0,20-12 0 0 0,-22 11-12 0 0,-1-1 1 0 0,0 0-1 0 0,0-1 1 0 0,-1 0-1 0 0,0 0 1 0 0,0-1-1 0 0,-1 0 1 0 0,0-1-1 0 0,0 1 1 0 0,-1-1-1 0 0,0-1 1 0 0,0 1-1 0 0,6-16 1 0 0,-9 18-17 0 0,-1-1-1 0 0,1-1 1 0 0,-1 1 0 0 0,-1 0-1 0 0,1 0 1 0 0,-1-1 0 0 0,-1 1 0 0 0,0-1-1 0 0,0 1 1 0 0,0-1 0 0 0,-3-11-1 0 0,0 6-24 0 0,-1 1-1 0 0,-1-1 0 0 0,0 1 1 0 0,0 0-1 0 0,-1 1 0 0 0,-9-14 1 0 0,1 3-96 0 0,-2 0 1 0 0,0 1-1 0 0,-1 1 1 0 0,-34-33-1 0 0,40 44 88 0 0,-1 1 0 0 0,0 0-1 0 0,0 0 1 0 0,0 2-1 0 0,-1-1 1 0 0,-1 2 0 0 0,1 0-1 0 0,-1 0 1 0 0,0 1 0 0 0,-20-4-1 0 0,8 4-3 0 0,0 2-1 0 0,-39-1 1 0 0,51 4 32 0 0,0 1 0 0 0,0 0 0 0 0,0 1 1 0 0,1 0-1 0 0,-1 1 0 0 0,-18 7 0 0 0,31-10-5 0 0,0 1 1 0 0,0-1-1 0 0,0 1 1 0 0,0-1-1 0 0,-1 1 0 0 0,1 0 1 0 0,0-1-1 0 0,1 1 0 0 0,-1 0 1 0 0,0 0-1 0 0,0-1 0 0 0,0 1 1 0 0,0 0-1 0 0,1 0 0 0 0,-1 0 1 0 0,0 0-1 0 0,1 0 0 0 0,-1 0 1 0 0,1 0-1 0 0,-2 3 0 0 0,2-2 17 0 0,0-1 0 0 0,0 1 0 0 0,0 0 0 0 0,0 0 1 0 0,0-1-1 0 0,0 1 0 0 0,0 0 0 0 0,1 0 0 0 0,-1 0 0 0 0,1-1 0 0 0,-1 1 0 0 0,2 2 0 0 0,3 5 89 0 0,0-1 1 0 0,0 0-1 0 0,1 0 1 0 0,8 9-1 0 0,-10-12-44 0 0,26 26 233 0 0,2 0 1 0 0,1-2-1 0 0,42 28 1 0 0,-44-34-39 0 0,130 88 1366 0 0,-124-90-1458 0 0,1-1-1 0 0,62 23 0 0 0,-86-37-410 0 0,-14-3-376 0 0,-10-3 134 0 0,-56 0-2423 0 0,22 0-2573 0 0,34-2 1382 0 0,27 0-154 0 0,99 6-1104 0 0</inkml:trace>
</inkml:ink>
</file>

<file path=ppt/ink/ink1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9:41.2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468 47 3284 0 0,'0'0'6186'0'0,"-14"-3"-4880"0"0,-49-8-176 0 0,59 10-987 0 0,-1 1 0 0 0,1-1 1 0 0,0 1-1 0 0,-1 0 0 0 0,1 1 1 0 0,-1-1-1 0 0,1 1 0 0 0,-1 0 1 0 0,1 0-1 0 0,0 0 0 0 0,0 1 1 0 0,-1-1-1 0 0,1 1 0 0 0,0 0 1 0 0,1 0-1 0 0,-1 0 0 0 0,0 1 1 0 0,0-1-1 0 0,1 1 0 0 0,-5 4 1 0 0,0 2 77 0 0,1 1 0 0 0,-1-1 1 0 0,2 1-1 0 0,-1 0 0 0 0,-6 16 0 0 0,8-16-147 0 0,0 0-1 0 0,1 1 0 0 0,1-1 0 0 0,0 1 1 0 0,0 0-1 0 0,1 0 0 0 0,0 1 0 0 0,1-1 1 0 0,0 0-1 0 0,1 0 0 0 0,0 1 0 0 0,3 16 1 0 0,-2-24-71 0 0,1 0 0 0 0,-1 0 0 0 0,1 0 1 0 0,0 0-1 0 0,0 0 0 0 0,0 0 1 0 0,0-1-1 0 0,1 1 0 0 0,-1-1 0 0 0,1 1 1 0 0,0-1-1 0 0,0 0 0 0 0,1 0 0 0 0,-1 0 1 0 0,0-1-1 0 0,1 1 0 0 0,0-1 1 0 0,0 0-1 0 0,-1 0 0 0 0,1 0 0 0 0,8 2 1 0 0,-7-2 10 0 0,1 0 1 0 0,-1-1-1 0 0,1 0 0 0 0,0 0 1 0 0,-1 0-1 0 0,1-1 1 0 0,0 0-1 0 0,-1 0 1 0 0,1 0-1 0 0,0-1 1 0 0,-1 0-1 0 0,1 0 1 0 0,0 0-1 0 0,-1-1 0 0 0,11-3 1 0 0,-11 2 5 0 0,1-1 1 0 0,-1 1-1 0 0,0-1 1 0 0,0 0-1 0 0,0 0 1 0 0,0 0-1 0 0,-1-1 1 0 0,1 0-1 0 0,-1 1 1 0 0,0-2-1 0 0,-1 1 0 0 0,1 0 1 0 0,-1-1-1 0 0,0 1 1 0 0,-1-1-1 0 0,1 0 1 0 0,-1 0-1 0 0,3-12 1 0 0,-4 10 12 0 0,0 0 0 0 0,0 0 1 0 0,-1 0-1 0 0,0 0 0 0 0,0 0 0 0 0,-1 0 1 0 0,0 0-1 0 0,-1 0 0 0 0,0 0 1 0 0,0 1-1 0 0,0-1 0 0 0,-1 0 0 0 0,0 1 1 0 0,-7-12-1 0 0,3 8-7 0 0,0 0 1 0 0,0 1-1 0 0,-2 0 0 0 0,1 0 1 0 0,-1 1-1 0 0,-19-15 0 0 0,21 18 7 0 0,-1 1-1 0 0,1 0 1 0 0,-1 1 0 0 0,0 0-1 0 0,0 0 1 0 0,-1 1 0 0 0,1 0-1 0 0,-1 0 1 0 0,1 1 0 0 0,-16-2-1 0 0,13 2 2 0 0,-1 2-1 0 0,1 0 1 0 0,-1 0-1 0 0,1 1 1 0 0,-1 0-1 0 0,1 1 0 0 0,0 1 1 0 0,0 0-1 0 0,0 0 1 0 0,-15 7-1 0 0,17-6-18 0 0,1 1-1 0 0,0 0 1 0 0,0 1-1 0 0,0-1 1 0 0,1 1 0 0 0,0 1-1 0 0,0 0 1 0 0,0 0-1 0 0,1 0 1 0 0,0 0 0 0 0,0 1-1 0 0,-8 16 1 0 0,9-14-54 0 0,1 0 0 0 0,-1 0 0 0 0,2 1 0 0 0,0-1 0 0 0,0 1-1 0 0,0 0 1 0 0,2 0 0 0 0,-1 0 0 0 0,1 0 0 0 0,1 0 0 0 0,1 15 0 0 0,0-19-262 0 0,0 0 0 0 0,0 0 0 0 0,1 0 0 0 0,0 0 0 0 0,0 0 0 0 0,0 0 0 0 0,1 0 0 0 0,0-1 0 0 0,1 1 0 0 0,-1-1 0 0 0,1 0 0 0 0,1 0 0 0 0,-1 0-1 0 0,1-1 1 0 0,0 0 0 0 0,0 1 0 0 0,0-2 0 0 0,8 7 0 0 0,16 5-2738 0 0,-4-5-1496 0 0</inkml:trace>
</inkml:ink>
</file>

<file path=ppt/ink/ink1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9:41.6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1 189 4912 0 0,'0'0'12270'0'0,"7"-12"-11467"0"0,28-41-69 0 0,-34 50-659 0 0,1 1-1 0 0,0-1 1 0 0,0 1-1 0 0,0 0 1 0 0,1 0-1 0 0,-1 0 1 0 0,1 0-1 0 0,-1 0 1 0 0,1 0-1 0 0,-1 1 1 0 0,1-1 0 0 0,4-1-1 0 0,3-2 183 0 0,18-10 146 0 0,0 1 1 0 0,1 1-1 0 0,33-10 0 0 0,-40 16-279 0 0,1 2 0 0 0,0 0 0 0 0,0 1 0 0 0,43-1 0 0 0,-63 5-108 0 0,1 0 0 0 0,-1 1 0 0 0,0-1 0 0 0,0 1 0 0 0,0-1 0 0 0,0 1-1 0 0,0 0 1 0 0,0 0 0 0 0,-1 0 0 0 0,1 0 0 0 0,0 1 0 0 0,0-1 0 0 0,-1 1 0 0 0,1 0 0 0 0,2 2 0 0 0,-2-1 22 0 0,0 0 0 0 0,0 1 0 0 0,0 0 1 0 0,0-1-1 0 0,-1 1 0 0 0,1 0 0 0 0,-1 0 1 0 0,4 9-1 0 0,-1 4 82 0 0,-1 0-1 0 0,0 0 1 0 0,-1 1 0 0 0,0 19 0 0 0,-3-35-113 0 0,6 88-892 0 0,-12 179 1 0 0,6-265 571 0 0,-1-1-1 0 0,1 1 1 0 0,-1 0 0 0 0,0 0 0 0 0,0-1-1 0 0,0 1 1 0 0,0 0 0 0 0,-4 4 0 0 0,5-6-159 0 0,-1-1 0 0 0,0 0 1 0 0,0 0-1 0 0,0 1 0 0 0,0-1 1 0 0,-1 0-1 0 0,1 0 1 0 0,0 0-1 0 0,0 0 0 0 0,-1-1 1 0 0,1 1-1 0 0,0 0 0 0 0,-1-1 1 0 0,1 1-1 0 0,-1 0 0 0 0,1-1 1 0 0,-1 0-1 0 0,1 1 0 0 0,-1-1 1 0 0,1 0-1 0 0,-1 0 0 0 0,-2 0 1 0 0,-6 0-4796 0 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38:23.5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99 8505 0 0,'0'0'12244'0'0,"7"14"-11309"0"0,20 45-241 0 0,-25-52-620 0 0,0-1 0 0 0,0 1-1 0 0,-1 0 1 0 0,0 0 0 0 0,0-1 0 0 0,-1 1 0 0 0,0 0-1 0 0,0 0 1 0 0,-1 8 0 0 0,-1 4 52 0 0,-2 73 65 0 0,5-104-264 0 0,1-1 0 0 0,1 1 0 0 0,0-1 0 0 0,8-20 0 0 0,-5 16 25 0 0,6-17-162 0 0,28-59 0 0 0,-31 77 185 0 0,0 0 0 0 0,1 0-1 0 0,1 1 1 0 0,0 1 0 0 0,20-20 0 0 0,-29 32 23 0 0,1 0 0 0 0,0-1-1 0 0,0 1 1 0 0,0 0 0 0 0,0 0 0 0 0,1 1 0 0 0,-1-1 0 0 0,6-1 0 0 0,-8 2 7 0 0,0 1 1 0 0,0 0-1 0 0,0 0 1 0 0,0-1-1 0 0,-1 1 0 0 0,1 0 1 0 0,0 0-1 0 0,0 0 1 0 0,0 0-1 0 0,0 0 1 0 0,0 0-1 0 0,0 0 0 0 0,0 1 1 0 0,0-1-1 0 0,-1 0 1 0 0,1 0-1 0 0,0 1 1 0 0,0-1-1 0 0,0 0 0 0 0,0 1 1 0 0,-1-1-1 0 0,1 1 1 0 0,0-1-1 0 0,0 1 1 0 0,-1 0-1 0 0,1-1 0 0 0,0 1 1 0 0,-1 0-1 0 0,1-1 1 0 0,-1 1-1 0 0,1 0 1 0 0,-1 0-1 0 0,1-1 0 0 0,-1 1 1 0 0,1 0-1 0 0,-1 0 1 0 0,1 1-1 0 0,2 11 121 0 0,0-1 0 0 0,-1 1 0 0 0,-1 0 0 0 0,1 16 0 0 0,-5 53 156 0 0,-1-37-189 0 0,-2 39-77 0 0,6-84-18 0 0,0 1 0 0 0,0-1 0 0 0,0 1 0 0 0,0 0 0 0 0,0-1 0 0 0,0 1 0 0 0,0-1 0 0 0,0 1 0 0 0,1-1 0 0 0,-1 1 0 0 0,0-1 0 0 0,0 1 0 0 0,0-1 1 0 0,1 1-1 0 0,-1-1 0 0 0,0 1 0 0 0,0-1 0 0 0,1 0 0 0 0,-1 1 0 0 0,0-1 0 0 0,1 1 0 0 0,-1-1 0 0 0,1 0 0 0 0,-1 1 0 0 0,0-1 0 0 0,1 0 0 0 0,-1 1 0 0 0,1-1 0 0 0,-1 0 0 0 0,1 0 0 0 0,-1 0 0 0 0,1 1 1 0 0,-1-1-1 0 0,1 0 0 0 0,-1 0 0 0 0,1 0 0 0 0,-1 0 0 0 0,1 0 0 0 0,-1 0 0 0 0,1 0 0 0 0,0 0 0 0 0,-1 0 0 0 0,1 0 0 0 0,-1 0 0 0 0,1 0 0 0 0,-1-1 0 0 0,1 1 0 0 0,-1 0 0 0 0,1 0 0 0 0,-1 0 0 0 0,1-1 0 0 0,0 1 0 0 0,2-2-19 0 0,0 1-1 0 0,0-1 1 0 0,0 1-1 0 0,0-1 1 0 0,-1 0-1 0 0,1 0 0 0 0,3-3 1 0 0,14-20-72 0 0,-1 0 0 0 0,29-52 0 0 0,5-8 117 0 0,-46 74 20 0 0,-6 9-33 0 0,0-1 1 0 0,1 1-1 0 0,0-1 0 0 0,-1 1 1 0 0,1-1-1 0 0,0 1 0 0 0,0 0 0 0 0,0 0 1 0 0,0 0-1 0 0,4-2 0 0 0,-6 4-13 0 0,0 0 0 0 0,1 0-1 0 0,-1 0 1 0 0,0 0 0 0 0,0 0 0 0 0,0 0-1 0 0,1 0 1 0 0,-1 0 0 0 0,0 0 0 0 0,0 0-1 0 0,1 0 1 0 0,-1 0 0 0 0,0 0 0 0 0,0 0-1 0 0,0 0 1 0 0,1 0 0 0 0,-1 0 0 0 0,0 0-1 0 0,0 0 1 0 0,0 0 0 0 0,1 0 0 0 0,-1 1-1 0 0,0-1 1 0 0,0 0 0 0 0,0 0 0 0 0,0 0-1 0 0,1 0 1 0 0,-1 1 0 0 0,0-1 0 0 0,0 0-1 0 0,0 0 1 0 0,0 0 0 0 0,0 0 0 0 0,0 1-1 0 0,0-1 1 0 0,0 0 0 0 0,1 0 0 0 0,-1 1-1 0 0,2 9-140 0 0,-1-7 112 0 0,1 16-400 0 0,2 30-1 0 0,-3-31-434 0 0,0 1-1 0 0,5 21 1 0 0,-5-35 83 0 0,1 0 1 0 0,-1 0-1 0 0,1 0 1 0 0,0 0-1 0 0,0-1 1 0 0,0 1-1 0 0,1-1 1 0 0,0 1-1 0 0,0-1 0 0 0,0 0 1 0 0,0 0-1 0 0,6 5 1 0 0,3 2-4231 0 0</inkml:trace>
</inkml:ink>
</file>

<file path=ppt/ink/ink1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9:41.9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0 156 9017 0 0,'0'0'7923'0'0,"10"-14"-6966"0"0,33-43-238 0 0,-40 53-646 0 0,-1 2 1 0 0,1-1 0 0 0,0 0-1 0 0,-1 0 1 0 0,1 1 0 0 0,0 0-1 0 0,1-1 1 0 0,-1 1-1 0 0,0 0 1 0 0,1 1 0 0 0,6-4-1 0 0,1 1 128 0 0,8-5-120 0 0,0 0 0 0 0,0 2 0 0 0,32-8 0 0 0,-37 12-2138 0 0,1 1 0 0 0,0 0-1 0 0,17 1 1 0 0,-18 1-1825 0 0,-1 0-1139 0 0</inkml:trace>
</inkml:ink>
</file>

<file path=ppt/ink/ink1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9:42.3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1 127 10197 0 0,'0'0'8585'0'0,"27"-14"-9533"0"0,-20 18 152 0 0,2 3-369 0 0,3-2-831 0 0,2 0-1012 0 0,1-3-2429 0 0</inkml:trace>
  <inkml:trace contextRef="#ctx0" brushRef="#br0" timeOffset="1">314 10 9961 0 0,'0'0'10115'0'0,"14"-2"-9542"0"0,50-5-111 0 0,-60 7-422 0 0,0 0 0 0 0,0 0 0 0 0,0 1 0 0 0,0-1-1 0 0,0 1 1 0 0,-1 0 0 0 0,1 0 0 0 0,0 0 0 0 0,-1 0-1 0 0,1 1 1 0 0,0-1 0 0 0,-1 1 0 0 0,5 3 0 0 0,4 2 69 0 0,134 76 534 0 0,-123-69-654 0 0,-1 2-1 0 0,-1 1 1 0 0,0 0 0 0 0,21 25-1 0 0,-36-34-117 0 0,1-1-1 0 0,-2 1 0 0 0,1 0 1 0 0,-1 1-1 0 0,-1 0 1 0 0,1-1-1 0 0,2 11 1 0 0,-6-16-99 0 0,0 0 0 0 0,0 1 1 0 0,0-1-1 0 0,0 1 0 0 0,0-1 1 0 0,-1 1-1 0 0,0-1 0 0 0,0 1 1 0 0,0-1-1 0 0,0 1 0 0 0,0-1 0 0 0,-1 1 1 0 0,1-1-1 0 0,-1 0 0 0 0,0 1 1 0 0,0-1-1 0 0,-1 0 0 0 0,1 1 1 0 0,-1-1-1 0 0,1 0 0 0 0,-1 0 1 0 0,-4 5-1 0 0,-11 8-3606 0 0,2-5-1134 0 0</inkml:trace>
</inkml:ink>
</file>

<file path=ppt/ink/ink1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9:42.6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0 211 5745 0 0,'0'0'10120'0'0,"7"-13"-8888"0"0,-2 4-997 0 0,-2 2-83 0 0,0 1 0 0 0,1 0 1 0 0,0 0-1 0 0,0 0 0 0 0,0 0 1 0 0,0 1-1 0 0,1 0 0 0 0,0 0 1 0 0,0 0-1 0 0,0 0 0 0 0,1 1 0 0 0,9-6 1 0 0,13-4 354 0 0,0 1-1 0 0,1 2 1 0 0,36-10 0 0 0,94-13 30 0 0,-115 26-798 0 0,83-4 1 0 0,-126 12 179 0 0,-1 1 1 0 0,1-1 0 0 0,-1 0-1 0 0,1 0 1 0 0,-1 1 0 0 0,0-1-1 0 0,1 0 1 0 0,-1 1 0 0 0,0-1 0 0 0,1 0-1 0 0,-1 1 1 0 0,0-1 0 0 0,1 1-1 0 0,-1-1 1 0 0,0 0 0 0 0,0 1-1 0 0,1-1 1 0 0,-1 1 0 0 0,0-1-1 0 0,0 1 1 0 0,0-1 0 0 0,0 1 0 0 0,0-1-1 0 0,0 0 1 0 0,0 1 0 0 0,0-1-1 0 0,0 1 1 0 0,0-1 0 0 0,0 2-1 0 0,0 20-2192 0 0,0-16 907 0 0,-1 11-5624 0 0,-1-8 758 0 0</inkml:trace>
</inkml:ink>
</file>

<file path=ppt/ink/ink1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9:43.2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1 123 10573 0 0,'0'0'9135'0'0,"13"-3"-8569"0"0,2-1-410 0 0,68-11 501 0 0,-5 0-25 0 0,83-26 1 0 0,-39 8-533 0 0,-107 29-145 0 0,-10 3-181 0 0,0-1 1 0 0,1 1 0 0 0,-1-1-1 0 0,1 2 1 0 0,-1-1 0 0 0,1 0-1 0 0,-1 1 1 0 0,7 1 0 0 0,-11-1 37 0 0,0 1 0 0 0,0-1 0 0 0,0 1 0 0 0,-1 0-1 0 0,1-1 1 0 0,0 1 0 0 0,0 0 0 0 0,-1-1 0 0 0,1 1 0 0 0,-1 0 0 0 0,1 0 0 0 0,-1 0 0 0 0,1 0 0 0 0,0 1 0 0 0,2 7-3503 0 0</inkml:trace>
</inkml:ink>
</file>

<file path=ppt/ink/ink1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9:43.4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8809 0 0,'0'0'11956'0'0,"8"13"-11399"0"0,50 82 202 0 0,113 235 904 0 0,-130-223-3461 0 0,-34-99-2372 0 0,-7-7 3865 0 0,1-1-1 0 0,-1 0 1 0 0,0 0-1 0 0,1 0 1 0 0,-1 0-1 0 0,1 0 1 0 0,-1 0-1 0 0,0 0 1 0 0,1 0-1 0 0,-1 0 1 0 0,1 0-1 0 0,-1 0 1 0 0,0 0-1 0 0,1 0 1 0 0,-1 0-1 0 0,0 0 1 0 0,1 0-1 0 0,-1 0 1 0 0,1 0-1 0 0,-1-1 1 0 0,0 1-1 0 0,2-1-916 0 0,5-7-3975 0 0</inkml:trace>
</inkml:ink>
</file>

<file path=ppt/ink/ink1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9:44.1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7189 0 0,'0'0'13271'0'0,"7"14"-12838"0"0,3 6-278 0 0,23 53 403 0 0,-19-31-411 0 0,-2 1 1 0 0,-2 0-1 0 0,8 67 0 0 0,-15-86-207 0 0,0 8-916 0 0,-3-12-2837 0 0</inkml:trace>
</inkml:ink>
</file>

<file path=ppt/ink/ink1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9:44.3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11745 0 0,'0'0'7093'0'0,"44"15"-10230"0"0,-32-8 1101 0 0,-3-5-1040 0 0,9-2-2577 0 0</inkml:trace>
</inkml:ink>
</file>

<file path=ppt/ink/ink1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9:44.6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11509 0 0,'0'0'9255'0'0,"17"3"-9049"0"0,59 15-67 0 0,-68-16-119 0 0,-1 1-1 0 0,1-1 0 0 0,-1 2 1 0 0,0-1-1 0 0,0 1 0 0 0,-1 0 1 0 0,8 6-1 0 0,-1-1 22 0 0,16 10 18 0 0,-2 1 0 0 0,0 2 0 0 0,-2 0 0 0 0,41 46 1 0 0,-61-61-61 0 0,0 0 0 0 0,0 0 0 0 0,0 1 0 0 0,-1 0 0 0 0,0-1 0 0 0,5 15 0 0 0,-8-20-53 0 0,-1 0-1 0 0,1 1 1 0 0,0-1-1 0 0,-1 1 1 0 0,0-1-1 0 0,1 0 1 0 0,-1 1-1 0 0,0-1 1 0 0,0 1-1 0 0,0-1 1 0 0,-1 0-1 0 0,1 1 0 0 0,-1-1 1 0 0,1 1-1 0 0,-1-1 1 0 0,0 0-1 0 0,1 0 1 0 0,-1 1-1 0 0,-1-1 1 0 0,1 0-1 0 0,0 0 1 0 0,0 0-1 0 0,-1 0 1 0 0,1 0-1 0 0,-1 0 1 0 0,0-1-1 0 0,1 1 1 0 0,-4 2-1 0 0,0-1-314 0 0,-1 1 0 0 0,0-1 0 0 0,0 0 0 0 0,0 0 0 0 0,0-1-1 0 0,0 0 1 0 0,-1 0 0 0 0,-12 2 0 0 0,10-3-1465 0 0,0 0 0 0 0,0 0 0 0 0,-15-2 0 0 0,-7-3-4681 0 0</inkml:trace>
</inkml:ink>
</file>

<file path=ppt/ink/ink1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9:45.0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0 122 11385 0 0,'0'0'4307'0'0,"13"-8"-3174"0"0,-2 2-860 0 0,-1-1-3 0 0,0 1-1 0 0,1 0 1 0 0,-1 1 0 0 0,1 0-1 0 0,0 1 1 0 0,17-4 0 0 0,31-5-150 0 0,1 4 1 0 0,0 1-1 0 0,80 2 1 0 0,-137 6-537 0 0,1 1 0 0 0,0-1 0 0 0,0 1 0 0 0,0 0 1 0 0,0 0-1 0 0,0 0 0 0 0,-1 1 0 0 0,1-1 0 0 0,0 1 1 0 0,5 4-1 0 0,-4-3-1459 0 0,-1-1 1 0 0,1 1-1 0 0,1-1 1 0 0,8 3-1 0 0,2-3-3590 0 0</inkml:trace>
  <inkml:trace contextRef="#ctx0" brushRef="#br0" timeOffset="1">787 17 364 0 0,'0'0'12479'0'0,"15"-3"-10961"0"0,53-8-38 0 0,-62 10-1158 0 0,0 0-1 0 0,0 1 0 0 0,1 0 0 0 0,-1 0 1 0 0,0 0-1 0 0,7 2 0 0 0,-10-1-174 0 0,0-1 0 0 0,0 1 0 0 0,0 0 0 0 0,-1 0 1 0 0,1 1-1 0 0,-1-1 0 0 0,1 0 0 0 0,-1 1 0 0 0,1 0 0 0 0,3 3 0 0 0,-3-2-47 0 0,-1 0 0 0 0,1 1 0 0 0,-1-1 0 0 0,0 1-1 0 0,0 0 1 0 0,0 0 0 0 0,-1 0 0 0 0,1-1 0 0 0,-1 2 0 0 0,0-1 0 0 0,0 0 0 0 0,0 0-1 0 0,-1 0 1 0 0,1 0 0 0 0,-1 8 0 0 0,0 12 34 0 0,-2 0 1 0 0,0 0 0 0 0,-1 0-1 0 0,-11 38 1 0 0,2-22-1270 0 0,-32 70 1 0 0,39-98 178 0 0,-1-1 0 0 0,-12 19 0 0 0,14-26-155 0 0,1 0 0 0 0,0 0 0 0 0,-1 0-1 0 0,0-1 1 0 0,-8 7 0 0 0,-9 2-4924 0 0</inkml:trace>
</inkml:ink>
</file>

<file path=ppt/ink/ink1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9:45.3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12473 0 0,'0'0'7407'0'0,"15"4"-6586"0"0,5 1-597 0 0,-3-1-36 0 0,-1 1-1 0 0,0 0 0 0 0,24 13 0 0 0,-13-5-267 0 0,0 1 1 0 0,-1 1-1 0 0,-1 2 1 0 0,0 0-1 0 0,-1 2 1 0 0,26 26-1 0 0,-42-37-352 0 0,-1 0-103 0 0,0 0 1 0 0,1-1-1 0 0,10 7 0 0 0,-15-12-138 0 0,1 0-1 0 0,-1 0 0 0 0,0-1 0 0 0,1 1 1 0 0,-1-1-1 0 0,1 0 0 0 0,-1 0 0 0 0,1 0 0 0 0,-1 0 1 0 0,1 0-1 0 0,0-1 0 0 0,0 0 0 0 0,4 0 0 0 0,17-2-4947 0 0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38:23.7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6 159 6321 0 0,'0'0'15861'0'0,"-1"-11"-15608"0"0,-4-30-152 0 0,25 55 102 0 0,1 2-185 0 0,-10-9-28 0 0,1-2 1 0 0,0 1-1 0 0,0-2 0 0 0,0 0 0 0 0,0 0 0 0 0,1-1 0 0 0,-1 0 0 0 0,1-1 0 0 0,0-1 0 0 0,0 0 0 0 0,-1 0 0 0 0,1-2 0 0 0,17-1 0 0 0,-27 1 19 0 0,0 1-1 0 0,0-1 1 0 0,0 1 0 0 0,1-1-1 0 0,-1 0 1 0 0,0-1 0 0 0,0 1-1 0 0,-1 0 1 0 0,1-1-1 0 0,0 0 1 0 0,0 1 0 0 0,-1-1-1 0 0,1 0 1 0 0,-1-1 0 0 0,1 1-1 0 0,-1 0 1 0 0,0-1-1 0 0,3-4 1 0 0,-4 5-1 0 0,1-1 1 0 0,-1 1-1 0 0,-1-1 0 0 0,1 1 0 0 0,0-1 1 0 0,-1 0-1 0 0,1 1 0 0 0,-1-1 0 0 0,0 0 1 0 0,1 1-1 0 0,-1-1 0 0 0,-1 0 0 0 0,1 0 1 0 0,0 1-1 0 0,-1-1 0 0 0,1 0 1 0 0,-1 1-1 0 0,0-1 0 0 0,0 1 0 0 0,0-1 1 0 0,0 1-1 0 0,-2-4 0 0 0,-1 0-44 0 0,0 0 0 0 0,-1 0 0 0 0,1 0 0 0 0,-1 0 0 0 0,0 1 0 0 0,-1-1 0 0 0,1 2 0 0 0,-12-9 0 0 0,13 11-148 0 0,0-1-1 0 0,0 1 0 0 0,0 0 1 0 0,0 0-1 0 0,0 0 1 0 0,0 1-1 0 0,0 0 1 0 0,-1-1-1 0 0,1 2 0 0 0,-1-1 1 0 0,1 0-1 0 0,-1 1 1 0 0,1 0-1 0 0,-1 0 1 0 0,-7 1-1 0 0,11-1 19 0 0,0 0 0 0 0,0 1 0 0 0,0-1 0 0 0,0 0 0 0 0,0 1 0 0 0,0-1 0 0 0,0 1 0 0 0,0 0 0 0 0,0-1 0 0 0,0 1 0 0 0,0 0 0 0 0,0-1 0 0 0,1 1 0 0 0,-1 0 0 0 0,0 0 0 0 0,0 0 0 0 0,1-1 0 0 0,-2 3 0 0 0,1-1-511 0 0,0-1 1 0 0,1 1-1 0 0,-1 0 1 0 0,1 0-1 0 0,-1 0 0 0 0,1 0 1 0 0,-1 0-1 0 0,1-1 1 0 0,0 4-1 0 0,0 3-3922 0 0</inkml:trace>
</inkml:ink>
</file>

<file path=ppt/ink/ink1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9:45.7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111 252 9925 0 0,'0'0'10344'0'0,"0"12"-10056"0"0,-1-2-232 0 0,0-6-42 0 0,1-1 0 0 0,0 1 0 0 0,0 0 1 0 0,0 0-1 0 0,0 0 0 0 0,0 0 0 0 0,1 0 0 0 0,-1-1 0 0 0,1 1 0 0 0,0 0 0 0 0,0-1 1 0 0,1 1-1 0 0,-1 0 0 0 0,1-1 0 0 0,0 0 0 0 0,0 1 0 0 0,4 5 0 0 0,159 152 281 0 0,-65-69-336 0 0,-94-86-90 0 0,0 0-1 0 0,8 13 0 0 0,-12-18-22 0 0,-1 0-1 0 0,0 1 0 0 0,-1-1 1 0 0,1 1-1 0 0,0 0 0 0 0,0-1 1 0 0,0 1-1 0 0,-1-1 0 0 0,1 1 1 0 0,-1 0-1 0 0,0 0 1 0 0,1-1-1 0 0,-1 1 0 0 0,0 0 1 0 0,0 0-1 0 0,0-1 0 0 0,0 1 1 0 0,0 0-1 0 0,-1 0 1 0 0,1 2-1 0 0,-1-4-54 0 0,1 1 0 0 0,0-1 0 0 0,-1 1 0 0 0,1 0 0 0 0,-1-1 0 0 0,1 1 0 0 0,-1-1 0 0 0,1 1 0 0 0,-1-1 0 0 0,1 1 0 0 0,-1-1 0 0 0,1 0 0 0 0,-1 1 0 0 0,0-1 0 0 0,1 1 0 0 0,-1-1 0 0 0,0 0 0 0 0,1 0 0 0 0,-1 1 0 0 0,0-1 0 0 0,1 0 0 0 0,-1 0 0 0 0,0 0 0 0 0,0 0 0 0 0,-18 3-5008 0 0</inkml:trace>
  <inkml:trace contextRef="#ctx0" brushRef="#br0" timeOffset="1">1 281 8373 0 0,'0'0'6804'0'0,"11"-15"-5561"0"0,40-50-163 0 0,-46 59-899 0 0,1 0 0 0 0,0 1 0 0 0,1 0 1 0 0,0 0-1 0 0,-1 0 0 0 0,1 1 0 0 0,1 0 1 0 0,-1 0-1 0 0,1 0 0 0 0,8-2 0 0 0,-4 2 24 0 0,25-10 322 0 0,0 3 0 0 0,50-10-1 0 0,81-5-164 0 0,-66 11-274 0 0,-47 7-83 0 0,-16 3-202 0 0,0-1 1 0 0,57-18-1 0 0,-95 23 83 0 0,10-3-306 0 0,-10 4 347 0 0,-1-1 1 0 0,0 1 0 0 0,1 0-1 0 0,-1 0 1 0 0,0 0 0 0 0,0 0-1 0 0,1 0 1 0 0,-1 0-1 0 0,0 0 1 0 0,0-1 0 0 0,1 1-1 0 0,-1 0 1 0 0,0 0 0 0 0,0 0-1 0 0,1 0 1 0 0,-1-1-1 0 0,0 1 1 0 0,0 0 0 0 0,0 0-1 0 0,1-1 1 0 0,-1 1-1 0 0,0 0 1 0 0,0 0 0 0 0,0-1-1 0 0,0 1 1 0 0,0 0 0 0 0,0-1-1 0 0,0 1 1 0 0,0 0-1 0 0,1-1 1 0 0,-17 0-4922 0 0,8 2 1698 0 0,-14-1-2703 0 0</inkml:trace>
</inkml:ink>
</file>

<file path=ppt/ink/ink1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9:46.4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0 419 4256 0 0,'0'0'17284'0'0,"19"-8"-16982"0"0,2-3-224 0 0,-3 2-12 0 0,1 1-1 0 0,0 0 1 0 0,0 1-1 0 0,22-4 1 0 0,177-27 365 0 0,-18 4-474 0 0,-195 33 14 0 0,10-2-84 0 0,21-8 0 0 0,-33 10 19 0 0,0 0 1 0 0,0 0-1 0 0,0-1 0 0 0,0 0 1 0 0,0 1-1 0 0,0-1 0 0 0,0 0 1 0 0,0 0-1 0 0,-1-1 0 0 0,1 1 1 0 0,-1-1-1 0 0,3-3 0 0 0,-4 5 11 0 0,-1 0 0 0 0,1 0 0 0 0,-1 0-1 0 0,1 0 1 0 0,-1-1 0 0 0,1 1 0 0 0,-1 0-1 0 0,0 0 1 0 0,0 0 0 0 0,0 0 0 0 0,0-1-1 0 0,0 1 1 0 0,0 0 0 0 0,0 0 0 0 0,0 0-1 0 0,0-1 1 0 0,0 1 0 0 0,-1 0 0 0 0,1 0-1 0 0,0 0 1 0 0,-1 0 0 0 0,1-1 0 0 0,-1 1 0 0 0,1 0-1 0 0,-1 0 1 0 0,-1-1 0 0 0,-2-3-292 0 0,0 0 1 0 0,0 1-1 0 0,0 0 0 0 0,-6-4 1 0 0,3 1-153 0 0,-3-1 159 0 0,2-1-1 0 0,-1 0 1 0 0,1-1 0 0 0,1 0-1 0 0,-12-19 1 0 0,15 22 780 0 0,1-1-1 0 0,-1 1 1 0 0,2-1-1 0 0,-1 0 1 0 0,1 0-1 0 0,0 0 1 0 0,0-1-1 0 0,1 1 1 0 0,0-13-1 0 0,1 21-354 0 0,0-1 0 0 0,1 1 0 0 0,-1-1 0 0 0,0 1 0 0 0,0-1 0 0 0,1 1 0 0 0,-1-1 1 0 0,0 1-1 0 0,1-1 0 0 0,-1 1 0 0 0,0 0 0 0 0,1-1 0 0 0,-1 1 0 0 0,1-1 0 0 0,-1 1 0 0 0,1 0 0 0 0,-1 0 0 0 0,0-1 0 0 0,1 1 0 0 0,-1 0 0 0 0,1 0 0 0 0,0-1 0 0 0,-1 1 1 0 0,1 0-1 0 0,-1 0 0 0 0,1 0 0 0 0,-1 0 0 0 0,1 0 0 0 0,-1 0 0 0 0,1 0 0 0 0,-1 0 0 0 0,1 0 0 0 0,0 0 0 0 0,20 2 264 0 0,-16 0-263 0 0,0 0 1 0 0,-1 0-1 0 0,1 0 1 0 0,-1 0-1 0 0,0 1 1 0 0,0-1-1 0 0,7 7 1 0 0,26 24 263 0 0,-35-31-298 0 0,17 19 217 0 0,1 1-1 0 0,20 31 1 0 0,-32-41-210 0 0,0 1-1 0 0,-1 0 1 0 0,0 0-1 0 0,-1 0 0 0 0,-1 1 1 0 0,6 20-1 0 0,-10-28-36 0 0,0 1 1 0 0,0-1-1 0 0,0 0 0 0 0,-1 1 0 0 0,0-1 0 0 0,0 0 0 0 0,0 1 0 0 0,-3 11 0 0 0,2-14-84 0 0,0-1 1 0 0,-1 1-1 0 0,1-1 1 0 0,-1 1-1 0 0,0-1 1 0 0,0 0-1 0 0,0 1 1 0 0,0-1-1 0 0,-1 0 1 0 0,1 0-1 0 0,-1-1 0 0 0,0 1 1 0 0,1-1-1 0 0,-1 1 1 0 0,-7 3-1 0 0,-7 3-951 0 0,-1-1 0 0 0,1-1 1 0 0,-1-1-1 0 0,-1 0 0 0 0,-25 3 0 0 0,1 2-3853 0 0,17-4-88 0 0</inkml:trace>
</inkml:ink>
</file>

<file path=ppt/ink/ink1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9:48.4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15 134 888 0 0,'0'0'16262'0'0,"-3"-13"-15868"0"0,-8-41-57 0 0,11 53-323 0 0,0 0 0 0 0,0 0 1 0 0,0 1-1 0 0,0-1 0 0 0,0 0 0 0 0,0 0 1 0 0,0 0-1 0 0,0 0 0 0 0,0 1 0 0 0,0-1 0 0 0,0 0 1 0 0,0 0-1 0 0,1 0 0 0 0,-1 0 0 0 0,0 1 1 0 0,1-1-1 0 0,-1 0 0 0 0,1 0 0 0 0,-1 1 0 0 0,0-1 1 0 0,1 0-1 0 0,0 1 0 0 0,-1-1 0 0 0,1 0 1 0 0,-1 1-1 0 0,1-1 0 0 0,0 1 0 0 0,-1-1 0 0 0,1 1 1 0 0,0-1-1 0 0,0 1 0 0 0,-1 0 0 0 0,1-1 1 0 0,0 1-1 0 0,0 0 0 0 0,0 0 0 0 0,-1-1 0 0 0,3 1 1 0 0,1-1 76 0 0,17-7 202 0 0,2 0 0 0 0,-1 1 0 0 0,1 2 0 0 0,0 0 0 0 0,0 2 0 0 0,0 0 0 0 0,34 1 0 0 0,-53 3-271 0 0,0-1 0 0 0,0 1 0 0 0,0 0 0 0 0,0 0 0 0 0,0 0 0 0 0,0 0 0 0 0,-1 1 0 0 0,1 0 0 0 0,-1-1 0 0 0,1 1 0 0 0,-1 1 0 0 0,5 2-1 0 0,-3 0 5 0 0,0-1 0 0 0,0 1 0 0 0,0 1 0 0 0,-1-1 0 0 0,0 1 0 0 0,6 9 0 0 0,-4-2-1 0 0,1 0 0 0 0,-2 1 0 0 0,0-1 0 0 0,0 1 0 0 0,-2 0 0 0 0,4 17 0 0 0,-5-12 4 0 0,0-1-1 0 0,-1 1 1 0 0,-1 0-1 0 0,0-1 0 0 0,-1 1 1 0 0,-5 21-1 0 0,3-29-402 0 0,0-1 0 0 0,0 1 1 0 0,-1-1-1 0 0,-9 18 0 0 0,9-21-570 0 0,-1 1 0 0 0,0-1 0 0 0,-1 0 0 0 0,1 0 0 0 0,-1 0 0 0 0,-10 8 0 0 0,4-8-3632 0 0,-5-4-1755 0 0</inkml:trace>
</inkml:ink>
</file>

<file path=ppt/ink/ink1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9:48.7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1 135 744 0 0,'0'0'15281'0'0,"43"-77"-14997"0"0,-20 67-284 0 0,6 3-180 0 0,4-2-308 0 0,3 1-584 0 0,2 1-672 0 0,0-2-1200 0 0,-9 1-3169 0 0</inkml:trace>
</inkml:ink>
</file>

<file path=ppt/ink/ink1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9:49.0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1 104 8293 0 0,'0'0'10248'0'0,"10"10"-10159"0"0,2 2-174 0 0,-1 1-235 0 0,1-1-1 0 0,1 0 1 0 0,0-1 0 0 0,15 10 0 0 0,-19-16-774 0 0,1 1 0 0 0,18 6 0 0 0,7-2-5067 0 0,-15-7 72 0 0</inkml:trace>
  <inkml:trace contextRef="#ctx0" brushRef="#br0" timeOffset="1">268 65 3788 0 0,'0'0'13886'0'0,"16"-11"-13165"0"0,50-34-75 0 0,-65 44-612 0 0,1 0 0 0 0,-1 0 0 0 0,1 0-1 0 0,-1 0 1 0 0,1 0 0 0 0,0 1 0 0 0,-1-1 0 0 0,1 1-1 0 0,0-1 1 0 0,0 1 0 0 0,-1 0 0 0 0,1 0 0 0 0,0 0 0 0 0,0 0-1 0 0,0 0 1 0 0,-1 0 0 0 0,1 0 0 0 0,0 0 0 0 0,0 1 0 0 0,-1-1-1 0 0,1 1 1 0 0,0-1 0 0 0,-1 1 0 0 0,1 0 0 0 0,0 0-1 0 0,-1-1 1 0 0,3 3 0 0 0,3 1 131 0 0,13 7 9 0 0,-1 0-1 0 0,0 1 0 0 0,-1 1 1 0 0,-1 1-1 0 0,0 1 0 0 0,-1 0 1 0 0,19 23-1 0 0,-28-29-166 0 0,0 0 1 0 0,-1 1-1 0 0,0 0 1 0 0,5 12-1 0 0,-8-16-166 0 0,-1-1-1 0 0,0 1 1 0 0,0 0-1 0 0,-1 0 0 0 0,0 0 1 0 0,0 0-1 0 0,0 0 0 0 0,-1 0 1 0 0,0 10-1 0 0,0-14 32 0 0,-1 0 0 0 0,1 0-1 0 0,-1 0 1 0 0,0 0 0 0 0,1 0 0 0 0,-1-1-1 0 0,0 1 1 0 0,0 0 0 0 0,0 0-1 0 0,0-1 1 0 0,0 1 0 0 0,-1-1 0 0 0,1 1-1 0 0,0-1 1 0 0,-1 0 0 0 0,1 1 0 0 0,-1-1-1 0 0,1 0 1 0 0,-3 1 0 0 0,0 1-621 0 0,0-1 1 0 0,-1 0-1 0 0,1-1 0 0 0,0 1 1 0 0,0-1-1 0 0,-1 0 1 0 0,1 0-1 0 0,-6 0 0 0 0,-21 0-4188 0 0</inkml:trace>
</inkml:ink>
</file>

<file path=ppt/ink/ink1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9:49.3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0 120 6097 0 0,'0'0'11349'0'0,"98"-77"-10385"0"0,-64 63-224 0 0,0 2-396 0 0,0 5-320 0 0,-1 0-24 0 0,-4 4-88 0 0,-4 3-168 0 0,0 0-372 0 0,-6 0-164 0 0,-2 3-164 0 0,-3 4-477 0 0,-4 2-811 0 0,-1 1-932 0 0,-3 2-2369 0 0</inkml:trace>
</inkml:ink>
</file>

<file path=ppt/ink/ink1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9:49.5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82 1384 0 0,'0'0'15306'0'0,"18"-8"-14632"0"0,62-26 42 0 0,-59 26-535 0 0,1 1-1 0 0,-1 1 1 0 0,1 1 0 0 0,1 1-1 0 0,-1 1 1 0 0,28 0-1 0 0,-32 2-217 0 0,124-2-2772 0 0,-100 3-4605 0 0</inkml:trace>
</inkml:ink>
</file>

<file path=ppt/ink/ink1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9:49.8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49 0 7433 0 0,'0'0'11781'0'0,"-4"15"-10944"0"0,-12 47-261 0 0,15-59-535 0 0,0 1 0 0 0,1-1 0 0 0,0 1 0 0 0,0-1 0 0 0,0 1 1 0 0,0-1-1 0 0,0 1 0 0 0,1-1 0 0 0,0 1 0 0 0,-1-1 0 0 0,1 0 1 0 0,0 1-1 0 0,1-1 0 0 0,1 4 0 0 0,1 3 55 0 0,16 39 147 0 0,-9-23-265 0 0,-1 1 0 0 0,0 0 0 0 0,8 50 0 0 0,-17-74-141 0 0,-1 1-1 0 0,1-1 1 0 0,-1 1-1 0 0,0-1 1 0 0,0 1-1 0 0,-1 0 1 0 0,1-1-1 0 0,-1 1 1 0 0,1-1-1 0 0,-1 1 1 0 0,0-1 0 0 0,-1 0-1 0 0,1 1 1 0 0,0-1-1 0 0,-1 0 1 0 0,0 0-1 0 0,0 0 1 0 0,0 0-1 0 0,0 0 1 0 0,0-1-1 0 0,-1 1 1 0 0,1 0-1 0 0,-1-1 1 0 0,0 0-1 0 0,1 0 1 0 0,-1 0-1 0 0,0 0 1 0 0,0 0-1 0 0,-5 2 1 0 0,-30 13-5098 0 0,16-10 608 0 0</inkml:trace>
</inkml:ink>
</file>

<file path=ppt/ink/ink1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9:51.7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9 508 0 0,'0'0'3784'0'0,"-4"0"-2747"0"0,10-8-959 0 0</inkml:trace>
</inkml:ink>
</file>

<file path=ppt/ink/ink1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9:54.1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0 115 1148 0 0,'0'0'13214'0'0,"8"-12"-12366"0"0,25-39-265 0 0,-32 49-549 0 0,0 1 0 0 0,0-1 0 0 0,1 0 0 0 0,-1 1 0 0 0,1-1 0 0 0,-1 1 0 0 0,1-1 0 0 0,0 1 0 0 0,0 0 0 0 0,-1-1 0 0 0,1 1 1 0 0,0 0-1 0 0,0 0 0 0 0,0 1 0 0 0,0-1 0 0 0,0 0 0 0 0,3 0 0 0 0,3-1 100 0 0,16-5 489 0 0,0 1 0 0 0,0 1 0 0 0,1 1 0 0 0,-1 1 0 0 0,49 1 1 0 0,-71 2-591 0 0,-1 0 0 0 0,1 0 0 0 0,-1 0 0 0 0,1 1 1 0 0,-1-1-1 0 0,1 0 0 0 0,-1 0 0 0 0,0 1 0 0 0,1-1 1 0 0,-1 1-1 0 0,1-1 0 0 0,-1 1 0 0 0,0 0 0 0 0,0-1 1 0 0,1 1-1 0 0,-1 0 0 0 0,0 0 0 0 0,0 0 0 0 0,0 0 1 0 0,0 0-1 0 0,0 0 0 0 0,2 3 0 0 0,-2-1-1 0 0,1 1-1 0 0,-1-1 1 0 0,1 1-1 0 0,-1 0 1 0 0,0-1 0 0 0,-1 1-1 0 0,2 7 1 0 0,-1 11 68 0 0,0-1 0 0 0,-1 1 0 0 0,-1 0 1 0 0,-4 22-1 0 0,-21 86 30 0 0,-1 0-200 0 0,27-125 28 0 0,-2 6-271 0 0,1 0-1 0 0,-2-1 1 0 0,-5 19-1 0 0,7-26 42 0 0,0-1 1 0 0,-1 1-1 0 0,1-1 0 0 0,0 1 0 0 0,-1-1 1 0 0,1 0-1 0 0,-1 0 0 0 0,0 0 1 0 0,0 0-1 0 0,0 0 0 0 0,0 0 0 0 0,0 0 1 0 0,0 0-1 0 0,0-1 0 0 0,-1 0 1 0 0,1 1-1 0 0,-1-1 0 0 0,1 0 0 0 0,-1 0 1 0 0,-3 1-1 0 0,-13 2-3162 0 0,1-3-1625 0 0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38:24.1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200 609 8477 0 0,'0'0'8383'0'0,"3"-13"-6533"0"0,4-43-301 0 0,-7 54-1464 0 0,0 0 0 0 0,0 0 0 0 0,0 0 0 0 0,0 0 1 0 0,-1 0-1 0 0,1 0 0 0 0,-1 0 0 0 0,1 1 1 0 0,-1-1-1 0 0,0 0 0 0 0,0 0 0 0 0,1 0 1 0 0,-1 1-1 0 0,0-1 0 0 0,-1 0 0 0 0,1 1 0 0 0,0-1 1 0 0,0 1-1 0 0,-1-1 0 0 0,1 1 0 0 0,-1 0 1 0 0,1-1-1 0 0,-4 0 0 0 0,2-1 20 0 0,-1 2 0 0 0,0-1 0 0 0,0 0 0 0 0,0 1 0 0 0,0 0 0 0 0,-1 0 0 0 0,-7-1-1 0 0,6 1-100 0 0,1 1-1 0 0,-1 0 0 0 0,0 0 0 0 0,1 0 1 0 0,-1 1-1 0 0,1 0 0 0 0,-1 0 1 0 0,1 0-1 0 0,-1 1 0 0 0,1-1 0 0 0,0 1 1 0 0,0 1-1 0 0,0-1 0 0 0,0 1 0 0 0,0 0 1 0 0,0 0-1 0 0,1 0 0 0 0,-1 1 0 0 0,1-1 1 0 0,0 1-1 0 0,0 0 0 0 0,0 0 0 0 0,1 1 1 0 0,-1-1-1 0 0,1 1 0 0 0,0 0 1 0 0,1-1-1 0 0,-1 1 0 0 0,1 1 0 0 0,0-1 1 0 0,0 0-1 0 0,0 0 0 0 0,1 1 0 0 0,0-1 1 0 0,0 1-1 0 0,0 8 0 0 0,1-9-14 0 0,0 0-1 0 0,1 0 1 0 0,0 0 0 0 0,-1-1-1 0 0,2 1 1 0 0,-1 0-1 0 0,1-1 1 0 0,-1 1 0 0 0,1-1-1 0 0,0 1 1 0 0,1-1-1 0 0,-1 0 1 0 0,1 0 0 0 0,0 0-1 0 0,0 0 1 0 0,4 3-1 0 0,-5-5-5 0 0,1 1 0 0 0,-1-1-1 0 0,1 0 1 0 0,0-1 0 0 0,0 1-1 0 0,0 0 1 0 0,0-1-1 0 0,0 1 1 0 0,0-1 0 0 0,0 0-1 0 0,0 0 1 0 0,0 0 0 0 0,1-1-1 0 0,-1 1 1 0 0,0-1-1 0 0,1 0 1 0 0,-1 0 0 0 0,0 0-1 0 0,1 0 1 0 0,-1 0 0 0 0,0-1-1 0 0,1 1 1 0 0,-1-1-1 0 0,4-2 1 0 0,-1 1-4 0 0,-2 0 1 0 0,1-1-1 0 0,0 0 0 0 0,0 0 0 0 0,-1 0 0 0 0,0-1 1 0 0,0 1-1 0 0,6-8 0 0 0,2-3 10 0 0,13-18-1 0 0,13-24 34 0 0,-2-1-1 0 0,-3-2 1 0 0,-2-1 0 0 0,-3-2-1 0 0,-3-1 1 0 0,32-122-1 0 0,-56 183-3 0 0,2-12 191 0 0,0-1 0 0 0,-1 0 0 0 0,1-15 0 0 0,-3 30-204 0 0,0-1-1 0 0,0 1 1 0 0,0 0-1 0 0,0 0 1 0 0,0-1-1 0 0,0 1 1 0 0,0 0-1 0 0,0 0 1 0 0,0 0-1 0 0,0-1 1 0 0,0 1-1 0 0,0 0 1 0 0,0 0-1 0 0,0 0 1 0 0,0-1-1 0 0,-1 1 1 0 0,1 0-1 0 0,0 0 1 0 0,0 0-1 0 0,0-1 1 0 0,0 1-1 0 0,0 0 1 0 0,0 0-1 0 0,-1 0 1 0 0,1 0-1 0 0,0-1 1 0 0,0 1-1 0 0,0 0 1 0 0,0 0-1 0 0,-1 0 1 0 0,1 0-1 0 0,0 0 1 0 0,0 0-1 0 0,0 0 1 0 0,-1 0-1 0 0,1 0 1 0 0,0 0-1 0 0,0-1 1 0 0,-1 1-1 0 0,1 0 0 0 0,0 0 1 0 0,0 0-1 0 0,0 0 1 0 0,-1 1-1 0 0,1-1 1 0 0,0 0-1 0 0,0 0 1 0 0,-1 0-1 0 0,1 0 1 0 0,0 0-1 0 0,0 0 1 0 0,0 0-1 0 0,-1 0 1 0 0,1 0-1 0 0,0 1 1 0 0,-13 7 110 0 0,3 2-110 0 0,-1 1-1 0 0,2 0 0 0 0,-1 1 1 0 0,2-1-1 0 0,-13 23 0 0 0,5-3 9 0 0,-17 44 0 0 0,21-41-355 0 0,1 1 0 0 0,1 1 1 0 0,2 0-1 0 0,2 0 1 0 0,1 1-1 0 0,1-1 0 0 0,3 1 1 0 0,5 65-1 0 0,-3-91-296 0 0,1 0 1 0 0,0-1-1 0 0,1 1 0 0 0,1 0 0 0 0,7 17 1 0 0,-7-21-397 0 0,-1 0 1 0 0,1-1-1 0 0,1 1 1 0 0,-1-1-1 0 0,8 7 1 0 0,-10-11 710 0 0,-1-1 0 0 0,0 0 0 0 0,1 0 0 0 0,-1 0 0 0 0,1 0 0 0 0,-1 0 1 0 0,1 0-1 0 0,-1 0 0 0 0,1 0 0 0 0,2 0 0 0 0,25 3-4157 0 0</inkml:trace>
</inkml:ink>
</file>

<file path=ppt/ink/ink1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9:54.4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1 118 456 0 0,'0'0'16450'0'0,"83"-72"-16450"0"0,-55 68-136 0 0,3-4-353 0 0,0 4-531 0 0,3-1-436 0 0,-1-2-1012 0 0,0-3-2096 0 0,-7 3-2209 0 0</inkml:trace>
</inkml:ink>
</file>

<file path=ppt/ink/ink1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9:54.7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20 5124 0 0,'0'0'12542'0'0,"85"24"-13462"0"0,-73-16 155 0 0,1-1-267 0 0,-2 0-616 0 0,1 0-764 0 0,-1 0-1852 0 0,1 0-1989 0 0</inkml:trace>
  <inkml:trace contextRef="#ctx0" brushRef="#br0" timeOffset="1">257 4 2560 0 0,'0'0'15546'0'0,"15"-2"-14870"0"0,2 1-330 0 0,28 1 0 0 0,-42 0-293 0 0,1 1 1 0 0,-1 0-1 0 0,0 0 1 0 0,0 0-1 0 0,0 0 1 0 0,0 0-1 0 0,0 1 1 0 0,0-1-1 0 0,0 1 1 0 0,0 0 0 0 0,0 0-1 0 0,-1 0 1 0 0,1 0-1 0 0,-1 0 1 0 0,5 5-1 0 0,3 4 117 0 0,15 11 186 0 0,-1 1-1 0 0,40 49 1 0 0,-53-57-336 0 0,-1 0 0 0 0,0 0 0 0 0,-1 1 1 0 0,-1 0-1 0 0,-1 1 0 0 0,0-1 0 0 0,4 19 0 0 0,-9-30-60 0 0,-1 0 1 0 0,0 0-1 0 0,0 0 1 0 0,0 0-1 0 0,-1 0 1 0 0,0 0-1 0 0,0 0 1 0 0,0 0-1 0 0,-2 10 1 0 0,1-13-47 0 0,0 1 0 0 0,0-1 1 0 0,0 0-1 0 0,-1 1 1 0 0,1-1-1 0 0,0 0 1 0 0,-1 0-1 0 0,1 0 1 0 0,-1 0-1 0 0,0 0 1 0 0,0-1-1 0 0,1 1 1 0 0,-1 0-1 0 0,0-1 1 0 0,-1 0-1 0 0,1 1 1 0 0,0-1-1 0 0,0 0 1 0 0,-1 0-1 0 0,1 0 1 0 0,-4 1-1 0 0,-6 1-838 0 0,-1-1 0 0 0,1 0 0 0 0,-1 0 0 0 0,0-1 0 0 0,-22-2 0 0 0,0-3-3513 0 0,-8-10-1533 0 0</inkml:trace>
</inkml:ink>
</file>

<file path=ppt/ink/ink1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9:55.1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0 118 10577 0 0,'0'0'4096'0'0,"18"-10"-2893"0"0,63-34 43 0 0,-63 35-854 0 0,0 1 0 0 0,0 0-1 0 0,1 2 1 0 0,0 0 0 0 0,22-4-1 0 0,-34 9-343 0 0,36-6-173 0 0,0 2-1 0 0,87 2 0 0 0,-107 3-371 0 0,-21 0 345 0 0,-1 0 0 0 0,0 0 1 0 0,0 0-1 0 0,1 0 1 0 0,-1 0-1 0 0,0 1 0 0 0,0-1 1 0 0,0 0-1 0 0,1 1 0 0 0,-1-1 1 0 0,0 1-1 0 0,2 0 0 0 0,-1 5-2067 0 0,-9 3-345 0 0,-8 0-1716 0 0,-1-1-1599 0 0</inkml:trace>
</inkml:ink>
</file>

<file path=ppt/ink/ink1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9:55.4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92 1840 0 0,'0'0'15308'0'0,"14"-6"-14454"0"0,4-2-623 0 0,-3 1-33 0 0,0 0 0 0 0,0 1 0 0 0,25-5 0 0 0,119-22 279 0 0,-53 20-3112 0 0,-102 13 1942 0 0,10-1-320 0 0,-9 3-1772 0 0</inkml:trace>
</inkml:ink>
</file>

<file path=ppt/ink/ink1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9:55.8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0 127 10417 0 0,'0'0'7465'0'0,"16"1"-6643"0"0,-4 0-678 0 0,8 0 64 0 0,0-1 1 0 0,0 0-1 0 0,30-5 0 0 0,28-10-165 0 0,90-28 0 0 0,-65 7-4935 0 0,-91 32 3344 0 0,-3 1-2045 0 0,1-1 0 0 0,15-8 0 0 0,-11 4 1045 0 0</inkml:trace>
</inkml:ink>
</file>

<file path=ppt/ink/ink1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9:56.2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4548 0 0,'0'0'16501'0'0,"7"5"-16095"0"0,-3-1-336 0 0,0-1-16 0 0,0 0 0 0 0,0 0 0 0 0,0 0 1 0 0,0 1-1 0 0,-1 0 0 0 0,0 0 0 0 0,0 0 1 0 0,0 0-1 0 0,0 0 0 0 0,3 8 0 0 0,4 15 68 0 0,-2 0 0 0 0,-1 0 0 0 0,6 54-1 0 0,1 1-658 0 0,-14-80 358 0 0,1 0 1 0 0,-1 0 0 0 0,1 0-1 0 0,-1 0 1 0 0,1 0 0 0 0,0 0-1 0 0,0 0 1 0 0,0 0-1 0 0,0-1 1 0 0,0 1 0 0 0,0 0-1 0 0,1 0 1 0 0,-1-1 0 0 0,3 4-1 0 0,-2-5-206 0 0,0 1 0 0 0,-1 0 0 0 0,1 0 0 0 0,-1-1-1 0 0,1 1 1 0 0,0-1 0 0 0,0 1 0 0 0,-1-1 0 0 0,1 1-1 0 0,0-1 1 0 0,0 0 0 0 0,-1 0 0 0 0,1 0 0 0 0,0 0 0 0 0,0-1-1 0 0,3 0 1 0 0,-4 1-8 0 0,0 0 0 0 0,0 0-1 0 0,0-1 1 0 0,0 1 0 0 0,-1 0-1 0 0,1-1 1 0 0,0 1 0 0 0,0-1-1 0 0,0 1 1 0 0,0-1 0 0 0,0 0-1 0 0,-1 1 1 0 0,2-2 0 0 0,16-18-6948 0 0</inkml:trace>
</inkml:ink>
</file>

<file path=ppt/ink/ink1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9:56.5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8265 0 0,'0'0'13174'0'0,"17"9"-12834"0"0,53 32-124 0 0,-49-28-149 0 0,-1 1 0 0 0,0 1 0 0 0,-1 1 0 0 0,18 19 0 0 0,-12-10-41 0 0,16 14-12 0 0,-2 1-1 0 0,64 85 1 0 0,-101-121-36 0 0,0-2-6 0 0,0 1 1 0 0,0-1 0 0 0,0 1 0 0 0,-1 0-1 0 0,1 0 1 0 0,-1 0 0 0 0,0 0-1 0 0,0 0 1 0 0,0 0 0 0 0,0 0 0 0 0,0 4-1 0 0,-1-6 4 0 0,0-1-1 0 0,0 0 1 0 0,0 1-1 0 0,0-1 1 0 0,-1 0-1 0 0,1 1 1 0 0,0-1-1 0 0,0 0 1 0 0,0 1-1 0 0,-1-1 1 0 0,1 0-1 0 0,0 0 1 0 0,0 1-1 0 0,-1-1 1 0 0,1 0-1 0 0,0 0 1 0 0,-1 1-1 0 0,1-1 1 0 0,0 0-1 0 0,-1 0 1 0 0,1 0-1 0 0,0 0 1 0 0,-1 1-1 0 0,1-1 1 0 0,0 0-1 0 0,-1 0 1 0 0,1 0-1 0 0,0 0 1 0 0,-1 0-1 0 0,1 0 1 0 0,-1 0 0 0 0,-15 0-523 0 0,11 0 356 0 0,-9 0-448 0 0,0-1 1 0 0,0 0-1 0 0,0-1 0 0 0,0-1 1 0 0,-17-5-1 0 0,10 0-2828 0 0,-26-12 1 0 0,-2-6-2703 0 0</inkml:trace>
</inkml:ink>
</file>

<file path=ppt/ink/ink1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9:57.0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1 178 8265 0 0,'0'0'6096'0'0,"14"-12"-4987"0"0,1-1-766 0 0,-2 2 3 0 0,0 0 0 0 0,1 1 0 0 0,0 1 0 0 0,0 0 0 0 0,17-7 1 0 0,2 2 373 0 0,1 1 0 0 0,1 2 0 0 0,55-10 1 0 0,109-4-303 0 0,-68 22-707 0 0,-110 3 10 0 0,-18 0 114 0 0,0 0 0 0 0,1 1 0 0 0,-1-1 1 0 0,0 0-1 0 0,0 1 0 0 0,0 0 1 0 0,0 0-1 0 0,4 2 0 0 0,-6-3 80 0 0,-1 0-1 0 0,1 1 1 0 0,-1-1-1 0 0,1 0 1 0 0,-1 1-1 0 0,1-1 1 0 0,-1 1-1 0 0,1-1 1 0 0,-1 1-1 0 0,1-1 1 0 0,-1 1-1 0 0,0-1 1 0 0,1 1-1 0 0,-1-1 1 0 0,0 1-1 0 0,0-1 1 0 0,1 1-1 0 0,-1 0 1 0 0,0 0-1 0 0,0 0-70 0 0,0 0 0 0 0,0 0 0 0 0,0 0 0 0 0,0 1 0 0 0,0-1 0 0 0,-1 0 0 0 0,1 0 0 0 0,0 0 0 0 0,-1 0 0 0 0,1 0 0 0 0,-1 0 0 0 0,1 0 0 0 0,-1 0-1 0 0,1 0 1 0 0,-2 1 0 0 0,-4 4-988 0 0,0 0-1 0 0,0-1 1 0 0,0 0-1 0 0,-13 8 1 0 0,19-13 1136 0 0,-32 21-5149 0 0</inkml:trace>
</inkml:ink>
</file>

<file path=ppt/ink/ink1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9:57.3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1 114 4680 0 0,'0'0'14851'0'0,"20"5"-13895"0"0,-2 0-770 0 0,-6-1-86 0 0,1-1 1 0 0,0 0-1 0 0,1-1 0 0 0,-1-1 1 0 0,0 0-1 0 0,1 0 0 0 0,-1-2 1 0 0,19-1-1 0 0,586-127-755 0 0,-611 126 161 0 0,7-1-134 0 0,-48 27-14951 0 0,17-11 11359 0 0</inkml:trace>
  <inkml:trace contextRef="#ctx0" brushRef="#br0" timeOffset="1">465 275 1812 0 0,'0'0'15208'0'0,"15"-6"-14365"0"0,4-2-558 0 0,79-31 1075 0 0,171-47-493 0 0,-267 85-890 0 0,4 0-280 0 0,1-1 1 0 0,-1-1 0 0 0,1 1 0 0 0,-1-1 0 0 0,11-7 0 0 0,-17 10 219 0 0,0 0 0 0 0,0 0 0 0 0,0 0 0 0 0,0 0 1 0 0,0 0-1 0 0,1 0 0 0 0,-1-1 0 0 0,0 1 0 0 0,0 0 0 0 0,0 0 0 0 0,0 0 0 0 0,0 0 0 0 0,0 0 0 0 0,0-1 1 0 0,0 1-1 0 0,0 0 0 0 0,0 0 0 0 0,1 0 0 0 0,-1-1 0 0 0,0 1 0 0 0,0 0 0 0 0,0 0 0 0 0,0 0 0 0 0,0-1 1 0 0,0 1-1 0 0,0 0 0 0 0,0 0 0 0 0,-1 0 0 0 0,1 0 0 0 0,0-1 0 0 0,0 1 0 0 0,0 0 0 0 0,0 0 0 0 0,0 0 1 0 0,0-1-1 0 0,0 1 0 0 0,0 0 0 0 0,0 0 0 0 0,0 0 0 0 0,-1 0 0 0 0,1 0 0 0 0,0-1 0 0 0,0 1 0 0 0,0 0 1 0 0,0 0-1 0 0,0 0 0 0 0,-1 0 0 0 0,1 0 0 0 0,0 0 0 0 0,0 0 0 0 0,0 0 0 0 0,-1 0 0 0 0,1-1 0 0 0,0 1 1 0 0,-14-5-3823 0 0,11 4 2263 0 0,-12-4-3361 0 0,2 1 1573 0 0</inkml:trace>
</inkml:ink>
</file>

<file path=ppt/ink/ink1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0:17.1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172 221 1696 0 0,'0'0'10327'0'0,"-8"-9"-9811"0"0,-25-26-6 0 0,32 34-426 0 0,0 0 0 0 0,0 0 0 0 0,0 0 0 0 0,0 0 0 0 0,0 0 0 0 0,-1 0 0 0 0,1 0 0 0 0,0 1 0 0 0,0-1 0 0 0,-3 0 1 0 0,-5 2 376 0 0,5 0-247 0 0,1-1-138 0 0,0 1-1 0 0,0 0 0 0 0,0 1 0 0 0,0-1 1 0 0,0 0-1 0 0,0 1 0 0 0,1 0 0 0 0,-1 0 1 0 0,1 0-1 0 0,-1 0 0 0 0,1 0 1 0 0,0 0-1 0 0,-1 0 0 0 0,1 1 0 0 0,0-1 1 0 0,-2 5-1 0 0,-3 4 224 0 0,1-1 0 0 0,-9 23 0 0 0,9-17-155 0 0,0 1-1 0 0,2-1 1 0 0,0 1 0 0 0,1 0-1 0 0,0 0 1 0 0,2 0-1 0 0,0 0 1 0 0,1 0 0 0 0,0 0-1 0 0,5 28 1 0 0,-3-34-113 0 0,1-1 1 0 0,0 1-1 0 0,1-1 1 0 0,-1 1 0 0 0,2-1-1 0 0,0 0 1 0 0,10 15-1 0 0,-10-18-13 0 0,-1-1 0 0 0,2 0-1 0 0,-1 0 1 0 0,1 0-1 0 0,0-1 1 0 0,0 0 0 0 0,1 0-1 0 0,-1-1 1 0 0,1 1-1 0 0,0-2 1 0 0,10 5 0 0 0,-8-5 2 0 0,-1 0 1 0 0,1-1-1 0 0,0 0 1 0 0,-1-1-1 0 0,1 0 1 0 0,0 0 0 0 0,0-1-1 0 0,0 0 1 0 0,0 0-1 0 0,9-3 1 0 0,-1 0-2 0 0,0-1 1 0 0,0 0 0 0 0,0-1 0 0 0,18-9-1 0 0,-15 5-4 0 0,-1-1-1 0 0,0-1 0 0 0,0-1 0 0 0,-1 0 0 0 0,18-16 0 0 0,-28 21-8 0 0,-1 1 0 0 0,-1-1-1 0 0,1 0 1 0 0,-1 0-1 0 0,-1-1 1 0 0,1 0 0 0 0,-1 0-1 0 0,-1 0 1 0 0,1-1 0 0 0,-1 1-1 0 0,-1-1 1 0 0,0 0 0 0 0,0 0-1 0 0,2-12 1 0 0,-5 12-5 0 0,1 0 1 0 0,-1 0 0 0 0,-1 0-1 0 0,0 0 1 0 0,0 1-1 0 0,0-1 1 0 0,-1 0-1 0 0,-1 1 1 0 0,1-1 0 0 0,-1 1-1 0 0,-6-11 1 0 0,-1 0-45 0 0,-1 1 0 0 0,0 0 0 0 0,-23-26 0 0 0,21 29 13 0 0,0 0 0 0 0,-1 0 1 0 0,-1 1-1 0 0,0 1 0 0 0,-1 1 0 0 0,-1 0 0 0 0,1 1 1 0 0,-2 0-1 0 0,0 2 0 0 0,0 0 0 0 0,0 1 0 0 0,-1 1 1 0 0,-39-9-1 0 0,26 9 57 0 0,-1 2 1 0 0,-45-3-1 0 0,77 8-22 0 0,0 0 0 0 0,1 0 0 0 0,-1 0 0 0 0,0 1 0 0 0,1-1 0 0 0,-1 0-1 0 0,0 0 1 0 0,1 0 0 0 0,-1 0 0 0 0,0 1 0 0 0,1-1 0 0 0,-1 0-1 0 0,0 1 1 0 0,1-1 0 0 0,-1 0 0 0 0,1 1 0 0 0,-1-1 0 0 0,1 1 0 0 0,-1-1-1 0 0,1 1 1 0 0,-1-1 0 0 0,1 1 0 0 0,-2 0 0 0 0,2 1 3 0 0,-1-1 1 0 0,1 0-1 0 0,0 1 1 0 0,-1-1-1 0 0,1 0 1 0 0,0 1-1 0 0,0-1 1 0 0,0 1-1 0 0,0-1 1 0 0,0 0-1 0 0,0 3 1 0 0,1 1 34 0 0,0 1 1 0 0,0-1-1 0 0,1 0 1 0 0,-1 0-1 0 0,5 8 1 0 0,5 7 136 0 0,1-1 0 0 0,1 0 0 0 0,0-1 0 0 0,2 0 0 0 0,0-1 0 0 0,34 29 0 0 0,-24-25-3 0 0,2-1 1 0 0,0-1-1 0 0,1-2 1 0 0,37 17-1 0 0,7-5 162 0 0,137 35-1 0 0,-186-57-302 0 0,34 9 57 0 0,-56-15-253 0 0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38:24.5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132 168 928 0 0,'0'0'17064'0'0,"4"-13"-16272"0"0,14-39-258 0 0,-17 49-509 0 0,0 1-1 0 0,0-1 0 0 0,0 1 0 0 0,0 0 0 0 0,0-1 1 0 0,1 1-1 0 0,-1 0 0 0 0,1 0 0 0 0,0 0 0 0 0,-1 0 1 0 0,1 0-1 0 0,0 0 0 0 0,0 0 0 0 0,0 0 0 0 0,3-1 1 0 0,3-3-21 0 0,-6 4 6 0 0,1 0 1 0 0,-2 0-1 0 0,1 0 0 0 0,0 0 1 0 0,0 0-1 0 0,-1 0 0 0 0,1 0 1 0 0,-1 0-1 0 0,1-1 1 0 0,-1 1-1 0 0,0-1 0 0 0,0 1 1 0 0,0-1-1 0 0,-1 1 0 0 0,1-1 1 0 0,0 1-1 0 0,0-6 0 0 0,-2 7 9 0 0,1 1 0 0 0,0-1-1 0 0,0 0 1 0 0,-1 1 0 0 0,1-1-1 0 0,-1 1 1 0 0,1-1 0 0 0,0 1-1 0 0,-1-1 1 0 0,1 0 0 0 0,-1 1-1 0 0,1-1 1 0 0,-1 1 0 0 0,1 0-1 0 0,-1-1 1 0 0,0 1 0 0 0,1-1-1 0 0,-1 1 1 0 0,0 0 0 0 0,1 0-1 0 0,-1-1 1 0 0,0 1 0 0 0,1 0-1 0 0,-1 0 1 0 0,0 0 0 0 0,1 0-1 0 0,-1 0 1 0 0,-1 0 0 0 0,-24-3 410 0 0,22 3-325 0 0,-5 0 41 0 0,0 0 0 0 0,0 1 0 0 0,1 0 0 0 0,-1 0 0 0 0,0 1 1 0 0,1 0-1 0 0,-1 1 0 0 0,1 0 0 0 0,0 0 0 0 0,-1 0 0 0 0,2 1 1 0 0,-15 10-1 0 0,19-12-126 0 0,-1 0 0 0 0,1 1 0 0 0,0-1 1 0 0,0 1-1 0 0,1 0 0 0 0,-1 0 0 0 0,1 0 1 0 0,-1 1-1 0 0,1-1 0 0 0,0 0 0 0 0,0 1 1 0 0,0-1-1 0 0,1 1 0 0 0,-1 0 0 0 0,1 0 1 0 0,0-1-1 0 0,0 1 0 0 0,0 0 0 0 0,0 0 1 0 0,1 0-1 0 0,0 0 0 0 0,0 0 0 0 0,0 0 0 0 0,0 0 1 0 0,1 0-1 0 0,-1 0 0 0 0,1 0 0 0 0,0 0 1 0 0,0 0-1 0 0,3 7 0 0 0,1-2-26 0 0,0 1 0 0 0,1-1 0 0 0,0 0 0 0 0,0 0-1 0 0,1-1 1 0 0,0 0 0 0 0,0 0 0 0 0,1 0 0 0 0,0-1 0 0 0,16 11-1 0 0,-7-6-392 0 0,1-2-1 0 0,0 0 0 0 0,1-1 0 0 0,33 12 0 0 0,-38-17-534 0 0,1-1 1 0 0,-1 0 0 0 0,18 2 0 0 0,18-3-5615 0 0,-28-2 1577 0 0</inkml:trace>
</inkml:ink>
</file>

<file path=ppt/ink/ink1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0:17.3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9625 0 0,'0'0'10833'0'0,"12"9"-10579"0"0,37 28-81 0 0,-46-34-153 0 0,1 0 0 0 0,-1 0 0 0 0,1 0 0 0 0,-1 0 0 0 0,0 1 0 0 0,0-1 0 0 0,-1 1-1 0 0,5 7 1 0 0,1 3 26 0 0,0-1-46 0 0,12 25 0 0 0,-16-28-658 0 0,0 0 0 0 0,1-1 1 0 0,0 0-1 0 0,1 0 0 0 0,13 16 1 0 0,-18-24 335 0 0,0 0 1 0 0,0 0 0 0 0,0 0 0 0 0,1 0 0 0 0,-1 0 0 0 0,0 0 0 0 0,1-1 0 0 0,-1 1 0 0 0,2 0 0 0 0,10 2-5175 0 0,1-3-289 0 0</inkml:trace>
</inkml:ink>
</file>

<file path=ppt/ink/ink1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0:17.6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78 796 0 0,'0'0'18589'0'0,"15"-7"-18134"0"0,46-23-77 0 0,-54 27-288 0 0,1 0 0 0 0,-1 1 0 0 0,0 0 0 0 0,1 0 0 0 0,0 0 0 0 0,-1 1 0 0 0,12 0 0 0 0,2-1 103 0 0,135-19 200 0 0,-154 20-533 0 0,0 1 1 0 0,0 0-1 0 0,0 0 0 0 0,0 0 1 0 0,0 0-1 0 0,0 0 0 0 0,-1 0 1 0 0,1 0-1 0 0,0 1 0 0 0,2 0 1 0 0,-3-1-238 0 0,0 1 1 0 0,0 0 0 0 0,0 0-1 0 0,-1-1 1 0 0,1 1 0 0 0,0 0-1 0 0,-1 0 1 0 0,1 0 0 0 0,-1-1 0 0 0,1 1-1 0 0,-1 0 1 0 0,1 0 0 0 0,-1 0-1 0 0,0 0 1 0 0,1 0 0 0 0,-1 0-1 0 0,0 2 1 0 0</inkml:trace>
</inkml:ink>
</file>

<file path=ppt/ink/ink1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0:18.0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1852 0 0,'0'0'18032'0'0,"10"13"-17454"0"0,30 44-129 0 0,-32-43-237 0 0,0 0 1 0 0,11 27-1 0 0,-7-15 19 0 0,7 13 19 0 0,31 72-120 0 0,-46-98-703 0 0,0-1-1 0 0,-1 1 0 0 0,-1 0 1 0 0,2 23-1 0 0,-1-24-1394 0 0,-3-12 1765 0 0,1 1 0 0 0,-1-1 0 0 0,0 0 0 0 0,0 1 0 0 0,0-1 0 0 0,0 0 0 0 0,0 0 0 0 0,3 2-2233 0 0,-2-1 2233 0 0,-1-1 0 0 0,0 0 0 0 0,0 0 1 0 0,1 0-1 0 0,-1 0 0 0 0,0 0 0 0 0,1 0 0 0 0,-1 0 0 0 0,0 0 0 0 0,0 0 0 0 0,1 0 0 0 0,-1 0 0 0 0,0 0 0 0 0,1 0 0 0 0,-1 0 0 0 0,0 0 0 0 0,0-1 0 0 0,1 1 0 0 0,-1 0 0 0 0,0 0 0 0 0,1 0 0 0 0,-1 0 0 0 0,0-1 0 0 0,1 1-203 0 0,10-10-7116 0 0</inkml:trace>
</inkml:ink>
</file>

<file path=ppt/ink/ink1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0:18.2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8433 0 0,'0'0'10261'0'0,"26"7"-10889"0"0,-16-2-376 0 0,2 2-237 0 0,2-2-767 0 0,-5 0-2352 0 0,8-5-3781 0 0</inkml:trace>
</inkml:ink>
</file>

<file path=ppt/ink/ink1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0:18.5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3556 0 0,'0'0'16749'0'0,"15"4"-16273"0"0,-1 0-357 0 0,-3-2-34 0 0,-1 1-1 0 0,1 0 1 0 0,-1 1-1 0 0,0 0 1 0 0,0 0-1 0 0,17 12 1 0 0,8 7 47 0 0,-2 1 1 0 0,0 1-1 0 0,-2 2 0 0 0,-1 2 1 0 0,46 55-1 0 0,-71-77-185 0 0,0 0 1 0 0,0 0-1 0 0,-1 1 1 0 0,0-1-1 0 0,-1 1 0 0 0,0 0 1 0 0,5 17-1 0 0,-8-23-57 0 0,1 1 0 0 0,-1-1 0 0 0,1 0 1 0 0,-1 1-1 0 0,0-1 0 0 0,0 1 0 0 0,0-1 0 0 0,-1 1 0 0 0,1-1 0 0 0,0 0 0 0 0,-1 1 1 0 0,0-1-1 0 0,1 0 0 0 0,-1 1 0 0 0,0-1 0 0 0,0 0 0 0 0,0 0 0 0 0,-1 0 0 0 0,1 0 1 0 0,0 0-1 0 0,-1 0 0 0 0,1 0 0 0 0,-1 0 0 0 0,0 0 0 0 0,0-1 0 0 0,0 1 0 0 0,0-1 1 0 0,0 1-1 0 0,0-1 0 0 0,0 0 0 0 0,-4 2 0 0 0,5-3 39 0 0,-3 2-754 0 0,0 0 0 0 0,0 0 1 0 0,0-1-1 0 0,-1 0 0 0 0,1 0 0 0 0,-9 1 0 0 0,-14-3-4746 0 0</inkml:trace>
</inkml:ink>
</file>

<file path=ppt/ink/ink1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0:18.8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1 115 11997 0 0,'0'0'5379'0'0,"14"-10"-4142"0"0,-1 0-929 0 0,-4 3-117 0 0,0 0 0 0 0,1 1-1 0 0,0 0 1 0 0,0 0 0 0 0,0 1 0 0 0,1 1-1 0 0,19-6 1 0 0,15-3-351 0 0,1 3 0 0 0,0 1 0 0 0,0 3 1 0 0,1 2-1 0 0,86 3 0 0 0,-131 1-7 0 0,0 0 0 0 0,-1 1 1 0 0,1-1-1 0 0,0 0 0 0 0,0 1 0 0 0,0 0 1 0 0,-1-1-1 0 0,1 1 0 0 0,0 0 0 0 0,-1 0 1 0 0,1 0-1 0 0,-1 0 0 0 0,1 0 1 0 0,-1 0-1 0 0,2 2 0 0 0,1 2-1320 0 0,0-1 1 0 0,-1 1-1 0 0,5 8 0 0 0,-1-1-3389 0 0,1 0-849 0 0</inkml:trace>
</inkml:ink>
</file>

<file path=ppt/ink/ink1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0:19.0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375 0 11717 0 0,'0'0'8860'0'0,"-6"13"-8403"0"0,-1 2-352 0 0,-36 66 287 0 0,-159 218-2702 0 0,199-295 2105 0 0,-4 5-450 0 0,-1 0-1 0 0,1 0 1 0 0,-14 12 0 0 0,18-19 164 0 0,1 0 0 0 0,-1 0 0 0 0,0 0 0 0 0,0-1 0 0 0,0 1 1 0 0,0-1-1 0 0,-5 2 0 0 0,7-2 23 0 0,-1-1 1 0 0,0 0-1 0 0,1 0 0 0 0,-1 1 1 0 0,0-1-1 0 0,0 0 0 0 0,1 0 0 0 0,-1-1 1 0 0,0 1-1 0 0,0 0 0 0 0,1-1 1 0 0,-1 1-1 0 0,0-1 0 0 0,1 1 1 0 0,-3-2-1 0 0,-10-10-4105 0 0</inkml:trace>
</inkml:ink>
</file>

<file path=ppt/ink/ink1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0:19.3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4 249 1156 0 0,'-1'-12'1440'0'0,"0"-10"-28"0"0,-1-9 1147 0 0,3-38 0 0 0,-1 61-2000 0 0,1 0 0 0 0,0 0 1 0 0,0 0-1 0 0,1 0 1 0 0,0 0-1 0 0,0 0 1 0 0,1 0-1 0 0,0 0 1 0 0,1 1-1 0 0,6-11 0 0 0,-9 16-425 0 0,0 1 0 0 0,1-1 0 0 0,-1 1-1 0 0,1 0 1 0 0,-1 0 0 0 0,1-1 0 0 0,0 1-1 0 0,-1 0 1 0 0,1 0 0 0 0,0 0-1 0 0,0 1 1 0 0,0-1 0 0 0,0 0 0 0 0,0 1-1 0 0,-1-1 1 0 0,1 1 0 0 0,0 0 0 0 0,0-1-1 0 0,0 1 1 0 0,0 0 0 0 0,0 0 0 0 0,0 0-1 0 0,0 1 1 0 0,0-1 0 0 0,0 0-1 0 0,0 1 1 0 0,0-1 0 0 0,0 1 0 0 0,0 0-1 0 0,2 1 1 0 0,5 2 132 0 0,0 0 0 0 0,-1 1 1 0 0,0 0-1 0 0,15 13 0 0 0,-5-2 110 0 0,0 1 0 0 0,25 31 0 0 0,26 46-187 0 0,-47-64-205 0 0,-1 0-408 0 0,21 28-666 0 0,-37-52 294 0 0,0-1 1 0 0,1 0 0 0 0,-1 0 0 0 0,1 0-1 0 0,0 0 1 0 0,0-1 0 0 0,8 4 0 0 0,-2-4-3859 0 0,1-3-1877 0 0</inkml:trace>
</inkml:ink>
</file>

<file path=ppt/ink/ink1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0:19.6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9129 0 0,'0'0'10817'0'0,"14"2"-9942"0"0,44 13-269 0 0,-56-15-576 0 0,0 1 1 0 0,0 0-1 0 0,0 0 0 0 0,0 0 0 0 0,0 0 0 0 0,0 0 1 0 0,-1 0-1 0 0,1 1 0 0 0,0-1 0 0 0,-1 0 0 0 0,1 1 1 0 0,-1-1-1 0 0,0 1 0 0 0,1 0 0 0 0,-1-1 0 0 0,0 1 1 0 0,0 0-1 0 0,0 0 0 0 0,0 0 0 0 0,0 0 0 0 0,0 3 0 0 0,3 4 74 0 0,3 8-213 0 0,-1 0 0 0 0,0 0-1 0 0,-1 0 1 0 0,-1 1 0 0 0,-1 0 0 0 0,0 0-1 0 0,-2 0 1 0 0,0 0 0 0 0,0 0-1 0 0,-2 0 1 0 0,0 0 0 0 0,-2 0 0 0 0,-5 27-1 0 0,2-26-723 0 0,-3 12-1216 0 0,7-10-3629 0 0</inkml:trace>
</inkml:ink>
</file>

<file path=ppt/ink/ink1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0:19.9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76 251 6353 0 0,'0'0'13897'0'0,"-12"17"-13560"0"0,-36 60-135 0 0,45-73-190 0 0,1 1 1 0 0,0-1 0 0 0,0 1-1 0 0,1-1 1 0 0,-1 1 0 0 0,1 0-1 0 0,0 0 1 0 0,1-1 0 0 0,-1 1-1 0 0,1 0 1 0 0,0 0 0 0 0,0 0 0 0 0,1 5-1 0 0,0 5 18 0 0,-1-4-20 0 0,1 1 0 0 0,0-1 0 0 0,1 1-1 0 0,1-1 1 0 0,0 0 0 0 0,0 0 0 0 0,1 0 0 0 0,1-1 0 0 0,-1 1 0 0 0,2-1 0 0 0,9 15 0 0 0,-10-19-26 0 0,0 1 1 0 0,0-1 0 0 0,1 0 0 0 0,0 0-1 0 0,0-1 1 0 0,0 1 0 0 0,1-1 0 0 0,-1-1-1 0 0,1 1 1 0 0,1-1 0 0 0,-1-1 0 0 0,0 1-1 0 0,1-1 1 0 0,0 0 0 0 0,0-1 0 0 0,15 3-1 0 0,-10-3-9 0 0,1-2 0 0 0,-1 1 0 0 0,1-2-1 0 0,-1 0 1 0 0,1 0 0 0 0,-1-1 0 0 0,0-1-1 0 0,0 0 1 0 0,0-1 0 0 0,0-1 0 0 0,-1 0-1 0 0,1 0 1 0 0,-1-1 0 0 0,0-1 0 0 0,-1 0 0 0 0,0 0-1 0 0,0-1 1 0 0,0-1 0 0 0,-1 0 0 0 0,-1 0-1 0 0,1-1 1 0 0,-1 0 0 0 0,-1-1 0 0 0,11-17 0 0 0,-11 15-29 0 0,-2-1 0 0 0,0 0 1 0 0,0 0-1 0 0,-1 0 0 0 0,-1 0 1 0 0,-1-1-1 0 0,0 1 0 0 0,0-1 1 0 0,-2 0-1 0 0,0 0 0 0 0,0 0 1 0 0,-4-29-1 0 0,1 24 11 0 0,-2 0 1 0 0,0 1 0 0 0,-1 0-1 0 0,-1 0 1 0 0,-1 0-1 0 0,-1 1 1 0 0,0 0-1 0 0,-1 0 1 0 0,-14-20-1 0 0,18 31 54 0 0,0 1-1 0 0,0-1 0 0 0,0 1 1 0 0,-1 1-1 0 0,0-1 0 0 0,0 1 1 0 0,0 0-1 0 0,-1 0 0 0 0,0 1 1 0 0,0-1-1 0 0,0 2 0 0 0,0-1 1 0 0,0 1-1 0 0,-1 0 0 0 0,0 1 1 0 0,1-1-1 0 0,-1 2 0 0 0,0-1 1 0 0,0 1-1 0 0,0 0 0 0 0,0 1 1 0 0,0 0-1 0 0,-1 0 0 0 0,1 0 1 0 0,-8 3-1 0 0,12-2 25 0 0,1 0 0 0 0,-1 0-1 0 0,0 1 1 0 0,1-1 0 0 0,-1 1-1 0 0,1 0 1 0 0,-1 0 0 0 0,1 0 0 0 0,0 1-1 0 0,0-1 1 0 0,0 1 0 0 0,0 0 0 0 0,0 0-1 0 0,1 0 1 0 0,-1 0 0 0 0,1 0-1 0 0,0 0 1 0 0,0 1 0 0 0,0-1 0 0 0,0 1-1 0 0,1-1 1 0 0,-1 1 0 0 0,1 0 0 0 0,-1 6-1 0 0,-1 3 40 0 0,1-1 0 0 0,1 1-1 0 0,0 0 1 0 0,1-1-1 0 0,0 1 1 0 0,3 19 0 0 0,1-15-15 0 0,-1 0 1 0 0,2 0 0 0 0,0-1 0 0 0,9 20 0 0 0,36 62 73 0 0,-39-78-134 0 0,1-1 1 0 0,0 0-1 0 0,2 0 1 0 0,1-2-1 0 0,0 1 1 0 0,20 16-1 0 0,-25-25-376 0 0,0-1-1 0 0,0-1 0 0 0,1 0 0 0 0,0-1 1 0 0,0 0-1 0 0,1 0 0 0 0,0-1 0 0 0,0-1 1 0 0,0 0-1 0 0,0 0 0 0 0,1-1 1 0 0,20 2-1 0 0,23-3-7739 0 0,-22-4 457 0 0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38:28.7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47 54 3892 0 0,'0'0'11870'0'0,"-4"-9"-11237"0"0,-11-26-27 0 0,11 26 2199 0 0,2 14-2252 0 0,-6 36 278 0 0,-5 65 0 0 0,12-88-796 0 0,1-1 1 0 0,1 1 0 0 0,0 0-1 0 0,1-1 1 0 0,1 0-1 0 0,8 25 1 0 0,-4-20-97 0 0,1-1 0 0 0,1 0 1 0 0,20 35-1 0 0,-29-57 57 0 0,0 1 1 0 0,0 0 0 0 0,1 0-1 0 0,-1 0 1 0 0,0 0 0 0 0,0-1-1 0 0,0 1 1 0 0,1 0-1 0 0,-1 0 1 0 0,0-1 0 0 0,0 1-1 0 0,0 0 1 0 0,0-1 0 0 0,1 1-1 0 0,-1 0 1 0 0,0 0 0 0 0,0-1-1 0 0,0 1 1 0 0,0 0-1 0 0,0-1 1 0 0,0 1 0 0 0,0 0-1 0 0,0-1 1 0 0,0 1 0 0 0,0 0-1 0 0,0 0 1 0 0,0-1 0 0 0,0 1-1 0 0,0 0 1 0 0,0-1 0 0 0,1-15 20 0 0,3-24-148 0 0,9-41 1 0 0,-10 64 140 0 0,2 1-1 0 0,0-1 1 0 0,1 1 0 0 0,0 0 0 0 0,10-16-1 0 0,-15 30 10 0 0,0 0-1 0 0,1-1 0 0 0,-1 1 1 0 0,0 1-1 0 0,1-1 0 0 0,-1 0 0 0 0,1 0 1 0 0,0 1-1 0 0,0-1 0 0 0,0 0 1 0 0,0 1-1 0 0,0 0 0 0 0,0 0 1 0 0,0-1-1 0 0,0 1 0 0 0,0 0 0 0 0,0 1 1 0 0,1-1-1 0 0,-1 0 0 0 0,0 1 1 0 0,1-1-1 0 0,-1 1 0 0 0,0 0 1 0 0,1-1-1 0 0,-1 1 0 0 0,1 0 1 0 0,-1 1-1 0 0,0-1 0 0 0,1 0 0 0 0,-1 1 1 0 0,0-1-1 0 0,1 1 0 0 0,-1 0 1 0 0,3 1-1 0 0,2 1 3 0 0,0 1 0 0 0,0 0 0 0 0,0 0 0 0 0,0 1-1 0 0,0 0 1 0 0,-1 0 0 0 0,0 1 0 0 0,9 9 0 0 0,24 37-16 0 0,-28-36-4 0 0,2 1-1 0 0,20 20 1 0 0,-30-34-10 0 0,-1-1-1 0 0,1 0 0 0 0,0 1 1 0 0,1-1-1 0 0,-1-1 0 0 0,0 1 1 0 0,1 0-1 0 0,-1-1 0 0 0,0 1 1 0 0,1-1-1 0 0,0 0 0 0 0,-1 0 0 0 0,6 0 1 0 0,-3-1-76 0 0,0 0 1 0 0,-1 0-1 0 0,1 0 0 0 0,0-1 1 0 0,0 0-1 0 0,-1 0 1 0 0,11-4-1 0 0,0-1-409 0 0,0-1 0 0 0,-1-1-1 0 0,-1-1 1 0 0,28-19 0 0 0,-32 19-204 0 0,0 0 1 0 0,0 0-1 0 0,-1-1 1 0 0,0 0-1 0 0,0-1 1 0 0,9-16-1 0 0,-8 9 617 0 0,0 0-1 0 0,-2 0 0 0 0,11-32 1 0 0,-17 42 549 0 0,4-6 3650 0 0,-6 14-4056 0 0,0 0 0 0 0,1 0 0 0 0,-1 0 0 0 0,0 0-1 0 0,1 0 1 0 0,-1-1 0 0 0,1 1 0 0 0,-1 0 0 0 0,0 0-1 0 0,1 0 1 0 0,-1 0 0 0 0,0 0 0 0 0,1 0 0 0 0,-1 0-1 0 0,1 1 1 0 0,-1-1 0 0 0,0 0 0 0 0,1 0 0 0 0,-1 0-1 0 0,1 0 1 0 0,-1 0 0 0 0,0 0 0 0 0,1 1 0 0 0,-1-1-1 0 0,0 0 1 0 0,0 0 0 0 0,1 1 0 0 0,-1-1 0 0 0,0 0-1 0 0,1 0 1 0 0,-1 1 0 0 0,0-1 0 0 0,0 0 0 0 0,0 1-1 0 0,1-1 1 0 0,-1 1 0 0 0,19 22 274 0 0,-1 0 0 0 0,16 28 0 0 0,6 7-348 0 0,-20-31 8 0 0,25 36 27 0 0,-40-56-8 0 0,-1 1 0 0 0,0 0 0 0 0,0 0 1 0 0,-1 0-1 0 0,0 0 0 0 0,2 13 0 0 0,-4-18 6 0 0,-1-1 0 0 0,0 1-1 0 0,1 0 1 0 0,-1-1 0 0 0,-1 1-1 0 0,1 0 1 0 0,0-1 0 0 0,-1 1-1 0 0,1-1 1 0 0,-1 1 0 0 0,0 0-1 0 0,0-1 1 0 0,0 0 0 0 0,0 1-1 0 0,0-1 1 0 0,0 1 0 0 0,-1-1-1 0 0,1 0 1 0 0,-1 0 0 0 0,0 0-1 0 0,0 0 1 0 0,1 0 0 0 0,-1 0-1 0 0,-1-1 1 0 0,1 1 0 0 0,0-1-1 0 0,0 1 1 0 0,0-1 0 0 0,-1 0-1 0 0,-3 2 1 0 0,-2 0-40 0 0,0 0-1 0 0,-1 0 1 0 0,0-1 0 0 0,0 0-1 0 0,0 0 1 0 0,0-1 0 0 0,-16 0-1 0 0,24-1-56 0 0,0 0-1 0 0,0 0 1 0 0,0 0-1 0 0,0 0 1 0 0,0-1-1 0 0,0 1 0 0 0,0 0 1 0 0,0-1-1 0 0,0 1 1 0 0,0 0-1 0 0,0-1 1 0 0,0 0-1 0 0,0 1 1 0 0,1-1-1 0 0,-1 1 0 0 0,0-1 1 0 0,0 0-1 0 0,0 0 1 0 0,1 1-1 0 0,-1-1 1 0 0,1 0-1 0 0,-1 0 0 0 0,0 0 1 0 0,1 0-1 0 0,-1 0 1 0 0,1 0-1 0 0,0 0 1 0 0,-1-1-1 0 0,0-2-1080 0 0,0 0 1 0 0,0-1-1 0 0,0 1 0 0 0,1 0 0 0 0,-1-9 1 0 0,1-6-4020 0 0</inkml:trace>
</inkml:ink>
</file>

<file path=ppt/ink/ink1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0:20.4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1 278 8141 0 0,'0'0'9151'0'0,"13"9"-8120"0"0,43 31-178 0 0,-51-36-790 0 0,-1 1 0 0 0,0 0 0 0 0,0 0 0 0 0,-1 0 0 0 0,1 0 0 0 0,-1 1 0 0 0,0-1 0 0 0,0 1 0 0 0,-1 0 0 0 0,0-1 0 0 0,0 1 0 0 0,0 0 0 0 0,-1 1 0 0 0,1-1 0 0 0,-1 7 0 0 0,1-3-13 0 0,4 40 71 0 0,-1 0 0 0 0,-4 57 0 0 0,-1-96-124 0 0,0-7 5 0 0,0-1-1 0 0,0 1 1 0 0,0-1 0 0 0,-1 0 0 0 0,1 1-1 0 0,-1-1 1 0 0,0 0 0 0 0,0 1 0 0 0,-3 5-1 0 0,3-8-4 0 0,1 0 0 0 0,-1 0 0 0 0,0 0 0 0 0,0-1 0 0 0,0 1 0 0 0,1 0 0 0 0,-1 0 0 0 0,0 0 0 0 0,0-1 0 0 0,0 1 0 0 0,0-1 0 0 0,0 1 0 0 0,-1 0 0 0 0,1-1 0 0 0,0 0-1 0 0,0 1 1 0 0,0-1 0 0 0,0 0 0 0 0,0 1 0 0 0,-1-1 0 0 0,1 0 0 0 0,0 0 0 0 0,0 0 0 0 0,0 0 0 0 0,-1 0 0 0 0,1-1 0 0 0,0 1 0 0 0,0 0 0 0 0,0 0 0 0 0,-2-1 0 0 0,0 0-23 0 0,0-1 1 0 0,0 1-1 0 0,0-1 1 0 0,0 1-1 0 0,1-1 1 0 0,-1 0-1 0 0,1 0 1 0 0,-1 0 0 0 0,1 0-1 0 0,-1-1 1 0 0,1 1-1 0 0,0 0 1 0 0,0-1-1 0 0,1 0 1 0 0,-1 1-1 0 0,-2-5 1 0 0,0-1-43 0 0,1 0-1 0 0,0 0 1 0 0,0 0-1 0 0,-4-17 1 0 0,5 7-31 0 0,0-1 0 0 0,1 0 1 0 0,1 1-1 0 0,1-1 0 0 0,0 0 1 0 0,1 1-1 0 0,6-21 0 0 0,41-126-478 0 0,-46 156 541 0 0,7-22-25 0 0,1 1 0 0 0,1 0 0 0 0,25-41 0 0 0,-33 63 61 0 0,1 1 1 0 0,0 0-1 0 0,0 1 1 0 0,1-1-1 0 0,-1 1 1 0 0,2 0-1 0 0,-1 0 1 0 0,0 1-1 0 0,1 0 1 0 0,0 0-1 0 0,1 0 1 0 0,-1 1-1 0 0,1 0 1 0 0,-1 1-1 0 0,1 0 1 0 0,0 0-1 0 0,1 0 1 0 0,11-1-1 0 0,-15 3 43 0 0,1 0-1 0 0,-1 1 0 0 0,1 0 0 0 0,-1 0 0 0 0,1 0 1 0 0,-1 0-1 0 0,1 1 0 0 0,-1 0 0 0 0,9 3 1 0 0,-12-3-23 0 0,1 0 0 0 0,-1 0 1 0 0,1 1-1 0 0,-1-1 1 0 0,0 1-1 0 0,0-1 0 0 0,1 1 1 0 0,-1 0-1 0 0,0 0 0 0 0,-1 0 1 0 0,1 0-1 0 0,0 0 1 0 0,-1 0-1 0 0,1 1 0 0 0,-1-1 1 0 0,0 1-1 0 0,1-1 1 0 0,-1 1-1 0 0,0-1 0 0 0,-1 1 1 0 0,2 3-1 0 0,-1 2 49 0 0,1 0 1 0 0,-1 1-1 0 0,-1 0 0 0 0,0-1 1 0 0,0 1-1 0 0,-1-1 0 0 0,0 1 0 0 0,0-1 1 0 0,-1 1-1 0 0,0-1 0 0 0,0 0 1 0 0,-1 0-1 0 0,-4 9 0 0 0,-7 11 200 0 0,-1-1 0 0 0,-23 32-1 0 0,23-35-91 0 0,1-3 124 0 0,2 0 1 0 0,-19 41-1 0 0,27-52-195 0 0,1 1-1 0 0,0-1 1 0 0,1 0 0 0 0,0 1 0 0 0,0-1-1 0 0,1 1 1 0 0,0 0 0 0 0,1-1 0 0 0,1 13-1 0 0,1-17-91 0 0,-1-1 0 0 0,1 1 0 0 0,-1 0 0 0 0,2-1-1 0 0,-1 1 1 0 0,0-1 0 0 0,1 1 0 0 0,0-1 0 0 0,1 0-1 0 0,-1 0 1 0 0,1-1 0 0 0,0 1 0 0 0,0-1 0 0 0,0 0-1 0 0,1 0 1 0 0,-1 0 0 0 0,1 0 0 0 0,6 3 0 0 0,2 1-48 0 0,1 0 0 0 0,0-1 0 0 0,0-1 1 0 0,1 0-1 0 0,26 6 0 0 0,-21-7-235 0 0,0-1-1 0 0,1-1 0 0 0,-1-1 1 0 0,1-1-1 0 0,-1-1 1 0 0,1-1-1 0 0,0 0 0 0 0,39-9 1 0 0,-38 4-1453 0 0,0-1 1 0 0,27-11-1 0 0,-12 4-6393 0 0,-22 9 2884 0 0</inkml:trace>
</inkml:ink>
</file>

<file path=ppt/ink/ink1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0:20.6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25 12537 0 0,'0'0'2736'0'0,"16"-4"-1816"0"0,6-1-580 0 0,-6 1-62 0 0,0 0 0 0 0,0 1 0 0 0,0 1 0 0 0,17 0 1 0 0,12 2 312 0 0,51 5 0 0 0,-4 9-2690 0 0,-92-14 1969 0 0,1 0 1 0 0,-1 0 0 0 0,1 0-1 0 0,-1 0 1 0 0,1 0-1 0 0,-1 1 1 0 0,1-1-1 0 0,-1 0 1 0 0,1 0 0 0 0,-1 0-1 0 0,1 0 1 0 0,-1 1-1 0 0,1-1 1 0 0,-1 0 0 0 0,0 1-1 0 0,1-1 1 0 0,-1 0-1 0 0,1 1 1 0 0,-1-1-1 0 0,0 0 1 0 0,1 1 0 0 0,-1-1-1 0 0,0 1 1 0 0,0-1-1 0 0,1 1 1 0 0,-1 0-1 0 0,0-1-106 0 0,0 1 0 0 0,0-1 0 0 0,0 1-1 0 0,-1-1 1 0 0,1 1 0 0 0,0-1 0 0 0,0 1 0 0 0,-1-1-1 0 0,1 0 1 0 0,0 1 0 0 0,-1-1 0 0 0,1 1-1 0 0,-1-1 1 0 0,1 0 0 0 0,0 1 0 0 0,-1-1-1 0 0,1 0 1 0 0,-1 1 0 0 0,1-1 0 0 0,-1 0-1 0 0,1 0 1 0 0,-1 0 0 0 0,0 1 0 0 0,-11 4-4023 0 0</inkml:trace>
</inkml:ink>
</file>

<file path=ppt/ink/ink1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0:20.9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 7317 0 0,'0'0'7315'0'0,"13"6"-6001"0"0,44 17-328 0 0,-46-20-807 0 0,0 0 1 0 0,0-1-1 0 0,0 0 1 0 0,1-1-1 0 0,-1 0 1 0 0,0-1 0 0 0,17-1-1 0 0,3 0-30 0 0,23-2-175 0 0,67-11 0 0 0,-72 7-1065 0 0,-40 4-888 0 0,-9 2 1208 0 0,0 1 578 0 0,0-1 0 0 0,0 1 0 0 0,0 0 1 0 0,0 0-1 0 0,0-1 0 0 0,0 1 0 0 0,0 0 1 0 0,0 0-1 0 0,0 0 0 0 0,0-1 0 0 0,0 1 1 0 0,-17-10-10739 0 0</inkml:trace>
</inkml:ink>
</file>

<file path=ppt/ink/ink1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0:22.5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27 164 548 0 0,'0'0'4987'0'0,"-6"17"2869"0"0,5-17-7815 0 0,1 0 1 0 0,-1 0 0 0 0,0 0 0 0 0,1 0 0 0 0,-1 1 0 0 0,0-1 0 0 0,0-1 0 0 0,1 1 0 0 0,-1 0 0 0 0,0 0 0 0 0,1 0 0 0 0,-1 0 0 0 0,0 0 0 0 0,1 0-1 0 0,-1-1 1 0 0,0 1 0 0 0,1 0 0 0 0,-1-1 0 0 0,0 1 0 0 0,1 0 0 0 0,-1-1 0 0 0,1 1 0 0 0,-1-1 0 0 0,1 1 0 0 0,-1-1 0 0 0,1 1 0 0 0,-1-1 0 0 0,1 1-1 0 0,0-1 1 0 0,-1 0 0 0 0,1 1 0 0 0,0-1 0 0 0,-1 1 0 0 0,1-1 0 0 0,0 0 0 0 0,0 1 0 0 0,-1-1 0 0 0,1 0 0 0 0,0 0 0 0 0,0 1 0 0 0,0-1 0 0 0,0 0-1 0 0,0 1 1 0 0,0-1 0 0 0,0 0 0 0 0,0 1 0 0 0,0-1 0 0 0,1 0 0 0 0,-1 1 0 0 0,0-1 0 0 0,1-1 0 0 0,0-1-5 0 0,0-1 0 0 0,1 1 0 0 0,0 0 0 0 0,-1 0 0 0 0,1 0 0 0 0,0 0 0 0 0,1 0 0 0 0,-1 0 0 0 0,0 0 0 0 0,1 1 0 0 0,-1-1 0 0 0,5-2-1 0 0,5-4 74 0 0,20-13-1 0 0,-10 9-10 0 0,1 1 0 0 0,0 1 0 0 0,1 1 0 0 0,0 1 0 0 0,0 1 0 0 0,1 1 0 0 0,0 2 1 0 0,36-4-1 0 0,-59 8-86 0 0,1 1 0 0 0,-1 0 1 0 0,0 0-1 0 0,1 0 1 0 0,-1 0-1 0 0,0 0 0 0 0,1 1 1 0 0,-1-1-1 0 0,0 1 1 0 0,0-1-1 0 0,1 1 0 0 0,-1 0 1 0 0,0 0-1 0 0,0 0 1 0 0,0 0-1 0 0,2 2 1 0 0,-3-2-8 0 0,1 1 0 0 0,-1 0 1 0 0,0 0-1 0 0,0 0 1 0 0,0 0-1 0 0,0 0 1 0 0,0 0-1 0 0,0 0 1 0 0,0 0-1 0 0,-1 0 0 0 0,1 0 1 0 0,-1 0-1 0 0,0 1 1 0 0,1-1-1 0 0,-1 0 1 0 0,0 0-1 0 0,-1 3 1 0 0,1 8 41 0 0,-2-1 1 0 0,0 0-1 0 0,0 0 1 0 0,-1 0-1 0 0,0 0 1 0 0,-1-1-1 0 0,-1 1 1 0 0,-11 20-1 0 0,-7 8 99 0 0,-29 37-1 0 0,37-55-49 0 0,-7 9 15 0 0,-25 37 476 0 0,42-60-449 0 0,1 0 0 0 0,0 0-1 0 0,1 0 1 0 0,-1 1 0 0 0,2-1 0 0 0,-4 16 0 0 0,5-22-113 0 0,1 0 0 0 0,0 0 0 0 0,-1 0 0 0 0,1 0 0 0 0,0 0 0 0 0,0 0 0 0 0,1 0 0 0 0,-1-1 0 0 0,0 1 0 0 0,0 0 0 0 0,1 0 0 0 0,-1 0 0 0 0,1 0 0 0 0,0 0 0 0 0,0-1 0 0 0,-1 1 0 0 0,1 0 0 0 0,0-1 0 0 0,0 1 0 0 0,0-1 0 0 0,2 3 0 0 0,0-2 15 0 0,0 0 0 0 0,0 0 1 0 0,0-1-1 0 0,0 1 1 0 0,0-1-1 0 0,1 0 0 0 0,-1 1 1 0 0,0-2-1 0 0,1 1 1 0 0,-1 0-1 0 0,5 0 1 0 0,13 1 70 0 0,1 0 0 0 0,-1-1 0 0 0,1-2 0 0 0,33-4 0 0 0,85-23-1130 0 0,-102 19-99 0 0,-11 5-669 0 0,9-3-5047 0 0,-14-1 1599 0 0</inkml:trace>
</inkml:ink>
</file>

<file path=ppt/ink/ink1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0:22.8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22 4456 0 0,'0'0'12778'0'0,"22"-21"-18211"0"0,-9 23 1165 0 0,11-2-3061 0 0</inkml:trace>
</inkml:ink>
</file>

<file path=ppt/ink/ink1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0:23.0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9941 0 0,'0'0'9696'0'0,"17"8"-9259"0"0,-1-1-334 0 0,-7-4-51 0 0,1 1-1 0 0,-1 1 1 0 0,-1 0-1 0 0,1 0 0 0 0,-1 0 1 0 0,0 1-1 0 0,0 1 1 0 0,0-1-1 0 0,11 15 1 0 0,5 7 88 0 0,71 86 182 0 0,-71-81-335 0 0,33 57-1 0 0,-52-81-83 0 0,0 0 0 0 0,-1 0-1 0 0,0 1 1 0 0,-1-1 0 0 0,0 1 0 0 0,-1 0-1 0 0,2 16 1 0 0,-3-23-49 0 0,-1 1 0 0 0,0-1 0 0 0,0 1-1 0 0,0-1 1 0 0,-1 1 0 0 0,1-1 0 0 0,-1 1 0 0 0,0-1 0 0 0,0 0-1 0 0,0 0 1 0 0,0 1 0 0 0,0-1 0 0 0,-1 0 0 0 0,0 0 0 0 0,1 0-1 0 0,-1 0 1 0 0,0 0 0 0 0,-1-1 0 0 0,1 1 0 0 0,0-1 0 0 0,-1 1-1 0 0,1-1 1 0 0,-1 0 0 0 0,0 0 0 0 0,-4 3 0 0 0,5-4-21 0 0,-1 1-673 0 0,-1 0 1 0 0,0 0-1 0 0,0 0 0 0 0,0 0 0 0 0,0-1 0 0 0,0 0 0 0 0,-8 2 0 0 0,-15-4-5403 0 0</inkml:trace>
</inkml:ink>
</file>

<file path=ppt/ink/ink1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0:23.4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0 118 8221 0 0,'0'0'5463'0'0,"9"-12"-4204"0"0,-2 1-889 0 0,-4 5-212 0 0,0 1 1 0 0,0 0-1 0 0,0 1 1 0 0,1-1-1 0 0,0 1 0 0 0,0-1 1 0 0,0 1-1 0 0,1 0 0 0 0,-1 1 1 0 0,1-1-1 0 0,0 1 0 0 0,0 0 1 0 0,0 0-1 0 0,6-2 0 0 0,13-3 142 0 0,1 2-1 0 0,0 0 0 0 0,0 2 0 0 0,0 0 1 0 0,0 2-1 0 0,0 1 0 0 0,1 1 1 0 0,40 5-1 0 0,-50-3-353 0 0,-1 0 1 0 0,1 1 0 0 0,-1 1-1 0 0,22 9 1 0 0,-32-11-223 0 0,0 0 0 0 0,0 1 0 0 0,0-1 1 0 0,0 1-1 0 0,0 0 0 0 0,-1 1 0 0 0,0-1 0 0 0,1 1 0 0 0,-1 0 1 0 0,-1 0-1 0 0,1 0 0 0 0,-1 0 0 0 0,1 1 0 0 0,-1-1 1 0 0,0 1-1 0 0,2 6 0 0 0,2 8-2936 0 0,-1-3-1681 0 0</inkml:trace>
</inkml:ink>
</file>

<file path=ppt/ink/ink1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0:23.7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1 632 11581 0 0,'0'0'6079'0'0,"18"-2"-4831"0"0,111-15 688 0 0,-37 8-1644 0 0,125 3 1 0 0,-190 6-367 0 0,-16 0-223 0 0,1 1 0 0 0,-1 0 0 0 0,1 1 0 0 0,-1 0 0 0 0,20 7 0 0 0,24 14-7846 0 0,-45-18 2958 0 0</inkml:trace>
  <inkml:trace contextRef="#ctx0" brushRef="#br0" timeOffset="1">758 200 6037 0 0,'0'0'4731'0'0,"5"-12"-2610"0"0,0-1-1726 0 0,-3 6-176 0 0,1 0 1 0 0,0-1 0 0 0,0 1 0 0 0,1 0 0 0 0,0 1 0 0 0,0-1 0 0 0,0 1-1 0 0,1 0 1 0 0,6-6 0 0 0,0 1 100 0 0,0 1 0 0 0,1 1 0 0 0,1 0 0 0 0,0 1 0 0 0,0 0 0 0 0,0 1 0 0 0,1 0 0 0 0,0 1 0 0 0,0 1 0 0 0,1 0 0 0 0,0 1 0 0 0,0 0 0 0 0,0 1 0 0 0,25-1 0 0 0,-19 3-178 0 0,0 1-1 0 0,0 0 1 0 0,0 2 0 0 0,0 1 0 0 0,0 0-1 0 0,0 1 1 0 0,-1 2 0 0 0,0 0 0 0 0,0 1 0 0 0,23 11-1 0 0,-35-14-109 0 0,1 1 0 0 0,-1 0 0 0 0,0 1 0 0 0,-1 0 0 0 0,1 0 0 0 0,-1 0 0 0 0,0 1 0 0 0,-1 0 0 0 0,10 14 0 0 0,-9-11-8 0 0,-1 1 0 0 0,0 0 0 0 0,-1 0 0 0 0,-1 0 1 0 0,0 1-1 0 0,0-1 0 0 0,2 16 0 0 0,2 29 52 0 0,-2 1 1 0 0,-3 106-1 0 0,-4-97-71 0 0,1-38-553 0 0,-7 43-1 0 0,6-61 14 0 0,-1 0 0 0 0,0 0-1 0 0,-1-1 1 0 0,0 1 0 0 0,-1-1-1 0 0,0 0 1 0 0,-10 16 0 0 0,-4-5-4098 0 0,3-11-1506 0 0,0-8-298 0 0</inkml:trace>
</inkml:ink>
</file>

<file path=ppt/ink/ink1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0:24.0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0 310 7281 0 0,'0'0'9433'0'0,"26"-77"-8365"0"0,-8 63-388 0 0,3 4-332 0 0,4 1-216 0 0,0 1-132 0 0,3 4-48 0 0,0 1-24 0 0,1 3-324 0 0,0 0-444 0 0,1 0-280 0 0,0 3-569 0 0,-9-1-1499 0 0,13-2-2676 0 0</inkml:trace>
  <inkml:trace contextRef="#ctx0" brushRef="#br0" timeOffset="1">784 1 10649 0 0,'0'0'7617'0'0,"19"7"-9974"0"0,-19 5 845 0 0,0-2-1244 0 0,0-1-3156 0 0</inkml:trace>
</inkml:ink>
</file>

<file path=ppt/ink/ink1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0:24.3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 7613 0 0,'0'0'7692'0'0,"13"-1"-6645"0"0,-3 0-811 0 0,-5 0-146 0 0,0 0-1 0 0,0 0 1 0 0,0 1-1 0 0,0 0 1 0 0,0 0-1 0 0,0 0 1 0 0,0 0-1 0 0,0 1 1 0 0,-1 0-1 0 0,1 0 1 0 0,0 0-1 0 0,0 1 1 0 0,-1 0-1 0 0,1-1 1 0 0,7 6-1 0 0,2 3 31 0 0,0 1 1 0 0,0 1-1 0 0,-1 1 0 0 0,0 0 0 0 0,-1 0 0 0 0,-1 1 0 0 0,0 1 0 0 0,-1 0 0 0 0,-1 0 0 0 0,0 1 0 0 0,11 28 0 0 0,-6-6-274 0 0,-1 0 0 0 0,-3 0 0 0 0,-1 2 0 0 0,5 47-1 0 0,-13-83 58 0 0,0 8-280 0 0,1-1 0 0 0,-2 22 0 0 0,0-31 249 0 0,0 1 0 0 0,-1-1 0 0 0,1 0 1 0 0,0 1-1 0 0,-1-1 0 0 0,0 0 0 0 0,1 0 0 0 0,-1 1 0 0 0,0-1 1 0 0,0 0-1 0 0,0 0 0 0 0,0 0 0 0 0,-1 0 0 0 0,1 0 0 0 0,-1 0 1 0 0,1 0-1 0 0,-1-1 0 0 0,1 1 0 0 0,-1-1 0 0 0,-3 3 0 0 0,2-2-426 0 0,-1 0 0 0 0,1-1 0 0 0,-1 1 0 0 0,0-1 0 0 0,0 0 0 0 0,1 0 0 0 0,-1 0 0 0 0,-6 0 0 0 0,-24 0-4441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35:39.8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24 7961 0 0,'0'0'14185'0'0,"13"-5"-13801"0"0,-2 0-295 0 0,-1 1 1 0 0,1 0-1 0 0,11-2 0 0 0,-21 6-78 0 0,0 0 0 0 0,-1 0 0 0 0,1 0 0 0 0,0 0 0 0 0,0 0 0 0 0,-1 0 0 0 0,1 1-1 0 0,0-1 1 0 0,0 0 0 0 0,-1 0 0 0 0,1 1 0 0 0,0-1 0 0 0,0 0 0 0 0,-1 1 0 0 0,1-1 0 0 0,-1 0-1 0 0,1 1 1 0 0,0-1 0 0 0,-1 1 0 0 0,1-1 0 0 0,-1 1 0 0 0,1 0 0 0 0,-1-1 0 0 0,1 1 0 0 0,-1-1-1 0 0,1 1 1 0 0,-1 0 0 0 0,0-1 0 0 0,1 1 0 0 0,-1 1 0 0 0,5 24 268 0 0,-4-18-196 0 0,7 62-91 0 0,-1 79 0 0 0,0 5-2937 0 0,-6-146 2335 0 0,3 28-2069 0 0,-4-34 1874 0 0,1 0 1 0 0,-1 0-1 0 0,1 0 1 0 0,0 0-1 0 0,-1 0 0 0 0,1-1 1 0 0,0 1-1 0 0,2 2 1 0 0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38:29.2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0 137 11025 0 0,'0'0'10036'0'0,"2"-3"-9891"0"0,3-4 15 0 0,1 8 124 0 0,-5 1-212 0 0,1 0 0 0 0,0 1 0 0 0,-1-1 0 0 0,0 1 0 0 0,0-1-1 0 0,2 5 1 0 0,5 18 89 0 0,0 0-1 0 0,-2 0 1 0 0,-1 1-1 0 0,-1-1 1 0 0,1 30-1 0 0,-4-47-204 0 0,0 13 228 0 0,-1-21-183 0 0,0 0-1 0 0,0 0 1 0 0,0 0 0 0 0,0 0 0 0 0,0 0 0 0 0,0 0-1 0 0,0 0 1 0 0,0 0 0 0 0,0 0 0 0 0,0 0 0 0 0,0 1 0 0 0,0-1-1 0 0,0 0 1 0 0,0 0 0 0 0,0 0 0 0 0,0 0 0 0 0,0 0 0 0 0,0 0-1 0 0,0 0 1 0 0,0 0 0 0 0,0 0 0 0 0,0 0 0 0 0,0 0 0 0 0,0 0-1 0 0,0 0 1 0 0,0 0 0 0 0,0 1 0 0 0,0-1 0 0 0,0 0 0 0 0,-1 0-1 0 0,1 0 1 0 0,0 0 0 0 0,0 0 0 0 0,0 0 0 0 0,0 0-1 0 0,0 0 1 0 0,0 0 0 0 0,0 0 0 0 0,0 0 0 0 0,0 0 0 0 0,0 0-1 0 0,0 0 1 0 0,0 0 0 0 0,0 0 0 0 0,0 0 0 0 0,-1 0 0 0 0,1 0-1 0 0,0 0 1 0 0,0 0 0 0 0,0 0 0 0 0,0 0 0 0 0,0 0 0 0 0,0 0-1 0 0,0 0 1 0 0,0 0 0 0 0,0 0 0 0 0,0 0 0 0 0,-6-10-121 0 0,1-2-27 0 0,1 0 0 0 0,0 0 0 0 0,1-1 0 0 0,0 1 0 0 0,-1-18 0 0 0,2-64-492 0 0,2 70 496 0 0,0 16 96 0 0,0 0 1 0 0,1-1-1 0 0,0 1 1 0 0,0 0-1 0 0,1-1 1 0 0,5-14-1 0 0,-6 19 39 0 0,1 0 0 0 0,0 0 0 0 0,0 1-1 0 0,1-1 1 0 0,-1 1 0 0 0,0 0 0 0 0,1 0-1 0 0,0 0 1 0 0,0 0 0 0 0,0 0 0 0 0,0 0 0 0 0,1 1-1 0 0,-1-1 1 0 0,1 1 0 0 0,6-3 0 0 0,-2 2 26 0 0,1 0 0 0 0,0 0 1 0 0,-1 1-1 0 0,1 0 0 0 0,0 1 1 0 0,0 0-1 0 0,0 0 0 0 0,0 1 1 0 0,0 0-1 0 0,10 1 1 0 0,-14 0 3 0 0,-1-1 0 0 0,0 1 1 0 0,1 0-1 0 0,-1 0 0 0 0,0 0 0 0 0,0 0 1 0 0,0 1-1 0 0,0 0 0 0 0,0 0 1 0 0,-1 0-1 0 0,1 0 0 0 0,0 0 1 0 0,-1 1-1 0 0,1 0 0 0 0,-1 0 1 0 0,0 0-1 0 0,0 0 0 0 0,0 0 1 0 0,-1 0-1 0 0,1 1 0 0 0,-1-1 1 0 0,4 9-1 0 0,-5-9-24 0 0,0 0 0 0 0,0 0 0 0 0,0 0 1 0 0,0 0-1 0 0,-1 0 0 0 0,1 0 0 0 0,-1 0 0 0 0,0 0 1 0 0,0 1-1 0 0,0-1 0 0 0,-1 0 0 0 0,1 0 0 0 0,-1 0 0 0 0,0 0 1 0 0,1 0-1 0 0,-1 0 0 0 0,-1 0 0 0 0,-2 6 0 0 0,-1 0-86 0 0,-1-1 1 0 0,-1 0-1 0 0,1 0 0 0 0,-12 10 1 0 0,11-11-1326 0 0,1-1 1 0 0,0 1-1 0 0,0 0 1 0 0,1 0-1 0 0,-7 11 1 0 0</inkml:trace>
</inkml:ink>
</file>

<file path=ppt/ink/ink1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0:24.6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67 9773 0 0,'0'0'3036'0'0,"88"-41"-1620"0"0,-52 32-92 0 0,8 2-231 0 0,-1-1-345 0 0,-1 6-340 0 0,-3 2-296 0 0,-2 0-112 0 0,-4 2-72 0 0,-4 6-28 0 0,-7-1-396 0 0,-2 0-316 0 0,-8 3-297 0 0,-4 2-495 0 0,-2-3-1280 0 0,-6 1-2673 0 0</inkml:trace>
</inkml:ink>
</file>

<file path=ppt/ink/ink1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0:24.9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27 8553 0 0,'0'0'8147'0'0,"17"-1"-6985"0"0,3 0-844 0 0,81-6 962 0 0,50-7-624 0 0,-49 11-4080 0 0,-97 4 426 0 0</inkml:trace>
  <inkml:trace contextRef="#ctx0" brushRef="#br0" timeOffset="1">99 168 5733 0 0,'0'0'12336'0'0,"13"2"-11891"0"0,44 6-247 0 0,-44-6-156 0 0,1-2 0 0 0,0 0 1 0 0,24-2-1 0 0,-7-1-48 0 0,44-1-1886 0 0,-74 4 1480 0 0,10-1-325 0 0</inkml:trace>
</inkml:ink>
</file>

<file path=ppt/ink/ink1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0:26.9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69 59 692 0 0,'0'0'5763'0'0,"-8"-1"-4585"0"0,-36-7 333 0 0,27 6 5955 0 0,25 1-5218 0 0,210-13-1072 0 0,-165 9-1117 0 0,-18 3-63 0 0,-22 2 3 0 0,0-1-1 0 0,-1 0 1 0 0,1-1-1 0 0,12-3 1 0 0,-25 5-5 0 0,0 0 0 0 0,1 0 0 0 0,-1 0 0 0 0,0 0 1 0 0,0 0-1 0 0,0 0 0 0 0,0 0 0 0 0,0 0 0 0 0,0 0 0 0 0,0 0 0 0 0,0 0 1 0 0,0 0-1 0 0,0 0 0 0 0,0 0 0 0 0,1 0 0 0 0,-1 0 0 0 0,0 0 0 0 0,0 0 0 0 0,0 0 1 0 0,0-1-1 0 0,0 1 0 0 0,0 0 0 0 0,0 0 0 0 0,0 0 0 0 0,0 0 0 0 0,0 0 1 0 0,0 0-1 0 0,0 0 0 0 0,0 0 0 0 0,0 0 0 0 0,0 0 0 0 0,0 0 0 0 0,0 0 1 0 0,0 0-1 0 0,0 0 0 0 0,0 0 0 0 0,1-1 0 0 0,-1 1 0 0 0,0 0 0 0 0,0 0 1 0 0,0 0-1 0 0,0 0 0 0 0,0 0 0 0 0,0 0 0 0 0,0 0 0 0 0,0 0 0 0 0,0 0 1 0 0,-1 0-1 0 0,1 0 0 0 0,0 0 0 0 0,0-1 0 0 0,0 1 0 0 0,0 0 0 0 0,0 0 0 0 0,0 0 1 0 0,0 0-1 0 0,0 0 0 0 0,-6-3-214 0 0,-11-1-103 0 0,-20 0 149 0 0,-2 2 0 0 0,1 2 0 0 0,-75 8-1 0 0,110-7 182 0 0,-2-1 45 0 0,1 0 0 0 0,0 0 0 0 0,-1 1 0 0 0,1 0 0 0 0,0 0 0 0 0,0 0 0 0 0,0 1 1 0 0,0-1-1 0 0,0 1 0 0 0,-5 3 0 0 0,9-5-42 0 0,0 0 0 0 0,0 0 0 0 0,0 0 1 0 0,0 0-1 0 0,0 0 0 0 0,0 0 0 0 0,0 0 0 0 0,0 0 1 0 0,-1 0-1 0 0,1 1 0 0 0,0-1 0 0 0,0 0 0 0 0,0 0 1 0 0,0 0-1 0 0,0 0 0 0 0,0 0 0 0 0,0 0 0 0 0,0 1 1 0 0,0-1-1 0 0,0 0 0 0 0,0 0 0 0 0,0 0 0 0 0,0 0 1 0 0,0 0-1 0 0,0 1 0 0 0,0-1 0 0 0,0 0 0 0 0,0 0 1 0 0,0 0-1 0 0,0 0 0 0 0,0 0 0 0 0,0 0 0 0 0,0 1 1 0 0,0-1-1 0 0,0 0 0 0 0,0 0 0 0 0,0 0 0 0 0,1 0 1 0 0,-1 0-1 0 0,0 0 0 0 0,0 0 0 0 0,0 1 0 0 0,8 2 264 0 0,17-2 16 0 0,-19-1-185 0 0,151 5-2755 0 0,-103 7-5476 0 0,-36-10 3749 0 0</inkml:trace>
</inkml:ink>
</file>

<file path=ppt/ink/ink1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0:27.5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34 48 572 0 0,'0'0'9612'0'0,"-3"-6"-9151"0"0,-1-3-267 0 0,-12-24 5497 0 0,22 39-4701 0 0,9 11-966 0 0,48 94 747 0 0,-53-90-687 0 0,-1 0 0 0 0,-1 1 0 0 0,8 34-1 0 0,-12-33-54 0 0,0-1-1 0 0,-2 1 1 0 0,-1 0-1 0 0,-1 27 0 0 0,0-48-66 0 0,0-1-1 0 0,0 1 0 0 0,0-1 0 0 0,-1 1 0 0 0,1-1 0 0 0,0 1 1 0 0,-1-1-1 0 0,1 1 0 0 0,-1-1 0 0 0,1 1 0 0 0,-1-1 1 0 0,1 0-1 0 0,-1 1 0 0 0,0-1 0 0 0,0 0 0 0 0,0 1 0 0 0,0-1 1 0 0,0 0-1 0 0,0 0 0 0 0,0 0 0 0 0,0 0 0 0 0,-1 0 0 0 0,1 0 1 0 0,0 0-1 0 0,0 0 0 0 0,-1-1 0 0 0,1 1 0 0 0,-1 0 1 0 0,1-1-1 0 0,-1 1 0 0 0,1-1 0 0 0,-1 0 0 0 0,1 1 0 0 0,-1-1 1 0 0,1 0-1 0 0,-1 0 0 0 0,1 0 0 0 0,-1 0 0 0 0,1 0 0 0 0,-1 0 1 0 0,1-1-1 0 0,-3 1 0 0 0,-5-2-753 0 0,0-1-1 0 0,0 1 1 0 0,0-1 0 0 0,1-1-1 0 0,-14-7 1 0 0,2 0-1852 0 0,4 1-1408 0 0</inkml:trace>
</inkml:ink>
</file>

<file path=ppt/ink/ink1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0:27.7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1 106 9141 0 0,'0'0'4085'0'0,"16"-8"-2683"0"0,56-28-215 0 0,-59 30-735 0 0,0 0-1 0 0,0 1 0 0 0,26-6 0 0 0,-15 5-54 0 0,5-2 51 0 0,0 2 1 0 0,47-3-1 0 0,59 5-4658 0 0</inkml:trace>
</inkml:ink>
</file>

<file path=ppt/ink/ink1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1:21.9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46 268 0 0,'0'0'392'0'0,"98"-9"80"0"0,-50 2-240 0 0,1 2-152 0 0,-1-5-80 0 0,-2 8-8 0 0,-1-5-216 0 0,-13 2-648 0 0</inkml:trace>
</inkml:ink>
</file>

<file path=ppt/ink/ink1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1:23.5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49 312 156 0 0,'0'0'6668'0'0,"-8"-12"-6249"0"0,-22-39-91 0 0,29 49-296 0 0,-1 1 0 0 0,1-1 0 0 0,0 0 0 0 0,0 0 0 0 0,0 0 0 0 0,1 0 0 0 0,-1 0 0 0 0,0 0 0 0 0,1 0 0 0 0,-1 0 0 0 0,1 0-1 0 0,-1 0 1 0 0,1 0 0 0 0,0 0 0 0 0,0 0 0 0 0,0 0 0 0 0,0 0 0 0 0,1-3 0 0 0,0-4 93 0 0,-1-11 1444 0 0,4-28 0 0 0,-3 42-1050 0 0,0 1 1 0 0,0-1-1 0 0,0 1 0 0 0,1-1 1 0 0,0 1-1 0 0,0-1 0 0 0,1 1 1 0 0,-1 0-1 0 0,7-8 0 0 0,-8 11-381 0 0,1 0-1 0 0,0 1 1 0 0,0-1 0 0 0,0 0-1 0 0,1 1 1 0 0,-1 0 0 0 0,0-1-1 0 0,1 1 1 0 0,-1 0 0 0 0,0 0-1 0 0,6-1 1 0 0,-7 1-102 0 0,0 1 1 0 0,0 0-1 0 0,1-1 1 0 0,-1 1-1 0 0,0 0 1 0 0,0 0-1 0 0,0 0 0 0 0,1 0 1 0 0,-1 0-1 0 0,0 0 1 0 0,0 0-1 0 0,1 1 1 0 0,-1-1-1 0 0,0 0 1 0 0,0 1-1 0 0,0-1 0 0 0,0 0 1 0 0,0 1-1 0 0,1 0 1 0 0,-1-1-1 0 0,0 1 1 0 0,0 0-1 0 0,0-1 1 0 0,-1 1-1 0 0,1 0 1 0 0,0 0-1 0 0,1 1 0 0 0,1 3 95 0 0,0 1-1 0 0,-1 0 0 0 0,1-1 0 0 0,-1 1 0 0 0,-1 0 1 0 0,1 0-1 0 0,-1 0 0 0 0,1 12 0 0 0,-2 53 477 0 0,-1-34-415 0 0,1-29-167 0 0,0 0 0 0 0,1 0 0 0 0,0-1 0 0 0,0 1 0 0 0,1 0 0 0 0,0 0 0 0 0,5 12 0 0 0,-5-16-11 0 0,1 1 0 0 0,-1-1-1 0 0,1 1 1 0 0,0-1 0 0 0,0 0-1 0 0,0 0 1 0 0,1-1 0 0 0,-1 1-1 0 0,1-1 1 0 0,0 0 0 0 0,0 1-1 0 0,0-2 1 0 0,5 4 0 0 0,3 0 31 0 0,0-1 0 0 0,0 0-1 0 0,0-1 1 0 0,1 0 0 0 0,-1-1 0 0 0,1 0 0 0 0,16 1 0 0 0,8-2 53 0 0,48-3-1 0 0,20-9 0 0 0,-43 3-2 0 0,101-16 132 0 0,-57 6-107 0 0,-17 4-30 0 0,106-13 18 0 0,281 10 233 0 0,-438 16-344 0 0,-27 0 21 0 0,0-1 0 0 0,0 1 0 0 0,0-2 0 0 0,0 0 0 0 0,0 0 0 0 0,21-8 0 0 0,-28 8-14 0 0,1 0 0 0 0,-1 0 0 0 0,1-1-1 0 0,-1 1 1 0 0,0-1 0 0 0,0 0 0 0 0,0-1 0 0 0,0 1-1 0 0,0-1 1 0 0,-1 1 0 0 0,0-1 0 0 0,0 0-1 0 0,0-1 1 0 0,0 1 0 0 0,0 0 0 0 0,-1-1-1 0 0,3-5 1 0 0,-1-2-20 0 0,-1-1-1 0 0,0 1 0 0 0,0-1 1 0 0,-1 1-1 0 0,0-15 1 0 0,-2 18 11 0 0,0 1 0 0 0,0-1 1 0 0,-1 0-1 0 0,0 1 0 0 0,0-1 1 0 0,-1 1-1 0 0,0-1 0 0 0,-5-10 1 0 0,-8-3 403 0 0,15 20-399 0 0,0 2-48 0 0,-1 1-669 0 0,1 1 567 0 0,0-1-1 0 0,-1 0 1 0 0,1 1 0 0 0,-1-1-1 0 0,1 0 1 0 0,-1 1 0 0 0,0-1-1 0 0,0 0 1 0 0,0 0 0 0 0,1 0 0 0 0,-1 1-1 0 0,0-1 1 0 0,0 0 0 0 0,-1 0-1 0 0,1-1 1 0 0,0 1 0 0 0,-2 1-1 0 0,-23 13-2096 0 0,-28 9-6553 0 0,33-17 3672 0 0</inkml:trace>
</inkml:ink>
</file>

<file path=ppt/ink/ink1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1:25.1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1 262 364 0 0,'0'0'314'0'0,"9"-7"-298"0"0,60-58 2965 0 0,4-14 5211 0 0,-67 74-7686 0 0,0 0-1 0 0,0 0 1 0 0,1 1-1 0 0,0 0 1 0 0,-1 0-1 0 0,2 1 1 0 0,-1-1-1 0 0,0 2 1 0 0,9-3-1 0 0,-11 2-131 0 0,44-15 1815 0 0,-49 18-2221 0 0,1 0-1 0 0,-1-1 0 0 0,1 1 1 0 0,-1 0-1 0 0,0 0 0 0 0,1 0 1 0 0,-1 0-1 0 0,1-1 1 0 0,-1 1-1 0 0,1 0 0 0 0,0 0 1 0 0,-1 0-1 0 0,1 0 1 0 0,-1 0-1 0 0,1 0 0 0 0,-1 0 1 0 0,1 1-1 0 0,-1-1 0 0 0,1 0 1 0 0,-1 0-1 0 0,1 0 1 0 0,-1 0-1 0 0,0 1 0 0 0,1-1 1 0 0,-1 0-1 0 0,1 0 1 0 0,-1 1-1 0 0,1-1 0 0 0,-1 0 1 0 0,0 1-1 0 0,1-1 1 0 0,-1 0-1 0 0,0 1 0 0 0,1 0 1 0 0,7 16-2251 0 0,-5-9 221 0 0,-2-7 1705 0 0,0 0 1 0 0,0 1 0 0 0,0-1 0 0 0,0 0 0 0 0,0 0 0 0 0,0 0-1 0 0,0 0 1 0 0,0 0 0 0 0,0 0 0 0 0,0 0 0 0 0,0 0 0 0 0,1 0-1 0 0,-1 0 1 0 0,0-1 0 0 0,1 1 0 0 0,-1-1 0 0 0,1 1 0 0 0,-1-1-1 0 0,0 1 1 0 0,1-1 0 0 0,-1 0 0 0 0,1 0 0 0 0,2 1-1 0 0,-1-16 5405 0 0,-2 14-4728 0 0,-1 0-1 0 0,1 0 1 0 0,-1 0-1 0 0,1 0 0 0 0,-1 0 1 0 0,1 0-1 0 0,0 0 1 0 0,0 0-1 0 0,0 0 1 0 0,-1 0-1 0 0,1 0 0 0 0,0 1 1 0 0,0-1-1 0 0,0 0 1 0 0,0 0-1 0 0,0 1 0 0 0,0-1 1 0 0,0 1-1 0 0,1-1 1 0 0,0 0-1 0 0,0 1-114 0 0,-1 0-1 0 0,1 0 0 0 0,-1 0 1 0 0,0 0-1 0 0,1 1 1 0 0,-1-1-1 0 0,1 0 1 0 0,-1 1-1 0 0,0-1 1 0 0,1 1-1 0 0,-1-1 1 0 0,0 1-1 0 0,1-1 0 0 0,1 3 1 0 0,2 0 26 0 0,-1 1 0 0 0,0-1-1 0 0,0 1 1 0 0,0 0 0 0 0,0 1 0 0 0,-1-1 0 0 0,6 9-1 0 0,7 19 80 0 0,-2-1-1 0 0,-2 2 1 0 0,11 39-1 0 0,22 57-291 0 0,-42-121-14 0 0,1 0 0 0 0,0-1 1 0 0,0 1-1 0 0,1-1 0 0 0,0 0 1 0 0,0 0-1 0 0,1-1 0 0 0,0 1 0 0 0,0-1 1 0 0,0-1-1 0 0,1 1 0 0 0,0-1 1 0 0,14 9-1 0 0,4-2 7 0 0,0-1 0 0 0,0-1 0 0 0,1-1 0 0 0,0-2 0 0 0,1 0 0 0 0,-1-2 1 0 0,34 3-1 0 0,23-3-8 0 0,85-6 1 0 0,188-34 85 0 0,-317 30-86 0 0,381-82-95 0 0,-410 85 88 0 0,46-12 56 0 0,65-27-1 0 0,-114 39-41 0 0,0-2-1 0 0,-1 1 1 0 0,0-1 0 0 0,0 0-1 0 0,0 0 1 0 0,0-1-1 0 0,-1 1 1 0 0,1-1 0 0 0,5-7-1 0 0,-11 11-18 0 0,1 0 0 0 0,-1 0 0 0 0,1 0 0 0 0,-1 0-1 0 0,0 0 1 0 0,0 0 0 0 0,1 0 0 0 0,-1 0 0 0 0,0 0 0 0 0,0 0-1 0 0,0 0 1 0 0,0 0 0 0 0,0 0 0 0 0,0 0 0 0 0,0 0 0 0 0,0 0-1 0 0,-1 1 1 0 0,1-1 0 0 0,0 0 0 0 0,-1 0 0 0 0,1-1 0 0 0,-14-20-354 0 0,3 5 200 0 0,7 9 150 0 0,1 0 1 0 0,1-1-1 0 0,0 1 1 0 0,0-1 0 0 0,0 1-1 0 0,0-14 1 0 0,3-56-67 0 0,0 38 85 0 0,-1 32-7 0 0,0 0 0 0 0,0 0 0 0 0,-1 1 0 0 0,0-1 0 0 0,0 0 1 0 0,-1 1-1 0 0,0-1 0 0 0,0 1 0 0 0,-6-14 0 0 0,7 20-27 0 0,0 0-1 0 0,-1 0 1 0 0,1 0-1 0 0,0 1 1 0 0,0-1 0 0 0,-1 0-1 0 0,1 0 1 0 0,-1 1-1 0 0,1-1 1 0 0,0 1 0 0 0,-1-1-1 0 0,1 1 1 0 0,-1 0-1 0 0,1-1 1 0 0,-1 1 0 0 0,1 0-1 0 0,-3 0 1 0 0,-35 0-936 0 0,24 1 400 0 0,-12-1-1852 0 0,0 1-1 0 0,0 1 1 0 0,-32 7 0 0 0,32-2-1081 0 0,1-2-1444 0 0</inkml:trace>
</inkml:ink>
</file>

<file path=ppt/ink/ink1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1:26.3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1504 37 612 0 0,'0'0'7389'0'0,"8"-5"-6487"0"0,44-25 1643 0 0,-52 30-2313 0 0,1 0 0 0 0,-1-1 0 0 0,1 1 1 0 0,-1 0-1 0 0,0 0 0 0 0,1 0 0 0 0,-1 0 0 0 0,1 0 1 0 0,-1 0-1 0 0,1 0 0 0 0,-1 0 0 0 0,1 0 0 0 0,-1 0 1 0 0,1 0-1 0 0,-1 0 0 0 0,1 0 0 0 0,-1 0 0 0 0,1 0 1 0 0,-1 1-1 0 0,1-1 0 0 0,0 0 0 0 0,9 10 1351 0 0,6 16-1820 0 0,-14-22 686 0 0,4 10-313 0 0,0 0 0 0 0,-1 0 0 0 0,0 1 0 0 0,-1-1 0 0 0,-1 1 0 0 0,3 22 0 0 0,-1 93 215 0 0,-2-29-239 0 0,3-19-100 0 0,-6-81-10 0 0,0-1 0 0 0,0 0-1 0 0,-1 1 1 0 0,1-1-1 0 0,0 1 1 0 0,0-1-1 0 0,0 0 1 0 0,0 1-1 0 0,0-1 1 0 0,-1 0-1 0 0,1 1 1 0 0,0-1 0 0 0,0 0-1 0 0,-1 1 1 0 0,1-1-1 0 0,0 0 1 0 0,0 0-1 0 0,-1 1 1 0 0,1-1-1 0 0,0 0 1 0 0,-1 0-1 0 0,1 0 1 0 0,0 1-1 0 0,-1-1 1 0 0,1 0 0 0 0,-1 0-1 0 0,1 0 1 0 0,0 0-1 0 0,-1 0 1 0 0,-13 2 160 0 0,10-1-55 0 0,-296 51 495 0 0,35-7-589 0 0,5 22-155 0 0,201-47 131 0 0,-68 21 58 0 0,105-36-18 0 0,-1 0 0 0 0,1-2 0 0 0,-42 2 0 0 0,43-4 10 0 0,1-1 1 0 0,0-1-1 0 0,0-1 1 0 0,1-1-1 0 0,-1-1 1 0 0,-21-6-1 0 0,4-4-21 0 0,2-2 0 0 0,-42-24 0 0 0,-61-48-34 0 0,135 86 16 0 0,1 1 1 0 0,-1-1-1 0 0,1 0 0 0 0,0 0 0 0 0,0 0 0 0 0,-1 0 0 0 0,1 0 0 0 0,1 0 1 0 0,-1 0-1 0 0,0-1 0 0 0,0 1 0 0 0,1-1 0 0 0,-1 0 0 0 0,1 1 1 0 0,0-1-1 0 0,0 0 0 0 0,0 0 0 0 0,0 0 0 0 0,1 1 0 0 0,-1-1 1 0 0,1 0-1 0 0,-1 0 0 0 0,1 0 0 0 0,0 0 0 0 0,1-4 0 0 0,0-10-21 0 0,5-30 1 0 0,-3 30 25 0 0,2-33 0 0 0,-5 45-10 0 0,1 1 1 0 0,0-1-1 0 0,0 1 1 0 0,0-1-1 0 0,1 1 1 0 0,-1 0-1 0 0,1-1 1 0 0,0 1-1 0 0,0 0 1 0 0,5-6-1 0 0,6-15-223 0 0,-15 26-1479 0 0,2-1 1594 0 0,0 0-1 0 0,0 0 0 0 0,0 0 0 0 0,-1 0 0 0 0,1 0 1 0 0,-13 20-12948 0 0,8-12 7783 0 0</inkml:trace>
</inkml:ink>
</file>

<file path=ppt/ink/ink1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1:38.5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1 161 104 0 0,'0'0'52'0'0,"91"-43"-56"0"0,-60 31 0 0 0,1-3-4 0 0,1 1 0 0 0,-1 2-8 0 0,-2 0 4 0 0,-2 0 4 0 0,-3 2-84 0 0,-2 1 88 0 0,-6-1 4 0 0,-2 6 0 0 0,-6-4 0 0 0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38:29.5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1 149 11777 0 0,'0'0'9590'0'0,"2"12"-9559"0"0,-1 1-26 0 0,8 26 1 0 0,-8-37-4 0 0,0 0 1 0 0,0 0 0 0 0,0 0-1 0 0,0-1 1 0 0,1 1 0 0 0,-1 0-1 0 0,1 0 1 0 0,-1-1 0 0 0,1 1-1 0 0,-1-1 1 0 0,1 1 0 0 0,0-1-1 0 0,0 0 1 0 0,0 1 0 0 0,0-1-1 0 0,0 0 1 0 0,4 1 0 0 0,0 0 21 0 0,1 0 0 0 0,0 0 0 0 0,11 0 0 0 0,-17-2-21 0 0,9 1 25 0 0,0 0 0 0 0,0-1 1 0 0,0 0-1 0 0,0-1 0 0 0,-1 0 0 0 0,1-1 0 0 0,0 0 1 0 0,-1 0-1 0 0,10-5 0 0 0,-15 6 3 0 0,0-1 0 0 0,-1 1 1 0 0,1-1-1 0 0,-1-1 0 0 0,0 1 0 0 0,0 0 1 0 0,0-1-1 0 0,0 1 0 0 0,0-1 0 0 0,0 0 0 0 0,2-4 1 0 0,-3 5 9 0 0,-1-1 1 0 0,1 1-1 0 0,-1-1 1 0 0,0 0 0 0 0,0 0-1 0 0,0 0 1 0 0,0 0-1 0 0,-1 0 1 0 0,1 0-1 0 0,-1 0 1 0 0,0 0 0 0 0,0 0-1 0 0,0 0 1 0 0,0 0-1 0 0,0 0 1 0 0,-1-4-1 0 0,0 4-32 0 0,0 0 0 0 0,0 0-1 0 0,0-1 1 0 0,0 1-1 0 0,-1 0 1 0 0,1 0-1 0 0,-1 0 1 0 0,0 0 0 0 0,0 1-1 0 0,-3-5 1 0 0,-25-21-457 0 0,23 23-206 0 0,1 0 0 0 0,0-1 0 0 0,-9-11 0 0 0,14 16 364 0 0,0 0 0 0 0,1 0 0 0 0,-1 0 1 0 0,1 0-1 0 0,0 0 0 0 0,-1-1 0 0 0,1 1 1 0 0,0 0-1 0 0,-1 0 0 0 0,1 0 0 0 0,0-1 0 0 0,0 1 1 0 0,0-1-1 0 0,0-1-619 0 0,1 1-1 0 0,-1 0 1 0 0,0 0 0 0 0,1 0 0 0 0,-1 0 0 0 0,1 0-1 0 0,0 0 1 0 0,1-1 0 0 0,8-15-5757 0 0</inkml:trace>
</inkml:ink>
</file>

<file path=ppt/ink/ink1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8:47.5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115 8 144 0 0,'0'0'3019'0'0,"-13"2"-1554"0"0,-41 7-535 0 0,52-8-797 0 0,0-1-1 0 0,-1 0 1 0 0,1 0 0 0 0,0 0 0 0 0,-1 0 0 0 0,1 0 0 0 0,0 0-1 0 0,-1-1 1 0 0,1 1 0 0 0,-3-1 0 0 0,4 0 110 0 0,0 0 1 0 0,-1 0-1 0 0,1 1 0 0 0,0-1 1 0 0,0 0-1 0 0,0 0 1 0 0,0 0-1 0 0,-1 0 1 0 0,0-2-1 0 0,-5-4 4669 0 0,14 13-3588 0 0,4 9-624 0 0,-1 0 0 0 0,-1 1-1 0 0,0 0 1 0 0,10 25 0 0 0,20 71 358 0 0,-2 41-107 0 0,-31-127-925 0 0,-44-146 1 0 0,24 40-59 0 0,12 68 32 0 0,1 0-1 0 0,1 0 0 0 0,0 0 0 0 0,3-22 1 0 0,-2 32 2 0 0,0-1-1 0 0,0 1 1 0 0,-1-1 0 0 0,2 1 0 0 0,-1-1 0 0 0,0 1 0 0 0,0 0 0 0 0,1 0 0 0 0,-1-1 0 0 0,1 1 0 0 0,0 0 0 0 0,0 0 0 0 0,-1 1 0 0 0,1-1 0 0 0,0 0 0 0 0,1 1 0 0 0,-1-1 0 0 0,0 1-1 0 0,0 0 1 0 0,1-1 0 0 0,-1 1 0 0 0,1 0 0 0 0,-1 0 0 0 0,1 1 0 0 0,3-2 0 0 0,-2 1 4 0 0,1 1-1 0 0,-1-1 1 0 0,1 1 0 0 0,-1 0-1 0 0,1 0 1 0 0,-1 0 0 0 0,1 0-1 0 0,-1 1 1 0 0,1 0 0 0 0,-1 0-1 0 0,1 0 1 0 0,-1 0 0 0 0,0 1-1 0 0,6 2 1 0 0,0 3 5 0 0,-1-1 0 0 0,1 2 0 0 0,-1-1 1 0 0,0 1-1 0 0,0 1 0 0 0,-1-1 0 0 0,-1 1 0 0 0,1 1 0 0 0,-1 0 1 0 0,-1 0-1 0 0,0 0 0 0 0,0 1 0 0 0,-1-1 0 0 0,6 21 0 0 0,-10-29-10 0 0,0 1-2 0 0,0 1 0 0 0,0 0 0 0 0,1-1 0 0 0,-1 1 1 0 0,1-1-1 0 0,0 1 0 0 0,0-1 0 0 0,0 0 0 0 0,4 5 0 0 0,-5-8-3 0 0,-1 0 1 0 0,0 1-1 0 0,1-1 0 0 0,-1 0 0 0 0,1 0 0 0 0,-1 0 0 0 0,0 0 0 0 0,1 0 0 0 0,-1 0 0 0 0,1 0 1 0 0,-1 0-1 0 0,0 0 0 0 0,1 0 0 0 0,-1 0 0 0 0,1 0 0 0 0,-1 0 0 0 0,0 0 0 0 0,1 0 1 0 0,-1 0-1 0 0,1 0 0 0 0,-1 0 0 0 0,0 0 0 0 0,1-1 0 0 0,-1 1 0 0 0,0 0 0 0 0,1 0 1 0 0,-1 0-1 0 0,0-1 0 0 0,1 1 0 0 0,-1 0 0 0 0,0-1 0 0 0,1 1 0 0 0,-1 0 0 0 0,0-1 0 0 0,0 1 1 0 0,0 0-1 0 0,1-1 0 0 0,-1 1 0 0 0,0 0 0 0 0,0-1 0 0 0,0 1 0 0 0,0-1 0 0 0,7-20-123 0 0,-6 17 91 0 0,11-57-233 0 0,-11 48 270 0 0,1-1 1 0 0,0 2 0 0 0,1-1 0 0 0,1 0-1 0 0,0 1 1 0 0,9-19 0 0 0,-12 30 16 0 0,0-1 0 0 0,0 0 0 0 0,0 0-1 0 0,1 1 1 0 0,-1-1 0 0 0,0 1 0 0 0,1-1 0 0 0,-1 1 0 0 0,1 0 0 0 0,0-1-1 0 0,-1 1 1 0 0,1 0 0 0 0,0 0 0 0 0,0 0 0 0 0,-1 0 0 0 0,1 0 0 0 0,0 1-1 0 0,3-2 1 0 0,-2 2-2 0 0,0 0-1 0 0,0 0 0 0 0,0 0 1 0 0,0 0-1 0 0,0 0 0 0 0,0 1 1 0 0,0-1-1 0 0,0 1 0 0 0,0 0 1 0 0,0 0-1 0 0,3 1 0 0 0,5 3 12 0 0,-1 1-1 0 0,1 0 1 0 0,-1 1-1 0 0,-1 0 1 0 0,11 9-1 0 0,3 7-116 0 0,-1 1 0 0 0,-1 1 0 0 0,25 36 0 0 0,-39-51-79 0 0,-4-6-75 0 0,0 0 0 0 0,0 0 0 0 0,0-1 0 0 0,0 1 0 0 0,1-1 0 0 0,-1 0-1 0 0,1 0 1 0 0,0 0 0 0 0,0-1 0 0 0,0 1 0 0 0,7 2 0 0 0,-8-4-328 0 0,1 0 0 0 0,-1 0 0 0 0,1 0 1 0 0,-1-1-1 0 0,1 0 0 0 0,-1 1 0 0 0,1-1 0 0 0,-1-1 1 0 0,1 1-1 0 0,-1 0 0 0 0,1-1 0 0 0,-1 0 0 0 0,0 0 0 0 0,1 0 1 0 0,5-3-1 0 0,10-3-4485 0 0</inkml:trace>
</inkml:ink>
</file>

<file path=ppt/ink/ink1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8:47.9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159 25 1016 0 0,'0'0'13110'0'0,"-15"-5"-11811"0"0,-43-12 19 0 0,56 17-1224 0 0,0-1 0 0 0,0 1-1 0 0,0-1 1 0 0,-1 1 0 0 0,1 0 0 0 0,0 0 0 0 0,0 0 0 0 0,0 0 0 0 0,0 0-1 0 0,0 1 1 0 0,0-1 0 0 0,0 0 0 0 0,0 1 0 0 0,0 0 0 0 0,0-1-1 0 0,0 1 1 0 0,1 0 0 0 0,-1 0 0 0 0,-3 2 0 0 0,2 0-2 0 0,1-1 0 0 0,-1 1 0 0 0,1 0 1 0 0,0 0-1 0 0,-1 0 0 0 0,1 0 0 0 0,-2 5 0 0 0,2-4 7 0 0,-1 3-27 0 0,0 0-1 0 0,0 0 1 0 0,1 0 0 0 0,-1 0-1 0 0,2 0 1 0 0,-1 0 0 0 0,1 1 0 0 0,0-1-1 0 0,1 1 1 0 0,-1-1 0 0 0,2 0-1 0 0,-1 1 1 0 0,1-1 0 0 0,0 1 0 0 0,4 12-1 0 0,-4-15-61 0 0,1-1-1 0 0,-1 1 0 0 0,2 0 1 0 0,-1 0-1 0 0,0-1 0 0 0,1 1 1 0 0,0-1-1 0 0,0 0 1 0 0,0 0-1 0 0,0 0 0 0 0,1 0 1 0 0,-1-1-1 0 0,1 1 0 0 0,0-1 1 0 0,0 0-1 0 0,1 0 0 0 0,-1 0 1 0 0,0-1-1 0 0,1 1 0 0 0,0-1 1 0 0,0 0-1 0 0,-1-1 1 0 0,9 3-1 0 0,-8-3-112 0 0,-1-1 1 0 0,1 1-1 0 0,-1-1 0 0 0,1 0 1 0 0,-1 0-1 0 0,1-1 0 0 0,0 1 0 0 0,-1-1 1 0 0,0 0-1 0 0,1 0 0 0 0,-1-1 1 0 0,1 1-1 0 0,-1-1 0 0 0,0 0 1 0 0,0 0-1 0 0,0 0 0 0 0,0-1 1 0 0,0 1-1 0 0,-1-1 0 0 0,1 0 1 0 0,-1 0-1 0 0,0-1 0 0 0,0 1 1 0 0,0 0-1 0 0,0-1 0 0 0,0 0 1 0 0,-1 0-1 0 0,0 0 0 0 0,1 0 1 0 0,-2 0-1 0 0,1 0 0 0 0,0 0 1 0 0,-1-1-1 0 0,0 1 0 0 0,0-1 1 0 0,1-8-1 0 0,-1 6-377 0 0,-1 0 1 0 0,0 0-1 0 0,0 0 1 0 0,-2-12-1 0 0,2 17 475 0 0,-1 0-1 0 0,1 0 0 0 0,-1 0 0 0 0,1 0 0 0 0,-1 1 0 0 0,0-1 0 0 0,0 0 0 0 0,0 0 0 0 0,0 1 1 0 0,0-1-1 0 0,0 0 0 0 0,0 1 0 0 0,-1-1 0 0 0,1 1 0 0 0,0-1 0 0 0,-1 1 0 0 0,0 0 1 0 0,1-1-1 0 0,-1 1 0 0 0,0 0 0 0 0,-2-1 148 0 0,8 3 3159 0 0,20 6-2451 0 0,-15-2-812 0 0,31 16 646 0 0,49 18-1 0 0,-76-34-1277 0 0,1-1 0 0 0,-1 0-1 0 0,1-1 1 0 0,0 0 0 0 0,0-1 0 0 0,1-1-1 0 0,27-1 1 0 0,-39 0-260 0 0,-1-1 0 0 0,1 1 0 0 0,-1-1 0 0 0,1 0 0 0 0,-1 0 1 0 0,1 0-1 0 0,-1 0 0 0 0,3-2 0 0 0,5-2-6149 0 0</inkml:trace>
</inkml:ink>
</file>

<file path=ppt/ink/ink1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8:48.2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13 1016 0 0,'0'0'16011'0'0,"14"-2"-14975"0"0,46-8-222 0 0,-52 9-655 0 0,0 1 0 0 0,0 0 0 0 0,0 0 0 0 0,-1 1 0 0 0,1 0 0 0 0,0 0 0 0 0,0 1 0 0 0,-1 0 0 0 0,1 0 0 0 0,-1 1 0 0 0,0 0 0 0 0,0 0 0 0 0,9 6 0 0 0,10 4 133 0 0,55 27 82 0 0,4 3-1918 0 0,-84-43 945 0 0,18 7 70 0 0,-9-5-2426 0 0</inkml:trace>
</inkml:ink>
</file>

<file path=ppt/ink/ink1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8:48.6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67 1 4000 0 0,'0'0'17551'0'0,"-10"16"-17257"0"0,-32 52-169 0 0,40-64-124 0 0,0 0 0 0 0,0 0 0 0 0,1 0 0 0 0,-1 1 0 0 0,1-1 0 0 0,0 0 0 0 0,0 1 0 0 0,0-1 0 0 0,1 1 0 0 0,-1-1 0 0 0,1 8 0 0 0,0 0-10 0 0,-1 148-1882 0 0,2-86-5375 0 0,-1-62 1799 0 0</inkml:trace>
</inkml:ink>
</file>

<file path=ppt/ink/ink1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8:48.7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0 170 10949 0 0,'0'0'6145'0'0,"17"-7"-5305"0"0,5-3-517 0 0,-1 0 230 0 0,1 1 0 0 0,37-10 0 0 0,98-17 625 0 0,2 13-3384 0 0,-130 20 558 0 0,-10 2-4163 0 0,-37-11-5156 0 0,6 5 10505 0 0</inkml:trace>
  <inkml:trace contextRef="#ctx0" brushRef="#br0" timeOffset="0.5">423 9 1128 0 0,'0'0'17222'0'0,"6"-2"-16531"0"0,-4 1-643 0 0,0 0-1 0 0,0 0 1 0 0,0 0-1 0 0,0 1 1 0 0,1-1-1 0 0,-1 1 1 0 0,0-1 0 0 0,1 1-1 0 0,-1 0 1 0 0,0 0-1 0 0,0 0 1 0 0,1 0-1 0 0,-1 0 1 0 0,0 0-1 0 0,1 1 1 0 0,-1-1 0 0 0,0 1-1 0 0,0 0 1 0 0,1-1-1 0 0,1 3 1 0 0,8 2 119 0 0,47 25 659 0 0,-53-27-770 0 0,0 1 0 0 0,0 0 0 0 0,0 1 0 0 0,0 0 1 0 0,-1 0-1 0 0,9 10 0 0 0,-12-13-83 0 0,-1 0 0 0 0,0 0 0 0 0,0 0-1 0 0,1 1 1 0 0,-1-1 0 0 0,-1 0 0 0 0,1 0 0 0 0,0 1 0 0 0,0-1 0 0 0,-1 0 0 0 0,1 1-1 0 0,-1-1 1 0 0,0 1 0 0 0,0-1 0 0 0,0 1 0 0 0,0 2 0 0 0,-1-2-78 0 0,0 1-1 0 0,0 0 1 0 0,0 0 0 0 0,0 0 0 0 0,-1-1 0 0 0,0 1 0 0 0,0-1 0 0 0,0 1 0 0 0,-2 3-1 0 0,-6 5-1621 0 0,0 0 0 0 0,-1-1 0 0 0,-24 20 0 0 0,25-23-505 0 0,-10 9-3553 0 0</inkml:trace>
</inkml:ink>
</file>

<file path=ppt/ink/ink1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8:46.1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65 8861 0 0,'0'0'5838'0'0,"9"12"-5352"0"0,3 3-312 0 0,-1-1 44 0 0,-1 0 1 0 0,-1 0 0 0 0,11 23-1 0 0,-4-5 276 0 0,-2 1 0 0 0,-1 1-1 0 0,-1 0 1 0 0,-3 0-1 0 0,12 71 1 0 0,-39-160 170 0 0,-2-3-702 0 0,-11-72 15 0 0,27 107 58 0 0,2 0 1 0 0,0-1-1 0 0,3-40 0 0 0,-1 61-19 0 0,0 0-1 0 0,1 0 1 0 0,-1 0 0 0 0,1 0-1 0 0,-1 0 1 0 0,1 1 0 0 0,0-1-1 0 0,0 0 1 0 0,1 0 0 0 0,-1 1-1 0 0,1-1 1 0 0,-1 1 0 0 0,1-1-1 0 0,0 1 1 0 0,0 0 0 0 0,0 0-1 0 0,4-4 1 0 0,-3 4 7 0 0,0 0 1 0 0,0 0-1 0 0,1 1 1 0 0,-1-1-1 0 0,1 1 1 0 0,-1 0-1 0 0,1 0 1 0 0,-1 0-1 0 0,1 0 1 0 0,0 1 0 0 0,-1-1-1 0 0,7 1 1 0 0,0 1 14 0 0,0-1 0 0 0,0 2 0 0 0,-1 0 1 0 0,1 0-1 0 0,0 1 0 0 0,-1 0 0 0 0,1 0 1 0 0,-1 1-1 0 0,14 8 0 0 0,-12-5-6 0 0,-1 0 0 0 0,0 0 0 0 0,-1 1 0 0 0,1 1 0 0 0,-2 0 0 0 0,1 0 0 0 0,-1 0 0 0 0,7 12 0 0 0,-4-3 19 0 0,-1 0-1 0 0,0 0 0 0 0,13 40 1 0 0,-22-56-35 0 0,3 10-32 0 0,-2-10 79 0 0,-1-7 132 0 0,-1-25-248 0 0,6-41 0 0 0,-4 59 49 0 0,0 1 1 0 0,0-1-1 0 0,2 1 1 0 0,-1 0-1 0 0,1 0 1 0 0,9-17-1 0 0,-11 26 12 0 0,-1-1 1 0 0,1 1-1 0 0,0 0 0 0 0,0-1 0 0 0,0 1 1 0 0,0 0-1 0 0,0 0 0 0 0,1 1 0 0 0,-1-1 1 0 0,0 0-1 0 0,1 1 0 0 0,-1-1 0 0 0,1 1 1 0 0,0 0-1 0 0,0 0 0 0 0,-1 0 0 0 0,1 0 1 0 0,0 0-1 0 0,0 1 0 0 0,0-1 1 0 0,0 1-1 0 0,0 0 0 0 0,0 0 0 0 0,0 0 1 0 0,-1 0-1 0 0,1 0 0 0 0,0 1 0 0 0,0-1 1 0 0,5 2-1 0 0,0 1 34 0 0,1 0 0 0 0,0 0 0 0 0,-1 1 0 0 0,1 0 0 0 0,-1 1 0 0 0,0 0 0 0 0,-1 0 0 0 0,9 7 0 0 0,1 5-75 0 0,-1 0-1 0 0,-1 1 1 0 0,0 0-1 0 0,-2 2 1 0 0,16 26-1 0 0,-10-15-470 0 0,-9-19-2236 0 0,-5-30-9299 0 0,-5-2 5371 0 0</inkml:trace>
</inkml:ink>
</file>

<file path=ppt/ink/ink1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8:46.3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19 1280 0 0,'0'0'13499'0'0,"14"-3"-12109"0"0,45-10-230 0 0,-54 12-1045 0 0,-1 0-1 0 0,1 1 1 0 0,0 0 0 0 0,-1 0-1 0 0,1 0 1 0 0,0 1 0 0 0,-1-1-1 0 0,1 1 1 0 0,-1 0 0 0 0,1 0 0 0 0,-1 1-1 0 0,1-1 1 0 0,-1 1 0 0 0,0 0-1 0 0,1 1 1 0 0,-1-1 0 0 0,7 6-1 0 0,-3-1-50 0 0,-1 0 0 0 0,1 0 0 0 0,-2 1-1 0 0,1 0 1 0 0,10 18 0 0 0,13 29-715 0 0,-14-24-1954 0 0,-10-23 247 0 0</inkml:trace>
</inkml:ink>
</file>

<file path=ppt/ink/ink1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8:46.5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48 4396 0 0,'0'0'11135'0'0,"14"0"-9858"0"0,45 4-185 0 0,-53-3-943 0 0,0 0-1 0 0,0 1 1 0 0,0 0 0 0 0,0 0-1 0 0,0 0 1 0 0,0 1-1 0 0,-1-1 1 0 0,1 1 0 0 0,-1 1-1 0 0,9 6 1 0 0,-3-2 41 0 0,1 1-80 0 0,0 0 0 0 0,0 2 0 0 0,-1 0 0 0 0,-1 0 0 0 0,14 18 0 0 0,-24-29-106 0 0,0 0-1 0 0,0 0 1 0 0,0 0-1 0 0,0 1 0 0 0,0-1 1 0 0,0 0-1 0 0,0 0 1 0 0,1 0-1 0 0,-1 0 1 0 0,0 0-1 0 0,0 0 1 0 0,0 0-1 0 0,0 0 1 0 0,0 0-1 0 0,0 0 0 0 0,0 0 1 0 0,0 0-1 0 0,0 0 1 0 0,0 0-1 0 0,0 1 1 0 0,0-1-1 0 0,0 0 1 0 0,1 0-1 0 0,-1 0 1 0 0,0 0-1 0 0,0 0 0 0 0,0 0 1 0 0,0 0-1 0 0,0 0 1 0 0,0 0-1 0 0,0 0 1 0 0,0 0-1 0 0,0 0 1 0 0,0 0-1 0 0,1 0 1 0 0,-1 0-1 0 0,0 0 0 0 0,0 0 1 0 0,0 0-1 0 0,0-1 1 0 0,0 1-1 0 0,0 0 1 0 0,0 0-1 0 0,0 0 1 0 0,0 0-1 0 0,0 0 0 0 0,0 0 1 0 0,1 0-1 0 0,-1 0 1 0 0,0 0-1 0 0,0 0 1 0 0,0 0-1 0 0,0 0 1 0 0,0 0-1 0 0,0 0 1 0 0,0 0-1 0 0,0-1 0 0 0,0 1 1 0 0,2-9 80 0 0,0-20-109 0 0,-2 19 1 0 0,1 3 15 0 0,-1-5 0 0 0,1 0 0 0 0,1 0 0 0 0,0 0 0 0 0,5-15-1 0 0,-7 24 17 0 0,1 1 0 0 0,0 0 0 0 0,0 0-1 0 0,0-1 1 0 0,0 1 0 0 0,0 0-1 0 0,0 0 1 0 0,1 0 0 0 0,-1 0 0 0 0,1 1-1 0 0,-1-1 1 0 0,1 0 0 0 0,0 1 0 0 0,0-1-1 0 0,-1 1 1 0 0,1-1 0 0 0,0 1 0 0 0,1 0-1 0 0,-1 0 1 0 0,0 0 0 0 0,0 0-1 0 0,0 0 1 0 0,1 0 0 0 0,-1 1 0 0 0,0-1-1 0 0,1 1 1 0 0,-1-1 0 0 0,4 1 0 0 0,2 1 82 0 0,1 0 1 0 0,-1 0-1 0 0,1 1 1 0 0,-1 0 0 0 0,0 0-1 0 0,0 1 1 0 0,0 0 0 0 0,0 1-1 0 0,-1 0 1 0 0,1 0-1 0 0,9 7 1 0 0,5 6-1 0 0,0 0-1 0 0,22 23 0 0 0,-19-12-414 0 0,-2-1-2523 0 0,-5-13-6308 0 0</inkml:trace>
</inkml:ink>
</file>

<file path=ppt/ink/ink1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08:49.5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0 294 628 0 0,'0'0'16291'0'0,"10"-12"-15248"0"0,-3 1-799 0 0,-4 6-166 0 0,0 0 1 0 0,1 1-1 0 0,-1-1 0 0 0,1 1 1 0 0,0 0-1 0 0,0 0 0 0 0,1 0 1 0 0,-1 0-1 0 0,1 1 1 0 0,-1 0-1 0 0,1 0 0 0 0,0 0 1 0 0,1 0-1 0 0,-1 1 0 0 0,9-3 1 0 0,113-27 501 0 0,92-29-529 0 0,-210 57-109 0 0,0 1-1 0 0,-1-1 1 0 0,1 0-1 0 0,8-6 1 0 0,-16 9 28 0 0,1 0 0 0 0,-1 0 0 0 0,0 0 0 0 0,1 0 0 0 0,-1-1 0 0 0,0 1 0 0 0,0 0 0 0 0,0 0 0 0 0,0-1 0 0 0,0 1 1 0 0,-1-1-1 0 0,1 1 0 0 0,1-3 0 0 0,-2 3 8 0 0,0 0 1 0 0,0-1 0 0 0,0 1 0 0 0,0 0-1 0 0,0 0 1 0 0,0 0 0 0 0,0 0 0 0 0,0 0-1 0 0,-1 0 1 0 0,1 0 0 0 0,0 0 0 0 0,-1 0-1 0 0,1 0 1 0 0,-1 0 0 0 0,1 0 0 0 0,-1 0-1 0 0,0 0 1 0 0,1 0 0 0 0,-1 1 0 0 0,0-1-1 0 0,1 0 1 0 0,-1 0 0 0 0,-2 0 0 0 0,-5-6 91 0 0,-1 1 0 0 0,0 0 0 0 0,0 1-1 0 0,-1 0 1 0 0,1 1 0 0 0,-1 0 0 0 0,0 0 0 0 0,-16-3 0 0 0,25 8 689 0 0,3 4-571 0 0,5 4-71 0 0,84 80 1329 0 0,20 23-860 0 0,-90-89-988 0 0,-1 2 1 0 0,32 51 0 0 0,-49-68-271 0 0,5 7-478 0 0,-7-14 892 0 0,-1-1 0 0 0,0 1 0 0 0,1-1-1 0 0,-1 0 1 0 0,0 1 0 0 0,1-1 0 0 0,-1 1-1 0 0,1-1 1 0 0,-1 0 0 0 0,1 1 0 0 0,-1-1 0 0 0,1 0-1 0 0,-1 1 1 0 0,1-1 0 0 0,-1 0 0 0 0,1 0-1 0 0,0 0 1 0 0,-1 0 0 0 0,1 1 0 0 0,-1-1 0 0 0,1 0-1 0 0,0 0 1 0 0,0 0 0 0 0,10-4-5797 0 0</inkml:trace>
</inkml:ink>
</file>

<file path=ppt/ink/ink1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1:50.5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83 0 132 0 0,'0'0'606'0'0,"-5"15"-663"0"0,-15 47 20 0 0,17-51 36 0 0,0-1 1 0 0,1 1-1 0 0,0 13 0 0 0,2-20 17 0 0,-1 0 1 0 0,1 0-1 0 0,-1 0 0 0 0,1 0 1 0 0,-1 0-1 0 0,0 0 0 0 0,-1 0 0 0 0,1-1 1 0 0,-1 1-1 0 0,-2 4 0 0 0,-1 0 2347 0 0,-1 1-1664 0 0,0 0 0 0 0,1 0 0 0 0,-6 16 0 0 0,10-23-919 0 0,1 1-1 0 0,0 0 1 0 0,0-1-1 0 0,0 1 1 0 0,0-1-1 0 0,1 1 1 0 0,-1-1-1 0 0,0 1 1 0 0,1-1-1 0 0,1 4 1 0 0,1-1-2526 0 0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38:29.8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8 8221 0 0,'0'0'10989'0'0,"15"-2"-9752"0"0,49-3-317 0 0,-62 4-873 0 0,0 1 0 0 0,0 1 1 0 0,0-1-1 0 0,0 0 1 0 0,0 0-1 0 0,0 1 1 0 0,0-1-1 0 0,0 1 0 0 0,0 0 1 0 0,0 0-1 0 0,0-1 1 0 0,0 1-1 0 0,0 0 0 0 0,-1 1 1 0 0,1-1-1 0 0,0 0 1 0 0,-1 0-1 0 0,1 1 0 0 0,-1-1 1 0 0,0 1-1 0 0,1-1 1 0 0,-1 1-1 0 0,2 2 1 0 0,1 2 101 0 0,1 1-95 0 0,0 0 0 0 0,0 1 0 0 0,-1 0 0 0 0,0 0 0 0 0,0 0 0 0 0,-1 0 0 0 0,0 0 0 0 0,-1 1 0 0 0,0-1 0 0 0,2 16 0 0 0,-1 5-547 0 0,-3 54 0 0 0,0-69 205 0 0,-1 3-765 0 0,-1 0 0 0 0,-6 31 0 0 0,4-32-3684 0 0,-8 20 1 0 0,6-23-614 0 0</inkml:trace>
</inkml:ink>
</file>

<file path=ppt/ink/ink1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1:51.0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1 528 3436 0 0,'0'0'9120'0'0,"13"-8"-8875"0"0,-9 5-223 0 0,17-10 68 0 0,1 0 0 0 0,0 2 0 0 0,23-9 0 0 0,383-154 1906 0 0,-138 52-1456 0 0,109-26-597 0 0,-386 143-79 0 0,-8 3-224 0 0,0 0-1 0 0,0 1 1 0 0,0-1 0 0 0,0 1 0 0 0,1 0 0 0 0,5 0 0 0 0,-10 1 68 0 0,-1 1 1 0 0,0 0 0 0 0,0-1 0 0 0,1 1-1 0 0,-1-1 1 0 0,0 1 0 0 0,0-1 0 0 0,0 1 0 0 0,0 0-1 0 0,0-1 1 0 0,0 1 0 0 0,0-1 0 0 0,0 1-1 0 0,0-1 1 0 0,0 1 0 0 0,0 0 0 0 0,0-1 0 0 0,0 1-1 0 0,-1-1 1 0 0,1 1 0 0 0,0-1 0 0 0,0 1 0 0 0,-1-1-1 0 0,1 1 1 0 0,0-1 0 0 0,-1 1 0 0 0,0 0-1 0 0,-11 14-4558 0 0</inkml:trace>
</inkml:ink>
</file>

<file path=ppt/ink/ink1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1:51.4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1 556 4244 0 0,'0'0'8977'0'0,"13"0"-8283"0"0,-7 0-622 0 0,3 0 12 0 0,0 0 0 0 0,0 0 0 0 0,0-1 0 0 0,0-1 0 0 0,-1 1 0 0 0,1-1-1 0 0,0-1 1 0 0,0 0 0 0 0,10-5 0 0 0,75-44 948 0 0,114-85 0 0 0,-62 37-698 0 0,-16 20-664 0 0,146-68-1 0 0,-236 133-357 0 0,-37 14 351 0 0,-1 0 1 0 0,1 1-1 0 0,0-1 0 0 0,0 1 1 0 0,0-1-1 0 0,0 1 1 0 0,0 0-1 0 0,0 0 0 0 0,0 1 1 0 0,0-1-1 0 0,0 1 1 0 0,3 0-1 0 0,6 8-5155 0 0</inkml:trace>
</inkml:ink>
</file>

<file path=ppt/ink/ink1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1:55.4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15 278 3124 0 0,'0'0'6395'0'0,"-3"-4"-6200"0"0,-8-15-142 0 0,11 19-46 0 0,0-1 1 0 0,0 1 0 0 0,0-1-1 0 0,0 1 1 0 0,0-1-1 0 0,0 1 1 0 0,0 0-1 0 0,0-1 1 0 0,0 1-1 0 0,0-1 1 0 0,0 1-1 0 0,0-1 1 0 0,1 1-1 0 0,-1-1 1 0 0,0 1 0 0 0,0 0-1 0 0,1-1 1 0 0,-1 1-1 0 0,0-1 1 0 0,0 1-1 0 0,1 0 1 0 0,-1-1-1 0 0,0 1 1 0 0,1 0-1 0 0,-1-1 1 0 0,0 1 0 0 0,1 0-1 0 0,-1 0 1 0 0,1-1-1 0 0,0 1 1 0 0,14-7 443 0 0,-12 5-283 0 0,48-18 1684 0 0,83-21 0 0 0,57-2-1038 0 0,-128 30-358 0 0,605-94 1380 0 0,-641 102-1751 0 0,9 0-236 0 0,-34 6-89 0 0,-1 0 0 0 0,0 1 0 0 0,1-1 1 0 0,-1 0-1 0 0,0 0 0 0 0,0 1 0 0 0,0-1 1 0 0,0 1-1 0 0,0-1 0 0 0,0 1 0 0 0,0 2 0 0 0,2 1-529 0 0,12 14-3420 0 0,-9-13 832 0 0,-44-55-2814 0 0</inkml:trace>
</inkml:ink>
</file>

<file path=ppt/ink/ink1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2:22.4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285 1 6413 0 0,'0'0'2709'0'0,"-17"1"-1874"0"0,-54 7 11 0 0,61-7-692 0 0,0 1 0 0 0,0 0 0 0 0,0 1 0 0 0,0 0 0 0 0,1 1 0 0 0,-1 0 0 0 0,1 0 0 0 0,0 1 0 0 0,0 0 0 0 0,1 0 0 0 0,-1 1 0 0 0,1 1 0 0 0,1-1 0 0 0,-9 10 0 0 0,9-10-31 0 0,0 1 1 0 0,1 0-1 0 0,0 1 1 0 0,-9 14-1 0 0,13-20-77 0 0,1 1-1 0 0,0-1 0 0 0,-1 1 0 0 0,1-1 0 0 0,0 1 0 0 0,0 0 0 0 0,1 0 0 0 0,-1-1 1 0 0,0 1-1 0 0,1 0 0 0 0,0 0 0 0 0,0 0 0 0 0,0-1 0 0 0,0 1 0 0 0,0 0 0 0 0,0 0 1 0 0,1 0-1 0 0,-1 0 0 0 0,1-1 0 0 0,2 6 0 0 0,-2-6 21 0 0,1 0 1 0 0,-1 0-1 0 0,1 0 1 0 0,0 0-1 0 0,-1 0 0 0 0,1 0 1 0 0,0-1-1 0 0,0 1 1 0 0,1-1-1 0 0,-1 1 1 0 0,3 0-1 0 0,32 14 681 0 0,-19-8-497 0 0,133 46 666 0 0,-108-41-583 0 0,-2 1 0 0 0,75 38 0 0 0,-115-51-326 0 0,5 2 51 0 0,1 1-1 0 0,-1 0 0 0 0,8 7 0 0 0,-12-10-70 0 0,-1 1 1 0 0,0-1-1 0 0,0 0 0 0 0,1 1 0 0 0,-1-1 1 0 0,0 1-1 0 0,0-1 0 0 0,0 1 0 0 0,-1 0 1 0 0,1-1-1 0 0,0 1 0 0 0,-1 0 1 0 0,1 0-1 0 0,-1-1 0 0 0,1 1 0 0 0,-1 0 1 0 0,0 0-1 0 0,0 0 0 0 0,0 3 0 0 0,0-4-21 0 0,-1 0 0 0 0,1 0 0 0 0,-1 0 0 0 0,1 0 0 0 0,-1 0 0 0 0,0 0-1 0 0,0 0 1 0 0,1 0 0 0 0,-1 0 0 0 0,0 0 0 0 0,0-1 0 0 0,0 1 0 0 0,0 0-1 0 0,0-1 1 0 0,0 1 0 0 0,0 0 0 0 0,0-1 0 0 0,0 1 0 0 0,0-1 0 0 0,0 1 0 0 0,0-1-1 0 0,-2 1 1 0 0,-30 6-1223 0 0,7-4-2200 0 0,-39-1 0 0 0,23-2-2963 0 0</inkml:trace>
</inkml:ink>
</file>

<file path=ppt/ink/ink1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2:22.7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0 133 11865 0 0,'0'0'2245'0'0,"10"-12"-1800"0"0,34-41 319 0 0,-39 49-616 0 0,0-1-1 0 0,0 1 1 0 0,0 0 0 0 0,1 0 0 0 0,0 0-1 0 0,-1 1 1 0 0,1 0 0 0 0,1 0 0 0 0,-1 0 0 0 0,0 1-1 0 0,1 0 1 0 0,-1 0 0 0 0,11-1 0 0 0,-4 0-44 0 0,29-5-160 0 0,-1 3 1 0 0,1 1 0 0 0,0 2 0 0 0,45 4 0 0 0,-73-2-285 0 0,0 1 1 0 0,15 4 0 0 0,-26-5 1 0 0,0 1 1 0 0,-1-1-1 0 0,1 1 0 0 0,0 0 0 0 0,0 0 1 0 0,0 0-1 0 0,-1 1 0 0 0,1-1 0 0 0,0 0 1 0 0,-1 1-1 0 0,1 0 0 0 0,-1 0 0 0 0,0 0 1 0 0,0 0-1 0 0,1 0 0 0 0,2 4 0 0 0,-3 4-3696 0 0,-4 1-940 0 0</inkml:trace>
</inkml:ink>
</file>

<file path=ppt/ink/ink1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2:23.0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157 341 8585 0 0,'0'0'1702'0'0,"-15"16"-405"0"0,-49 51-547 0 0,56-58-544 0 0,1 0 0 0 0,0 0 0 0 0,1 0 0 0 0,0 1 0 0 0,1 0 0 0 0,0 0-1 0 0,-5 14 1 0 0,7-17-69 0 0,-1 5-9 0 0,0 0-1 0 0,0 1 1 0 0,1-1 0 0 0,1 1 0 0 0,0-1-1 0 0,1 1 1 0 0,0 0 0 0 0,1 0-1 0 0,1-1 1 0 0,0 1 0 0 0,0 0 0 0 0,1-1-1 0 0,1 1 1 0 0,0-1 0 0 0,1 1 0 0 0,0-1-1 0 0,1 0 1 0 0,0-1 0 0 0,1 1-1 0 0,0-1 1 0 0,1 0 0 0 0,14 17 0 0 0,-5-10-59 0 0,1-1 0 0 0,1 0 1 0 0,0-1-1 0 0,1-1 0 0 0,1-1 1 0 0,0-1-1 0 0,1-1 0 0 0,0 0 1 0 0,1-2-1 0 0,0-1 0 0 0,37 12 1 0 0,-16-10-31 0 0,0-1 0 0 0,1-2 1 0 0,1-3-1 0 0,-1-1 0 0 0,62-2 1 0 0,-68-4-2 0 0,0-1 0 0 0,0-3 0 0 0,0 0 0 0 0,-1-3 0 0 0,49-17 0 0 0,-60 16 7 0 0,0-1 0 0 0,0-1 0 0 0,-2-2 0 0 0,1 0 0 0 0,-2-1 0 0 0,0-2 0 0 0,-1 0 0 0 0,20-21-1 0 0,-29 24 18 0 0,0-1 0 0 0,-2-1-1 0 0,1 0 1 0 0,-2-1-1 0 0,0 0 1 0 0,-1 0-1 0 0,-1-1 1 0 0,-1 0 0 0 0,0-1-1 0 0,-2 1 1 0 0,0-1-1 0 0,0 0 1 0 0,-2-1-1 0 0,-1 1 1 0 0,1-26 0 0 0,-3 19 17 0 0,-1 0 1 0 0,-1 0 0 0 0,-2-1 0 0 0,0 1 0 0 0,-2 1-1 0 0,0-1 1 0 0,-2 1 0 0 0,-1 0 0 0 0,-1 1-1 0 0,-25-44 1 0 0,26 52-92 0 0,-1 2 0 0 0,-1-1 0 0 0,-1 1 0 0 0,0 1-1 0 0,-1 0 1 0 0,0 1 0 0 0,-1 0 0 0 0,0 1 0 0 0,0 1-1 0 0,-2 0 1 0 0,1 1 0 0 0,-1 1 0 0 0,0 0 0 0 0,-1 1 0 0 0,0 1-1 0 0,0 0 1 0 0,0 1 0 0 0,-1 1 0 0 0,0 1 0 0 0,0 1 0 0 0,1 0-1 0 0,-1 1 1 0 0,0 1 0 0 0,0 1 0 0 0,0 0 0 0 0,-25 6 0 0 0,23-2-188 0 0,1 0 0 0 0,-1 2 1 0 0,1 1-1 0 0,0 0 0 0 0,1 1 1 0 0,0 1-1 0 0,0 1 1 0 0,-22 18-1 0 0,25-17-605 0 0,2 0 0 0 0,0 1 0 0 0,0 1 0 0 0,1 0 0 0 0,-16 24 1 0 0,12-8-3385 0 0,8 2-2003 0 0</inkml:trace>
</inkml:ink>
</file>

<file path=ppt/ink/ink1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2:23.5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224 278 11417 0 0,'0'0'2840'0'0,"-5"14"-2440"0"0,-1 1-190 0 0,-1 3 214 0 0,1-1 1 0 0,1 1-1 0 0,-5 29 0 0 0,1 46 985 0 0,5 143 0 0 0,5-149-993 0 0,-1-87-407 0 0,0 0-1 0 0,0 1 0 0 0,0-1 0 0 0,0 0 0 0 0,0 1 0 0 0,0-1 0 0 0,0 1 0 0 0,0-1 1 0 0,0 0-1 0 0,0 1 0 0 0,-1-1 0 0 0,1 1 0 0 0,0-1 0 0 0,0 0 0 0 0,0 1 0 0 0,0-1 0 0 0,0 0 1 0 0,-1 1-1 0 0,1-1 0 0 0,0 0 0 0 0,0 0 0 0 0,-1 1 0 0 0,1-1 0 0 0,0 0 0 0 0,0 1 1 0 0,-1-1-1 0 0,1 0 0 0 0,0 0 0 0 0,-1 0 0 0 0,1 1 0 0 0,0-1 0 0 0,-1 0 0 0 0,1 0 0 0 0,-1 0 1 0 0,1 0-1 0 0,0 0 0 0 0,-1 0 0 0 0,1 0 0 0 0,0 0 0 0 0,-1 0 0 0 0,1 0 0 0 0,-1 0 1 0 0,1 0-1 0 0,0 0 0 0 0,-1 0 0 0 0,-1 0 33 0 0,0-1 0 0 0,0 0 0 0 0,0 1 1 0 0,0-1-1 0 0,1 0 0 0 0,-1 0 0 0 0,0 0 0 0 0,-2-2 1 0 0,-4-4 50 0 0,1 0 1 0 0,0-1 0 0 0,0 0 0 0 0,0 0 0 0 0,1-1 0 0 0,0 0 0 0 0,-9-18 0 0 0,5 3-60 0 0,0 0 1 0 0,-7-28-1 0 0,5 3-35 0 0,3 0 0 0 0,-7-86 0 0 0,10-98-63 0 0,6 230 64 0 0,3-70 10 0 0,-2 66-10 0 0,0 0 0 0 0,1 0 0 0 0,0 0 1 0 0,0 0-1 0 0,0 0 0 0 0,1 1 0 0 0,6-13 0 0 0,-7 16-9 0 0,0 1 1 0 0,1-1-1 0 0,-1 1 0 0 0,1 0 1 0 0,-1 0-1 0 0,1 0 0 0 0,0 0 1 0 0,0 0-1 0 0,0 0 0 0 0,0 1 1 0 0,0-1-1 0 0,0 1 0 0 0,0 0 1 0 0,0 0-1 0 0,1 0 0 0 0,-1 0 1 0 0,0 1-1 0 0,1-1 0 0 0,6 1 1 0 0,0 0 8 0 0,0 0 0 0 0,0 1 0 0 0,1 0 1 0 0,-1 1-1 0 0,13 3 0 0 0,-10-1-2 0 0,0 1 0 0 0,0 0 0 0 0,0 0 0 0 0,0 1 0 0 0,-1 1 0 0 0,0 0 0 0 0,0 1 0 0 0,-1 0 0 0 0,18 17 0 0 0,-22-18-5 0 0,-1 0 0 0 0,0 1 1 0 0,0 0-1 0 0,-1 0 0 0 0,0 0 0 0 0,0 0 0 0 0,-1 1 0 0 0,0-1 0 0 0,0 1 0 0 0,-1 0 0 0 0,-1 0 0 0 0,1 1 0 0 0,-1-1 0 0 0,-1 0 0 0 0,1 12 0 0 0,-2-8 6 0 0,0-1 0 0 0,-1 0-1 0 0,0 1 1 0 0,-1-1 0 0 0,-1 0-1 0 0,0 0 1 0 0,0 0 0 0 0,-8 18 0 0 0,0-10-647 0 0,0 1 0 0 0,0-1 0 0 0,-25 30 0 0 0,30-42-90 0 0,-19 23-1679 0 0,6-12-5521 0 0</inkml:trace>
</inkml:ink>
</file>

<file path=ppt/ink/ink1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2:24.2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1 252 1148 0 0,'0'0'9718'0'0,"14"1"-8901"0"0,50 2 351 0 0,-54-3-1011 0 0,0-1 0 0 0,0 0 0 0 0,0 0 0 0 0,0-1 1 0 0,0-1-1 0 0,0 1 0 0 0,0-2 0 0 0,-1 1 0 0 0,1-1 1 0 0,-1-1-1 0 0,0 1 0 0 0,0-2 0 0 0,-1 1 1 0 0,9-8-1 0 0,-9 7-109 0 0,0-1 1 0 0,-1 1-1 0 0,0-1 0 0 0,-1 0 1 0 0,1-1-1 0 0,-1 0 1 0 0,6-10-1 0 0,-10 14 46 0 0,1 0 1 0 0,-1-1-1 0 0,0 0 0 0 0,0 1 0 0 0,0-1 1 0 0,-1 0-1 0 0,1 0 0 0 0,-1 0 0 0 0,0 0 1 0 0,-1 0-1 0 0,1 0 0 0 0,-1 0 0 0 0,0 0 1 0 0,-1 0-1 0 0,0-9 0 0 0,0 12-53 0 0,0-1 1 0 0,-1 1-1 0 0,1-1 0 0 0,0 1 0 0 0,-1-1 0 0 0,1 1 0 0 0,-1 0 0 0 0,0 0 0 0 0,0 0 1 0 0,1 0-1 0 0,-2 0 0 0 0,1 0 0 0 0,0 0 0 0 0,0 1 0 0 0,0-1 0 0 0,-1 1 1 0 0,1 0-1 0 0,-1 0 0 0 0,1-1 0 0 0,-1 2 0 0 0,0-1 0 0 0,-3-1 0 0 0,-3 0 49 0 0,0 0 0 0 0,1 1 0 0 0,-1 0 0 0 0,0 1 0 0 0,-16 1 0 0 0,18 0-46 0 0,1 0 0 0 0,-1 0 0 0 0,0 1 0 0 0,1 0 0 0 0,0 1 1 0 0,-1 0-1 0 0,1 0 0 0 0,0 0 0 0 0,0 0 0 0 0,1 1 0 0 0,-1 0 1 0 0,1 0-1 0 0,0 1 0 0 0,0-1 0 0 0,0 1 0 0 0,0 0 0 0 0,-5 10 0 0 0,6-10-42 0 0,1 0 0 0 0,0 0 0 0 0,0 0 0 0 0,0 1 0 0 0,1-1 0 0 0,0 1 0 0 0,0 0 0 0 0,0 0 0 0 0,1-1-1 0 0,0 1 1 0 0,0 0 0 0 0,0 0 0 0 0,1 0 0 0 0,0 0 0 0 0,0 0 0 0 0,1 1 0 0 0,-1-1 0 0 0,1-1 0 0 0,1 1 0 0 0,1 7-1 0 0,0-7-79 0 0,0 0 0 0 0,0 0-1 0 0,0-1 1 0 0,1 1 0 0 0,0-1-1 0 0,0 0 1 0 0,0 0 0 0 0,1 0-1 0 0,-1 0 1 0 0,1-1-1 0 0,0 0 1 0 0,1 0 0 0 0,-1 0-1 0 0,1-1 1 0 0,-1 0 0 0 0,1 0-1 0 0,0 0 1 0 0,0-1-1 0 0,1 0 1 0 0,-1 0 0 0 0,0 0-1 0 0,1-1 1 0 0,-1 0 0 0 0,1 0-1 0 0,7 0 1 0 0,-8-1-287 0 0,1 0 1 0 0,0-1-1 0 0,-1 0 0 0 0,1 0 0 0 0,0 0 1 0 0,-1-1-1 0 0,12-4 0 0 0,-14 4 6 0 0,-1 0 0 0 0,1 0 0 0 0,-1 0 0 0 0,1-1 0 0 0,-1 1 0 0 0,0-1 0 0 0,0 0 0 0 0,0 0 0 0 0,0 0 0 0 0,-1 0 0 0 0,1-1 0 0 0,-1 1 0 0 0,4-8 0 0 0,-3 5 77 0 0,1-1 0 0 0,-1 1 0 0 0,1 0 0 0 0,9-11-1 0 0,-11 16 442 0 0,0-1 1 0 0,0 0-1 0 0,0 1 0 0 0,0-1 0 0 0,0 1 0 0 0,0-1 0 0 0,1 1 0 0 0,-1 0 0 0 0,0 0 0 0 0,1 0 0 0 0,-1 1 0 0 0,1-1 0 0 0,-1 0 0 0 0,1 1 0 0 0,-1 0 0 0 0,1-1 0 0 0,2 1 0 0 0,2 0 130 0 0,-1 1-1 0 0,0-1 1 0 0,0 1 0 0 0,0 0 0 0 0,0 1-1 0 0,0-1 1 0 0,7 4 0 0 0,0 1 149 0 0,-1 0-1 0 0,13 10 1 0 0,-8-4 103 0 0,-1 0-1 0 0,-1 2 1 0 0,0 0 0 0 0,-1 1-1 0 0,-1 0 1 0 0,0 1-1 0 0,20 34 1 0 0,-33-50-501 0 0,1 1 0 0 0,-1-1 0 0 0,1 1-1 0 0,-1 0 1 0 0,0-1 0 0 0,1 1 0 0 0,-1-1 0 0 0,0 1-1 0 0,0 0 1 0 0,1-1 0 0 0,-1 1 0 0 0,0 0 0 0 0,0 0 0 0 0,0-1-1 0 0,0 1 1 0 0,0 0 0 0 0,0-1 0 0 0,0 2 0 0 0,0-2 4 0 0,0 1 1 0 0,-1-1-1 0 0,1 0 1 0 0,0 0-1 0 0,0 1 1 0 0,-1-1-1 0 0,1 0 1 0 0,0 0-1 0 0,-1 0 0 0 0,1 0 1 0 0,0 0-1 0 0,-1 1 1 0 0,1-1-1 0 0,0 0 1 0 0,0 0-1 0 0,-1 0 1 0 0,1 0-1 0 0,0 0 1 0 0,-1 0-1 0 0,1 0 1 0 0,0 0-1 0 0,-1 0 1 0 0,1 0-1 0 0,0 0 1 0 0,-1 0-1 0 0,0-1 1 0 0,-2 1 107 0 0,0-1 0 0 0,0 0 0 0 0,0 0 0 0 0,0-1 1 0 0,0 1-1 0 0,-4-3 0 0 0,1-1-123 0 0,1 0 0 0 0,0 0 0 0 0,0 0 0 0 0,0-1 0 0 0,0 0 0 0 0,1 0 1 0 0,0 0-1 0 0,0 0 0 0 0,1-1 0 0 0,0 1 0 0 0,0-1 0 0 0,0 0 0 0 0,1 0 0 0 0,0 0 0 0 0,-1-8 0 0 0,2 9-222 0 0,0 0 0 0 0,0 0 0 0 0,1 0 1 0 0,-1 1-1 0 0,1-1 0 0 0,1 0 0 0 0,-1 0 0 0 0,1 0 0 0 0,0 0 0 0 0,1 0 0 0 0,-1 1 0 0 0,1-1 0 0 0,0 1 0 0 0,1-1 0 0 0,-1 1 0 0 0,1 0 0 0 0,0 0 0 0 0,0 0 0 0 0,6-6 0 0 0,-7 9-186 0 0,-1 1 1 0 0,1-1-1 0 0,0 1 0 0 0,0 0 0 0 0,0-1 0 0 0,0 1 0 0 0,0 0 0 0 0,0 0 0 0 0,0 0 1 0 0,3 0-1 0 0,14-3-5654 0 0,-2 4 797 0 0</inkml:trace>
</inkml:ink>
</file>

<file path=ppt/ink/ink1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2:24.4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176 19 3860 0 0,'0'0'12198'0'0,"-13"-4"-11629"0"0,-4-1-322 0 0,-20-4 0 0 0,35 9-216 0 0,1-1-1 0 0,-1 1 1 0 0,1 0 0 0 0,-1 0-1 0 0,0 0 1 0 0,1 0 0 0 0,-1 1-1 0 0,1-1 1 0 0,-1 0 0 0 0,1 1-1 0 0,-1-1 1 0 0,1 1 0 0 0,-1 0 0 0 0,1-1-1 0 0,0 1 1 0 0,-1 0 0 0 0,1 0-1 0 0,0 0 1 0 0,-1 0 0 0 0,1 0-1 0 0,0 0 1 0 0,0 0 0 0 0,0 0-1 0 0,0 0 1 0 0,-2 3 0 0 0,-1 2 137 0 0,-4 2-14 0 0,2 0 1 0 0,-1 1-1 0 0,1 0 0 0 0,1 0 0 0 0,-1 1 1 0 0,2-1-1 0 0,-1 1 0 0 0,1 0 0 0 0,1 0 1 0 0,0 1-1 0 0,0-1 0 0 0,1 1 0 0 0,0-1 1 0 0,0 17-1 0 0,2-20-228 0 0,0 0 0 0 0,0 0 0 0 0,1 0 0 0 0,0 0 0 0 0,0 0 0 0 0,0 0 0 0 0,1-1 0 0 0,0 1 0 0 0,0 0 0 0 0,1-1 0 0 0,0 0 0 0 0,0 1 0 0 0,1-1 0 0 0,-1 0 0 0 0,1-1 0 0 0,1 1 1 0 0,-1-1-1 0 0,1 1 0 0 0,0-1 0 0 0,0-1 0 0 0,0 1 0 0 0,1-1 0 0 0,8 6 0 0 0,-7-8-469 0 0,0 1 0 0 0,0 0 0 0 0,0-1 0 0 0,0-1 1 0 0,1 1-1 0 0,-1-1 0 0 0,1 0 0 0 0,-1-1 0 0 0,1 0 0 0 0,12-1 0 0 0,3-4-3566 0 0,5-9-1456 0 0</inkml:trace>
</inkml:ink>
</file>

<file path=ppt/ink/ink1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2:24.7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1 106 6613 0 0,'0'0'6648'0'0,"92"-31"-6164"0"0,-73 24-104 0 0,1-3-48 0 0,-2 3 8 0 0,2-5-64 0 0,-5 0-8 0 0,-1 0-32 0 0,-4-2-84 0 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38:30.1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0 238 7233 0 0,'0'0'6188'0'0,"14"-9"-5411"0"0,2-3-637 0 0,0 1-64 0 0,0 1-1 0 0,34-16 1 0 0,-37 20-87 0 0,29-14 68 0 0,0-1 1 0 0,63-44-1 0 0,-98 60 107 0 0,19-17 663 0 0,-25 21-607 0 0,1-1-1 0 0,-1 1 0 0 0,0 0 1 0 0,0-1-1 0 0,0 1 0 0 0,0-1 1 0 0,0 0-1 0 0,-1 1 1 0 0,1-1-1 0 0,0 0 0 0 0,-1 1 1 0 0,1-1-1 0 0,-1 0 0 0 0,1 0 1 0 0,-1-2-1 0 0,0 4-202 0 0,0 0 0 0 0,0 0 1 0 0,0 0-1 0 0,0-1 0 0 0,0 1 0 0 0,0 0 0 0 0,0 0 1 0 0,0 0-1 0 0,0 0 0 0 0,0 0 0 0 0,0 0 0 0 0,0 0 1 0 0,0 0-1 0 0,0-1 0 0 0,0 1 0 0 0,0 0 0 0 0,0 0 1 0 0,0 0-1 0 0,0 0 0 0 0,0 0 0 0 0,-1 0 0 0 0,1 0 1 0 0,0 0-1 0 0,0 0 0 0 0,0 0 0 0 0,0 0 0 0 0,0-1 1 0 0,0 1-1 0 0,0 0 0 0 0,0 0 0 0 0,0 0 0 0 0,0 0 1 0 0,-1 0-1 0 0,1 0 0 0 0,0 0 0 0 0,0 0 0 0 0,0 0 0 0 0,0 0 1 0 0,0 0-1 0 0,0 0 0 0 0,0 0 0 0 0,0 0 0 0 0,-1 0 1 0 0,1 0-1 0 0,0 0 0 0 0,0 0 0 0 0,0 0 0 0 0,0 0 1 0 0,0 0-1 0 0,0 0 0 0 0,0 0 0 0 0,0 0 0 0 0,-1 0 1 0 0,1 0-1 0 0,0 0 0 0 0,0 1 0 0 0,0-1 0 0 0,0 0 1 0 0,0 0-1 0 0,0 0 0 0 0,-5 7-79 0 0,5-4 78 0 0,-1-1 0 0 0,1 1-1 0 0,0 0 1 0 0,0 0 0 0 0,1-1 0 0 0,-1 1 0 0 0,0 0 0 0 0,1 0 0 0 0,-1-1-1 0 0,1 1 1 0 0,0 0 0 0 0,0-1 0 0 0,0 1 0 0 0,1-1 0 0 0,-1 1 0 0 0,0-1 0 0 0,1 0-1 0 0,1 3 1 0 0,-1-3 9 0 0,0-1 1 0 0,0 1-1 0 0,0-1 0 0 0,1 0 0 0 0,-1 1 1 0 0,0-1-1 0 0,0 0 0 0 0,1 0 0 0 0,-1 0 0 0 0,1-1 1 0 0,-1 1-1 0 0,1 0 0 0 0,-1-1 0 0 0,1 0 0 0 0,-1 0 1 0 0,1 0-1 0 0,-1 0 0 0 0,1 0 0 0 0,-1 0 0 0 0,4-1 1 0 0,5-1-45 0 0,0-1 0 0 0,0-1 1 0 0,-1 0-1 0 0,1 0 1 0 0,18-11-1 0 0,-21 10 248 0 0,0 0 0 0 0,1 1-1 0 0,0 0 1 0 0,0 1 0 0 0,0-1-1 0 0,0 2 1 0 0,0-1 0 0 0,1 2-1 0 0,12-2 1 0 0,-11 4-4 0 0,-1 1-1 0 0,0 0 1 0 0,0 0-1 0 0,0 1 1 0 0,0 0 0 0 0,-1 1-1 0 0,14 7 1 0 0,6 2-244 0 0,55 15-3466 0 0,-77-23 767 0 0</inkml:trace>
</inkml:ink>
</file>

<file path=ppt/ink/ink1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2:25.1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89 652 0 0,'0'0'7964'0'0,"6"-13"-6641"0"0,16-39-111 0 0,-21 50-1043 0 0,-1 1 0 0 0,1-1 0 0 0,0 0 0 0 0,0 1 0 0 0,0-1 0 0 0,1 1 0 0 0,-1-1 0 0 0,0 1 0 0 0,0 0 0 0 0,1 0 0 0 0,-1-1 0 0 0,1 1 0 0 0,1-1 0 0 0,-2 1-92 0 0,1 1-1 0 0,-1 0 1 0 0,0-1 0 0 0,0 1 0 0 0,0 0-1 0 0,0 0 1 0 0,1-1 0 0 0,-1 1 0 0 0,0 0 0 0 0,0 0-1 0 0,1 0 1 0 0,-1 0 0 0 0,0 1 0 0 0,0-1 0 0 0,2 1-1 0 0,0 0 27 0 0,1 0 0 0 0,-1 1 0 0 0,0 0 0 0 0,1 0 0 0 0,-1 0 0 0 0,0 0 0 0 0,0 1 0 0 0,3 2 0 0 0,13 14 312 0 0,0 1 0 0 0,-1 1 0 0 0,-2 0 0 0 0,0 1 1 0 0,-1 1-1 0 0,22 45 0 0 0,-37-68-400 0 0,0 0 1 0 0,0 0-1 0 0,0 0 0 0 0,0 0 1 0 0,0 0-1 0 0,0 1 1 0 0,0-1-1 0 0,0 0 1 0 0,0 0-1 0 0,0 0 0 0 0,1 0 1 0 0,-1 0-1 0 0,0 0 1 0 0,0 0-1 0 0,0 0 1 0 0,0 0-1 0 0,0 0 0 0 0,0 0 1 0 0,0 1-1 0 0,0-1 1 0 0,1 0-1 0 0,-1 0 0 0 0,0 0 1 0 0,0 0-1 0 0,0 0 1 0 0,0 0-1 0 0,0 0 1 0 0,0 0-1 0 0,0 0 0 0 0,1 0 1 0 0,-1 0-1 0 0,0 0 1 0 0,0 0-1 0 0,0 0 1 0 0,0 0-1 0 0,0 0 0 0 0,0 0 1 0 0,1 0-1 0 0,-1 0 1 0 0,0-1-1 0 0,0 1 1 0 0,0 0-1 0 0,0 0 0 0 0,0 0 1 0 0,0 0-1 0 0,7-7 238 0 0,5-15-325 0 0,-9 17 113 0 0,1-3-43 0 0,1 0-1 0 0,-1 1 0 0 0,2 0 1 0 0,-1 0-1 0 0,1 0 1 0 0,0 1-1 0 0,14-11 0 0 0,-19 16 41 0 0,0 0 0 0 0,0 1 0 0 0,0-1 0 0 0,0 1 0 0 0,0-1-1 0 0,0 1 1 0 0,0 0 0 0 0,0 0 0 0 0,0-1 0 0 0,0 1 0 0 0,0 0-1 0 0,0 0 1 0 0,1 0 0 0 0,-1 0 0 0 0,0 0 0 0 0,0 0 0 0 0,0 0-1 0 0,0 1 1 0 0,0-1 0 0 0,0 0 0 0 0,0 1 0 0 0,2 0 0 0 0,-1 0 12 0 0,0 1 0 0 0,0-1 0 0 0,0 1 0 0 0,0-1 0 0 0,0 1 0 0 0,-1 0 0 0 0,1 0 0 0 0,-1-1 1 0 0,1 1-1 0 0,0 3 0 0 0,2 3-45 0 0,0 0 0 0 0,-1 0 0 0 0,0 0 0 0 0,0 0 0 0 0,0 9 0 0 0,5 30-1260 0 0,-7-16-5477 0 0</inkml:trace>
</inkml:ink>
</file>

<file path=ppt/ink/ink1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2:26.6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174 205 4700 0 0,'0'0'3471'0'0,"5"-15"-2426"0"0,17-46-300 0 0,-20 54-495 0 0,1 0 0 0 0,-1-1-1 0 0,-1 0 1 0 0,1 1 0 0 0,-2-1 0 0 0,1 0 0 0 0,-1-13 0 0 0,0 5 298 0 0,0 15-474 0 0,0-1-1 0 0,0 1 0 0 0,0-1 1 0 0,0 1-1 0 0,-1-1 0 0 0,1 1 0 0 0,0-1 1 0 0,-1 1-1 0 0,1-1 0 0 0,-1 1 0 0 0,1-1 1 0 0,-1 1-1 0 0,0 0 0 0 0,1-1 1 0 0,-1 1-1 0 0,0 0 0 0 0,0 0 0 0 0,0-1 1 0 0,0 1-1 0 0,0 0 0 0 0,0 0 0 0 0,0 0 1 0 0,-1 0-1 0 0,1 0 0 0 0,0 1 1 0 0,0-1-1 0 0,-1 0 0 0 0,1 1 0 0 0,-1-1 1 0 0,1 0-1 0 0,0 1 0 0 0,-1 0 0 0 0,1-1 1 0 0,-1 1-1 0 0,1 0 0 0 0,-1 0 1 0 0,1 0-1 0 0,-1 0 0 0 0,0 0 0 0 0,1 0 1 0 0,-3 1-1 0 0,-2-1 73 0 0,0 1 1 0 0,0 1 0 0 0,0-1-1 0 0,0 1 1 0 0,1 0-1 0 0,-1 0 1 0 0,0 1-1 0 0,1 0 1 0 0,-8 4 0 0 0,3 1 104 0 0,0 0 0 0 0,0 0 0 0 0,0 1 0 0 0,1 0 0 0 0,1 1 0 0 0,-10 14 0 0 0,14-18-150 0 0,0 0 1 0 0,1 1-1 0 0,0-1 0 0 0,0 1 1 0 0,0 0-1 0 0,1 0 1 0 0,0 0-1 0 0,0 0 1 0 0,1 1-1 0 0,0-1 0 0 0,0 0 1 0 0,1 12-1 0 0,1-14-76 0 0,0 0-1 0 0,0 0 0 0 0,0 0 1 0 0,1 0-1 0 0,0 0 1 0 0,0 0-1 0 0,0 0 0 0 0,1-1 1 0 0,-1 1-1 0 0,1-1 1 0 0,0 1-1 0 0,0-1 0 0 0,1 0 1 0 0,-1 0-1 0 0,1-1 1 0 0,0 1-1 0 0,0-1 0 0 0,0 0 1 0 0,5 3-1 0 0,0 0 8 0 0,1 0-1 0 0,0 0 1 0 0,0-2-1 0 0,0 1 1 0 0,0-1-1 0 0,1 0 1 0 0,21 4-1 0 0,-14-6-86 0 0,0 0-1 0 0,34-1 1 0 0,-42-1-745 0 0,1-2 1 0 0,12-2 0 0 0,-15 2-1059 0 0,0-1 1 0 0,0 0-1 0 0,10-4 1 0 0,2-6-3808 0 0</inkml:trace>
</inkml:ink>
</file>

<file path=ppt/ink/ink1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2:27.0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11401 0 0,'0'0'9321'0'0,"6"13"-9023"0"0,2 5-189 0 0,29 69 366 0 0,-27-62-405 0 0,21 57-460 0 0,25 97-1 0 0,-54-168-3 0 0,0 0-1 0 0,0 0 1 0 0,0 16-1 0 0,-2-24 30 0 0,0 0 1 0 0,0-1-1 0 0,-1 1 0 0 0,1 0 0 0 0,-1 0 0 0 0,0 0 1 0 0,0 0-1 0 0,-1 3 0 0 0,1-5-122 0 0,0 0 1 0 0,1 0-1 0 0,-1 0 1 0 0,0 1-1 0 0,0-1 1 0 0,0 0-1 0 0,0 0 1 0 0,0 0-1 0 0,0 0 1 0 0,0-1-1 0 0,0 1 1 0 0,-1 0-1 0 0,1 0 1 0 0,0-1-1 0 0,0 1 1 0 0,-1 0-1 0 0,-1 0 1 0 0,-13 2-5269 0 0</inkml:trace>
</inkml:ink>
</file>

<file path=ppt/ink/ink1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2:27.4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1 191 5064 0 0,'0'0'8963'0'0,"3"-13"-7451"0"0,13-44-198 0 0,-14 53-1206 0 0,0-1 0 0 0,0 2 0 0 0,0-1 0 0 0,0 0 0 0 0,1 0 0 0 0,0 1 0 0 0,-1-1 0 0 0,1 1 0 0 0,1 0 0 0 0,-1 0 0 0 0,0 0 0 0 0,1 0 0 0 0,-1 1 0 0 0,1 0 0 0 0,7-4 0 0 0,-1 0 27 0 0,6-4 70 0 0,1 2 1 0 0,1-1 0 0 0,-1 2-1 0 0,21-6 1 0 0,-27 10-116 0 0,0 0 1 0 0,1 1-1 0 0,-1 1 0 0 0,1-1 0 0 0,0 2 1 0 0,-1 0-1 0 0,1 0 0 0 0,11 2 1 0 0,-19-1-68 0 0,0 0 0 0 0,0 0 0 0 0,-1 0 0 0 0,1 1 0 0 0,0-1 1 0 0,-1 1-1 0 0,1 0 0 0 0,-1 0 0 0 0,0 0 0 0 0,0 0 0 0 0,0 1 0 0 0,5 3 1 0 0,-4-1 0 0 0,1 1 1 0 0,-1-1 0 0 0,0 1 0 0 0,0 0 0 0 0,-1 0 0 0 0,5 10 0 0 0,-2-1-15 0 0,-1 1 0 0 0,0 0 0 0 0,-1 0 0 0 0,-1 0 0 0 0,1 19 1 0 0,-1 4-1305 0 0,-4 44 1 0 0,-2-67-37 0 0,-3-7-3183 0 0</inkml:trace>
</inkml:ink>
</file>

<file path=ppt/ink/ink1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2:27.5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12377 0 0,'0'0'7744'0'0,"9"17"-7262"0"0,3 1-362 0 0,-3-3-38 0 0,0 1 0 0 0,-1-1 0 0 0,-1 1 0 0 0,8 26 0 0 0,42 206-1136 0 0,-47-195-386 0 0,-9-44 766 0 0,7 25-1116 0 0,-7-33 1312 0 0,-1 1 1 0 0,1-1 0 0 0,-1 1-1 0 0,1-1 1 0 0,0 1 0 0 0,0-1-1 0 0,0 1 1 0 0,-1-1 0 0 0,1 0-1 0 0,1 1 1 0 0,-1-1 0 0 0,0 0-1 0 0,0 0 1 0 0,0 0 0 0 0,1 0-1 0 0,2 1 1 0 0,10 0-6115 0 0</inkml:trace>
</inkml:ink>
</file>

<file path=ppt/ink/ink1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2:27.8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123 245 6565 0 0,'0'0'7291'0'0,"15"-14"-6046"0"0,50-45-139 0 0,-53 49-746 0 0,-2-1 0 0 0,14-16 0 0 0,-21 22-251 0 0,0 0 0 0 0,0 0 1 0 0,0-1-1 0 0,0 0 1 0 0,2-9-1 0 0,-4 12-56 0 0,1-1 0 0 0,-1 0 0 0 0,-1 0 0 0 0,1 0 0 0 0,-1-1 1 0 0,1 1-1 0 0,-1 0 0 0 0,0 0 0 0 0,-1 0 0 0 0,1 0 0 0 0,-1 0 0 0 0,-1-5 0 0 0,2 8-35 0 0,-1-1-1 0 0,1 1 0 0 0,-1-1 1 0 0,0 1-1 0 0,0 0 0 0 0,1-1 1 0 0,-1 1-1 0 0,0 0 1 0 0,0 0-1 0 0,0 0 0 0 0,-1 0 1 0 0,1 0-1 0 0,0 0 0 0 0,0 0 1 0 0,-1 0-1 0 0,1 0 1 0 0,0 0-1 0 0,-1 0 0 0 0,1 1 1 0 0,-1-1-1 0 0,1 1 0 0 0,-1-1 1 0 0,1 1-1 0 0,-1 0 0 0 0,1-1 1 0 0,-1 1-1 0 0,1 0 1 0 0,-1 0-1 0 0,0 0 0 0 0,1 0 1 0 0,-1 0-1 0 0,1 1 0 0 0,-4 0 1 0 0,-2 1 35 0 0,-1 0 0 0 0,1 0-1 0 0,-1 1 1 0 0,1 1 0 0 0,0-1 0 0 0,0 1 0 0 0,0 0 0 0 0,1 0 0 0 0,-11 10 0 0 0,-5 5 261 0 0,-23 29 0 0 0,36-38-187 0 0,0 0 1 0 0,1 1-1 0 0,0 1 0 0 0,1-1 0 0 0,1 1 1 0 0,-1 0-1 0 0,2 1 0 0 0,-7 19 0 0 0,10-25-96 0 0,1-1 0 0 0,-1 1 0 0 0,1-1 0 0 0,1 1-1 0 0,-1-1 1 0 0,1 1 0 0 0,0 0 0 0 0,1-1 0 0 0,0 1 0 0 0,0-1 0 0 0,0 1-1 0 0,1-1 1 0 0,0 1 0 0 0,0-1 0 0 0,0 0 0 0 0,1 0 0 0 0,0 0 0 0 0,0 0-1 0 0,6 8 1 0 0,-3-7-24 0 0,1 0-1 0 0,-1 0 0 0 0,1-1 1 0 0,0 0-1 0 0,1 0 1 0 0,-1 0-1 0 0,1-1 0 0 0,0 0 1 0 0,1-1-1 0 0,-1 0 0 0 0,1 0 1 0 0,0 0-1 0 0,11 2 0 0 0,-3-2-352 0 0,1-1-1 0 0,-1 0 1 0 0,1-2-1 0 0,0 0 1 0 0,0 0-1 0 0,20-3 0 0 0,-25-2-1026 0 0,-13 4 1229 0 0,0-1 0 0 0,1 1-1 0 0,-1 0 1 0 0,0 0 0 0 0,0 0 0 0 0,0-1-1 0 0,1 1 1 0 0,-1 0 0 0 0,0 0 0 0 0,0-1-1 0 0,0 1 1 0 0,0 0 0 0 0,0 0 0 0 0,1-1-1 0 0,-1 1 1 0 0,0 0 0 0 0,0-1 0 0 0,0 1-1 0 0,0 0 1 0 0,0 0 0 0 0,0-1 0 0 0,0 1-1 0 0,0 0 1 0 0,0-1 0 0 0,0 1 0 0 0,-23-6-10947 0 0</inkml:trace>
</inkml:ink>
</file>

<file path=ppt/ink/ink1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2:28.2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0 338 8413 0 0,'0'0'9124'0'0,"21"-1"-8352"0"0,-18 1-747 0 0,161-13 1216 0 0,823-96 785 0 0,-241 35-1803 0 0,-324 35-270 0 0,-340 32 50 0 0,-26 3-329 0 0,0-2 0 0 0,94-23 1 0 0,-146 28 259 0 0,20-8-201 0 0,-23 8 218 0 0,0 1 0 0 0,1-1 0 0 0,-1 1 0 0 0,0-1 0 0 0,0 0 0 0 0,0 0 0 0 0,0 0 0 0 0,0 0-1 0 0,0 1 1 0 0,0-1 0 0 0,0 0 0 0 0,-1-1 0 0 0,1 1 0 0 0,0 0 0 0 0,-1 0 0 0 0,2-2 0 0 0,-2 3 11 0 0,0-1 0 0 0,-1 1 1 0 0,1-1-1 0 0,0 1 0 0 0,0-1 1 0 0,0 0-1 0 0,0 1 0 0 0,0-1 1 0 0,-1 1-1 0 0,1-1 0 0 0,0 1 1 0 0,-1-1-1 0 0,1 1 0 0 0,0-1 1 0 0,-1 1-1 0 0,1 0 0 0 0,0-1 1 0 0,-1 1-1 0 0,1-1 0 0 0,-1 1 0 0 0,1 0 1 0 0,-1-1-1 0 0,1 1 0 0 0,-1 0 1 0 0,1 0-1 0 0,-1-1 0 0 0,1 1 1 0 0,-1 0-1 0 0,1 0 0 0 0,-1 0 1 0 0,1 0-1 0 0,-1 0 0 0 0,0-1 1 0 0,-26-4-845 0 0,22 4 587 0 0,-22-3-2245 0 0,-1 1-1 0 0,-45 1 1 0 0,8 2-2937 0 0</inkml:trace>
</inkml:ink>
</file>

<file path=ppt/ink/ink1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2:28.6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1 288 8341 0 0,'0'0'8566'0'0,"14"-3"-7645"0"0,184-33 1097 0 0,334-34-327 0 0,-428 59-1336 0 0,114-12-7 0 0,254-31-334 0 0,-422 47-269 0 0,51-15-1 0 0,-95 20 168 0 0,1 0 0 0 0,-1-1 0 0 0,0 0-1 0 0,9-5 1 0 0,-13 7-37 0 0,0-1 1 0 0,0 1-1 0 0,0-1 0 0 0,-1 1 0 0 0,1-1 1 0 0,0 0-1 0 0,1-2 0 0 0,-2 3 4 0 0,-1 0 0 0 0,0 1 0 0 0,1-1-1 0 0,-1 0 1 0 0,0 0 0 0 0,1 1 0 0 0,-1-1 0 0 0,0 0-1 0 0,0 0 1 0 0,0 1 0 0 0,0-1 0 0 0,0 0 0 0 0,0 0-1 0 0,0 0 1 0 0,0 1 0 0 0,0-1 0 0 0,0 0-1 0 0,0 0 1 0 0,0 1 0 0 0,-1-1 0 0 0,1-1 0 0 0,-1 1-382 0 0,-1 0 1 0 0,1 0 0 0 0,0 0 0 0 0,0 0 0 0 0,0 0-1 0 0,-1 1 1 0 0,1-1 0 0 0,0 0 0 0 0,-1 1 0 0 0,1-1-1 0 0,0 1 1 0 0,-1 0 0 0 0,1-1 0 0 0,-1 1 0 0 0,1 0-1 0 0,-3 0 1 0 0,-10-1-5690 0 0</inkml:trace>
</inkml:ink>
</file>

<file path=ppt/ink/ink1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2:31.0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0 189 8325 0 0,'0'0'5662'0'0,"15"2"-4847"0"0,1 0-619 0 0,82 6 590 0 0,233-18 691 0 0,-1-22-436 0 0,-296 28-1015 0 0,165-17 275 0 0,655-61 288 0 0,-807 79-586 0 0,478-22 62 0 0,378 18 794 0 0,-811 2-719 0 0,-57-4-250 0 0,-40 8-3952 0 0,5 0 3934 0 0,-1 1 1 0 0,0 0-1 0 0,1 0 1 0 0,-1 0-1 0 0,0 0 1 0 0,1 0 0 0 0,-1 0-1 0 0,0 1 1 0 0,1-1-1 0 0,-1 0 1 0 0,-1 1-1 0 0,-3 0-479 0 0,-1 1 0 0 0,1-1-1 0 0,-1 1 1 0 0,0-1 0 0 0,1-1-1 0 0,-1 1 1 0 0,0-1-1 0 0,-8-1 1 0 0,-3 1-2207 0 0,17 0 2814 0 0,-8 0-2042 0 0,16-2 102 0 0,82-6-381 0 0</inkml:trace>
</inkml:ink>
</file>

<file path=ppt/ink/ink1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2:31.9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3788 0 0,'0'0'14270'0'0,"9"3"-13832"0"0,33 11-70 0 0,-40-13-337 0 0,0 1 0 0 0,1-1 0 0 0,-1 1 0 0 0,0 0 0 0 0,0-1 0 0 0,0 1 0 0 0,-1 0 0 0 0,1 0 0 0 0,0 0 0 0 0,-1 1 0 0 0,1-1 0 0 0,-1 0 0 0 0,0 1 0 0 0,0-1 0 0 0,2 5 0 0 0,1 3 73 0 0,18 38 387 0 0,-2 1 0 0 0,18 68-1 0 0,12 106 126 0 0,-35-148-536 0 0,21 144-165 0 0,-35-214-31 0 0,-1 7-618 0 0,0-12 656 0 0,0 0 0 0 0,0 1 0 0 0,0-1 0 0 0,0 0 0 0 0,0 1 0 0 0,0-1 1 0 0,0 0-1 0 0,0 0 0 0 0,0 0 0 0 0,-1 1 0 0 0,1-1 0 0 0,0 0 0 0 0,0 0 1 0 0,0 1-1 0 0,0-1 0 0 0,-1 0 0 0 0,1 0 0 0 0,0 0 0 0 0,0 0 1 0 0,0 1-1 0 0,-1-1 0 0 0,1 0 0 0 0,0 0 0 0 0,0 0 0 0 0,0 0 0 0 0,-1 0 1 0 0,1 0-1 0 0,0 0 0 0 0,0 1 0 0 0,-1-1 0 0 0,1 0 0 0 0,0 0 0 0 0,0 0 1 0 0,-1 0-1 0 0,0-1-329 0 0,0-1 1 0 0,1 1 0 0 0,-1 0-1 0 0,1 0 1 0 0,-1-1 0 0 0,1 1-1 0 0,-1 0 1 0 0,1-1 0 0 0,0 1-1 0 0,-1 0 1 0 0,1-3 0 0 0,0-9-2715 0 0,0 1-1486 0 0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38:31.4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1 337 4244 0 0,'0'0'13611'0'0,"16"4"-13061"0"0,56 12-70 0 0,-68-16-441 0 0,0 1 0 0 0,0-1 0 0 0,0 0 0 0 0,0 0 0 0 0,0-1-1 0 0,0 0 1 0 0,0 1 0 0 0,-1-1 0 0 0,1 0 0 0 0,0-1 0 0 0,0 1 0 0 0,-1-1 0 0 0,1 1 0 0 0,0-1 0 0 0,5-5-1 0 0,0 1 32 0 0,10-4-7 0 0,-1-2 0 0 0,-1 0 0 0 0,0-2 0 0 0,-1 0 0 0 0,24-26 0 0 0,-34 33-48 0 0,0 0-1 0 0,-1-1 0 0 0,0 0 1 0 0,-1 0-1 0 0,1 0 1 0 0,4-16-1 0 0,-7 18 12 0 0,0 0-1 0 0,-1 0 1 0 0,0 0-1 0 0,0 0 1 0 0,-1 0 0 0 0,0 0-1 0 0,0 0 1 0 0,0 0-1 0 0,0 0 1 0 0,-1 0 0 0 0,-2-8-1 0 0,1 10 18 0 0,1 0-1 0 0,-1-1 1 0 0,0 1-1 0 0,0 0 0 0 0,-1 0 1 0 0,1 1-1 0 0,-1-1 1 0 0,0 0-1 0 0,0 1 1 0 0,0-1-1 0 0,0 1 1 0 0,0 0-1 0 0,-1 0 0 0 0,0 1 1 0 0,1-1-1 0 0,-1 1 1 0 0,0-1-1 0 0,-6-1 1 0 0,4 1 87 0 0,0 1 1 0 0,0 0-1 0 0,-1 0 1 0 0,1 0-1 0 0,-1 1 1 0 0,0 0-1 0 0,1 0 1 0 0,-1 1-1 0 0,0 0 1 0 0,1 0 0 0 0,-13 2-1 0 0,17-2-95 0 0,-1 1 0 0 0,0 0 0 0 0,1 0 0 0 0,-1 0-1 0 0,1 0 1 0 0,-1 0 0 0 0,1 0 0 0 0,0 1 0 0 0,-1-1 0 0 0,1 1 0 0 0,0 0-1 0 0,0-1 1 0 0,0 1 0 0 0,-3 4 0 0 0,2-2 8 0 0,0 1 1 0 0,1-1-1 0 0,0 0 0 0 0,0 0 1 0 0,0 1-1 0 0,0 0 0 0 0,-2 8 1 0 0,2 5 50 0 0,-1-1 1 0 0,2 1 0 0 0,1 28-1 0 0,0-36-58 0 0,2 31 76 0 0,13 74 1 0 0,20 40-141 0 0,-16-74-61 0 0,17 57-828 0 0,-12-51-372 0 0,-23-82 1150 0 0,8 34-863 0 0,-9-35 707 0 0,1-1 0 0 0,-1 1 1 0 0,0-1-1 0 0,0 1 0 0 0,0-1 0 0 0,0 1 1 0 0,0-1-1 0 0,-2 6 0 0 0,1-8 223 0 0,1-1 0 0 0,0 1 0 0 0,-1-1-1 0 0,1 1 1 0 0,0-1 0 0 0,-1 0 0 0 0,1 1 0 0 0,-1-1-1 0 0,1 0 1 0 0,0 1 0 0 0,-1-1 0 0 0,1 0-1 0 0,-1 1 1 0 0,1-1 0 0 0,-1 0 0 0 0,1 0 0 0 0,-1 0-1 0 0,1 1 1 0 0,-1-1 0 0 0,0 0 0 0 0,1 0 0 0 0,-1 0-1 0 0,1 0 1 0 0,-1 0 0 0 0,1 0 0 0 0,-1 0-1 0 0,1 0 1 0 0,-1 0 0 0 0,1 0 0 0 0,-2-1 0 0 0,-17-5-1384 0 0,10 1 980 0 0,0-1 1 0 0,0 0-1 0 0,1-1 1 0 0,0 0-1 0 0,-11-11 1 0 0,-34-43 375 0 0,48 55 139 0 0,2 2 12 0 0,-14-16 1274 0 0,2-1 0 0 0,-25-41 0 0 0,39 59-1189 0 0,0 1 1 0 0,-1-1-1 0 0,1 0 1 0 0,0 0-1 0 0,0 1 0 0 0,1-1 1 0 0,-1 0-1 0 0,1 0 1 0 0,-1 0-1 0 0,1 0 0 0 0,0 0 1 0 0,0 0-1 0 0,0 0 0 0 0,1 0 1 0 0,-1 0-1 0 0,1-3 1 0 0,1 3-78 0 0,-1 0 1 0 0,1 0-1 0 0,-1 0 1 0 0,1 0 0 0 0,0 0-1 0 0,0 0 1 0 0,1 0-1 0 0,-1 1 1 0 0,0-1 0 0 0,1 1-1 0 0,-1 0 1 0 0,1 0-1 0 0,3-2 1 0 0,22-14-13 0 0,1 1-1 0 0,40-18 1 0 0,66-19-119 0 0,-94 39 86 0 0,-4 1 7 0 0,6-4 179 0 0,63-15-1 0 0,-123 69 2377 0 0,16-32-2566 0 0,0 1 0 0 0,0 0-1 0 0,0 0 1 0 0,0-1 0 0 0,1 1 0 0 0,0 0-1 0 0,0 0 1 0 0,1 0 0 0 0,-1 0-1 0 0,1-1 1 0 0,0 1 0 0 0,0 0-1 0 0,0 0 1 0 0,1-1 0 0 0,0 1 0 0 0,0-1-1 0 0,0 1 1 0 0,0-1 0 0 0,1 0-1 0 0,0 0 1 0 0,0 0 0 0 0,0 0 0 0 0,6 5-1 0 0,-5-4-65 0 0,1 0-1 0 0,1 0 0 0 0,-1-1 1 0 0,1 0-1 0 0,0 0 0 0 0,0 0 0 0 0,0 0 1 0 0,0-1-1 0 0,0 0 0 0 0,1-1 1 0 0,0 1-1 0 0,-1-1 0 0 0,1-1 1 0 0,0 1-1 0 0,14 0 0 0 0,-19-2 27 0 0,1 0 0 0 0,0-1 0 0 0,0 1 0 0 0,0-1 0 0 0,-1 0 0 0 0,1 0 0 0 0,0 0 0 0 0,-1 0 0 0 0,1 0-1 0 0,-1-1 1 0 0,1 1 0 0 0,-1-1 0 0 0,0 0 0 0 0,0 1 0 0 0,1-1 0 0 0,-1 0 0 0 0,0 0 0 0 0,-1-1 0 0 0,3-2 0 0 0,4-6-67 0 0,-1-1-1 0 0,11-23 1 0 0,-9 17 60 0 0,1-1 43 0 0,-2 2 7 0 0,1 0-1 0 0,1 0 0 0 0,20-26 0 0 0,-27 39 28 0 0,1 0 0 0 0,-1 1 0 0 0,1-1 0 0 0,0 1-1 0 0,1-1 1 0 0,-1 1 0 0 0,0 1 0 0 0,1-1 0 0 0,0 0-1 0 0,-1 1 1 0 0,1 0 0 0 0,0 0 0 0 0,0 1 0 0 0,0-1-1 0 0,0 1 1 0 0,1 0 0 0 0,-1 1 0 0 0,8-1 0 0 0,-5 1 8 0 0,1 0 0 0 0,-1 1 0 0 0,1 0 1 0 0,-1 1-1 0 0,16 5 0 0 0,-20-6-25 0 0,1 1-1 0 0,-1 0 1 0 0,1 0 0 0 0,-1 1-1 0 0,0-1 1 0 0,0 1 0 0 0,0 0-1 0 0,0 0 1 0 0,-1 1 0 0 0,1-1-1 0 0,5 8 1 0 0,-8-10-2 0 0,-1 0-1 0 0,1 0 1 0 0,0 0-1 0 0,-1 0 1 0 0,1 0 0 0 0,-1 0-1 0 0,1 0 1 0 0,-1 0-1 0 0,1 0 1 0 0,-1 0 0 0 0,0 0-1 0 0,0 0 1 0 0,1 0-1 0 0,-1 1 1 0 0,0-1 0 0 0,0 0-1 0 0,0 2 1 0 0,-1-2 4 0 0,1 0 0 0 0,0 0 0 0 0,-1-1 1 0 0,1 1-1 0 0,-1 0 0 0 0,1-1 0 0 0,-1 1 0 0 0,1 0 1 0 0,-1-1-1 0 0,1 1 0 0 0,-1 0 0 0 0,0-1 1 0 0,1 1-1 0 0,-1-1 0 0 0,0 1 0 0 0,1-1 0 0 0,-1 0 1 0 0,-1 1-1 0 0,-2 1 38 0 0,0-1 0 0 0,1 0 0 0 0,-1-1 0 0 0,0 1 1 0 0,0-1-1 0 0,1 1 0 0 0,-1-1 0 0 0,0 0 0 0 0,-4-1 0 0 0,7 1-77 0 0,0 0 0 0 0,0-1-1 0 0,0 1 1 0 0,0 0-1 0 0,0 0 1 0 0,0-1-1 0 0,1 1 1 0 0,-1-1-1 0 0,0 1 1 0 0,0-1-1 0 0,0 1 1 0 0,1-1-1 0 0,-1 1 1 0 0,0-1 0 0 0,1 0-1 0 0,-1 1 1 0 0,0-1-1 0 0,1 0 1 0 0,-1 0-1 0 0,1 1 1 0 0,-1-1-1 0 0,1 0 1 0 0,0 0-1 0 0,-1 0 1 0 0,1 0-1 0 0,0 1 1 0 0,-1-1-1 0 0,1 0 1 0 0,0 0 0 0 0,0 0-1 0 0,0 0 1 0 0,0 0-1 0 0,0 0 1 0 0,0 0-1 0 0,0 0 1 0 0,0 0-1 0 0,0 0 1 0 0,0 1-1 0 0,1-3 1 0 0,0 0-152 0 0,-1 0 0 0 0,1 0 0 0 0,0 0 0 0 0,0 0 0 0 0,1 0 0 0 0,-1 0 0 0 0,1 0 0 0 0,-1 0 0 0 0,1 0 0 0 0,2-2 0 0 0,1 0-500 0 0,-1 1 0 0 0,1 0 0 0 0,0 0 0 0 0,1 0 0 0 0,-1 0 1 0 0,10-4-1 0 0,23-5-7102 0 0,-10 6 3094 0 0</inkml:trace>
</inkml:ink>
</file>

<file path=ppt/ink/ink1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2:32.3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7809 0 0,'0'0'11157'0'0,"9"14"-10657"0"0,2 1-351 0 0,-3-4-37 0 0,-1 0 0 0 0,0 1 0 0 0,-1 0 0 0 0,0 0 0 0 0,5 16 0 0 0,33 109 1209 0 0,39 224 0 0 0,-71-308-1351 0 0,4 22-417 0 0,-12-24-2909 0 0,-4-50 3137 0 0,0-1 0 0 0,0 0 0 0 0,7 3-5694 0 0,-7-3 5694 0 0,1 0 0 0 0,-1 0 0 0 0,0 0-1 0 0,0 0 1 0 0,1 0 0 0 0,-1 0 0 0 0,0 0 0 0 0,0-1 0 0 0,2 0-657 0 0,9-3-4026 0 0</inkml:trace>
</inkml:ink>
</file>

<file path=ppt/ink/ink1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2:32.6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2844 0 0,'0'0'15206'0'0,"14"1"-14559"0"0,-2-1-461 0 0,-1 1 1 0 0,21 5-1 0 0,-30-5-151 0 0,0 0 0 0 0,-1 0 0 0 0,1 0 1 0 0,0 0-1 0 0,0 1 0 0 0,-1-1 0 0 0,1 1 0 0 0,-1-1 1 0 0,1 1-1 0 0,-1 0 0 0 0,1 0 0 0 0,-1-1 0 0 0,0 1 1 0 0,0 0-1 0 0,0 0 0 0 0,0 0 0 0 0,0 0 0 0 0,-1 0 1 0 0,1 0-1 0 0,0 1 0 0 0,-1-1 0 0 0,0 0 0 0 0,1 3 1 0 0,1 6 119 0 0,13 45 713 0 0,8 64 1 0 0,-1 60-186 0 0,-11-80-654 0 0,-10-94-53 0 0,2 16-571 0 0,-1 0-1 0 0,-1-1 0 0 0,-2 35 0 0 0,0-54 447 0 0,1-1-1 0 0,-1 1 1 0 0,1-1 0 0 0,-1 1-1 0 0,1-1 1 0 0,-1 1 0 0 0,0-1-1 0 0,0 0 1 0 0,0 1 0 0 0,0-1-1 0 0,0 0 1 0 0,0 0 0 0 0,0 0-1 0 0,0 0 1 0 0,0 0 0 0 0,-1 0-1 0 0,1 0 1 0 0,0 0 0 0 0,-1 0-1 0 0,1-1 1 0 0,-1 1 0 0 0,-1 0-1 0 0,-2 1-1105 0 0,-1 0 0 0 0,1-1 0 0 0,-1 1 0 0 0,1-1 0 0 0,-11 0 0 0 0,-14-1-4694 0 0</inkml:trace>
</inkml:ink>
</file>

<file path=ppt/ink/ink1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2:33.6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27 4044 0 0,'0'0'9961'0'0,"1"15"-9445"0"0,-1 2-407 0 0,6 99 546 0 0,-3-94-468 0 0,1-1 0 0 0,14 42 0 0 0,-18-62-187 0 0,0-1 9 0 0,0 0 0 0 0,0 0 0 0 0,0 0 0 0 0,0 0 0 0 0,1 0 0 0 0,-1-1 0 0 0,0 1-1 0 0,0 0 1 0 0,0 0 0 0 0,0 0 0 0 0,0 0 0 0 0,0 0 0 0 0,0 0 0 0 0,0 0 0 0 0,0 0 0 0 0,0 0 0 0 0,1-1 0 0 0,-1 1 0 0 0,0 0 0 0 0,0 0-1 0 0,0 0 1 0 0,0 0 0 0 0,0 0 0 0 0,0 0 0 0 0,0 0 0 0 0,1 0 0 0 0,-1 0 0 0 0,0 0 0 0 0,0 0 0 0 0,0 0 0 0 0,0 0 0 0 0,0 0-1 0 0,0 0 1 0 0,1 0 0 0 0,-1 0 0 0 0,0 0 0 0 0,0 0 0 0 0,0 0 0 0 0,0 0 0 0 0,0 0 0 0 0,0 0 0 0 0,0 1 0 0 0,1-1 0 0 0,-1 0 0 0 0,0 0-1 0 0,0 0 1 0 0,0 0 0 0 0,0 0 0 0 0,0 0 0 0 0,0 0 0 0 0,0 0 0 0 0,0 0 0 0 0,0 1 0 0 0,0-1 0 0 0,0 0 0 0 0,1 0 0 0 0,-1 0-1 0 0,0 0 1 0 0,0 0 0 0 0,0 0 0 0 0,0 0 0 0 0,0 1 0 0 0,0-1 0 0 0,0 0 0 0 0,0 0 0 0 0,0 0 0 0 0,0 0 0 0 0,0 0 0 0 0,3-8 348 0 0,19-119 441 0 0,-7 30-227 0 0,-12 80-474 0 0,2-14 975 0 0,-4 29-807 0 0,-1 3-60 0 0,-1 18-89 0 0,-5 20 27 0 0,-21 73 0 0 0,27-109-312 0 0,-5 11 494 0 0,5-14-441 0 0,0 1 0 0 0,0-1 0 0 0,-1 1 0 0 0,1-1-1 0 0,0 1 1 0 0,0-1 0 0 0,-1 0 0 0 0,1 1-1 0 0,0-1 1 0 0,0 0 0 0 0,-1 1 0 0 0,1-1 0 0 0,0 0-1 0 0,-1 1 1 0 0,1-1 0 0 0,-1 0 0 0 0,1 1 0 0 0,0-1-1 0 0,-1 0 1 0 0,1 0 0 0 0,-1 0 0 0 0,1 0-1 0 0,-1 1 1 0 0,0-2-267 0 0,1 1 0 0 0,0-1 0 0 0,-1 1 0 0 0,1-1 0 0 0,0 1 0 0 0,0-1-1 0 0,-1 0 1 0 0,1 1 0 0 0,0-1 0 0 0,0 0 0 0 0,0 1 0 0 0,0-1 0 0 0,-1 1 0 0 0,1-1-1 0 0,0 0 1 0 0,0 1 0 0 0,0-1 0 0 0,1 0 0 0 0,-1 0 0 0 0,0-8-5091 0 0</inkml:trace>
</inkml:ink>
</file>

<file path=ppt/ink/ink1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2:34.2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86 30 7737 0 0,'0'0'6514'0'0,"13"-4"-6221"0"0,41-13-120 0 0,-47 15-82 0 0,0 0-1 0 0,0 1 0 0 0,0-1 1 0 0,0 1-1 0 0,0 1 0 0 0,10 0 1 0 0,-7 0 92 0 0,-22 10 136 0 0,-27 20 222 0 0,2 1 0 0 0,-47 51 1 0 0,71-69-321 0 0,-12 12 123 0 0,24-23-276 0 0,0 0 0 0 0,0-1-1 0 0,-1 1 1 0 0,1 0 0 0 0,0 0-1 0 0,0 0 1 0 0,1 0-1 0 0,-1 0 1 0 0,0 0 0 0 0,1 0-1 0 0,-1 0 1 0 0,0 4-1 0 0,1-6-47 0 0,0 0 0 0 0,0 1 0 0 0,1-1 0 0 0,-1 0 0 0 0,0 0 1 0 0,0 1-1 0 0,0-1 0 0 0,0 0 0 0 0,0 0 0 0 0,1 1 0 0 0,-1-1 0 0 0,0 0 0 0 0,0 0 0 0 0,0 0 0 0 0,1 1 0 0 0,-1-1 0 0 0,0 0 0 0 0,0 0 0 0 0,0 0 0 0 0,1 0 0 0 0,-1 1 0 0 0,0-1 0 0 0,1 0 0 0 0,-1 0 0 0 0,0 0 0 0 0,0 0 0 0 0,1 0 0 0 0,-1 0 0 0 0,0 0 0 0 0,1 0 0 0 0,-1 0 0 0 0,1 0 0 0 0,12 0 255 0 0,-9 0-126 0 0,9-1 31 0 0,0 0 0 0 0,0 0 1 0 0,-1-1-1 0 0,22-7 0 0 0,48-21-200 0 0,-56 19-269 0 0,-20 9-426 0 0,1 0 0 0 0,-1 0 0 0 0,9 0 0 0 0,9-1-5558 0 0,-19 2 4145 0 0,9 1-2944 0 0</inkml:trace>
</inkml:ink>
</file>

<file path=ppt/ink/ink1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2:34.7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20 8749 0 0,'0'0'6255'0'0,"13"-3"-5881"0"0,43-10-171 0 0,-49 12-145 0 0,1 0 0 0 0,0 0 0 0 0,-1 0 0 0 0,9 1 1 0 0,-14 0-18 0 0,1 1 0 0 0,0-1 0 0 0,-1 1 0 0 0,1-1 0 0 0,0 1 0 0 0,-1 0 0 0 0,1 0 0 0 0,-1 0 0 0 0,0 0 0 0 0,5 3 0 0 0,-6-3-27 0 0,0 0 1 0 0,0 0 0 0 0,-1 0-1 0 0,1 0 1 0 0,0 0 0 0 0,0 0-1 0 0,0 0 1 0 0,-1 0 0 0 0,1 0-1 0 0,-1 1 1 0 0,1-1 0 0 0,-1 0-1 0 0,1 0 1 0 0,-1 1 0 0 0,0-1-1 0 0,0 0 1 0 0,1 1-1 0 0,-1-1 1 0 0,0 0 0 0 0,0 1-1 0 0,0-1 1 0 0,-1 0 0 0 0,1 0-1 0 0,0 1 1 0 0,0-1 0 0 0,-1 0-1 0 0,1 1 1 0 0,-1-1 0 0 0,1 0-1 0 0,-1 0 1 0 0,1 0 0 0 0,-1 1-1 0 0,-1 0 1 0 0,-2 5 81 0 0,0 0 0 0 0,0-1-1 0 0,-1 1 1 0 0,-6 5 0 0 0,8-9-46 0 0,1 0 0 0 0,0 0 1 0 0,0 0-1 0 0,0 0 0 0 0,0 0 0 0 0,0 0 0 0 0,-2 6 0 0 0,4-8-40 0 0,0 0-1 0 0,-1 0 1 0 0,1 0 0 0 0,0 0-1 0 0,0 0 1 0 0,0 0 0 0 0,-1 0-1 0 0,1 0 1 0 0,0 0 0 0 0,0 0-1 0 0,1 0 1 0 0,-1 0-1 0 0,0 0 1 0 0,0 0 0 0 0,0-1-1 0 0,1 1 1 0 0,-1 0 0 0 0,0 0-1 0 0,1 0 1 0 0,-1 0 0 0 0,1 0-1 0 0,-1 0 1 0 0,1 0 0 0 0,0-1-1 0 0,-1 1 1 0 0,1 0-1 0 0,0 0 1 0 0,-1-1 0 0 0,1 1-1 0 0,0-1 1 0 0,1 2 0 0 0,7 3 137 0 0,1 0 0 0 0,15 5 0 0 0,-18-8-72 0 0,0 1 0 0 0,0 0 0 0 0,-1 0 0 0 0,1 1 0 0 0,-1 0 1 0 0,0 0-1 0 0,11 9 0 0 0,-12-8-8 0 0,0 0 0 0 0,-1 0 0 0 0,0 0 0 0 0,4 7-1 0 0,-6-10-59 0 0,-1 1 0 0 0,0-1 0 0 0,0 0-1 0 0,-1 1 1 0 0,1-1 0 0 0,0 0-1 0 0,-1 1 1 0 0,0-1 0 0 0,1 1 0 0 0,-1-1-1 0 0,0 1 1 0 0,0-1 0 0 0,0 1-1 0 0,-1 3 1 0 0,0-4-5 0 0,1-1 0 0 0,-1 1-1 0 0,0 0 1 0 0,0 0 0 0 0,0-1-1 0 0,0 1 1 0 0,0 0 0 0 0,0-1-1 0 0,0 1 1 0 0,-1-1 0 0 0,-2 3 0 0 0,-20 15-261 0 0,18-14 35 0 0,-50 30-4703 0 0,56-35 4723 0 0,-5 3-1632 0 0</inkml:trace>
</inkml:ink>
</file>

<file path=ppt/ink/ink1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2:35.2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8281 0 0,'0'0'11013'0'0,"8"7"-10546"0"0,24 23-31 0 0,-31-28-408 0 0,1-1 0 0 0,-1 1 1 0 0,0 0-1 0 0,0 0 0 0 0,0 0 0 0 0,0 0 0 0 0,0 0 0 0 0,0 0 0 0 0,-1 0 1 0 0,1 0-1 0 0,-1 0 0 0 0,1 0 0 0 0,-1 1 0 0 0,0-1 0 0 0,0 0 0 0 0,0 0 0 0 0,0 0 1 0 0,0 0-1 0 0,-1 3 0 0 0,1 11 73 0 0,0-9-95 0 0,1-1-1 0 0,0 1 1 0 0,0 0 0 0 0,0-1 0 0 0,1 1 0 0 0,4 9 0 0 0,-5-14-5 0 0,0-1 1 0 0,0 1-1 0 0,0 0 1 0 0,1-1-1 0 0,-1 1 1 0 0,1 0-1 0 0,-1-1 1 0 0,1 0-1 0 0,-1 1 1 0 0,1-1-1 0 0,0 0 1 0 0,-1 0-1 0 0,1 0 1 0 0,0 0-1 0 0,0 0 1 0 0,0 0-1 0 0,0-1 1 0 0,0 1-1 0 0,0-1 1 0 0,0 1-1 0 0,0-1 1 0 0,0 0-1 0 0,0 1 1 0 0,0-1-1 0 0,3-1 1 0 0,2 1-12 0 0,1-1 0 0 0,-1 0 0 0 0,1-1 0 0 0,-1 1 0 0 0,15-7 0 0 0,10-2 7 0 0,-30 10 5 0 0,0-1 0 0 0,1 1 0 0 0,-1 0 0 0 0,0 0 0 0 0,0 0 0 0 0,0 0 0 0 0,0 0 0 0 0,0 1-1 0 0,0-1 1 0 0,0 1 0 0 0,0-1 0 0 0,0 1 0 0 0,0 0 0 0 0,0-1 0 0 0,0 1 0 0 0,0 0 0 0 0,0 0 0 0 0,0 1 0 0 0,0-1 0 0 0,-1 0 0 0 0,1 1 0 0 0,2 2 0 0 0,-1-1-70 0 0,-1 0 0 0 0,0 0 1 0 0,1 0-1 0 0,-1 0 0 0 0,0 1 1 0 0,-1-1-1 0 0,1 1 0 0 0,-1-1 1 0 0,1 1-1 0 0,-1 0 0 0 0,1 7 1 0 0,-2-9-113 0 0,0 0 1 0 0,0 1 0 0 0,0-1-1 0 0,0 1 1 0 0,0-1 0 0 0,0 0-1 0 0,-1 1 1 0 0,1-1 0 0 0,-1 0-1 0 0,0 1 1 0 0,0-1 0 0 0,0 0-1 0 0,0 0 1 0 0,0 0 0 0 0,0 1-1 0 0,-1-2 1 0 0,1 1 0 0 0,-1 0-1 0 0,-1 2 1 0 0,-2 1-1040 0 0,0-1-1 0 0,0 0 1 0 0,0 0-1 0 0,-1 0 1 0 0,0-1 0 0 0,-6 4-1 0 0,-12 2-4404 0 0</inkml:trace>
</inkml:ink>
</file>

<file path=ppt/ink/ink1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3:52.7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2394 159 4888 0 0,'0'0'3436'0'0,"-2"-12"-2660"0"0,-6-40 24 0 0,7 48-611 0 0,1 0 1 0 0,0 1-1 0 0,-1-1 1 0 0,1 0-1 0 0,1 0 1 0 0,-1 0-1 0 0,0 0 1 0 0,1 0-1 0 0,0 0 1 0 0,0 1-1 0 0,0-1 1 0 0,1 0-1 0 0,-1 1 1 0 0,1-1-1 0 0,0 1 1 0 0,3-6-1 0 0,-3 7-84 0 0,0 0 0 0 0,0 0 0 0 0,0 0 0 0 0,0 0 0 0 0,0 0 0 0 0,1 0 0 0 0,-1 1-1 0 0,1-1 1 0 0,-1 1 0 0 0,1 0 0 0 0,0 0 0 0 0,-1 0 0 0 0,1 0 0 0 0,0 0 0 0 0,0 0 0 0 0,0 1 0 0 0,-1-1 0 0 0,1 1-1 0 0,3 0 1 0 0,19 0 308 0 0,0 1 0 0 0,40 7 0 0 0,21 5 280 0 0,-61-10-501 0 0,1 0 0 0 0,-1 2 0 0 0,0 1 1 0 0,47 18-1 0 0,-65-20-144 0 0,0 0 0 0 0,0 1 0 0 0,0 0 0 0 0,-1 0 0 0 0,0 0 0 0 0,0 1 0 0 0,-1 0 0 0 0,1 0 0 0 0,-1 1 0 0 0,0-1 0 0 0,-1 1 0 0 0,0 0 0 0 0,0 0 0 0 0,0 1 0 0 0,2 8 0 0 0,5 15 210 0 0,-1 0 1 0 0,7 45-1 0 0,-16-74-247 0 0,8 52 362 0 0,4 104-1 0 0,-14 56 293 0 0,0-200-616 0 0,-20 478 793 0 0,16-375-686 0 0,-5 0 1 0 0,-40 185 0 0 0,33-228-49 0 0,-61 281 286 0 0,58-241-136 0 0,-6 131 0 0 0,27 279 333 0 0,4-119-414 0 0,-9-307-164 0 0,-28 152 1 0 0,-41 93 131 0 0,51-250-86 0 0,1 4 4 0 0,-151 648-33 0 0,117-541-7 0 0,-112 273-1 0 0,-31 93-210 0 0,98-294-92 0 0,-17-7 105 0 0,93-215 110 0 0,8-17 78 0 0,-23 48-176 0 0,31-71 134 0 0,0 0 0 0 0,-1 0 0 0 0,-19 21-1 0 0,21-28 44 0 0,0-1-1 0 0,-1 0 0 0 0,1 0 1 0 0,-1 0-1 0 0,-1-1 0 0 0,1-1 1 0 0,-1 1-1 0 0,0-1 0 0 0,0-1 1 0 0,0 0-1 0 0,-1 0 0 0 0,-15 3 1 0 0,-8-2 45 0 0,1 0 1 0 0,-48-2 0 0 0,1-5-126 0 0,-81-15 0 0 0,13 1-235 0 0,-428-2-2367 0 0,529 20 1429 0 0,-1 1 1 0 0,-65 14 0 0 0,70-7-2308 0 0,-49 18 0 0 0,40-9-1412 0 0,12-3-42 0 0</inkml:trace>
</inkml:ink>
</file>

<file path=ppt/ink/ink1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3:57.6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 1035 612 0 0,'0'0'12952'0'0,"-4"10"-12348"0"0,-12 33-147 0 0,15-40-394 0 0,1 0 0 0 0,0 0 0 0 0,-1 0 0 0 0,1 0 0 0 0,1 0 0 0 0,-1 0 0 0 0,0 0 0 0 0,1 0 0 0 0,-1 0 0 0 0,1 0 0 0 0,0 0 0 0 0,0-1 0 0 0,0 1 0 0 0,0 0 0 0 0,3 3 0 0 0,0 4 202 0 0,9 24 698 0 0,2 1 1 0 0,27 45-1 0 0,-34-67-801 0 0,0-1 0 0 0,1 1-1 0 0,1-2 1 0 0,0 1 0 0 0,1-1 0 0 0,0-1-1 0 0,1 0 1 0 0,22 15 0 0 0,-10-12-19 0 0,1 0 0 0 0,0-2 1 0 0,1 0-1 0 0,42 10 0 0 0,112 15 264 0 0,-90-25-274 0 0,0-3 1 0 0,142-7-1 0 0,181-37 4 0 0,-191 14-32 0 0,599-26-50 0 0,121-12 465 0 0,187-23 819 0 0,-500 67-529 0 0,-131 7-439 0 0,-181 0 101 0 0,102-4 760 0 0,-57-24-778 0 0,-5-26-117 0 0,-286 46-295 0 0,-1-2 0 0 0,-1-3 0 0 0,103-50 0 0 0,-137 56-43 0 0,-2-2-1 0 0,0-1 1 0 0,-2-2-1 0 0,36-30 1 0 0,-47 34-21 0 0,-1-2 1 0 0,-1 0-1 0 0,0-1 1 0 0,-1 0 0 0 0,-2-2-1 0 0,25-42 1 0 0,-10-1-111 0 0,-2-1-1 0 0,-3-1 1 0 0,21-89-1 0 0,-40 129-121 0 0,0 0-1 0 0,-2 0 0 0 0,-2-1 1 0 0,0-35-1 0 0,-2 56 138 0 0,-1 1 0 0 0,1 0 0 0 0,-1-1 0 0 0,-1 1 0 0 0,1 0 0 0 0,-1 0 0 0 0,0 0 0 0 0,-1 0 0 0 0,1 1 0 0 0,-1-1 0 0 0,0 0 0 0 0,-4-4 0 0 0,2 3-159 0 0,-1 1-1 0 0,1 0 1 0 0,-1 0 0 0 0,0 1 0 0 0,-1 0-1 0 0,1 0 1 0 0,-1 0 0 0 0,-10-4 0 0 0,0 1-724 0 0,0 1 0 0 0,0 1 0 0 0,-1 0 1 0 0,0 2-1 0 0,0 0 0 0 0,0 1 1 0 0,-29-2-1 0 0,-78 5-8678 0 0,94 2 6314 0 0</inkml:trace>
</inkml:ink>
</file>

<file path=ppt/ink/ink1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2:37.8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95 589 3312 0 0,'0'0'6467'0'0,"-14"-2"-6670"0"0,-43-5 188 0 0,38 6-48 0 0,15 4 751 0 0,13 2 748 0 0,19-2-552 0 0,0-1 1 0 0,37-3-1 0 0,-13-1-542 0 0,104 3 980 0 0,178-2-684 0 0,-8-30-352 0 0,-204 17-199 0 0,636-54-37 0 0,181-13 68 0 0,546-35-318 0 0,-1427 112 199 0 0,23-1-6 0 0,1299-69-434 0 0,-790 54 257 0 0,0-19 126 0 0,247-14 491 0 0,348 22 519 0 0,-197 47 289 0 0,-498-3-696 0 0,-264-7-141 0 0,113-3 316 0 0,-339-3-727 0 0,0 0 0 0 0,0 0 0 0 0,1 0 1 0 0,-1 0-1 0 0,0 1 0 0 0,0-1 0 0 0,1 0 0 0 0,-1 0 1 0 0,0 0-1 0 0,1 0 0 0 0,-1 0 0 0 0,0 0 1 0 0,0-1-1 0 0,1 1 0 0 0,-1 0 0 0 0,0 0 0 0 0,0 0 1 0 0,1 0-1 0 0,-1 0 0 0 0,0 0 0 0 0,0 0 0 0 0,0 0 1 0 0,1-1-1 0 0,-1 1 0 0 0,0 0 0 0 0,0 0 0 0 0,0 0 1 0 0,1 0-1 0 0,-1-1 0 0 0,0 1 0 0 0,0 0 0 0 0,0 0 1 0 0,0 0-1 0 0,0-1 0 0 0,1 1 0 0 0,-1 0 0 0 0,0 0 1 0 0,0-1-1 0 0,0 1 0 0 0,0 0 0 0 0,0 0 0 0 0,0-1 1 0 0,0 1-1 0 0,0 0 0 0 0,0 0 0 0 0,0-1 0 0 0,0 1 1 0 0,0-1-1 0 0,0 1-63 0 0,-1-1 1 0 0,1 0 0 0 0,-1 0-1 0 0,1 0 1 0 0,-1 0 0 0 0,1 1-1 0 0,-1-1 1 0 0,0 0 0 0 0,1 1-1 0 0,-1-1 1 0 0,0 0-1 0 0,-1 0 1 0 0,-13-8-1170 0 0,-1 0-1 0 0,0 1 0 0 0,-1 1 1 0 0,0 1-1 0 0,-25-7 1 0 0,-31-9-3694 0 0</inkml:trace>
</inkml:ink>
</file>

<file path=ppt/ink/ink1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2:38.7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3496 0 0,'0'0'11131'0'0,"1"13"-10159"0"0,-1-4-790 0 0,0 9 191 0 0,1 0-1 0 0,6 35 0 0 0,46 141 1166 0 0,-14-58-1351 0 0,-16-32-2759 0 0,-23-103 2401 0 0,0-1 0 0 0,0 0 0 0 0,1 1 0 0 0,-1-1 0 0 0,0 1 0 0 0,0-1 0 0 0,0 1 0 0 0,0-1 0 0 0,1 0 0 0 0,-1 1 0 0 0,0-1 0 0 0,0 0 0 0 0,1 1 0 0 0,-1-1 0 0 0,0 0-1 0 0,1 1 1 0 0,-1-1 0 0 0,0 0 0 0 0,1 0 0 0 0,-1 1 0 0 0,1-1 0 0 0,-1 0 0 0 0,0 0 0 0 0,1 0 0 0 0,-1 1 0 0 0,1-1 0 0 0,-1 0 0 0 0,1 0 0 0 0,-1 0 0 0 0,1 0 0 0 0,-1 0 0 0 0,1 0-1 0 0,-1 0 1 0 0,0 0 0 0 0,1 0 0 0 0,-1 0 0 0 0,1 0 0 0 0,-1 0 0 0 0,1 0 0 0 0,-1-1 0 0 0,1 1 0 0 0,-1 0 0 0 0,0 0 0 0 0,1 0 0 0 0,-1-1 0 0 0,0 1 0 0 0,1 0 0 0 0,-1 0-1 0 0,1-1 1 0 0,-1 1 0 0 0,11-14-5304 0 0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38:31.7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5 175 4760 0 0,'0'0'10076'0'0,"15"-8"-9228"0"0,44-27-195 0 0,-54 31-487 0 0,0 1-1 0 0,0 0 1 0 0,0-1-1 0 0,0 0 0 0 0,-1 0 1 0 0,0 0-1 0 0,1-1 0 0 0,-2 1 1 0 0,1-1-1 0 0,3-6 1 0 0,-5 8-41 0 0,-1-1 1 0 0,1 1 0 0 0,-1-1 0 0 0,0 0-1 0 0,0 1 1 0 0,0-1 0 0 0,0 0 0 0 0,-1 0 0 0 0,1 0-1 0 0,-1 1 1 0 0,0-1 0 0 0,-1-6 0 0 0,1 8-85 0 0,0 1 1 0 0,-1 0 0 0 0,1 0-1 0 0,0 0 1 0 0,-1 0 0 0 0,1 0-1 0 0,-1 0 1 0 0,1 0 0 0 0,-1 0-1 0 0,1 0 1 0 0,-1 0 0 0 0,1 0-1 0 0,-1 0 1 0 0,0 0 0 0 0,0 0-1 0 0,0 1 1 0 0,1-1 0 0 0,-1 0-1 0 0,0 0 1 0 0,-2 0-1 0 0,1 0 15 0 0,0 0 0 0 0,-1 0-1 0 0,1 0 1 0 0,0 1 0 0 0,-1-1-1 0 0,1 1 1 0 0,0 0-1 0 0,-1-1 1 0 0,-3 1 0 0 0,1 1 9 0 0,0-1 0 0 0,0 1 1 0 0,0 0-1 0 0,0 0 0 0 0,0 0 1 0 0,0 0-1 0 0,1 1 0 0 0,-1 0 1 0 0,-5 3-1 0 0,7-3-44 0 0,-1 0-1 0 0,1 1 1 0 0,0 0 0 0 0,0-1 0 0 0,0 1-1 0 0,0 0 1 0 0,1 0 0 0 0,-1 1-1 0 0,1-1 1 0 0,0 0 0 0 0,-1 1 0 0 0,2-1-1 0 0,-1 1 1 0 0,0 0 0 0 0,1 0 0 0 0,0 0-1 0 0,0 0 1 0 0,0 0 0 0 0,0 0-1 0 0,0 0 1 0 0,1 0 0 0 0,0 0 0 0 0,0 0-1 0 0,0 0 1 0 0,0 0 0 0 0,1 0-1 0 0,1 5 1 0 0,0 0-58 0 0,0-1-1 0 0,1-1 1 0 0,0 1 0 0 0,1 0-1 0 0,-1-1 1 0 0,2 0-1 0 0,-1 0 1 0 0,1 0 0 0 0,0 0-1 0 0,0-1 1 0 0,1 0-1 0 0,9 9 1 0 0,-8-9-146 0 0,1-1 1 0 0,-1 0-1 0 0,1 0 0 0 0,0-1 1 0 0,0 0-1 0 0,0-1 0 0 0,1 0 1 0 0,-1 0-1 0 0,1 0 0 0 0,0-1 1 0 0,-1-1-1 0 0,1 1 0 0 0,0-1 1 0 0,18-1-1 0 0,-17-1-885 0 0,0 0 1 0 0,0 0-1 0 0,0-1 1 0 0,0-1-1 0 0,0 1 0 0 0,0-2 1 0 0,-1 1-1 0 0,12-7 1 0 0,7-7-4063 0 0</inkml:trace>
</inkml:ink>
</file>

<file path=ppt/ink/ink1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2:38.9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11129 0 0,'0'0'7181'0'0,"12"12"-6784"0"0,0-1-312 0 0,-3-3-41 0 0,-1 0 0 0 0,1 0 1 0 0,-2 1-1 0 0,1 0 1 0 0,-1 1-1 0 0,-1-1 0 0 0,0 1 1 0 0,5 11-1 0 0,51 136 189 0 0,-40-95-1499 0 0,49 96-1 0 0,-69-155 968 0 0,0 1 1 0 0,0-1 0 0 0,0 1-1 0 0,1-1 1 0 0,0 0-1 0 0,0 0 1 0 0,3 3 0 0 0,-5-5-40 0 0,1 0 0 0 0,-1 0 0 0 0,0-1 0 0 0,1 1 0 0 0,-1 0 0 0 0,1 0 0 0 0,-1-1 0 0 0,1 1 0 0 0,-1-1 0 0 0,1 0 0 0 0,-1 1 1 0 0,1-1-1 0 0,-1 0 0 0 0,1 0 0 0 0,0 0 0 0 0,-1 0 0 0 0,1 0 0 0 0,-1 0 0 0 0,1 0 0 0 0,0 0 0 0 0,2-2 0 0 0,10-6-4815 0 0</inkml:trace>
</inkml:ink>
</file>

<file path=ppt/ink/ink1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2:39.2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12089 0 0,'0'0'6109'0'0,"9"13"-5382"0"0,2 0-568 0 0,-5-6-97 0 0,0 0 1 0 0,-1 0 0 0 0,0 1-1 0 0,0 0 1 0 0,-1 0 0 0 0,0 0-1 0 0,0 0 1 0 0,4 14 0 0 0,18 89 223 0 0,0 2-601 0 0,-22-98-353 0 0,2 1-1 0 0,0-1 1 0 0,1 0-1 0 0,16 27 1 0 0,-21-40 190 0 0,0 1 0 0 0,0 0 0 0 0,0-1 0 0 0,1 0 0 0 0,-1 1 0 0 0,0-1 0 0 0,1 0 0 0 0,0 0 1 0 0,0 0-1 0 0,2 1 0 0 0,8 3-4141 0 0</inkml:trace>
</inkml:ink>
</file>

<file path=ppt/ink/ink1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2:39.5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13133 0 0,'0'0'4687'0'0,"15"1"-3562"0"0,51 5-224 0 0,-63-6-842 0 0,1 1 0 0 0,-1 0 0 0 0,0 0 0 0 0,0 0 0 0 0,0 0 0 0 0,0 1 0 0 0,0-1 0 0 0,0 1 0 0 0,-1-1 0 0 0,1 1 0 0 0,0 0 0 0 0,-1 0 0 0 0,4 4 0 0 0,-2-1 35 0 0,-1 0 1 0 0,1 0-1 0 0,-1 0 1 0 0,4 10-1 0 0,-2-6 12 0 0,3 9 18 0 0,0 1 1 0 0,-2-1-1 0 0,0 1 1 0 0,-1 1 0 0 0,0-1-1 0 0,1 25 1 0 0,1 120-327 0 0,-7-103-353 0 0,1-50 292 0 0,-1 0 0 0 0,1-1 0 0 0,0 1 0 0 0,1 0 0 0 0,4 12 0 0 0,-5-20-15 0 0,0-1 1 0 0,0 0-1 0 0,0 1 1 0 0,0-1-1 0 0,0 0 1 0 0,0 1-1 0 0,1-1 0 0 0,-1 0 1 0 0,1 0-1 0 0,0 0 1 0 0,0 0-1 0 0,-1-1 1 0 0,1 1-1 0 0,0 0 0 0 0,0-1 1 0 0,1 1-1 0 0,-1-1 1 0 0,0 0-1 0 0,0 0 0 0 0,1 0 1 0 0,-1 0-1 0 0,1 0 1 0 0,-1 0-1 0 0,1-1 1 0 0,-1 1-1 0 0,5 0 0 0 0,-6-1-226 0 0,1 0-1 0 0,0 0 0 0 0,-1 0 1 0 0,1 0-1 0 0,0 0 0 0 0,-1-1 0 0 0,1 1 1 0 0,-1-1-1 0 0,4 0 0 0 0,22-15-6460 0 0</inkml:trace>
</inkml:ink>
</file>

<file path=ppt/ink/ink1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2:39.7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12265 0 0,'0'0'7087'0'0,"13"18"-6490"0"0,42 58-135 0 0,-51-69-400 0 0,0 0-1 0 0,0 0 1 0 0,0 0 0 0 0,-1 0-1 0 0,0 1 1 0 0,-1-1-1 0 0,0 1 1 0 0,2 9-1 0 0,0 1 40 0 0,20 111 250 0 0,-16-82-1014 0 0,1 0-1 0 0,21 62 1 0 0,-27-101 32 0 0,1 1 0 0 0,0-1-1 0 0,0 0 1 0 0,1 0 0 0 0,0 0-1 0 0,0-1 1 0 0,8 9 0 0 0,-12-15 222 0 0,0 0 0 0 0,1 0 0 0 0,-1 0 0 0 0,0 0 0 0 0,0 0 0 0 0,1 0 0 0 0,-1 0 0 0 0,1 0 1 0 0,2 1-1 0 0,18 0-4951 0 0</inkml:trace>
</inkml:ink>
</file>

<file path=ppt/ink/ink1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2:40.0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12837 0 0,'0'0'5129'0'0,"13"11"-4119"0"0,44 35-241 0 0,-53-42-693 0 0,-1 0 0 0 0,1 0 1 0 0,0 1-1 0 0,-1-1 0 0 0,0 1 0 0 0,0 0 0 0 0,0 0 0 0 0,-1 0 1 0 0,1 0-1 0 0,-1 0 0 0 0,2 8 0 0 0,-1-2 32 0 0,7 25 38 0 0,-2 0 1 0 0,-1 0 0 0 0,-2 0 0 0 0,0 42 0 0 0,11 73-2807 0 0,-14-143 1474 0 0,0 0-1 0 0,7 14 0 0 0,-9-21 1017 0 0,0 0-91 0 0,1 0 0 0 0,-1-1 0 0 0,0 1 0 0 0,1 0 0 0 0,-1-1 0 0 0,0 1 0 0 0,1 0 0 0 0,-1-1 0 0 0,1 1 0 0 0,-1 0 1 0 0,1-1-1 0 0,0 1 0 0 0,0 0 0 0 0,14 1-4736 0 0</inkml:trace>
</inkml:ink>
</file>

<file path=ppt/ink/ink1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2:40.2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10393 0 0,'0'0'6699'0'0,"6"12"-5657"0"0,-1-3-810 0 0,2 2 56 0 0,-1 0 1 0 0,-1 1 0 0 0,0 0-1 0 0,0-1 1 0 0,4 24 0 0 0,0 18 370 0 0,4 82 1 0 0,-11 55-1332 0 0,-2-136 15 0 0,0-39 116 0 0,1-1 1 0 0,0 1-1 0 0,4 17 0 0 0,-3-26-193 0 0,-1 1 0 0 0,1-1 0 0 0,1 0 0 0 0,-1 0 0 0 0,7 9 0 0 0,-9-14 332 0 0,1 0 0 0 0,0 1 1 0 0,0-1-1 0 0,0 0 0 0 0,0 0 1 0 0,0 0-1 0 0,0 0 0 0 0,0 0 1 0 0,0 0-1 0 0,2 1 0 0 0,18 3-5784 0 0</inkml:trace>
  <inkml:trace contextRef="#ctx0" brushRef="#br0" timeOffset="1">997 1 13581 0 0,'0'0'3107'0'0,"1"16"-2070"0"0,0 5-619 0 0,1 77 1407 0 0,-18 137-68 0 0,10-177-1875 0 0,3-32-917 0 0,1 1 1 0 0,3 46 0 0 0,0-69 601 0 0,-1 0 0 0 0,1 0 0 0 0,0-1 0 0 0,0 1-1 0 0,3 6 1 0 0,-3-9 35 0 0,-1 0-1 0 0,1 0 1 0 0,0 1-1 0 0,0-1 1 0 0,0 0-1 0 0,-1 0 0 0 0,1 0 1 0 0,0 0-1 0 0,0 0 1 0 0,0 0-1 0 0,0 0 1 0 0,1 0-1 0 0,-1-1 0 0 0,0 1 1 0 0,0 0-1 0 0,0-1 1 0 0,1 1-1 0 0,-1-1 1 0 0,2 1-1 0 0,21-1-7535 0 0</inkml:trace>
</inkml:ink>
</file>

<file path=ppt/ink/ink1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2:40.6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15 13181 0 0,'0'0'3850'0'0,"1"13"-2846"0"0,1-1-681 0 0,1 72 1376 0 0,-3-52-1196 0 0,-1 124 696 0 0,3-112-1521 0 0,11 68 0 0 0,-9-85-354 0 0,7 29-720 0 0,-10-51 823 0 0,0 0 0 0 0,1-1 0 0 0,0 1 0 0 0,0-1 0 0 0,0 1 1 0 0,1-1-1 0 0,-1 0 0 0 0,1 0 0 0 0,3 4 0 0 0,-5-7 145 0 0,0 0 0 0 0,0 0 0 0 0,-1-1 0 0 0,1 1 0 0 0,0 0 0 0 0,0-1 0 0 0,0 1 0 0 0,0 0 1 0 0,0-1-1 0 0,1 1 0 0 0,0 0 0 0 0,20 0-6963 0 0</inkml:trace>
  <inkml:trace contextRef="#ctx0" brushRef="#br0" timeOffset="1">702 1 7493 0 0,'0'0'9136'0'0,"-4"13"-8176"0"0,-26 84 921 0 0,16-51-1365 0 0,1 0 0 0 0,-7 58 0 0 0,15-63-1783 0 0,0 51-1 0 0,8-71-897 0 0,-3-21 1950 0 0,0 1 0 0 0,1 0 0 0 0,-1-1 0 0 0,1 1 0 0 0,-1-1 0 0 0,1 1 0 0 0,-1 0 0 0 0,1-1 0 0 0,-1 1 0 0 0,1-1 0 0 0,0 0 0 0 0,-1 1 0 0 0,1-1 0 0 0,0 1 1 0 0,-1-1-1 0 0,1 0 0 0 0,0 1 0 0 0,-1-1 0 0 0,1 0 0 0 0,0 0 0 0 0,0 0 0 0 0,9 3-4849 0 0</inkml:trace>
</inkml:ink>
</file>

<file path=ppt/ink/ink1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2:40.9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181 1 9217 0 0,'0'0'9255'0'0,"-14"15"-8179"0"0,-42 52-141 0 0,50-61-766 0 0,1 1 1 0 0,0 0-1 0 0,1 0 0 0 0,0 0 0 0 0,-6 13 0 0 0,4-6 50 0 0,-9 18 99 0 0,-19 61 1 0 0,28-73-829 0 0,1 0 0 0 0,2 0 1 0 0,0 1-1 0 0,-1 29 1 0 0,4-48 273 0 0,0 1-1 0 0,0-1 1 0 0,0 0 0 0 0,0 0 0 0 0,1 0 0 0 0,-1 0 0 0 0,1 0-1 0 0,-1 0 1 0 0,1 0 0 0 0,0 0 0 0 0,0 0 0 0 0,0 0-1 0 0,0-1 1 0 0,0 1 0 0 0,0 0 0 0 0,0 0 0 0 0,3 2 0 0 0,-2-3-380 0 0,0 1 0 0 0,0-1 0 0 0,0 0 0 0 0,0 0 0 0 0,0 0 0 0 0,0 0 0 0 0,0 0 0 0 0,0 0 0 0 0,1-1 0 0 0,-1 1 0 0 0,4 0 0 0 0,25 0-5927 0 0</inkml:trace>
</inkml:ink>
</file>

<file path=ppt/ink/ink1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2:41.1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 0 12941 0 0,'0'0'4049'0'0,"-2"16"-3095"0"0,-15 96 592 0 0,12-78-1185 0 0,2 0 0 0 0,1 1 0 0 0,3 45-1 0 0,4-27-1386 0 0,16 76-1 0 0,-20-127 916 0 0,0 6-310 0 0,1 0 0 0 0,1 0 0 0 0,-1-1 0 0 0,6 11 0 0 0,-8-17 112 0 0,1 1 1 0 0,0 0-1 0 0,0-1 1 0 0,0 1-1 0 0,0-1 1 0 0,0 1-1 0 0,1-1 0 0 0,-1 0 1 0 0,0 1-1 0 0,1-1 1 0 0,-1 0-1 0 0,1 0 0 0 0,-1 0 1 0 0,1 0-1 0 0,-1 0 1 0 0,1 0-1 0 0,0-1 0 0 0,0 1 1 0 0,-1 0-1 0 0,1-1 1 0 0,0 1-1 0 0,0-1 0 0 0,0 0 1 0 0,-1 0-1 0 0,1 0 1 0 0,2 0-1 0 0,17-3-4415 0 0</inkml:trace>
</inkml:ink>
</file>

<file path=ppt/ink/ink1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2:43.2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208 68 3768 0 0,'0'0'7418'0'0,"-14"-11"-6910"0"0,-43-34-39 0 0,55 44-419 0 0,0 0-1 0 0,0-1 1 0 0,1 1 0 0 0,-1 0-1 0 0,0 0 1 0 0,0 0 0 0 0,0 0 0 0 0,0 1-1 0 0,0-1 1 0 0,0 0 0 0 0,0 1-1 0 0,-4-1 1 0 0,5 1-16 0 0,1 0 0 0 0,-1 0 0 0 0,0 1 0 0 0,0-1 0 0 0,0 0 0 0 0,0 1 0 0 0,1-1 0 0 0,-1 0 0 0 0,0 1 0 0 0,0-1 0 0 0,1 1 0 0 0,-1-1 0 0 0,0 1 0 0 0,1-1 0 0 0,-2 2-1 0 0,-2 2 128 0 0,-3 2 40 0 0,1 0 0 0 0,0 0 1 0 0,0 0-1 0 0,1 1 0 0 0,0 0 1 0 0,0 0-1 0 0,0 1 0 0 0,1-1 1 0 0,0 1-1 0 0,-4 12 0 0 0,2-2 90 0 0,0 0-1 0 0,1 0 1 0 0,-4 34-1 0 0,7-23-116 0 0,0 0 1 0 0,2 0 0 0 0,1 0-1 0 0,2 0 1 0 0,0 0 0 0 0,2 0-1 0 0,14 46 1 0 0,-11-52-129 0 0,1-1 0 0 0,0 0 0 0 0,2 0 1 0 0,0-1-1 0 0,2-1 0 0 0,0 0 0 0 0,1 0 0 0 0,1-1 1 0 0,30 28-1 0 0,-34-37-18 0 0,1 0 0 0 0,0-1 0 0 0,1 0 0 0 0,0-1 0 0 0,24 12 0 0 0,-28-17 2 0 0,0 1 1 0 0,-1-1 0 0 0,1-1-1 0 0,1 0 1 0 0,-1 0-1 0 0,0-1 1 0 0,0 0-1 0 0,1 0 1 0 0,-1-1-1 0 0,15-2 1 0 0,-19 1-10 0 0,0 0 0 0 0,1-1 0 0 0,-1 0 0 0 0,0 0 0 0 0,0 0 0 0 0,1-1 0 0 0,-2 0 0 0 0,1 0 0 0 0,0 0 1 0 0,-1 0-1 0 0,1-1 0 0 0,-1 0 0 0 0,0 0 0 0 0,0 0 0 0 0,-1 0 0 0 0,1-1 0 0 0,-1 1 0 0 0,5-10 0 0 0,-2 2 7 0 0,0 0-1 0 0,0 0 1 0 0,-1-1-1 0 0,-1 0 1 0 0,0 0-1 0 0,3-23 0 0 0,-4 14 9 0 0,-2 0 0 0 0,0 0-1 0 0,-2 0 1 0 0,0 0-1 0 0,-1 0 1 0 0,-2 0-1 0 0,-9-36 1 0 0,4 30-6 0 0,-1 0 1 0 0,-1 1 0 0 0,-1 0 0 0 0,-2 1 0 0 0,-21-31 0 0 0,29 48-58 0 0,0 0 1 0 0,-1 0 0 0 0,0 1-1 0 0,-1 1 1 0 0,0-1-1 0 0,0 1 1 0 0,-15-10-1 0 0,16 13-79 0 0,0 0-1 0 0,0 1 0 0 0,-1-1 1 0 0,1 2-1 0 0,-1-1 0 0 0,0 1 1 0 0,0 0-1 0 0,0 1 0 0 0,0 0 1 0 0,0 0-1 0 0,-8 0 0 0 0,8 1-468 0 0,-1 1-1 0 0,0-1 0 0 0,0 2 0 0 0,1-1 1 0 0,-1 1-1 0 0,1 0 0 0 0,-1 1 0 0 0,1 0 1 0 0,0 0-1 0 0,0 1 0 0 0,0 0 0 0 0,-12 9 1 0 0,2-1-3531 0 0,-2-2-1554 0 0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38:32.0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48 1 6097 0 0,'0'0'13858'0'0,"1"6"-13317"0"0,-1-1-469 0 0,0 1 0 0 0,1-1 0 0 0,0 0-1 0 0,0 1 1 0 0,1-1 0 0 0,0 0 0 0 0,-1 0 0 0 0,2 0 0 0 0,-1 0 0 0 0,0 0 0 0 0,6 6 0 0 0,27 32 73 0 0,-21-26-58 0 0,16 23 1 0 0,-30-40-58 0 0,1 1 1 0 0,0 0 0 0 0,-1 0 0 0 0,1-1-1 0 0,-1 1 1 0 0,1 0 0 0 0,-1 0 0 0 0,1 0-1 0 0,-1 0 1 0 0,1 0 0 0 0,-1 0 0 0 0,0 0-1 0 0,0 0 1 0 0,0 0 0 0 0,1 0 0 0 0,-1 0-1 0 0,0 0 1 0 0,0 0 0 0 0,0 0 0 0 0,0 0-1 0 0,-1 0 1 0 0,1 0 0 0 0,0 0 0 0 0,0 0-1 0 0,-1 0 1 0 0,1 0 0 0 0,0 0 0 0 0,-1 0-1 0 0,1-1 1 0 0,-1 1 0 0 0,1 0 0 0 0,-1 0-1 0 0,0 0 1 0 0,1 0 0 0 0,-1-1 0 0 0,0 1-1 0 0,1 0 1 0 0,-1-1 0 0 0,0 1 0 0 0,0-1-1 0 0,-1 2 1 0 0,-3 0 77 0 0,-1 0 0 0 0,0 0 0 0 0,1 0 0 0 0,-1 0 0 0 0,-10 0-1 0 0,11-1-219 0 0,-11 1-263 0 0,0-1-1 0 0,-24-1 1 0 0,17 0-2913 0 0</inkml:trace>
</inkml:ink>
</file>

<file path=ppt/ink/ink1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2:43.5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53 39 5428 0 0,'0'0'9437'0'0,"-4"-8"-8777"0"0,-11-22-166 0 0,13 29 6 0 0,1 6-231 0 0,0 10-15 0 0,1-13-146 0 0,-5 82 687 0 0,-2 53-662 0 0,8-120-257 0 0,0-11-470 0 0,-1-1 0 0 0,0 1 0 0 0,0 0-1 0 0,0 0 1 0 0,-2 7 0 0 0,2-13 470 0 0,0 0-1 0 0,-1 0 0 0 0,1 0 1 0 0,0 0-1 0 0,0 0 0 0 0,-1 0 0 0 0,1 0 1 0 0,0 0-1 0 0,0 0 0 0 0,0 0 1 0 0,-1 0-1 0 0,1 0 0 0 0,0 0 0 0 0,0 0 1 0 0,-1 0-1 0 0,1 0 0 0 0,0 0 1 0 0,0 0-1 0 0,0-1 0 0 0,-1 1 1 0 0,1 0-1 0 0,0 0 0 0 0,0 0 0 0 0,0 0 1 0 0,0 0-1 0 0,-1 0 0 0 0,1-1 1 0 0,0 1-1 0 0,0 0 0 0 0,0 0 1 0 0,0 0-1 0 0,0-1 0 0 0,0 1 0 0 0,-1 0 1 0 0,1 0-1 0 0,0 0 0 0 0,0-1 1 0 0,0 1-1 0 0,0 0 0 0 0,0 0 1 0 0,0-1-1 0 0,-6-8-2464 0 0,1-3-1494 0 0</inkml:trace>
</inkml:ink>
</file>

<file path=ppt/ink/ink1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2:44.1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1 220 0 0,'0'0'0'0'0</inkml:trace>
</inkml:ink>
</file>

<file path=ppt/ink/ink1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2:52.6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37 0 4852 0 0,'0'0'8131'0'0,"-7"16"-7689"0"0,-19 51-215 0 0,25-63-218 0 0,0-1 0 0 0,1 1 0 0 0,-1 0 0 0 0,1-1 0 0 0,-1 1 0 0 0,1 0 0 0 0,0 0 0 0 0,1-1 0 0 0,-1 1 0 0 0,0 0 0 0 0,1 0 0 0 0,0-1 0 0 0,0 1 0 0 0,0-1 0 0 0,3 6 0 0 0,0 2 2 0 0,11 30-16 0 0,2-2-1 0 0,26 49 1 0 0,-2-22-2508 0 0,-21-41-1757 0 0,-9-15 426 0 0</inkml:trace>
</inkml:ink>
</file>

<file path=ppt/ink/ink1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2:53.1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58 75 64 0 0,'0'0'16696'0'0,"-11"-4"-16642"0"0,-33-14-48 0 0,42 16 206 0 0,8 2 70 0 0,12 4 126 0 0,-8 0-191 0 0,0-1 1 0 0,0-1 0 0 0,0 0 0 0 0,0 0 0 0 0,0-1-1 0 0,0 0 1 0 0,1-1 0 0 0,17-1 0 0 0,3 0-186 0 0,-12-1-24 0 0,1 0 1 0 0,-1-1-1 0 0,27-8 1 0 0,2 0-9 0 0,72-9-447 0 0,-40 9-5505 0 0,-64 6-908 0 0,-8 3 1275 0 0</inkml:trace>
</inkml:ink>
</file>

<file path=ppt/ink/ink1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2:53.5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19 8713 0 0,'0'0'7482'0'0,"0"-4"-7198"0"0,2-8-67 0 0,-2 12-206 0 0,1 0 0 0 0,-1 0 0 0 0,0-1 0 0 0,0 1 0 0 0,0 0 1 0 0,0 0-1 0 0,1 0 0 0 0,-1-1 0 0 0,0 1 0 0 0,0 0 1 0 0,0 0-1 0 0,1 0 0 0 0,-1 0 0 0 0,0 0 0 0 0,0 0 0 0 0,1 0 1 0 0,-1-1-1 0 0,0 1 0 0 0,0 0 0 0 0,1 0 0 0 0,-1 0 1 0 0,0 0-1 0 0,0 0 0 0 0,1 0 0 0 0,-1 0 0 0 0,0 0 0 0 0,3 1 61 0 0,0 0 0 0 0,0 1-1 0 0,0-1 1 0 0,-1 0 0 0 0,1 1 0 0 0,0 0-1 0 0,3 3 1 0 0,8 6 55 0 0,0 0 1 0 0,-1 2-1 0 0,-1 0 0 0 0,0 0 0 0 0,0 1 1 0 0,-2 0-1 0 0,0 1 0 0 0,0 1 1 0 0,-1-1-1 0 0,13 34 0 0 0,-20-41-110 0 0,1 0 0 0 0,-1 0 1 0 0,0 0-1 0 0,-1 1 0 0 0,0-1 0 0 0,0 1 0 0 0,-1-1 0 0 0,-1 16 0 0 0,0-17-107 0 0,0-1 0 0 0,-1 0 0 0 0,1 0 0 0 0,-1 1 0 0 0,-1-1 0 0 0,1-1 0 0 0,-1 1-1 0 0,0 0 1 0 0,0-1 0 0 0,-1 1 0 0 0,0-1 0 0 0,-4 5 0 0 0,-1-3-2150 0 0,11-35-12638 0 0</inkml:trace>
</inkml:ink>
</file>

<file path=ppt/ink/ink1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2:53.9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10749 0 0,'0'0'5240'0'0,"15"1"-4013"0"0,45 4-222 0 0,-56-4-942 0 0,0 0-1 0 0,0 0 1 0 0,-1 1 0 0 0,1-1-1 0 0,-1 1 1 0 0,1-1-1 0 0,-1 1 1 0 0,0 0 0 0 0,1 1-1 0 0,-1-1 1 0 0,0 0 0 0 0,-1 1-1 0 0,1 0 1 0 0,0 0 0 0 0,-1 0-1 0 0,1 0 1 0 0,-1 0-1 0 0,0 0 1 0 0,2 4 0 0 0,0-1 8 0 0,9 17 28 0 0,-2 0 0 0 0,0 0 1 0 0,-1 1-1 0 0,10 39 0 0 0,6 15-1652 0 0,-25-75 1253 0 0,1 0 0 0 0,-1 0 1 0 0,0 0-1 0 0,1-1 1 0 0,0 1-1 0 0,3 4 0 0 0,-4-7 28 0 0,0 1-1 0 0,-1 0 0 0 0,1-1 0 0 0,0 1 0 0 0,0 0 0 0 0,0-1 1 0 0,0 1-1 0 0,0-1 0 0 0,-1 0 0 0 0,1 1 0 0 0,2 0 1 0 0,-2-1-121 0 0,0 0 1 0 0,-1 0 0 0 0,1 0 0 0 0,0 0 0 0 0,0 0 0 0 0,0 0 0 0 0,0-1 0 0 0,-1 1-1 0 0,1 0 1 0 0,0 0 0 0 0,0 0 0 0 0,-1-1 0 0 0,1 1 0 0 0,0 0 0 0 0,0-1 0 0 0,0 0 0 0 0,12-11-6059 0 0</inkml:trace>
</inkml:ink>
</file>

<file path=ppt/ink/ink1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2:54.2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0 254 7417 0 0,'0'0'11230'0'0,"7"16"-10898"0"0,20 48-39 0 0,-24-58-261 0 0,0 1 0 0 0,0-1-1 0 0,0 0 1 0 0,1 0-1 0 0,0 0 1 0 0,0-1 0 0 0,1 0-1 0 0,-1 1 1 0 0,1-1-1 0 0,0-1 1 0 0,1 1-1 0 0,-1-1 1 0 0,1 0 0 0 0,0 0-1 0 0,8 3 1 0 0,-4-3-60 0 0,1-1 1 0 0,-1 0-1 0 0,1-1 0 0 0,0 0 1 0 0,0 0-1 0 0,0-2 1 0 0,18 1-1 0 0,-25-2-28 0 0,1 1-1 0 0,-1-1 1 0 0,0 1-1 0 0,1-1 1 0 0,-1 0 0 0 0,0-1-1 0 0,0 1 1 0 0,1-1-1 0 0,-1 0 1 0 0,0 0-1 0 0,-1 0 1 0 0,1 0-1 0 0,0-1 1 0 0,-1 0 0 0 0,1 1-1 0 0,-1-1 1 0 0,0-1-1 0 0,0 1 1 0 0,0 0-1 0 0,0-1 1 0 0,3-5 0 0 0,-2 2 19 0 0,0-1 0 0 0,0 0 0 0 0,-1 1 1 0 0,1-2-1 0 0,-2 1 0 0 0,1 0 0 0 0,-1-1 1 0 0,-1 1-1 0 0,1-1 0 0 0,-1-10 1 0 0,-4-79 1313 0 0,3 97-1052 0 0,1 5-45 0 0,0 1-140 0 0,0-1 0 0 0,0 1 0 0 0,1-1-1 0 0,-1 1 1 0 0,1-1 0 0 0,0 0-1 0 0,1 0 1 0 0,-1 0 0 0 0,1 0-1 0 0,-1-1 1 0 0,1 1 0 0 0,5 5-1 0 0,0-1 6 0 0,1-1-1 0 0,0 1 0 0 0,0-1 0 0 0,11 6 0 0 0,-10-8-34 0 0,0 0 0 0 0,0-1 0 0 0,0 0-1 0 0,0-1 1 0 0,1 0 0 0 0,0-1 0 0 0,-1 0-1 0 0,1 0 1 0 0,0-1 0 0 0,0-1 0 0 0,0 0 0 0 0,0 0-1 0 0,0-1 1 0 0,0-1 0 0 0,18-4 0 0 0,-13 2-2 0 0,0-1 1 0 0,0-1 0 0 0,-1 0 0 0 0,0-1-1 0 0,0-1 1 0 0,0 0 0 0 0,-1-1 0 0 0,-1-1-1 0 0,22-19 1 0 0,-30 25 1 0 0,-1-1 0 0 0,0 1 0 0 0,0-1-1 0 0,-1 0 1 0 0,1 0 0 0 0,-1-1 0 0 0,0 1 0 0 0,-1-1-1 0 0,1 1 1 0 0,-1-1 0 0 0,0 0 0 0 0,0 0 0 0 0,-1 0 0 0 0,0 0-1 0 0,1-7 1 0 0,-2 8-4 0 0,0 1-1 0 0,0 0 1 0 0,-1 0-1 0 0,1 0 1 0 0,-1-1-1 0 0,0 1 1 0 0,0 0-1 0 0,0 0 1 0 0,-1 0-1 0 0,1 0 1 0 0,-1 0-1 0 0,0 1 1 0 0,0-1-1 0 0,-1 1 1 0 0,1-1 0 0 0,-1 1-1 0 0,1-1 1 0 0,-1 1-1 0 0,0 0 1 0 0,0 1-1 0 0,-1-1 1 0 0,-5-4-1 0 0,-1 1-94 0 0,-1 1 0 0 0,0-1 0 0 0,0 2-1 0 0,-1 0 1 0 0,0 0 0 0 0,1 1 0 0 0,-1 0-1 0 0,0 1 1 0 0,0 0 0 0 0,-23 1 0 0 0,16 1-461 0 0,0 1 0 0 0,0 1 0 0 0,0 1 0 0 0,0 0 0 0 0,1 2 0 0 0,-23 7-1 0 0,-38 19-5826 0 0,28-7 1355 0 0</inkml:trace>
</inkml:ink>
</file>

<file path=ppt/ink/ink1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2:55.3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 55 6005 0 0,'0'0'8840'0'0,"-5"-9"-8666"0"0,-17-37 90 0 0</inkml:trace>
</inkml:ink>
</file>

<file path=ppt/ink/ink1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2:55.8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28 295 2460 0 0,'0'0'11366'0'0,"-5"-13"-10650"0"0,-14-43-147 0 0,18 54-531 0 0,0 0 0 0 0,1 0 0 0 0,0 1 0 0 0,-1-1 0 0 0,1 0 0 0 0,0 0 0 0 0,0 0 0 0 0,0 0 0 0 0,0 0 0 0 0,0 0 0 0 0,1 0 0 0 0,-1 0 0 0 0,1 0 0 0 0,-1 0 0 0 0,1 0 1 0 0,0 0-1 0 0,-1 0 0 0 0,1 1 0 0 0,0-1 0 0 0,0 0 0 0 0,2-2 0 0 0,2-2 120 0 0,2-7 93 0 0,2 1 0 0 0,0 0 1 0 0,0 0-1 0 0,1 1 0 0 0,0 1 0 0 0,1 0 0 0 0,1 0 0 0 0,-1 1 1 0 0,21-12-1 0 0,-18 13-116 0 0,1 0 0 0 0,0 1 0 0 0,0 0 0 0 0,0 2 0 0 0,1 0 0 0 0,0 0 0 0 0,0 1 0 0 0,22-2 0 0 0,-36 6-132 0 0,1 0-1 0 0,-1 0 1 0 0,1-1-1 0 0,0 2 0 0 0,-1-1 1 0 0,1 0-1 0 0,0 0 1 0 0,-1 1-1 0 0,1-1 1 0 0,-1 1-1 0 0,1 0 1 0 0,-1 0-1 0 0,1 0 0 0 0,-1 0 1 0 0,0 0-1 0 0,1 1 1 0 0,-1-1-1 0 0,0 1 1 0 0,0-1-1 0 0,4 5 1 0 0,-4-3-6 0 0,1 1 1 0 0,-1 0 0 0 0,0 0 0 0 0,0 1-1 0 0,0-1 1 0 0,-1 0 0 0 0,1 0 0 0 0,-1 1 0 0 0,0-1-1 0 0,0 1 1 0 0,0 5 0 0 0,0 10 6 0 0,0 0-1 0 0,-1 0 1 0 0,-1 0 0 0 0,-1 0-1 0 0,0 0 1 0 0,-8 25 0 0 0,-42 114 67 0 0,24-82-67 0 0,27-75 2 0 0,-9 32 85 0 0,9-32-61 0 0,1 1-1 0 0,0 0 1 0 0,-1-1 0 0 0,1 1 0 0 0,0-1-1 0 0,0 1 1 0 0,0-1 0 0 0,0 1 0 0 0,1-1 0 0 0,-1 1-1 0 0,2 2 1 0 0,-2-4-7 0 0,1 0 0 0 0,0 0 0 0 0,0-1-1 0 0,0 1 1 0 0,0 0 0 0 0,0-1 0 0 0,0 1 0 0 0,0-1-1 0 0,0 1 1 0 0,0-1 0 0 0,0 1 0 0 0,0-1 0 0 0,1 0-1 0 0,-1 1 1 0 0,0-1 0 0 0,0 0 0 0 0,0 0-1 0 0,0 0 1 0 0,1 0 0 0 0,-1 0 0 0 0,1 0 0 0 0,28-2 469 0 0,-20-1-406 0 0,1 0 0 0 0,-1 0 0 0 0,0-1 1 0 0,12-6-1 0 0,2 0-18 0 0,153-71 31 0 0,-82 38-747 0 0,-87 39-953 0 0,-13 6-1217 0 0,-13 8-796 0 0,-22 19-3979 0 0,15-9 2066 0 0</inkml:trace>
</inkml:ink>
</file>

<file path=ppt/ink/ink1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2:56.2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385 1109 8293 0 0,'0'0'3402'0'0,"-11"13"-2178"0"0,-35 43 64 0 0,45-54-1160 0 0,-1 0 0 0 0,1 0 0 0 0,0 0-1 0 0,0 0 1 0 0,0 0 0 0 0,0 0 0 0 0,0 1 0 0 0,0-1 0 0 0,0 0 0 0 0,1 0 0 0 0,-1 1 0 0 0,1-1 0 0 0,0 0 0 0 0,-1 4 0 0 0,2-5-56 0 0,-1 1 1 0 0,0-1-1 0 0,1 0 1 0 0,-1 1-1 0 0,1-1 0 0 0,-1 1 1 0 0,1-1-1 0 0,0 0 0 0 0,-1 0 1 0 0,1 1-1 0 0,0-1 0 0 0,0 0 1 0 0,0 0-1 0 0,0 0 1 0 0,0 0-1 0 0,2 2 0 0 0,2 0 74 0 0,0 0-1 0 0,0-1 0 0 0,0 1 1 0 0,1-1-1 0 0,-1 0 0 0 0,0 0 1 0 0,10 1-1 0 0,8 1 37 0 0,0-1 0 0 0,0-1 0 0 0,0-1 0 0 0,0-1-1 0 0,0-1 1 0 0,0-2 0 0 0,-1 0 0 0 0,25-6 0 0 0,7-5-83 0 0,0-3 1 0 0,58-27-1 0 0,-45 14-55 0 0,103-63 1 0 0,-129 67-1 0 0,-2-2-1 0 0,-1-2 1 0 0,53-53 0 0 0,-79 71-37 0 0,0-1-1 0 0,-1-1 1 0 0,0 0 0 0 0,-1 0 0 0 0,-1-1 0 0 0,0 0-1 0 0,-1-1 1 0 0,-1 0 0 0 0,0 0 0 0 0,-2-1-1 0 0,1 0 1 0 0,-2 0 0 0 0,0 0 0 0 0,-1 0-1 0 0,-1-1 1 0 0,-1 1 0 0 0,0-1 0 0 0,-3-20 0 0 0,0 14-23 0 0,-2-1 1 0 0,-1 2 0 0 0,-1-1 0 0 0,0 1-1 0 0,-2 0 1 0 0,-1 0 0 0 0,-12-21 0 0 0,4 13-25 0 0,-1 0 0 0 0,-2 1 1 0 0,0 2-1 0 0,-30-32 1 0 0,34 43 27 0 0,-2 1 0 0 0,0 0 0 0 0,0 1 0 0 0,-1 1 0 0 0,-1 1 0 0 0,0 1 0 0 0,-1 1 0 0 0,0 0 0 0 0,-1 2 0 0 0,0 0 0 0 0,-1 2 0 0 0,0 0 0 0 0,0 2 0 0 0,0 0 0 0 0,0 1 0 0 0,-43 0 0 0 0,31 4 20 0 0,-1 2 0 0 0,1 1 0 0 0,0 2 0 0 0,1 1 0 0 0,-1 2-1 0 0,1 1 1 0 0,1 2 0 0 0,0 1 0 0 0,-41 22 0 0 0,39-16-15 0 0,1 2 0 0 0,1 1 1 0 0,1 2-1 0 0,1 1 0 0 0,1 2 0 0 0,1 0 1 0 0,1 2-1 0 0,-27 36 0 0 0,39-43 5 0 0,1 1 0 0 0,1 1 0 0 0,1 1 0 0 0,0-1 0 0 0,-15 47 0 0 0,22-52-12 0 0,1 0 0 0 0,1 0-1 0 0,1 1 1 0 0,0-1 0 0 0,2 1 0 0 0,0 0 0 0 0,1-1 0 0 0,1 1-1 0 0,3 21 1 0 0,-1-25-108 0 0,1-1-1 0 0,0 1 1 0 0,1-1-1 0 0,1 0 1 0 0,0-1-1 0 0,1 0 1 0 0,0 0-1 0 0,1 0 1 0 0,1-1-1 0 0,13 16 1 0 0,-13-18-508 0 0,0 0 1 0 0,1 0-1 0 0,0-1 1 0 0,1-1-1 0 0,0 0 1 0 0,1 0-1 0 0,-1-1 1 0 0,1 0-1 0 0,1-1 1 0 0,-1-1-1 0 0,18 6 1 0 0,1-6-3312 0 0,6-6-1200 0 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38:32.8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12317 0 0,'0'0'10977'0'0,"0"12"-10443"0"0,1 14-338 0 0,2 0 0 0 0,0 0 0 0 0,10 32 0 0 0,4-8-821 0 0,3-2 0 0 0,29 55-1 0 0,-27-60-1095 0 0,-21-40 1309 0 0,1-1 0 0 0,-1 1 1 0 0,0 0-1 0 0,0-1 1 0 0,0 1-1 0 0,0 0 0 0 0,-1 0 1 0 0,1 0-1 0 0,-1 0 0 0 0,0 3 1 0 0,0-6 316 0 0,0 1 0 0 0,0-1-1 0 0,0 0 1 0 0,0 1 0 0 0,0-1 0 0 0,-1 0 0 0 0,1 1 0 0 0,0-1-1 0 0,0 0 1 0 0,0 0 0 0 0,-1 1 0 0 0,1-1 0 0 0,0 0 0 0 0,0 0-1 0 0,-1 1 1 0 0,1-1 0 0 0,0 0 0 0 0,-1 0 0 0 0,1 0 0 0 0,0 1-1 0 0,-1-1 1 0 0,1 0 0 0 0,0 0 0 0 0,-1 0 0 0 0,1 0 0 0 0,0 0-1 0 0,-1 0 1 0 0,1 0 0 0 0,0 0 0 0 0,-1 0 0 0 0,1 0 0 0 0,0 0-1 0 0,-1 0 1 0 0,1 0 0 0 0,0 0 0 0 0,-1 0 0 0 0,1 0 0 0 0,-1 0 0 0 0,1 0-1 0 0,-1-1 1 0 0,-15-5-881 0 0,11 3 1204 0 0,2 0 1 0 0,-1 0-1 0 0,0 0 0 0 0,0-1 0 0 0,1 0 1 0 0,0 1-1 0 0,0-1 0 0 0,0-1 0 0 0,0 1 0 0 0,1 0 1 0 0,-1-1-1 0 0,1 1 0 0 0,0-1 0 0 0,1 1 1 0 0,-1-1-1 0 0,1 0 0 0 0,0 0 0 0 0,0 0 1 0 0,0 0-1 0 0,0-6 0 0 0,2 9-192 0 0,-1 1 1 0 0,1-1-1 0 0,-1 1 0 0 0,1-1 1 0 0,-1 1-1 0 0,1 0 0 0 0,0 0 0 0 0,0-1 1 0 0,0 1-1 0 0,-1 0 0 0 0,1 0 1 0 0,0 0-1 0 0,0 0 0 0 0,1 0 0 0 0,-1 0 1 0 0,0 0-1 0 0,0 0 0 0 0,0 0 1 0 0,2 0-1 0 0,29-14-79 0 0,-26 12 67 0 0,146-53-172 0 0,-32 13 419 0 0,-98 35 20 0 0,-16 7 46 0 0,0-1 0 0 0,0 0 0 0 0,0-1 0 0 0,0 1 0 0 0,10-7 0 0 0,-16 8-292 0 0,1 1 0 0 0,-1 0 0 0 0,1-1 0 0 0,-1 1 0 0 0,0-1 0 0 0,1 0 0 0 0,-1 1 1 0 0,0-1-1 0 0,1 1 0 0 0,-1-1 0 0 0,0 1 0 0 0,0-1 0 0 0,1 0 0 0 0,-1 1 0 0 0,0-1 0 0 0,0 0 0 0 0,0 1 0 0 0,0-1 0 0 0,0 0 0 0 0,0 1 0 0 0,0-1 0 0 0,0 0 0 0 0,0 1 0 0 0,0-1 0 0 0,0 1 0 0 0,-1-1 1 0 0,1 0-1 0 0,0 1 0 0 0,0-1 0 0 0,-1 1 0 0 0,1-1 0 0 0,0 0 0 0 0,-1 1 0 0 0,1-1 0 0 0,0 1 0 0 0,-1-1 0 0 0,1 1 0 0 0,-2-1 0 0 0,2 0-14 0 0,0 1-1 0 0,-1-1 1 0 0,1 1 0 0 0,-1 0-1 0 0,1-1 1 0 0,-1 1-1 0 0,1 0 1 0 0,-1-1 0 0 0,1 1-1 0 0,-1 0 1 0 0,1 0-1 0 0,-1 0 1 0 0,0-1 0 0 0,1 1-1 0 0,-1 0 1 0 0,1 0-1 0 0,-1 0 1 0 0,0 0 0 0 0,1 0-1 0 0,-1 0 1 0 0,1 0-1 0 0,-1 0 1 0 0,1 0 0 0 0,-1 1-1 0 0,0-1 1 0 0,1 0 0 0 0,-1 0-1 0 0,1 0 1 0 0,-1 1-1 0 0,1-1 1 0 0,-1 0 0 0 0,1 1-1 0 0,-1-1 1 0 0,1 0-1 0 0,-1 1 1 0 0,1-1 0 0 0,-1 0-1 0 0,1 1 1 0 0,0-1-1 0 0,-1 1 1 0 0,1-1 0 0 0,0 1-1 0 0,-1-1 1 0 0,1 1-1 0 0,0 0 1 0 0,-2 2-12 0 0,1 1-1 0 0,-1-1 1 0 0,1 1-1 0 0,0-1 1 0 0,1 1-1 0 0,-1-1 1 0 0,1 1-1 0 0,-1-1 1 0 0,1 1-1 0 0,0-1 1 0 0,0 1-1 0 0,0 0 1 0 0,1-1 0 0 0,0 1-1 0 0,-1-1 1 0 0,1 1-1 0 0,0-1 1 0 0,1 1-1 0 0,-1-1 1 0 0,0 0-1 0 0,1 0 1 0 0,0 1-1 0 0,0-1 1 0 0,0 0-1 0 0,0-1 1 0 0,0 1-1 0 0,1 0 1 0 0,-1-1 0 0 0,1 1-1 0 0,0-1 1 0 0,0 0-1 0 0,0 0 1 0 0,0 0-1 0 0,0 0 1 0 0,0 0-1 0 0,0-1 1 0 0,0 1-1 0 0,1-1 1 0 0,-1 0-1 0 0,1 0 1 0 0,-1 0-1 0 0,1 0 1 0 0,6-1-1 0 0,-1 0 123 0 0,-1 0 0 0 0,1-1 0 0 0,-1 0 0 0 0,1-1 0 0 0,15-5 0 0 0,-5 0-329 0 0,24-15 1 0 0,-35 16-699 0 0,-12 3-1198 0 0,-17 5-1068 0 0,-17 15-2280 0 0,19-8 1525 0 0,-8 3-1012 0 0</inkml:trace>
</inkml:ink>
</file>

<file path=ppt/ink/ink1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2:56.7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12 222 7449 0 0,'0'0'5528'0'0,"-3"-15"-4439"0"0,-5-49 194 0 0,8 60-1166 0 0,-1 1-1 0 0,1-1 1 0 0,0 0 0 0 0,1 1 0 0 0,-1-1 0 0 0,1 1-1 0 0,-1-1 1 0 0,1 1 0 0 0,0-1 0 0 0,0 1 0 0 0,1 0-1 0 0,-1-1 1 0 0,1 1 0 0 0,-1 0 0 0 0,1 0 0 0 0,0 0-1 0 0,0 0 1 0 0,1 0 0 0 0,3-3 0 0 0,0 1-10 0 0,0-1 0 0 0,1 2 0 0 0,0-1-1 0 0,0 1 1 0 0,15-7 0 0 0,-7 5-29 0 0,0-1-1 0 0,1 2 1 0 0,0 0 0 0 0,0 0-1 0 0,0 2 1 0 0,1 0-1 0 0,-1 1 1 0 0,1 1-1 0 0,18 0 1 0 0,-31 1-81 0 0,0 1-1 0 0,-1-1 1 0 0,1 1 0 0 0,-1-1 0 0 0,0 1 0 0 0,1 0 0 0 0,-1 1 0 0 0,0-1-1 0 0,1 0 1 0 0,-1 1 0 0 0,0 0 0 0 0,0 0 0 0 0,0 0 0 0 0,0 0 0 0 0,-1 0-1 0 0,1 0 1 0 0,-1 1 0 0 0,4 3 0 0 0,-3-1-7 0 0,0 0 0 0 0,-1 0 0 0 0,0 0 0 0 0,1 0 0 0 0,-2 0 0 0 0,1 0 0 0 0,-1 0 0 0 0,1 0 0 0 0,-2 1 0 0 0,1-1 0 0 0,0 9 0 0 0,-1-3 10 0 0,0 1 0 0 0,-1-1-1 0 0,-1 0 1 0 0,-5 21 0 0 0,-18 43 76 0 0,16-50 116 0 0,-12 48 1 0 0,20-69-151 0 0,0 0 1 0 0,1 0 0 0 0,-1 1-1 0 0,1-1 1 0 0,0 0-1 0 0,0 1 1 0 0,1 3 0 0 0,-1-6-12 0 0,1-1 0 0 0,-1 0-1 0 0,1 1 1 0 0,-1-1 0 0 0,1 0 0 0 0,-1 0 0 0 0,1 0 0 0 0,0 0 0 0 0,0 1 0 0 0,-1-1 0 0 0,1 0 0 0 0,0 0 0 0 0,0 0 0 0 0,0-1-1 0 0,0 1 1 0 0,0 0 0 0 0,1 0 0 0 0,-1 0 0 0 0,0-1 0 0 0,0 1 0 0 0,0-1 0 0 0,1 1 0 0 0,-1-1 0 0 0,0 1 0 0 0,2-1 0 0 0,5 2 24 0 0,0-1 1 0 0,0 0 0 0 0,0-1 0 0 0,0 0 0 0 0,0 0 0 0 0,0-1 0 0 0,0 0 0 0 0,0 0 0 0 0,0-1-1 0 0,0 0 1 0 0,9-4 0 0 0,0-1-151 0 0,0 0-1 0 0,-1-2 0 0 0,30-19 1 0 0,-43 26-154 0 0,1-1 1 0 0,-1 0-1 0 0,0-1 1 0 0,1 1-1 0 0,-1 0 1 0 0,-1-1-1 0 0,5-7 1 0 0,7-15-3858 0 0,-4 7-2316 0 0,-4 9 1295 0 0</inkml:trace>
</inkml:ink>
</file>

<file path=ppt/ink/ink1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2:57.7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107 1 2812 0 0,'0'0'14709'0'0,"0"12"-13932"0"0,-2 206 905 0 0,2-179-1592 0 0,1 36-117 0 0,-11 85-1 0 0,8-149-234 0 0,0 0 0 0 0,-1 0 0 0 0,0 0 0 0 0,-6 15 0 0 0,8-23-77 0 0,-1 1 1 0 0,1-1 0 0 0,-1 0-1 0 0,0 0 1 0 0,0 1 0 0 0,-1-1-1 0 0,1 0 1 0 0,0-1-1 0 0,-1 1 1 0 0,0 0 0 0 0,0-1-1 0 0,0 1 1 0 0,0-1 0 0 0,0 0-1 0 0,0 0 1 0 0,-4 2 0 0 0,-6-1-2962 0 0,-5-6-1501 0 0</inkml:trace>
</inkml:ink>
</file>

<file path=ppt/ink/ink1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2:57.9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5745 0 0,'0'0'12773'0'0,"39"41"-12773"0"0,-17-27-236 0 0,2 5-508 0 0,0-7-465 0 0,2 3-731 0 0,-7-6-1944 0 0,8-2-2769 0 0</inkml:trace>
</inkml:ink>
</file>

<file path=ppt/ink/ink1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2:58.3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0 451 9309 0 0,'0'0'3632'0'0</inkml:trace>
  <inkml:trace contextRef="#ctx0" brushRef="#br0" timeOffset="1">242 0 9441 0 0,'0'0'9996'0'0,"15"2"-9254"0"0,-5-1-611 0 0,-5-1-99 0 0,-1 0 1 0 0,0 1-1 0 0,0-1 1 0 0,0 1-1 0 0,0-1 1 0 0,1 1 0 0 0,-1 1-1 0 0,0-1 1 0 0,0 0-1 0 0,-1 1 1 0 0,1 0-1 0 0,0 0 1 0 0,-1 0-1 0 0,1 1 1 0 0,-1-1 0 0 0,1 1-1 0 0,-1-1 1 0 0,0 1-1 0 0,0 0 1 0 0,0 1-1 0 0,2 3 1 0 0,8 15 187 0 0,-1 1 1 0 0,-2 1-1 0 0,0 0 1 0 0,-2 0 0 0 0,11 50-1 0 0,-4 27-2190 0 0,-11 1-9037 0 0,-4-114 6567 0 0</inkml:trace>
</inkml:ink>
</file>

<file path=ppt/ink/ink1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2:58.6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0 980 0 0,'0'0'18160'0'0,"14"6"-17380"0"0,-7-3-672 0 0,-1-2-56 0 0,-1 1 0 0 0,0 0 0 0 0,0 1 1 0 0,0-1-1 0 0,0 1 0 0 0,0 0 0 0 0,-1 0 0 0 0,1 0 0 0 0,-1 1 0 0 0,0 0 0 0 0,0 0 0 0 0,0 0 0 0 0,-1 0 0 0 0,1 0 0 0 0,-1 1 0 0 0,0-1 0 0 0,3 8 0 0 0,10 25-71 0 0,-2 0-1 0 0,-2 1 0 0 0,-1 1 1 0 0,-2 0-1 0 0,-1 0 0 0 0,-3 1 1 0 0,2 65-1 0 0,-8-57-980 0 0,1 14-1258 0 0,1-21-2551 0 0,2-28-194 0 0,7-9-2223 0 0</inkml:trace>
</inkml:ink>
</file>

<file path=ppt/ink/ink1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2:58.8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1 301 5092 0 0,'0'0'8821'0'0,"16"-8"-7879"0"0,53-30-46 0 0,-21 13-310 0 0,42-25-266 0 0,-79 42-293 0 0,1 0 0 0 0,-1-1 0 0 0,-1 0 0 0 0,18-20 0 0 0,-25 25 20 0 0,0 0 0 0 0,0 0 0 0 0,-1 0 0 0 0,1-1 0 0 0,-1 1 0 0 0,0 0 0 0 0,0-1-1 0 0,-1 0 1 0 0,1 1 0 0 0,0-10 0 0 0,-1 12-24 0 0,-1 0 1 0 0,0 0-1 0 0,0 0 0 0 0,0 0 0 0 0,0 0 1 0 0,0 0-1 0 0,-1 0 0 0 0,1 0 0 0 0,0 1 1 0 0,-1-1-1 0 0,1 0 0 0 0,-1 0 0 0 0,0 0 1 0 0,0 0-1 0 0,0 1 0 0 0,0-1 0 0 0,0 0 1 0 0,0 1-1 0 0,0-1 0 0 0,0 1 0 0 0,-1-1 1 0 0,1 1-1 0 0,0 0 0 0 0,-1-1 0 0 0,0 1 1 0 0,1 0-1 0 0,-1 0 0 0 0,0 0 0 0 0,-1-1 1 0 0,-2 0 36 0 0,1 1 0 0 0,-1-1 1 0 0,0 1-1 0 0,0 0 0 0 0,0 0 1 0 0,0 0-1 0 0,0 1 1 0 0,0 0-1 0 0,0 0 0 0 0,0 0 1 0 0,0 0-1 0 0,0 1 0 0 0,0 0 1 0 0,0 0-1 0 0,1 0 0 0 0,-1 1 1 0 0,0-1-1 0 0,1 1 1 0 0,-1 0-1 0 0,1 1 0 0 0,-1-1 1 0 0,1 1-1 0 0,0 0 0 0 0,0 0 1 0 0,0 0-1 0 0,1 0 0 0 0,-1 1 1 0 0,1 0-1 0 0,-4 4 0 0 0,2-1-4 0 0,0 0-1 0 0,1 0 0 0 0,0 1 0 0 0,0-1 0 0 0,1 1 0 0 0,0 0 1 0 0,0 0-1 0 0,1 0 0 0 0,0 0 0 0 0,0 1 0 0 0,1-1 0 0 0,0 1 1 0 0,1-1-1 0 0,0 0 0 0 0,0 1 0 0 0,1-1 0 0 0,0 1 0 0 0,0-1 1 0 0,1 0-1 0 0,0 0 0 0 0,0 1 0 0 0,1-1 0 0 0,0-1 0 0 0,1 1 1 0 0,-1 0-1 0 0,2-1 0 0 0,-1 0 0 0 0,1 0 0 0 0,0 0 0 0 0,0-1 1 0 0,1 1-1 0 0,0-1 0 0 0,0 0 0 0 0,8 5 0 0 0,-2-3-35 0 0,0 0-1 0 0,1 0 0 0 0,-1-1 0 0 0,2-1 1 0 0,-1-1-1 0 0,1 1 0 0 0,0-2 1 0 0,17 4-1 0 0,-8-4-139 0 0,0-2-1 0 0,0 0 1 0 0,0-1 0 0 0,34-3-1 0 0,-16-5-693 0 0,-38 6 636 0 0,-1 1-1 0 0,0-1 0 0 0,0 1 0 0 0,0-1 0 0 0,0 0 1 0 0,0 0-1 0 0,0 0 0 0 0,0 0 0 0 0,0 0 1 0 0,-1-1-1 0 0,1 1 0 0 0,0-1 0 0 0,-1 1 1 0 0,1-1-1 0 0,-1 1 0 0 0,2-3 0 0 0,-3 4 77 0 0,0-1-1 0 0,0 1 0 0 0,0 0 0 0 0,0 0 1 0 0,0 0-1 0 0,0-1 0 0 0,0 1 1 0 0,0 0-1 0 0,0 0 0 0 0,0 0 1 0 0,0-1-1 0 0,0 1 0 0 0,0 0 1 0 0,0 0-1 0 0,0 0 0 0 0,0-1 0 0 0,-1 1 1 0 0,1 0-1 0 0,0 0 0 0 0,0 0 1 0 0,0 0-1 0 0,0 0 0 0 0,0-1 1 0 0,-1 1-1 0 0,1 0 0 0 0,0 0 1 0 0,0 0-1 0 0,0 0 0 0 0,-1 0 0 0 0,1 0 1 0 0,0 0-1 0 0,0 0 0 0 0,0 0 1 0 0,-1 0-1 0 0,1 0 0 0 0,0-1 1 0 0,0 1-1 0 0,0 0 0 0 0,-1 0 1 0 0,1 1-1 0 0,0-1 0 0 0,-13-2-4066 0 0,11 2 2863 0 0,-10 0-5720 0 0</inkml:trace>
</inkml:ink>
</file>

<file path=ppt/ink/ink1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3:23.8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155 26 1616 0 0,'0'0'14923'0'0,"-1"-5"-14518"0"0,-1-16-55 0 0,0 22 428 0 0,-2 6-221 0 0,-2 10 216 0 0,-32 96 1224 0 0,-34 124-547 0 0,68-224-1535 0 0,4-8-77 0 0,-1 0 0 0 0,0-1 1 0 0,-1 1-1 0 0,1 0 0 0 0,-1 0 1 0 0,0-1-1 0 0,0 1 1 0 0,-1-1-1 0 0,-3 7 0 0 0,6-11 79 0 0,-1 0 0 0 0,1 0 1 0 0,0 0-1 0 0,0 0 0 0 0,0 0 0 0 0,0 1 0 0 0,0-1 0 0 0,0 0 0 0 0,0 0 0 0 0,0 0 0 0 0,-1 0 0 0 0,1 0 0 0 0,0 0 0 0 0,0 0 0 0 0,0 0 1 0 0,0 1-1 0 0,0-1 0 0 0,-1 0 0 0 0,1 0 0 0 0,0 0 0 0 0,0 0 0 0 0,0 0 0 0 0,0 0 0 0 0,0 0 0 0 0,-1 0 0 0 0,1 0 0 0 0,0 0 0 0 0,0 0 1 0 0,0 0-1 0 0,0 0 0 0 0,-1 0 0 0 0,1 0 0 0 0,0 0 0 0 0,0 0 0 0 0,0 0 0 0 0,0 0 0 0 0,-1 0 0 0 0,3-19-14293 0 0</inkml:trace>
</inkml:ink>
</file>

<file path=ppt/ink/ink1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3:24.3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422 20 6917 0 0,'0'0'12725'0'0,"1"-4"-12511"0"0,0 2-206 0 0,1-12 324 0 0,-14 31 553 0 0,-152 233 2075 0 0,68-109-2331 0 0,32-31-477 0 0,9-14-474 0 0,55-96 236 0 0,0 1 1 0 0,0-1-1 0 0,0 0 0 0 0,0 0 0 0 0,-1 0 0 0 0,1 1 1 0 0,0-1-1 0 0,0 0 0 0 0,0 0 0 0 0,0 0 0 0 0,-1 0 1 0 0,1 1-1 0 0,0-1 0 0 0,0 0 0 0 0,0 0 0 0 0,-1 0 1 0 0,1 0-1 0 0,0 0 0 0 0,0 0 0 0 0,-1 1 1 0 0,1-1-1 0 0,0 0 0 0 0,0 0 0 0 0,-1 0 0 0 0,1 0 1 0 0,0 0-1 0 0,0 0 0 0 0,-1 0 0 0 0,1 0 0 0 0,0 0 1 0 0,0 0-1 0 0,-1 0 0 0 0,1 0 0 0 0,0-1 0 0 0,0 1 1 0 0,-1 0-1 0 0,1 0 0 0 0,0 0 0 0 0,0 0 0 0 0,0 0 1 0 0,-1 0-1 0 0,1-1 0 0 0,0 1 0 0 0,0 0 0 0 0,0 0 1 0 0,-1 0-1 0 0,1 0 0 0 0,0-1 0 0 0,0 1 0 0 0,0 0 1 0 0,-11-16-4552 0 0,6 6-1987 0 0,-4-3-1440 0 0</inkml:trace>
</inkml:ink>
</file>

<file path=ppt/ink/ink1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3:29.7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349 87 364 0 0,'0'0'9940'0'0,"1"-12"-9056"0"0,1-37-145 0 0,-3 26 1883 0 0,1 23-2575 0 0,-1 0 1 0 0,1 0-1 0 0,0-1 1 0 0,0 1-1 0 0,-1 0 0 0 0,1 0 1 0 0,0 0-1 0 0,0 0 0 0 0,-1-1 1 0 0,1 1-1 0 0,0 0 1 0 0,-1 0-1 0 0,1 0 0 0 0,0 0 1 0 0,0 0-1 0 0,-1 0 0 0 0,1 0 1 0 0,0 0-1 0 0,-1 0 1 0 0,1 0-1 0 0,0 0 0 0 0,0 0 1 0 0,-1 0-1 0 0,1 0 0 0 0,0 0 1 0 0,-1 0-1 0 0,1 1 1 0 0,0-1-1 0 0,0 0 0 0 0,-1 0 1 0 0,1 0-1 0 0,0 0 0 0 0,-5 2-329 0 0,-10 2 504 0 0,0 1 0 0 0,1 1 0 0 0,0 1 0 0 0,0 0 0 0 0,0 0 0 0 0,1 2 0 0 0,0-1 0 0 0,0 2 0 0 0,1 0 0 0 0,1 0 0 0 0,0 1 0 0 0,-17 21 0 0 0,7-5-121 0 0,1 2-1 0 0,2 0 1 0 0,0 1 0 0 0,-21 53 0 0 0,32-67-91 0 0,1-1 1 0 0,1 1-1 0 0,1 0 1 0 0,0 1-1 0 0,1-1 1 0 0,1 1-1 0 0,0-1 1 0 0,2 33-1 0 0,0-43 5 0 0,2 1 0 0 0,-1-1 0 0 0,1 0 0 0 0,0 0 0 0 0,0 0 0 0 0,0 0-1 0 0,1 0 1 0 0,0-1 0 0 0,0 1 0 0 0,1-1 0 0 0,0 1 0 0 0,0-1 0 0 0,0 0 0 0 0,0-1-1 0 0,1 1 1 0 0,6 4 0 0 0,-7-5 9 0 0,0-1 0 0 0,0 0 0 0 0,0 0 0 0 0,1-1 0 0 0,0 1 0 0 0,-1-1 0 0 0,1 0 0 0 0,0 0 0 0 0,0 0 0 0 0,0-1 0 0 0,0 0 0 0 0,0 0 0 0 0,0 0 0 0 0,0 0 0 0 0,0-1 0 0 0,1 0 0 0 0,-1 0 0 0 0,0-1 0 0 0,0 1 0 0 0,8-3 0 0 0,-9 2 0 0 0,-1-1 1 0 0,1 0 0 0 0,-1 0-1 0 0,1 0 1 0 0,-1 0-1 0 0,0-1 1 0 0,0 1 0 0 0,0-1-1 0 0,-1 1 1 0 0,1-1 0 0 0,-1 0-1 0 0,1 0 1 0 0,-1-1 0 0 0,0 1-1 0 0,0 0 1 0 0,0-1 0 0 0,2-5-1 0 0,-2 3 48 0 0,0 1-1 0 0,0-1 1 0 0,-1 0-1 0 0,1 0 1 0 0,-1 0-1 0 0,-1 0 1 0 0,1 0-1 0 0,-1 0 1 0 0,0 0-1 0 0,-1-10 1 0 0,0 14-84 0 0,1 1 0 0 0,-1-1 0 0 0,0 1 0 0 0,0-1 0 0 0,1 1 0 0 0,-1-1 0 0 0,0 1 0 0 0,0 0 1 0 0,-1-1-1 0 0,1 1 0 0 0,0 0 0 0 0,0 0 0 0 0,-1 0 0 0 0,1 0 0 0 0,0 0 0 0 0,-1 0 0 0 0,1 0 0 0 0,-1 0 1 0 0,1 0-1 0 0,-1 1 0 0 0,0-1 0 0 0,1 1 0 0 0,-1-1 0 0 0,0 1 0 0 0,-1 0 0 0 0,-6-2-180 0 0,0 1 0 0 0,-1 0-1 0 0,-10 0 1 0 0,-23 3-761 0 0,21-2-1241 0 0,0 1-5041 0 0</inkml:trace>
</inkml:ink>
</file>

<file path=ppt/ink/ink1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3:30.1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70 1160 0 0,'0'0'17174'0'0,"14"-7"-16978"0"0,47-21-56 0 0,-51 25-94 0 0,0-1 0 0 0,-1 2 0 0 0,1-1 0 0 0,0 1 0 0 0,0 1 0 0 0,0 0 1 0 0,16 0-1 0 0,10 0 49 0 0,56-5-55 0 0,9 0-728 0 0,-47 1-2951 0 0,-54 6 3290 0 0,0 0 1 0 0,0 0 0 0 0,0-1-1 0 0,0 1 1 0 0,-1 0-1 0 0,1 0 1 0 0,0-1 0 0 0,-1 1-1 0 0,1 0 1 0 0,0-1-1 0 0,-1 1 1 0 0,1 0 0 0 0,-1-1-1 0 0,1 1 1 0 0,-1-1 0 0 0,0 1-1 0 0,-10 7-2520 0 0,-3 1-1198 0 0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38:35.9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168 235 7765 0 0,'0'0'7175'0'0,"-4"-3"-7348"0"0,-16-13 2578 0 0,20 16-2357 0 0,0 0 1 0 0,0 0 0 0 0,1 0-1 0 0,-1 0 1 0 0,0-1 0 0 0,0 1 0 0 0,0 0-1 0 0,1 0 1 0 0,-1 0 0 0 0,0 0-1 0 0,0-1 1 0 0,0 1 0 0 0,1 0-1 0 0,-1 0 1 0 0,0 0 0 0 0,0-1 0 0 0,0 1-1 0 0,0 0 1 0 0,0 0 0 0 0,0-1-1 0 0,1 1 1 0 0,-1 0 0 0 0,0 0 0 0 0,0-1-1 0 0,0 1 1 0 0,0 0 0 0 0,0 0-1 0 0,0-1 1 0 0,0 1 0 0 0,0 0-1 0 0,0 0 1 0 0,0-1 0 0 0,0 1 0 0 0,0 0-1 0 0,-1 0 1 0 0,1-1 0 0 0,0 1-1 0 0,0 0 1 0 0,0 0 0 0 0,0-1-1 0 0,0 0 23 0 0,-1 1 0 0 0,1-1 0 0 0,0 1 0 0 0,0-1 0 0 0,0 0-1 0 0,-1 1 1 0 0,1-1 0 0 0,0 1 0 0 0,-1-1 0 0 0,1 1 0 0 0,-1-1 0 0 0,1 1-1 0 0,0-1 1 0 0,-1 1 0 0 0,1-1 0 0 0,-1 1 0 0 0,1 0 0 0 0,-1-1-1 0 0,0 1 1 0 0,-3-1-25 0 0,1 0-1 0 0,-1 1 0 0 0,1-1 0 0 0,-1 1 1 0 0,0 0-1 0 0,1 0 0 0 0,-1 1 1 0 0,1-1-1 0 0,-1 1 0 0 0,1 0 1 0 0,-1 0-1 0 0,1 0 0 0 0,-4 1 0 0 0,1 1-6 0 0,1 0 0 0 0,0 0 0 0 0,0 0 0 0 0,0 0 0 0 0,0 1 0 0 0,1 0 0 0 0,-8 7-1 0 0,8-7-22 0 0,0 0-1 0 0,1 1 1 0 0,-1-1 0 0 0,1 1-1 0 0,0 0 1 0 0,1 0-1 0 0,-1 0 1 0 0,1 0-1 0 0,0 0 1 0 0,0 0-1 0 0,0 1 1 0 0,1-1-1 0 0,0 1 1 0 0,0-1-1 0 0,0 1 1 0 0,1-1-1 0 0,0 1 1 0 0,0 6-1 0 0,0-10-16 0 0,1 0-1 0 0,0 1 1 0 0,-1-1-1 0 0,1 0 1 0 0,0 0-1 0 0,0 0 1 0 0,0-1-1 0 0,0 1 1 0 0,0 0-1 0 0,1 0 1 0 0,-1 0-1 0 0,0-1 1 0 0,1 1-1 0 0,-1-1 1 0 0,3 3 0 0 0,0-2-1 0 0,-1 0 1 0 0,1 0 0 0 0,0 0 0 0 0,0 0 0 0 0,-1-1 0 0 0,1 1 0 0 0,7 0 0 0 0,1 1 3 0 0,1-2-1 0 0,-1 0 1 0 0,1 0 0 0 0,17-2 0 0 0,-13-1-100 0 0,0 0 1 0 0,-1-1-1 0 0,1-1 1 0 0,-1-1-1 0 0,0 0 1 0 0,0-1-1 0 0,20-12 1 0 0,-18 9-24 0 0,-1-1 1 0 0,0-1-1 0 0,-1-1 1 0 0,0-1-1 0 0,27-27 1 0 0,-38 34 84 0 0,0 0 1 0 0,0-1 0 0 0,-1 1-1 0 0,0-1 1 0 0,0 0 0 0 0,3-7 0 0 0,-6 10 21 0 0,1 0-1 0 0,-1 0 1 0 0,0 0 0 0 0,0 0 0 0 0,0 0 0 0 0,-1-1 0 0 0,1 1 0 0 0,-1 0-1 0 0,0 0 1 0 0,0 0 0 0 0,-1 0 0 0 0,1-1 0 0 0,-2-3 0 0 0,1 5 65 0 0,-1 0 0 0 0,0 0 1 0 0,0 0-1 0 0,1 0 0 0 0,-2 1 0 0 0,1-1 0 0 0,0 1 1 0 0,0-1-1 0 0,-1 1 0 0 0,0 0 0 0 0,1 0 1 0 0,-5-3-1 0 0,20 6 1 0 0,0-1 0 0 0,0 0-1 0 0,13-2 1 0 0,-11-1-39 0 0,24-6 1 0 0,-28 5 145 0 0,0 1 1 0 0,0 1 0 0 0,1 0-1 0 0,14-1 1 0 0,-25 4-135 0 0,0-1 0 0 0,0 0 0 0 0,0 0 1 0 0,-1 0-1 0 0,1 1 0 0 0,0-1 0 0 0,0 1 0 0 0,-1-1 1 0 0,1 0-1 0 0,0 1 0 0 0,-1-1 0 0 0,1 1 0 0 0,0-1 0 0 0,-1 1 1 0 0,1 0-1 0 0,-1-1 0 0 0,1 1 0 0 0,-1 0 0 0 0,1-1 0 0 0,-1 1 1 0 0,1 0-1 0 0,-1 0 0 0 0,0-1 0 0 0,1 1 0 0 0,-1 1 0 0 0,8 26 137 0 0,-6-18-102 0 0,-1-7-56 0 0,-1-1 1 0 0,1 0-1 0 0,0 1 0 0 0,0-1 0 0 0,0 0 1 0 0,0 0-1 0 0,0 0 0 0 0,1 0 0 0 0,-1 0 1 0 0,0 0-1 0 0,4 3 0 0 0,-4-4 6 0 0,0-1 1 0 0,0 1-1 0 0,0-1 1 0 0,0 1-1 0 0,0-1 0 0 0,0 0 1 0 0,0 1-1 0 0,0-1 0 0 0,0 0 1 0 0,0 0-1 0 0,0 0 1 0 0,0 1-1 0 0,0-1 0 0 0,0-1 1 0 0,0 1-1 0 0,0 0 0 0 0,0 0 1 0 0,0 0-1 0 0,0 0 1 0 0,0-1-1 0 0,0 1 0 0 0,0 0 1 0 0,0-1-1 0 0,0 1 0 0 0,0-1 1 0 0,0 1-1 0 0,0-1 1 0 0,0 0-1 0 0,-1 1 0 0 0,2-2 1 0 0,6-5 190 0 0,-1 1 1 0 0,0-2-1 0 0,-1 1 0 0 0,1-1 1 0 0,-2 0-1 0 0,11-17 0 0 0,-11 15-500 0 0,1 0 0 0 0,1 1-1 0 0,-1 0 1 0 0,2 0-1 0 0,8-9 1 0 0,-13 16-275 0 0,0 1 1 0 0,0-1-1 0 0,-1 1 0 0 0,1-1 0 0 0,0 1 1 0 0,0 0-1 0 0,0 0 0 0 0,0 0 0 0 0,0 0 1 0 0,1 1-1 0 0,-1-1 0 0 0,0 1 1 0 0,0 0-1 0 0,0 0 0 0 0,5 0 0 0 0,12 0-5839 0 0,-2-2 444 0 0</inkml:trace>
</inkml:ink>
</file>

<file path=ppt/ink/ink1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3:30.4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87 3332 0 0,'0'0'14170'0'0,"16"-2"-13740"0"0,54-7-104 0 0,-37 3-49 0 0,50-16 0 0 0,-27 6-291 0 0,-12 7-7 0 0,21-6-2403 0 0,-59 14 114 0 0,3-2-4962 0 0,-2-1 1697 0 0</inkml:trace>
</inkml:ink>
</file>

<file path=ppt/ink/ink1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3:31.6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82 29 532 0 0,'0'0'6489'0'0,"-2"-4"-6136"0"0,-9-20 5920 0 0,11 26-6120 0 0,0-1 1 0 0,0 1-1 0 0,-1 0 1 0 0,1 0 0 0 0,0 0-1 0 0,-1 0 1 0 0,0 2-1 0 0,-15 59 1009 0 0,3 1 0 0 0,-7 82 0 0 0,15-73-1017 0 0,-4 21-57 0 0,7-75-1881 0 0,17-26-5047 0 0,-13 5 5409 0 0,2-2-2009 0 0,-25 17-1650 0 0</inkml:trace>
</inkml:ink>
</file>

<file path=ppt/ink/ink1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3:32.3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79 53 196 0 0,'0'0'14281'0'0,"-2"-8"-13642"0"0,-11-36 676 0 0,-13 122 597 0 0,18-58-1791 0 0,1 0 0 0 0,1 1-1 0 0,1 0 1 0 0,-4 25-1 0 0,8-29-89 0 0,0 1 0 0 0,1-1-1 0 0,1 1 1 0 0,0-1-1 0 0,1 0 1 0 0,7 28-1 0 0,-7-39-15 0 0,0-1 0 0 0,1 1 0 0 0,-1 0-1 0 0,1-1 1 0 0,0 1 0 0 0,0-1-1 0 0,1 0 1 0 0,0 0 0 0 0,6 7 0 0 0,-6-9 2 0 0,-1 0 1 0 0,1 0-1 0 0,0 0 1 0 0,0-1 0 0 0,0 0-1 0 0,0 0 1 0 0,0 0 0 0 0,1 0-1 0 0,-1 0 1 0 0,1-1-1 0 0,-1 0 1 0 0,1 0 0 0 0,-1 0-1 0 0,7 0 1 0 0,-4-1-7 0 0,1 0-1 0 0,-1-1 1 0 0,1 0 0 0 0,-1 0 0 0 0,1-1-1 0 0,-1 1 1 0 0,0-2 0 0 0,1 1 0 0 0,-1-1 0 0 0,0 0-1 0 0,-1-1 1 0 0,1 1 0 0 0,-1-1 0 0 0,1 0-1 0 0,-1-1 1 0 0,7-7 0 0 0,8-8 23 0 0,-2 0 1 0 0,34-46-1 0 0,-50 61-25 0 0,1 0 1 0 0,0 0-1 0 0,-1-1 1 0 0,0 1 0 0 0,2-8-1 0 0,-4 11 23 0 0,-9 222-3 0 0,8-202-270 0 0,0 2 66 0 0,-3 35-1 0 0,1-47-1281 0 0,1-1 0 0 0,-1 1-1 0 0,-1-1 1 0 0,-4 11 0 0 0,6-13-1562 0 0</inkml:trace>
</inkml:ink>
</file>

<file path=ppt/ink/ink1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3:33.1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376 2 4408 0 0,'0'0'10724'0'0,"-1"0"-10207"0"0,1 0-492 0 0,0-1 0 0 0,0 1 0 0 0,-1 0 0 0 0,1 0 0 0 0,0 0 0 0 0,-1 0 0 0 0,1 0 0 0 0,0 0 0 0 0,0 0 0 0 0,-1 0 0 0 0,1 0 1 0 0,0 0-1 0 0,0 0 0 0 0,-1 0 0 0 0,1 0 0 0 0,0 0 0 0 0,0 0 0 0 0,-1 0 0 0 0,1 0 0 0 0,0 0 0 0 0,-1 0 0 0 0,1 0 0 0 0,0 0 0 0 0,0 0 0 0 0,0 0 0 0 0,-1 1 1 0 0,1-1-1 0 0,0 0 0 0 0,0 0 0 0 0,-1 0 0 0 0,1 1 0 0 0,-8 8 268 0 0,0 0 1 0 0,0 0 0 0 0,1 0-1 0 0,-9 16 1 0 0,-2 3 69 0 0,-19 29-102 0 0,3 2 1 0 0,-52 125 0 0 0,83-175-456 0 0,-1-1 0 0 0,0 0 0 0 0,-1 0 0 0 0,0 0 0 0 0,0 0 0 0 0,-1-1 0 0 0,-8 10 0 0 0,10-14-175 0 0,1 0 0 0 0,-1-1 1 0 0,1 1-1 0 0,-1-1 0 0 0,0 1 0 0 0,0-1 0 0 0,-6 2 1 0 0,7-3-285 0 0,-1 0 1 0 0,1 0-1 0 0,-1 0 1 0 0,1-1-1 0 0,-1 1 1 0 0,1-1-1 0 0,-1 0 1 0 0,1 0-1 0 0,-1-1 1 0 0,-5 0-1 0 0,-10-5-5086 0 0</inkml:trace>
</inkml:ink>
</file>

<file path=ppt/ink/ink1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3:33.5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9501 0 0,'0'0'8393'0'0,"1"2"-8827"0"0,13 17-469 0 0,21 34 1 0 0,2 6-6410 0 0,-23-41 2081 0 0</inkml:trace>
  <inkml:trace contextRef="#ctx0" brushRef="#br0" timeOffset="1">300 309 5136 0 0,'0'0'11816'0'0,"5"8"-11665"0"0,46 59-1059 0 0,-50-65 663 0 0,0 0 0 0 0,0 0 1 0 0,0 0-1 0 0,0 0 0 0 0,0 0 1 0 0,-1 0-1 0 0,2 5 0 0 0,1 3-2199 0 0,2-1-3419 0 0</inkml:trace>
</inkml:ink>
</file>

<file path=ppt/ink/ink1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3:34.0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47 92 7961 0 0,'0'0'10262'0'0,"0"6"-9794"0"0,-8 169 804 0 0,4-105-1290 0 0,3-56-168 0 0,0-1-1 0 0,-1 1 1 0 0,-7 22-1 0 0,6-27-1052 0 0,0-1 0 0 0,0 0 0 0 0,-9 14 0 0 0</inkml:trace>
  <inkml:trace contextRef="#ctx0" brushRef="#br0" timeOffset="1">284 1 796 0 0,'0'0'17018'0'0,"-11"10"-16648"0"0,-37 39-125 0 0,46-46-233 0 0,0 0 0 0 0,-1 1 0 0 0,1-1 0 0 0,0 1-1 0 0,1 0 1 0 0,-1-1 0 0 0,1 1 0 0 0,-1 0 0 0 0,1 0 0 0 0,0 0 0 0 0,1 0-1 0 0,-1 0 1 0 0,0 6 0 0 0,0 2 7 0 0,-2 16-447 0 0,0-1-1 0 0,2 1 1 0 0,1-1 0 0 0,1 1 0 0 0,2-1 0 0 0,8 40 0 0 0,-10-61-109 0 0,1 1 0 0 0,1-1 1 0 0,-1 1-1 0 0,1-1 0 0 0,7 11 1 0 0,-8-14-40 0 0,0 0 1 0 0,0 0 0 0 0,1-1-1 0 0,-1 1 1 0 0,1-1 0 0 0,0 1-1 0 0,-1-1 1 0 0,5 2 0 0 0,15 6-4556 0 0</inkml:trace>
</inkml:ink>
</file>

<file path=ppt/ink/ink1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3:34.4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34 286 2272 0 0,'0'0'10657'0'0,"12"-14"-9479"0"0,36-43-238 0 0,14-6 137 0 0,-53 56-968 0 0,-1-1 0 0 0,0 0 0 0 0,0 0 0 0 0,0-1 0 0 0,-1 0 0 0 0,-1 0 0 0 0,1 0 0 0 0,8-19 0 0 0,-14 25-70 0 0,0 1 0 0 0,0-1-1 0 0,-1 0 1 0 0,1 1 0 0 0,0-1 0 0 0,-1 0 0 0 0,0 0-1 0 0,0 1 1 0 0,0-7 0 0 0,0 8-34 0 0,0 0-1 0 0,-1 0 1 0 0,1 0 0 0 0,0 0-1 0 0,-1 0 1 0 0,1 0 0 0 0,-1 0 0 0 0,1 0-1 0 0,-1 0 1 0 0,1 1 0 0 0,-1-1 0 0 0,0 0-1 0 0,1 0 1 0 0,-1 0 0 0 0,0 1-1 0 0,0-1 1 0 0,1 0 0 0 0,-1 1 0 0 0,0-1-1 0 0,0 0 1 0 0,0 1 0 0 0,0 0-1 0 0,0-1 1 0 0,0 1 0 0 0,0-1 0 0 0,0 1-1 0 0,-2 0 1 0 0,-5-2 6 0 0,-1 1 0 0 0,1 1 1 0 0,-1 0-1 0 0,1 0 0 0 0,-1 1 0 0 0,1 0 1 0 0,-1 0-1 0 0,1 1 0 0 0,0 0 0 0 0,-1 0 0 0 0,1 1 1 0 0,0 0-1 0 0,1 1 0 0 0,-11 6 0 0 0,12-7 27 0 0,1 0 0 0 0,-1 0-1 0 0,1 1 1 0 0,0 0-1 0 0,0 0 1 0 0,0 1 0 0 0,0-1-1 0 0,1 1 1 0 0,0 0 0 0 0,0 0-1 0 0,0 1 1 0 0,1-1-1 0 0,0 1 1 0 0,0 0 0 0 0,0 0-1 0 0,1 0 1 0 0,0 0-1 0 0,0 0 1 0 0,-2 10 0 0 0,3-8 65 0 0,1 0 0 0 0,0 0 0 0 0,0 0 0 0 0,1-1 0 0 0,0 1 1 0 0,0 0-1 0 0,1 0 0 0 0,5 14 0 0 0,-3-13-38 0 0,0 0 0 0 0,1 0 0 0 0,0 0 0 0 0,1-1 0 0 0,0 0 0 0 0,11 12 0 0 0,-3-5-14 0 0,1-1-1 0 0,0-1 0 0 0,1-1 1 0 0,0 0-1 0 0,29 15 0 0 0,-15-12-515 0 0,1-1-1 0 0,47 14 1 0 0,-66-25-312 0 0,-12-3 747 0 0,0 0 0 0 0,0 0 1 0 0,0 0-1 0 0,0 0 0 0 0,0 0 0 0 0,0 0 1 0 0,0 0-1 0 0,0 0 0 0 0,0 0 0 0 0,0 0 1 0 0,0 0-1 0 0,0 0 0 0 0,1 0 1 0 0,-1 0-1 0 0,0 0 0 0 0,0 0 0 0 0,0 0 1 0 0,0 0-1 0 0,0 0 0 0 0,0 0 0 0 0,0 0 1 0 0,0 0-1 0 0,0 0 0 0 0,0 0 0 0 0,0 0 1 0 0,0 0-1 0 0,0 0 0 0 0,1 0 1 0 0,-1 0-1 0 0,0 0 0 0 0,0 0 0 0 0,0 0 1 0 0,0 0-1 0 0,0 0 0 0 0,0 0 0 0 0,0 0 1 0 0,0 0-1 0 0,0 0 0 0 0,0 0 0 0 0,0 0 1 0 0,0 0-1 0 0,0 0 0 0 0,0 0 0 0 0,0-1 1 0 0,0 1-1 0 0,0 0 0 0 0,0 0 1 0 0,0 0-1 0 0,0 0 0 0 0,0 0 0 0 0,0 0 1 0 0,0 0-1 0 0,0 0 0 0 0,0 0 0 0 0,0 0 1 0 0,0 0-1 0 0,0 0 0 0 0,0 0 0 0 0,0-1 1 0 0,-2 0-596 0 0,0-1 0 0 0,1 1-1 0 0,-1 0 1 0 0,0-1 0 0 0,0 1 0 0 0,-1 0 0 0 0,-3-1 0 0 0,-29-13-4895 0 0</inkml:trace>
</inkml:ink>
</file>

<file path=ppt/ink/ink1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2:41.5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 1 196 0 0,'0'0'17175'0'0,"1"12"-16063"0"0,-1-4-947 0 0,1 6 90 0 0,-1 1-1 0 0,0-1 1 0 0,-1 1-1 0 0,-4 15 0 0 0,-4 26-749 0 0,2 1-1 0 0,0 89 1 0 0,7-141 172 0 0,0-1 1 0 0,1 0 0 0 0,-1 0 0 0 0,1 0-1 0 0,1 6 1 0 0,-2-9 23 0 0,1 0-1 0 0,-1 0 1 0 0,1 0-1 0 0,-1 0 0 0 0,1 0 1 0 0,0 0-1 0 0,-1 0 1 0 0,1 0-1 0 0,0 0 1 0 0,0 0-1 0 0,0 0 1 0 0,-1 0-1 0 0,1 0 0 0 0,0 0 1 0 0,0-1-1 0 0,1 1 1 0 0,-1 0-1 0 0,0-1 1 0 0,0 1-1 0 0,0-1 1 0 0,0 1-1 0 0,0-1 0 0 0,2 1 1 0 0,20 0-4948 0 0</inkml:trace>
  <inkml:trace contextRef="#ctx0" brushRef="#br0" timeOffset="1">484 32 10697 0 0,'0'0'8311'0'0,"1"13"-7710"0"0,0 1-469 0 0,1 5 64 0 0,-1 1 0 0 0,-3 29 0 0 0,-4 192-2390 0 0,6-194-1214 0 0,1-34-43 0 0,4-5-1748 0 0</inkml:trace>
</inkml:ink>
</file>

<file path=ppt/ink/ink1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2:41.8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84 46 13329 0 0,'0'0'3815'0'0,"-7"16"-2715"0"0,-3 2-747 0 0,4-4-90 0 0,0-1 0 0 0,0 1 0 0 0,1 0 0 0 0,-5 27 0 0 0,-2 29-678 0 0,-3 104-1 0 0,12-127-1237 0 0,2-38 948 0 0,-1 13-2162 0 0,4-11-3055 0 0</inkml:trace>
  <inkml:trace contextRef="#ctx0" brushRef="#br0" timeOffset="1">492 1 7265 0 0,'0'0'7186'0'0,"0"12"-6420"0"0,-14 174 3355 0 0,3-38-3231 0 0,5-55-1277 0 0,5-72-23 0 0,-2-1 1 0 0,0 1-1 0 0,-1-1 0 0 0,-9 23 0 0 0,9-33-354 0 0,0 1-1 0 0,-1-1 1 0 0,-10 15-1 0 0,9-17-642 0 0,0 0 0 0 0,0-1 0 0 0,0 0 0 0 0,-14 12 0 0 0,-19 9-5824 0 0</inkml:trace>
</inkml:ink>
</file>

<file path=ppt/ink/ink1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3:06.0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51 255 4788 0 0,'0'0'6922'0'0,"-9"-7"-6725"0"0,-27-24-15 0 0,35 31-173 0 0,1 0 0 0 0,-1-1 0 0 0,1 1-1 0 0,0-1 1 0 0,-1 1 0 0 0,1-1 0 0 0,0 1 0 0 0,-1-1-1 0 0,1 1 1 0 0,0-1 0 0 0,0 1 0 0 0,-1-1 0 0 0,1 1-1 0 0,0-1 1 0 0,0 1 0 0 0,0-1 0 0 0,0 1 0 0 0,0-1-1 0 0,0 1 1 0 0,0-1 0 0 0,0 0 0 0 0,0 1 0 0 0,0-1-1 0 0,0 1 1 0 0,0-1 0 0 0,0 1 0 0 0,0-1 0 0 0,1 0 0 0 0,10-11 298 0 0,-6 7-112 0 0,13-18 440 0 0,-9 9-305 0 0,1 1-1 0 0,0 1 0 0 0,1 0 0 0 0,1 0 0 0 0,24-19 0 0 0,-23 22-224 0 0,0 1 0 0 0,1 0 0 0 0,0 1 0 0 0,0 1 0 0 0,0 0 0 0 0,1 1 0 0 0,0 0 0 0 0,0 1 0 0 0,0 1-1 0 0,0 0 1 0 0,21 0 0 0 0,-34 3-104 0 0,1 0-1 0 0,-1 0 1 0 0,0 1 0 0 0,0-1-1 0 0,1 1 1 0 0,-1-1 0 0 0,0 1-1 0 0,0 0 1 0 0,0 0-1 0 0,0 0 1 0 0,0 0 0 0 0,0 0-1 0 0,0 0 1 0 0,0 1 0 0 0,0-1-1 0 0,-1 1 1 0 0,1-1-1 0 0,-1 1 1 0 0,1-1 0 0 0,-1 1-1 0 0,1 0 1 0 0,-1 0 0 0 0,0 0-1 0 0,0 0 1 0 0,0 0-1 0 0,0 0 1 0 0,0 0 0 0 0,0 0-1 0 0,-1 0 1 0 0,1 1 0 0 0,0 2-1 0 0,0 3 14 0 0,1 0 0 0 0,-2 1-1 0 0,1-1 1 0 0,-1 1 0 0 0,-1-1 0 0 0,1 0-1 0 0,-4 13 1 0 0,2-9 6 0 0,-2-1 0 0 0,0 0 0 0 0,0 0-1 0 0,-9 16 1 0 0,-28 40 71 0 0,29-48-78 0 0,-100 133 214 0 0,20-32 475 0 0,88-114-577 0 0,0 0 1 0 0,0 1 0 0 0,1-1 0 0 0,-4 12 0 0 0,6-16-102 0 0,1-1 1 0 0,-1 1 0 0 0,1-1-1 0 0,-1 1 1 0 0,1-1-1 0 0,0 1 1 0 0,-1-1-1 0 0,1 1 1 0 0,0-1-1 0 0,0 1 1 0 0,0 0 0 0 0,0-1-1 0 0,1 1 1 0 0,-1-1-1 0 0,0 1 1 0 0,1-1-1 0 0,-1 1 1 0 0,1-1-1 0 0,-1 1 1 0 0,1-1 0 0 0,0 0-1 0 0,0 1 1 0 0,-1-1-1 0 0,1 0 1 0 0,0 1-1 0 0,0-1 1 0 0,0 0 0 0 0,2 1-1 0 0,1 1 39 0 0,1-1 1 0 0,-1 0-1 0 0,1 0 0 0 0,0 0 1 0 0,0 0-1 0 0,0-1 0 0 0,0 0 1 0 0,9 2-1 0 0,44-1 375 0 0,-57-2-430 0 0,26-1 108 0 0,1-1 0 0 0,-1-1-1 0 0,0-2 1 0 0,30-8 0 0 0,-15 0-81 0 0,74-34 1 0 0,-106 42-571 0 0,1-1 0 0 0,-1 0 0 0 0,12-10-1 0 0,-23 21-4503 0 0,-4 7 2790 0 0,-4 4-1314 0 0,-1-1-1798 0 0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38:36.1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84 2980 0 0,'0'0'14718'0'0,"12"-12"-13722"0"0,39-36-178 0 0,-38 32 1193 0 0,-12 15-1992 0 0,-1 1-1 0 0,0 0 0 0 0,0 0 0 0 0,0 0 0 0 0,0 0 0 0 0,0 0 1 0 0,0-1-1 0 0,0 1 0 0 0,0 0 0 0 0,0 0 0 0 0,0 0 1 0 0,0-1-1 0 0,0 1 0 0 0,0 0 0 0 0,0 0 0 0 0,0 0 0 0 0,0 0 1 0 0,0-1-1 0 0,0 1 0 0 0,0 0 0 0 0,0 0 0 0 0,0 0 0 0 0,0 0 1 0 0,0-1-1 0 0,0 1 0 0 0,0 0 0 0 0,-1 0 0 0 0,1 0 0 0 0,0 0 1 0 0,0 0-1 0 0,0-1 0 0 0,0 1 0 0 0,0 0 0 0 0,0 0 1 0 0,-1 0-1 0 0,1 0 0 0 0,0 0 0 0 0,0 0 0 0 0,0 0 0 0 0,0 0 1 0 0,-1-1-1 0 0,-1 1-31 0 0,0 0 0 0 0,0 0 1 0 0,-1 0-1 0 0,1 0 1 0 0,0 0-1 0 0,0 1 0 0 0,-3 0 1 0 0,1 0 130 0 0,2 3-120 0 0,0 0 1 0 0,1 0-1 0 0,-1 0 0 0 0,1 0 1 0 0,0 1-1 0 0,0-1 0 0 0,0 0 1 0 0,1 1-1 0 0,-1-1 0 0 0,1 1 1 0 0,0-1-1 0 0,0 1 0 0 0,1-1 1 0 0,0 0-1 0 0,1 9 0 0 0,-1-11 1 0 0,0 0 0 0 0,0 0-1 0 0,0 0 1 0 0,0 0-1 0 0,0 0 1 0 0,0 0-1 0 0,1 0 1 0 0,-1 0 0 0 0,1-1-1 0 0,-1 1 1 0 0,1-1-1 0 0,0 1 1 0 0,-1-1-1 0 0,1 1 1 0 0,0-1 0 0 0,3 2-1 0 0,-1-2-8 0 0,-1 0-1 0 0,1 1 0 0 0,0-1 1 0 0,0-1-1 0 0,0 1 1 0 0,-1 0-1 0 0,1-1 0 0 0,8 0 1 0 0,-1-1-135 0 0,-1-1 0 0 0,1 1 0 0 0,-1-2 0 0 0,1 0 1 0 0,-1 0-1 0 0,11-5 0 0 0,-11 3-412 0 0,0-1 1 0 0,0 0-1 0 0,0-1 1 0 0,-1 0-1 0 0,0 0 1 0 0,8-10-1 0 0,1 6-6075 0 0</inkml:trace>
</inkml:ink>
</file>

<file path=ppt/ink/ink1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3:06.7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1 137 132 0 0,'0'0'16256'0'0,"10"-11"-15658"0"0,36-36-100 0 0,-42 44-430 0 0,0-1 0 0 0,0 1 1 0 0,1 0-1 0 0,-1 0 0 0 0,1 1 0 0 0,-1-1 1 0 0,1 1-1 0 0,0 0 0 0 0,6-2 1 0 0,2 0 72 0 0,20-8 151 0 0,49-11 0 0 0,-64 19-264 0 0,1 1-1 0 0,-1 1 0 0 0,1 1 1 0 0,26 1-1 0 0,-43 0-30 0 0,-1 0-1 0 0,0 0 1 0 0,1 1 0 0 0,-1-1-1 0 0,0 0 1 0 0,1 1 0 0 0,-1-1-1 0 0,0 1 1 0 0,1-1 0 0 0,-1 1-1 0 0,0 0 1 0 0,0-1 0 0 0,0 1-1 0 0,0 0 1 0 0,0 0 0 0 0,0 0-1 0 0,0 0 1 0 0,0 0 0 0 0,0 0-1 0 0,1 2 1 0 0,-1-1 1 0 0,1 1 1 0 0,-1-1 0 0 0,0 1-1 0 0,0 0 1 0 0,0 0-1 0 0,-1-1 1 0 0,1 1-1 0 0,-1 0 1 0 0,1 4-1 0 0,-1 0 6 0 0,0 0 0 0 0,-1 0 1 0 0,0 0-1 0 0,0-1 0 0 0,0 1 0 0 0,-1 0 0 0 0,-4 11 0 0 0,-22 33 18 0 0,17-33-15 0 0,-10 23 0 0 0,18-35-7 0 0,1 0-1 0 0,0 0 1 0 0,1 0 0 0 0,-1 0-1 0 0,1 0 1 0 0,0 0-1 0 0,0 1 1 0 0,1 8 0 0 0,1-12 8 0 0,-1 1 0 0 0,1-1 1 0 0,0 0-1 0 0,0 0 0 0 0,0 0 0 0 0,0 0 1 0 0,1 0-1 0 0,-1 0 0 0 0,1 0 0 0 0,0 0 1 0 0,0 0-1 0 0,0-1 0 0 0,0 1 1 0 0,1-1-1 0 0,-1 0 0 0 0,3 3 0 0 0,8 5 91 0 0,-1-1-1 0 0,17 9 0 0 0,-13-9-5 0 0,152 84 1553 0 0,-160-89-1556 0 0,-1 0 0 0 0,0 0 0 0 0,0 0 0 0 0,-1 1 0 0 0,1 0 0 0 0,5 6-1 0 0,-11-10-68 0 0,0 0-1 0 0,0 0 1 0 0,0 0-1 0 0,0 0 1 0 0,0 0-1 0 0,0 1 1 0 0,0-1-1 0 0,0 0 1 0 0,-1 0-1 0 0,1 1 1 0 0,0-1-1 0 0,-1 0 1 0 0,1 1-1 0 0,-1-1 1 0 0,0 0-1 0 0,1 1 1 0 0,-1-1-1 0 0,0 1 1 0 0,0-1-1 0 0,0 1 1 0 0,0-1-1 0 0,0 0 1 0 0,0 1-1 0 0,0-1 1 0 0,-1 1-1 0 0,1-1 1 0 0,0 1-1 0 0,-1-1 1 0 0,1 0-1 0 0,-1 1 1 0 0,0-1-1 0 0,1 0 1 0 0,-1 0-1 0 0,0 1 1 0 0,0-1-1 0 0,0 0 1 0 0,0 0-1 0 0,0 0 1 0 0,0 0-1 0 0,0 0 1 0 0,-1 1-1 0 0,-16 10 31 0 0,0 0 0 0 0,0-2 0 0 0,-1 0 0 0 0,-1-1 1 0 0,-34 11-1 0 0,-6 3-240 0 0,28-8-607 0 0,0 1 0 0 0,1 2 0 0 0,0 1 1 0 0,2 1-1 0 0,-32 28 0 0 0,32-21-3066 0 0,1 1 0 0 0,-32 40 0 0 0,36-37-2401 0 0</inkml:trace>
</inkml:ink>
</file>

<file path=ppt/ink/ink1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3:08.3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215 0 6557 0 0,'0'0'11257'0'0,"-14"2"-10559"0"0,-45 9-112 0 0,57-10-549 0 0,0-1 1 0 0,0 1-1 0 0,0-1 1 0 0,0 1 0 0 0,1 0-1 0 0,-1 0 1 0 0,0 0-1 0 0,1 0 1 0 0,-1 0-1 0 0,1 0 1 0 0,-1 1 0 0 0,1-1-1 0 0,-1 0 1 0 0,1 1-1 0 0,0-1 1 0 0,0 1-1 0 0,0-1 1 0 0,0 1 0 0 0,0 0-1 0 0,0-1 1 0 0,0 1-1 0 0,-1 2 1 0 0,-1 4 131 0 0,-8 13 60 0 0,1 1 0 0 0,1 0-1 0 0,1 0 1 0 0,1 1 0 0 0,1 0 0 0 0,1 0-1 0 0,1 0 1 0 0,1 1 0 0 0,0 33 0 0 0,3-51-207 0 0,1 0-1 0 0,-1 0 1 0 0,1 0 0 0 0,1 0 0 0 0,-1 0 0 0 0,1 0 0 0 0,0 0-1 0 0,1-1 1 0 0,-1 1 0 0 0,1-1 0 0 0,0 1 0 0 0,7 8 0 0 0,-5-8-6 0 0,1 0 0 0 0,0 0 1 0 0,1 0-1 0 0,-1 0 0 0 0,1-1 1 0 0,0 0-1 0 0,0-1 0 0 0,13 7 1 0 0,-10-7-13 0 0,1 1 1 0 0,1-1 0 0 0,-1-1-1 0 0,0 0 1 0 0,1 0-1 0 0,0-1 1 0 0,-1-1 0 0 0,1 0-1 0 0,0-1 1 0 0,0 0 0 0 0,0-1-1 0 0,0 0 1 0 0,15-4 0 0 0,-23 5 6 0 0,-1-2-1 0 0,0 1 1 0 0,0 0 0 0 0,0-1 0 0 0,0 1-1 0 0,0-1 1 0 0,0 0 0 0 0,0 0 0 0 0,0 0 0 0 0,-1 0-1 0 0,1 0 1 0 0,-1-1 0 0 0,0 0 0 0 0,0 1-1 0 0,4-6 1 0 0,-5 6-5 0 0,0 1-1 0 0,-1-1 1 0 0,1 0-1 0 0,0 0 1 0 0,-1 0-1 0 0,1 0 1 0 0,-1 1 0 0 0,1-1-1 0 0,-1 0 1 0 0,0 0-1 0 0,0 0 1 0 0,0 0-1 0 0,0 0 1 0 0,0 0-1 0 0,-1 0 1 0 0,1 0-1 0 0,0 0 1 0 0,-1 0-1 0 0,0 1 1 0 0,1-1 0 0 0,-1 0-1 0 0,0 0 1 0 0,0 1-1 0 0,0-1 1 0 0,0 0-1 0 0,0 1 1 0 0,0-1-1 0 0,0 1 1 0 0,-2-2-1 0 0,-1-1-33 0 0,-1 1-1 0 0,1-1 1 0 0,-1 1-1 0 0,0 0 1 0 0,0 1-1 0 0,0-1 1 0 0,0 1-1 0 0,-1 0 1 0 0,1 0-1 0 0,0 0 1 0 0,-1 1-1 0 0,1 0 1 0 0,-1 0-1 0 0,0 1 1 0 0,1-1-1 0 0,-8 1 1 0 0,3 0-223 0 0,0 1 1 0 0,-1 0 0 0 0,1 1-1 0 0,0 0 1 0 0,0 0 0 0 0,0 1 0 0 0,0 0-1 0 0,-10 5 1 0 0,6 0-898 0 0,1 0 1 0 0,-24 18-1 0 0,-21 25-7365 0 0,40-35 4265 0 0,-2 2-64 0 0</inkml:trace>
</inkml:ink>
</file>

<file path=ppt/ink/ink1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3:11.2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12 256 0 0,'0'0'2132'0'0,"2"-2"-1170"0"0,0-2-839 0 0,0 2 320 0 0,-2 4-1972 0 0,0 0-21 0 0,2-10 713 0 0</inkml:trace>
</inkml:ink>
</file>

<file path=ppt/ink/ink1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3:12.5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49 229 1248 0 0,'0'0'8849'0'0,"-8"-8"-8488"0"0,-24-22-49 0 0,24 23 3551 0 0,31 8-2248 0 0,28 5 0 0 0,15 1-1399 0 0,112-6 70 0 0,-94-2-185 0 0,166-6 181 0 0,-169 7-240 0 0,421 14 213 0 0,-137 26-237 0 0,-364-39-9 0 0,0-1 1 0 0,0 0-1 0 0,0 0 1 0 0,0 0-1 0 0,0 0 0 0 0,0 1 1 0 0,0-1-1 0 0,0-1 1 0 0,0 1-1 0 0,0 0 0 0 0,0 0 1 0 0,0 0-1 0 0,0 0 1 0 0,0-1-1 0 0,-1 1 0 0 0,3-1 1 0 0,-3 0-9 0 0,0 1 0 0 0,0 0 0 0 0,0-1 1 0 0,0 1-1 0 0,0 0 0 0 0,0-1 0 0 0,0 1 0 0 0,0 0 0 0 0,0-1 1 0 0,0 1-1 0 0,0-1 0 0 0,0 1 0 0 0,0 0 0 0 0,0-1 0 0 0,-1 1 1 0 0,1 0-1 0 0,0-1 0 0 0,0 1 0 0 0,0 0 0 0 0,-1 0 0 0 0,1-1 1 0 0,0 1-1 0 0,0 0 0 0 0,-1-1 0 0 0,1 1 0 0 0,0 0 0 0 0,-1-1 1 0 0,-27-20-132 0 0,27 20 120 0 0,-91-52-264 0 0,-1-1 55 0 0,-37-40 210 0 0,123 86 150 0 0,7 8-136 0 0,0 0 1 0 0,0 0-1 0 0,0 0 1 0 0,0-1-1 0 0,0 1 1 0 0,0 0-1 0 0,0 0 0 0 0,0 0 1 0 0,0 0-1 0 0,0 0 1 0 0,0 0-1 0 0,1 0 1 0 0,-1 0-1 0 0,0-1 1 0 0,0 1-1 0 0,0 0 1 0 0,0 0-1 0 0,0 0 1 0 0,0 0-1 0 0,0 0 0 0 0,0 0 1 0 0,1 0-1 0 0,-1 0 1 0 0,0 0-1 0 0,0 0 1 0 0,0 0-1 0 0,0 0 1 0 0,0 0-1 0 0,0 0 1 0 0,1 0-1 0 0,-1 0 1 0 0,0 0-1 0 0,0 0 0 0 0,0 0 1 0 0,0 0-1 0 0,0 0 1 0 0,0 0-1 0 0,1 0 1 0 0,17 5 203 0 0,7 10-102 0 0,0 1-1 0 0,0 2 1 0 0,-2 0 0 0 0,0 1-1 0 0,-2 2 1 0 0,0 0 0 0 0,-1 1 0 0 0,-1 1-1 0 0,29 47 1 0 0,-41-58-37 0 0,0 0 0 0 0,-1 0 0 0 0,0 1 0 0 0,-1 0-1 0 0,4 17 1 0 0,-8-25-62 0 0,0 0-1 0 0,0 0 1 0 0,0 0-1 0 0,-1 0 1 0 0,0 0-1 0 0,0 0 0 0 0,0 0 1 0 0,0 0-1 0 0,-1 0 1 0 0,0 0-1 0 0,0 0 1 0 0,0 0-1 0 0,-1 0 0 0 0,0 0 1 0 0,0-1-1 0 0,0 1 1 0 0,-5 7-1 0 0,0-3-16 0 0,-1 0 1 0 0,0 0-1 0 0,-1-1 0 0 0,0-1 0 0 0,0 1 0 0 0,-19 10 0 0 0,-67 32-581 0 0,75-41 364 0 0,-368 181-7711 0 0,320-157 3248 0 0,-24 6-2404 0 0</inkml:trace>
</inkml:ink>
</file>

<file path=ppt/ink/ink1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3:24.9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27 7765 0 0,'0'0'3972'0'0,"31"-26"-4564"0"0,-29 26 92 0 0,-2 5-288 0 0,0-1-324 0 0,0 4-940 0 0,-5-1-1089 0 0</inkml:trace>
</inkml:ink>
</file>

<file path=ppt/ink/ink1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3:26.7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12 3676 0 0,'0'0'9759'0'0,"-1"-2"-9953"0"0,1 2 188 0 0,0 0 0 0 0,0-1 0 0 0,0 1 0 0 0,-1 0 0 0 0,1 0 0 0 0,0 0 0 0 0,0-1 0 0 0,0 1 0 0 0,0 0 0 0 0,0 0 0 0 0,0 0-1 0 0,0-1 1 0 0,0 1 0 0 0,-1 0 0 0 0,1 0 0 0 0,0 0 0 0 0,0-1 0 0 0,0 1 0 0 0,0 0 0 0 0,0 0 0 0 0,0-1 0 0 0,0 1 0 0 0,0 0 0 0 0,0 0 0 0 0,0-1 0 0 0,1 1 0 0 0,-1 0 0 0 0,0 0-1 0 0,0 0 1 0 0,0-1 0 0 0,0 1 0 0 0,0 0 0 0 0,0 0 0 0 0,0 0 0 0 0,0-1 0 0 0,1 1 0 0 0,-1 0 0 0 0,0 0 0 0 0,0 0 0 0 0,0-1 0 0 0,1 1 0 0 0,-1 0 0 0 0,0 0 0 0 0,0 0-1 0 0,0 0 1 0 0,1 0 0 0 0,-1 0 0 0 0,0 0 0 0 0,0 0 0 0 0,0-1 0 0 0,1 1 0 0 0,-1 0 0 0 0,0 0 0 0 0,0 0 0 0 0,1 0 0 0 0,-1 0 0 0 0,0 0 0 0 0,0 0 0 0 0,1 0 0 0 0,-1 0 0 0 0,0 0-1 0 0,0 1 1 0 0,0-1 0 0 0,1 0 0 0 0,-1 0 0 0 0,0 0 0 0 0,2 1-317 0 0,0 0 0 0 0,0-1 0 0 0,0 1 0 0 0,0 0 0 0 0,0 1 0 0 0,0-1 1 0 0,3 3-1 0 0,0 3-2942 0 0,-34-14-3722 0 0</inkml:trace>
</inkml:ink>
</file>

<file path=ppt/ink/ink1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3:25.9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 1 4680 0 0,'0'0'12308'0'0,"24"0"-11094"0"0,-24 0-1056 0 0,-1 0-663 0 0,0 1 317 0 0,-1-1 0 0 0,1 1 1 0 0,0-1-1 0 0,0 1 1 0 0,0 0-1 0 0,-1 0 0 0 0,1 0 1 0 0,-1 1-1 0 0,-11 6-842 0 0,-6-4-1419 0 0,11-2-340 0 0,58-22-7109 0 0</inkml:trace>
</inkml:ink>
</file>

<file path=ppt/ink/ink1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3:27.1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 2460 0 0,'0'0'11653'0'0,"18"-5"-12797"0"0,-12 10 300 0 0,0 2-352 0 0,0 0-640 0 0,-1 3-1152 0 0</inkml:trace>
</inkml:ink>
</file>

<file path=ppt/ink/ink1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3:07.2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9117 0 0,'0'0'10287'0'0,"9"5"-9770"0"0,-2-1-407 0 0,-3-2-71 0 0,-1-1 0 0 0,0 1 1 0 0,0 0-1 0 0,0 0 0 0 0,0 0 0 0 0,0 0 1 0 0,0 1-1 0 0,-1-1 0 0 0,1 1 1 0 0,-1 0-1 0 0,0-1 0 0 0,1 1 0 0 0,-1 0 1 0 0,-1 0-1 0 0,1 1 0 0 0,0-1 1 0 0,1 6-1 0 0,5 18 260 0 0,-4-8-191 0 0,2-1 1 0 0,0 1-1 0 0,1-1 1 0 0,13 25-1 0 0,-17-38-100 0 0,0-1-1 0 0,0 0 1 0 0,0 0-1 0 0,0 0 1 0 0,1 0-1 0 0,0 0 1 0 0,-1-1-1 0 0,2 1 0 0 0,-1-1 1 0 0,0 0-1 0 0,0-1 1 0 0,1 1-1 0 0,0-1 1 0 0,-1 1-1 0 0,1-1 1 0 0,0-1-1 0 0,0 1 1 0 0,0-1-1 0 0,0 0 0 0 0,0 0 1 0 0,9 0-1 0 0,-9-1 1 0 0,1 0-1 0 0,-1 0 1 0 0,1 0-1 0 0,-1-1 1 0 0,0 0-1 0 0,1 0 0 0 0,-1-1 1 0 0,0 0-1 0 0,0 1 1 0 0,0-2-1 0 0,0 1 1 0 0,0-1-1 0 0,5-3 0 0 0,-1 0 7 0 0,-1-1-1 0 0,0-1 0 0 0,0 1 0 0 0,0-1 0 0 0,10-15 0 0 0,5-12 35 0 0,-17 25 14 0 0,0 0-1 0 0,1 0 0 0 0,1 1 0 0 0,15-17 1 0 0,-22 25 3 0 0,1 0 1 0 0,-1 0-1 0 0,0 0 1 0 0,1 0-1 0 0,-1 0 0 0 0,1 0 1 0 0,-1 0-1 0 0,1 0 1 0 0,-1 1-1 0 0,1-1 1 0 0,0 1-1 0 0,-1-1 1 0 0,1 1-1 0 0,0 0 1 0 0,-1-1-1 0 0,1 1 0 0 0,0 0 1 0 0,0 0-1 0 0,-1 0 1 0 0,1 0-1 0 0,3 1 1 0 0,-3 0-18 0 0,1 0-1 0 0,-1 0 1 0 0,0 1 0 0 0,0-1 0 0 0,0 0 0 0 0,0 1-1 0 0,0-1 1 0 0,0 1 0 0 0,0 0 0 0 0,-1 0 0 0 0,1 0-1 0 0,0 0 1 0 0,1 3 0 0 0,2 4 6 0 0,0 0 0 0 0,-1 0-1 0 0,-1 0 1 0 0,1 0 0 0 0,-1 1 0 0 0,2 14-1 0 0,-1-3-403 0 0,-2-1-1 0 0,0 1 0 0 0,-2 0 0 0 0,0 0 1 0 0,-1-1-1 0 0,-1 1 0 0 0,-1-1 1 0 0,-1 1-1 0 0,-1-1 0 0 0,-10 28 1 0 0,-22 36-3941 0 0,-3-3-4193 0 0,24-49 3497 0 0,1-6 1840 0 0</inkml:trace>
</inkml:ink>
</file>

<file path=ppt/ink/ink1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3:07.5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 2 588 0 0,'0'0'17709'0'0,"2"-1"-17086"0"0,-1 1-572 0 0,0 0-1 0 0,0 0 1 0 0,-1 0 0 0 0,1 0 0 0 0,0 0-1 0 0,0 0 1 0 0,0 0 0 0 0,-1 0 0 0 0,1 1 0 0 0,0-1-1 0 0,-1 0 1 0 0,1 0 0 0 0,0 1 0 0 0,0-1-1 0 0,-1 1 1 0 0,1-1 0 0 0,0 0 0 0 0,-1 1 0 0 0,1-1-1 0 0,-1 1 1 0 0,1-1 0 0 0,-1 1 0 0 0,1 0 0 0 0,-1-1-1 0 0,1 1 1 0 0,0 0 0 0 0,15 27 833 0 0,-5-8-459 0 0,3-3-183 0 0,0-1 0 0 0,1 0 0 0 0,1 0 0 0 0,0-2 0 0 0,25 18-1 0 0,-23-20-135 0 0,-1 2 0 0 0,-1 0 0 0 0,0 1 0 0 0,-1 0-1 0 0,19 26 1 0 0,-31-37-101 0 0,-1 0 0 0 0,1 1 0 0 0,-1-1 0 0 0,0 1 0 0 0,-1-1 0 0 0,1 1 0 0 0,-1 0 0 0 0,1-1 0 0 0,-1 1 0 0 0,-1 0 0 0 0,1 0 0 0 0,-1 0 0 0 0,0 5 0 0 0,0-6-29 0 0,-1-1 0 0 0,1-1 0 0 0,-1 1 0 0 0,0 0 0 0 0,0 0 0 0 0,0 0 0 0 0,0 0 0 0 0,0 0 0 0 0,-1-1 0 0 0,1 1 0 0 0,-1-1 0 0 0,0 1 0 0 0,0-1 0 0 0,0 0 0 0 0,0 1 0 0 0,0-1 0 0 0,0 0 0 0 0,0 0 0 0 0,-1 0 0 0 0,1-1 0 0 0,-1 1 0 0 0,-3 1 0 0 0,-1 0-190 0 0,0 0 0 0 0,0 0-1 0 0,-1-1 1 0 0,0 0 0 0 0,1 0 0 0 0,-1 0-1 0 0,0-1 1 0 0,0-1 0 0 0,0 1 0 0 0,1-1 0 0 0,-1-1-1 0 0,0 1 1 0 0,0-1 0 0 0,0-1 0 0 0,-9-2-1 0 0,6 1-775 0 0,0-1 0 0 0,0-1-1 0 0,-18-9 1 0 0,17 7-1611 0 0,0-1 0 0 0,-18-16 0 0 0,4 0-4923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35:40.1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4272 0 0,'0'0'17529'0'0,"2"8"-17353"0"0,0 0-146 0 0,-2-6-25 0 0,1 1-1 0 0,0 0 1 0 0,-1 0-1 0 0,1 0 1 0 0,0 0 0 0 0,0 0-1 0 0,1-1 1 0 0,-1 1-1 0 0,1-1 1 0 0,-1 1-1 0 0,1-1 1 0 0,0 1-1 0 0,0-1 1 0 0,0 0-1 0 0,3 3 1 0 0,3 1-134 0 0,0 1 1 0 0,1-1-1 0 0,0-1 1 0 0,0 0-1 0 0,0 0 1 0 0,1-1-1 0 0,0 0 0 0 0,15 4 1 0 0,-18-7-359 0 0,0 0 0 0 0,-1 0 0 0 0,1 0-1 0 0,0-1 1 0 0,13-1 0 0 0,-14 0-350 0 0,-1 0 0 0 0,1 0-1 0 0,-1 0 1 0 0,1-1 0 0 0,-1 0-1 0 0,0 0 1 0 0,10-6 0 0 0,8-8-4174 0 0,-4 2-1044 0 0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38:37.3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113 63 1472 0 0,'0'0'6559'0'0,"-2"-4"-5359"0"0,-5-14-69 0 0,4 11 1006 0 0,2 6-1171 0 0,0-1-1 0 0,1 1 1 0 0,-1-1-1 0 0,1 1 1 0 0,-1-1-1 0 0,1 1 1 0 0,0-1 0 0 0,-1 1-1 0 0,1-1 1 0 0,0-2-1 0 0,-9 8-795 0 0,1 2-159 0 0,1 0 1 0 0,0 1-1 0 0,0 0 0 0 0,1 1 0 0 0,0 0 0 0 0,0 0 0 0 0,1 0 1 0 0,0 0-1 0 0,0 1 0 0 0,1 0 0 0 0,0 0 0 0 0,1 0 1 0 0,0 0-1 0 0,0 0 0 0 0,1 1 0 0 0,0 0 0 0 0,1-1 1 0 0,-1 15-1 0 0,2-21-21 0 0,0 0-1 0 0,0-1 1 0 0,0 1 0 0 0,0 0 0 0 0,1 0-1 0 0,-1-1 1 0 0,1 1 0 0 0,0-1-1 0 0,0 1 1 0 0,0 0 0 0 0,0-1 0 0 0,2 3-1 0 0,-2-4 9 0 0,0 1 0 0 0,0-1 0 0 0,0 0-1 0 0,1 0 1 0 0,-1 0 0 0 0,0 0-1 0 0,1 0 1 0 0,-1 0 0 0 0,1-1 0 0 0,-1 1-1 0 0,1 0 1 0 0,0-1 0 0 0,-1 1-1 0 0,1-1 1 0 0,-1 1 0 0 0,1-1 0 0 0,0 0-1 0 0,-1 0 1 0 0,1 0 0 0 0,3 0-1 0 0,-1 0-12 0 0,0-1-1 0 0,0 1 1 0 0,0-1-1 0 0,0 0 1 0 0,1 0-1 0 0,-1 0 1 0 0,0-1-1 0 0,-1 0 1 0 0,1 1-1 0 0,0-1 1 0 0,0-1-1 0 0,-1 1 1 0 0,1 0-1 0 0,-1-1 1 0 0,0 0-1 0 0,0 0 1 0 0,0 0-1 0 0,0 0 1 0 0,0 0-1 0 0,4-7 1 0 0,-3 4 32 0 0,-1 0-1 0 0,1-1 1 0 0,-1 0 0 0 0,0 1 0 0 0,-1-1 0 0 0,0 0 0 0 0,0 0 0 0 0,0-1 0 0 0,-1 1-1 0 0,0 0 1 0 0,0-9 0 0 0,-1 10 73 0 0,0 1-1 0 0,-1 0 0 0 0,0-1 1 0 0,-2-5-1 0 0,1 0 57 0 0,2 10-162 0 0,0 0 0 0 0,0 1 0 0 0,0-1 0 0 0,0 1 0 0 0,0-1 0 0 0,0 0 0 0 0,0 1 0 0 0,0-1 0 0 0,0 0 0 0 0,0 1 1 0 0,0-1-1 0 0,0 1 0 0 0,1-1 0 0 0,-1 1 0 0 0,0-1 0 0 0,1 1 0 0 0,-1-1 0 0 0,0 0 0 0 0,1 1 0 0 0,-1 0 0 0 0,0-1 0 0 0,1 1 0 0 0,-1-1 0 0 0,2 0 0 0 0,12-6-247 0 0,-10 5 192 0 0,12-5 107 0 0,0 1-1 0 0,0 0 1 0 0,0 1-1 0 0,1 1 1 0 0,0 1-1 0 0,18-1 1 0 0,-32 3-4 0 0,0 1 1 0 0,0 0-1 0 0,0 0 0 0 0,0 0 1 0 0,0 0-1 0 0,0 1 0 0 0,0 0 1 0 0,0-1-1 0 0,0 1 0 0 0,-1 0 1 0 0,1 0-1 0 0,0 0 0 0 0,0 1 1 0 0,-1-1-1 0 0,1 1 1 0 0,0-1-1 0 0,-1 1 0 0 0,0 0 1 0 0,1 0-1 0 0,-1 0 0 0 0,0 0 1 0 0,0 1-1 0 0,0-1 0 0 0,0 0 1 0 0,-1 1-1 0 0,1 0 0 0 0,0-1 1 0 0,-1 1-1 0 0,0 0 0 0 0,0 0 1 0 0,1 4-1 0 0,2 6 33 0 0,-1 1-1 0 0,-1 0 1 0 0,0 0-1 0 0,-1 0 1 0 0,-1 0 0 0 0,-1 20-1 0 0,0-1-12 0 0,0-1-234 0 0,1 23-682 0 0,1-49 765 0 0,0-1-1 0 0,-1 1 0 0 0,2-1 1 0 0,-1 0-1 0 0,1 1 1 0 0,0-1-1 0 0,5 9 0 0 0,0 0-1080 0 0,4 7-1625 0 0,-2-10-6026 0 0</inkml:trace>
</inkml:ink>
</file>

<file path=ppt/ink/ink1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3:07.9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1 214 5897 0 0,'0'0'7620'0'0,"13"-14"-6208"0"0,43-45-26 0 0,-50 54-1167 0 0,0 0 0 0 0,0 0 1 0 0,0 1-1 0 0,0 0 1 0 0,1 0-1 0 0,0 1 0 0 0,0 0 1 0 0,13-5-1 0 0,-2 2 120 0 0,55-19 168 0 0,1 2 0 0 0,126-19 0 0 0,-160 39-1550 0 0,-40 3 985 0 0,1 0 0 0 0,-1 0-1 0 0,1 0 1 0 0,-1 0 0 0 0,0 0 0 0 0,1 1 0 0 0,-1-1 0 0 0,1 0 0 0 0,-1 0 0 0 0,0 0 0 0 0,1 1 0 0 0,-1-1 0 0 0,0 0-1 0 0,1 0 1 0 0,-1 1 0 0 0,0-1 0 0 0,0 0 0 0 0,1 1 0 0 0,-1-1 0 0 0,0 0 0 0 0,0 1 0 0 0,0-1 0 0 0,1 1-1 0 0,-1-1 1 0 0,0 0 0 0 0,0 1 0 0 0,0-1 0 0 0,0 1 0 0 0,0-1 0 0 0,0 0 0 0 0,0 1 0 0 0,0 0 0 0 0,1 17-1658 0 0,-2-12 757 0 0,1 1-1131 0 0,0 0 0 0 0,-1 0 0 0 0,-1 0 0 0 0,1 0 0 0 0,-5 12 0 0 0,-2 5 152 0 0</inkml:trace>
</inkml:ink>
</file>

<file path=ppt/ink/ink1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3:27.5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7281 0 0,'0'0'8130'0'0,"4"3"-8452"0"0,-2-2 124 0 0,16 14-201 0 0,-17-14 166 0 0,0 0 0 0 0,-1 0-1 0 0,1 0 1 0 0,0 0 0 0 0,-1 0 0 0 0,1 0 0 0 0,-1 0-1 0 0,1 0 1 0 0,-1 0 0 0 0,1 0 0 0 0,-1 1 0 0 0,0 0-1 0 0,1 19-5221 0 0,-3-12 1427 0 0,2-9 3990 0 0,0 0 1 0 0,0 0-1 0 0,-1 0 0 0 0,1 0 1 0 0,0 0-1 0 0,0 0 1 0 0,0 0-1 0 0,0 0 1 0 0,0 0-1 0 0,-1 0 0 0 0,1 0 1 0 0,0 0-1 0 0,0 0 1 0 0,0 0-1 0 0,0 0 1 0 0,0 0-1 0 0,-1 0 0 0 0,1 0 1 0 0,0 0-1 0 0,0-1 1 0 0,0 1-1 0 0,0 0 1 0 0,0 0-1 0 0,0 0 1 0 0,-1 0-1 0 0,1 0 0 0 0,0 0 1 0 0,0 0-1 0 0,0 0 1 0 0,0 0-1 0 0,0-1 1 0 0,0 1-1 0 0,0 0 0 0 0,0 0 1 0 0,0 0-1 0 0,0 0 1 0 0,-1 0-1 0 0,1-1 1 0 0,0 1-1 0 0,0 0 1 0 0,0 0-1 0 0,0 0 0 0 0,0 0 1 0 0,0 0-1 0 0,0-1 1 0 0,0 1-1 0 0,0 0 1 0 0,0 0-1 0 0,-25-60-98 0 0</inkml:trace>
</inkml:ink>
</file>

<file path=ppt/ink/ink1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3:27.8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37 0 5501 0 0,'0'0'11509'0'0,"-1"1"-11215"0"0,1 0-318 0 0,0-1 1 0 0,0 1-1 0 0,0-1 1 0 0,-1 1-1 0 0,1-1 1 0 0,0 1-1 0 0,0-1 1 0 0,0 1 0 0 0,0-1-1 0 0,0 1 1 0 0,0 0-1 0 0,0-1 1 0 0,0 1-1 0 0,0-1 1 0 0,0 1-1 0 0,0-1 1 0 0,1 1-1 0 0,-1-1 1 0 0,0 1 0 0 0,0-1-1 0 0,0 1 1 0 0,1-1-1 0 0,-1 1 1 0 0,0-1-1 0 0,1 1 1 0 0,1 3-834 0 0,-3 1-79 0 0,1 0 0 0 0,-1 0 0 0 0,-1-1-1 0 0,1 1 1 0 0,-1-1 0 0 0,1 1-1 0 0,-1-1 1 0 0,0 1 0 0 0,-1-1 0 0 0,1 0-1 0 0,-1 0 1 0 0,-3 4 0 0 0,1-1-1151 0 0,-3 6 680 0 0</inkml:trace>
</inkml:ink>
</file>

<file path=ppt/ink/ink1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3:28.1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2904 0 0,'0'0'11045'0'0,"35"20"-13449"0"0,-26-16 740 0 0,-2 4-524 0 0,-4-1-989 0 0</inkml:trace>
</inkml:ink>
</file>

<file path=ppt/ink/ink1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3:08.8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87 10753 0 0,'0'0'9472'0'0,"13"-4"-8973"0"0,88-23 251 0 0,55-11 538 0 0,-121 31-1007 0 0,1 2 1 0 0,52 0-1 0 0,-76 5-239 0 0,1-1 105 0 0,0 1 0 0 0,0 1 0 0 0,-1 0 1 0 0,14 4-1 0 0,-22-4-115 0 0,-1 0 0 0 0,1 0 0 0 0,0 1 0 0 0,0 0 0 0 0,-1 0 0 0 0,1 0 1 0 0,-1 0-1 0 0,1 0 0 0 0,-1 1 0 0 0,0-1 0 0 0,0 1 0 0 0,0 0 0 0 0,0 0 0 0 0,0 0 0 0 0,-1 0 1 0 0,4 7-1 0 0,0 0-25 0 0,-2 0 0 0 0,1 1 1 0 0,-1 0-1 0 0,-1 0 1 0 0,0 0-1 0 0,2 14 1 0 0,4 71-561 0 0,-9-88 432 0 0,2 9-393 0 0,-2-1 0 0 0,0 1 0 0 0,0 0 0 0 0,-5 21 0 0 0,4-33 45 0 0,-1 0 1 0 0,1 0-1 0 0,-1 0 1 0 0,0 0 0 0 0,0 0-1 0 0,-1-1 1 0 0,-4 8-1 0 0,5-9-263 0 0,-1 0-1 0 0,0 0 0 0 0,1 0 0 0 0,-1-1 0 0 0,-1 1 1 0 0,1-1-1 0 0,0 1 0 0 0,-1-1 0 0 0,1 0 0 0 0,-8 3 1 0 0,6-3-420 0 0,-1 0 0 0 0,1-1 0 0 0,0 1 0 0 0,-1-1 1 0 0,1 0-1 0 0,-1-1 0 0 0,-6 1 0 0 0,-6-1 437 0 0</inkml:trace>
</inkml:ink>
</file>

<file path=ppt/ink/ink1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3:09.2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60 383 128 0 0,'0'0'12444'0'0,"-10"-13"-11116"0"0,-33-38 35 0 0,42 50-1307 0 0,1 0 1 0 0,-1 0 0 0 0,1 1-1 0 0,-1-1 1 0 0,0 0 0 0 0,1 0-1 0 0,0 0 1 0 0,-1 0 0 0 0,1 0-1 0 0,0 0 1 0 0,-1 0 0 0 0,1 0-1 0 0,0 0 1 0 0,0 0 0 0 0,0 0-1 0 0,0 0 1 0 0,0 0 0 0 0,0-1-1 0 0,0 1 1 0 0,0 0 0 0 0,0-1-1 0 0,1 1 11 0 0,0 0 0 0 0,-1 0 0 0 0,1 0-1 0 0,0 0 1 0 0,-1 0 0 0 0,1 0-1 0 0,0 1 1 0 0,0-1 0 0 0,0 0-1 0 0,0 1 1 0 0,2-2 0 0 0,0 0 154 0 0,17-13 608 0 0,0 2-1 0 0,37-20 1 0 0,50-14 216 0 0,-50 22-549 0 0,110-43 123 0 0,11-5-3790 0 0,-170 68 2669 0 0,-3 1-2926 0 0</inkml:trace>
</inkml:ink>
</file>

<file path=ppt/ink/ink1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3:28.4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0 328 0 0,'0'0'12533'0'0</inkml:trace>
</inkml:ink>
</file>

<file path=ppt/ink/ink1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3:35.1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97 4468 0 0,'0'0'13691'0'0,"9"1"-13117"0"0,39 4 17 0 0,53-2 0 0 0,58-8-72 0 0,595-64-784 0 0,-647 57-404 0 0,-25 1-1722 0 0,-74 8-360 0 0,-17 0-1269 0 0,-8 1-581 0 0</inkml:trace>
</inkml:ink>
</file>

<file path=ppt/ink/ink1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3:35.5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1 262 10381 0 0,'0'0'9043'0'0,"18"-11"-8712"0"0,-6 3-273 0 0,8-5 43 0 0,1 2 0 0 0,0 0 0 0 0,0 1 0 0 0,40-12 1 0 0,126-28-106 0 0,1 9 0 0 0,362-31 0 0 0,-484 66-1128 0 0,-55 4-4999 0 0,-44 0-882 0 0,14 0 1318 0 0</inkml:trace>
</inkml:ink>
</file>

<file path=ppt/ink/ink1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3:35.9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0 166 7665 0 0,'0'0'10474'0'0,"13"-6"-10145"0"0,3-2-207 0 0,2 0 1 0 0,-1 2-1 0 0,1 0 0 0 0,32-6 1 0 0,473-46 751 0 0,-377 45-848 0 0,360-28-1098 0 0,-437 34-3101 0 0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38:37.5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0 101 11341 0 0,'0'0'6473'0'0,"85"-60"-7569"0"0,-66 53 179 0 0,1 2-407 0 0,1-4-868 0 0,-6 2-1708 0 0,13-5-2953 0 0</inkml:trace>
</inkml:ink>
</file>

<file path=ppt/ink/ink1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3:38.9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2005 137 340 0 0,'0'0'4034'0'0,"-6"-12"-3426"0"0,-1-4-377 0 0,3 5 62 0 0,-1 0 0 0 0,-1 0 0 0 0,-6-10 0 0 0,7 9 790 0 0,5 11-995 0 0,-1 0 0 0 0,1 0 0 0 0,0 1 0 0 0,0-1-1 0 0,-1 0 1 0 0,1 0 0 0 0,0 0 0 0 0,-1 0 0 0 0,1 0 0 0 0,-1 1 0 0 0,1-1 0 0 0,-1 0 0 0 0,0 0-1 0 0,1 1 1 0 0,-1-1 0 0 0,0 0 0 0 0,1 1 0 0 0,-1-1 0 0 0,0 1 0 0 0,0-1 0 0 0,1 1 0 0 0,-1-1-1 0 0,0 1 1 0 0,0 0 0 0 0,0-1 0 0 0,0 1 0 0 0,-1-1 0 0 0,-43-9 1215 0 0,32 6-930 0 0,-1 1 0 0 0,0 1-1 0 0,-25-2 1 0 0,33 4-288 0 0,-9-1 58 0 0,1 1 1 0 0,-1 1-1 0 0,1 0 0 0 0,-1 1 1 0 0,1 1-1 0 0,-21 6 0 0 0,9 1 77 0 0,-1 2 0 0 0,1 0 0 0 0,1 2 1 0 0,-30 22-1 0 0,38-23-55 0 0,1 0 1 0 0,0 1 0 0 0,1 1-1 0 0,0 0 1 0 0,2 1 0 0 0,-20 29-1 0 0,-257 463 1312 0 0,205-338-771 0 0,-98 283 0 0 0,103-216-242 0 0,-158 416 305 0 0,173-501-632 0 0,-53 126 196 0 0,22 6 6 0 0,40-15-98 0 0,21 4-85 0 0,14-108-160 0 0,-19 195 121 0 0,-15 101 366 0 0,35-326 14 0 0,-2 195 1 0 0,22-318-487 0 0,9 345 192 0 0,-3-289-106 0 0,2 0-1 0 0,4-2 1 0 0,26 84-1 0 0,-16-83-18 0 0,4-2 0 0 0,2-1 0 0 0,3-2 0 0 0,3 0 0 0 0,51 69 0 0 0,18 19-165 0 0,53 72 23 0 0,-110-162 52 0 0,86 85-1 0 0,148 144-207 0 0,-242-249 219 0 0,2-2 0 0 0,1-2 0 0 0,51 33 0 0 0,-81-61 13 0 0,1 0-1 0 0,0-1 1 0 0,0 0 0 0 0,1-1-1 0 0,0 0 1 0 0,0-1 0 0 0,0 0-1 0 0,1-1 1 0 0,-1-1 0 0 0,1 0-1 0 0,0-1 1 0 0,25 1 0 0 0,-1-5-28 0 0,0-2 0 0 0,51-11 1 0 0,-60 10-10 0 0,67-10-59 0 0,-49 9 74 0 0,-1-3 0 0 0,0-1 0 0 0,49-18 0 0 0,19-20 70 0 0,178-105 0 0 0,-259 133-52 0 0,-1-2 0 0 0,-1-1 0 0 0,-1-1 0 0 0,28-31 1 0 0,-22 16-64 0 0,-1-1 0 0 0,41-64 0 0 0,285-429-444 0 0,-194 263 503 0 0,-131 201-6 0 0,-3-2 1 0 0,25-80 0 0 0,94-379-284 0 0,-47 154 239 0 0,-23 72 37 0 0,-61 207-24 0 0,8-116 1 0 0,-3-403-93 0 0,-21 403 19 0 0,-4 175 49 0 0,-1-414-282 0 0,-7 375 313 0 0,-32-149 0 0 0,-47-69-135 0 0,42 168-55 0 0,-5 2 0 0 0,-67-120 0 0 0,88 197 183 0 0,-3 1 0 0 0,-1 1 0 0 0,-3 2 0 0 0,-77-77 0 0 0,56 70 24 0 0,-2 3 0 0 0,-2 2 1 0 0,-75-42-1 0 0,52 42-85 0 0,-173-67-1 0 0,205 95-29 0 0,-2 1-1 0 0,-94-16 1 0 0,105 27-526 0 0,0 2 0 0 0,0 2 1 0 0,0 1-1 0 0,-49 7 0 0 0,62-1-1180 0 0,0 1 1 0 0,0 1-1 0 0,0 2 0 0 0,1 1 1 0 0,-29 15-1 0 0,19-7-3427 0 0</inkml:trace>
</inkml:ink>
</file>

<file path=ppt/ink/ink1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3:40.6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0 131 6493 0 0,'0'0'10776'0'0,"1"-13"-10127"0"0,-1 5-561 0 0,-1 4-52 0 0,1 0 0 0 0,0 0 1 0 0,1 0-1 0 0,-1 0 0 0 0,1 0 0 0 0,0 0 1 0 0,1-6-1 0 0,-1 9-21 0 0,0-1 1 0 0,0 0-1 0 0,0 1 0 0 0,0-1 1 0 0,0 1-1 0 0,1-1 0 0 0,-1 1 1 0 0,0 0-1 0 0,1 0 0 0 0,-1-1 0 0 0,1 1 1 0 0,-1 0-1 0 0,1 0 0 0 0,0 0 1 0 0,-1 0-1 0 0,1 1 0 0 0,0-1 1 0 0,0 0-1 0 0,-1 1 0 0 0,1-1 1 0 0,0 1-1 0 0,0 0 0 0 0,2-1 1 0 0,205-13 1014 0 0,1 15-476 0 0,-131 0-409 0 0,211 6 234 0 0,78 0-188 0 0,-337-7-200 0 0,154-2 78 0 0,-126-2-593 0 0,64-11 1 0 0,-115 14 399 0 0,6-2-339 0 0,-1 0 1 0 0,17-5-1 0 0,-30 8 438 0 0,0 0 1 0 0,1 0 0 0 0,-1 0 0 0 0,0 0-1 0 0,0 0 1 0 0,0 0 0 0 0,1 0-1 0 0,-1 0 1 0 0,0 0 0 0 0,0 0-1 0 0,0 0 1 0 0,1 0 0 0 0,-1 0 0 0 0,0 0-1 0 0,0 0 1 0 0,0 0 0 0 0,0 0-1 0 0,1 0 1 0 0,-1-1 0 0 0,0 1-1 0 0,0 0 1 0 0,0 0 0 0 0,0 0 0 0 0,0 0-1 0 0,1 0 1 0 0,-1 0 0 0 0,0-1-1 0 0,0 1 1 0 0,0 0 0 0 0,0 0 0 0 0,0 0-1 0 0,0 0 1 0 0,0-1 0 0 0,0 1-1 0 0,0 0 1 0 0,1 0 0 0 0,-1 0-1 0 0,0 0 1 0 0,0-1 0 0 0,0 1 0 0 0,0 0-1 0 0,0 0 1 0 0,0 0 0 0 0,0-1-1 0 0,0 1 1 0 0,0 0 0 0 0,0 0-1 0 0,0 0 1 0 0,-1-1 0 0 0,-10-2-1250 0 0,-26 0-2258 0 0,-53 3 1 0 0,38 0 945 0 0,-19 0-1401 0 0,8 0 1648 0 0</inkml:trace>
</inkml:ink>
</file>

<file path=ppt/ink/ink1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3:41.1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0 103 6037 0 0,'0'0'10986'0'0,"21"8"-10139"0"0,-18-6-812 0 0,14 5 101 0 0,0-1 1 0 0,1 0-1 0 0,0-1 0 0 0,0-1 0 0 0,0-1 1 0 0,0-1-1 0 0,35 1 0 0 0,549-22 2076 0 0,-513 16-1974 0 0,199-14 276 0 0,-219 9-514 0 0,-1-4 0 0 0,76-22 0 0 0,-109 25-158 0 0,-24 7-119 0 0,0-1 0 0 0,0 0 0 0 0,0 0-1 0 0,19-11 1 0 0,-30 14 264 0 0,0 0-1 0 0,0 0 1 0 0,0 0-1 0 0,0 0 1 0 0,1 0-1 0 0,-1 0 1 0 0,0 0 0 0 0,0 0-1 0 0,0 0 1 0 0,0 0-1 0 0,0 0 1 0 0,0 0-1 0 0,1 0 1 0 0,-1 0-1 0 0,0 0 1 0 0,0 0 0 0 0,0 0-1 0 0,0 0 1 0 0,0 0-1 0 0,0 0 1 0 0,0 0-1 0 0,0 0 1 0 0,1 0-1 0 0,-1-1 1 0 0,0 1-1 0 0,0 0 1 0 0,0 0 0 0 0,0 0-1 0 0,0 0 1 0 0,0 0-1 0 0,0 0 1 0 0,0 0-1 0 0,0-1 1 0 0,0 1-1 0 0,0 0 1 0 0,0 0-1 0 0,0 0 1 0 0,0 0 0 0 0,0 0-1 0 0,0 0 1 0 0,0 0-1 0 0,0-1 1 0 0,0 1-1 0 0,0 0 1 0 0,0 0-1 0 0,0 0 1 0 0,0 0-1 0 0,0 0 1 0 0,0 0 0 0 0,0-1-1 0 0,0 1 1 0 0,0 0-1 0 0,0 0 1 0 0,0 0-1 0 0,0 0 1 0 0,0 0-1 0 0,-1 0 1 0 0,1 0 0 0 0,0 0-1 0 0,0 0 1 0 0,0-1-1 0 0,0 1 1 0 0,0 0-1 0 0,0 0 1 0 0,0 0-1 0 0,-11-2-484 0 0,8 1 321 0 0,-41-4-2611 0 0,-67 0 0 0 0,65 4 1050 0 0,-36-1-2219 0 0,9 1-1424 0 0</inkml:trace>
</inkml:ink>
</file>

<file path=ppt/ink/ink1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3:41.8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214 61 744 0 0,'-13'4'3427'0'0,"-99"30"189"0"0,89-27-477 0 0,-39 20 0 0 0,62-27-3101 0 0,0 0 1 0 0,0 0-1 0 0,0 0 0 0 0,-1 0 0 0 0,1 0 0 0 0,0 0 0 0 0,0 0 1 0 0,0 1-1 0 0,0-1 0 0 0,-1 0 0 0 0,1 0 0 0 0,0 0 0 0 0,0 0 1 0 0,0 0-1 0 0,0 1 0 0 0,0-1 0 0 0,0 0 0 0 0,-1 0 0 0 0,1 0 1 0 0,0 0-1 0 0,0 1 0 0 0,0-1 0 0 0,0 0 0 0 0,0 0 0 0 0,0 0 1 0 0,0 1-1 0 0,0-1 0 0 0,0 0 0 0 0,0 0 0 0 0,0 0 0 0 0,0 1 1 0 0,0-1-1 0 0,0 0 0 0 0,0 0 0 0 0,0 0 0 0 0,0 1 0 0 0,0-1 1 0 0,0 0-1 0 0,0 0 0 0 0,0 0 0 0 0,0 1 0 0 0,1-1 0 0 0,-1 0 0 0 0,0 0 1 0 0,0 0-1 0 0,0 0 0 0 0,0 0 0 0 0,0 1 0 0 0,1-1 0 0 0,-1 0 1 0 0,0 0-1 0 0,0 0 0 0 0,0 0 0 0 0,0 0 0 0 0,1 0 0 0 0,-1 1 1 0 0,0-1-1 0 0,0 0 0 0 0,0 0 0 0 0,0 0 0 0 0,1 0 0 0 0,-1 0 1 0 0,0 0-1 0 0,0 0 0 0 0,1 0 0 0 0,13 5 664 0 0,76 10 897 0 0,172 8 1 0 0,-179-18-1262 0 0,94 5 75 0 0,326 30-757 0 0,-421-28-1078 0 0,-99-16 767 0 0,0-1 0 0 0,1-1 0 0 0,-1-1 0 0 0,-25-14 0 0 0,11 3 569 0 0,-43-33 0 0 0,60 40 165 0 0,0-1-1 0 0,-15-17 1 0 0,25 26 32 0 0,1 0 0 0 0,0-1-1 0 0,1 0 1 0 0,-1 0 0 0 0,0 0 0 0 0,1 0-1 0 0,0 0 1 0 0,0 0 0 0 0,0-1 0 0 0,1 1-1 0 0,0 0 1 0 0,-1-1 0 0 0,1 1 0 0 0,0-7-1 0 0,1 10-82 0 0,0 0-1 0 0,0 0 0 0 0,0 1 1 0 0,0-1-1 0 0,0 0 1 0 0,1 0-1 0 0,-1 1 0 0 0,0-1 1 0 0,0 0-1 0 0,1 1 1 0 0,-1-1-1 0 0,0 0 0 0 0,1 1 1 0 0,-1-1-1 0 0,1 1 0 0 0,-1-1 1 0 0,0 1-1 0 0,1-1 1 0 0,0 1-1 0 0,-1-1 0 0 0,1 1 1 0 0,-1-1-1 0 0,2 0 1 0 0,0 0 0 0 0,0 0 1 0 0,0 1-1 0 0,0-1 1 0 0,0 1-1 0 0,0-1 1 0 0,0 1-1 0 0,0 0 1 0 0,3-1-1 0 0,2 1 10 0 0,-1 1-1 0 0,0 0 0 0 0,1-1 0 0 0,-1 2 1 0 0,7 1-1 0 0,1 2 45 0 0,0 2 1 0 0,-1-1-1 0 0,1 1 0 0 0,-1 1 1 0 0,-1 1-1 0 0,1 0 0 0 0,-2 0 1 0 0,16 15-1 0 0,-14-10 1 0 0,0 0 0 0 0,-1 1 0 0 0,-1 0 0 0 0,0 1 0 0 0,-1 0 0 0 0,10 22 0 0 0,-16-31-113 0 0,-2-1 1 0 0,1 1-1 0 0,-1 0 1 0 0,0 0-1 0 0,0 0 0 0 0,-1 0 1 0 0,0 1-1 0 0,0-1 1 0 0,-1 0-1 0 0,0 1 0 0 0,0-1 1 0 0,0 0-1 0 0,-1 1 1 0 0,0-1-1 0 0,-1 0 1 0 0,0 0-1 0 0,0 0 0 0 0,0 0 1 0 0,-1 0-1 0 0,0-1 1 0 0,0 1-1 0 0,-1-1 0 0 0,0 1 1 0 0,0-1-1 0 0,0-1 1 0 0,-9 10-1 0 0,0-2-511 0 0,1-1 0 0 0,-24 18 0 0 0,0-8-2131 0 0,30-19 1299 0 0,0-1 1 0 0,0 0 0 0 0,-1 0-1 0 0,-7 2 1 0 0,-9-3-5300 0 0</inkml:trace>
</inkml:ink>
</file>

<file path=ppt/ink/ink1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3:42.5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3 154 3604 0 0,'0'0'9875'0'0,"-1"-14"-8885"0"0,0-44-268 0 0,1 57-693 0 0,-1-1-1 0 0,1 1 0 0 0,0 0 0 0 0,1-1 1 0 0,-1 1-1 0 0,0 0 0 0 0,0 0 1 0 0,0-1-1 0 0,1 1 0 0 0,-1 0 0 0 0,1 0 1 0 0,-1 0-1 0 0,1-1 0 0 0,-1 1 0 0 0,1 0 1 0 0,0 0-1 0 0,0 0 0 0 0,-1 0 0 0 0,1 0 1 0 0,0 0-1 0 0,0 0 0 0 0,0 1 1 0 0,0-1-1 0 0,0 0 0 0 0,0 0 0 0 0,0 1 1 0 0,0-1-1 0 0,2 0 0 0 0,3-2 112 0 0,6-4 71 0 0,0 1 0 0 0,0 1 0 0 0,1 0 0 0 0,0 1-1 0 0,0 0 1 0 0,18-3 0 0 0,-3 3 9 0 0,0 1-1 0 0,31 0 1 0 0,-51 3-194 0 0,1 0 0 0 0,-1 1 0 0 0,0 0 0 0 0,1 0 0 0 0,13 4 0 0 0,-20-4-23 0 0,0 0 1 0 0,0 0-1 0 0,0-1 0 0 0,0 1 1 0 0,0 0-1 0 0,-1 1 1 0 0,1-1-1 0 0,0 0 1 0 0,-1 0-1 0 0,1 1 1 0 0,-1-1-1 0 0,1 1 1 0 0,-1-1-1 0 0,0 1 0 0 0,0-1 1 0 0,0 1-1 0 0,1 0 1 0 0,-2 0-1 0 0,1 0 1 0 0,0 0-1 0 0,0 0 1 0 0,-1-1-1 0 0,1 1 0 0 0,-1 0 1 0 0,1 1-1 0 0,-1-1 1 0 0,0 0-1 0 0,0 3 1 0 0,0 1 2 0 0,-1 1 0 0 0,0-1 0 0 0,-1 0 0 0 0,1 0 1 0 0,-1 1-1 0 0,-1-1 0 0 0,1 0 0 0 0,-1-1 0 0 0,0 1 0 0 0,0 0 1 0 0,-1-1-1 0 0,1 0 0 0 0,-1 0 0 0 0,-6 6 0 0 0,-9 8 37 0 0,0 0 0 0 0,-22 15 0 0 0,37-30-40 0 0,-32 24 67 0 0,-5 5 45 0 0,-38 38 0 0 0,76-68-63 0 0,-1 1 0 0 0,2 0 0 0 0,-1 0-1 0 0,0-1 1 0 0,1 2 0 0 0,-3 5 0 0 0,4-10-31 0 0,1 1 1 0 0,-1 0 0 0 0,1 0 0 0 0,0 0 0 0 0,-1-1 0 0 0,1 1 0 0 0,0 0 0 0 0,0 0 0 0 0,0 0 0 0 0,0 0 0 0 0,0 0 0 0 0,0-1 0 0 0,0 1 0 0 0,0 0 0 0 0,0 0 0 0 0,0 0 0 0 0,0 0 0 0 0,0 0 0 0 0,1 0 0 0 0,-1-1-1 0 0,0 1 1 0 0,1 0 0 0 0,-1 0 0 0 0,0 0 0 0 0,1-1 0 0 0,-1 1 0 0 0,1 0 0 0 0,-1-1 0 0 0,1 1 0 0 0,0 0 0 0 0,-1-1 0 0 0,1 1 0 0 0,0-1 0 0 0,-1 1 0 0 0,1-1 0 0 0,0 1 0 0 0,0-1 0 0 0,-1 1 0 0 0,3 0 0 0 0,9 2 99 0 0,0 1 1 0 0,0-2 0 0 0,0 1-1 0 0,25 0 1 0 0,51-4-332 0 0,-79 1 173 0 0,9-2-464 0 0,0 0 0 0 0,0-1 0 0 0,-1 0 0 0 0,1-2 0 0 0,17-6 0 0 0,43-23-7277 0 0,-52 20 2734 0 0</inkml:trace>
</inkml:ink>
</file>

<file path=ppt/ink/ink1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3:42.7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192 0 4972 0 0,'0'0'13264'0'0,"4"12"-12592"0"0,0-2-519 0 0,-2-6-87 0 0,-1 0 1 0 0,1 0-1 0 0,-1 0 0 0 0,1 1 0 0 0,-1-1 0 0 0,-1 1 0 0 0,1-1 0 0 0,0 1 1 0 0,-1-1-1 0 0,0 1 0 0 0,0-1 0 0 0,-1 1 0 0 0,1-1 0 0 0,-1 1 0 0 0,0-1 1 0 0,0 1-1 0 0,-2 5 0 0 0,-83 160 1251 0 0,21-44-1685 0 0,52-100-84 0 0,-15 35-437 0 0,25-55 522 0 0,1 1 1 0 0,0 0 0 0 0,1 0-1 0 0,-1 0 1 0 0,1 0 0 0 0,1 0-1 0 0,-1 8 1 0 0,1-14 197 0 0,0 0 0 0 0,0 0 0 0 0,0 0 0 0 0,0 0 0 0 0,1 0 0 0 0,-1 0 0 0 0,0-1 0 0 0,0 1 0 0 0,1 0 0 0 0,-1 0 0 0 0,1 0 0 0 0,-1 0 0 0 0,1-1 0 0 0,-1 1 0 0 0,1 0 0 0 0,-1-1 0 0 0,1 1 0 0 0,-1 0 0 0 0,1-1 0 0 0,0 1 0 0 0,0 0 0 0 0,1 0 0 0 0,0 0-597 0 0,0 0 1 0 0,0-1-1 0 0,0 1 0 0 0,0 0 1 0 0,1-1-1 0 0,-1 0 1 0 0,5 1-1 0 0,8-1-5795 0 0</inkml:trace>
</inkml:ink>
</file>

<file path=ppt/ink/ink1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3:43.0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373 0 5276 0 0,'0'0'13303'0'0,"-17"3"-12857"0"0,-54 14-110 0 0,67-16-311 0 0,0 1 1 0 0,0 0-1 0 0,1 0 0 0 0,-1 0 0 0 0,0 0 0 0 0,1 0 1 0 0,0 1-1 0 0,-1-1 0 0 0,1 1 0 0 0,0 0 0 0 0,0 0 1 0 0,0 0-1 0 0,1 0 0 0 0,-1 1 0 0 0,-2 4 0 0 0,0-1 19 0 0,0 0-23 0 0,1 0 1 0 0,0 0-1 0 0,0 1 1 0 0,1-1-1 0 0,0 1 1 0 0,0-1-1 0 0,1 1 1 0 0,0 0-1 0 0,0 0 1 0 0,1 0-1 0 0,0 0 1 0 0,0 0-1 0 0,1 0 1 0 0,0 1-1 0 0,1-1 1 0 0,0 0-1 0 0,0 0 1 0 0,0 0-1 0 0,1 0 1 0 0,0 0-1 0 0,1-1 1 0 0,0 1-1 0 0,0 0 1 0 0,0-1-1 0 0,1 0 1 0 0,1 0-1 0 0,-1 0 1 0 0,1 0-1 0 0,0-1 0 0 0,0 0 1 0 0,1 0-1 0 0,0 0 1 0 0,0-1-1 0 0,0 0 1 0 0,1 0-1 0 0,-1 0 1 0 0,1-1-1 0 0,9 5 1 0 0,-12-8-1 0 0,0 1 0 0 0,0-1 1 0 0,0 1-1 0 0,1-1 0 0 0,-1-1 0 0 0,0 1 1 0 0,0 0-1 0 0,8-1 0 0 0,-10 0-18 0 0,-1 0 0 0 0,0 0 1 0 0,1 0-1 0 0,-1 0 0 0 0,0-1 0 0 0,1 1 1 0 0,-1 0-1 0 0,0-1 0 0 0,0 1 0 0 0,1-1 0 0 0,-1 1 1 0 0,0-1-1 0 0,0 0 0 0 0,0 1 0 0 0,0-1 0 0 0,0 0 1 0 0,0 0-1 0 0,0 0 0 0 0,0 0 0 0 0,0 0 1 0 0,0 0-1 0 0,0 0 0 0 0,-1 0 0 0 0,1 0 0 0 0,0 0 1 0 0,-1 0-1 0 0,1 0 0 0 0,-1-1 0 0 0,1 1 0 0 0,-1 0 1 0 0,1-2-1 0 0,-1 0-42 0 0,1 1 0 0 0,-1-1-1 0 0,0 0 1 0 0,0 1 0 0 0,0-1 0 0 0,0 0-1 0 0,-1 1 1 0 0,1-1 0 0 0,-1 0 0 0 0,0 1 0 0 0,1-1-1 0 0,-1 1 1 0 0,0-1 0 0 0,-1 1 0 0 0,0-3 0 0 0,-1 1-42 0 0,1 1 0 0 0,-1-1 1 0 0,0 1-1 0 0,0 0 0 0 0,0 0 1 0 0,-1 0-1 0 0,1 0 0 0 0,-7-3 1 0 0,-3-1-266 0 0,0 1 1 0 0,0 1-1 0 0,-1 0 1 0 0,-22-6 0 0 0,0 3-1980 0 0,-54-5 0 0 0,6 8-5103 0 0,51 5 1646 0 0</inkml:trace>
</inkml:ink>
</file>

<file path=ppt/ink/ink1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3:44.2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111 0 900 0 0,'0'0'7685'0'0,"-14"6"-6704"0"0,-46 20-50 0 0,57-25-804 0 0,1 0-1 0 0,0 0 1 0 0,0 0-1 0 0,0 0 1 0 0,0 1-1 0 0,0-1 1 0 0,0 0-1 0 0,0 1 1 0 0,1 0-1 0 0,-1-1 1 0 0,0 1-1 0 0,1 0 1 0 0,0 0 0 0 0,-1 0-1 0 0,1 0 1 0 0,0 0-1 0 0,0 1 1 0 0,0-1-1 0 0,0 0 1 0 0,0 0-1 0 0,1 1 1 0 0,-1-1-1 0 0,1 0 1 0 0,-1 1-1 0 0,1-1 1 0 0,0 0 0 0 0,0 1-1 0 0,0-1 1 0 0,0 1-1 0 0,1 4 1 0 0,0-2 194 0 0,-1-1-191 0 0,1-1 1 0 0,0 0-1 0 0,-1 1 1 0 0,2-1-1 0 0,-1 0 1 0 0,0 1-1 0 0,1-1 0 0 0,-1 0 1 0 0,1 0-1 0 0,0 0 1 0 0,0-1-1 0 0,0 1 1 0 0,0 0-1 0 0,1-1 1 0 0,-1 1-1 0 0,1-1 1 0 0,-1 0-1 0 0,1 0 1 0 0,0 0-1 0 0,0 0 1 0 0,5 2-1 0 0,2 2 86 0 0,1-2 1 0 0,-1 1-1 0 0,1-2 0 0 0,0 1 1 0 0,16 2-1 0 0,29 1 341 0 0,113-1 0 0 0,-106-5-396 0 0,880 57-642 0 0,-919-55 214 0 0,81 6-2129 0 0,-104-10 2356 0 0,-1 1 1 0 0,1 0 0 0 0,-1 0 0 0 0,0-1 0 0 0,1 1 0 0 0,-1 0 0 0 0,0-1 0 0 0,1 1 0 0 0,-1 0-1 0 0,0-1 1 0 0,1 1 0 0 0,-1 0 0 0 0,0-1 0 0 0,0 1 0 0 0,1-1 0 0 0,-1 1 0 0 0,0-1 0 0 0,0 1-1 0 0,0-1 1 0 0,0 1 0 0 0,1 0 0 0 0,-1-1 0 0 0,0 1 0 0 0,0-1 0 0 0,0 1 0 0 0,0-1 0 0 0,0 1-1 0 0,0-1 1 0 0,0 1 0 0 0,-1-1 0 0 0,1 1 0 0 0,0-1 0 0 0,-3-20-659 0 0,-2 8 579 0 0,0 0 1 0 0,-1 0-1 0 0,-12-21 1 0 0,11 23 597 0 0,1 0 0 0 0,0-1 0 0 0,1 0 0 0 0,0 0 0 0 0,-3-14 0 0 0,20 42 942 0 0,9 20-1250 0 0,-1 2 0 0 0,-2 0 0 0 0,-2 1 1 0 0,-1 0-1 0 0,14 64 0 0 0,-27-83-991 0 0,0 0 1 0 0,-1 32-1 0 0,-1-30-1705 0 0,0-21 2105 0 0,-1 1-1565 0 0,1-2 1833 0 0,0 1-1 0 0,0-1 0 0 0,0 0 1 0 0,16-1-11592 0 0</inkml:trace>
</inkml:ink>
</file>

<file path=ppt/ink/ink1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3:44.8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41 7929 0 0,'0'0'10657'0'0,"7"0"-10402"0"0,-2 0-206 0 0,-4 0-37 0 0,0 0-1 0 0,1 0 1 0 0,-1 0-1 0 0,1 0 0 0 0,-1 0 1 0 0,1 0-1 0 0,-1 0 0 0 0,0 1 1 0 0,1-1-1 0 0,-1 0 1 0 0,1 1-1 0 0,-1-1 0 0 0,0 1 1 0 0,1-1-1 0 0,-1 1 1 0 0,0 0-1 0 0,0 0 0 0 0,0 0 1 0 0,1 0-1 0 0,-1-1 0 0 0,0 1 1 0 0,0 1-1 0 0,0-1 1 0 0,0 0-1 0 0,-1 0 0 0 0,2 2 1 0 0,5 10 103 0 0,0 0 1 0 0,0 0-1 0 0,1-1 1 0 0,1 0-1 0 0,12 13 0 0 0,-21-24-92 0 0,0-1 0 0 0,0 0-1 0 0,1 1 1 0 0,-1-1 0 0 0,0 0-1 0 0,0 1 1 0 0,1-1-1 0 0,-1 0 1 0 0,0 0 0 0 0,1 1-1 0 0,-1-1 1 0 0,0 0-1 0 0,1 0 1 0 0,-1 1 0 0 0,1-1-1 0 0,-1 0 1 0 0,0 0-1 0 0,1 0 1 0 0,-1 0 0 0 0,1 0-1 0 0,-1 0 1 0 0,1 1-1 0 0,4-12 297 0 0,5-20-327 0 0,-7 20-7 0 0,0 1-1 0 0,9-21 1 0 0,-10 28 15 0 0,0 0-1 0 0,0 0 1 0 0,0 0 0 0 0,1 0-1 0 0,-1 0 1 0 0,1 0 0 0 0,-1 0-1 0 0,1 1 1 0 0,0-1 0 0 0,0 1-1 0 0,0 0 1 0 0,6-3 0 0 0,-1 1 7 0 0,0 1 1 0 0,0 0-1 0 0,0 1 1 0 0,0 0-1 0 0,1 0 1 0 0,13 0-1 0 0,-3 1 6 0 0,36 3 0 0 0,-50-1-20 0 0,1 0 0 0 0,-1 0-1 0 0,1 1 1 0 0,-1 0 0 0 0,0-1 0 0 0,0 2-1 0 0,0-1 1 0 0,0 1 0 0 0,0 0 0 0 0,0 0-1 0 0,-1 0 1 0 0,1 0 0 0 0,-1 1 0 0 0,0 0-1 0 0,5 5 1 0 0,-7-7-2 0 0,-1 1 0 0 0,1-1 1 0 0,-1 0-1 0 0,1 0 0 0 0,-1 1 0 0 0,0-1 1 0 0,1 1-1 0 0,-1-1 0 0 0,-1 1 0 0 0,1 0 0 0 0,0-1 1 0 0,-1 1-1 0 0,1 0 0 0 0,-1 0 0 0 0,0-1 0 0 0,0 1 1 0 0,0 0-1 0 0,0 0 0 0 0,0-1 0 0 0,-1 1 1 0 0,1 0-1 0 0,-1 0 0 0 0,0-1 0 0 0,0 1 0 0 0,0-1 1 0 0,0 1-1 0 0,0-1 0 0 0,0 1 0 0 0,-1-1 1 0 0,1 1-1 0 0,-1-1 0 0 0,-2 3 0 0 0,-7 6 29 0 0,-1 0-1 0 0,0-1 1 0 0,-1 0-1 0 0,0-1 1 0 0,0 0-1 0 0,-27 12 1 0 0,-30 21 134 0 0,69-41-152 0 0,1-1 0 0 0,-1 0 0 0 0,1 1 0 0 0,-1-1-1 0 0,1 1 1 0 0,-1-1 0 0 0,1 1 0 0 0,-1-1 0 0 0,1 1 0 0 0,-1-1 0 0 0,1 1 0 0 0,0-1 0 0 0,-1 1 0 0 0,1-1 0 0 0,0 1 0 0 0,-1 0-1 0 0,1-1 1 0 0,0 1 0 0 0,0 0 0 0 0,0-1 0 0 0,0 1 0 0 0,-1 0 0 0 0,1-1 0 0 0,0 1 0 0 0,0 0 0 0 0,0-1 0 0 0,0 1-1 0 0,1 0 1 0 0,-1-1 0 0 0,0 1 0 0 0,0 0 0 0 0,0-1 0 0 0,0 1 0 0 0,1 0 0 0 0,-1-1 0 0 0,0 1 0 0 0,1-1 0 0 0,-1 1 0 0 0,0 0-1 0 0,1-1 1 0 0,-1 1 0 0 0,1-1 0 0 0,-1 1 0 0 0,1-1 0 0 0,-1 1 0 0 0,1-1 0 0 0,0 1 0 0 0,3 2 32 0 0,0 0 0 0 0,0 0 1 0 0,1-1-1 0 0,7 5 0 0 0,25 8 53 0 0,-19-8-74 0 0,0 1 1 0 0,0 1-1 0 0,21 13 0 0 0,-35-19 12 0 0,0-1 0 0 0,-1 1-1 0 0,1 0 1 0 0,-1 0 0 0 0,0 0-1 0 0,0 0 1 0 0,0 1 0 0 0,0-1-1 0 0,0 1 1 0 0,-1 0 0 0 0,0 0-1 0 0,0 0 1 0 0,0 0 0 0 0,0 0-1 0 0,-1 1 1 0 0,1-1 0 0 0,-1 0-1 0 0,0 1 1 0 0,1 6 0 0 0,-3-9 14 0 0,1 1 0 0 0,0-1 0 0 0,-1 0 0 0 0,1 0 0 0 0,-1 0 0 0 0,1 0 0 0 0,-1 1 0 0 0,0-1 1 0 0,0 0-1 0 0,0 0 0 0 0,0 0 0 0 0,0-1 0 0 0,-1 1 0 0 0,1 0 0 0 0,-1 0 0 0 0,1-1 0 0 0,-1 1 0 0 0,1-1 1 0 0,-1 1-1 0 0,0-1 0 0 0,0 0 0 0 0,0 1 0 0 0,-3 0 0 0 0,-6 4-32 0 0,1-1 1 0 0,-1-1-1 0 0,-14 4 1 0 0,20-6-3 0 0,-10 3-589 0 0,-1 0-1 0 0,0-2 1 0 0,0 1-1 0 0,-25 1 1 0 0,43-9-2472 0 0,2 0 1470 0 0,1 0 1 0 0,-1 1-1 0 0,1 0 1 0 0,4-3-1 0 0,21-11-5516 0 0</inkml:trace>
</inkml:ink>
</file>

<file path=ppt/ink/ink1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3:45.0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274 1 1488 0 0,'0'0'16685'0'0,"13"12"-15876"0"0,37 40-147 0 0,-49-51-629 0 0,1 1 0 0 0,-1 0 0 0 0,0-1 0 0 0,0 1 0 0 0,0 0 0 0 0,0-1 0 0 0,-1 1-1 0 0,1 0 1 0 0,0 0 0 0 0,-1 0 0 0 0,1 0 0 0 0,-1-1 0 0 0,1 1 0 0 0,-1 0 0 0 0,0 0 0 0 0,0 0 0 0 0,0 0 0 0 0,0 0 0 0 0,0 0 0 0 0,-1 0 0 0 0,1 0 0 0 0,-1 0 0 0 0,1 0 0 0 0,-1 0 0 0 0,1-1 0 0 0,-1 1 0 0 0,0 0 0 0 0,0 0 0 0 0,0-1 0 0 0,-1 3 0 0 0,-2 3 112 0 0,-10 20 191 0 0,0-2 0 0 0,-36 47 0 0 0,-44 40-442 0 0,-7 9-1782 0 0,88-104 1069 0 0,2-4 19 0 0,-12 21-1 0 0,12-9-2590 0 0,10-21 2204 0 0,0 0 0 0 0,0-1 1 0 0,0 1-1 0 0,1 0 0 0 0,-1 4 0 0 0,1 1-5662 0 0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38:38.2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40 170 7537 0 0,'0'0'13479'0'0,"6"-6"-12974"0"0,16-19-44 0 0,-22 24-446 0 0,0 1 1 0 0,0 0-1 0 0,0 0 1 0 0,1-1-1 0 0,-1 1 1 0 0,0 0-1 0 0,0 0 0 0 0,0 0 1 0 0,0 0-1 0 0,0-1 1 0 0,1 1-1 0 0,-1 0 1 0 0,0 0-1 0 0,0 0 0 0 0,0 0 1 0 0,0 0-1 0 0,1 0 1 0 0,-1-1-1 0 0,0 1 1 0 0,0 0-1 0 0,0 0 0 0 0,1 0 1 0 0,-1 0-1 0 0,0 0 1 0 0,0 0-1 0 0,1 0 1 0 0,-1 0-1 0 0,0 0 0 0 0,0 0 1 0 0,0 0-1 0 0,1 0 1 0 0,-1 0-1 0 0,0 0 1 0 0,0 0-1 0 0,1 0 0 0 0,-1 0 1 0 0,0 0-1 0 0,0 0 1 0 0,0 1-1 0 0,1-1 1 0 0,-1 0-1 0 0,0 0 0 0 0,0 0 1 0 0,0 0-1 0 0,1 0 1 0 0,-1 0-1 0 0,0 1 1 0 0,0-1-1 0 0,0 0 0 0 0,0 0 1 0 0,0 0-1 0 0,0 1 1 0 0,1-1-1 0 0,-1 0 1 0 0,0 0-1 0 0,0 0 0 0 0,0 1 1 0 0,3 11-30 0 0,-3-11 84 0 0,1 6-58 0 0,0 1 0 0 0,-1-1-1 0 0,0 1 1 0 0,0-1 0 0 0,0 1-1 0 0,-1-1 1 0 0,0 1 0 0 0,-1-1-1 0 0,0 0 1 0 0,-5 14 0 0 0,4-12-3 0 0,-1 0 1 0 0,0-1-1 0 0,-1 0 0 0 0,0 0 1 0 0,0 0-1 0 0,-1 0 1 0 0,0-1-1 0 0,-10 10 1 0 0,16-17-8 0 0,-1 0 0 0 0,1 1 0 0 0,-1-1 0 0 0,1 1 1 0 0,0-1-1 0 0,-1 0 0 0 0,1 1 0 0 0,-1-1 0 0 0,1 0 0 0 0,-1 1 1 0 0,1-1-1 0 0,-1 0 0 0 0,1 0 0 0 0,-1 0 0 0 0,1 1 0 0 0,-1-1 0 0 0,0 0 1 0 0,1 0-1 0 0,-1 0 0 0 0,1 0 0 0 0,-2 0 0 0 0,2 0-8 0 0,0-1-1 0 0,-1 1 1 0 0,1 0 0 0 0,0 0-1 0 0,-1-1 1 0 0,1 1-1 0 0,0 0 1 0 0,0-1-1 0 0,0 1 1 0 0,-1 0 0 0 0,1-1-1 0 0,0 1 1 0 0,0-1-1 0 0,0 1 1 0 0,0 0-1 0 0,0-1 1 0 0,0 1 0 0 0,-1 0-1 0 0,1-1 1 0 0,0 1-1 0 0,0-1 1 0 0,1 0-1 0 0,-1-2-27 0 0,0 0 0 0 0,0 0 0 0 0,1 0 0 0 0,-1 0-1 0 0,1 0 1 0 0,0-1 0 0 0,2-2 0 0 0,4-9 4 0 0,2 1-1 0 0,0 1 1 0 0,1-1 0 0 0,0 1 0 0 0,1 1 0 0 0,0 0-1 0 0,1 0 1 0 0,0 1 0 0 0,16-11 0 0 0,-24 20 50 0 0,1-1 1 0 0,-1 1 0 0 0,1 0-1 0 0,-1 0 1 0 0,9-2 0 0 0,-11 4 11 0 0,0-1 1 0 0,0 1 0 0 0,0-1-1 0 0,1 1 1 0 0,-1 0-1 0 0,0 0 1 0 0,0 0-1 0 0,0 0 1 0 0,0 0 0 0 0,1 1-1 0 0,-1-1 1 0 0,0 1-1 0 0,0-1 1 0 0,0 1 0 0 0,2 1-1 0 0,-3-1-12 0 0,1 0 0 0 0,-1 0 1 0 0,0 0-1 0 0,0 1 0 0 0,0-1 0 0 0,0 0 0 0 0,0 1 1 0 0,0-1-1 0 0,0 0 0 0 0,-1 1 0 0 0,1-1 0 0 0,0 1 0 0 0,-1-1 1 0 0,1 1-1 0 0,-1 0 0 0 0,0-1 0 0 0,1 4 0 0 0,0 31 319 0 0,-1-27-236 0 0,0 40 502 0 0,1-49-613 0 0,0 1-1 0 0,1-1 1 0 0,-1 1 0 0 0,0-1-1 0 0,1 0 1 0 0,-1 0-1 0 0,1 1 1 0 0,-1-1-1 0 0,0 0 1 0 0,1 0-1 0 0,-1 0 1 0 0,1-1 0 0 0,2 1-1 0 0,-4 0 9 0 0,4-1-42 0 0,0 0 1 0 0,0 0-1 0 0,0 0 1 0 0,0-1-1 0 0,0 1 1 0 0,0-1-1 0 0,7-4 1 0 0,27-20-144 0 0,-13 8 162 0 0,27-16 701 0 0,-51 34-554 0 0,0 0-149 0 0,0 1 0 0 0,0-1 0 0 0,0 1 0 0 0,0 0-1 0 0,0 0 1 0 0,0 0 0 0 0,0-1 0 0 0,0 1 0 0 0,0 0-1 0 0,0 0 1 0 0,0 0 0 0 0,-1 0 0 0 0,1 0 0 0 0,0 1 0 0 0,0 1-1 0 0,5 5-334 0 0,-1-4 129 0 0,2 1 1 0 0,-1-1-1 0 0,0-1 0 0 0,1 1 1 0 0,0-1-1 0 0,0 0 0 0 0,0 0 1 0 0,0-1-1 0 0,0 0 0 0 0,14 2 1 0 0,-5-2-616 0 0,1 0 1 0 0,-1-1 0 0 0,33-3-1 0 0,-38 0 454 0 0,1 0-1 0 0,-1-1 0 0 0,0 0 0 0 0,1-1 1 0 0,-1 0-1 0 0,-1-1 0 0 0,19-10 0 0 0,-17 7 587 0 0,0 0 0 0 0,0-1-1 0 0,-1 0 1 0 0,0-1 0 0 0,18-20-1 0 0,-25 26 95 0 0,-1-1 0 0 0,1 0-1 0 0,-1 0 1 0 0,0 0 0 0 0,0-1-1 0 0,-1 1 1 0 0,0-1 0 0 0,0 1 0 0 0,0-1-1 0 0,0 0 1 0 0,-1 0 0 0 0,0 0-1 0 0,0 0 1 0 0,-1 0 0 0 0,1 0 0 0 0,-2-9-1 0 0,1 14-232 0 0,0 0 0 0 0,0-1 0 0 0,-1 1 0 0 0,1 0 0 0 0,0 0 0 0 0,-1 0 1 0 0,1 0-1 0 0,0 0 0 0 0,-1-1 0 0 0,0 1 0 0 0,1 0 0 0 0,-1 0 0 0 0,0 0 0 0 0,1 0 0 0 0,-1 0 0 0 0,0 1 0 0 0,0-1 0 0 0,0 0 0 0 0,0 0 0 0 0,0 0 0 0 0,0 1 0 0 0,0-1 0 0 0,0 0 0 0 0,0 1 0 0 0,0-1 0 0 0,0 1 0 0 0,0 0 0 0 0,0-1 0 0 0,-1 1 0 0 0,1 0 1 0 0,0-1-1 0 0,0 1 0 0 0,0 0 0 0 0,-1 0 0 0 0,1 0 0 0 0,-1 0 0 0 0,-1 1 2 0 0,0-1 0 0 0,0 0 1 0 0,1 1-1 0 0,-1 0 0 0 0,1-1 0 0 0,-1 1 1 0 0,1 0-1 0 0,-1 0 0 0 0,1 1 1 0 0,-1-1-1 0 0,1 0 0 0 0,0 1 0 0 0,0 0 1 0 0,-1-1-1 0 0,-1 4 0 0 0,-1 1-36 0 0,1 0-1 0 0,0 1 0 0 0,0-1 0 0 0,1 1 1 0 0,0 0-1 0 0,0 0 0 0 0,0 0 1 0 0,1 1-1 0 0,-2 9 0 0 0,2-4-197 0 0,0 1-1 0 0,1-1 1 0 0,0 0 0 0 0,2 20-1 0 0,-1-32 97 0 0,1 0 0 0 0,-1 0 0 0 0,0 0 0 0 0,0 0 0 0 0,1 0-1 0 0,-1 0 1 0 0,0 0 0 0 0,1 0 0 0 0,-1 0 0 0 0,1 0 0 0 0,-1 0 0 0 0,1 0 0 0 0,0-1-1 0 0,-1 1 1 0 0,1 0 0 0 0,0 0 0 0 0,-1-1 0 0 0,1 1 0 0 0,0-1 0 0 0,0 1 0 0 0,0 0-1 0 0,0-1 1 0 0,-1 1 0 0 0,1-1 0 0 0,0 0 0 0 0,0 1 0 0 0,0-1 0 0 0,0 0 0 0 0,0 0 0 0 0,0 1-1 0 0,0-1 1 0 0,1 0 0 0 0,1 0-718 0 0,0 0 1 0 0,0 0-1 0 0,-1 0 0 0 0,1-1 1 0 0,0 1-1 0 0,0 0 0 0 0,-1-1 1 0 0,1 0-1 0 0,0 0 0 0 0,-1 0 1 0 0,4-2-1 0 0,9-5-4980 0 0</inkml:trace>
</inkml:ink>
</file>

<file path=ppt/ink/ink1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3:45.3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686 0 12313 0 0,'0'0'8354'0'0,"-13"16"-7806"0"0,-3 4-399 0 0,-3 3 13 0 0,2 0 1 0 0,-16 27-1 0 0,20-28-61 0 0,1 1-1 0 0,2 0 1 0 0,-14 39 0 0 0,21-51-100 0 0,0-1 1 0 0,1 1-1 0 0,0 0 1 0 0,1-1 0 0 0,0 1-1 0 0,0 0 1 0 0,2 0 0 0 0,-1 0-1 0 0,1 0 1 0 0,5 21-1 0 0,-4-26-7 0 0,0 0 0 0 0,1 0 0 0 0,0 0 0 0 0,0 0 0 0 0,0 0 0 0 0,1-1-1 0 0,0 0 1 0 0,0 1 0 0 0,0-1 0 0 0,0-1 0 0 0,6 6 0 0 0,-6-8 16 0 0,-1 1 0 0 0,0 0 0 0 0,1-1-1 0 0,0 0 1 0 0,-1 0 0 0 0,1 0 0 0 0,0 0 0 0 0,0 0 0 0 0,0-1 0 0 0,0 0 0 0 0,1 0 0 0 0,-1 0 0 0 0,0 0 0 0 0,0-1 0 0 0,1 0 0 0 0,-1 0 0 0 0,8 0 0 0 0,-11-1-3 0 0,1 1 0 0 0,0 0 1 0 0,0-1-1 0 0,-1 0 1 0 0,1 1-1 0 0,-1-1 0 0 0,1 0 1 0 0,-1 0-1 0 0,1 0 0 0 0,-1 0 1 0 0,1 0-1 0 0,-1 0 0 0 0,0 0 1 0 0,1 0-1 0 0,-1-1 0 0 0,0 1 1 0 0,0-1-1 0 0,0 1 1 0 0,0-1-1 0 0,0 1 0 0 0,0-1 1 0 0,-1 1-1 0 0,1-1 0 0 0,0 0 1 0 0,-1 1-1 0 0,1-1 0 0 0,-1 0 1 0 0,0 1-1 0 0,0-1 1 0 0,1 0-1 0 0,-1 0 0 0 0,0 1 1 0 0,-1-4-1 0 0,1 1-21 0 0,0 0 0 0 0,-1-1 1 0 0,0 1-1 0 0,1 0 0 0 0,-1 0 0 0 0,-1 0 0 0 0,1 0 0 0 0,-1 0 1 0 0,0 0-1 0 0,1 0 0 0 0,-2 0 0 0 0,-3-6 0 0 0,-2 3-83 0 0,0-1-1 0 0,0 1 1 0 0,-1 1-1 0 0,1 0 1 0 0,-1 0-1 0 0,-1 1 0 0 0,1 0 1 0 0,-1 0-1 0 0,0 1 1 0 0,-18-5-1 0 0,-4 1-417 0 0,0 1-1 0 0,-40-2 0 0 0,-81-2-1895 0 0,47 8-2080 0 0,61 1 1360 0 0,-59 0-4531 0 0</inkml:trace>
</inkml:ink>
</file>

<file path=ppt/ink/ink1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3:45.8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9333 0 0,'0'0'7807'0'0,"18"6"-7107"0"0,-4-1-554 0 0,4 2 39 0 0,-1-1 1 0 0,1-1-1 0 0,0-1 1 0 0,36 4-1 0 0,307 13 1110 0 0,-19-2-1102 0 0,-256-13-335 0 0,166 18-346 0 0,-86 1-3126 0 0,-136-18 1052 0 0,-18-4-2742 0 0,22 3 0 0 0,-21-5 2349 0 0</inkml:trace>
</inkml:ink>
</file>

<file path=ppt/ink/ink1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3:47.5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37 65 248 0 0,'0'0'11561'0'0,"3"-9"-10916"0"0,8-30-71 0 0,-7 23 1339 0 0,-4 16-1591 0 0,-2 0-190 0 0,-1 2-669 0 0,0 0-1 0 0,0 1 0 0 0,0-1 0 0 0,-1 0 0 0 0,-6 2 1 0 0,0-1-3324 0 0,-2-2-3298 0 0,8-1 6010 0 0</inkml:trace>
</inkml:ink>
</file>

<file path=ppt/ink/ink1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3:48.1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44 19 92 0 0,'0'0'15620'0'0,"0"-4"-14998"0"0,-1 2-542 0 0,-1-9 168 0 0,-1 10-102 0 0,0 8 64 0 0,1 3 58 0 0,-7 21 316 0 0,1 2 0 0 0,2-1 1 0 0,-3 38-1 0 0,9-59-535 0 0,0 0 1 0 0,1-1-1 0 0,0 1 1 0 0,0 0 0 0 0,6 18-1 0 0,-5-22-43 0 0,0-1-1 0 0,1 0 1 0 0,0 0 0 0 0,0 0-1 0 0,1 0 1 0 0,-1 0 0 0 0,1-1-1 0 0,0 0 1 0 0,1 0 0 0 0,6 7 0 0 0,-8-9-7 0 0,0-1 0 0 0,1 1 0 0 0,-1-1 1 0 0,0 0-1 0 0,1 0 0 0 0,0 0 1 0 0,-1 0-1 0 0,1-1 0 0 0,0 1 1 0 0,0-1-1 0 0,0 0 0 0 0,0 0 0 0 0,0-1 1 0 0,7 1-1 0 0,-5-1-20 0 0,-1 0 0 0 0,1-1 0 0 0,0 0 0 0 0,-1 0 0 0 0,1-1 0 0 0,-1 1 0 0 0,1-1 1 0 0,-1 0-1 0 0,8-5 0 0 0,3-3 8 0 0,0-1 0 0 0,-1 0 1 0 0,0-2-1 0 0,-1 1 1 0 0,15-18-1 0 0,57-73 647 0 0,-72 85-197 0 0,-14 18-425 0 0,0 0 0 0 0,0 0 1 0 0,1 0-1 0 0,-1 0 0 0 0,0 0 0 0 0,0-1 1 0 0,0 1-1 0 0,0 0 0 0 0,0 0 0 0 0,0 0 1 0 0,0 0-1 0 0,0 0 0 0 0,0 0 1 0 0,0 0-1 0 0,0 0 0 0 0,0 0 0 0 0,0 0 1 0 0,0 0-1 0 0,0 0 0 0 0,0 0 0 0 0,0 0 1 0 0,1 0-1 0 0,-1 0 0 0 0,0 0 0 0 0,0 0 1 0 0,0 0-1 0 0,0 0 0 0 0,0 0 0 0 0,0 0 1 0 0,0 0-1 0 0,0 0 0 0 0,0 0 0 0 0,0 0 1 0 0,0 0-1 0 0,0 0 0 0 0,0 0 0 0 0,0 1 1 0 0,0-1-1 0 0,0 0 0 0 0,0 0 0 0 0,0 0 1 0 0,1 0-1 0 0,-1 0 0 0 0,0 0 0 0 0,0 0 1 0 0,0 0-1 0 0,0 0 0 0 0,0 0 1 0 0,0 0-1 0 0,0 0 0 0 0,0 0 0 0 0,0 0 1 0 0,0 0-1 0 0,0 0 0 0 0,0 0 0 0 0,0 0 1 0 0,0 1-1 0 0,0-1 0 0 0,0 0 0 0 0,0 0 1 0 0,0 0-1 0 0,0 0 0 0 0,0 0 0 0 0,0 0 1 0 0,0 0-1 0 0,1 8 146 0 0,-2 12-134 0 0,-14 62-37 0 0,9-58-623 0 0,1 0 0 0 0,2 0 0 0 0,-2 29 0 0 0,5-42-13 0 0,2 22-1625 0 0,-2-31 1688 0 0,0 0-1 0 0,1 0 0 0 0,0 0 0 0 0,-1 0 1 0 0,1 0-1 0 0,0-1 0 0 0,0 1 0 0 0,0 0 1 0 0,0 0-1 0 0,0-1 0 0 0,0 1 0 0 0,0-1 1 0 0,1 1-1 0 0,1 1 0 0 0,6 4-6729 0 0</inkml:trace>
</inkml:ink>
</file>

<file path=ppt/ink/ink1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3:48.3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297 1 1632 0 0,'0'0'17432'0'0,"-3"14"-16420"0"0,2-6-881 0 0,-2 9 101 0 0,0 0 0 0 0,-1 0 0 0 0,-1-1 0 0 0,-10 21 0 0 0,-112 216 234 0 0,35-88-3194 0 0,86-154 2381 0 0,0-2-130 0 0,-15 31-2057 0 0,12-13-2557 0 0,8-14-253 0 0</inkml:trace>
</inkml:ink>
</file>

<file path=ppt/ink/ink1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3:48.7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454 1 8777 0 0,'0'0'8855'0'0,"-16"15"-7903"0"0,-51 53-313 0 0,61-62-564 0 0,0 1-1 0 0,1 0 1 0 0,0 0 0 0 0,0 0-1 0 0,0 0 1 0 0,1 1 0 0 0,-6 13-1 0 0,6-11-22 0 0,-3 7-4 0 0,1 0 0 0 0,1 0 0 0 0,1 0 0 0 0,0 1 0 0 0,-3 34 0 0 0,7-42-47 0 0,-1 0 0 0 0,2 0 0 0 0,-1-1 0 0 0,1 1 0 0 0,1 0 1 0 0,-1-1-1 0 0,2 1 0 0 0,-1-1 0 0 0,1 0 0 0 0,1 0 0 0 0,0 0 0 0 0,7 13 1 0 0,-8-18-4 0 0,0 0 0 0 0,0 0 0 0 0,0-1 0 0 0,1 1 0 0 0,0-1 0 0 0,-1 1 1 0 0,1-1-1 0 0,6 4 0 0 0,-9-7 8 0 0,0 1-1 0 0,0-1 1 0 0,0 1 0 0 0,0-1-1 0 0,0 0 1 0 0,0 1 0 0 0,0-1 0 0 0,0 0-1 0 0,0 1 1 0 0,0-1 0 0 0,0 0 0 0 0,0 0-1 0 0,0 0 1 0 0,0 0 0 0 0,0 0-1 0 0,0 0 1 0 0,1 0 0 0 0,-1-1 0 0 0,0 1-1 0 0,0 0 1 0 0,0-1 0 0 0,0 1 0 0 0,0 0-1 0 0,0-1 1 0 0,-1 1 0 0 0,1-1 0 0 0,0 0-1 0 0,0 1 1 0 0,0-1 0 0 0,0 0-1 0 0,-1 1 1 0 0,1-1 0 0 0,0 0 0 0 0,0 0-1 0 0,-1 0 1 0 0,1 1 0 0 0,-1-1 0 0 0,1 0-1 0 0,-1 0 1 0 0,1 0 0 0 0,-1 0-1 0 0,0 0 1 0 0,1-2 0 0 0,1-1-5 0 0,-1 0 0 0 0,0 1 0 0 0,0-1 1 0 0,0 0-1 0 0,0 0 0 0 0,-1 0 0 0 0,0 0 0 0 0,0 0 0 0 0,0 0 1 0 0,0 0-1 0 0,0 0 0 0 0,-1 0 0 0 0,1 0 0 0 0,-1 1 1 0 0,-3-7-1 0 0,2 5-69 0 0,0 0 0 0 0,-1 0-1 0 0,0 1 1 0 0,0-1 0 0 0,0 1 0 0 0,-1 0 0 0 0,1 0 0 0 0,-1 0 0 0 0,0 0 0 0 0,-6-4 0 0 0,-1 1-213 0 0,1 0 0 0 0,-1 1 0 0 0,-1 1 0 0 0,1-1 0 0 0,-1 2 0 0 0,0-1 0 0 0,0 2 0 0 0,-1 0 0 0 0,-13-2 0 0 0,-20 1-2625 0 0,-51 2 1 0 0,79 2 1604 0 0,-45 0-4673 0 0</inkml:trace>
</inkml:ink>
</file>

<file path=ppt/ink/ink1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3:49.1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1 109 8345 0 0,'0'0'4840'0'0,"14"-2"-4038"0"0,218-27 2503 0 0,309-14-1 0 0,-180 10-5684 0 0,-328 33-105 0 0,-33-1 2390 0 0,0 1-1 0 0,0 0 0 0 0,0 0 1 0 0,1 0-1 0 0,-1 0 0 0 0,0 0 0 0 0,0 0 1 0 0,0 0-1 0 0,0 0 0 0 0,0 0 1 0 0,1 0-1 0 0,-1 0 0 0 0,0 0 0 0 0,0 0 1 0 0,0 0-1 0 0,0 0 0 0 0,0 0 1 0 0,1 0-1 0 0,-1 0 0 0 0,0 0 0 0 0,0 0 1 0 0,0 0-1 0 0,0 0 0 0 0,0 0 1 0 0,1 0-1 0 0,-1 0 0 0 0,0 1 0 0 0,0-1 1 0 0,0 0-1 0 0,0 0 0 0 0,1 0-382 0 0,-1 0 382 0 0,0 1 0 0 0,0-1 1 0 0,0 0-1 0 0,0 0 0 0 0,0 0 0 0 0,0 0 1 0 0,0 0-1 0 0,0 1 0 0 0,0-1 1 0 0,0 0-1 0 0,0 0 0 0 0,0 0 0 0 0,0 0 1 0 0,0 0-1 0 0,0 1 0 0 0,0-1 1 0 0,0 0-1 0 0,0 0 0 0 0,0 0 0 0 0,0 0 1 0 0,0 0-1 0 0,0 1 0 0 0,0-1 0 0 0,0 0 1 0 0,0 0-1 0 0,0 0 0 0 0,-1 0 1 0 0,-6 8-4695 0 0,-4-1 22 0 0</inkml:trace>
</inkml:ink>
</file>

<file path=ppt/ink/ink1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3:49.5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7929 0 0,'0'0'8030'0'0,"0"12"-7752"0"0,3 38-107 0 0,-2-47-168 0 0,0 0 1 0 0,-1 0 0 0 0,1-1 0 0 0,0 1 0 0 0,1 0 0 0 0,-1-1 0 0 0,0 1 0 0 0,1 0-1 0 0,-1-1 1 0 0,1 0 0 0 0,0 1 0 0 0,0-1 0 0 0,0 0 0 0 0,0 0 0 0 0,0 0 0 0 0,1 0 0 0 0,-1 0-1 0 0,4 1 1 0 0,1 3-11 0 0,12 9-190 0 0,1 0-1 0 0,0-1 0 0 0,1-1 1 0 0,0-1-1 0 0,1-1 0 0 0,1-1 1 0 0,-1-1-1 0 0,47 11 0 0 0,-15-10 655 0 0,83 3 0 0 0,-96-12-5120 0 0,1-1-5168 0 0,-35 0 8716 0 0</inkml:trace>
</inkml:ink>
</file>

<file path=ppt/ink/ink1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4:09.2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2238 142 184 0 0,'0'0'5714'0'0,"-6"-11"-5386"0"0,-18-36 25 0 0,23 44-234 0 0,-1 0 0 0 0,1 0 0 0 0,-1 1 0 0 0,0-1 0 0 0,1 0 0 0 0,-2 1 0 0 0,1-1 0 0 0,0 1 0 0 0,0 0 0 0 0,-1 0 0 0 0,1 0 0 0 0,-1 0 0 0 0,-3-3 0 0 0,-4 0 215 0 0,3-1-136 0 0,-2 1-1 0 0,1 1 0 0 0,0-1 0 0 0,-1 1 1 0 0,0 1-1 0 0,0 0 0 0 0,0 0 0 0 0,0 0 1 0 0,-1 1-1 0 0,-12 0 0 0 0,10 1-12 0 0,0 0 1 0 0,-1 2-1 0 0,1-1 0 0 0,0 2 0 0 0,0 0 1 0 0,0 0-1 0 0,-18 6 0 0 0,12-2 125 0 0,10-4-173 0 0,1 0-1 0 0,-1 1 1 0 0,1 0-1 0 0,-1 0 1 0 0,1 1 0 0 0,0 0-1 0 0,-10 8 1 0 0,-20 19 348 0 0,-15 11-41 0 0,3 2 0 0 0,-68 78 0 0 0,-346 511 1725 0 0,265-336-1463 0 0,140-198-232 0 0,-52 119 0 0 0,-59 196 364 0 0,43 8-490 0 0,63-191-102 0 0,8-48-31 0 0,-77 271 474 0 0,60-104-392 0 0,30 6 79 0 0,28-230-192 0 0,-26 170 58 0 0,-14 153 33 0 0,51-355-92 0 0,4 1 0 0 0,4-1 0 0 0,21 116 0 0 0,82 266 121 0 0,-80-394-188 0 0,68 138 1 0 0,60 67 74 0 0,-105-197-133 0 0,86 136 52 0 0,-116-197-89 0 0,1-1 0 0 0,1-1 0 0 0,1-1-1 0 0,1-1 1 0 0,42 30 0 0 0,231 132-68 0 0,-236-155 75 0 0,108 37 0 0 0,59 0 52 0 0,-177-60-77 0 0,0-1 1 0 0,1-4 0 0 0,0-1 0 0 0,56-6-1 0 0,-79 1 29 0 0,0-2-1 0 0,0-2 0 0 0,0 0 0 0 0,0-2 1 0 0,52-22-1 0 0,-31 7-47 0 0,-2-2-1 0 0,62-41 1 0 0,-49 23-27 0 0,103-94 0 0 0,37-73 60 0 0,-17-13 32 0 0,-141 163-124 0 0,69-124 1 0 0,-32 14-185 0 0,84-257 0 0 0,4-20-157 0 0,39-119-260 0 0,-114 237 227 0 0,56-368-1 0 0,-103 290 381 0 0,17-87-339 0 0,-48 418 367 0 0,15-85 8 0 0,-24 118 23 0 0,1-75 1 0 0,-8 68 12 0 0,-12-90 1 0 0,6 108-4 0 0,-6-45 6 0 0,-35-118-1 0 0,33 160-71 0 0,-35-66 0 0 0,-4-8 14 0 0,-11-75 11 0 0,-16-40-108 0 0,59 180 112 0 0,-43-66-1 0 0,-37-35-25 0 0,78 113 67 0 0,-30-39-60 0 0,-108-112 0 0 0,106 128-25 0 0,-5-7-58 0 0,-125-99 0 0 0,162 146 111 0 0,0 1 0 0 0,0 1 0 0 0,-2 1 1 0 0,1 2-1 0 0,-1 0 0 0 0,-36-9 0 0 0,-160-22-57 0 0,185 36 81 0 0,-308-26-33 0 0,325 30 16 0 0,0 0-1 0 0,0 2 1 0 0,0 0-1 0 0,0 1 1 0 0,0 1-1 0 0,1 1 1 0 0,-1 0-1 0 0,-17 7 1 0 0,-9 10-314 0 0,1 2 0 0 0,1 1 1 0 0,-64 49-1 0 0,70-44-377 0 0,2 2-1 0 0,0 0 1 0 0,3 3 0 0 0,0 1-1 0 0,2 1 1 0 0,2 1 0 0 0,-35 61-1 0 0,25-26-1118 0 0,2 2 0 0 0,4 1 0 0 0,-33 114-1 0 0,37-93-194 0 0,4-13-641 0 0</inkml:trace>
</inkml:ink>
</file>

<file path=ppt/ink/ink1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4:11.6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1045 348 364 0 0,'0'0'4123'0'0,"0"-13"-3595"0"0,-3-40-64 0 0,3 49-309 0 0,0-1 0 0 0,-1 0 0 0 0,0 1 1 0 0,0 0-1 0 0,0-1 0 0 0,0 1 1 0 0,-1-1-1 0 0,0 1 0 0 0,0 0 1 0 0,-4-6-1 0 0,-1-4 238 0 0,2 4-154 0 0,-1 0 1 0 0,0 1-1 0 0,-1 0 1 0 0,1 0-1 0 0,-2 0 0 0 0,1 1 1 0 0,-1 0-1 0 0,-1 1 1 0 0,-8-7-1 0 0,-9-5 558 0 0,-54-27 0 0 0,62 36-661 0 0,-1 2 0 0 0,0 0 0 0 0,-1 1 0 0 0,0 1-1 0 0,0 1 1 0 0,0 1 0 0 0,-1 1 0 0 0,1 0 0 0 0,-29 1 0 0 0,34 2-38 0 0,1 1-1 0 0,0 1 1 0 0,-1 0-1 0 0,1 0 1 0 0,0 2 0 0 0,0 0-1 0 0,1 0 1 0 0,-22 11-1 0 0,11-3 53 0 0,1 1-1 0 0,1 1 0 0 0,0 1 1 0 0,2 0-1 0 0,-1 2 0 0 0,-25 28 1 0 0,12-7 74 0 0,1 1 0 0 0,-36 59 0 0 0,47-62-27 0 0,1 0 0 0 0,2 1 0 0 0,-24 67 0 0 0,34-73-8 0 0,0-1 0 0 0,2 1 0 0 0,2 0 0 0 0,0 1 0 0 0,0 46 0 0 0,11 83 573 0 0,-3-135-679 0 0,1-1 0 0 0,1 0 0 0 0,1-1 0 0 0,13 34 0 0 0,-10-38-38 0 0,0 0 0 0 0,2-1 0 0 0,0 0 0 0 0,1 0 0 0 0,1-1-1 0 0,0-1 1 0 0,2 0 0 0 0,0-1 0 0 0,1 0 0 0 0,0-2-1 0 0,1 0 1 0 0,33 21 0 0 0,-7-8 40 0 0,1-2-1 0 0,78 32 0 0 0,-96-47-74 0 0,1-1-1 0 0,-1-2 0 0 0,2 0 0 0 0,-1-2 0 0 0,1-1 0 0 0,40 1 0 0 0,-35-5 2 0 0,1-1-1 0 0,50-8 0 0 0,-5-9 20 0 0,0-2-1 0 0,-2-5 1 0 0,140-63-1 0 0,-197 79-23 0 0,-2-2 0 0 0,1 0 0 0 0,-1-1 0 0 0,-1 0 0 0 0,17-17 0 0 0,-25 20 6 0 0,-1 0 1 0 0,0 0-1 0 0,0-1 0 0 0,-1 1 0 0 0,0-2 1 0 0,-1 1-1 0 0,0-1 0 0 0,-1 0 0 0 0,0-1 1 0 0,4-14-1 0 0,-2-4-27 0 0,-1 0 1 0 0,-2 0 0 0 0,-1 0-1 0 0,-1-1 1 0 0,-2 1 0 0 0,-1-1-1 0 0,-6-39 1 0 0,2 41 1 0 0,-2 1 0 0 0,-1 0-1 0 0,0 1 1 0 0,-3 0 0 0 0,0 0-1 0 0,-1 1 1 0 0,-2 1 0 0 0,0 0 0 0 0,-2 0-1 0 0,-1 2 1 0 0,-1 0 0 0 0,0 1-1 0 0,-2 1 1 0 0,-1 1 0 0 0,-34-27-1 0 0,24 26 4 0 0,-1 2 0 0 0,-1 2 0 0 0,0 0 0 0 0,-62-20 0 0 0,77 33-17 0 0,0 0-1 0 0,0 1 0 0 0,-1 1 0 0 0,1 0 0 0 0,-31 2 0 0 0,33 0 3 0 0,4 1 13 0 0,-1 0 0 0 0,1 1 0 0 0,-1 0 0 0 0,1 1 0 0 0,-15 5 0 0 0,0 2-191 0 0,-31 16 0 0 0,44-19-84 0 0,0 1-1 0 0,1 1 1 0 0,0 0 0 0 0,1 0-1 0 0,0 2 1 0 0,0-1-1 0 0,1 1 1 0 0,-13 18-1 0 0,17-19-327 0 0,0-1-1 0 0,1 1 0 0 0,0 1 1 0 0,1-1-1 0 0,0 1 0 0 0,1 0 1 0 0,0 0-1 0 0,1 0 0 0 0,0 0 1 0 0,1 1-1 0 0,-2 22 0 0 0,3 0-2180 0 0,1-8-407 0 0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38:38.5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11493 0 0,'0'0'12314'0'0,"14"3"-12119"0"0,47 12-91 0 0,-56-14-110 0 0,0 1 0 0 0,1 0 0 0 0,-1 1 0 0 0,0-1 0 0 0,0 1 0 0 0,-1 0 0 0 0,1 0 0 0 0,-1 0 0 0 0,8 8 0 0 0,4 2-372 0 0,8 7-1764 0 0,-14-12 777 0 0,19 13-1 0 0,-26-19 403 0 0,1 0 0 0 0,-1 0 0 0 0,1-1 0 0 0,-1 1 0 0 0,1-1 0 0 0,0 0 0 0 0,0 0 0 0 0,-1 0 1 0 0,1-1-1 0 0,6 1 0 0 0,4-1-4448 0 0</inkml:trace>
</inkml:ink>
</file>

<file path=ppt/ink/ink1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4:12.2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0 897 8437 0 0,'0'0'1521'0'0,"14"-5"-1092"0"0,-1 0-269 0 0,82-29 1219 0 0,352-87 1944 0 0,146-50-2199 0 0,-552 157-1049 0 0,0-2 0 0 0,53-31-1 0 0,-81 40-47 0 0,0-1-1 0 0,-1-1 0 0 0,0 0 1 0 0,-1-1-1 0 0,0 0 0 0 0,0 0 1 0 0,-1-1-1 0 0,-1-1 0 0 0,0 0 1 0 0,14-24-1 0 0,-14 20-16 0 0,-1-1 1 0 0,-1-1-1 0 0,0 0 0 0 0,-1 0 1 0 0,-1 0-1 0 0,-1 0 1 0 0,-1-1-1 0 0,0 1 0 0 0,0-35 1 0 0,-4 49-27 0 0,1-1-1 0 0,-1 1 1 0 0,0 0 0 0 0,0-1 0 0 0,-1 1-1 0 0,1 0 1 0 0,-1-1 0 0 0,0 1 0 0 0,0 0-1 0 0,0 0 1 0 0,0 1 0 0 0,-1-1 0 0 0,0 0-1 0 0,0 1 1 0 0,0 0 0 0 0,0-1 0 0 0,0 1-1 0 0,-1 0 1 0 0,1 1 0 0 0,-6-4-1 0 0,-7-4-46 0 0,0 2 0 0 0,-1-1 0 0 0,-28-8 0 0 0,38 14 57 0 0,-3 0 0 0 0,1 0 171 0 0,15 2-92 0 0,4 2-36 0 0,-1 0 0 0 0,0 1 0 0 0,0 1 0 0 0,0-1 1 0 0,13 7-1 0 0,-10-5 1 0 0,11 5 40 0 0,0 0-1 0 0,0 2 1 0 0,-1 1 0 0 0,23 15 0 0 0,-37-21-58 0 0,0 0 1 0 0,0 1-1 0 0,0 0 0 0 0,-1 0 0 0 0,0 1 0 0 0,0-1 0 0 0,-1 2 0 0 0,0-1 0 0 0,0 1 0 0 0,-1-1 0 0 0,0 1 0 0 0,6 18 0 0 0,-9-22-19 0 0,-1-1 0 0 0,0 1 0 0 0,0-1-1 0 0,-1 1 1 0 0,1-1 0 0 0,-1 1 0 0 0,0 0-1 0 0,0-1 1 0 0,-1 1 0 0 0,1 0 0 0 0,-1-1 0 0 0,0 1-1 0 0,0-1 1 0 0,0 0 0 0 0,-1 1 0 0 0,0-1-1 0 0,1 0 1 0 0,-5 7 0 0 0,-2 0-96 0 0,-1 0-1 0 0,0-1 1 0 0,0 0 0 0 0,-21 17-1 0 0,28-24-13 0 0,-7 4-323 0 0,0 1 1 0 0,-13 17-1 0 0,21-24 282 0 0,0 1 1 0 0,-1 0-1 0 0,1-1 0 0 0,0 1 1 0 0,0 0-1 0 0,0 0 0 0 0,0 0 1 0 0,0 0-1 0 0,0 0 0 0 0,1 0 1 0 0,-1 0-1 0 0,1 0 0 0 0,-1 0 1 0 0,1 0-1 0 0,0 0 0 0 0,0 0 1 0 0,0 1-1 0 0,0-1 0 0 0,0 0 0 0 0,0 0 1 0 0,1 0-1 0 0,-1 0 0 0 0,1 3 1 0 0,1-3-151 0 0,-1-1 0 0 0,0 1 0 0 0,1 0 0 0 0,0-1 0 0 0,-1 1 0 0 0,1-1 0 0 0,0 0 0 0 0,-1 0 0 0 0,1 1 0 0 0,0-1 1 0 0,0 0-1 0 0,0 0 0 0 0,0-1 0 0 0,0 1 0 0 0,0 0 0 0 0,1-1 0 0 0,-1 1 0 0 0,0-1 0 0 0,0 0 0 0 0,4 0 0 0 0,21 1-3865 0 0</inkml:trace>
</inkml:ink>
</file>

<file path=ppt/ink/ink1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4:12.7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135 36 6809 0 0,'0'0'7570'0'0,"-6"-7"-7382"0"0,1 1-106 0 0,0 0-1 0 0,-10-10 0 0 0,14 16-75 0 0,1 0-1 0 0,0 0 0 0 0,0 0 1 0 0,-1-1-1 0 0,1 1 1 0 0,0 0-1 0 0,0 0 0 0 0,-1 0 1 0 0,1 0-1 0 0,0 0 0 0 0,-1 0 1 0 0,1 0-1 0 0,0 0 0 0 0,-1 0 1 0 0,1 0-1 0 0,0 0 1 0 0,0 0-1 0 0,-1 0 0 0 0,1 0 1 0 0,0 0-1 0 0,-1 1 0 0 0,1-1 1 0 0,0 0-1 0 0,0 0 0 0 0,-1 0 1 0 0,1 0-1 0 0,0 0 1 0 0,0 1-1 0 0,-1-1 0 0 0,1 0 1 0 0,0 0-1 0 0,0 0 0 0 0,0 1 1 0 0,-1-1-1 0 0,1 0 0 0 0,0 0 1 0 0,0 1-1 0 0,0-1 1 0 0,0 0-1 0 0,0 0 0 0 0,0 1 1 0 0,-1-1-1 0 0,1 1 0 0 0,-5 17 189 0 0,3-13-122 0 0,-78 354-856 0 0,75-311-1323 0 0,4-45 1579 0 0,1 0 1 0 0,1 1-1 0 0,-1-1 0 0 0,0 0 1 0 0,1 0-1 0 0,-1 1 1 0 0,1-1-1 0 0,0 0 0 0 0,0 0 1 0 0,1 0-1 0 0,1 5 1 0 0,4 2-3808 0 0</inkml:trace>
</inkml:ink>
</file>

<file path=ppt/ink/ink1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4:13.0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392 1 4528 0 0,'0'0'8333'0'0,"-5"5"-8049"0"0,-1 1-210 0 0,1 0 0 0 0,0 1 1 0 0,0-1-1 0 0,0 1 0 0 0,1 0 0 0 0,-6 14 0 0 0,-105 233 471 0 0,43-101-1341 0 0,1-6-2005 0 0,13-50-2997 0 0,28-56 1184 0 0</inkml:trace>
</inkml:ink>
</file>

<file path=ppt/ink/ink1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4:14.1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257 17 560 0 0,'0'0'6812'0'0,"-10"-4"-6421"0"0,1 1-245 0 0,-1 0-1 0 0,-12-3 0 0 0,21 6-101 0 0,-1 0-1 0 0,0 0 0 0 0,0 0 0 0 0,1 0 0 0 0,-1 0 0 0 0,0 1 0 0 0,1-1 0 0 0,-1 1 0 0 0,0-1 0 0 0,1 1 0 0 0,-1 0 0 0 0,1-1 0 0 0,-1 1 1 0 0,1 0-1 0 0,-1 0 0 0 0,1 0 0 0 0,-2 1 0 0 0,-18 22 687 0 0,15-17-544 0 0,-15 18 315 0 0,2 1 0 0 0,0 0 1 0 0,-27 55-1 0 0,38-65-458 0 0,1 0 0 0 0,1 1 0 0 0,1 0 0 0 0,0 0 0 0 0,1 0 0 0 0,0 0 0 0 0,2 1 0 0 0,-1 30 0 0 0,4-40-16 0 0,0 0-1 0 0,0-1 0 0 0,1 1 1 0 0,0 0-1 0 0,0 0 1 0 0,1-1-1 0 0,0 1 1 0 0,0-1-1 0 0,0 0 1 0 0,1 0-1 0 0,1 0 1 0 0,-1-1-1 0 0,1 1 1 0 0,0-1-1 0 0,0 0 0 0 0,9 7 1 0 0,-8-8 1 0 0,0 0 1 0 0,0 0-1 0 0,0 0 1 0 0,1-1 0 0 0,0 0-1 0 0,0-1 1 0 0,0 1-1 0 0,0-2 1 0 0,0 1-1 0 0,1-1 1 0 0,-1 0-1 0 0,1 0 1 0 0,0 0-1 0 0,-1-1 1 0 0,1-1-1 0 0,14 0 1 0 0,-21 0-13 0 0,1 0 0 0 0,-1-1 0 0 0,1 1 0 0 0,-1-1 0 0 0,0 1 0 0 0,0-1 0 0 0,1 0 0 0 0,-1 1 0 0 0,0-1 0 0 0,0 0 0 0 0,0 0 0 0 0,0 0 0 0 0,1 0 0 0 0,-2 0 0 0 0,1 0 0 0 0,0 0 0 0 0,0 0 0 0 0,0 0 0 0 0,0 0 0 0 0,-1-1 0 0 0,1 1 0 0 0,0 0 0 0 0,-1 0 0 0 0,1-1 0 0 0,-1 1 0 0 0,0-1 0 0 0,1 1 0 0 0,-1 0 0 0 0,0-1 0 0 0,0 1-1 0 0,0-1 1 0 0,0-1 0 0 0,0 0 17 0 0,0-1 0 0 0,0 0 0 0 0,0 0 0 0 0,0 0-1 0 0,-1 0 1 0 0,0 1 0 0 0,0-1 0 0 0,0 0-1 0 0,0 1 1 0 0,-1-1 0 0 0,-1-3 0 0 0,-3-1-89 0 0,0 0 0 0 0,0 1 0 0 0,0 0 0 0 0,-1 0 0 0 0,0 1 0 0 0,-1-1 0 0 0,1 2 0 0 0,-18-11 0 0 0,19 13-3048 0 0,13 7 1256 0 0,14 6-937 0 0,-8-5-217 0 0</inkml:trace>
</inkml:ink>
</file>

<file path=ppt/ink/ink1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4:14.6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0 408 4984 0 0,'0'0'6112'0'0,"5"-14"-5293"0"0,19-42-240 0 0,-23 54-554 0 0,0 0-1 0 0,0 0 0 0 0,0 0 0 0 0,1 1 0 0 0,-1-1 1 0 0,1 0-1 0 0,-1 1 0 0 0,1-1 0 0 0,-1 1 0 0 0,1-1 1 0 0,0 1-1 0 0,0 0 0 0 0,0 0 0 0 0,0 0 0 0 0,0 0 1 0 0,0 0-1 0 0,0 0 0 0 0,0 0 0 0 0,4 0 0 0 0,2-2 33 0 0,16-5 15 0 0,1 1 1 0 0,37-5 0 0 0,54 0-56 0 0,21-4 0 0 0,-131 15-49 0 0,-1-1 1 0 0,1 1 0 0 0,0-1-1 0 0,0 0 1 0 0,-1-1 0 0 0,1 0-1 0 0,-1 1 1 0 0,0-2 0 0 0,7-4-1 0 0,-10 7 4 0 0,-1-1-1 0 0,1 1 0 0 0,-1-1 0 0 0,1 1 0 0 0,-1-1 0 0 0,0 1 0 0 0,0-1 0 0 0,1 0 0 0 0,-1 1 0 0 0,0-1 0 0 0,-1 0 0 0 0,1 0 0 0 0,0 0 0 0 0,0 0 1 0 0,-1 0-1 0 0,0 0 0 0 0,1 0 0 0 0,-1 0 0 0 0,0 0 0 0 0,0 0 0 0 0,0 0 0 0 0,0 0 0 0 0,0 0 0 0 0,0 0 0 0 0,0 0 0 0 0,-1 0 0 0 0,1 0 0 0 0,-1 0 1 0 0,0 1-1 0 0,1-1 0 0 0,-3-3 0 0 0,0 0 3 0 0,-1 0 1 0 0,0 0 0 0 0,-1 0-1 0 0,1 1 1 0 0,-1 0-1 0 0,0 0 1 0 0,0 0-1 0 0,0 0 1 0 0,0 1 0 0 0,-10-5-1 0 0,6 4 147 0 0,1-1 0 0 0,-1-1 0 0 0,-10-9 0 0 0,17 14-59 0 0,1-1 0 0 0,0 1 0 0 0,-1-1 0 0 0,1 1-1 0 0,0-1 1 0 0,0 1 0 0 0,0-1 0 0 0,0 1 0 0 0,0-1-1 0 0,0 0 1 0 0,0 0 0 0 0,1 0 0 0 0,-1 1 0 0 0,1-1-1 0 0,-1 0 1 0 0,1 0 0 0 0,0-2 0 0 0,0 2-38 0 0,0 1 0 0 0,0-1 0 0 0,1 1 1 0 0,-1-1-1 0 0,1 1 0 0 0,-1 0 0 0 0,1-1 1 0 0,0 1-1 0 0,0-1 0 0 0,0 1 0 0 0,-1 0 1 0 0,1 0-1 0 0,0 0 0 0 0,0-1 0 0 0,1 1 1 0 0,-1 0-1 0 0,0 0 0 0 0,0 0 0 0 0,0 1 0 0 0,1-1 1 0 0,1-1-1 0 0,5-2 7 0 0,-1 1 0 0 0,1 0-1 0 0,0 0 1 0 0,0 1 0 0 0,0 0 0 0 0,1 1 0 0 0,-1-1 0 0 0,0 1-1 0 0,1 1 1 0 0,-1 0 0 0 0,0 0 0 0 0,15 3 0 0 0,-21-3-33 0 0,0 0 1 0 0,-1 1-1 0 0,1-1 1 0 0,0 1-1 0 0,0-1 0 0 0,-1 1 1 0 0,1 0-1 0 0,-1 0 1 0 0,1 0-1 0 0,-1-1 1 0 0,1 2-1 0 0,-1-1 1 0 0,1 0-1 0 0,-1 0 1 0 0,0 0-1 0 0,0 1 1 0 0,1-1-1 0 0,1 3 1 0 0,-2-1 3 0 0,0 0 0 0 0,1 0-1 0 0,-1 0 1 0 0,0 0 0 0 0,0 1 0 0 0,-1-1 0 0 0,1 0 0 0 0,-1 0 0 0 0,0 7 0 0 0,0-2 22 0 0,-1 1 1 0 0,0-1-1 0 0,0 1 0 0 0,-1-1 1 0 0,0 0-1 0 0,-1 1 0 0 0,-3 8 0 0 0,-44 73 73 0 0,-1 2-590 0 0,48-85 219 0 0,1 0 0 0 0,-1 0 0 0 0,-2 13-1 0 0,5-18 107 0 0,-1 0-1 0 0,1 0 0 0 0,0-1 0 0 0,0 1 1 0 0,0 0-1 0 0,0 0 0 0 0,0 0 0 0 0,0-1 1 0 0,0 1-1 0 0,0 0 0 0 0,1 0 0 0 0,-1-1 0 0 0,1 1 1 0 0,-1 0-1 0 0,1 0 0 0 0,0-1 0 0 0,0 1 1 0 0,0-1-1 0 0,0 1 0 0 0,0-1 0 0 0,2 3 1 0 0,-1-2-168 0 0,-1-1 1 0 0,1 1 0 0 0,0-1 0 0 0,0 0 0 0 0,0 0 0 0 0,0 0 0 0 0,0 0 0 0 0,0-1 0 0 0,0 1 0 0 0,1 0 0 0 0,-1-1 0 0 0,0 1 0 0 0,0-1 0 0 0,3 0 0 0 0,24-3-3917 0 0</inkml:trace>
</inkml:ink>
</file>

<file path=ppt/ink/ink1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4:14.8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35 87 4652 0 0,'0'0'6196'0'0,"-4"-13"-5327"0"0,-14-41 103 0 0,10 36 543 0 0,8 18-1505 0 0,0-1 0 0 0,0 1 0 0 0,0 0 0 0 0,0 0 0 0 0,0 0 0 0 0,0 0-1 0 0,0 0 1 0 0,0 0 0 0 0,0 0 0 0 0,0 0 0 0 0,0 0 0 0 0,-1 0 0 0 0,1 0 0 0 0,0 0 0 0 0,0 0 0 0 0,0 0 0 0 0,0 0-1 0 0,0 0 1 0 0,0 0 0 0 0,0 0 0 0 0,0 0 0 0 0,0 0 0 0 0,-1 0 0 0 0,1 0 0 0 0,0 0 0 0 0,0 0 0 0 0,0 0 0 0 0,0 0-1 0 0,0 0 1 0 0,0 0 0 0 0,0 0 0 0 0,0 0 0 0 0,0 0 0 0 0,-1 0 0 0 0,1 0 0 0 0,0 0 0 0 0,0 0 0 0 0,0 0 0 0 0,0 0-1 0 0,0 0 1 0 0,0 0 0 0 0,0 0 0 0 0,0 0 0 0 0,0 0 0 0 0,0 0 0 0 0,0 1 0 0 0,0-1 0 0 0,0 0 0 0 0,0 0 0 0 0,-1 0-1 0 0,1 0 1 0 0,0 0 0 0 0,0 0 0 0 0,0 0 0 0 0,0 0 0 0 0,0 0 0 0 0,0 1 0 0 0,0-1 0 0 0,0 0 0 0 0,0 0 0 0 0,0 0-1 0 0,0 0 1 0 0,0 0 0 0 0,0 0 0 0 0,0 0 0 0 0,0 0 0 0 0,0 23 105 0 0,0-21-106 0 0,-1 31 182 0 0,2 0 0 0 0,2-1 0 0 0,9 52-1 0 0,23 33-69 0 0,-19-68-779 0 0,-3 1 0 0 0,9 57 0 0 0,-21-97 276 0 0,0 1-1043 0 0,1 1 0 0 0,0-1 0 0 0,4 12-1 0 0,-2-17-1875 0 0,3-5-1217 0 0</inkml:trace>
</inkml:ink>
</file>

<file path=ppt/ink/ink1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4:15.3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8 137 1892 0 0,'0'0'6621'0'0,"-1"-12"-5636"0"0,-4-42 101 0 0,4 52-964 0 0,1 0-1 0 0,0-1 1 0 0,0 1-1 0 0,0 0 1 0 0,0-1-1 0 0,0 1 1 0 0,1 0-1 0 0,-1-1 0 0 0,1 1 1 0 0,0 0-1 0 0,-1 0 1 0 0,1-1-1 0 0,0 1 1 0 0,0 0-1 0 0,1 0 1 0 0,-1 0-1 0 0,0 0 1 0 0,1 0-1 0 0,-1 1 0 0 0,1-1 1 0 0,-1 0-1 0 0,1 1 1 0 0,0-1-1 0 0,0 1 1 0 0,0-1-1 0 0,0 1 1 0 0,2-1-1 0 0,2-1-54 0 0,-1 1 0 0 0,1 0 0 0 0,0 0 0 0 0,0 1-1 0 0,1-1 1 0 0,-1 1 0 0 0,10 0 0 0 0,13 1-313 0 0,1 1 0 0 0,0 1 0 0 0,0 2 0 0 0,-1 1 0 0 0,0 1 0 0 0,39 14 1 0 0,-60-18-87 0 0,-4 0 7 0 0,1-1 0 0 0,-1 0 0 0 0,0 1 0 0 0,0 0 0 0 0,4 2 0 0 0,-7-3 61 0 0,0 0 0 0 0,0 0 0 0 0,0 0 0 0 0,0 0 0 0 0,0 0 0 0 0,0 0 0 0 0,0 0 0 0 0,-1 0 1 0 0,1 0-1 0 0,0 0 0 0 0,-1 0 0 0 0,1 0 0 0 0,-1 0 0 0 0,1 1 0 0 0,-1-1 0 0 0,1 0 0 0 0,-1 0 0 0 0,0 1 0 0 0,0-1 0 0 0,0 0 0 0 0,0 3 0 0 0,0-3 147 0 0,0-1 0 0 0,0 1 0 0 0,1 0 0 0 0,-1-1 0 0 0,0 1 0 0 0,0 0 0 0 0,0-1 0 0 0,1 1-1 0 0,-1 0 1 0 0,0-1 0 0 0,1 1 0 0 0,-1 0 0 0 0,0-1 0 0 0,1 1 0 0 0,-1-1 0 0 0,1 1 0 0 0,-1-1-1 0 0,1 1 1 0 0,-1-1 0 0 0,1 1 0 0 0,-1-1 0 0 0,1 1 0 0 0,0-1 0 0 0,-1 0 0 0 0,1 1-1 0 0,0-1 1 0 0,-1 0 0 0 0,1 0 0 0 0,0 0 0 0 0,-1 1 0 0 0,1-1 0 0 0,1 0 0 0 0,26 1 853 0 0,-19-1 111 0 0,-3-5-1471 0 0</inkml:trace>
</inkml:ink>
</file>

<file path=ppt/ink/ink1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4:30.8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7 245 8129 0 0,'0'0'7047'0'0,"-1"15"-6251"0"0,-2 48-215 0 0,3-37-229 0 0,2-1 0 0 0,0 0 1 0 0,8 32-1 0 0,1 11 1750 0 0,-12-63 444 0 0,-3-15-1964 0 0,-3-19-636 0 0,0-16 8 0 0,2 0-1 0 0,2-1 1 0 0,5-81-1 0 0,0 106 23 0 0,0 0 0 0 0,1 1 0 0 0,9-32 0 0 0,-10 45 32 0 0,1 0 1 0 0,0 0-1 0 0,0 0 1 0 0,0 0-1 0 0,0 0 1 0 0,1 1-1 0 0,1 0 1 0 0,-1 0-1 0 0,1 0 0 0 0,0 0 1 0 0,0 1-1 0 0,0-1 1 0 0,7-4-1 0 0,-8 8-2 0 0,-1-1-1 0 0,1 1 1 0 0,0 0 0 0 0,0 0-1 0 0,0 1 1 0 0,0-1 0 0 0,1 1-1 0 0,-1-1 1 0 0,0 1 0 0 0,1 1-1 0 0,-1-1 1 0 0,1 1 0 0 0,-1-1-1 0 0,0 1 1 0 0,1 1 0 0 0,-1-1-1 0 0,1 1 1 0 0,6 1-1 0 0,-5 0-9 0 0,-1 0 0 0 0,0 0 0 0 0,0 0 0 0 0,0 1-1 0 0,0 0 1 0 0,-1 0 0 0 0,1 0 0 0 0,-1 1-1 0 0,0 0 1 0 0,0-1 0 0 0,0 1 0 0 0,0 1 0 0 0,-1-1-1 0 0,5 7 1 0 0,0 2 17 0 0,-1 0 1 0 0,0 0-1 0 0,-1 1 0 0 0,-1 0 1 0 0,0 0-1 0 0,-1 1 0 0 0,4 21 0 0 0,-4-1 26 0 0,0 0-1 0 0,-2 36 0 0 0,-3-71-36 0 0,1 1-1 0 0,0-1 0 0 0,0 0 1 0 0,0 0-1 0 0,0 0 0 0 0,0 1 1 0 0,0-1-1 0 0,0 0 0 0 0,0 0 0 0 0,0 0 1 0 0,0 0-1 0 0,0 1 0 0 0,0-1 1 0 0,0 0-1 0 0,0 0 0 0 0,1 0 1 0 0,-1 1-1 0 0,0-1 0 0 0,0 0 0 0 0,0 0 1 0 0,0 0-1 0 0,0 0 0 0 0,0 1 1 0 0,0-1-1 0 0,0 0 0 0 0,1 0 1 0 0,-1 0-1 0 0,0 0 0 0 0,0 0 0 0 0,0 1 1 0 0,0-1-1 0 0,1 0 0 0 0,-1 0 1 0 0,5-4 140 0 0,5-10 20 0 0,4-18-77 0 0,14-43 0 0 0,-18 43-73 0 0,26-52 0 0 0,-35 81 0 0 0,1 1-1 0 0,-1-1 1 0 0,1 1-1 0 0,-1 0 1 0 0,1 0 0 0 0,0-1-1 0 0,0 1 1 0 0,0 0-1 0 0,0 1 1 0 0,0-1 0 0 0,0 0-1 0 0,3-1 1 0 0,-4 3-10 0 0,1-1 0 0 0,-1 1 0 0 0,0-1 0 0 0,1 1 0 0 0,-1 0 1 0 0,1 0-1 0 0,-1 0 0 0 0,0 0 0 0 0,1 0 0 0 0,-1 0 0 0 0,1 0 1 0 0,-1 0-1 0 0,1 0 0 0 0,-1 1 0 0 0,0-1 0 0 0,1 0 0 0 0,-1 1 0 0 0,0-1 1 0 0,1 1-1 0 0,-1 0 0 0 0,0-1 0 0 0,0 1 0 0 0,0 0 0 0 0,0 0 1 0 0,1 0-1 0 0,0 1 0 0 0,3 3-2 0 0,0 1 0 0 0,0-1 0 0 0,0 1 0 0 0,0 0 0 0 0,-1 1 0 0 0,0-1 0 0 0,4 10 0 0 0,19 51-168 0 0,-26-65 157 0 0,5 17-502 0 0,-1 0-1 0 0,-1 1 1 0 0,0 0-1 0 0,0 22 1 0 0,-1 10-5495 0 0,-2-33 2131 0 0,1-7-1762 0 0</inkml:trace>
</inkml:ink>
</file>

<file path=ppt/ink/ink1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4:31.3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43 168 3828 0 0,'0'0'11771'0'0,"13"-7"-10797"0"0,92-51 429 0 0,-99 54-1295 0 0,1 0 29 0 0,0 0 0 0 0,0 0 1 0 0,11-11-1 0 0,-17 14-69 0 0,0 0 0 0 0,0 0 0 0 0,0 0 0 0 0,1-1-1 0 0,-1 1 1 0 0,-1 0 0 0 0,1-1 0 0 0,0 1 0 0 0,0 0 0 0 0,-1-1 0 0 0,1 1-1 0 0,0-1 1 0 0,-1 1 0 0 0,1-1 0 0 0,-1 0 0 0 0,0 1 0 0 0,0-1-1 0 0,0 1 1 0 0,1-1 0 0 0,-1 0 0 0 0,-1 1 0 0 0,1-1 0 0 0,0 1 0 0 0,0-1-1 0 0,-1-2 1 0 0,0 3-27 0 0,0 0 0 0 0,0 0 0 0 0,1 0 1 0 0,-1 0-1 0 0,0 0 0 0 0,0 0 0 0 0,0 0 0 0 0,0 0 0 0 0,-1 0 0 0 0,1 1 0 0 0,0-1 0 0 0,0 0 0 0 0,0 1 1 0 0,-1-1-1 0 0,1 1 0 0 0,0-1 0 0 0,-1 1 0 0 0,1 0 0 0 0,0-1 0 0 0,-3 1 0 0 0,-29-2 362 0 0,32 2-391 0 0,-5 0 25 0 0,0 1 1 0 0,0 0 0 0 0,0 0 0 0 0,0 0 0 0 0,1 1-1 0 0,-1-1 1 0 0,0 1 0 0 0,1 1 0 0 0,-1-1 0 0 0,1 1-1 0 0,-6 4 1 0 0,3-1-11 0 0,-1 0 0 0 0,1 1 0 0 0,0 0 1 0 0,1 0-1 0 0,-11 13 0 0 0,15-15-31 0 0,0-1 0 0 0,0 1 1 0 0,1 0-1 0 0,-1 0 0 0 0,1 0 1 0 0,0 0-1 0 0,0 0 0 0 0,1 0 1 0 0,0 1-1 0 0,-1 4 0 0 0,1-6-11 0 0,1-1 0 0 0,0 1-1 0 0,0-1 1 0 0,0 0-1 0 0,0 1 1 0 0,0-1-1 0 0,1 1 1 0 0,0-1 0 0 0,-1 0-1 0 0,1 0 1 0 0,0 1-1 0 0,1-1 1 0 0,-1 0-1 0 0,0 0 1 0 0,1 0 0 0 0,0 0-1 0 0,2 3 1 0 0,2 0-109 0 0,0-1 0 0 0,1 1 0 0 0,0-1 0 0 0,0 0 0 0 0,0-1 0 0 0,1 1 0 0 0,-1-2 0 0 0,1 1 0 0 0,0-1 0 0 0,0 0 0 0 0,1-1 0 0 0,-1 1 0 0 0,0-2 0 0 0,12 2 0 0 0,12 0-911 0 0,1-1 0 0 0,44-4 1 0 0,-55 0 162 0 0,-1 0 1 0 0,1-2 0 0 0,-1-1-1 0 0,-1 0 1 0 0,40-16-1 0 0,-43 13 744 0 0,0 0 0 0 0,0-1-1 0 0,-1-1 1 0 0,-1 0-1 0 0,1-1 1 0 0,-2-1-1 0 0,14-14 1 0 0,-24 23 353 0 0,-1-1 0 0 0,0 1 0 0 0,0-1 0 0 0,0 0 0 0 0,0 0 0 0 0,-1 0 0 0 0,1-1 0 0 0,-1 1-1 0 0,0 0 1 0 0,-1-1 0 0 0,1 0 0 0 0,-1 1 0 0 0,0-1 0 0 0,0 0 0 0 0,0 0 0 0 0,-1 1 0 0 0,0-1 0 0 0,0 0 0 0 0,0 0 0 0 0,-1-9 0 0 0,0 12-106 0 0,0 0 1 0 0,0 0-1 0 0,0-1 1 0 0,0 1-1 0 0,0 0 1 0 0,0 0-1 0 0,-1 0 0 0 0,1 0 1 0 0,-1 1-1 0 0,1-1 1 0 0,-1 0-1 0 0,0 1 1 0 0,0-1-1 0 0,1 1 1 0 0,-1-1-1 0 0,0 1 1 0 0,0 0-1 0 0,-1 0 1 0 0,1 0-1 0 0,0 0 0 0 0,0 0 1 0 0,0 0-1 0 0,-1 1 1 0 0,1-1-1 0 0,-4 1 1 0 0,-2-2 67 0 0,0 2 0 0 0,1-1 0 0 0,-1 1 1 0 0,0 0-1 0 0,0 1 0 0 0,-13 2 0 0 0,13-1-106 0 0,0 0 1 0 0,0 1-1 0 0,1 0 0 0 0,-1 1 1 0 0,1-1-1 0 0,-1 1 0 0 0,1 1 1 0 0,0-1-1 0 0,1 1 0 0 0,-1 1 1 0 0,-8 8-1 0 0,11-10-68 0 0,0 1 1 0 0,0-1-1 0 0,1 1 1 0 0,0 0-1 0 0,0 0 1 0 0,0 0-1 0 0,0 0 1 0 0,1 0-1 0 0,0 1 1 0 0,0-1-1 0 0,0 1 1 0 0,1-1-1 0 0,0 1 1 0 0,0 0-1 0 0,0 0 1 0 0,1-1-1 0 0,0 9 1 0 0,0-11-28 0 0,1 0-1 0 0,-1-1 1 0 0,1 1 0 0 0,0 0 0 0 0,0-1-1 0 0,0 1 1 0 0,0-1 0 0 0,0 0 0 0 0,1 1-1 0 0,-1-1 1 0 0,1 0 0 0 0,-1 0-1 0 0,1 0 1 0 0,0 0 0 0 0,0 0 0 0 0,0 0-1 0 0,0 0 1 0 0,0 0 0 0 0,0-1 0 0 0,0 1-1 0 0,1-1 1 0 0,-1 0 0 0 0,1 0 0 0 0,-1 0-1 0 0,4 1 1 0 0,3 1-56 0 0,0-1 0 0 0,0 1 0 0 0,0-2 0 0 0,0 0 0 0 0,1 0 0 0 0,9 0 0 0 0,-15-2 60 0 0,-1 1-1 0 0,1 0 1 0 0,0-1 0 0 0,-1 0-1 0 0,1 0 1 0 0,0 0-1 0 0,-1-1 1 0 0,0 1 0 0 0,1-1-1 0 0,-1 1 1 0 0,0-1-1 0 0,5-3 1 0 0,3-4-169 0 0,19-20 0 0 0,-14 13-84 0 0,-15 15 226 0 0,0 1 0 0 0,0-1 0 0 0,0 0 0 0 0,0 1 0 0 0,0-1 1 0 0,0 0-1 0 0,0 1 0 0 0,0-1 0 0 0,0 1 0 0 0,0 0 0 0 0,0-1 0 0 0,0 1 0 0 0,1 0 0 0 0,-1 0 0 0 0,0 0 0 0 0,0 0 0 0 0,0 0 0 0 0,1 0 0 0 0,-1 0 0 0 0,0 0 1 0 0,0 0-1 0 0,0 0 0 0 0,0 1 0 0 0,1-1 0 0 0,-1 0 0 0 0,0 1 0 0 0,0-1 0 0 0,1 2 0 0 0,3 0-658 0 0,-2 1 1 0 0,1-1-1 0 0,0 1 0 0 0,-1 0 1 0 0,6 6-1 0 0,4 1-5207 0 0,-4-6-120 0 0</inkml:trace>
</inkml:ink>
</file>

<file path=ppt/ink/ink1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4:31.7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96 1 628 0 0,'0'0'19121'0'0,"-12"3"-18894"0"0,-40 13-39 0 0,51-16-173 0 0,-1 1-1 0 0,0 0 1 0 0,0 0 0 0 0,0 0-1 0 0,1 1 1 0 0,-1-1 0 0 0,0 0-1 0 0,1 1 1 0 0,-1-1 0 0 0,1 1-1 0 0,0-1 1 0 0,0 1 0 0 0,-1 0-1 0 0,1 0 1 0 0,0-1 0 0 0,0 1-1 0 0,0 0 1 0 0,1 0 0 0 0,-2 2-1 0 0,1 2 42 0 0,0-1 0 0 0,0 1-1 0 0,1-1 1 0 0,0 12 0 0 0,0-12-1 0 0,0 3-17 0 0,0 0 0 0 0,1 0 0 0 0,0 0 0 0 0,1 0 0 0 0,0 0 0 0 0,0 0 0 0 0,1 0 0 0 0,0 0 1 0 0,0-1-1 0 0,0 0 0 0 0,1 1 0 0 0,8 10 0 0 0,5 6 37 0 0,-6-9 6 0 0,14 25-1 0 0,-22-36 8 0 0,-1 0 1 0 0,0 1-1 0 0,-1 0 1 0 0,1-1-1 0 0,-1 1 1 0 0,0 0-1 0 0,0 0 1 0 0,0-1-1 0 0,-1 1 1 0 0,1 9-1 0 0,-1-13-74 0 0,-1 0 1 0 0,1 0-1 0 0,-1 1 0 0 0,1-1 0 0 0,-1 0 0 0 0,1 0 0 0 0,-1 0 0 0 0,1 0 0 0 0,-1 0 0 0 0,0 0 0 0 0,0 0 0 0 0,0 0 0 0 0,0 0 0 0 0,1 0 0 0 0,-1 0 0 0 0,0-1 0 0 0,0 1 0 0 0,0 0 1 0 0,-1-1-1 0 0,1 1 0 0 0,0-1 0 0 0,0 1 0 0 0,0-1 0 0 0,0 1 0 0 0,-1-1 0 0 0,1 0 0 0 0,0 1 0 0 0,0-1 0 0 0,0 0 0 0 0,-1 0 0 0 0,1 0 0 0 0,0 0 0 0 0,-2 0 0 0 0,0 0-97 0 0,-1 0 0 0 0,1-1 0 0 0,0 1 0 0 0,0 0 0 0 0,-1-1 0 0 0,1 0 0 0 0,0 0-1 0 0,0 0 1 0 0,0 0 0 0 0,0 0 0 0 0,-6-4 0 0 0,7 3-164 0 0,0 0 0 0 0,-1 0 0 0 0,1 0 1 0 0,0-1-1 0 0,0 1 0 0 0,0-1 0 0 0,0 0 0 0 0,1 1 0 0 0,-1-1 0 0 0,1 0 0 0 0,-1 0 0 0 0,1 0 1 0 0,0 0-1 0 0,0 0 0 0 0,1 0 0 0 0,-1-1 0 0 0,1 1 0 0 0,-1-6 0 0 0,1 2-1182 0 0,1-1 0 0 0,0 1-1 0 0,0 0 1 0 0,1 0 0 0 0,-1 0-1 0 0,1 0 1 0 0,5-11 0 0 0,6-11-4278 0 0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38:38.7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304 22 3496 0 0,'0'0'20340'0'0,"-3"-5"-19846"0"0,1 2-440 0 0,1 2-28 0 0,1 0 0 0 0,-1-1 0 0 0,0 1-1 0 0,0 0 1 0 0,0 0 0 0 0,0 0 0 0 0,0 0-1 0 0,-1 0 1 0 0,0-2 0 0 0,1 3-14 0 0,0 0 1 0 0,0 0-1 0 0,1-1 1 0 0,-1 1-1 0 0,0 0 1 0 0,0 0-1 0 0,0 0 1 0 0,1 0-1 0 0,-1 0 0 0 0,0 0 1 0 0,0 0-1 0 0,0 0 1 0 0,1 0-1 0 0,-1 1 1 0 0,0-1-1 0 0,0 0 1 0 0,1 0-1 0 0,-1 1 0 0 0,0-1 1 0 0,1 0-1 0 0,-1 1 1 0 0,0-1-1 0 0,1 1 1 0 0,-1-1-1 0 0,-1 2 1 0 0,-39 33-573 0 0,1 2 1 0 0,-65 79 0 0 0,94-103-84 0 0,5-6-752 0 0,0 0 0 0 0,-15 11 0 0 0,18-16-165 0 0,0 0 0 0 0,0 0 0 0 0,0 0 0 0 0,0 0 0 0 0,0-1-1 0 0,-6 2 1 0 0,-1-2-5411 0 0</inkml:trace>
</inkml:ink>
</file>

<file path=ppt/ink/ink1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4:32.0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1828 0 0,'0'0'14530'0'0,"14"1"-13294"0"0,46 5-207 0 0,-57-6-956 0 0,-1 1 0 0 0,1-1 0 0 0,-1 1 0 0 0,0-1 1 0 0,1 1-1 0 0,-1 0 0 0 0,0 0 0 0 0,1 0 0 0 0,-1 0 0 0 0,0 1 0 0 0,0-1 0 0 0,0 0 0 0 0,0 1 0 0 0,0 0 1 0 0,0-1-1 0 0,0 1 0 0 0,-1 0 0 0 0,1 0 0 0 0,-1 0 0 0 0,2 2 0 0 0,3 4 138 0 0,9 14 254 0 0,-12-17-399 0 0,1 0-1 0 0,-1 0 1 0 0,1-1-1 0 0,0 1 1 0 0,9 7-1 0 0,-11-10-58 0 0,0-1 0 0 0,0 0 0 0 0,0 0 0 0 0,0 0 0 0 0,0 0 0 0 0,0-1 0 0 0,0 1-1 0 0,0-1 1 0 0,0 1 0 0 0,0-1 0 0 0,1 0 0 0 0,-1 0 0 0 0,0 1 0 0 0,0-2 0 0 0,0 1-1 0 0,0 0 1 0 0,1 0 0 0 0,-1-1 0 0 0,0 1 0 0 0,0-1 0 0 0,2 0 0 0 0,2-2-3 0 0,-1 0 0 0 0,0 0 1 0 0,1 0-1 0 0,-2 0 0 0 0,1-1 1 0 0,0 0-1 0 0,-1 0 0 0 0,6-7 0 0 0,-4 5-19 0 0,1 0 0 0 0,-1 1 0 0 0,12-9 0 0 0,-16 13 4 0 0,0 1-1 0 0,0-1 1 0 0,0 0-1 0 0,0 1 1 0 0,0-1-1 0 0,0 1 1 0 0,0 0-1 0 0,0 0 1 0 0,1 0-1 0 0,-1 0 1 0 0,0 0-1 0 0,0 0 1 0 0,0 0-1 0 0,0 1 1 0 0,0-1-1 0 0,1 1 1 0 0,-1 0-1 0 0,0-1 1 0 0,0 1-1 0 0,-1 0 1 0 0,1 0 0 0 0,0 0-1 0 0,3 2 1 0 0,3 3-807 0 0,0 0 0 0 0,-1 0 0 0 0,12 13 0 0 0,-17-17-153 0 0,1 0 0 0 0,-1 0 1 0 0,1 0-1 0 0,-1 0 0 0 0,1-1 0 0 0,0 1 0 0 0,5 1 0 0 0,0 0-4020 0 0</inkml:trace>
</inkml:ink>
</file>

<file path=ppt/ink/ink1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4:32.4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1 143 2508 0 0,'0'0'11149'0'0,"13"-9"-10080"0"0,44-25-218 0 0,-51 30-683 0 0,1 1 1 0 0,-1 0 0 0 0,0 0 0 0 0,1 0-1 0 0,0 1 1 0 0,-1 0 0 0 0,1 0-1 0 0,9 0 1 0 0,-3-1 53 0 0,65-7 455 0 0,-75 10-628 0 0,1-1 0 0 0,-1 0 0 0 0,0 0 1 0 0,0 0-1 0 0,0-1 0 0 0,0 1 0 0 0,0-1 1 0 0,5-3-1 0 0,0-1-23 0 0,-7 6 40 0 0,-1 0-1 0 0,1-1 1 0 0,0 1-1 0 0,-1-1 1 0 0,1 1-1 0 0,0-1 0 0 0,-1 1 1 0 0,1-1-1 0 0,-1 1 1 0 0,1-1-1 0 0,-1 1 1 0 0,1-1-1 0 0,-1 1 1 0 0,1-1-1 0 0,-1 0 0 0 0,0 1 1 0 0,1-1-1 0 0,-1 0 1 0 0,0 0-1 0 0,0 1 1 0 0,1-1-1 0 0,-1 0 1 0 0,0 0-1 0 0,0 1 1 0 0,0-1-1 0 0,0 0 0 0 0,0-1 1 0 0,0 1-42 0 0,0 0 0 0 0,0 0 0 0 0,-1 0 0 0 0,1 0 0 0 0,0 0 0 0 0,-1 0 0 0 0,1 0 0 0 0,-1 0-1 0 0,1 0 1 0 0,-1 0 0 0 0,1 0 0 0 0,-1 0 0 0 0,0 0 0 0 0,1 0 0 0 0,-1 0 0 0 0,0 0 0 0 0,0 1 0 0 0,0-1 0 0 0,0 0 0 0 0,0 0 0 0 0,0 1 0 0 0,0-1 0 0 0,0 1 0 0 0,0-1 0 0 0,0 1 0 0 0,0-1 0 0 0,0 1 0 0 0,0 0 0 0 0,0 0-1 0 0,0-1 1 0 0,0 1 0 0 0,0 0 0 0 0,-2 0 0 0 0,0 0-27 0 0,1 0 1 0 0,0 0-1 0 0,-1 0 0 0 0,1 0 0 0 0,0 0 0 0 0,-1 0 0 0 0,1 1 0 0 0,0-1 1 0 0,0 1-1 0 0,-1 0 0 0 0,1-1 0 0 0,0 1 0 0 0,0 0 0 0 0,0 0 0 0 0,-3 3 1 0 0,0 0 96 0 0,1 1 1 0 0,1 0 0 0 0,-1 0 0 0 0,1 0-1 0 0,0 0 1 0 0,0 0 0 0 0,0 1 0 0 0,1-1-1 0 0,0 1 1 0 0,0 0 0 0 0,-2 8 0 0 0,2-4 22 0 0,1 0 1 0 0,0 0-1 0 0,0 0 1 0 0,1 0-1 0 0,1 1 1 0 0,1 11-1 0 0,-1-17-109 0 0,0 0 0 0 0,1 0 0 0 0,0 1 0 0 0,0-1 0 0 0,0-1 0 0 0,1 1 0 0 0,0 0 0 0 0,0 0 0 0 0,0-1 0 0 0,0 0 0 0 0,1 0 0 0 0,6 7 0 0 0,-4-5-30 0 0,1-1-1 0 0,0 1 0 0 0,0-1 1 0 0,1 0-1 0 0,-1-1 1 0 0,1 0-1 0 0,9 4 0 0 0,-14-7-75 0 0,-1 0-1 0 0,0-1 0 0 0,1 1 0 0 0,-1-1 1 0 0,0 1-1 0 0,1-1 0 0 0,-1 0 0 0 0,1 0 1 0 0,-1 0-1 0 0,0 0 0 0 0,1 0 0 0 0,-1-1 1 0 0,1 1-1 0 0,-1-1 0 0 0,0 0 0 0 0,4-1 1 0 0,13-11-2458 0 0,-2-5-3408 0 0,-5 1-200 0 0</inkml:trace>
</inkml:ink>
</file>

<file path=ppt/ink/ink1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4:32.8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248 61 808 0 0,'0'0'14654'0'0,"-15"-10"-13246"0"0,-48-30-197 0 0,60 38-1130 0 0,1 1 0 0 0,-1-1 1 0 0,0 1-1 0 0,0 0 0 0 0,0 0 0 0 0,0 1 0 0 0,-1-1 1 0 0,1 0-1 0 0,0 1 0 0 0,0 0 0 0 0,0 0 0 0 0,-1 0 1 0 0,1 0-1 0 0,0 0 0 0 0,0 1 0 0 0,0-1 0 0 0,0 1 1 0 0,0 0-1 0 0,0 0 0 0 0,0 0 0 0 0,0 0 0 0 0,0 1 1 0 0,0-1-1 0 0,0 1 0 0 0,-3 3 0 0 0,3-4-21 0 0,-4 4 19 0 0,1-1 1 0 0,0 1-1 0 0,0 0 0 0 0,0 0 1 0 0,1 1-1 0 0,0 0 0 0 0,0 0 1 0 0,0 0-1 0 0,0 1 0 0 0,1-1 0 0 0,1 1 1 0 0,-1 0-1 0 0,1 0 0 0 0,0 0 1 0 0,0 1-1 0 0,1-1 0 0 0,0 1 1 0 0,1-1-1 0 0,-2 9 0 0 0,3-10-78 0 0,-1 0 0 0 0,1 0-1 0 0,0 0 1 0 0,0 0 0 0 0,1 0-1 0 0,0 0 1 0 0,0 0 0 0 0,1-1-1 0 0,-1 1 1 0 0,1 0 0 0 0,0-1-1 0 0,1 1 1 0 0,-1-1 0 0 0,1 1-1 0 0,0-1 1 0 0,0 0 0 0 0,1-1-1 0 0,0 1 1 0 0,-1 0-1 0 0,2-1 1 0 0,-1 0 0 0 0,0 0-1 0 0,1 0 1 0 0,0-1 0 0 0,6 5-1 0 0,-3-4-151 0 0,0 0-1 0 0,1 0 0 0 0,-1 0 0 0 0,1-1 0 0 0,0-1 1 0 0,0 1-1 0 0,13 1 0 0 0,-16-4-105 0 0,-1 0 0 0 0,1 0 0 0 0,0 0 0 0 0,0 0 0 0 0,-1-1 0 0 0,1 0 0 0 0,-1 0 0 0 0,1-1 0 0 0,-1 1 0 0 0,1-1 0 0 0,-1-1 0 0 0,0 1 0 0 0,6-4 0 0 0,3-3-2853 0 0,0-1 0 0 0,15-14 0 0 0,-12 10-1359 0 0</inkml:trace>
</inkml:ink>
</file>

<file path=ppt/ink/ink1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4:33.4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1 180 1068 0 0,'0'0'11103'0'0,"13"0"-10025"0"0,91-2 1191 0 0,-91 2-1946 0 0,-1 0-1 0 0,0-1 1 0 0,1-1 0 0 0,-1 1-1 0 0,15-6 1 0 0,-23 6-262 0 0,0 0-1 0 0,0-1 1 0 0,-1 0 0 0 0,1 0 0 0 0,-1 0-1 0 0,1 0 1 0 0,-1 0 0 0 0,1-1 0 0 0,-1 0-1 0 0,0 1 1 0 0,0-1 0 0 0,-1 0 0 0 0,1-1-1 0 0,0 1 1 0 0,-1 0 0 0 0,0-1 0 0 0,0 1 0 0 0,0-1-1 0 0,2-7 1 0 0,-2 9-4 0 0,-1-1-1 0 0,0 0 1 0 0,-1 0-1 0 0,1 0 1 0 0,-1 0-1 0 0,1 0 1 0 0,-1 0-1 0 0,0 0 1 0 0,0 0-1 0 0,0 0 1 0 0,0 0-1 0 0,0 0 0 0 0,-1 0 1 0 0,0 0-1 0 0,1 0 1 0 0,-1 0-1 0 0,0 1 1 0 0,0-1-1 0 0,-1 0 1 0 0,1 0-1 0 0,-1 1 1 0 0,1-1-1 0 0,-1 1 1 0 0,0-1-1 0 0,0 1 1 0 0,-3-4-1 0 0,1 3 9 0 0,-1 0-1 0 0,1 0 0 0 0,0 0 0 0 0,-1 1 0 0 0,0 0 1 0 0,0-1-1 0 0,0 2 0 0 0,0-1 0 0 0,0 0 0 0 0,0 1 1 0 0,0 0-1 0 0,0 0 0 0 0,-1 1 0 0 0,-7-1 0 0 0,5 1-23 0 0,0 0-1 0 0,0 1 0 0 0,0 0 1 0 0,0 0-1 0 0,0 1 0 0 0,-7 2 1 0 0,10-2-34 0 0,0 0 1 0 0,1 1 0 0 0,-1-1 0 0 0,1 1 0 0 0,-1 0 0 0 0,1 0 0 0 0,0 0 0 0 0,0 1 0 0 0,0-1 0 0 0,-4 7 0 0 0,3-3-22 0 0,-1 0 1 0 0,1 1-1 0 0,1 0 1 0 0,-1 0-1 0 0,1 1 1 0 0,1-1-1 0 0,-1 1 1 0 0,2 0-1 0 0,-4 14 1 0 0,5-19-62 0 0,0 1 0 0 0,1 0 1 0 0,-1 0-1 0 0,1-1 0 0 0,0 1 1 0 0,0 0-1 0 0,1 0 0 0 0,-1 0 1 0 0,1-1-1 0 0,0 1 0 0 0,1 0 1 0 0,-1-1-1 0 0,1 1 0 0 0,-1-1 1 0 0,2 0-1 0 0,-1 1 0 0 0,0-1 1 0 0,1 0-1 0 0,5 7 0 0 0,-5-8-24 0 0,0-1-1 0 0,0 1 0 0 0,0-1 0 0 0,0 0 0 0 0,0 0 1 0 0,1 0-1 0 0,-1-1 0 0 0,0 1 0 0 0,1-1 0 0 0,-1 0 0 0 0,1 0 1 0 0,0 0-1 0 0,-1 0 0 0 0,1 0 0 0 0,0-1 0 0 0,0 0 0 0 0,-1 0 1 0 0,1 0-1 0 0,0 0 0 0 0,0 0 0 0 0,-1-1 0 0 0,7-1 0 0 0,5-3-142 0 0,-1 0-1 0 0,1 0 0 0 0,-1-1 0 0 0,15-9 0 0 0,-23 11 170 0 0,42-26-161 0 0,-34 20 405 0 0,27-14-1 0 0,-35 21 80 0 0,0 1 0 0 0,0 0 0 0 0,0 0 1 0 0,0 0-1 0 0,0 1 0 0 0,1 0 0 0 0,-1 0 0 0 0,9 0 0 0 0,-13 2-180 0 0,0-1 0 0 0,1 1 0 0 0,-1-1-1 0 0,0 1 1 0 0,0 0 0 0 0,0 0 0 0 0,0 0 0 0 0,0 0-1 0 0,-1 1 1 0 0,1-1 0 0 0,0 0 0 0 0,0 1 0 0 0,-1-1 0 0 0,1 1-1 0 0,-1 0 1 0 0,1-1 0 0 0,-1 1 0 0 0,0 0 0 0 0,0 0 0 0 0,0 0-1 0 0,2 4 1 0 0,2 5 238 0 0,0 0 0 0 0,5 17 0 0 0,-8-22-223 0 0,6 13 328 0 0,-8-18-399 0 0,0-1 0 0 0,1 1 0 0 0,-1-1 0 0 0,1 1 1 0 0,-1-1-1 0 0,1 0 0 0 0,-1 1 0 0 0,1-1 0 0 0,-1 0 1 0 0,1 0-1 0 0,-1 1 0 0 0,1-1 0 0 0,-1 0 0 0 0,1 0 1 0 0,-1 0-1 0 0,1 1 0 0 0,-1-1 0 0 0,1 0 0 0 0,0 0 1 0 0,-1 0-1 0 0,1 0 0 0 0,-1 0 0 0 0,1 0 0 0 0,0 0 1 0 0,-1 0-1 0 0,1-1 0 0 0,-1 1 0 0 0,1 0 0 0 0,-1 0 1 0 0,1 0-1 0 0,-1-1 0 0 0,1 1 0 0 0,0-1 0 0 0,15-8 239 0 0,13-5-286 0 0,-27 13 44 0 0,0 1 0 0 0,0 0-1 0 0,0-1 1 0 0,0 1-1 0 0,0 0 1 0 0,-1 0 0 0 0,1 0-1 0 0,0 0 1 0 0,0 0 0 0 0,0 0-1 0 0,0 0 1 0 0,0 1-1 0 0,0-1 1 0 0,3 2 0 0 0,-2 0-9 0 0,0 0 1 0 0,0 1 0 0 0,0-1 0 0 0,-1 1 0 0 0,1 0-1 0 0,0 0 1 0 0,-1 0 0 0 0,0 0 0 0 0,3 5-1 0 0,5 5-15 0 0,-2-2-303 0 0,-2-3 154 0 0,0-1 0 0 0,10 10-1 0 0,-14-16-288 0 0,-1 1 0 0 0,1-1 0 0 0,0 0-1 0 0,0 1 1 0 0,0-1 0 0 0,0 0 0 0 0,0 0 0 0 0,0 0 0 0 0,0 0 0 0 0,1-1-1 0 0,-1 1 1 0 0,0 0 0 0 0,0-1 0 0 0,5 1 0 0 0</inkml:trace>
</inkml:ink>
</file>

<file path=ppt/ink/ink1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4:33.8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10057 0 0,'0'0'10036'0'0,"15"3"-9706"0"0,3 2-188 0 0,25 9-1 0 0,-41-13-125 0 0,1 0 0 0 0,-1 1 0 0 0,1-1-1 0 0,-1 1 1 0 0,0-1 0 0 0,1 1 0 0 0,-1 0 0 0 0,0 0 0 0 0,0 0 0 0 0,0 0 0 0 0,-1 0 0 0 0,1 1-1 0 0,0-1 1 0 0,-1 1 0 0 0,0-1 0 0 0,1 1 0 0 0,1 4 0 0 0,0 1 11 0 0,5 10-123 0 0,-1 1 0 0 0,0 0 0 0 0,-2 0 0 0 0,0 1 0 0 0,-2-1-1 0 0,0 1 1 0 0,-1 0 0 0 0,-1 0 0 0 0,-1 22 0 0 0,0-38 42 0 0,0 0 0 0 0,-1 0 1 0 0,0 0-1 0 0,1 0 0 0 0,-1 0 1 0 0,-1 0-1 0 0,1 0 0 0 0,0 0 1 0 0,-1-1-1 0 0,0 1 0 0 0,0-1 1 0 0,0 1-1 0 0,-4 4 0 0 0,6-8 51 0 0,0 0-1 0 0,0 0 1 0 0,0 0 0 0 0,-1 1-1 0 0,1-1 1 0 0,0 0-1 0 0,0 0 1 0 0,-1 0-1 0 0,1 0 1 0 0,0 1-1 0 0,0-1 1 0 0,-1 0-1 0 0,1 0 1 0 0,0 0-1 0 0,-1 0 1 0 0,1 0-1 0 0,0 0 1 0 0,0 0-1 0 0,-1 0 1 0 0,1 0-1 0 0,0 0 1 0 0,-1 0-1 0 0,1 0 1 0 0,0 0-1 0 0,-1 0 1 0 0,1 0-1 0 0,0 0 1 0 0,0 0 0 0 0,-1 0-1 0 0,1-1 1 0 0,0 1-1 0 0,-1 0 1 0 0,1 0-1 0 0,0 0 1 0 0,0 0-1 0 0,-1 0 1 0 0,1-1-1 0 0,0 1 1 0 0,0 0-1 0 0,0 0 1 0 0,-1-1-1 0 0,1 1 1 0 0,0 0-1 0 0,0 0 1 0 0,0-1-1 0 0,0 1 1 0 0,0 0-1 0 0,-1 0 1 0 0,1-1-1 0 0,0 1 1 0 0,-5-16 6 0 0,4 8 3 0 0,0 1 0 0 0,1-1-1 0 0,0 0 1 0 0,0 1 0 0 0,1-1-1 0 0,0 0 1 0 0,0 1-1 0 0,1-1 1 0 0,0 1 0 0 0,0-1-1 0 0,0 1 1 0 0,1 0 0 0 0,4-7-1 0 0,0 1 94 0 0,1 1-1 0 0,0 0 1 0 0,0 0-1 0 0,2 1 1 0 0,-1 0 0 0 0,13-11-1 0 0,-18 19-71 0 0,-1 0 0 0 0,1 0 0 0 0,0 1 1 0 0,0-1-1 0 0,0 1 0 0 0,0 0 0 0 0,0 0 0 0 0,0 0 0 0 0,1 1 0 0 0,-1 0 0 0 0,0-1 0 0 0,1 2 0 0 0,-1-1 1 0 0,1 0-1 0 0,-1 1 0 0 0,8 0 0 0 0,-9 0-42 0 0,1 1 0 0 0,-1-1 0 0 0,0 1 0 0 0,1 0 0 0 0,-1 0 0 0 0,0 0 0 0 0,0 0 0 0 0,1 1 0 0 0,-1-1 1 0 0,0 1-1 0 0,-1 0 0 0 0,1 0 0 0 0,0 0 0 0 0,0 0 0 0 0,-1 0 0 0 0,1 1 0 0 0,-1-1 0 0 0,0 1 0 0 0,0 0 0 0 0,0 0 0 0 0,0-1 0 0 0,2 5 1 0 0,0 3-309 0 0,0 0 1 0 0,3 12 0 0 0,-5-13-514 0 0,1-1-1 0 0,0 0 1 0 0,5 10-1 0 0,-6-15 429 0 0,0 0 0 0 0,0-1 0 0 0,0 1 0 0 0,0-1-1 0 0,0 1 1 0 0,0-1 0 0 0,1 0 0 0 0,-1 0-1 0 0,1 0 1 0 0,-1 0 0 0 0,1 0 0 0 0,5 2 0 0 0,-1-1-688 0 0,1-1 1 0 0,-1 0 0 0 0,1 0 0 0 0,-1-1 0 0 0,1 1-1 0 0,0-2 1 0 0,0 1 0 0 0,7-1 0 0 0,8 0 552 0 0</inkml:trace>
</inkml:ink>
</file>

<file path=ppt/ink/ink1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4:34.2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76 180 1340 0 0,'0'0'4729'0'0,"13"-6"-2581"0"0,45-21-751 0 0,-53 25-1043 0 0,-1 0 1 0 0,1-1-1 0 0,0 0 1 0 0,-1 0-1 0 0,0 0 1 0 0,0-1-1 0 0,0 1 1 0 0,0-1-1 0 0,0 0 1 0 0,-1 0-1 0 0,4-5 1 0 0,-5 5-6 0 0,0 0 1 0 0,0 0-1 0 0,-1-1 1 0 0,0 1-1 0 0,0 0 1 0 0,0-1-1 0 0,0 1 1 0 0,0-1-1 0 0,-1 1 1 0 0,0-8-1 0 0,0 11-270 0 0,0-1 0 0 0,-1 0-1 0 0,1 0 1 0 0,-1 0-1 0 0,1 0 1 0 0,-1 1 0 0 0,0-1-1 0 0,1 0 1 0 0,-1 1 0 0 0,0-1-1 0 0,0 0 1 0 0,0 1 0 0 0,0-1-1 0 0,-1 1 1 0 0,1 0-1 0 0,0-1 1 0 0,-1 1 0 0 0,1 0-1 0 0,0 0 1 0 0,-1 0 0 0 0,0 0-1 0 0,1 0 1 0 0,-1 0 0 0 0,1 0-1 0 0,-3 0 1 0 0,-2-2 76 0 0,1 2 0 0 0,-1-1 0 0 0,1 0 0 0 0,-1 1 0 0 0,0 0 1 0 0,1 1-1 0 0,-8-1 0 0 0,7 1-90 0 0,-1 1-1 0 0,1-1 1 0 0,-1 1-1 0 0,1 1 1 0 0,-1-1-1 0 0,1 1 1 0 0,0 0 0 0 0,0 0-1 0 0,0 1 1 0 0,0 0-1 0 0,0 0 1 0 0,-6 5-1 0 0,9-6-58 0 0,-1 1-1 0 0,1 0 0 0 0,0 0 0 0 0,-1 0 1 0 0,2 0-1 0 0,-1 1 0 0 0,0-1 0 0 0,1 1 0 0 0,-1 0 1 0 0,1 0-1 0 0,0 0 0 0 0,0 0 0 0 0,1 0 1 0 0,-1 0-1 0 0,1 0 0 0 0,0 0 0 0 0,0 1 1 0 0,0-1-1 0 0,1 5 0 0 0,-1-4-5 0 0,1 0 1 0 0,0 0-1 0 0,1 0 1 0 0,-1 0-1 0 0,1-1 1 0 0,0 1-1 0 0,0 0 1 0 0,1 0-1 0 0,-1-1 0 0 0,1 1 1 0 0,0-1-1 0 0,1 1 1 0 0,-1-1-1 0 0,1 0 1 0 0,-1 0-1 0 0,1 0 1 0 0,0 0-1 0 0,1-1 0 0 0,-1 1 1 0 0,1-1-1 0 0,-1 0 1 0 0,1 0-1 0 0,5 3 1 0 0,-5-3-216 0 0,1-1 1 0 0,-1-1 0 0 0,0 1 0 0 0,0 0-1 0 0,1-1 1 0 0,-1 0 0 0 0,1 0 0 0 0,-1-1-1 0 0,1 1 1 0 0,-1-1 0 0 0,1 0 0 0 0,8-1-1 0 0,10-3-3836 0 0,-3-4-3834 0 0,-10 3 1090 0 0</inkml:trace>
</inkml:ink>
</file>

<file path=ppt/ink/ink1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4:34.6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 1 3420 0 0,'0'0'17074'0'0,"2"5"-16550"0"0,4 7-285 0 0,-2 0 0 0 0,0 1 1 0 0,0-1-1 0 0,-1 1 0 0 0,-1-1 0 0 0,1 17 1 0 0,1 86 71 0 0,-5-90-341 0 0,1-18-18 0 0,0 0 0 0 0,0 0 0 0 0,-1-1 0 0 0,-1 1 0 0 0,1-1 0 0 0,-3 8 0 0 0,3-11-313 0 0,0-1-1 0 0,0 0 1 0 0,0 0 0 0 0,0 0 0 0 0,-1 0-1 0 0,1 0 1 0 0,-1 0 0 0 0,-2 3 0 0 0,2-4-420 0 0,1 0 1 0 0,0 0-1 0 0,0 0 1 0 0,-1-1-1 0 0,1 1 1 0 0,-1 0-1 0 0,1-1 0 0 0,0 1 1 0 0,-1-1-1 0 0,1 1 1 0 0,-1-1-1 0 0,1 0 1 0 0,-1 0-1 0 0,-2 1 1 0 0</inkml:trace>
</inkml:ink>
</file>

<file path=ppt/ink/ink1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4:35.0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77 1 9041 0 0,'0'0'9093'0'0,"0"18"-8079"0"0,1 10-646 0 0,-2 74 705 0 0,-26 156-719 0 0,26-248-829 0 0,0-1 200 0 0,0 0 1 0 0,-5 15 0 0 0,5-22-51 0 0,1-1 0 0 0,-1 1 1 0 0,1-1-1 0 0,-1 1 0 0 0,1-1 0 0 0,-1 1 1 0 0,0-1-1 0 0,0 0 0 0 0,0 0 0 0 0,0 1 0 0 0,0-1 1 0 0,0 0-1 0 0,0 0 0 0 0,0 0 0 0 0,0 0 1 0 0,0 0-1 0 0,-1 0 0 0 0,1 0 0 0 0,0 0 0 0 0,-1-1 1 0 0,1 1-1 0 0,-4 0 0 0 0,-1-1-4681 0 0,-3-6-1867 0 0</inkml:trace>
</inkml:ink>
</file>

<file path=ppt/ink/ink1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4:35.6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1 240 288 0 0,'0'0'13875'0'0,"14"-4"-13189"0"0,4-1-490 0 0,-4 0-29 0 0,1 1 0 0 0,-1 1-1 0 0,23-3 1 0 0,-33 6-143 0 0,140-23 608 0 0,-125 19-458 0 0,-1-1 0 0 0,0 0 0 0 0,0-2 0 0 0,0 0 0 0 0,26-16 0 0 0,-41 21-98 0 0,1 0 1 0 0,-1-1 0 0 0,0 1-1 0 0,0-1 1 0 0,0 0 0 0 0,0 0 0 0 0,-1 0-1 0 0,1 0 1 0 0,-1 0 0 0 0,0-1 0 0 0,0 1-1 0 0,0-1 1 0 0,0 1 0 0 0,-1-1-1 0 0,1 0 1 0 0,-1 1 0 0 0,0-1 0 0 0,0 0-1 0 0,0 0 1 0 0,-1 0 0 0 0,0 0-1 0 0,1 0 1 0 0,-1 0 0 0 0,-1 0 0 0 0,1 0-1 0 0,0 0 1 0 0,-2-6 0 0 0,1 8-27 0 0,-1 0 0 0 0,1 0 1 0 0,0 0-1 0 0,-1 0 0 0 0,1 0 0 0 0,-1 0 1 0 0,0 0-1 0 0,1 1 0 0 0,-1-1 0 0 0,0 1 1 0 0,0-1-1 0 0,0 1 0 0 0,0 0 0 0 0,0 0 1 0 0,0-1-1 0 0,-1 2 0 0 0,1-1 0 0 0,0 0 1 0 0,0 0-1 0 0,-3 0 0 0 0,-2 0 29 0 0,0-1 0 0 0,0 1 0 0 0,-1 0 0 0 0,1 1 0 0 0,-12 0 0 0 0,11 1-58 0 0,0 1-1 0 0,0 0 1 0 0,1 0 0 0 0,-1 0-1 0 0,1 1 1 0 0,-1 0 0 0 0,1 0-1 0 0,0 1 1 0 0,0 0-1 0 0,0 1 1 0 0,1-1 0 0 0,-1 1-1 0 0,-10 11 1 0 0,13-13-29 0 0,1 2 1 0 0,-1-1 0 0 0,1 0-1 0 0,-1 1 1 0 0,1 0 0 0 0,0 0-1 0 0,1-1 1 0 0,-1 2 0 0 0,1-1-1 0 0,0 0 1 0 0,1 0 0 0 0,-1 1-1 0 0,1-1 1 0 0,0 1-1 0 0,0-1 1 0 0,1 1 0 0 0,-1 0-1 0 0,1-1 1 0 0,1 1 0 0 0,0 9-1 0 0,0-13-26 0 0,-1 0-1 0 0,1 0 1 0 0,0 0-1 0 0,-1-1 1 0 0,1 1-1 0 0,0 0 1 0 0,0 0-1 0 0,0-1 1 0 0,0 1-1 0 0,0-1 1 0 0,1 1-1 0 0,-1-1 1 0 0,0 1-1 0 0,1-1 1 0 0,-1 0 0 0 0,3 2-1 0 0,-1-2-20 0 0,0 1 1 0 0,0 0-1 0 0,0-1 1 0 0,0 0-1 0 0,1 0 1 0 0,-1 0-1 0 0,1 0 1 0 0,4 1-1 0 0,1-2-48 0 0,0 1 0 0 0,0-1 0 0 0,0-1-1 0 0,1 1 1 0 0,-1-2 0 0 0,10-1 0 0 0,31-12-430 0 0,-34 10 460 0 0,1 0 0 0 0,-1 1 0 0 0,1 0 0 0 0,33-1 0 0 0,-49 5 107 0 0,0 0 0 0 0,0 0 0 0 0,0 0 0 0 0,1 0 1 0 0,-1 0-1 0 0,0 1 0 0 0,0-1 0 0 0,0 0 0 0 0,0 1 1 0 0,0-1-1 0 0,0 1 0 0 0,0 0 0 0 0,0-1 0 0 0,0 1 0 0 0,0 0 1 0 0,0-1-1 0 0,0 1 0 0 0,0 0 0 0 0,0 0 0 0 0,0 0 1 0 0,-1 0-1 0 0,1 0 0 0 0,0 0 0 0 0,-1 0 0 0 0,1 0 0 0 0,-1 0 1 0 0,1 2-1 0 0,1 3 91 0 0,0 0 0 0 0,-1 1 1 0 0,1 0-1 0 0,-1 7 0 0 0,-1-10-40 0 0,1 1-1 0 0,-1-1 1 0 0,1 0-1 0 0,0 1 0 0 0,0-1 1 0 0,1 0-1 0 0,1 4 1 0 0,-3-7-69 0 0,1-1 0 0 0,-1 1 0 0 0,1-1 0 0 0,-1 0 0 0 0,1 1 0 0 0,0-1 0 0 0,-1 0 0 0 0,1 0 0 0 0,-1 1 0 0 0,1-1 0 0 0,0 0 1 0 0,-1 0-1 0 0,1 0 0 0 0,0 0 0 0 0,-1 0 0 0 0,1 0 0 0 0,-1 0 0 0 0,1 0 0 0 0,0 0 0 0 0,-1 0 0 0 0,1 0 0 0 0,0 0 0 0 0,-1 0 1 0 0,1 0-1 0 0,-1-1 0 0 0,1 1 0 0 0,0 0 0 0 0,-1-1 0 0 0,2 1 0 0 0,17-12 164 0 0,24-24-182 0 0,-29 22 16 0 0,31-20 0 0 0,-45 33-22 0 0,1 1 0 0 0,0-1 0 0 0,-1 1 1 0 0,1 0-1 0 0,0-1 0 0 0,0 1 0 0 0,-1 0 0 0 0,1-1 0 0 0,0 1 0 0 0,0 0 0 0 0,0 0 0 0 0,0 0 0 0 0,-1 0 0 0 0,1-1 0 0 0,0 1 0 0 0,0 0 0 0 0,0 1 0 0 0,0-1 0 0 0,-1 0 0 0 0,1 0 0 0 0,0 0 0 0 0,0 0 0 0 0,0 1 0 0 0,-1-1 1 0 0,1 0-1 0 0,0 1 0 0 0,0-1 0 0 0,-1 1 0 0 0,1-1 0 0 0,0 1 0 0 0,-1-1 0 0 0,1 1 0 0 0,0-1 0 0 0,-1 1 0 0 0,2 1 0 0 0,1 2-167 0 0,0 1-1 0 0,-1 0 1 0 0,1 0-1 0 0,3 10 1 0 0,5 9-1239 0 0,-9-22 1062 0 0,-1 0 0 0 0,1 0-1 0 0,0 0 1 0 0,0-1-1 0 0,0 1 1 0 0,0 0-1 0 0,0-1 1 0 0,1 1 0 0 0,-1-1-1 0 0,0 0 1 0 0,1 0-1 0 0,-1 0 1 0 0,1 0 0 0 0,-1 0-1 0 0,1 0 1 0 0,2 0-1 0 0,3 0-2372 0 0,0 0-1 0 0,1-1 1 0 0,15-1 0 0 0,-9-1 825 0 0</inkml:trace>
</inkml:ink>
</file>

<file path=ppt/ink/ink1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4:35.8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200 99 1440 0 0,'0'0'11455'0'0,"-3"-13"-9651"0"0,-10-40-195 0 0,12 51-1499 0 0,0 0 0 0 0,0 0 0 0 0,0 1 0 0 0,0-1 0 0 0,0 0-1 0 0,0 0 1 0 0,0 1 0 0 0,-1-1 0 0 0,1 1 0 0 0,-1-1 0 0 0,1 1 0 0 0,-1 0 0 0 0,0-1-1 0 0,1 1 1 0 0,-1 0 0 0 0,0 0 0 0 0,0 0 0 0 0,0 0 0 0 0,0 0 0 0 0,1 1 0 0 0,-1-1 0 0 0,0 1-1 0 0,-1-1 1 0 0,1 1 0 0 0,0 0 0 0 0,0 0 0 0 0,-3 0 0 0 0,1-1 89 0 0,-1 1-99 0 0,0-1 0 0 0,1 1 0 0 0,-1 0 0 0 0,1 0 0 0 0,-1 1 0 0 0,1 0 0 0 0,-1-1 0 0 0,1 2-1 0 0,-1-1 1 0 0,1 0 0 0 0,0 1 0 0 0,-1 0 0 0 0,1 0 0 0 0,0 0 0 0 0,0 0 0 0 0,1 1-1 0 0,-1-1 1 0 0,-5 6 0 0 0,5-4-69 0 0,-1 1 0 0 0,1 0 0 0 0,1 0 0 0 0,-1 0 0 0 0,1 1 0 0 0,0-1 0 0 0,0 1 0 0 0,1-1 0 0 0,-1 1 0 0 0,1 0 0 0 0,1 0 0 0 0,-1 0 0 0 0,0 9 0 0 0,0-5-93 0 0,1 0 1 0 0,1 0-1 0 0,0-1 0 0 0,0 1 1 0 0,1 0-1 0 0,0 0 0 0 0,1 0 1 0 0,0 0-1 0 0,1-1 0 0 0,0 1 1 0 0,5 10-1 0 0,-6-14-286 0 0,1-1-1 0 0,0 0 1 0 0,0-1-1 0 0,0 1 1 0 0,1-1-1 0 0,-1 1 1 0 0,1-1-1 0 0,0 0 1 0 0,1 0-1 0 0,-1 0 1 0 0,0-1-1 0 0,1 0 1 0 0,0 0-1 0 0,0 0 1 0 0,0 0-1 0 0,0-1 1 0 0,1 0-1 0 0,-1 0 1 0 0,0 0-1 0 0,1-1 1 0 0,5 2-1 0 0,-2-2-2143 0 0,0 0-1 0 0,-1-1 1 0 0,15 0-1 0 0,-1-4-1046 0 0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38:43.4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1 803 872 0 0,'0'0'6337'0'0,"0"-3"-5724"0"0,0 1-450 0 0,1-1-1 0 0,-1 1 1 0 0,1 0 0 0 0,0-1-1 0 0,0 1 1 0 0,0 0 0 0 0,0 0-1 0 0,0 0 1 0 0,1-1 0 0 0,-1 1-1 0 0,0 1 1 0 0,1-1-1 0 0,0 0 1 0 0,-1 0 0 0 0,5-2-1 0 0,0-2 772 0 0,1 0-1 0 0,0 1 1 0 0,13-6-1 0 0,-19 10-885 0 0,-1 1 1 0 0,1-1-1 0 0,0 1 1 0 0,0-1-1 0 0,-1 1 1 0 0,1 0-1 0 0,0-1 1 0 0,0 1-1 0 0,0 0 1 0 0,-1 0-1 0 0,1 0 1 0 0,0 0-1 0 0,0 0 1 0 0,0 0-1 0 0,0 0 1 0 0,0 0-1 0 0,-1 0 1 0 0,1 0-1 0 0,0 0 1 0 0,0 0-1 0 0,0 0 0 0 0,-1 1 1 0 0,1-1-1 0 0,0 0 1 0 0,0 1-1 0 0,0-1 1 0 0,-1 1-1 0 0,1-1 1 0 0,0 1-1 0 0,-1-1 1 0 0,1 1-1 0 0,0-1 1 0 0,-1 1-1 0 0,1-1 1 0 0,-1 1-1 0 0,1 0 1 0 0,-1-1-1 0 0,1 1 1 0 0,-1 0-1 0 0,1 0 1 0 0,-1-1-1 0 0,0 1 1 0 0,1 0-1 0 0,-1 1 1 0 0,2 5 111 0 0,0 0 0 0 0,-1 0 0 0 0,0 0 0 0 0,0 10 0 0 0,0-6 2 0 0,1 10-15 0 0,1 0 0 0 0,1 0-1 0 0,1-1 1 0 0,1 1 0 0 0,0-1-1 0 0,2 0 1 0 0,0-1 0 0 0,16 26-1 0 0,-22-42-131 0 0,0 0 0 0 0,0 0-1 0 0,1 0 1 0 0,-1 0 0 0 0,1 0-1 0 0,0 0 1 0 0,0-1-1 0 0,0 1 1 0 0,5 2 0 0 0,-7-4 0 0 0,0-1 0 0 0,1 1 0 0 0,-1 0 1 0 0,1-1-1 0 0,-1 1 0 0 0,1-1 0 0 0,0 0 0 0 0,-1 1 0 0 0,1-1 1 0 0,-1 0-1 0 0,1 0 0 0 0,-1 0 0 0 0,1 0 0 0 0,0 0 1 0 0,-1-1-1 0 0,1 1 0 0 0,-1 0 0 0 0,1-1 0 0 0,-1 1 1 0 0,1-1-1 0 0,-1 1 0 0 0,1-1 0 0 0,-1 0 0 0 0,0 0 1 0 0,3-1-1 0 0,8-9 108 0 0,-1 0 0 0 0,0-1 1 0 0,-1 0-1 0 0,0-1 0 0 0,10-18 1 0 0,-7 13-67 0 0,151-243 312 0 0,58-80-288 0 0,-24 77-273 0 0,-190 254 52 0 0,-1 1-576 0 0,0-1 0 0 0,0 0-1 0 0,7-15 1 0 0,-24 38-9463 0 0,-8 4 5832 0 0</inkml:trace>
</inkml:ink>
</file>

<file path=ppt/ink/ink1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4:36.2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1 117 4820 0 0,'0'0'10291'0'0,"7"-7"-10055"0"0,26-22-5 0 0,-32 28-178 0 0,0 0-1 0 0,0 0 0 0 0,0 0 1 0 0,0 0-1 0 0,0 1 1 0 0,0-1-1 0 0,1 0 1 0 0,-1 0-1 0 0,0 1 1 0 0,0-1-1 0 0,1 1 1 0 0,-1-1-1 0 0,0 1 0 0 0,1 0 1 0 0,-1 0-1 0 0,3-1 1 0 0,-4 1-13 0 0,1 0 0 0 0,-1 0-1 0 0,1 0 1 0 0,-1 0 0 0 0,1 0 0 0 0,-1 0 0 0 0,1 0 0 0 0,-1 0 0 0 0,1-1 0 0 0,-1 1 0 0 0,0 0 0 0 0,1 0-1 0 0,-1 0 1 0 0,1-1 0 0 0,-1 1 0 0 0,0 0 0 0 0,1-1 0 0 0,-1 1 0 0 0,1 0 0 0 0,-1-1 0 0 0,0 1 0 0 0,0 0-1 0 0,1-1 1 0 0,-1 1 0 0 0,0-1 0 0 0,0 1 0 0 0,1-1 0 0 0,2-4 92 0 0,1 0 0 0 0,-1-1 0 0 0,0 1 0 0 0,-1-1 0 0 0,0 1 0 0 0,1-1 0 0 0,-2 0 1 0 0,1 0-1 0 0,0-7 0 0 0,-2 13 209 0 0,1 24-805 0 0,-3-17 366 0 0,-6 13-615 0 0,1-14-2174 0 0,-4-3-3373 0 0,4-3 693 0 0,-4 0 2479 0 0</inkml:trace>
</inkml:ink>
</file>

<file path=ppt/ink/ink1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4:36.8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252 424 1236 0 0,'0'0'11292'0'0,"1"-13"-9923"0"0,4-40-122 0 0,-4 50-1135 0 0,-1 1 0 0 0,0 0 1 0 0,0-1-1 0 0,0 1 0 0 0,0 0 0 0 0,0 0 0 0 0,-1-1 1 0 0,1 1-1 0 0,-1 0 0 0 0,0 0 0 0 0,1-1 0 0 0,-1 1 1 0 0,0 0-1 0 0,0 0 0 0 0,0 0 0 0 0,-1 0 0 0 0,1 0 0 0 0,0 0 1 0 0,-1 1-1 0 0,1-1 0 0 0,-1 0 0 0 0,0 1 0 0 0,1-1 1 0 0,-1 1-1 0 0,0-1 0 0 0,0 1 0 0 0,0 0 0 0 0,0 0 1 0 0,0 0-1 0 0,-3-1 0 0 0,1 1-21 0 0,-1 0 1 0 0,1 0-1 0 0,-1 0 0 0 0,1 1 1 0 0,-1 0-1 0 0,0 0 1 0 0,1 0-1 0 0,-1 0 0 0 0,1 1 1 0 0,-1-1-1 0 0,1 1 0 0 0,-6 2 1 0 0,0 1-11 0 0,1 0 0 0 0,0 1 0 0 0,0 0-1 0 0,0 0 1 0 0,1 1 0 0 0,0 0 0 0 0,0 1 0 0 0,0-1 0 0 0,1 1 0 0 0,0 1 0 0 0,1 0 0 0 0,-9 12 0 0 0,9-11-66 0 0,0 0 1 0 0,1 1 0 0 0,0 0 0 0 0,1 0 0 0 0,0 0-1 0 0,0 0 1 0 0,1 0 0 0 0,0 1 0 0 0,1 0 0 0 0,1 0-1 0 0,-1 16 1 0 0,1-21-21 0 0,2 0 0 0 0,-1 0-1 0 0,1 1 1 0 0,0-1 0 0 0,0 0-1 0 0,1 0 1 0 0,-1 0 0 0 0,1 0-1 0 0,4 7 1 0 0,-5-11 19 0 0,1 1 0 0 0,-1-1 0 0 0,1 0 0 0 0,-1 0-1 0 0,1 0 1 0 0,0 0 0 0 0,0 0 0 0 0,0 0 0 0 0,0-1 0 0 0,0 1 0 0 0,0-1-1 0 0,1 1 1 0 0,-1-1 0 0 0,0 0 0 0 0,1 0 0 0 0,-1 0 0 0 0,1 0 0 0 0,-1 0-1 0 0,1-1 1 0 0,0 1 0 0 0,-1-1 0 0 0,1 0 0 0 0,-1 1 0 0 0,4-1 0 0 0,-1-1 33 0 0,0 1-1 0 0,0-1 1 0 0,0 1 0 0 0,-1-1 0 0 0,1 0 0 0 0,0-1 0 0 0,-1 0 0 0 0,1 1 0 0 0,-1-1 0 0 0,8-5 0 0 0,-5 3-7 0 0,0-2-1 0 0,0 1 1 0 0,-1-1 0 0 0,1 0-1 0 0,7-9 1 0 0,2-7 13 0 0,-1-1-1 0 0,23-42 1 0 0,-38 64-52 0 0,17-33 20 0 0,-2-1 0 0 0,18-62-1 0 0,9-77 51 0 0,-14 56 332 0 0,-45 172-557 0 0,-25 57 0 0 0,6-21-473 0 0,23-55 100 0 0,-26 78-1129 0 0,34-93-60 0 0,0 0-1 0 0,2 0 0 0 0,-3 37 1 0 0,6-53 913 0 0,0 0 1 0 0,0-1-1 0 0,0 1 1 0 0,1 0 0 0 0,-1 0-1 0 0,1 0 1 0 0,0 0-1 0 0,0 0 1 0 0,0 0-1 0 0,1-1 1 0 0,3 7-1 0 0,7 8-2377 0 0</inkml:trace>
</inkml:ink>
</file>

<file path=ppt/ink/ink1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4:37.1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157 163 4528 0 0,'0'0'8748'0'0,"2"-13"-7449"0"0,0-3-884 0 0,5-74 2677 0 0,-7 86-2979 0 0,0 1-1 0 0,0 0 0 0 0,0 0 0 0 0,0-1 0 0 0,-1 1 1 0 0,1 0-1 0 0,-1 0 0 0 0,-2-6 0 0 0,3 9-90 0 0,-1-1 0 0 0,1 0 0 0 0,-1 1 0 0 0,1-1 0 0 0,-1 1 0 0 0,1-1 0 0 0,-1 1 0 0 0,1-1 0 0 0,-1 1 0 0 0,1-1 0 0 0,-1 1 0 0 0,1 0 0 0 0,-1-1 0 0 0,0 1 0 0 0,1 0 1 0 0,-1 0-1 0 0,0-1 0 0 0,0 1 0 0 0,-1 0-12 0 0,1 0 1 0 0,-1 0-1 0 0,0 0 1 0 0,0 0 0 0 0,1 0-1 0 0,-1 0 1 0 0,0 1-1 0 0,1-1 1 0 0,-1 0 0 0 0,-2 2-1 0 0,-2 1 55 0 0,-1 0 1 0 0,1 0-1 0 0,0 1 0 0 0,0 0 0 0 0,0 0 0 0 0,0 1 1 0 0,-9 10-1 0 0,6-6 5 0 0,0 2-1 0 0,1-1 1 0 0,-10 16 0 0 0,14-19-61 0 0,0 1 0 0 0,0 0 0 0 0,1 0 0 0 0,0 0 0 0 0,0 0 0 0 0,1 0 0 0 0,0 1 0 0 0,1-1 0 0 0,0 1 0 0 0,0-1 0 0 0,1 17 0 0 0,0-21-21 0 0,0 0 0 0 0,1 0-1 0 0,0 0 1 0 0,0 0 0 0 0,0 0 0 0 0,0 0-1 0 0,1-1 1 0 0,-1 1 0 0 0,1 0 0 0 0,0-1-1 0 0,0 1 1 0 0,0-1 0 0 0,1 0 0 0 0,-1 0-1 0 0,1 0 1 0 0,0 0 0 0 0,0 0 0 0 0,0 0-1 0 0,0-1 1 0 0,0 0 0 0 0,0 1 0 0 0,1-1-1 0 0,-1 0 1 0 0,1 0 0 0 0,0-1 0 0 0,0 1-1 0 0,4 0 1 0 0,2 1-447 0 0,1-1-1 0 0,-1 0 0 0 0,1-1 1 0 0,14 1-1 0 0,-18-2-863 0 0,-1-1 0 0 0,1 1 0 0 0,-1-1 0 0 0,13-3 0 0 0,-5-2-3719 0 0,-4-2-1188 0 0</inkml:trace>
</inkml:ink>
</file>

<file path=ppt/ink/ink1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4:37.5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 0 8757 0 0,'0'0'7971'0'0,"0"14"-7033"0"0,-1-1-733 0 0,1 15 723 0 0,-8 49 0 0 0,4-55-464 0 0,1 1-1 0 0,0 35 1 0 0,10-59-23 0 0,3-7-418 0 0,-2-1-1 0 0,1 1 1 0 0,14-20-1 0 0,-13 15-12 0 0,0 0-5 0 0,-4 5 6 0 0,0 0-1 0 0,1 0 1 0 0,0 0-1 0 0,0 1 0 0 0,1 0 1 0 0,14-10-1 0 0,-21 17-8 0 0,-1 0 0 0 0,0 0 0 0 0,1-1-1 0 0,-1 1 1 0 0,0 0 0 0 0,1 0 0 0 0,-1 0 0 0 0,1 0-1 0 0,-1 0 1 0 0,0 0 0 0 0,1 0 0 0 0,-1 0 0 0 0,1 0-1 0 0,-1 0 1 0 0,0 0 0 0 0,1 0 0 0 0,-1 0 0 0 0,1 0-1 0 0,-1 0 1 0 0,0 0 0 0 0,1 0 0 0 0,-1 0 0 0 0,1 1-1 0 0,-1-1 1 0 0,0 0 0 0 0,1 0 0 0 0,-1 0-1 0 0,0 1 1 0 0,1 0 0 0 0,6 13 17 0 0,-2 17-118 0 0,-5-5-624 0 0,-1-19-233 0 0,1 0 1 0 0,0 0-1 0 0,2 9 0 0 0,-2-15 578 0 0,0 0-1 0 0,1-1 1 0 0,-1 1-1 0 0,0 0 1 0 0,1 0 0 0 0,-1-1-1 0 0,1 1 1 0 0,-1 0-1 0 0,1-1 1 0 0,-1 1 0 0 0,1-1-1 0 0,0 1 1 0 0,-1 0-1 0 0,1-1 1 0 0,0 1 0 0 0,-1-1-1 0 0,1 0 1 0 0,0 1-1 0 0,0-1 1 0 0,-1 0 0 0 0,1 1-1 0 0,0-1 1 0 0,0 0 0 0 0,0 0-1 0 0,-1 0 1 0 0,1 1-1 0 0,0-1 1 0 0,0 0 0 0 0,1 0-1 0 0,8 0-5434 0 0</inkml:trace>
</inkml:ink>
</file>

<file path=ppt/ink/ink1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4:37.9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472 15 8953 0 0,'0'0'9985'0'0,"-15"1"-9823"0"0,-6 2-124 0 0,-21 4 1 0 0,40-6-38 0 0,0 0-1 0 0,0 0 0 0 0,0 0 1 0 0,0 0-1 0 0,-1 0 1 0 0,2 0-1 0 0,-1 1 0 0 0,0-1 1 0 0,0 1-1 0 0,0-1 1 0 0,1 1-1 0 0,-1 0 1 0 0,0-1-1 0 0,1 1 0 0 0,0 0 1 0 0,-1 0-1 0 0,1 0 1 0 0,0 0-1 0 0,0 1 1 0 0,0-1-1 0 0,1 0 0 0 0,-1 0 1 0 0,0 1-1 0 0,1-1 1 0 0,-1 0-1 0 0,1 1 1 0 0,0 2-1 0 0,-1-1 1 0 0,0 4-24 0 0,0-1 0 0 0,0 0 0 0 0,1 1 0 0 0,1 14 0 0 0,-1-21 1 0 0,0 1-1 0 0,0 0 1 0 0,0-1-1 0 0,0 1 1 0 0,1-1-1 0 0,-1 1 0 0 0,1 0 1 0 0,-1-1-1 0 0,1 1 1 0 0,0-1-1 0 0,0 1 1 0 0,-1-1-1 0 0,1 1 0 0 0,0-1 1 0 0,0 0-1 0 0,1 0 1 0 0,-1 1-1 0 0,0-1 1 0 0,0 0-1 0 0,0 0 1 0 0,1 0-1 0 0,-1 0 0 0 0,1 0 1 0 0,-1 0-1 0 0,1-1 1 0 0,-1 1-1 0 0,3 1 1 0 0,0-2-24 0 0,0 1 1 0 0,0-1-1 0 0,1 0 0 0 0,-1 0 1 0 0,0-1-1 0 0,0 1 1 0 0,0-1-1 0 0,0 0 0 0 0,0 0 1 0 0,0 0-1 0 0,0 0 1 0 0,-1-1-1 0 0,1 0 0 0 0,0 1 1 0 0,-1-1-1 0 0,1-1 1 0 0,-1 1-1 0 0,0 0 0 0 0,1-1 1 0 0,-1 0-1 0 0,2-3 1 0 0,9-8 55 0 0,-2 0 0 0 0,0-2 1 0 0,12-20-1 0 0,-8 12 224 0 0,-11 17-123 0 0,-3 3 42 0 0,0 1-1 0 0,0 0 1 0 0,0 0-1 0 0,1 1 0 0 0,-1-1 1 0 0,1 0-1 0 0,3-2 1 0 0,-5 5-128 0 0,0-1 0 0 0,-1 1 0 0 0,1 0 0 0 0,0-1 0 0 0,0 1 0 0 0,0 0 0 0 0,0 0 0 0 0,0-1 0 0 0,0 1 0 0 0,0 0 0 0 0,0 0 0 0 0,0 0 0 0 0,0 0 0 0 0,0 0 0 0 0,0 1 0 0 0,0-1 0 0 0,0 0 0 0 0,0 0 0 0 0,0 1 0 0 0,0-1 0 0 0,0 0 0 0 0,-1 1 0 0 0,1-1 0 0 0,0 1 0 0 0,0-1 0 0 0,0 1 0 0 0,-1 0 0 0 0,1-1 0 0 0,0 1 0 0 0,0 0 0 0 0,-1-1 0 0 0,1 2 0 0 0,5 4 2 0 0,0 1-1 0 0,-1-1 0 0 0,0 1 1 0 0,0 0-1 0 0,4 12 0 0 0,17 40 21 0 0,-16-35 27 0 0,6 17 22 0 0,18 70 0 0 0,-28-88-48 0 0,-2 1 0 0 0,-1 1 0 0 0,0-1 0 0 0,-2 38 0 0 0,-1-58 1 0 0,-1 0 1 0 0,1-1-1 0 0,-1 1 0 0 0,0 0 0 0 0,0 0 0 0 0,0-1 1 0 0,0 1-1 0 0,-1 0 0 0 0,1-1 0 0 0,-1 1 0 0 0,0-1 1 0 0,-3 5-1 0 0,3-6-15 0 0,0 0 0 0 0,-1 0 0 0 0,1 0 0 0 0,0 0 1 0 0,-1 0-1 0 0,1 0 0 0 0,-1-1 0 0 0,1 1 0 0 0,-1-1 0 0 0,0 0 0 0 0,1 0 1 0 0,-1 0-1 0 0,0 0 0 0 0,0 0 0 0 0,0 0 0 0 0,-5-1 0 0 0,-20 1-239 0 0,-1-1-1 0 0,0-2 0 0 0,1-1 0 0 0,-44-10 0 0 0,16 2-563 0 0,-163-24-5949 0 0,135 22 815 0 0,-41-13-1481 0 0</inkml:trace>
</inkml:ink>
</file>

<file path=ppt/ink/ink1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4:38.5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1 322 4028 0 0,'0'0'16559'0'0,"6"0"-16117"0"0,79 6 402 0 0,94-5-1 0 0,-125-2-706 0 0,456-30 179 0 0,-367 19-342 0 0,1277-113-27 0 0,-1062 91 0 0 0,454-40 37 0 0,-1 37 219 0 0,-376 38-3 0 0,133-3 568 0 0,-402-4 95 0 0,28-1-1816 0 0,-196 18-982 0 0,-1-8 1425 0 0,0-1 0 0 0,1 0 0 0 0,-1 0 0 0 0,0 0 0 0 0,0 0 0 0 0,0 0 0 0 0,-6 2 0 0 0,-14 3-7879 0 0,5-4-901 0 0</inkml:trace>
</inkml:ink>
</file>

<file path=ppt/ink/ink1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4:40.7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20 281 5044 0 0,'0'0'12602'0'0,"-4"1"-12368"0"0,2-1-163 0 0,-10 3 194 0 0,10 0 17 0 0,9 0 219 0 0,13 2 49 0 0,1-1 0 0 0,0-1 0 0 0,0-1 0 0 0,42 0 0 0 0,-29-2-266 0 0,456-20 619 0 0,-449 17-952 0 0,-9 1-110 0 0,-8 1-527 0 0,29-5 1 0 0,-53 6 670 0 0,0 0 0 0 0,1 0-1 0 0,-1-1 1 0 0,0 1 0 0 0,1 0 0 0 0,-1 0 0 0 0,0 0 0 0 0,1 0 0 0 0,-1 0 0 0 0,0 0 0 0 0,1 0 0 0 0,-1-1 0 0 0,0 1 0 0 0,0 0 0 0 0,1 0 0 0 0,-1 0 0 0 0,0-1 0 0 0,0 1 0 0 0,1 0 0 0 0,-1 0 0 0 0,0-1 0 0 0,0 1 0 0 0,0 0 0 0 0,1-1-1 0 0,-1 1 1 0 0,0 0 0 0 0,0 0 0 0 0,0-1 0 0 0,0 1 0 0 0,0 0 0 0 0,0-1 0 0 0,0 1 0 0 0,0 0 0 0 0,1-1 0 0 0,-1 1 0 0 0,0 0 0 0 0,-1-1 0 0 0,1 1 0 0 0,0 0 0 0 0,0-1 0 0 0,0 1 0 0 0,0 0 0 0 0,0-1 0 0 0,0 1 0 0 0,0 0-1 0 0,0-1 1 0 0,0 1 0 0 0,-1 0 0 0 0,1-1 0 0 0,0 1 0 0 0,0 0 0 0 0,0 0 0 0 0,-1-1 0 0 0,1 1 0 0 0,-1 0 0 0 0,-14-17-410 0 0,13 15 372 0 0,-125-103-359 0 0,104 85 1040 0 0,2-1 1 0 0,0-1-1 0 0,-33-46 1 0 0,54 68-611 0 0,0 0 0 0 0,0 0 0 0 0,0 0 1 0 0,0 0-1 0 0,0 0 0 0 0,0 0 0 0 0,-1 0 0 0 0,1-1 0 0 0,0 1 0 0 0,0 0 0 0 0,0 0 0 0 0,0 0 1 0 0,0 0-1 0 0,0 0 0 0 0,0 0 0 0 0,0-1 0 0 0,0 1 0 0 0,0 0 0 0 0,0 0 0 0 0,0 0 1 0 0,0 0-1 0 0,0 0 0 0 0,0-1 0 0 0,0 1 0 0 0,0 0 0 0 0,0 0 0 0 0,0 0 0 0 0,0 0 1 0 0,0 0-1 0 0,0-1 0 0 0,0 1 0 0 0,0 0 0 0 0,0 0 0 0 0,0 0 0 0 0,0 0 0 0 0,0 0 0 0 0,0-1 1 0 0,0 1-1 0 0,0 0 0 0 0,0 0 0 0 0,0 0 0 0 0,0 0 0 0 0,1 0 0 0 0,-1 0 0 0 0,0 0 1 0 0,0-1-1 0 0,9 3 140 0 0,11 8-138 0 0,17 14 202 0 0,94 67 334 0 0,-98-66-308 0 0,55 55 0 0 0,-82-74-227 0 0,0 1-1 0 0,-1 0 0 0 0,0 0 0 0 0,0 0 1 0 0,0 1-1 0 0,-1 0 0 0 0,0 0 0 0 0,4 12 1 0 0,-7-16-21 0 0,0-1 1 0 0,0 0 0 0 0,-1 0 0 0 0,1 1 0 0 0,-1-1-1 0 0,0 0 1 0 0,0 1 0 0 0,0-1 0 0 0,0 1 0 0 0,0-1-1 0 0,-1 0 1 0 0,0 1 0 0 0,1-1 0 0 0,-1 0 0 0 0,-1 0 0 0 0,1 0-1 0 0,0 0 1 0 0,-1 0 0 0 0,1 0 0 0 0,-1 0 0 0 0,0 0-1 0 0,0 0 1 0 0,0-1 0 0 0,0 1 0 0 0,-4 2 0 0 0,-4 3-270 0 0,0-1 0 0 0,0 1 0 0 0,-1-2 0 0 0,0 0 1 0 0,0 0-1 0 0,0-1 0 0 0,-24 8 0 0 0,12-12-2100 0 0,15-1-1638 0 0,6-12-5967 0 0</inkml:trace>
</inkml:ink>
</file>

<file path=ppt/ink/ink1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4:41.4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1 154 10821 0 0,'0'0'7083'0'0,"7"13"-5937"0"0,3 4-803 0 0,1 2 76 0 0,-1 0 1 0 0,9 24-1 0 0,-2 4 507 0 0,18 79 0 0 0,-33-120-868 0 0,-1 0-1 0 0,0 0 0 0 0,-1 1 0 0 0,1-1 0 0 0,-1 0 0 0 0,-1 8 0 0 0,0-14-48 0 0,1 0-1 0 0,0 1 0 0 0,0-1 0 0 0,-1 1 1 0 0,1-1-1 0 0,-1 0 0 0 0,1 0 0 0 0,0 1 0 0 0,-1-1 1 0 0,1 0-1 0 0,-1 0 0 0 0,1 1 0 0 0,0-1 0 0 0,-1 0 1 0 0,1 0-1 0 0,-1 0 0 0 0,1 0 0 0 0,-1 0 1 0 0,1 0-1 0 0,-1 1 0 0 0,1-1 0 0 0,-1 0 0 0 0,1 0 1 0 0,-1-1-1 0 0,1 1 0 0 0,-1 0 0 0 0,1 0 0 0 0,0 0 1 0 0,-1 0-1 0 0,1 0 0 0 0,-1 0 0 0 0,1-1 1 0 0,-1 1-1 0 0,0-1 0 0 0,-17-6 131 0 0,13 3-132 0 0,0 0-1 0 0,0-1 1 0 0,0 1-1 0 0,0-1 1 0 0,1 0-1 0 0,-1 0 1 0 0,1-1-1 0 0,1 1 1 0 0,-1-1-1 0 0,1 0 1 0 0,0 0-1 0 0,0 0 1 0 0,1 0-1 0 0,-1-1 1 0 0,-1-12-1 0 0,0-3-65 0 0,1 0 0 0 0,2 0 0 0 0,0-33 0 0 0,2 38 24 0 0,0 0 0 0 0,1 1-1 0 0,1-1 1 0 0,0 1 0 0 0,1 0-1 0 0,1 0 1 0 0,0 0 0 0 0,11-21 0 0 0,-12 31 20 0 0,-1 0 0 0 0,1 0 0 0 0,-1 0 0 0 0,2 0 0 0 0,-1 0 1 0 0,1 1-1 0 0,0 0 0 0 0,0 0 0 0 0,0 0 0 0 0,0 0 0 0 0,1 1 1 0 0,0 0-1 0 0,0 0 0 0 0,0 1 0 0 0,1 0 0 0 0,-1 0 0 0 0,1 0 1 0 0,0 1-1 0 0,-1 0 0 0 0,1 0 0 0 0,0 1 0 0 0,8-1 0 0 0,-3 1 29 0 0,-1 0 0 0 0,1 1 0 0 0,0 1 0 0 0,0 0 0 0 0,-1 1 0 0 0,1 0 0 0 0,-1 0 0 0 0,1 1 0 0 0,-1 1 0 0 0,0 0 0 0 0,0 1 0 0 0,-1 0-1 0 0,1 0 1 0 0,-1 1 0 0 0,0 0 0 0 0,-1 1 0 0 0,13 11 0 0 0,-11-7 13 0 0,0 0 0 0 0,-1 0-1 0 0,0 2 1 0 0,-1-1 0 0 0,0 1 0 0 0,-1 0 0 0 0,0 1-1 0 0,-1-1 1 0 0,-1 2 0 0 0,7 19 0 0 0,-8-16 30 0 0,0 0 1 0 0,-2 1-1 0 0,0-1 1 0 0,-1 1-1 0 0,-1-1 1 0 0,0 1-1 0 0,-2 0 1 0 0,-3 24-1 0 0,2-31-8 0 0,-1 0 1 0 0,-1-1-1 0 0,-5 16 0 0 0,-2 4 99 0 0,11-60 75 0 0,7-4-366 0 0,2 1 0 0 0,1 0 0 0 0,21-47 0 0 0,-18 47 137 0 0,-6 14-2 0 0,20-47 39 0 0,-22 57-26 0 0,-1-1-1 0 0,1 1 1 0 0,1 0 0 0 0,-1 0-1 0 0,8-7 1 0 0,-11 13-1 0 0,-1 1 0 0 0,1-1 1 0 0,0 1-1 0 0,-1 0 0 0 0,1 0 1 0 0,0-1-1 0 0,0 2 0 0 0,0-1 1 0 0,0 0-1 0 0,0 0 0 0 0,0 0 0 0 0,0 1 1 0 0,0-1-1 0 0,0 1 0 0 0,0 0 1 0 0,1 0-1 0 0,-1 0 0 0 0,0 0 1 0 0,0 0-1 0 0,0 0 0 0 0,0 0 1 0 0,0 0-1 0 0,4 2 0 0 0,-1 0 3 0 0,-1-1 0 0 0,1 1 0 0 0,-1 0 0 0 0,0 1 0 0 0,0-1 0 0 0,0 1 0 0 0,0 0 0 0 0,0 0 0 0 0,5 5 0 0 0,2 5 21 0 0,0 0-1 0 0,-1 0 1 0 0,-1 1-1 0 0,13 24 1 0 0,-8-8-287 0 0,15 42-1 0 0,-24-52-796 0 0,0-1 0 0 0,-2 1-1 0 0,3 26 1 0 0,-4-23-2412 0 0,0-13-1282 0 0</inkml:trace>
</inkml:ink>
</file>

<file path=ppt/ink/ink1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4:41.7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73 182 664 0 0,'0'0'12782'0'0,"13"-8"-11697"0"0,2-2-759 0 0,77-47 2271 0 0,-80 50-2226 0 0,-1 2-203 0 0,-1 0 1 0 0,-1-1-1 0 0,12-8 0 0 0,-19 13-89 0 0,-1 0 0 0 0,1 0 0 0 0,-1-1 1 0 0,1 1-1 0 0,-1-1 0 0 0,1 1 0 0 0,-1-1 0 0 0,0 1 0 0 0,0-1 0 0 0,0 0 0 0 0,0 1 0 0 0,0-1 1 0 0,0 0-1 0 0,0 0 0 0 0,-1 0 0 0 0,1 0 0 0 0,-1 0 0 0 0,1 0 0 0 0,-1 0 0 0 0,0 0 0 0 0,0 0 1 0 0,0 0-1 0 0,0 0 0 0 0,0-3 0 0 0,-1 4-39 0 0,1-1-1 0 0,-1 1 1 0 0,0 0 0 0 0,0-1 0 0 0,1 1-1 0 0,-1 0 1 0 0,0 0 0 0 0,0 0 0 0 0,0 0 0 0 0,0 0-1 0 0,-1 0 1 0 0,1 0 0 0 0,0 0 0 0 0,0 0-1 0 0,0 0 1 0 0,-1 0 0 0 0,1 1 0 0 0,-1-1-1 0 0,1 1 1 0 0,0-1 0 0 0,-1 1 0 0 0,1-1-1 0 0,-1 1 1 0 0,1 0 0 0 0,-3 0 0 0 0,-4-1 152 0 0,-1 0 1 0 0,-17 1 0 0 0,24 0-160 0 0,-7 2 44 0 0,-1-1-1 0 0,1 1 0 0 0,-1 0 0 0 0,1 1 1 0 0,0 0-1 0 0,0 0 0 0 0,0 1 0 0 0,1 1 1 0 0,-1-1-1 0 0,1 1 0 0 0,0 1 0 0 0,0-1 1 0 0,1 1-1 0 0,-13 13 0 0 0,14-13-59 0 0,1 0 0 0 0,0 0 0 0 0,0 0 0 0 0,0 1 0 0 0,0 0 1 0 0,1 0-1 0 0,0 0 0 0 0,1 1 0 0 0,0-1 0 0 0,0 1 0 0 0,1 0 0 0 0,-1 0 0 0 0,2 0 0 0 0,-1 0 0 0 0,1 0 0 0 0,0 0 0 0 0,1 15 0 0 0,1-18-36 0 0,-1-1 0 0 0,1 0 0 0 0,0 1 0 0 0,0-1 0 0 0,1 0 0 0 0,0 0 0 0 0,-1 1 1 0 0,1-1-1 0 0,1 0 0 0 0,-1-1 0 0 0,0 1 0 0 0,1 0 0 0 0,5 5 0 0 0,-3-4-72 0 0,1 0 0 0 0,-1-1 0 0 0,1 0 1 0 0,0 0-1 0 0,0-1 0 0 0,0 1 0 0 0,0-1 0 0 0,8 2 0 0 0,5 1-492 0 0,0-1 0 0 0,0-1 0 0 0,1 0-1 0 0,0-2 1 0 0,25 1 0 0 0,-25-3-1092 0 0,1 0 1 0 0,-1-2 0 0 0,0 0-1 0 0,0-1 1 0 0,0-1 0 0 0,32-12-1 0 0,-9 0-2906 0 0</inkml:trace>
</inkml:ink>
</file>

<file path=ppt/ink/ink1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4:42.6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188 231 1644 0 0,'0'0'1468'0'0,"13"-12"2630"0"0,41-36-1600 0 0,-48 43-2038 0 0,-1 0 0 0 0,0-1 0 0 0,0 0-1 0 0,0 0 1 0 0,-1 0 0 0 0,0-1 0 0 0,5-7 0 0 0,-8 9-80 0 0,1 1 0 0 0,-1-1-1 0 0,0 0 1 0 0,0 1 0 0 0,0-1 0 0 0,0 0 0 0 0,-1 1 0 0 0,0-1 0 0 0,-1-8 0 0 0,1 11-266 0 0,0 0-1 0 0,0 0 0 0 0,-1 1 0 0 0,1-1 1 0 0,-1 0-1 0 0,1 1 0 0 0,-1-1 0 0 0,0 0 1 0 0,1 1-1 0 0,-1-1 0 0 0,0 0 1 0 0,0 1-1 0 0,0 0 0 0 0,0-1 0 0 0,-1 1 1 0 0,1 0-1 0 0,0-1 0 0 0,-3-1 0 0 0,1 1 7 0 0,0 1 0 0 0,-1-1 0 0 0,1 1 0 0 0,0-1 0 0 0,0 1 0 0 0,-1 0-1 0 0,1 0 1 0 0,-1 1 0 0 0,-4-1 0 0 0,0 0 26 0 0,-1 1 1 0 0,0 0-1 0 0,0 1 0 0 0,1 0 0 0 0,-1 0 1 0 0,0 1-1 0 0,-10 3 0 0 0,8-1-79 0 0,0 1 0 0 0,0 1 0 0 0,0 0-1 0 0,1 0 1 0 0,0 1 0 0 0,0 0 0 0 0,0 1-1 0 0,1 0 1 0 0,0 1 0 0 0,1-1 0 0 0,0 2-1 0 0,1-1 1 0 0,-1 1 0 0 0,2 0 0 0 0,-1 1-1 0 0,2 0 1 0 0,-7 13 0 0 0,11-19-85 0 0,-1 0 1 0 0,1 0 0 0 0,0 0-1 0 0,0 0 1 0 0,1 0-1 0 0,-1 0 1 0 0,1 0-1 0 0,0 0 1 0 0,1 1 0 0 0,-1-1-1 0 0,1 0 1 0 0,2 6-1 0 0,-2-8 1 0 0,0-1 1 0 0,0 0-1 0 0,0 1 0 0 0,0-1 0 0 0,0 0 0 0 0,1 0 0 0 0,-1 0 0 0 0,1 0 0 0 0,0 0 0 0 0,-1 0 0 0 0,1-1 1 0 0,0 1-1 0 0,0 0 0 0 0,0-1 0 0 0,0 0 0 0 0,1 1 0 0 0,-1-1 0 0 0,0 0 0 0 0,0 0 0 0 0,1 0 0 0 0,-1 0 1 0 0,1-1-1 0 0,-1 1 0 0 0,1-1 0 0 0,-1 1 0 0 0,5-1 0 0 0,-2 0-14 0 0,-1 1 0 0 0,1-2 0 0 0,-1 1 0 0 0,1 0-1 0 0,0-1 1 0 0,-1 0 0 0 0,0 0 0 0 0,1-1 0 0 0,4-1 0 0 0,2-2-16 0 0,-1-1 1 0 0,13-8-1 0 0,-6 2-15 0 0,33-23-72 0 0,9-6 556 0 0,-54 39-394 0 0,-1 0 1 0 0,0 1 0 0 0,1-1 0 0 0,-1 1-1 0 0,1 0 1 0 0,0 0 0 0 0,-1 1 0 0 0,1 0 0 0 0,9 0-1 0 0,-3 0 33 0 0,0 1 0 0 0,0 1 0 0 0,11 2 0 0 0,-19-2-60 0 0,0-1 1 0 0,0 0-1 0 0,-1 1 1 0 0,1-1-1 0 0,0 1 0 0 0,-1 0 1 0 0,1-1-1 0 0,-1 1 0 0 0,3 4 1 0 0,12 7 2 0 0,-16-12-10 0 0,0-1 0 0 0,0 0-1 0 0,0 1 1 0 0,0 0 0 0 0,0-1 0 0 0,-1 1-1 0 0,1-1 1 0 0,0 1 0 0 0,0 0-1 0 0,-1 0 1 0 0,1-1 0 0 0,0 1 0 0 0,-1 0-1 0 0,1 0 1 0 0,-1 0 0 0 0,1 0 0 0 0,-1 0-1 0 0,1 0 1 0 0,-1 0 0 0 0,0 0 0 0 0,1 0-1 0 0,-1 1 1 0 0,0-1-24 0 0,1 0 1 0 0,-1 0-1 0 0,0-1 0 0 0,1 1 0 0 0,-1 0 1 0 0,0-1-1 0 0,1 1 0 0 0,-1 0 1 0 0,1-1-1 0 0,-1 1 0 0 0,1-1 1 0 0,-1 1-1 0 0,1-1 0 0 0,-1 1 0 0 0,1-1 1 0 0,0 1-1 0 0,-1-1 0 0 0,1 1 1 0 0,0-1-1 0 0,-1 0 0 0 0,1 0 0 0 0,0 1 1 0 0,0-1-1 0 0,-1 0 0 0 0,1 0 1 0 0,0 0-1 0 0,0 0 0 0 0,0 0 0 0 0,1 0 1 0 0,26 2-54 0 0,-25-2 44 0 0,4 0 49 0 0,-1 0 0 0 0,1-1 0 0 0,-1 0 0 0 0,1 0 0 0 0,-1 0 1 0 0,0-1-1 0 0,1 0 0 0 0,-1 0 0 0 0,0 0 0 0 0,0-1 0 0 0,0 0 0 0 0,-1 0 0 0 0,1-1 0 0 0,-1 0 0 0 0,1 0 0 0 0,8-8 0 0 0,-9 6 30 0 0,1 1 0 0 0,-1-1 1 0 0,-1 0-1 0 0,1 0 0 0 0,-1 0 0 0 0,0 0 0 0 0,0-1 1 0 0,-1 0-1 0 0,1 0 0 0 0,-2 0 0 0 0,1 0 0 0 0,-1 0 1 0 0,0-1-1 0 0,0 1 0 0 0,-1 0 0 0 0,0-1 0 0 0,-1 0 1 0 0,1 1-1 0 0,-2-14 0 0 0,0 19-32 0 0,0-1 0 0 0,0 1 0 0 0,1-1 0 0 0,-2 1 0 0 0,1 0 0 0 0,0 0 0 0 0,0 0 0 0 0,-1-1-1 0 0,1 1 1 0 0,-1 0 0 0 0,1 1 0 0 0,-1-1 0 0 0,0 0 0 0 0,0 0 0 0 0,0 1 0 0 0,0-1 0 0 0,0 1 0 0 0,0 0 0 0 0,0-1 0 0 0,-1 1 0 0 0,1 0 0 0 0,0 0 0 0 0,-1 1-1 0 0,1-1 1 0 0,-1 0 0 0 0,1 1 0 0 0,-1-1 0 0 0,1 1 0 0 0,-1 0 0 0 0,-2 0 0 0 0,4 0-15 0 0,0 1 1 0 0,0-1-1 0 0,1 1 1 0 0,-1-1-1 0 0,0 1 0 0 0,0-1 1 0 0,0 1-1 0 0,1-1 1 0 0,-1 1-1 0 0,0 0 0 0 0,1-1 1 0 0,-1 1-1 0 0,1 0 0 0 0,-1 0 1 0 0,1 0-1 0 0,-1-1 1 0 0,1 1-1 0 0,0 0 0 0 0,-1 0 1 0 0,1 0-1 0 0,0 0 0 0 0,0 0 1 0 0,-1 0-1 0 0,1 0 1 0 0,0-1-1 0 0,0 1 0 0 0,0 1 1 0 0,0 3-5 0 0,0-1 0 0 0,0 1 0 0 0,0-1-1 0 0,2 8 1 0 0,0-2-1 0 0,1 0 0 0 0,0 0-1 0 0,1 0 1 0 0,10 18 0 0 0,26 36 7 0 0,-24-40 32 0 0,13 26 1 0 0,-26-44 20 0 0,0 0-1 0 0,0 0 1 0 0,0 1-1 0 0,-1-1 1 0 0,0 0 0 0 0,0 1-1 0 0,0-1 1 0 0,-1 1-1 0 0,0 0 1 0 0,0 11-1 0 0,-2-16-25 0 0,1 0 0 0 0,-1 0 0 0 0,0 0 0 0 0,0 0 0 0 0,0 0 0 0 0,0 0 0 0 0,0 0 0 0 0,0 0 0 0 0,0-1 0 0 0,-1 1 0 0 0,1 0 0 0 0,0-1 0 0 0,-1 1 0 0 0,0-1 0 0 0,1 0 0 0 0,-1 1 0 0 0,0-1 0 0 0,0 0-1 0 0,1 0 1 0 0,-1 0 0 0 0,0 0 0 0 0,0 0 0 0 0,0-1 0 0 0,-3 1 0 0 0,-2 2 0 0 0,-1-1 1 0 0,1-1-1 0 0,-1 0 0 0 0,0 0 1 0 0,-9 0-1 0 0,-2 0-118 0 0,4-1-190 0 0,-1 0-1 0 0,-15-3 1 0 0,27 3 75 0 0,1-1 1 0 0,-1 1-1 0 0,1-1 1 0 0,-1 0-1 0 0,1 0 1 0 0,0-1-1 0 0,-1 1 1 0 0,1-1-1 0 0,0 1 1 0 0,0-1-1 0 0,0 0 1 0 0,0 0-1 0 0,0-1 1 0 0,-3-3-1 0 0,5 5-153 0 0,0-1 0 0 0,0 1 0 0 0,0-1-1 0 0,0 0 1 0 0,0 0 0 0 0,0 1 0 0 0,1-1 0 0 0,-1 0-1 0 0,1 0 1 0 0,-1 0 0 0 0,1 0 0 0 0,0 0 0 0 0,0 0-1 0 0,0 1 1 0 0,0-1 0 0 0,0 0 0 0 0,0 0 0 0 0,0 0-1 0 0,1 0 1 0 0,-1 0 0 0 0,1 0 0 0 0,-1 0 0 0 0,2-2-1 0 0,1-4-1580 0 0,1 1-1 0 0,0 0 1 0 0,0 0-1 0 0,9-10 1 0 0,12-12 958 0 0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38:44.1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26 868 1420 0 0,'0'0'8564'0'0,"-4"7"-8133"0"0,-12 18 54 0 0,15-24-346 0 0,1 0 0 0 0,-1 0 0 0 0,1 1 0 0 0,-1-1 0 0 0,0 0 1 0 0,1 0-1 0 0,0 0 0 0 0,-1 1 0 0 0,1-1 0 0 0,0 0 0 0 0,0 0 0 0 0,0 1 0 0 0,-1-1 0 0 0,1 0 0 0 0,0 1 0 0 0,1-1 0 0 0,-1 0 0 0 0,0 2 0 0 0,1 3 328 0 0,1 28 301 0 0,0 1 1 0 0,3-1-1 0 0,15 61 1 0 0,-20-94-755 0 0,1 0 0 0 0,-1 0 0 0 0,0 0 0 0 0,0 0 0 0 0,1 0 1 0 0,-1 0-1 0 0,1 0 0 0 0,-1 0 0 0 0,1 0 0 0 0,-1 0 0 0 0,1 0 0 0 0,0 0 0 0 0,-1 0 0 0 0,1-1 1 0 0,0 1-1 0 0,0 0 0 0 0,0 0 0 0 0,-1-1 0 0 0,1 1 0 0 0,1 0 0 0 0,-1-1 3 0 0,0 0-1 0 0,0 0 1 0 0,0 1-1 0 0,0-1 1 0 0,0 0-1 0 0,0 0 1 0 0,0-1 0 0 0,0 1-1 0 0,-1 0 1 0 0,1 0-1 0 0,0 0 1 0 0,0-1-1 0 0,0 1 1 0 0,0 0-1 0 0,0-1 1 0 0,0 1-1 0 0,-1 0 1 0 0,2-2-1 0 0,3-1 29 0 0,-1-1 0 0 0,0 1-1 0 0,0-1 1 0 0,0 0-1 0 0,0 0 1 0 0,3-6 0 0 0,30-46-6 0 0,41-86 0 0 0,-11 17-37 0 0,-22 53 48 0 0,3 2 0 0 0,3 2 0 0 0,60-62 0 0 0,-110 129-49 0 0,286-326 93 0 0,-185 211-200 0 0,-101 115 102 0 0,3-3-1018 0 0,-10 11 1408 0 0,-4 0-2066 0 0</inkml:trace>
</inkml:ink>
</file>

<file path=ppt/ink/ink1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4:43.4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0 197 2584 0 0,'0'0'9384'0'0,"14"-9"-7459"0"0,46-27-59 0 0,-58 34-1636 0 0,1 1 1 0 0,0-1 0 0 0,0 1 0 0 0,0 0-1 0 0,0 0 1 0 0,0 0 0 0 0,0 0-1 0 0,0 0 1 0 0,0 1 0 0 0,1-1-1 0 0,-1 1 1 0 0,0 0 0 0 0,0 0-1 0 0,5 0 1 0 0,-5 1-112 0 0,-1 0 0 0 0,0-1-1 0 0,0 1 1 0 0,0 0 0 0 0,1 0 0 0 0,-1 0 0 0 0,0 1-1 0 0,0-1 1 0 0,0 0 0 0 0,-1 1 0 0 0,1-1 0 0 0,0 1-1 0 0,0 0 1 0 0,-1 0 0 0 0,2 2 0 0 0,1 3 83 0 0,1 0 1 0 0,-2 1-1 0 0,1 0 1 0 0,-1 0-1 0 0,0 0 1 0 0,-1 0 0 0 0,3 15-1 0 0,-1 17 80 0 0,1 10-230 0 0,-4-47-51 0 0,0 1 0 0 0,0 0 0 0 0,0 0 0 0 0,1-1 0 0 0,-1 1 0 0 0,1-1 0 0 0,0 1 0 0 0,0-1 0 0 0,0 0 0 0 0,3 3 0 0 0,-4-5-5 0 0,0 1 0 0 0,0-1 0 0 0,0-1 0 0 0,1 1 0 0 0,-1 0 0 0 0,0 0 0 0 0,0 0 0 0 0,1 0 0 0 0,-1-1 0 0 0,0 1 0 0 0,1-1-1 0 0,-1 1 1 0 0,1-1 0 0 0,-1 0 0 0 0,1 1 0 0 0,-1-1 0 0 0,1 0 0 0 0,-1 0 0 0 0,1 0 0 0 0,-1 0 0 0 0,1 0 0 0 0,-1 0 0 0 0,1-1-1 0 0,-1 1 1 0 0,1 0 0 0 0,-1-1 0 0 0,1 1 0 0 0,-1-1 0 0 0,0 0 0 0 0,1 1 0 0 0,-1-1 0 0 0,3-2 0 0 0,2-1-9 0 0,-1 0 0 0 0,1-1 1 0 0,-1 0-1 0 0,0 0 0 0 0,8-9 1 0 0,9-16 21 0 0,-10 14 37 0 0,0 1 0 0 0,22-22 0 0 0,-33 36-36 0 0,0 0 1 0 0,1-1-1 0 0,-1 1 0 0 0,1 0 1 0 0,-1 0-1 0 0,1 0 0 0 0,-1 0 1 0 0,1 0-1 0 0,0 1 0 0 0,-1-1 1 0 0,1 0-1 0 0,0 1 0 0 0,0-1 1 0 0,0 1-1 0 0,0 0 0 0 0,-1-1 1 0 0,1 1-1 0 0,0 0 0 0 0,0 0 0 0 0,0 0 1 0 0,0 0-1 0 0,0 1 0 0 0,-1-1 1 0 0,1 0-1 0 0,0 1 0 0 0,0-1 1 0 0,0 1-1 0 0,-1 0 0 0 0,1 0 1 0 0,0 0-1 0 0,-1 0 0 0 0,1 0 1 0 0,-1 0-1 0 0,1 0 0 0 0,-1 0 1 0 0,1 0-1 0 0,-1 1 0 0 0,0-1 1 0 0,0 0-1 0 0,0 1 0 0 0,0-1 1 0 0,0 1-1 0 0,0 0 0 0 0,0-1 0 0 0,1 4 1 0 0,2 2-136 0 0,-1 1 0 0 0,0 0 0 0 0,0 0 0 0 0,2 9 0 0 0,-2 18-4739 0 0,20-58-11975 0 0,-1-15 15529 0 0,2-4 4092 0 0,-16 29-916 0 0,1 1 1 0 0,1 0-1 0 0,-1 1 1 0 0,2 0-1 0 0,14-12 0 0 0,-20 19-1560 0 0,1 0 0 0 0,0 0-1 0 0,0 1 1 0 0,0 0 0 0 0,0 0-1 0 0,1 0 1 0 0,-1 0-1 0 0,1 1 1 0 0,0 1 0 0 0,-1-1-1 0 0,1 1 1 0 0,0 0 0 0 0,11 0-1 0 0,-6 1-114 0 0,-1 1-1 0 0,1 0 1 0 0,-1 1-1 0 0,1 0 1 0 0,-1 0-1 0 0,0 2 1 0 0,0-1-1 0 0,0 1 1 0 0,-1 1-1 0 0,1 0 1 0 0,13 9-1 0 0,-17-9-147 0 0,1 1 1 0 0,-1-1-1 0 0,0 2 0 0 0,-1-1 0 0 0,0 1 1 0 0,0 0-1 0 0,0 0 0 0 0,0 0 1 0 0,-1 1-1 0 0,-1 0 0 0 0,1 0 0 0 0,-1 0 1 0 0,-1 1-1 0 0,5 14 0 0 0,-6-15-13 0 0,0-1 0 0 0,-1 0-1 0 0,0 1 1 0 0,0 10 0 0 0,-1-18-42 0 0,1 1-1 0 0,0-1 1 0 0,-1 0 0 0 0,1 0 0 0 0,0 0-1 0 0,-1 0 1 0 0,1 0 0 0 0,0 0 0 0 0,0 0-1 0 0,-1 0 1 0 0,1 0 0 0 0,0 0-1 0 0,-1-1 1 0 0,2 1 0 0 0,49-28-897 0 0,116-56 608 0 0,-144 72 327 0 0,0 0 134 0 0,0-2 0 0 0,36-28-1 0 0,-51 36-53 0 0,-1-1-1 0 0,0 1 1 0 0,-1-1-1 0 0,1-1 1 0 0,-1 1-1 0 0,-1-1 1 0 0,1 0-1 0 0,-1 0 1 0 0,-1-1-1 0 0,7-15 1 0 0,-10 21-37 0 0,0 1 0 0 0,-1 0 0 0 0,1 0 0 0 0,-1 0 0 0 0,0 0-1 0 0,1 0 1 0 0,-1-1 0 0 0,0 1 0 0 0,-1 0 0 0 0,1-2 0 0 0,0 3-42 0 0,-1 0-1 0 0,1 1 1 0 0,0-1 0 0 0,0 0-1 0 0,-1 1 1 0 0,1-1 0 0 0,0 0-1 0 0,-1 1 1 0 0,1-1 0 0 0,-1 1-1 0 0,1-1 1 0 0,-1 1-1 0 0,1-1 1 0 0,-1 1 0 0 0,1-1-1 0 0,-1 1 1 0 0,0-1 0 0 0,1 1-1 0 0,-1 0 1 0 0,0-1 0 0 0,1 1-1 0 0,-1 0 1 0 0,0 0 0 0 0,1-1-1 0 0,-1 1 1 0 0,0 0 0 0 0,1 0-1 0 0,-1 0 1 0 0,-1 0-1 0 0,-4 0 13 0 0,0 0 0 0 0,-1 0 0 0 0,1 1 0 0 0,0 0 0 0 0,0 0 0 0 0,0 0 0 0 0,0 1 0 0 0,0 0 0 0 0,0 0 0 0 0,0 1 0 0 0,1-1 0 0 0,-1 1 0 0 0,1 1 0 0 0,-9 5 0 0 0,10-5-6 0 0,0-1 1 0 0,0 1 0 0 0,0 0 0 0 0,0 0 0 0 0,1 0-1 0 0,-1 1 1 0 0,1-1 0 0 0,0 1 0 0 0,0 0 0 0 0,1 0-1 0 0,0 0 1 0 0,0 0 0 0 0,0 0 0 0 0,0 1 0 0 0,1-1-1 0 0,-2 11 1 0 0,2-10 12 0 0,1 0 0 0 0,0 0-1 0 0,0 0 1 0 0,0 0-1 0 0,1 0 1 0 0,0 0 0 0 0,0 0-1 0 0,0 0 1 0 0,1 0 0 0 0,0 0-1 0 0,0 0 1 0 0,1-1 0 0 0,-1 1-1 0 0,1-1 1 0 0,0 1 0 0 0,1-1-1 0 0,-1 0 1 0 0,1-1 0 0 0,0 1-1 0 0,0 0 1 0 0,1-1 0 0 0,6 5-1 0 0,-2-1-31 0 0,1-1 1 0 0,0 1-1 0 0,1-2 0 0 0,0 0 0 0 0,0 0 0 0 0,0-1 0 0 0,22 8 1 0 0,-15-9-44 0 0,0 0 0 0 0,1-1 1 0 0,-1-1-1 0 0,32 0 0 0 0,-34-2-202 0 0,1 0 0 0 0,-1-2 0 0 0,1 0 0 0 0,-1 0 0 0 0,1-2-1 0 0,-1 0 1 0 0,0-1 0 0 0,-1 0 0 0 0,27-14 0 0 0,-41 18 9 0 0,1 1-1 0 0,-1-1 1 0 0,0 0 0 0 0,0 0 0 0 0,1 0 0 0 0,-1 0 0 0 0,0 0-1 0 0,0 0 1 0 0,0 0 0 0 0,0-1 0 0 0,1-1 0 0 0,-2 2-39 0 0,0 1 1 0 0,0 0-1 0 0,1-1 1 0 0,-1 1-1 0 0,0-1 1 0 0,0 1-1 0 0,0-1 1 0 0,0 1-1 0 0,0-1 1 0 0,0 1-1 0 0,0 0 1 0 0,0-1-1 0 0,-1 1 1 0 0,1-1-1 0 0,0 1 1 0 0,0-1-1 0 0,0 1 1 0 0,0-1-1 0 0,0 1 1 0 0,-1 0-1 0 0,1-1 0 0 0,0 1 1 0 0,0 0-1 0 0,-1-1 1 0 0,1 1-1 0 0,0 0 1 0 0,-1-1-1 0 0,1 1 1 0 0,0 0-1 0 0,-1-1 1 0 0,1 1-1 0 0,-1 0 1 0 0,1 0-1 0 0,0 0 1 0 0,-1-1-1 0 0,1 1 1 0 0,-1 0-1 0 0,1 0 1 0 0,-1 0-1 0 0</inkml:trace>
</inkml:ink>
</file>

<file path=ppt/ink/ink1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4:44.4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10 165 1748 0 0,'0'0'9932'0'0,"-1"-12"-8624"0"0,-1-4-869 0 0,-5-75 4372 0 0,10 76-3159 0 0,-3 15-1624 0 0,0 0 0 0 0,0 0 0 0 0,0 0 0 0 0,0 0 0 0 0,0 0 0 0 0,0 0 0 0 0,0 0-1 0 0,0-1 1 0 0,1 1 0 0 0,-1 0 0 0 0,0 0 0 0 0,0 0 0 0 0,0 0 0 0 0,0 0-1 0 0,0 0 1 0 0,0 0 0 0 0,1 0 0 0 0,-1 0 0 0 0,0 0 0 0 0,0 0 0 0 0,0 0-1 0 0,0 0 1 0 0,0 0 0 0 0,0 0 0 0 0,1 0 0 0 0,-1 0 0 0 0,0 0 0 0 0,0 0 0 0 0,0 0-1 0 0,0 0 1 0 0,0 0 0 0 0,1 0 0 0 0,-1 0 0 0 0,0 0 0 0 0,0 0 0 0 0,0 0-1 0 0,0 0 1 0 0,0 0 0 0 0,0 0 0 0 0,1 1 0 0 0,-1-1 0 0 0,0 0 0 0 0,0 0 0 0 0,0 0-1 0 0,0 0 1 0 0,3 3 119 0 0,-1 0-1 0 0,1 1 0 0 0,-1-1 1 0 0,4 8-1 0 0,17 38 624 0 0,17 53 0 0 0,-22-53-563 0 0,39 77 1 0 0,-49-112-180 0 0,0-1 0 0 0,1 0 0 0 0,0 0 0 0 0,1-1 0 0 0,1-1 1 0 0,0 1-1 0 0,0-2 0 0 0,1 1 0 0 0,25 15 0 0 0,-32-22 11 0 0,1-1-1 0 0,0-1 0 0 0,0 1 1 0 0,0-1-1 0 0,0 0 0 0 0,0 0 1 0 0,0-1-1 0 0,0 1 0 0 0,1-1 1 0 0,-1-1-1 0 0,1 1 0 0 0,-1-1 1 0 0,0-1-1 0 0,1 1 0 0 0,-1-1 1 0 0,12-2-1 0 0,-10 0 16 0 0,0 0-1 0 0,-1 0 1 0 0,1 0 0 0 0,-1-1 0 0 0,0 0-1 0 0,0 0 1 0 0,0-1 0 0 0,-1 0-1 0 0,0 0 1 0 0,0-1 0 0 0,0 1 0 0 0,9-13-1 0 0,-2 1-15 0 0,-2 0 0 0 0,1-2 0 0 0,-2 1 0 0 0,-1-1-1 0 0,0-1 1 0 0,11-36 0 0 0,-13 28-84 0 0,-1 0 1 0 0,-2-1-1 0 0,0 0 0 0 0,-1-41 0 0 0,-4 37-1264 0 0,-8-49-1 0 0,11 111-6839 0 0,-2-15 5286 0 0,4 24 0 0 0,3-5-1903 0 0</inkml:trace>
</inkml:ink>
</file>

<file path=ppt/ink/ink1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4:44.8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177 267 2796 0 0,'0'0'8289'0'0,"14"-10"-6695"0"0,45-32-118 0 0,-56 40-1321 0 0,0 0 0 0 0,-1 0 0 0 0,1 0 0 0 0,-1-1 0 0 0,0 1 0 0 0,0-1 0 0 0,0 1-1 0 0,0-1 1 0 0,0 0 0 0 0,0 0 0 0 0,-1 0 0 0 0,0 0 0 0 0,1 0 0 0 0,-1 0 0 0 0,0-1 0 0 0,0 1-1 0 0,-1 0 1 0 0,1 0 0 0 0,-1-1 0 0 0,0-6 0 0 0,1 5 83 0 0,-1 0-89 0 0,-1-1-1 0 0,1 1 0 0 0,-1-1 1 0 0,0 1-1 0 0,0-1 1 0 0,-1 1-1 0 0,0 0 0 0 0,0 0 1 0 0,0-1-1 0 0,0 1 0 0 0,-1 1 1 0 0,0-1-1 0 0,0 0 1 0 0,0 1-1 0 0,-1-1 0 0 0,1 1 1 0 0,-1 0-1 0 0,0 0 1 0 0,0 1-1 0 0,-1-1 0 0 0,1 1 1 0 0,-7-4-1 0 0,5 3-76 0 0,-1 0-1 0 0,0 0 1 0 0,0 0-1 0 0,-1 1 1 0 0,1 0 0 0 0,-1 1-1 0 0,1 0 1 0 0,-1 0-1 0 0,0 0 1 0 0,0 1 0 0 0,0 0-1 0 0,0 1 1 0 0,0 0-1 0 0,0 0 1 0 0,-8 2 0 0 0,11-1-72 0 0,1 0 0 0 0,0 1-1 0 0,-1-1 1 0 0,1 1 0 0 0,0 1 0 0 0,0-1 0 0 0,0 0 0 0 0,1 1 0 0 0,-1 0 0 0 0,1 0 0 0 0,-1 0 0 0 0,1 0 0 0 0,0 0-1 0 0,0 1 1 0 0,0 0 0 0 0,1-1 0 0 0,-1 1 0 0 0,1 0 0 0 0,0 0 0 0 0,0 0 0 0 0,-2 6 0 0 0,1-1-25 0 0,0 0-1 0 0,1 0 1 0 0,0 0 0 0 0,0 0-1 0 0,1 0 1 0 0,0 1 0 0 0,1-1 0 0 0,0 0-1 0 0,2 15 1 0 0,-1-19 20 0 0,0-1 0 0 0,1 1 0 0 0,-1 0 0 0 0,1-1-1 0 0,0 1 1 0 0,1-1 0 0 0,-1 1 0 0 0,1-1 0 0 0,0 0 0 0 0,0 0 0 0 0,0 0 0 0 0,1-1-1 0 0,-1 1 1 0 0,1-1 0 0 0,0 0 0 0 0,4 3 0 0 0,0 0 21 0 0,1 0 1 0 0,0-1-1 0 0,0-1 1 0 0,0 1-1 0 0,1-2 1 0 0,18 6-1 0 0,-25-8-39 0 0,-1 0 0 0 0,1-1 0 0 0,0 1 1 0 0,0 0-1 0 0,-1-1 0 0 0,1 0 0 0 0,0 0 0 0 0,0 0 0 0 0,0 0 0 0 0,-1 0 0 0 0,1 0 1 0 0,0-1-1 0 0,0 0 0 0 0,-1 1 0 0 0,1-1 0 0 0,0 0 0 0 0,-1 0 0 0 0,1 0 1 0 0,-1-1-1 0 0,1 1 0 0 0,-1-1 0 0 0,0 1 0 0 0,1-1 0 0 0,-1 0 0 0 0,0 0 0 0 0,0 0 1 0 0,0 0-1 0 0,0 0 0 0 0,2-4 0 0 0,-3 4-299 0 0,0 1 0 0 0,0-1 0 0 0,0 1 0 0 0,0-1 1 0 0,0 0-1 0 0,-1 0 0 0 0,1 1 0 0 0,1-5 0 0 0,-1-1-2621 0 0,8-14-10299 0 0,-6 13 11140 0 0</inkml:trace>
</inkml:ink>
</file>

<file path=ppt/ink/ink1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4:45.2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1 113 2328 0 0,'0'0'9774'0'0,"6"-12"-8402"0"0,20-38-39 0 0,-24 46-1144 0 0,1 1 0 0 0,-1 0 0 0 0,1-1 0 0 0,-1 1 0 0 0,1 0 0 0 0,0 0 0 0 0,0 0 0 0 0,0 1 1 0 0,1-1-1 0 0,-1 1 0 0 0,1 0 0 0 0,-1 0 0 0 0,1 0 0 0 0,7-3 0 0 0,-3 3 103 0 0,0 1 0 0 0,-1-1 0 0 0,1 1 1 0 0,0 0-1 0 0,12 1 0 0 0,-12 1-157 0 0,1 0-1 0 0,-1 0 1 0 0,1 1 0 0 0,-1 0-1 0 0,0 1 1 0 0,1 0 0 0 0,-1 0 0 0 0,0 0-1 0 0,-1 1 1 0 0,1 1 0 0 0,-1-1 0 0 0,0 1-1 0 0,10 9 1 0 0,-8-7-93 0 0,-2 0 0 0 0,1 1 0 0 0,-1-1 0 0 0,0 1 0 0 0,-1 1 0 0 0,0-1 0 0 0,0 1 0 0 0,-1 0-1 0 0,0 1 1 0 0,6 17 0 0 0,-9-20-8 0 0,0 0-1 0 0,-1-1 0 0 0,0 1 1 0 0,0 0-1 0 0,0 0 0 0 0,-1 0 0 0 0,0 0 1 0 0,0 0-1 0 0,-1 0 0 0 0,0 0 1 0 0,0 0-1 0 0,-1 0 0 0 0,1-1 0 0 0,-2 1 1 0 0,-3 8-1 0 0,6-15-21 0 0,0 0 0 0 0,0 0 0 0 0,0 1 0 0 0,0-1 0 0 0,0 0 0 0 0,0 0 0 0 0,0 1 1 0 0,0-1-1 0 0,-1 0 0 0 0,1 0 0 0 0,0 1 0 0 0,0-1 0 0 0,0 0 0 0 0,0 0 0 0 0,-1 0 0 0 0,1 1 0 0 0,0-1 0 0 0,0 0 0 0 0,0 0 0 0 0,-1 0 0 0 0,1 0 0 0 0,0 0 0 0 0,0 0 1 0 0,-1 1-1 0 0,1-1 0 0 0,0 0 0 0 0,0 0 0 0 0,-1 0 0 0 0,1 0 0 0 0,0 0 0 0 0,-1 0 0 0 0,1 0 0 0 0,0 0 0 0 0,0 0 0 0 0,-1 0 0 0 0,-6-9 344 0 0,-1-14-64 0 0,5 3-443 0 0,0 1-1 0 0,2-1 0 0 0,0 0 1 0 0,3-39-1 0 0,-1 55-109 0 0,-1 0 1 0 0,1-1-1 0 0,-1 1 0 0 0,1 0 0 0 0,1 0 1 0 0,-1 0-1 0 0,1 0 0 0 0,-1 0 0 0 0,1 0 1 0 0,0 1-1 0 0,4-7 0 0 0,-2 7-1001 0 0,-1-1 0 0 0,0 1 1 0 0,1 0-1 0 0,0 0 0 0 0,-1 0 0 0 0,7-3 0 0 0,14-7-8235 0 0,-9 7 8444 0 0</inkml:trace>
</inkml:ink>
</file>

<file path=ppt/ink/ink1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4:45.5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3524 0 0,'0'0'13651'0'0,"14"9"-12370"0"0,45 28-328 0 0,-52-32-841 0 0,0 1-1 0 0,0-1 1 0 0,0 1 0 0 0,-1 0 0 0 0,0 0-1 0 0,0 1 1 0 0,-1 0 0 0 0,0 0-1 0 0,0 1 1 0 0,-1-1 0 0 0,5 10-1 0 0,5 8-116 0 0,3 13-744 0 0,-12-27 79 0 0,0 1 0 0 0,1-1 0 0 0,11 16 0 0 0,-15-24-95 0 0,0 0-1 0 0,1 0 1 0 0,0 0-1 0 0,0-1 1 0 0,0 1-1 0 0,4 2 1 0 0,-4-3-244 0 0,0-1-1 0 0,-1 0 1 0 0,1 1 0 0 0,0-1 0 0 0,0 0-1 0 0,0-1 1 0 0,0 1 0 0 0,0 0-1 0 0,4-1 1 0 0,14 1-855 0 0</inkml:trace>
</inkml:ink>
</file>

<file path=ppt/ink/ink1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4:45.7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167 144 1032 0 0,'0'0'8794'0'0,"-1"-13"-7407"0"0,-3-44 194 0 0,4 52-1193 0 0,-1 0 0 0 0,0 1 0 0 0,0 0 0 0 0,0-1 0 0 0,0 1 0 0 0,-1-1 0 0 0,0 1 0 0 0,-3-7 0 0 0,3 9-90 0 0,0 0 0 0 0,0-1 0 0 0,1 1 0 0 0,-1 0-1 0 0,0 0 1 0 0,-1 0 0 0 0,1 1 0 0 0,0-1 0 0 0,0 0 0 0 0,-6-2-1 0 0,7 4-212 0 0,-1-1 0 0 0,0 1 0 0 0,1-1 0 0 0,-1 1 0 0 0,1 0-1 0 0,-1-1 1 0 0,0 1 0 0 0,1 0 0 0 0,-1 0 0 0 0,0 0-1 0 0,1 0 1 0 0,-1 1 0 0 0,0-1 0 0 0,1 0 0 0 0,-1 1 0 0 0,0-1-1 0 0,1 1 1 0 0,-1-1 0 0 0,1 1 0 0 0,-1 0 0 0 0,1 0-1 0 0,0 0 1 0 0,-1 0 0 0 0,1 0 0 0 0,0 0 0 0 0,-1 0 0 0 0,0 2-1 0 0,-4 3-4 0 0,0 1 0 0 0,1-1 0 0 0,-9 16-1 0 0,10-17 40 0 0,-2 6-68 0 0,0 0 0 0 0,1 0 0 0 0,0 0 0 0 0,1 0 0 0 0,0 1 0 0 0,1 0-1 0 0,-3 21 1 0 0,5-26-44 0 0,0-1 0 0 0,1 1-1 0 0,0-1 1 0 0,1 1 0 0 0,0-1-1 0 0,0 1 1 0 0,2 6 0 0 0,-2-9-4 0 0,0 0-1 0 0,1-1 1 0 0,-1 1 0 0 0,1 0 0 0 0,0-1-1 0 0,0 1 1 0 0,0-1 0 0 0,1 0-1 0 0,-1 0 1 0 0,1 0 0 0 0,0 0 0 0 0,4 3-1 0 0,-4-3 2 0 0,1-1-1 0 0,-1 0 0 0 0,1 0 0 0 0,-1 0 0 0 0,1-1 1 0 0,0 1-1 0 0,0-1 0 0 0,0 0 0 0 0,0 0 0 0 0,0 0 1 0 0,4 0-1 0 0,6 0-90 0 0,-1-1 0 0 0,15-1 0 0 0,4-1-606 0 0,-31 2 547 0 0,0 0 0 0 0,0 0 0 0 0,0 0 0 0 0,-1 0 0 0 0,1 0 0 0 0,0 0 0 0 0,0 0 0 0 0,0 0 0 0 0,0-1 0 0 0,0 1 0 0 0,-1 0 0 0 0,1-1 0 0 0,0 1 0 0 0,0-1 0 0 0,0 1 0 0 0,-1 0 0 0 0,1-1 0 0 0,0 0 0 0 0,0 0 0 0 0,0-1-699 0 0,0 1 0 0 0,0 0 0 0 0,-1-1 0 0 0,1 1 0 0 0,0-1 0 0 0,-1 0 0 0 0,0 1 0 0 0,1-1 0 0 0,-1-2 0 0 0,3-5-5433 0 0</inkml:trace>
</inkml:ink>
</file>

<file path=ppt/ink/ink1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4:46.2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12 8673 0 0,'0'0'12069'0'0,"13"-3"-11598"0"0,-2 1-388 0 0,-1-1 0 0 0,1 2-1 0 0,14-2 1 0 0,-24 3-70 0 0,1 1 0 0 0,0-1-1 0 0,-1 0 1 0 0,1 1 0 0 0,0-1 0 0 0,-1 1 0 0 0,1-1-1 0 0,-1 1 1 0 0,1 0 0 0 0,-1 0 0 0 0,1 0 0 0 0,-1-1-1 0 0,1 1 1 0 0,-1 1 0 0 0,0-1 0 0 0,0 0 0 0 0,0 0-1 0 0,2 2 1 0 0,0 2 17 0 0,0-1 0 0 0,-1 1 1 0 0,1-1-1 0 0,1 7 0 0 0,-1-5-1 0 0,9 23 11 0 0,-2 1 1 0 0,-1 0-1 0 0,-1 0 1 0 0,4 34-1 0 0,4 126-1140 0 0,-16-178 966 0 0,0-9 45 0 0,-1 0 0 0 0,1 1-1 0 0,1-1 1 0 0,-1 0 0 0 0,0 1-1 0 0,1-1 1 0 0,-1 0 0 0 0,3 7-1 0 0,-2-10 89 0 0,0-1-1 0 0,0 1 1 0 0,-1 0-1 0 0,1-1 0 0 0,-1 1 1 0 0,1-1-1 0 0,0 1 1 0 0,-1-1-1 0 0,1 1 1 0 0,-1-1-1 0 0,1 1 1 0 0,-1-1-1 0 0,1 1 1 0 0,-1-1-1 0 0,1 0 0 0 0,-1 1 1 0 0,0-1-1 0 0,1-1 1 0 0,0 1-21 0 0,20-29-55 0 0,-6 9 474 0 0,30-35 0 0 0,-42 53-365 0 0,0 0 1 0 0,1 0 0 0 0,-1 1 0 0 0,1 0-1 0 0,0-1 1 0 0,-1 1 0 0 0,1 0-1 0 0,0 1 1 0 0,0-1 0 0 0,0 1 0 0 0,0 0-1 0 0,0 0 1 0 0,1 0 0 0 0,-1 0 0 0 0,0 1-1 0 0,0 0 1 0 0,1-1 0 0 0,-1 2 0 0 0,0-1-1 0 0,0 0 1 0 0,1 1 0 0 0,-1 0-1 0 0,0 0 1 0 0,0 0 0 0 0,0 0 0 0 0,0 1-1 0 0,6 3 1 0 0,-3-2 45 0 0,1 1-1 0 0,-1 1 1 0 0,0 0-1 0 0,-1 0 1 0 0,1 0-1 0 0,-1 0 1 0 0,0 1-1 0 0,0 0 1 0 0,0 1 0 0 0,-1-1-1 0 0,0 1 1 0 0,0 0-1 0 0,4 9 1 0 0,-2 1 251 0 0,8 22 0 0 0,-13-32-318 0 0,0 0 0 0 0,-1-1 0 0 0,1 1 0 0 0,-2 0 0 0 0,1 0 0 0 0,-1 11 0 0 0,0-16-28 0 0,-1-1 0 0 0,0 1 0 0 0,1-1 0 0 0,-1 1 1 0 0,0-1-1 0 0,1 0 0 0 0,-1 1 0 0 0,0-1 1 0 0,0 1-1 0 0,0-1 0 0 0,-1 0 0 0 0,1 0 1 0 0,0 0-1 0 0,0 0 0 0 0,-1 0 0 0 0,1 0 1 0 0,-2 1-1 0 0,-27 12-553 0 0,8-7-397 0 0,-31 6 0 0 0,41-11-1977 0 0,-26 1 1 0 0,28-5-1454 0 0,1-4-1667 0 0</inkml:trace>
</inkml:ink>
</file>

<file path=ppt/ink/ink1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4:46.4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2764 0 0,'0'0'16819'0'0,"14"11"-16199"0"0,44 36-130 0 0,-56-44-456 0 0,1-1 1 0 0,-1 1-1 0 0,0-1 0 0 0,0 1 0 0 0,0 0 0 0 0,0 0 1 0 0,0 0-1 0 0,0 0 0 0 0,-1 1 0 0 0,1-1 0 0 0,-1 0 1 0 0,0 0-1 0 0,1 6 0 0 0,0 1 48 0 0,21 79 194 0 0,-21-77-568 0 0,0 1 0 0 0,-1-1 0 0 0,-1 1-1 0 0,0 0 1 0 0,-2 14 0 0 0,-3-13 50 0 0,1-6-3359 0 0</inkml:trace>
</inkml:ink>
</file>

<file path=ppt/ink/ink1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4:46.8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40 8885 0 0,'0'0'10847'0'0,"16"-9"-10042"0"0,-4 2-621 0 0,1 1 1 0 0,27-10 0 0 0,-39 15-165 0 0,0 1 0 0 0,1 0-1 0 0,-1 0 1 0 0,1 0 0 0 0,-1 0-1 0 0,1 0 1 0 0,-1 0-1 0 0,0 0 1 0 0,1 0 0 0 0,-1 1-1 0 0,1-1 1 0 0,-1 0 0 0 0,0 1-1 0 0,1-1 1 0 0,-1 1 0 0 0,0 0-1 0 0,1-1 1 0 0,-1 1 0 0 0,0 0-1 0 0,0 0 1 0 0,2 1 0 0 0,0 2 56 0 0,0-1 0 0 0,0 1 0 0 0,0 0 0 0 0,4 7 0 0 0,-2-2 67 0 0,8 11 79 0 0,-2 0 0 0 0,-1 1-1 0 0,0 0 1 0 0,-1 1 0 0 0,-2 0-1 0 0,6 23 1 0 0,-2 7-28 0 0,6 81 1 0 0,-13-85-926 0 0,-5 88-1 0 0,-7-99-801 0 0,4-24 13 0 0,6-35-16416 0 0,7 0 16400 0 0</inkml:trace>
</inkml:ink>
</file>

<file path=ppt/ink/ink1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4:47.0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3116 0 0,'0'0'17049'0'0,"10"14"-16285"0"0,33 48-180 0 0,-36-52-442 0 0,-1 0-1 0 0,-1 0 1 0 0,0 1-1 0 0,0 0 0 0 0,5 22 1 0 0,-3-11-119 0 0,0 0-999 0 0,-1 0 0 0 0,7 42-1 0 0,-11-58-2360 0 0,6-25-11257 0 0,-1 0 13069 0 0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38:44.9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77 658 1748 0 0,'0'0'5961'0'0,"-10"-3"-5632"0"0,-9-2-170 0 0,-28-10 7383 0 0,47 15-7477 0 0,7-3 1539 0 0,20-1-1658 0 0,-16 2 598 0 0,31-7-263 0 0,1-2 0 0 0,76-31 1 0 0,77-48 100 0 0,-152 68-236 0 0,454-217 1429 0 0,-168 94-1343 0 0,-298 131-205 0 0,-13 7-213 0 0,0-2 0 0 0,32-20 0 0 0,-45 22-645 0 0,-12 5-817 0 0,-13 5-1210 0 0,12 1 1167 0 0,0 0-1 0 0,1 0 1 0 0,-12 10 0 0 0,11-8-126 0 0,-17 13-3442 0 0</inkml:trace>
</inkml:ink>
</file>

<file path=ppt/ink/ink1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4:47.2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11509 0 0,'0'0'8933'0'0,"11"16"-8506"0"0,34 57-102 0 0,-39-62-284 0 0,0 1 0 0 0,-1 0 0 0 0,-1 0 0 0 0,0 0 0 0 0,-1 0 0 0 0,0 1 0 0 0,2 19 0 0 0,-1-5-27 0 0,2 13-575 0 0,-2 1 1 0 0,-2-1-1 0 0,-2 1 0 0 0,-7 64 0 0 0,6-71-3968 0 0,21-43-8862 0 0,-10 0 12579 0 0</inkml:trace>
</inkml:ink>
</file>

<file path=ppt/ink/ink1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4:47.6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1 141 196 0 0,'0'0'14925'0'0,"4"-2"-14532"0"0,-3 1-381 0 0,0 1 18 0 0,0-1 1 0 0,0 0-1 0 0,1 1 1 0 0,-1-1-1 0 0,0 0 1 0 0,1 1 0 0 0,-1 0-1 0 0,0-1 1 0 0,1 1-1 0 0,-1 0 1 0 0,1 0-1 0 0,-1 0 1 0 0,0 0 0 0 0,1 0-1 0 0,-1 0 1 0 0,1 0-1 0 0,-1 0 1 0 0,0 0 0 0 0,1 1-1 0 0,-1-1 1 0 0,1 1-1 0 0,1 0 1 0 0,4 1 2 0 0,-1 0 0 0 0,1-1-1 0 0,0 0 1 0 0,-1-1 0 0 0,1 1 0 0 0,0-1 0 0 0,0 0 0 0 0,0-1-1 0 0,-1 0 1 0 0,10-2 0 0 0,-12 3 0 0 0,-1-1 1 0 0,1-1-1 0 0,-1 1 0 0 0,1 0 0 0 0,-1-1 1 0 0,0 0-1 0 0,0 0 0 0 0,0 0 1 0 0,0 0-1 0 0,0 0 0 0 0,4-5 0 0 0,1-1 63 0 0,-1-2 0 0 0,9-11-1 0 0,-12 14 63 0 0,1 0 0 0 0,0 1 0 0 0,0 0 0 0 0,0 0 0 0 0,1 0 0 0 0,0 1 0 0 0,6-6 0 0 0,-7 8-44 0 0,-1 1 1 0 0,1-1-1 0 0,-1 1 1 0 0,1 0-1 0 0,0 0 1 0 0,-1 0-1 0 0,1 1 1 0 0,0 0-1 0 0,0 0 1 0 0,0 0 0 0 0,0 1-1 0 0,1-1 1 0 0,-1 1-1 0 0,0 0 1 0 0,0 1-1 0 0,0-1 1 0 0,0 1-1 0 0,0 0 1 0 0,0 0-1 0 0,0 1 1 0 0,0-1-1 0 0,8 5 1 0 0,5 3-39 0 0,20 9 95 0 0,-29-15-132 0 0,0 1-1 0 0,0 0 0 0 0,0 0 0 0 0,-1 1 1 0 0,1 0-1 0 0,-1 1 0 0 0,12 10 0 0 0,-12-8 154 0 0,1 0-1 0 0,-1 1 0 0 0,-1 0 0 0 0,1 1 0 0 0,-2 0 1 0 0,1 0-1 0 0,-1 0 0 0 0,-1 1 0 0 0,0 0 0 0 0,0 0 1 0 0,3 14-1 0 0,0 8 36 0 0,0 0 0 0 0,3 57 0 0 0,-10-86-336 0 0,-1-1 1 0 0,1 1-1 0 0,-1 0 0 0 0,0-1 0 0 0,-1 1 1 0 0,1-1-1 0 0,0 1 0 0 0,-1-1 1 0 0,-2 7-1 0 0,2-9 11 0 0,0 1 0 0 0,0-1 0 0 0,0 1 0 0 0,0-1-1 0 0,0 0 1 0 0,0 1 0 0 0,-1-1 0 0 0,1 0 0 0 0,-1 0 0 0 0,1 0 0 0 0,-1 0 0 0 0,1 0 0 0 0,-1 0 0 0 0,0-1 0 0 0,1 1-1 0 0,-1 0 1 0 0,0-1 0 0 0,1 1 0 0 0,-1-1 0 0 0,0 0 0 0 0,-2 1 0 0 0,-20 1-2816 0 0,-1 0 0 0 0,-28-1 0 0 0,34-1-274 0 0,-14 0-4820 0 0</inkml:trace>
</inkml:ink>
</file>

<file path=ppt/ink/ink1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4:48.1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108 369 64 0 0,'0'0'9804'0'0,"-13"2"-6000"0"0,-5 1-3197 0 0,-48 10 1387 0 0,56-8-757 0 0,9-5-1200 0 0,1 0-1 0 0,0 0 0 0 0,0 0 0 0 0,0 0 0 0 0,0 1 1 0 0,0-1-1 0 0,0 0 0 0 0,0 0 0 0 0,0 0 0 0 0,0 0 1 0 0,0 0-1 0 0,1 0 0 0 0,-1 1 0 0 0,0-1 0 0 0,0 0 1 0 0,0 0-1 0 0,0 0 0 0 0,0 0 0 0 0,0 0 0 0 0,0 0 1 0 0,0 0-1 0 0,0 1 0 0 0,0-1 0 0 0,0 0 0 0 0,0 0 1 0 0,0 0-1 0 0,1 0 0 0 0,-1 0 0 0 0,0 0 0 0 0,0 0 1 0 0,0 0-1 0 0,0 0 0 0 0,0 0 0 0 0,0 0 0 0 0,0 0 1 0 0,1 0-1 0 0,-1 1 0 0 0,0-1 0 0 0,0 0 0 0 0,0 0 0 0 0,23 4 1250 0 0,72 1-227 0 0,127-11 0 0 0,95-24-788 0 0,-206 17-112 0 0,1170-166-46 0 0,-417 29 1744 0 0,-799 140-1549 0 0,32-7-192 0 0,-93 18-1429 0 0,-7 3 796 0 0,-5 4 56 0 0,7-8 386 0 0,-11 10-1389 0 0,-19 11 1 0 0,24-17-152 0 0,1-1 0 0 0,-1 0 0 0 0,-8 2 0 0 0,-17 3-5189 0 0</inkml:trace>
</inkml:ink>
</file>

<file path=ppt/ink/ink1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4:54.2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18 270 7705 0 0,'0'0'10306'0'0,"-4"-5"-10046"0"0,-9-14-79 0 0,13 19-174 0 0,0 0-1 0 0,0 0 1 0 0,0 0 0 0 0,0 0-1 0 0,0-1 1 0 0,-1 1-1 0 0,1 0 1 0 0,0 0-1 0 0,0 0 1 0 0,0 0-1 0 0,0 0 1 0 0,0 0-1 0 0,0 0 1 0 0,0 0-1 0 0,0 0 1 0 0,0-1 0 0 0,0 1-1 0 0,0 0 1 0 0,0 0-1 0 0,0 0 1 0 0,0 0-1 0 0,0 0 1 0 0,0 0-1 0 0,0 0 1 0 0,0 0-1 0 0,0-1 1 0 0,0 1-1 0 0,0 0 1 0 0,0 0 0 0 0,1 0-1 0 0,-1 0 1 0 0,0 0-1 0 0,0 0 1 0 0,0 0-1 0 0,0 0 1 0 0,0 0-1 0 0,0 0 1 0 0,0 0-1 0 0,0-1 1 0 0,0 1-1 0 0,0 0 1 0 0,0 0 0 0 0,0 0-1 0 0,1 0 1 0 0,5 0 271 0 0,8 2 200 0 0,22 6 78 0 0,2-2 1 0 0,54 3-1 0 0,77-8-181 0 0,-90-1-213 0 0,-65 0-145 0 0,411-14 80 0 0,-413 12-104 0 0,-4 2 3 0 0,1-1 0 0 0,0 0-1 0 0,-1 0 1 0 0,1-1 0 0 0,-1-1 0 0 0,14-5 0 0 0,-21 8 2 0 0,-1 0 1 0 0,1-1 0 0 0,0 1 0 0 0,-1-1 0 0 0,1 1 0 0 0,-1-1-1 0 0,1 1 1 0 0,-1-1 0 0 0,1 1 0 0 0,-1-1 0 0 0,1 1-1 0 0,-1-1 1 0 0,0 0 0 0 0,1 1 0 0 0,-1-1 0 0 0,0 0-1 0 0,1 1 1 0 0,-1-1 0 0 0,0 0 0 0 0,0 1 0 0 0,0-1-1 0 0,0 0 1 0 0,0 1 0 0 0,0-1 0 0 0,0 0 0 0 0,0 0 0 0 0,0 1-1 0 0,0-1 1 0 0,0 0 0 0 0,0 0 0 0 0,0 1 0 0 0,0-1-1 0 0,-1 0 1 0 0,1 1 0 0 0,0-1 0 0 0,-1 0 0 0 0,1 1-1 0 0,0-1 1 0 0,-1 1 0 0 0,1-1 0 0 0,-1 0 0 0 0,0 0-1 0 0,-3-4-31 0 0,0 1 0 0 0,0-1 0 0 0,-8-6 0 0 0,11 10 28 0 0,-29-22-118 0 0,-59-35 0 0 0,56 39 353 0 0,-54-43 1 0 0,86 61-199 0 0,0 0 10 0 0,-1 0 0 0 0,1 1 0 0 0,0-1 0 0 0,0-1 0 0 0,0 1 0 0 0,0 0 0 0 0,0 0 0 0 0,0 0 0 0 0,0-1 0 0 0,0 1 0 0 0,1 0 0 0 0,-1-1 0 0 0,0-1 0 0 0,1 3 58 0 0,1-1-101 0 0,0 1-1 0 0,0 0 0 0 0,0 0 0 0 0,1-1 1 0 0,-1 1-1 0 0,0 0 0 0 0,0 0 0 0 0,1 0 1 0 0,-1 1-1 0 0,0-1 0 0 0,0 0 0 0 0,1 0 1 0 0,-1 1-1 0 0,2 0 0 0 0,18 8 16 0 0,-21-9-12 0 0,17 10 39 0 0,0 1 1 0 0,-1 0-1 0 0,0 1 0 0 0,-1 0 0 0 0,0 1 0 0 0,-2 1 0 0 0,21 25 0 0 0,-18-19 11 0 0,-2 2 0 0 0,0 0 0 0 0,-1 0 0 0 0,-1 1 0 0 0,12 32 0 0 0,-19-41-29 0 0,-1 0 0 0 0,0 0 0 0 0,-1 1 0 0 0,0-1 0 0 0,0 22 0 0 0,-2-29-45 0 0,-2 0 1 0 0,1-1 0 0 0,-1 1 0 0 0,0-1 0 0 0,0 1-1 0 0,0-1 1 0 0,-1 1 0 0 0,0-1 0 0 0,-1 0 0 0 0,1 0-1 0 0,-1 0 1 0 0,0 0 0 0 0,-1 0 0 0 0,-5 7-1 0 0,2-5-247 0 0,1-1-1 0 0,-2 0 0 0 0,1 0 0 0 0,-1 0 0 0 0,0-1 0 0 0,-13 7 0 0 0,14-9-1091 0 0,-1 0 0 0 0,1-1 0 0 0,-1 0 0 0 0,-14 4 0 0 0,13-7-3894 0 0</inkml:trace>
</inkml:ink>
</file>

<file path=ppt/ink/ink1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4:59.2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273 410 9413 0 0,'0'0'3673'0'0,"4"-14"-1995"0"0,12-47-52 0 0,-15 56-1408 0 0,0 0 1 0 0,0-1-1 0 0,0 1 1 0 0,-1 0 0 0 0,0-1-1 0 0,0 1 1 0 0,0 0 0 0 0,-1-1-1 0 0,1 1 1 0 0,-1 0-1 0 0,-1-1 1 0 0,1 1 0 0 0,-3-6-1 0 0,2 9-155 0 0,1-1-1 0 0,-1 1 1 0 0,1-1 0 0 0,-1 1-1 0 0,0 0 1 0 0,0 0-1 0 0,0 0 1 0 0,0 0 0 0 0,0 0-1 0 0,-1 0 1 0 0,1 1-1 0 0,0-1 1 0 0,-1 1 0 0 0,1-1-1 0 0,-1 1 1 0 0,0 0-1 0 0,0 0 1 0 0,1 0 0 0 0,-1 1-1 0 0,0-1 1 0 0,0 1-1 0 0,-4-1 1 0 0,-1 0-30 0 0,0 1 0 0 0,-1 1 0 0 0,1-1 0 0 0,0 1-1 0 0,0 0 1 0 0,0 1 0 0 0,0 0 0 0 0,0 0 0 0 0,0 1 0 0 0,0 0 0 0 0,-8 4 0 0 0,6-1-25 0 0,0 1 0 0 0,0-1 0 0 0,0 2 0 0 0,1-1 0 0 0,0 1 0 0 0,0 1 0 0 0,-7 10 0 0 0,10-12-16 0 0,1 1 1 0 0,1-1 0 0 0,-1 1 0 0 0,1 0 0 0 0,1 1-1 0 0,0-1 1 0 0,0 1 0 0 0,0-1 0 0 0,1 1 0 0 0,0 0-1 0 0,1 0 1 0 0,0 0 0 0 0,1 16 0 0 0,0-20 8 0 0,0-1 1 0 0,1 1 0 0 0,0 0-1 0 0,0-1 1 0 0,0 1-1 0 0,0-1 1 0 0,1 0 0 0 0,-1 1-1 0 0,1-1 1 0 0,1 0 0 0 0,-1 0-1 0 0,4 5 1 0 0,-3-6 5 0 0,-1 0 0 0 0,1-1 0 0 0,0 0 1 0 0,0 1-1 0 0,0-1 0 0 0,0 0 0 0 0,0 0 0 0 0,0-1 1 0 0,0 1-1 0 0,1-1 0 0 0,-1 0 0 0 0,1 1 1 0 0,-1-1-1 0 0,1-1 0 0 0,-1 1 0 0 0,1-1 0 0 0,5 1 1 0 0,-3-1 7 0 0,-1 0 0 0 0,0-1 0 0 0,0 0 1 0 0,1 0-1 0 0,-1 0 0 0 0,0-1 1 0 0,0 1-1 0 0,0-1 0 0 0,-1 0 0 0 0,1-1 1 0 0,0 1-1 0 0,-1-1 0 0 0,1 0 0 0 0,-1 0 1 0 0,0 0-1 0 0,0-1 0 0 0,0 1 1 0 0,5-7-1 0 0,5-7 114 0 0,-1-1-1 0 0,23-39 1 0 0,-29 45-108 0 0,19-35 216 0 0,-2-2-1 0 0,-2-2 1 0 0,-2 1-1 0 0,-3-2 1 0 0,16-73-1 0 0,-31 114 67 0 0,-7 20-459 0 0,-32 68-69 0 0,19-44 64 0 0,-23 66 0 0 0,34-76-157 0 0,1-1 0 0 0,1 1 0 0 0,-2 27 0 0 0,7-41 29 0 0,-1 0 1 0 0,1 0-1 0 0,0 0 0 0 0,1 0 1 0 0,0-1-1 0 0,0 1 0 0 0,1 0 1 0 0,0-1-1 0 0,1 1 0 0 0,0-1 1 0 0,6 13-1 0 0,-6-16-105 0 0,0-1-1 0 0,0 1 1 0 0,1-1-1 0 0,-1 0 1 0 0,1 0-1 0 0,0-1 1 0 0,1 1-1 0 0,-1-1 1 0 0,0 1-1 0 0,10 3 1 0 0,-6-2-493 0 0,1-2 0 0 0,0 1 0 0 0,0-1 0 0 0,0-1 0 0 0,13 3 0 0 0,11 0-3195 0 0</inkml:trace>
</inkml:ink>
</file>

<file path=ppt/ink/ink1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4:59.6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292 431 3648 0 0,'0'0'7378'0'0,"12"-15"-5398"0"0,37-52-190 0 0,-47 65-1659 0 0,-1-1 0 0 0,1 0 1 0 0,-1 0-1 0 0,1 0 0 0 0,-1 0 0 0 0,0 0 0 0 0,0 0 1 0 0,0 0-1 0 0,0-4 0 0 0,-1 5 1 0 0,0-1 0 0 0,0 1 1 0 0,-1 0-1 0 0,1 0 0 0 0,-1-1 0 0 0,1 1 1 0 0,-2-4-1 0 0,0 2 74 0 0,0-2-84 0 0,0 1 0 0 0,-1-1 0 0 0,0 1 0 0 0,0 0 1 0 0,0 0-1 0 0,-1 0 0 0 0,1 0 0 0 0,-1 1 0 0 0,-1 0 1 0 0,1-1-1 0 0,0 1 0 0 0,-1 1 0 0 0,0-1 0 0 0,0 1 1 0 0,0 0-1 0 0,0 0 0 0 0,-1 0 0 0 0,1 1 0 0 0,-1-1 1 0 0,0 1-1 0 0,-7-1 0 0 0,4 1-95 0 0,1 0-1 0 0,-1 1 1 0 0,1 0-1 0 0,-1 0 1 0 0,0 1-1 0 0,1 0 1 0 0,-1 1-1 0 0,0-1 1 0 0,1 2-1 0 0,-1-1 1 0 0,1 1-1 0 0,0 1 1 0 0,-1 0-1 0 0,-10 5 1 0 0,10-3 0 0 0,0 0 0 0 0,1 1 0 0 0,0 0 1 0 0,0 1-1 0 0,0-1 0 0 0,1 2 0 0 0,0-1 0 0 0,0 1 0 0 0,-10 15 0 0 0,12-16-11 0 0,1 1-1 0 0,1-1 0 0 0,-1 1 0 0 0,1-1 0 0 0,0 1 0 0 0,1 0 0 0 0,0 0 0 0 0,0 1 0 0 0,1-1 1 0 0,0 0-1 0 0,0 0 0 0 0,1 14 0 0 0,1-18-2 0 0,-1 0 0 0 0,1 0 0 0 0,0-1-1 0 0,1 1 1 0 0,-1 0 0 0 0,1-1 0 0 0,-1 1 0 0 0,1-1 0 0 0,0 1 0 0 0,0-1 0 0 0,1 0-1 0 0,-1 0 1 0 0,1 0 0 0 0,-1 0 0 0 0,1 0 0 0 0,0-1 0 0 0,0 1 0 0 0,0-1 0 0 0,1 0-1 0 0,-1 0 1 0 0,0 0 0 0 0,1 0 0 0 0,6 2 0 0 0,-2-1-66 0 0,0 0-1 0 0,0-1 1 0 0,1 1 0 0 0,-1-2 0 0 0,1 1-1 0 0,-1-1 1 0 0,1-1 0 0 0,-1 0 0 0 0,1 0-1 0 0,9-1 1 0 0,-14 0-154 0 0,1-1 1 0 0,0 1-1 0 0,-1-1 0 0 0,1 0 0 0 0,-1 0 0 0 0,0 0 1 0 0,0-1-1 0 0,0 1 0 0 0,0-1 0 0 0,5-5 0 0 0,5-4-2924 0 0,15-19 0 0 0,-23 24 1631 0 0,8-8-2777 0 0,7-9-1294 0 0</inkml:trace>
  <inkml:trace contextRef="#ctx0" brushRef="#br0" timeOffset="1">510 0 9685 0 0,'0'0'11738'0'0,"12"0"-11584"0"0,-6 1-131 0 0,-2-2-8 0 0,0 1 0 0 0,0 1 0 0 0,0-1-1 0 0,0 1 1 0 0,-1-1 0 0 0,1 1 0 0 0,5 2 0 0 0,-8-2-10 0 0,1 0 1 0 0,-1-1-1 0 0,1 1 0 0 0,-1 1 1 0 0,1-1-1 0 0,-1 0 1 0 0,0 0-1 0 0,0 0 0 0 0,1 1 1 0 0,-1-1-1 0 0,0 0 0 0 0,0 1 1 0 0,-1-1-1 0 0,1 1 1 0 0,0 0-1 0 0,0-1 0 0 0,-1 1 1 0 0,1-1-1 0 0,-1 1 0 0 0,1 0 1 0 0,-1 0-1 0 0,0-1 1 0 0,1 4-1 0 0,3 39-307 0 0,-1 0 0 0 0,-2 0 0 0 0,-2 0-1 0 0,-2 0 1 0 0,-18 87 0 0 0,14-100-485 0 0,-7 29-1428 0 0,10-21-3184 0 0,5-29 551 0 0</inkml:trace>
</inkml:ink>
</file>

<file path=ppt/ink/ink1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4:59.9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354 160 9913 0 0,'0'0'5686'0'0,"0"-14"-4234"0"0,0-43-306 0 0,0 54-1082 0 0,-1 1 0 0 0,1 0 0 0 0,0 0 1 0 0,-1-1-1 0 0,0 1 0 0 0,0 0 0 0 0,1 0 0 0 0,-1 0 0 0 0,-1 0 1 0 0,1 0-1 0 0,0 0 0 0 0,0 0 0 0 0,-1 0 0 0 0,1 1 0 0 0,-1-1 0 0 0,1 0 1 0 0,-1 1-1 0 0,0-1 0 0 0,0 1 0 0 0,-2-2 0 0 0,-3-2 106 0 0,-1 0-106 0 0,0-1 0 0 0,0 2-1 0 0,0-1 1 0 0,-1 1 0 0 0,0 1-1 0 0,0 0 1 0 0,0 0 0 0 0,0 0-1 0 0,0 1 1 0 0,-1 1 0 0 0,1-1-1 0 0,0 2 1 0 0,-1-1 0 0 0,-11 2-1 0 0,11-1-49 0 0,0 1 0 0 0,1 1 0 0 0,-1-1 0 0 0,1 2 0 0 0,0-1 0 0 0,-1 1 0 0 0,1 0 0 0 0,0 1 0 0 0,1 0-1 0 0,-1 1 1 0 0,1 0 0 0 0,0 0 0 0 0,0 1 0 0 0,-8 6 0 0 0,13-8-14 0 0,0 0 0 0 0,-1 0 0 0 0,1 0 0 0 0,0 1 0 0 0,1-1 0 0 0,-1 1 0 0 0,1 0 0 0 0,0-1 0 0 0,0 1 0 0 0,1 0 0 0 0,-1 0 0 0 0,1 0 0 0 0,0 0 0 0 0,0 1 0 0 0,1 7 0 0 0,-1-10 11 0 0,1 0-1 0 0,1-1 0 0 0,-1 1 0 0 0,0 0 0 0 0,1-1 1 0 0,-1 1-1 0 0,1 0 0 0 0,0-1 0 0 0,0 1 1 0 0,0-1-1 0 0,0 1 0 0 0,0-1 0 0 0,0 0 1 0 0,1 0-1 0 0,-1 1 0 0 0,1-1 0 0 0,0 0 1 0 0,0 0-1 0 0,-1 0 0 0 0,1-1 0 0 0,0 1 1 0 0,1 0-1 0 0,-1-1 0 0 0,0 1 0 0 0,0-1 1 0 0,1 0-1 0 0,-1 0 0 0 0,1 1 0 0 0,-1-2 0 0 0,1 1 1 0 0,4 1-1 0 0,-1-1 32 0 0,0 0-1 0 0,0-1 1 0 0,0 0-1 0 0,0 0 1 0 0,0 0-1 0 0,0 0 1 0 0,10-3 0 0 0,-1-1 62 0 0,22-10 1 0 0,11-2 220 0 0,-45 15-227 0 0,0 0 0 0 0,0 1 0 0 0,0-1 0 0 0,0 1-1 0 0,0 0 1 0 0,1 0 0 0 0,-1 0 0 0 0,0 0 0 0 0,0 1 0 0 0,0-1-1 0 0,0 1 1 0 0,0 0 0 0 0,0 0 0 0 0,0 0 0 0 0,0 0-1 0 0,0 0 1 0 0,0 1 0 0 0,4 2 0 0 0,1 3-22 0 0,0 0 1 0 0,0 0-1 0 0,-1 0 1 0 0,9 12-1 0 0,-8-9-136 0 0,1 1 20 0 0,16 18-258 0 0,-23-26 120 0 0,-1-1-1 0 0,1 1 1 0 0,-1-1-1 0 0,1 1 1 0 0,-1 0-1 0 0,0 0 1 0 0,0 0-1 0 0,0 0 1 0 0,1 3-1 0 0,-2-5 91 0 0,0 0 0 0 0,0 0 0 0 0,0 0 0 0 0,0 1 0 0 0,-1-1 0 0 0,1 0 0 0 0,0 0 0 0 0,-1 0 0 0 0,1 0 0 0 0,0 0 0 0 0,-1-1 0 0 0,1 1 0 0 0,-1 0 0 0 0,1 0 0 0 0,-1 0 0 0 0,0 0 0 0 0,1 0-1 0 0,-1-1 1 0 0,0 1 0 0 0,0 0 0 0 0,0-1 0 0 0,1 1 0 0 0,-1 0 0 0 0,0-1 0 0 0,0 1 0 0 0,0-1 0 0 0,0 1 0 0 0,-2 0 0 0 0,-3 1-574 0 0,-1 0 1 0 0,1 0-1 0 0,-11 1 1 0 0,7-1-702 0 0,-19 2-3398 0 0,-17-3-1591 0 0</inkml:trace>
</inkml:ink>
</file>

<file path=ppt/ink/ink1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4:55.4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 9 8945 0 0,'0'0'10577'0'0,"-1"-2"-10325"0"0,-5-4 37 0 0,4 12-39 0 0,2 24 154 0 0,0-14-230 0 0,4 68 400 0 0,18 106 0 0 0,-9-96-445 0 0,-10-83-52 0 0,-3-11-71 0 0,0 0-1 0 0,0 1 1 0 0,1-1-1 0 0,-1 0 1 0 0,0 0-1 0 0,0 0 1 0 0,0 0-1 0 0,0 0 0 0 0,0 0 1 0 0,0 0-1 0 0,0 0 1 0 0,0 0-1 0 0,0 0 1 0 0,1 0-1 0 0,-1 0 1 0 0,0 0-1 0 0,0 0 1 0 0,0 0-1 0 0,0 0 1 0 0,0 0-1 0 0,0 0 1 0 0,0 0-1 0 0,1 0 1 0 0,-1 0-1 0 0,0 0 0 0 0,0 0 1 0 0,0 0-1 0 0,0 0 1 0 0,0 0-1 0 0,0 0 1 0 0,0 0-1 0 0,0 0 1 0 0,1 0-1 0 0,-1 0 1 0 0,0 0-1 0 0,0 0 1 0 0,0-1-1 0 0,0 1 1 0 0,0 0-1 0 0,0 0 0 0 0,0 0 1 0 0,0 0-1 0 0,0 0 1 0 0,0 0-1 0 0,0 0 1 0 0,10-20 426 0 0,-8 14-462 0 0,13-29 37 0 0,2 1 0 0 0,1 1 0 0 0,2 0 0 0 0,1 2 0 0 0,42-49 0 0 0,-59 75 9 0 0,0 1 0 0 0,1-1 1 0 0,0 1-1 0 0,0 0 0 0 0,1 1 1 0 0,5-4-1 0 0,-10 6-11 0 0,1 0 1 0 0,-1 1-1 0 0,0-1 0 0 0,0 1 0 0 0,1-1 0 0 0,-1 1 1 0 0,1-1-1 0 0,-1 1 0 0 0,0 0 0 0 0,1 0 1 0 0,-1 0-1 0 0,0 0 0 0 0,1 0 0 0 0,-1 0 0 0 0,1 0 1 0 0,-1 0-1 0 0,0 0 0 0 0,1 1 0 0 0,-1-1 0 0 0,1 0 1 0 0,-1 1-1 0 0,0-1 0 0 0,0 1 0 0 0,1 0 1 0 0,-1-1-1 0 0,0 1 0 0 0,0 0 0 0 0,0 0 0 0 0,0 0 1 0 0,0 0-1 0 0,2 2 0 0 0,5 7 33 0 0,-2 0 0 0 0,1 1 0 0 0,-1 0 0 0 0,-1 1 0 0 0,0-1-1 0 0,6 22 1 0 0,12 77 7 0 0,-14-60-62 0 0,8 55-2585 0 0,-17-105 2456 0 0,0 1 0 0 0,0-1 1 0 0,0 1-1 0 0,0-1 0 0 0,0 0 1 0 0,0 1-1 0 0,0-1 1 0 0,0 1-1 0 0,0-1 0 0 0,0 1 1 0 0,1-1-1 0 0,-1 1 0 0 0,0-1 1 0 0,0 0-1 0 0,0 1 1 0 0,1-1-1 0 0,-1 1 0 0 0,0-1 1 0 0,1 0-1 0 0,-1 1 1 0 0,0-1-1 0 0,1 0 0 0 0,-1 1 1 0 0,0-1-1 0 0,1 0 0 0 0,-1 0 1 0 0,0 1-1 0 0,1-1 1 0 0,0 0-327 0 0,0 0 1 0 0,0 0 0 0 0,0-1 0 0 0,0 1 0 0 0,0 0 0 0 0,0-1 0 0 0,-1 1 0 0 0,1 0-1 0 0,0-1 1 0 0,0 1 0 0 0,0-1 0 0 0,-1 1 0 0 0,1-1 0 0 0,0 0 0 0 0,0 1 0 0 0,-1-1 0 0 0,2-1-1 0 0,15-17-6241 0 0</inkml:trace>
</inkml:ink>
</file>

<file path=ppt/ink/ink1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4:55.7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 9713 0 0,'0'0'8901'0'0,"1"16"-8447"0"0,7 53-38 0 0,-7-65-368 0 0,0 1 0 0 0,1-1 0 0 0,0 0-1 0 0,-1 1 1 0 0,2-1 0 0 0,-1 0 0 0 0,0 0-1 0 0,1 0 1 0 0,0 0 0 0 0,-1-1 0 0 0,2 1-1 0 0,-1-1 1 0 0,0 0 0 0 0,1 0 0 0 0,-1 0-1 0 0,1 0 1 0 0,0 0 0 0 0,8 3 0 0 0,-4-1 34 0 0,3 2 13 0 0,1 0 1 0 0,0-1-1 0 0,1-1 0 0 0,20 7 1 0 0,-24-9-37 0 0,0-1 1 0 0,0 0 0 0 0,0-1 0 0 0,0 0 0 0 0,0 0 0 0 0,0-1-1 0 0,17-2 1 0 0,-25 2-36 0 0,0 0 0 0 0,0-1-1 0 0,0 1 1 0 0,0 0 0 0 0,0-1 0 0 0,0 1-1 0 0,0-1 1 0 0,-1 1 0 0 0,1-1 0 0 0,0 1-1 0 0,0-1 1 0 0,0 1 0 0 0,-1-1-1 0 0,1 0 1 0 0,0 1 0 0 0,-1-1 0 0 0,1 0-1 0 0,0 0 1 0 0,-1 0 0 0 0,1 0 0 0 0,-1 1-1 0 0,1-1 1 0 0,-1 0 0 0 0,0 0-1 0 0,1 0 1 0 0,-1 0 0 0 0,0 0 0 0 0,0 0-1 0 0,0 0 1 0 0,1 0 0 0 0,-1 0 0 0 0,0 0-1 0 0,0 0 1 0 0,-1 0 0 0 0,1 0-1 0 0,0 0 1 0 0,0 0 0 0 0,-1-2 0 0 0,0-1 43 0 0,0 0 0 0 0,0 0 0 0 0,0 0 0 0 0,-1 0 0 0 0,0 1 0 0 0,1-1 0 0 0,-6-7 0 0 0,-8-6-115 0 0,-1 1 1 0 0,-1 0-1 0 0,0 1 0 0 0,-1 1 1 0 0,-25-14-1 0 0,14 7-450 0 0,27 20 816 0 0,-14-12-3140 0 0,30 11-7326 0 0,4 4 5173 0 0</inkml:trace>
</inkml:ink>
</file>

<file path=ppt/ink/ink1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4:56.1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72 9761 0 0,'0'0'9515'0'0,"6"13"-8845"0"0,33 75 201 0 0,-34-77-788 0 0,0 0 1 0 0,1-1-1 0 0,1 1 1 0 0,0-1-1 0 0,0-1 1 0 0,14 15 0 0 0,-16-20-65 0 0,-1 0 0 0 0,1 0 1 0 0,0 0-1 0 0,0 0 1 0 0,1-1-1 0 0,-1 0 0 0 0,1 0 1 0 0,-1 0-1 0 0,1-1 1 0 0,0 0-1 0 0,0 0 0 0 0,0 0 1 0 0,0-1-1 0 0,10 1 1 0 0,-12-2-1 0 0,0 1 0 0 0,0-1 1 0 0,0 0-1 0 0,0-1 0 0 0,0 1 1 0 0,0-1-1 0 0,0 0 0 0 0,0 0 0 0 0,0 0 1 0 0,0 0-1 0 0,0-1 0 0 0,0 1 1 0 0,-1-1-1 0 0,1 0 0 0 0,-1 0 1 0 0,1-1-1 0 0,-1 1 0 0 0,0-1 1 0 0,0 1-1 0 0,0-1 0 0 0,0 0 0 0 0,0 0 1 0 0,3-6-1 0 0,1 0 5 0 0,-1-1-1 0 0,0 0 0 0 0,-1 0 1 0 0,8-18-1 0 0,-1-1 27 0 0,-5 20-50 0 0,-6 9-5 0 0,-1 0 0 0 0,0 0 0 0 0,0 0 0 0 0,1 0 0 0 0,-1 0 0 0 0,0 0 1 0 0,1 0-1 0 0,-1 0 0 0 0,0 0 0 0 0,0 0 0 0 0,1 0 0 0 0,-1 0 0 0 0,0 0 0 0 0,0 0 0 0 0,1 0 0 0 0,-1 1 0 0 0,0-1 0 0 0,1 0 0 0 0,-1 0 0 0 0,0 0 0 0 0,0 0 0 0 0,0 0 0 0 0,1 1 0 0 0,-1-1 0 0 0,12 19-251 0 0,-7-10 312 0 0,2 1-39 0 0,1 0 0 0 0,0 0-1 0 0,1 0 1 0 0,0-1 0 0 0,0-1-1 0 0,0 0 1 0 0,2 0 0 0 0,11 7-1 0 0,-15-11 11 0 0,-1-1 1 0 0,1 1-1 0 0,0-1 0 0 0,0-1 0 0 0,0 1 0 0 0,1-1 0 0 0,-1-1 0 0 0,1 1 0 0 0,-1-1 1 0 0,1 0-1 0 0,-1-1 0 0 0,1 0 0 0 0,-1 0 0 0 0,15-3 0 0 0,-18 2-6 0 0,0 0 0 0 0,-1 0 0 0 0,1 0 0 0 0,0-1 0 0 0,-1 1 0 0 0,0-1 1 0 0,1 0-1 0 0,-1 0 0 0 0,0 0 0 0 0,0 0 0 0 0,0-1 0 0 0,0 1 0 0 0,0-1 0 0 0,-1 0 0 0 0,1 1 0 0 0,-1-1 0 0 0,0-1 0 0 0,1 1 0 0 0,-2 0 0 0 0,1 0 0 0 0,0-1 0 0 0,-1 1 1 0 0,1-1-1 0 0,-1 0 0 0 0,0 1 0 0 0,1-8 0 0 0,-2 2 57 0 0,0 0 1 0 0,0 0-1 0 0,-1 0 0 0 0,-1 0 1 0 0,0 0-1 0 0,0 1 0 0 0,0-1 1 0 0,-1 1-1 0 0,0-1 1 0 0,-1 1-1 0 0,-8-15 0 0 0,4 11-253 0 0,0 1 0 0 0,-1 0-1 0 0,0 0 1 0 0,0 1 0 0 0,-1 0-1 0 0,-21-16 1 0 0,30 25 19 0 0,-1 0-1 0 0,1 0 0 0 0,-1 0 1 0 0,1 0-1 0 0,-1 0 1 0 0,0 0-1 0 0,1 1 1 0 0,-1-1-1 0 0,0 0 1 0 0,1 1-1 0 0,-1 0 0 0 0,0-1 1 0 0,1 1-1 0 0,-1 0 1 0 0,0 0-1 0 0,0 0 1 0 0,0 0-1 0 0,1 0 0 0 0,-1 0 1 0 0,0 0-1 0 0,-3 2 1 0 0,4-1-422 0 0,-1-1 1 0 0,1 1-1 0 0,-1 0 1 0 0,1 0-1 0 0,-1 0 0 0 0,1 0 1 0 0,0 0-1 0 0,0 0 1 0 0,0 1-1 0 0,0-1 1 0 0,0 0-1 0 0,0 1 0 0 0,0-1 1 0 0,-2 4-1 0 0,-1 6-4872 0 0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38:45.3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45 492 5064 0 0,'0'0'8237'0'0,"-9"2"-7737"0"0,-18 4-196 0 0,19-4 94 0 0,17-3 908 0 0,3-3-909 0 0,-1 0 0 0 0,1-1-1 0 0,-1 0 1 0 0,0-1 0 0 0,0 0-1 0 0,12-10 1 0 0,5-2-83 0 0,489-279 1510 0 0,-505 291-1802 0 0,16-9 31 0 0,47-33-1 0 0,-73 46-55 0 0,1 0-1 0 0,-1 0 0 0 0,0 0 0 0 0,0 0 1 0 0,0-1-1 0 0,0 1 0 0 0,0 0 1 0 0,0-1-1 0 0,-1 0 0 0 0,1 1 0 0 0,-1-1 1 0 0,0 0-1 0 0,0 0 0 0 0,0 1 1 0 0,0-1-1 0 0,0 0 0 0 0,0 0 0 0 0,-1 0 1 0 0,0 0-1 0 0,1 0 0 0 0,-1 0 1 0 0,-1-5-1 0 0,1 8-33 0 0,0-1-1 0 0,0 1 1 0 0,0 0 0 0 0,0 0 0 0 0,0-1-1 0 0,0 1 1 0 0,0 0 0 0 0,0 0-1 0 0,0-1 1 0 0,0 1 0 0 0,0 0 0 0 0,0 0-1 0 0,-1 0 1 0 0,1-1 0 0 0,0 1-1 0 0,0 0 1 0 0,0 0 0 0 0,0 0 0 0 0,0 0-1 0 0,-1-1 1 0 0,1 1 0 0 0,0 0-1 0 0,0 0 1 0 0,0 0 0 0 0,-1 0 0 0 0,1 0-1 0 0,0 0 1 0 0,0-1 0 0 0,-1 1 0 0 0,1 0-1 0 0,0 0 1 0 0,0 0 0 0 0,-1 0-1 0 0,1 0 1 0 0,-13 1-1305 0 0,-10 9-1366 0 0,-11 18-3866 0 0,8-6 2093 0 0</inkml:trace>
</inkml:ink>
</file>

<file path=ppt/ink/ink1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4:57.1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8445 0 0,'0'0'12346'0'0,"3"15"-11940"0"0,1 2-289 0 0,0 5 66 0 0,4 44 1 0 0,-8-64-186 0 0,11 90 86 0 0,-10-83-223 0 0,1-1 0 0 0,0 1 0 0 0,1-1-1 0 0,0 0 1 0 0,0 1 0 0 0,1-1-1 0 0,0-1 1 0 0,8 12 0 0 0,-9-16-96 0 0,-1 0 1 0 0,1 0-1 0 0,0 0 1 0 0,0-1 0 0 0,0 1-1 0 0,0-1 1 0 0,1 0-1 0 0,-1 0 1 0 0,1 0-1 0 0,-1 0 1 0 0,1-1-1 0 0,0 0 1 0 0,-1 1-1 0 0,1-1 1 0 0,0 0-1 0 0,0-1 1 0 0,0 1 0 0 0,7-1-1 0 0,-5 0-644 0 0,1 0 0 0 0,-1-1-1 0 0,1 0 1 0 0,-1 0 0 0 0,0-1-1 0 0,1 0 1 0 0,-1 0 0 0 0,0 0 0 0 0,0-1-1 0 0,0 0 1 0 0,7-5 0 0 0,24-20-4581 0 0</inkml:trace>
</inkml:ink>
</file>

<file path=ppt/ink/ink1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4:57.4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168 105 416 0 0,'0'0'11602'0'0,"-3"-14"-9841"0"0,-12-45-153 0 0,15 57-1511 0 0,-1 0-1 0 0,0 0 0 0 0,0 1 0 0 0,1-1 0 0 0,-1 0 0 0 0,0 1 0 0 0,0-1 1 0 0,-1 1-1 0 0,1-1 0 0 0,0 1 0 0 0,0 0 0 0 0,-1-1 0 0 0,1 1 1 0 0,-1 0-1 0 0,1 0 0 0 0,-1 0 0 0 0,1 0 0 0 0,-1 0 0 0 0,0 0 0 0 0,1 1 1 0 0,-1-1-1 0 0,0 1 0 0 0,0-1 0 0 0,1 1 0 0 0,-1-1 0 0 0,0 1 0 0 0,0 0 1 0 0,0 0-1 0 0,0 0 0 0 0,0 0 0 0 0,1 0 0 0 0,-4 1 0 0 0,-1-1 138 0 0,1 0-109 0 0,0 0 0 0 0,0 0-1 0 0,0 1 1 0 0,0 0 0 0 0,0 0-1 0 0,0 0 1 0 0,0 0 0 0 0,1 1-1 0 0,-1 0 1 0 0,-8 4-1 0 0,10-4-107 0 0,1 0 0 0 0,-1 0 0 0 0,1 0 0 0 0,0 0-1 0 0,0 0 1 0 0,0 0 0 0 0,0 1 0 0 0,0-1-1 0 0,1 1 1 0 0,-1-1 0 0 0,1 1 0 0 0,0 0-1 0 0,-1 0 1 0 0,1-1 0 0 0,0 1 0 0 0,1 0-1 0 0,-1 0 1 0 0,1 0 0 0 0,-1 4 0 0 0,1-2-6 0 0,0-1 0 0 0,0 1 1 0 0,0-1-1 0 0,1 1 1 0 0,0-1-1 0 0,0 0 1 0 0,0 1-1 0 0,1-1 0 0 0,-1 0 1 0 0,1 0-1 0 0,0 0 1 0 0,0 0-1 0 0,0 0 1 0 0,1 0-1 0 0,0-1 0 0 0,-1 1 1 0 0,1-1-1 0 0,4 4 1 0 0,7 6 51 0 0,1 0-1 0 0,30 20 1 0 0,-35-26-39 0 0,24 16 38 0 0,95 73 291 0 0,-125-93-329 0 0,-1 1 1 0 0,1-1-1 0 0,-1 1 1 0 0,3 4 0 0 0,-5-7-19 0 0,-1-1 1 0 0,1 1 0 0 0,-1 0 0 0 0,1-1 0 0 0,-1 1 0 0 0,0 0-1 0 0,1-1 1 0 0,-1 1 0 0 0,0 0 0 0 0,1-1 0 0 0,-1 1 0 0 0,0 0-1 0 0,0 0 1 0 0,0-1 0 0 0,0 1 0 0 0,0 0 0 0 0,0 0-1 0 0,0 0 1 0 0,0-1 0 0 0,0 1 0 0 0,0 0 0 0 0,0 0 0 0 0,0-1-1 0 0,0 1 1 0 0,-1 0 0 0 0,1 0 0 0 0,0-1 0 0 0,-1 1 0 0 0,1 0-1 0 0,0-1 1 0 0,-1 1 0 0 0,1 0 0 0 0,-1-1 0 0 0,1 1-1 0 0,-2 0 1 0 0,-2 1 21 0 0,0 0 0 0 0,0 0 1 0 0,0 0-1 0 0,0-1 0 0 0,-1 1 0 0 0,1-1 0 0 0,-1 0 0 0 0,1-1 0 0 0,0 1 0 0 0,-9-1 0 0 0,-47-3-365 0 0,54 3 211 0 0,1-1 0 0 0,0 0 0 0 0,-1 0 0 0 0,1-1 1 0 0,0 0-1 0 0,0 0 0 0 0,0 0 0 0 0,-8-4 0 0 0,10 4-231 0 0,1 0 0 0 0,-1 0 0 0 0,0-1-1 0 0,1 1 1 0 0,-1-1 0 0 0,-2-3 0 0 0,3 4-384 0 0,1 0 1 0 0,0-1-1 0 0,-1 1 1 0 0,1-1-1 0 0,0 1 1 0 0,0-1-1 0 0,0 1 1 0 0,1-1-1 0 0,-1-2 1 0 0,0-11-6019 0 0</inkml:trace>
</inkml:ink>
</file>

<file path=ppt/ink/ink1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4:57.8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 0 12853 0 0,'0'0'9108'0'0,"-2"12"-8944"0"0,-5 41-59 0 0,7-48-93 0 0,0-1 0 0 0,0 1-1 0 0,1 0 1 0 0,-1 0 0 0 0,1-1 0 0 0,0 1 0 0 0,0 0-1 0 0,1-1 1 0 0,-1 1 0 0 0,1-1 0 0 0,3 6 0 0 0,0-2 19 0 0,1 0 0 0 0,-1-1 0 0 0,14 14 0 0 0,-14-15-37 0 0,1-1 0 0 0,0 0 0 0 0,0 0-1 0 0,1 0 1 0 0,-1-1 0 0 0,1 1 0 0 0,0-2 0 0 0,0 1-1 0 0,0-1 1 0 0,0 0 0 0 0,1-1 0 0 0,-1 1 0 0 0,1-1 0 0 0,0-1-1 0 0,0 0 1 0 0,-1 0 0 0 0,1 0 0 0 0,0-1 0 0 0,0 0 0 0 0,0-1-1 0 0,0 0 1 0 0,0 0 0 0 0,-1 0 0 0 0,1-1 0 0 0,-1 0-1 0 0,1-1 1 0 0,-1 0 0 0 0,1 0 0 0 0,11-7 0 0 0,19-21 26 0 0,-30 23 162 0 0,2 0 0 0 0,13-9 0 0 0,-23 17-164 0 0,1 0-1 0 0,-1-1 1 0 0,1 1-1 0 0,-1 0 1 0 0,1 0-1 0 0,-1 0 1 0 0,1-1-1 0 0,0 1 1 0 0,-1 0-1 0 0,1 0 0 0 0,-1 0 1 0 0,1 0-1 0 0,-1 0 1 0 0,1 0-1 0 0,-1 0 1 0 0,1 0-1 0 0,0 0 1 0 0,-1 1-1 0 0,1-1 1 0 0,-1 0-1 0 0,1 0 1 0 0,-1 0-1 0 0,1 1 0 0 0,-1-1 1 0 0,1 0-1 0 0,-1 0 1 0 0,1 1-1 0 0,-1-1 1 0 0,1 1-1 0 0,-1-1 1 0 0,0 0-1 0 0,1 1 1 0 0,-1-1-1 0 0,0 1 0 0 0,1-1 1 0 0,-1 1-1 0 0,0-1 1 0 0,0 1-1 0 0,1-1 1 0 0,-1 1-1 0 0,0-1 1 0 0,0 1-1 0 0,8 27 87 0 0,-7-23-46 0 0,4 15-68 0 0,-2 1 1 0 0,0 0-1 0 0,-2 0 0 0 0,0 1 0 0 0,-1-1 1 0 0,-1 0-1 0 0,-1 0 0 0 0,-1 0 0 0 0,-1 0 1 0 0,-1 0-1 0 0,0-1 0 0 0,-13 29 1 0 0,1-16-699 0 0,12-24 184 0 0,0-1 1 0 0,0 1 0 0 0,1 0 0 0 0,1 1 0 0 0,0-1 0 0 0,-3 12 0 0 0,6-20 289 0 0,0-1 0 0 0,0 1 1 0 0,0-1-1 0 0,0 1 1 0 0,0-1-1 0 0,0 1 0 0 0,0 0 1 0 0,0-1-1 0 0,0 1 0 0 0,0-1 1 0 0,0 1-1 0 0,0-1 0 0 0,0 1 1 0 0,0-1-1 0 0,1 1 0 0 0,-1 0 1 0 0,1 0-31 0 0,-1-1-1 0 0,1 0 1 0 0,-1 0 0 0 0,1 0 0 0 0,-1 1-1 0 0,1-1 1 0 0,-1 0 0 0 0,1 0 0 0 0,-1 0-1 0 0,0 0 1 0 0,1 0 0 0 0,-1 0 0 0 0,1 0-1 0 0,-1 0 1 0 0,1 0 0 0 0,-1 0-1 0 0,1 0 1 0 0,-1 0 0 0 0,1 0 0 0 0,-1 0-1 0 0,1-1 1 0 0,-1 1 0 0 0,1 0 0 0 0,0-1-1 0 0,19-9-5494 0 0</inkml:trace>
</inkml:ink>
</file>

<file path=ppt/ink/ink1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4:58.1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73 130 7609 0 0,'0'0'4311'0'0,"7"-15"-2221"0"0,24-47-101 0 0,-29 59-1712 0 0,-1-1-1 0 0,0 0 0 0 0,1 1 0 0 0,-1-1 0 0 0,-1 0 0 0 0,2-6 0 0 0,-2 9-184 0 0,0 1 1 0 0,0-1-1 0 0,0 0 0 0 0,0 0 0 0 0,0 0 0 0 0,0 0 0 0 0,-1 0 1 0 0,1 0-1 0 0,0 0 0 0 0,0 0 0 0 0,-1 0 0 0 0,1 1 0 0 0,0-1 0 0 0,-1 0 1 0 0,1 0-1 0 0,-1 0 0 0 0,1 1 0 0 0,-2-2 0 0 0,2 2-39 0 0,-1-1 0 0 0,1 1 0 0 0,-1 0 0 0 0,0-1 1 0 0,1 1-1 0 0,-1 0 0 0 0,0-1 0 0 0,1 1 0 0 0,-1 0 0 0 0,0 0 0 0 0,1 0 0 0 0,-1 0 0 0 0,0 0 0 0 0,0 0 0 0 0,1 0 0 0 0,-1 0 0 0 0,0 0 0 0 0,1 0 0 0 0,-1 0 0 0 0,-1 0 0 0 0,0 1-51 0 0,0-1 0 0 0,1 1 1 0 0,-1 0-1 0 0,0 0 0 0 0,0 0 0 0 0,0 0 0 0 0,1 0 0 0 0,-1 0 0 0 0,-1 2 1 0 0,-3 3 50 0 0,0 0 1 0 0,0 0 0 0 0,1 0-1 0 0,0 1 1 0 0,0 0 0 0 0,1 0-1 0 0,0 0 1 0 0,0 1-1 0 0,1-1 1 0 0,-5 14 0 0 0,5-10-29 0 0,1-1 1 0 0,0 1-1 0 0,0 0 0 0 0,1 0 1 0 0,0-1-1 0 0,1 1 1 0 0,2 20-1 0 0,-1-26-8 0 0,0 0 0 0 0,0 0 0 0 0,1 0-1 0 0,-1 0 1 0 0,1 0 0 0 0,0-1 0 0 0,1 1 0 0 0,-1-1 0 0 0,1 1-1 0 0,0-1 1 0 0,0 0 0 0 0,0 0 0 0 0,1 0 0 0 0,-1-1 0 0 0,1 1 0 0 0,0-1-1 0 0,0 0 1 0 0,0 0 0 0 0,0 0 0 0 0,1 0 0 0 0,4 2 0 0 0,-9-5-2 0 0,1 0 1 0 0,-1 0-1 0 0,1 0 0 0 0,-1 1 1 0 0,1-1-1 0 0,-1 0 1 0 0,1 0-1 0 0,-1 0 1 0 0,1 0-1 0 0,-1 0 1 0 0,1 0-1 0 0,0 0 1 0 0,-1 0-1 0 0,1 0 0 0 0,-1 0 1 0 0,1 0-1 0 0,-1 0 1 0 0,1 0-1 0 0,-1-1 1 0 0,1 1-1 0 0,-1 0 1 0 0,1 0-1 0 0,-1 0 1 0 0,1-1-1 0 0,-1 1 0 0 0,0 0 1 0 0,2-1-1 0 0,-2 0 13 0 0,1 0 0 0 0,0-1 1 0 0,-1 1-1 0 0,1 0 0 0 0,-1 0 0 0 0,1 0 0 0 0,-1 0 0 0 0,1-1 0 0 0,-1 1 0 0 0,0 0 0 0 0,0-2 0 0 0,1-3 10 0 0,-1 0 0 0 0,0-1 0 0 0,-1 1 0 0 0,0-6-1 0 0,-2 2-132 0 0,1 0 0 0 0,-2 1 0 0 0,1-1 0 0 0,-1 1 0 0 0,-1 0 0 0 0,-9-14 0 0 0,-39-49-2550 0 0,47 66 1852 0 0,-1-1-1449 0 0</inkml:trace>
</inkml:ink>
</file>

<file path=ppt/ink/ink1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4:58.4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0 520 0 0,'0'0'19127'0'0,"13"12"-18427"0"0,43 36-263 0 0,-49-42-369 0 0,-1 1-1 0 0,0-1 1 0 0,0 1 0 0 0,-1 1 0 0 0,0-1-1 0 0,5 11 1 0 0,-6-12-29 0 0,0 0 0 0 0,0 1 0 0 0,7 8-1 0 0,-6-10-10 0 0,0 0 1 0 0,0-1-1 0 0,1 1 0 0 0,-1-1 0 0 0,1 0 0 0 0,0-1 0 0 0,0 1 0 0 0,0-1 0 0 0,9 3 1 0 0,-11-5-8 0 0,-1 0 0 0 0,0 0 1 0 0,0 0-1 0 0,1-1 0 0 0,-1 1 0 0 0,0-1 1 0 0,1 0-1 0 0,-1 0 0 0 0,0 0 1 0 0,1 0-1 0 0,-1 0 0 0 0,0-1 1 0 0,1 0-1 0 0,-1 0 0 0 0,0 0 1 0 0,0 0-1 0 0,0 0 0 0 0,0 0 0 0 0,0-1 1 0 0,0 0-1 0 0,4-2 0 0 0,-2 0 12 0 0,0-1-1 0 0,0 0 0 0 0,-1 0 0 0 0,0 0 1 0 0,1 0-1 0 0,-2-1 0 0 0,1 1 0 0 0,-1-1 0 0 0,4-7 1 0 0,0-4 60 0 0,9-35 1 0 0,-6 14 62 0 0,-10 38-156 0 0,0 0 0 0 0,0-1 1 0 0,0 1-1 0 0,0 0 0 0 0,0-1 0 0 0,1 1 1 0 0,-1-1-1 0 0,0 1 0 0 0,0 0 1 0 0,0-1-1 0 0,0 1 0 0 0,1 0 0 0 0,-1-1 1 0 0,0 1-1 0 0,0 0 0 0 0,1-1 1 0 0,-1 1-1 0 0,0 0 0 0 0,0 0 0 0 0,1-1 1 0 0,-1 1-1 0 0,0 0 0 0 0,1 0 0 0 0,-1-1 1 0 0,1 1-1 0 0,4 7-197 0 0,2 21-128 0 0,-6-24 376 0 0,3 21-650 0 0,3 38-1 0 0,-7-3-5365 0 0,-1-51 1411 0 0</inkml:trace>
</inkml:ink>
</file>

<file path=ppt/ink/ink1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4:58.9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51 9957 0 0,'0'0'6217'0'0,"17"-8"-5288"0"0,56-26-224 0 0,-69 32-659 0 0,0 1 1 0 0,0 0 0 0 0,0-1-1 0 0,0 1 1 0 0,1 1 0 0 0,-1-1 0 0 0,0 0-1 0 0,1 1 1 0 0,-1 0 0 0 0,0 0-1 0 0,1 1 1 0 0,-1-1 0 0 0,0 1-1 0 0,0 0 1 0 0,1 0 0 0 0,-1 0 0 0 0,0 1-1 0 0,0-1 1 0 0,0 1 0 0 0,0 0-1 0 0,5 4 1 0 0,-4-4-7 0 0,2 2-16 0 0,0 0 0 0 0,0 1 0 0 0,0-1 1 0 0,-1 1-1 0 0,0 1 0 0 0,0-1 0 0 0,0 1 0 0 0,0 0 0 0 0,4 8 0 0 0,-7-10-4 0 0,0 0 0 0 0,-1 0 0 0 0,0 0-1 0 0,0 1 1 0 0,-1-1 0 0 0,1 0 0 0 0,-1 1 0 0 0,0-1-1 0 0,0 1 1 0 0,0 0 0 0 0,0-1 0 0 0,-1 1-1 0 0,0 0 1 0 0,0-1 0 0 0,0 1 0 0 0,-1 0 0 0 0,-1 4-1 0 0,2-7 28 0 0,-1 0-1 0 0,0 0 1 0 0,0 0-1 0 0,1 0 1 0 0,-1-1-1 0 0,-1 1 1 0 0,1-1-1 0 0,0 1 1 0 0,0 0-1 0 0,-1-1 1 0 0,1 0-1 0 0,0 1 1 0 0,-1-1-1 0 0,1 0 1 0 0,-1 0-1 0 0,0 0 1 0 0,1 0-1 0 0,-1 0 1 0 0,0 0-1 0 0,0 0 1 0 0,0-1-1 0 0,0 1 1 0 0,0-1-1 0 0,-2 1 1 0 0,2 0 23 0 0,0-1 0 0 0,-1 1 0 0 0,1-1 0 0 0,0 0 0 0 0,0 0 0 0 0,0 0 0 0 0,-1 0 0 0 0,1-1 0 0 0,0 1 0 0 0,0 0 0 0 0,0-1 0 0 0,-1 1 0 0 0,1-1 0 0 0,0 0 0 0 0,0 0 0 0 0,0 0 0 0 0,0 0 0 0 0,0 0 0 0 0,0 0 0 0 0,-2-3 0 0 0,1 0-130 0 0,0 0-1 0 0,1 1 0 0 0,-1-1 0 0 0,1 0 1 0 0,0-1-1 0 0,0 1 0 0 0,1 0 0 0 0,-1 0 1 0 0,1-1-1 0 0,0 1 0 0 0,0-1 0 0 0,0 1 1 0 0,1-1-1 0 0,0 0 0 0 0,0 1 0 0 0,0-1 1 0 0,0 1-1 0 0,1-1 0 0 0,-1 1 0 0 0,1-1 1 0 0,0 1-1 0 0,1-1 0 0 0,-1 1 0 0 0,1 0 1 0 0,0-1-1 0 0,0 1 0 0 0,0 0 0 0 0,0 0 1 0 0,1 1-1 0 0,0-1 0 0 0,0 0 0 0 0,0 1 1 0 0,0 0-1 0 0,0-1 0 0 0,6-3 0 0 0,-6 6-299 0 0,0-1 0 0 0,0 0 0 0 0,0 1 0 0 0,1 0-1 0 0,-1 0 1 0 0,0 0 0 0 0,1 0 0 0 0,-1 0-1 0 0,5 0 1 0 0,19 1-5821 0 0,-16 0 2449 0 0,12 0-2671 0 0</inkml:trace>
</inkml:ink>
</file>

<file path=ppt/ink/ink1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5:00.5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457 83 8113 0 0,'0'0'6536'0'0,"-11"-12"-5563"0"0,-39-40-189 0 0,48 50-732 0 0,0 0 0 0 0,1 1 0 0 0,-1-1 0 0 0,0 1 0 0 0,0 0 0 0 0,0-1 0 0 0,0 1 0 0 0,0 0-1 0 0,0 0 1 0 0,0 0 0 0 0,0 1 0 0 0,0-1 0 0 0,-1 0 0 0 0,1 1 0 0 0,0-1 0 0 0,0 1 0 0 0,-1 0 0 0 0,1 0 0 0 0,0 0 0 0 0,-5 0-1 0 0,-2 1 147 0 0,-5 0 41 0 0,0 0 0 0 0,0 1 0 0 0,0 0 0 0 0,0 1 0 0 0,1 1 0 0 0,-24 9 0 0 0,6 1 293 0 0,-48 30 0 0 0,63-35-376 0 0,2 1 0 0 0,-23 19-1 0 0,33-25-127 0 0,0 0-1 0 0,0-1 0 0 0,1 2 1 0 0,-1-1-1 0 0,1 0 0 0 0,0 1 1 0 0,0-1-1 0 0,1 1 1 0 0,-1 0-1 0 0,1 0 0 0 0,0 0 1 0 0,-3 10-1 0 0,5-12-25 0 0,0-1 0 0 0,0 1 0 0 0,0 0 0 0 0,0-1-1 0 0,1 1 1 0 0,-1-1 0 0 0,1 0 0 0 0,0 1 0 0 0,-1-1 0 0 0,1 1 0 0 0,0-1 0 0 0,0 0 0 0 0,1 0-1 0 0,-1 1 1 0 0,0-1 0 0 0,1 0 0 0 0,-1 0 0 0 0,1 0 0 0 0,0 0 0 0 0,3 2 0 0 0,4 4 46 0 0,0-1 0 0 0,0-1 0 0 0,13 7 0 0 0,-19-11-26 0 0,37 21 120 0 0,-21-14-42 0 0,0 1 1 0 0,-1 2 0 0 0,-1 0 0 0 0,30 26-1 0 0,-45-37-86 0 0,-1 1-1 0 0,1-1 0 0 0,-1 1 0 0 0,1 0 1 0 0,-1-1-1 0 0,0 1 0 0 0,0 0 0 0 0,1 0 1 0 0,-1 0-1 0 0,-1 0 0 0 0,1 0 0 0 0,0 0 1 0 0,0 0-1 0 0,-1 0 0 0 0,1 0 1 0 0,-1 0-1 0 0,0 1 0 0 0,0-1 0 0 0,0 0 1 0 0,0 0-1 0 0,0 0 0 0 0,0 0 0 0 0,0 1 1 0 0,-1-1-1 0 0,1 0 0 0 0,-1 0 0 0 0,1 0 1 0 0,-1 0-1 0 0,0 0 0 0 0,0 0 0 0 0,0 0 1 0 0,0 0-1 0 0,0 0 0 0 0,-1-1 1 0 0,1 1-1 0 0,0 0 0 0 0,-1-1 0 0 0,1 1 1 0 0,-1-1-1 0 0,0 1 0 0 0,1-1 0 0 0,-1 0 1 0 0,0 0-1 0 0,-2 2 0 0 0,-5 1-85 0 0,1 0 0 0 0,-1 0-1 0 0,1-1 1 0 0,-1 0 0 0 0,0 0-1 0 0,0-1 1 0 0,0 0 0 0 0,-1-1 0 0 0,1 0-1 0 0,-12 0 1 0 0,17-2-183 0 0,-1 1 0 0 0,1 0 1 0 0,-1-1-1 0 0,1 0 0 0 0,0 0 0 0 0,-1-1 0 0 0,1 1 0 0 0,0-1 1 0 0,0 0-1 0 0,-5-3 0 0 0,6 4-197 0 0,1-1 1 0 0,-1 0-1 0 0,1 0 1 0 0,0-1-1 0 0,0 1 0 0 0,0 0 1 0 0,0-1-1 0 0,0 1 0 0 0,0-1 1 0 0,1 0-1 0 0,-1 1 1 0 0,1-1-1 0 0,0 0 0 0 0,0 0 1 0 0,0 0-1 0 0,-1-3 0 0 0,-1-10-4269 0 0</inkml:trace>
</inkml:ink>
</file>

<file path=ppt/ink/ink1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5:00.9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1 221 9097 0 0,'0'0'2372'0'0,"13"7"-561"0"0,-2-1-1390 0 0,2 0 64 0 0,-1 0 0 0 0,0 1 0 0 0,-1 1 0 0 0,0 0-1 0 0,14 12 1 0 0,-9-4-18 0 0,0 1-1 0 0,-1 1 0 0 0,0 0 0 0 0,-2 1 1 0 0,0 0-1 0 0,-1 1 0 0 0,9 22 1 0 0,-13-24-330 0 0,-1 1 0 0 0,0 0 0 0 0,-2 0 0 0 0,0 0 0 0 0,-1 1 0 0 0,-1 0 0 0 0,-1-1 0 0 0,-1 31 0 0 0,-1-48-121 0 0,0 1 0 0 0,0 0 1 0 0,0-1-1 0 0,-1 1 0 0 0,1-1 0 0 0,-1 1 0 0 0,0-1 0 0 0,0 0 1 0 0,0 1-1 0 0,0-1 0 0 0,-1 3 0 0 0,1-5-2 0 0,1 1-1 0 0,-1 0 1 0 0,0-1 0 0 0,1 1-1 0 0,-1-1 1 0 0,0 1 0 0 0,0 0-1 0 0,1-1 1 0 0,-1 0 0 0 0,0 1-1 0 0,0-1 1 0 0,0 1 0 0 0,0-1-1 0 0,1 0 1 0 0,-1 0-1 0 0,0 0 1 0 0,0 1 0 0 0,0-1-1 0 0,0 0 1 0 0,0 0 0 0 0,0 0-1 0 0,0 0 1 0 0,0-1 0 0 0,1 1-1 0 0,-1 0 1 0 0,0 0 0 0 0,0 0-1 0 0,0-1 1 0 0,0 1-1 0 0,0 0 1 0 0,1-1 0 0 0,-1 1-1 0 0,-1-2 1 0 0,-4-2 35 0 0,0 0-1 0 0,1-1 1 0 0,0 0 0 0 0,0 0 0 0 0,0 0-1 0 0,0-1 1 0 0,1 1 0 0 0,0-1 0 0 0,-6-12-1 0 0,8 15-40 0 0,-10-18 0 0 0,2 0 0 0 0,0-1 0 0 0,2 0 0 0 0,0 0 0 0 0,1-1 0 0 0,2 0 0 0 0,-5-34 0 0 0,4-3-24 0 0,3-102 0 0 0,4 141 14 0 0,1 0 0 0 0,4-25-1 0 0,-4 38 1 0 0,0 0-1 0 0,0 0 1 0 0,1 0 0 0 0,0 0-1 0 0,1 1 1 0 0,-1-1-1 0 0,2 1 1 0 0,5-9 0 0 0,-8 14 2 0 0,0-1 1 0 0,1 0-1 0 0,0 1 0 0 0,-1 0 1 0 0,1 0-1 0 0,0-1 1 0 0,0 2-1 0 0,0-1 0 0 0,1 0 1 0 0,-1 1-1 0 0,0-1 1 0 0,1 1-1 0 0,-1 0 1 0 0,0 0-1 0 0,1 0 0 0 0,-1 1 1 0 0,1-1-1 0 0,0 1 1 0 0,-1 0-1 0 0,1 0 0 0 0,-1 0 1 0 0,1 0-1 0 0,-1 1 1 0 0,1 0-1 0 0,-1-1 1 0 0,1 1-1 0 0,-1 0 0 0 0,1 1 1 0 0,-1-1-1 0 0,0 0 1 0 0,0 1-1 0 0,1 0 0 0 0,-1 0 1 0 0,0 0-1 0 0,-1 0 1 0 0,6 5-1 0 0,-2 1-31 0 0,1 0-1 0 0,-2 1 0 0 0,1 0 1 0 0,-1 0-1 0 0,-1 0 1 0 0,1 0-1 0 0,-2 1 1 0 0,1-1-1 0 0,-1 1 1 0 0,-1 0-1 0 0,0 0 1 0 0,0 1-1 0 0,-1-1 1 0 0,0 18-1 0 0,-1-6-1125 0 0,-2 1-1 0 0,0-1 1 0 0,-1 0-1 0 0,-2 0 1 0 0,-11 36-1 0 0,11-43-3095 0 0,3-7-1273 0 0</inkml:trace>
</inkml:ink>
</file>

<file path=ppt/ink/ink1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5:01.2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95 4060 0 0,'0'0'11121'0'0,"15"-12"-10081"0"0,47-34-293 0 0,-59 44-700 0 0,-1 1-1 0 0,0 0 1 0 0,1-1-1 0 0,-1 1 1 0 0,0 0 0 0 0,1 0-1 0 0,0 0 1 0 0,-1 0-1 0 0,1 1 1 0 0,0-1-1 0 0,-1 1 1 0 0,1-1 0 0 0,0 1-1 0 0,-1 0 1 0 0,1 0-1 0 0,0 1 1 0 0,0-1-1 0 0,-1 0 1 0 0,1 1 0 0 0,4 1-1 0 0,-1-1 42 0 0,3 2-16 0 0,-1 1 1 0 0,1-1 0 0 0,-1 1 0 0 0,0 1 0 0 0,0-1 0 0 0,0 1 0 0 0,0 1-1 0 0,-1 0 1 0 0,0 0 0 0 0,0 0 0 0 0,-1 1 0 0 0,1 0 0 0 0,6 10-1 0 0,-2-2-57 0 0,-2 0 0 0 0,0 0 0 0 0,-1 1 0 0 0,0 0 0 0 0,-1 1 0 0 0,4 18 0 0 0,-9-30 28 0 0,1 10 28 0 0,-3-14-45 0 0,0-1 0 0 0,0 0 0 0 0,1 1 0 0 0,-1-1 0 0 0,0 1 0 0 0,0-1 0 0 0,0 1 0 0 0,0-1-1 0 0,1 0 1 0 0,-1 1 0 0 0,0-1 0 0 0,0 1 0 0 0,1-1 0 0 0,-1 0 0 0 0,0 1 0 0 0,1-1 0 0 0,-1 0 0 0 0,0 0 0 0 0,1 1 0 0 0,-1-1 0 0 0,1 0 0 0 0,0 1-1 0 0,0-2 35 0 0,0 0 0 0 0,0 0-1 0 0,0 0 1 0 0,0 0-1 0 0,0 0 1 0 0,0 0-1 0 0,0 0 1 0 0,0-1 0 0 0,0 1-1 0 0,-1 0 1 0 0,1-1-1 0 0,-1 1 1 0 0,1 0-1 0 0,-1-1 1 0 0,1 1-1 0 0,-1-2 1 0 0,1 0-8 0 0,20-54 127 0 0,-12 27-270 0 0,3 0 0 0 0,23-45 0 0 0,-33 71-67 0 0,0 0 0 0 0,1 1-1 0 0,-1-1 1 0 0,1 1 0 0 0,0 0 0 0 0,1-1-1 0 0,-1 2 1 0 0,0-1 0 0 0,1 0 0 0 0,-1 1-1 0 0,1-1 1 0 0,0 1 0 0 0,0 0 0 0 0,6-2-1 0 0,-5 2-610 0 0,1 1 0 0 0,-1 0 0 0 0,0 0 0 0 0,9-1 0 0 0,-6 2-1094 0 0,0 0 0 0 0,-1 1 0 0 0,9 1 1 0 0,8 4-4003 0 0</inkml:trace>
</inkml:ink>
</file>

<file path=ppt/ink/ink1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5:01.5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149 119 236 0 0,'0'0'16428'0'0,"9"-13"-15658"0"0,22-42-97 0 0,-31 54-637 0 0,1 0 0 0 0,-1 0 0 0 0,1 0-1 0 0,-1-1 1 0 0,0 1 0 0 0,0 0 0 0 0,1 0 0 0 0,-1 0 0 0 0,0-1 0 0 0,0 1-1 0 0,0 0 1 0 0,0 0 0 0 0,0 0 0 0 0,0-1 0 0 0,-1 1 0 0 0,1 0-1 0 0,0 0 1 0 0,-1 0 0 0 0,1-1 0 0 0,0 1 0 0 0,-1 0 0 0 0,1 0 0 0 0,-1 0-1 0 0,0 0 1 0 0,1 0 0 0 0,-1 0 0 0 0,0 0 0 0 0,0 0 0 0 0,0 0 0 0 0,0 1-1 0 0,1-1 1 0 0,-1 0 0 0 0,0 0 0 0 0,0 1 0 0 0,-1-1 0 0 0,1 1 0 0 0,0-1-1 0 0,0 1 1 0 0,0-1 0 0 0,0 1 0 0 0,0-1 0 0 0,-2 1 0 0 0,1-1 82 0 0,-3-1-46 0 0,1 1-1 0 0,-1-1 1 0 0,0 1-1 0 0,1 0 1 0 0,-1 0 0 0 0,0 1-1 0 0,0-1 1 0 0,0 1-1 0 0,0 0 1 0 0,0 0-1 0 0,1 1 1 0 0,-1 0 0 0 0,0 0-1 0 0,0 0 1 0 0,0 0-1 0 0,1 0 1 0 0,-1 1-1 0 0,1 0 1 0 0,-1 0-1 0 0,1 1 1 0 0,0-1 0 0 0,0 1-1 0 0,-7 5 1 0 0,6-4-63 0 0,1 0 0 0 0,0 1 1 0 0,0-1-1 0 0,1 1 0 0 0,-1-1 1 0 0,1 1-1 0 0,0 0 0 0 0,0 1 1 0 0,0-1-1 0 0,1 0 0 0 0,0 1 1 0 0,0 0-1 0 0,0-1 0 0 0,1 1 1 0 0,0 0-1 0 0,0 0 0 0 0,0-1 1 0 0,1 1-1 0 0,0 8 0 0 0,1-9-12 0 0,0-1 0 0 0,0 1-1 0 0,0-1 1 0 0,1 0-1 0 0,-1 1 1 0 0,1-1 0 0 0,0 0-1 0 0,1 0 1 0 0,-1 0 0 0 0,0 0-1 0 0,1 0 1 0 0,0-1-1 0 0,0 1 1 0 0,0-1 0 0 0,1 0-1 0 0,-1 0 1 0 0,1 0 0 0 0,7 5-1 0 0,-1-2-145 0 0,0 0 0 0 0,1-1-1 0 0,-1 0 1 0 0,1-1 0 0 0,0 0 0 0 0,16 3 0 0 0,0-3-1163 0 0,0-1 1 0 0,0-1 0 0 0,46-4 0 0 0,-73 2 1275 0 0,16-1-2407 0 0,1 0-1 0 0,-1-2 1 0 0,29-7 0 0 0,-12-1-2434 0 0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38:47.1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0 654 1656 0 0,'0'0'5650'0'0,"5"1"-5146"0"0,-3-1-341 0 0,1 0 75 0 0,0 0 1 0 0,0 1 0 0 0,-1-1 0 0 0,1 0 0 0 0,0 1-1 0 0,-1 0 1 0 0,1 0 0 0 0,0 0 0 0 0,-1 0 0 0 0,1 0 0 0 0,4 3 1045 0 0,7 10 249 0 0,-10-10-1344 0 0,0 0 0 0 0,0 1 0 0 0,0-1 0 0 0,-1 1 0 0 0,0 0 0 0 0,0 0 0 0 0,0 0-1 0 0,2 6 1 0 0,-4-10-152 0 0,0 1-1 0 0,0-1 1 0 0,0 0-1 0 0,0 0 1 0 0,0 0-1 0 0,0 1 1 0 0,0-1-1 0 0,0 0 1 0 0,0-1-1 0 0,0 1 1 0 0,1 0-1 0 0,-1 0 1 0 0,0 0-1 0 0,1-1 1 0 0,-1 1-1 0 0,0-1 1 0 0,2 1-1 0 0,-2-1 38 0 0,15 0 13 0 0,-12-1-61 0 0,-1 0 0 0 0,1 0 0 0 0,-1-1 0 0 0,0 1-1 0 0,0-1 1 0 0,0 0 0 0 0,1 1 0 0 0,-2-2 0 0 0,1 1-1 0 0,4-3 1 0 0,26-31 92 0 0,-16 17-61 0 0,0 0 35 0 0,-2-1 0 0 0,0 0 0 0 0,12-24 1 0 0,13-17 117 0 0,4 4 177 0 0,75-76 1 0 0,63-38-114 0 0,-152 145-248 0 0,-2-2 1 0 0,30-37-1 0 0,-51 58-50 0 0,-6 6-92 0 0,0 0 0 0 0,0 0 0 0 0,0 0 0 0 0,1 0 0 0 0,-1 0 0 0 0,-1-1 0 0 0,1 1 0 0 0,0 0 0 0 0,0 0 0 0 0,0-1 0 0 0,-1 1 0 0 0,2-2 1 0 0,-25 29-15843 0 0</inkml:trace>
</inkml:ink>
</file>

<file path=ppt/ink/ink1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5:02.6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290 190 612 0 0,'0'0'8259'0'0,"4"-9"-8032"0"0,14-28 45 0 0,-17 33-90 0 0,1 1 0 0 0,-1 0 0 0 0,0-1 0 0 0,0 0 1 0 0,1-5-1 0 0,0-1 458 0 0,-1 7-467 0 0,0 0 1 0 0,0 0-1 0 0,-1 0 1 0 0,1 0-1 0 0,-1 0 1 0 0,1 0-1 0 0,-1 0 1 0 0,0 0-1 0 0,0 0 1 0 0,-1 0-1 0 0,1 0 1 0 0,0 1-1 0 0,-1-1 1 0 0,0 0-1 0 0,0 0 1 0 0,0 0-1 0 0,0 0 1 0 0,0 1-1 0 0,0-1 0 0 0,-1 0 1 0 0,1 1-1 0 0,-1-1 1 0 0,0 1-1 0 0,0 0 1 0 0,0-1-1 0 0,0 1 1 0 0,0 0-1 0 0,0 0 1 0 0,-1 0-1 0 0,1 1 1 0 0,-1-1-1 0 0,1 1 1 0 0,-1-1-1 0 0,1 1 1 0 0,-4-1-1 0 0,-3-2 24 0 0,1 1 0 0 0,-1 1 1 0 0,0 0-1 0 0,0 0 0 0 0,0 0 0 0 0,0 1 0 0 0,0 1 1 0 0,0 0-1 0 0,-1 0 0 0 0,-12 2 0 0 0,12 0-77 0 0,0 0 0 0 0,1 1 0 0 0,-1 1 0 0 0,0-1 0 0 0,1 1 0 0 0,0 1 0 0 0,0 0 0 0 0,-13 9 0 0 0,16-9-63 0 0,0-1 1 0 0,0 1-1 0 0,1 0 1 0 0,-1 0-1 0 0,1 1 1 0 0,0 0-1 0 0,1 0 1 0 0,0 0-1 0 0,0 0 1 0 0,0 1 0 0 0,0-1-1 0 0,-2 10 1 0 0,5-13-49 0 0,0 1 1 0 0,0-1 0 0 0,0 0-1 0 0,1 1 1 0 0,-1-1-1 0 0,1 1 1 0 0,0-1 0 0 0,0 1-1 0 0,0-1 1 0 0,0 0 0 0 0,1 1-1 0 0,0-1 1 0 0,-1 0 0 0 0,1 1-1 0 0,0-1 1 0 0,1 0 0 0 0,1 5-1 0 0,-1-6 5 0 0,0 1-1 0 0,0-1 1 0 0,0 0-1 0 0,0 0 1 0 0,0 0-1 0 0,0 0 1 0 0,0 0-1 0 0,1 0 1 0 0,-1-1-1 0 0,1 1 1 0 0,-1-1-1 0 0,1 1 1 0 0,0-1-1 0 0,-1 0 1 0 0,1 0-1 0 0,0-1 1 0 0,0 1-1 0 0,0 0 1 0 0,0-1-1 0 0,5 1 1 0 0,1-1 11 0 0,1 0 0 0 0,-1-1 0 0 0,0 0 1 0 0,0 0-1 0 0,0-1 0 0 0,13-4 0 0 0,49-24 137 0 0,-63 27-160 0 0,-7 2-46 0 0,0 0 0 0 0,0 1 1 0 0,1-1-1 0 0,-1 1 0 0 0,0-1 0 0 0,1 1 1 0 0,-1 0-1 0 0,0 0 0 0 0,1-1 0 0 0,-1 1 1 0 0,0 0-1 0 0,1 0 0 0 0,-1 0 0 0 0,0 0 0 0 0,1 1 1 0 0,-1-1-1 0 0,0 0 0 0 0,1 0 0 0 0,-1 1 1 0 0,0-1-1 0 0,0 1 0 0 0,2 0 0 0 0,0 1-227 0 0,-1 0-1 0 0,1 1 1 0 0,-1-1-1 0 0,0 1 1 0 0,1-1-1 0 0,2 6 1 0 0,7 8-572 0 0,-8-13 245 0 0,-1 1 1 0 0,1-1-1 0 0,0 0 0 0 0,0 0 1 0 0,5 3-1 0 0,15 4-4700 0 0,4-6-826 0 0</inkml:trace>
</inkml:ink>
</file>

<file path=ppt/ink/ink1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5:03.0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245 310 10365 0 0,'0'0'3454'0'0,"1"-14"-2112"0"0,-1-48 55 0 0,0 60-1295 0 0,0-1 1 0 0,0 0 0 0 0,0 1-1 0 0,-1-1 1 0 0,1 1 0 0 0,-1-1 0 0 0,1 1-1 0 0,-1-1 1 0 0,0 1 0 0 0,0 0-1 0 0,0-1 1 0 0,0 1 0 0 0,-1 0 0 0 0,1 0-1 0 0,-1 0 1 0 0,1 0 0 0 0,-1 0-1 0 0,0 0 1 0 0,1 0 0 0 0,-1 0 0 0 0,0 1-1 0 0,0-1 1 0 0,-1 1 0 0 0,1-1-1 0 0,0 1 1 0 0,0 0 0 0 0,-1 0 0 0 0,-3-1-1 0 0,2 1-44 0 0,0 0 0 0 0,0 1-1 0 0,0 0 1 0 0,1 0 0 0 0,-1 0 0 0 0,0 0-1 0 0,0 0 1 0 0,0 1 0 0 0,0 0 0 0 0,1 0-1 0 0,-1 0 1 0 0,0 0 0 0 0,0 1-1 0 0,1-1 1 0 0,-6 4 0 0 0,-2 2-30 0 0,1 1 1 0 0,0 0-1 0 0,0 0 0 0 0,1 1 1 0 0,0 0-1 0 0,0 1 0 0 0,1 0 1 0 0,1 0-1 0 0,0 0 1 0 0,0 1-1 0 0,1 0 0 0 0,0 1 1 0 0,1-1-1 0 0,0 1 0 0 0,1 0 1 0 0,0 1-1 0 0,1-1 0 0 0,1 1 1 0 0,0-1-1 0 0,0 1 1 0 0,1 19-1 0 0,1-29-28 0 0,0 1-1 0 0,1-1 1 0 0,-1 0-1 0 0,1 1 1 0 0,0-1 0 0 0,0 0-1 0 0,0 0 1 0 0,0 1-1 0 0,0-1 1 0 0,1 0 0 0 0,-1 0-1 0 0,1 0 1 0 0,0-1 0 0 0,0 1-1 0 0,0 0 1 0 0,0-1-1 0 0,5 5 1 0 0,-4-5 14 0 0,1 0 0 0 0,-1 0 1 0 0,0 0-1 0 0,0-1 0 0 0,1 1 0 0 0,-1-1 0 0 0,0 0 1 0 0,1 0-1 0 0,-1-1 0 0 0,1 1 0 0 0,0 0 1 0 0,-1-1-1 0 0,1 0 0 0 0,-1 0 0 0 0,1 0 0 0 0,6-2 1 0 0,-3 1 11 0 0,-1-1 1 0 0,1 0-1 0 0,-1 0 1 0 0,1-1 0 0 0,-1 0-1 0 0,0 0 1 0 0,0-1-1 0 0,0 1 1 0 0,0-1 0 0 0,-1-1-1 0 0,8-6 1 0 0,4-6 64 0 0,28-37 0 0 0,-29 32-20 0 0,-1 0-1 0 0,-1-1 1 0 0,-1-1 0 0 0,15-41-1 0 0,26-104 1130 0 0,-46 139-895 0 0,6-11 129 0 0,-12 39-404 0 0,1 7-63 0 0,0 7-64 0 0,4 45-271 0 0,-1 0 0 0 0,-4 1 0 0 0,-6 87-1 0 0,1-121-369 0 0,0 0 0 0 0,-2-1 0 0 0,-12 39 0 0 0,8-38-1996 0 0,-17 33 0 0 0,7-26-2733 0 0,-12 4-2313 0 0</inkml:trace>
</inkml:ink>
</file>

<file path=ppt/ink/ink1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5:03.3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88 173 848 0 0,'0'0'9811'0'0,"-13"5"-8312"0"0,-41 19 250 0 0,52-24-1529 0 0,1 1 0 0 0,-1 0 0 0 0,0 0 1 0 0,0 0-1 0 0,1 0 0 0 0,-1 0 0 0 0,1 1 0 0 0,-1-1 0 0 0,1 0 0 0 0,-3 3 0 0 0,4-3-168 0 0,0-1 1 0 0,0 0-1 0 0,-1 1 1 0 0,1-1-1 0 0,0 0 1 0 0,0 0-1 0 0,0 1 0 0 0,0-1 1 0 0,0 0-1 0 0,0 1 1 0 0,0-1-1 0 0,0 0 0 0 0,0 1 1 0 0,0-1-1 0 0,0 0 1 0 0,0 1-1 0 0,0-1 1 0 0,0 0-1 0 0,0 1 0 0 0,1-1 1 0 0,-1 0-1 0 0,0 0 1 0 0,0 1-1 0 0,0-1 0 0 0,0 0 1 0 0,1 0-1 0 0,-1 1 1 0 0,0-1-1 0 0,0 0 1 0 0,0 0-1 0 0,1 1 0 0 0,-1-1 1 0 0,0 0-1 0 0,1 0 1 0 0,1 2 171 0 0,0-1 0 0 0,1 0 1 0 0,-1 0-1 0 0,0 0 1 0 0,1-1-1 0 0,-1 1 1 0 0,1 0-1 0 0,4-1 1 0 0,27 1 807 0 0,-1-1 1 0 0,54-8 0 0 0,65-21-428 0 0,-86 16-353 0 0,442-81 401 0 0,2 22-988 0 0,-458 67 36 0 0,53-6-516 0 0,-35 8-2467 0 0,-70 3 3162 0 0,0 1 0 0 0,0-1 0 0 0,0 0-1 0 0,0 0 1 0 0,0 1 0 0 0,0-1-1 0 0,1 0 1 0 0,-1 0 0 0 0,0 1 0 0 0,0-1-1 0 0,0 0 1 0 0,0 1 0 0 0,0-1-1 0 0,-1 0 1 0 0,1 0 0 0 0,0 1-1 0 0,0-1 1 0 0,0 0 0 0 0,0 0 0 0 0,0 1-1 0 0,0-1 1 0 0,0 0 0 0 0,0 0-1 0 0,-1 1 1 0 0,1-1 0 0 0,0 0-1 0 0,0 0 1 0 0,0 0 0 0 0,-1 1 0 0 0,-3 3-893 0 0,-1-1 1 0 0,0 1 0 0 0,0-1-1 0 0,-1 0 1 0 0,1 0 0 0 0,-1-1-1 0 0,1 1 1 0 0,-12 2 0 0 0,12-3 180 0 0,-43 13-4729 0 0</inkml:trace>
</inkml:ink>
</file>

<file path=ppt/ink/ink1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5:03.6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134 73 9685 0 0,'-15'5'2840'0'0,"-44"16"-772"0"0,51-18-1594 0 0,1 0 0 0 0,-1 0 1 0 0,-8 6-1 0 0,14-7-303 0 0,0-1 0 0 0,0 1 0 0 0,1-1 0 0 0,-1 1 0 0 0,0 0-1 0 0,1-1 1 0 0,-1 1 0 0 0,1 0 0 0 0,0 0 0 0 0,-2 3 0 0 0,3-5-124 0 0,0 0 1 0 0,0 1 0 0 0,0-1-1 0 0,-1 1 1 0 0,1-1 0 0 0,0 1-1 0 0,0-1 1 0 0,0 1 0 0 0,0-1 0 0 0,0 0-1 0 0,0 1 1 0 0,0-1 0 0 0,0 1-1 0 0,0-1 1 0 0,0 1 0 0 0,0-1-1 0 0,0 1 1 0 0,1-1 0 0 0,-1 0-1 0 0,0 1 1 0 0,0-1 0 0 0,0 1-1 0 0,0-1 1 0 0,1 0 0 0 0,-1 1 0 0 0,0-1-1 0 0,1 1 1 0 0,-1-1 0 0 0,0 0-1 0 0,0 1 1 0 0,1-1 0 0 0,-1 0-1 0 0,1 0 1 0 0,-1 1 0 0 0,0-1-1 0 0,1 0 1 0 0,-1 0 0 0 0,1 0-1 0 0,-1 1 1 0 0,0-1 0 0 0,1 0-1 0 0,0 0 1 0 0,21 4 632 0 0,-20-3-571 0 0,34 2 270 0 0,0-2 0 0 0,0-2 0 0 0,45-5 0 0 0,109-25 173 0 0,-98 14-181 0 0,470-49 205 0 0,-245 35-1166 0 0,-266 23-1178 0 0,-80 6-8034 0 0,5 2 4523 0 0</inkml:trace>
</inkml:ink>
</file>

<file path=ppt/ink/ink1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5:11.9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41 6465 0 0,'0'0'10779'0'0,"0"-7"-10012"0"0,-1-27 347 0 0,2 37-934 0 0,0 0 0 0 0,0 0-1 0 0,0 0 1 0 0,0 0 0 0 0,0 0 0 0 0,4 4-1 0 0,1 5 110 0 0,36 100 819 0 0,1 5-1703 0 0,-34-94-1252 0 0,-8-13-3469 0 0,-13-14-3498 0 0</inkml:trace>
</inkml:ink>
</file>

<file path=ppt/ink/ink1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5:12.3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87 301 4712 0 0,'0'0'9714'0'0,"-13"3"-8577"0"0,-40 14-11 0 0,52-17-1077 0 0,0 1 0 0 0,0-1 0 0 0,0 1 0 0 0,0-1 0 0 0,0 1 0 0 0,0-1 0 0 0,0 1 0 0 0,0 0 0 0 0,0-1 0 0 0,0 1 0 0 0,0 0 0 0 0,0 0 0 0 0,0 0 0 0 0,1 0-1 0 0,-1 0 1 0 0,0 0 0 0 0,1 0 0 0 0,-1 0 0 0 0,0 0 0 0 0,1 0 0 0 0,0 0 0 0 0,-1 0 0 0 0,1 0 0 0 0,0 1 0 0 0,-1-1 0 0 0,1 0 0 0 0,0 0 0 0 0,0 0 0 0 0,0 0 0 0 0,0 1 0 0 0,0 0 0 0 0,0 3 157 0 0,0 5-34 0 0,0 0 1 0 0,1 0 0 0 0,1-1 0 0 0,-1 1 0 0 0,1 0-1 0 0,1-1 1 0 0,0 0 0 0 0,0 1 0 0 0,1-1-1 0 0,0 0 1 0 0,1-1 0 0 0,0 1 0 0 0,10 13 0 0 0,-4-8-74 0 0,1 0 1 0 0,0 0-1 0 0,1-1 1 0 0,1-1 0 0 0,-1 0-1 0 0,26 15 1 0 0,-26-19-75 0 0,1-1 1 0 0,0 0-1 0 0,0-2 0 0 0,1 1 1 0 0,-1-2-1 0 0,1 1 1 0 0,22 2-1 0 0,-7-4 35 0 0,-1-1 1 0 0,58-3-1 0 0,-68-1-49 0 0,0-1 0 0 0,-1-1 0 0 0,1 0-1 0 0,-1-2 1 0 0,0 0 0 0 0,0-1 0 0 0,18-10 0 0 0,-8 2 19 0 0,0-2-1 0 0,-1 0 1 0 0,34-31 0 0 0,-51 40-13 0 0,0-1-1 0 0,0 0 1 0 0,-1-1 0 0 0,-1 0-1 0 0,0-1 1 0 0,0 1-1 0 0,-1-2 1 0 0,0 1 0 0 0,-1-1-1 0 0,0 0 1 0 0,-1 0 0 0 0,0 0-1 0 0,-1-1 1 0 0,0 0-1 0 0,-1 0 1 0 0,2-18 0 0 0,-4 14-11 0 0,-1 0-1 0 0,0 0 1 0 0,-1 0 0 0 0,-1 0 0 0 0,-1 1 0 0 0,0-1-1 0 0,-1 1 1 0 0,-1-1 0 0 0,-8-19 0 0 0,9 28 17 0 0,1 1 0 0 0,-1 0 0 0 0,0 0 0 0 0,-1 0 0 0 0,0 0 0 0 0,0 1 0 0 0,0 0 0 0 0,-1 0 0 0 0,0 0 0 0 0,0 1 0 0 0,-1-1 0 0 0,1 2 0 0 0,-1-1 0 0 0,0 1 0 0 0,0 0 0 0 0,-1 0 0 0 0,1 1 0 0 0,-1 0 0 0 0,0 0 0 0 0,1 1 0 0 0,-12-2 0 0 0,5 2-28 0 0,-1 1-1 0 0,0 1 0 0 0,0 0 0 0 0,0 1 0 0 0,0 0 0 0 0,1 1 0 0 0,-1 1 0 0 0,0 1 0 0 0,1 0 0 0 0,0 0 0 0 0,-19 10 0 0 0,18-7-210 0 0,1 1 0 0 0,0 0-1 0 0,0 1 1 0 0,0 0 0 0 0,1 1-1 0 0,1 1 1 0 0,0 0 0 0 0,0 1-1 0 0,1 0 1 0 0,-11 16 0 0 0,17-20-184 0 0,0 0 1 0 0,0 0 0 0 0,1 1-1 0 0,0-1 1 0 0,-3 13 0 0 0,6-16-177 0 0,-1 0 0 0 0,1 0-1 0 0,0 1 1 0 0,1-1 0 0 0,0 0 0 0 0,-1 0 0 0 0,2 0 0 0 0,-1 1-1 0 0,0-1 1 0 0,3 9 0 0 0,-2-12 287 0 0,-1-1 0 0 0,1 0 0 0 0,-1 0 0 0 0,1 1 1 0 0,-1-1-1 0 0,1 0 0 0 0,0 0 0 0 0,0 0 0 0 0,0 0 0 0 0,0 0 0 0 0,2 2 0 0 0,18 11-4347 0 0</inkml:trace>
</inkml:ink>
</file>

<file path=ppt/ink/ink1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5:12.8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1 203 9625 0 0,'0'0'7579'0'0,"14"5"-6426"0"0,5 1-712 0 0,21 9 0 0 0,-37-13-373 0 0,0 0 1 0 0,0-1-1 0 0,0 1 1 0 0,-1 0-1 0 0,1 0 0 0 0,0 1 1 0 0,-1-1-1 0 0,0 1 1 0 0,1-1-1 0 0,-1 1 0 0 0,0 0 1 0 0,-1-1-1 0 0,1 1 1 0 0,0 0-1 0 0,2 6 0 0 0,1 1 129 0 0,14 29 339 0 0,-2 1-1 0 0,13 42 1 0 0,17 86-244 0 0,-45-156-289 0 0,-5-8 114 0 0,1-5-101 0 0,1 1-1 0 0,0-1 1 0 0,-1 0 0 0 0,1 1 0 0 0,0-1 0 0 0,0 0-1 0 0,-1 0 1 0 0,1 0 0 0 0,0 1 0 0 0,0-1-1 0 0,-1-2 1 0 0,-11-10-79 0 0,1 0-1 0 0,1-1 1 0 0,0-1 0 0 0,1 0-1 0 0,1 0 1 0 0,1-1-1 0 0,0 0 1 0 0,0 0 0 0 0,2-1-1 0 0,0 0 1 0 0,-4-20 0 0 0,1-7-131 0 0,2-1 1 0 0,1 0-1 0 0,2-56 1 0 0,3 90 180 0 0,1 0 1 0 0,1 0-1 0 0,0-1 1 0 0,0 1-1 0 0,2 0 1 0 0,-1 0-1 0 0,5-12 1 0 0,-5 19-5 0 0,0-1 0 0 0,0 1 0 0 0,1-1 1 0 0,0 1-1 0 0,0 0 0 0 0,0 0 0 0 0,0 0 0 0 0,0 1 1 0 0,1-1-1 0 0,0 1 0 0 0,-1 0 0 0 0,1-1 0 0 0,1 2 1 0 0,-1-1-1 0 0,0 0 0 0 0,1 1 0 0 0,-1 0 0 0 0,7-2 1 0 0,-5 2 4 0 0,0 0 1 0 0,1 1 0 0 0,-1-1 0 0 0,1 1 0 0 0,0 0 0 0 0,-1 1 0 0 0,1 0-1 0 0,0 0 1 0 0,-1 0 0 0 0,14 3 0 0 0,-17-2 7 0 0,-1 0 1 0 0,1 0-1 0 0,0 0 1 0 0,0 0-1 0 0,-1 0 1 0 0,1 0-1 0 0,-1 1 1 0 0,1-1-1 0 0,-1 1 1 0 0,1 0-1 0 0,-1 0 1 0 0,0 0-1 0 0,0 0 1 0 0,0 0-1 0 0,0 0 1 0 0,0 1-1 0 0,-1-1 1 0 0,1 1-1 0 0,-1-1 1 0 0,1 1-1 0 0,-1-1 1 0 0,0 1-1 0 0,0 0 1 0 0,0 0-1 0 0,0 0 1 0 0,0 4-1 0 0,0 5 32 0 0,0 0 0 0 0,-1 0-1 0 0,0 0 1 0 0,-1 0-1 0 0,0 0 1 0 0,-1 0 0 0 0,-5 17-1 0 0,-4 8 253 0 0,-18 35 0 0 0,15-39-23 0 0,-11 42 0 0 0,22-63-173 0 0,0 0 1 0 0,0 1-1 0 0,2-1 1 0 0,0 0-1 0 0,0 1 1 0 0,1-1-1 0 0,2 24 1 0 0,0-30-58 0 0,-1-1 0 0 0,1 1 1 0 0,-1 0-1 0 0,1-1 0 0 0,1 1 0 0 0,-1-1 1 0 0,1 0-1 0 0,0 1 0 0 0,1-1 1 0 0,-1-1-1 0 0,1 1 0 0 0,0 0 0 0 0,0-1 1 0 0,0 0-1 0 0,0 0 0 0 0,1 0 1 0 0,0-1-1 0 0,7 5 0 0 0,2 0 33 0 0,1-1 0 0 0,0 0 0 0 0,0-1 0 0 0,23 6 0 0 0,67 8 81 0 0,-79-17-765 0 0,1-2-1 0 0,-1 0 0 0 0,50-6 0 0 0,-14-5-4459 0 0,-20 1-4430 0 0,-20 2 3930 0 0</inkml:trace>
</inkml:ink>
</file>

<file path=ppt/ink/ink1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5:13.2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300 328 52 0 0,'0'0'11127'0'0,"14"-12"-9862"0"0,44-39-40 0 0,-55 49-1059 0 0,0-1 1 0 0,0 0-1 0 0,0 0 0 0 0,-1 0 0 0 0,1-1 0 0 0,-1 1 1 0 0,0-1-1 0 0,0 1 0 0 0,2-6 0 0 0,-3 5-27 0 0,0 1 0 0 0,0 0-1 0 0,-1-1 1 0 0,0 1 0 0 0,0-1 0 0 0,0 1-1 0 0,0-4 1 0 0,-1-6 249 0 0,1 6-235 0 0,-1 1-1 0 0,0-1 1 0 0,-1 1 0 0 0,1-1-1 0 0,-1 1 1 0 0,-1-1 0 0 0,1 1-1 0 0,-1 0 1 0 0,0 0 0 0 0,0 0-1 0 0,-1 1 1 0 0,-6-9 0 0 0,3 5-14 0 0,-1 0 0 0 0,1 1 1 0 0,-2 0-1 0 0,1 1 1 0 0,-1 0-1 0 0,-17-11 1 0 0,17 13-14 0 0,0 1 0 0 0,0 0 0 0 0,0 1 0 0 0,0 0 1 0 0,-1 0-1 0 0,0 1 0 0 0,-11-1 0 0 0,14 2-45 0 0,0 0 1 0 0,0 1-1 0 0,0 0 0 0 0,0 1 1 0 0,1-1-1 0 0,-1 1 1 0 0,0 1-1 0 0,0-1 0 0 0,1 1 1 0 0,-1 0-1 0 0,-7 4 0 0 0,5-1-7 0 0,-1 1-1 0 0,1 0 0 0 0,0 0 1 0 0,0 0-1 0 0,1 2 1 0 0,0-1-1 0 0,-8 10 0 0 0,11-11-46 0 0,1-1-1 0 0,0 1 1 0 0,1 0-1 0 0,-1 0 1 0 0,1 0 0 0 0,0 0-1 0 0,1 0 1 0 0,0 1-1 0 0,0-1 1 0 0,0 1-1 0 0,1 0 1 0 0,-2 11-1 0 0,3-14-20 0 0,0 0 0 0 0,0 0 0 0 0,0 0-1 0 0,0 0 1 0 0,0 1 0 0 0,1-1 0 0 0,0 0-1 0 0,0 0 1 0 0,0 0 0 0 0,1 0 0 0 0,-1 0 0 0 0,3 4-1 0 0,-2-5 10 0 0,0-1-1 0 0,1 1 0 0 0,-1 0 0 0 0,1-1 1 0 0,-1 1-1 0 0,1-1 0 0 0,0 0 0 0 0,0 0 1 0 0,0 0-1 0 0,0 0 0 0 0,0-1 0 0 0,0 1 1 0 0,0-1-1 0 0,7 2 0 0 0,-5-1 5 0 0,0-1 1 0 0,1 0-1 0 0,-1 0 1 0 0,0-1-1 0 0,1 1 0 0 0,-1-1 1 0 0,1 0-1 0 0,-1-1 0 0 0,1 1 1 0 0,7-3-1 0 0,2-1 49 0 0,1-2-1 0 0,16-7 1 0 0,-16 6-53 0 0,-13 6 1 0 0,1 0 0 0 0,-1 0-1 0 0,0 0 1 0 0,1 0-1 0 0,-1 1 1 0 0,0-1-1 0 0,1 1 1 0 0,-1 0-1 0 0,1 0 1 0 0,-1 0-1 0 0,1 0 1 0 0,-1 1-1 0 0,0 0 1 0 0,1-1 0 0 0,-1 1-1 0 0,0 0 1 0 0,1 0-1 0 0,-1 1 1 0 0,0-1-1 0 0,0 1 1 0 0,0 0-1 0 0,0 0 1 0 0,5 4-1 0 0,-1 0-106 0 0,0 1-1 0 0,-1 0 0 0 0,0 0 0 0 0,0 0 0 0 0,0 1 1 0 0,-1 0-1 0 0,7 14 0 0 0,-3 1-1022 0 0,-8-18 382 0 0,1-1-1 0 0,-1 0 0 0 0,1 0 1 0 0,0 0-1 0 0,0 0 0 0 0,1 0 0 0 0,2 4 1 0 0,2-4-3701 0 0,5-3-1508 0 0</inkml:trace>
</inkml:ink>
</file>

<file path=ppt/ink/ink1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5:14.3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1 239 10377 0 0,'0'0'6869'0'0,"13"-8"-5608"0"0,4-1-774 0 0,21-9 1 0 0,-36 17-445 0 0,-1 1 1 0 0,1-1-1 0 0,0 1 1 0 0,0-1 0 0 0,0 1-1 0 0,0 0 1 0 0,0-1-1 0 0,0 1 1 0 0,0 0-1 0 0,-1 1 1 0 0,1-1-1 0 0,0 0 1 0 0,0 0-1 0 0,0 1 1 0 0,0-1 0 0 0,0 1-1 0 0,0 0 1 0 0,-1-1-1 0 0,1 1 1 0 0,0 0-1 0 0,-1 0 1 0 0,1 0-1 0 0,0 0 1 0 0,-1 1-1 0 0,1-1 1 0 0,1 2 0 0 0,3 2 98 0 0,5 4 6 0 0,-1 0 0 0 0,-1 1 0 0 0,1 0 0 0 0,-1 1 0 0 0,-1-1 0 0 0,0 2-1 0 0,-1-1 1 0 0,0 1 0 0 0,-1 0 0 0 0,7 18 0 0 0,-4-5-65 0 0,-1 0 0 0 0,-2 0 1 0 0,0 1-1 0 0,3 40 0 0 0,-9-65 117 0 0,1-3-61 0 0,2-9-4 0 0,4-26-153 0 0,-4 20 36 0 0,43-208-65 0 0,-44 219 47 0 0,-1 0-1 0 0,1-1 1 0 0,0 1 0 0 0,0 0-1 0 0,6-9 1 0 0,-7 14 0 0 0,-1 0 0 0 0,1 0 0 0 0,-1 0 0 0 0,1 0 0 0 0,0 0 0 0 0,0 0 0 0 0,0 1 0 0 0,-1-1 0 0 0,1 0 0 0 0,0 0 0 0 0,0 1 0 0 0,0-1-1 0 0,0 0 1 0 0,0 1 0 0 0,0-1 0 0 0,0 1 0 0 0,1 0 0 0 0,-1-1 0 0 0,0 1 0 0 0,0 0 0 0 0,0 0 0 0 0,0-1 0 0 0,1 1 0 0 0,-1 0 0 0 0,0 0 0 0 0,0 0 0 0 0,0 0 0 0 0,0 1 0 0 0,1-1 0 0 0,-1 0 0 0 0,0 0 0 0 0,0 1-1 0 0,0-1 1 0 0,0 1 0 0 0,0-1 0 0 0,0 1 0 0 0,0-1 0 0 0,0 1 0 0 0,1 1 0 0 0,3 1 4 0 0,0 1 0 0 0,-1 0-1 0 0,0 0 1 0 0,0 0 0 0 0,0 0 0 0 0,0 1 0 0 0,-1 0-1 0 0,4 6 1 0 0,22 45 30 0 0,-10-11-272 0 0,-10-24-141 0 0,0 1-1 0 0,21 32 1 0 0,-27-50 127 0 0,0 0 1 0 0,0-1-1 0 0,1 1 0 0 0,0-1 1 0 0,-1 0-1 0 0,1 0 1 0 0,1 0-1 0 0,-1 0 0 0 0,0-1 1 0 0,1 1-1 0 0,-1-1 0 0 0,1 0 1 0 0,0-1-1 0 0,-1 1 1 0 0,1-1-1 0 0,0 0 0 0 0,0 0 1 0 0,0 0-1 0 0,0-1 0 0 0,0 0 1 0 0,8 0-1 0 0,4-2-781 0 0,1 0 1 0 0,-1 0-1 0 0,-1-2 0 0 0,34-11 0 0 0,-14 2 666 0 0,62-32 0 0 0,-77 33 1245 0 0,1-1 1 0 0,-2-1-1 0 0,36-31 1 0 0,-47 36-268 0 0,-1 1 0 0 0,0-2 1 0 0,0 1-1 0 0,12-21 0 0 0,-18 26-443 0 0,1-1 0 0 0,-1 1 1 0 0,0-1-1 0 0,-1 0 0 0 0,1 0 0 0 0,-1 1 0 0 0,0-1 1 0 0,0 0-1 0 0,0 0 0 0 0,-1 0 0 0 0,0 0 1 0 0,0-1-1 0 0,0 1 0 0 0,-2-7 0 0 0,2 9-107 0 0,-1 0-1 0 0,0 1 0 0 0,0-1 1 0 0,0 1-1 0 0,0-1 1 0 0,-1 1-1 0 0,1-1 1 0 0,0 1-1 0 0,-1 0 0 0 0,0 0 1 0 0,0-1-1 0 0,1 1 1 0 0,-1 0-1 0 0,-3-1 0 0 0,1 0 11 0 0,0 0-1 0 0,-1 0 0 0 0,1 1 1 0 0,-1-1-1 0 0,0 1 0 0 0,0 1 1 0 0,-5-3-1 0 0,-5 1 66 0 0,0 0 0 0 0,0 1 1 0 0,0 1-1 0 0,-17 0 0 0 0,29 1-114 0 0,-15 0 169 0 0,-26 3 1 0 0,39-2-158 0 0,-1 0 0 0 0,0 1 0 0 0,1-1 0 0 0,-1 1 1 0 0,1 0-1 0 0,0 1 0 0 0,0-1 0 0 0,-9 6 0 0 0,13-7-31 0 0,0 0 0 0 0,-1 0 0 0 0,1 0 0 0 0,0 0 0 0 0,0 0 0 0 0,0 0-1 0 0,0 0 1 0 0,0 1 0 0 0,0-1 0 0 0,0 0 0 0 0,0 1 0 0 0,0-1 0 0 0,1 1-1 0 0,-1-1 1 0 0,0 1 0 0 0,1-1 0 0 0,-1 1 0 0 0,1-1 0 0 0,0 1-1 0 0,-1-1 1 0 0,1 1 0 0 0,0 0 0 0 0,0-1 0 0 0,0 1 0 0 0,0-1 0 0 0,1 1-1 0 0,-1 0 1 0 0,0-1 0 0 0,1 1 0 0 0,-1-1 0 0 0,1 1 0 0 0,-1-1 0 0 0,1 1-1 0 0,0-1 1 0 0,-1 1 0 0 0,3 1 0 0 0,2 5 26 0 0,1 0 0 0 0,0-1 0 0 0,1 1 1 0 0,12 10-1 0 0,-14-14-25 0 0,56 50 37 0 0,44 44 46 0 0,-91-84-42 0 0,-2 0-1 0 0,0 1 1 0 0,-1 1-1 0 0,0 0 1 0 0,11 23-1 0 0,-18-28 61 0 0,0 0 1 0 0,0 0-1 0 0,-1 1 1 0 0,0-1-1 0 0,-1 0 0 0 0,0 1 1 0 0,-1 0-1 0 0,-1-1 0 0 0,0 1 1 0 0,0 0-1 0 0,-1-1 0 0 0,-4 20 1 0 0,4-24-85 0 0,-1 1 1 0 0,0-1 0 0 0,-1 0 0 0 0,0 0-1 0 0,0 0 1 0 0,0 0 0 0 0,-1 0-1 0 0,0-1 1 0 0,0 1 0 0 0,-1-1 0 0 0,0 0-1 0 0,0 0 1 0 0,0-1 0 0 0,0 0-1 0 0,-1 0 1 0 0,0 0 0 0 0,0 0-1 0 0,-1-1 1 0 0,1 0 0 0 0,-10 4 0 0 0,13-7-116 0 0,1 0 0 0 0,-1-1 1 0 0,0 1-1 0 0,0 0 1 0 0,0-1-1 0 0,0 0 1 0 0,0 0-1 0 0,0 0 1 0 0,0 0-1 0 0,0 0 0 0 0,0 0 1 0 0,0-1-1 0 0,0 1 1 0 0,0-1-1 0 0,1 0 1 0 0,-4-1-1 0 0,4 1-14 0 0,1 0 1 0 0,0 1-1 0 0,-1-1 1 0 0,1 0-1 0 0,0 0 1 0 0,0 0-1 0 0,0 0 1 0 0,0 0-1 0 0,-1 0 1 0 0,2 0-1 0 0,-1 0 1 0 0,0-1-1 0 0,0 1 1 0 0,0 0-1 0 0,0 0 1 0 0,1-1-1 0 0,-1 1 1 0 0,1-1-1 0 0,-1 1 1 0 0,1 0-1 0 0,-1-1 1 0 0,1 1-1 0 0,0-1 1 0 0,0 1-1 0 0,-1-1 1 0 0,1 1-1 0 0,1-1 1 0 0,-1 1-1 0 0,0-1 1 0 0,0 1-1 0 0,0-1 1 0 0,1 1-1 0 0,0-3 1 0 0,0 1-223 0 0,0 0 1 0 0,1 0-1 0 0,-1 1 0 0 0,1-1 1 0 0,0 0-1 0 0,0 1 1 0 0,0-1-1 0 0,0 1 0 0 0,0 0 1 0 0,0 0-1 0 0,5-4 1 0 0,34-20-3367 0 0,-26 17 2315 0 0,40-25-5104 0 0,2 3 3886 0 0,29-13 6276 0 0,103-37 1 0 0,-188 80-3654 0 0,205-84 4769 0 0,-178 72-3890 0 0,-2-2 0 0 0,0-1 0 0 0,0-1 0 0 0,-1-1 0 0 0,28-27 0 0 0,-44 35-691 0 0,-1 1-1 0 0,0-1 1 0 0,-1 0-1 0 0,0 0 1 0 0,0-1-1 0 0,-1 0 1 0 0,7-17-1 0 0,-10 20-92 0 0,0 0 0 0 0,-1-1-1 0 0,0 1 1 0 0,0-1 0 0 0,0 1-1 0 0,-1-1 1 0 0,-1 0 0 0 0,1 0-1 0 0,-2 1 1 0 0,1-1-1 0 0,-3-13 1 0 0,2 20-85 0 0,0-1-1 0 0,0 0 0 0 0,0 1 1 0 0,0-1-1 0 0,0 1 1 0 0,-1-1-1 0 0,1 1 1 0 0,-1 0-1 0 0,0 0 1 0 0,0-1-1 0 0,0 1 0 0 0,0 1 1 0 0,0-1-1 0 0,0 0 1 0 0,0 0-1 0 0,-1 1 1 0 0,1-1-1 0 0,0 1 1 0 0,-1 0-1 0 0,1 0 1 0 0,-1 0-1 0 0,0 0 0 0 0,1 0 1 0 0,-1 0-1 0 0,0 1 1 0 0,-3-1-1 0 0,0 0 2 0 0,-1 0 0 0 0,1 1 0 0 0,-1 0 0 0 0,1 0 0 0 0,-1 0 0 0 0,1 1 0 0 0,-1 0 0 0 0,1 1 0 0 0,-1-1 0 0 0,-7 4 0 0 0,3 0 45 0 0,0 0-1 0 0,1 1 0 0 0,0 1 1 0 0,0 0-1 0 0,0 0 1 0 0,0 1-1 0 0,1 0 1 0 0,1 1-1 0 0,-1 0 0 0 0,2 0 1 0 0,-1 1-1 0 0,-11 20 1 0 0,12-18 34 0 0,1 0 0 0 0,0 0 0 0 0,1 1 1 0 0,0 0-1 0 0,1 0 0 0 0,1 0 0 0 0,0 0 1 0 0,1 1-1 0 0,0-1 0 0 0,1 1 0 0 0,1 18 1 0 0,1-25-76 0 0,-1-1 1 0 0,1 1 0 0 0,1-1 0 0 0,-1 1-1 0 0,1-1 1 0 0,1 0 0 0 0,-1 0 0 0 0,1 0-1 0 0,0 0 1 0 0,0 0 0 0 0,7 8 0 0 0,-4-7-9 0 0,0 0 1 0 0,1 0-1 0 0,-1-1 0 0 0,1 0 1 0 0,1 0-1 0 0,-1-1 1 0 0,14 7-1 0 0,-4-4-23 0 0,0-1 0 0 0,0 0-1 0 0,0-1 1 0 0,1-1 0 0 0,0-1 0 0 0,0-1 0 0 0,34 2-1 0 0,16-3-534 0 0,0-4-1 0 0,127-20 1 0 0,-176 20 185 0 0,-15 2 127 0 0,0-1-1 0 0,0 1 1 0 0,0-1-1 0 0,0 0 0 0 0,0 0 1 0 0,0 0-1 0 0,6-3 0 0 0,-25 3-3906 0 0,-27 8-3077 0 0,4 2 1092 0 0</inkml:trace>
</inkml:ink>
</file>

<file path=ppt/ink/ink1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5:14.9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0 242 9697 0 0,'0'0'11171'0'0,"11"1"-10644"0"0,384 2 1457 0 0,146-35-1144 0 0,0-15-513 0 0,-330 28-247 0 0,577-67 2 0 0,-540 40-64 0 0,-203 34-106 0 0,-41 11-204 0 0,-7-1-187 0 0,-7 1-38 0 0,-22 2-1074 0 0,0 2 1 0 0,-62 13-1 0 0,25 0-3096 0 0,51-12 2910 0 0,-40 11-3364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36:05.6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68 664 0 0,'0'0'13295'0'0,"16"-6"-12108"0"0,49-20-273 0 0,-60 24-795 0 0,0 1 0 0 0,0-1 0 0 0,1 1 0 0 0,-1 0 0 0 0,0 1 0 0 0,1-1 0 0 0,-1 1 0 0 0,0 0 0 0 0,8 1 0 0 0,-2 0 90 0 0,0 1-69 0 0,0-1 1 0 0,0 2-1 0 0,0-1 1 0 0,-1 1 0 0 0,1 1-1 0 0,-1 0 1 0 0,0 1-1 0 0,0-1 1 0 0,0 2-1 0 0,-1 0 1 0 0,1 0-1 0 0,-1 0 1 0 0,-1 1-1 0 0,1 1 1 0 0,8 9-1 0 0,-14-12-98 0 0,0-1 0 0 0,0 0 1 0 0,0 1-1 0 0,-1 0 0 0 0,0 0 0 0 0,0 0 0 0 0,0 0 0 0 0,0 0 0 0 0,1 9 0 0 0,-3-11 4 0 0,1 0-1 0 0,-1 0 0 0 0,1 0 0 0 0,-1 0 1 0 0,0 0-1 0 0,0 0 0 0 0,-1 0 0 0 0,1 0 1 0 0,0 0-1 0 0,-1 0 0 0 0,0 0 0 0 0,0-1 1 0 0,0 1-1 0 0,0 0 0 0 0,0 0 0 0 0,0-1 0 0 0,-1 1 1 0 0,-3 4-1 0 0,5-6-28 0 0,0-1 0 0 0,-1 1 0 0 0,1-1 0 0 0,-1 1 0 0 0,1-1 0 0 0,-1 1 0 0 0,1-1 0 0 0,-1 0-1 0 0,1 1 1 0 0,-1-1 0 0 0,1 0 0 0 0,-1 1 0 0 0,0-1 0 0 0,1 0 0 0 0,-1 0 0 0 0,1 1 0 0 0,-1-1 0 0 0,0 0 0 0 0,1 0 0 0 0,-1 0 0 0 0,0 0 0 0 0,1 0 0 0 0,-1 0 0 0 0,0 0 0 0 0,1 0 0 0 0,-1 0-1 0 0,0 0 1 0 0,1 0 0 0 0,-2-1 0 0 0,1 0 0 0 0,0 1-1 0 0,0-1 1 0 0,0 0-1 0 0,0 0 1 0 0,0 0-1 0 0,0 0 1 0 0,1 0-1 0 0,-1 0 1 0 0,0-1-1 0 0,0 1 0 0 0,1 0 1 0 0,-1 0-1 0 0,0-2 1 0 0,-2-5-6 0 0,1 1 0 0 0,0-1 0 0 0,-1-11 0 0 0,1 8-61 0 0,1 0 1 0 0,1 0-1 0 0,0 0 1 0 0,0 0-1 0 0,1 0 1 0 0,3-11-1 0 0,-3 16-103 0 0,0 1 1 0 0,1 0-1 0 0,-1 0 0 0 0,2-1 0 0 0,-1 1 1 0 0,0 0-1 0 0,1 1 0 0 0,0-1 0 0 0,0 0 1 0 0,0 1-1 0 0,1 0 0 0 0,-1 0 1 0 0,9-7-1 0 0,-9 9-288 0 0,0 0 0 0 0,1 0 0 0 0,-1 0 0 0 0,0 1 0 0 0,1-1 0 0 0,-1 1 0 0 0,1 0-1 0 0,-1 0 1 0 0,1 1 0 0 0,7-2 0 0 0,40 2-6154 0 0,-28 1 2986 0 0,-1-1 254 0 0,0 0 2480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35:40.4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87 0 5192 0 0,'0'0'12904'0'0,"-5"6"-12364"0"0,-14 19 25 0 0,17-23-426 0 0,1 0 0 0 0,0 0 0 0 0,0 0 0 0 0,0 1-1 0 0,0-1 1 0 0,0 0 0 0 0,1 0 0 0 0,-1 1 0 0 0,1-1 0 0 0,-1 0 0 0 0,1 1-1 0 0,0-1 1 0 0,0 1 0 0 0,0-1 0 0 0,0 0 0 0 0,0 1 0 0 0,1 2 0 0 0,0 7 207 0 0,-3 18-173 0 0,-1-1 0 0 0,-2 0 0 0 0,-1 0 0 0 0,-12 35 0 0 0,7-25-279 0 0,9-21-542 0 0,1-17 614 0 0,1-1 1 0 0,0 1 0 0 0,0-1 0 0 0,0 1-1 0 0,0 0 1 0 0,0-1 0 0 0,1 1 0 0 0,-1-1-1 0 0,0 1 1 0 0,0-1 0 0 0,0 1 0 0 0,0-1-1 0 0,1 1 1 0 0,-1-1 0 0 0,0 1 0 0 0,0-1-1 0 0,1 1 1 0 0,-1-1 0 0 0,0 0 0 0 0,1 1-1 0 0,-1-1 1 0 0,0 1 0 0 0,1-1 0 0 0,-1 0-1 0 0,1 1 1 0 0,-1-1 0 0 0,1 1 0 0 0,9 0 72 0 0,0 1 1 0 0,-1-2-1 0 0,1 1 1 0 0,0-1-1 0 0,17-2 1 0 0,-18 0-19 0 0,0 2 0 0 0,0-1 0 0 0,0 1 0 0 0,0 0 1 0 0,0 1-1 0 0,0 0 0 0 0,14 4 0 0 0,-22-5-16 0 0,1 1-1 0 0,-1-1 1 0 0,0 1 0 0 0,1-1-1 0 0,-1 1 1 0 0,0 0-1 0 0,1 0 1 0 0,-1 0-1 0 0,0-1 1 0 0,0 1 0 0 0,0 0-1 0 0,0 0 1 0 0,0 1-1 0 0,0-1 1 0 0,0 0-1 0 0,0 0 1 0 0,1 2 0 0 0,-2-2-1 0 0,1 0 1 0 0,-1 1-1 0 0,0-1 1 0 0,0 0-1 0 0,0 0 1 0 0,0 0 0 0 0,0 0-1 0 0,0 0 1 0 0,0 0-1 0 0,-1 0 1 0 0,1 0-1 0 0,0 0 1 0 0,0 0 0 0 0,-1 0-1 0 0,1 0 1 0 0,-1 0-1 0 0,1 0 1 0 0,-1 0 0 0 0,1 0-1 0 0,-1 0 1 0 0,0 0-1 0 0,1 0 1 0 0,-1-1-1 0 0,-1 2 1 0 0,-3 3-15 0 0,0-1 0 0 0,-1 1-1 0 0,1-1 1 0 0,-1-1 0 0 0,1 1 0 0 0,-1-1-1 0 0,0 0 1 0 0,0-1 0 0 0,-13 5 0 0 0,9-5-414 0 0,0 0 0 0 0,1 0 0 0 0,-1-1 1 0 0,0 0-1 0 0,0-1 0 0 0,-10 0 0 0 0,18 0 53 0 0,0 0 0 0 0,0-1 0 0 0,0 1-1 0 0,0-1 1 0 0,0 1 0 0 0,0-1 0 0 0,0 0 0 0 0,-3-1-1 0 0,3 1-420 0 0,1-1-1 0 0,-1 1 0 0 0,1 0 1 0 0,-1 0-1 0 0,1-1 0 0 0,0 1 1 0 0,-1-1-1 0 0,-1-2 0 0 0,-2-8-7093 0 0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38:47.9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0 752 600 0 0,'0'0'10243'0'0,"7"5"-8763"0"0,-6 2-1032 0 0,-1-1 0 0 0,0 1 0 0 0,0 11 0 0 0,-1-12-365 0 0,1-1 0 0 0,0 0 0 0 0,0 0 0 0 0,0 1 0 0 0,1-1 0 0 0,2 10 0 0 0,-2-13-67 0 0,-1-1-1 0 0,1 0 1 0 0,-1 0 0 0 0,1 0-1 0 0,-1 0 1 0 0,1 0-1 0 0,0 0 1 0 0,-1 0 0 0 0,1 0-1 0 0,0 0 1 0 0,0 0 0 0 0,0 0-1 0 0,0 0 1 0 0,0-1 0 0 0,0 1-1 0 0,0 0 1 0 0,0-1 0 0 0,0 1-1 0 0,0 0 1 0 0,1-1-1 0 0,-1 0 1 0 0,0 1 0 0 0,0-1-1 0 0,0 0 1 0 0,1 1 0 0 0,-1-1-1 0 0,0 0 1 0 0,0 0 0 0 0,1 0-1 0 0,-1 0 1 0 0,0 0-1 0 0,0 0 1 0 0,1-1 0 0 0,0 1-1 0 0,2-1 57 0 0,-1 0 0 0 0,1-1 0 0 0,-1 1-1 0 0,1-1 1 0 0,-1 1 0 0 0,0-1 0 0 0,0 0 0 0 0,0-1-1 0 0,0 1 1 0 0,4-3 0 0 0,45-53 288 0 0,55-75 0 0 0,-67 80-277 0 0,20-24 20 0 0,253-308 1360 0 0,-267 336-1465 0 0,21-24 40 0 0,-66 73-61 0 0,-1 0 0 0 0,0 0 0 0 0,0-1 0 0 0,0 1 0 0 0,0 0 0 0 0,0 0 0 0 0,0 0 1 0 0,0 0-1 0 0,0 0 0 0 0,0 0 0 0 0,0-1 0 0 0,0 1 0 0 0,0 0 0 0 0,0 0 0 0 0,-1 0 0 0 0,1 0 0 0 0,0 0 0 0 0,0 0 0 0 0,0 0 0 0 0,0-1 0 0 0,0 1 0 0 0,0 0 0 0 0,0 0 0 0 0,0 0 0 0 0,0 0 0 0 0,0 0 0 0 0,0 0 0 0 0,0 0 0 0 0,-1 0 0 0 0,1 0 0 0 0,0 0 0 0 0,0-1 0 0 0,0 1 0 0 0,0 0 0 0 0,0 0 0 0 0,0 0 0 0 0,0 0 0 0 0,-1 0 0 0 0,1 0 0 0 0,0 0 0 0 0,0 0 0 0 0,0 0 0 0 0,0 0 0 0 0,0 0 0 0 0,0 0 0 0 0,0 0 0 0 0,-1 0 0 0 0,1 0 0 0 0,-12-2-1885 0 0,-4-2-4004 0 0,12 3 4452 0 0,1 0-222 0 0,7 2-781 0 0,28 5-1424 0 0</inkml:trace>
</inkml:ink>
</file>

<file path=ppt/ink/ink2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5:15.4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111 209 10257 0 0,'0'0'2920'0'0,"-14"2"-1507"0"0,-42 9-914 0 0,28-3-46 0 0,27-8-383 0 0,0 1-1 0 0,1-1 1 0 0,-1 1 0 0 0,0-1-1 0 0,0 1 1 0 0,1-1 0 0 0,-1 1 0 0 0,0-1-1 0 0,1 1 1 0 0,-1 0 0 0 0,0-1-1 0 0,1 1 1 0 0,-1 0 0 0 0,1-1-1 0 0,-1 1 1 0 0,1 0 0 0 0,-1 1-1 0 0,1-2-43 0 0,0 0 0 0 0,0 0 0 0 0,0 0 0 0 0,0 1 0 0 0,0-1 0 0 0,0 0 0 0 0,0 0 0 0 0,0 0 0 0 0,0 1 0 0 0,0-1 0 0 0,0 0 0 0 0,0 0 0 0 0,0 0 0 0 0,0 0 0 0 0,0 1 0 0 0,0-1 0 0 0,0 0 0 0 0,0 0 0 0 0,1 0 0 0 0,-1 0 0 0 0,0 1 0 0 0,0-1 0 0 0,0 0 0 0 0,0 0 0 0 0,0 0 0 0 0,0 0 0 0 0,1 0 0 0 0,-1 0 0 0 0,0 1 0 0 0,0-1 0 0 0,0 0 0 0 0,0 0 0 0 0,1 0 0 0 0,-1 0 0 0 0,0 0 0 0 0,0 0 0 0 0,0 0 0 0 0,0 0 0 0 0,1 0 0 0 0,9 2 277 0 0,-6-1-92 0 0,32 3 640 0 0,73-1 0 0 0,-75-4-681 0 0,445-30 729 0 0,-306 14-832 0 0,701-117 1917 0 0,-676 86-1516 0 0,-132 25-412 0 0,-65 23-96 0 0,0 0-1 0 0,-1-1 0 0 0,1 1 1 0 0,0 0-1 0 0,0-1 0 0 0,-1 1 1 0 0,1 0-1 0 0,0 0 1 0 0,0 0-1 0 0,0 0 0 0 0,0 0 1 0 0,-1 0-1 0 0,1 0 1 0 0,0 0-1 0 0,0 0 0 0 0,0 0 1 0 0,-1 0-1 0 0,1 0 1 0 0,0 1-1 0 0,0-1 0 0 0,0 1 1 0 0,0-1-23 0 0,-1 1 0 0 0,0-1 0 0 0,0 1 0 0 0,1-1 1 0 0,-1 1-1 0 0,0-1 0 0 0,0 1 0 0 0,0-1 0 0 0,0 1 0 0 0,0-1 1 0 0,0 1-1 0 0,0-1 0 0 0,0 1 0 0 0,0-1 0 0 0,0 1 1 0 0,0 0-1 0 0,0-1 0 0 0,0 1 0 0 0,0-1 0 0 0,0 1 0 0 0,0-1 1 0 0,-1 1-1 0 0,-1 4-342 0 0,0-1 0 0 0,0 0-1 0 0,0 1 1 0 0,-1-1 0 0 0,-3 4 0 0 0,0-2-1053 0 0,1 0 0 0 0,-1-1 0 0 0,0 0 0 0 0,-1 0 0 0 0,-7 4 0 0 0,-6 1-4653 0 0</inkml:trace>
</inkml:ink>
</file>

<file path=ppt/ink/ink2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5:18.3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34 46 4680 0 0,'0'0'12846'0'0,"-6"-9"-12504"0"0,-17-21-163 0 0,19 23 140 0 0,20 28 415 0 0,141 156 1588 0 0,-151-171-2258 0 0,49 48 438 0 0,2-4 0 0 0,99 69 0 0 0,140 65-182 0 0,-181-107-2030 0 0,-108-72-1550 0 0,-14-7 882 0 0,-17-12-4766 0 0,6-1 1412 0 0</inkml:trace>
</inkml:ink>
</file>

<file path=ppt/ink/ink2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5:18.6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411 108 9489 0 0,'0'0'3077'0'0,"-3"-13"-1870"0"0,-7-40 274 0 0,10 49-1166 0 0,-1 1 0 0 0,0-1 1 0 0,0 0-1 0 0,-1 1 0 0 0,1-1 0 0 0,-1 1 0 0 0,-2-5 0 0 0,3 7-232 0 0,1 1 0 0 0,-1-1 0 0 0,1 0 0 0 0,-1 1 0 0 0,1-1 0 0 0,-1 1 0 0 0,0-1 0 0 0,1 1 0 0 0,-1-1 0 0 0,0 1 0 0 0,1 0-1 0 0,-1-1 1 0 0,0 1 0 0 0,1 0 0 0 0,-1-1 0 0 0,0 1 0 0 0,0 0 0 0 0,1 0 0 0 0,-1 0 0 0 0,0 0 0 0 0,0-1 0 0 0,-1 1 0 0 0,0 1 4 0 0,-1 0-1 0 0,1 0 1 0 0,-1 1 0 0 0,1-1 0 0 0,-1 0 0 0 0,1 1 0 0 0,0-1 0 0 0,0 1 0 0 0,0 0 0 0 0,0 0-1 0 0,0 0 1 0 0,0 0 0 0 0,0 0 0 0 0,-2 4 0 0 0,-27 38 468 0 0,2 2-1 0 0,-26 52 1 0 0,25-40-276 0 0,-79 154 349 0 0,92-173-568 0 0,2 1 1 0 0,2 0-1 0 0,-13 66 0 0 0,26-105-67 0 0,-4 15-807 0 0,0 32 0 0 0,4-47 215 0 0,9-7-3609 0 0,-2 3 2358 0 0,-1 0 0 0 0,0 0 0 0 0,13-3 1 0 0,-4 1-1615 0 0,17-5-2701 0 0</inkml:trace>
</inkml:ink>
</file>

<file path=ppt/ink/ink2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5:19.2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66 11177 0 0,'0'0'8549'0'0,"15"12"-7890"0"0,44 41-171 0 0,-55-49-441 0 0,-1 0 0 0 0,0 0 0 0 0,1 0 0 0 0,-2 1 0 0 0,1-1-1 0 0,0 1 1 0 0,-1-1 0 0 0,0 1 0 0 0,0 0 0 0 0,0 0 0 0 0,0 6 0 0 0,2 3 71 0 0,10 33 241 0 0,10 29 84 0 0,-20-66-406 0 0,1 1-1 0 0,0-1 0 0 0,0-1 1 0 0,13 18-1 0 0,-18-26-33 0 0,1 0-1 0 0,-1 0 1 0 0,1-1-1 0 0,-1 1 1 0 0,1 0-1 0 0,0-1 1 0 0,-1 1-1 0 0,1-1 1 0 0,0 1 0 0 0,0-1-1 0 0,-1 1 1 0 0,1-1-1 0 0,0 1 1 0 0,1-1-1 0 0,-2 0 2 0 0,0 0 1 0 0,1 0-1 0 0,-1 0 0 0 0,0 0 0 0 0,1 0 0 0 0,-1 0 1 0 0,0 0-1 0 0,0 0 0 0 0,1 0 0 0 0,-1 0 0 0 0,0 0 1 0 0,0-1-1 0 0,1 1 0 0 0,-1 0 0 0 0,0 0 1 0 0,0 0-1 0 0,1 0 0 0 0,-1-1 0 0 0,0 1 0 0 0,0 0 1 0 0,0 0-1 0 0,1-1 0 0 0,-1 1 0 0 0,0 0 0 0 0,0 0 1 0 0,0-1-1 0 0,0 1 0 0 0,0 0 0 0 0,2-4 19 0 0,-1 0-1 0 0,-1 1 1 0 0,1-1 0 0 0,0 0-1 0 0,-1-4 1 0 0,1 4-57 0 0,5-67-90 0 0,-4 29 31 0 0,2 0 1 0 0,2 0-1 0 0,18-61 1 0 0,-23 98 85 0 0,1 0 0 0 0,0 0 0 0 0,0 0 0 0 0,1 0-1 0 0,0 0 1 0 0,0 1 0 0 0,0-1 0 0 0,0 1 0 0 0,1 0 0 0 0,6-6 0 0 0,-9 8 4 0 0,1 1 1 0 0,0 0 0 0 0,0 0-1 0 0,-1 0 1 0 0,1 0 0 0 0,0 0-1 0 0,0 0 1 0 0,0 1 0 0 0,0-1-1 0 0,0 0 1 0 0,0 1 0 0 0,0 0-1 0 0,0 0 1 0 0,0-1 0 0 0,0 1-1 0 0,1 0 1 0 0,-1 0 0 0 0,0 1-1 0 0,0-1 1 0 0,0 0 0 0 0,0 1-1 0 0,0-1 1 0 0,0 1 0 0 0,0 0-1 0 0,0 0 1 0 0,0 0 0 0 0,-1 0-1 0 0,1 0 1 0 0,0 0 0 0 0,2 2-1 0 0,4 3 47 0 0,0 1 0 0 0,0 0-1 0 0,-1 1 1 0 0,0-1-1 0 0,11 17 1 0 0,-3-1 33 0 0,12 25 1 0 0,-12-18-13 0 0,11 32 0 0 0,-21-50-47 0 0,-2 0 0 0 0,1 1 0 0 0,-2-1 0 0 0,1 1 1 0 0,0 22-1 0 0,-3-34 5 0 0,4-15 242 0 0,-4 12-242 0 0,9-35-46 0 0,1-1 0 0 0,2 2 0 0 0,2 0-1 0 0,29-58 1 0 0,-39 87 22 0 0,0 1 0 0 0,0-1 0 0 0,0 1 0 0 0,1 0 0 0 0,0 0 0 0 0,7-7 0 0 0,-10 12 7 0 0,1-1 0 0 0,-1 0-1 0 0,0 1 1 0 0,0-1-1 0 0,1 1 1 0 0,-1 0-1 0 0,0 0 1 0 0,1-1 0 0 0,0 2-1 0 0,-1-1 1 0 0,1 0-1 0 0,-1 1 1 0 0,1-1 0 0 0,0 1-1 0 0,-1 0 1 0 0,1-1-1 0 0,0 1 1 0 0,0 1-1 0 0,-1-1 1 0 0,1 0 0 0 0,4 2-1 0 0,-3-1 2 0 0,-1 1 1 0 0,0 0-1 0 0,0 0 1 0 0,0 0-1 0 0,0 0 0 0 0,0 0 1 0 0,0 1-1 0 0,-1-1 1 0 0,1 1-1 0 0,-1 0 0 0 0,0 0 1 0 0,0-1-1 0 0,0 2 0 0 0,3 5 1 0 0,3 7 6 0 0,10 27-1 0 0,-16-38-12 0 0,7 23-17 0 0,10 49-1 0 0,-15-53-508 0 0,2 1 0 0 0,1-1 0 0 0,11 26 1 0 0,-17-46 188 0 0,1 0 0 0 0,1 0 1 0 0,-1 0-1 0 0,1 0 0 0 0,-1 0 1 0 0,1-1-1 0 0,0 1 1 0 0,0-1-1 0 0,1 0 0 0 0,-1 0 1 0 0,1 0-1 0 0,-1 0 0 0 0,1 0 1 0 0,0-1-1 0 0,4 2 0 0 0,-2-2-863 0 0,-1 0-1 0 0,1 0 0 0 0,0 0 0 0 0,-1-1 0 0 0,1 0 0 0 0,0-1 0 0 0,10 1 0 0 0,16-3-4415 0 0</inkml:trace>
</inkml:ink>
</file>

<file path=ppt/ink/ink2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5:19.5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270 249 6261 0 0,'0'0'3295'0'0,"6"-16"-1745"0"0,15-49 107 0 0,-20 60-1462 0 0,1 0 0 0 0,-1-1 0 0 0,0 1 0 0 0,0 0-1 0 0,-1-1 1 0 0,0 1 0 0 0,0 0 0 0 0,0-1 0 0 0,0 1 0 0 0,-1-1 0 0 0,0 1-1 0 0,0 0 1 0 0,-1 0 0 0 0,1 0 0 0 0,-1 0 0 0 0,0 0 0 0 0,0 0-1 0 0,-1 0 1 0 0,0 0 0 0 0,1 1 0 0 0,-2-1 0 0 0,1 1 0 0 0,0 0 0 0 0,-1 0-1 0 0,0 0 1 0 0,0 0 0 0 0,0 1 0 0 0,-8-5 0 0 0,7 4-72 0 0,-1 1 0 0 0,0 0 1 0 0,0 1-1 0 0,-1-1 0 0 0,1 1 0 0 0,0 0 1 0 0,-1 1-1 0 0,1 0 0 0 0,-1 0 0 0 0,1 0 1 0 0,-1 1-1 0 0,0 0 0 0 0,1 0 0 0 0,-1 1 1 0 0,1-1-1 0 0,-1 1 0 0 0,1 1 0 0 0,-1-1 1 0 0,1 1-1 0 0,0 1 0 0 0,-9 3 0 0 0,8-2-53 0 0,0 1 0 0 0,0 0 0 0 0,0 0-1 0 0,1 0 1 0 0,0 1 0 0 0,0 0-1 0 0,0 0 1 0 0,1 0 0 0 0,0 1 0 0 0,0 0-1 0 0,1 0 1 0 0,0 0 0 0 0,0 1 0 0 0,1-1-1 0 0,-5 15 1 0 0,6-17-50 0 0,1 0-1 0 0,0 0 1 0 0,0 0-1 0 0,0 1 1 0 0,0-1-1 0 0,1 0 0 0 0,0 0 1 0 0,0 1-1 0 0,1-1 1 0 0,-1 0-1 0 0,1 0 1 0 0,0 0-1 0 0,1 0 1 0 0,-1 0-1 0 0,1 0 1 0 0,0 0-1 0 0,0 0 1 0 0,1 0-1 0 0,-1-1 1 0 0,1 1-1 0 0,0-1 1 0 0,0 0-1 0 0,1 0 0 0 0,-1 0 1 0 0,8 7-1 0 0,-5-7-15 0 0,0 0 0 0 0,0 0 0 0 0,0-1 0 0 0,1 0-1 0 0,-1 0 1 0 0,1 0 0 0 0,0-1 0 0 0,0 1 0 0 0,12 1-1 0 0,-6-3 10 0 0,1 1-1 0 0,0-1 0 0 0,0-1 0 0 0,15-2 1 0 0,-21 1-9 0 0,-1-1 0 0 0,1 0-1 0 0,-1 0 1 0 0,0 0 0 0 0,0-1 0 0 0,12-7 0 0 0,-11 6 3 0 0,1 0-1 0 0,0 0 1 0 0,14-4-1 0 0,-21 8-24 0 0,0 0 0 0 0,-1 1 1 0 0,1-1-1 0 0,0 0 0 0 0,-1 1 0 0 0,1-1 0 0 0,-1 1 0 0 0,1 0 0 0 0,-1-1 0 0 0,1 1 1 0 0,-1 0-1 0 0,1 0 0 0 0,-1 0 0 0 0,0 0 0 0 0,0 0 0 0 0,1 0 0 0 0,-1 0 1 0 0,0 0-1 0 0,0 1 0 0 0,0-1 0 0 0,0 0 0 0 0,1 2 0 0 0,20 34-1940 0 0,-19-19-100 0 0,-2-9-1142 0 0</inkml:trace>
</inkml:ink>
</file>

<file path=ppt/ink/ink2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5:19.7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16 10557 0 0,'0'0'8841'0'0,"16"-4"-8052"0"0,6-1-462 0 0,26-2 0 0 0,-44 7-272 0 0,0 0 0 0 0,0 0 0 0 0,0 1 0 0 0,0-1 0 0 0,0 1-1 0 0,0 0 1 0 0,0 0 0 0 0,0 0 0 0 0,0 0 0 0 0,0 1 0 0 0,-1 0 0 0 0,1 0 0 0 0,-1 0-1 0 0,1 0 1 0 0,3 3 0 0 0,4 3 82 0 0,297 210 602 0 0,-296-209-1494 0 0,-1 0-1 0 0,1-1 1 0 0,19 9-1 0 0,-30-16 194 0 0,-1-1 449 0 0,0 0 1 0 0,0 0-1 0 0,0 0 1 0 0,1 0 0 0 0,-1 0-1 0 0,0 1 1 0 0,0-1-1 0 0,0 0 1 0 0,0 0-1 0 0,1 0 1 0 0,-1 0-1 0 0,0 0 1 0 0,0 0-1 0 0,0 0 1 0 0,0 0 0 0 0,1 0-1 0 0,-1 0 1 0 0,0 0-1 0 0,0 0 1 0 0,0-1-1 0 0,0 1 1 0 0,1 0-1 0 0,-1 0 1 0 0,0 0-1 0 0,0 0 1 0 0,0 0 0 0 0,0 0-1 0 0,0 0 1 0 0,1 0-1 0 0,-1-1 1 0 0,0-7-6886 0 0,-1-9 999 0 0</inkml:trace>
</inkml:ink>
</file>

<file path=ppt/ink/ink2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5:19.9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61 0 8625 0 0,'0'0'12224'0'0,"-5"15"-11555"0"0,-1 5-469 0 0,1-5-27 0 0,0-1 0 0 0,2 1-1 0 0,-5 31 1 0 0,-19 179-461 0 0,25-180-3332 0 0,2-35-1 0 0</inkml:trace>
</inkml:ink>
</file>

<file path=ppt/ink/ink2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5:20.3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59 12765 0 0,'0'0'4366'0'0,"18"-9"-3019"0"0,61-27-69 0 0,-74 34-1118 0 0,1-1-1 0 0,0 1 1 0 0,0 1 0 0 0,0-1 0 0 0,0 1 0 0 0,0 0 0 0 0,0 0-1 0 0,1 1 1 0 0,10 0 0 0 0,-3 0 76 0 0,55 2 459 0 0,99 15 1 0 0,-134-14-698 0 0,-27-4-244 0 0,0 2 0 0 0,0-1 0 0 0,0 1 0 0 0,0 0 0 0 0,0 1 0 0 0,0 0 0 0 0,10 4 0 0 0,-17-6 165 0 0,1 0-1 0 0,-1 0 0 0 0,0 0 1 0 0,0 0-1 0 0,0 0 0 0 0,0 0 1 0 0,1 1-736 0 0,-1-1 735 0 0,0 0 0 0 0,0 0 1 0 0,0 0-1 0 0,0 0 0 0 0,0 1 1 0 0,0-1-1 0 0,0 0 0 0 0,0 0 1 0 0,0 0-1 0 0,0 0 0 0 0,0 0 1 0 0,0 0-1 0 0,0 1 0 0 0,0-1 1 0 0,0 0-1 0 0,0 0 0 0 0,0 0 1 0 0,0 0-1 0 0,0 0 0 0 0,0 0 1 0 0,0 0-1 0 0,0 1 0 0 0,0-1 1 0 0,-1 0-1 0 0,0 1-980 0 0,1-1 981 0 0,0 0-1 0 0,0 0 0 0 0,0 0 1 0 0,0 0-1 0 0,0 0 0 0 0,-1 0 1 0 0,1 0-1 0 0,0 0 0 0 0,0 0 1 0 0,0 0-1 0 0,0 0 0 0 0,-9 2-5970 0 0</inkml:trace>
</inkml:ink>
</file>

<file path=ppt/ink/ink2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5:20.7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0 101 10305 0 0,'0'0'4941'0'0,"9"-13"-3537"0"0,25-41 79 0 0,-33 51-1260 0 0,1 0 1 0 0,0 1-1 0 0,-1-1 0 0 0,1 1 0 0 0,1-1 1 0 0,-1 1-1 0 0,0 0 0 0 0,0 0 1 0 0,1 0-1 0 0,-1 0 0 0 0,1 1 0 0 0,5-4 1 0 0,-7 5-151 0 0,1 0 0 0 0,-1-1 0 0 0,1 1 1 0 0,-1 0-1 0 0,1 0 0 0 0,-1 0 0 0 0,1 0 1 0 0,0 0-1 0 0,-1 0 0 0 0,1 0 0 0 0,-1 0 0 0 0,1 1 1 0 0,-1-1-1 0 0,1 0 0 0 0,-1 1 0 0 0,0 0 1 0 0,1-1-1 0 0,1 2 0 0 0,3 3 44 0 0,0 0 0 0 0,-1 0 0 0 0,1 0 0 0 0,-1 1 0 0 0,-1 0 0 0 0,1 0 1 0 0,5 10-1 0 0,-4-7 97 0 0,27 38 373 0 0,13 22-29 0 0,72 82-1 0 0,-81-111-497 0 0,1-3 1 0 0,60 46-1 0 0,-68-61-310 0 0,1-2 0 0 0,1-1 0 0 0,1-1 0 0 0,45 18 1 0 0,-68-33-345 0 0,0 0 1 0 0,-1 0 0 0 0,1-1 0 0 0,0 0 0 0 0,0-1-1 0 0,14 0 1 0 0,-24-1 263 0 0,1-1-1 0 0,-1 1 1 0 0,0-1-1 0 0,1 1 1 0 0,-1-1-1 0 0,0 1 1 0 0,0-1 0 0 0,0 1-1 0 0,1-1 1 0 0,-1 1-1 0 0,0-1 1 0 0,0 1-1 0 0,0-1 1 0 0,0 1-1 0 0,0-1 1 0 0,0 0 0 0 0,0 1-1 0 0,0-1 1 0 0,0 1-1 0 0,0-1 1 0 0,0 1-1 0 0,0-1 1 0 0,0 1-1 0 0,-1-2 1 0 0,1-1-1723 0 0,-1-16-4588 0 0</inkml:trace>
</inkml:ink>
</file>

<file path=ppt/ink/ink2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5:21.2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422 0 11909 0 0,'0'0'9810'0'0,"-16"3"-9261"0"0,3-1-415 0 0,7-1-83 0 0,1-1-1 0 0,-1 1 0 0 0,1 0 0 0 0,-1 1 1 0 0,1-1-1 0 0,0 1 0 0 0,0 0 0 0 0,0 0 0 0 0,0 1 1 0 0,0-1-1 0 0,0 1 0 0 0,0 0 0 0 0,1 1 0 0 0,-1-1 1 0 0,1 1-1 0 0,-6 7 0 0 0,-25 35 494 0 0,2 1 0 0 0,3 1 0 0 0,-26 55 0 0 0,16-17-887 0 0,-30 97 1 0 0,67-174 95 0 0,-22 71-1241 0 0,22-67-608 0 0,-2 28 1 0 0,4-39 1561 0 0,1-2 339 0 0,0 1-1 0 0,0-1 1 0 0,0 1-1 0 0,0-1 0 0 0,0 0 1 0 0,0 1-1 0 0,0-1 1 0 0,0 1-1 0 0,0-1 0 0 0,0 0 1 0 0,0 1-1 0 0,0-1 1 0 0,0 1-1 0 0,0-1 0 0 0,0 0 1 0 0,0 1-1 0 0,0-1 1 0 0,1 1-1 0 0,-1-1 0 0 0,0 0 1 0 0,0 1-1 0 0,0-1 0 0 0,1 0 1 0 0,-1 1-1 0 0,0-1 1 0 0,0 0-1 0 0,1 1 0 0 0,-1-1 1 0 0,0 0-1 0 0,1 0 1 0 0,-1 1-1 0 0,0-1 0 0 0,1 0 1 0 0,-1 0-1 0 0,1 0 1 0 0,14 1-5330 0 0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39:19.4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34 125 4152 0 0,'0'0'9890'0'0,"-3"-1"-9213"0"0,3 0-548 0 0,-1 1 1 0 0,0-1-1 0 0,0 1 1 0 0,0 0-1 0 0,0 0 1 0 0,0-1-1 0 0,0 1 1 0 0,0 0-1 0 0,0 0 1 0 0,0 0-1 0 0,0 0 1 0 0,0 0-1 0 0,0 0 1 0 0,0 1-1 0 0,0-1 1 0 0,0 0-1 0 0,0 0 1 0 0,0 1 0 0 0,0-1-1 0 0,0 0 1 0 0,0 1-1 0 0,0-1 1 0 0,1 1-1 0 0,-1 0 1 0 0,0-1-1 0 0,0 1 1 0 0,1-1-1 0 0,-1 1 1 0 0,0 0-1 0 0,0 0 1 0 0,1-1-1 0 0,-1 1 1 0 0,1 0-1 0 0,-2 1 1836 0 0,8 3-1331 0 0,5-1-450 0 0,0 1 0 0 0,1-2 0 0 0,-1 1 0 0 0,1-2 0 0 0,14 2 0 0 0,-2 1-66 0 0,71 8 34 0 0,125 2-1 0 0,-175-13-135 0 0,174 1-13 0 0,-193-3-17 0 0,-41-16-288 0 0,-2 3 151 0 0,0 0 0 0 0,1 0 0 0 0,-21-25 0 0 0,32 33 260 0 0,1-1-1 0 0,0 0 1 0 0,0 0-1 0 0,1 0 1 0 0,-1 0-1 0 0,1-1 1 0 0,0 1-1 0 0,1-1 1 0 0,0 0-1 0 0,0 1 1 0 0,0-1-1 0 0,1 0 1 0 0,0 0-1 0 0,0-10 1 0 0,3 17-49 0 0,0 1 0 0 0,-1-1 0 0 0,1 0 0 0 0,0 1 1 0 0,-1-1-1 0 0,1 1 0 0 0,0 0 0 0 0,-1-1 0 0 0,3 2 0 0 0,11 9 38 0 0,1 1-1 0 0,-2 1 1 0 0,0 0 0 0 0,0 0-1 0 0,13 19 1 0 0,-4-1 33 0 0,31 54 0 0 0,-43-65-111 0 0,0 2-1 0 0,10 28 1 0 0,-18-41-99 0 0,0 1 0 0 0,-1-1-1 0 0,0 1 1 0 0,0-1 0 0 0,-1 1 0 0 0,-1 0 0 0 0,1 0 0 0 0,-2 12 0 0 0,0-19-45 0 0,0 1-1 0 0,0-1 1 0 0,0 1-1 0 0,0-1 1 0 0,0 0 0 0 0,-1 0-1 0 0,0 0 1 0 0,1 0-1 0 0,-1 0 1 0 0,0 0 0 0 0,-1 0-1 0 0,1 0 1 0 0,0-1-1 0 0,-1 1 1 0 0,1-1 0 0 0,-1 0-1 0 0,0 0 1 0 0,0 0 0 0 0,0 0-1 0 0,-3 2 1 0 0,-4 0-791 0 0,1 1 1 0 0,-1-2-1 0 0,0 1 1 0 0,0-1 0 0 0,-15 2-1 0 0,-37 10-7252 0 0,38-8 3644 0 0</inkml:trace>
</inkml:ink>
</file>

<file path=ppt/ink/ink2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5:21.5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11429 0 0,'0'0'7691'0'0,"15"15"-6562"0"0,44 50-318 0 0,-55-61-733 0 0,-1 1-1 0 0,0-1 1 0 0,0 1 0 0 0,0 0 0 0 0,0 0-1 0 0,-1 0 1 0 0,0 0 0 0 0,0 1-1 0 0,0-1 1 0 0,1 8 0 0 0,1 2 86 0 0,21 103 525 0 0,1 4-511 0 0,-24-110-166 0 0,1 0-48 0 0,-2-19-14 0 0,1-24-189 0 0,2 0 0 0 0,1 1 0 0 0,1 0 0 0 0,15-43 1 0 0,-4 13 98 0 0,-10 31 158 0 0,17-39 0 0 0,-24 67-12 0 0,0 1 0 0 0,0-1 0 0 0,0 1 0 0 0,1-1 0 0 0,-1 1 0 0 0,0-1 0 0 0,0 1 0 0 0,1-1 0 0 0,-1 1 0 0 0,0-1 0 0 0,1 1 0 0 0,-1-1 0 0 0,1 1 0 0 0,-1 0 0 0 0,0-1 0 0 0,1 1 0 0 0,-1 0 0 0 0,1-1 0 0 0,-1 1 0 0 0,1 0 0 0 0,-1-1 0 0 0,2 1 0 0 0,-2 0 2 0 0,1 0 0 0 0,-1 0 0 0 0,0 0 0 0 0,1 1 0 0 0,-1-1 0 0 0,1 0 0 0 0,-1 0 0 0 0,0 1 1 0 0,1-1-1 0 0,-1 0 0 0 0,1 0 0 0 0,-1 1 0 0 0,0-1 0 0 0,1 0 0 0 0,-1 1 0 0 0,0-1 0 0 0,0 1 0 0 0,1-1 1 0 0,-1 0-1 0 0,0 2 0 0 0,10 24 263 0 0,-6-5-92 0 0,3 38 0 0 0,0 6-66 0 0,-6-57-100 0 0,1 0-1 0 0,0 0 1 0 0,1-1-1 0 0,-1 1 1 0 0,8 12-1 0 0,-9-19-6 0 0,-1 1 0 0 0,1-1 0 0 0,0 0 0 0 0,0 0-1 0 0,0 1 1 0 0,0-1 0 0 0,0 0 0 0 0,0 0 0 0 0,0 0-1 0 0,0 0 1 0 0,1-1 0 0 0,-1 1 0 0 0,0 0 0 0 0,1 0 0 0 0,-1-1-1 0 0,0 1 1 0 0,1-1 0 0 0,-1 1 0 0 0,3 0 0 0 0,-2-1-1 0 0,1 0 0 0 0,-1 0 0 0 0,0 0 0 0 0,1 0 0 0 0,-1-1 0 0 0,1 1-1 0 0,-1-1 1 0 0,0 1 0 0 0,1-1 0 0 0,-1 0 0 0 0,2-1 0 0 0,5-3-5 0 0,-1 0 0 0 0,0 0 0 0 0,0-1 0 0 0,13-11 0 0 0,22-26-16 0 0,-25 24 138 0 0,1 1 0 0 0,26-19 0 0 0,-45 36-93 0 0,1 1 1 0 0,-1 0-1 0 0,1-1 0 0 0,-1 1 1 0 0,1 0-1 0 0,-1 0 1 0 0,1 0-1 0 0,-1-1 0 0 0,1 1 1 0 0,0 0-1 0 0,-1 0 1 0 0,1 0-1 0 0,-1 0 0 0 0,1 0 1 0 0,-1 0-1 0 0,1 0 1 0 0,-1 0-1 0 0,1 0 0 0 0,-1 0 1 0 0,1 1-1 0 0,0-1 1 0 0,-1 0-1 0 0,1 0 1 0 0,-1 0-1 0 0,1 1 0 0 0,-1-1 1 0 0,1 0-1 0 0,-1 1 1 0 0,0-1-1 0 0,1 0 0 0 0,-1 1 1 0 0,1-1-1 0 0,-1 0 1 0 0,0 1-1 0 0,1-1 0 0 0,-1 1 1 0 0,0-1-1 0 0,1 1 1 0 0,-1-1-1 0 0,0 1 0 0 0,0-1 1 0 0,0 1-1 0 0,1-1 1 0 0,-1 1-1 0 0,0 0 0 0 0,9 31 122 0 0,-7-25-91 0 0,0 4-82 0 0,22 105-1094 0 0,-23-111 663 0 0,0 0-1 0 0,-1 0 1 0 0,1 0-1 0 0,-1 0 1 0 0,0 0-1 0 0,-2 10 1 0 0,-1-6-4042 0 0</inkml:trace>
  <inkml:trace contextRef="#ctx0" brushRef="#br0" timeOffset="1">921 44 12913 0 0,'0'0'8033'0'0,"6"14"-7058"0"0,19 48-361 0 0,-20-47-514 0 0,-1 0 0 0 0,0 0 1 0 0,-2 1-1 0 0,1-1 0 0 0,-2 1 0 0 0,0 22 0 0 0,-1-15-106 0 0,1-14-81 0 0,-1-1 0 0 0,-1 1 0 0 0,0 0 0 0 0,0-1 0 0 0,0 1 0 0 0,-6 15 0 0 0,5-19-410 0 0,0 0 0 0 0,0-1 0 0 0,0 0 0 0 0,-1 1-1 0 0,-4 4 1 0 0,4-5-1110 0 0,-1 0-1 0 0,1-1 1 0 0,-1 1-1 0 0,0-1 0 0 0,-7 5 1 0 0</inkml:trace>
</inkml:ink>
</file>

<file path=ppt/ink/ink2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5:21.9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65 9261 0 0,'0'0'11442'0'0,"14"9"-10914"0"0,43 34-113 0 0,-55-42-389 0 0,0 1 0 0 0,-1 0-1 0 0,1-1 1 0 0,0 1 0 0 0,-1 0 0 0 0,1 0-1 0 0,-1 0 1 0 0,0 1 0 0 0,1-1 0 0 0,-1 0 0 0 0,0 0-1 0 0,0 1 1 0 0,-1-1 0 0 0,1 0 0 0 0,0 1-1 0 0,-1-1 1 0 0,0 1 0 0 0,1 2 0 0 0,0 5 82 0 0,2 5 46 0 0,-3-9-112 0 0,1 0 0 0 0,0 0 1 0 0,1-1-1 0 0,-1 1 0 0 0,1 0 0 0 0,3 6 0 0 0,-4-12-38 0 0,-1 0 0 0 0,0 0 0 0 0,0 1-1 0 0,1-1 1 0 0,-1 0 0 0 0,0 0-1 0 0,1 0 1 0 0,-1 0 0 0 0,0 1-1 0 0,1-1 1 0 0,-1 0 0 0 0,0 0 0 0 0,1 0-1 0 0,-1 0 1 0 0,0 0 0 0 0,1 0-1 0 0,-1 0 1 0 0,0 0 0 0 0,1 0-1 0 0,-1 0 1 0 0,0 0 0 0 0,1 0-1 0 0,-1 0 1 0 0,0 0 0 0 0,1-1 0 0 0,-1 1-1 0 0,0 0 1 0 0,1 0 0 0 0,-1 0-1 0 0,0 0 1 0 0,0-1 0 0 0,1 1-1 0 0,-1 0 1 0 0,0 0 0 0 0,0 0 0 0 0,1-1-1 0 0,9-8 121 0 0,182-186-217 0 0,-186 188 129 0 0,-5 6-12 0 0,-1 0 0 0 0,1-1 0 0 0,0 1 0 0 0,0 0 0 0 0,0-1 0 0 0,0 1 0 0 0,1 0 0 0 0,-1 0 0 0 0,0 0 0 0 0,0 0 0 0 0,1 0 0 0 0,-1 0 0 0 0,0 1 0 0 0,1-1 0 0 0,-1 0 0 0 0,1 1 0 0 0,-1-1 0 0 0,1 1 0 0 0,0-1 0 0 0,-1 1 0 0 0,1 0 0 0 0,1 0 0 0 0,-2 0 0 0 0,-1 0-1 0 0,1 0 1 0 0,-1 1-1 0 0,1-1 1 0 0,-1 1-1 0 0,1-1 0 0 0,-1 0 1 0 0,1 1-1 0 0,-1-1 1 0 0,1 1-1 0 0,-1-1 1 0 0,0 1-1 0 0,1-1 0 0 0,-1 1 1 0 0,0 0-1 0 0,1-1 1 0 0,-1 1-1 0 0,0-1 1 0 0,0 1-1 0 0,0 0 0 0 0,1 0 1 0 0,2 17 360 0 0,-3-14-277 0 0,8 58 521 0 0,-5-29-538 0 0,11 44 0 0 0,-6-47-161 0 0,-4-19-430 0 0,-1 1 1 0 0,0 0 0 0 0,-1 0 0 0 0,2 19-1 0 0,-4-30 344 0 0,0 0 1 0 0,-1 0-1 0 0,1 0 0 0 0,0 0 0 0 0,0 0 0 0 0,-1 0 0 0 0,1 0 0 0 0,0 0 0 0 0,-1-1 0 0 0,1 1 0 0 0,-1 0 0 0 0,1 0 1 0 0,-1 0-1 0 0,0 0 0 0 0,1-1 0 0 0,-1 1 0 0 0,0 0 0 0 0,1-1 0 0 0,-1 1 0 0 0,0 0 0 0 0,0-1 0 0 0,0 1 0 0 0,-1 0 1 0 0,-1 0-1163 0 0,0 0 0 0 0,0 1 1 0 0,0-1-1 0 0,0 0 0 0 0,-1 0 1 0 0,-3 0-1 0 0,-12 0-7020 0 0</inkml:trace>
</inkml:ink>
</file>

<file path=ppt/ink/ink2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5:24.9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7 198 6765 0 0,'0'0'6438'0'0,"-1"-13"-3827"0"0,-4-42-1637 0 0,5 51-787 0 0,-1 0 1 0 0,1 0 0 0 0,0-1 0 0 0,0 1 0 0 0,1 0 0 0 0,-1 0 0 0 0,1-1 0 0 0,0 1-1 0 0,0 0 1 0 0,0 0 0 0 0,1 0 0 0 0,0 0 0 0 0,-1 0 0 0 0,1 0 0 0 0,1 1 0 0 0,-1-1-1 0 0,0 1 1 0 0,6-7 0 0 0,-2 6-70 0 0,-1-1-1 0 0,1 1 0 0 0,0 0 1 0 0,0 1-1 0 0,1 0 1 0 0,-1 0-1 0 0,1 0 0 0 0,0 0 1 0 0,9-1-1 0 0,-3 0-85 0 0,0 2-1 0 0,0 0 0 0 0,1 0 0 0 0,-1 1 1 0 0,0 0-1 0 0,1 2 0 0 0,16 1 0 0 0,-23-1-34 0 0,0 0 0 0 0,1 1 0 0 0,-1 0 0 0 0,0 0 0 0 0,0 0 0 0 0,0 1 0 0 0,-1 0 0 0 0,1 0 0 0 0,-1 1 0 0 0,1 0 0 0 0,-1 0 0 0 0,0 0-1 0 0,-1 1 1 0 0,10 9 0 0 0,-12-10-2 0 0,0 0 0 0 0,-1-1 0 0 0,0 1 1 0 0,1 0-1 0 0,-1 1 0 0 0,-1-1 0 0 0,1 0 0 0 0,0 0 0 0 0,-1 1 0 0 0,0-1 0 0 0,0 1 0 0 0,0-1 0 0 0,-1 1 0 0 0,0-1 0 0 0,0 1 0 0 0,0 0 0 0 0,0-1 0 0 0,-1 1 0 0 0,1-1 0 0 0,-1 1 0 0 0,-2 5 0 0 0,-1 1 21 0 0,0-1 0 0 0,0 1 0 0 0,-2-1 0 0 0,1 1 0 0 0,-1-2 0 0 0,-1 1 0 0 0,-8 10 0 0 0,-2-1 64 0 0,11-13-43 0 0,0 1 1 0 0,1-1 0 0 0,0 1 0 0 0,0 1-1 0 0,-8 13 1 0 0,13-19-30 0 0,-1 0 0 0 0,0 0 0 0 0,1 0 0 0 0,-1 0 0 0 0,1 0 0 0 0,0 0 0 0 0,0 0 0 0 0,0 0 0 0 0,0 1-1 0 0,0-1 1 0 0,0 0 0 0 0,0 0 0 0 0,1 0 0 0 0,-1 0 0 0 0,1 0 0 0 0,-1 0 0 0 0,1 0 0 0 0,0 0 0 0 0,0 0 0 0 0,0 0 0 0 0,0-1 0 0 0,0 1 0 0 0,0 0-1 0 0,0-1 1 0 0,1 1 0 0 0,-1 0 0 0 0,1-1 0 0 0,-1 0 0 0 0,3 3 0 0 0,75 55 210 0 0,6 6-13 0 0,-73-55-133 0 0,-2 1 0 0 0,0-1 1 0 0,0 2-1 0 0,-1-1 0 0 0,10 16 1 0 0,-17-24-30 0 0,-1 0 0 0 0,1 0 0 0 0,-1 0 0 0 0,1 0 0 0 0,-1 0 0 0 0,0 0 0 0 0,0 0 0 0 0,-1 1 0 0 0,1-1 0 0 0,0 0 0 0 0,-1 1 0 0 0,0-1 0 0 0,0 6 0 0 0,-1-6-29 0 0,1-1 0 0 0,-1 1 0 0 0,0-1 0 0 0,0 1 0 0 0,0-1 0 0 0,0 0 0 0 0,0 1 0 0 0,-1-1 0 0 0,1 0 0 0 0,-1 0 0 0 0,1 0 0 0 0,-1 0 0 0 0,0 0 0 0 0,0-1 0 0 0,0 1 0 0 0,0 0 0 0 0,0-1 1 0 0,-3 2-1 0 0,-7 4-177 0 0,-1 0 1 0 0,0-1 0 0 0,-1-1-1 0 0,1 0 1 0 0,-1-1 0 0 0,0 0-1 0 0,0-1 1 0 0,0-1 0 0 0,0 0 0 0 0,0-1-1 0 0,-29-2 1 0 0,26-3-1555 0 0,11-2-1214 0 0,5-4-3790 0 0,5 0-882 0 0</inkml:trace>
</inkml:ink>
</file>

<file path=ppt/ink/ink2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5:25.1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9217 0 0,'0'0'11329'0'0,"48"93"-10353"0"0,-48-71-392 0 0,0 4-344 0 0,-1-2-180 0 0,-2 3-60 0 0,1-1-96 0 0,2-2-84 0 0,0-3-392 0 0,11-4-340 0 0,2-2-372 0 0,7-6-1076 0 0,-4-2-2773 0 0,21-7-5032 0 0</inkml:trace>
</inkml:ink>
</file>

<file path=ppt/ink/ink2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5:25.4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106 1 12237 0 0,'0'0'7465'0'0,"-15"7"-6255"0"0,-1 2-708 0 0,-28 18-1 0 0,41-25-451 0 0,1 1-1 0 0,-1-1 1 0 0,1 1-1 0 0,0-1 0 0 0,0 1 1 0 0,0 0-1 0 0,0 0 1 0 0,1 0-1 0 0,-1 0 0 0 0,1 0 1 0 0,-1 0-1 0 0,1 0 1 0 0,0 0-1 0 0,1 1 0 0 0,-1-1 1 0 0,0 0-1 0 0,1 1 1 0 0,0-1-1 0 0,0 5 0 0 0,-1 1 37 0 0,0 11 30 0 0,0-1-1 0 0,1 1 0 0 0,2-1 0 0 0,0 0 0 0 0,1 1 1 0 0,0-1-1 0 0,2 0 0 0 0,9 26 0 0 0,-8-31-102 0 0,-1-2-1 0 0,2 1 1 0 0,-1 0 0 0 0,2-1-1 0 0,0 0 1 0 0,0-1-1 0 0,1 0 1 0 0,0 0 0 0 0,1-1-1 0 0,1 0 1 0 0,-1-1 0 0 0,18 12-1 0 0,-20-16-25 0 0,-1-1 1 0 0,1 0-1 0 0,0-1 0 0 0,-1 0 0 0 0,1 0 1 0 0,1 0-1 0 0,-1-1 0 0 0,0-1 0 0 0,17 2 1 0 0,-13-2-21 0 0,0-2 1 0 0,-1 0 0 0 0,1 0-1 0 0,0-1 1 0 0,-1 0 0 0 0,17-6 0 0 0,3-4 1 0 0,-1-1 1 0 0,-1-2 0 0 0,0-1-1 0 0,29-22 1 0 0,-50 33 49 0 0,30-18 57 0 0,-35 22-55 0 0,1-1-1 0 0,-1 1 1 0 0,0 0-1 0 0,1 0 1 0 0,-1 0-1 0 0,0 1 1 0 0,1-1-1 0 0,-1 1 1 0 0,1 0-1 0 0,4 0 1 0 0,-6 0-1 0 0,0 1 0 0 0,0 0 0 0 0,0 0 1 0 0,0-1-1 0 0,0 1 0 0 0,-1 0 0 0 0,1 1 1 0 0,0-1-1 0 0,-1 0 0 0 0,1 1 0 0 0,-1-1 1 0 0,1 0-1 0 0,-1 1 0 0 0,0 0 0 0 0,1-1 1 0 0,-1 1-1 0 0,0 0 0 0 0,0-1 1 0 0,1 3-1 0 0,3 7 118 0 0,8 21 0 0 0,-13-30-129 0 0,7 22-252 0 0,-2 1-1 0 0,0 0 1 0 0,-2 0-1 0 0,1 45 0 0 0,-3-41-1107 0 0,-1-25 870 0 0,2 17-1956 0 0,5-8-2689 0 0,5-3-724 0 0</inkml:trace>
</inkml:ink>
</file>

<file path=ppt/ink/ink2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5:25.7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5016 0 0,'0'0'10655'0'0,"3"16"-9215"0"0,0-2-1058 0 0,17 107 3376 0 0,-18-81-3050 0 0,-3 70 0 0 0,-6-86-817 0 0,6-22-257 0 0,0 1-1 0 0,0 0 1 0 0,0 0-1 0 0,0 0 1 0 0,1 0 0 0 0,-1 4-1 0 0,1-7 238 0 0,0 1-1 0 0,0-1 1 0 0,0 0-1 0 0,0 0 1 0 0,0 1-1 0 0,1-1 1 0 0,-1 0-1 0 0,0 0 1 0 0,0 0-1 0 0,0 0 1 0 0,0 1 0 0 0,1-1-1 0 0,-1 0 1 0 0,0 0-1 0 0,0 0 1 0 0,0 0-1 0 0,1 0 1 0 0,-1 0-1 0 0,0 0 1 0 0,0 0-1 0 0,1 1 1 0 0,-1-1-1 0 0,0 0 1 0 0,0 0-1 0 0,1 0 1 0 0,-1 0 0 0 0,0 0-1 0 0,0 0 1 0 0,0 0-1 0 0,1 0 1 0 0,-1 0-1 0 0,0-1 1 0 0,13 0-4666 0 0,10-5-2671 0 0</inkml:trace>
</inkml:ink>
</file>

<file path=ppt/ink/ink2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5:27.8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20 415 8537 0 0,'0'0'6294'0'0,"0"15"-5366"0"0,-1-2-709 0 0,-1 14 403 0 0,4 48 0 0 0,2-29-159 0 0,10 171 1808 0 0,-19-224-1882 0 0,0-6-406 0 0,0 0-1 0 0,0-1 1 0 0,2 1-1 0 0,-1-1 1 0 0,2 0-1 0 0,-2-15 1 0 0,1-87-142 0 0,3 99 168 0 0,2-50-43 0 0,2 1 0 0 0,4-1 1 0 0,25-102-1 0 0,-32 165 33 0 0,25-84-11 0 0,-23 79 15 0 0,1 1 0 0 0,0 0-1 0 0,0 0 1 0 0,1 0 0 0 0,0 0 0 0 0,0 0-1 0 0,12-11 1 0 0,-15 17 10 0 0,0 0 0 0 0,0 0 0 0 0,1 0 0 0 0,-1 1 0 0 0,1-1-1 0 0,0 1 1 0 0,-1-1 0 0 0,1 1 0 0 0,0 0 0 0 0,0 0 0 0 0,0 0 0 0 0,-1 0 0 0 0,1 0-1 0 0,0 1 1 0 0,0-1 0 0 0,0 1 0 0 0,1 0 0 0 0,2 0 0 0 0,-4 1-1 0 0,0-1 1 0 0,1 1-1 0 0,-1-1 0 0 0,0 1 1 0 0,0 0-1 0 0,1 0 0 0 0,-1 0 1 0 0,0 0-1 0 0,0 0 1 0 0,0 0-1 0 0,0 1 0 0 0,-1-1 1 0 0,1 1-1 0 0,0-1 0 0 0,0 1 1 0 0,-1 0-1 0 0,1-1 0 0 0,-1 1 1 0 0,0 0-1 0 0,1 0 0 0 0,-1 0 1 0 0,0 0-1 0 0,1 4 1 0 0,1 2 38 0 0,0 1 1 0 0,-1 0-1 0 0,0 0 1 0 0,-1 0-1 0 0,1 16 1 0 0,-3 47 191 0 0,1-69-235 0 0,-4 39 149 0 0,-18 75 1 0 0,13-78-57 0 0,2 0 1 0 0,-3 44 0 0 0,10-73-110 0 0,0 0 1 0 0,0 0 0 0 0,1 0-1 0 0,0 0 1 0 0,0 0 0 0 0,2 0-1 0 0,3 12 1 0 0,-4-16 0 0 0,1-1 1 0 0,0 1-1 0 0,0-1 0 0 0,0 0 0 0 0,1 1 1 0 0,0-1-1 0 0,0-1 0 0 0,0 1 1 0 0,0-1-1 0 0,1 1 0 0 0,0-1 0 0 0,8 5 1 0 0,-4-4-102 0 0,0 0 1 0 0,0-1 0 0 0,0 0-1 0 0,0-1 1 0 0,1 0-1 0 0,-1 0 1 0 0,1-1 0 0 0,0 0-1 0 0,-1-1 1 0 0,1 0 0 0 0,0-1-1 0 0,0 0 1 0 0,0 0 0 0 0,0-1-1 0 0,15-3 1 0 0,4-2-968 0 0,-2-2 1 0 0,1 0 0 0 0,-1-2 0 0 0,28-15-1 0 0,-36 17 241 0 0,157-79-5242 0 0,-136 64 6007 0 0,-1-1 1 0 0,45-36-1 0 0,-77 54 473 0 0,0 0 0 0 0,-1 0 0 0 0,1-1-1 0 0,-1 0 1 0 0,-1 0 0 0 0,1 0 0 0 0,7-15 0 0 0,-11 18-176 0 0,-1 0 0 0 0,1 1 1 0 0,-1-1-1 0 0,0 0 1 0 0,0 0-1 0 0,0 0 1 0 0,0 0-1 0 0,-1 0 0 0 0,1-1 1 0 0,-1 1-1 0 0,0 0 1 0 0,-1 0-1 0 0,1 0 0 0 0,-1 0 1 0 0,1 0-1 0 0,-1 0 1 0 0,0 0-1 0 0,-1 0 1 0 0,-2-6-1 0 0,0 3-6 0 0,0 0 0 0 0,0 0 0 0 0,-1 0 0 0 0,0 1 1 0 0,0 0-1 0 0,-1 0 0 0 0,0 0 0 0 0,0 0 0 0 0,0 1 0 0 0,0 0 0 0 0,-1 0 0 0 0,0 1 0 0 0,0 0 0 0 0,0 0 0 0 0,-1 1 1 0 0,1 0-1 0 0,-1 0 0 0 0,0 1 0 0 0,-9-2 0 0 0,8 2-127 0 0,0 1 0 0 0,-1 0 0 0 0,1 0 0 0 0,0 1 1 0 0,0 1-1 0 0,-1-1 0 0 0,1 1 0 0 0,0 1 0 0 0,0 0 0 0 0,0 0 0 0 0,0 1 1 0 0,0 0-1 0 0,1 1 0 0 0,-1 0 0 0 0,1 0 0 0 0,-12 8 0 0 0,11-5-23 0 0,0 0 0 0 0,0 0 0 0 0,-13 15 0 0 0,19-18-67 0 0,0-1 1 0 0,1 1-1 0 0,-1-1 1 0 0,1 1-1 0 0,0 0 1 0 0,0 0-1 0 0,0 0 1 0 0,1 0-1 0 0,-1 0 1 0 0,1 0-1 0 0,0 1 1 0 0,1-1-1 0 0,-2 5 1 0 0,2-8-15 0 0,0 1 1 0 0,0-1 0 0 0,0 1-1 0 0,1-1 1 0 0,-1 1-1 0 0,0-1 1 0 0,1 1-1 0 0,-1-1 1 0 0,0 1-1 0 0,1-1 1 0 0,0 0-1 0 0,-1 1 1 0 0,1-1-1 0 0,0 0 1 0 0,0 1-1 0 0,0-1 1 0 0,0 0-1 0 0,1 1 1 0 0,0 0 6 0 0,0 0 1 0 0,0-1-1 0 0,0 1 1 0 0,1-1-1 0 0,-1 0 0 0 0,1 1 1 0 0,-1-1-1 0 0,1 0 1 0 0,3 0-1 0 0,4 2 19 0 0,1-2-1 0 0,-1 1 1 0 0,1-1-1 0 0,11-1 1 0 0,-8-1-39 0 0,1-1-1 0 0,-1 0 1 0 0,0-1 0 0 0,0-1 0 0 0,17-6-1 0 0,-19 6 3 0 0,1 0 0 0 0,-1 0 0 0 0,0 1 0 0 0,1 1 0 0 0,-1 0 0 0 0,1 1 0 0 0,18 0 0 0 0,-29 1 16 0 0,0 1 0 0 0,0-1 0 0 0,0 1 0 0 0,0 0 0 0 0,0 0 0 0 0,0-1 0 0 0,0 1 0 0 0,0 0 0 0 0,0 1 0 0 0,-1-1 0 0 0,1 0 0 0 0,0 0 0 0 0,-1 1 0 0 0,1-1 0 0 0,1 3 0 0 0,21 30-322 0 0,-20-28 5 0 0,0 0 0 0 0,0 0 0 0 0,9 10 0 0 0,-10-13-64 0 0,0-1-1 0 0,0 1 0 0 0,1-1 1 0 0,-1 1-1 0 0,0-1 0 0 0,1 0 1 0 0,0-1-1 0 0,-1 1 0 0 0,1-1 1 0 0,0 1-1 0 0,0-1 0 0 0,0 0 1 0 0,0 0-1 0 0,0-1 0 0 0,0 1 1 0 0,0-1-1 0 0,0 0 0 0 0,0 0 1 0 0,5-1-1 0 0,-3-1-342 0 0,1 1 0 0 0,-1-1 0 0 0,0 0 0 0 0,0-1-1 0 0,-1 0 1 0 0,1 0 0 0 0,0 0 0 0 0,-1-1 0 0 0,0 1 0 0 0,0-1 0 0 0,7-7 0 0 0,8-10-1612 0 0</inkml:trace>
</inkml:ink>
</file>

<file path=ppt/ink/ink2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5:28.5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1 307 544 0 0,'0'0'16399'0'0,"6"-10"-15900"0"0,20-31-138 0 0,-26 41-347 0 0,0 0 0 0 0,0 0 0 0 0,0-1 0 0 0,1 1 0 0 0,-1 0 0 0 0,0-1 0 0 0,0 1 0 0 0,0 0 0 0 0,1 0 0 0 0,-1-1 0 0 0,0 1 0 0 0,0 0 0 0 0,1 0 0 0 0,-1 0 0 0 0,0-1 0 0 0,1 1 0 0 0,-1 0 0 0 0,0 0 0 0 0,0 0 0 0 0,1 0 0 0 0,-1 0 0 0 0,0-1 0 0 0,1 1 0 0 0,-1 0 0 0 0,1 0-1 0 0,-1 0 1 0 0,0 0 0 0 0,1 0 0 0 0,-1 0 0 0 0,0 0 0 0 0,1 0 0 0 0,-1 0 0 0 0,0 1 0 0 0,1-1 0 0 0,-1 0 0 0 0,0 0 0 0 0,1 0 0 0 0,5 9 440 0 0,-4-6-292 0 0,2 2-124 0 0,0-1 0 0 0,0 0 0 0 0,0 1 0 0 0,0-2 0 0 0,1 1 0 0 0,0 0 0 0 0,0-1 1 0 0,0 0-1 0 0,0 0 0 0 0,0 0 0 0 0,0-1 0 0 0,1 0 0 0 0,0 0 0 0 0,-1 0 0 0 0,1-1 0 0 0,0 1 0 0 0,0-2 0 0 0,-1 1 1 0 0,1 0-1 0 0,9-2 0 0 0,-5 1-115 0 0,0-1 0 0 0,-1-1 1 0 0,1 0-1 0 0,-1 0 0 0 0,1-1 0 0 0,-1 0 1 0 0,0-1-1 0 0,0 0 0 0 0,0 0 1 0 0,0-1-1 0 0,12-9 0 0 0,13-13-248 0 0,-19 14 264 0 0,22-14-1 0 0,-31 23 87 0 0,0 1-1 0 0,0 0 0 0 0,0 0 0 0 0,1 1 1 0 0,-1-1-1 0 0,0 1 0 0 0,13-1 1 0 0,189-38-237 0 0,-205 40 219 0 0,-1 1 0 0 0,0-1 1 0 0,0 0-1 0 0,0 0 1 0 0,0 0-1 0 0,0 0 0 0 0,0-1 1 0 0,0 1-1 0 0,0 0 1 0 0,-1-1-1 0 0,4-3 0 0 0,-4 5 3 0 0,-1-1 0 0 0,0 1 0 0 0,0-1 0 0 0,1 1 0 0 0,-1-1 0 0 0,0 1 0 0 0,0-1 0 0 0,1 1 0 0 0,-1-1 0 0 0,0 1-1 0 0,0-1 1 0 0,0 0 0 0 0,0 1 0 0 0,0-1 0 0 0,0 1 0 0 0,0-1 0 0 0,0 0 0 0 0,0 1 0 0 0,0-2 0 0 0,-1 1-1 0 0,1 0 0 0 0,0 1 1 0 0,-1-1-1 0 0,0 0 0 0 0,1 0 0 0 0,-1 0 1 0 0,1 0-1 0 0,-1 1 0 0 0,0-1 0 0 0,0 0 1 0 0,1 1-1 0 0,-1-1 0 0 0,0 0 0 0 0,0 1 1 0 0,-1-1-1 0 0,-7-4 3 0 0,1 2 0 0 0,-1-1 0 0 0,0 1 0 0 0,-1 0 0 0 0,1 1 0 0 0,0 0 0 0 0,-1 1 0 0 0,-14-1 0 0 0,7 1 105 0 0,1 1 0 0 0,-1 1 1 0 0,1 1-1 0 0,-21 4 0 0 0,28-3 8 0 0,-1-1 0 0 0,1 1 0 0 0,0 1 0 0 0,0 0 0 0 0,-13 6 0 0 0,20-9-106 0 0,1 0 0 0 0,-1 0 0 0 0,0 1 0 0 0,0-1 0 0 0,1 0 0 0 0,-1 1 0 0 0,1-1 0 0 0,-1 0-1 0 0,1 1 1 0 0,-1 0 0 0 0,1-1 0 0 0,0 1 0 0 0,0 0 0 0 0,0 0 0 0 0,0 0 0 0 0,0 0 0 0 0,0 0-1 0 0,0 0 1 0 0,1 0 0 0 0,-1 0 0 0 0,1 0 0 0 0,0 0 0 0 0,-1 0 0 0 0,1 0 0 0 0,0 0 0 0 0,0 0-1 0 0,0 0 1 0 0,1 1 0 0 0,-1-1 0 0 0,0 0 0 0 0,2 4 0 0 0,0-2-4 0 0,0 0 0 0 0,0 0 0 0 0,0-1 1 0 0,1 1-1 0 0,0 0 0 0 0,-1-1 0 0 0,1 0 0 0 0,6 6 0 0 0,32 22 60 0 0,-32-24-65 0 0,26 18 66 0 0,40 31 102 0 0,-68-50-160 0 0,0 0 0 0 0,0 1 0 0 0,-1 0 0 0 0,0 0 0 0 0,-1 1 0 0 0,1 0 0 0 0,6 13 0 0 0,-11-17-35 0 0,1-1 0 0 0,-1 1 1 0 0,0-1-1 0 0,0 1 1 0 0,-1 0-1 0 0,1 0 0 0 0,-1-1 1 0 0,1 1-1 0 0,-1 0 0 0 0,0 0 1 0 0,-1 0-1 0 0,1-1 1 0 0,-1 1-1 0 0,1 0 0 0 0,-1 0 1 0 0,0-1-1 0 0,0 1 1 0 0,-1-1-1 0 0,1 1 0 0 0,-1-1 1 0 0,0 1-1 0 0,0-1 0 0 0,0 0 1 0 0,0 0-1 0 0,-1 0 1 0 0,1 0-1 0 0,-1 0 0 0 0,1-1 1 0 0,-1 1-1 0 0,0-1 1 0 0,0 0-1 0 0,0 1 0 0 0,-1-2 1 0 0,1 1-1 0 0,0 0 0 0 0,-1 0 1 0 0,-7 1-1 0 0,10-2-57 0 0,0-1 0 0 0,-1 0-1 0 0,1 1 1 0 0,-1-1 0 0 0,1 0 0 0 0,-1 0-1 0 0,1 0 1 0 0,-1 0 0 0 0,1 0 0 0 0,-1 0-1 0 0,1 0 1 0 0,-1 0 0 0 0,1-1 0 0 0,-1 1-1 0 0,-1-1 1 0 0,2 0-72 0 0,1 1-1 0 0,-1-1 1 0 0,1 1 0 0 0,-1-1-1 0 0,1 1 1 0 0,-1-1 0 0 0,1 1-1 0 0,-1-1 1 0 0,1 1-1 0 0,-1-1 1 0 0,1 0 0 0 0,0 1-1 0 0,-1-1 1 0 0,1 0-1 0 0,0 1 1 0 0,-1-1 0 0 0,1 0-1 0 0,0 0 1 0 0,0 1 0 0 0,0-1-1 0 0,0-1 1 0 0,0-1-246 0 0,0 1 0 0 0,0-1 0 0 0,1 1 1 0 0,-1-1-1 0 0,1 1 0 0 0,0-1 0 0 0,0 1 1 0 0,0-1-1 0 0,0 1 0 0 0,0 0 0 0 0,0-1 0 0 0,1 1 1 0 0,-1 0-1 0 0,1 0 0 0 0,2-3 0 0 0,10-9-672 0 0,1 1 0 0 0,17-12 0 0 0,73-40 2538 0 0,-57 36-264 0 0,67-34 1456 0 0,-74 43-1858 0 0,-1-3 1 0 0,-1-1-1 0 0,36-29 0 0 0,-70 49-665 0 0,-1 0-1 0 0,1 0 1 0 0,-1-1-1 0 0,0 0 0 0 0,0 0 1 0 0,0 0-1 0 0,-1 0 0 0 0,0-1 1 0 0,4-7-1 0 0,-6 11-71 0 0,-1 0 0 0 0,1 0 0 0 0,-1 1-1 0 0,1-1 1 0 0,-1 0 0 0 0,0 0 0 0 0,0 0 0 0 0,1 0 0 0 0,-1 0-1 0 0,-1 0 1 0 0,1 0 0 0 0,0 0 0 0 0,0 0 0 0 0,-1 1 0 0 0,1-1-1 0 0,-1 0 1 0 0,0 0 0 0 0,1 0 0 0 0,-1 1 0 0 0,0-1-1 0 0,0 0 1 0 0,0 1 0 0 0,0-1 0 0 0,-1 1 0 0 0,1-1 0 0 0,0 1-1 0 0,0-1 1 0 0,-1 1 0 0 0,1 0 0 0 0,-1 0 0 0 0,0 0-1 0 0,1 0 1 0 0,-4-2 0 0 0,-3 0 19 0 0,1-1 0 0 0,-1 2 1 0 0,1-1-1 0 0,-1 1 0 0 0,0 0 0 0 0,0 0 0 0 0,0 1 0 0 0,0 1 0 0 0,0-1 1 0 0,0 1-1 0 0,0 0 0 0 0,0 1 0 0 0,-1 0 0 0 0,1 0 0 0 0,1 1 0 0 0,-1 0 0 0 0,-10 4 1 0 0,12-4-32 0 0,0 0 1 0 0,1 0 0 0 0,-1 1 0 0 0,1 0 0 0 0,0 0-1 0 0,0 0 1 0 0,0 1 0 0 0,0 0 0 0 0,0 0 0 0 0,1 0-1 0 0,0 0 1 0 0,0 1 0 0 0,0-1 0 0 0,0 1 0 0 0,1 0-1 0 0,0 0 1 0 0,0 1 0 0 0,0-1 0 0 0,1 1 0 0 0,-1-1-1 0 0,1 1 1 0 0,1 0 0 0 0,-3 11 0 0 0,4-11-18 0 0,-1 1 0 0 0,1 0 1 0 0,1-1-1 0 0,-1 1 0 0 0,1 0 1 0 0,0-1-1 0 0,1 1 1 0 0,0-1-1 0 0,0 1 0 0 0,5 11 1 0 0,-2-9-15 0 0,0-1 1 0 0,0 1 0 0 0,1-1 0 0 0,0 0-1 0 0,0-1 1 0 0,1 0 0 0 0,8 7 0 0 0,-4-5-113 0 0,0 0 1 0 0,1 0 0 0 0,1-2 0 0 0,0 1 0 0 0,0-2-1 0 0,0 1 1 0 0,0-2 0 0 0,1 0 0 0 0,0-1 0 0 0,18 4-1 0 0,-7-4-716 0 0,1-1-1 0 0,-1-1 0 0 0,29-2 0 0 0,-36-2-1184 0 0,-1 0 1 0 0,0-1-1 0 0,20-5 1 0 0,5-7-4522 0 0</inkml:trace>
</inkml:ink>
</file>

<file path=ppt/ink/ink2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5:29.0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1 249 12585 0 0,'0'0'8690'0'0,"15"-7"-8084"0"0,0 0-484 0 0,-2 0-51 0 0,0 1-1 0 0,0 1 0 0 0,0 0 0 0 0,1 1 1 0 0,23-5-1 0 0,33 0-274 0 0,82-2 0 0 0,-3 10-4126 0 0,-148 1 4102 0 0,1 0 0 0 0,-1-1 0 0 0,1 1 0 0 0,-1 0 0 0 0,0 0 0 0 0,1 0 0 0 0,-1-1 0 0 0,0 1 0 0 0,1-1 0 0 0,-1 1 0 0 0,0-1 0 0 0,0 0 0 0 0,1 1 0 0 0,-1-1 0 0 0,0 0 0 0 0,0 0 0 0 0,0 0 0 0 0,0 0 0 0 0,0 0 0 0 0,0 0 0 0 0,0 0 0 0 0,0 0 0 0 0,0 0 0 0 0,-1 0 0 0 0,1-1 0 0 0,0 1 0 0 0,-1 0 0 0 0,1 0 0 0 0,-1-1 0 0 0,0 1 0 0 0,1 0 0 0 0,-1-1 0 0 0,0 1 0 0 0,0-1 0 0 0,1 1 0 0 0,-1 0 0 0 0,-1-3 1 0 0,1-1-602 0 0,0 0 1 0 0,0 0 0 0 0,-1 0 0 0 0,0 0 0 0 0,0 0 0 0 0,-1 0 0 0 0,1 0 0 0 0,-1 0 0 0 0,-3-6 0 0 0,1 5 1283 0 0,0 0 0 0 0,0 0-1 0 0,0 0 1 0 0,-1 0 0 0 0,-6-5-1 0 0,2 3 2285 0 0,-1 0-1 0 0,0 1 1 0 0,0 0-1 0 0,-15-7 1 0 0,28 18 75 0 0,5 9-2523 0 0,56 64 1740 0 0,-40-50-1738 0 0,36 51 0 0 0,-57-74-394 0 0,0 1 1 0 0,0 0-1 0 0,-1 0 0 0 0,0 1 0 0 0,0-1 1 0 0,0 1-1 0 0,0-1 0 0 0,-1 1 0 0 0,0-1 1 0 0,0 1-1 0 0,0 0 0 0 0,-1-1 0 0 0,0 1 1 0 0,0 0-1 0 0,0 0 0 0 0,-1-1 0 0 0,0 1 1 0 0,0 0-1 0 0,0-1 0 0 0,-1 1 0 0 0,0-1 1 0 0,0 1-1 0 0,0-1 0 0 0,-1 0 0 0 0,1 0 1 0 0,-1 0-1 0 0,-1 0 0 0 0,-4 6 0 0 0,2-5-916 0 0,-5 7-2272 0 0</inkml:trace>
</inkml:ink>
</file>

<file path=ppt/ink/ink2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5:29.4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57 1 6341 0 0,'0'0'15313'0'0,"-10"8"-14951"0"0,1-2-267 0 0,0 1 1 0 0,-14 15-1 0 0,22-21-86 0 0,1 0-1 0 0,-1 0 1 0 0,1-1-1 0 0,-1 1 1 0 0,1 0-1 0 0,0 0 1 0 0,-1 0-1 0 0,1 0 1 0 0,0 0-1 0 0,-1-1 1 0 0,1 1 0 0 0,0 0-1 0 0,0 0 1 0 0,0 0-1 0 0,0 0 1 0 0,0 0-1 0 0,0 0 1 0 0,0 0-1 0 0,0 0 1 0 0,0 0-1 0 0,1 0 1 0 0,-1 0-1 0 0,0 0 1 0 0,1-1 0 0 0,0 3-1 0 0,0-1 22 0 0,1 1 0 0 0,0 0 0 0 0,0-1 0 0 0,0 1 0 0 0,4 3 0 0 0,-2-2 19 0 0,28 26 162 0 0,0-1 0 0 0,43 28 0 0 0,-14-10-71 0 0,38 37 60 0 0,-81-67-108 0 0,-1 2-1 0 0,0 0 0 0 0,14 23 1 0 0,-28-38-43 0 0,0 1 0 0 0,-1 0 0 0 0,1-1 0 0 0,-1 1 0 0 0,0 0 0 0 0,2 9 1 0 0,-4-13-39 0 0,1 0 0 0 0,-1 1 1 0 0,0-1-1 0 0,0 0 0 0 0,0 1 1 0 0,0-1-1 0 0,0 1 0 0 0,0-1 1 0 0,0 0-1 0 0,0 1 0 0 0,-1-1 1 0 0,1 0-1 0 0,0 1 0 0 0,-1-1 1 0 0,1 0-1 0 0,-1 1 0 0 0,0-1 1 0 0,1 0-1 0 0,-1 0 0 0 0,0 0 1 0 0,0 0-1 0 0,0 0 0 0 0,1 1 1 0 0,-1-2-1 0 0,0 1 0 0 0,-1 0 1 0 0,1 0-1 0 0,0 0 0 0 0,-2 1 1 0 0,-5 2-37 0 0,0-1 0 0 0,-1 0 0 0 0,1-1 0 0 0,-1 0 0 0 0,0 0 0 0 0,-17 1 0 0 0,2-2-478 0 0,-32-2-1 0 0,36-2-568 0 0,0 0 0 0 0,1-2 1 0 0,-1 0-1 0 0,1-1 0 0 0,-29-14 0 0 0,18 5-4002 0 0,-4-11-2179 0 0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38:54.7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310 18 4000 0 0,'0'0'8185'0'0,"-2"-7"-5223"0"0,-2 5-2814 0 0,0 0 0 0 0,0 1 0 0 0,-1 0-1 0 0,1-1 1 0 0,0 2 0 0 0,-1-1 0 0 0,1 0-1 0 0,-1 1 1 0 0,0 0 0 0 0,1 0 0 0 0,-1 0-1 0 0,1 1 1 0 0,-1 0 0 0 0,1-1 0 0 0,-1 2-1 0 0,1-1 1 0 0,-5 2 0 0 0,-8 6 3 0 0,0 0 0 0 0,1 1 0 0 0,0 1 0 0 0,1 0 0 0 0,0 1 0 0 0,1 1 0 0 0,0 0 0 0 0,1 1 0 0 0,-15 21 0 0 0,20-25-76 0 0,1 1 0 0 0,1 0 0 0 0,0 1 0 0 0,0-1 0 0 0,1 1 0 0 0,1 0 0 0 0,0 1 0 0 0,0-1 0 0 0,1 1 0 0 0,1-1 0 0 0,0 1 0 0 0,1 0 0 0 0,0 0 0 0 0,2 21 0 0 0,0-29-80 0 0,0-1-1 0 0,0 0 1 0 0,1 0 0 0 0,-1 0-1 0 0,1 0 1 0 0,0 0 0 0 0,0 0-1 0 0,0 0 1 0 0,0 0 0 0 0,1-1 0 0 0,0 1-1 0 0,-1-1 1 0 0,1 0 0 0 0,1 0-1 0 0,-1 0 1 0 0,0 0 0 0 0,1 0-1 0 0,-1-1 1 0 0,1 0 0 0 0,0 1 0 0 0,0-1-1 0 0,0-1 1 0 0,0 1 0 0 0,0-1-1 0 0,0 1 1 0 0,0-1 0 0 0,0 0-1 0 0,1-1 1 0 0,-1 1 0 0 0,0-1 0 0 0,1 0-1 0 0,-1 0 1 0 0,1 0 0 0 0,-1 0-1 0 0,0-1 1 0 0,1 0 0 0 0,-1 0-1 0 0,8-2 1 0 0,-3-2-638 0 0,0 0 0 0 0,0-1 0 0 0,0 1 0 0 0,13-12 1 0 0,11-14-6549 0 0,-22 20 2505 0 0</inkml:trace>
</inkml:ink>
</file>

<file path=ppt/ink/ink2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5:29.7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0 171 9685 0 0,'0'0'5450'0'0,"19"-11"-4305"0"0,1-2-777 0 0,-3 1 56 0 0,1 1 0 0 0,1 1 0 0 0,0 1 0 0 0,28-11 0 0 0,18 1 495 0 0,0 3 0 0 0,76-8-1 0 0,-23 4-882 0 0,-112 19-23 0 0,1-1-306 0 0,-1 1 1 0 0,1 0-1 0 0,12 0 1 0 0,-18 1 83 0 0,1 0-1 0 0,-1 0 1 0 0,0 1 0 0 0,1-1 0 0 0,-1 0-1 0 0,0 0 1 0 0,0 1 0 0 0,1-1-1 0 0,-1 1 1 0 0,0-1 0 0 0,0 1 0 0 0,0 0-1 0 0,1-1 1 0 0,-1 1 0 0 0,0 0 0 0 0,0 0-1 0 0,0 0 1 0 0,0 0 0 0 0,0 0 0 0 0,0 0-1 0 0,-1 0 1 0 0,1 0 0 0 0,0 0 0 0 0,1 2-1 0 0,3 9-3282 0 0,0 2-1826 0 0</inkml:trace>
</inkml:ink>
</file>

<file path=ppt/ink/ink2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5:30.0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55 11385 0 0,'0'0'6483'0'0,"17"-5"-5482"0"0,56-15 130 0 0,-45 12-955 0 0,0 1-1 0 0,1 2 0 0 0,0 0 1 0 0,0 3-1 0 0,0 0 0 0 0,44 3 0 0 0,-65 0-787 0 0,-1 1 1 0 0,0-1-1 0 0,0 1 0 0 0,-1 1 0 0 0,8 2 1 0 0,7 3-4582 0 0,-6-4 66 0 0</inkml:trace>
</inkml:ink>
</file>

<file path=ppt/ink/ink2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5:30.2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92 5260 0 0,'0'0'11994'0'0,"10"-13"-10870"0"0,34-38 150 0 0,-41 48-1176 0 0,0 1 0 0 0,1-1-1 0 0,-1 1 1 0 0,1-1-1 0 0,-1 1 1 0 0,1 0 0 0 0,0 0-1 0 0,-1 1 1 0 0,1-1-1 0 0,0 1 1 0 0,0 0-1 0 0,0 0 1 0 0,0 0 0 0 0,0 0-1 0 0,1 1 1 0 0,-1 0-1 0 0,0 0 1 0 0,7 0-1 0 0,2 0 11 0 0,-2 0-66 0 0,0 0 0 0 0,0 1 0 0 0,0 0 0 0 0,-1 1 0 0 0,1 0 0 0 0,0 0 0 0 0,-1 1 1 0 0,20 9-1 0 0,-25-10-34 0 0,-1 1 1 0 0,1-1-1 0 0,-1 1 1 0 0,0 0-1 0 0,1 0 1 0 0,-1 0-1 0 0,-1 1 1 0 0,1-1-1 0 0,-1 1 1 0 0,1 0-1 0 0,-1 0 1 0 0,0 0-1 0 0,0 0 1 0 0,-1 1-1 0 0,1-1 1 0 0,-1 1-1 0 0,0 0 1 0 0,0 0-1 0 0,-1-1 1 0 0,3 11-1 0 0,-3-6 22 0 0,-1-1-1 0 0,0 0 0 0 0,0 0 0 0 0,0 0 1 0 0,-1 1-1 0 0,0-1 0 0 0,-1 0 0 0 0,0 0 1 0 0,0 0-1 0 0,-1 0 0 0 0,-5 13 0 0 0,-4 0 191 0 0,-1 0 0 0 0,-24 31-1 0 0,1-1 173 0 0,31-44-334 0 0,0 1 0 0 0,1-1-1 0 0,1 1 1 0 0,-1 0-1 0 0,-2 10 1 0 0,5-16-41 0 0,0 1 1 0 0,1-1-1 0 0,-1 1 1 0 0,1-1-1 0 0,0 1 1 0 0,0 0-1 0 0,0-1 0 0 0,0 1 1 0 0,0-1-1 0 0,0 1 1 0 0,1 0-1 0 0,-1-1 0 0 0,1 1 1 0 0,0-1-1 0 0,0 1 1 0 0,0-1-1 0 0,0 0 1 0 0,0 1-1 0 0,0-1 0 0 0,1 0 1 0 0,1 3-1 0 0,2 0 6 0 0,1 0 0 0 0,0 0 1 0 0,-1-1-1 0 0,2 0 0 0 0,-1 0 0 0 0,0 0 0 0 0,1-1 0 0 0,0 0 0 0 0,8 3 0 0 0,11 2 21 0 0,30 6 1 0 0,-22-8-39 0 0,0-1 1 0 0,1-2-1 0 0,0-1 1 0 0,50-5-1 0 0,-77 3-65 0 0,1-2 0 0 0,0 1-1 0 0,-1-2 1 0 0,1 1 0 0 0,-1-1-1 0 0,0 0 1 0 0,0 0-1 0 0,11-8 1 0 0,18-15-2744 0 0,-3-5-6160 0 0,-27 24 2978 0 0</inkml:trace>
</inkml:ink>
</file>

<file path=ppt/ink/ink2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5:30.6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18 14073 0 0,'0'0'4505'0'0,"78"-10"-3657"0"0,-44 8-40 0 0,2 2 156 0 0,0 0-308 0 0,-1 0-376 0 0,0 0-232 0 0,-2 0-48 0 0,-3 0-108 0 0,-1 0-208 0 0,-3 0-292 0 0,-4 0-184 0 0,-4-3-276 0 0,-5 3-744 0 0,-6-2-1965 0 0</inkml:trace>
  <inkml:trace contextRef="#ctx0" brushRef="#br0" timeOffset="1">67 207 964 0 0,'0'0'18546'0'0,"13"6"-17284"0"0,42 18-343 0 0,-48-21-826 0 0,1-1 0 0 0,-1 0 1 0 0,0-1-1 0 0,0 0 0 0 0,1 0 1 0 0,-1-1-1 0 0,1 0 0 0 0,11-1 0 0 0,5 0-17 0 0,0 2-156 0 0,0-2 0 0 0,48-8 0 0 0,-52 5-553 0 0,42-12-1998 0 0,-53 13-177 0 0,0 0 0 0 0,14-9 0 0 0,-2-3-4286 0 0</inkml:trace>
</inkml:ink>
</file>

<file path=ppt/ink/ink2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5:31.1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667 192 9049 0 0,'0'0'5074'0'0,"6"-12"-2980"0"0,3-4-1659 0 0,-1-1 201 0 0,2 1 0 0 0,13-19 0 0 0,-17 27-456 0 0,-1 1-1 0 0,1 0 1 0 0,0 0-1 0 0,1 0 1 0 0,0 1-1 0 0,0 0 1 0 0,0 0-1 0 0,1 1 1 0 0,-1 0-1 0 0,1 0 1 0 0,1 1-1 0 0,-1 0 1 0 0,1 0-1 0 0,-1 1 1 0 0,1 0-1 0 0,0 1 1 0 0,0 0-1 0 0,0 0 1 0 0,0 1-1 0 0,1 0 1 0 0,10 1-1 0 0,-11 0-144 0 0,1 0-1 0 0,-1 1 0 0 0,0 1 1 0 0,1 0-1 0 0,-1 0 0 0 0,0 1 1 0 0,13 5-1 0 0,-20-7-32 0 0,1 1 0 0 0,0-1 0 0 0,0 1 0 0 0,0 0 0 0 0,-1 0-1 0 0,1 0 1 0 0,-1 0 0 0 0,0 0 0 0 0,0 1 0 0 0,0-1 0 0 0,3 4 0 0 0,-4-4-6 0 0,0 0 1 0 0,0 0 0 0 0,0 0-1 0 0,-1 0 1 0 0,1 0 0 0 0,-1 1-1 0 0,1-1 1 0 0,-1 0 0 0 0,0 0-1 0 0,0 0 1 0 0,0 1 0 0 0,0-1-1 0 0,0 0 1 0 0,0 0 0 0 0,-1 0-1 0 0,1 0 1 0 0,-1 1 0 0 0,0 2-1 0 0,-1-1 16 0 0,0 0 0 0 0,0 0 0 0 0,-1 0 0 0 0,1 0 0 0 0,-1 0-1 0 0,0 0 1 0 0,0 0 0 0 0,-7 5 0 0 0,-33 26 155 0 0,33-28-142 0 0,-2 2 2 0 0,0 0 0 0 0,1 1 1 0 0,0 1-1 0 0,1 0 0 0 0,0 0 0 0 0,-11 16 0 0 0,17-21-19 0 0,1 0-1 0 0,0 0 0 0 0,0 0 0 0 0,0 1 1 0 0,1-1-1 0 0,0 0 0 0 0,0 1 1 0 0,1 0-1 0 0,0-1 0 0 0,0 1 0 0 0,0 0 1 0 0,1-1-1 0 0,0 1 0 0 0,0 0 1 0 0,1 0-1 0 0,2 9 0 0 0,2-1 1 0 0,0 0 0 0 0,1 0-1 0 0,1-1 1 0 0,0 0 0 0 0,13 18 0 0 0,-9-14 1 0 0,5 9 15 0 0,0-2 176 0 0,-1 0-1 0 0,-1 2 1 0 0,-1-1 0 0 0,9 30-1 0 0,-21-52-103 0 0,0 0 1 0 0,0-1-1 0 0,0 1 0 0 0,-1 0 0 0 0,1 0 0 0 0,-1 0 0 0 0,0 4 1 0 0,0-7-83 0 0,0 0 0 0 0,-1 1 0 0 0,1-1 0 0 0,0 0 0 0 0,-1 0 0 0 0,1 0 0 0 0,0 0 0 0 0,-1 0 0 0 0,1 0 0 0 0,-1-1 0 0 0,0 1 0 0 0,1 0 0 0 0,-1 0 0 0 0,0 0 0 0 0,0 0 0 0 0,1-1 0 0 0,-1 1 0 0 0,0 0 0 0 0,0-1 0 0 0,0 1 0 0 0,0 0 0 0 0,0-1 0 0 0,0 1 0 0 0,0-1 0 0 0,0 0 0 0 0,0 1 0 0 0,0-1 0 0 0,0 0 0 0 0,-1 1 0 0 0,-21 2-9 0 0,1-1-1 0 0,-1-1 0 0 0,-30-2 1 0 0,12 1-167 0 0,-375 20-4165 0 0,277-4-40 0 0,-4 7-3715 0 0,27-1-574 0 0</inkml:trace>
</inkml:ink>
</file>

<file path=ppt/ink/ink2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5:24.1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88 317 7461 0 0,'0'0'5640'0'0,"-13"-6"-4943"0"0,-40-19 431 0 0,52 24-1035 0 0,-1 0 1 0 0,1 1-1 0 0,-1-1 0 0 0,1-1 0 0 0,0 1 1 0 0,-1 0-1 0 0,1 0 0 0 0,0 0 0 0 0,0-1 1 0 0,0 1-1 0 0,0 0 0 0 0,0-1 0 0 0,0 1 1 0 0,0-1-1 0 0,1 1 0 0 0,-1-1 0 0 0,0 0 1 0 0,1 1-1 0 0,0-1 0 0 0,-1 0 0 0 0,1-2 1 0 0,0 1 45 0 0,0-1 1 0 0,0 1 0 0 0,1-1 0 0 0,-1 1-1 0 0,1 0 1 0 0,0 0 0 0 0,2-5 0 0 0,1-1-35 0 0,0 0 0 0 0,1 0 1 0 0,0 1-1 0 0,0 0 0 0 0,1 0 1 0 0,1 0-1 0 0,-1 0 0 0 0,10-8 1 0 0,8-4 141 0 0,32-24 1 0 0,-39 32-109 0 0,1 1-1 0 0,0 1 1 0 0,0 1-1 0 0,22-8 1 0 0,-31 13-84 0 0,0 1 1 0 0,1 0 0 0 0,0 1-1 0 0,0 0 1 0 0,0 1-1 0 0,0 0 1 0 0,0 0-1 0 0,0 1 1 0 0,0 0 0 0 0,13 3-1 0 0,-19-2-42 0 0,0 0-1 0 0,0 0 0 0 0,0 1 0 0 0,0-1 1 0 0,0 1-1 0 0,-1 0 0 0 0,1 0 1 0 0,-1 1-1 0 0,1-1 0 0 0,-1 1 1 0 0,0 0-1 0 0,0 0 0 0 0,0 0 0 0 0,0 0 1 0 0,-1 0-1 0 0,1 0 0 0 0,-1 1 1 0 0,0-1-1 0 0,0 1 0 0 0,0 0 1 0 0,0 0-1 0 0,-1 0 0 0 0,3 7 0 0 0,-1 2 20 0 0,0 1-1 0 0,-1-1 0 0 0,0 1 0 0 0,-1 0 0 0 0,-2 26 0 0 0,-1-19-20 0 0,-1 0-1 0 0,-1 0 1 0 0,-1 0 0 0 0,-1 0 0 0 0,-1-1 0 0 0,0 0 0 0 0,-20 35 0 0 0,-88 124 151 0 0,106-165-130 0 0,4-8-5 0 0,4-4-15 0 0,0-1 0 0 0,0 0 0 0 0,-1 1 0 0 0,1-1 0 0 0,0 1 0 0 0,0 0 0 0 0,1-1 0 0 0,-1 1 1 0 0,0 0-1 0 0,0-1 0 0 0,1 1 0 0 0,-1 0 0 0 0,1 0 0 0 0,0-1 0 0 0,-1 4 0 0 0,2-4-5 0 0,-1-1 1 0 0,1 0-1 0 0,0 1 1 0 0,-1-1-1 0 0,1 0 1 0 0,-1 1-1 0 0,1-1 0 0 0,0 0 1 0 0,-1 0-1 0 0,1 0 1 0 0,0 0-1 0 0,-1 1 1 0 0,1-1-1 0 0,0 0 1 0 0,-1 0-1 0 0,1 0 0 0 0,0 0 1 0 0,-1 0-1 0 0,1-1 1 0 0,0 1-1 0 0,1 0 1 0 0,0 0 21 0 0,89-14 756 0 0,-18 2-346 0 0,213 2-90 0 0,-223 10-851 0 0,-54-1-236 0 0,1 0-1 0 0,-1 0 1 0 0,17-6 0 0 0,2 1-2359 0 0,-7 1-1262 0 0,7-5-1677 0 0</inkml:trace>
</inkml:ink>
</file>

<file path=ppt/ink/ink2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5:24.3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5380 0 0,'0'0'15277'0'0,"1"14"-14567"0"0,5 50-277 0 0,-4-48-397 0 0,0 1 1 0 0,2-1-1 0 0,-1 1 1 0 0,2-1-1 0 0,1 0 1 0 0,9 20-1 0 0,-9-25-251 0 0,-1-1-1 0 0,11 14 0 0 0,-2-5-2116 0 0,-3 1-4130 0 0</inkml:trace>
</inkml:ink>
</file>

<file path=ppt/ink/ink2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5:44.7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114 173 1540 0 0,'0'0'10935'0'0,"-10"13"-9479"0"0,-66 86 2848 0 0,69-90-3419 0 0,5-7-622 0 0,0 0 0 0 0,0 0 0 0 0,0 1 0 0 0,0-1 0 0 0,1 1 0 0 0,-1 0 0 0 0,1 0 0 0 0,-1-1 0 0 0,1 1 0 0 0,0 0 0 0 0,0 0 0 0 0,0 3 0 0 0,1-5-216 0 0,0-1-1 0 0,1 1 0 0 0,-1-1 0 0 0,0 1 0 0 0,1 0 0 0 0,-1-1 1 0 0,0 1-1 0 0,1-1 0 0 0,-1 1 0 0 0,1-1 0 0 0,-1 0 0 0 0,1 1 1 0 0,-1-1-1 0 0,1 1 0 0 0,0-1 0 0 0,-1 0 0 0 0,1 0 0 0 0,-1 1 1 0 0,1-1-1 0 0,0 0 0 0 0,-1 0 0 0 0,1 0 0 0 0,0 0 0 0 0,-1 1 1 0 0,1-1-1 0 0,0 0 0 0 0,0 0 0 0 0,24 2 281 0 0,-22-2-198 0 0,33 0 148 0 0,-1-2 1 0 0,0-1 0 0 0,0-1 0 0 0,0-2 0 0 0,35-11-1 0 0,167-63-148 0 0,-234 79-127 0 0,291-120-365 0 0,-125 49-937 0 0,-154 66 1050 0 0,-1 0-337 0 0,0 0 0 0 0,1 1 0 0 0,-1 1 1 0 0,25-5-1 0 0,-38 9 463 0 0,-1 0 0 0 0,1 0 0 0 0,-1-1 0 0 0,0 1 0 0 0,1 0 0 0 0,-1 0 0 0 0,1 0 0 0 0,-1 0 0 0 0,1 0 0 0 0,-1 0 0 0 0,0 0 0 0 0,1 0 0 0 0,-1 0 0 0 0,1 1 0 0 0,-1-1 0 0 0,1 0 0 0 0,-1 0 0 0 0,0 0 0 0 0,1 0 0 0 0,-1 1 0 0 0,0-1 0 0 0,1 0 0 0 0,-1 0 0 0 0,1 1 0 0 0,-1-1 0 0 0,0 0 0 0 0,0 1 0 0 0,1-1 0 0 0,-1 0 0 0 0,0 1 0 0 0,0-1 0 0 0,1 0-1 0 0,-1 1 1 0 0,0-1 0 0 0,0 0 0 0 0,0 1 0 0 0,1-1 0 0 0,-1 1 0 0 0,0-1 0 0 0,0 1 0 0 0,0-1 0 0 0,0 0 0 0 0,0 1 0 0 0,0-1 0 0 0,0 1 0 0 0,0 0 0 0 0,-1 1-635 0 0,1 0-1 0 0,-1 0 0 0 0,1 0 0 0 0,-1 0 1 0 0,0 0-1 0 0,0 0 0 0 0,0-1 0 0 0,-1 4 0 0 0,-10 9-5607 0 0</inkml:trace>
</inkml:ink>
</file>

<file path=ppt/ink/ink2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5:45.1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139 286 6201 0 0,'0'0'6253'0'0,"-14"5"-3394"0"0,-78 31-773 0 0,90-35-1948 0 0,-1-1 109 0 0,1 1 1 0 0,-1 0-1 0 0,1 0 1 0 0,0 0 0 0 0,0 0-1 0 0,0 1 1 0 0,0-1-1 0 0,0 1 1 0 0,0-1 0 0 0,0 1-1 0 0,0 0 1 0 0,-2 3-1 0 0,4-5-195 0 0,1 0 0 0 0,-1 1-1 0 0,0-1 1 0 0,1 0-1 0 0,0 1 1 0 0,-1-1 0 0 0,1 0-1 0 0,-1 0 1 0 0,1 0 0 0 0,-1 1-1 0 0,1-1 1 0 0,-1 0 0 0 0,1 0-1 0 0,0 0 1 0 0,-1 0 0 0 0,1 0-1 0 0,-1 0 1 0 0,1 0-1 0 0,0 0 1 0 0,-1 0 0 0 0,2-1-1 0 0,0 1 69 0 0,27-1 239 0 0,0-1 1 0 0,1-2-1 0 0,-1-1 1 0 0,28-9-1 0 0,114-42 146 0 0,-117 37-376 0 0,517-183-7 0 0,-527 185-257 0 0,-25 9-590 0 0,0 0 0 0 0,28-5-1 0 0,-46 13 567 0 0,-1 0 0 0 0,1 0 0 0 0,-1-1-1 0 0,1 1 1 0 0,-1 0 0 0 0,1 0 0 0 0,-1 0 0 0 0,1 0-1 0 0,-1 0 1 0 0,1 0 0 0 0,-1 0 0 0 0,1 0-1 0 0,-1 0 1 0 0,1 0 0 0 0,0 1 0 0 0,-1-1-1 0 0,1 0 1 0 0,-1 0 0 0 0,0 0 0 0 0,1 1 0 0 0,-1-1-1 0 0,1 0 1 0 0,-1 0 0 0 0,1 1 0 0 0,-1-1-1 0 0,0 1 1 0 0,1-1 0 0 0,-1 0 0 0 0,0 1-1 0 0,1 0 1 0 0,1 15-9587 0 0</inkml:trace>
</inkml:ink>
</file>

<file path=ppt/ink/ink2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5:38.0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17 303 8265 0 0,'0'0'5061'0'0,"-3"-14"-4360"0"0,-9-45 337 0 0,11 57-961 0 0,1-1 0 0 0,0 1 1 0 0,0 0-1 0 0,0-1 0 0 0,0 1 1 0 0,0 0-1 0 0,0 0 1 0 0,1-1-1 0 0,-1 1 0 0 0,1 0 1 0 0,-1 0-1 0 0,1 0 0 0 0,0 0 1 0 0,0-1-1 0 0,0 1 0 0 0,0 0 1 0 0,0 0-1 0 0,0 1 0 0 0,1-1 1 0 0,-1 0-1 0 0,3-2 1 0 0,0-1 58 0 0,8-8-19 0 0,1 0-1 0 0,1 1 1 0 0,0 0 0 0 0,0 1 0 0 0,1 1-1 0 0,0 0 1 0 0,24-11 0 0 0,-7 6 7 0 0,2 2 0 0 0,60-17 0 0 0,-70 25 5 0 0,1 1 0 0 0,-1 1 1 0 0,49 0-1 0 0,-72 3-116 0 0,0 0 0 0 0,-1 0 0 0 0,1 0 1 0 0,0 0-1 0 0,-1 0 0 0 0,1 0 0 0 0,0 0 1 0 0,-1 0-1 0 0,1 0 0 0 0,-1 0 0 0 0,1 0 0 0 0,0 1 1 0 0,-1-1-1 0 0,1 0 0 0 0,0 0 0 0 0,-1 1 1 0 0,1-1-1 0 0,-1 0 0 0 0,1 1 0 0 0,-1-1 0 0 0,1 1 1 0 0,-1-1-1 0 0,1 1 0 0 0,-1-1 0 0 0,0 1 1 0 0,1-1-1 0 0,-1 1 0 0 0,1-1 0 0 0,-1 1 0 0 0,0-1 1 0 0,0 1-1 0 0,1-1 0 0 0,-1 1 0 0 0,0 0 1 0 0,0-1-1 0 0,0 1 0 0 0,0 0 0 0 0,1-1 0 0 0,-1 1 1 0 0,0 0-1 0 0,0-1 0 0 0,0 1 0 0 0,-1 0 1 0 0,1-1-1 0 0,0 1 0 0 0,0-1 0 0 0,0 1 0 0 0,0 0 1 0 0,-1-1-1 0 0,1 1 0 0 0,-1 1 0 0 0,-1 4 181 0 0,-1 0-1 0 0,0 0 0 0 0,-7 11 0 0 0,7-13-127 0 0,0 1-43 0 0,0 0 1 0 0,0 0-1 0 0,0 1 0 0 0,1-1 1 0 0,0 1-1 0 0,0 0 0 0 0,0 0 1 0 0,1-1-1 0 0,-1 10 1 0 0,2-12-23 0 0,0 0 0 0 0,0 1 1 0 0,0-1-1 0 0,1 0 1 0 0,-1 1-1 0 0,1-1 0 0 0,0 0 1 0 0,0 0-1 0 0,0 0 0 0 0,0 0 1 0 0,1 0-1 0 0,-1 0 1 0 0,1 0-1 0 0,0 0 0 0 0,-1 0 1 0 0,1-1-1 0 0,1 1 0 0 0,2 2 1 0 0,22 22 23 0 0,-6-9 42 0 0,-2 2-1 0 0,17 22 1 0 0,-30-34 5 0 0,-1 0-1 0 0,0 0 0 0 0,0 0 1 0 0,-1 1-1 0 0,0 0 1 0 0,0 0-1 0 0,-1 0 0 0 0,0 0 1 0 0,2 16-1 0 0,-4-16 65 0 0,0 0 1 0 0,0 0-1 0 0,-1 0 0 0 0,-1 0 0 0 0,-1 15 0 0 0,1-19-71 0 0,0 0 0 0 0,-1 0 0 0 0,0 0 0 0 0,0 0 0 0 0,0-1 0 0 0,0 1 0 0 0,0-1 0 0 0,-1 1 0 0 0,0-1 0 0 0,0 0 0 0 0,-6 6 0 0 0,-3 3-329 0 0,-1-1 0 0 0,0-1 0 0 0,-1 0 0 0 0,-1-1 1 0 0,-21 12-1 0 0,30-17-223 0 0,1-2-2844 0 0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38:54.9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 0 5244 0 0,'0'0'13507'0'0,"0"12"-13063"0"0,1 39-165 0 0,0-48-254 0 0,-1 0-1 0 0,1-1 1 0 0,0 1-1 0 0,-1 0 0 0 0,2 0 1 0 0,-1 0-1 0 0,0-1 1 0 0,0 1-1 0 0,1-1 0 0 0,0 1 1 0 0,-1-1-1 0 0,1 0 1 0 0,0 1-1 0 0,0-1 0 0 0,0 0 1 0 0,0 0-1 0 0,1 0 1 0 0,-1-1-1 0 0,1 1 0 0 0,-1 0 1 0 0,1-1-1 0 0,-1 0 1 0 0,1 1-1 0 0,0-1 0 0 0,3 1 1 0 0,-5-2-13 0 0,5 3 17 0 0,0-1 0 0 0,0-1-1 0 0,0 1 1 0 0,0-1 0 0 0,0 0-1 0 0,0 0 1 0 0,0-1 0 0 0,9 0 0 0 0,-14 0-9 0 0,0 0 0 0 0,0 0 0 0 0,1 0 0 0 0,-1 0 0 0 0,0 0 0 0 0,0 0 0 0 0,1-1 0 0 0,-1 1 0 0 0,0-1 0 0 0,0 1 0 0 0,0-1 0 0 0,0 1 0 0 0,0-1 0 0 0,0 1 0 0 0,0-1 0 0 0,0 0 0 0 0,0 0 0 0 0,0 0 0 0 0,0 1 0 0 0,0-1 0 0 0,0 0 0 0 0,0 0 0 0 0,-1 0 0 0 0,1 0 0 0 0,0 0 0 0 0,-1-1 0 0 0,1 1 0 0 0,-1 0 0 0 0,1 0 0 0 0,-1 0 0 0 0,0 0 0 0 0,1-1 0 0 0,-1 1 0 0 0,0 0 0 0 0,0 0 0 0 0,0-1 0 0 0,0 1 0 0 0,0 0 0 0 0,0 0 0 0 0,0-1 0 0 0,0 1 0 0 0,-1 0 0 0 0,1 0 1 0 0,0 0-1 0 0,-1-1 0 0 0,0-1 0 0 0,0 1-7 0 0,0-1 1 0 0,-1 1-1 0 0,1 0 1 0 0,-1-1-1 0 0,1 1 1 0 0,-1 0-1 0 0,0 0 1 0 0,0 0-1 0 0,0 0 1 0 0,0 0-1 0 0,0 0 1 0 0,0 0-1 0 0,0 1 1 0 0,-4-3-1 0 0,-4-1-36 0 0,1 0-1 0 0,-13-5 0 0 0,9 6-329 0 0,0 0 1 0 0,1 1-1 0 0,-24-3 0 0 0,21 2-1698 0 0</inkml:trace>
</inkml:ink>
</file>

<file path=ppt/ink/ink2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5:38.3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8009 0 0,'0'0'12590'0'0,"6"14"-11820"0"0,18 44-309 0 0,-23-54-433 0 0,1 0-1 0 0,-1 0 1 0 0,-1 0 0 0 0,1 0-1 0 0,0 1 1 0 0,-1-1-1 0 0,0 0 1 0 0,0 0 0 0 0,0 1-1 0 0,0-1 1 0 0,-1 0 0 0 0,0 0-1 0 0,0 1 1 0 0,0-1-1 0 0,0 0 1 0 0,-3 6 0 0 0,-2 6-23 0 0,0 6-450 0 0,-4 26 0 0 0,6-1-6068 0 0,5-41 2017 0 0</inkml:trace>
</inkml:ink>
</file>

<file path=ppt/ink/ink2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5:38.7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247 303 3952 0 0,'0'0'7038'0'0,"4"-13"-4355"0"0,1-1-2250 0 0,3-6 662 0 0,9-39-1 0 0,-16 55-937 0 0,13-70 2641 0 0,-12 64-2396 0 0,-1 0 0 0 0,-1-1-1 0 0,0 1 1 0 0,0-1-1 0 0,-2-11 1 0 0,1 20-351 0 0,1 0 0 0 0,-1 0 0 0 0,1 0 0 0 0,-1 1 0 0 0,0-1 0 0 0,0 0 0 0 0,0 0-1 0 0,0 0 1 0 0,0 1 0 0 0,0-1 0 0 0,0 0 0 0 0,-1 1 0 0 0,1-1 0 0 0,0 1 0 0 0,-1 0 0 0 0,-3-3 0 0 0,2 2-8 0 0,0 0 0 0 0,0 1 0 0 0,-1-1-1 0 0,1 1 1 0 0,-1 0 0 0 0,1 0 0 0 0,-1 0 0 0 0,-6 0 0 0 0,0 0 2 0 0,0 1 1 0 0,0 0-1 0 0,0 1 0 0 0,0 0 1 0 0,-19 5-1 0 0,15-2-28 0 0,0 1 0 0 0,0 0-1 0 0,1 1 1 0 0,-18 10 0 0 0,24-12-24 0 0,1 0 0 0 0,0 0 1 0 0,0 1-1 0 0,0 0 0 0 0,1 0 1 0 0,-1 0-1 0 0,1 1 0 0 0,1-1 0 0 0,-1 1 1 0 0,-6 11-1 0 0,10-15 6 0 0,0 0 0 0 0,0 0-1 0 0,1 0 1 0 0,-1 0 0 0 0,0 0-1 0 0,1 0 1 0 0,-1 0 0 0 0,1 0-1 0 0,-1 0 1 0 0,1 0 0 0 0,0 0-1 0 0,0 0 1 0 0,0 1 0 0 0,0-1 0 0 0,1 0-1 0 0,-1 0 1 0 0,0 0 0 0 0,1 0-1 0 0,-1 0 1 0 0,1 0 0 0 0,0 0-1 0 0,0 0 1 0 0,0 0 0 0 0,0 0 0 0 0,0 0-1 0 0,0-1 1 0 0,0 1 0 0 0,1 0-1 0 0,-1-1 1 0 0,1 1 0 0 0,-1-1-1 0 0,1 1 1 0 0,0-1 0 0 0,-1 0 0 0 0,1 0-1 0 0,0 1 1 0 0,0-1 0 0 0,0-1-1 0 0,0 1 1 0 0,0 0 0 0 0,0 0-1 0 0,3 0 1 0 0,8 2 21 0 0,0-1 1 0 0,0-1-1 0 0,0 0 0 0 0,0 0 1 0 0,22-3-1 0 0,26 2-14 0 0,-60 0-11 0 0,0 0 0 0 0,1 0 0 0 0,-1 0 0 0 0,0 1 0 0 0,0-1 0 0 0,1 0 0 0 0,-1 1 0 0 0,0 0 0 0 0,0-1 0 0 0,0 1 1 0 0,1-1-1 0 0,-1 1 0 0 0,0 0 0 0 0,0 0 0 0 0,0 0 0 0 0,0 0 0 0 0,0 0 0 0 0,0 1 0 0 0,1 0 8 0 0,-1 1-1 0 0,1-1 1 0 0,-1 1 0 0 0,0-1 0 0 0,0 1-1 0 0,0-1 1 0 0,-1 1 0 0 0,2 4 0 0 0,-1 4 40 0 0,-1 0 1 0 0,1 0-1 0 0,-3 16 1 0 0,2-21-28 0 0,-4 19 51 0 0,0 0 0 0 0,-2 0 0 0 0,-9 26-1 0 0,-9 39-155 0 0,22-79-192 0 0,1 1 1 0 0,-1 0-1 0 0,2 0 0 0 0,0-1 1 0 0,2 21-1 0 0,-2-31 194 0 0,0 0 0 0 0,0 0 0 0 0,1 0 0 0 0,-1 0 0 0 0,1 0 0 0 0,-1 0-1 0 0,1 0 1 0 0,-1 0 0 0 0,1 0 0 0 0,-1 0 0 0 0,1 0 0 0 0,0 0 0 0 0,0 0 0 0 0,-1 0-1 0 0,1 0 1 0 0,0-1 0 0 0,0 1 0 0 0,0 0 0 0 0,1 0 0 0 0,1 0-165 0 0,0 1 0 0 0,-1-1 0 0 0,1 0 0 0 0,0 0 1 0 0,0-1-1 0 0,0 1 0 0 0,4 0 0 0 0,3 0-1003 0 0,0-1 1 0 0,1-1-1 0 0,12-1 0 0 0,8-6-3433 0 0,14-9-873 0 0</inkml:trace>
</inkml:ink>
</file>

<file path=ppt/ink/ink2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5:39.1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315 214 8349 0 0,'0'0'1685'0'0,"3"-14"-161"0"0,0 4-1247 0 0,2-4 407 0 0,-1 0 0 0 0,-1-1 0 0 0,-1 0 0 0 0,0 1 1 0 0,0-1-1 0 0,-2-20 0 0 0,0 32-563 0 0,-1 0-1 0 0,0 0 1 0 0,1 0-1 0 0,-1 0 1 0 0,-1 0-1 0 0,1 0 1 0 0,0 1-1 0 0,-1-1 0 0 0,1 0 1 0 0,-1 1-1 0 0,0-1 1 0 0,0 1-1 0 0,0-1 1 0 0,0 1-1 0 0,0 0 1 0 0,-1 0-1 0 0,1 0 1 0 0,-1 0-1 0 0,1 0 1 0 0,-1 1-1 0 0,0-1 1 0 0,1 1-1 0 0,-1 0 1 0 0,0-1-1 0 0,0 1 1 0 0,0 1-1 0 0,-5-2 1 0 0,-6-1 90 0 0,1 1 0 0 0,-1 1 0 0 0,0 0 0 0 0,-25 2 0 0 0,29 0-139 0 0,0 0 0 0 0,1 1 1 0 0,-1 0-1 0 0,1 0 0 0 0,0 1 1 0 0,0 0-1 0 0,0 0 0 0 0,0 1 1 0 0,0 1-1 0 0,1-1 0 0 0,-14 11 1 0 0,16-11-66 0 0,1 1 0 0 0,0-1 0 0 0,1 1 0 0 0,-1 0 0 0 0,1 1 0 0 0,0-1 0 0 0,0 1 0 0 0,1-1 0 0 0,-1 1 0 0 0,1 0 0 0 0,1 0 0 0 0,-1 1 0 0 0,1-1 0 0 0,0 0 0 0 0,0 1 0 0 0,1 0 0 0 0,-1 10 0 0 0,2-5-3 0 0,0-1 0 0 0,1 1 0 0 0,0-1 0 0 0,1 1 0 0 0,1-1 0 0 0,-1 0 0 0 0,2 0 0 0 0,0 0 0 0 0,9 19 0 0 0,6 5 7 0 0,35 49 0 0 0,-33-53-9 0 0,-9-13 1 0 0,9 12 2 0 0,-2 1-1 0 0,30 64 0 0 0,-48-93 0 0 0,0 0-1 0 0,0 0 0 0 0,0 0 1 0 0,-1 0-1 0 0,1 0 0 0 0,-1 1 1 0 0,1-1-1 0 0,-1 0 0 0 0,0 0 1 0 0,0 1-1 0 0,0-1 0 0 0,0 3 1 0 0,-1-4 8 0 0,1 0 1 0 0,-1 0 0 0 0,1-1 0 0 0,-1 1-1 0 0,0 0 1 0 0,0 0 0 0 0,1-1 0 0 0,-1 1-1 0 0,0-1 1 0 0,0 1 0 0 0,0 0 0 0 0,0-1-1 0 0,0 0 1 0 0,0 1 0 0 0,1-1 0 0 0,-1 1-1 0 0,0-1 1 0 0,0 0 0 0 0,0 0-1 0 0,0 0 1 0 0,0 1 0 0 0,0-1 0 0 0,0 0-1 0 0,0 0 1 0 0,-1-1 0 0 0,1 1 0 0 0,-1 0-1 0 0,-6-1 66 0 0,0 1 0 0 0,1-2 0 0 0,-1 1 0 0 0,0-1 0 0 0,1 0 0 0 0,-1 0 0 0 0,1-1 0 0 0,0 0-1 0 0,0-1 1 0 0,0 1 0 0 0,0-1 0 0 0,1-1 0 0 0,-1 1 0 0 0,1-1 0 0 0,0 0 0 0 0,-9-12 0 0 0,11 14-62 0 0,1-1 0 0 0,0 0 0 0 0,0 0 0 0 0,0-1 1 0 0,1 1-1 0 0,-1 0 0 0 0,1-1 0 0 0,0 0 1 0 0,0 1-1 0 0,1-1 0 0 0,-1 0 0 0 0,1 0 1 0 0,0 0-1 0 0,1 0 0 0 0,-1 0 0 0 0,1 0 1 0 0,0 0-1 0 0,0 0 0 0 0,1 0 0 0 0,-1 0 1 0 0,1 0-1 0 0,0 0 0 0 0,1 0 0 0 0,-1 0 1 0 0,1 0-1 0 0,0 1 0 0 0,3-7 0 0 0,7-8-53 0 0,0 0-1 0 0,2 1 1 0 0,0 0-1 0 0,23-22 1 0 0,73-56-415 0 0,-99 87 380 0 0,6-6-313 0 0,2 1-1 0 0,0 1 0 0 0,0 0 0 0 0,1 2 0 0 0,1 0 0 0 0,33-12 1 0 0,-26 19-1776 0 0,-27 3 1617 0 0,0 1 0 0 0,0 0 1 0 0,1 0-1 0 0,-1 1 0 0 0,0-1 1 0 0,0 0-1 0 0,0 0 0 0 0,0 1 1 0 0,0-1-1 0 0,0 0 0 0 0,0 1 0 0 0,2 0 1 0 0</inkml:trace>
</inkml:ink>
</file>

<file path=ppt/ink/ink2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5:39.5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0 222 10857 0 0,'0'0'9746'0'0,"15"-2"-8720"0"0,210-23 408 0 0,58 0-881 0 0,101-9-295 0 0,-3-17-286 0 0,-75-20-1382 0 0,-269 61 576 0 0,-28 7-489 0 0,-14 3-1054 0 0,-15 3-488 0 0,-43 12-4679 0 0,8-2 631 0 0</inkml:trace>
</inkml:ink>
</file>

<file path=ppt/ink/ink2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5:39.8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0 123 4608 0 0,'0'0'15314'0'0,"15"7"-14013"0"0,-13-6-1239 0 0,8 5 88 0 0,1-1 1 0 0,-1-1 0 0 0,1 0 0 0 0,-1 0-1 0 0,1-1 1 0 0,0-1 0 0 0,0 1 0 0 0,1-2-1 0 0,21 1 1 0 0,247-26 913 0 0,-143 10-832 0 0,-19 4-122 0 0,157-17-9 0 0,-207 17-171 0 0,-1-3-1 0 0,66-23 1 0 0,-114 31-55 0 0,-8 1-246 0 0,1 1 0 0 0,0-2 0 0 0,11-6 0 0 0,-23 11 326 0 0,0 0-1 0 0,0 0 1 0 0,0 0-1 0 0,0 0 1 0 0,0 0 0 0 0,0 0-1 0 0,0 0 1 0 0,0 0-228 0 0,0 0 227 0 0,0 0 1 0 0,0 0-1 0 0,0 0 1 0 0,-1-1-1 0 0,1 1 1 0 0,0 0-1 0 0,0 0 1 0 0,0 0-1 0 0,0 0 1 0 0,0 0-1 0 0,0 0 1 0 0,0 0-1 0 0,0 0 1 0 0,0 0-1 0 0,0 0 1 0 0,0 0-1 0 0,0 0 1 0 0,0 0 0 0 0,0-1-1 0 0,0 1 1 0 0,0 0-1 0 0,0 0 1 0 0,1 0-1 0 0,-1 0 1 0 0,0 0-1 0 0,0 0 1 0 0,0 0-1 0 0,0 0 1 0 0,0 0-1 0 0,0 0 1 0 0,0 0-137 0 0,0 0 136 0 0,0 0 1 0 0,0 0-1 0 0,0-1 1 0 0,0 1-1 0 0,0 0 1 0 0,0 0-1 0 0,1 0 1 0 0,-1 0 0 0 0,0 0-1 0 0,0 0 1 0 0,0 0-1 0 0,0 0 1 0 0,0 0-1 0 0,0 0 1 0 0,0 0-1 0 0,0 0 1 0 0,0 0-1 0 0,0 0 1 0 0,0 0-1 0 0,1 0 1 0 0,-10 0-2163 0 0,-14 3-2698 0 0,-5 2-303 0 0</inkml:trace>
</inkml:ink>
</file>

<file path=ppt/ink/ink2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5:40.9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0 1044 0 0,'0'0'19875'0'0,"0"16"-19087"0"0,0-12-745 0 0,0 228 1704 0 0,-4-8-1290 0 0,4-213-552 0 0,1-1-1 0 0,0 0 0 0 0,1 0 1 0 0,0 0-1 0 0,0 0 0 0 0,7 15 1 0 0,-8-22-99 0 0,0 0-1 0 0,0 0 1 0 0,1 0 0 0 0,-1 0 0 0 0,1 0 0 0 0,0-1 0 0 0,0 1 0 0 0,0-1 0 0 0,0 1 0 0 0,1-1 0 0 0,-1 0 0 0 0,0 0-1 0 0,1 0 1 0 0,0 0 0 0 0,-1 0 0 0 0,1 0 0 0 0,0-1 0 0 0,0 1 0 0 0,0-1 0 0 0,0 0 0 0 0,0 0 0 0 0,0 0 0 0 0,0 0-1 0 0,5 0 1 0 0,-5-1-168 0 0,0 0-169 0 0,-1 1 1 0 0,0-1-1 0 0,1 0 1 0 0,-1 0-1 0 0,1-1 1 0 0,-1 1-1 0 0,0 0 1 0 0,1-1-1 0 0,-1 0 1 0 0,0 1-1 0 0,1-1 1 0 0,-1 0-1 0 0,0 0 1 0 0,3-2-1 0 0,22-17-6333 0 0</inkml:trace>
</inkml:ink>
</file>

<file path=ppt/ink/ink2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5:41.5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61 167 7417 0 0,'0'0'13170'0'0,"-10"14"-12370"0"0,-27 49-219 0 0,34-58-529 0 0,1 0 1 0 0,0 0-1 0 0,1 0 1 0 0,-1 0-1 0 0,1 1 1 0 0,0-1-1 0 0,0 1 1 0 0,1-1-1 0 0,-1 1 1 0 0,1-1-1 0 0,2 9 1 0 0,-2-3 27 0 0,1-3-43 0 0,-1-1 0 0 0,1 0-1 0 0,1 0 1 0 0,0 0 0 0 0,0 0-1 0 0,0 0 1 0 0,0 0 0 0 0,1-1 0 0 0,0 1-1 0 0,1-1 1 0 0,4 7 0 0 0,-1-5-13 0 0,-1 1 0 0 0,2-1 0 0 0,-1-1 1 0 0,1 1-1 0 0,0-2 0 0 0,17 13 0 0 0,-7-9-19 0 0,0 0-1 0 0,1-2 0 0 0,-1 0 1 0 0,2-1-1 0 0,-1 0 0 0 0,1-2 0 0 0,28 4 1 0 0,-28-6-4 0 0,0-1 0 0 0,0-1 0 0 0,1-1 0 0 0,-1-1 0 0 0,0 0 0 0 0,0-2 0 0 0,29-7 0 0 0,-40 8 3 0 0,0-1 0 0 0,0 0 0 0 0,0-1 0 0 0,-1 0 1 0 0,0 0-1 0 0,1-1 0 0 0,-1 0 0 0 0,-1 0 0 0 0,1-1 0 0 0,-1 0 0 0 0,0 0 0 0 0,0-1 0 0 0,-1 0 0 0 0,0 0 0 0 0,0 0 1 0 0,-1-1-1 0 0,0 0 0 0 0,5-10 0 0 0,-7 12-2 0 0,0-1 0 0 0,-1 0 1 0 0,0 0-1 0 0,0 0 0 0 0,-1 0 1 0 0,1 0-1 0 0,-2-1 0 0 0,1 1 0 0 0,-1 0 1 0 0,0 0-1 0 0,0-1 0 0 0,-1 1 1 0 0,0 0-1 0 0,-1 0 0 0 0,1 0 0 0 0,-5-11 1 0 0,2 9-39 0 0,0 0 1 0 0,-1 0-1 0 0,0 0 1 0 0,-1 1-1 0 0,1 0 1 0 0,-2 0-1 0 0,1 0 1 0 0,-1 1-1 0 0,0 0 0 0 0,-1 0 1 0 0,-10-8-1 0 0,-22-11-1713 0 0,51 32 548 0 0,0 0 0 0 0,0-1 0 0 0,1 0 0 0 0,0-1 0 0 0,0-1 0 0 0,14 3 0 0 0,85 10 134 0 0,-37-7 1488 0 0,-29-2 953 0 0,170 34 5314 0 0,-138-21-5137 0 0,125 17 0 0 0,-186-35-1440 0 0,-1-1-1 0 0,1-1 1 0 0,-1-1 0 0 0,1 0 0 0 0,-1 0-1 0 0,24-7 1 0 0,-34 7-79 0 0,0-1-1 0 0,0 0 1 0 0,0 0-1 0 0,-1 0 0 0 0,1-1 1 0 0,-1 0-1 0 0,0 0 1 0 0,1 0-1 0 0,-1 0 1 0 0,4-4-1 0 0,-6 3-9 0 0,1 1-1 0 0,-1 0 0 0 0,0 0 0 0 0,1-1 1 0 0,-2 1-1 0 0,1-1 0 0 0,0 0 0 0 0,-1 1 0 0 0,0-1 1 0 0,0 0-1 0 0,0 0 0 0 0,0 0 0 0 0,0 0 1 0 0,-1-7-1 0 0,0 5-19 0 0,0 0 0 0 0,-1 0-1 0 0,0 1 1 0 0,-1-1 0 0 0,1 0 0 0 0,-1 1 0 0 0,0-1 0 0 0,0 1 0 0 0,-1-1-1 0 0,1 1 1 0 0,-1 0 0 0 0,-1 0 0 0 0,1 0 0 0 0,-1 1 0 0 0,1-1-1 0 0,-1 1 1 0 0,-1 0 0 0 0,-6-6 0 0 0,-3-2-58 0 0,-1 1 0 0 0,-1 1 0 0 0,0 0 0 0 0,-27-11 0 0 0,18 9-169 0 0,-1 2 0 0 0,-54-13 0 0 0,63 20-268 0 0,-1 0 1 0 0,0 1 0 0 0,0 0 0 0 0,0 2 0 0 0,-31 2 0 0 0,40 0-405 0 0,1-1 0 0 0,-1 1 0 0 0,0 1 0 0 0,-11 5 0 0 0,15-6-591 0 0,0 0 0 0 0,1 1 1 0 0,-1 0-1 0 0,1 0 0 0 0,-5 3 1 0 0,-2 6-5620 0 0</inkml:trace>
</inkml:ink>
</file>

<file path=ppt/ink/ink2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5:41.8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4912 0 0,'0'0'18266'0'0,"17"2"-17837"0"0,103 6 204 0 0,293 23 169 0 0,-334-29-3203 0 0,-86-2-1715 0 0,-17 0-3797 0 0,2 0 1289 0 0</inkml:trace>
</inkml:ink>
</file>

<file path=ppt/ink/ink2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5:42.4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0 123 6401 0 0,'0'0'8904'0'0,"13"-12"-7972"0"0,44-39 49 0 0,-48 45-729 0 0,-1 0 0 0 0,1 0 0 0 0,0 1 0 0 0,1 0 1 0 0,-1 1-1 0 0,1 0 0 0 0,0 1 0 0 0,0-1 0 0 0,0 2 1 0 0,16-3-1 0 0,-21 4-195 0 0,13-2 123 0 0,1 0 0 0 0,-1 1 1 0 0,1 1-1 0 0,-1 1 0 0 0,1 1 0 0 0,24 4 0 0 0,-35-4-124 0 0,1 1 0 0 0,-1 0 0 0 0,0 0 0 0 0,0 1 0 0 0,0 0 0 0 0,0 1 0 0 0,0-1 0 0 0,-1 2 0 0 0,1-1 0 0 0,-1 1 0 0 0,0 0 0 0 0,-1 0 0 0 0,1 1 0 0 0,-1 0 0 0 0,10 12 0 0 0,-14-14-49 0 0,1-1 0 0 0,-1 0 0 0 0,0 1 0 0 0,-1 0 0 0 0,1-1 0 0 0,0 1 0 0 0,-1 0 0 0 0,0 0-1 0 0,0 0 1 0 0,0 0 0 0 0,0 0 0 0 0,-1 0 0 0 0,0 0 0 0 0,0 0 0 0 0,0 5 0 0 0,-1-3 15 0 0,0-1-1 0 0,0 1 1 0 0,-1 0-1 0 0,0-1 1 0 0,0 1-1 0 0,0-1 1 0 0,-1 0-1 0 0,0 0 1 0 0,-5 8-1 0 0,-4 2 66 0 0,0-1 0 0 0,-1 0 0 0 0,-1-1 0 0 0,0-1 0 0 0,-24 17-1 0 0,-78 45 424 0 0,-15 12 19 0 0,123-81-476 0 0,1 1 1 0 0,1 0 0 0 0,-1 0 0 0 0,1 1 0 0 0,0 0 0 0 0,-7 11-1 0 0,12-16-39 0 0,0-1 0 0 0,0 1-1 0 0,0 0 1 0 0,0-1 0 0 0,0 1-1 0 0,0 0 1 0 0,1 0 0 0 0,-1 0-1 0 0,0 0 1 0 0,1 0 0 0 0,0-1-1 0 0,0 1 1 0 0,-1 0 0 0 0,1 0-1 0 0,0 0 1 0 0,0 0 0 0 0,1 0-1 0 0,-1 0 1 0 0,0 0 0 0 0,1 0-1 0 0,-1 0 1 0 0,1 0 0 0 0,0 0-1 0 0,-1-1 1 0 0,1 1 0 0 0,0 0-1 0 0,0 0 1 0 0,0-1 0 0 0,0 1-1 0 0,1-1 1 0 0,-1 1 0 0 0,0-1-1 0 0,1 1 1 0 0,-1-1 0 0 0,3 2-1 0 0,6 4 37 0 0,0-1 0 0 0,1 0 0 0 0,0-1 0 0 0,0 0 0 0 0,0-1 0 0 0,0 0 0 0 0,1-1 0 0 0,12 3 0 0 0,10-1-17 0 0,54 3-1 0 0,80-7-39 0 0,-147-2-246 0 0,0-1-1 0 0,0-2 1 0 0,-1 0 0 0 0,1-1-1 0 0,37-14 1 0 0,-57 18 138 0 0,0 1 0 0 0,0-1-1 0 0,0 1 1 0 0,0-1 0 0 0,0 1 0 0 0,0-1-1 0 0,0 0 1 0 0,0 1 0 0 0,0-1 0 0 0,0 0-1 0 0,0 0 1 0 0,-1 0 0 0 0,1 0 0 0 0,0 0-1 0 0,0-1 1 0 0,-1 2 43 0 0,1 0-1 0 0,-1-1 1 0 0,0 1-1 0 0,0 0 1 0 0,0 0-1 0 0,0-1 0 0 0,0 1 1 0 0,0 0-1 0 0,-1 0 1 0 0,1 0-1 0 0,0-1 1 0 0,0 1-1 0 0,0 0 1 0 0,0 0-1 0 0,0 0 1 0 0,0-1-1 0 0,0 1 0 0 0,0 0 1 0 0,0 0-1 0 0,-1 0 1 0 0,1-1-1 0 0,0 1 1 0 0,0 0-1 0 0,0 0 1 0 0,0 0-1 0 0,0 0 1 0 0,-1 0-1 0 0,1-1 0 0 0,-12-2-2171 0 0,-31 0-6873 0 0,6 1 1450 0 0</inkml:trace>
</inkml:ink>
</file>

<file path=ppt/ink/ink2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5:47.1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32 778 2784 0 0,'0'0'12077'0'0,"15"-14"-11285"0"0,69-71 250 0 0,-58 58-306 0 0,-2-2 0 0 0,-1-1-1 0 0,-1 0 1 0 0,22-43 0 0 0,60-140 410 0 0,-80 159-821 0 0,22-71 365 0 0,-45 120-668 0 0,-3 6-47 0 0,-1-1-1 0 0,1 1 1 0 0,0-1-1 0 0,-1 1 1 0 0,1 0-1 0 0,0 0 0 0 0,0 0 1 0 0,-3 1-1 0 0,-25 16 92 0 0,0 2-1 0 0,-33 29 1 0 0,-1 0 29 0 0,27-23-44 0 0,-1-2 0 0 0,-1-2 0 0 0,-61 26 0 0 0,96-47-83 0 0,-10 3 219 0 0,11-7-57 0 0,6-8-92 0 0,4-2-90 0 0,0 0 1 0 0,1 0-1 0 0,14-17 0 0 0,33-35-9 0 0,-36 45 50 0 0,5-8-28 0 0,1 2-1 0 0,1 1 1 0 0,42-32 0 0 0,-58 50 37 0 0,1 0 0 0 0,-1 1 1 0 0,2 0-1 0 0,-1 0 0 0 0,1 1 0 0 0,0 1 1 0 0,0 0-1 0 0,0 0 0 0 0,0 1 0 0 0,0 1 1 0 0,1 0-1 0 0,0 1 0 0 0,19 0 0 0 0,-26 2 30 0 0,0 0 1 0 0,0 1-1 0 0,0-1 0 0 0,0 1 0 0 0,0 0 0 0 0,0 0 0 0 0,0 1 0 0 0,-1 0 0 0 0,0 0 0 0 0,1 0 0 0 0,-1 1 0 0 0,8 7 0 0 0,5 6 144 0 0,30 36-1 0 0,-25-27-151 0 0,-1-3-216 0 0,45 35 0 0 0,-66-57 41 0 0,0-1 0 0 0,0 1 0 0 0,-1 0 0 0 0,1 0 0 0 0,0 0 0 0 0,0-1 0 0 0,0 1 0 0 0,-1 0 0 0 0,1 0 0 0 0,0 0 0 0 0,-1 0 0 0 0,1 0 0 0 0,-1 0 0 0 0,1 0 0 0 0,-1 0 0 0 0,0 1 0 0 0,1-1 0 0 0,-1 0 0 0 0,0 0 0 0 0,0 0 0 0 0,0 0 0 0 0,0 1 0 0 0,0 1 0 0 0,0-2-205 0 0,-1 0 1 0 0,1 0-1 0 0,0 0 1 0 0,-1 0 0 0 0,0 0-1 0 0,1 0 1 0 0,-1 0 0 0 0,0-1-1 0 0,1 1 1 0 0,-1 0-1 0 0,0 0 1 0 0,0 0 0 0 0,0-1-1 0 0,0 1 1 0 0,0 0 0 0 0,1-1-1 0 0,-1 1 1 0 0,-1-1-1 0 0,1 1 1 0 0,0-1 0 0 0,0 1-1 0 0,0-1 1 0 0,-2 1 0 0 0,-6 1-4168 0 0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38:55.2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6597 0 0,'0'0'16087'0'0,"10"16"-15764"0"0,30 52-164 0 0,-37-61-152 0 0,0-1-1 0 0,0 1 1 0 0,0 0 0 0 0,-1 0 0 0 0,0 0-1 0 0,0 0 1 0 0,-1 0 0 0 0,0 0-1 0 0,0 8 1 0 0,2 11-24 0 0,3 15-348 0 0,8 39-1266 0 0,-12-71 628 0 0,1 1 1 0 0,0-1-1 0 0,6 10 0 0 0,-9-18 569 0 0,0 0 0 0 0,1 0 0 0 0,-1-1-1 0 0,1 1 1 0 0,-1 0 0 0 0,1 0 0 0 0,-1-1 0 0 0,1 1 0 0 0,0 0 0 0 0,-1-1 0 0 0,1 1 0 0 0,0-1-1 0 0,0 1 1 0 0,-1-1 0 0 0,1 1 0 0 0,0-1 0 0 0,1 1 0 0 0,6-4-5641 0 0</inkml:trace>
</inkml:ink>
</file>

<file path=ppt/ink/ink2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5:50.1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146 257 9217 0 0,'0'0'4378'0'0,"-8"14"-3995"0"0,1-1-223 0 0,-1 0 75 0 0,1 0 0 0 0,1 0 0 0 0,0 1 1 0 0,1 0-1 0 0,-4 17 0 0 0,-4 38 345 0 0,3 0 0 0 0,3 0 0 0 0,2 82 1 0 0,4-148-149 0 0,-2-6-80 0 0,-2-7 100 0 0,-7-30-225 0 0,2-1 0 0 0,2 0 0 0 0,1 0-1 0 0,2 0 1 0 0,2-71 0 0 0,4 84-222 0 0,1 0 1 0 0,2 0-1 0 0,0 1 0 0 0,2-1 0 0 0,1 1 0 0 0,1 0 0 0 0,2 1 0 0 0,0 0 0 0 0,21-35 1 0 0,-26 52 4 0 0,0 1 0 0 0,1-1 1 0 0,0 1-1 0 0,1 1 1 0 0,-1 0-1 0 0,1-1 0 0 0,1 2 1 0 0,11-9-1 0 0,-13 11-15 0 0,1 0 0 0 0,1 0 0 0 0,-1 1-1 0 0,0 0 1 0 0,1 0 0 0 0,-1 1 0 0 0,1 0 0 0 0,0 0 0 0 0,0 1-1 0 0,15-1 1 0 0,-10 2-12 0 0,0 0-1 0 0,-1 0 1 0 0,1 2-1 0 0,-1-1 1 0 0,23 7-1 0 0,-31-7 7 0 0,0 0 1 0 0,0 0-1 0 0,-1 1 1 0 0,1 0-1 0 0,-1 0 0 0 0,1 0 1 0 0,-1 0-1 0 0,0 0 1 0 0,0 0-1 0 0,0 1 1 0 0,0 0-1 0 0,0-1 0 0 0,-1 1 1 0 0,1 0-1 0 0,-1 1 1 0 0,0-1-1 0 0,0 0 0 0 0,0 1 1 0 0,0-1-1 0 0,0 1 1 0 0,-1-1-1 0 0,2 8 1 0 0,-1-3 12 0 0,-1 1 0 0 0,-1-1 0 0 0,1 1 0 0 0,-1 0 1 0 0,-1-1-1 0 0,0 1 0 0 0,0-1 0 0 0,-1 0 0 0 0,1 1 1 0 0,-2-1-1 0 0,1 0 0 0 0,-1 0 0 0 0,-8 14 0 0 0,-4 5 81 0 0,-1-1 0 0 0,-28 35 0 0 0,34-48-38 0 0,-33 42 202 0 0,23-33 33 0 0,2 2 0 0 0,0 0-1 0 0,-27 52 1 0 0,43-72-215 0 0,0 1-1 0 0,1-1 0 0 0,-1 1 1 0 0,1 0-1 0 0,0 0 0 0 0,0-1 1 0 0,0 1-1 0 0,1 0 1 0 0,-1 0-1 0 0,1 0 0 0 0,0 0 1 0 0,1 0-1 0 0,-1 0 0 0 0,3 9 1 0 0,-1-9-38 0 0,0 0 0 0 0,1 0 0 0 0,-1-1 0 0 0,1 1 0 0 0,0-1 0 0 0,0 0 0 0 0,0 0 0 0 0,0 0 1 0 0,1 0-1 0 0,0 0 0 0 0,0-1 0 0 0,0 1 0 0 0,8 4 0 0 0,2 0 6 0 0,0 0 0 0 0,1-1 0 0 0,0 0 0 0 0,0-1-1 0 0,1-1 1 0 0,0 0 0 0 0,16 2 0 0 0,-5-3-697 0 0,0-1 1 0 0,0-1-1 0 0,40-2 0 0 0,-41-3-1597 0 0,1-2 0 0 0,-1-1 0 0 0,0 0 0 0 0,-1-2 1 0 0,35-16-1 0 0,-7-1-1483 0 0,-42 19 3742 0 0,-1-1 0 0 0,17-14 0 0 0,-22 17 447 0 0,0 0 0 0 0,-1-1 1 0 0,1 0-1 0 0,-1 0 1 0 0,0 0-1 0 0,0 0 1 0 0,-1-1-1 0 0,0 0 1 0 0,0 1-1 0 0,0-1 0 0 0,-1 0 1 0 0,1-1-1 0 0,-2 1 1 0 0,1 0-1 0 0,1-12 1 0 0,-2 11-50 0 0,-1 1 1 0 0,0 0-1 0 0,0 0 1 0 0,0-1 0 0 0,-1 1-1 0 0,0 0 1 0 0,-1-1-1 0 0,1 1 1 0 0,-1 0-1 0 0,0 0 1 0 0,0 0 0 0 0,-1 1-1 0 0,-4-9 1 0 0,4 10-241 0 0,0 1 0 0 0,0-1 0 0 0,0 1 0 0 0,0 0 0 0 0,0-1 0 0 0,-1 1-1 0 0,0 1 1 0 0,1-1 0 0 0,-1 1 0 0 0,0-1 0 0 0,0 1 0 0 0,-1 0 0 0 0,1 0 0 0 0,0 1 0 0 0,0-1 0 0 0,-1 1 0 0 0,1 0 0 0 0,-1 0 0 0 0,-5 0 0 0 0,1 1 15 0 0,0-1 0 0 0,0 1 0 0 0,0 1 0 0 0,0 0-1 0 0,0 0 1 0 0,1 1 0 0 0,-1 0 0 0 0,-15 6 0 0 0,18-6-121 0 0,1 1-1 0 0,-1 0 1 0 0,1 0 0 0 0,0 0 0 0 0,0 0 0 0 0,0 1-1 0 0,0 0 1 0 0,1 0 0 0 0,-1 1 0 0 0,1-1 0 0 0,0 1-1 0 0,1 0 1 0 0,-6 9 0 0 0,7-12-44 0 0,1 0-1 0 0,0 0 1 0 0,0 0 0 0 0,0 1 0 0 0,0-1-1 0 0,0 0 1 0 0,1 1 0 0 0,-1-1-1 0 0,1 0 1 0 0,0 1 0 0 0,-1-1 0 0 0,1 1-1 0 0,0-1 1 0 0,0 0 0 0 0,1 1 0 0 0,-1-1-1 0 0,0 1 1 0 0,1-1 0 0 0,0 0-1 0 0,-1 1 1 0 0,1-1 0 0 0,0 0 0 0 0,0 1-1 0 0,0-1 1 0 0,0 0 0 0 0,1 0-1 0 0,-1 0 1 0 0,1 0 0 0 0,-1 0 0 0 0,1-1-1 0 0,0 1 1 0 0,-1 0 0 0 0,1-1-1 0 0,0 1 1 0 0,0-1 0 0 0,0 1 0 0 0,0-1-1 0 0,1 0 1 0 0,-1 0 0 0 0,0 0 0 0 0,0 0-1 0 0,5 1 1 0 0,1-1 14 0 0,0 0 1 0 0,0 0-1 0 0,1 0 0 0 0,-1-1 1 0 0,0 0-1 0 0,0-1 0 0 0,0 1 1 0 0,0-2-1 0 0,11-2 1 0 0,2-3 57 0 0,0 0 0 0 0,21-12 0 0 0,-24 11 53 0 0,-17 7-122 0 0,0 0 0 0 0,0 1 0 0 0,1-1 1 0 0,-1 1-1 0 0,0 0 0 0 0,0-1 0 0 0,0 1 0 0 0,0 0 1 0 0,1 0-1 0 0,-1-1 0 0 0,0 1 0 0 0,0 0 0 0 0,1 0 1 0 0,-1 1-1 0 0,0-1 0 0 0,0 0 0 0 0,0 0 0 0 0,1 0 1 0 0,-1 1-1 0 0,0-1 0 0 0,0 1 0 0 0,0-1 0 0 0,0 1 1 0 0,0-1-1 0 0,0 1 0 0 0,0 0 0 0 0,2 0 1 0 0,-1 3-57 0 0,1-1 0 0 0,0 0 0 0 0,-1 1 0 0 0,0 0 1 0 0,0-1-1 0 0,3 7 0 0 0,0 2-101 0 0,-2-7-206 0 0,-1-1 1 0 0,1 1-1 0 0,0-1 0 0 0,1 1 0 0 0,-1-1 0 0 0,1 0 0 0 0,-1 0 0 0 0,1-1 1 0 0,0 1-1 0 0,1-1 0 0 0,-1 0 0 0 0,1 0 0 0 0,8 4 0 0 0,-10-5-81 0 0,1-1 0 0 0,-1 0 0 0 0,1 0-1 0 0,-1-1 1 0 0,1 1 0 0 0,-1-1 0 0 0,1 1 0 0 0,0-1 0 0 0,-1 0-1 0 0,1-1 1 0 0,0 1 0 0 0,-1 0 0 0 0,1-1 0 0 0,0 0 0 0 0,-1 0-1 0 0,1 0 1 0 0,-1-1 0 0 0,0 1 0 0 0,1-1 0 0 0,-1 1 0 0 0,4-4-1 0 0,-1 1 297 0 0,0-1-1 0 0,0 0 0 0 0,0 0 0 0 0,-1-1 0 0 0,1 1 0 0 0,-1-1 0 0 0,7-11 1 0 0,-5 4 1865 0 0,0 1 0 0 0,-1-1 1 0 0,6-17-1 0 0,-12 29-1577 0 0,1 1-1 0 0,-1-1 1 0 0,0 0 0 0 0,0 1 0 0 0,0-1 0 0 0,0 1-1 0 0,1-1 1 0 0,-1 0 0 0 0,0 1 0 0 0,0-1-1 0 0,1 1 1 0 0,-1-1 0 0 0,1 1 0 0 0,-1-1-1 0 0,0 1 1 0 0,1-1 0 0 0,-1 1 0 0 0,1-1 0 0 0,-1 1-1 0 0,1 0 1 0 0,-1-1 0 0 0,1 1 0 0 0,-1 0-1 0 0,1-1 1 0 0,1 1 0 0 0,-1 0-31 0 0,0 1 0 0 0,0-1 0 0 0,0 0 0 0 0,0 1-1 0 0,-1-1 1 0 0,1 1 0 0 0,0 0 0 0 0,0-1 0 0 0,0 1 0 0 0,0 0 0 0 0,-1-1 0 0 0,2 2 0 0 0,5 5-75 0 0,-1-2 26 0 0,1 0 1 0 0,0-1 0 0 0,0 0-1 0 0,0 0 1 0 0,1-1 0 0 0,-1 1-1 0 0,1-2 1 0 0,0 1 0 0 0,0-1-1 0 0,11 2 1 0 0,8-1-47 0 0,48-1 0 0 0,-68-2-1 0 0,2 0-8 0 0,0-1 0 0 0,0 0 0 0 0,0 0 0 0 0,0-1 0 0 0,0 0 0 0 0,-1-1 0 0 0,1 0 0 0 0,-1 0 0 0 0,0-1 0 0 0,0 0 0 0 0,10-6 0 0 0,-14 7 8 0 0,0 0 1 0 0,-1 1-1 0 0,1-1 1 0 0,0-1-1 0 0,-1 1 1 0 0,0-1-1 0 0,0 1 1 0 0,0-1-1 0 0,0 0 1 0 0,-1 0 0 0 0,1 0-1 0 0,-1 0 1 0 0,0 0-1 0 0,0-1 1 0 0,-1 1-1 0 0,1-1 1 0 0,-1 1-1 0 0,0-1 1 0 0,0 0-1 0 0,0 1 1 0 0,-1-1-1 0 0,0-9 1 0 0,-1 11 22 0 0,1-1 0 0 0,-1 1 0 0 0,0-1 0 0 0,0 1 0 0 0,-1-1 0 0 0,1 1 0 0 0,-1 0 0 0 0,0-1 0 0 0,1 1 0 0 0,-1 0 0 0 0,-1 0 0 0 0,1 1 0 0 0,0-1 0 0 0,-1 0 0 0 0,1 1 0 0 0,-1-1 0 0 0,0 1 0 0 0,0 0 0 0 0,0 0 0 0 0,0 0 0 0 0,0 0 0 0 0,-1 1 1 0 0,-2-2-1 0 0,-3-1-2 0 0,-1 1 0 0 0,1 0 1 0 0,0 0-1 0 0,-1 1 1 0 0,1 1-1 0 0,-1-1 1 0 0,-14 1-1 0 0,23 1-42 0 0,-1 0 0 0 0,0 0-1 0 0,0 0 1 0 0,1 0 0 0 0,-1 0 0 0 0,0 1-1 0 0,0-1 1 0 0,1 0 0 0 0,-1 1 0 0 0,0 0-1 0 0,1-1 1 0 0,-1 1 0 0 0,1 0 0 0 0,-1 0-1 0 0,1 0 1 0 0,-1 0 0 0 0,1 0 0 0 0,-1 0-1 0 0,1 0 1 0 0,0 0 0 0 0,0 1 0 0 0,0-1-1 0 0,-2 3 1 0 0,2-2-1 0 0,0 0-1 0 0,1 0 0 0 0,-1 1 1 0 0,0-1-1 0 0,1 0 1 0 0,0 1-1 0 0,-1-1 0 0 0,1 1 1 0 0,0-1-1 0 0,0 1 1 0 0,0-1-1 0 0,1 0 0 0 0,-1 1 1 0 0,1-1-1 0 0,-1 0 1 0 0,2 5-1 0 0,5 6 14 0 0,-1 0 0 0 0,2 0 0 0 0,0 0 0 0 0,0-1-1 0 0,1 0 1 0 0,14 13 0 0 0,5 10-2 0 0,-8-10 9 0 0,-2 1 0 0 0,24 44 0 0 0,-37-59-16 0 0,0 0 0 0 0,-1 0 0 0 0,0 0 0 0 0,-1 0 1 0 0,0 1-1 0 0,-1-1 0 0 0,0 1 0 0 0,-1-1 0 0 0,0 1 1 0 0,-1 14-1 0 0,0-23-46 0 0,-1 1 1 0 0,0-1 0 0 0,0 0-1 0 0,0 1 1 0 0,0-1 0 0 0,-1 0-1 0 0,1 0 1 0 0,-1 0-1 0 0,0 0 1 0 0,0 0 0 0 0,0 0-1 0 0,0 0 1 0 0,-1-1 0 0 0,1 1-1 0 0,-1-1 1 0 0,1 0 0 0 0,-1 0-1 0 0,0 0 1 0 0,0 0-1 0 0,0 0 1 0 0,0 0 0 0 0,0-1-1 0 0,0 1 1 0 0,0-1 0 0 0,-1 0-1 0 0,1 0 1 0 0,0 0 0 0 0,-5 0-1 0 0,7-1-19 0 0,1 0 0 0 0,-1 0-1 0 0,1 0 1 0 0,-1 0 0 0 0,1 0-1 0 0,-1 0 1 0 0,1 0 0 0 0,-1 0-1 0 0,1-1 1 0 0,0 1 0 0 0,-1 0 0 0 0,1 0-1 0 0,-1 0 1 0 0,1-1 0 0 0,-1 1-1 0 0,1 0 1 0 0,0 0 0 0 0,-1-1-1 0 0,1 1 1 0 0,-1 0 0 0 0,1-1-1 0 0,0 1 1 0 0,0-1 0 0 0,-1 1 0 0 0,1 0-1 0 0,0-1 1 0 0,0 1 0 0 0,-1-1-1 0 0,1 1 1 0 0,0-1 0 0 0,0 1-1 0 0,0-1 1 0 0,0 1 0 0 0,0-1-1 0 0,-1 1 1 0 0,1-1 0 0 0,0 1 0 0 0,0-1-1 0 0,0 1 1 0 0,0-1 0 0 0,1 1-1 0 0,-1-1 1 0 0,0 1 0 0 0,0 0-1 0 0,0-1 1 0 0,0 1 0 0 0,0-1-1 0 0,1 0 1 0 0,0-2-296 0 0,0 0 0 0 0,0 1 0 0 0,0-1 0 0 0,1 0 0 0 0,-1 1 0 0 0,1-1 0 0 0,2-3 0 0 0,37-32-5873 0 0,-13 15 1505 0 0</inkml:trace>
</inkml:ink>
</file>

<file path=ppt/ink/ink2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5:50.4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13 271 536 0 0,'0'0'2298'0'0,"16"-13"1806"0"0,52-42-1747 0 0,-53 43-1000 0 0,25-25 0 0 0,-35 31-831 0 0,-1 0 1 0 0,1-1-1 0 0,-1 1 1 0 0,0-1-1 0 0,4-9 1 0 0,-7 13-390 0 0,0 1-1 0 0,0-1 1 0 0,0 0-1 0 0,0 0 1 0 0,0 0-1 0 0,0 0 1 0 0,-1 0-1 0 0,0 1 1 0 0,1-1-1 0 0,-1 0 1 0 0,0 0-1 0 0,0 0 1 0 0,-1 0-1 0 0,1 0 1 0 0,-1 0-1 0 0,1 0 1 0 0,-1 0-1 0 0,0 0 1 0 0,0 0-1 0 0,0 0 1 0 0,-1 1-1 0 0,1-1 1 0 0,0 1-1 0 0,-1-1 1 0 0,0 1-1 0 0,-3-5 1 0 0,2 5-53 0 0,0-1-1 0 0,-1 0 1 0 0,1 1 0 0 0,-1 0 0 0 0,1 0 0 0 0,-1 0-1 0 0,0 0 1 0 0,0 1 0 0 0,1-1 0 0 0,-1 1 0 0 0,-1 0-1 0 0,1 0 1 0 0,0 0 0 0 0,0 1 0 0 0,0-1-1 0 0,0 1 1 0 0,0 0 0 0 0,-7 1 0 0 0,7 0-43 0 0,0-1 0 0 0,-1 1 0 0 0,1 0 0 0 0,0 1 0 0 0,0-1 1 0 0,0 1-1 0 0,0 0 0 0 0,0 0 0 0 0,0 0 0 0 0,1 0 0 0 0,-1 1 0 0 0,1-1 0 0 0,-1 1 1 0 0,1 0-1 0 0,0 0 0 0 0,0 0 0 0 0,0 1 0 0 0,1-1 0 0 0,-1 1 0 0 0,1-1 0 0 0,0 1 0 0 0,0 0 1 0 0,0 0-1 0 0,-2 8 0 0 0,2-7 15 0 0,0 1 0 0 0,1 0 0 0 0,0 0 1 0 0,0 0-1 0 0,1 0 0 0 0,-1 0 0 0 0,1 0 0 0 0,1 0 1 0 0,-1 0-1 0 0,1 0 0 0 0,0 0 0 0 0,0 0 0 0 0,1 0 1 0 0,0-1-1 0 0,0 1 0 0 0,0 0 0 0 0,5 7 0 0 0,-1-3-4 0 0,2 0-1 0 0,0 0 1 0 0,0-1-1 0 0,0 0 1 0 0,1-1-1 0 0,1 0 1 0 0,0 0-1 0 0,0-1 1 0 0,0 0-1 0 0,15 7 1 0 0,-7-5-41 0 0,1 0 0 0 0,0-2 0 0 0,1 0 0 0 0,0-2 0 0 0,29 6 0 0 0,33-4-2456 0 0,-54-7-1389 0 0,-1 0-3361 0 0,-11 0 1679 0 0</inkml:trace>
</inkml:ink>
</file>

<file path=ppt/ink/ink2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5:50.9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261 65 40 0 0,'0'0'10520'0'0,"-13"-7"-8941"0"0,-43-24-450 0 0,48 27-747 0 0,-2 0-1 0 0,1 0 1 0 0,0 1 0 0 0,-1 0 0 0 0,1 0-1 0 0,-1 1 1 0 0,0 1 0 0 0,0 0-1 0 0,0 0 1 0 0,0 1 0 0 0,0 0 0 0 0,-19 3-1 0 0,26-3-313 0 0,-1 0 0 0 0,1 1 0 0 0,0 0-1 0 0,0 0 1 0 0,1 0 0 0 0,-1 0 0 0 0,0 0 0 0 0,0 0-1 0 0,0 1 1 0 0,-4 3 0 0 0,6-5-61 0 0,0 1 0 0 0,0 0 0 0 0,0 0 0 0 0,1 0 0 0 0,-1 0 0 0 0,0 0 0 0 0,0 0 0 0 0,1 0 0 0 0,-1 0 0 0 0,1 0 0 0 0,-1 0 0 0 0,1 1 0 0 0,-1-1 0 0 0,1 0 0 0 0,0 0 0 0 0,-1 0 0 0 0,1 1 0 0 0,0-1 0 0 0,0 0 0 0 0,0 0 1 0 0,0 0-1 0 0,0 1 0 0 0,0-1 0 0 0,1 0 0 0 0,-1 0 0 0 0,0 1 0 0 0,0-1 0 0 0,1 0 0 0 0,-1 0 0 0 0,2 2 0 0 0,0 2 21 0 0,1-1 0 0 0,0 1 0 0 0,1-1 1 0 0,-1 1-1 0 0,1-1 0 0 0,-1 0 0 0 0,7 4 0 0 0,34 26 112 0 0,-27-21-133 0 0,26 18 45 0 0,49 40 81 0 0,-77-57-64 0 0,-1 0 0 0 0,0 0 1 0 0,21 30-1 0 0,-31-39-11 0 0,-1 0 0 0 0,0 0 0 0 0,0 0-1 0 0,-1 1 1 0 0,1-1 0 0 0,-1 1 0 0 0,0-1-1 0 0,-1 1 1 0 0,2 6 0 0 0,-3-10-16 0 0,0 0 1 0 0,0 0 0 0 0,0 0-1 0 0,0 0 1 0 0,0 0-1 0 0,-1-1 1 0 0,1 1-1 0 0,0 0 1 0 0,-1 0 0 0 0,1 0-1 0 0,-1-1 1 0 0,0 1-1 0 0,0 0 1 0 0,0 0 0 0 0,0-1-1 0 0,0 1 1 0 0,0-1-1 0 0,0 1 1 0 0,0-1 0 0 0,0 0-1 0 0,-1 1 1 0 0,1-1-1 0 0,-1 0 1 0 0,1 0 0 0 0,-1 0-1 0 0,1 0 1 0 0,-1 0-1 0 0,0 0 1 0 0,1 0 0 0 0,-1 0-1 0 0,-2 0 1 0 0,-6 2-138 0 0,1 0 0 0 0,-1 0 0 0 0,1-1 0 0 0,-1 0 0 0 0,0-1 0 0 0,0 0 0 0 0,0 0 0 0 0,-19-3 1 0 0,29 2 14 0 0,-1 1 0 0 0,1-1 0 0 0,0 0 1 0 0,-1 0-1 0 0,1 0 0 0 0,0 0 0 0 0,-1 0 1 0 0,1 0-1 0 0,0 0 0 0 0,-1 0 0 0 0,1 0 1 0 0,-1-1-1 0 0,1 1 0 0 0,0 0 0 0 0,-1 0 1 0 0,1 0-1 0 0,0 0 0 0 0,0 0 0 0 0,-1-1 1 0 0,1 1-1 0 0,0 0 0 0 0,-1 0 0 0 0,1-1 1 0 0,0 1-1 0 0,0 0 0 0 0,-1 0 0 0 0,1-1 1 0 0,0 1-1 0 0,0 0 0 0 0,0 0 0 0 0,-1-1 1 0 0,1 1-1 0 0,0 0 0 0 0,0-1 0 0 0,0 1 1 0 0,0 0-1 0 0,0-1 0 0 0,0 1 0 0 0,0-1 1 0 0,0 1-1 0 0,0 0 0 0 0,0-1 0 0 0,0 1 1 0 0,0 0-1 0 0,0-1 0 0 0,0 1 0 0 0,0 0 1 0 0,0-1-1 0 0,0 1 0 0 0,0 0 0 0 0,0-1 1 0 0,0 1-1 0 0,1 0 0 0 0,-1-1 0 0 0,0 1 1 0 0,0 0-1 0 0,0-1 0 0 0,1 1 0 0 0,-1 0 1 0 0,0 0-1 0 0,0-1 0 0 0,1 1 0 0 0,-1 0 1 0 0,0 0-1 0 0,1-1 0 0 0,18-14-6271 0 0,-6 10 1683 0 0</inkml:trace>
</inkml:ink>
</file>

<file path=ppt/ink/ink2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5:51.2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164 182 6741 0 0,'0'0'5175'0'0,"15"-11"-3676"0"0,45-38-158 0 0,-57 46-1168 0 0,0 1 0 0 0,0-1 0 0 0,0 0 0 0 0,-1 0 0 0 0,1 0 0 0 0,-1 0 0 0 0,0 0 0 0 0,0 0 0 0 0,0-1 0 0 0,0 1 0 0 0,0-1 0 0 0,-1 1 0 0 0,2-6 0 0 0,-3 7-84 0 0,0 0 0 0 0,0 0 0 0 0,0 0 0 0 0,0 0 0 0 0,0 1 0 0 0,0-1 0 0 0,0 0 0 0 0,-1 0 0 0 0,1 0 0 0 0,-1 0 0 0 0,1 0 0 0 0,-1 0 0 0 0,0 0 0 0 0,0 1 0 0 0,0-1 0 0 0,0 0 0 0 0,0 1 0 0 0,-2-3 0 0 0,-1 0 8 0 0,1 1-1 0 0,-1-1 1 0 0,0 1-1 0 0,0 1 1 0 0,-1-1-1 0 0,1 0 1 0 0,-1 1 0 0 0,1 0-1 0 0,-1 0 1 0 0,0 0-1 0 0,1 1 1 0 0,-1 0-1 0 0,0 0 1 0 0,0 0-1 0 0,-7 0 1 0 0,0 0 5 0 0,0 1 0 0 0,0 1 0 0 0,0 0 0 0 0,-1 1 0 0 0,1 0 0 0 0,1 0 0 0 0,-19 8 0 0 0,26-9-83 0 0,0 1 1 0 0,0-1-1 0 0,0 1 0 0 0,0 1 1 0 0,1-1-1 0 0,-1 0 0 0 0,1 1 0 0 0,-1 0 1 0 0,1-1-1 0 0,0 2 0 0 0,0-1 1 0 0,0 0-1 0 0,1 0 0 0 0,-1 1 1 0 0,1-1-1 0 0,0 1 0 0 0,0 0 1 0 0,0 0-1 0 0,0 0 0 0 0,1 0 0 0 0,-1 0 1 0 0,1 0-1 0 0,0 0 0 0 0,-1 9 1 0 0,2-9-21 0 0,0 0 0 0 0,0 0 0 0 0,0 0 0 0 0,1 0 0 0 0,-1 0 0 0 0,1 0 0 0 0,0 0 1 0 0,0 0-1 0 0,0-1 0 0 0,1 1 0 0 0,-1 0 0 0 0,1 0 0 0 0,0-1 0 0 0,0 1 0 0 0,4 4 0 0 0,-2-4 10 0 0,0 1-1 0 0,1-1 0 0 0,0 1 0 0 0,0-1 1 0 0,0-1-1 0 0,0 1 0 0 0,1-1 0 0 0,-1 0 1 0 0,7 3-1 0 0,1-1-57 0 0,1 0 1 0 0,-1-2-1 0 0,1 1 1 0 0,0-2-1 0 0,-1 1 1 0 0,1-2-1 0 0,0 0 0 0 0,19-1 1 0 0,-29-1-97 0 0,0 1 0 0 0,0-1 0 0 0,0 0 1 0 0,0 0-1 0 0,0 0 0 0 0,-1-1 0 0 0,1 1 0 0 0,0-1 0 0 0,-1 0 1 0 0,0 0-1 0 0,1 0 0 0 0,4-4 0 0 0,1-3-1430 0 0,0 1 1 0 0,13-18-1 0 0,-15 16-1174 0 0,1 0 1 0 0,15-13-1 0 0,-6 9-1914 0 0</inkml:trace>
</inkml:ink>
</file>

<file path=ppt/ink/ink2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5:51.5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40 0 0,'0'0'17337'0'0,"3"0"-16672"0"0,-2 0-591 0 0,0 1-1 0 0,0-1 0 0 0,0 1 1 0 0,0-1-1 0 0,0 1 0 0 0,0 0 1 0 0,0-1-1 0 0,-1 1 0 0 0,1 0 1 0 0,0 0-1 0 0,0-1 0 0 0,0 1 1 0 0,-1 0-1 0 0,1 0 0 0 0,0 0 0 0 0,-1 0 1 0 0,1 0-1 0 0,-1 0 0 0 0,1 0 1 0 0,-1 0-1 0 0,0 0 0 0 0,1 0 1 0 0,-1 0-1 0 0,0 2 0 0 0,7 37 871 0 0,-4-19-813 0 0,-3-19-126 0 0,1 4 14 0 0,1 1 1 0 0,0 0 0 0 0,0-1-1 0 0,3 8 1 0 0,-5-13-28 0 0,1 1-1 0 0,0-1 0 0 0,0 0 1 0 0,0 1-1 0 0,0-1 0 0 0,0 0 1 0 0,0 1-1 0 0,0-1 1 0 0,0 0-1 0 0,1 0 0 0 0,-1 0 1 0 0,0 0-1 0 0,1 0 1 0 0,-1 0-1 0 0,0 0 0 0 0,1-1 1 0 0,-1 1-1 0 0,1 0 1 0 0,0-1-1 0 0,-1 1 0 0 0,1-1 1 0 0,2 1-1 0 0,2-1-80 0 0,0 0-1 0 0,0 0 0 0 0,0-1 0 0 0,0 1 1 0 0,0-1-1 0 0,0-1 0 0 0,0 1 1 0 0,-1-1-1 0 0,1 0 0 0 0,0 0 1 0 0,-1-1-1 0 0,1 1 0 0 0,5-6 1 0 0,8-4 82 0 0,-2-2 1 0 0,22-21-1 0 0,4-2 1399 0 0,-43 37-1379 0 0,0 0 0 0 0,0 0 0 0 0,1 0 1 0 0,-1 0-1 0 0,0 0 0 0 0,0 0 0 0 0,0 0 0 0 0,1 0 0 0 0,-1 0 0 0 0,0 0 1 0 0,0 0-1 0 0,0 0 0 0 0,1 0 0 0 0,-1 0 0 0 0,0 0 0 0 0,0 0 0 0 0,0 0 1 0 0,1 0-1 0 0,-1 0 0 0 0,0 0 0 0 0,0 0 0 0 0,0 0 0 0 0,0 0 1 0 0,1 1-1 0 0,-1-1 0 0 0,0 0 0 0 0,0 0 0 0 0,0 0 0 0 0,0 0 0 0 0,0 0 1 0 0,1 1-1 0 0,-1-1 0 0 0,0 0 0 0 0,0 0 0 0 0,0 0 0 0 0,0 1 0 0 0,7 11 69 0 0,2 14-136 0 0,2 6-724 0 0,0 0-3186 0 0,-9-29 1660 0 0</inkml:trace>
</inkml:ink>
</file>

<file path=ppt/ink/ink2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5:51.9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6885 0 0,'0'0'14092'0'0,"5"19"-13443"0"0,-3-12-597 0 0,30 135 455 0 0,1 105-662 0 0,-27-81-2717 0 0,-5-150 1848 0 0,-2 24-1225 0 0,0-37 1116 0 0,1-1-1 0 0,-1 1 1 0 0,0-1 0 0 0,1 1-1 0 0,-1-1 1 0 0,0 1 0 0 0,-2 2 0 0 0</inkml:trace>
</inkml:ink>
</file>

<file path=ppt/ink/ink2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5:52.2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79 1396 0 0,'0'0'13099'0'0,"0"-12"-11391"0"0,-2-54 1255 0 0,12 96-356 0 0,69 298-934 0 0,-67-284-2645 0 0,-3 0 1 0 0,-1 1-1 0 0,-2 0 0 0 0,-1 91 0 0 0,-9-119-2152 0 0,-4-8-2466 0 0</inkml:trace>
</inkml:ink>
</file>

<file path=ppt/ink/ink2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5:52.5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1 278 4864 0 0,'0'0'10893'0'0,"0"-12"-9922"0"0,3-39-219 0 0,-2 49-706 0 0,-1 1 0 0 0,0-1 0 0 0,0 1 0 0 0,1-1 1 0 0,-1 0-1 0 0,1 1 0 0 0,-1-1 0 0 0,1 1 0 0 0,-1-1 1 0 0,1 1-1 0 0,0 0 0 0 0,0-1 0 0 0,0 1 1 0 0,0 0-1 0 0,0-1 0 0 0,0 1 0 0 0,0 0 0 0 0,0 0 1 0 0,1 0-1 0 0,-1 0 0 0 0,0 0 0 0 0,1 0 0 0 0,-1 1 1 0 0,0-1-1 0 0,1 0 0 0 0,-1 1 0 0 0,1-1 0 0 0,1 0 1 0 0,3-1 51 0 0,9-4 72 0 0,-1 1 0 0 0,1 1 0 0 0,0 0 1 0 0,1 2-1 0 0,29-3 0 0 0,5-1-339 0 0,-46 5-88 0 0,1 0-1 0 0,-1 0 1 0 0,0-1 0 0 0,1 1 0 0 0,-1-1 0 0 0,0 0-1 0 0,0 0 1 0 0,0-1 0 0 0,0 1 0 0 0,5-6 0 0 0,19-20-7889 0 0,-20 19 3731 0 0</inkml:trace>
  <inkml:trace contextRef="#ctx0" brushRef="#br0" timeOffset="1">361 7 1136 0 0,'0'0'16626'0'0,"1"-2"-16165"0"0,-1 2-449 0 0,0 0 1 0 0,0 0-1 0 0,0-1 1 0 0,0 1-1 0 0,1 0 1 0 0,-1 0-1 0 0,0 0 1 0 0,0-1-1 0 0,0 1 0 0 0,0 0 1 0 0,0 0-1 0 0,0 0 1 0 0,1-1-1 0 0,-1 1 1 0 0,0 0-1 0 0,0 0 1 0 0,0 0-1 0 0,0 0 0 0 0,1 0 1 0 0,-1-1-1 0 0,0 1 1 0 0,0 0-1 0 0,0 0 1 0 0,1 0-1 0 0,-1 0 1 0 0,0 0-1 0 0,0 0 0 0 0,1 0 1 0 0,-1 0-1 0 0,0 0 1 0 0,0 0-1 0 0,0 0 1 0 0,1 0-1 0 0,-1 0 1 0 0,0 0-1 0 0,0 0 0 0 0,1 0 1 0 0,-1 0-1 0 0,0 0 1 0 0,0 0-1 0 0,0 0 1 0 0,1 0-1 0 0,-1 0 1 0 0,0 0-1 0 0,0 0 0 0 0,0 1 1 0 0,1-1-1 0 0,-1 0 1 0 0,0 0-1 0 0,0 0 1 0 0,0 0-1 0 0,1 0 1 0 0,-1 1-1 0 0,0-1 0 0 0,0 0 1 0 0,0 0-1 0 0,0 0 1 0 0,0 1-1 0 0,0-1 1 0 0,6 20 598 0 0,-3-6-474 0 0,9 36 7 0 0,12 34-2436 0 0,-22-77 1392 0 0,1-1 0 0 0,-1 1 0 0 0,8 11 0 0 0,-8-16 61 0 0,0 0 0 0 0,-1 1 1 0 0,1-1-1 0 0,0 0 0 0 0,0 0 0 0 0,0 0 1 0 0,5 2-1 0 0,13 4-5553 0 0</inkml:trace>
</inkml:ink>
</file>

<file path=ppt/ink/ink2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5:52.9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238 63 4956 0 0,'0'0'11753'0'0,"-15"-10"-10826"0"0,-48-32-197 0 0,60 41-674 0 0,0-1 0 0 0,0 1 0 0 0,0 0 0 0 0,0-1 0 0 0,0 2 0 0 0,0-1 0 0 0,-1 0 0 0 0,1 1 0 0 0,0-1-1 0 0,-1 1 1 0 0,1 0 0 0 0,0 0 0 0 0,-1 0 0 0 0,1 1 0 0 0,-5 0 0 0 0,3 1 34 0 0,-1 0 1 0 0,1 0-1 0 0,0 0 0 0 0,0 1 1 0 0,0 0-1 0 0,-5 3 0 0 0,5-2-49 0 0,0 0-1 0 0,1 0 1 0 0,-1 0-1 0 0,1 1 1 0 0,-1-1-1 0 0,1 1 1 0 0,1 0-1 0 0,-1 0 1 0 0,1 1-1 0 0,0-1 1 0 0,0 1 0 0 0,0-1-1 0 0,1 1 1 0 0,-1 0-1 0 0,2 0 1 0 0,-1 0-1 0 0,1 0 1 0 0,0 0-1 0 0,0 1 1 0 0,0-1-1 0 0,1 7 1 0 0,0-6-27 0 0,1 0-1 0 0,0-1 1 0 0,0 1 0 0 0,0 0 0 0 0,1 0 0 0 0,0 0-1 0 0,1-1 1 0 0,-1 1 0 0 0,1-1 0 0 0,0 0-1 0 0,1 1 1 0 0,0-2 0 0 0,0 1 0 0 0,0 0-1 0 0,0-1 1 0 0,1 0 0 0 0,0 0 0 0 0,9 7 0 0 0,-8-7 10 0 0,0-1 0 0 0,1 0 0 0 0,-1 0 0 0 0,1-1 0 0 0,0 0 0 0 0,0 0 0 0 0,14 3 0 0 0,-19-5-11 0 0,-1-1-1 0 0,1 1 1 0 0,0-1 0 0 0,0 0-1 0 0,0 0 1 0 0,0 1-1 0 0,0-2 1 0 0,-1 1-1 0 0,1 0 1 0 0,0 0 0 0 0,0 0-1 0 0,0-1 1 0 0,0 1-1 0 0,-1-1 1 0 0,1 0 0 0 0,0 1-1 0 0,-1-1 1 0 0,1 0-1 0 0,0 0 1 0 0,-1 0-1 0 0,1 0 1 0 0,-1 0 0 0 0,1-1-1 0 0,-1 1 1 0 0,0 0-1 0 0,1-1 1 0 0,-1 1-1 0 0,0-1 1 0 0,0 1 0 0 0,0-1-1 0 0,0 1 1 0 0,0-1-1 0 0,-1 0 1 0 0,1 0-1 0 0,0 1 1 0 0,0-3 0 0 0,0 0-3 0 0,0 0 1 0 0,0 0 0 0 0,-1-1 0 0 0,1 1 0 0 0,-1 0-1 0 0,0 0 1 0 0,0 0 0 0 0,0-1 0 0 0,-1 1-1 0 0,1 0 1 0 0,-1 0 0 0 0,0 0 0 0 0,-2-5-1 0 0,0 2-234 0 0,0 1 0 0 0,0 0 0 0 0,-1 0 0 0 0,0 0-1 0 0,0 1 1 0 0,0-1 0 0 0,-6-5 0 0 0,23 18-7012 0 0,35 5-394 0 0,-29-9 2582 0 0</inkml:trace>
</inkml:ink>
</file>

<file path=ppt/ink/ink2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5:53.2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65 1212 0 0,'0'0'12807'0'0,"5"-13"-11123"0"0,12-38-399 0 0,-14 59 1180 0 0,1 19-2057 0 0,1 9-200 0 0,-2-26-173 0 0,-1-1 0 0 0,1 1 1 0 0,1-1-1 0 0,-1 0 1 0 0,2 0-1 0 0,-1 0 1 0 0,7 9-1 0 0,-9-15-22 0 0,1 0-1 0 0,-1 0 1 0 0,1 0-1 0 0,0 0 1 0 0,0 0-1 0 0,0 0 1 0 0,0-1 0 0 0,0 0-1 0 0,0 1 1 0 0,1-1-1 0 0,-1 0 1 0 0,1-1-1 0 0,-1 1 1 0 0,1-1-1 0 0,0 1 1 0 0,0-1-1 0 0,0 0 1 0 0,-1-1-1 0 0,1 1 1 0 0,6 0-1 0 0,-5-1 14 0 0,0 0 0 0 0,-1-1 1 0 0,1 1-1 0 0,0-1 0 0 0,-1 0 0 0 0,1 0 0 0 0,0 0 0 0 0,-1-1 0 0 0,1 1 0 0 0,-1-1 0 0 0,0 0 0 0 0,1-1 0 0 0,-1 1 1 0 0,0-1-1 0 0,-1 0 0 0 0,1 0 0 0 0,0 0 0 0 0,-1 0 0 0 0,1 0 0 0 0,2-5 0 0 0,5-6 475 0 0,13-22-1 0 0,-23 34-317 0 0,1 1-41 0 0,-2 1-221 0 0,1 86-4842 0 0,-1-75-269 0 0,-1-108-7109 0 0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38:55.5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11969 0 0,'0'0'10440'0'0,"3"14"-9868"0"0,1 6-429 0 0,0 3 29 0 0,3 38 0 0 0,-5-28-157 0 0,6 61-292 0 0,-6-84-78 0 0,0-1-1 0 0,0 1 1 0 0,1 0 0 0 0,1-1-1 0 0,-1 1 1 0 0,1-1 0 0 0,6 9-1 0 0,-9-16 33 0 0,0-1-1 0 0,0 1 0 0 0,0 0 1 0 0,1-1-1 0 0,-1 0 0 0 0,0 1 1 0 0,1-1-1 0 0,-1 0 1 0 0,1 1-1 0 0,-1-1 0 0 0,1 0 1 0 0,2 1-1 0 0,-3-2-174 0 0,0 1-1 0 0,0-1 1 0 0,0 0 0 0 0,0 0-1 0 0,1 0 1 0 0,-1 0 0 0 0,0 0-1 0 0,0 0 1 0 0,0 0-1 0 0,0 0 1 0 0,0 0 0 0 0,0 0-1 0 0,0 0 1 0 0,0-1-1 0 0,0 1 1 0 0,0-1 0 0 0,2 0-1 0 0,15-11-6686 0 0</inkml:trace>
</inkml:ink>
</file>

<file path=ppt/ink/ink2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5:53.6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65 1 8877 0 0,'0'0'9839'0'0,"1"12"-8881"0"0,-11 196 1292 0 0,-2-53-2005 0 0,-21 154-2461 0 0,32-301 1809 0 0,-7 35-1244 0 0,6-15-3289 0 0,14-45-5103 0 0,-7 1 7579 0 0</inkml:trace>
</inkml:ink>
</file>

<file path=ppt/ink/ink2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5:53.8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0 267 996 0 0,'0'0'5953'0'0,"2"-13"-4205"0"0,1-4-1125 0 0,11-66 3323 0 0,-11 72-3397 0 0,0 0 0 0 0,1 0 1 0 0,1 1-1 0 0,0-1 0 0 0,0 1 0 0 0,1 0 0 0 0,0 0 1 0 0,9-11-1 0 0,-10 16-423 0 0,-1 0 0 0 0,1 0 0 0 0,0 1 0 0 0,0 0 0 0 0,0 0 0 0 0,0 0-1 0 0,7-3 1 0 0,-9 5-48 0 0,1 1-1 0 0,0-1 0 0 0,-1 1 0 0 0,1 0 0 0 0,0 0 1 0 0,-1 0-1 0 0,1 0 0 0 0,0 1 0 0 0,0 0 0 0 0,0-1 0 0 0,0 1 1 0 0,6 1-1 0 0,-8 0-77 0 0,-1-1 0 0 0,0 1-1 0 0,1 0 1 0 0,-1-1 0 0 0,0 1 0 0 0,0 0 0 0 0,0 0-1 0 0,0 0 1 0 0,0 0 0 0 0,0 0 0 0 0,0 0 0 0 0,0 0 0 0 0,0 0-1 0 0,0 0 1 0 0,0 1 0 0 0,-1-1 0 0 0,1 0 0 0 0,0 0-1 0 0,-1 1 1 0 0,1-1 0 0 0,-1 0 0 0 0,0 1 0 0 0,1-1 0 0 0,-1 2-1 0 0,2 3-37 0 0,-1 1 0 0 0,0 0 0 0 0,0 10 0 0 0,-2 0-255 0 0,0 0 0 0 0,-1 1 0 0 0,0-1 0 0 0,-2 0 0 0 0,-8 26 0 0 0,-4-3-3356 0 0,-5-1-4345 0 0</inkml:trace>
</inkml:ink>
</file>

<file path=ppt/ink/ink2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5:54.1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54 1 104 0 0,'0'0'17966'0'0,"0"13"-17115"0"0,-1 191 1276 0 0,-7-7-1526 0 0,4-161-1094 0 0,-1 0-1 0 0,-2 0 0 0 0,-16 47 0 0 0,22-80 38 0 0,0 1 0 0 0,0-1 0 0 0,0 0 0 0 0,1 0 0 0 0,-1 7 0 0 0,1-9 302 0 0,0-1 1 0 0,0 1-1 0 0,0 0 0 0 0,0-1 1 0 0,0 1-1 0 0,0 0 0 0 0,0-1 0 0 0,1 1 1 0 0,-1-1-1 0 0,0 1 0 0 0,0 0 0 0 0,1-1 1 0 0,-1 1-1 0 0,0-1 0 0 0,1 1 0 0 0,-1-1 1 0 0,1 1-1 0 0,-1-1 0 0 0,1 1 0 0 0,-1-1 1 0 0,1 1-1 0 0,-1-1 0 0 0,1 1 0 0 0,-1-1 1 0 0,1 0-1 0 0,-1 0 0 0 0,1 1 0 0 0,0-1 1 0 0,-1 0-1 0 0,1 0 0 0 0,0 1 1 0 0,-1-1-1 0 0,2 0 0 0 0,19 2-165 0 0,-10-3 3514 0 0,1 0 0 0 0,12-2 1 0 0,3-1-3351 0 0,16 3-1082 0 0,-82 6-8918 0 0,3-5 3816 0 0</inkml:trace>
</inkml:ink>
</file>

<file path=ppt/ink/ink2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5:26.0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123 163 1304 0 0,'0'0'14318'0'0,"4"-15"-13142"0"0,6-51-160 0 0,-10 63-890 0 0,0 0 1 0 0,0 1-1 0 0,0-1 0 0 0,0 0 0 0 0,0 0 0 0 0,-1 1 0 0 0,1-1 0 0 0,-1 0 0 0 0,0 1 0 0 0,0-1 0 0 0,0 0 1 0 0,0 1-1 0 0,0-1 0 0 0,-1 1 0 0 0,1 0 0 0 0,-1-1 0 0 0,1 1 0 0 0,-4-3 0 0 0,1 2 52 0 0,1 0 0 0 0,-1 0 0 0 0,0 0 0 0 0,0 1 0 0 0,0-1 0 0 0,-1 1 0 0 0,-5-3 0 0 0,7 4-146 0 0,1 0 1 0 0,-1 0-1 0 0,1 1 1 0 0,-1-1-1 0 0,1 0 1 0 0,-1 1-1 0 0,0-1 1 0 0,1 1-1 0 0,-1 0 0 0 0,0 0 1 0 0,1 0-1 0 0,-1 0 1 0 0,0 1-1 0 0,1-1 1 0 0,-1 1-1 0 0,1 0 0 0 0,-1-1 1 0 0,1 1-1 0 0,-1 0 1 0 0,1 0-1 0 0,-4 2 1 0 0,4-1-27 0 0,1 0 0 0 0,-1 0 0 0 0,0 0 0 0 0,1 0 0 0 0,-1 0 0 0 0,1 0 0 0 0,-1 0 0 0 0,1 0 0 0 0,0 0 0 0 0,0 1 1 0 0,0-1-1 0 0,0 1 0 0 0,1-1 0 0 0,-1 0 0 0 0,1 1 0 0 0,-1-1 0 0 0,1 1 0 0 0,0-1 0 0 0,0 1 0 0 0,0 0 0 0 0,0-1 0 0 0,1 5 0 0 0,1 3 10 0 0,0 0 0 0 0,1 0 1 0 0,0-1-1 0 0,0 0 0 0 0,9 17 0 0 0,29 44-6 0 0,-21-39-11 0 0,103 194-69 0 0,-109-194 72 0 0,-1 1 0 0 0,-2-1-1 0 0,-1 2 1 0 0,-1 0 0 0 0,6 54-1 0 0,-15-83-9 0 0,1 23 8 0 0,-1-26-9 0 0,0-1 0 0 0,0 1 0 0 0,0 0 0 0 0,0-1-1 0 0,0 1 1 0 0,-1 0 0 0 0,1-1 0 0 0,0 1 0 0 0,0-1 0 0 0,-1 1 0 0 0,1 0 0 0 0,0-1 0 0 0,-1 1-1 0 0,1-1 1 0 0,0 1 0 0 0,-1-1 0 0 0,1 1 0 0 0,-1-1 0 0 0,1 1 0 0 0,-1-1 0 0 0,1 1 0 0 0,-1-1-1 0 0,0 0 1 0 0,1 1 0 0 0,-1-1 0 0 0,1 0 0 0 0,-1 1 0 0 0,0-1 0 0 0,1 0 0 0 0,-1 0 0 0 0,0 0-1 0 0,-5 0-167 0 0,1 0-1 0 0,-1 0 0 0 0,1-1 1 0 0,-1 0-1 0 0,1 0 0 0 0,-1 0 1 0 0,1-1-1 0 0,0 0 0 0 0,0 0 1 0 0,0 0-1 0 0,0-1 0 0 0,-8-4 1 0 0,-6-6-1547 0 0,-28-25 1 0 0,36 29 849 0 0,-20-19-3027 0 0,-9-12-1328 0 0</inkml:trace>
</inkml:ink>
</file>

<file path=ppt/ink/ink2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5:26.3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88 9461 0 0,'0'0'3695'0'0,"18"-8"-1895"0"0,2-2-1431 0 0,-4 2-54 0 0,-1 1 1 0 0,1 1 0 0 0,0 0-1 0 0,0 1 1 0 0,26-5 0 0 0,164-14 3208 0 0,-122 21-3289 0 0,145 13 0 0 0,-208-8-413 0 0,47 4-2446 0 0,-62-4 1284 0 0</inkml:trace>
</inkml:ink>
</file>

<file path=ppt/ink/ink2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5:33.8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 0 11357 0 0,'0'0'9701'0'0,"-3"15"-9185"0"0,-10 51-198 0 0,9-30-209 0 0,0-1 0 0 0,4 64 0 0 0,1-44-609 0 0,-2-38-40 0 0,1-11-214 0 0,-1 0 1 0 0,1 0-1 0 0,1 0 1 0 0,0 8-1 0 0,-1-13 609 0 0,0-1 0 0 0,0 0 0 0 0,0 0-1 0 0,0 0 1 0 0,1 1 0 0 0,-1-1 0 0 0,0 0 0 0 0,0 0 0 0 0,0 0-1 0 0,0 1 1 0 0,0-1 0 0 0,0 0 0 0 0,0 0 0 0 0,5 2-3774 0 0,-5-2 3774 0 0,0 0 0 0 0,0 0 0 0 0,0 0-1 0 0,1 0 1 0 0,6-4-5297 0 0</inkml:trace>
</inkml:ink>
</file>

<file path=ppt/ink/ink2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5:34.3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61 0 7037 0 0,'0'0'15066'0'0,"-3"14"-14491"0"0,0-3-483 0 0,-17 89 519 0 0,-8 259-277 0 0,27-352-423 0 0,-3 26-3755 0 0,2-51-11670 0 0</inkml:trace>
</inkml:ink>
</file>

<file path=ppt/ink/ink2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5:34.8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46 184 4484 0 0,'0'0'12114'0'0,"-5"14"-11414"0"0,-20 48 466 0 0,22-53-796 0 0,0 0 0 0 0,0 0-1 0 0,1 1 1 0 0,0 0 0 0 0,1-1 0 0 0,0 1 0 0 0,0 0 0 0 0,2 10 0 0 0,-1-4-102 0 0,0-6-201 0 0,1 0 1 0 0,0 1 0 0 0,1-1-1 0 0,0 0 1 0 0,1 0 0 0 0,0 0-1 0 0,0 0 1 0 0,1-1 0 0 0,0 1-1 0 0,1-1 1 0 0,0 0 0 0 0,0 0-1 0 0,1-1 1 0 0,0 1 0 0 0,1-1-1 0 0,0-1 1 0 0,13 12 0 0 0,-9-9-60 0 0,1-1 1 0 0,1 0-1 0 0,0-1 1 0 0,0 0-1 0 0,0-1 1 0 0,1-1-1 0 0,0 0 1 0 0,1-1-1 0 0,-1-1 1 0 0,1 0-1 0 0,22 3 1 0 0,-16-5-45 0 0,-1 0-1 0 0,1-2 1 0 0,0-1 0 0 0,0 0 0 0 0,-1-2-1 0 0,1 0 1 0 0,-1-1 0 0 0,0-1 0 0 0,21-8-1 0 0,-25 7 22 0 0,-1-1-1 0 0,1 0 1 0 0,-2-1 0 0 0,1-1-1 0 0,-1 0 1 0 0,0-1-1 0 0,-1-1 1 0 0,0 0-1 0 0,-1 0 1 0 0,0-1-1 0 0,16-22 1 0 0,-21 23 40 0 0,-1 0-1 0 0,0-1 1 0 0,0 0 0 0 0,-1 1 0 0 0,-1-2-1 0 0,0 1 1 0 0,-1 0 0 0 0,0-1 0 0 0,-1 1-1 0 0,0-1 1 0 0,-1 0 0 0 0,-1 0 0 0 0,0 0-1 0 0,-2-14 1 0 0,1 17-9 0 0,0 0 0 0 0,-1 0 0 0 0,0 1 0 0 0,0-1 0 0 0,-1 1 0 0 0,-1-1 1 0 0,0 1-1 0 0,0 0 0 0 0,0 0 0 0 0,-1 0 0 0 0,-1 1 0 0 0,0 0 0 0 0,0 0 0 0 0,0 0 0 0 0,-1 1 0 0 0,0 0 0 0 0,0 0 0 0 0,-13-8 0 0 0,15 12-32 0 0,-1 0-1 0 0,0 0 0 0 0,0 1 0 0 0,0 0 0 0 0,0 0 0 0 0,0 0 0 0 0,-1 1 0 0 0,1 0 0 0 0,0 0 0 0 0,-1 0 0 0 0,-11 1 0 0 0,17 0 8 0 0,0 0 0 0 0,0 0 0 0 0,0 0 0 0 0,-1 1 1 0 0,1-1-1 0 0,0 0 0 0 0,0 0 0 0 0,-1 1 0 0 0,1-1 0 0 0,0 1 0 0 0,0-1 0 0 0,0 1 0 0 0,0-1 0 0 0,0 1 0 0 0,0 0 0 0 0,0-1 1 0 0,0 1-1 0 0,0 0 0 0 0,0 0 0 0 0,0 0 0 0 0,0 0 0 0 0,1 0 0 0 0,-1 0 0 0 0,0 0 0 0 0,1 0 0 0 0,-1 0 0 0 0,0 0 0 0 0,1 0 1 0 0,0 0-1 0 0,-1 0 0 0 0,1 0 0 0 0,-1 1 0 0 0,1-1 0 0 0,0 0 0 0 0,0 0 0 0 0,0 1 0 0 0,0-1 0 0 0,0 2 0 0 0,0 1-19 0 0,1 1 0 0 0,-1 0 0 0 0,1 0 0 0 0,0-1 0 0 0,0 1 0 0 0,0-1 0 0 0,1 1 0 0 0,0-1 0 0 0,2 5 0 0 0,8 11-43 0 0,1 0-1 0 0,1-1 1 0 0,1-1 0 0 0,1 0-1 0 0,0-1 1 0 0,1-1-1 0 0,1 0 1 0 0,0-1 0 0 0,1-1-1 0 0,1-1 1 0 0,0-1-1 0 0,22 10 1 0 0,-26-16 150 0 0,0 0-1 0 0,1-1 1 0 0,-1-1-1 0 0,1-1 1 0 0,0 0-1 0 0,0-1 1 0 0,1-1-1 0 0,-1-1 1 0 0,0 0-1 0 0,28-5 1 0 0,-22 2 46 0 0,0-2 1 0 0,0-1 0 0 0,-1-1 0 0 0,0-1-1 0 0,0 0 1 0 0,-1-2 0 0 0,27-16 0 0 0,-40 21-24 0 0,0-1 0 0 0,0 0 1 0 0,0 0-1 0 0,-1 0 0 0 0,0-1 1 0 0,-1 0-1 0 0,1-1 0 0 0,-1 1 1 0 0,7-13-1 0 0,-10 16-73 0 0,-1 0 1 0 0,0-1-1 0 0,-1 1 0 0 0,1 0 1 0 0,-1-1-1 0 0,1 1 0 0 0,-1-1 1 0 0,0 0-1 0 0,-1 1 0 0 0,1-1 1 0 0,-1 0-1 0 0,0 1 0 0 0,0-1 1 0 0,-1 0-1 0 0,1 1 0 0 0,-1-1 1 0 0,0 1-1 0 0,0-1 0 0 0,-1 1 1 0 0,1-1-1 0 0,-5-6 0 0 0,1 2-45 0 0,-1 0-1 0 0,0 1 1 0 0,-1-1-1 0 0,0 1 1 0 0,0 1-1 0 0,-1 0 0 0 0,0 0 1 0 0,0 0-1 0 0,-1 1 1 0 0,0 0-1 0 0,0 1 1 0 0,-9-5-1 0 0,-2 1-196 0 0,1 1 1 0 0,-1 0-1 0 0,-1 2 0 0 0,-41-8 1 0 0,34 10-375 0 0,-1 2 1 0 0,1 0 0 0 0,-1 2 0 0 0,-34 5-1 0 0,12 2-4574 0 0,-75 21 0 0 0,67-10-859 0 0</inkml:trace>
</inkml:ink>
</file>

<file path=ppt/ink/ink2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5:43.4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227 403 392 0 0,'0'0'6759'0'0,"-15"-3"-5657"0"0,-2 0-707 0 0,-74-12 2615 0 0,76 13-1981 0 0,-73-6 5598 0 0,107-2-4900 0 0,614-210 759 0 0,-52 85-4079 0 0,-551 129-708 0 0,-37 14-170 0 0,-10 6-1581 0 0,-27 16 0 0 0,4-6-830 0 0</inkml:trace>
</inkml:ink>
</file>

<file path=ppt/ink/ink2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5:43.6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0 501 7353 0 0,'0'0'13264'0'0,"21"-4"-12426"0"0,162-48 377 0 0,454-141 521 0 0,-558 173-1700 0 0,239-68-26 0 0,-317 88-12 0 0,22-7-147 0 0,29-15-1 0 0,-46 19-56 0 0,0-1-1 0 0,0 1 1 0 0,0-1 0 0 0,0 0-1 0 0,-1-1 1 0 0,0 0-1 0 0,0 1 1 0 0,0-2 0 0 0,5-6-1 0 0,-9 11 49 0 0,0 0-1 0 0,0 0 0 0 0,0 0 0 0 0,-1 0 0 0 0,1-1 1 0 0,0 1-1 0 0,-1 0 0 0 0,1-1 0 0 0,-1 1 0 0 0,1 0 1 0 0,-1-1-1 0 0,0 1 0 0 0,0-1 0 0 0,1 1 1 0 0,-1 0-1 0 0,0-1 0 0 0,0 1 0 0 0,0-1 0 0 0,-1 1 1 0 0,1-1-1 0 0,0 1 0 0 0,-1-3 0 0 0,0 2-504 0 0,-1 0 0 0 0,1 0 0 0 0,0 1 0 0 0,-1-1-1 0 0,0 0 1 0 0,1 1 0 0 0,-1-1 0 0 0,0 1 0 0 0,0-1 0 0 0,0 1-1 0 0,0 0 1 0 0,0 0 0 0 0,-3-2 0 0 0,-14-6-4596 0 0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38:55.9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0 132 11161 0 0,'0'0'6405'0'0,"13"-5"-6175"0"0,2-2-186 0 0,2 1 11 0 0,-1-1 0 0 0,0 0 1 0 0,17-12-1 0 0,-31 17 32 0 0,1 1-1 0 0,0-1 1 0 0,-1 0 0 0 0,1 0 0 0 0,-1 0-1 0 0,0-1 1 0 0,0 1 0 0 0,0 0 0 0 0,0-1-1 0 0,0 0 1 0 0,-1 1 0 0 0,1-1 0 0 0,-1 0-1 0 0,1 0 1 0 0,-1 0 0 0 0,0 0-1 0 0,0 0 1 0 0,0 0 0 0 0,-1 0 0 0 0,1 0-1 0 0,-1 0 1 0 0,0-6 0 0 0,0 8-44 0 0,0 0 0 0 0,0 0 0 0 0,-1 1 0 0 0,1-1 0 0 0,-1 0 1 0 0,1 0-1 0 0,-1 1 0 0 0,1-1 0 0 0,-1 0 0 0 0,1 1 0 0 0,-1-1 0 0 0,0 0 0 0 0,1 1 0 0 0,-1-1 1 0 0,0 1-1 0 0,0-1 0 0 0,1 1 0 0 0,-1-1 0 0 0,0 1 0 0 0,0 0 0 0 0,0-1 0 0 0,1 1 1 0 0,-1 0-1 0 0,0 0 0 0 0,0 0 0 0 0,0-1 0 0 0,0 1 0 0 0,-1 0 0 0 0,-26 0 494 0 0,25 0-509 0 0,-1 1-1 0 0,1 0 1 0 0,-1 0-1 0 0,1 1 1 0 0,0-1-1 0 0,-1 1 1 0 0,1-1-1 0 0,0 1 1 0 0,0 0-1 0 0,0 0 0 0 0,0 1 1 0 0,0-1-1 0 0,1 0 1 0 0,-1 1-1 0 0,1 0 1 0 0,-1 0-1 0 0,1 0 1 0 0,0 0-1 0 0,-2 3 1 0 0,1 0-21 0 0,-1 0 1 0 0,1 0 0 0 0,1 1-1 0 0,-1-1 1 0 0,1 1 0 0 0,0 0-1 0 0,0-1 1 0 0,1 1 0 0 0,-1 9-1 0 0,2-10-42 0 0,0 0-1 0 0,0 1 0 0 0,0-1 0 0 0,1 0 0 0 0,0 0 0 0 0,0 0 1 0 0,1 0-1 0 0,0-1 0 0 0,3 8 0 0 0,-4-10-74 0 0,1 0 0 0 0,-1-1-1 0 0,1 1 1 0 0,0 0 0 0 0,0-1-1 0 0,0 0 1 0 0,0 0 0 0 0,0 1-1 0 0,1-1 1 0 0,-1 0 0 0 0,1-1-1 0 0,-1 1 1 0 0,1 0 0 0 0,0-1-1 0 0,-1 1 1 0 0,1-1 0 0 0,0 0-1 0 0,0 0 1 0 0,0 0 0 0 0,4 0-1 0 0,4 1-917 0 0,-1-1 0 0 0,1-1-1 0 0,0 0 1 0 0,-1 0 0 0 0,1-1-1 0 0,0 0 1 0 0,-1-1-1 0 0,12-3 1 0 0,4-3-3690 0 0</inkml:trace>
  <inkml:trace contextRef="#ctx0" brushRef="#br0" timeOffset="1">443 5 9865 0 0,'0'0'9430'0'0,"-15"0"-8560"0"0,-45 2-275 0 0,59-2-573 0 0,-1 0-1 0 0,1 0 1 0 0,0 0 0 0 0,-1 1-1 0 0,1-1 1 0 0,0 0 0 0 0,-1 0-1 0 0,1 1 1 0 0,0-1 0 0 0,0 1-1 0 0,0-1 1 0 0,-1 1 0 0 0,1 0-1 0 0,0-1 1 0 0,0 1 0 0 0,0 0-1 0 0,0 0 1 0 0,0 0 0 0 0,0 0-1 0 0,0 0 1 0 0,0 0 0 0 0,1 0-1 0 0,-1 0 1 0 0,0 0 0 0 0,0 0-1 0 0,1 0 1 0 0,-1 0 0 0 0,1 1-1 0 0,-1-1 1 0 0,0 2 0 0 0,-1 3 56 0 0,0 0-34 0 0,0 0 0 0 0,0 0 0 0 0,0 0 1 0 0,1 1-1 0 0,0-1 0 0 0,0 0 0 0 0,1 1 0 0 0,0-1 0 0 0,0 1 1 0 0,0-1-1 0 0,1 1 0 0 0,0-1 0 0 0,0 0 0 0 0,0 1 0 0 0,1-1 1 0 0,0 0-1 0 0,0 0 0 0 0,1 0 0 0 0,0 0 0 0 0,0-1 1 0 0,0 1-1 0 0,7 8 0 0 0,-4-7-143 0 0,0 0 1 0 0,0-1-1 0 0,1 0 1 0 0,0 0-1 0 0,0-1 1 0 0,0 1-1 0 0,1-2 1 0 0,-1 1-1 0 0,1-1 0 0 0,0 0 1 0 0,1 0-1 0 0,-1-1 1 0 0,1-1-1 0 0,-1 1 1 0 0,17 2-1 0 0,-17-4-240 0 0,-1-1 0 0 0,1 1-1 0 0,-1-1 1 0 0,1-1 0 0 0,-1 1 0 0 0,1-1-1 0 0,-1-1 1 0 0,14-3 0 0 0,-15 3-443 0 0,-1-1 1 0 0,0 1 0 0 0,0-1-1 0 0,0 0 1 0 0,-1 0 0 0 0,1-1 0 0 0,-1 1-1 0 0,0-1 1 0 0,0 0 0 0 0,0 0-1 0 0,0 0 1 0 0,6-10 0 0 0,8-17-6290 0 0</inkml:trace>
</inkml:ink>
</file>

<file path=ppt/ink/ink2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5:55.3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1820 0 5533 0 0,'0'0'7652'0'0,"-15"12"-7034"0"0,-49 33-30 0 0,61-42-502 0 0,-1-1 1 0 0,1 0-1 0 0,-1 0 1 0 0,0 0-1 0 0,0 0 1 0 0,1 0-1 0 0,-1-1 1 0 0,0 1-1 0 0,-7 0 1 0 0,1 0 122 0 0,-152 26 2151 0 0,14-3-373 0 0,21 1-1018 0 0,53-11-496 0 0,-96 30 0 0 0,51 3-108 0 0,2 4-1 0 0,-197 121 1 0 0,87-19 87 0 0,203-134-396 0 0,1 0 1 0 0,1 1-1 0 0,1 2 0 0 0,1 0 0 0 0,0 1 1 0 0,-28 48-1 0 0,40-56-52 0 0,0 0-1 0 0,2 0 1 0 0,0 1 0 0 0,1-1-1 0 0,1 1 1 0 0,-4 29 0 0 0,4-9 14 0 0,3-1-1 0 0,2 42 1 0 0,2-41-12 0 0,2-1 1 0 0,1 0-1 0 0,11 36 0 0 0,43 101 67 0 0,-45-140-57 0 0,0 0 0 0 0,2-1 0 0 0,2-1 0 0 0,30 39 0 0 0,-17-31 37 0 0,1-2-1 0 0,61 53 1 0 0,-7-20-7 0 0,2-3 0 0 0,156 87 0 0 0,-186-122-42 0 0,1-3 1 0 0,2-3 0 0 0,1-2-1 0 0,99 23 1 0 0,-103-35-6 0 0,0-2 0 0 0,1-3 1 0 0,0-3-1 0 0,0-2 0 0 0,77-7 0 0 0,-80-2 0 0 0,0-3 0 0 0,0-3-1 0 0,-1-2 1 0 0,73-29 0 0 0,205-115-40 0 0,32-64-330 0 0,-294 171 310 0 0,-2-4 0 0 0,112-115-1 0 0,-152 137 73 0 0,-1 0 1 0 0,-3-2-1 0 0,34-58 0 0 0,-45 66 5 0 0,-1 0 0 0 0,-2-1 0 0 0,-1 0 0 0 0,-1-1 0 0 0,10-55 0 0 0,-15 48-17 0 0,-2 1 0 0 0,-1-1 1 0 0,-2 1-1 0 0,-1-1 0 0 0,-2 0 0 0 0,-2 1 1 0 0,-1 0-1 0 0,-2 0 0 0 0,-2 1 1 0 0,-1 0-1 0 0,-1 0 0 0 0,-2 1 0 0 0,-21-36 1 0 0,18 39-17 0 0,-1 1 0 0 0,-2 1 0 0 0,-1 0 1 0 0,-2 2-1 0 0,0 0 0 0 0,-2 2 0 0 0,0 0 1 0 0,-2 2-1 0 0,-1 1 0 0 0,-1 1 0 0 0,0 2 1 0 0,-2 0-1 0 0,-53-22 0 0 0,31 21-33 0 0,-2 3 0 0 0,0 2 0 0 0,-1 2 0 0 0,-70-6 0 0 0,-229 2-995 0 0,276 19-316 0 0,0 3 0 0 0,0 4 0 0 0,1 3 0 0 0,0 4 0 0 0,-135 45 0 0 0,107-21-2734 0 0,21-5-1125 0 0</inkml:trace>
</inkml:ink>
</file>

<file path=ppt/ink/ink2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5:56.1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2278 412 9125 0 0,'0'0'6353'0'0,"-13"-5"-5429"0"0,-43-14-293 0 0,43 14-324 0 0,0-1 1 0 0,1 0-1 0 0,0-1 0 0 0,0 0 1 0 0,-20-18-1 0 0,2 3 137 0 0,-140-85 774 0 0,138 90-1017 0 0,-1 2-1 0 0,0 1 1 0 0,-55-16 0 0 0,44 20 22 0 0,-1 2 1 0 0,0 2-1 0 0,-70-1 0 0 0,42 8 37 0 0,-105 15-1 0 0,101-3-130 0 0,1 3-1 0 0,-115 39 1 0 0,140-35-49 0 0,2 1 1 0 0,0 3-1 0 0,2 2 0 0 0,0 2 0 0 0,-64 51 1 0 0,57-34-9 0 0,1 4 0 0 0,2 1 0 0 0,-72 95 0 0 0,114-135-76 0 0,0 2-14 0 0,0 0 0 0 0,-9 17 0 0 0,17-24-85 0 0,5-9 87 0 0,7-11 30 0 0,19-46-118 0 0,-3-2-1 0 0,-2-1 1 0 0,-3-1 0 0 0,21-106-1 0 0,-34 133 65 0 0,-3 0 0 0 0,-1 0 0 0 0,-2 0-1 0 0,-3-70 1 0 0,-1 105 45 0 0,1 1 0 0 0,0 0-1 0 0,-1-1 1 0 0,1 1 0 0 0,-1 0-1 0 0,0-1 1 0 0,0 1 0 0 0,0 0-1 0 0,0 0 1 0 0,0 0 0 0 0,0 0-1 0 0,0 0 1 0 0,-1 0 0 0 0,1 0 0 0 0,-1 0-1 0 0,1 1 1 0 0,-1-1 0 0 0,0 0-1 0 0,-3-1 1 0 0,4 2-5 0 0,-1 0 1 0 0,0 0-1 0 0,0 1 0 0 0,0-1 0 0 0,0 1 0 0 0,0-1 1 0 0,0 1-1 0 0,0-1 0 0 0,0 1 0 0 0,0 0 1 0 0,0 0-1 0 0,0 0 0 0 0,0 0 0 0 0,0 1 0 0 0,0-1 1 0 0,0 0-1 0 0,0 1 0 0 0,0 0 0 0 0,0-1 1 0 0,0 1-1 0 0,0 0 0 0 0,1 0 0 0 0,-3 1 0 0 0,-7 5-2 0 0,0 1-1 0 0,0 0 0 0 0,1 1 0 0 0,0 0 0 0 0,-15 18 1 0 0,-39 58 162 0 0,53-69-125 0 0,-15 21 29 0 0,3 0 1 0 0,1 2-1 0 0,-30 72 0 0 0,44-89-61 0 0,0 1 0 0 0,2 1 0 0 0,0-1 0 0 0,2 1 0 0 0,0 0 0 0 0,2 0 0 0 0,0 0 0 0 0,4 37 0 0 0,-1-50 1 0 0,1-1-1 0 0,0 0 1 0 0,0 0-1 0 0,1 0 1 0 0,1-1-1 0 0,0 1 1 0 0,0-1-1 0 0,0 1 1 0 0,9 10-1 0 0,-9-14 9 0 0,0-1-1 0 0,0 1 1 0 0,1-1-1 0 0,-1 0 0 0 0,1-1 1 0 0,1 1-1 0 0,-1-1 0 0 0,1 0 1 0 0,-1 0-1 0 0,1 0 1 0 0,0-1-1 0 0,1 0 0 0 0,-1 0 1 0 0,11 3-1 0 0,15 0-430 0 0,0-2 0 0 0,0 0-1 0 0,0-3 1 0 0,36-1 0 0 0,-25-1-2690 0 0,-36 2 2135 0 0,0-1 0 0 0,0 1 0 0 0,-1 0 0 0 0,11 3 0 0 0,13 7-5980 0 0,-9-2 691 0 0</inkml:trace>
</inkml:ink>
</file>

<file path=ppt/ink/ink2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5:58.1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 1 6201 0 0,'-1'12'1548'0'0,"-20"172"-216"0"0,16-114-1172 0 0,3 1-1 0 0,3-1 1 0 0,3 1 0 0 0,4-1 0 0 0,2 0 0 0 0,28 96 0 0 0,-31-142-490 0 0,-1 1-641 0 0,2-1 1 0 0,12 25-1 0 0,-20-48 764 0 0,0-1-1 0 0,0 0 1 0 0,0 1 0 0 0,0-1 0 0 0,1 1-1 0 0,-1-1 1 0 0,0 0 0 0 0,0 1 0 0 0,1-1-1 0 0,-1 0 1 0 0,0 1 0 0 0,1-1 0 0 0,-1 0-1 0 0,0 1 1 0 0,1-1 0 0 0,-1 0 0 0 0,0 0-1 0 0,1 1 1 0 0,0-1 0 0 0,-1-8-2310 0 0</inkml:trace>
</inkml:ink>
</file>

<file path=ppt/ink/ink2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5:58.5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1 627 784 0 0,'0'-17'1524'0'0,"0"-123"3135"0"0,0 129-4323 0 0,0-1 1 0 0,1 1-1 0 0,1-1 1 0 0,0 1-1 0 0,1 0 1 0 0,0 0-1 0 0,5-13 0 0 0,-5 17-146 0 0,1 1-1 0 0,-1-1 1 0 0,1 1-1 0 0,1 0 1 0 0,-1 0-1 0 0,1 0 1 0 0,0 1-1 0 0,0-1 0 0 0,1 1 1 0 0,0 1-1 0 0,0-1 1 0 0,6-3-1 0 0,9-4 230 0 0,-1 1-1 0 0,1 2 1 0 0,39-13 0 0 0,71-12 536 0 0,-128 33-936 0 0,604-108 1353 0 0,-426 82-1369 0 0,280-33-97 0 0,-456 59 92 0 0,21-1-2 0 0,1 0 0 0 0,50 4 0 0 0,-76-1 15 0 0,1-1 0 0 0,-1 1 0 0 0,1-1 1 0 0,-1 1-1 0 0,0-1 0 0 0,1 1 0 0 0,-1-1 0 0 0,0 1 1 0 0,1 0-1 0 0,-1 0 0 0 0,0 0 0 0 0,0 0 1 0 0,0 0-1 0 0,0 0 0 0 0,0 0 0 0 0,0 0 0 0 0,0 0 1 0 0,0 1-1 0 0,0-1 0 0 0,0 0 0 0 0,-1 1 0 0 0,1-1 1 0 0,0 0-1 0 0,-1 1 0 0 0,1-1 0 0 0,-1 1 0 0 0,0-1 1 0 0,1 3-1 0 0,0 5 163 0 0,0 0-1 0 0,-1 0 1 0 0,-1 17 0 0 0,0-8 57 0 0,3 52 272 0 0,3 0 0 0 0,16 81-1 0 0,-4-60-444 0 0,15 86-8 0 0,-28-140-33 0 0,-1 1 0 0 0,-3 64-1 0 0,-1-94-14 0 0,0-1 0 0 0,0 0 0 0 0,-1 0 0 0 0,1 1 0 0 0,-2-1 0 0 0,1-1 0 0 0,-1 1 0 0 0,0 0-1 0 0,0-1 1 0 0,-1 1 0 0 0,0-1 0 0 0,0 0 0 0 0,-7 8 0 0 0,3-7 0 0 0,1 0-1 0 0,-1 0 1 0 0,0-1 0 0 0,-1 0 0 0 0,0 0-1 0 0,0-1 1 0 0,0 0 0 0 0,-19 7-1 0 0,-3-2-114 0 0,-1-1-1 0 0,-1-1 0 0 0,1-2 0 0 0,-46 3 1 0 0,-133-6-1481 0 0,173-4 209 0 0,-52-11-1 0 0,8-5-3221 0 0,42 7 43 0 0</inkml:trace>
</inkml:ink>
</file>

<file path=ppt/ink/ink2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5:58.8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1 267 8069 0 0,'0'0'4020'0'0,"14"-13"-3142"0"0,49-41-130 0 0,-56 48-497 0 0,0 1-1 0 0,1 0 1 0 0,-1 0-1 0 0,1 1 1 0 0,0 0-1 0 0,16-6 1 0 0,-11 6 73 0 0,22-8 356 0 0,0 2-1 0 0,71-12 0 0 0,78 4-728 0 0,-99 10 94 0 0,194-14-1591 0 0,-171 12-1285 0 0,-92 8 1285 0 0,-1-2 0 0 0,0 1 0 0 0,0-2 0 0 0,26-11 1 0 0,-39 15 1203 0 0,-1 0 0 0 0,1 1 0 0 0,-1-1 0 0 0,1 0 0 0 0,-1 0 0 0 0,0 0 0 0 0,1 0 1 0 0,-1 0-1 0 0,0 0 0 0 0,0 0 0 0 0,0-1 0 0 0,2-1 0 0 0,0-6-934 0 0</inkml:trace>
</inkml:ink>
</file>

<file path=ppt/ink/ink2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5:59.1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275 90 1684 0 0,'0'0'9834'0'0,"-2"-12"-8710"0"0,-7-41 7 0 0,7 29 1087 0 0,2 24-2189 0 0,0 0 1 0 0,0 0 0 0 0,0 0-1 0 0,0 0 1 0 0,0 0 0 0 0,0 0-1 0 0,0 0 1 0 0,0 1 0 0 0,0-1 0 0 0,0 0-1 0 0,1 0 1 0 0,-1 0 0 0 0,0 0-1 0 0,0 0 1 0 0,0 0 0 0 0,0 0-1 0 0,0 0 1 0 0,0 0 0 0 0,0 0-1 0 0,0 0 1 0 0,0 0 0 0 0,0 0 0 0 0,0 0-1 0 0,1 0 1 0 0,-1 0 0 0 0,0 1-1 0 0,0-1 1 0 0,0 0 0 0 0,0 0-1 0 0,0 0 1 0 0,0 0 0 0 0,0 0 0 0 0,0 0-1 0 0,0 0 1 0 0,1 0 0 0 0,-1 0-1 0 0,0-1 1 0 0,0 1 0 0 0,0 0-1 0 0,0 0 1 0 0,0 0 0 0 0,0 0 0 0 0,0 0-1 0 0,0 0 1 0 0,0 0 0 0 0,1 0-1 0 0,-1 0 1 0 0,0 0 0 0 0,0 0-1 0 0,0 0 1 0 0,0 0 0 0 0,0 0-1 0 0,0 0 1 0 0,0 0 0 0 0,0-1 0 0 0,0 1-1 0 0,0 0 1 0 0,0 0 0 0 0,0 0-1 0 0,0 0 1 0 0,0 0 0 0 0,0 0-1 0 0,0 0 1 0 0,0 0 0 0 0,0 0 0 0 0,0-1-1 0 0,0 1 1 0 0,13 24 1121 0 0,-10-14-1169 0 0,0-1-1 0 0,0 1 0 0 0,-1 0 1 0 0,0 0-1 0 0,0 0 1 0 0,-1 0-1 0 0,-1 0 0 0 0,0 1 1 0 0,0-1-1 0 0,-1 0 1 0 0,0 0-1 0 0,-1 0 1 0 0,0 0-1 0 0,0 0 0 0 0,-1 0 1 0 0,-8 16-1 0 0,3-9-419 0 0,-1-1-1 0 0,-1 1 1 0 0,-1-2-1 0 0,0 1 1 0 0,-1-1-1 0 0,-1-1 1 0 0,0 0-1 0 0,-17 13 1 0 0,23-21 119 0 0,-11 10-1353 0 0,0-2 0 0 0,-29 18 0 0 0,-19 3-3196 0 0</inkml:trace>
</inkml:ink>
</file>

<file path=ppt/ink/ink2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5:59.6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948 84 536 0 0,'0'0'3602'0'0,"-13"-8"-1701"0"0,-3-2-1338 0 0,5 2 172 0 0,0 1 1 0 0,0 1 0 0 0,-13-5-1 0 0,20 10-333 0 0,-1 0 0 0 0,1 0 0 0 0,0 0 0 0 0,-1 1 0 0 0,1 0 0 0 0,0-1 0 0 0,-1 2 0 0 0,-4 0 0 0 0,-6-1 226 0 0,-17 3 78 0 0,0 0 1 0 0,1 2-1 0 0,0 1 1 0 0,-59 21-1 0 0,38-8-165 0 0,-84 42 0 0 0,-42 40-375 0 0,162-90-102 0 0,-1-1 1 0 0,-1-1-1 0 0,0 0 1 0 0,0-2-1 0 0,-33 10 0 0 0,38-14 25 0 0,9-3-81 0 0,0 1 1 0 0,1-1 0 0 0,-1 1 0 0 0,0 0-1 0 0,0 1 1 0 0,0-1 0 0 0,-5 4-1 0 0,30-22 106 0 0,-12 5-169 0 0,-1-1 0 0 0,0 1 0 0 0,0-1 0 0 0,-2 0 0 0 0,1-1 1 0 0,-2 0-1 0 0,0 0 0 0 0,0 0 0 0 0,-2 0 0 0 0,0-1 0 0 0,0 0 0 0 0,-1 1 0 0 0,-1-1 1 0 0,-1 0-1 0 0,0 0 0 0 0,-3-23 0 0 0,2 34 57 0 0,0 0 1 0 0,0 0-1 0 0,0 0 1 0 0,-1 0-1 0 0,1 0 0 0 0,-1 0 1 0 0,0 1-1 0 0,-4-6 1 0 0,6 8 17 0 0,-1 0 1 0 0,0-1-1 0 0,-1 1 1 0 0,1 0-1 0 0,0 0 1 0 0,0 0-1 0 0,0 0 1 0 0,-1 0-1 0 0,1 0 1 0 0,0 1-1 0 0,-1-1 1 0 0,1 0-1 0 0,-1 1 1 0 0,1-1-1 0 0,-1 1 1 0 0,1-1-1 0 0,-1 1 1 0 0,1 0-1 0 0,-1-1 1 0 0,1 1-1 0 0,-1 0 1 0 0,0 0-1 0 0,1 0 1 0 0,-4 1-1 0 0,4-1 9 0 0,-1 1 0 0 0,1 0 0 0 0,0-1 0 0 0,-1 1 0 0 0,1 0 0 0 0,0 0 0 0 0,0 0 0 0 0,0 0 0 0 0,-1 0 0 0 0,1 0 0 0 0,0 0 0 0 0,0 0 0 0 0,0 0 0 0 0,1 0 0 0 0,-1 0 0 0 0,0 1 0 0 0,-1 1 0 0 0,-10 28 240 0 0,10-25-198 0 0,-6 19 164 0 0,1 0 1 0 0,1 0-1 0 0,2 0 0 0 0,-2 27 1 0 0,1 104 90 0 0,5-155-328 0 0,1 21-17 0 0,0 0 0 0 0,1-1 0 0 0,1 0 0 0 0,1 1 0 0 0,1-1-1 0 0,1 0 1 0 0,1-1 0 0 0,14 30 0 0 0,-15-39-172 0 0,0-1 0 0 0,0 1-1 0 0,2-1 1 0 0,-1 0 0 0 0,1-1-1 0 0,18 18 1 0 0,-18-21-135 0 0,-1-1-1 0 0,1 0 1 0 0,0 0-1 0 0,0 0 1 0 0,0-1-1 0 0,1 0 1 0 0,0 0-1 0 0,-1-1 1 0 0,1 0 0 0 0,11 1-1 0 0,-9-2-960 0 0,0 0 0 0 0,1-1 0 0 0,-1-1 0 0 0,19-1 0 0 0,16-6-3744 0 0</inkml:trace>
</inkml:ink>
</file>

<file path=ppt/ink/ink2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6:00.7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81 95 4852 0 0,'0'0'7032'0'0,"-13"-3"-6292"0"0,-39-8 173 0 0,37 8-194 0 0,14 3-467 0 0,3 1-219 0 0,13 5 26 0 0,0 0 0 0 0,1 0 0 0 0,0-1 0 0 0,0-1 0 0 0,0-1 0 0 0,1 0-1 0 0,-1-1 1 0 0,1-1 0 0 0,-1-1 0 0 0,30-2 0 0 0,-42 1-7 0 0,-1 1 0 0 0,1-1-1 0 0,-1 0 1 0 0,1 0-1 0 0,-1 0 1 0 0,0-1 0 0 0,1 1-1 0 0,-1-1 1 0 0,0 0 0 0 0,0 0-1 0 0,0 0 1 0 0,5-4-1 0 0,-7 5 21 0 0,0 0 0 0 0,0 0-1 0 0,0 0 1 0 0,-1 0 0 0 0,1 0 0 0 0,0-1-1 0 0,0 1 1 0 0,-1 0 0 0 0,1 0-1 0 0,0-1 1 0 0,-1 1 0 0 0,0 0-1 0 0,1 0 1 0 0,-1-1 0 0 0,0 1-1 0 0,1-1 1 0 0,-1 1 0 0 0,0 0-1 0 0,0-1 1 0 0,0 1 0 0 0,0-1-1 0 0,0 1 1 0 0,-1 0 0 0 0,1-1-1 0 0,0 1 1 0 0,-1 0 0 0 0,1-1 0 0 0,-1 1-1 0 0,1 0 1 0 0,-1 0 0 0 0,0-1-1 0 0,1 1 1 0 0,-1 0 0 0 0,0 0-1 0 0,-1-2 1 0 0,-2 0 43 0 0,0-1 0 0 0,1 1 1 0 0,-1 0-1 0 0,0 0 0 0 0,-1 0 0 0 0,1 1 0 0 0,0 0 1 0 0,-1-1-1 0 0,0 1 0 0 0,1 1 0 0 0,-1-1 0 0 0,-9-1 0 0 0,-3 0 105 0 0,-1 0 0 0 0,-22 1-1 0 0,27 1-107 0 0,-1 1-1 0 0,-15 2 1 0 0,25-2-100 0 0,0 1 0 0 0,0 0 0 0 0,0 0 0 0 0,1 0 0 0 0,-1 0 0 0 0,0 1 0 0 0,1-1 0 0 0,-1 1 0 0 0,1 0 0 0 0,-1 0 0 0 0,1 0 0 0 0,-4 4 0 0 0,6-5-17 0 0,0 0-1 0 0,0 0 1 0 0,0 0 0 0 0,1 0 0 0 0,-1 0 0 0 0,0 0-1 0 0,1 0 1 0 0,-1 1 0 0 0,1-1 0 0 0,-1 0-1 0 0,1 0 1 0 0,0 0 0 0 0,-1 1 0 0 0,1-1-1 0 0,0 0 1 0 0,0 1 0 0 0,0-1 0 0 0,0 0 0 0 0,0 0-1 0 0,0 1 1 0 0,0-1 0 0 0,0 0 0 0 0,1 1-1 0 0,-1-1 1 0 0,0 0 0 0 0,1 0 0 0 0,0 3 0 0 0,1-1-1 0 0,-1-1 0 0 0,1 1 0 0 0,0-1 0 0 0,0 1 1 0 0,0-1-1 0 0,0 1 0 0 0,0-1 0 0 0,0 0 0 0 0,1 0 1 0 0,2 2-1 0 0,5 2 3 0 0,0-1 0 0 0,0 0 0 0 0,0-1 1 0 0,1 0-1 0 0,0-1 0 0 0,-1 0 0 0 0,1-1 0 0 0,12 2 0 0 0,6-2-46 0 0,55-1 0 0 0,-78-2 57 0 0,0 1 0 0 0,0-1 0 0 0,0 0 1 0 0,0 0-1 0 0,0-1 0 0 0,9-3 0 0 0,-14 5-2 0 0,0-1 0 0 0,0 1 0 0 0,0-1 0 0 0,0 1 0 0 0,0-1 0 0 0,0 0 0 0 0,0 1 0 0 0,0-1-1 0 0,0 0 1 0 0,-1 0 0 0 0,1 1 0 0 0,0-1 0 0 0,0 0 0 0 0,-1 0 0 0 0,1 0 0 0 0,0 0 0 0 0,-1 0 0 0 0,1 0 0 0 0,-1 0 0 0 0,0 0 0 0 0,1 0 0 0 0,-1 0-1 0 0,0 0 1 0 0,1-1 0 0 0,-1 1 0 0 0,0 0 0 0 0,0 0 0 0 0,0 0 0 0 0,0 0 0 0 0,0 0 0 0 0,0-1 0 0 0,0 1 0 0 0,-1 0 0 0 0,1 0 0 0 0,0 0-1 0 0,-1 0 1 0 0,1 0 0 0 0,-1 0 0 0 0,1 0 0 0 0,-1 0 0 0 0,1 0 0 0 0,-2-1 0 0 0,0-1-3 0 0,0 0 0 0 0,-1 0 1 0 0,1 1-1 0 0,-1-1 0 0 0,0 1 0 0 0,1 0 0 0 0,-1 0 1 0 0,0 0-1 0 0,-1 0 0 0 0,1 0 0 0 0,0 1 0 0 0,0-1 1 0 0,-1 1-1 0 0,-6-2 0 0 0,0 1-180 0 0,0 0 0 0 0,0 0 0 0 0,0 1 0 0 0,-12 0 0 0 0,22 1 29 0 0,-1 0-1 0 0,1 0 1 0 0,-1 0-1 0 0,1 1 1 0 0,0-1-1 0 0,-1 0 1 0 0,1 0-1 0 0,-1 1 1 0 0,1-1-1 0 0,-1 0 1 0 0,1 1-1 0 0,0-1 1 0 0,-1 1-1 0 0,1-1 1 0 0,0 0-1 0 0,-1 1 1 0 0,1-1-1 0 0,0 1 1 0 0,-1-1-1 0 0,1 1 1 0 0,0-1-1 0 0,0 1 1 0 0,0-1-1 0 0,0 1 1 0 0,-1-1-1 0 0,1 1 1 0 0,0-1-1 0 0,0 1 1 0 0,0-1-1 0 0,0 1 1 0 0,0-1-1 0 0,0 2 1 0 0,0-1-310 0 0,0 0 0 0 0,0 0 0 0 0,0 0 0 0 0,0 0 0 0 0,1 0 0 0 0,-1 0 0 0 0,0 0 0 0 0,0 0 0 0 0,1 0 0 0 0,-1 0 0 0 0,0-1 0 0 0,1 1 1 0 0,-1 0-1 0 0,1 0 0 0 0,-1 0 0 0 0,1 0 0 0 0,-1 0 0 0 0,1-1 0 0 0,0 2 0 0 0,12 3-5600 0 0</inkml:trace>
</inkml:ink>
</file>

<file path=ppt/ink/ink2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6:01.6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284 133 680 0 0,'0'0'12439'0'0,"-13"-4"-11330"0"0,-43-16 80 0 0,50 19-876 0 0,1-1-1 0 0,0 1 0 0 0,-1 0 0 0 0,1 1 1 0 0,0-1-1 0 0,-1 1 0 0 0,-10 1 0 0 0,0 0 457 0 0,12-1-616 0 0,1 0-1 0 0,-1 1 1 0 0,1-1-1 0 0,-1 1 1 0 0,1 0-1 0 0,0 0 1 0 0,-5 2 0 0 0,7-3-134 0 0,1 1 1 0 0,-1-1 0 0 0,0 0-1 0 0,1 0 1 0 0,-1 1 0 0 0,0-1-1 0 0,0 1 1 0 0,1-1 0 0 0,-1 1-1 0 0,1-1 1 0 0,-1 1 0 0 0,1-1-1 0 0,-1 1 1 0 0,1-1 0 0 0,-1 1-1 0 0,1 0 1 0 0,-1-1 0 0 0,1 1 0 0 0,-1 0-1 0 0,1 0 1 0 0,0-1 0 0 0,0 1-1 0 0,-1 0 1 0 0,1-1 0 0 0,0 1-1 0 0,0 0 1 0 0,0 0 0 0 0,0 0-1 0 0,0-1 1 0 0,0 1 0 0 0,0 0-1 0 0,0 0 1 0 0,0-1 0 0 0,0 1-1 0 0,0 0 1 0 0,1 0 0 0 0,-1 0 0 0 0,0-1-1 0 0,1 2 1 0 0,0 0-7 0 0,1-1 0 0 0,-1 0 0 0 0,0 1 0 0 0,1-1 0 0 0,-1 0 0 0 0,1 0 0 0 0,0 0 0 0 0,-1 0 0 0 0,1 0 0 0 0,0-1 0 0 0,0 1 0 0 0,-1 0 0 0 0,1-1 0 0 0,0 1 0 0 0,2-1 0 0 0,30 6 32 0 0,-24-5-32 0 0,-1-1 0 0 0,0 0 0 0 0,0-1 0 0 0,0 0 0 0 0,0 0-1 0 0,-1-1 1 0 0,12-3 0 0 0,-14 3 0 0 0,0 0 1 0 0,-1 0-1 0 0,1-1 0 0 0,-1 1 0 0 0,0-1 0 0 0,0-1 0 0 0,0 1 0 0 0,0-1 1 0 0,0 1-1 0 0,-1-2 0 0 0,8-7 0 0 0,-11 10-3 0 0,0 1 0 0 0,0 0 0 0 0,0-1 0 0 0,0 1 0 0 0,0-1 0 0 0,-1 1 0 0 0,1-1 0 0 0,0 1 0 0 0,-1-1 0 0 0,1 1 0 0 0,-1-1 0 0 0,0 0 0 0 0,1 1 0 0 0,-1-1 0 0 0,0 1 0 0 0,0-1 0 0 0,0 0 0 0 0,0 1 0 0 0,0-1 0 0 0,-1 0 0 0 0,1 1 0 0 0,0-1 0 0 0,-1 0 0 0 0,1 1 0 0 0,-1-1 0 0 0,0 1 0 0 0,1-1 0 0 0,-1 1 0 0 0,0-1 0 0 0,0 1 0 0 0,0 0 0 0 0,0-1 0 0 0,-2-1 0 0 0,0 0 10 0 0,-1 0 1 0 0,1 1 0 0 0,-1-1 0 0 0,1 1 0 0 0,-1 0-1 0 0,0 0 1 0 0,0 0 0 0 0,0 0 0 0 0,0 1 0 0 0,0-1-1 0 0,0 1 1 0 0,-5-1 0 0 0,1 1 21 0 0,-1 1 0 0 0,1-1 0 0 0,0 1 0 0 0,-1 1 0 0 0,1 0 0 0 0,-1 0 0 0 0,-7 3 0 0 0,13-4-32 0 0,1 1 0 0 0,-1 0 1 0 0,1 0-1 0 0,-1 0 1 0 0,1 0-1 0 0,0 0 0 0 0,0 1 1 0 0,-1-1-1 0 0,1 1 1 0 0,0 0-1 0 0,0-1 0 0 0,-1 3 1 0 0,2-2-12 0 0,0-1 1 0 0,0 0-1 0 0,0 1 0 0 0,1 0 1 0 0,-1-1-1 0 0,0 1 1 0 0,1-1-1 0 0,-1 1 0 0 0,1 0 1 0 0,0-1-1 0 0,0 1 1 0 0,-1 0-1 0 0,1-1 0 0 0,0 1 1 0 0,1 0-1 0 0,-1-1 0 0 0,0 1 1 0 0,0 0-1 0 0,1-1 1 0 0,0 3-1 0 0,0-1 0 0 0,0 0 0 0 0,1-1 1 0 0,-1 1-1 0 0,1-1 0 0 0,0 1 0 0 0,-1-1 0 0 0,1 0 1 0 0,0 1-1 0 0,0-1 0 0 0,1 0 0 0 0,-1-1 0 0 0,0 1 1 0 0,1 0-1 0 0,-1-1 0 0 0,1 1 0 0 0,-1-1 0 0 0,1 0 1 0 0,5 2-1 0 0,4 1 1 0 0,0 0 1 0 0,0-1 0 0 0,15 1-1 0 0,-2-1 5 0 0,46 1-1 0 0,-62-4 11 0 0,-1-1 0 0 0,1 0 0 0 0,0 0-1 0 0,-1 0 1 0 0,1-1 0 0 0,-1-1-1 0 0,1 0 1 0 0,14-7 0 0 0,-21 10-5 0 0,-1-1-1 0 0,1 0 1 0 0,0 0 0 0 0,-1 0 0 0 0,1 0 0 0 0,-1 0-1 0 0,0-1 1 0 0,1 1 0 0 0,-1 0 0 0 0,0-1 0 0 0,0 1 0 0 0,0-1-1 0 0,0 1 1 0 0,0-1 0 0 0,0 0 0 0 0,0 1 0 0 0,-1-1-1 0 0,1 0 1 0 0,0 1 0 0 0,-1-1 0 0 0,1 0 0 0 0,-1 0 0 0 0,0 0-1 0 0,0 1 1 0 0,0-4 0 0 0,0 2-5 0 0,-1 1 0 0 0,1 0 0 0 0,-1-1 0 0 0,0 1 0 0 0,0 0 0 0 0,0-1 0 0 0,0 1 0 0 0,-1 0 1 0 0,1 0-1 0 0,0 0 0 0 0,-1 0 0 0 0,0 0 0 0 0,1 0 0 0 0,-1 1 0 0 0,0-1 0 0 0,0 0 0 0 0,0 1 0 0 0,-3-2 0 0 0,-2-1 0 0 0,-1 0 1 0 0,0 0-1 0 0,1 1 0 0 0,-1 0 1 0 0,-1 1-1 0 0,1 0 0 0 0,-15-2 1 0 0,5 2 1 0 0,0 0 0 0 0,-29 3 0 0 0,46-1-14 0 0,-1 0 0 0 0,0 0-1 0 0,1 1 1 0 0,-1-1 0 0 0,1 0-1 0 0,-1 1 1 0 0,1 0 0 0 0,-1-1 0 0 0,1 1-1 0 0,-1 0 1 0 0,1-1 0 0 0,-1 1-1 0 0,1 0 1 0 0,0 0 0 0 0,-2 2 0 0 0,3-3 2 0 0,-1 1 1 0 0,1 0-1 0 0,-1-1 1 0 0,1 1 0 0 0,0 0-1 0 0,0-1 1 0 0,-1 1-1 0 0,1 0 1 0 0,0 0 0 0 0,0-1-1 0 0,0 1 1 0 0,0 0-1 0 0,0 0 1 0 0,-1-1 0 0 0,2 1-1 0 0,-1 0 1 0 0,0 0-1 0 0,0-1 1 0 0,0 1 0 0 0,0 0-1 0 0,0 0 1 0 0,1-1-1 0 0,-1 1 1 0 0,0 0 0 0 0,1-1-1 0 0,-1 1 1 0 0,0 0 0 0 0,1-1-1 0 0,-1 1 1 0 0,1 0-1 0 0,-1-1 1 0 0,1 1 0 0 0,-1-1-1 0 0,1 1 1 0 0,0 0-1 0 0,3 2 8 0 0,0 0 0 0 0,1 0-1 0 0,-1 0 1 0 0,0 0-1 0 0,1-1 1 0 0,-1 0-1 0 0,1 0 1 0 0,0 0-1 0 0,0 0 1 0 0,-1-1 0 0 0,1 0-1 0 0,7 1 1 0 0,8 0 22 0 0,34 0 1 0 0,-51-2-25 0 0,1 0 19 0 0,1 0 0 0 0,0-1 1 0 0,-1 0-1 0 0,1 0 0 0 0,-1 0 1 0 0,0 0-1 0 0,9-4 0 0 0,-12 5-12 0 0,-1-1 0 0 0,1 1 0 0 0,0 0 0 0 0,0-1 0 0 0,0 1 0 0 0,-1-1 0 0 0,1 1 0 0 0,0-1 0 0 0,-1 0 0 0 0,1 1 0 0 0,0-1 0 0 0,-1 1 1 0 0,1-1-1 0 0,-1 0 0 0 0,1 0 0 0 0,-1 1 0 0 0,1-1 0 0 0,-1 0 0 0 0,1 0 0 0 0,-1 0 0 0 0,0 0 0 0 0,0 1 0 0 0,1-1 0 0 0,-1 0 0 0 0,0 0 0 0 0,0 0 0 0 0,0 0 0 0 0,0 0 0 0 0,0 0 0 0 0,0 0 0 0 0,0 0 0 0 0,0 1 0 0 0,0-1 0 0 0,-1 0 0 0 0,1 0 0 0 0,0 0 0 0 0,0 0 0 0 0,-1 0 0 0 0,1 1 0 0 0,-1-1 0 0 0,1 0 0 0 0,-1 0 0 0 0,1 1 0 0 0,-1-1 0 0 0,1 0 0 0 0,-2 0 0 0 0,0-2-1 0 0,0 1 1 0 0,-1 0-1 0 0,1 1 0 0 0,0-1 1 0 0,-1 0-1 0 0,0 1 0 0 0,1-1 0 0 0,-1 1 1 0 0,0 0-1 0 0,0 0 0 0 0,1 0 1 0 0,-1 0-1 0 0,0 1 0 0 0,-5-1 0 0 0,-5-1 42 0 0,-25 1-1 0 0,34 1-39 0 0,-5 0-6 0 0,1 0-1 0 0,-1 1 1 0 0,1 0 0 0 0,-14 4 0 0 0,20-5-8 0 0,1 1 1 0 0,-1-1 0 0 0,1 1-1 0 0,-1 0 1 0 0,1-1 0 0 0,0 1-1 0 0,-1 0 1 0 0,1 0-1 0 0,0 0 1 0 0,-1 0 0 0 0,1 0-1 0 0,0 0 1 0 0,-2 3 0 0 0,2-3-2 0 0,1 0 1 0 0,0 0 0 0 0,-1 0 0 0 0,1 0 0 0 0,0 0 0 0 0,0 0-1 0 0,0 0 1 0 0,0 0 0 0 0,0 0 0 0 0,0 0 0 0 0,0 0-1 0 0,0 1 1 0 0,0-1 0 0 0,0 0 0 0 0,0 0 0 0 0,1 0 0 0 0,-1 0-1 0 0,0 0 1 0 0,1 0 0 0 0,-1 0 0 0 0,1-1 0 0 0,-1 1-1 0 0,1 0 1 0 0,0 1 0 0 0,1 0 6 0 0,-1-1 0 0 0,0 0 0 0 0,1 1-1 0 0,-1-1 1 0 0,1 0 0 0 0,-1 0 0 0 0,1 0 0 0 0,-1 0 0 0 0,1 0 0 0 0,0 0-1 0 0,0 0 1 0 0,-1 0 0 0 0,1-1 0 0 0,0 1 0 0 0,3 0 0 0 0,29 2 140 0 0,-34-3-136 0 0,1 0 1 0 0,-1 0-1 0 0,1 0 1 0 0,-1 0-1 0 0,0 0 0 0 0,1 0 1 0 0,-1-1-1 0 0,0 1 1 0 0,1 0-1 0 0,-1 0 1 0 0,0 0-1 0 0,1 0 0 0 0,-1 0 1 0 0,0 0-1 0 0,1-1 1 0 0,-1 1-1 0 0,0 0 1 0 0,1 0-1 0 0,-1-1 0 0 0,0 1 1 0 0,0 0-1 0 0,1 0 1 0 0,-1-1-1 0 0,0 1 1 0 0,0 0-1 0 0,0-1 0 0 0,1 1 1 0 0,-1 0-1 0 0,0-1 1 0 0,0-12 49 0 0,-1 9-53 0 0,0 1 1 0 0,0 0-1 0 0,-1 0 1 0 0,1 0-1 0 0,-4-5 0 0 0,2 4-11 0 0,-1 1 0 0 0,1 0 0 0 0,-1 0 0 0 0,1 0 0 0 0,-1 0 0 0 0,0 1 0 0 0,0-1 0 0 0,0 1-1 0 0,0 0 1 0 0,-1 0 0 0 0,1 1 0 0 0,0-1 0 0 0,-1 1 0 0 0,1 0 0 0 0,-1 0 0 0 0,0 0-1 0 0,1 1 1 0 0,-1 0 0 0 0,1 0 0 0 0,-1 0 0 0 0,-7 1 0 0 0,11 0 3 0 0,0-1 0 0 0,0 0 0 0 0,0 1 0 0 0,0-1 1 0 0,0 1-1 0 0,0-1 0 0 0,0 1 0 0 0,0 0 0 0 0,0-1 0 0 0,0 1 1 0 0,0 0-1 0 0,0 0 0 0 0,1-1 0 0 0,-1 1 0 0 0,0 0 0 0 0,1 0 1 0 0,-1 0-1 0 0,1 0 0 0 0,-1 0 0 0 0,1 0 0 0 0,-1 0 0 0 0,1 0 1 0 0,-1 0-1 0 0,1 0 0 0 0,0 0 0 0 0,0 0 0 0 0,0 1 0 0 0,0-1 1 0 0,0 0-1 0 0,0 0 0 0 0,0 0 0 0 0,0 2 0 0 0,0-1 6 0 0,0 0 0 0 0,1 0 0 0 0,-1 0 0 0 0,0 0 0 0 0,1 0 0 0 0,0 0 0 0 0,-1-1 0 0 0,1 1-1 0 0,0 0 1 0 0,0 0 0 0 0,0-1 0 0 0,0 1 0 0 0,0 0 0 0 0,0-1 0 0 0,1 1 0 0 0,-1-1 0 0 0,3 2 0 0 0,0 0 10 0 0,0-1 1 0 0,0 0 0 0 0,0 0-1 0 0,1-1 1 0 0,-1 1 0 0 0,0-1-1 0 0,1 0 1 0 0,-1 0 0 0 0,6 0-1 0 0,-23-11-808 0 0,5 6 358 0 0,-2 1 0 0 0,1-1-1 0 0,0 1 1 0 0,0 1 0 0 0,-1-1 0 0 0,0 2-1 0 0,-9-2 1 0 0,-68 2-3995 0 0,83 2 4206 0 0,-37 3-3252 0 0,-17 8-1610 0 0</inkml:trace>
</inkml:ink>
</file>

<file path=ppt/ink/ink2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6:14.0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1 128 3284 0 0,'0'0'9186'0'0,"4"-3"-8753"0"0,103-77 3516 0 0,-98 72-3587 0 0,0 2 0 0 0,1-1 1 0 0,12-6-1 0 0,-19 11-310 0 0,0 1 1 0 0,0-1 0 0 0,0 1 0 0 0,0 0-1 0 0,0 0 1 0 0,1 0 0 0 0,-1 1 0 0 0,0-1-1 0 0,1 1 1 0 0,-1-1 0 0 0,0 1-1 0 0,1 0 1 0 0,-1 0 0 0 0,0 1 0 0 0,6 0-1 0 0,-8 0-55 0 0,0-1-1 0 0,0 1 0 0 0,0 0 1 0 0,0-1-1 0 0,0 1 0 0 0,0 0 1 0 0,0 0-1 0 0,0 0 0 0 0,0 0 1 0 0,0 0-1 0 0,-1 0 1 0 0,1 0-1 0 0,0 0 0 0 0,0 0 1 0 0,-1 0-1 0 0,1 0 0 0 0,-1 1 1 0 0,1-1-1 0 0,-1 0 0 0 0,0 0 1 0 0,1 0-1 0 0,-1 3 0 0 0,2 32 74 0 0,-2-29-33 0 0,-1 17 39 0 0,-2 0-1 0 0,0 0 1 0 0,-9 28 0 0 0,-5 33 54 0 0,15-61-8 0 0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38:56.4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9609 0 0,'0'0'12528'0'0,"8"10"-11931"0"0,-3-4-497 0 0,4 6 67 0 0,0 1-1 0 0,-1 0 0 0 0,14 27 0 0 0,-7-3-344 0 0,-1 1 0 0 0,16 65 0 0 0,-25-77-1817 0 0,-2 1 0 0 0,2 45 0 0 0,-6-51-2501 0 0,-5-3-1363 0 0</inkml:trace>
  <inkml:trace contextRef="#ctx0" brushRef="#br0" timeOffset="1">86 334 12329 0 0,'0'0'6537'0'0,"88"-60"-6697"0"0,-61 58 12 0 0,2-1-320 0 0,0 3-328 0 0,2 0-137 0 0,0 0-683 0 0,-1 0-916 0 0,-8-2-1672 0 0,12-3-2697 0 0</inkml:trace>
</inkml:ink>
</file>

<file path=ppt/ink/ink2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6:14.3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 1 10213 0 0,'0'0'3400'0'0,"-29"74"-2232"0"0,33-55-200 0 0,13-2-159 0 0,7-5-189 0 0,9 0-208 0 0,7-5-128 0 0,8 0-112 0 0,5-7-60 0 0</inkml:trace>
</inkml:ink>
</file>

<file path=ppt/ink/ink2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6:15.5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1 199 6901 0 0,'0'0'4839'0'0,"7"-14"-3831"0"0,25-43 59 0 0,-29 52-932 0 0,1 0-1 0 0,-1 0 1 0 0,1 1-1 0 0,0 0 1 0 0,0 0-1 0 0,0 0 1 0 0,0 0-1 0 0,1 0 1 0 0,-1 1-1 0 0,1 0 1 0 0,9-5-1 0 0,1 0 31 0 0,4-3 104 0 0,1 1 0 0 0,0 1-1 0 0,35-11 1 0 0,-39 15-119 0 0,-1 1 1 0 0,0 1-1 0 0,1 1 0 0 0,0 0 1 0 0,30 1-1 0 0,-44 1-143 0 0,0 1-1 0 0,0-1 1 0 0,1 1 0 0 0,-1-1 0 0 0,0 1 0 0 0,0 0-1 0 0,0 0 1 0 0,0 0 0 0 0,0 0 0 0 0,0 0-1 0 0,0 0 1 0 0,0 1 0 0 0,0-1 0 0 0,-1 1 0 0 0,1-1-1 0 0,0 1 1 0 0,-1 0 0 0 0,1-1 0 0 0,-1 1-1 0 0,0 0 1 0 0,0 0 0 0 0,0 0 0 0 0,0 0-1 0 0,0 0 1 0 0,0 0 0 0 0,0 0 0 0 0,0 0 0 0 0,-1 1-1 0 0,1 2 1 0 0,1 4 66 0 0,-1-1 0 0 0,0 1-1 0 0,-1 0 1 0 0,0 0 0 0 0,0 0 0 0 0,-2 12 0 0 0,-1-9 32 0 0,0 0 0 0 0,0 0 0 0 0,-1 0 1 0 0,-1-1-1 0 0,-8 17 0 0 0,-36 54 315 0 0,35-60-359 0 0,-47 66 192 0 0,-10 18 556 0 0,69-104-760 0 0,1 1 1 0 0,-1 0-1 0 0,1-1 0 0 0,0 1 1 0 0,0 0-1 0 0,0 0 0 0 0,0 0 1 0 0,0 0-1 0 0,1 0 0 0 0,-1 0 1 0 0,1 4-1 0 0,0-6-36 0 0,0 1-1 0 0,0-1 1 0 0,1 0 0 0 0,-1 0-1 0 0,1 0 1 0 0,-1 0 0 0 0,1 0-1 0 0,-1 0 1 0 0,1 0 0 0 0,0 0 0 0 0,-1 0-1 0 0,1 0 1 0 0,0 0 0 0 0,0 0-1 0 0,0 0 1 0 0,-1 0 0 0 0,1 0-1 0 0,0-1 1 0 0,0 1 0 0 0,0 0-1 0 0,1-1 1 0 0,-1 1 0 0 0,0-1-1 0 0,0 1 1 0 0,0-1 0 0 0,0 0 0 0 0,0 1-1 0 0,1-1 1 0 0,-1 0 0 0 0,2 0-1 0 0,15 3 50 0 0,0-2 0 0 0,0 0 0 0 0,0-1 0 0 0,-1 0-1 0 0,1-2 1 0 0,0 0 0 0 0,0-1 0 0 0,20-6 0 0 0,-11 0-991 0 0,0 0 0 0 0,0-2 0 0 0,-2-1 0 0 0,37-21 0 0 0,-61 32 301 0 0,1 0 0 0 0,0 0 0 0 0,-1-1 0 0 0,1 1 0 0 0,-1 0 0 0 0,1-1 0 0 0,-1 1-1 0 0,2-3 1 0 0</inkml:trace>
</inkml:ink>
</file>

<file path=ppt/ink/ink2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6:16.0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308 1172 7949 0 0,'0'0'2537'0'0,"-12"13"-743"0"0,-36 45-619 0 0,44-54-954 0 0,0 0 0 0 0,1 1 0 0 0,0 0 0 0 0,0-1 0 0 0,0 1 0 0 0,0 0 0 0 0,1 1 0 0 0,0-1 0 0 0,0 0 0 0 0,1 1 0 0 0,-1-1 0 0 0,1 1 0 0 0,0-1 0 0 0,0 1 0 0 0,1 0 0 0 0,0 9 0 0 0,0-12-126 0 0,1 0 0 0 0,-1 1 0 0 0,0-1 0 0 0,1 0 0 0 0,0 0 0 0 0,0 0 0 0 0,0 0 0 0 0,0 0 0 0 0,0 0 0 0 0,1 0 0 0 0,-1 0 0 0 0,1 0 0 0 0,0 0 0 0 0,0-1 1 0 0,4 5-1 0 0,-2-3-8 0 0,0-1 1 0 0,0 0 0 0 0,1 1 0 0 0,-1-2 0 0 0,1 1 0 0 0,0 0 0 0 0,0-1 0 0 0,9 3 0 0 0,3 0 51 0 0,1-1 1 0 0,0-1 0 0 0,0-1-1 0 0,30 1 1 0 0,-18-4-79 0 0,1-1 0 0 0,-1-2 0 0 0,0 0 0 0 0,0-2 1 0 0,0-2-1 0 0,-1 0 0 0 0,31-15 0 0 0,2-4-7 0 0,-1-3 0 0 0,64-42 0 0 0,-74 39-16 0 0,-1-3-1 0 0,-1-1 1 0 0,-2-3 0 0 0,-2-1-1 0 0,40-49 1 0 0,-62 62-6 0 0,-1-1 0 0 0,-2 0 0 0 0,32-64 0 0 0,-41 69-13 0 0,-1-1-1 0 0,-1 0 1 0 0,-2-1-1 0 0,0 0 1 0 0,-2 0-1 0 0,3-27 1 0 0,-6 24-73 0 0,-1-1 1 0 0,-1 1-1 0 0,-2-1 1 0 0,0 1-1 0 0,-2 0 1 0 0,-2 0-1 0 0,-16-52 1 0 0,16 62 30 0 0,-2 0 0 0 0,-1 1 0 0 0,0 0 0 0 0,-1 0 0 0 0,-1 1 0 0 0,-1 1-1 0 0,0 0 1 0 0,-1 0 0 0 0,-1 1 0 0 0,0 1 0 0 0,-1 0 0 0 0,-22-15 0 0 0,20 18 28 0 0,0 1 0 0 0,-1 1 0 0 0,0 1 0 0 0,0 0 0 0 0,-1 1 0 0 0,0 2 0 0 0,0-1 0 0 0,0 2 0 0 0,-1 1 0 0 0,1 0 1 0 0,-1 2-1 0 0,0 0 0 0 0,0 1 0 0 0,-24 3 0 0 0,10 1 63 0 0,1 2 0 0 0,-1 2 0 0 0,1 0 1 0 0,1 2-1 0 0,0 2 0 0 0,0 1 0 0 0,-44 25 1 0 0,28-8 20 0 0,1 1 1 0 0,2 2-1 0 0,1 3 1 0 0,2 1-1 0 0,1 2 1 0 0,3 1-1 0 0,1 3 1 0 0,1 1-1 0 0,3 1 1 0 0,2 2-1 0 0,-42 84 1 0 0,55-92-21 0 0,2 0 1 0 0,2 1-1 0 0,-11 48 1 0 0,18-58-34 0 0,2 0-1 0 0,1 1 1 0 0,2 0 0 0 0,2 61 0 0 0,2-79-24 0 0,0 1-1 0 0,0-1 1 0 0,1 0 0 0 0,1 0 0 0 0,1-1-1 0 0,-1 1 1 0 0,2-1 0 0 0,0 0-1 0 0,0 0 1 0 0,1-1 0 0 0,1 0-1 0 0,0 0 1 0 0,0 0 0 0 0,1-1 0 0 0,0-1-1 0 0,1 1 1 0 0,0-1 0 0 0,13 8-1 0 0,-7-6-124 0 0,1 0 0 0 0,1-2 0 0 0,0 0 0 0 0,0 0 0 0 0,1-2 0 0 0,0 0-1 0 0,0-2 1 0 0,1 0 0 0 0,0-1 0 0 0,-1 0 0 0 0,29 0 0 0 0,-25-4-1246 0 0,-1-1 0 0 0,1 0-1 0 0,-1-2 1 0 0,42-10 0 0 0,-37 6-3092 0 0,9-4-1761 0 0</inkml:trace>
</inkml:ink>
</file>

<file path=ppt/ink/ink2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6:17.3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17 194 6281 0 0,'0'0'11881'0'0,"-3"-10"-11535"0"0,-11-26-106 0 0,15 34 19 0 0,4 6 2 0 0,7 9 222 0 0,-10-11-384 0 0,169 220 2200 0 0,-111-140-1905 0 0,-50-69-345 0 0,11 15 72 0 0,37 40-1 0 0,-51-62-89 0 0,-1 1 1 0 0,1-2 0 0 0,0 1 0 0 0,1-1 0 0 0,-1 0-1 0 0,1 0 1 0 0,0-1 0 0 0,0 0 0 0 0,0 0 0 0 0,1-1-1 0 0,11 3 1 0 0,-15-5 20 0 0,0-1 0 0 0,1 1 0 0 0,-1-1 0 0 0,0 0 0 0 0,0-1-1 0 0,0 1 1 0 0,0-1 0 0 0,0 0 0 0 0,0-1 0 0 0,0 1 0 0 0,0-1 0 0 0,-1 0 0 0 0,1 0-1 0 0,-1 0 1 0 0,1-1 0 0 0,-1 0 0 0 0,0 1 0 0 0,0-2 0 0 0,0 1 0 0 0,0 0 0 0 0,0-1 0 0 0,5-6-1 0 0,1-3 39 0 0,-1 0 0 0 0,0 0 0 0 0,0-1 0 0 0,-1-1-1 0 0,11-28 1 0 0,-11 18-46 0 0,0 0-1 0 0,-2 0 0 0 0,0 0 1 0 0,2-35-1 0 0,-5 21-63 0 0,-2 0 1 0 0,-5-48-1 0 0,-1 52-1185 0 0,-1 1 1 0 0,-16-55 0 0 0,41 127-13140 0 0,-6-12 8645 0 0</inkml:trace>
</inkml:ink>
</file>

<file path=ppt/ink/ink2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6:17.6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348 154 4652 0 0,'0'0'8259'0'0,"2"-12"-6959"0"0,4-41 134 0 0,-6 50-1312 0 0,0 0 1 0 0,0 0-1 0 0,0 0 0 0 0,-1 0 0 0 0,1 0 0 0 0,-1 0 0 0 0,0 1 0 0 0,1-1 0 0 0,-1 0 0 0 0,-1 0 0 0 0,1 1 0 0 0,0-1 0 0 0,-1 1 0 0 0,1-1 0 0 0,-1 1 0 0 0,0-1 0 0 0,0 1 0 0 0,0 0 0 0 0,0 0 0 0 0,-4-3 0 0 0,1 1-31 0 0,0 1 0 0 0,0 0 0 0 0,-1 0 0 0 0,1 0 0 0 0,-1 1 0 0 0,0-1 0 0 0,-8-1 0 0 0,5 2-51 0 0,-1 1-1 0 0,0-1 0 0 0,0 2 0 0 0,1-1 0 0 0,-1 1 0 0 0,0 1 0 0 0,0 0 0 0 0,1 0 0 0 0,-1 1 1 0 0,1 0-1 0 0,-1 0 0 0 0,1 1 0 0 0,0 1 0 0 0,0-1 0 0 0,0 2 0 0 0,0-1 0 0 0,1 1 0 0 0,-1 0 1 0 0,1 1-1 0 0,1 0 0 0 0,-1 0 0 0 0,1 1 0 0 0,0 0 0 0 0,1 0 0 0 0,-1 1 0 0 0,1-1 0 0 0,1 1 1 0 0,0 1-1 0 0,0-1 0 0 0,0 1 0 0 0,1 0 0 0 0,0 0 0 0 0,1 0 0 0 0,0 0 0 0 0,1 1 1 0 0,0-1-1 0 0,0 1 0 0 0,0 10 0 0 0,2-17-35 0 0,0 0 1 0 0,0 0-1 0 0,0 0 1 0 0,1 0-1 0 0,-1 0 1 0 0,1 0-1 0 0,0 0 0 0 0,0 0 1 0 0,0 0-1 0 0,0 0 1 0 0,0-1-1 0 0,1 1 1 0 0,-1 0-1 0 0,1-1 1 0 0,0 1-1 0 0,0-1 0 0 0,0 0 1 0 0,0 1-1 0 0,0-1 1 0 0,0 0-1 0 0,1 0 1 0 0,-1 0-1 0 0,0-1 1 0 0,1 1-1 0 0,0-1 0 0 0,-1 1 1 0 0,1-1-1 0 0,0 0 1 0 0,0 0-1 0 0,3 1 1 0 0,2 0 29 0 0,0 0 1 0 0,0-1-1 0 0,0 0 0 0 0,0 0 1 0 0,0-1-1 0 0,0 0 1 0 0,0-1-1 0 0,0 1 1 0 0,0-2-1 0 0,12-2 1 0 0,3-4 55 0 0,0-1 1 0 0,-1-1 0 0 0,31-19-1 0 0,-16 9-34 0 0,-32 18-190 0 0,0-1 1 0 0,0 1 0 0 0,0 0-1 0 0,0 0 1 0 0,0 1 0 0 0,5-1-1 0 0,-7 1-90 0 0,-1 1 0 0 0,1 0-1 0 0,-1 0 1 0 0,1 0 0 0 0,-1 0-1 0 0,1 1 1 0 0,-1-1 0 0 0,0 1-1 0 0,1-1 1 0 0,-1 1 0 0 0,0 0-1 0 0,1 0 1 0 0,-1 0 0 0 0,3 2-1 0 0,27 18-6996 0 0,-21-15 2508 0 0</inkml:trace>
</inkml:ink>
</file>

<file path=ppt/ink/ink2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6:18.0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0 123 7009 0 0,'0'0'6265'0'0,"7"-14"-5111"0"0,23-42 175 0 0,-28 53-1225 0 0,-1 1 0 0 0,1 0 0 0 0,-1-1 0 0 0,1 1 0 0 0,0 0 0 0 0,0 0 0 0 0,0 0 0 0 0,0 0 1 0 0,0 0-1 0 0,0 1 0 0 0,0-1 0 0 0,1 1 0 0 0,-1-1 0 0 0,1 1 0 0 0,-1 0 0 0 0,6-2 0 0 0,-1 1 102 0 0,4-2-15 0 0,0 0-1 0 0,0 2 1 0 0,0-1-1 0 0,0 1 1 0 0,21 0-1 0 0,-11 2 39 0 0,0 0 0 0 0,26 5 0 0 0,-34-3-113 0 0,-1 1 0 0 0,-1 0 0 0 0,1 1 0 0 0,0 0 0 0 0,-1 1 0 0 0,0 0 0 0 0,20 12 0 0 0,-26-13-88 0 0,1-1 0 0 0,-1 1 0 0 0,-1 0 0 0 0,1 1 0 0 0,-1-1 0 0 0,1 1 0 0 0,-1-1 1 0 0,-1 1-1 0 0,1 1 0 0 0,-1-1 0 0 0,0 0 0 0 0,0 1 0 0 0,0 0 0 0 0,-1-1 1 0 0,0 1-1 0 0,0 0 0 0 0,2 8 0 0 0,-4-7 59 0 0,1-1-1 0 0,-1 1 1 0 0,0-1 0 0 0,0 1-1 0 0,-1-1 1 0 0,0 0 0 0 0,0 1-1 0 0,-3 7 1 0 0,4-12-41 0 0,-1 0 0 0 0,0 0 0 0 0,1 0 0 0 0,-1 0 0 0 0,0 0 0 0 0,0-1 0 0 0,0 1 0 0 0,-1 0 0 0 0,1 0 0 0 0,0-1 0 0 0,-1 1 0 0 0,1 0 0 0 0,-1-1 0 0 0,1 0 0 0 0,-1 1 0 0 0,0-1 0 0 0,0 0 0 0 0,1 0 0 0 0,-1 0 0 0 0,0 0 0 0 0,0 0 0 0 0,0 0 0 0 0,0-1 0 0 0,0 1 0 0 0,0-1 0 0 0,-1 1 0 0 0,1-1 0 0 0,-3 0 0 0 0,4 0-27 0 0,0 0 0 0 0,0 0 1 0 0,0 0-1 0 0,0 0 0 0 0,0 0 0 0 0,1-1 0 0 0,-1 1 0 0 0,0 0 0 0 0,0-1 1 0 0,0 1-1 0 0,0-1 0 0 0,0 1 0 0 0,0-1 0 0 0,0 1 0 0 0,1-1 0 0 0,-1 0 0 0 0,0 1 1 0 0,0-1-1 0 0,1 0 0 0 0,-2-1 0 0 0,1 0-3 0 0,-1-1 0 0 0,1 1-1 0 0,0-1 1 0 0,0 0 0 0 0,0 1 0 0 0,0-1-1 0 0,-1-3 1 0 0,1-5-140 0 0,-1 1-1 0 0,1-20 1 0 0,1 22-126 0 0,0 0 1 0 0,1-1-1 0 0,0 1 1 0 0,0 0-1 0 0,1 0 1 0 0,5-13-1 0 0,-6 18-200 0 0,0 0-1 0 0,1-1 1 0 0,0 1-1 0 0,0 0 1 0 0,0 0 0 0 0,0 0-1 0 0,0 0 1 0 0,0 1-1 0 0,1-1 1 0 0,0 1-1 0 0,-1-1 1 0 0,1 1-1 0 0,0 0 1 0 0,0 0-1 0 0,0 0 1 0 0,0 0-1 0 0,6-2 1 0 0,7-2-3462 0 0,-3 1-570 0 0</inkml:trace>
</inkml:ink>
</file>

<file path=ppt/ink/ink2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6:18.3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9141 0 0,'0'0'9360'0'0,"13"2"-8171"0"0,43 8-264 0 0,-52-9-858 0 0,0 0 0 0 0,-1 1 0 0 0,1-1 1 0 0,-1 1-1 0 0,0 0 0 0 0,1 0 0 0 0,-1 0 0 0 0,0 0 1 0 0,0 1-1 0 0,0-1 0 0 0,-1 1 0 0 0,1 0 1 0 0,0-1-1 0 0,-1 1 0 0 0,0 1 0 0 0,0-1 1 0 0,0 0-1 0 0,3 7 0 0 0,-1-4-70 0 0,6 13-122 0 0,8 22 0 0 0,-11-24-952 0 0,18 31 1 0 0,-22-44 656 0 0,0 0 1 0 0,0 0-1 0 0,0 0 1 0 0,1 0-1 0 0,-1-1 1 0 0,1 0 0 0 0,0 0-1 0 0,0 0 1 0 0,1 0-1 0 0,-1 0 1 0 0,5 1-1 0 0,-4-1-524 0 0,1-1 0 0 0,-1 0 0 0 0,1-1-1 0 0,0 1 1 0 0,-1-1 0 0 0,7 0 0 0 0,22 0-3423 0 0</inkml:trace>
</inkml:ink>
</file>

<file path=ppt/ink/ink2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6:18.6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275 169 5565 0 0,'0'0'6179'0'0,"3"-13"-4384"0"0,8-45-157 0 0,-11 55-1507 0 0,1 0-1 0 0,-1 0 1 0 0,0 0 0 0 0,0 0 0 0 0,-1 0 0 0 0,1 0 0 0 0,0 0 0 0 0,-1 0 0 0 0,0 0-1 0 0,0 0 1 0 0,0 0 0 0 0,0 0 0 0 0,0 1 0 0 0,-1-1 0 0 0,1 0 0 0 0,-1 1 0 0 0,1-1 0 0 0,-1 1-1 0 0,0 0 1 0 0,-3-4 0 0 0,0 2 75 0 0,1 1 0 0 0,-1-1-1 0 0,0 1 1 0 0,0 0 0 0 0,-1 0 0 0 0,1 0-1 0 0,-10-2 1 0 0,9 3-106 0 0,-1 0 1 0 0,0 1-1 0 0,1 0 0 0 0,-1 0 0 0 0,0 0 0 0 0,0 1 1 0 0,0 0-1 0 0,0 1 0 0 0,0 0 0 0 0,1 0 0 0 0,-1 0 0 0 0,0 1 1 0 0,1-1-1 0 0,-1 2 0 0 0,1-1 0 0 0,-8 5 0 0 0,7-4-44 0 0,0 1 0 0 0,0 0-1 0 0,0 1 1 0 0,1 0-1 0 0,-1 0 1 0 0,1 0 0 0 0,0 1-1 0 0,1 0 1 0 0,-1 0-1 0 0,1 0 1 0 0,1 1 0 0 0,-1 0-1 0 0,-4 10 1 0 0,7-14-53 0 0,1 0 1 0 0,-1 0 0 0 0,1 0 0 0 0,0 0-1 0 0,0 1 1 0 0,1-1 0 0 0,-1 0 0 0 0,0 1-1 0 0,1-1 1 0 0,0 1 0 0 0,0-1-1 0 0,0 0 1 0 0,0 1 0 0 0,1-1 0 0 0,-1 1-1 0 0,1-1 1 0 0,0 0 0 0 0,0 0-1 0 0,0 1 1 0 0,1-1 0 0 0,-1 0 0 0 0,1 0-1 0 0,-1 0 1 0 0,1 0 0 0 0,0 0 0 0 0,0-1-1 0 0,4 5 1 0 0,-1-3 3 0 0,0 0 0 0 0,0 0 0 0 0,0-1 0 0 0,0 0 0 0 0,1 1 0 0 0,-1-2 0 0 0,1 1 0 0 0,0-1 0 0 0,0 0 0 0 0,0 0 0 0 0,0-1 0 0 0,0 1 0 0 0,0-1 0 0 0,9 0 0 0 0,-4-1-462 0 0,0 0-1 0 0,1 0 0 0 0,-1-1 1 0 0,0 0-1 0 0,0-1 1 0 0,0-1-1 0 0,0 1 1 0 0,21-9-1 0 0,-13 5-3804 0 0,-9 4-1180 0 0,0-1-1014 0 0</inkml:trace>
</inkml:ink>
</file>

<file path=ppt/ink/ink2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6:18.8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38 3800 0 0,'0'0'12649'0'0,"14"-6"-11474"0"0,48-20-247 0 0,-59 25-846 0 0,0 0 0 0 0,1 0 0 0 0,-1 0 0 0 0,1 1 0 0 0,-1-1 0 0 0,1 1 0 0 0,-1-1 0 0 0,1 1 0 0 0,-1 1 0 0 0,1-1 0 0 0,0 0 0 0 0,-1 1 0 0 0,1-1 0 0 0,-1 1 0 0 0,0 0 0 0 0,1 1 0 0 0,-1-1 0 0 0,0 0 0 0 0,1 1-1 0 0,5 3 1 0 0,-2 0 54 0 0,1-1-29 0 0,0 0 0 0 0,0 1 0 0 0,-1 0 0 0 0,0 1-1 0 0,0 0 1 0 0,0 0 0 0 0,8 10 0 0 0,-11-12-83 0 0,-1 1 1 0 0,0-1-1 0 0,-1 1 1 0 0,1 0-1 0 0,-1-1 1 0 0,0 1-1 0 0,0 0 0 0 0,-1 1 1 0 0,1-1-1 0 0,-1 0 1 0 0,0 0-1 0 0,0 1 1 0 0,-1 9-1 0 0,1-21-11 0 0,0 0 1 0 0,0 0 0 0 0,1 0-1 0 0,0 1 1 0 0,0-1-1 0 0,0 1 1 0 0,1-1-1 0 0,0 1 1 0 0,6-10-1 0 0,2-1-7 0 0,0 1 0 0 0,15-14 0 0 0,-24 27 21 0 0,-1 0-1 0 0,1 1 0 0 0,0-1 0 0 0,1 1 0 0 0,-1-1 1 0 0,0 1-1 0 0,0 0 0 0 0,0 0 0 0 0,1 0 1 0 0,-1 0-1 0 0,1 0 0 0 0,-1 0 0 0 0,1 1 1 0 0,-1-1-1 0 0,1 1 0 0 0,-1 0 0 0 0,1 0 0 0 0,-1 0 1 0 0,1 0-1 0 0,-1 0 0 0 0,1 0 0 0 0,-1 1 1 0 0,1-1-1 0 0,-1 1 0 0 0,1 0 0 0 0,-1-1 1 0 0,1 1-1 0 0,-1 0 0 0 0,4 3 0 0 0,5 2-29 0 0,0 1-1 0 0,0 1 1 0 0,-1 0-1 0 0,13 13 1 0 0,-21-19-9 0 0,8 8-846 0 0,0 2 0 0 0,0 0 0 0 0,12 21 1 0 0,-6-8-3376 0 0,-6-15-60 0 0,6-3-1115 0 0</inkml:trace>
</inkml:ink>
</file>

<file path=ppt/ink/ink2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6:19.4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187 117 8493 0 0,'0'0'7694'0'0,"-15"-3"-6788"0"0,-5-1-579 0 0,-23-1 0 0 0,41 5-293 0 0,0 0 0 0 0,0 0 1 0 0,0 0-1 0 0,0 1 0 0 0,0-1 0 0 0,0 1 1 0 0,0-1-1 0 0,0 1 0 0 0,0-1 0 0 0,0 1 0 0 0,0 0 1 0 0,0 0-1 0 0,0 0 0 0 0,0 0 0 0 0,0 1 1 0 0,1-1-1 0 0,-1 0 0 0 0,1 1 0 0 0,-1-1 1 0 0,1 1-1 0 0,-1-1 0 0 0,1 1 0 0 0,0 0 0 0 0,-2 2 1 0 0,-1 1 94 0 0,-3 5-19 0 0,0-1 1 0 0,1 1-1 0 0,0 0 1 0 0,1 1-1 0 0,0-1 1 0 0,1 1-1 0 0,0 0 1 0 0,0 0-1 0 0,1 0 1 0 0,1 1-1 0 0,0-1 1 0 0,0 1-1 0 0,1-1 1 0 0,1 1-1 0 0,0 0 1 0 0,0-1-1 0 0,3 15 1 0 0,-2-21-138 0 0,0 0 1 0 0,1 0 0 0 0,-1 0-1 0 0,1 0 1 0 0,0 0 0 0 0,1 0-1 0 0,-1-1 1 0 0,1 1 0 0 0,0-1-1 0 0,0 1 1 0 0,0-1-1 0 0,1 0 1 0 0,3 3 0 0 0,-1-2-73 0 0,-1-1-1 0 0,1 0 1 0 0,0 0 0 0 0,1 0 0 0 0,-1-1 0 0 0,0 0-1 0 0,1 0 1 0 0,10 3 0 0 0,5-2-357 0 0,1 0 1 0 0,-1-1 0 0 0,0-1-1 0 0,46-2 1 0 0,-50-2-136 0 0,0 0 0 0 0,0 0 1 0 0,0-2-1 0 0,-1-1 1 0 0,25-8-1 0 0,82-43-5804 0 0,-1 0-821 0 0,-54 29 8086 0 0,-49 18 972 0 0,0-2 0 0 0,-1 1-1 0 0,19-16 1 0 0,-15 9-275 0 0,-2 0-1 0 0,0-2 1 0 0,-1 0 0 0 0,0-1 0 0 0,25-36-1 0 0,-42 51-1287 0 0,0 0 0 0 0,1-1 0 0 0,-2 1 0 0 0,1-1 0 0 0,-1 0 0 0 0,3-10 0 0 0,-4 15-251 0 0,-1 0 0 0 0,0-1 0 0 0,1 1 0 0 0,-1 0 0 0 0,0-1 0 0 0,0 1 0 0 0,0 0 0 0 0,0-1 0 0 0,0 1 0 0 0,0 0 0 0 0,-1 0 0 0 0,1-1 0 0 0,0 1 0 0 0,-1 0 0 0 0,1-1 0 0 0,0 1 0 0 0,-1 0 0 0 0,0 0 0 0 0,1 0 0 0 0,-1 0-1 0 0,0 0 1 0 0,0-1 0 0 0,1 1 0 0 0,-1 0 0 0 0,0 1 0 0 0,0-1 0 0 0,0 0 0 0 0,0 0 0 0 0,0 0 0 0 0,0 0 0 0 0,-1 1 0 0 0,1-1 0 0 0,0 1 0 0 0,0-1 0 0 0,0 1 0 0 0,-1-1 0 0 0,1 1 0 0 0,-2-1 0 0 0,-6 0 44 0 0,-1 0-1 0 0,1 0 1 0 0,0 1 0 0 0,0 0-1 0 0,0 0 1 0 0,0 1 0 0 0,0 0-1 0 0,0 1 1 0 0,0 0 0 0 0,0 0-1 0 0,1 1 1 0 0,-18 8 0 0 0,10-3 123 0 0,1 1 1 0 0,-1 0 0 0 0,1 2 0 0 0,1-1 0 0 0,-23 23 0 0 0,30-26-106 0 0,0 1 1 0 0,0 0 0 0 0,1 1 0 0 0,0-1-1 0 0,1 1 1 0 0,0 0 0 0 0,0 1-1 0 0,1-1 1 0 0,0 1 0 0 0,-5 17 0 0 0,8-22-61 0 0,0 0 1 0 0,0 1 0 0 0,0-1 0 0 0,1 0 0 0 0,0 1 0 0 0,0-1 0 0 0,0 0-1 0 0,1 1 1 0 0,-1-1 0 0 0,1 1 0 0 0,0-1 0 0 0,1 0 0 0 0,0 0 0 0 0,-1 0-1 0 0,2 0 1 0 0,-1 0 0 0 0,0 0 0 0 0,1 0 0 0 0,0-1 0 0 0,0 0 0 0 0,1 1-1 0 0,3 3 1 0 0,2 0 12 0 0,0-1-1 0 0,1 0 1 0 0,-1-1-1 0 0,1 0 1 0 0,1 0-1 0 0,-1-1 1 0 0,1 0-1 0 0,0-1 0 0 0,0 0 1 0 0,0-1-1 0 0,23 3 1 0 0,8-1 35 0 0,82 0 0 0 0,-122-5-77 0 0,29-1-258 0 0,0 0-1 0 0,0-3 1 0 0,0 0 0 0 0,50-15-1 0 0,-65 12-506 0 0,-12 3-569 0 0,-12 4-2018 0 0,-22 6-4049 0 0,4-1 1602 0 0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38:56.8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39 369 7021 0 0,'0'0'11555'0'0,"14"-7"-11521"0"0,8-5-23 0 0,55-25 266 0 0,-74 36-223 0 0,-1 0 1 0 0,1-1 0 0 0,-1 1 0 0 0,0-1-1 0 0,1 1 1 0 0,-1-1 0 0 0,0 0-1 0 0,0 0 1 0 0,0 0 0 0 0,2-3-1 0 0,-3 4-23 0 0,-1 1-1 0 0,0-1 0 0 0,1 0 0 0 0,-1 0 0 0 0,1 1 0 0 0,-1-1 0 0 0,0 0 0 0 0,0 0 0 0 0,1 1 0 0 0,-1-1 0 0 0,0 0 1 0 0,0 0-1 0 0,0 0 0 0 0,0 1 0 0 0,0-1 0 0 0,0 0 0 0 0,0 0 0 0 0,0 0 0 0 0,0 1 0 0 0,0-1 0 0 0,0 0 0 0 0,-1 0 1 0 0,1 0-1 0 0,0 1 0 0 0,-1-1 0 0 0,1 0 0 0 0,0 0 0 0 0,-1 1 0 0 0,1-1 0 0 0,-1 0 0 0 0,1 1 0 0 0,-1-1 1 0 0,1 1-1 0 0,-1-1 0 0 0,0 0 0 0 0,1 1 0 0 0,-1 0 0 0 0,1-1 0 0 0,-2 0 0 0 0,-1-1-7 0 0,-1 0-1 0 0,1 0 0 0 0,-1 0 1 0 0,0 1-1 0 0,1-1 1 0 0,-1 1-1 0 0,0 0 0 0 0,0 0 1 0 0,0 0-1 0 0,0 0 0 0 0,0 1 1 0 0,0 0-1 0 0,0 0 1 0 0,0 0-1 0 0,0 0 0 0 0,0 1 1 0 0,0-1-1 0 0,0 1 1 0 0,0 0-1 0 0,0 0 0 0 0,1 0 1 0 0,-1 1-1 0 0,0 0 0 0 0,1-1 1 0 0,-1 1-1 0 0,1 0 1 0 0,-1 1-1 0 0,1-1 0 0 0,-3 3 1 0 0,1 0-11 0 0,0-1 1 0 0,0 1 0 0 0,0 0-1 0 0,1 1 1 0 0,0-1 0 0 0,0 1-1 0 0,1-1 1 0 0,-1 1 0 0 0,1 0-1 0 0,0 1 1 0 0,1-1 0 0 0,0 0-1 0 0,0 1 1 0 0,0-1 0 0 0,1 1-1 0 0,-2 10 1 0 0,3-13-79 0 0,0 1 1 0 0,0-1-1 0 0,0 0 1 0 0,0 0-1 0 0,1 1 1 0 0,0-1-1 0 0,-1 0 0 0 0,2 0 1 0 0,-1 0-1 0 0,0 0 1 0 0,1 0-1 0 0,0 0 1 0 0,0 0-1 0 0,0-1 0 0 0,0 1 1 0 0,0-1-1 0 0,1 1 1 0 0,0-1-1 0 0,0 0 1 0 0,0 0-1 0 0,0 0 0 0 0,6 4 1 0 0,-2-2-252 0 0,1 0 0 0 0,0-1 0 0 0,0 0 0 0 0,0-1 0 0 0,0 0 0 0 0,1 0 1 0 0,-1-1-1 0 0,1 0 0 0 0,16 2 0 0 0,6-2-2325 0 0,46-2 0 0 0,-56-1 1159 0 0,5 0-1246 0 0,37-7-1 0 0,-42 4 2398 0 0,0-1 1 0 0,25-10-1 0 0,-31 9 1098 0 0,-1-1-1 0 0,1 0 1 0 0,20-15-1 0 0,-25 15 354 0 0,0-1 0 0 0,0 0 0 0 0,-1 0 0 0 0,-1-1 0 0 0,10-12 0 0 0,-14 15-476 0 0,-1 1 0 0 0,1 0 0 0 0,3-11 0 0 0,-6 14-433 0 0,0 1 0 0 0,0-1 0 0 0,-1 0 0 0 0,1 0 0 0 0,-1-1 0 0 0,1 1-1 0 0,-1 0 1 0 0,0 0 0 0 0,0 0 0 0 0,0 0 0 0 0,0 0 0 0 0,0 0 0 0 0,0 0 0 0 0,0 0 0 0 0,-2-3 0 0 0,2 4-170 0 0,0 1-1 0 0,-1-1 1 0 0,1 1 0 0 0,0-1-1 0 0,-1 1 1 0 0,1-1 0 0 0,-1 1-1 0 0,1-1 1 0 0,0 1-1 0 0,-1-1 1 0 0,1 1 0 0 0,-1 0-1 0 0,0-1 1 0 0,1 1 0 0 0,-1 0-1 0 0,1 0 1 0 0,-1-1-1 0 0,1 1 1 0 0,-1 0 0 0 0,0 0-1 0 0,1 0 1 0 0,-1 0 0 0 0,0 0-1 0 0,1 0 1 0 0,-1-1-1 0 0,1 2 1 0 0,-1-1 0 0 0,0 0-1 0 0,1 0 1 0 0,-1 0 0 0 0,0 0-1 0 0,1 0 1 0 0,-1 0 0 0 0,0 1-1 0 0,-2 0 6 0 0,0 0 0 0 0,1 0 0 0 0,-1 0 0 0 0,1 1 0 0 0,0-1-1 0 0,-1 1 1 0 0,-1 1 0 0 0,-2 3-25 0 0,0 0-1 0 0,0 1 1 0 0,0 0-1 0 0,1 0 1 0 0,0 0-1 0 0,1 0 1 0 0,-1 1-1 0 0,2 0 0 0 0,-4 8 1 0 0,4-9-34 0 0,1-1 0 0 0,0 1-1 0 0,1-1 1 0 0,-1 1 0 0 0,1 0 0 0 0,1-1-1 0 0,-1 1 1 0 0,1 0 0 0 0,0 0 0 0 0,1-1 0 0 0,0 1-1 0 0,1 8 1 0 0,-1-12 17 0 0,0 0 1 0 0,0 0-1 0 0,0 0 0 0 0,0-1 0 0 0,1 1 0 0 0,-1 0 0 0 0,1 0 1 0 0,0-1-1 0 0,0 1 0 0 0,0-1 0 0 0,0 0 0 0 0,0 1 1 0 0,0-1-1 0 0,1 0 0 0 0,-1 0 0 0 0,1 0 0 0 0,-1-1 0 0 0,1 1 1 0 0,0-1-1 0 0,-1 1 0 0 0,1-1 0 0 0,0 0 0 0 0,0 0 0 0 0,0 0 1 0 0,0 0-1 0 0,0-1 0 0 0,0 1 0 0 0,0-1 0 0 0,1 0 0 0 0,-1 0 1 0 0,3 0-1 0 0,0-1 0 0 0,1 0-1 0 0,-1 0 1 0 0,0 0 0 0 0,0 0 0 0 0,0-1 0 0 0,0 0-1 0 0,0-1 1 0 0,0 1 0 0 0,-1-1 0 0 0,1 0-1 0 0,-1-1 1 0 0,1 1 0 0 0,-1-1 0 0 0,7-7 0 0 0,2-4-18 0 0,-1-1 1 0 0,-1-1-1 0 0,0 0 0 0 0,-1-1 1 0 0,-1 0-1 0 0,0-1 1 0 0,-2 0-1 0 0,7-22 1 0 0,5-25 518 0 0,12-74 1 0 0,-18 70 503 0 0,-12 63-788 0 0,-2 4-61 0 0,1 0-1 0 0,-1 0 1 0 0,1 0 0 0 0,0 0-1 0 0,0 0 1 0 0,0 0 0 0 0,0 0-1 0 0,1 1 1 0 0,2-5 0 0 0,-1 37 483 0 0,1 50-506 0 0,1 22-861 0 0,19 102 0 0 0,-12-127-1522 0 0,-9-25-4173 0 0,-3-32 212 0 0</inkml:trace>
</inkml:ink>
</file>

<file path=ppt/ink/ink2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6:22.0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0 186 7221 0 0,'0'0'9641'0'0,"13"-2"-9227"0"0,15-3-146 0 0,0 1 1 0 0,32 1 0 0 0,441-12 1464 0 0,1-18-741 0 0,2-1-76 0 0,-398 29-857 0 0,726-46 96 0 0,-792 48-180 0 0,96-12-418 0 0,-124 10-301 0 0,-11 1-35 0 0,-9 1-99 0 0,-12 1-1005 0 0,-1 0 0 0 0,-32 3 0 0 0,20 0-566 0 0,-12 0-2264 0 0,-19 3-1476 0 0</inkml:trace>
</inkml:ink>
</file>

<file path=ppt/ink/ink2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6:22.5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1 189 156 0 0,'0'0'15613'0'0,"13"-2"-15042"0"0,178-26 1715 0 0,516-26 318 0 0,-249 23-2247 0 0,177-34-31 0 0,-634 65-332 0 0,3 0-27 0 0,-1 0 0 0 0,1-1-1 0 0,-1 0 1 0 0,1 0 0 0 0,-1 0 0 0 0,3-1 0 0 0,-5 1-247 0 0,-18 0-2195 0 0,13 1 2031 0 0,0-1 0 0 0,1 1 0 0 0,-1 0 0 0 0,0 0 0 0 0,0 0 1 0 0,0 1-1 0 0,1-1 0 0 0,-6 2 0 0 0,-22 10-6081 0 0,12-6 1181 0 0</inkml:trace>
</inkml:ink>
</file>

<file path=ppt/ink/ink2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6:25.1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304 84 5717 0 0,'0'0'9186'0'0,"10"-5"-8931"0"0,28-14 38 0 0,-38 19-264 0 0,1-1-1 0 0,-1 1 0 0 0,1 0 1 0 0,-1-1-1 0 0,1 1 0 0 0,-1 0 1 0 0,1 0-1 0 0,-1 0 0 0 0,1-1 1 0 0,0 1-1 0 0,-1 0 0 0 0,1 0 1 0 0,-1 0-1 0 0,1 0 0 0 0,0 0 1 0 0,-1 0-1 0 0,1 0 0 0 0,0 0 0 0 0,-1 0 1 0 0,1 0-1 0 0,-1 0 0 0 0,1 1 1 0 0,0-1-1 0 0,-1 0 0 0 0,1 0 1 0 0,-1 1-1 0 0,1-1 0 0 0,-1 0 1 0 0,1 1-1 0 0,-1-1 0 0 0,1 0 1 0 0,-1 1-1 0 0,1-1 0 0 0,-1 1 1 0 0,0-1-1 0 0,1 1 0 0 0,0 0 1 0 0,-1 0 61 0 0,1 1 1 0 0,0 0-1 0 0,-1 0 1 0 0,1-1 0 0 0,-1 1-1 0 0,0 0 1 0 0,1 4 0 0 0,-1-4 3 0 0,1 15 307 0 0,0 0 0 0 0,-1 0 1 0 0,-1-1-1 0 0,-4 29 0 0 0,-1-14-64 0 0,-16 46-1 0 0,19-68-283 0 0,-1 0 0 0 0,0 0 0 0 0,0 0 0 0 0,-1-1 0 0 0,0 0-1 0 0,0 0 1 0 0,-1 0 0 0 0,0 0 0 0 0,-1-1 0 0 0,1 0 0 0 0,-1 0 0 0 0,-1-1 0 0 0,1 0 0 0 0,-1 0 0 0 0,0-1 0 0 0,0 0 0 0 0,-1-1 0 0 0,0 1 0 0 0,1-2 0 0 0,-2 1-1 0 0,1-1 1 0 0,0 0 0 0 0,0-1 0 0 0,-1 0 0 0 0,1-1 0 0 0,-1 0 0 0 0,-13 0 0 0 0,18-1-42 0 0,0-1 1 0 0,0 0-1 0 0,0 1 0 0 0,0-1 1 0 0,1-1-1 0 0,-1 1 0 0 0,0-1 1 0 0,1 0-1 0 0,-1 0 0 0 0,1 0 1 0 0,0-1-1 0 0,-1 1 1 0 0,1-1-1 0 0,1 0 0 0 0,-1-1 1 0 0,0 1-1 0 0,1 0 0 0 0,-1-1 1 0 0,1 0-1 0 0,0 0 0 0 0,-5-8 1 0 0,4 4-13 0 0,-1-1-1 0 0,1 0 1 0 0,0 0 0 0 0,1 0 0 0 0,0 0 0 0 0,1-1 0 0 0,0 1 0 0 0,0-1 0 0 0,1 1-1 0 0,-1-14 1 0 0,2 8-5 0 0,1 0 0 0 0,0 0 0 0 0,1 0 0 0 0,5-22 0 0 0,-5 30 2 0 0,0 1-1 0 0,0 1 1 0 0,1-1-1 0 0,0 0 1 0 0,0 0-1 0 0,0 1 1 0 0,1 0-1 0 0,0 0 1 0 0,0 0-1 0 0,0 0 1 0 0,0 0-1 0 0,1 1 0 0 0,7-6 1 0 0,8-3 75 0 0,0 0 0 0 0,1 2 0 0 0,34-14 0 0 0,-41 20-18 0 0,0 0-1 0 0,0 2 0 0 0,1-1 1 0 0,-1 2-1 0 0,17-1 1 0 0,76 1 345 0 0,-70 2-134 0 0,396-10 408 0 0,-389 7-623 0 0,168-6-169 0 0,-211 9 33 0 0,-23 7-3444 0 0,6-1 80 0 0,4-4-2251 0 0</inkml:trace>
</inkml:ink>
</file>

<file path=ppt/ink/ink2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6:25.8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32 129 1108 0 0,'0'0'10721'0'0,"-5"-3"-10213"0"0,-17-10 6 0 0,17 8 557 0 0,5-7 1884 0 0,0 9-2843 0 0,1 1 1 0 0,-1 0 0 0 0,1-1-1 0 0,0 1 1 0 0,-1 0-1 0 0,1 0 1 0 0,0 0-1 0 0,0 0 1 0 0,0 0 0 0 0,1 0-1 0 0,-1 0 1 0 0,0 0-1 0 0,1 0 1 0 0,-1 0-1 0 0,1 1 1 0 0,0-1 0 0 0,0 1-1 0 0,-1-1 1 0 0,4-1-1 0 0,2-2 32 0 0,1 1 0 0 0,0-1-1 0 0,15-5 1 0 0,-1 1 23 0 0,27-6-1 0 0,-42 13-152 0 0,-1 0 0 0 0,1 1 0 0 0,0 0 0 0 0,0 1 0 0 0,0-1 0 0 0,1 1 0 0 0,-1 1 0 0 0,12 1 1 0 0,-17-1-19 0 0,1 0 1 0 0,-1 0-1 0 0,0 1 1 0 0,0-1-1 0 0,0 0 1 0 0,0 1-1 0 0,0-1 1 0 0,0 1-1 0 0,-1 0 1 0 0,1-1-1 0 0,0 1 1 0 0,-1 0-1 0 0,1 0 1 0 0,-1 0-1 0 0,0 0 1 0 0,0 0-1 0 0,0 1 1 0 0,0-1-1 0 0,0 0 1 0 0,0 1-1 0 0,0-1 1 0 0,-1 0-1 0 0,1 1 1 0 0,-1 3-1 0 0,1 1 13 0 0,0 0-1 0 0,0 0 0 0 0,-1 0 0 0 0,0 0 0 0 0,-1 0 0 0 0,1 0 0 0 0,-4 11 1 0 0,1-6 12 0 0,-2 0 0 0 0,0 0 0 0 0,0-1 1 0 0,-9 14-1 0 0,-31 42 136 0 0,16-24-58 0 0,12-20-12 0 0,-13 21 140 0 0,28-39-168 0 0,0-1 0 0 0,0 1 1 0 0,0-1-1 0 0,0 1 0 0 0,0 0 1 0 0,1 0-1 0 0,0 0 0 0 0,-1 5 1 0 0,3-9-38 0 0,-1 1 1 0 0,0-1 0 0 0,0 1 0 0 0,0-1 0 0 0,1 1 0 0 0,-1-1-1 0 0,0 0 1 0 0,1 1 0 0 0,0-1 0 0 0,-1 0 0 0 0,1 1-1 0 0,0-1 1 0 0,-1 0 0 0 0,1 0 0 0 0,0 0 0 0 0,0 0-1 0 0,0 1 1 0 0,0-1 0 0 0,0 0 0 0 0,0-1 0 0 0,0 1 0 0 0,1 0-1 0 0,-1 0 1 0 0,0 0 0 0 0,0-1 0 0 0,1 1 0 0 0,-1-1-1 0 0,1 1 1 0 0,-1-1 0 0 0,2 1 0 0 0,5 1 77 0 0,-1 0 0 0 0,1-1 0 0 0,0 0 0 0 0,10 0-1 0 0,22 0 175 0 0,1-1 0 0 0,0-3-1 0 0,0-1 1 0 0,-1-2 0 0 0,68-19 0 0 0,-90 20-259 0 0,-11 3-60 0 0,0 0 0 0 0,-1 0 0 0 0,11-5 1 0 0,-25 6-6410 0 0,5 3 5248 0 0,-10 4-2667 0 0,2-3-1772 0 0,-7 0-1213 0 0</inkml:trace>
</inkml:ink>
</file>

<file path=ppt/ink/ink2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6:28.4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0 115 7765 0 0,'0'0'12554'0'0,"4"-5"-12298"0"0,-3 2-231 0 0,1 1-1 0 0,-1 0 0 0 0,1 0 1 0 0,0 0-1 0 0,-1 0 0 0 0,1 0 1 0 0,0 0-1 0 0,0 1 0 0 0,0-1 1 0 0,1 0-1 0 0,-1 1 0 0 0,0 0 1 0 0,1 0-1 0 0,-1 0 0 0 0,1 0 1 0 0,-1 0-1 0 0,1 0 1 0 0,-1 0-1 0 0,1 1 0 0 0,3-1 1 0 0,406-63-619 0 0,-390 58-216 0 0,10-1-1011 0 0,-10 5-3383 0 0</inkml:trace>
</inkml:ink>
</file>

<file path=ppt/ink/ink2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6:28.6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3040 0 0,'0'0'16933'0'0,"17"9"-16515"0"0,-2 0-320 0 0,-7-4-56 0 0,0-1 1 0 0,0 0 0 0 0,0 0-1 0 0,0 0 1 0 0,1-1-1 0 0,0 0 1 0 0,-1-1 0 0 0,1 0-1 0 0,0-1 1 0 0,0 1-1 0 0,13-1 1 0 0,329-29 844 0 0,-152 8-2010 0 0,-172 18-325 0 0,-21 2-2080 0 0</inkml:trace>
</inkml:ink>
</file>

<file path=ppt/ink/ink2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6:39.1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1041 93 548 0 0,'0'0'9109'0'0,"12"-9"-8400"0"0,3-5-470 0 0,-5 5 102 0 0,0 0 0 0 0,22-14 0 0 0,-29 21-5 0 0,1-1 39 0 0,-1 1 1 0 0,0 0-1 0 0,1 0 0 0 0,0 0 1 0 0,-1 0-1 0 0,1 0 0 0 0,5-1 1 0 0,-19-2 2358 0 0,-14 3-2244 0 0,-1 0 0 0 0,-28 3 1 0 0,11 0-193 0 0,25 0-197 0 0,0 1 0 0 0,0 0 1 0 0,-30 9-1 0 0,12-3 8 0 0,-62 18 164 0 0,1 4 1 0 0,-94 43 0 0 0,143-52-116 0 0,1 1 1 0 0,-69 45 0 0 0,104-59-97 0 0,0 0-1 0 0,-20 18 1 0 0,29-23-58 0 0,-1-1-1 0 0,1 1 0 0 0,0 0 0 0 0,0 0 1 0 0,0 0-1 0 0,0 0 0 0 0,1 0 0 0 0,-1 0 0 0 0,1 0 1 0 0,-1 0-1 0 0,1 1 0 0 0,0-1 0 0 0,1 0 1 0 0,-1 1-1 0 0,0-1 0 0 0,1 7 0 0 0,0-8-5 0 0,1 0-1 0 0,-1 0 1 0 0,1-1-1 0 0,0 1 0 0 0,-1 0 1 0 0,1 0-1 0 0,0 0 1 0 0,0-1-1 0 0,0 1 0 0 0,1-1 1 0 0,-1 1-1 0 0,0-1 1 0 0,0 1-1 0 0,1-1 1 0 0,-1 1-1 0 0,1-1 0 0 0,-1 0 1 0 0,1 0-1 0 0,0 0 1 0 0,2 1-1 0 0,6 4 20 0 0,1-2 0 0 0,13 6 0 0 0,-23-10-15 0 0,51 15 46 0 0,1-2-1 0 0,70 8 1 0 0,31 6-18 0 0,-141-21-70 0 0,-12-6 37 0 0,-1 1-1 0 0,0-1 1 0 0,0 0-1 0 0,1 1 1 0 0,-1-1-1 0 0,0 0 1 0 0,0 1 0 0 0,1-1-1 0 0,-1 0 1 0 0,0 1-1 0 0,0-1 1 0 0,0 0-1 0 0,0 1 1 0 0,1-1 0 0 0,-1 1-1 0 0,0-1 1 0 0,0 0-1 0 0,0 1 1 0 0,0-1-1 0 0,0 1 1 0 0,0 0 0 0 0,-1 0 1 0 0,1 1 0 0 0,-1-1 0 0 0,0 1 0 0 0,0-1 0 0 0,0 0 1 0 0,0 1-1 0 0,0-1 0 0 0,0 0 0 0 0,0 1 0 0 0,0-1 0 0 0,0 0 1 0 0,0 0-1 0 0,-3 2 0 0 0,-136 92 66 0 0,39-30-81 0 0,-217 180 115 0 0,316-243-93 0 0,-11 9 82 0 0,0 0-1 0 0,1 1 1 0 0,1 0 0 0 0,0 1-1 0 0,-19 28 1 0 0,30-40-79 0 0,-1 0-1 0 0,0 0 1 0 0,1 0 0 0 0,-1 0-1 0 0,1 0 1 0 0,-1 0-1 0 0,1 1 1 0 0,0-1 0 0 0,-1 0-1 0 0,1 0 1 0 0,0 1 0 0 0,0-1-1 0 0,0 0 1 0 0,0 0-1 0 0,0 1 1 0 0,0-1 0 0 0,0 0-1 0 0,1 3 1 0 0,0-3 0 0 0,-1-1 1 0 0,1 1-1 0 0,0 0 0 0 0,-1 0 1 0 0,1 0-1 0 0,0 0 1 0 0,0-1-1 0 0,-1 1 0 0 0,1 0 1 0 0,0-1-1 0 0,0 1 0 0 0,0-1 1 0 0,0 1-1 0 0,0-1 1 0 0,0 1-1 0 0,0-1 0 0 0,2 1 1 0 0,4 1 43 0 0,1-1 1 0 0,0 0 0 0 0,0-1 0 0 0,15 0-1 0 0,-13 0-4 0 0,36-2 79 0 0,0-2 0 0 0,0-1 0 0 0,53-15 0 0 0,133-46 111 0 0,-208 59-223 0 0,234-81-652 0 0,-249 84-308 0 0,-26 7-6597 0 0,5 2 2918 0 0,-5 5-1946 0 0</inkml:trace>
</inkml:ink>
</file>

<file path=ppt/ink/ink2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6:40.2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46 44 548 0 0,'0'0'5539'0'0,"1"-3"-5101"0"0,2-8-2 0 0,-3 8-98 0 0,14-24 6818 0 0,-16 34-3484 0 0,-16 35-3125 0 0,10-25-415 0 0,1 0 0 0 0,1 1 0 0 0,0-1 0 0 0,1 1 0 0 0,1 1 0 0 0,1-1 0 0 0,1 1 0 0 0,0 29 0 0 0,2-46-122 0 0,0 1-1 0 0,0 0 0 0 0,1 0 0 0 0,-1 0 0 0 0,1 0 0 0 0,0-1 1 0 0,-1 1-1 0 0,1 0 0 0 0,1-1 0 0 0,-1 1 0 0 0,0-1 0 0 0,1 1 0 0 0,-1-1 1 0 0,1 1-1 0 0,0-1 0 0 0,0 0 0 0 0,0 0 0 0 0,0 0 0 0 0,0 0 0 0 0,0 0 1 0 0,0-1-1 0 0,1 1 0 0 0,-1 0 0 0 0,1-1 0 0 0,-1 0 0 0 0,1 0 0 0 0,0 0 1 0 0,-1 0-1 0 0,1 0 0 0 0,0 0 0 0 0,0-1 0 0 0,-1 1 0 0 0,1-1 1 0 0,0 0-1 0 0,0 1 0 0 0,0-2 0 0 0,0 1 0 0 0,0 0 0 0 0,-1 0 0 0 0,1-1 1 0 0,0 0-1 0 0,0 1 0 0 0,0-1 0 0 0,-1 0 0 0 0,1-1 0 0 0,-1 1 0 0 0,1 0 1 0 0,-1-1-1 0 0,3-1 0 0 0,0 0-190 0 0,-1-1 1 0 0,0 1 0 0 0,0-1-1 0 0,0 0 1 0 0,0 0-1 0 0,-1 0 1 0 0,0 0-1 0 0,1-1 1 0 0,-2 1-1 0 0,1-1 1 0 0,0 0 0 0 0,-1 0-1 0 0,0 0 1 0 0,0 0-1 0 0,-1 0 1 0 0,1 0-1 0 0,-1-1 1 0 0,1-7 0 0 0,-2 12-141 0 0,0-1 0 0 0,-1 1 1 0 0,1 0-1 0 0,0-1 0 0 0,-1 1 1 0 0,1 0-1 0 0,0 0 0 0 0,-1-1 1 0 0,1 1-1 0 0,-1 0 0 0 0,0 0 1 0 0,0 0-1 0 0,-1-2 0 0 0,-1-3-2228 0 0,-4-5-3104 0 0</inkml:trace>
</inkml:ink>
</file>

<file path=ppt/ink/ink2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6:40.8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62 1 260 0 0,'0'0'7684'0'0,"-5"2"-6951"0"0,-18 9-60 0 0,22-10-546 0 0,0 0 0 0 0,0 0 0 0 0,0 0-1 0 0,0 0 1 0 0,0 0 0 0 0,0 1 0 0 0,0-1 0 0 0,1 0 0 0 0,-1 1-1 0 0,0-1 1 0 0,1 0 0 0 0,-1 1 0 0 0,1-1 0 0 0,-1 1-1 0 0,1-1 1 0 0,0 1 0 0 0,0-1 0 0 0,0 1 0 0 0,0-1 0 0 0,0 1-1 0 0,0-1 1 0 0,0 1 0 0 0,1 2 0 0 0,-1 0 263 0 0,0-3-334 0 0,0 0 0 0 0,0 0 0 0 0,1 0-1 0 0,-1 0 1 0 0,0-1 0 0 0,1 1-1 0 0,-1 0 1 0 0,0 0 0 0 0,1 0-1 0 0,-1-1 1 0 0,1 1 0 0 0,-1 0-1 0 0,1 0 1 0 0,0-1 0 0 0,-1 1-1 0 0,1-1 1 0 0,0 1 0 0 0,-1 0-1 0 0,1-1 1 0 0,0 1 0 0 0,0-1 0 0 0,-1 0-1 0 0,2 1 1 0 0,-1-1-12 0 0,0 1-1 0 0,-1-1 1 0 0,1 0 0 0 0,-1 0-1 0 0,1 1 1 0 0,-1-1 0 0 0,1 0-1 0 0,0 0 1 0 0,-1 0 0 0 0,1 0-1 0 0,-1 0 1 0 0,1 0 0 0 0,0 0 0 0 0,-1 0-1 0 0,1 0 1 0 0,-1 0 0 0 0,1 0-1 0 0,0 0 1 0 0,-1-1 0 0 0,1 1-1 0 0,-1 0 1 0 0,1 0 0 0 0,-1-1-1 0 0,1 1 1 0 0,-1 0 0 0 0,1-1 0 0 0,-1 1-1 0 0,1 0 1 0 0,-1-1 0 0 0,1 1-1 0 0,-1-1 1 0 0,0 1 0 0 0,1-1-1 0 0,0 0 1 0 0,0-1 41 0 0,0 0 1 0 0,0-1-1 0 0,0 1 0 0 0,-1-1 0 0 0,1 1 0 0 0,-1-1 1 0 0,1 0-1 0 0,-1 1 0 0 0,0-1 0 0 0,0-2 1 0 0,-3 4-93 0 0,0 0 1 0 0,0 0 0 0 0,-1 1 0 0 0,1 0 0 0 0,0 0 0 0 0,0 0 0 0 0,0 0 0 0 0,-5 1 0 0 0,6-1-17 0 0,1 1 0 0 0,-1-1 1 0 0,0 1-1 0 0,1 0 0 0 0,-1 0 1 0 0,1 0-1 0 0,-1 0 0 0 0,1 0 0 0 0,0 0 1 0 0,-1 0-1 0 0,1 0 0 0 0,0 1 1 0 0,0-1-1 0 0,0 0 0 0 0,0 1 0 0 0,0-1 1 0 0,0 1-1 0 0,0-1 0 0 0,1 1 0 0 0,-1-1 1 0 0,0 1-1 0 0,1 0 0 0 0,-1-1 1 0 0,1 1-1 0 0,0 0 0 0 0,-1 3 0 0 0,1-5-34 0 0,0 0 0 0 0,0 1 0 0 0,1-1-1 0 0,-1 1 1 0 0,0-1 0 0 0,0 0 0 0 0,0 1-1 0 0,1-1 1 0 0,-1 0 0 0 0,0 1 0 0 0,0-1-1 0 0,1 0 1 0 0,-1 0 0 0 0,0 1 0 0 0,0-1-1 0 0,1 0 1 0 0,-1 0 0 0 0,0 1 0 0 0,1-1-1 0 0,-1 0 1 0 0,0 0 0 0 0,1 0-1 0 0,-1 0 1 0 0,1 1 0 0 0,-1-1 0 0 0,0 0-1 0 0,1 0 1 0 0,-1 0 0 0 0,0 0 0 0 0,1 0-1 0 0,14 1-4879 0 0</inkml:trace>
</inkml:ink>
</file>

<file path=ppt/ink/ink2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6:41.5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65 4592 0 0,'0'0'11889'0'0,"5"-7"-11752"0"0,18-22-62 0 0,-21 27-76 0 0,1 0 1 0 0,-1 1-1 0 0,1-1 1 0 0,-1 1 0 0 0,1 0-1 0 0,0 0 1 0 0,0 0-1 0 0,-1 0 1 0 0,1 0-1 0 0,0 0 1 0 0,0 1-1 0 0,0 0 1 0 0,0-1-1 0 0,3 1 1 0 0,6-1-44 0 0,9-4-305 0 0,9-1-803 0 0,-10 5-3830 0 0,-29 11-2490 0 0,-1-1 4929 0 0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38:57.2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1 226 13953 0 0,'0'0'7970'0'0,"16"2"-7326"0"0,109 12 150 0 0,111-6-551 0 0,-234-8-242 0 0,13 0-56 0 0,22-3-1 0 0,-33 3 9 0 0,-1-1-1 0 0,1 1 0 0 0,-1-1 1 0 0,0 0-1 0 0,1 0 0 0 0,-1-1 1 0 0,0 1-1 0 0,0-1 0 0 0,0 1 1 0 0,0-1-1 0 0,0 0 0 0 0,3-3 1 0 0,-4 3 11 0 0,-1 1 1 0 0,0-1 0 0 0,0 0 0 0 0,0 0-1 0 0,0 0 1 0 0,0 0 0 0 0,0 0-1 0 0,0-1 1 0 0,-1 1 0 0 0,1 0-1 0 0,-1 0 1 0 0,1 0 0 0 0,-1-1 0 0 0,0 1-1 0 0,0 0 1 0 0,0 0 0 0 0,0-1-1 0 0,0 1 1 0 0,-1-3 0 0 0,-1-2-49 0 0,0 0 1 0 0,0 0-1 0 0,0 1 1 0 0,-6-13-1 0 0,-7-6 195 0 0,-1 1-1 0 0,-1 0 0 0 0,-33-34 0 0 0,50 58-98 0 0,0 0 0 0 0,0 0 0 0 0,0 0 0 0 0,0 0 0 0 0,0 0 0 0 0,-1 0 0 0 0,1 0 0 0 0,0 0 0 0 0,0 0 0 0 0,0 0 0 0 0,0 0 0 0 0,0 0 0 0 0,0 0 0 0 0,0-1 0 0 0,0 1 0 0 0,-1 0 0 0 0,1 0 0 0 0,0 0 0 0 0,0 0 0 0 0,0 0 0 0 0,0 0 0 0 0,0 0 0 0 0,0 0 0 0 0,0-1 0 0 0,0 1 0 0 0,0 0 0 0 0,0 0 0 0 0,0 0 0 0 0,0 0 0 0 0,0 0 1 0 0,0 0-1 0 0,0 0 0 0 0,0-1 0 0 0,0 1 0 0 0,0 0 0 0 0,0 0 0 0 0,0 0 0 0 0,0 0 0 0 0,0 0 0 0 0,0 0 0 0 0,0-1 0 0 0,0 1 0 0 0,0 0 0 0 0,0 0 0 0 0,0 0 0 0 0,0 0 0 0 0,0 0 0 0 0,0 0 0 0 0,0 0 0 0 0,1 0 0 0 0,-1-1 0 0 0,0 1 0 0 0,0 0 0 0 0,0 0 0 0 0,0 0 0 0 0,0 0 0 0 0,0 0 0 0 0,0 0 0 0 0,0 0 0 0 0,1 0 0 0 0,-1 0 0 0 0,0 0 0 0 0,0 0 0 0 0,0 0 0 0 0,0 0 0 0 0,13 2 145 0 0,17 9-123 0 0,0 3 155 0 0,0 2 1 0 0,-2 2-1 0 0,38 29 0 0 0,-47-32 12 0 0,-1 1-1 0 0,-1 1 0 0 0,0 0 0 0 0,-2 2 1 0 0,22 31-1 0 0,-34-45-206 0 0,0 1 0 0 0,0 0 0 0 0,0 0 0 0 0,0 0 0 0 0,-1 0 0 0 0,0 0 0 0 0,-1 0 0 0 0,2 8 0 0 0,-2-10-114 0 0,-1-1 0 0 0,0 1 1 0 0,0-1-1 0 0,0 0 1 0 0,-1 1-1 0 0,1-1 0 0 0,-1 1 1 0 0,0-1-1 0 0,0 0 1 0 0,0 1-1 0 0,0-1 0 0 0,0 0 1 0 0,-1 0-1 0 0,1 0 1 0 0,-1 0-1 0 0,-4 5 0 0 0,-22 21-3402 0 0,25-27 1854 0 0,0 1 0 0 0,0-1 0 0 0,0-1-1 0 0,0 1 1 0 0,-5 2 0 0 0,-2-1-6296 0 0</inkml:trace>
</inkml:ink>
</file>

<file path=ppt/ink/ink2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6:41.8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65 628 0 0,'0'0'12616'0'0,"11"0"-12486"0"0,35 1-121 0 0,-43-1-63 0 0,0 0 1 0 0,-1 0-1 0 0,1-1 0 0 0,-1 1 1 0 0,1-1-1 0 0,0 1 1 0 0,-1-1-1 0 0,1 0 1 0 0,-1 0-1 0 0,0 0 1 0 0,1 0-1 0 0,-1-1 1 0 0,0 1-1 0 0,0-1 1 0 0,0 1-1 0 0,0-1 1 0 0,2-2-1 0 0,7-5-1053 0 0,-6 6-513 0 0,0-1 0 0 0,-1 0 0 0 0,0 0 0 0 0,8-9 0 0 0,-5 3-1592 0 0</inkml:trace>
</inkml:ink>
</file>

<file path=ppt/ink/ink2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6:42.0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2460 0 0,'0'0'14555'0'0,"8"10"-14314"0"0,27 33-155 0 0,-31-39-98 0 0,-1 1 1 0 0,0 0-1 0 0,0 0 0 0 0,0 0 0 0 0,0 0 1 0 0,3 10-1 0 0,-5-11-351 0 0,-1-1 0 0 0,1 1 0 0 0,-1 0 0 0 0,1-1 0 0 0,-1 1 1 0 0,0-1-1 0 0,0 1 0 0 0,-2 6 0 0 0,2-9 166 0 0,0-1 1 0 0,0 1-1 0 0,0-1 1 0 0,-1 1 0 0 0,1-1-1 0 0,0 1 1 0 0,0-1-1 0 0,0 1 1 0 0,-1-1-1 0 0,1 1 1 0 0,0-1-1 0 0,-1 1 1 0 0,1-1-1 0 0,0 0 1 0 0,-1 1-1 0 0,1-1 1 0 0,-1 0-1 0 0,1 1 1 0 0,0-1-1 0 0,-1 0 1 0 0,1 1-1 0 0,-1-1 1 0 0,0 0-1 0 0</inkml:trace>
</inkml:ink>
</file>

<file path=ppt/ink/ink2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6:42.6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1 136 5885 0 0,'0'0'7833'0'0,"3"13"-7572"0"0,2 3-162 0 0,1 5 221 0 0,4 27-1 0 0,-10-48-289 0 0,0 1 0 0 0,0-1-1 0 0,0 1 1 0 0,0-1 0 0 0,0 1-1 0 0,0-1 1 0 0,0 1-1 0 0,0-1 1 0 0,1 0 0 0 0,-1 1-1 0 0,0-1 1 0 0,0 1 0 0 0,0-1-1 0 0,1 1 1 0 0,-1-1 0 0 0,0 0-1 0 0,0 1 1 0 0,1-1 0 0 0,-1 0-1 0 0,0 1 1 0 0,1-1-1 0 0,-1 0 1 0 0,0 1 0 0 0,1-1-1 0 0,0 0-6 0 0,-1 0 0 0 0,1 0 0 0 0,-1-1 0 0 0,1 1 0 0 0,-1 0 0 0 0,0 0-1 0 0,1-1 1 0 0,-1 1 0 0 0,1 0 0 0 0,-1-1 0 0 0,0 1 0 0 0,1 0 0 0 0,-1-1 0 0 0,0 1-1 0 0,0-1 1 0 0,1 1 0 0 0,-1-1 0 0 0,0 0 0 0 0,13-31 247 0 0,-10 25-271 0 0,5-13 35 0 0,6-17 406 0 0,2 0-1 0 0,23-37 0 0 0,-38 72-380 0 0,0-1 0 0 0,1 2 0 0 0,-1-1 0 0 0,1 0 0 0 0,-1 0 0 0 0,1 0 0 0 0,0 1 0 0 0,0-1 0 0 0,-1 1 0 0 0,1-1 0 0 0,0 1 0 0 0,1 0 0 0 0,-1 0 0 0 0,0 0 0 0 0,0 0 0 0 0,0 0 0 0 0,1 0 0 0 0,-1 1-1 0 0,0-1 1 0 0,1 1 0 0 0,-1-1 0 0 0,0 1 0 0 0,1 0 0 0 0,-1 0 0 0 0,1 0 0 0 0,-1 0 0 0 0,0 1 0 0 0,1-1 0 0 0,-1 1 0 0 0,0-1 0 0 0,1 1 0 0 0,-1 0 0 0 0,0 0 0 0 0,3 1 0 0 0,2 2-49 0 0,-1 1 0 0 0,0-1 0 0 0,0 1 0 0 0,0 1 0 0 0,-1-1 0 0 0,1 1 0 0 0,-1 0 0 0 0,0 0-1 0 0,-1 1 1 0 0,0-1 0 0 0,6 12 0 0 0,2 8-784 0 0,15 50 0 0 0,-15-39-803 0 0,-9-28 559 0 0,1-1 0 0 0,-1 1 1 0 0,2-1-1 0 0,-1 0 0 0 0,7 9 1 0 0,1-2-3260 0 0</inkml:trace>
</inkml:ink>
</file>

<file path=ppt/ink/ink2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6:42.9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42 0 4332 0 0,'0'0'14657'0'0,"-8"6"-14054"0"0,2-2-478 0 0,3-3-79 0 0,0 1-1 0 0,0 0 0 0 0,0 0 1 0 0,1 1-1 0 0,-1-1 0 0 0,-3 3 1 0 0,6-4-29 0 0,-1 0 1 0 0,1 0-1 0 0,-1-1 1 0 0,1 1-1 0 0,-1 0 1 0 0,1 0-1 0 0,0 0 1 0 0,-1-1 0 0 0,1 1-1 0 0,0 0 1 0 0,0 0-1 0 0,-1 0 1 0 0,1 0-1 0 0,0 0 1 0 0,0 0-1 0 0,0 0 1 0 0,0-1-1 0 0,0 1 1 0 0,0 0 0 0 0,1 0-1 0 0,-1 0 1 0 0,0 0-1 0 0,0 0 1 0 0,1 0-1 0 0,-1-1 1 0 0,0 1-1 0 0,1 0 1 0 0,-1 0 0 0 0,1 0-1 0 0,-1-1 1 0 0,1 1-1 0 0,-1 0 1 0 0,2 0-1 0 0,10 13 150 0 0,1-2 0 0 0,0 1 0 0 0,1-2 0 0 0,1 0 0 0 0,0 0 0 0 0,17 8 0 0 0,103 45 66 0 0,-97-47-237 0 0,11 5-710 0 0,0-3 0 0 0,80 21-1 0 0,-146-54-8945 0 0,10 9 4911 0 0</inkml:trace>
</inkml:ink>
</file>

<file path=ppt/ink/ink2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6:43.3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117 18 6585 0 0,'0'0'14536'0'0,"-5"-5"-14324"0"0,2 3-186 0 0,2 1-9 0 0,0 0 0 0 0,-1 0 0 0 0,1 0 0 0 0,0 0 0 0 0,-1 0 0 0 0,1 0 0 0 0,-1 0 0 0 0,1 0 0 0 0,-3 0 0 0 0,3 1-12 0 0,1 0 0 0 0,0 0-1 0 0,0 0 1 0 0,-1 0 0 0 0,1 0-1 0 0,0 0 1 0 0,-1 0 0 0 0,1 0-1 0 0,0 0 1 0 0,0 0 0 0 0,-1 0-1 0 0,1 1 1 0 0,0-1 0 0 0,-1 0-1 0 0,1 0 1 0 0,0 0 0 0 0,0 0-1 0 0,0 0 1 0 0,-1 1 0 0 0,1-1-1 0 0,0 0 1 0 0,0 0 0 0 0,0 0-1 0 0,-1 1 1 0 0,-3 13 151 0 0,-26 153 533 0 0,4-35-827 0 0,16-65-809 0 0,-5 26-5747 0 0,15-81 1696 0 0</inkml:trace>
</inkml:ink>
</file>

<file path=ppt/ink/ink2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6:43.6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8173 0 0,'0'0'11116'0'0,"13"5"-10216"0"0,43 15-305 0 0,-53-19-548 0 0,0 1 1 0 0,0-1-1 0 0,1 1 1 0 0,-1 0-1 0 0,0 0 1 0 0,-1 0-1 0 0,1 1 1 0 0,0-1-1 0 0,-1 1 1 0 0,1 0-1 0 0,-1-1 1 0 0,0 1-1 0 0,0 0 1 0 0,0 0-1 0 0,3 6 1 0 0,1 3 55 0 0,15 24 93 0 0,15 39 1 0 0,3 5-4523 0 0,-32-71 1342 0 0</inkml:trace>
</inkml:ink>
</file>

<file path=ppt/ink/ink2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6:43.8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69 9249 0 0,'0'0'10928'0'0,"14"-11"-10282"0"0,47-31-213 0 0,-58 40-400 0 0,0 0 1 0 0,1 0 0 0 0,-1 0-1 0 0,1 1 1 0 0,0 0-1 0 0,-1-1 1 0 0,1 1-1 0 0,0 1 1 0 0,0-1-1 0 0,0 0 1 0 0,0 1-1 0 0,0 0 1 0 0,0 0-1 0 0,4 0 1 0 0,4 1 51 0 0,208 6 259 0 0,-138-5-3412 0 0</inkml:trace>
</inkml:ink>
</file>

<file path=ppt/ink/ink2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6:44.2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45 10101 0 0,'0'0'7951'0'0,"13"-8"-7770"0"0,43-23-35 0 0,-54 30-139 0 0,-1 1 0 0 0,0-1-1 0 0,1 0 1 0 0,-1 1 0 0 0,1-1 0 0 0,-1 1-1 0 0,1-1 1 0 0,-1 1 0 0 0,1 0 0 0 0,0 0 0 0 0,-1 0-1 0 0,1 0 1 0 0,-1 0 0 0 0,1 0 0 0 0,0 0-1 0 0,-1 0 1 0 0,1 1 0 0 0,-1-1 0 0 0,1 0 0 0 0,-1 1-1 0 0,1 0 1 0 0,-1-1 0 0 0,0 1 0 0 0,1 0-1 0 0,-1-1 1 0 0,1 1 0 0 0,1 2 0 0 0,3 1 4 0 0,-3-2-18 0 0,0-1 0 0 0,-1 1 0 0 0,1-1 0 0 0,-1 1 0 0 0,0 0 1 0 0,1 0-1 0 0,-1 0 0 0 0,0 0 0 0 0,0 0 0 0 0,0 1 0 0 0,0-1 0 0 0,-1 0 0 0 0,1 1 1 0 0,-1 0-1 0 0,1-1 0 0 0,0 5 0 0 0,7 1 3122 0 0,13 5-3100 0 0,-19-12 266 0 0,60 36 720 0 0,15 7-479 0 0,47 7-319 0 0,-84-36-706 0 0,0 1 0 0 0,46 27 0 0 0,-68-30-521 0 0,-19-12 625 0 0,1 0 0 0 0,0-1-1 0 0,0 1 1 0 0,0 0 0 0 0,0 0-1 0 0,-1 0 1 0 0,1 0 0 0 0,0 0-1 0 0,-1 0 1 0 0,1 0 0 0 0,-1 0-1 0 0,1 0 1 0 0,-1 0 0 0 0,0 0-1 0 0,1 0 1 0 0,-1 2 0 0 0</inkml:trace>
</inkml:ink>
</file>

<file path=ppt/ink/ink2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6:44.5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230 3 6217 0 0,'0'0'15494'0'0,"-7"0"-15236"0"0,6-1-243 0 0,-1 1 0 0 0,1-1 0 0 0,0 1 0 0 0,-1 0 0 0 0,1 0 0 0 0,-1 0 0 0 0,1 0 0 0 0,-1 0 0 0 0,1 0 0 0 0,-1 0 0 0 0,1 0 1 0 0,-1 1-1 0 0,1-1 0 0 0,-1 0 0 0 0,1 1 0 0 0,0-1 0 0 0,-1 1 0 0 0,1 0 0 0 0,0 0 0 0 0,-1-1 0 0 0,1 1 0 0 0,0 0 0 0 0,0 0 0 0 0,0 0 0 0 0,0 0 1 0 0,0 0-1 0 0,0 0 0 0 0,0 0 0 0 0,0 1 0 0 0,0-1 0 0 0,0 0 0 0 0,1 1 0 0 0,-1-1 0 0 0,0 0 0 0 0,1 1 0 0 0,-1-1 0 0 0,1 2 0 0 0,-45 120 717 0 0,-26 87-628 0 0,21-41-2552 0 0,48-161 1645 0 0,-4 12-411 0 0,2-10-6062 0 0</inkml:trace>
</inkml:ink>
</file>

<file path=ppt/ink/ink2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6:44.7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26 8697 0 0,'0'0'11416'0'0,"14"-3"-10793"0"0,-5 1-507 0 0,9-2 117 0 0,-1 0 1 0 0,1 2-1 0 0,31-2 0 0 0,266-2 721 0 0,-303 5-956 0 0,134 1-2661 0 0,-145 0 2524 0 0,-1 0 0 0 0,1 0 0 0 0,-1 1 0 0 0,0-1 0 0 0,1 0 0 0 0,-1 0 0 0 0,1 0 0 0 0,-1 1 0 0 0,0-1 1 0 0,1 0-1 0 0,-1 0 0 0 0,0 1 0 0 0,0-1 0 0 0,1 0 0 0 0,-1 1 0 0 0,0-1 0 0 0,0 0 0 0 0,1 1 0 0 0,-1-1 0 0 0,0 0 0 0 0,0 1 0 0 0,0-1 0 0 0,0 1 1 0 0,0-1-1 0 0,1 0 0 0 0,-1 1 0 0 0,0-1 0 0 0,0 1 0 0 0,0-1 0 0 0,0 1 0 0 0,0 1-621 0 0,0-1 0 0 0,0 0 1 0 0,0 1-1 0 0,0-1 0 0 0,0 0 0 0 0,0 1 0 0 0,-1-1 0 0 0,1 0 1 0 0,-1 3-1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35:41.1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9841 0 0,'0'0'12436'0'0,"4"7"-11881"0"0,3 3-358 0 0,-1 0 0 0 0,0 1 0 0 0,0 0 0 0 0,-1 0-1 0 0,-1 0 1 0 0,4 16 0 0 0,-4-7-156 0 0,-2 0 1 0 0,0 0-1 0 0,-1 0 0 0 0,-1 1 0 0 0,-4 26 1 0 0,4-43-85 0 0,-1 0 0 0 0,0-1 1 0 0,0 1-1 0 0,0 0 1 0 0,-2 6-1 0 0,2-10-117 0 0,6 15-548 0 0,-2-10 730 0 0,-1 1 0 0 0,0 0 0 0 0,0 1-1 0 0,0-1 1 0 0,0 0 0 0 0,0 9 0 0 0,3 10 7 0 0,0-1-58 0 0,-4-18-60 0 0,0 0 0 0 0,0 1 1 0 0,1-1-1 0 0,0 0 0 0 0,0 0 0 0 0,0 0 0 0 0,1 0 1 0 0,0-1-1 0 0,0 1 0 0 0,6 8 0 0 0,-8-13-8 0 0,-1-1-1 0 0,0 1 1 0 0,1-1 0 0 0,-1 1 0 0 0,1-1-1 0 0,-1 1 1 0 0,1-1 0 0 0,-1 0-1 0 0,1 1 1 0 0,-1-1 0 0 0,1 1-1 0 0,-1-1 1 0 0,1 0 0 0 0,0 0-1 0 0,-1 1 1 0 0,1-1 0 0 0,0 0 0 0 0,-1 0-1 0 0,1 0 1 0 0,-1 0 0 0 0,1 0-1 0 0,0 0 1 0 0,-1 1 0 0 0,1-2-1 0 0,0 1 1 0 0,-1 0 0 0 0,1 0 0 0 0,0 0-1 0 0,-1 0 1 0 0,1 0 0 0 0,0 0-1 0 0,0-1 1 0 0,0 0-418 0 0,0 0 0 0 0,0 0 0 0 0,0 0 0 0 0,-1 0 0 0 0,1 0 0 0 0,0 0 0 0 0,-1-1 0 0 0,1 1 0 0 0,-1 0 0 0 0,1 0 0 0 0,-1 0 0 0 0,0-1-1 0 0,1 1 1 0 0,-1 0 0 0 0,0-2 0 0 0,2-9-6327 0 0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38:58.0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27 317 8625 0 0,'0'0'12447'0'0,"-1"14"-11854"0"0,0 3-456 0 0,-6 71 402 0 0,1-47-371 0 0,2-20-90 0 0,-1 36 1 0 0,4-116 160 0 0,0 16-382 0 0,7-75 1 0 0,-4 102 152 0 0,21-123-52 0 0,-17 108 127 0 0,2-1 0 0 0,17-39 0 0 0,-24 68-42 0 0,0-1 1 0 0,0 1 0 0 0,1 1-1 0 0,-1-1 1 0 0,1 0 0 0 0,0 0-1 0 0,0 1 1 0 0,0-1 0 0 0,0 1-1 0 0,1-1 1 0 0,-1 1 0 0 0,1 0-1 0 0,-1 0 1 0 0,6-3 0 0 0,-6 4-16 0 0,0 0 1 0 0,0 1 0 0 0,0-1 0 0 0,0 1-1 0 0,0 0 1 0 0,0 0 0 0 0,0-1 0 0 0,1 1-1 0 0,-1 1 1 0 0,0-1 0 0 0,0 0 0 0 0,0 0-1 0 0,0 1 1 0 0,0-1 0 0 0,0 1 0 0 0,0 0-1 0 0,0-1 1 0 0,-1 1 0 0 0,1 0-1 0 0,0 0 1 0 0,0 0 0 0 0,0 0 0 0 0,-1 1-1 0 0,3 1 1 0 0,18 16 110 0 0,-1 1-1 0 0,35 42 0 0 0,30 53-458 0 0,-80-107 263 0 0,13 18-606 0 0,23 43 0 0 0,-36-57-221 0 0,-1-1 0 0 0,5 18 0 0 0,-8-20-679 0 0,0-1 1 0 0,-1 1-1 0 0,1-1 1 0 0,-1 13 0 0 0,-1-8-4085 0 0</inkml:trace>
</inkml:ink>
</file>

<file path=ppt/ink/ink2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6:45.2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 79 7717 0 0,'0'0'7970'0'0,"11"-12"-6703"0"0,40-38-125 0 0,-49 48-1080 0 0,0 0 1 0 0,0 1 0 0 0,0-1 0 0 0,1 1 0 0 0,-1 0-1 0 0,0-1 1 0 0,1 1 0 0 0,-1 0 0 0 0,1 0-1 0 0,-1 1 1 0 0,1-1 0 0 0,-1 1 0 0 0,1-1 0 0 0,0 1-1 0 0,-1 0 1 0 0,1 0 0 0 0,0 0 0 0 0,-1 0-1 0 0,1 0 1 0 0,-1 1 0 0 0,6 0 0 0 0,-3 0 25 0 0,5 2 32 0 0,-1 0 1 0 0,1 0-1 0 0,-1 1 1 0 0,1 0-1 0 0,-1 1 0 0 0,-1 0 1 0 0,13 8-1 0 0,2 4 146 0 0,28 28 0 0 0,-28-23-191 0 0,-2 2 1 0 0,0 0-1 0 0,-2 1 1 0 0,-1 1-1 0 0,0 1 0 0 0,-2 0 1 0 0,16 39-1 0 0,-23-45-87 0 0,-2-1-1 0 0,0 1 1 0 0,-1 1-1 0 0,-1-1 1 0 0,-1 1-1 0 0,-1-1 1 0 0,-1 1-1 0 0,-1 0 1 0 0,-1 0-1 0 0,0 0 1 0 0,-6 32-1 0 0,2-38-158 0 0,-1 0 0 0 0,0-1-1 0 0,-1 1 1 0 0,-1-1 0 0 0,0 0-1 0 0,-1-1 1 0 0,0 0 0 0 0,-2 0 0 0 0,1-1-1 0 0,-18 19 1 0 0,-2-3-690 0 0,-1-1-1 0 0,-1-1 1 0 0,-38 24-1 0 0,29-24-1996 0 0,-1-1 0 0 0,-50 22 0 0 0,20-16-2907 0 0</inkml:trace>
</inkml:ink>
</file>

<file path=ppt/ink/ink2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6:45.8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228 12 1408 0 0,'0'0'2706'0'0,"-13"-2"-1286"0"0,-4-1-1069 0 0,6 1-1 0 0,0 0 0 0 0,0 1 0 0 0,-21-1 0 0 0,29 3-125 0 0,-1-1 1 0 0,1 1 0 0 0,0-1 0 0 0,-1 1-1 0 0,1 0 1 0 0,0 0 0 0 0,0 1-1 0 0,0-1 1 0 0,-1 1 0 0 0,2-1 0 0 0,-1 1-1 0 0,0 0 1 0 0,0 0 0 0 0,0 0 0 0 0,1 1-1 0 0,-1-1 1 0 0,1 0 0 0 0,0 1-1 0 0,0 0 1 0 0,-3 4 0 0 0,-2 4 278 0 0,1 0 1 0 0,0 0 0 0 0,1 1-1 0 0,-5 13 1 0 0,1 4-38 0 0,2 1 0 0 0,0-1-1 0 0,2 1 1 0 0,1 0 0 0 0,2 1 0 0 0,1-1-1 0 0,1 0 1 0 0,8 61 0 0 0,-4-71-400 0 0,1 0 0 0 0,0 0 0 0 0,1-1 1 0 0,2 0-1 0 0,0 0 0 0 0,0-1 0 0 0,22 33 0 0 0,-14-29-49 0 0,1 0 0 0 0,1-2 0 0 0,0 0 0 0 0,2-1 0 0 0,29 23 0 0 0,-14-17-292 0 0,1-1-1 0 0,1-2 1 0 0,1-2 0 0 0,1-1-1 0 0,0-2 1 0 0,1-2-1 0 0,61 14 1 0 0,-64-20-670 0 0,1-2 0 0 0,54 3-1 0 0,-57-9-2554 0 0,50-6 0 0 0,-3-7-3801 0 0</inkml:trace>
</inkml:ink>
</file>

<file path=ppt/ink/ink2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6:46.4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0 138 4576 0 0,'0'0'7528'0'0,"8"-14"-6483"0"0,29-45-37 0 0,-33 54-842 0 0,0 0 1 0 0,0 1-1 0 0,0 0 0 0 0,0-1 0 0 0,1 1 0 0 0,-1 1 0 0 0,1-1 0 0 0,0 1 0 0 0,0-1 0 0 0,10-3 1 0 0,-5 3 164 0 0,1 1 1 0 0,-1 0 0 0 0,21-2 0 0 0,-22 4-220 0 0,-1 0-1 0 0,1 1 1 0 0,0 1-1 0 0,-1 0 0 0 0,1 0 1 0 0,-1 0-1 0 0,1 1 1 0 0,-1 0-1 0 0,1 1 1 0 0,-1 0-1 0 0,0 0 0 0 0,-1 1 1 0 0,1 0-1 0 0,0 0 1 0 0,12 11-1 0 0,-10-8-48 0 0,-1 0 1 0 0,-1 1-1 0 0,0 0 0 0 0,0 1 0 0 0,0-1 1 0 0,-1 2-1 0 0,0-1 0 0 0,-1 1 1 0 0,0 0-1 0 0,-1 0 0 0 0,6 16 0 0 0,-6-9 96 0 0,-2 0 0 0 0,0 0 0 0 0,-1-1 0 0 0,-1 1 0 0 0,-2 29 0 0 0,1-20 228 0 0,4 38 0 0 0,-3-56-338 0 0,0 0 0 0 0,1-1 1 0 0,0 0-1 0 0,0 1 1 0 0,1-1-1 0 0,0 0 0 0 0,0 0 1 0 0,1 0-1 0 0,6 8 0 0 0,-5-8 4 0 0,1-1 0 0 0,-1-1 0 0 0,1 1-1 0 0,1-1 1 0 0,-1 0 0 0 0,1 0 0 0 0,-1-1-1 0 0,2 0 1 0 0,-1 0 0 0 0,0-1 0 0 0,15 5-1 0 0,-1-2 69 0 0,1 0 0 0 0,-1-2 0 0 0,26 2 0 0 0,-9-2-218 0 0,-1-3 1 0 0,0 0-1 0 0,1-3 0 0 0,-1-1 0 0 0,0-2 1 0 0,0-1-1 0 0,65-21 0 0 0,-97 26 330 0 0,12-5-2279 0 0,-23 14-1183 0 0,-20 9-1293 0 0,-33 17-1 0 0,5-7-1860 0 0</inkml:trace>
</inkml:ink>
</file>

<file path=ppt/ink/ink2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6:47.0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248 733 3952 0 0,'0'0'3005'0'0,"-14"0"-1234"0"0,-91 0-97 0 0,92 1-1294 0 0,-44 3 2316 0 0,51-4-2218 0 0,0 1 1 0 0,0 1-1 0 0,0-1 0 0 0,0 1 1 0 0,0 0-1 0 0,-10 5 0 0 0,16-7-426 0 0,-1 1-1 0 0,1-1 1 0 0,-1 0-1 0 0,1 1 1 0 0,-1-1-1 0 0,1 1 1 0 0,0-1-1 0 0,-1 0 1 0 0,1 1-1 0 0,0-1 1 0 0,-1 1-1 0 0,1-1 1 0 0,0 1-1 0 0,0-1 1 0 0,-1 1-1 0 0,1 0 1 0 0,0-1-1 0 0,0 1 1 0 0,0-1-1 0 0,0 1 1 0 0,0-1-1 0 0,-1 1 1 0 0,1 0-1 0 0,0-1 1 0 0,1 1-1 0 0,-1-1 1 0 0,0 1-1 0 0,0 0 1 0 0,0-1-1 0 0,0 1 1 0 0,0-1-1 0 0,0 1 1 0 0,1-1-1 0 0,-1 1 1 0 0,0-1-1 0 0,1 1 1 0 0,-1-1-1 0 0,0 1 1 0 0,1-1-1 0 0,-1 1 1 0 0,0-1-1 0 0,1 1 1 0 0,-1-1-1 0 0,1 0 1 0 0,-1 1-1 0 0,1-1 1 0 0,-1 0-1 0 0,1 1 1 0 0,-1-1-1 0 0,1 0 1 0 0,-1 0-1 0 0,1 1 1 0 0,-1-1-1 0 0,1 0 1 0 0,0 0-1 0 0,-1 0 1 0 0,1 0-1 0 0,12 3 243 0 0,0-1-1 0 0,0-1 0 0 0,0 0 1 0 0,0-1-1 0 0,20-1 0 0 0,67-15 60 0 0,-64 10-222 0 0,657-128 513 0 0,-2-19-426 0 0,-250 55-229 0 0,386-101 390 0 0,-284 67 864 0 0,-480 114-1145 0 0,-36 10-112 0 0,0 1-1 0 0,41-6 0 0 0,-45 13-459 0 0,-24 10-450 0 0,-2-7 760 0 0,1 1 1 0 0,-1 0-1 0 0,0-1 0 0 0,0 0 1 0 0,0 0-1 0 0,-1 1 0 0 0,1-2 1 0 0,-1 1-1 0 0,1 0 0 0 0,-8 3 0 0 0,2-1-144 0 0,-165 95-8692 0 0,168-97 8495 0 0,-63 33-4334 0 0</inkml:trace>
</inkml:ink>
</file>

<file path=ppt/ink/ink2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6:47.7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19 527 3404 0 0,'0'0'16684'0'0,"1"10"-16228"0"0,9 61 210 0 0,9 93 277 0 0,-19-146-887 0 0,-2 119 169 0 0,0-121-186 0 0,0 0 0 0 0,-1 0 0 0 0,-1 0 0 0 0,0 0 1 0 0,-1-1-1 0 0,-9 21 0 0 0,13-35-32 0 0,1 0 0 0 0,0 0-1 0 0,-1 0 0 0 0,1 0 0 0 0,-1 0 0 0 0,1-1 1 0 0,-1 1-1 0 0,1 0 0 0 0,-1 0 0 0 0,0 0 0 0 0,1 0 1 0 0,-1-1-1 0 0,0 1 0 0 0,1 0 0 0 0,-1-1 0 0 0,0 1 1 0 0,-1 0-1 0 0,2-14 229 0 0,1-15-259 0 0,1 0 0 0 0,2 1-1 0 0,1-1 1 0 0,1 1 0 0 0,16-45 0 0 0,3 9 2 0 0,38-71 0 0 0,-42 94 7 0 0,35-51 1 0 0,-47 79 36 0 0,0 0 1 0 0,1 1 0 0 0,0 0 0 0 0,0 1-1 0 0,2 0 1 0 0,-1 0 0 0 0,1 1-1 0 0,14-8 1 0 0,-23 15-5 0 0,-1 1-1 0 0,1-1 1 0 0,0 1-1 0 0,0-1 1 0 0,0 1 0 0 0,1 0-1 0 0,-1 0 1 0 0,0 1-1 0 0,0-1 1 0 0,0 1 0 0 0,1-1-1 0 0,-1 1 1 0 0,0 0-1 0 0,1 0 1 0 0,-1 1 0 0 0,0-1-1 0 0,0 1 1 0 0,0-1-1 0 0,1 1 1 0 0,-1 0 0 0 0,0 0-1 0 0,0 1 1 0 0,0-1-1 0 0,0 1 1 0 0,0-1-1 0 0,-1 1 1 0 0,1 0 0 0 0,0 0-1 0 0,-1 0 1 0 0,1 0-1 0 0,-1 1 1 0 0,0-1 0 0 0,4 5-1 0 0,4 8 121 0 0,-1 0 1 0 0,0 0-1 0 0,-1 1 0 0 0,-1 0 0 0 0,6 18 0 0 0,-3-10 45 0 0,-3-7-135 0 0,0 0 0 0 0,2-1 0 0 0,0 0 0 0 0,18 23 0 0 0,-21-31-37 0 0,1-1 0 0 0,0 1-1 0 0,0-2 1 0 0,1 1-1 0 0,0-1 1 0 0,0 0-1 0 0,1 0 1 0 0,-1-1 0 0 0,19 7-1 0 0,-11-6 8 0 0,0-1 0 0 0,0-1 0 0 0,1 0 0 0 0,0-1 0 0 0,-1-1 0 0 0,1-1-1 0 0,0-1 1 0 0,0 0 0 0 0,20-3 0 0 0,-8-1 0 0 0,0-1 1 0 0,-1-1-1 0 0,1-2 0 0 0,38-16 0 0 0,-48 16 106 0 0,0-1 0 0 0,-1 0 0 0 0,0-2 0 0 0,-1 0 1 0 0,29-24-1 0 0,-35 25-23 0 0,-1 0 0 0 0,0-1 0 0 0,-1 0 0 0 0,0-1 1 0 0,-1 0-1 0 0,0 0 0 0 0,-1 0 0 0 0,0-1 0 0 0,5-15 0 0 0,-4 4-82 0 0,-1 0 0 0 0,-1 0-1 0 0,-1 0 1 0 0,2-29-1 0 0,-4 7-32 0 0,-4-61-1 0 0,0 91-35 0 0,-1 1 0 0 0,-1 0 0 0 0,0 0 0 0 0,-10-27 0 0 0,10 32-233 0 0,-2 1 0 0 0,1-1 1 0 0,-1 1-1 0 0,0 0 0 0 0,-1 0 1 0 0,0 1-1 0 0,-14-16 0 0 0,18 22 10 0 0,-1 1 0 0 0,1-1-1 0 0,0 0 1 0 0,0 1 0 0 0,-1-1-1 0 0,1 1 1 0 0,-1 0 0 0 0,1 0-1 0 0,-1 0 1 0 0,0 0 0 0 0,-4-1 0 0 0,-34 0-9241 0 0,34 2 6678 0 0,-14 0-6031 0 0</inkml:trace>
</inkml:ink>
</file>

<file path=ppt/ink/ink2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6:51.5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69 413 2996 0 0,'0'0'6350'0'0,"-10"1"-5642"0"0,-31 4 38 0 0,26 0 1340 0 0,13 1 196 0 0,2-4-1365 0 0,13-2 122 0 0,3-2-774 0 0,0 0 1 0 0,0-1 0 0 0,-1-1-1 0 0,1 0 1 0 0,-1-1 0 0 0,16-7 0 0 0,0 0-50 0 0,252-100 571 0 0,25-9-535 0 0,-152 70-248 0 0,39-14-102 0 0,-191 64 69 0 0,1-1-96 0 0,-1 1 1 0 0,1-1 0 0 0,-1 0 0 0 0,0 0 0 0 0,1 0 0 0 0,-1 0 0 0 0,0-1 0 0 0,0 0 0 0 0,6-5 0 0 0,-10 7-9 0 0,0 1 1 0 0,1 0-1 0 0,-1 0 0 0 0,0 0 1 0 0,0-1-1 0 0,0 1 1 0 0,0 0-1 0 0,0 0 0 0 0,1-1 1 0 0,-1 1-1 0 0,0 0 0 0 0,0 0 1 0 0,0-1-1 0 0,0 1 0 0 0,0 0 1 0 0,0 0-1 0 0,0-1 0 0 0,0 1 1 0 0,0 0-1 0 0,0-1 0 0 0,0 1 1 0 0,0 0-1 0 0,0 0 1 0 0,0-1-1 0 0,0 1 0 0 0,0 0 1 0 0,0 0-1 0 0,0-1 0 0 0,-1 1 1 0 0,1 0-1 0 0,0 0 0 0 0,0-1 1 0 0,0 1-1 0 0,0 0 0 0 0,-1-1-187 0 0,1 1-1 0 0,-1 0 0 0 0,1 0 0 0 0,-1 0 0 0 0,1 0 0 0 0,-1 0 0 0 0,1-1 1 0 0,-1 1-1 0 0,1 0 0 0 0,-1 0 0 0 0,1 0 0 0 0,-1 0 0 0 0,1 1 0 0 0,-1-1 1 0 0,1 0-1 0 0,-1 0 0 0 0,1 0 0 0 0,-1 0 0 0 0,-6 4-4391 0 0</inkml:trace>
</inkml:ink>
</file>

<file path=ppt/ink/ink2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6:51.9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38 180 3876 0 0,'0'0'9539'0'0,"-8"8"-8913"0"0,-20 26 79 0 0,28-34-688 0 0,0 0 0 0 0,0 0-1 0 0,0 0 1 0 0,0 0 0 0 0,-1 0 0 0 0,1 1 0 0 0,0-1-1 0 0,0 0 1 0 0,0 0 0 0 0,0 0 0 0 0,0 0-1 0 0,0 1 1 0 0,0-1 0 0 0,0 0 0 0 0,0 0 0 0 0,0 0-1 0 0,0 0 1 0 0,0 1 0 0 0,0-1 0 0 0,0 0-1 0 0,0 0 1 0 0,0 0 0 0 0,0 1 0 0 0,0-1 0 0 0,0 0-1 0 0,0 0 1 0 0,0 0 0 0 0,0 0 0 0 0,0 1 0 0 0,0-1-1 0 0,0 0 1 0 0,0 0 0 0 0,0 0 0 0 0,1 0-1 0 0,-1 0 1 0 0,0 1 0 0 0,0-1 0 0 0,0 0 0 0 0,0 0-1 0 0,0 0 1 0 0,0 0 0 0 0,1 0 0 0 0,-1 1 0 0 0,11 0 609 0 0,14-4 255 0 0,-1-4-425 0 0,-1 0 0 0 0,27-13 0 0 0,-11 4-170 0 0,81-32 536 0 0,56-21-97 0 0,-132 53-664 0 0,35-11-38 0 0,-55 17-19 0 0,-23 10-32 0 0,-3 0-219 0 0,1-1 131 0 0,-1 1-1 0 0,1-1 0 0 0,-1 1 1 0 0,0 0-1 0 0,1 0 0 0 0,-1-1 1 0 0,1 1-1 0 0,-1 0 0 0 0,-1 1 0 0 0,-1-2-240 0 0,0 1 57 0 0,-41-3-3240 0 0,41 3 2614 0 0,0 0 0 0 0,1 1 0 0 0,-1-1 0 0 0,0 1 0 0 0,1 0 0 0 0,-1 0 0 0 0,1 0 0 0 0,-1 1 0 0 0,1-1 0 0 0,-5 3 0 0 0,-6 7-3442 0 0</inkml:trace>
</inkml:ink>
</file>

<file path=ppt/ink/ink2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7:07.2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56 207 3568 0 0,'0'0'4755'0'0,"1"2"-4285"0"0,-1-2-482 0 0,7 18 1762 0 0,-7-17-1621 0 0,0 0 1 0 0,0-1 0 0 0,0 1 0 0 0,0 0 0 0 0,0-1 0 0 0,0 1-1 0 0,0 0 1 0 0,0 0 0 0 0,0-1 0 0 0,0 1 0 0 0,-1 0 0 0 0,1-1-1 0 0,0 1 1 0 0,-1 0 0 0 0,1-1 0 0 0,0 1 0 0 0,-1 0 0 0 0,1-1 0 0 0,-1 1-1 0 0,1-1 1 0 0,-1 1 0 0 0,1-1 0 0 0,-1 1 0 0 0,1-1 0 0 0,-1 1-1 0 0,0-1 1 0 0,1 1 0 0 0,-2-1 0 0 0,0 2 130 0 0,-1-1 1 0 0,1 0-1 0 0,-1 0 0 0 0,0 0 1 0 0,1-1-1 0 0,-1 1 0 0 0,0-1 0 0 0,1 1 1 0 0,-5-1-1 0 0,6 0-219 0 0,0 0 0 0 0,1 0 0 0 0,-1 0 0 0 0,0 0 0 0 0,0 0 0 0 0,0-1 0 0 0,0 1 0 0 0,0 0 0 0 0,0 0 0 0 0,1-1 0 0 0,-1 1 1 0 0,0-1-1 0 0,0 1 0 0 0,0-1 0 0 0,1 1 0 0 0,-1-1 0 0 0,0 1 0 0 0,1-1 0 0 0,-1 0 0 0 0,1 1 0 0 0,-1-1 0 0 0,0 0 0 0 0,1 0 0 0 0,-1 1 0 0 0,1-1 0 0 0,0 0 0 0 0,-1 0 0 0 0,1 0 0 0 0,0 0 0 0 0,-1 1 0 0 0,1-3 0 0 0,-1-2 14 0 0,0-1 1 0 0,1 0-1 0 0,0 1 0 0 0,0-1 0 0 0,0 0 0 0 0,0 0 0 0 0,1 1 0 0 0,0-1 0 0 0,0 1 0 0 0,1-1 0 0 0,-1 1 1 0 0,1-1-1 0 0,1 1 0 0 0,-1 0 0 0 0,1 0 0 0 0,4-8 0 0 0,3-3 4 0 0,0 0 1 0 0,1 0-1 0 0,1 1 0 0 0,0 1 0 0 0,1 0 1 0 0,22-19-1 0 0,-23 24-41 0 0</inkml:trace>
</inkml:ink>
</file>

<file path=ppt/ink/ink2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7:08.6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1 146 444 0 0,'0'0'6205'0'0,"2"1"-5198"0"0,0 0-419 0 0,9 4 4809 0 0,-11-28-3171 0 0,-1 19-2073 0 0,1 1-1 0 0,0-1 1 0 0,0 1 0 0 0,0-1 0 0 0,0 1 0 0 0,1-1 0 0 0,0 1 0 0 0,-1 0-1 0 0,1-1 1 0 0,0 1 0 0 0,1 0 0 0 0,-1 0 0 0 0,3-6 0 0 0,-1 5-89 0 0,1-1 1 0 0,-1 1-1 0 0,1-1 1 0 0,0 1-1 0 0,0 0 1 0 0,0 1-1 0 0,9-6 1 0 0,-5 3-45 0 0,1 1-1 0 0,0 1 1 0 0,0 0 0 0 0,0 0-1 0 0,1 1 1 0 0,0 0 0 0 0,-1 0-1 0 0,1 1 1 0 0,0 0 0 0 0,0 1-1 0 0,0 0 1 0 0,0 1 0 0 0,0 0-1 0 0,17 2 1 0 0,-21-1-20 0 0,0 0 0 0 0,0 0 0 0 0,-1 1 0 0 0,1-1 0 0 0,0 1 0 0 0,-1 1-1 0 0,1-1 1 0 0,-1 1 0 0 0,0 0 0 0 0,0 0 0 0 0,0 0 0 0 0,-1 0 0 0 0,1 1 0 0 0,-1 0 0 0 0,1 0 0 0 0,-1 1 0 0 0,0-1-1 0 0,-1 1 1 0 0,1-1 0 0 0,-1 1 0 0 0,0 0 0 0 0,0 1 0 0 0,-1-1 0 0 0,1 0 0 0 0,-1 1 0 0 0,1 7 0 0 0,0-1 19 0 0,-1 1 1 0 0,0 0 0 0 0,-1 0-1 0 0,0 0 1 0 0,-2 1 0 0 0,1-1-1 0 0,-1 0 1 0 0,-1 0 0 0 0,-1-1 0 0 0,1 1-1 0 0,-2 0 1 0 0,-6 15 0 0 0,0-5 49 0 0,-2 0 0 0 0,0-1 0 0 0,-1-1 0 0 0,-1 0 0 0 0,-25 27 0 0 0,0-5 378 0 0,-2-2-1 0 0,-65 52 0 0 0,102-90-400 0 0,-14 12 110 0 0,17-14-143 0 0,0 0 0 0 0,0 0 0 0 0,1 0 0 0 0,-1-1 1 0 0,0 1-1 0 0,0 0 0 0 0,1 0 0 0 0,-1 0 0 0 0,1 0 1 0 0,-1 0-1 0 0,1 1 0 0 0,-1-1 0 0 0,1 0 0 0 0,-1 2 1 0 0,2-3-9 0 0,0 1 1 0 0,0-1 0 0 0,1 1 0 0 0,-1-1-1 0 0,0 1 1 0 0,0-1 0 0 0,0 0 0 0 0,0 1-1 0 0,0-1 1 0 0,1 0 0 0 0,-1 0 0 0 0,0 0-1 0 0,1 0 1 0 0,0 0 12 0 0,24 0 110 0 0,-1-1 0 0 0,1-1 0 0 0,-1-1 0 0 0,0-1 0 0 0,26-8 0 0 0,1 1 17 0 0,32-6 27 0 0,8-3 1 0 0,109-8-1 0 0,-159 26-520 0 0,-42 2 292 0 0,1 0 0 0 0,-1 0 0 0 0,1 0 0 0 0,-1 1 1 0 0,0-1-1 0 0,1 0 0 0 0,-1 0 0 0 0,1 1 0 0 0,-1-1 0 0 0,0 0 1 0 0,1 1-1 0 0,-1-1 0 0 0,0 0 0 0 0,1 1 0 0 0,-1-1 1 0 0,0 1-1 0 0,0-1 0 0 0,1 0 0 0 0,-1 1 0 0 0,0-1 0 0 0,0 1 1 0 0,0-1-1 0 0,1 1 0 0 0,-1-1 0 0 0,0 1 0 0 0,0-1 1 0 0,0 0-1 0 0,0 1 0 0 0,0-1 0 0 0,0 1 0 0 0,0-1 0 0 0,0 1 1 0 0,0-1-1 0 0,0 1 0 0 0,0-1 0 0 0,-1 1 0 0 0,1-1 0 0 0,0 1 1 0 0,0 0-1 0 0,-7 19-2272 0 0,-18 5-4020 0 0,14-14 1397 0 0</inkml:trace>
</inkml:ink>
</file>

<file path=ppt/ink/ink2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7:09.8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68 259 1032 0 0,'0'0'11604'0'0,"-10"-6"-10817"0"0,-30-23 32 0 0,38 29-703 0 0,1-1 0 0 0,0 0 1 0 0,0 0-1 0 0,0 0 0 0 0,0 0 0 0 0,0 0 0 0 0,0 0 1 0 0,0 0-1 0 0,0 0 0 0 0,0 0 0 0 0,1 0 0 0 0,-1-1 0 0 0,0 1 1 0 0,1 0-1 0 0,-1-1 0 0 0,1 1 0 0 0,-1 0 0 0 0,1-1 1 0 0,0 1-1 0 0,-1 0 0 0 0,1-1 0 0 0,0 1 0 0 0,0-1 1 0 0,0 1-1 0 0,0 0 0 0 0,0-3 0 0 0,1-1 369 0 0,-1 2-402 0 0,1 1-1 0 0,-1-1 1 0 0,1 0-1 0 0,0 1 0 0 0,0-1 1 0 0,0 1-1 0 0,0 0 1 0 0,0-1-1 0 0,0 1 1 0 0,1 0-1 0 0,-1 0 0 0 0,5-4 1 0 0,24-25 230 0 0,-24 25-226 0 0,9-7 17 0 0,0 1 0 0 0,0 0 0 0 0,2 1 0 0 0,-1 0 0 0 0,24-10 0 0 0,-26 15-73 0 0,-1 1 0 0 0,1 0 0 0 0,0 1 1 0 0,0 0-1 0 0,0 1 0 0 0,0 1 0 0 0,27-1 0 0 0,-38 3-36 0 0,0 0 0 0 0,1 0 0 0 0,-1 0 0 0 0,0 1 0 0 0,0-1 0 0 0,0 1 0 0 0,1 0 0 0 0,-1 0 0 0 0,0 0 0 0 0,0 1 0 0 0,0-1 0 0 0,-1 1 0 0 0,1-1 0 0 0,0 1 0 0 0,4 4 0 0 0,-4-3 3 0 0,0 1-1 0 0,0-1 0 0 0,0 1 1 0 0,-1 0-1 0 0,0-1 1 0 0,0 1-1 0 0,0 0 0 0 0,0 1 1 0 0,0-1-1 0 0,1 8 1 0 0,-1-3 19 0 0,0 0 1 0 0,-1 0 0 0 0,0 0 0 0 0,-1 0 0 0 0,0 0 0 0 0,0 0 0 0 0,-1 0 0 0 0,0 0-1 0 0,0 0 1 0 0,-5 15 0 0 0,-3 0 1 0 0,-1 0 0 0 0,-17 31 0 0 0,12-27 1 0 0,-12 34-1 0 0,27-61-15 0 0,-1 2-11 0 0,-1 1 1 0 0,1 0 0 0 0,0 0-1 0 0,1-1 1 0 0,-2 6-1 0 0,2-9 8 0 0,0 1-1 0 0,0 0 0 0 0,0-1 1 0 0,0 1-1 0 0,1-1 0 0 0,-1 1 1 0 0,0 0-1 0 0,0-1 0 0 0,0 1 1 0 0,0-1-1 0 0,1 1 0 0 0,-1-1 1 0 0,0 1-1 0 0,0-1 0 0 0,1 1 1 0 0,-1-1-1 0 0,0 1 0 0 0,1-1 1 0 0,-1 1-1 0 0,1-1 0 0 0,-1 1 1 0 0,0-1-1 0 0,1 0 0 0 0,-1 1 1 0 0,1-1-1 0 0,-1 0 0 0 0,1 1 1 0 0,-1-1-1 0 0,1 0 0 0 0,0 0 1 0 0,-1 1-1 0 0,1-1 0 0 0,-1 0 1 0 0,1 0-1 0 0,-1 0 0 0 0,1 0 1 0 0,0 0-1 0 0,-1 0 0 0 0,1 0 1 0 0,0 0-1 0 0,12-1 66 0 0,0 0 0 0 0,0-1-1 0 0,0-1 1 0 0,23-8 0 0 0,-21 6 12 0 0,1 1 0 0 0,29-4 0 0 0,-32 7-1 0 0,0 0-1 0 0,1 1 1 0 0,-1 1-1 0 0,0 0 1 0 0,-1 1-1 0 0,1 0 1 0 0,22 7-1 0 0,-31-7-47 0 0,0-1-1 0 0,1 1 1 0 0,-1 0 0 0 0,0 0 0 0 0,0 1-1 0 0,0-1 1 0 0,0 1 0 0 0,-1 0-1 0 0,1 0 1 0 0,-1 0 0 0 0,1 0-1 0 0,-1 1 1 0 0,0-1 0 0 0,-1 1-1 0 0,1 0 1 0 0,-1 0 0 0 0,1 0-1 0 0,-1 0 1 0 0,0 0 0 0 0,0 1-1 0 0,-1-1 1 0 0,0 1 0 0 0,1-1-1 0 0,0 9 1 0 0,-2-9-3 0 0,1 1 0 0 0,-1-1 0 0 0,0 1 0 0 0,-1-1 0 0 0,1 1 0 0 0,-1-1 1 0 0,0 1-1 0 0,0-1 0 0 0,0 0 0 0 0,-1 1 0 0 0,1-1 0 0 0,-1 0 0 0 0,-4 8 0 0 0,1-6 1 0 0,1-1 1 0 0,-1 1-1 0 0,0-1 1 0 0,0 0-1 0 0,0 0 0 0 0,-1-1 1 0 0,1 1-1 0 0,-8 3 0 0 0,-2 1-5 0 0,-2 0 0 0 0,1-2 0 0 0,-1 1-1 0 0,-26 6 1 0 0,-72 12-258 0 0,27-8-953 0 0,75-14 654 0 0,0 0-1 0 0,0 0 0 0 0,0 1 0 0 0,-22 12 0 0 0,25-10-1217 0 0,0 0 0 0 0,1 0 0 0 0,-13 12 0 0 0,0 5-3474 0 0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38:58.4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1 140 10213 0 0,'0'0'11348'0'0,"6"-13"-11316"0"0,2-2-32 0 0,13-22 1 0 0,-19 35-4 0 0,0 0 1 0 0,0 0-1 0 0,0 0 1 0 0,0 0-1 0 0,0 1 0 0 0,0-1 1 0 0,0 1-1 0 0,1-1 1 0 0,-1 1-1 0 0,0 0 1 0 0,1 0-1 0 0,-1 0 0 0 0,1 0 1 0 0,0 0-1 0 0,-1 1 1 0 0,6-1-1 0 0,1-1-21 0 0,86-16-516 0 0,-18 4-176 0 0,-63 11 578 0 0,1 0 0 0 0,27-1 0 0 0,-38 4 165 0 0,0 0 0 0 0,0 0 0 0 0,0 0 0 0 0,0 1 0 0 0,0-1 0 0 0,0 1 0 0 0,0 0 0 0 0,0 0 0 0 0,0 1 0 0 0,-1-1 0 0 0,1 1 0 0 0,0 0 0 0 0,-1 0 0 0 0,1 0 0 0 0,3 3 1 0 0,2 3 202 0 0,-1 1 1 0 0,0 0 0 0 0,-1 1 0 0 0,0-1 0 0 0,-1 1 0 0 0,0 0 0 0 0,0 1 0 0 0,-1 0 0 0 0,-1 0 0 0 0,0 0 0 0 0,0 0 0 0 0,3 20 0 0 0,-7-31-218 0 0,1 0-1 0 0,-1 0 1 0 0,0 0 0 0 0,0 0-1 0 0,0 0 1 0 0,0 0 0 0 0,0 0 0 0 0,0 0-1 0 0,0 0 1 0 0,0 0 0 0 0,0 0-1 0 0,0 0 1 0 0,1 0 0 0 0,-1 0 0 0 0,0 0-1 0 0,0 0 1 0 0,0 0 0 0 0,0 0-1 0 0,0 0 1 0 0,0 0 0 0 0,0 0 0 0 0,0 0-1 0 0,0 0 1 0 0,0 0 0 0 0,1 0-1 0 0,-1 0 1 0 0,0 0 0 0 0,0 0 0 0 0,0 0-1 0 0,0 0 1 0 0,0 0 0 0 0,0 0-1 0 0,0 0 1 0 0,0 0 0 0 0,0 0 0 0 0,0 0-1 0 0,0 1 1 0 0,0-1 0 0 0,3-10 56 0 0,-1-4-130 0 0,1 0-1 0 0,0 0 1 0 0,1 0-1 0 0,7-16 1 0 0,-8 22 34 0 0,1 0 0 0 0,0 1 1 0 0,0-1-1 0 0,1 1 0 0 0,0 0 0 0 0,0 0 1 0 0,1 1-1 0 0,9-9 0 0 0,-14 14 21 0 0,0-1 0 0 0,1 1 0 0 0,0 0 0 0 0,-1 0 0 0 0,1 1 0 0 0,0-1 0 0 0,-1 0 0 0 0,1 0 0 0 0,0 1 0 0 0,0-1 0 0 0,-1 1 0 0 0,1 0 0 0 0,0-1 0 0 0,0 1 0 0 0,0 0 0 0 0,0 0 0 0 0,0 0 0 0 0,0 0 0 0 0,-1 1 0 0 0,1-1 0 0 0,0 0 0 0 0,0 1 0 0 0,0-1 0 0 0,-1 1 0 0 0,1 0 0 0 0,0 0 0 0 0,0-1 0 0 0,-1 1 0 0 0,3 2 0 0 0,4 3-56 0 0,0 0 0 0 0,-1 0 0 0 0,1 1 0 0 0,8 10 0 0 0,-6-5-190 0 0,1-1-521 0 0,1 0 0 0 0,-1-1 0 0 0,2 0 0 0 0,23 14 0 0 0,-28-20-956 0 0,1 1 0 0 0,0-2 0 0 0,1 1 0 0 0,-1-1 0 0 0,13 2 0 0 0,7-1-4678 0 0</inkml:trace>
</inkml:ink>
</file>

<file path=ppt/ink/ink2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7:10.6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16 127 1472 0 0,'0'0'7812'0'0,"-1"-13"-6666"0"0,1-6-731 0 0,0 8 29 0 0,-1-1 1 0 0,0 0-1 0 0,-3-11 0 0 0,-4-14 7894 0 0,13 53-8015 0 0,28 64 583 0 0,-23-53-677 0 0,22 44-1 0 0,-24-56-195 0 0,1-1-1 0 0,0 0 1 0 0,1-1 0 0 0,0 0-1 0 0,18 16 1 0 0,-23-24-22 0 0,1-1 1 0 0,0 1-1 0 0,0-1 0 0 0,0-1 0 0 0,0 1 1 0 0,0-1-1 0 0,1 0 0 0 0,-1 0 1 0 0,1-1-1 0 0,0 0 0 0 0,0 0 1 0 0,0-1-1 0 0,0 0 0 0 0,0 0 0 0 0,9 0 1 0 0,-10-1-3 0 0,0 0 1 0 0,0-1 0 0 0,0 0-1 0 0,1 0 1 0 0,-1 0-1 0 0,0 0 1 0 0,-1-1 0 0 0,1 0-1 0 0,0-1 1 0 0,0 1-1 0 0,-1-1 1 0 0,0 0-1 0 0,1 0 1 0 0,-1-1 0 0 0,0 1-1 0 0,-1-1 1 0 0,8-8-1 0 0,9-11 12 0 0,-2 0-1 0 0,25-40 0 0 0,5-7 74 0 0,-46 67-51 0 0,0 0-1 0 0,-1 0 0 0 0,1 0 1 0 0,0 0-1 0 0,1 0 0 0 0,-1 0 1 0 0,0 1-1 0 0,5-3 0 0 0,-7 5-20 0 0,0-1 0 0 0,0 1 0 0 0,0-1-1 0 0,0 1 1 0 0,1 0 0 0 0,-1 0 0 0 0,0-1 0 0 0,0 1-1 0 0,1 0 1 0 0,-1 0 0 0 0,0 0 0 0 0,0 0-1 0 0,1 1 1 0 0,-1-1 0 0 0,0 0 0 0 0,0 0-1 0 0,0 1 1 0 0,1-1 0 0 0,-1 1 0 0 0,0-1-1 0 0,0 1 1 0 0,0-1 0 0 0,0 1 0 0 0,0 0-1 0 0,0-1 1 0 0,0 1 0 0 0,0 0 0 0 0,0 0-1 0 0,1 1 1 0 0,3 4 6 0 0,0 1-1 0 0,-1-1 0 0 0,1 1 0 0 0,-2 0 1 0 0,1 0-1 0 0,-1 0 0 0 0,0 0 1 0 0,2 9-1 0 0,0-1-18 0 0,-2 0-1 0 0,0 0 1 0 0,1 19 0 0 0,-3-20-119 0 0,0 0-1 0 0,-1 1 1 0 0,-1-1 0 0 0,0 0-1 0 0,-1 0 1 0 0,0 0 0 0 0,-1 0-1 0 0,-9 24 1 0 0,-57 106-6033 0 0,42-92-2236 0 0,10-18 913 0 0</inkml:trace>
</inkml:ink>
</file>

<file path=ppt/ink/ink2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7:11.2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69 1 10669 0 0,'0'0'9628'0'0,"-11"9"-9354"0"0,-34 30 1 0 0,44-38-253 0 0,-1 0-1 0 0,1 0 1 0 0,0 0 0 0 0,0 1 0 0 0,0-1-1 0 0,1 0 1 0 0,-1 0 0 0 0,0 1 0 0 0,0-1-1 0 0,1 1 1 0 0,-1-1 0 0 0,1 1 0 0 0,-1-1-1 0 0,1 1 1 0 0,0-1 0 0 0,-1 1 0 0 0,1-1-1 0 0,0 1 1 0 0,0-1 0 0 0,0 1 0 0 0,0 0-1 0 0,0-1 1 0 0,1 3 0 0 0,0-1 30 0 0,0 0 1 0 0,1-1 0 0 0,-1 1-1 0 0,1 0 1 0 0,-1 0-1 0 0,1-1 1 0 0,3 5-1 0 0,-3-5-8 0 0,4 4 37 0 0,0 1 0 0 0,0-2 0 0 0,0 1 0 0 0,1-1 1 0 0,0 0-1 0 0,0 0 0 0 0,0 0 0 0 0,0-1 0 0 0,10 4 0 0 0,11 2 165 0 0,37 10 0 0 0,-9-3 18 0 0,-39-11-209 0 0,0 0-1 0 0,-1 1 0 0 0,0 0 0 0 0,0 2 0 0 0,15 10 0 0 0,-27-16-44 0 0,0 0-1 0 0,0 0 1 0 0,0 1-1 0 0,-1 0 1 0 0,0-1-1 0 0,0 1 1 0 0,0 0-1 0 0,0 1 1 0 0,4 8-1 0 0,-6-10-3 0 0,1 1 0 0 0,-1 0 0 0 0,0 0-1 0 0,-1 0 1 0 0,1 0 0 0 0,-1-1 0 0 0,0 1 0 0 0,0 0 0 0 0,0 0 0 0 0,0 0-1 0 0,-1 0 1 0 0,1 0 0 0 0,-1 0 0 0 0,-2 5 0 0 0,1-3-33 0 0,-1 0 0 0 0,0-1 0 0 0,0 1 0 0 0,-1-1-1 0 0,1 1 1 0 0,-1-1 0 0 0,-1 0 0 0 0,1 0 0 0 0,-1-1 0 0 0,1 0 0 0 0,-1 1 0 0 0,0-2 0 0 0,-1 1 0 0 0,1 0 0 0 0,-1-1-1 0 0,-8 4 1 0 0,-2 0-429 0 0,0-1 0 0 0,0-1 1 0 0,0 0-1 0 0,-35 6 0 0 0,30-9-1164 0 0,-38 0 1 0 0,8-6-4517 0 0,25-3 605 0 0</inkml:trace>
</inkml:ink>
</file>

<file path=ppt/ink/ink2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7:11.4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0 384 2568 0 0,'0'0'13077'0'0,"7"-12"-12063"0"0,24-38 51 0 0,-29 45-908 0 0,2 1 1 0 0,-1 1 0 0 0,0-1 0 0 0,1 0-1 0 0,0 1 1 0 0,-1 0 0 0 0,1-1-1 0 0,1 2 1 0 0,-1-1 0 0 0,0 0 0 0 0,1 1-1 0 0,7-3 1 0 0,1-1 120 0 0,425-240 1673 0 0,-426 236-2111 0 0,-10 9 11 0 0,-1-1 0 0 0,1 1 1 0 0,-1 0-1 0 0,1 0 1 0 0,0-1-1 0 0,0 1 1 0 0,-1 0-1 0 0,1 0 0 0 0,0 1 1 0 0,0-1-1 0 0,0 0 1 0 0,4 0-1 0 0,-6 1 41 0 0,1 1 0 0 0,-1-1 0 0 0,1 1 0 0 0,-1-1-1 0 0,1 1 1 0 0,-1-1 0 0 0,0 1 0 0 0,1 0 0 0 0,-1-1 0 0 0,0 1 0 0 0,1-1 0 0 0,-1 1-1 0 0,0 0 1 0 0,0-1 0 0 0,0 1 0 0 0,0 0 0 0 0,0 0 0 0 0,0-1 0 0 0,0 1-1 0 0,0 0 1 0 0,0-1 0 0 0,0 1 0 0 0,0 0 0 0 0,0 0 0 0 0,0 1-161 0 0,0 8-878 0 0,0-6-41 0 0,0 1 0 0 0,0 0-1 0 0,0 0 1 0 0,-1 0 0 0 0,1 0 0 0 0,-4 9 0 0 0,-6 10-5431 0 0</inkml:trace>
</inkml:ink>
</file>

<file path=ppt/ink/ink2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7:13.6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 6369 0 0,'0'0'10052'0'0,"12"0"-9535"0"0,0-2-356 0 0,-5 1-69 0 0,0 1 1 0 0,0-1 0 0 0,-1 1-1 0 0,1 0 1 0 0,0 1-1 0 0,0 0 1 0 0,-1 0 0 0 0,1 0-1 0 0,9 4 1 0 0,50 17 793 0 0,56 22-38 0 0,-102-35-772 0 0,0 0 1 0 0,0 2-1 0 0,33 24 0 0 0,-36-22-74 0 0,-1 0 0 0 0,0 2 0 0 0,-1 0 0 0 0,-1 0 0 0 0,18 25 1 0 0,-31-38-161 0 0,0 0 0 0 0,0 0 0 0 0,0-1 0 0 0,0 1 0 0 0,0 0 0 0 0,0 0 0 0 0,0 0 0 0 0,-1 0 0 0 0,1 0 0 0 0,-1 0 0 0 0,0 0 1 0 0,1 4-1 0 0,-2-5 39 0 0,1-1-1 0 0,0 1 1 0 0,0-1 0 0 0,-1 0 0 0 0,1 1 0 0 0,0-1 0 0 0,-1 0-1 0 0,1 1 1 0 0,-1-1 0 0 0,1 0 0 0 0,0 1 0 0 0,-1-1 0 0 0,1 0 0 0 0,-1 0-1 0 0,1 0 1 0 0,-1 1 0 0 0,1-1 0 0 0,-1 0 0 0 0,1 0 0 0 0,0 0 0 0 0,-1 0-1 0 0,1 0 1 0 0,-1 0 0 0 0,1 0 0 0 0,-1 0 0 0 0,1 0 0 0 0,-2 0 0 0 0,-16-1-4775 0 0,2-3-180 0 0</inkml:trace>
</inkml:ink>
</file>

<file path=ppt/ink/ink2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7:13.9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230 0 3920 0 0,'0'0'15436'0'0,"-7"14"-14942"0"0,-1 1-372 0 0,2-3-36 0 0,-1 1 1 0 0,2-1 0 0 0,0 1-1 0 0,0 0 1 0 0,-3 15 0 0 0,-38 149 410 0 0,33-128-511 0 0,10-36-146 0 0,-1 0 0 0 0,0-1 0 0 0,-1 0 0 0 0,-7 14 0 0 0,10-23-144 0 0,0 0 1 0 0,0 0-1 0 0,-1 0 0 0 0,1 0 1 0 0,-1 0-1 0 0,1-1 1 0 0,-7 5-1 0 0,7-5-186 0 0,-1-1 1 0 0,1 1-1 0 0,-1-1 0 0 0,0 0 0 0 0,1 0 1 0 0,-1 0-1 0 0,0-1 0 0 0,1 1 0 0 0,-1-1 1 0 0,0 1-1 0 0,-5-1 0 0 0,-4-3-4400 0 0,-5-11-1785 0 0</inkml:trace>
</inkml:ink>
</file>

<file path=ppt/ink/ink2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7:14.2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1 130 8717 0 0,'0'0'7664'0'0,"17"-10"-6618"0"0,57-33-170 0 0,-67 40-747 0 0,-1 0 0 0 0,1 0 0 0 0,0 1 0 0 0,0 0 1 0 0,0 0-1 0 0,0 1 0 0 0,14-2 0 0 0,-4 1 98 0 0,106-12 1016 0 0,-60 9-687 0 0,69-17 0 0 0,-118 19-539 0 0,-6 2-5 0 0,-1-1-1 0 0,1 0 1 0 0,8-4 0 0 0,-15 6-56 0 0,-13 1-2010 0 0,4 3 882 0 0,1 0 0 0 0,1 1 0 0 0,-1 0 0 0 0,1 0 0 0 0,-12 13 0 0 0,6-6-2290 0 0,-9 8-1044 0 0</inkml:trace>
</inkml:ink>
</file>

<file path=ppt/ink/ink2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7:22.0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 0 272 0 0,'0'0'2324'0'0,"0"5"-2324"0"0,-5-8-2548 0 0,2 1 2500 0 0</inkml:trace>
</inkml:ink>
</file>

<file path=ppt/ink/ink2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7:22.8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1 236 0 0,'0'0'520'0'0</inkml:trace>
</inkml:ink>
</file>

<file path=ppt/ink/ink2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7:24.2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77 6109 0 0,'0'0'10543'0'0,"-2"-6"-10279"0"0,4 5-184 0 0,0 1 0 0 0,0-1 0 0 0,0 1 0 0 0,0 0 0 0 0,0-1 0 0 0,0 1 0 0 0,0 0 0 0 0,0 1-1 0 0,0-1 1 0 0,0 0 0 0 0,0 0 0 0 0,3 2 0 0 0,3-1 978 0 0,-8-11-1447 0 0,0-1-558 0 0,1 7 460 0 0,-1-1 0 0 0,0 1 0 0 0,0-1 1 0 0,-1 1-1 0 0,0-5 0 0 0,0 7-19 0 0,1 1 0 0 0,0 0 1 0 0,-1-1-1 0 0,0 1 0 0 0,1 0 0 0 0,-1 0 0 0 0,0-1 0 0 0,1 1 0 0 0,-1 0 1 0 0,0 0-1 0 0,0 0 0 0 0,-2-2 0 0 0,-2 2-1992 0 0,5 1 2403 0 0,0 0 0 0 0,0 0 1 0 0,-1 1-1 0 0,1-1 0 0 0,0 0 0 0 0,0 1 1 0 0,0-1-1 0 0,0 0 0 0 0,0 1 0 0 0,-1-1 1 0 0,1 0-1 0 0,0 1 0 0 0,0-1 0 0 0,0 0 1 0 0,0 1-1 0 0,0-1 0 0 0,0 0 0 0 0,0 1 1 0 0,0-1-1 0 0,1 1 0 0 0,-1-1 0 0 0,0 0 0 0 0,0 1 1 0 0,0-1-1 0 0,18 63-3218 0 0</inkml:trace>
</inkml:ink>
</file>

<file path=ppt/ink/ink2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7:25.3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39 283 6157 0 0,'0'0'9933'0'0,"-7"-11"-9571"0"0,-21-34 22 0 0,27 44-356 0 0,1 0-1 0 0,-1 0 0 0 0,1-1 1 0 0,0 1-1 0 0,-1 0 1 0 0,1 0-1 0 0,0 0 1 0 0,0 0-1 0 0,0 0 0 0 0,-1-1 1 0 0,1 1-1 0 0,0 0 1 0 0,1 0-1 0 0,-1 0 0 0 0,0 0 1 0 0,0 0-1 0 0,0-1 1 0 0,1 1-1 0 0,-1 0 1 0 0,1 0-1 0 0,-1 0 0 0 0,1 0 1 0 0,-1 0-1 0 0,1 0 1 0 0,-1 0-1 0 0,1 0 0 0 0,0 0 1 0 0,1-1-1 0 0,1-2 132 0 0,9-13 87 0 0,1 1-1 0 0,0 0 1 0 0,1 1 0 0 0,1 1 0 0 0,0 0 0 0 0,1 2 0 0 0,0-1 0 0 0,1 2 0 0 0,31-17 0 0 0,-35 22-180 0 0,0 0-1 0 0,0 1 1 0 0,26-6 0 0 0,-33 9-55 0 0,1 1 0 0 0,0 0 0 0 0,0 0 0 0 0,0 1-1 0 0,0 0 1 0 0,0 0 0 0 0,0 0 0 0 0,0 1 0 0 0,11 3 0 0 0,-15-3-11 0 0,0 0 0 0 0,-1 0 0 0 0,1 1 0 0 0,-1-1 0 0 0,1 1 0 0 0,-1 0 0 0 0,0-1 0 0 0,0 1 0 0 0,0 0 0 0 0,0 0 0 0 0,0 1 0 0 0,0-1 0 0 0,-1 0 0 0 0,1 1 0 0 0,-1-1 0 0 0,1 0 0 0 0,-1 1 0 0 0,0 0 0 0 0,0-1 0 0 0,0 1 0 0 0,0 0 0 0 0,0 0 0 0 0,-1-1 0 0 0,0 1 0 0 0,1 0 0 0 0,-1 5 0 0 0,0 1 12 0 0,0 0-1 0 0,-1-1 0 0 0,0 1 1 0 0,0 0-1 0 0,-1-1 0 0 0,0 1 1 0 0,-4 11-1 0 0,-6 6 33 0 0,-16 28 1 0 0,16-32 3 0 0,-18 43 1 0 0,29-63-48 0 0,0 1-1 0 0,0 0 1 0 0,0 0 0 0 0,1-1-1 0 0,-1 1 1 0 0,1 0-1 0 0,-1 0 1 0 0,1 0 0 0 0,0 0-1 0 0,0 0 1 0 0,0 0 0 0 0,1-1-1 0 0,-1 1 1 0 0,1 0 0 0 0,0 3-1 0 0,1-3 5 0 0,0 0 0 0 0,0 0-1 0 0,0 0 1 0 0,0 0 0 0 0,0-1-1 0 0,1 1 1 0 0,-1-1-1 0 0,1 1 1 0 0,-1-1 0 0 0,1 0-1 0 0,5 3 1 0 0,6 3 83 0 0,1 0 0 0 0,29 11 0 0 0,0-1 208 0 0,-31-12-81 0 0,0 1 0 0 0,-1 0 0 0 0,0 1-1 0 0,0 0 1 0 0,19 18 0 0 0,-28-23-158 0 0,0 1-1 0 0,0-1 0 0 0,0 1 1 0 0,0 0-1 0 0,-1-1 0 0 0,0 1 1 0 0,0 1-1 0 0,0-1 0 0 0,3 8 1 0 0,-5-9-14 0 0,1 0 1 0 0,-1 0 0 0 0,1 1-1 0 0,-1-1 1 0 0,0 0 0 0 0,0 0-1 0 0,-1 0 1 0 0,1 1 0 0 0,-1-1-1 0 0,0 0 1 0 0,1 0 0 0 0,-1 0-1 0 0,0 0 1 0 0,-1 0 0 0 0,-2 5 0 0 0,0-2 18 0 0,0 0 0 0 0,-1-1 0 0 0,1 1 0 0 0,-1-1 1 0 0,-1 0-1 0 0,1 0 0 0 0,-1 0 0 0 0,0-1 0 0 0,0 1 1 0 0,0-2-1 0 0,-1 1 0 0 0,-7 2 0 0 0,0 1-52 0 0,-1-2 0 0 0,0 0 0 0 0,0 0 0 0 0,-26 3 0 0 0,28-6-231 0 0,-1-1 1 0 0,1 0 0 0 0,-1-1 0 0 0,1 0-1 0 0,-18-3 1 0 0,25 1-278 0 0,0 1 0 0 0,0-1-1 0 0,0 0 1 0 0,0 0 0 0 0,-9-5 0 0 0,11 5-316 0 0,1-1 0 0 0,-1 1 0 0 0,0-1 0 0 0,1 0 0 0 0,-1 0 0 0 0,1-1 0 0 0,0 1 0 0 0,-4-6 0 0 0,0-6-4775 0 0,4-9-2119 0 0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38:58.7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209 140 6797 0 0,'0'0'6140'0'0,"1"-13"-4279"0"0,4-41-259 0 0,-4 51-1423 0 0,-1 0 1 0 0,0 0-1 0 0,0 0 0 0 0,0 0 0 0 0,-1 0 1 0 0,1 0-1 0 0,-1 0 0 0 0,0 0 1 0 0,1 0-1 0 0,-1 0 0 0 0,0 0 0 0 0,-1 0 1 0 0,1 1-1 0 0,-1-1 0 0 0,-2-4 0 0 0,2 5-65 0 0,0 0-1 0 0,0 0 0 0 0,0 1 0 0 0,0-1 0 0 0,0 0 0 0 0,-1 1 1 0 0,1 0-1 0 0,-1-1 0 0 0,1 1 0 0 0,-1 0 0 0 0,1 0 1 0 0,-1 0-1 0 0,1 1 0 0 0,-4-1 0 0 0,-1 0 25 0 0,0 0-1 0 0,1 1 0 0 0,-1 0 1 0 0,0 1-1 0 0,0 0 1 0 0,1 0-1 0 0,-1 0 1 0 0,1 0-1 0 0,-1 1 1 0 0,1 0-1 0 0,-10 5 0 0 0,10-3-109 0 0,1-1-1 0 0,0 1 0 0 0,-1 0 0 0 0,2 1 0 0 0,-1-1 0 0 0,0 1 0 0 0,1 0 0 0 0,0 0 0 0 0,0 1 0 0 0,0-1 0 0 0,1 1 1 0 0,0 0-1 0 0,0 0 0 0 0,1 0 0 0 0,-1 0 0 0 0,1 0 0 0 0,0 0 0 0 0,1 1 0 0 0,0-1 0 0 0,0 1 0 0 0,0-1 1 0 0,1 1-1 0 0,0 0 0 0 0,0-1 0 0 0,0 1 0 0 0,1-1 0 0 0,2 9 0 0 0,-2-10-26 0 0,1-1-1 0 0,-1 0 1 0 0,1 0 0 0 0,0 0-1 0 0,1 0 1 0 0,-1 0-1 0 0,1 0 1 0 0,-1-1 0 0 0,1 1-1 0 0,0-1 1 0 0,0 0-1 0 0,1 0 1 0 0,-1 0 0 0 0,1 0-1 0 0,-1 0 1 0 0,1-1 0 0 0,0 0-1 0 0,6 3 1 0 0,-1-1-115 0 0,-1-1 1 0 0,1 0 0 0 0,0-1 0 0 0,0 0-1 0 0,1 0 1 0 0,-1-1 0 0 0,17 0-1 0 0,-22-1-42 0 0,0 0 0 0 0,0 0 0 0 0,-1-1-1 0 0,1 1 1 0 0,0-1 0 0 0,7-2-1 0 0,2-6-3071 0 0,-2-7-6258 0 0,-7 5 2819 0 0</inkml:trace>
</inkml:ink>
</file>

<file path=ppt/ink/ink2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7:25.5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12409 0 0,'0'0'5561'0'0,"40"7"-8946"0"0,-28-5 785 0 0,-5 1-2304 0 0</inkml:trace>
</inkml:ink>
</file>

<file path=ppt/ink/ink2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7:25.8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12793 0 0,'0'0'9393'0'0,"7"11"-9031"0"0,-6-8-334 0 0,17 23 311 0 0,22 26-1 0 0,-9-14-183 0 0,-2 1 0 0 0,-2 2 0 0 0,25 49 1 0 0,-45-76-133 0 0,10 28 0 0 0,-15-37-79 0 0,-1 0-1 0 0,0 0 1 0 0,0 0 0 0 0,0 0-1 0 0,0 0 1 0 0,-1 0 0 0 0,0 0-1 0 0,0 0 1 0 0,0 0-1 0 0,-2 6 1 0 0,2-10-19 0 0,0 0-1 0 0,-1 1 1 0 0,1-1-1 0 0,-1 0 1 0 0,0 0 0 0 0,1 1-1 0 0,-1-1 1 0 0,0 0-1 0 0,0 0 1 0 0,1 0 0 0 0,-1 0-1 0 0,0 0 1 0 0,0 0-1 0 0,0 0 1 0 0,-1 0-1 0 0,1 0 1 0 0,-2 1 0 0 0,0-1-120 0 0,0 0 1 0 0,0 1 0 0 0,0-1 0 0 0,0 0-1 0 0,-1-1 1 0 0,1 1 0 0 0,-4 0 0 0 0,-2-1-792 0 0,0 1 0 0 0,0-2 0 0 0,0 1 0 0 0,-13-3 0 0 0,-3-6-3321 0 0,-9-10-1012 0 0</inkml:trace>
</inkml:ink>
</file>

<file path=ppt/ink/ink2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7:26.0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1 199 9997 0 0,'0'0'3410'0'0,"12"-14"-2023"0"0,0-1-958 0 0,-5 5-157 0 0,0 1 0 0 0,1 0 0 0 0,1 0-1 0 0,0 0 1 0 0,0 1 0 0 0,0 1 0 0 0,17-10 0 0 0,0 2-7 0 0,2 2 1 0 0,-1 1-1 0 0,2 1 1 0 0,0 1 0 0 0,0 2-1 0 0,0 1 1 0 0,1 1 0 0 0,0 2-1 0 0,57-2 1 0 0,-83 6-369 0 0,0 0 0 0 0,-1 0 0 0 0,1 1 0 0 0,0-1 0 0 0,0 1 1 0 0,0 0-1 0 0,0 0 0 0 0,5 2 0 0 0,-8-2-3 0 0,1 0 0 0 0,-1-1 0 0 0,0 1 0 0 0,0 0-1 0 0,0 0 1 0 0,1 1 0 0 0,-1-1 0 0 0,0 0 0 0 0,0 0 0 0 0,-1 1 0 0 0,1-1 0 0 0,0 0 0 0 0,0 1-1 0 0,-1-1 1 0 0,1 1 0 0 0,0-1 0 0 0,-1 0 0 0 0,0 1 0 0 0,1 0 0 0 0,-1-1 0 0 0,0 1 0 0 0,0-1 0 0 0,0 2 0 0 0,0 1-235 0 0,0-1 0 0 0,0 1 0 0 0,0 0 0 0 0,0-1 1 0 0,-1 0-1 0 0,0 1 0 0 0,0-1 0 0 0,0 1 0 0 0,-2 4 1 0 0,-1-1-1143 0 0,0 1 0 0 0,0-1 1 0 0,-9 10-1 0 0,-19 21-4704 0 0</inkml:trace>
</inkml:ink>
</file>

<file path=ppt/ink/ink2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7:26.5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 46 2812 0 0,'0'0'15944'0'0,"-3"1"-15398"0"0,-5 2-178 0 0,12-3 242 0 0,21-5 422 0 0,9-5-475 0 0,-12 2-491 0 0,1 1-1 0 0,0 1 1 0 0,0 1 0 0 0,0 1 0 0 0,25-1 0 0 0,-46 5-75 0 0,-1 0-1 0 0,1 0 1 0 0,-1 0-1 0 0,1 1 1 0 0,-1-1-1 0 0,0 0 1 0 0,1 1-1 0 0,-1-1 1 0 0,1 1-1 0 0,-1-1 1 0 0,0 1-1 0 0,1 0 1 0 0,-1-1-1 0 0,0 1 1 0 0,0 0-1 0 0,0 0 1 0 0,1 0-1 0 0,-1 0 1 0 0,0 0-1 0 0,1 2 1 0 0,0-1-6 0 0,-1 1 0 0 0,0-1 0 0 0,0 1 0 0 0,0-1 0 0 0,0 1 0 0 0,0-1 0 0 0,0 1 0 0 0,-1 0 0 0 0,1 0 0 0 0,-1 3 0 0 0,1 3-24 0 0,-2-1 0 0 0,1 0 1 0 0,-1 1-1 0 0,0-1 0 0 0,-1 0 0 0 0,-4 14 1 0 0,-18 32-69 0 0,-2 8 100 0 0,24-54 11 0 0,-1 0-1 0 0,1 0 1 0 0,1 0 0 0 0,-1 1 0 0 0,0 13 0 0 0,3-19-2 0 0,-1 0 1 0 0,1-1-1 0 0,-1 1 0 0 0,1 0 1 0 0,0 0-1 0 0,0-1 0 0 0,0 1 1 0 0,0-1-1 0 0,1 1 0 0 0,-1-1 1 0 0,1 1-1 0 0,-1-1 1 0 0,1 0-1 0 0,0 0 0 0 0,0 0 1 0 0,0 0-1 0 0,0 0 0 0 0,0 0 1 0 0,0 0-1 0 0,5 2 0 0 0,4 3 48 0 0,2 0 0 0 0,24 9-1 0 0,-27-11-21 0 0,6 1 52 0 0,-2 0 16 0 0,0 0-1 0 0,0 0 0 0 0,-1 1 1 0 0,13 10-1 0 0,-23-16-39 0 0,-1 1 0 0 0,1 0 0 0 0,-1 1 0 0 0,1-1 0 0 0,-1 0 0 0 0,0 1 0 0 0,0-1 0 0 0,0 1 1 0 0,0 0-1 0 0,-1 0 0 0 0,1-1 0 0 0,-1 1 0 0 0,1 0 0 0 0,-1 0 0 0 0,0 1 0 0 0,0-1 0 0 0,0 0 0 0 0,-1 0 0 0 0,1 0 0 0 0,-1 1 0 0 0,0-1 0 0 0,0 0 0 0 0,0 1 0 0 0,0 3 0 0 0,-1-4-18 0 0,-1 0 0 0 0,1 0 0 0 0,0 0 0 0 0,-1 0 0 0 0,1 0 0 0 0,-1 0 0 0 0,0 0 0 0 0,0 0 0 0 0,0-1 0 0 0,-1 1 1 0 0,1-1-1 0 0,0 0 0 0 0,-1 1 0 0 0,0-1 0 0 0,1 0 0 0 0,-6 2 0 0 0,0 1-91 0 0,0 0 0 0 0,-1-1 1 0 0,1 0-1 0 0,-17 4 1 0 0,18-6-243 0 0,-1 0 1 0 0,1-1 0 0 0,-1 1 0 0 0,0-2 0 0 0,1 1 0 0 0,-10-1-1 0 0,14-1 2 0 0,1 1-1 0 0,-1 0 0 0 0,1-1 0 0 0,0 0 0 0 0,-1 1 0 0 0,1-1 1 0 0,-1 0-1 0 0,1 0 0 0 0,0-1 0 0 0,-3-1 0 0 0,4 2-172 0 0,-1 0 0 0 0,1 0 0 0 0,0-1 1 0 0,-1 1-1 0 0,1-1 0 0 0,0 1 0 0 0,0-1 0 0 0,0 1 0 0 0,0-1 0 0 0,0 0 0 0 0,1 0 0 0 0,-1 1 0 0 0,0-1 0 0 0,1 0 0 0 0,-1-2 0 0 0,0-20-5424 0 0</inkml:trace>
</inkml:ink>
</file>

<file path=ppt/ink/ink2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7:26.8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22 9109 0 0,'0'0'9601'0'0,"80"-21"-9397"0"0,-77 21-204 0 0,0 2-96 0 0,-2 5-240 0 0,2 1-528 0 0,-1 1-280 0 0,1-4-965 0 0</inkml:trace>
</inkml:ink>
</file>

<file path=ppt/ink/ink2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7:27.0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14605 0 0,'0'0'7420'0'0,"15"0"-6954"0"0,48 2-200 0 0,-59-1-249 0 0,0-1-1 0 0,0 1 1 0 0,0 0 0 0 0,0 0 0 0 0,-1 1 0 0 0,1-1-1 0 0,0 1 1 0 0,0 0 0 0 0,-1 0 0 0 0,1 0 0 0 0,-1 0-1 0 0,6 5 1 0 0,0 0 12 0 0,5 4 13 0 0,-1 0 0 0 0,0 1 0 0 0,-1 0 0 0 0,0 1 0 0 0,-1 0 0 0 0,0 1 0 0 0,12 22 0 0 0,-16-25-47 0 0,-2 0-1 0 0,1 0 1 0 0,-2 0-1 0 0,1 1 1 0 0,-2 0-1 0 0,1 0 1 0 0,-2 0-1 0 0,0 0 1 0 0,0 0-1 0 0,-1 1 1 0 0,0 14-1 0 0,-2-21-102 0 0,0 0 0 0 0,0 0 0 0 0,-1 0 0 0 0,0 0 0 0 0,0 0 0 0 0,0 0 0 0 0,-1 0 0 0 0,1 0-1 0 0,-1-1 1 0 0,-1 0 0 0 0,1 1 0 0 0,-1-1 0 0 0,0-1 0 0 0,0 1 0 0 0,-1 0 0 0 0,1-1 0 0 0,-1 0 0 0 0,-8 6 0 0 0,7-7-453 0 0,1 0 0 0 0,0 0 1 0 0,-1 0-1 0 0,0-1 1 0 0,-6 3-1 0 0,7-4-423 0 0,-1 0-1 0 0,1 0 1 0 0,0 0-1 0 0,-1-1 1 0 0,1 1-1 0 0,-7-2 1 0 0,-23-4-7382 0 0</inkml:trace>
</inkml:ink>
</file>

<file path=ppt/ink/ink2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7:27.3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0 149 14557 0 0,'0'0'3137'0'0,"80"-60"-2485"0"0,-36 41 444 0 0,8 0 200 0 0,4 2-444 0 0,1 3-464 0 0,-1 4-340 0 0,-3 3-48 0 0,-5 5-108 0 0,-10 2-256 0 0,-6 2-256 0 0,-12 5-236 0 0,-11 7-196 0 0,-8 6-516 0 0,-2 4-1205 0 0,-8-5-2447 0 0,-23 14-3333 0 0</inkml:trace>
</inkml:ink>
</file>

<file path=ppt/ink/ink2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7:27.6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1 104 8917 0 0,'0'0'11759'0'0,"15"-13"-11524"0"0,50-38-79 0 0,-59 47-138 0 0,-1 0 0 0 0,1 1 0 0 0,0-1 0 0 0,0 1 0 0 0,0 1 0 0 0,1-1 0 0 0,-1 1 1 0 0,1 0-1 0 0,0 0 0 0 0,10-1 0 0 0,-2 1 22 0 0,-13 1-32 0 0,5 0-3 0 0,0-1-1 0 0,-1 1 1 0 0,1 1 0 0 0,12 0-1 0 0,-18 0-10 0 0,1 0-1 0 0,0 0 0 0 0,-1 0 0 0 0,1 1 1 0 0,-1-1-1 0 0,1 1 0 0 0,-1-1 1 0 0,1 1-1 0 0,-1 0 0 0 0,1 0 1 0 0,-1-1-1 0 0,1 1 0 0 0,-1 0 1 0 0,0 0-1 0 0,0 0 0 0 0,1 1 0 0 0,-1-1 1 0 0,0 0-1 0 0,0 0 0 0 0,0 1 1 0 0,0-1-1 0 0,-1 0 0 0 0,1 1 1 0 0,1 2-1 0 0,1 7-32 0 0,0 0 0 0 0,-1 0 1 0 0,0 1-1 0 0,-1-1 0 0 0,0 0 0 0 0,-1 21 1 0 0,-1-14-27 0 0,4 25 0 0 0,0-19 43 0 0,1-1 1 0 0,1 0 0 0 0,1 0-1 0 0,2 0 1 0 0,0 0 0 0 0,1-1-1 0 0,14 24 1 0 0,-19-41 214 0 0,-1 0-1 0 0,1 0 1 0 0,0-1 0 0 0,9 8-1 0 0,-1-1 282 0 0,-13-10-365 0 0,1-1 1 0 0,0 1 0 0 0,-1-1 0 0 0,1 1 0 0 0,0-1-1 0 0,-1 1 1 0 0,1-1 0 0 0,-1 0 0 0 0,1 1 0 0 0,0-1 0 0 0,-1 0-1 0 0,1 1 1 0 0,-1-1 0 0 0,1 0 0 0 0,-1 0 0 0 0,0 1-1 0 0,1-1 1 0 0,-1 0 0 0 0,1 0 0 0 0,-2 0 0 0 0,0 1 99 0 0,-21 11-853 0 0,1 1 0 0 0,0 1 0 0 0,-34 30-1 0 0,55-43 397 0 0,-12 8-1964 0 0,4-5-2916 0 0</inkml:trace>
</inkml:ink>
</file>

<file path=ppt/ink/ink2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7:27.9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31 10213 0 0,'0'0'8257'0'0,"80"-31"-18646"0"0</inkml:trace>
</inkml:ink>
</file>

<file path=ppt/ink/ink2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7:28.2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78 1 10545 0 0,'0'0'11272'0'0,"16"7"-11112"0"0,54 24-66 0 0,-53-22 16 0 0,-1 1 0 0 0,0 0 0 0 0,0 1 0 0 0,18 16-1 0 0,5 4 378 0 0,-39-30-479 0 0,11 7 168 0 0,0 0 0 0 0,16 17 0 0 0,-24-23-144 0 0,-1 1 0 0 0,0 0 0 0 0,0 0-1 0 0,1 0 1 0 0,-2 0 0 0 0,1 1 0 0 0,0-1 0 0 0,-1 0 0 0 0,1 1-1 0 0,-1-1 1 0 0,0 1 0 0 0,0-1 0 0 0,0 1 0 0 0,-1 0-1 0 0,1 3 1 0 0,-1-3-24 0 0,-1-1-1 0 0,1 0 1 0 0,-1 0-1 0 0,0 0 1 0 0,1 0-1 0 0,-1 0 1 0 0,-1 0-1 0 0,1 0 1 0 0,0 0-1 0 0,-1 0 0 0 0,1-1 1 0 0,-1 1-1 0 0,0 0 1 0 0,0-1-1 0 0,0 1 1 0 0,0-1-1 0 0,-1 0 1 0 0,-2 3-1 0 0,-6 3-115 0 0,0 0 0 0 0,-1-1 0 0 0,-12 7 1 0 0,3-3-181 0 0,-9 7-407 0 0,6-3 116 0 0,-45 20 1 0 0,61-32 72 0 0,0 0 1 0 0,0-1-1 0 0,0 1 1 0 0,0-2-1 0 0,0 1 0 0 0,-1-1 1 0 0,1 0-1 0 0,0-1 1 0 0,-1 0-1 0 0,-11-2 0 0 0,18 2-71 0 0,0 0 0 0 0,0-1-1 0 0,0 1 1 0 0,0-1-1 0 0,0 0 1 0 0,0 0-1 0 0,1 1 1 0 0,-1-1 0 0 0,0 0-1 0 0,0-1 1 0 0,1 1-1 0 0,-4-2 1 0 0,-10-13-6450 0 0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38:59.0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12509 0 0,'0'0'12369'0'0,"8"11"-11903"0"0,-7-9-447 0 0,8 9 80 0 0,-1 0 0 0 0,-1 1-1 0 0,0 0 1 0 0,0 1 0 0 0,8 23 0 0 0,4 28-44 0 0,26 75 39 0 0,-32-106-558 0 0,1 0 1 0 0,19 32 0 0 0,-31-62 275 0 0,-1 0 1 0 0,1 0-1 0 0,1 0 1 0 0,-1 0-1 0 0,0-1 0 0 0,1 1 1 0 0,-1-1-1 0 0,7 4 0 0 0,-9-5 49 0 0,1-1 0 0 0,0 1-1 0 0,0-1 1 0 0,-1 1-1 0 0,1-1 1 0 0,0 0 0 0 0,0 1-1 0 0,0-1 1 0 0,0 0-1 0 0,0 0 1 0 0,0 0 0 0 0,0 0-1 0 0,0 0 1 0 0,-1 0-1 0 0,1 0 1 0 0,0 0-1 0 0,0 0 1 0 0,0 0 0 0 0,0 0-1 0 0,0 0 1 0 0,0-1-1 0 0,0 1 1 0 0,0 0 0 0 0,-1-1-1 0 0,1 1 1 0 0,0-1-1 0 0,0 1 1 0 0,0-1 0 0 0,-1 1-1 0 0,1-1 1 0 0,0 1-1 0 0,-1-1 1 0 0,1 0-1 0 0,0 1 1 0 0,0-2 0 0 0,8-9-2534 0 0,-5 6 963 0 0,0 0-1 0 0,0 0 0 0 0,0-1 0 0 0,-1 1 0 0 0,3-7 0 0 0,1-6-3271 0 0</inkml:trace>
</inkml:ink>
</file>

<file path=ppt/ink/ink2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7:28.7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1 190 4440 0 0,'0'0'12622'0'0,"15"-9"-11385"0"0,0 0-941 0 0,3-1 211 0 0,-1 0 0 0 0,2 1 0 0 0,32-11 0 0 0,137-30 1763 0 0,-3 2-3116 0 0,-159 40 97 0 0,23-8-4960 0 0</inkml:trace>
</inkml:ink>
</file>

<file path=ppt/ink/ink2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7:30.9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89 34 220 0 0,'0'0'1217'0'0,"-10"3"-803"0"0,10-3-374 0 0,-1 1 1 0 0,1-1 0 0 0,0 1-1 0 0,-1-1 1 0 0,1 0-1 0 0,0 1 1 0 0,-1-1 0 0 0,1 0-1 0 0,-1 1 1 0 0,1-1-1 0 0,0 0 1 0 0,-1 1 0 0 0,1-1-1 0 0,-1 0 1 0 0,1 0-1 0 0,-1 0 1 0 0,1 0 0 0 0,-1 1-1 0 0,1-1 1 0 0,-1 0-1 0 0,1 0 1 0 0,-1 0 0 0 0,1 0-1 0 0,-1 0 1 0 0,1 0-1 0 0,-1 0 1 0 0,1 0 0 0 0,-1 0-1 0 0,1 0 1 0 0,-1-1-1 0 0,1 1 1 0 0,-1 0 0 0 0,-17-5 3640 0 0,4-3-1614 0 0,9 6-785 0 0,0-1 0 0 0,1 0 0 0 0,-1 0-1 0 0,-5-5 1 0 0,10 8-1211 0 0,0 0-1 0 0,0 0 1 0 0,0 0-1 0 0,0 0 1 0 0,-1-1-1 0 0,1 1 1 0 0,0 0-1 0 0,0 0 1 0 0,0 0-1 0 0,0 0 1 0 0,0-1-1 0 0,0 1 1 0 0,-1 0-1 0 0,1 0 1 0 0,0 0-1 0 0,0-1 1 0 0,0 1-1 0 0,0 0 1 0 0,0 0-1 0 0,0-1 1 0 0,0 1-1 0 0,0 0 1 0 0,0 0-1 0 0,0 0 1 0 0,0-1-1 0 0,0 1 1 0 0,0 0-1 0 0,0 0 1 0 0,0-1-1 0 0,0 1 1 0 0,0 0-1 0 0,0 0 1 0 0,0 0-1 0 0,1-1 1 0 0,-1 1-1 0 0,0 0 0 0 0,0 0 1 0 0,0 0-1 0 0,0-1 1 0 0,0 1-1 0 0,0 0 1 0 0,1 0-1 0 0,-1 0 1 0 0,0 0-1 0 0,0 0 1 0 0,0-1-1 0 0,1 1 1 0 0,-1 0-1 0 0,0 0 1 0 0,0 0-1 0 0,0 0 1 0 0,1 0-1 0 0,-1 0 1 0 0,0 0-1 0 0,0 0 1 0 0,0 0-1 0 0,1 0 1 0 0,-1 0-1 0 0,0 0 1 0 0,0 0-1 0 0,1 0 1 0 0,-1 0-1 0 0,0 0 1 0 0,0 0-1 0 0,1 0 1 0 0,19 0-237 0 0,-17 0 527 0 0,6 0-277 0 0,0 1 1 0 0,0 1 0 0 0,0 0-1 0 0,0 0 1 0 0,0 1 0 0 0,0 0-1 0 0,-1 0 1 0 0,1 1-1 0 0,-1 0 1 0 0,8 5 0 0 0,14 11 31 0 0,33 28 0 0 0,-36-28-86 0 0,-12-9-142 0 0,-1 1 0 0 0,0 0 0 0 0,-1 0 0 0 0,-1 1 0 0 0,0 1 0 0 0,0 0 0 0 0,-1 1 0 0 0,16 31 0 0 0,-27-47 17 0 0,0 1 1 0 0,0 0-1 0 0,0 0 0 0 0,-1 0 0 0 0,1 0 0 0 0,0 0 1 0 0,0 0-1 0 0,0 0 0 0 0,-1 0 0 0 0,1 0 0 0 0,0 0 1 0 0,0 0-1 0 0,0 0 0 0 0,-1 0 0 0 0,1 0 0 0 0,0 0 1 0 0,0 0-1 0 0,0 0 0 0 0,-1 0 0 0 0,1 0 0 0 0,0 0 0 0 0,0 0 1 0 0,0 1-1 0 0,0-1 0 0 0,-1 0 0 0 0,1 0 0 0 0,0 0 1 0 0,0 0-1 0 0,0 0 0 0 0,0 0 0 0 0,-1 1 0 0 0,1-1 1 0 0,0 0-1 0 0,0 0 0 0 0,0 0 0 0 0,0 1 0 0 0,0-1 1 0 0,0 0-1 0 0,0 0 0 0 0,0 0 0 0 0,-1 0 0 0 0,1 1 1 0 0,0-1-1 0 0,0 0 0 0 0,0 0 0 0 0,0 0 0 0 0,0 1 1 0 0,0-1-1 0 0,0 0 0 0 0,0 0 0 0 0,0 1 0 0 0,0-1 0 0 0,1 0 1 0 0,-1 0-1 0 0,0 0 0 0 0,0 1 0 0 0,0-1 0 0 0,0 0 1 0 0,0 0-1 0 0,0 0 0 0 0,0 0 0 0 0,0 1 0 0 0,0-1 1 0 0,1 0-1 0 0,-1 0 0 0 0,0 0 0 0 0,0 0 0 0 0,0 1 1 0 0,-15-10-7380 0 0,5-2 2108 0 0</inkml:trace>
</inkml:ink>
</file>

<file path=ppt/ink/ink2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7:31.2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49 24 5685 0 0,'0'0'12657'0'0,"-4"-6"-12311"0"0,0 2-329 0 0,4 3 18 0 0,-1 0 1 0 0,0 0-1 0 0,0 0 0 0 0,1 0 1 0 0,-1 0-1 0 0,0 0 0 0 0,0 0 1 0 0,0 0-1 0 0,0 0 0 0 0,0 0 1 0 0,0 1-1 0 0,0-1 0 0 0,-2 0 1 0 0,3 1-21 0 0,0 0-1 0 0,-1 0 1 0 0,1 0 0 0 0,0 0 0 0 0,0 1 0 0 0,0-1-1 0 0,-1 0 1 0 0,1 0 0 0 0,0 0 0 0 0,0 1 0 0 0,0-1-1 0 0,-1 0 1 0 0,1 0 0 0 0,0 0 0 0 0,0 1 0 0 0,0-1-1 0 0,0 0 1 0 0,0 0 0 0 0,0 1 0 0 0,0-1 0 0 0,-1 0-1 0 0,1 0 1 0 0,0 1 0 0 0,0-1 0 0 0,0 0 0 0 0,0 1 0 0 0,-1 18 405 0 0,1 45 294 0 0,-3 121-285 0 0,0-167-900 0 0,-6 29 0 0 0,3-21-4658 0 0,6-25 3687 0 0</inkml:trace>
</inkml:ink>
</file>

<file path=ppt/ink/ink2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7:31.4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64 0 0,'0'0'20115'0'0,"9"12"-19870"0"0,4 1-183 0 0,-1 0 42 0 0,0 1 0 0 0,20 31 1 0 0,-27-39-128 0 0,6 12 120 0 0,8 18 0 0 0,-16-31-220 0 0,-1 1 0 0 0,1 0-1 0 0,-2 0 1 0 0,1 0-1 0 0,-1-1 1 0 0,0 2 0 0 0,1 11-1 0 0,-1-7-1687 0 0,2-7-1579 0 0</inkml:trace>
</inkml:ink>
</file>

<file path=ppt/ink/ink2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7:32.1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1 1304 0 0,'0'0'7418'0'0,"-1"3"-6774"0"0,1-2-553 0 0,-1 0 0 0 0,1 0 1 0 0,0 0-1 0 0,0 0 0 0 0,0 0 0 0 0,0 0 0 0 0,0 0 0 0 0,0 0 0 0 0,0 0 1 0 0,0 0-1 0 0,0 0 0 0 0,0 0 0 0 0,0 0 0 0 0,1 0 0 0 0,-1 0 0 0 0,0 0 0 0 0,1-1 1 0 0,-1 1-1 0 0,1 0 0 0 0,-1 0 0 0 0,1 0 0 0 0,-1 0 0 0 0,1 0 0 0 0,0-1 1 0 0,-1 1-1 0 0,1 0 0 0 0,0 0 0 0 0,0-1 0 0 0,-1 1 0 0 0,1-1 0 0 0,0 1 0 0 0,0-1 1 0 0,0 1-1 0 0,0-1 0 0 0,0 1 0 0 0,0-1 0 0 0,0 0 0 0 0,0 0 0 0 0,0 1 1 0 0,0-1-1 0 0,0 0 0 0 0,0 0 0 0 0,0 0 0 0 0,0 0 0 0 0,0 0 0 0 0,0 0 0 0 0,1-1 1 0 0,-2 2 4 0 0,1-1 1 0 0,-1 0 0 0 0,1 0 0 0 0,-1 0 0 0 0,1 0 0 0 0,-1 0 0 0 0,1 0 0 0 0,-1 0-1 0 0,1 0 1 0 0,-1 0 0 0 0,1 0 0 0 0,-1 0 0 0 0,1 0 0 0 0,-1 0 0 0 0,0-1 0 0 0,1 1-1 0 0,-1 0 1 0 0,1 0 0 0 0,-1-1 0 0 0,1 1 0 0 0,-1 0 0 0 0,0 0 0 0 0,1-1 0 0 0,-1 1-1 0 0,1 0 1 0 0,-1-1 0 0 0,0 1 0 0 0,0 0 0 0 0,1-1 0 0 0,-1 1 0 0 0,0-1 0 0 0,1 1-1 0 0,-1-1 1 0 0,0 1 0 0 0,0-1 0 0 0,0 1 0 0 0,0 0 0 0 0,0-1 0 0 0,1 0 0 0 0,-21 2-49 0 0,19-1-41 0 0,0 1 0 0 0,0 0 1 0 0,0 0-1 0 0,0-1 0 0 0,0 1 0 0 0,0 0 0 0 0,1 0 0 0 0,-1 0 0 0 0,0 0 0 0 0,0 0 0 0 0,1 0 0 0 0,-1 1 0 0 0,0-1 0 0 0,1 0 0 0 0,-1 0 1 0 0,1 0-1 0 0,0 1 0 0 0,-1-1 0 0 0,1 0 0 0 0,0 0 0 0 0,0 1 0 0 0,0-1 0 0 0,-1 0 0 0 0,2 3 0 0 0,-1-3-8 0 0,0 0-1 0 0,0 0 0 0 0,0-1 1 0 0,0 1-1 0 0,1 0 0 0 0,-1 0 0 0 0,0 0 1 0 0,1 0-1 0 0,-1 0 0 0 0,0-1 1 0 0,1 1-1 0 0,-1 0 0 0 0,1 0 1 0 0,-1 0-1 0 0,1-1 0 0 0,0 1 0 0 0,-1 0 1 0 0,1-1-1 0 0,0 1 0 0 0,0-1 1 0 0,-1 1-1 0 0,1-1 0 0 0,0 1 1 0 0,0-1-1 0 0,0 1 0 0 0,-1-1 0 0 0,1 0 1 0 0,0 0-1 0 0,0 1 0 0 0,0-1 1 0 0,0 0-1 0 0,0 0 0 0 0,2 0 1 0 0,-2 0 24 0 0,1 1 1 0 0,0-1-1 0 0,0 0 1 0 0,-1-1-1 0 0,1 1 0 0 0,0 0 1 0 0,0 0-1 0 0,-1-1 1 0 0,1 1-1 0 0,0-1 1 0 0,0 1-1 0 0,-1-1 1 0 0,1 0-1 0 0,2-2 1 0 0,-3 2-69 0 0,0 0 1 0 0,0-1-1 0 0,0 1 1 0 0,0-1-1 0 0,-1 1 1 0 0,1-1-1 0 0,-1 0 1 0 0,1 1-1 0 0,-1-1 1 0 0,1 0-1 0 0,-1 1 1 0 0,0-1-1 0 0,0 0 0 0 0,0 1 1 0 0,0-1-1 0 0,0-2 1 0 0,-1 2-1184 0 0</inkml:trace>
</inkml:ink>
</file>

<file path=ppt/ink/ink2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7:32.6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44 508 0 0,'0'0'16866'0'0,"11"-6"-16545"0"0,33-15 12 0 0,-38 19-239 0 0,0 0-1 0 0,0 0 0 0 0,0 0 0 0 0,1 1 0 0 0,-1 0 1 0 0,0 0-1 0 0,7 0 0 0 0,8 0-27 0 0,28-3 32 0 0,-28 4-4748 0 0,-8 1-2912 0 0</inkml:trace>
</inkml:ink>
</file>

<file path=ppt/ink/ink2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7:33.1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 0 4364 0 0,'0'0'6004'0'0,"3"8"112"0"0,0-9-4362 0 0,-6 0-2741 0 0,0 0-1 0 0,1 1 1 0 0,-1-1 0 0 0,0 1-1 0 0,1 0 1 0 0,-7-1-1 0 0,35 6-10338 0 0</inkml:trace>
</inkml:ink>
</file>

<file path=ppt/ink/ink2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7:33.5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15 484 0 0,'0'0'16262'0'0,"-2"-3"-16023"0"0,-2-7-40 0 0,4 10-191 0 0,0 0 1 0 0,0 0-1 0 0,1 0 1 0 0,-1 0-1 0 0,0 0 1 0 0,0 0-1 0 0,0-1 1 0 0,0 1-1 0 0,0 0 1 0 0,0 0-1 0 0,0 0 1 0 0,0 0-1 0 0,0 0 1 0 0,0 0-1 0 0,0 0 1 0 0,1 0 0 0 0,-1 0-1 0 0,0 0 1 0 0,0 0-1 0 0,0-1 1 0 0,0 1-1 0 0,0 0 1 0 0,0 0-1 0 0,0 0 1 0 0,0 0-1 0 0,1 0 1 0 0,-1 0-1 0 0,0 0 1 0 0,0 0-1 0 0,0 0 1 0 0,0 0-1 0 0,0 0 1 0 0,0 0-1 0 0,1 0 1 0 0,-1 0-1 0 0,0 0 1 0 0,0 0-1 0 0,0 0 1 0 0,0 1-1 0 0,0-1 1 0 0,22 10 825 0 0,-6-1-450 0 0,83 35 659 0 0,52 28-844 0 0,-149-71-376 0 0,8 4 257 0 0,-1 1 0 0 0,11 9 0 0 0,-17-13-390 0 0,-1 0 1 0 0,0 0-1 0 0,0 1 0 0 0,0-1 0 0 0,3 5 0 0 0,-5-6-79 0 0,1 0-1 0 0,-1 0 1 0 0,1 0 0 0 0,-1 0-1 0 0,0 0 1 0 0,1 0-1 0 0,-1 1 1 0 0,0-1-1 0 0,0 0 1 0 0,0 0 0 0 0,0 0-1 0 0,0 0 1 0 0,0 0-1 0 0,0 0 1 0 0,0 0-1 0 0,0 2 1 0 0</inkml:trace>
</inkml:ink>
</file>

<file path=ppt/ink/ink2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7:34.0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162 1 6777 0 0,'0'0'12041'0'0,"-4"14"-11522"0"0,-33 106 263 0 0,27-85-1207 0 0,-1 0 1 0 0,-2 0-1 0 0,-24 44 0 0 0,36-77 122 0 0,0 0 0 0 0,-1 0-1 0 0,1 0 1 0 0,-1 0 0 0 0,1 0-1 0 0,-1-1 1 0 0,0 1 0 0 0,1 0-1 0 0,-5 2 1 0 0,5-4-112 0 0,0 1 0 0 0,0-1 0 0 0,0 1 0 0 0,0-1 0 0 0,0 0 0 0 0,0 1 0 0 0,0-1 0 0 0,0 0 0 0 0,0 0 0 0 0,-1 0 0 0 0,1 0 1 0 0,0 0-1 0 0,0 0 0 0 0,0 0 0 0 0,0 0 0 0 0,-2-1 0 0 0,-8-3-5002 0 0</inkml:trace>
</inkml:ink>
</file>

<file path=ppt/ink/ink2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7:34.4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0 160 7373 0 0,'0'0'9363'0'0,"8"-12"-8553"0"0,2-4-518 0 0,17-19 1 0 0,-25 32-241 0 0,1 0 0 0 0,0 1 0 0 0,0-1 1 0 0,0 1-1 0 0,0 0 0 0 0,0 0 0 0 0,1 1 0 0 0,-1-1 0 0 0,0 0 0 0 0,1 1 1 0 0,-1 0-1 0 0,1 0 0 0 0,0 0 0 0 0,3 0 0 0 0,7-2 135 0 0,149-34 1261 0 0,-34 9-1162 0 0,-117 26-280 0 0,-10 3-398 0 0,-14 8-958 0 0,-4 3 326 0 0,-48 44-7065 0 0,49-43 3889 0 0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38:59.4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53 3708 0 0,'0'0'17502'0'0,"3"-4"-16989"0"0,-2 2-492 0 0,0 1 17 0 0,0 0 0 0 0,-1 0-1 0 0,1 0 1 0 0,0 0 0 0 0,-1 0 0 0 0,1 0-1 0 0,0 0 1 0 0,0 0 0 0 0,0 0 0 0 0,0 1 0 0 0,0-1-1 0 0,0 0 1 0 0,0 1 0 0 0,1-2 0 0 0,0 2 10 0 0,-1 1 0 0 0,0-1 0 0 0,0 0 0 0 0,0 1 1 0 0,0-1-1 0 0,0 0 0 0 0,0 1 0 0 0,0-1 0 0 0,0 1 1 0 0,0 0-1 0 0,0-1 0 0 0,0 1 0 0 0,0 0 0 0 0,0-1 0 0 0,0 1 1 0 0,-1 0-1 0 0,1 0 0 0 0,0 0 0 0 0,-1 0 0 0 0,1 0 0 0 0,0 0 1 0 0,0 1-1 0 0,16 24 533 0 0,-10-16-507 0 0,0 0 0 0 0,0 0 1 0 0,1-1-1 0 0,12 12 0 0 0,-18-19-123 0 0,1 0 1 0 0,0 0-1 0 0,-1 0 1 0 0,1 0 0 0 0,0-1-1 0 0,0 1 1 0 0,1-1 0 0 0,-1 0-1 0 0,0 0 1 0 0,0 0-1 0 0,1 0 1 0 0,-1 0 0 0 0,0-1-1 0 0,1 1 1 0 0,-1-1 0 0 0,0 0-1 0 0,1 0 1 0 0,-1 0 0 0 0,1-1-1 0 0,3 0 1 0 0,-1-1-28 0 0,0 0-1 0 0,0 0 1 0 0,0-1 0 0 0,-1 0 0 0 0,1 0-1 0 0,-1 0 1 0 0,0-1 0 0 0,0 0 0 0 0,0 0-1 0 0,0 0 1 0 0,4-5 0 0 0,5-7-80 0 0,-1 0 0 0 0,11-18 0 0 0,-1-9 1083 0 0,-23 43-914 0 0,0 0-1 0 0,0 0 1 0 0,0 0-1 0 0,1 0 1 0 0,-1 0 0 0 0,0 0-1 0 0,0-1 1 0 0,0 1-1 0 0,0 0 1 0 0,1 0-1 0 0,-1 0 1 0 0,0 0-1 0 0,0 0 1 0 0,0 0-1 0 0,0 0 1 0 0,1 0-1 0 0,-1 0 1 0 0,0 0-1 0 0,0 0 1 0 0,0 0-1 0 0,0 0 1 0 0,0 0-1 0 0,1 0 1 0 0,-1 0-1 0 0,0 1 1 0 0,0-1-1 0 0,0 0 1 0 0,0 0-1 0 0,1 0 1 0 0,-1 0-1 0 0,0 0 1 0 0,0 0-1 0 0,0 0 1 0 0,0 0-1 0 0,0 1 1 0 0,0-1-1 0 0,0 0 1 0 0,1 0-1 0 0,-1 0 1 0 0,0 0-1 0 0,0 0 1 0 0,0 1 0 0 0,0-1-1 0 0,0 0 1 0 0,0 0-1 0 0,0 0 1 0 0,5 8-52 0 0,-5-8 55 0 0,11 22 147 0 0,51 114 330 0 0,-55-119-505 0 0,-2 0-1 0 0,0 1 1 0 0,-1 0-1 0 0,-1 0 1 0 0,0 0-1 0 0,0 22 1 0 0,-3-28-306 0 0,-1 0 0 0 0,1-1 0 0 0,-2 1 0 0 0,0 0 0 0 0,-4 14 1 0 0,2-11 152 0 0,3-10-2414 0 0</inkml:trace>
</inkml:ink>
</file>

<file path=ppt/ink/ink2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7:15.7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28 143 836 0 0,'0'0'7774'0'0,"-12"4"-3788"0"0,11-4-3896 0 0,1 0 0 0 0,-1 0 0 0 0,0 0 0 0 0,1 0-1 0 0,-1 0 1 0 0,1 0 0 0 0,-1 0 0 0 0,0 0 0 0 0,1 0-1 0 0,-1-1 1 0 0,1 1 0 0 0,-1 0 0 0 0,1 0 0 0 0,-1-1-1 0 0,1 1 1 0 0,-1 0 0 0 0,1-1 0 0 0,-1 1 0 0 0,1-1-1 0 0,-1 1 1 0 0,1-1 0 0 0,-1 1 0 0 0,1 0 0 0 0,0-1-1 0 0,-1 0 1 0 0,1 1 0 0 0,0-1 0 0 0,0 1-1 0 0,-1-1 1 0 0,1 1 0 0 0,0-1 0 0 0,0 0 0 0 0,0 1-1 0 0,0-1 1 0 0,0 1 0 0 0,-1-1 0 0 0,1 0 0 0 0,0 1-1 0 0,1-1 1 0 0,-1 1 0 0 0,0-1 0 0 0,0 0 0 0 0,0 1-1 0 0,0-2 1 0 0,1 0-60 0 0,-1 0-1 0 0,1 0 1 0 0,0 0-1 0 0,0-1 1 0 0,-1 1-1 0 0,1 0 1 0 0,1 0-1 0 0,-1 1 0 0 0,0-1 1 0 0,0 0-1 0 0,3-2 1 0 0,14-10 33 0 0,0 1-1 0 0,2 1 1 0 0,-1 0 0 0 0,1 2 0 0 0,1 0 0 0 0,31-9-1 0 0,-46 16-36 0 0,0 1 0 0 0,0 0 0 0 0,0 1 0 0 0,1 0 0 0 0,-1 0 0 0 0,0 0-1 0 0,1 1 1 0 0,-1-1 0 0 0,0 2 0 0 0,9 0 0 0 0,-14-1-20 0 0,0 1 0 0 0,0-1 0 0 0,1 1 0 0 0,-1-1 0 0 0,-1 1 0 0 0,1 0 0 0 0,0-1 0 0 0,0 1 0 0 0,0 0-1 0 0,0 0 1 0 0,0 0 0 0 0,-1-1 0 0 0,1 1 0 0 0,0 0 0 0 0,-1 0 0 0 0,1 0 0 0 0,-1 0 0 0 0,1 0 0 0 0,-1 0 0 0 0,1 0 0 0 0,-1 1 0 0 0,0-1 0 0 0,1 0 0 0 0,-1 0 0 0 0,0 2 0 0 0,1 4 27 0 0,-1 0 1 0 0,0 0-1 0 0,0 7 1 0 0,-1-7-26 0 0,0 3 31 0 0,-1-1 1 0 0,0 1-1 0 0,0-1 1 0 0,-1 0-1 0 0,-1 0 0 0 0,1 0 1 0 0,-1-1-1 0 0,-1 1 1 0 0,-6 8-1 0 0,-12 26 277 0 0,22-41-285 0 0,-1 9 91 0 0,16-11 48 0 0,-6-2-149 0 0,0-1 0 0 0,0 0 0 0 0,0-1 0 0 0,9-5 1 0 0,-9 4 42 0 0,0 1 0 0 0,1 0 0 0 0,14-5 1 0 0,-19 8-11 0 0,0 0 1 0 0,0 0-1 0 0,1 0 1 0 0,-1 1 0 0 0,0-1-1 0 0,1 1 1 0 0,-1 0-1 0 0,1 0 1 0 0,6 2-1 0 0,-9-2-27 0 0,0 1 0 0 0,0 0-1 0 0,1 0 1 0 0,-1 0 0 0 0,0 1-1 0 0,0-1 1 0 0,0 0 0 0 0,0 1 0 0 0,0-1-1 0 0,-1 1 1 0 0,1 0 0 0 0,0 0-1 0 0,-1 0 1 0 0,1-1 0 0 0,-1 2-1 0 0,0-1 1 0 0,0 0 0 0 0,2 4 0 0 0,1 4 36 0 0,-1 0 0 0 0,-1-1 0 0 0,0 1 1 0 0,0 1-1 0 0,-1-1 0 0 0,0 0 0 0 0,-1 0 1 0 0,0 1-1 0 0,-3 17 0 0 0,3-25-56 0 0,-1 0 0 0 0,1-1 0 0 0,-1 1 0 0 0,0 0 0 0 0,0 0 0 0 0,0-1 0 0 0,0 1 0 0 0,-1 0 0 0 0,1-1-1 0 0,-1 0 1 0 0,1 1 0 0 0,-1-1 0 0 0,0 0 0 0 0,0 0 0 0 0,0 0 0 0 0,0 0 0 0 0,0 0 0 0 0,-1 0 0 0 0,1 0 0 0 0,0-1 0 0 0,-1 1-1 0 0,0-1 1 0 0,1 0 0 0 0,-1 0 0 0 0,0 0 0 0 0,1 0 0 0 0,-4 0 0 0 0,-8 2-484 0 0,1-1-1 0 0,-1 0 1 0 0,0-1-1 0 0,-18-1 1 0 0,23 0-233 0 0,2 0 59 0 0,-16-1-1714 0 0,22 1 1883 0 0,0-1 1 0 0,-1 1-1 0 0,1-1 1 0 0,0 1-1 0 0,0-1 0 0 0,0 0 1 0 0,-1 1-1 0 0,1-1 1 0 0,0 0-1 0 0,-1-1 1 0 0,-8-11-5132 0 0</inkml:trace>
</inkml:ink>
</file>

<file path=ppt/ink/ink2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7:15.9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12161 0 0,'0'0'5645'0'0,"32"24"-8542"0"0,-23-15 509 0 0,-3-6-2724 0 0,5-3-2297 0 0</inkml:trace>
</inkml:ink>
</file>

<file path=ppt/ink/ink2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7:16.2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6233 0 0,'0'0'13745'0'0,"13"4"-13547"0"0,0-1-150 0 0,-4-1-22 0 0,-1 1-1 0 0,0-1 1 0 0,0 2 0 0 0,0-1 0 0 0,0 1-1 0 0,0 0 1 0 0,13 10 0 0 0,10 9 101 0 0,3 1-53 0 0,-1 1 1 0 0,-1 2 0 0 0,37 41-1 0 0,-65-64-75 0 0,-1 0 0 0 0,0 1 0 0 0,0-1 0 0 0,-1 1 0 0 0,1 0 1 0 0,-1-1-1 0 0,0 1 0 0 0,0 0 0 0 0,0 0 0 0 0,0 7 0 0 0,-1-11-62 0 0,-1 1 1 0 0,0-1-1 0 0,0 1 1 0 0,0 0-1 0 0,0-1 1 0 0,0 1 0 0 0,-1-1-1 0 0,1 1 1 0 0,0-1-1 0 0,-1 1 1 0 0,1-1-1 0 0,-1 1 1 0 0,1-1-1 0 0,-1 1 1 0 0,0-1-1 0 0,0 1 1 0 0,0-1-1 0 0,1 0 1 0 0,-1 1-1 0 0,0-1 1 0 0,-1 0 0 0 0,1 0-1 0 0,0 0 1 0 0,0 0-1 0 0,0 0 1 0 0,-1 0-1 0 0,1 0 1 0 0,0 0-1 0 0,-1-1 1 0 0,1 1-1 0 0,-1 0 1 0 0,1-1-1 0 0,-1 1 1 0 0,1-1-1 0 0,-1 0 1 0 0,0 0 0 0 0,-1 1-1 0 0,-5 0-465 0 0,0 1-629 0 0,1 0 0 0 0,-1-1 0 0 0,0-1 0 0 0,0 1 0 0 0,-8-1 0 0 0,-15-4-4319 0 0</inkml:trace>
</inkml:ink>
</file>

<file path=ppt/ink/ink2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7:16.6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1 238 8585 0 0,'0'0'5330'0'0,"12"-13"-4024"0"0,1-1-867 0 0,-5 4-98 0 0,1 1 0 0 0,0 0 0 0 0,0 0 0 0 0,1 1-1 0 0,0 1 1 0 0,21-13 0 0 0,28-9 421 0 0,1 2-1 0 0,1 4 1 0 0,119-31-1 0 0,-173 52-830 0 0,-5 1-16 0 0,0 1 1 0 0,0-1 0 0 0,0 0-1 0 0,0 1 1 0 0,0 0 0 0 0,0-1-1 0 0,1 1 1 0 0,-1 0 0 0 0,0 0-1 0 0,2 0 1 0 0,-8 6-1256 0 0,-36 32-2864 0 0,24-23 1789 0 0,-1-1-1146 0 0,-9 4-1642 0 0</inkml:trace>
</inkml:ink>
</file>

<file path=ppt/ink/ink2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7:37.4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475 17 652 0 0,'0'0'848'0'0,"-109"-10"-732"0"0,65 8 4 0 0,-4 0-120 0 0,-7-1-236 0 0,7 3 92 0 0,1 0 40 0 0,3 0-12 0 0,3 0-148 0 0,2 3-348 0 0</inkml:trace>
</inkml:ink>
</file>

<file path=ppt/ink/ink2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7:38.6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66 44 664 0 0,'0'0'2586'0'0,"-11"9"-1250"0"0,-43 41 11123 0 0,87-54-11024 0 0,58-21 460 0 0,143-41-653 0 0,-206 59-1505 0 0,-16 6-2393 0 0</inkml:trace>
</inkml:ink>
</file>

<file path=ppt/ink/ink2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7:39.0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25 9429 0 0,'0'0'9758'0'0,"13"-5"-9487"0"0,40-14-40 0 0,-51 19-215 0 0,-1 0-1 0 0,0 0 0 0 0,0 0 1 0 0,1 0-1 0 0,-1 0 0 0 0,0 0 1 0 0,0 0-1 0 0,0 0 1 0 0,1 0-1 0 0,-1 0 0 0 0,0 1 1 0 0,0-1-1 0 0,0 0 1 0 0,0 1-1 0 0,1-1 0 0 0,-1 1 1 0 0,0 0-1 0 0,0-1 0 0 0,0 1 1 0 0,0 0-1 0 0,0-1 1 0 0,0 1-1 0 0,-1 0 0 0 0,2 1 1 0 0,0 1 72 0 0,1 0 1 0 0,-1 0-1 0 0,0 1 1 0 0,-1-1-1 0 0,3 5 1 0 0,-2-3 68 0 0,3 10 0 0 0,0 0 0 0 0,-1 1 0 0 0,-1-1-1 0 0,0 1 1 0 0,0 22 0 0 0,-1-18-107 0 0,-1 10-149 0 0,-1-30 45 0 0,-1 17-1447 0 0,-11-14-346 0 0,-2 2-2629 0 0,4-7-3407 0 0,47-7 1990 0 0</inkml:trace>
</inkml:ink>
</file>

<file path=ppt/ink/ink2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7:39.4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 6837 0 0,'0'0'12871'0'0,"6"0"-12797"0"0,-3 0-142 0 0,-2-1 19 0 0,0 1 1 0 0,1 0-1 0 0,-1 0 0 0 0,0 0 0 0 0,1 0 1 0 0,-1 0-1 0 0,0 0 0 0 0,1 0 1 0 0,-1 1-1 0 0,0-1 0 0 0,1 0 0 0 0,-1 1 1 0 0,0-1-1 0 0,0 1 0 0 0,1-1 0 0 0,-1 1 1 0 0,0 0-1 0 0,0-1 0 0 0,0 1 1 0 0,0 0-1 0 0,0 0 0 0 0,0 0 0 0 0,0 0 1 0 0,0 0-1 0 0,0 0 0 0 0,-1 0 1 0 0,1 0-1 0 0,0 0 0 0 0,0 0 0 0 0,0 3 1 0 0,2 8-1315 0 0,-4-7-1797 0 0,-45-41-10521 0 0</inkml:trace>
</inkml:ink>
</file>

<file path=ppt/ink/ink2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7:39.8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39 222 7917 0 0,'0'0'12384'0'0,"8"6"-12152"0"0,136 93 755 0 0,-64-45-738 0 0,-68-45-257 0 0,-1 1-1 0 0,0 0 1 0 0,0 1 0 0 0,12 17-1 0 0,-22-28-20 0 0,-1 1 0 0 0,1 0-1 0 0,-1 0 1 0 0,1-1 0 0 0,-1 1 0 0 0,1 0-1 0 0,-1 0 1 0 0,1 0 0 0 0,-1 0 0 0 0,0-1-1 0 0,1 1 1 0 0,-1 0 0 0 0,0 0-1 0 0,0 0 1 0 0,0 0 0 0 0,0 0 0 0 0,0 0-1 0 0,0 0 1 0 0,0 0 0 0 0,0 0 0 0 0,0 0-1 0 0,0-1 1 0 0,0 1 0 0 0,-1 2-1 0 0,0-2-54 0 0,0 0 0 0 0,0 0 0 0 0,0 0-1 0 0,0 0 1 0 0,0 0 0 0 0,0 0-1 0 0,0-1 1 0 0,0 1 0 0 0,0 0-1 0 0,0 0 1 0 0,0-1 0 0 0,-1 1-1 0 0,1-1 1 0 0,-3 1 0 0 0,-5 2-920 0 0,0-2 1 0 0,-1 1 0 0 0,-16 0 0 0 0,23-2 533 0 0,-4 0-339 0 0,0 1-1057 0 0,-1-1 0 0 0,0 0 1 0 0,-12-2-1 0 0,-13-6-4742 0 0</inkml:trace>
  <inkml:trace contextRef="#ctx0" brushRef="#br0" timeOffset="1">1 231 7069 0 0,'0'0'6545'0'0,"14"-15"-5114"0"0,50-47 16 0 0,-54 53-1105 0 0,0 0 0 0 0,1 1 0 0 0,1 1 0 0 0,-1-1 0 0 0,1 2 0 0 0,0 0 0 0 0,22-8 0 0 0,-17 8-112 0 0,31-13-77 0 0,1 3-1 0 0,1 2 1 0 0,0 2 0 0 0,57-6 0 0 0,-107 17-191 0 0,1 1-1 0 0,-1 0 1 0 0,0 0-1 0 0,0 0 1 0 0,0 0 0 0 0,0 0-1 0 0,0 0 1 0 0,0 0 0 0 0,0 0-1 0 0,0 0 1 0 0,0 0 0 0 0,0 0-1 0 0,1 0 1 0 0,-1 0 0 0 0,0 0-1 0 0,0 0 1 0 0,0 0 0 0 0,0 0-1 0 0,0 0 1 0 0,0 0 0 0 0,0 0-1 0 0,0 0 1 0 0,1 0 0 0 0,-1 0-1 0 0,0 0 1 0 0,0 0-1 0 0,0 0 1 0 0,0 0 0 0 0,0 0-1 0 0,0 0 1 0 0,0 0 0 0 0,0 0-1 0 0,0 0 1 0 0,0 0 0 0 0,1 0-1 0 0,-1 0 1 0 0,0 0 0 0 0,0 0-1 0 0,0 0 1 0 0,0 1 0 0 0,0-1-1 0 0,0 0 1 0 0,0 0 0 0 0,0 0-1 0 0,0 0 1 0 0,0 0 0 0 0,0 0-1 0 0,0 0 1 0 0,0 0 0 0 0,0 0-1 0 0,0 1 1 0 0,0-1-1 0 0,0 0 1 0 0,0 0 0 0 0,0 0-1 0 0,0 0 1 0 0,0 0 0 0 0,0 0-1 0 0,0 0 1 0 0,0 0 0 0 0,0 1-1 0 0,-7 5-1151 0 0,-18 11-217 0 0,20-14 757 0 0,-47 29-5012 0 0,14-11 1019 0 0</inkml:trace>
</inkml:ink>
</file>

<file path=ppt/ink/ink2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7:40.9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 68 1356 0 0,'0'0'13493'0'0,"-7"2"-12205"0"0,12-1-998 0 0,-1-1-1 0 0,1 0 0 0 0,-1 0 0 0 0,9 0 0 0 0,-1-1 101 0 0,2 1-30 0 0,0-2 0 0 0,0 0 0 0 0,0 0 0 0 0,21-7 1 0 0,51-23 215 0 0,-79 29-589 0 0,0 1-201 0 0,3-2-163 0 0,0 0 0 0 0,11-2 1 0 0,11 3-8983 0 0,-24 3 4629 0 0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38:59.8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119 97 11309 0 0,'0'0'5637'0'0,"1"-12"-4194"0"0,3-39-183 0 0,-4 49-1197 0 0,0 1 0 0 0,0 0 1 0 0,0 0-1 0 0,0-1 0 0 0,0 1 0 0 0,-1 0 0 0 0,1 0 0 0 0,0 0 0 0 0,-1-1 0 0 0,1 1 0 0 0,-1 0 1 0 0,1 0-1 0 0,-1 0 0 0 0,1 0 0 0 0,-1 0 0 0 0,0 0 0 0 0,0 0 0 0 0,1 0 0 0 0,-1 0 1 0 0,0 0-1 0 0,0 0 0 0 0,0 0 0 0 0,0 1 0 0 0,0-1 0 0 0,0 0 0 0 0,-2 0 0 0 0,0 0 49 0 0,0 0 0 0 0,0 0 0 0 0,0 1-1 0 0,0-1 1 0 0,0 1 0 0 0,0 0 0 0 0,-5 0-1 0 0,3 0 38 0 0,2 0-89 0 0,-1 0-1 0 0,0 1 1 0 0,0-1-1 0 0,0 1 1 0 0,1 0-1 0 0,-1 0 1 0 0,0 0-1 0 0,1 0 1 0 0,-1 0 0 0 0,1 1-1 0 0,0 0 1 0 0,-1 0-1 0 0,1 0 1 0 0,-4 3-1 0 0,5-4-64 0 0,1 1-1 0 0,0-1 1 0 0,-1 1-1 0 0,1 0 1 0 0,0-1 0 0 0,0 1-1 0 0,0 0 1 0 0,0 0-1 0 0,0 0 1 0 0,0 0-1 0 0,0 0 1 0 0,1 0-1 0 0,-1 0 1 0 0,1 0 0 0 0,0 0-1 0 0,-1 0 1 0 0,1 0-1 0 0,0 0 1 0 0,0 0-1 0 0,0 0 1 0 0,1 0-1 0 0,-1 0 1 0 0,0 0 0 0 0,1 1-1 0 0,-1-1 1 0 0,1 0-1 0 0,1 3 1 0 0,0-1-2 0 0,0 0 0 0 0,0 0 0 0 0,1-1 0 0 0,-1 1 1 0 0,1 0-1 0 0,0-1 0 0 0,5 5 0 0 0,28 22-101 0 0,-17-15 75 0 0,61 57-52 0 0,-66-57 346 0 0,1 1 0 0 0,-2 0 1 0 0,13 20-1 0 0,-17-15 802 0 0,-10-13-4054 0 0,-18-14-8118 0 0,5 0 4677 0 0</inkml:trace>
</inkml:ink>
</file>

<file path=ppt/ink/ink2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7:41.2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5461 0 0,'0'0'10248'0'0,"4"13"-9501"0"0,30 80 291 0 0,-30-81-999 0 0,0-1 1 0 0,1 0 0 0 0,0-1 0 0 0,1 1 0 0 0,0-1-1 0 0,1 0 1 0 0,0 0 0 0 0,0-1 0 0 0,1 0 0 0 0,0 0-1 0 0,1-1 1 0 0,0 0 0 0 0,0-1 0 0 0,1 0 0 0 0,0 0-1 0 0,0-1 1 0 0,1 0 0 0 0,-1-1 0 0 0,1 0 0 0 0,0-1-1 0 0,1 0 1 0 0,-1-1 0 0 0,1 0 0 0 0,0 0 0 0 0,-1-2-1 0 0,1 1 1 0 0,0-2 0 0 0,0 1 0 0 0,15-3 0 0 0,-22 2-28 0 0,1-1 0 0 0,-1-1 0 0 0,1 1 0 0 0,-1-1 0 0 0,0 0 0 0 0,0 0-1 0 0,0 0 1 0 0,0-1 0 0 0,0 1 0 0 0,-1-1 0 0 0,1-1 0 0 0,-1 1 0 0 0,0-1 0 0 0,0 1 0 0 0,0-1 0 0 0,0 0 0 0 0,0 0 0 0 0,-1-1 0 0 0,5-7 0 0 0,-6 8 11 0 0,0 0 0 0 0,0 0 0 0 0,-1-1 0 0 0,1 1-1 0 0,-1-1 1 0 0,0 1 0 0 0,0-1 0 0 0,-1 1 0 0 0,1-1 0 0 0,-1 1 0 0 0,0-1 0 0 0,0 0 0 0 0,0 1 0 0 0,-1-1-1 0 0,0 0 1 0 0,0 1 0 0 0,0-1 0 0 0,0 1 0 0 0,-1 0 0 0 0,0-1 0 0 0,0 1 0 0 0,0 0 0 0 0,-4-6-1 0 0,0 1 84 0 0,-1 1 0 0 0,1 0 0 0 0,-2 1-1 0 0,1 0 1 0 0,-1 0 0 0 0,0 1-1 0 0,0-1 1 0 0,-1 2 0 0 0,-17-10-1 0 0,7 7-134 0 0,1 0 0 0 0,-1 1 0 0 0,-1 1-1 0 0,-21-3 1 0 0,29 7-460 0 0,0 1 1 0 0,0 0-1 0 0,0 0 0 0 0,-16 3 0 0 0,27-2 225 0 0,-1 0 1 0 0,1 1-1 0 0,0-1 0 0 0,-1 0 0 0 0,1 1 1 0 0,-1-1-1 0 0,1 1 0 0 0,0 0 0 0 0,-1 0 1 0 0,1-1-1 0 0,0 1 0 0 0,0 0 1 0 0,-3 2-1 0 0,-4 10-6894 0 0</inkml:trace>
</inkml:ink>
</file>

<file path=ppt/ink/ink2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7:41.5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5440 0 0,'0'0'6069'0'0,"56"2"-13238"0"0</inkml:trace>
</inkml:ink>
</file>

<file path=ppt/ink/ink2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7:41.7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5593 0 0,'0'0'14075'0'0,"14"7"-13933"0"0,45 26-60 0 0,-53-29-79 0 0,-1 0 0 0 0,1 1 0 0 0,-1-1 0 0 0,0 1 0 0 0,0 0 0 0 0,-1 1 0 0 0,1-1 0 0 0,-1 1 0 0 0,5 9 0 0 0,5 6 0 0 0,31 34 1 0 0,-24-29-491 0 0,22 32-1 0 0,-41-56 358 0 0,-1 1 0 0 0,0-1 0 0 0,0 0-1 0 0,0 1 1 0 0,0-1 0 0 0,0 1 0 0 0,0-1-1 0 0,-1 1 1 0 0,1 0 0 0 0,-1-1 0 0 0,0 1-1 0 0,0 0 1 0 0,0 2 0 0 0,0-4-81 0 0,0 1 0 0 0,-1-1 0 0 0,1 0 0 0 0,0 0 0 0 0,-1 0 0 0 0,1 0 0 0 0,-1 0 0 0 0,1 0 0 0 0,-1 0 0 0 0,0 0 0 0 0,1 0 0 0 0,-1 0 0 0 0,0 0 0 0 0,0 0 0 0 0,0 0 0 0 0,0 0 0 0 0,0-1 0 0 0,0 1 0 0 0,0 0 0 0 0,0-1 0 0 0,0 1 0 0 0,0 0 0 0 0,0-1 0 0 0,0 0 0 0 0,0 1 0 0 0,-1-1 0 0 0,1 0 0 0 0,0 1 0 0 0,0-1 0 0 0,0 0 0 0 0,-1 0 0 0 0,-1 0 0 0 0,-23 0-5057 0 0</inkml:trace>
</inkml:ink>
</file>

<file path=ppt/ink/ink2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7:41.9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0 137 7189 0 0,'0'0'7972'0'0,"18"-13"-6893"0"0,57-43 38 0 0,-67 51-962 0 0,0 0 0 0 0,1 1 0 0 0,-1 0-1 0 0,1 0 1 0 0,-1 1 0 0 0,1 0 0 0 0,18-4 0 0 0,-10 3-41 0 0,38-6-291 0 0,0 2-1 0 0,79-2 1 0 0,-130 10-11 0 0,-1 0 1 0 0,1 0-1 0 0,-1 0 1 0 0,1 0 0 0 0,-1 1-1 0 0,1-1 1 0 0,3 2-1 0 0,-6-2 62 0 0,0 1 0 0 0,-1-1 0 0 0,1 0 0 0 0,-1 1 0 0 0,1-1-1 0 0,0 0 1 0 0,-1 1 0 0 0,1-1 0 0 0,-1 1 0 0 0,1-1 0 0 0,-1 1-1 0 0,1-1 1 0 0,-1 1 0 0 0,0 0 0 0 0,1-1 0 0 0,-1 1 0 0 0,0-1-1 0 0,1 1 1 0 0,-1 0 0 0 0,0-1 0 0 0,0 1 0 0 0,0 0 0 0 0,1 0-1 0 0,-1-1 1 0 0,0 1 0 0 0,0 0 0 0 0,0-1 0 0 0,0 1 0 0 0,0 0 0 0 0,0-1-1 0 0,0 1 1 0 0,-1 0 0 0 0,1 0 0 0 0,0-1 0 0 0,0 1 0 0 0,0 0-1 0 0,-1-1 1 0 0,1 1 0 0 0,0-1 0 0 0,-1 2 0 0 0,-9 9-2972 0 0,-11 7-1738 0 0</inkml:trace>
</inkml:ink>
</file>

<file path=ppt/ink/ink2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7:42.7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32 130 900 0 0,'0'0'15176'0'0,"-3"14"-14526"0"0,-7 45-82 0 0,9-54-442 0 0,0 1 1 0 0,1-1 0 0 0,-1 1 0 0 0,1-1 0 0 0,0 1 0 0 0,1-1-1 0 0,-1 1 1 0 0,1-1 0 0 0,0 1 0 0 0,1-1 0 0 0,-1 0-1 0 0,1 0 1 0 0,0 1 0 0 0,0-1 0 0 0,1 0 0 0 0,4 7 0 0 0,-4-8-81 0 0,1 0 0 0 0,0 0 0 0 0,0 0 0 0 0,1-1 0 0 0,-1 0 0 0 0,1 1 0 0 0,0-1 0 0 0,0-1 0 0 0,0 1 0 0 0,0-1 0 0 0,0 0 0 0 0,0 0 0 0 0,12 2 1 0 0,-7-2-37 0 0,0 0 1 0 0,0-1 0 0 0,0 0 0 0 0,0-1 0 0 0,0 0 0 0 0,0 0-1 0 0,0-1 1 0 0,0-1 0 0 0,0 0 0 0 0,0 0 0 0 0,0-1 0 0 0,-1 0 0 0 0,1 0-1 0 0,-1-1 1 0 0,0-1 0 0 0,0 0 0 0 0,0 0 0 0 0,-1 0 0 0 0,0-1-1 0 0,0 0 1 0 0,14-14 0 0 0,-19 15 4 0 0,0 1 1 0 0,0-1-1 0 0,0 0 0 0 0,0 0 1 0 0,-1 0-1 0 0,0 0 0 0 0,0 0 1 0 0,0 0-1 0 0,-1-1 0 0 0,0 1 1 0 0,0 0-1 0 0,0-1 0 0 0,0 1 0 0 0,-1-1 1 0 0,0 1-1 0 0,0-1 0 0 0,-1 1 1 0 0,0-1-1 0 0,1 1 0 0 0,-4-9 1 0 0,1 3 8 0 0,-1-1 0 0 0,0 1 1 0 0,-1 0-1 0 0,-1 0 1 0 0,1 1-1 0 0,-1 0 1 0 0,-1 0-1 0 0,-11-13 1 0 0,13 18-19 0 0,0 0 0 0 0,0 1 0 0 0,-1-1 0 0 0,1 1 0 0 0,-1 0 0 0 0,-1 0 0 0 0,1 1 0 0 0,0 0 0 0 0,-1 0 0 0 0,1 1 0 0 0,-1-1 0 0 0,0 2 0 0 0,0-1 0 0 0,0 1 0 0 0,0 0 0 0 0,0 0 0 0 0,0 0 0 0 0,0 1 0 0 0,0 1 0 0 0,0-1 0 0 0,0 1 0 0 0,-12 3 0 0 0,10-2-389 0 0,0 0 0 0 0,0 1 0 0 0,1 0 0 0 0,-1 1 0 0 0,1 0 0 0 0,0 0 0 0 0,-13 10-1 0 0,15-9-565 0 0,1-1 0 0 0,-1 1-1 0 0,1 0 1 0 0,0 0 0 0 0,1 1-1 0 0,-1-1 1 0 0,1 1-1 0 0,0 0 1 0 0,1 1 0 0 0,-4 6-1 0 0,3 3-5755 0 0</inkml:trace>
</inkml:ink>
</file>

<file path=ppt/ink/ink2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7:42.9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6797 0 0,'0'0'8520'0'0,"62"9"-23505"0"0</inkml:trace>
</inkml:ink>
</file>

<file path=ppt/ink/ink2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7:43.2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8917 0 0,'0'0'11668'0'0,"15"3"-11444"0"0,2 0-175 0 0,-6-1-28 0 0,0 0 0 0 0,0 1 0 0 0,-1 0 1 0 0,1 0-1 0 0,-1 1 0 0 0,17 9 0 0 0,-9-4-4 0 0,-1 1 0 0 0,0 1 0 0 0,-1 0 0 0 0,-1 1-1 0 0,18 18 1 0 0,-27-25-83 0 0,-1 1 1 0 0,-1 0-1 0 0,1 0 0 0 0,-1 0 0 0 0,0 1 0 0 0,-1-1 0 0 0,1 1 0 0 0,-1 0 1 0 0,-1 0-1 0 0,1 0 0 0 0,-1 0 0 0 0,0 0 0 0 0,-1 1 0 0 0,0-1 1 0 0,0 0-1 0 0,0 15 0 0 0,-1-19-37 0 0,-1 0 1 0 0,1 0 0 0 0,-1 0-1 0 0,0 0 1 0 0,1 0 0 0 0,-1 0-1 0 0,-1-1 1 0 0,1 1-1 0 0,0 0 1 0 0,-1 0 0 0 0,1-1-1 0 0,-1 1 1 0 0,0-1 0 0 0,0 0-1 0 0,0 1 1 0 0,0-1-1 0 0,-3 3 1 0 0,1-3-518 0 0,1 1-1 0 0,-1-1 1 0 0,0 1-1 0 0,0-1 1 0 0,0 0-1 0 0,0 0 1 0 0,-1-1-1 0 0,1 0 1 0 0,0 1-1 0 0,-1-1 0 0 0,-7 0 1 0 0,-18 0-4350 0 0</inkml:trace>
</inkml:ink>
</file>

<file path=ppt/ink/ink2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7:43.4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1 185 7201 0 0,'0'0'6994'0'0,"12"-13"-5916"0"0,0-1-763 0 0,-4 5-85 0 0,-1 1 1 0 0,2 0-1 0 0,-1 0 1 0 0,1 0 0 0 0,0 1-1 0 0,0 1 1 0 0,1-1-1 0 0,12-5 1 0 0,12-3 392 0 0,0 1 1 0 0,1 2-1 0 0,52-11 1 0 0,-46 16-1139 0 0,1 1 1 0 0,73-1 0 0 0,-114 7 416 0 0,-1 0 1 0 0,1-1-1 0 0,0 1 0 0 0,0 1 1 0 0,-1-1-1 0 0,1 0 1 0 0,0 0-1 0 0,0 0 0 0 0,-1 0 1 0 0,1 0-1 0 0,0 1 1 0 0,0-1-1 0 0,-1 0 1 0 0,1 1-1 0 0,0-1 0 0 0,-1 0 1 0 0,1 1-1 0 0,0-1 1 0 0,-1 1-1 0 0,1-1 1 0 0,-1 1-1 0 0,1-1 0 0 0,-1 1 1 0 0,1 0-1 0 0,-1-1 1 0 0,1 1-1 0 0,-1 0 0 0 0,0-1 1 0 0,1 1-1 0 0,-1 0 1 0 0,0-1-1 0 0,0 1 1 0 0,1 0-1 0 0,-1 0 0 0 0,0-1 1 0 0,0 2-1 0 0,0 0-266 0 0,0 0 0 0 0,0 0 0 0 0,-1 0 0 0 0,1 0-1 0 0,0 0 1 0 0,-1 0 0 0 0,0 0 0 0 0,1 0 0 0 0,-1 0 0 0 0,0-1 0 0 0,0 1-1 0 0,0 0 1 0 0,0-1 0 0 0,0 1 0 0 0,-2 1 0 0 0,-19 19-4473 0 0</inkml:trace>
</inkml:ink>
</file>

<file path=ppt/ink/ink2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7:44.2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 12 2748 0 0,'0'0'14254'0'0,"-6"1"-13750"0"0,0 0-422 0 0,-8 1 450 0 0,14-2-522 0 0,0 0 1 0 0,0 0 0 0 0,0 0 0 0 0,0 0-1 0 0,0 0 1 0 0,0 0 0 0 0,0 0 0 0 0,0 0-1 0 0,0 0 1 0 0,0 0 0 0 0,0 0-1 0 0,0 0 1 0 0,0 0 0 0 0,0 0 0 0 0,1 0-1 0 0,-1 0 1 0 0,0 0 0 0 0,0 0-1 0 0,0 0 1 0 0,0 0 0 0 0,0 0 0 0 0,0 0-1 0 0,0 0 1 0 0,0 0 0 0 0,0 0 0 0 0,0 0-1 0 0,0 0 1 0 0,0 0 0 0 0,0 0-1 0 0,0 0 1 0 0,0 0 0 0 0,0 1 0 0 0,0-1-1 0 0,0 0 1 0 0,0 0 0 0 0,0 0 0 0 0,0 0-1 0 0,0 0 1 0 0,0 0 0 0 0,0 0-1 0 0,0 0 1 0 0,0 0 0 0 0,0 0 0 0 0,0 0-1 0 0,0 0 1 0 0,0 0 0 0 0,0 0-1 0 0,0 0 1 0 0,0 0 0 0 0,0 0 0 0 0,0 0-1 0 0,0 0 1 0 0,0 0 0 0 0,11 2 867 0 0,1 0-466 0 0,0-1 0 0 0,-1-1 0 0 0,1 0 0 0 0,0-1 0 0 0,20-3 0 0 0,-13-3-272 0 0,-15 5-155 0 0,0 1 0 0 0,0-1-1 0 0,0 1 1 0 0,1 0 0 0 0,7-2-1 0 0,-11 3 47 0 0,-3 3-636 0 0,1-1 412 0 0,-1 0 0 0 0,1 0 0 0 0,-1 0 0 0 0,0 0 0 0 0,0-1 1 0 0,-3 3-1 0 0,4-3 17 0 0,-9 8-1018 0 0,-12 11-1361 0 0,11-13-1449 0 0,-1-4-3516 0 0,21-13 3597 0 0,55-38 3122 0 0</inkml:trace>
</inkml:ink>
</file>

<file path=ppt/ink/ink2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7:44.5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32 132 0 0,'0'0'18784'0'0,"4"-5"-18206"0"0,14-18-74 0 0,-18 23-489 0 0,0 0 0 0 0,0 0 1 0 0,0-1-1 0 0,0 1 0 0 0,1 0 1 0 0,-1 0-1 0 0,0-1 0 0 0,0 1 0 0 0,0 0 1 0 0,1 0-1 0 0,-1 0 0 0 0,0 0 1 0 0,0-1-1 0 0,0 1 0 0 0,1 0 0 0 0,-1 0 1 0 0,0 0-1 0 0,0 0 0 0 0,1 0 1 0 0,-1 0-1 0 0,0 0 0 0 0,1 0 0 0 0,-1 0 1 0 0,0 0-1 0 0,0 0 0 0 0,1 0 1 0 0,-1 0-1 0 0,0 0 0 0 0,0 0 0 0 0,1 0 1 0 0,-1 0-1 0 0,0 0 0 0 0,1 0 1 0 0,-1 0-1 0 0,0 0 0 0 0,0 0 1 0 0,1 0-1 0 0,-1 1 0 0 0,0-1 0 0 0,0 0 1 0 0,0 0-1 0 0,1 0 0 0 0,-1 0 1 0 0,0 1-1 0 0,0-1 0 0 0,0 0 0 0 0,1 0 1 0 0,-1 1-1 0 0,0-1 0 0 0,5 14 404 0 0,-4-13-313 0 0,2 16 351 0 0,0 0 0 0 0,1 28 0 0 0,1 4-132 0 0,-1-26-212 0 0,24 193 99 0 0,-28-213-418 0 0,0-1 0 0 0,0 0-1 0 0,1 0 1 0 0,-1 0 0 0 0,1 0 0 0 0,-1 0-1 0 0,1 0 1 0 0,0 0 0 0 0,-1 0 0 0 0,3 3 0 0 0,-3-5-70 0 0,1 1 0 0 0,0 0 0 0 0,-1-1 0 0 0,1 1 1 0 0,0-1-1 0 0,0 0 0 0 0,0 1 0 0 0,0-1 1 0 0,-1 0-1 0 0,1 1 0 0 0,0-1 0 0 0,0 0 0 0 0,0 0 1 0 0,0 0-1 0 0,0 0 0 0 0,0 0 0 0 0,0 0 1 0 0,0 0-1 0 0,0 0 0 0 0,-1 0 0 0 0,1 0 1 0 0,0 0-1 0 0,0-1 0 0 0,0 1 0 0 0,0 0 0 0 0,0-1 1 0 0,1 0-1 0 0,10-5-3742 0 0,1-3-994 0 0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39:00.2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1 120 12057 0 0,'0'0'4686'0'0,"1"-14"-3302"0"0,6-44-210 0 0,-6 56-1123 0 0,-1 1-1 0 0,0-1 1 0 0,1 0-1 0 0,-1 0 1 0 0,1 1-1 0 0,0-1 1 0 0,-1 0-1 0 0,1 1 1 0 0,0-1-1 0 0,0 1 1 0 0,0-1-1 0 0,0 1 1 0 0,0-1-1 0 0,1 1 1 0 0,-1 0-1 0 0,0-1 1 0 0,1 1-1 0 0,-1 0 1 0 0,1 0-1 0 0,-1 0 1 0 0,1 0-1 0 0,-1 0 1 0 0,1 1 0 0 0,0-1-1 0 0,-1 0 1 0 0,1 1-1 0 0,0-1 1 0 0,0 1-1 0 0,0 0 1 0 0,1-1-1 0 0,3 0 73 0 0,7-2 117 0 0,0 0-1 0 0,1 2 1 0 0,-1-1-1 0 0,15 2 1 0 0,-23 0-161 0 0,0 0 0 0 0,1 0 1 0 0,-1 1-1 0 0,0-1 0 0 0,0 2 0 0 0,0-1 0 0 0,0 0 1 0 0,-1 1-1 0 0,1 0 0 0 0,0 0 0 0 0,-1 0 0 0 0,1 1 1 0 0,6 4-1 0 0,-9-4-52 0 0,0-1 0 0 0,0 1 0 0 0,0-1 0 0 0,0 1 0 0 0,0 0 0 0 0,-1 0 0 0 0,0 0 0 0 0,1 0 0 0 0,-1 0 0 0 0,0 0 0 0 0,-1 0 0 0 0,1 1 1 0 0,0-1-1 0 0,-1 0 0 0 0,0 0 0 0 0,0 1 0 0 0,0-1 0 0 0,0 0 0 0 0,0 0 0 0 0,-1 5 0 0 0,-2 6 33 0 0,0 1 0 0 0,-11 26 0 0 0,13-38-51 0 0,-3 8-1 0 0,-3 8 9 0 0,0-1-1 0 0,2 1 1 0 0,0 0-1 0 0,1 1 0 0 0,-3 37 1 0 0,7-53-9 0 0,0-1-1 0 0,1 0 1 0 0,0 0 0 0 0,-1 0 0 0 0,1 0-1 0 0,0 0 1 0 0,1 0 0 0 0,-1 0 0 0 0,0 0-1 0 0,1 0 1 0 0,0 0 0 0 0,0 0 0 0 0,-1-1-1 0 0,2 1 1 0 0,-1-1 0 0 0,0 0 0 0 0,4 3-1 0 0,5 5 46 0 0,1-1 0 0 0,21 11 0 0 0,-6-2 72 0 0,-17-12 3 0 0,-7-4-47 0 0,0-1-1 0 0,0 1 1 0 0,-1 0 0 0 0,1 0-1 0 0,0 0 1 0 0,-1 1 0 0 0,1-1-1 0 0,-1 0 1 0 0,0 1-1 0 0,0 0 1 0 0,0-1 0 0 0,0 1-1 0 0,2 5 1 0 0,-5-7-75 0 0,1-1 1 0 0,-1 1-1 0 0,1 0 0 0 0,-1-1 1 0 0,1 1-1 0 0,-1 0 0 0 0,0-1 1 0 0,1 1-1 0 0,-1 0 0 0 0,0-1 1 0 0,0 1-1 0 0,1-1 0 0 0,-1 1 1 0 0,0-1-1 0 0,0 0 0 0 0,0 1 1 0 0,0-1-1 0 0,-1 0 0 0 0,-2 2 3 0 0,-31 16-1240 0 0,-1-2 0 0 0,-75 23 0 0 0,87-34-1593 0 0,8-4-1810 0 0,16-1 4454 0 0,0 0-1 0 0,0 0 0 0 0,-1 0 0 0 0,1 0 1 0 0,0 0-1 0 0,0 0 0 0 0,-1 0 1 0 0,1 0-1 0 0,0 0 0 0 0,0 0 0 0 0,0 0 1 0 0,-1 0-1 0 0,1 0 0 0 0,-4-17-11428 0 0</inkml:trace>
</inkml:ink>
</file>

<file path=ppt/ink/ink2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7:44.8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 17 6673 0 0,'0'0'15184'0'0,"-1"-3"-15040"0"0,-3-5-121 0 0,3 6-46 0 0,2 7-126 0 0,1 1 4 0 0,-2-4-72 0 0,1-1 1 0 0,-1 1-1 0 0,0 0 1 0 0,0-1 0 0 0,0 1-1 0 0,0 0 1 0 0,0-1-1 0 0,0 1 1 0 0,0 0 0 0 0,0-1-1 0 0,-1 1 1 0 0,1 0-1 0 0,-1-1 1 0 0,0 3 0 0 0,0-3-184 0 0,1 0 0 0 0,-1-1 1 0 0,1 1-1 0 0,-1 0 1 0 0,1-1-1 0 0,-1 1 0 0 0,0 0 1 0 0,1-1-1 0 0,-1 1 1 0 0,0-1-1 0 0,1 1 0 0 0,-1-1 1 0 0,0 1-1 0 0,0-1 1 0 0,1 0-1 0 0,-1 1 1 0 0,0-1-1 0 0,-1 1 0 0 0,0-10-4447 0 0,14-35-1174 0 0</inkml:trace>
</inkml:ink>
</file>

<file path=ppt/ink/ink2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7:45.1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4180 0 0,'0'0'17145'0'0,"12"0"-17039"0"0,38 0-39 0 0,-49 0-63 0 0,0 0-1 0 0,1 1 1 0 0,-1-1 0 0 0,0 0 0 0 0,0 0-1 0 0,0 1 1 0 0,1-1 0 0 0,-1 1-1 0 0,0-1 1 0 0,0 1 0 0 0,0-1-1 0 0,0 1 1 0 0,0 0 0 0 0,0-1 0 0 0,0 1-1 0 0,0 0 1 0 0,0 0 0 0 0,0 0-1 0 0,0 0 1 0 0,0 0 0 0 0,-1 0 0 0 0,1 0-1 0 0,0 0 1 0 0,0 2 0 0 0,3 3 21 0 0,17 17 125 0 0,0-1-1 0 0,43 33 1 0 0,-43-39-117 0 0,-1 1 0 0 0,0 1 0 0 0,-2 1 0 0 0,23 29 0 0 0,-39-45-161 0 0,0 1-1 0 0,0-1 1 0 0,0 1 0 0 0,-1-1-1 0 0,1 1 1 0 0,-1-1 0 0 0,0 1-1 0 0,0 0 1 0 0,0 0 0 0 0,-1 0-1 0 0,1 5 1 0 0,-1-7-71 0 0,0-1 0 0 0,0 1-1 0 0,-1 0 1 0 0,1 0 0 0 0,0 0-1 0 0,-1 0 1 0 0,1 0 0 0 0,-1 0 0 0 0,1 0-1 0 0,-1-1 1 0 0,0 1 0 0 0,0 0-1 0 0,0 0 1 0 0,0-1 0 0 0,0 1 0 0 0,0-1-1 0 0,0 1 1 0 0,-1-1 0 0 0,1 1 0 0 0,-1-1-1 0 0,1 0 1 0 0,-1 0 0 0 0,-3 2-1 0 0,2-1-975 0 0,0 0-1 0 0,0-1 1 0 0,-1 0-1 0 0,1 1 1 0 0,-1-2-1 0 0,-4 2 1 0 0,-13-1-6116 0 0</inkml:trace>
</inkml:ink>
</file>

<file path=ppt/ink/ink2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7:45.5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0 223 12449 0 0,'0'0'5698'0'0,"13"-14"-4491"0"0,46-49-108 0 0,-53 58-974 0 0,-1 0 0 0 0,1 1 0 0 0,0 0 0 0 0,1 0 0 0 0,-1 0 0 0 0,1 0 0 0 0,0 1 0 0 0,-1 0 0 0 0,14-3 0 0 0,-4 1 31 0 0,55-16 128 0 0,88-14 0 0 0,-1 0-1371 0 0,-121 28-494 0 0,-21 7-4661 0 0</inkml:trace>
</inkml:ink>
</file>

<file path=ppt/ink/ink2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8:20.6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67 136 0 0,'0'0'4531'0'0,"2"-4"-4117"0"0,14-25 2236 0 0,-1 19-1725 0 0,16-7-5430 0 0,-31 17 4371 0 0,5-5-1271 0 0,-4 4 509 0 0,-6 3-73 0 0,-31 21 222 0 0</inkml:trace>
</inkml:ink>
</file>

<file path=ppt/ink/ink2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8:20.9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0 804 0 0,'0'0'4212'0'0,"0"2"-5672"0"0,0 3 144 0 0,0 0-812 0 0</inkml:trace>
</inkml:ink>
</file>

<file path=ppt/ink/ink2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7:46.8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4700 0 0,'0'0'14201'0'0,"15"6"-13715"0"0,3 1-356 0 0,11 4 132 0 0,31 18 1 0 0,-14-8 135 0 0,54 17 0 0 0,-14-6-181 0 0,-19-8-117 0 0,-45-18-109 0 0,-1 2 1 0 0,1 0 0 0 0,-2 1 0 0 0,1 1-1 0 0,21 16 1 0 0,-40-25-35 0 0,-1 0-1 0 0,1 0 1 0 0,-1 0 0 0 0,0 0-1 0 0,1 1 1 0 0,-1-1-1 0 0,0 0 1 0 0,0 1 0 0 0,0-1-1 0 0,0 1 1 0 0,0-1-1 0 0,0 1 1 0 0,0 0 0 0 0,-1-1-1 0 0,1 1 1 0 0,-1 0-1 0 0,1-1 1 0 0,-1 1 0 0 0,0 0-1 0 0,1 0 1 0 0,-1 0-1 0 0,0 1 1 0 0,-1-1-133 0 0,1-1 0 0 0,0 1 0 0 0,-1-1 0 0 0,1 1-1 0 0,-1-1 1 0 0,0 0 0 0 0,0 1 0 0 0,1-1 0 0 0,-1 0 0 0 0,0 1 0 0 0,0-1 0 0 0,0 0 0 0 0,0 0-1 0 0,0 0 1 0 0,-1 0 0 0 0,1 0 0 0 0,0 0 0 0 0,0 0 0 0 0,-1 0 0 0 0,1-1 0 0 0,-1 1 0 0 0,1 0-1 0 0,0-1 1 0 0,-1 1 0 0 0,-2 0 0 0 0,-1 0-1711 0 0,-1 1 0 0 0,0-1 0 0 0,-11 1-1 0 0,-5-1-3851 0 0</inkml:trace>
</inkml:ink>
</file>

<file path=ppt/ink/ink2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7:47.1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110 0 7673 0 0,'0'0'13178'0'0,"-6"19"-12761"0"0,-1 2-310 0 0,1-7-35 0 0,1 0 1 0 0,1 1 0 0 0,0 0 0 0 0,2 0 0 0 0,-3 26-1 0 0,-23 235 677 0 0,27-259-1012 0 0,-2-1-1 0 0,0 1 0 0 0,-1-1 1 0 0,0 0-1 0 0,-2-1 1 0 0,-9 21-1 0 0,9-27-1634 0 0</inkml:trace>
</inkml:ink>
</file>

<file path=ppt/ink/ink2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7:47.3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8053 0 0,'0'0'12928'0'0,"8"13"-12432"0"0,26 44-172 0 0,-3 9 15 0 0,-26-53-334 0 0,2 1 1 0 0,13 22 0 0 0,-12-23-222 0 0,0-1 1 0 0,1 0 0 0 0,1 0-1 0 0,0-1 1 0 0,0 0 0 0 0,23 18-1 0 0,-32-29 121 0 0,-1 1-1 0 0,1-1 0 0 0,-1 0 0 0 0,1 1 1 0 0,-1-1-1 0 0,1 0 0 0 0,-1 0 0 0 0,1 1 1 0 0,-1-1-1 0 0,1 0 0 0 0,-1 0 1 0 0,1 0-1 0 0,-1 0 0 0 0,1 1 0 0 0,0-1 1 0 0,-1 0-1 0 0,1 0 0 0 0,-1 0 1 0 0,1 0-1 0 0,-1-1 0 0 0,1 1 0 0 0,0 0 1 0 0,-1 0-1 0 0,1 0 0 0 0,-1 0 0 0 0,1 0 1 0 0,-1-1-1 0 0,1 1 0 0 0,-1 0 1 0 0,1-1-1 0 0,-1 1 0 0 0,1 0 0 0 0,-1-1 1 0 0,1 1-1 0 0,-1 0 0 0 0,0-1 1 0 0,1 1-1 0 0,0-1 0 0 0,0-1-660 0 0,0 0 1 0 0,-1 0-1 0 0,1 0 1 0 0,0 0-1 0 0,-1-1 0 0 0,1 1 1 0 0,-1 0-1 0 0,0 0 0 0 0,1 0 1 0 0,-1-4-1 0 0,0-17-4988 0 0</inkml:trace>
</inkml:ink>
</file>

<file path=ppt/ink/ink2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7:47.6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51 1 5196 0 0,'0'0'13691'0'0,"-9"13"-13296"0"0,-4 4-263 0 0,-11 23 1 0 0,23-39-124 0 0,1-1-1 0 0,-1 1 1 0 0,1 0-1 0 0,-1 0 1 0 0,1 0-1 0 0,0 0 1 0 0,0-1-1 0 0,-1 1 1 0 0,1 0-1 0 0,0 0 1 0 0,0 0-1 0 0,0 0 1 0 0,0 0-1 0 0,0 0 1 0 0,0 0-1 0 0,0 0 1 0 0,0-1-1 0 0,0 1 1 0 0,1 0-1 0 0,-1 0 1 0 0,0 0-1 0 0,1 0 1 0 0,-1 0-1 0 0,0-1 1 0 0,1 1-1 0 0,-1 0 1 0 0,1 0-1 0 0,-1-1 1 0 0,1 1-1 0 0,0 0 1 0 0,-1-1-1 0 0,1 1 1 0 0,1 0-1 0 0,0 1 33 0 0,1-1-1 0 0,-1 1 1 0 0,1-1 0 0 0,0 0-1 0 0,0 0 1 0 0,6 1-1 0 0,-6-1 0 0 0,0 0-84 0 0,0 0 0 0 0,1-1 1 0 0,-1 1-1 0 0,0-1 0 0 0,1 0 0 0 0,-1 0 0 0 0,1 0 1 0 0,-1 0-1 0 0,0-1 0 0 0,1 1 0 0 0,-1-1 0 0 0,0 0 1 0 0,0 0-1 0 0,1 0 0 0 0,-1 0 0 0 0,0 0 1 0 0,0-1-1 0 0,0 0 0 0 0,0 1 0 0 0,0-1 0 0 0,-1 0 1 0 0,1 0-1 0 0,-1-1 0 0 0,1 1 0 0 0,-1-1 1 0 0,0 1-1 0 0,0-1 0 0 0,0 0 0 0 0,0 1 0 0 0,0-1 1 0 0,-1 0-1 0 0,1 0 0 0 0,-1-1 0 0 0,0 1 0 0 0,1 0 1 0 0,-2 0-1 0 0,1 0 0 0 0,1-7 0 0 0,1-3-2022 0 0</inkml:trace>
</inkml:ink>
</file>

<file path=ppt/ink/ink2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7:48.4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67 7845 0 0,'0'0'11494'0'0,"16"-6"-11106"0"0,53-18-81 0 0,-55 20-209 0 0,1 0 1 0 0,-1 1 0 0 0,1 0-1 0 0,19 0 1 0 0,-1 0-55 0 0,11-3-121 0 0,16-3-158 0 0,-20 7-3288 0 0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39:00.5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169 140 12417 0 0,'0'0'4971'0'0,"0"-15"-3876"0"0,0-47-178 0 0,0 58-809 0 0,0 1 0 0 0,0-1 0 0 0,0 1-1 0 0,-1-1 1 0 0,1 0 0 0 0,-1 1 0 0 0,0-1-1 0 0,0 1 1 0 0,0-1 0 0 0,0 1 0 0 0,-4-6-1 0 0,3 5 21 0 0,1 3-106 0 0,1 0 0 0 0,-1 0 1 0 0,0 1-1 0 0,0-1 1 0 0,0 0-1 0 0,1 1 1 0 0,-1-1-1 0 0,0 0 1 0 0,0 1-1 0 0,0-1 0 0 0,0 1 1 0 0,0 0-1 0 0,0-1 1 0 0,0 1-1 0 0,0 0 1 0 0,0-1-1 0 0,0 1 1 0 0,0 0-1 0 0,0 0 0 0 0,0 0 1 0 0,0 0-1 0 0,0 0 1 0 0,-1 0-1 0 0,1 0 1 0 0,0 0-1 0 0,0 1 0 0 0,0-1 1 0 0,0 0-1 0 0,0 1 1 0 0,-1 0-1 0 0,-4 1 103 0 0,0 0-1 0 0,1 1 0 0 0,0-1 1 0 0,-6 5-1 0 0,1-1 121 0 0,0 1 0 0 0,1 1 1 0 0,-1 0-1 0 0,2 0 0 0 0,-14 15 0 0 0,19-19-198 0 0,1-1-1 0 0,0 1 1 0 0,-1-1-1 0 0,1 1 1 0 0,1 0-1 0 0,-1-1 1 0 0,0 1-1 0 0,1 0 1 0 0,0 0-1 0 0,0 0 1 0 0,0 0-1 0 0,1 1 1 0 0,-1-1 0 0 0,1 0-1 0 0,0 0 1 0 0,0 0-1 0 0,0 0 1 0 0,1 1-1 0 0,-1-1 1 0 0,2 5-1 0 0,0-4-38 0 0,0-1-1 0 0,1 1 0 0 0,-1-1 0 0 0,1 1 1 0 0,-1-1-1 0 0,1 0 0 0 0,1 0 1 0 0,-1-1-1 0 0,0 1 0 0 0,1 0 0 0 0,4 2 1 0 0,0 0-89 0 0,0 0 0 0 0,0 0 0 0 0,1-1 0 0 0,13 6 1 0 0,-12-7-232 0 0,-1-1 1 0 0,1-1-1 0 0,0 0 1 0 0,0 0-1 0 0,0-1 1 0 0,19 0 0 0 0,-12-1-1174 0 0,-1-1 0 0 0,1-1 0 0 0,22-6 0 0 0,-7-2-3178 0 0,-5 0-1023 0 0</inkml:trace>
</inkml:ink>
</file>

<file path=ppt/ink/ink2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7:48.7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9869 0 0,'0'0'8543'0'0,"14"4"-7795"0"0,48 12-216 0 0,-57-15-483 0 0,-1 1-1 0 0,1 0 0 0 0,-1 0 0 0 0,0 0 1 0 0,0 1-1 0 0,0-1 0 0 0,0 1 0 0 0,0 0 1 0 0,-1 0-1 0 0,1 1 0 0 0,4 4 0 0 0,1 2 44 0 0,9 8 70 0 0,174 169 347 0 0,-181-176-667 0 0,4 4-876 0 0,1-1-1 0 0,23 16 0 0 0,-37-30-834 0 0</inkml:trace>
</inkml:ink>
</file>

<file path=ppt/ink/ink2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7:48.9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247 0 7501 0 0,'0'0'11361'0'0,"-13"2"-10803"0"0,5-1-453 0 0,5-1-70 0 0,0 0 0 0 0,-1 0 0 0 0,1 0 0 0 0,0 1 0 0 0,0-1 0 0 0,0 1 0 0 0,0 0 0 0 0,0 0 0 0 0,0 0 0 0 0,0 0 1 0 0,0 0-1 0 0,0 1 0 0 0,0-1 0 0 0,1 1 0 0 0,-1 0 0 0 0,0 0 0 0 0,1 0 0 0 0,0 0 0 0 0,-1 0 0 0 0,1 1 0 0 0,0-1 1 0 0,0 1-1 0 0,0-1 0 0 0,-2 5 0 0 0,-10 27 340 0 0,2-1 1 0 0,-15 61-1 0 0,-1 74-267 0 0,26-158-142 0 0,-7 47-457 0 0,7-50 212 0 0,1 0 1 0 0,-1-1-1 0 0,-1 0 1 0 0,1 1-1 0 0,-1-1 1 0 0,-5 7-1 0 0,7-11-60 0 0,0-1 0 0 0,0 0 0 0 0,0 0 0 0 0,0 0 0 0 0,0 0 0 0 0,0 0 0 0 0,0 0 0 0 0,0 0 0 0 0,0 0 0 0 0,-1-1 0 0 0,1 1 0 0 0,0 0 0 0 0,-1-1 0 0 0,1 1 0 0 0,0-1 0 0 0,-1 1 0 0 0,1-1 0 0 0,-1 1 0 0 0,1-1 0 0 0,-1 0 0 0 0,1 0 0 0 0,-4 0 0 0 0,-5 0-4356 0 0</inkml:trace>
</inkml:ink>
</file>

<file path=ppt/ink/ink2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7:49.2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13 8929 0 0,'0'0'11305'0'0,"16"-3"-11112"0"0,-2 1-161 0 0,7-1-4 0 0,-1 0 1 0 0,1 2-1 0 0,34 1 0 0 0,151 7-13 0 0,-118-7-3546 0 0,-41 0-814 0 0,-40-1 942 0 0</inkml:trace>
</inkml:ink>
</file>

<file path=ppt/ink/ink2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7:49.4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42 3284 0 0,'0'0'10322'0'0,"16"-7"-8745"0"0,53-20-78 0 0,-64 25-1338 0 0,1 0 0 0 0,-1 1 1 0 0,1 0-1 0 0,-1 1 0 0 0,1-1 1 0 0,-1 1-1 0 0,1 0 0 0 0,0 0 1 0 0,-1 1-1 0 0,1 0 0 0 0,-1 0 1 0 0,1 0-1 0 0,7 3 0 0 0,-3-1 28 0 0,13 4 19 0 0,1 2 0 0 0,-1 0-1 0 0,0 2 1 0 0,-1 1 0 0 0,-1 0-1 0 0,0 2 1 0 0,0 0 0 0 0,32 31 0 0 0,-29-22-174 0 0,-2 0 1 0 0,0 2 0 0 0,-2 0-1 0 0,-1 1 1 0 0,-1 1 0 0 0,19 38-1 0 0,-28-46-37 0 0,-1-1 0 0 0,-1 1-1 0 0,0 0 1 0 0,-2 1 0 0 0,0 0-1 0 0,-2 0 1 0 0,2 20 0 0 0,-4-26-58 0 0,-1 1 1 0 0,0-1 0 0 0,-1 0-1 0 0,-1 0 1 0 0,0 0-1 0 0,-1 0 1 0 0,0 0 0 0 0,-1-1-1 0 0,-1 1 1 0 0,-11 22 0 0 0,4-16-262 0 0,0-1 0 0 0,-1-1 0 0 0,-1 0 1 0 0,0 0-1 0 0,-1-2 0 0 0,-2 0 0 0 0,-19 16 1 0 0,1-6-1646 0 0,-1-1 1 0 0,-64 34-1 0 0,40-31-1385 0 0,-21 0-1521 0 0</inkml:trace>
</inkml:ink>
</file>

<file path=ppt/ink/ink2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7:49.9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89 1 7081 0 0,'0'0'4693'0'0,"-12"18"-3468"0"0,12-18-1225 0 0,-50 79 1621 0 0,46-71-1395 0 0,0-1 1 0 0,1 1-1 0 0,0-1 0 0 0,0 1 0 0 0,1 0 1 0 0,0 0-1 0 0,0 0 0 0 0,1 0 0 0 0,0 0 1 0 0,0 16-1 0 0,1-12-4 0 0,-1 10-8 0 0,2 0 0 0 0,1 0 0 0 0,0-1 0 0 0,2 1 0 0 0,0-1 0 0 0,1 0 0 0 0,2 0 0 0 0,0 0 0 0 0,11 22 0 0 0,-6-19-184 0 0,1-1 1 0 0,1-1-1 0 0,2 0 0 0 0,0 0 1 0 0,1-2-1 0 0,0 0 0 0 0,26 20 1 0 0,-14-15-165 0 0,1-1 0 0 0,1-2 0 0 0,1-1-1 0 0,1-2 1 0 0,1-1 0 0 0,0-2 0 0 0,47 16 0 0 0,-49-22-675 0 0,1-2 0 0 0,0 0 0 0 0,1-3 1 0 0,65 4-1 0 0,-87-9 473 0 0,5 1-637 0 0,1-2-1 0 0,0 1 1 0 0,0-2-1 0 0,29-6 1 0 0,32-15-3109 0 0</inkml:trace>
</inkml:ink>
</file>

<file path=ppt/ink/ink2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7:50.5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42 7369 0 0,'0'0'9556'0'0,"14"-8"-9061"0"0,46-22 7 0 0,-58 29-464 0 0,0 0-1 0 0,0 1 1 0 0,0-1 0 0 0,0 1 0 0 0,0 0 0 0 0,0-1 0 0 0,0 1 0 0 0,0 0 0 0 0,0 0-1 0 0,0 0 1 0 0,0 0 0 0 0,0 1 0 0 0,0-1 0 0 0,0 1 0 0 0,0-1 0 0 0,0 1 0 0 0,0-1-1 0 0,0 1 1 0 0,0 0 0 0 0,0 0 0 0 0,2 2 0 0 0,5 2 129 0 0,0-1-100 0 0,0 1 0 0 0,0 0 0 0 0,0 0 0 0 0,0 1-1 0 0,-1 0 1 0 0,0 0 0 0 0,0 1 0 0 0,0 0 0 0 0,-1 1 0 0 0,-1 0 0 0 0,1 0 0 0 0,-1 0 0 0 0,0 1 0 0 0,-1 0 0 0 0,0 0 0 0 0,0 0 0 0 0,-1 1 0 0 0,0-1 0 0 0,-1 1 0 0 0,0 0 0 0 0,-1 0 0 0 0,0 0 0 0 0,1 18 0 0 0,-2 7 71 0 0,-3 1 1 0 0,-1-1 0 0 0,-1 0-1 0 0,-14 53 1 0 0,15-75-103 0 0,-11 63 111 0 0,13-69-116 0 0,0 0-1 0 0,1 0 1 0 0,0 0 0 0 0,0 0 0 0 0,1 0 0 0 0,0 0 0 0 0,0 0 0 0 0,4 10 0 0 0,-3-13 1 0 0,0 0 0 0 0,-1-1 0 0 0,2 1 0 0 0,-1-1 0 0 0,0 0-1 0 0,1 0 1 0 0,-1 0 0 0 0,1 0 0 0 0,0 0 0 0 0,0-1 0 0 0,0 1 0 0 0,1-1 0 0 0,-1 0 0 0 0,0 1 0 0 0,1-2 0 0 0,-1 1 0 0 0,1 0 0 0 0,0-1 0 0 0,0 0 0 0 0,0 1 0 0 0,5-1 0 0 0,7 2 95 0 0,0-1 1 0 0,0-1-1 0 0,30-1 0 0 0,2-5-26 0 0,0-1-1 0 0,88-26 1 0 0,-117 28-101 0 0,-11 1-46 0 0,3 1-118 0 0,0-1 0 0 0,-1 0 0 0 0,1-1 1 0 0,16-8-1 0 0,-37 11-5971 0 0,-19 17-2025 0 0,2-5 1783 0 0</inkml:trace>
</inkml:ink>
</file>

<file path=ppt/ink/ink2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7:54.0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12 223 7745 0 0,'0'0'3142'0'0,"-3"-12"-1997"0"0,-5-41-138 0 0,8 51-933 0 0,0-1-1 0 0,0 0 1 0 0,0 0 0 0 0,0 0 0 0 0,0 0 0 0 0,1 1 0 0 0,-1-1 0 0 0,1 0 0 0 0,0 0 0 0 0,0 1 0 0 0,0-1 0 0 0,0 0 0 0 0,0 1 0 0 0,1-1 0 0 0,-1 1 0 0 0,3-3 0 0 0,0 0 47 0 0,1 1 0 0 0,0-1-1 0 0,0 1 1 0 0,9-7 0 0 0,-9 7-29 0 0,10-7 159 0 0,1 1-1 0 0,1 1 1 0 0,-1 0-1 0 0,33-11 1 0 0,-38 16-125 0 0,1 0 1 0 0,0 1 0 0 0,-1 1-1 0 0,1 0 1 0 0,1 0-1 0 0,-1 2 1 0 0,0-1 0 0 0,18 2-1 0 0,-28 0-109 0 0,0-1 0 0 0,0 1 0 0 0,-1-1-1 0 0,1 1 1 0 0,0 0 0 0 0,0-1 0 0 0,-1 1 0 0 0,1 0-1 0 0,0 0 1 0 0,-1 0 0 0 0,1 1 0 0 0,-1-1 0 0 0,1 0-1 0 0,-1 0 1 0 0,1 1 0 0 0,-1-1 0 0 0,0 1 0 0 0,0-1-1 0 0,0 1 1 0 0,0 0 0 0 0,0-1 0 0 0,0 1 0 0 0,0 0-1 0 0,-1 0 1 0 0,1 0 0 0 0,-1-1 0 0 0,1 1 0 0 0,-1 0-1 0 0,1 0 1 0 0,-1 4 0 0 0,0 1 43 0 0,0 0 0 0 0,0 0 0 0 0,0 0 0 0 0,-1 0 0 0 0,0 0 0 0 0,-1 0 0 0 0,-2 10 0 0 0,-6 6 47 0 0,-1 0-1 0 0,0-1 1 0 0,-2 0-1 0 0,-15 20 1 0 0,8-13 53 0 0,-15 32 0 0 0,33-57-119 0 0,0 0 0 0 0,0 0 0 0 0,1 0 0 0 0,0 0 0 0 0,0 0 0 0 0,-1 6 0 0 0,2-10-32 0 0,0 1-1 0 0,0 0 1 0 0,0 0 0 0 0,0 0 0 0 0,0-1-1 0 0,0 1 1 0 0,0 0 0 0 0,0 0-1 0 0,0 0 1 0 0,0-1 0 0 0,1 1-1 0 0,-1 0 1 0 0,0 0 0 0 0,0 0-1 0 0,1-1 1 0 0,-1 1 0 0 0,1 0-1 0 0,-1-1 1 0 0,1 1 0 0 0,-1 0 0 0 0,1-1-1 0 0,-1 1 1 0 0,1-1 0 0 0,-1 1-1 0 0,1-1 1 0 0,0 1 0 0 0,-1-1-1 0 0,1 1 1 0 0,0-1 0 0 0,0 1-1 0 0,-1-1 1 0 0,1 0 0 0 0,0 1-1 0 0,0-1 1 0 0,-1 0 0 0 0,2 0-1 0 0,10 2 31 0 0,0-2 0 0 0,0 1-1 0 0,-1-2 1 0 0,1 0-1 0 0,0 0 1 0 0,18-5-1 0 0,-2-1-32 0 0,42-17 1 0 0,-51 16-463 0 0,0-1 1 0 0,-1 0 0 0 0,27-19 0 0 0,-27 14-4290 0 0,24-22 1 0 0,-27 20-11 0 0</inkml:trace>
</inkml:ink>
</file>

<file path=ppt/ink/ink2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7:54.1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44 5336 0 0,'0'0'8217'0'0,"-3"-34"-11725"0"0,12 32 1448 0 0,5-5-1997 0 0</inkml:trace>
</inkml:ink>
</file>

<file path=ppt/ink/ink2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7:54.6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90 2644 0 0,'0'0'11241'0'0,"10"-14"-10163"0"0,35-41-261 0 0,-43 53-778 0 0,0 0 1 0 0,-1 0-1 0 0,1 1 0 0 0,0-1 0 0 0,0 1 1 0 0,0-1-1 0 0,1 1 0 0 0,-1 0 0 0 0,0 0 1 0 0,1 0-1 0 0,-1 0 0 0 0,0 0 0 0 0,1 0 1 0 0,-1 1-1 0 0,1-1 0 0 0,-1 1 1 0 0,1-1-1 0 0,-1 1 0 0 0,1 0 0 0 0,-1 0 1 0 0,5 1-1 0 0,2-1 65 0 0,4 0-9 0 0,0 0-1 0 0,-1 1 1 0 0,1 1-1 0 0,21 5 1 0 0,-30-6-77 0 0,-1 0 0 0 0,1 0 1 0 0,0 1-1 0 0,0 0 0 0 0,-1-1 1 0 0,1 2-1 0 0,-1-1 0 0 0,0 0 1 0 0,0 1-1 0 0,0-1 0 0 0,0 1 1 0 0,0 0-1 0 0,0 0 1 0 0,-1 0-1 0 0,1 0 0 0 0,-1 1 1 0 0,0-1-1 0 0,0 0 0 0 0,2 5 1 0 0,-2-2 8 0 0,0-1 0 0 0,-1 1 1 0 0,1-1-1 0 0,-1 1 0 0 0,0-1 1 0 0,-1 1-1 0 0,1 0 0 0 0,-1-1 1 0 0,0 1-1 0 0,-1 0 1 0 0,1-1-1 0 0,-1 1 0 0 0,0 0 1 0 0,-3 8-1 0 0,-3 2 178 0 0,0 1 0 0 0,-1-2 0 0 0,-13 21 0 0 0,12-21 9 0 0,0 1-1 0 0,-13 31 0 0 0,22-46-203 0 0,-1 1-1 0 0,1 0 1 0 0,-1-1-1 0 0,1 1 1 0 0,0 0-1 0 0,-1-1 0 0 0,1 1 1 0 0,0 0-1 0 0,0 0 1 0 0,0-1-1 0 0,0 1 0 0 0,1 0 1 0 0,-1 1-1 0 0,1-2-3 0 0,-1 0 1 0 0,1 0-1 0 0,-1 0 0 0 0,1 0 0 0 0,-1-1 0 0 0,1 1 0 0 0,-1 0 1 0 0,1 0-1 0 0,0-1 0 0 0,-1 1 0 0 0,1 0 0 0 0,0-1 1 0 0,0 1-1 0 0,0 0 0 0 0,-1-1 0 0 0,1 0 0 0 0,1 1 0 0 0,4 1 10 0 0,-1-1-1 0 0,1 0 1 0 0,-1 0-1 0 0,1 0 0 0 0,-1-1 1 0 0,10 0-1 0 0,-15 0-15 0 0,11 0-101 0 0,1-1 1 0 0,-1-1-1 0 0,0 0 0 0 0,0 0 0 0 0,0-1 0 0 0,-1 0 0 0 0,1-1 1 0 0,-1 0-1 0 0,1-1 0 0 0,10-6 0 0 0,17-16-3466 0 0,-3-4-4147 0 0,-24 18 3199 0 0</inkml:trace>
</inkml:ink>
</file>

<file path=ppt/ink/ink2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7:55.0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1 272 4468 0 0,'0'0'13065'0'0,"13"-6"-12168"0"0,-1 1-634 0 0,0 0 0 0 0,21-4-1 0 0,-31 9-222 0 0,0 0-1 0 0,0 0 1 0 0,0 0-1 0 0,0 0 0 0 0,0 1 1 0 0,0-1-1 0 0,0 1 1 0 0,0-1-1 0 0,0 1 1 0 0,0 0-1 0 0,-1 0 0 0 0,1 0 1 0 0,0 0-1 0 0,0 0 1 0 0,-1 0-1 0 0,1 0 0 0 0,0 0 1 0 0,-1 1-1 0 0,1-1 1 0 0,-1 1-1 0 0,0-1 0 0 0,1 1 1 0 0,1 3-1 0 0,4 3 146 0 0,29 29 105 0 0,-2 1 0 0 0,-2 2 1 0 0,49 78-1 0 0,-75-108-436 0 0,-2-1-1 0 0,1 1 1 0 0,-1 0-1 0 0,4 14 1 0 0,-7-21 91 0 0,0-1 1 0 0,-1 1-1 0 0,1-1 0 0 0,-1 1 1 0 0,0 0-1 0 0,0-1 1 0 0,1 1-1 0 0,-2-1 0 0 0,1 1 1 0 0,0 0-1 0 0,-1-1 0 0 0,1 1 1 0 0,-1 0-1 0 0,1-1 0 0 0,-1 1 1 0 0,0-1-1 0 0,0 0 0 0 0,-1 1 1 0 0,1-1-1 0 0,0 0 0 0 0,-1 1 1 0 0,-2 2-1 0 0,1-2-338 0 0,-1 0 1 0 0,0 0-1 0 0,0-1 0 0 0,0 1 0 0 0,0-1 1 0 0,0 0-1 0 0,-1 0 0 0 0,1 0 1 0 0,0 0-1 0 0,-7 1 0 0 0,5-2-797 0 0,0 0 0 0 0,-1-1 0 0 0,1 1-1 0 0,-12-2 1 0 0,-17-4-3460 0 0</inkml:trace>
  <inkml:trace contextRef="#ctx0" brushRef="#br0" timeOffset="1">19 238 6521 0 0,'0'0'4371'0'0,"9"-14"-3038"0"0,33-46 53 0 0,-35 52-1029 0 0,0 0 0 0 0,0 1 1 0 0,0 0-1 0 0,1 0 0 0 0,0 1 1 0 0,13-9-1 0 0,-2 5 255 0 0,31-12 0 0 0,-32 14-427 0 0,17-6-96 0 0,2 2 0 0 0,0 1 0 0 0,0 2 0 0 0,75-9 0 0 0,-108 17-188 0 0,2 1-79 0 0,1-1-1 0 0,0 1 0 0 0,8 1 1 0 0,-14-1 90 0 0,0 0 0 0 0,-1 0 1 0 0,1 0-1 0 0,0 1 0 0 0,0-1 1 0 0,-1 0-1 0 0,1 0 0 0 0,0 1 0 0 0,0-1 1 0 0,-1 1-1 0 0,1-1 0 0 0,0 0 1 0 0,-1 1-1 0 0,1-1 0 0 0,0 2 0 0 0,-1-2-18 0 0,1 1-1 0 0,-1-1 0 0 0,0 1 1 0 0,0-1-1 0 0,0 1 1 0 0,0-1-1 0 0,0 1 0 0 0,0-1 1 0 0,0 1-1 0 0,0-1 0 0 0,0 1 1 0 0,0-1-1 0 0,0 1 0 0 0,0-1 1 0 0,0 1-1 0 0,0-1 0 0 0,0 1 1 0 0,0-1-1 0 0,0 1 0 0 0,-1-1 1 0 0,1 1-1 0 0,0-1 0 0 0,0 0 1 0 0,-1 1-1 0 0,1-1 1 0 0,-1 1-1 0 0,-1 2-472 0 0,0-1 1 0 0,-1 0-1 0 0,1 1 0 0 0,-1-1 1 0 0,0 0-1 0 0,0 0 0 0 0,-3 1 1 0 0,4-1 246 0 0,-24 13-3761 0 0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39:00.9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152 277 7929 0 0,'0'0'8031'0'0,"7"-14"-6472"0"0,22-46-303 0 0,-27 58-1141 0 0,-1-1 1 0 0,0 1-1 0 0,0-1 1 0 0,-1 1-1 0 0,1-1 0 0 0,0 0 1 0 0,-1 1-1 0 0,0-1 0 0 0,1 0 1 0 0,-1 1-1 0 0,0-1 1 0 0,-1 0-1 0 0,1 1 0 0 0,-1-5 1 0 0,1 6-47 0 0,-1-1-1 0 0,0 1 1 0 0,0-1 0 0 0,1 1 0 0 0,-1-1 0 0 0,0 1 0 0 0,0 0 0 0 0,0 0-1 0 0,0-1 1 0 0,0 1 0 0 0,-1 0 0 0 0,1 0 0 0 0,0 0 0 0 0,0 0-1 0 0,-1 0 1 0 0,1 0 0 0 0,-3 0 0 0 0,0-1 35 0 0,0 1 0 0 0,0 0-1 0 0,0 0 1 0 0,0 0 0 0 0,0 1 0 0 0,0-1 0 0 0,0 1 0 0 0,0 0 0 0 0,0 0-1 0 0,-1 0 1 0 0,1 1 0 0 0,0-1 0 0 0,-7 3 0 0 0,5 0-74 0 0,-1 0 1 0 0,1 0-1 0 0,0 0 1 0 0,0 1-1 0 0,0 0 0 0 0,1 0 1 0 0,-1 0-1 0 0,1 1 1 0 0,0 0-1 0 0,0 0 1 0 0,1 0-1 0 0,-1 1 1 0 0,1-1-1 0 0,-5 10 0 0 0,5-8-41 0 0,1-1 0 0 0,0 1-1 0 0,0 0 1 0 0,1 0-1 0 0,-1 1 1 0 0,2-1-1 0 0,-1 1 1 0 0,1-1 0 0 0,0 1-1 0 0,0-1 1 0 0,1 1-1 0 0,0-1 1 0 0,2 11-1 0 0,-2-16-7 0 0,1 1 0 0 0,-1-1 0 0 0,1 1 0 0 0,0 0-1 0 0,0-1 1 0 0,0 0 0 0 0,0 1 0 0 0,1-1-1 0 0,-1 0 1 0 0,0 1 0 0 0,1-1 0 0 0,0 0-1 0 0,0 0 1 0 0,-1 0 0 0 0,1 0 0 0 0,0-1 0 0 0,0 1-1 0 0,1 0 1 0 0,-1-1 0 0 0,0 1 0 0 0,1-1-1 0 0,-1 0 1 0 0,0 0 0 0 0,1 0 0 0 0,2 1-1 0 0,-2-2 13 0 0,1 1 0 0 0,-1-1 0 0 0,0 1 0 0 0,0-1 0 0 0,0 0 0 0 0,1 0 0 0 0,-1 0 0 0 0,0 0 0 0 0,0-1 0 0 0,0 0 0 0 0,0 1-1 0 0,1-1 1 0 0,-1 0 0 0 0,0 0 0 0 0,0-1 0 0 0,-1 1 0 0 0,1-1 0 0 0,0 1 0 0 0,0-1 0 0 0,3-3 0 0 0,3-4 24 0 0,0 0-1 0 0,-1 0 1 0 0,0-1 0 0 0,-1 0 0 0 0,0-1 0 0 0,5-11 0 0 0,30-72 263 0 0,-29 62-180 0 0,1-2 99 0 0,-2 4 819 0 0,30-55 1 0 0,-39 94-605 0 0,-2 6-227 0 0,-1 40-400 0 0,1-7-807 0 0,-6 59-1 0 0,3-92 762 0 0,0 0 0 0 0,-1 0 1 0 0,-1-1-1 0 0,0 1 0 0 0,-1-1 0 0 0,-1 0 0 0 0,0 0 0 0 0,-10 15 1 0 0,15-26 120 0 0,-6 7-1315 0 0,0 1 1 0 0,0-2 0 0 0,-1 1-1 0 0,-13 13 1 0 0,-22 10-5086 0 0</inkml:trace>
</inkml:ink>
</file>

<file path=ppt/ink/ink2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7:56.3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81 149 64 0 0,'0'0'9301'0'0,"-2"-12"-7905"0"0,-6-39-95 0 0,8 50-1153 0 0,0 0 1 0 0,0 0-1 0 0,-1-1 0 0 0,1 1 1 0 0,0 0-1 0 0,-1 0 0 0 0,1 0 1 0 0,-1-1-1 0 0,1 1 1 0 0,-1 0-1 0 0,0 0 0 0 0,1 0 1 0 0,-1 0-1 0 0,0 0 0 0 0,0-1 1 0 0,0 2-104 0 0,1 0 0 0 0,-1 0 0 0 0,1 0 0 0 0,0 0 0 0 0,-1-1 0 0 0,1 1 0 0 0,0 0 0 0 0,-1 0 0 0 0,1 0 1 0 0,-1 0-1 0 0,1 0 0 0 0,0 0 0 0 0,-1 0 0 0 0,1 0 0 0 0,-1 1 0 0 0,1-1 0 0 0,0 0 0 0 0,-1 0 0 0 0,1 0 0 0 0,0 0 0 0 0,-1 0 0 0 0,1 1 1 0 0,0-1-1 0 0,-1 0 0 0 0,1 0 0 0 0,0 1 0 0 0,-1-1 0 0 0,1 0 0 0 0,-3 3 90 0 0,1 0 0 0 0,-1 0 1 0 0,1 0-1 0 0,0 0 0 0 0,-3 5 0 0 0,5-7-114 0 0,-6 10 160 0 0,1 0 1 0 0,1 0-1 0 0,-1 1 0 0 0,2 0 1 0 0,0 0-1 0 0,0 0 0 0 0,1 0 1 0 0,-1 20-1 0 0,3-26-154 0 0,0 1 1 0 0,0-1-1 0 0,0 0 0 0 0,1 1 0 0 0,0-1 1 0 0,1 0-1 0 0,-1 1 0 0 0,1-1 0 0 0,0 0 1 0 0,1 0-1 0 0,-1-1 0 0 0,1 1 0 0 0,0 0 1 0 0,1-1-1 0 0,-1 0 0 0 0,1 0 1 0 0,0 0-1 0 0,7 6 0 0 0,-4-5-11 0 0,0-1 0 0 0,1 0 1 0 0,0 0-1 0 0,0-1 0 0 0,0 0 0 0 0,0 0 0 0 0,1-1 0 0 0,-1 0 0 0 0,1-1 1 0 0,0 1-1 0 0,0-2 0 0 0,0 1 0 0 0,0-1 0 0 0,0-1 0 0 0,0 0 1 0 0,0 0-1 0 0,18-3 0 0 0,-17 1-1 0 0,0 0 0 0 0,0 0 0 0 0,-1-1-1 0 0,1-1 1 0 0,-1 0 0 0 0,1 0 0 0 0,-1 0 0 0 0,0-1 0 0 0,-1-1 0 0 0,1 0 0 0 0,-1 0 0 0 0,0 0 0 0 0,-1-1 0 0 0,0 0 0 0 0,13-16-1 0 0,-17 18 32 0 0,0 0 0 0 0,0-1 0 0 0,0 1 0 0 0,0-1 0 0 0,-1 0 0 0 0,0 0 0 0 0,0 0 0 0 0,-1 0 0 0 0,1 0 0 0 0,-2-1 0 0 0,1 1 0 0 0,0 0 0 0 0,-1-1 0 0 0,0 1 0 0 0,-1 0 0 0 0,0-1 0 0 0,0 1 0 0 0,-3-11 0 0 0,2 9-12 0 0,-1 0 0 0 0,0 0 1 0 0,-1 1-1 0 0,1-1 0 0 0,-2 1 1 0 0,1 0-1 0 0,-1 0 1 0 0,0 0-1 0 0,0 1 0 0 0,-1 0 1 0 0,0 0-1 0 0,0 0 0 0 0,-12-8 1 0 0,6 6-195 0 0,0 0 0 0 0,-1 2 0 0 0,0-1 1 0 0,0 2-1 0 0,0-1 0 0 0,-1 2 0 0 0,0 0 1 0 0,0 1-1 0 0,0 0 0 0 0,0 1 0 0 0,-18-1 1 0 0,19 6-1631 0 0,12-3 1550 0 0,1 1 0 0 0,0-1 0 0 0,-1 0 1 0 0,1 0-1 0 0,0 1 0 0 0,-1-1-240 0 0,1 0 241 0 0,0 1-1 0 0,0-1 0 0 0,-1 0 0 0 0,1 1 0 0 0,0-1 1 0 0,0 0-1 0 0,0 1 0 0 0,0-1 0 0 0,-1 0 0 0 0,1 1 1 0 0,0-1-1 0 0,0 1 0 0 0,0-1 0 0 0,0 0 0 0 0,0 1 1 0 0,0-1-1 0 0,0 0 0 0 0,0 1 0 0 0,0-1 0 0 0,0 1 1 0 0,0-1-1 0 0,0 0 0 0 0,1 1 0 0 0,-1-1 0 0 0,0 0 1 0 0,0 1-1 0 0,4 6-4825 0 0</inkml:trace>
</inkml:ink>
</file>

<file path=ppt/ink/ink2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7:56.6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24 4104 0 0,'0'0'6285'0'0,"82"-24"-14746"0"0</inkml:trace>
</inkml:ink>
</file>

<file path=ppt/ink/ink2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7:56.9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1 132 3160 0 0,'0'0'8410'0'0,"8"-13"-7430"0"0,30-42 165 0 0,-34 50-1007 0 0,0 0 1 0 0,0 1-1 0 0,0 0 1 0 0,1 0-1 0 0,0 0 1 0 0,0 1-1 0 0,0-1 1 0 0,0 1-1 0 0,0 0 1 0 0,1 1-1 0 0,-1-1 1 0 0,1 1-1 0 0,0 0 1 0 0,0 0-1 0 0,7 0 1 0 0,-9 1-79 0 0,7-2 77 0 0,0 0 0 0 0,1 1 1 0 0,0 1-1 0 0,-1 0 0 0 0,1 0 1 0 0,0 1-1 0 0,22 4 0 0 0,-29-4-101 0 0,-1 2 0 0 0,1-1 0 0 0,0 0 0 0 0,0 1-1 0 0,0 0 1 0 0,-1 0 0 0 0,1 1 0 0 0,-1-1 0 0 0,0 1 0 0 0,0 0-1 0 0,1 0 1 0 0,-2 0 0 0 0,1 1 0 0 0,0-1 0 0 0,-1 1-1 0 0,0 0 1 0 0,0 0 0 0 0,0 0 0 0 0,0 0 0 0 0,4 9 0 0 0,-4-5 15 0 0,0 1-1 0 0,0-1 1 0 0,-1 1 0 0 0,0-1 0 0 0,-1 1 0 0 0,1 0 0 0 0,-2-1 0 0 0,1 1 0 0 0,-1 0 0 0 0,-1 0 0 0 0,0 0 0 0 0,-3 13 0 0 0,-3 6 315 0 0,-1-1 0 0 0,-19 41 0 0 0,4-12 129 0 0,18-35-359 0 0,5-21-134 0 0,0 1 0 0 0,1-1 0 0 0,-1 1 0 0 0,0-1 0 0 0,0 1 0 0 0,0-1 0 0 0,0 1 0 0 0,0-1 0 0 0,0 0 0 0 0,1 1 0 0 0,-1-1 0 0 0,0 1 0 0 0,0-1 0 0 0,1 0 0 0 0,-1 1 0 0 0,0-1 0 0 0,1 1-1 0 0,-1-1 1 0 0,0 0 0 0 0,1 1 0 0 0,-1-1 0 0 0,0 0 0 0 0,1 0 0 0 0,-1 1 0 0 0,1-1 0 0 0,-1 0 0 0 0,0 0 0 0 0,1 0 0 0 0,-1 1 0 0 0,1-1 0 0 0,-1 0 0 0 0,1 0 0 0 0,-1 0 0 0 0,1 0-1 0 0,-1 0 1 0 0,1 0 0 0 0,-1 0 0 0 0,1 0 0 0 0,0 0 0 0 0,12-1 9 0 0,0 0 0 0 0,1-1 0 0 0,-1 0 0 0 0,18-6 0 0 0,52-21-303 0 0,-76 26 248 0 0,21-10-1506 0 0,0-1 0 0 0,50-35-1 0 0,-64 40-1660 0 0,-1-1 0 0 0,13-11 1 0 0,-12 6-1429 0 0</inkml:trace>
</inkml:ink>
</file>

<file path=ppt/ink/ink2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7:57.4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1 249 4104 0 0,'0'0'13310'0'0,"14"-5"-12623"0"0,-2 0-454 0 0,1 0 0 0 0,21-4 0 0 0,-31 9-191 0 0,-1 0 0 0 0,1 0 0 0 0,-1 0 0 0 0,1 0 0 0 0,-1 1 0 0 0,0-1 0 0 0,1 1 0 0 0,-1 0 0 0 0,1 0 0 0 0,-1 0 0 0 0,0 0 0 0 0,0 0 0 0 0,1 0 0 0 0,-1 1 0 0 0,0-1 0 0 0,0 1 0 0 0,0-1 0 0 0,0 1 0 0 0,-1 0 0 0 0,1 0 0 0 0,1 2 0 0 0,5 4 120 0 0,15 13 17 0 0,-1 2 0 0 0,-1 0 0 0 0,-1 1-1 0 0,-1 1 1 0 0,-2 1 0 0 0,0 0-1 0 0,13 30 1 0 0,-28-51-209 0 0,1 1 0 0 0,-1-1 1 0 0,0 1-1 0 0,-1 0 0 0 0,1-1 0 0 0,-1 1 1 0 0,0 0-1 0 0,0 0 0 0 0,-1 0 0 0 0,0 9 1 0 0,-1-12-82 0 0,1 0 1 0 0,-1-1 0 0 0,0 1 0 0 0,0 0 0 0 0,0-1 0 0 0,0 1 0 0 0,0-1 0 0 0,0 1 0 0 0,-1-1 0 0 0,1 1 0 0 0,-1-1-1 0 0,0 0 1 0 0,0 0 0 0 0,0 0 0 0 0,0 0 0 0 0,0 0 0 0 0,0 0 0 0 0,0-1 0 0 0,-1 1 0 0 0,1-1 0 0 0,0 1 0 0 0,-1-1-1 0 0,-4 2 1 0 0,1-1-748 0 0,-1 0-1 0 0,0 0 1 0 0,0 0-1 0 0,-14 1 1 0 0,-16-2-4766 0 0,-2-3-938 0 0</inkml:trace>
  <inkml:trace contextRef="#ctx0" brushRef="#br0" timeOffset="1">30 221 5745 0 0,'0'0'7284'0'0,"83"-84"-6088"0"0,-47 60 64 0 0,5-2-339 0 0,4 4-397 0 0,1 0-260 0 0,-3 6-184 0 0,0 4-80 0 0,-8 4-88 0 0,-8 4-72 0 0,-8 1-300 0 0,-8 3-337 0 0,-8 0-463 0 0,-4 5-596 0 0,-16 7-676 0 0,2-5-1832 0 0</inkml:trace>
</inkml:ink>
</file>

<file path=ppt/ink/ink2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7:57.8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0 820 0 0,'0'0'0'0'0</inkml:trace>
</inkml:ink>
</file>

<file path=ppt/ink/ink2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7:58.1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197 63 1148 0 0,'0'0'14285'0'0,"-13"-7"-13294"0"0,-4-2-602 0 0,-25-9 0 0 0,40 17-352 0 0,1 1-1 0 0,-1 0 0 0 0,1-1 0 0 0,-1 1 1 0 0,0 0-1 0 0,1 0 0 0 0,-1 0 0 0 0,0 0 1 0 0,1 0-1 0 0,-1 0 0 0 0,1 0 0 0 0,-1 1 1 0 0,0-1-1 0 0,1 1 0 0 0,-1-1 0 0 0,1 1 1 0 0,-1-1-1 0 0,1 1 0 0 0,-1 0 1 0 0,1 0-1 0 0,0 0 0 0 0,-1 0 0 0 0,1 0 1 0 0,0 0-1 0 0,0 0 0 0 0,0 0 0 0 0,-1 0 1 0 0,1 1-1 0 0,-1 1 0 0 0,-3 3 125 0 0,-3 3 35 0 0,-1 1 1 0 0,2-1-1 0 0,0 2 0 0 0,0-1 1 0 0,0 1-1 0 0,-8 20 0 0 0,12-24-139 0 0,1 1-1 0 0,-1-1 0 0 0,1 1 0 0 0,1 0 1 0 0,0 0-1 0 0,0 0 0 0 0,0 0 0 0 0,1 0 1 0 0,0 0-1 0 0,0 0 0 0 0,3 13 1 0 0,-1-16-51 0 0,-1-1 0 0 0,1 1 0 0 0,0-1 0 0 0,0 1 0 0 0,0-1 1 0 0,1 0-1 0 0,-1 0 0 0 0,1 0 0 0 0,0 0 0 0 0,0 0 1 0 0,1-1-1 0 0,-1 0 0 0 0,1 1 0 0 0,-1-1 0 0 0,1 0 1 0 0,0-1-1 0 0,0 1 0 0 0,1-1 0 0 0,-1 0 0 0 0,0 0 0 0 0,1 0 1 0 0,7 2-1 0 0,-1-1-1 0 0,0-1 0 0 0,0 0 0 0 0,0 0 0 0 0,0-1 0 0 0,0 0 0 0 0,0-1 0 0 0,0-1 0 0 0,21-2 0 0 0,-24 1 4 0 0,-1 0 1 0 0,1 0-1 0 0,0-1 1 0 0,0 0-1 0 0,-1 0 0 0 0,0-1 1 0 0,1 0-1 0 0,-1 0 1 0 0,-1-1-1 0 0,1 0 0 0 0,-1 0 1 0 0,0-1-1 0 0,11-11 1 0 0,-14 13 2 0 0,1-1 0 0 0,-1 1 0 0 0,0-1 1 0 0,-1 0-1 0 0,1 1 0 0 0,-1-1 0 0 0,0-1 1 0 0,0 1-1 0 0,-1 0 0 0 0,1 0 0 0 0,-1 0 1 0 0,0-1-1 0 0,-1 1 0 0 0,1-1 0 0 0,-1 1 1 0 0,0-1-1 0 0,0 1 0 0 0,-1-1 0 0 0,0 1 1 0 0,0 0-1 0 0,-3-10 0 0 0,1 7-14 0 0,-1 1 0 0 0,0-1-1 0 0,0 1 1 0 0,0 0 0 0 0,-1 0-1 0 0,0 1 1 0 0,-1-1-1 0 0,0 1 1 0 0,0 0 0 0 0,0 1-1 0 0,0-1 1 0 0,-1 1 0 0 0,-14-8-1 0 0,7 5-212 0 0,0 1-1 0 0,-1 0 0 0 0,0 2 1 0 0,0-1-1 0 0,0 2 0 0 0,-24-5 0 0 0,29 7 229 0 0,2 0-2588 0 0</inkml:trace>
</inkml:ink>
</file>

<file path=ppt/ink/ink2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7:58.4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39 92 0 0,'0'0'15829'0'0,"82"-34"-15000"0"0,-72 32-517 0 0,3-1-312 0 0,-3 3-136 0 0,2 0-348 0 0,-1 0-513 0 0,1 0-547 0 0,-2 0-744 0 0,0 3-1664 0 0,0-3-3089 0 0</inkml:trace>
</inkml:ink>
</file>

<file path=ppt/ink/ink2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7:58.7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65 4712 0 0,'0'0'11770'0'0,"15"-9"-10782"0"0,47-30-258 0 0,-58 36-659 0 0,0 1 1 0 0,1 0 0 0 0,-1 0-1 0 0,0 1 1 0 0,0-1 0 0 0,1 1-1 0 0,-1 0 1 0 0,1 0-1 0 0,0 1 1 0 0,-1-1 0 0 0,1 1-1 0 0,-1 0 1 0 0,1 0 0 0 0,4 1-1 0 0,9 0 113 0 0,-9-1-126 0 0,0 0-1 0 0,0 1 0 0 0,0 0 0 0 0,-1 1 0 0 0,1 0 0 0 0,-1 0 0 0 0,1 0 0 0 0,-1 1 0 0 0,0 1 0 0 0,0 0 0 0 0,0 0 0 0 0,0 0 0 0 0,-1 1 0 0 0,1 0 0 0 0,-1 0 0 0 0,-1 1 1 0 0,1 0-1 0 0,-1 0 0 0 0,0 1 0 0 0,0-1 0 0 0,-1 1 0 0 0,0 0 0 0 0,0 1 0 0 0,0 0 0 0 0,-1-1 0 0 0,-1 1 0 0 0,1 1 0 0 0,2 8 0 0 0,2 14-11 0 0,-1-1 0 0 0,-2 1-1 0 0,-1-1 1 0 0,-1 1 0 0 0,-2 38-1 0 0,-1-63-38 0 0,-1 0 0 0 0,0 0 0 0 0,-1 0 0 0 0,0 0 0 0 0,0 0-1 0 0,0 0 1 0 0,0-1 0 0 0,-1 1 0 0 0,0-1 0 0 0,0 1 0 0 0,-1-1 0 0 0,1 0-1 0 0,-1 0 1 0 0,0-1 0 0 0,-1 1 0 0 0,1-1 0 0 0,-1 0 0 0 0,1 0-1 0 0,-1 0 1 0 0,-1-1 0 0 0,1 0 0 0 0,0 0 0 0 0,-1 0 0 0 0,1-1 0 0 0,-1 1-1 0 0,0-1 1 0 0,0-1 0 0 0,-8 2 0 0 0,13-2-14 0 0,1-1-1 0 0,-1 0 1 0 0,1 0-1 0 0,-1 0 1 0 0,1 0-1 0 0,-1 0 1 0 0,1 0-1 0 0,-1 0 1 0 0,1 0-1 0 0,-1 0 1 0 0,1 0-1 0 0,-1 0 1 0 0,1-1-1 0 0,-1 1 1 0 0,1 0 0 0 0,-1 0-1 0 0,1 0 1 0 0,-1-1-1 0 0,1 1 1 0 0,0 0-1 0 0,-1 0 1 0 0,1-1-1 0 0,-1 1 1 0 0,1 0-1 0 0,0-1 1 0 0,-1 1-1 0 0,1-1 1 0 0,0 1 0 0 0,-1 0-1 0 0,1-1 1 0 0,0 1-1 0 0,0-1 1 0 0,-1 1-1 0 0,1-1 1 0 0,0 1-1 0 0,0-1 1 0 0,0 1-1 0 0,0-1 1 0 0,0 1-1 0 0,0-1 1 0 0,0 1 0 0 0,0-1-1 0 0,0 1 1 0 0,0-1-1 0 0,0 1 1 0 0,0-1-1 0 0,0 1 1 0 0,0-2-1 0 0,1 0-43 0 0,-1-1 0 0 0,1 1 0 0 0,0-1 0 0 0,-1 0 0 0 0,1 1 0 0 0,0-1 0 0 0,1 1 0 0 0,1-3 0 0 0,5-5 40 0 0,1 1 0 0 0,0 0 0 0 0,1 0 0 0 0,0 1 0 0 0,0 1 0 0 0,1-1 0 0 0,22-10 0 0 0,-32 17 20 0 0,6-2 41 0 0,0 0 1 0 0,1 0-1 0 0,-1 0 0 0 0,1 1 0 0 0,0 0 1 0 0,0 1-1 0 0,11-2 0 0 0,58 1 151 0 0,-54 2-138 0 0,72-6 736 0 0,-47 2-2208 0 0,0 2-6837 0 0</inkml:trace>
</inkml:ink>
</file>

<file path=ppt/ink/ink2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7:59.0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92 0 3300 0 0,'0'0'16853'0'0,"-11"5"-16721"0"0,2-2-109 0 0,1 1 1 0 0,0-1 0 0 0,-13 10-1 0 0,20-12-19 0 0,1-1 1 0 0,-1 1-1 0 0,1 0 0 0 0,-1-1 0 0 0,1 1 0 0 0,-1 0 0 0 0,1 0 0 0 0,-1-1 1 0 0,1 1-1 0 0,0 0 0 0 0,0 0 0 0 0,-1-1 0 0 0,1 1 0 0 0,0 0 0 0 0,0 0 1 0 0,0 0-1 0 0,0 0 0 0 0,0-1 0 0 0,0 1 0 0 0,0 0 0 0 0,0 0 1 0 0,0 0-1 0 0,0 0 0 0 0,0-1 0 0 0,0 1 0 0 0,1 1 0 0 0,11 20 125 0 0,-8-15-80 0 0,51 78 350 0 0,-41-65-315 0 0,0-1 0 0 0,-2 2 0 0 0,0 0 1 0 0,17 43-1 0 0,-27-60-85 0 0,-1 0 0 0 0,0 0 0 0 0,0 1 0 0 0,0-1 0 0 0,-1 0 0 0 0,0 0 1 0 0,0 1-1 0 0,0-1 0 0 0,0 0 0 0 0,-2 8 0 0 0,2-9-26 0 0,-1-1-1 0 0,0 1 0 0 0,0-1 1 0 0,-1 1-1 0 0,1-1 0 0 0,-1 0 1 0 0,1 1-1 0 0,-1-1 0 0 0,0 0 1 0 0,1 0-1 0 0,-1 0 0 0 0,0 0 1 0 0,0-1-1 0 0,-1 1 0 0 0,1 0 1 0 0,0-1-1 0 0,-5 3 0 0 0,-1 0-449 0 0,0 0 1 0 0,-1-1-1 0 0,1 0 0 0 0,-1 0 0 0 0,-16 2 0 0 0,16-4-896 0 0,1 0 0 0 0,0-1 0 0 0,-1 0 1 0 0,-8-2-1 0 0,-17-4-4038 0 0</inkml:trace>
</inkml:ink>
</file>

<file path=ppt/ink/ink2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7:59.3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0 190 5805 0 0,'0'0'3988'0'0,"14"-11"-2229"0"0,-1 0-1404 0 0,3-3 242 0 0,1 0 0 0 0,0 2 1 0 0,25-15-1 0 0,-12 11 293 0 0,1 2 1 0 0,0 1-1 0 0,1 1 1 0 0,36-8-1 0 0,-32 12-887 0 0,1 1 0 0 0,-1 2 0 0 0,60 0 0 0 0,-95 5-41 0 0,-1 0 1 0 0,0 0 0 0 0,1 0-1 0 0,-1 0 1 0 0,0 0 0 0 0,1-1-1 0 0,-1 1 1 0 0,0 0 0 0 0,1 0-1 0 0,-1 0 1 0 0,0 0 0 0 0,1 1-1 0 0,-1-1 1 0 0,0 0 0 0 0,0 0-1 0 0,1 0 1 0 0,-1 0 0 0 0,0 0-1 0 0,1 0 1 0 0,-1 0 0 0 0,0 1-1 0 0,1-1 1 0 0,-1 0-1 0 0,0 0 1 0 0,0 0 0 0 0,1 1-1 0 0,-1-1 1 0 0,0 0 0 0 0,0 0-1 0 0,0 1 1 0 0,1-1 0 0 0,-1 0-1 0 0,0 0 1 0 0,0 1 0 0 0,0-1-1 0 0,0 0 1 0 0,1 1 0 0 0,-1-1-1 0 0,0 0 1 0 0,0 1 0 0 0,0-1-1 0 0,0 0 1 0 0,0 1 0 0 0,0-1-1 0 0,0 0 1 0 0,0 1 0 0 0,0-1-1 0 0,0 0 1 0 0,0 1 0 0 0,0-1-1 0 0,0 0 1 0 0,-1 1 0 0 0,1-1-1 0 0,0 0 1 0 0,0 0 0 0 0,0 1-1 0 0,0-1 1 0 0,0 0 0 0 0,-1 1-1 0 0,1-1 1 0 0,0 0-1 0 0,0 0 1 0 0,0 1 0 0 0,-1-1-1 0 0,1 0 1 0 0,-18 18-2485 0 0,-3-4-501 0 0,1-4-1418 0 0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39:01.3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1 427 7629 0 0,'0'0'13770'0'0,"18"6"-12903"0"0,-4-1-734 0 0,1-1 0 0 0,-1 0 1 0 0,1-1-1 0 0,0 0 0 0 0,0-2 0 0 0,0 1 1 0 0,1-2-1 0 0,-1 0 0 0 0,17-3 0 0 0,367-64 992 0 0,45-6-482 0 0,-51 21-511 0 0,97-13-30 0 0,-185 8 175 0 0,-249 42-224 0 0,0-2 0 0 0,-1-2 1 0 0,67-34-1 0 0,-115 50-113 0 0,-3 1-82 0 0,0 0 0 0 0,-1 1 0 0 0,1-1 0 0 0,-1-1-1 0 0,1 1 1 0 0,-1 0 0 0 0,0-1 0 0 0,6-5 0 0 0,-9 7 86 0 0,0 1 0 0 0,0 0 0 0 0,0 0 0 0 0,0 0 0 0 0,-1-1 0 0 0,1 1-1 0 0,0 0 1 0 0,0 0 0 0 0,0 0 0 0 0,0 0 0 0 0,0-1 0 0 0,0 1 0 0 0,-1 0 0 0 0,1 0 0 0 0,0 0 0 0 0,0 0 0 0 0,0 0 0 0 0,0-1 0 0 0,-1 1 0 0 0,1 0 0 0 0,0 0 0 0 0,0 0-1 0 0,0 0 1 0 0,-1 0 0 0 0,1 0 0 0 0,0 0 0 0 0,0 0 0 0 0,0 0 0 0 0,-1 0 0 0 0,1 0 0 0 0,0 0 0 0 0,0 0 0 0 0,0 0 0 0 0,-1 0 0 0 0,-8-1-796 0 0,-31 0-7002 0 0,3 1-480 0 0</inkml:trace>
</inkml:ink>
</file>

<file path=ppt/ink/ink2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8:00.2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 52 1516 0 0,'0'0'14301'0'0,"-1"-11"-13436"0"0,0-8-572 0 0,0 1-90 0 0,1 14 213 0 0,0 9 381 0 0,9 250 1680 0 0,-9-226-2427 0 0,0-19-431 0 0,0 1-1 0 0,1 0 1 0 0,0-1 0 0 0,1 1 0 0 0,0 0-1 0 0,7 18 1 0 0,-2-18-2080 0 0,-6-10 1554 0 0,0-1 604 0 0,-1 1 1 0 0,0-1-1 0 0,1 0 1 0 0,-1 0-1 0 0,1 0 1 0 0,-1 0-1 0 0,0 1 1 0 0,1-1-1 0 0,-1 0 1 0 0,1 0-1 0 0,-1 0 1 0 0,1 0-1 0 0,-1 0 1 0 0,1 0-1 0 0,-1 0 1 0 0,1 0-1 0 0,7-4-5031 0 0</inkml:trace>
</inkml:ink>
</file>

<file path=ppt/ink/ink2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8:00.5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7797 0 0,'0'0'8520'0'0,"63"17"-13476"0"0,-48-15-332 0 0</inkml:trace>
</inkml:ink>
</file>

<file path=ppt/ink/ink2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8:00.8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5521 0 0,'0'0'15141'0'0,"7"2"-14990"0"0,-2 0-143 0 0,0-1 0 0 0,-1 1 0 0 0,0 0 0 0 0,1 1 0 0 0,-1-1 0 0 0,0 1 0 0 0,0 0-1 0 0,0 0 1 0 0,0 0 0 0 0,-1 0 0 0 0,1 1 0 0 0,4 6 0 0 0,-2-1 9 0 0,-1 0 0 0 0,5 14-1 0 0,6 10-21 0 0,-56-28-7657 0 0,23-1 4150 0 0,12-3 1150 0 0,10-1-719 0 0,53-10-1263 0 0</inkml:trace>
</inkml:ink>
</file>

<file path=ppt/ink/ink2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8:01.8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0 226 796 0 0,'0'0'6859'0'0,"2"-4"-6541"0"0,1 0-112 0 0,-1 0 0 0 0,0 0 0 0 0,1 0-1 0 0,0 0 1 0 0,0 1 0 0 0,0-1 0 0 0,5-3 0 0 0,-3 2 449 0 0,-1 0 0 0 0,1-1 0 0 0,-1 0 0 0 0,-1 1-1 0 0,7-12 1 0 0,-7 11-350 0 0,0 0 0 0 0,1 0-1 0 0,-1 0 1 0 0,2 1 0 0 0,-1 0-1 0 0,6-6 1 0 0,2 0 2 0 0,1 1-1 0 0,1 0 1 0 0,-1 1-1 0 0,2 1 1 0 0,-1 0-1 0 0,1 0 1 0 0,1 2-1 0 0,-1 0 1 0 0,1 1-1 0 0,0 0 1 0 0,0 1-1 0 0,0 1 1 0 0,23-2-1 0 0,-36 5-271 0 0,0 0-1 0 0,1 0 1 0 0,-1 0-1 0 0,0 0 1 0 0,0 1-1 0 0,1-1 1 0 0,-1 1-1 0 0,0 0 1 0 0,0 0 0 0 0,0 0-1 0 0,0 0 1 0 0,0 0-1 0 0,0 1 1 0 0,0 0-1 0 0,-1-1 1 0 0,1 1-1 0 0,0 0 1 0 0,-1 0-1 0 0,1 0 1 0 0,3 5-1 0 0,-3-2-13 0 0,1 1 0 0 0,-1-1-1 0 0,0 1 1 0 0,-1 0 0 0 0,1-1 0 0 0,-1 1-1 0 0,0 1 1 0 0,-1-1 0 0 0,3 12-1 0 0,0 14 38 0 0,-1 0 1 0 0,-2 1-1 0 0,-1 0 0 0 0,-6 46 0 0 0,0-49 27 0 0,-1-1 0 0 0,-16 43 0 0 0,1-6 413 0 0,22-65-464 0 0,-1 1 0 0 0,0-1 1 0 0,1 1-1 0 0,0-1 0 0 0,-1 1 1 0 0,1 0-1 0 0,0-1 0 0 0,0 1 1 0 0,0 0-1 0 0,0-1 0 0 0,0 1 0 0 0,1 2 1 0 0,0-3-24 0 0,-1 0 1 0 0,1-1-1 0 0,-1 1 0 0 0,1 0 1 0 0,0-1-1 0 0,-1 1 1 0 0,1-1-1 0 0,0 1 1 0 0,0-1-1 0 0,-1 1 0 0 0,1-1 1 0 0,0 0-1 0 0,0 1 1 0 0,0-1-1 0 0,0 0 0 0 0,-1 0 1 0 0,1 0-1 0 0,0 1 1 0 0,0-1-1 0 0,0 0 0 0 0,0 0 1 0 0,0 0-1 0 0,0 0 1 0 0,1-1-1 0 0,12 1 48 0 0,1-2 0 0 0,-1 0 0 0 0,0 0 0 0 0,27-9 0 0 0,54-25-95 0 0,-55 20 4 0 0,23-12-255 0 0,-24 11-1650 0 0,0 1-5225 0 0,-29 11 2321 0 0,5-6-2139 0 0</inkml:trace>
</inkml:ink>
</file>

<file path=ppt/ink/ink2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8:02.4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93 8557 0 0,'0'0'7546'0'0,"13"-13"-7039"0"0,45-41-112 0 0,-54 51-348 0 0,-1 0 1 0 0,1 1 0 0 0,0-1-1 0 0,0 1 1 0 0,0 0-1 0 0,0 0 1 0 0,0 1-1 0 0,0-1 1 0 0,0 1 0 0 0,1 0-1 0 0,-1 0 1 0 0,0 0-1 0 0,1 0 1 0 0,-1 1-1 0 0,1 0 1 0 0,8 1-1 0 0,-2-1 104 0 0,-6 0-38 0 0,1 0 1 0 0,0 0-1 0 0,0 1 1 0 0,-1-1-1 0 0,1 2 1 0 0,0-1-1 0 0,5 2 1 0 0,-9-2-85 0 0,0 0 0 0 0,0 0 0 0 0,0 0 0 0 0,-1 1 0 0 0,1-1 0 0 0,0 0 0 0 0,0 1 0 0 0,-1-1 1 0 0,1 1-1 0 0,-1 0 0 0 0,0-1 0 0 0,1 1 0 0 0,-1 0 0 0 0,0 0 0 0 0,0 0 0 0 0,0 0 0 0 0,0 0 0 0 0,0 0 1 0 0,-1 0-1 0 0,1 0 0 0 0,0 3 0 0 0,0 3 28 0 0,0-1 0 0 0,0 0 0 0 0,-1 1 0 0 0,0-1 0 0 0,-1 1 1 0 0,0-1-1 0 0,0 1 0 0 0,0-1 0 0 0,-1 0 0 0 0,0 0 0 0 0,-1 0 0 0 0,-3 8 0 0 0,-6 10 71 0 0,-1-1 0 0 0,-16 22-1 0 0,4-8 31 0 0,17-25-109 0 0,-1 1 72 0 0,-12 26 1 0 0,20-36-95 0 0,-1 0 0 0 0,1-1 0 0 0,0 1 0 0 0,0 0 0 0 0,0 0-1 0 0,0 0 1 0 0,0 0 0 0 0,1 0 0 0 0,0 0 0 0 0,0 0 0 0 0,0 0 0 0 0,2 6 0 0 0,-2-8-23 0 0,1-1-1 0 0,0 1 1 0 0,0-1 0 0 0,0 1-1 0 0,0-1 1 0 0,0 1-1 0 0,0-1 1 0 0,0 0 0 0 0,0 0-1 0 0,1 0 1 0 0,-1 0-1 0 0,0 0 1 0 0,1 0 0 0 0,-1 0-1 0 0,1 0 1 0 0,-1 0-1 0 0,1 0 1 0 0,0-1 0 0 0,-1 1-1 0 0,4 0 1 0 0,4 1-2 0 0,0 0 1 0 0,13 1 0 0 0,-21-3-3 0 0,9 1-149 0 0,1-1 1 0 0,-1 0-1 0 0,0-1 0 0 0,1 0 0 0 0,-1 0 0 0 0,0-1 0 0 0,0-1 0 0 0,0 0 1 0 0,0 0-1 0 0,11-6 0 0 0,-8 3-1182 0 0,1-1 0 0 0,16-13 1 0 0,-17 11-1879 0 0,-1-1 1 0 0,13-13-1 0 0,0-3-3057 0 0</inkml:trace>
</inkml:ink>
</file>

<file path=ppt/ink/ink2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8:02.6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6725 0 0,'0'0'13912'0'0,"3"13"-13539"0"0,-2-5-316 0 0,0-1-15 0 0,1 1 0 0 0,0-1 0 0 0,0 1 1 0 0,1-1-1 0 0,0 0 0 0 0,0 0 0 0 0,0 0 0 0 0,1 0 0 0 0,0-1 0 0 0,6 8 0 0 0,58 63 359 0 0,-35-41-395 0 0,-1 1 1 0 0,44 68 0 0 0,-75-103-45 0 0,0 0 0 0 0,0 0 0 0 0,0 0 0 0 0,0 0-1 0 0,0 0 1 0 0,0 0 0 0 0,0 0 0 0 0,-1 1 0 0 0,1-1 0 0 0,-1 0 0 0 0,0 0 0 0 0,0 0 0 0 0,0 1 0 0 0,0-1 0 0 0,0 4 0 0 0,-1-5-29 0 0,1 1 0 0 0,-1-1 0 0 0,0 1 0 0 0,0-1 0 0 0,1 0 0 0 0,-1 1 0 0 0,0-1 0 0 0,0 0 0 0 0,-1 0 0 0 0,1 1 0 0 0,0-1 0 0 0,0 0 0 0 0,0 0 0 0 0,-1 0 0 0 0,1 0 0 0 0,-1-1 0 0 0,1 1 0 0 0,-1 0 0 0 0,1-1 0 0 0,-1 1 0 0 0,-2 0 0 0 0,-5 2-614 0 0,0-1 0 0 0,0 0-1 0 0,0-1 1 0 0,-1 0 0 0 0,-12 0 0 0 0,-27-5-6129 0 0,9-4 895 0 0</inkml:trace>
</inkml:ink>
</file>

<file path=ppt/ink/ink2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8:02.9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1 200 7069 0 0,'0'0'4668'0'0,"96"-65"-3744"0"0,-49 43 440 0 0,9-2 88 0 0,2 0-543 0 0,2 5-449 0 0,-2 3-220 0 0,-2 1-180 0 0,-10 6-60 0 0,-5 4-88 0 0,-7 5-184 0 0,-12 0-293 0 0,-8 0-279 0 0,-11 12-432 0 0,-6 2-548 0 0,-14 3-608 0 0,1 0-1660 0 0</inkml:trace>
</inkml:ink>
</file>

<file path=ppt/ink/ink2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8:03.4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1088 8929 0 0,'0'0'11064'0'0,"19"-9"-10330"0"0,11-6-489 0 0,1 1-1 0 0,0 1 0 0 0,52-13 1 0 0,520-113 584 0 0,128-31-795 0 0,198-101-693 0 0,-136 27 450 0 0,-535 167 47 0 0,133-26-2220 0 0,-384 101 1603 0 0,12-1 509 0 0,-8 2-7843 0 0</inkml:trace>
</inkml:ink>
</file>

<file path=ppt/ink/ink2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8:07.2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 1 8885 0 0,'0'0'10039'0'0,"-5"0"-9976"0"0,4 0-62 0 0,-15 3 52 0 0,16-3-52 0 0,0 0-1 0 0,0 0 1 0 0,0 0-1 0 0,-1 0 1 0 0,1 0 0 0 0,0 0-1 0 0,0 0 1 0 0,0 0-1 0 0,0 0 1 0 0,0 0-1 0 0,0 0 1 0 0,0 0-1 0 0,0 0 1 0 0,0 0 0 0 0,0 0-1 0 0,0 1 1 0 0,0-1-1 0 0,0 0 1 0 0,0 0-1 0 0,0 0 1 0 0,0 0-1 0 0,0 0 1 0 0,0 0 0 0 0,0 0-1 0 0,0 0 1 0 0,0 0-1 0 0,0 0 1 0 0,0 0-1 0 0,0 0 1 0 0,0 1-1 0 0,0-1 1 0 0,0 0 0 0 0,0 0-1 0 0,0 0 1 0 0,0 0-1 0 0,0 0 1 0 0,0 0-1 0 0,0 0 1 0 0,0 0-1 0 0,0 0 1 0 0,0 0 0 0 0,0 0-1 0 0,0 0 1 0 0,0 0-1 0 0,0 0 1 0 0,0 1-1 0 0,0-1 1 0 0,0 0 0 0 0,1 0-1 0 0,-1 0 1 0 0,0 0-1 0 0,0 0 1 0 0,0 0-1 0 0,0 0 1 0 0,0 0-1 0 0,0 0 1 0 0,12 5 26 0 0,31 7 2 0 0,0-2 0 0 0,65 7 0 0 0,-74-12 36 0 0,153 21 2124 0 0,-186-26-2180 0 0,0 0 0 0 0,0 0 0 0 0,0 1 0 0 0,0-1 0 0 0,0 0 0 0 0,0 1 0 0 0,1-1 0 0 0,-1 0 0 0 0,0 1 0 0 0,0-1-1 0 0,0 1 1 0 0,0 0 0 0 0,0-1 0 0 0,-1 1 0 0 0,1 0 0 0 0,0 0 0 0 0,0-1 0 0 0,0 1 0 0 0,-1 0 0 0 0,1 0 0 0 0,0 0 0 0 0,-1 0 0 0 0,1 0 0 0 0,0 2-1 0 0,-1-2-8 0 0,0 0 0 0 0,1 0-1 0 0,-2 1 1 0 0,1-1-1 0 0,0 0 1 0 0,0 0-1 0 0,0 1 1 0 0,0-1 0 0 0,-1 0-1 0 0,1 0 1 0 0,-1 0-1 0 0,1 1 1 0 0,-1-1-1 0 0,1 0 1 0 0,-1 0 0 0 0,0 0-1 0 0,1 0 1 0 0,-1 0-1 0 0,0 0 1 0 0,0 0-1 0 0,0 0 1 0 0,-1 1 0 0 0,-8 7-213 0 0,0-1 0 0 0,0 0 0 0 0,-1 0 0 0 0,0-1 1 0 0,0 0-1 0 0,-1-1 0 0 0,0-1 0 0 0,-15 6 0 0 0,-16-1-3254 0 0,-4-6-3743 0 0,17-4 896 0 0</inkml:trace>
</inkml:ink>
</file>

<file path=ppt/ink/ink2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8:07.5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1 376 4196 0 0,'0'0'9060'0'0,"5"-14"-7525"0"0,0 2-1198 0 0,-3 5-151 0 0,0 0-1 0 0,1 0 1 0 0,0 1 0 0 0,0-1 0 0 0,1 0-1 0 0,0 1 1 0 0,0 0 0 0 0,0 0 0 0 0,1 0-1 0 0,0 1 1 0 0,9-8 0 0 0,7-3 268 0 0,2 1 0 0 0,0 1 0 0 0,0 1 1 0 0,1 1-1 0 0,1 1 0 0 0,30-9 0 0 0,158-35 484 0 0,-210 55-918 0 0,226-46 594 0 0,70-16-4187 0 0,-285 60 2198 0 0,-5 1-3127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35:41.4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0 145 1188 0 0,'0'0'19089'0'0,"15"-11"-18785"0"0,46-32-185 0 0,-51 36-120 0 0,1 2 0 0 0,0-1 0 0 0,0 1 1 0 0,0 1-1 0 0,0 0 0 0 0,13-3 0 0 0,14-5 16 0 0,-18 4 301 0 0,0 1 0 0 0,0 1 1 0 0,0 0-1 0 0,1 2 1 0 0,0 0-1 0 0,31-1 0 0 0,-51 5-283 0 0,0 0 0 0 0,0 0 0 0 0,0 0 0 0 0,0 1-1 0 0,0-1 1 0 0,0 0 0 0 0,0 1 0 0 0,0-1 0 0 0,-1 0-1 0 0,1 1 1 0 0,0-1 0 0 0,0 1 0 0 0,0 0-1 0 0,0-1 1 0 0,0 1 0 0 0,-1 0 0 0 0,1-1 0 0 0,0 1-1 0 0,-1 0 1 0 0,1 0 0 0 0,-1 0 0 0 0,1-1 0 0 0,0 1-1 0 0,-1 0 1 0 0,0 0 0 0 0,1 0 0 0 0,-1 0-1 0 0,0 0 1 0 0,1 0 0 0 0,-1 0 0 0 0,0 0 0 0 0,0 2-1 0 0,1 5 57 0 0,0-1 0 0 0,-1 1-1 0 0,-1 12 1 0 0,1-6 5 0 0,-1 4-46 0 0,-6 28 0 0 0,5-33-372 0 0,0 0 0 0 0,1 0 0 0 0,0 0 0 0 0,1 25-1 0 0,0-37 235 0 0,0 0-1 0 0,0 0 1 0 0,1-1-1 0 0,-1 1 1 0 0,0 0-1 0 0,0 0 1 0 0,0 0-1 0 0,0-1 1 0 0,1 1-1 0 0,-1 0 0 0 0,0-1 1 0 0,1 1-1 0 0,-1 0 1 0 0,0 0-1 0 0,1-1 1 0 0,-1 1-1 0 0,1-1 1 0 0,-1 1-1 0 0,1 0 1 0 0,-1-1-1 0 0,1 1 0 0 0,0-1 1 0 0,-1 1-1 0 0,1-1 1 0 0,0 0-1 0 0,-1 1 1 0 0,1-1-1 0 0,0 0 1 0 0,-1 1-1 0 0,1-1 1 0 0,0 0-1 0 0,0 0 1 0 0,-1 0-1 0 0,1 1 0 0 0,0-1 1 0 0,0 0-1 0 0,0 0 1 0 0,-1 0-1 0 0,1 0 1 0 0,0 0-1 0 0,0-1 1 0 0,-1 1-1 0 0,1 0 1 0 0,0 0-1 0 0,1-1 0 0 0,1 0-545 0 0,1-1-1 0 0,-1 1 1 0 0,1-1-1 0 0,-1 0 1 0 0,0 0-1 0 0,0-1 0 0 0,0 1 1 0 0,3-3-1 0 0,30-38-8382 0 0,-18 19 5003 0 0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39:02.7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123 213 1368 0 0,'0'0'7017'0'0,"-3"0"-6688"0"0,-7 0-50 0 0,10 0-242 0 0,0 0 0 0 0,0 0 0 0 0,0 0-1 0 0,0 0 1 0 0,-1 0 0 0 0,1 0-1 0 0,0 0 1 0 0,0 0 0 0 0,0 0-1 0 0,0-1 1 0 0,0 1 0 0 0,0 0-1 0 0,0 0 1 0 0,-1 0 0 0 0,1 0-1 0 0,0 0 1 0 0,0 0 0 0 0,0 0-1 0 0,0 0 1 0 0,0 0 0 0 0,0-1-1 0 0,0 1 1 0 0,0 0 0 0 0,0 0-1 0 0,0 0 1 0 0,-1 0 0 0 0,1 0 0 0 0,0 0-1 0 0,0-1 1 0 0,0 1 0 0 0,0 0-1 0 0,0 0 1 0 0,0 0 0 0 0,0 0-1 0 0,0 0 1 0 0,0-1 0 0 0,0 1-1 0 0,0 0 1 0 0,0 0 0 0 0,0 0-1 0 0,0 0 1 0 0,1 0 0 0 0,-1-1-1 0 0,0 1-14 0 0,0 0 0 0 0,0 0 0 0 0,0 0 0 0 0,0 0-1 0 0,0-1 1 0 0,0 1 0 0 0,0 0 0 0 0,0 0 0 0 0,0 0-1 0 0,0 0 1 0 0,0 0 0 0 0,0-1 0 0 0,0 1 0 0 0,0 0-1 0 0,0 0 1 0 0,0 0 0 0 0,0 0 0 0 0,0 0 0 0 0,0-1-1 0 0,0 1 1 0 0,0 0 0 0 0,-1 0 0 0 0,1 0 0 0 0,0 0-1 0 0,0 0 1 0 0,0-1 0 0 0,0 1 0 0 0,0 0 0 0 0,0 0-1 0 0,0 0 1 0 0,0 0 0 0 0,-1 0 0 0 0,1 0 0 0 0,0 0-1 0 0,0 0 1 0 0,0 0 0 0 0,0 0 0 0 0,0-1 0 0 0,-1 1-1 0 0,1 0 1 0 0,0 0 0 0 0,0 0 0 0 0,0 0 0 0 0,-1 0-1 0 0,-25 0 5258 0 0,7 3-5600 0 0,11 3 1477 0 0,7-5-1015 0 0,0-1-1 0 0,0 1 0 0 0,0-1 1 0 0,1 1-1 0 0,-1 0 0 0 0,0-1 1 0 0,0 1-1 0 0,1 0 0 0 0,-1-1 1 0 0,0 1-1 0 0,1 0 0 0 0,-1 0 1 0 0,1 0-1 0 0,-1 0 0 0 0,0 1 1 0 0,-6 17 271 0 0,3-11-304 0 0,0 0-1 0 0,1 1 1 0 0,0 0-1 0 0,0 0 1 0 0,1 0 0 0 0,-2 18-1 0 0,-3-71 191 0 0,6 20-378 0 0,0 0 0 0 0,2 1 0 0 0,5-34 0 0 0,-4 44 104 0 0,1-1-1 0 0,1 0 1 0 0,0 1 0 0 0,1-1-1 0 0,0 1 1 0 0,1 0-1 0 0,8-12 1 0 0,-12 22-6 0 0,0 1 0 0 0,-1-1 0 0 0,1 1 0 0 0,0 0 0 0 0,0 0 0 0 0,1-1 0 0 0,-1 2 0 0 0,0-1 0 0 0,1 0 0 0 0,-1 0 0 0 0,1 1 0 0 0,-1-1 0 0 0,1 1 1 0 0,3-1-1 0 0,-5 1-7 0 0,1 1 0 0 0,-1 0 0 0 0,1-1 0 0 0,-1 1 0 0 0,1 0 0 0 0,-1 0 0 0 0,1 0 0 0 0,-1 0 0 0 0,1 1 0 0 0,-1-1 1 0 0,1 0-1 0 0,-1 1 0 0 0,1-1 0 0 0,-1 1 0 0 0,1-1 0 0 0,-1 1 0 0 0,0-1 0 0 0,1 1 0 0 0,-1 0 0 0 0,0 0 0 0 0,1 0 0 0 0,-1 0 1 0 0,0 0-1 0 0,0 0 0 0 0,0 0 0 0 0,0 0 0 0 0,0 0 0 0 0,1 2 0 0 0,3 5 34 0 0,0 0 1 0 0,0 0-1 0 0,-1 1 1 0 0,0-1-1 0 0,-1 1 0 0 0,0 0 1 0 0,0 0-1 0 0,2 15 1 0 0,-2 1-9 0 0,0 48 1 0 0,-3-72-58 0 0,6-12-5 0 0,-3 4 36 0 0,28-72-33 0 0,-27 71 53 0 0,0 0 0 0 0,0 0 0 0 0,1 1 1 0 0,1-1-1 0 0,-1 1 0 0 0,1 0 0 0 0,9-8 0 0 0,-14 14-16 0 0,0 0 0 0 0,0 0 0 0 0,1 0-1 0 0,-1 1 1 0 0,0-1 0 0 0,1 0 0 0 0,-1 1-1 0 0,1-1 1 0 0,-1 1 0 0 0,1-1 0 0 0,-1 1-1 0 0,1 0 1 0 0,-1-1 0 0 0,1 1-1 0 0,-1 0 1 0 0,1 0 0 0 0,0 0 0 0 0,-1 0-1 0 0,1 0 1 0 0,-1 1 0 0 0,1-1 0 0 0,-1 0-1 0 0,1 1 1 0 0,-1-1 0 0 0,1 1 0 0 0,-1 0-1 0 0,1-1 1 0 0,-1 1 0 0 0,0 0 0 0 0,1 0-1 0 0,0 1 1 0 0,5 3 6 0 0,0 1 0 0 0,-1 1 0 0 0,0-1-1 0 0,8 11 1 0 0,-3-4-26 0 0,18 22-509 0 0,10 11-1544 0 0,-33-41 533 0 0,-1 0-1 0 0,1 0 1 0 0,7 5 0 0 0,-6-8-3774 0 0</inkml:trace>
</inkml:ink>
</file>

<file path=ppt/ink/ink2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8:11.5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7645 0 0,'0'0'8841'0'0,"11"4"-8399"0"0,72 32 216 0 0,-23-6-159 0 0,138 79 389 0 0,-128-66-839 0 0,-26-16-516 0 0,70 54 0 0 0,-103-68-857 0 0,-8-2-3676 0 0</inkml:trace>
</inkml:ink>
</file>

<file path=ppt/ink/ink2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8:12.0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71 1 7401 0 0,'0'0'11515'0'0,"-7"12"-11054"0"0,-2 2-333 0 0,4-6-69 0 0,1-1 0 0 0,-1 1 0 0 0,1 1 0 0 0,0-1 0 0 0,1 0 1 0 0,0 1-1 0 0,-3 14 0 0 0,-1 15-469 0 0,1 0 0 0 0,2 1 1 0 0,1 0-1 0 0,4 57 0 0 0,-1-94 50 0 0,1 1 1 0 0,-1 0-1 0 0,1-1 0 0 0,-1 1 0 0 0,1-1 1 0 0,0 1-1 0 0,0-1 0 0 0,0 1 0 0 0,1-1 1 0 0,1 3-1 0 0,-2-4-151 0 0,0 1-1 0 0,0-1 1 0 0,0 0 0 0 0,0 0-1 0 0,0 0 1 0 0,0 0 0 0 0,0-1-1 0 0,0 1 1 0 0,1 0 0 0 0,-1 0-1 0 0,0-1 1 0 0,1 1 0 0 0,0 0-1 0 0,15 0-5253 0 0</inkml:trace>
</inkml:ink>
</file>

<file path=ppt/ink/ink2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8:12.2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0 128 116 0 0,'0'0'17935'0'0,"5"14"-17391"0"0,14 49-232 0 0,-17-57-280 0 0,0 1 1 0 0,-1-1-1 0 0,0 1 0 0 0,-1 0 1 0 0,1 8-1 0 0,0 3-32 0 0,-1-17-30 0 0,1 7-44 0 0,0 0-1 0 0,1 0 0 0 0,0 1 0 0 0,4 10 0 0 0,-5-17-154 0 0,0 0 0 0 0,0 0 0 0 0,1 0 0 0 0,-1 0 0 0 0,0 0 0 0 0,1 0 0 0 0,-1 0 0 0 0,1-1 0 0 0,1 3 0 0 0,-1-3-208 0 0,-1 0 0 0 0,1-1 1 0 0,-1 1-1 0 0,1 0 0 0 0,0 0 0 0 0,-1-1 0 0 0,1 1 0 0 0,-1-1 0 0 0,1 1 0 0 0,0-1 1 0 0,0 1-1 0 0,-1-1 0 0 0,4 0 0 0 0,11 0-4646 0 0</inkml:trace>
  <inkml:trace contextRef="#ctx0" brushRef="#br0" timeOffset="1">346 32 6797 0 0,'0'0'11451'0'0,"18"-5"-10891"0"0,60-14-248 0 0,-62 16-286 0 0,0 1-1 0 0,-1 1 1 0 0,1 0 0 0 0,0 1-1 0 0,0 0 1 0 0,23 5-1 0 0,-7-1-19 0 0,23 3-101 0 0,4 1-1913 0 0,-21-6-5528 0 0</inkml:trace>
</inkml:ink>
</file>

<file path=ppt/ink/ink2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8:12.7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14 3848 0 0,'0'0'12053'0'0,"14"-3"-11098"0"0,-1 0-735 0 0,-7 1-124 0 0,1 0 0 0 0,-1 1-1 0 0,1 0 1 0 0,-1 0 0 0 0,1 0-1 0 0,0 1 1 0 0,-1 0 0 0 0,1 1-1 0 0,0-1 1 0 0,-1 1 0 0 0,13 4-1 0 0,143 53 1089 0 0,69 19-1529 0 0,-214-73-63 0 0,-13-4 46 0 0,0 1 0 0 0,0 0 1 0 0,0 0-1 0 0,-1 0 0 0 0,1 0 1 0 0,0 0-1 0 0,6 4 0 0 0,-22-4-9128 0 0,-4-7 3715 0 0</inkml:trace>
</inkml:ink>
</file>

<file path=ppt/ink/ink2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8:13.0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142 0 7789 0 0,'0'0'9331'0'0,"2"8"-8706"0"0,-1-7-595 0 0,1 5 78 0 0,-1 0 1 0 0,0-1-1 0 0,0 1 1 0 0,0 0 0 0 0,0-1-1 0 0,-1 1 1 0 0,0 0-1 0 0,0 0 1 0 0,-2 10-1 0 0,-14 44 118 0 0,-1-1 0 0 0,-44 97 0 0 0,59-153-388 0 0,-25 54-1690 0 0,5-22-4236 0 0,17-30 2037 0 0</inkml:trace>
</inkml:ink>
</file>

<file path=ppt/ink/ink2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8:13.7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65 5853 0 0,'0'0'12157'0'0,"13"-8"-11862"0"0,44-25-183 0 0,-52 31-111 0 0,1 0 0 0 0,-1 0 0 0 0,0 0 0 0 0,0 0 0 0 0,1 1 0 0 0,-1 0 0 0 0,1 0 0 0 0,-1 1 0 0 0,7-1 0 0 0,5 0-11 0 0,154-2-2085 0 0,-99 4-4627 0 0,-54-2 2490 0 0,1-5-1136 0 0</inkml:trace>
</inkml:ink>
</file>

<file path=ppt/ink/ink2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8:14.0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33 8513 0 0,'0'0'4717'0'0,"17"-5"-3321"0"0,56-18-217 0 0,-68 22-1067 0 0,0 0 0 0 0,0 0 0 0 0,0 0 0 0 0,1 1 0 0 0,-1 0 0 0 0,0 0 0 0 0,0 0 0 0 0,0 1 0 0 0,0-1 0 0 0,1 1 0 0 0,8 3 0 0 0,-6 0 49 0 0,0 0 1 0 0,0 0-1 0 0,0 1 1 0 0,12 9-1 0 0,-12-8-45 0 0,13 11 82 0 0,0 0-1 0 0,-1 2 1 0 0,-1 0-1 0 0,-1 1 1 0 0,29 41-1 0 0,-26-28-122 0 0,-2 0-1 0 0,0 2 1 0 0,19 52 0 0 0,-31-66-119 0 0,0 0 1 0 0,-1 1-1 0 0,-1-1 1 0 0,-1 1-1 0 0,-1 0 1 0 0,-1 0-1 0 0,-1 0 1 0 0,-1 0-1 0 0,-3 25 1 0 0,0-29-167 0 0,0-1 1 0 0,-1 1 0 0 0,-1-1-1 0 0,-1 0 1 0 0,0-1 0 0 0,-1 1-1 0 0,-1-1 1 0 0,0 0-1 0 0,-1-1 1 0 0,-1 0 0 0 0,-20 23-1 0 0,7-13-977 0 0,-1-2-1 0 0,-2-1 1 0 0,0 0-1 0 0,-1-2 1 0 0,-1-2 0 0 0,-54 28-1 0 0,28-20-2828 0 0</inkml:trace>
</inkml:ink>
</file>

<file path=ppt/ink/ink2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8:14.3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171 1 4104 0 0,'0'0'3736'0'0,"-14"4"-2191"0"0,2-2-1308 0 0,7-1-123 0 0,-1 0-1 0 0,0 0 1 0 0,0 1 0 0 0,1-1 0 0 0,-1 1 0 0 0,1 1 0 0 0,-1-1 0 0 0,1 1 0 0 0,0 0-1 0 0,0 0 1 0 0,0 0 0 0 0,0 1 0 0 0,1 0 0 0 0,-1 0 0 0 0,-3 5 0 0 0,1 1 206 0 0,0 1-1 0 0,0-1 1 0 0,1 2 0 0 0,1-1 0 0 0,0 1 0 0 0,1-1 0 0 0,0 1-1 0 0,0 0 1 0 0,2 1 0 0 0,-1-1 0 0 0,2 1 0 0 0,-1 18 0 0 0,2-13-89 0 0,0 0 0 0 0,2 0 1 0 0,0-1-1 0 0,1 1 0 0 0,1-1 1 0 0,0 0-1 0 0,1 0 0 0 0,11 24 1 0 0,-1-13-149 0 0,1-1 1 0 0,0 0 0 0 0,2-1 0 0 0,2-1 0 0 0,0-1-1 0 0,1-1 1 0 0,1-1 0 0 0,27 21 0 0 0,0-5-137 0 0,2-2-1 0 0,1-2 1 0 0,64 30-1 0 0,-71-42-466 0 0,0-2 0 0 0,83 24 0 0 0,-92-35-1049 0 0,0-1 0 0 0,1-2 0 0 0,0-2 0 0 0,56 0 0 0 0,-4-9-2906 0 0</inkml:trace>
</inkml:ink>
</file>

<file path=ppt/ink/ink2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8:14.7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98 8689 0 0,'0'0'3950'0'0,"15"-12"-2850"0"0,51-36-95 0 0,-60 44-881 0 0,0 0 1 0 0,1 1-1 0 0,-1-1 0 0 0,1 2 1 0 0,0-1-1 0 0,-1 1 0 0 0,1 0 1 0 0,0 0-1 0 0,15-1 0 0 0,-9 1 8 0 0,30-2 253 0 0,1 1-1 0 0,67 6 0 0 0,-101-3-275 0 0,1 1-1 0 0,0 0 1 0 0,0 1-1 0 0,-1 0 1 0 0,1 1-1 0 0,-1 0 1 0 0,13 7-1 0 0,-20-9-83 0 0,0 0 0 0 0,-1 0 1 0 0,1 1-1 0 0,-1-1 0 0 0,0 1 0 0 0,0 0 0 0 0,1 0 0 0 0,-1 0 1 0 0,0 0-1 0 0,-1 0 0 0 0,1 0 0 0 0,0 1 0 0 0,-1-1 0 0 0,1 0 1 0 0,-1 1-1 0 0,0 0 0 0 0,1-1 0 0 0,-1 1 0 0 0,-1 0 0 0 0,1-1 1 0 0,0 1-1 0 0,-1 0 0 0 0,1 0 0 0 0,-1 0 0 0 0,0-1 0 0 0,0 1 0 0 0,0 0 1 0 0,0 0-1 0 0,0 0 0 0 0,-1 0 0 0 0,1-1 0 0 0,-2 5 0 0 0,-1 1 54 0 0,0 0 0 0 0,0 0 0 0 0,-1 0 0 0 0,0-1-1 0 0,0 1 1 0 0,-6 7 0 0 0,-35 41 432 0 0,35-46-443 0 0,-30 35 164 0 0,-35 42 102 0 0,66-76-275 0 0,1 1 0 0 0,1 0 0 0 0,0 0 0 0 0,1 1 0 0 0,-10 25 0 0 0,14-33-37 0 0,1 1 0 0 0,0-1 0 0 0,-1 1 0 0 0,2-1 0 0 0,-1 1 0 0 0,1 0 1 0 0,0-1-1 0 0,0 1 0 0 0,0 0 0 0 0,1-1 0 0 0,0 1 0 0 0,0 0 0 0 0,1-1 1 0 0,-1 1-1 0 0,1-1 0 0 0,0 0 0 0 0,1 0 0 0 0,-1 0 0 0 0,1 0 0 0 0,0 0 1 0 0,0 0-1 0 0,1 0 0 0 0,-1-1 0 0 0,1 0 0 0 0,0 0 0 0 0,0 0 0 0 0,0 0 1 0 0,9 5-1 0 0,0 0 16 0 0,1-1-1 0 0,0-1 1 0 0,1 0 0 0 0,-1 0 0 0 0,1-2 0 0 0,1 0 0 0 0,-1 0 0 0 0,32 3-1 0 0,4-2-673 0 0,75-3 0 0 0,-106-3 203 0 0,-1-2-4503 0 0,-52 2-2962 0 0,-17 2 1818 0 0</inkml:trace>
</inkml:ink>
</file>

<file path=ppt/ink/ink2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8:15.4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575 38 536 0 0,'0'0'12098'0'0,"-15"-7"-11730"0"0,-49-19 83 0 0,61 25-393 0 0,-1 0-1 0 0,1 0 1 0 0,-1 1-1 0 0,1-1 1 0 0,0 1-1 0 0,-1-1 1 0 0,1 1-1 0 0,-1 1 1 0 0,1-1-1 0 0,-1 0 1 0 0,1 1-1 0 0,0-1 1 0 0,-1 1-1 0 0,1 0 1 0 0,-6 3-1 0 0,-5 0 171 0 0,-58 20 1062 0 0,-109 50 1 0 0,178-73-1273 0 0,-80 42 744 0 0,74-38-625 0 0,0 1 0 0 0,1 0 0 0 0,0 0 0 0 0,0 0 0 0 0,0 1 1 0 0,-12 16-1 0 0,18-22-123 0 0,1 1-1 0 0,0 0 1 0 0,0 0 0 0 0,0 0 0 0 0,-1 0 0 0 0,2 0 0 0 0,-1 0 0 0 0,0 0 0 0 0,0 0-1 0 0,1 0 1 0 0,-1 1 0 0 0,1-1 0 0 0,0 0 0 0 0,-1 0 0 0 0,1 1 0 0 0,0-1-1 0 0,1 0 1 0 0,-1 0 0 0 0,0 1 0 0 0,0-1 0 0 0,1 0 0 0 0,0 0 0 0 0,-1 0-1 0 0,1 0 1 0 0,0 0 0 0 0,0 0 0 0 0,0 0 0 0 0,0 0 0 0 0,0 0 0 0 0,1 0 0 0 0,-1 0-1 0 0,0-1 1 0 0,1 1 0 0 0,0 0 0 0 0,2 2 0 0 0,4 2 0 0 0,1 0 1 0 0,-1 0-1 0 0,1-1 1 0 0,0 0-1 0 0,0 0 0 0 0,15 4 1 0 0,11 2 15 0 0,67 12 1 0 0,-69-17-14 0 0,-1 1 0 0 0,56 21 0 0 0,-87-28-17 0 0,3 2 5 0 0,0 0 0 0 0,0 0 1 0 0,0 0-1 0 0,5 3 0 0 0,-9-4-2 0 0,1-1 0 0 0,-1 1-1 0 0,1-1 1 0 0,-1 0 0 0 0,1 1-1 0 0,-1-1 1 0 0,1 1 0 0 0,-1 0-1 0 0,1-1 1 0 0,-1 1 0 0 0,0-1-1 0 0,1 1 1 0 0,-1 0 0 0 0,0-1-1 0 0,1 1 1 0 0,-1-1-1 0 0,0 1 1 0 0,0 0 0 0 0,0 0-1 0 0,0-1 1 0 0,0 1 0 0 0,0 0-1 0 0,0-1 1 0 0,0 1 0 0 0,0 0-1 0 0,0-1 1 0 0,0 1 0 0 0,0 0-1 0 0,0-1 1 0 0,0 1 0 0 0,-1 0-1 0 0,1-1 1 0 0,0 1-1 0 0,0 0 1 0 0,-1 0 0 0 0,-4 5 51 0 0,0-1-1 0 0,0 0 1 0 0,-1 0 0 0 0,0 0 0 0 0,0-1-1 0 0,0 0 1 0 0,-8 4 0 0 0,-2 2 17 0 0,-3 3-9 0 0,-50 35 198 0 0,62-42-214 0 0,0 0-1 0 0,0 1 1 0 0,1-1-1 0 0,0 1 0 0 0,0 1 1 0 0,-8 14-1 0 0,12-20-34 0 0,0 1 0 0 0,1 0-1 0 0,0 0 1 0 0,0 0 0 0 0,0 0 0 0 0,0 0-1 0 0,0 0 1 0 0,0 0 0 0 0,1 0-1 0 0,0 0 1 0 0,-1 1 0 0 0,1-1 0 0 0,1 0-1 0 0,-1 0 1 0 0,0 0 0 0 0,1 0-1 0 0,-1 0 1 0 0,1 1 0 0 0,0-1 0 0 0,0 0-1 0 0,0 0 1 0 0,0-1 0 0 0,1 1 0 0 0,-1 0-1 0 0,1 0 1 0 0,0-1 0 0 0,0 1-1 0 0,0-1 1 0 0,0 1 0 0 0,0-1 0 0 0,0 0-1 0 0,1 0 1 0 0,-1 0 0 0 0,1 0-1 0 0,-1 0 1 0 0,1 0 0 0 0,3 1 0 0 0,4 1 25 0 0,0 1-1 0 0,0-1 1 0 0,1 0 0 0 0,-1-1 0 0 0,1 0 0 0 0,0-1 0 0 0,11 1 0 0 0,78 0 175 0 0,-75-3-187 0 0,26-2-249 0 0,-1-3 0 0 0,80-16-1 0 0,-126 22-745 0 0,-6 4 397 0 0,-7 6-230 0 0,-93 84-9626 0 0,62-57 5606 0 0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39:03.3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1 161 9653 0 0,'0'0'8476'0'0,"15"-5"-8149"0"0,51-19-42 0 0,-55 20-188 0 0,-1 0 0 0 0,0-1 0 0 0,-1 1 1 0 0,1-2-1 0 0,11-8 0 0 0,-19 12-43 0 0,1 0 0 0 0,-1 0 1 0 0,1-1-1 0 0,-1 1 0 0 0,0-1 0 0 0,0 0 1 0 0,0 0-1 0 0,0 0 0 0 0,0 0 1 0 0,-1 0-1 0 0,0 0 0 0 0,1 0 0 0 0,-1 0 1 0 0,0 0-1 0 0,0-1 0 0 0,0-4 1 0 0,-1 7-8 0 0,0 0 0 0 0,0 0 0 0 0,0 0 1 0 0,0-1-1 0 0,0 1 0 0 0,0 0 0 0 0,0 0 1 0 0,0 0-1 0 0,0 0 0 0 0,-1 0 0 0 0,1 0 1 0 0,-1 0-1 0 0,1 0 0 0 0,-1 0 0 0 0,1 0 0 0 0,-1 0 1 0 0,1 0-1 0 0,-1 0 0 0 0,0 0 0 0 0,-1-1 1 0 0,1 1 5 0 0,-1 0 0 0 0,0 0 0 0 0,1 0 0 0 0,-1 0 0 0 0,0 0 0 0 0,0 0 0 0 0,0 0 0 0 0,0 1 0 0 0,0-1 0 0 0,-3 0 0 0 0,0 0 3 0 0,0 1 0 0 0,0 0 0 0 0,-1 0 0 0 0,1 0 0 0 0,0 1 1 0 0,0-1-1 0 0,0 1 0 0 0,-9 3 0 0 0,8-1-19 0 0,1-1 0 0 0,0 1 0 0 0,-1 0 0 0 0,1 1 1 0 0,0 0-1 0 0,0-1 0 0 0,1 1 0 0 0,-1 1 0 0 0,1-1 1 0 0,0 1-1 0 0,0 0 0 0 0,1 0 0 0 0,-1 0 0 0 0,-3 7 1 0 0,5-7-47 0 0,0 0 0 0 0,0-1 0 0 0,0 1 0 0 0,0 0 1 0 0,1 0-1 0 0,0 0 0 0 0,0 0 0 0 0,0 0 1 0 0,1 0-1 0 0,-1 0 0 0 0,1 0 0 0 0,1 0 1 0 0,-1 0-1 0 0,1 0 0 0 0,0 0 0 0 0,0 0 1 0 0,0 0-1 0 0,2 5 0 0 0,-1-6-82 0 0,1 0 0 0 0,-1 0 0 0 0,1 0 0 0 0,-1-1 0 0 0,1 1 0 0 0,0-1 0 0 0,0 0 0 0 0,1 1 0 0 0,-1-1 0 0 0,1-1 0 0 0,-1 1-1 0 0,1-1 1 0 0,0 1 0 0 0,0-1 0 0 0,0 0 0 0 0,0 0 0 0 0,1-1 0 0 0,-1 1 0 0 0,5 0 0 0 0,6 1-551 0 0,0 0-1 0 0,1-1 1 0 0,-1 0 0 0 0,20-1 0 0 0,-20-2-564 0 0,0 0 0 0 0,0-1 0 0 0,0 0 1 0 0,0-1-1 0 0,-1-1 0 0 0,1 0 0 0 0,24-12 1 0 0,-26 11 311 0 0,-2-2 0 0 0,1 0 0 0 0,16-12 0 0 0,-20 11 1071 0 0,0 1 0 0 0,0-1 0 0 0,0 0 0 0 0,10-15 0 0 0,-15 19 366 0 0,0-1 1 0 0,-1 1-1 0 0,1-1 0 0 0,-1 0 0 0 0,0 0 1 0 0,0 0-1 0 0,-1 0 0 0 0,1-1 0 0 0,-1 1 1 0 0,0 0-1 0 0,0-10 0 0 0,-1 13-327 0 0,0-1 0 0 0,0 1 0 0 0,0 0 1 0 0,-1 0-1 0 0,1 0 0 0 0,-1 0 0 0 0,1 0 0 0 0,-1 0 0 0 0,0 0 0 0 0,0 0 0 0 0,0 0 0 0 0,0 0 0 0 0,0 0 0 0 0,0 0 1 0 0,-1 1-1 0 0,1-1 0 0 0,0 1 0 0 0,-1-1 0 0 0,1 1 0 0 0,-1-1 0 0 0,0 1 0 0 0,0 0 0 0 0,1-1 0 0 0,-1 1 0 0 0,0 0 1 0 0,0 0-1 0 0,0 1 0 0 0,0-1 0 0 0,0 0 0 0 0,0 1 0 0 0,-3-1 0 0 0,0-1-20 0 0,0 2 0 0 0,0-1 0 0 0,0 0 0 0 0,-1 1-1 0 0,1 0 1 0 0,0 0 0 0 0,0 1 0 0 0,0 0 0 0 0,-1-1 0 0 0,1 2 0 0 0,0-1-1 0 0,0 0 1 0 0,-5 4 0 0 0,7-4-168 0 0,1 0 0 0 0,-1 1 1 0 0,1 0-1 0 0,-1-1 0 0 0,1 1 0 0 0,-1 0 0 0 0,1 0 0 0 0,0 1 0 0 0,0-1 0 0 0,0 0 0 0 0,0 1 1 0 0,1-1-1 0 0,-1 1 0 0 0,1 0 0 0 0,-1-1 0 0 0,1 1 0 0 0,0 0 0 0 0,0 0 0 0 0,0 0 1 0 0,0 0-1 0 0,1 0 0 0 0,-1 0 0 0 0,1 5 0 0 0,-1-5-35 0 0,1-1 0 0 0,0 1 0 0 0,0-1-1 0 0,0 1 1 0 0,1-1 0 0 0,-1 1 0 0 0,1 0 0 0 0,-1-1 0 0 0,1 0 0 0 0,0 1 0 0 0,0-1-1 0 0,0 1 1 0 0,0-1 0 0 0,0 0 0 0 0,0 0 0 0 0,1 1 0 0 0,-1-1 0 0 0,1 0-1 0 0,-1 0 1 0 0,1-1 0 0 0,0 1 0 0 0,0 0 0 0 0,0 0 0 0 0,0-1 0 0 0,0 1 0 0 0,0-1-1 0 0,1 0 1 0 0,-1 0 0 0 0,0 0 0 0 0,1 0 0 0 0,-1 0 0 0 0,0 0 0 0 0,1 0-1 0 0,-1-1 1 0 0,1 0 0 0 0,0 1 0 0 0,-1-1 0 0 0,1 0 0 0 0,2 0 0 0 0,1 0-51 0 0,3 0-10 0 0,-1 0 1 0 0,0 0 0 0 0,0-1-1 0 0,0 0 1 0 0,0 0 0 0 0,16-5-1 0 0,17-13-124 0 0,-23 10 132 0 0,22-7-1 0 0,-35 15 102 0 0,-1 0 0 0 0,1 0 0 0 0,-1 0 0 0 0,1 1 0 0 0,0 0 0 0 0,-1 0 0 0 0,1 0 0 0 0,0 0 0 0 0,-1 1 0 0 0,1-1 0 0 0,-1 1 0 0 0,1 0-1 0 0,-1 1 1 0 0,1-1 0 0 0,-1 1 0 0 0,8 4 0 0 0,-3-1-443 0 0,0 1 0 0 0,-1 0 0 0 0,0 1 0 0 0,0 0 0 0 0,-1 0 0 0 0,11 12 0 0 0,-7-9-2624 0 0,-1-6-2620 0 0,0-3 96 0 0</inkml:trace>
</inkml:ink>
</file>

<file path=ppt/ink/ink2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8:16.7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2495 77 4256 0 0,'0'0'8885'0'0,"6"-12"-7484"0"0,20-37-211 0 0,-26 48-1140 0 0,1 0 1 0 0,-1 0-1 0 0,1 0 1 0 0,0 0-1 0 0,-1 1 0 0 0,1-1 1 0 0,0 0-1 0 0,-1 0 0 0 0,1 0 1 0 0,0 0-1 0 0,0 1 0 0 0,0-1 1 0 0,0 0-1 0 0,0 1 1 0 0,0-1-1 0 0,0 1 0 0 0,0-1 1 0 0,0 1-1 0 0,0-1 0 0 0,0 1 1 0 0,0 0-1 0 0,0 0 0 0 0,0-1 1 0 0,0 1-1 0 0,0 0 1 0 0,0 0-1 0 0,3 0 0 0 0,1 0 169 0 0,-1 0-111 0 0,-1 1 0 0 0,1-1 0 0 0,0 1 0 0 0,0-1-1 0 0,-1 1 1 0 0,1 0 0 0 0,0 1 0 0 0,-1-1 0 0 0,1 0 0 0 0,-1 1 0 0 0,1 0 0 0 0,-1 0 0 0 0,0 0-1 0 0,0 0 1 0 0,6 6 0 0 0,2 2 172 0 0,-1 0 1 0 0,16 23-1 0 0,-12-13-119 0 0,0 1-1 0 0,-2 1 1 0 0,-1 0 0 0 0,0 0 0 0 0,-2 1 0 0 0,-1 0 0 0 0,0 1 0 0 0,7 47-1 0 0,-7-12-39 0 0,-2 1 0 0 0,-4 93-1 0 0,-7-76-16 0 0,-2-1 0 0 0,-30 123 0 0 0,-62 144 137 0 0,19-122-127 0 0,-9-4 1 0 0,-138 241-1 0 0,87-219 134 0 0,-260 340-1 0 0,258-405 112 0 0,-262 247 0 0 0,-219 118-130 0 0,179-209-284 0 0,357-263-263 0 0,85-63-132 0 0,7-3 320 0 0,8-4 89 0 0,18-9-5 0 0,1-1-1 0 0,35-21 0 0 0,-54 26-62 0 0,0-1 0 0 0,0 0-1 0 0,-1-1 1 0 0,0 0 0 0 0,0-1 0 0 0,-1 0 0 0 0,10-15-1 0 0,-18 23-163 0 0,-1-1-1 0 0,0 0 1 0 0,0 0-1 0 0,0-1 1 0 0,-1 1-1 0 0,1 0 0 0 0,0-6 1 0 0,5-14-5774 0 0,-6 24 5482 0 0,-1-1 0 0 0,1 0 0 0 0,0 1 0 0 0,-1-1 1 0 0,1 0-1 0 0,0 1 0 0 0,-1-1 0 0 0,1 0 0 0 0,0 1 0 0 0,0-1 0 0 0,-1 1 1 0 0,1 0-1 0 0,0-1 0 0 0,0 1 0 0 0,0 0 0 0 0,1-1 0 0 0,0 0-146 0 0,5-1-2407 0 0</inkml:trace>
</inkml:ink>
</file>

<file path=ppt/ink/ink2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8:18.5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3895 4 5517 0 0,'0'0'2955'0'0,"-16"-1"-2584"0"0,-50-1-76 0 0,62 2-260 0 0,0 0 0 0 0,0 0 0 0 0,0 0-1 0 0,-1 1 1 0 0,1 0 0 0 0,0 0 0 0 0,0 0-1 0 0,0 1 1 0 0,0-1 0 0 0,0 1 0 0 0,-6 3 0 0 0,0 1 19 0 0,-111 62 671 0 0,-18 9-722 0 0,129-72 171 0 0,-1 0 0 0 0,1 1 0 0 0,0 1-1 0 0,-9 7 1 0 0,15-11 294 0 0,1 0 1 0 0,0 0-1 0 0,1 0 1 0 0,-1 0-1 0 0,0 0 1 0 0,1 1-1 0 0,0-1 1 0 0,-1 1-1 0 0,1 0 1 0 0,1-1-1 0 0,-1 1 1 0 0,1 0-1 0 0,-1 0 1 0 0,0 8-1 0 0,-12 205 4138 0 0,6-46-4025 0 0,-9-31-220 0 0,-65 258 0 0 0,-95 120 66 0 0,81-283-460 0 0,-164 391 791 0 0,-26-12 43 0 0,206-460-685 0 0,-8-3 0 0 0,-5-5-1 0 0,-162 193 1 0 0,201-275-86 0 0,-271 303 48 0 0,239-280-20 0 0,-3-4-1 0 0,-102 74 1 0 0,34-49 74 0 0,58-40-68 0 0,-102 89-1 0 0,-85 120 88 0 0,218-203-179 0 0,-112 163 1 0 0,157-201 21 0 0,-55 88-8 0 0,65-99-8 0 0,0 0 1 0 0,2 1 0 0 0,-10 31-1 0 0,8-16 11 0 0,-9 38-32 0 0,15-41-176 0 0,7-38 161 0 0,0-1-160 0 0,0 0 210 0 0,0 0 0 0 0,0-1 0 0 0,1 1 0 0 0,-1 0 0 0 0,0 0 0 0 0,0 0 0 0 0,1 0 0 0 0,-1 0 0 0 0,1 0 0 0 0,0-2 0 0 0,1-2-12 0 0,40-127-316 0 0,28-108-424 0 0,-68 227 744 0 0,0 0 0 0 0,-2-1 0 0 0,1 1 0 0 0,-1-1 0 0 0,-2-13 0 0 0,1 25 22 0 0,1 1 1 0 0,0-1 0 0 0,0 1 0 0 0,-1-1-1 0 0,1 1 1 0 0,0-1 0 0 0,-1 1 0 0 0,0 0-1 0 0,1-1 1 0 0,-1 1 0 0 0,-1-2-1 0 0,2 2 0 0 0,0 1-1 0 0,0 0 1 0 0,-1 0-1 0 0,1 0 0 0 0,0 0 1 0 0,0 0-1 0 0,0 0 0 0 0,0 0 1 0 0,-1 0-1 0 0,1 0 1 0 0,0-1-1 0 0,0 1 0 0 0,0 0 1 0 0,0 0-1 0 0,-1 0 0 0 0,1 0 1 0 0,0 0-1 0 0,0 0 1 0 0,0 0-1 0 0,0 0 0 0 0,-1 0 1 0 0,1 1-1 0 0,0-1 0 0 0,0 0 1 0 0,0 0-1 0 0,-1 0 1 0 0,1 0-1 0 0,0 0 0 0 0,0 0 1 0 0,0 0-1 0 0,0 0 0 0 0,-1 0 1 0 0,-6 11 118 0 0,-6 15 19 0 0,7-17-102 0 0,2-1 1 0 0,-1 2-1 0 0,1-1 1 0 0,0 0 0 0 0,1 1-1 0 0,0 0 1 0 0,1 0-1 0 0,0 0 1 0 0,-1 17-1 0 0,3-25-33 0 0,0 0-1 0 0,1-1 1 0 0,-1 1-1 0 0,1-1 1 0 0,-1 1-1 0 0,1 0 1 0 0,0-1-1 0 0,0 0 1 0 0,-1 1-1 0 0,1-1 1 0 0,0 1-1 0 0,1-1 1 0 0,-1 0-1 0 0,0 0 1 0 0,0 1-1 0 0,0-1 1 0 0,1 0-1 0 0,-1 0 1 0 0,1 0-1 0 0,-1-1 1 0 0,0 1-1 0 0,1 0 1 0 0,0 0-1 0 0,-1-1 1 0 0,1 1-1 0 0,1-1 1 0 0,5 3 32 0 0,0-1 0 0 0,1 0 1 0 0,15 2-1 0 0,-6-3-13 0 0,0-1 0 0 0,1 0 0 0 0,-1-1 0 0 0,0-1 0 0 0,0-1 0 0 0,1 0 0 0 0,-2-2 0 0 0,30-10-1 0 0,-30 8-128 0 0,0 0 0 0 0,0-1-1 0 0,-1-1 1 0 0,0-1-1 0 0,22-16 1 0 0,-30 18-510 0 0,1 0 0 0 0,-1 0-1 0 0,-1 0 1 0 0,1-1 0 0 0,-1 0 0 0 0,-1-1 0 0 0,0 1 0 0 0,0-1 0 0 0,-1-1 0 0 0,4-10-1 0 0,9-31-6724 0 0,-4 11 1309 0 0</inkml:trace>
</inkml:ink>
</file>

<file path=ppt/ink/ink2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8:22.0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 0 6761 0 0,'0'0'1116'0'0,"-25"3"-7057"0"0</inkml:trace>
</inkml:ink>
</file>

<file path=ppt/ink/ink2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8:22.5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6493 0 0,'0'0'5304'0'0,"62"40"-11268"0"0,-52-30 3043 0 0,-4 2 25 0 0</inkml:trace>
</inkml:ink>
</file>

<file path=ppt/ink/ink2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8:24.5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194 1 1420 0 0,'0'0'18377'0'0,"-8"11"-17751"0"0,2-5-511 0 0,-1 3 26 0 0,1-1 1 0 0,-1 1-1 0 0,2 0 0 0 0,-1 1 1 0 0,1-1-1 0 0,-7 20 0 0 0,-24 86 1109 0 0,-23 121-1 0 0,45-155-2270 0 0,3 0 0 0 0,0 118 0 0 0,11-196 659 0 0,0 1 0 0 0,0 0 0 0 0,1-1 0 0 0,-1 1 0 0 0,3 6 0 0 0,-3-9 130 0 0,1 0-1 0 0,-1 0 1 0 0,0 0-1 0 0,1 0 1 0 0,-1-1-1 0 0,1 1 1 0 0,0 0-1 0 0,-1 0 1 0 0,1 0-1 0 0,0-1 0 0 0,-1 1 1 0 0,2 0-1 0 0,-1 0-146 0 0,-1-1 0 0 0,1 0 0 0 0,0 1 0 0 0,0-1 0 0 0,-1 0 0 0 0,1 1 0 0 0,0-1 0 0 0,0 0 0 0 0,0 0 0 0 0,-1 0-1 0 0,1 0 1 0 0,0 0 0 0 0,0 0 0 0 0,0 0 0 0 0,-1 0 0 0 0,1 0 0 0 0,1-1 0 0 0,12-4-5078 0 0</inkml:trace>
</inkml:ink>
</file>

<file path=ppt/ink/ink2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8:24.9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68 3100 0 0,'0'0'15390'0'0,"9"-1"-14936"0"0,-1 0-314 0 0,0 0 1 0 0,16 1-1 0 0,-22 1-118 0 0,-1-1-1 0 0,0 1 1 0 0,1-1 0 0 0,-1 1-1 0 0,0-1 1 0 0,0 1 0 0 0,1 0-1 0 0,-1 0 1 0 0,0 0-1 0 0,0 0 1 0 0,0 0 0 0 0,0 0-1 0 0,0 0 1 0 0,0 0 0 0 0,0 0-1 0 0,-1 0 1 0 0,1 0-1 0 0,0 1 1 0 0,0-1 0 0 0,-1 0-1 0 0,1 1 1 0 0,-1-1 0 0 0,0 0-1 0 0,1 4 1 0 0,1 0 52 0 0,10 30 340 0 0,-6-16-268 0 0,16 35 0 0 0,-20-49-143 0 0,1-1 0 0 0,-1 0 0 0 0,1 1 0 0 0,0-1 0 0 0,0 0 0 0 0,0-1 0 0 0,1 1 0 0 0,-1-1 0 0 0,1 1 0 0 0,0-1 0 0 0,0 0 0 0 0,8 4 0 0 0,-8-5 0 0 0,-1-1-1 0 0,0 0 0 0 0,1-1 1 0 0,0 1-1 0 0,-1 0 0 0 0,1-1 1 0 0,-1 0-1 0 0,1 0 0 0 0,0 0 1 0 0,-1 0-1 0 0,1-1 0 0 0,-1 1 1 0 0,1-1-1 0 0,-1 0 0 0 0,1 0 1 0 0,-1 0-1 0 0,1 0 0 0 0,-1-1 1 0 0,0 0-1 0 0,0 1 0 0 0,6-5 1 0 0,3-2-51 0 0,-1-2 1 0 0,1 1 0 0 0,18-22-1 0 0,-5 1 14 0 0,32-50 0 0 0,-21 27 174 0 0,-34 50-38 0 0,0 0 0 0 0,0 1 0 0 0,0-1 0 0 0,0 1 0 0 0,1 0 0 0 0,-1-1 0 0 0,0 1 0 0 0,5-2 1 0 0,-6 3-48 0 0,0 1 0 0 0,0-1 1 0 0,0 1-1 0 0,0 0 1 0 0,1 0-1 0 0,-1 0 0 0 0,0-1 1 0 0,0 1-1 0 0,0 0 1 0 0,0 1-1 0 0,0-1 0 0 0,1 0 1 0 0,-1 0-1 0 0,0 0 1 0 0,0 1-1 0 0,0-1 0 0 0,0 0 1 0 0,0 1-1 0 0,0-1 1 0 0,0 1-1 0 0,0-1 0 0 0,0 1 1 0 0,0 0-1 0 0,0-1 1 0 0,0 1-1 0 0,1 1 0 0 0,3 2 4 0 0,-1 1-1 0 0,1 0 0 0 0,-1 0 1 0 0,0 1-1 0 0,0-1 0 0 0,0 1 0 0 0,-1 0 1 0 0,0 0-1 0 0,0 0 0 0 0,0 0 1 0 0,1 8-1 0 0,4 12-47 0 0,5 40 0 0 0,-9-41-10 0 0,2 18-179 0 0,-5-29-416 0 0,1 0 0 0 0,0 0-1 0 0,1 0 1 0 0,1-1 0 0 0,10 25 0 0 0,-14-37 390 0 0,1 0 0 0 0,-1-1 1 0 0,1 1-1 0 0,-1 0 1 0 0,1-1-1 0 0,-1 1 1 0 0,1-1-1 0 0,0 1 1 0 0,0-1-1 0 0,-1 1 1 0 0,1-1-1 0 0,0 0 1 0 0,-1 1-1 0 0,3 0 1 0 0,-3-1-120 0 0,0 0 1 0 0,1 0-1 0 0,-1 0 1 0 0,1 0-1 0 0,-1 0 1 0 0,0 0-1 0 0,1 0 1 0 0,-1 0-1 0 0,1 0 1 0 0,-1 0-1 0 0,1 0 1 0 0,-1 0 0 0 0,0 0-1 0 0,1-1 1 0 0,-1 1-1 0 0,0 0 1 0 0,3-2-1613 0 0,5-8-3820 0 0</inkml:trace>
</inkml:ink>
</file>

<file path=ppt/ink/ink2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8:25.2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1 161 9005 0 0,'0'0'6728'0'0,"15"-10"-5761"0"0,2-2-668 0 0,-3 2 29 0 0,1 0 1 0 0,0 1-1 0 0,0 1 1 0 0,24-9-1 0 0,7 0 278 0 0,90-18 0 0 0,51 5-4563 0 0,-168 28 1381 0 0,-7 1-4945 0 0</inkml:trace>
</inkml:ink>
</file>

<file path=ppt/ink/ink2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8:25.4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41 5685 0 0,'0'0'13011'0'0,"6"13"-12127"0"0,-1-2-660 0 0,1 0 0 0 0,12 17-1 0 0,-16-27-189 0 0,-1 1 1 0 0,1-1-1 0 0,0 1 0 0 0,0-1 0 0 0,0 1 0 0 0,0-1 0 0 0,0 0 1 0 0,0 0-1 0 0,0 0 0 0 0,1-1 0 0 0,-1 1 0 0 0,0 0 0 0 0,0-1 1 0 0,1 1-1 0 0,-1-1 0 0 0,0 0 0 0 0,1 0 0 0 0,-1 0 1 0 0,1 0-1 0 0,-1 0 0 0 0,4-1 0 0 0,5 0 82 0 0,9 0-27 0 0,-1 0 0 0 0,1-2 1 0 0,-1 0-1 0 0,21-7 0 0 0,76-28-370 0 0,-46 13-937 0 0,-41 14 106 0 0,20-5-4306 0 0,-39 13 1959 0 0,3-3-1626 0 0</inkml:trace>
</inkml:ink>
</file>

<file path=ppt/ink/ink2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8:25.8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82 0 2964 0 0,'0'0'20322'0'0,"0"17"-19678"0"0,0 96 125 0 0,1-18-251 0 0,-3 106-625 0 0,1-194-92 0 0,0 0 0 0 0,0 0 0 0 0,-1-1 1 0 0,0 1-1 0 0,0 0 0 0 0,0-1 0 0 0,-1 0 0 0 0,0 1 0 0 0,-1-1 0 0 0,-6 10 0 0 0,6-11-750 0 0,0-1 0 0 0,1 0 0 0 0,-2 0 0 0 0,1 0 0 0 0,0 0 1 0 0,-1 0-1 0 0,0-1 0 0 0,-5 3 0 0 0,5-3-3746 0 0</inkml:trace>
</inkml:ink>
</file>

<file path=ppt/ink/ink2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8:26.1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12 3240 0 0,'0'0'20510'0'0,"7"-2"-20655"0"0,24-7-124 0 0,-30 9 208 0 0,0 0 0 0 0,-1-1 1 0 0,1 1-1 0 0,0 0 0 0 0,-1 0 0 0 0,1 0 0 0 0,0 0 0 0 0,-1 0 0 0 0,1 0 1 0 0,0 1-1 0 0,-1-1 0 0 0,1 0 0 0 0,-1 0 0 0 0,1 0 0 0 0,0 0 0 0 0,-1 1 1 0 0,1-1-1 0 0,-1 0 0 0 0,1 1 0 0 0,0-1 0 0 0,-1 0 0 0 0,1 1 0 0 0,-1-1 1 0 0,1 1-1 0 0,-1-1 0 0 0,0 1 0 0 0,1-1 0 0 0,-1 1 0 0 0,1-1 0 0 0,-1 1 1 0 0,0 0-1 0 0,0-1 0 0 0,1 1 0 0 0,-1-1 0 0 0,0 1 0 0 0,0 0 0 0 0,1 0 1 0 0,0 22-4696 0 0,-1-23 4523 0 0,-1 1-189 0 0,1 0 1 0 0,0 0-1 0 0,0 0 1 0 0,0-1-1 0 0,0 1 1 0 0,0 0-1 0 0,-1 0 0 0 0,1-1 1 0 0,0 1-1 0 0,-1 0 1 0 0,1-1-1 0 0,0 1 1 0 0,-1 0-1 0 0,0 0 1 0 0,0-1 150 0 0,1 1 1 0 0,-1-1-1 0 0,1 0 1 0 0,-1 0-1 0 0,0 0 1 0 0,1 1-1 0 0,-1-1 1 0 0,0 0-1 0 0,1 0 1 0 0,-1 0-1 0 0,0 0 1 0 0,1 0 0 0 0,-1 0-1 0 0,1 0 1 0 0,-1-1-1 0 0,0 1 1 0 0,1 0-1 0 0,-1 0 1 0 0,1 0-1 0 0,-1-1 1 0 0,0 1-1 0 0,1 0 1 0 0,-1-1-1 0 0,1 1 1 0 0,-1 0-1 0 0,1-1 1 0 0,-1 1-1 0 0,1-1 1 0 0,-1 0-1 0 0,-35-31-1326 0 0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39:03.6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23 4636 0 0,'0'0'15495'0'0,"13"-3"-14946"0"0,41-12-112 0 0,-48 14-346 0 0,1 0-1 0 0,-1 0 0 0 0,0 0 1 0 0,1 1-1 0 0,-1 0 0 0 0,0 0 0 0 0,1 1 1 0 0,-1 0-1 0 0,0 0 0 0 0,8 2 1 0 0,17 3 56 0 0,-14-3-101 0 0,24 6-1 0 0,-18 0-726 0 0,7 1-3058 0 0,-28-10 2539 0 0,1 1 0 0 0,0-1 0 0 0,0 0 0 0 0,0 0 0 0 0,-1 0 0 0 0,5-1 1 0 0,9-3-6439 0 0</inkml:trace>
</inkml:ink>
</file>

<file path=ppt/ink/ink2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8:26.6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0 100 2612 0 0,'0'0'13017'0'0,"14"-11"-11790"0"0,47-37-172 0 0,-56 44-921 0 0,-1 1 1 0 0,1 0-1 0 0,0 0 1 0 0,0 1-1 0 0,0-1 1 0 0,0 1-1 0 0,1 0 0 0 0,10-2 1 0 0,-5 1 36 0 0,4 0-55 0 0,-1 0 1 0 0,0 1-1 0 0,1 0 1 0 0,-1 1-1 0 0,29 2 1 0 0,-36-1-97 0 0,0 1 0 0 0,0 0-1 0 0,-1 0 1 0 0,1 1 0 0 0,0 0 0 0 0,-1 0 0 0 0,1 0 0 0 0,-1 1-1 0 0,0 0 1 0 0,0 0 0 0 0,0 1 0 0 0,0 0 0 0 0,-1 0 0 0 0,9 8 0 0 0,-12-10-11 0 0,0 0 0 0 0,0 0 0 0 0,-1 0 0 0 0,1 1 0 0 0,-1-1 0 0 0,0 1 0 0 0,1-1 0 0 0,-1 1 0 0 0,0-1 0 0 0,-1 1 0 0 0,1-1 0 0 0,0 1 0 0 0,-1 0 0 0 0,1 0 0 0 0,-1-1 0 0 0,0 5 0 0 0,0-2 47 0 0,-1-1 0 0 0,0 1 0 0 0,0 0-1 0 0,0-1 1 0 0,0 1 0 0 0,-1-1 0 0 0,0 0 0 0 0,-4 9 0 0 0,-4 2 168 0 0,0-1 1 0 0,-1 0-1 0 0,-26 24 1 0 0,35-35-216 0 0,-65 60 333 0 0,-34 36 90 0 0,97-93-392 0 0,-1-1 0 0 0,1 1-1 0 0,0-1 1 0 0,0 1 0 0 0,1 0 0 0 0,0 1 0 0 0,0-1 0 0 0,0 0-1 0 0,1 1 1 0 0,0 0 0 0 0,0-1 0 0 0,1 1 0 0 0,0 0-1 0 0,0 0 1 0 0,0 0 0 0 0,1 7 0 0 0,0-12-31 0 0,1 0 1 0 0,-1-1 0 0 0,0 1-1 0 0,1 0 1 0 0,-1-1 0 0 0,1 1-1 0 0,0 0 1 0 0,0-1-1 0 0,-1 1 1 0 0,1-1 0 0 0,0 1-1 0 0,0-1 1 0 0,1 1 0 0 0,-1-1-1 0 0,0 0 1 0 0,2 2-1 0 0,0-1 1 0 0,0 0 0 0 0,0 0 0 0 0,0 0 0 0 0,0 0 0 0 0,0-1 0 0 0,0 0 0 0 0,6 2-1 0 0,2 0 0 0 0,0-1 0 0 0,0-1-1 0 0,0 1 1 0 0,13-2 0 0 0,-9 0-63 0 0,1 0 1 0 0,-1-1-1 0 0,0-1 1 0 0,0 0-1 0 0,0-1 1 0 0,0-1-1 0 0,-1-1 1 0 0,19-7-1 0 0,-14 3-429 0 0,0 0 0 0 0,-1-2 0 0 0,0 0 0 0 0,23-19 0 0 0,-28 18-733 0 0,1-1 0 0 0,-2 0 0 0 0,12-16-1 0 0,9-16-5659 0 0,-10 9 1841 0 0</inkml:trace>
</inkml:ink>
</file>

<file path=ppt/ink/ink2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8:27.0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23 360 2644 0 0,'0'0'19851'0'0,"14"9"-19136"0"0,46 34-167 0 0,-56-39-496 0 0,-1-1-1 0 0,1 1 0 0 0,0-1 1 0 0,-1 1-1 0 0,0 0 0 0 0,0 0 1 0 0,0 1-1 0 0,-1-1 1 0 0,1 1-1 0 0,3 8 0 0 0,-1-1 28 0 0,13 28-38 0 0,-2 1 0 0 0,-1 1 0 0 0,-2 0-1 0 0,11 68 1 0 0,-23-103-82 0 0,0 1-176 0 0,0-1 0 0 0,0 1 0 0 0,-1 0 1 0 0,0 10-1 0 0,-1-16 105 0 0,1-1 0 0 0,0 1 0 0 0,0 0 0 0 0,-1-1 0 0 0,1 1 0 0 0,-1-1 0 0 0,0 1 0 0 0,1 0 0 0 0,-1-1 1 0 0,0 1-1 0 0,0-1 0 0 0,0 0 0 0 0,0 1 0 0 0,0-1 0 0 0,0 0 0 0 0,0 1 0 0 0,0-1 0 0 0,-1 0 0 0 0,1 0 0 0 0,0 0 0 0 0,-1 0 0 0 0,1 0 0 0 0,-1-1 0 0 0,1 1 1 0 0,-4 1-1 0 0,0-1-656 0 0,-1 1 1 0 0,1-1 0 0 0,-1-1 0 0 0,-6 1 0 0 0,-14-1-4524 0 0,-5-4-640 0 0</inkml:trace>
  <inkml:trace contextRef="#ctx0" brushRef="#br0" timeOffset="1">1 170 5885 0 0,'0'0'7888'0'0,"18"-12"-6160"0"0,2-2-1244 0 0,-6 3-50 0 0,1 1 0 0 0,0 0 0 0 0,1 2 0 0 0,0-1 0 0 0,31-10 0 0 0,10 2 635 0 0,1 3 0 0 0,1 1 0 0 0,73-4 0 0 0,180 2-630 0 0,-100 14-1859 0 0,-210 1 1300 0 0,18 2-652 0 0,-19-2 724 0 0,-1 0-1 0 0,0 0 1 0 0,0 0-1 0 0,1 0 1 0 0,-1 0-1 0 0,0 0 1 0 0,0 0-1 0 0,1 0 1 0 0,-1 0-1 0 0,0 0 0 0 0,0 0 1 0 0,0 0-1 0 0,1 0 1 0 0,-1 0-1 0 0,0 0 1 0 0,0 0-1 0 0,1 1 1 0 0,-1-1-1 0 0,0 0 1 0 0,0 0-1 0 0,0 0 1 0 0,1 0-1 0 0,-1 1 1 0 0,0-1-1 0 0,0 0 1 0 0,0 0-1 0 0,0 0 1 0 0,0 1-1 0 0,1-1 0 0 0,-1 0 1 0 0,0 0-1 0 0,0 1 1 0 0,0-1-1 0 0,0 0 1 0 0,0 0-1 0 0,0 1 1 0 0,0-1-1 0 0,0 0 1 0 0,0 0-1 0 0,0 1 1 0 0,0-1-1 0 0,0 0 1 0 0,0 0-1 0 0,0 1 1 0 0,0-1-1 0 0,0 0 0 0 0,0 0 1 0 0,0 0-1 0 0,0 1 1 0 0,-1-1-1 0 0,1 0 1 0 0,0 0-1 0 0,0 1 1 0 0,0-1-1 0 0,0 0 1 0 0,0 0-1 0 0,-1 0 1 0 0,1 0-1 0 0,0 1 1 0 0,0-1-1 0 0,0 0 1 0 0,-1 0-1 0 0,1 0 1 0 0,0 0-1 0 0,0 0 0 0 0,-1 1 1 0 0,-7 5-1516 0 0,0 0 1 0 0,0 0-1 0 0,0-1 1 0 0,-1 0-1 0 0,-18 7 0 0 0,-23 10-5087 0 0</inkml:trace>
</inkml:ink>
</file>

<file path=ppt/ink/ink2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8:27.4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1 503 836 0 0,'0'0'18374'0'0,"2"1"-17280"0"0,-1 0-1014 0 0,0-1 0 0 0,0 1 0 0 0,0-1 1 0 0,1 0-1 0 0,-1 0 0 0 0,0 1 0 0 0,0-1 0 0 0,1 0 1 0 0,-1 0-1 0 0,0 0 0 0 0,0 0 0 0 0,1-1 0 0 0,-1 1 1 0 0,0 0-1 0 0,0 0 0 0 0,1-1 0 0 0,1 0 0 0 0,27-12 468 0 0,-13 5-210 0 0,439-144 2242 0 0,-275 97-2409 0 0,228-68-253 0 0,-164 52-414 0 0,-24-6-2693 0 0,-211 72 1737 0 0,-36 8-10638 0 0,-10 6 5759 0 0</inkml:trace>
</inkml:ink>
</file>

<file path=ppt/ink/ink2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8:27.8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1 609 6473 0 0,'0'0'14708'0'0,"20"-4"-13925"0"0,241-57 102 0 0,-238 55-871 0 0,697-187 570 0 0,-525 126-656 0 0,-156 50-188 0 0,-1-1 0 0 0,67-45-1 0 0,-94 55 12 0 0,1-1-1 0 0,-1 0 1 0 0,-1-1 0 0 0,0 0 0 0 0,10-13-1 0 0,-16 18-199 0 0,-1 0 0 0 0,1-1-1 0 0,-1 1 1 0 0,0-1 0 0 0,3-10 0 0 0,-5 11-192 0 0,0 1 1 0 0,0 0 0 0 0,0-1 0 0 0,-1 1-1 0 0,1 0 1 0 0,-1-1 0 0 0,0 1 0 0 0,-1-1 0 0 0,0-4-1 0 0,-5-9-4366 0 0</inkml:trace>
</inkml:ink>
</file>

<file path=ppt/ink/ink2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8:30.0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1489 795 7553 0 0,'0'0'6604'0'0,"-14"-12"-6274"0"0,-45-38 19 0 0,31 31 147 0 0,12 15 11 0 0,6 3-216 0 0,-44-9 609 0 0,0 3-1 0 0,0 3 0 0 0,-105 4 1 0 0,126 2-650 0 0,-1 2 0 0 0,1 1 1 0 0,-55 15-1 0 0,62-12-129 0 0,1 1 1 0 0,-1 2-1 0 0,1 0 1 0 0,-45 29-1 0 0,47-23 2 0 0,1 1 0 0 0,1 0 0 0 0,-34 39 1 0 0,-47 71 584 0 0,57-67-368 0 0,-6 5-65 0 0,3 2 0 0 0,-65 124 0 0 0,84-134-136 0 0,-98 210 691 0 0,118-248-774 0 0,2 2 1 0 0,0-1 0 0 0,1 1-1 0 0,1 0 1 0 0,1 0-1 0 0,1 0 1 0 0,1 0-1 0 0,1 1 1 0 0,1-1-1 0 0,0 1 1 0 0,2-1-1 0 0,1 0 1 0 0,11 43-1 0 0,3-13-49 0 0,2-2 0 0 0,3 0 0 0 0,2-1 0 0 0,49 77 0 0 0,-43-83 5 0 0,2-2 0 0 0,1 0-1 0 0,2-3 1 0 0,2-1-1 0 0,2-1 1 0 0,1-2-1 0 0,1-2 1 0 0,65 38 0 0 0,113 43 65 0 0,-174-96-161 0 0,0-1 0 0 0,0-2 0 0 0,69 11 0 0 0,-48-15-24 0 0,127 1-1 0 0,-161-11 104 0 0,41 0 3 0 0,105-12 1 0 0,151-58-235 0 0,150-68 171 0 0,-218 61 140 0 0,88-46 151 0 0,-8-22 68 0 0,-236 99-268 0 0,-10 3 1 0 0,-2-3 0 0 0,-3-5 1 0 0,-1-4-1 0 0,81-66 0 0 0,-118 79 6 0 0,-1-1 0 0 0,71-81 1 0 0,-104 103-27 0 0,-1-2 0 0 0,-2 0 1 0 0,20-37-1 0 0,-27 42-20 0 0,0 0 0 0 0,-1-1 0 0 0,-1 1 0 0 0,-1-2 1 0 0,5-33-1 0 0,-5-2-31 0 0,-4-106 0 0 0,-19-54-50 0 0,16 197 90 0 0,-1-13-21 0 0,-1 2-1 0 0,-1-1 0 0 0,-2 0 0 0 0,0 1 0 0 0,-3 0 1 0 0,0 1-1 0 0,-2 0 0 0 0,-16-29 0 0 0,-9 1-78 0 0,-1 2-1 0 0,-3 1 0 0 0,-2 3 0 0 0,-72-66 0 0 0,85 88 85 0 0,-1 2-1 0 0,-2 1 1 0 0,0 1-1 0 0,-2 2 1 0 0,0 2-1 0 0,-1 1 1 0 0,-1 2-1 0 0,-73-24 1 0 0,-623-131 15 0 0,697 166 1 0 0,-417-77 189 0 0,359 67-110 0 0,-110-5 1 0 0,-97 16 43 0 0,234 8-154 0 0,-127 23-1 0 0,-63 35-657 0 0,185-40-270 0 0,1 3 1 0 0,-94 45 0 0 0,22 11-2611 0 0,11 14-3340 0 0,86-56 2265 0 0</inkml:trace>
</inkml:ink>
</file>

<file path=ppt/ink/ink2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8:31.6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2084 4180 0 0,'0'0'11905'0'0,"6"-10"-11641"0"0,18-34-85 0 0,-23 42-158 0 0,1 0 0 0 0,0 0 0 0 0,0 0 0 0 0,0 0 0 0 0,0 0 0 0 0,0 0 0 0 0,0 0 0 0 0,0 0 0 0 0,0 1 0 0 0,1 0-1 0 0,-1-1 1 0 0,0 1 0 0 0,6-2 0 0 0,3-2 84 0 0,45-22 424 0 0,-22 11-107 0 0,0-2-1 0 0,58-40 1 0 0,-65 35-213 0 0,0-1 1 0 0,-1-1 0 0 0,-2-2-1 0 0,-1-1 1 0 0,28-42 0 0 0,-12 7-2 0 0,50-108 1 0 0,-62 109-107 0 0,-3-1 1 0 0,-3-1-1 0 0,-2-1 0 0 0,-4-1 0 0 0,12-109 1 0 0,-5 1 97 0 0,-14 131-186 0 0,1 1 1 0 0,16-42-1 0 0,-22 76-20 0 0,44-138 63 0 0,-41 120 24 0 0,0 0 0 0 0,-2 0 1 0 0,1-49-1 0 0,-5 59-17 0 0,-1 0-1 0 0,0 0 1 0 0,-1 1 0 0 0,-6-25 0 0 0,-2 4 57 0 0,6 17-104 0 0,-1 0 0 0 0,-1 0 0 0 0,-1 1 0 0 0,-17-33 0 0 0,22 48-23 0 0,0 0-1 0 0,-1 0 1 0 0,0 0 0 0 0,1 0-1 0 0,-1 1 1 0 0,0-1-1 0 0,0 1 1 0 0,-1 0-1 0 0,1 0 1 0 0,0 0 0 0 0,-1 0-1 0 0,1 0 1 0 0,-1 1-1 0 0,1 0 1 0 0,-1 0-1 0 0,0 0 1 0 0,0 0-1 0 0,0 0 1 0 0,1 1 0 0 0,-1-1-1 0 0,0 1 1 0 0,0 0-1 0 0,-4 1 1 0 0,-8 1-3 0 0,1 0 0 0 0,-1 1 0 0 0,1 0 1 0 0,-20 8-1 0 0,-26 12 14 0 0,2 3 0 0 0,0 3 0 0 0,2 2 0 0 0,-61 44 0 0 0,92-56-26 0 0,1 1-1 0 0,1 2 1 0 0,-24 26 0 0 0,50-49 34 0 0,36-39-145 0 0,47-37 1 0 0,-51 50-2 0 0,2 2 1 0 0,48-26-1 0 0,-69 43 123 0 0,0 1 1 0 0,0 1-1 0 0,1 1 0 0 0,0 0 0 0 0,1 0 1 0 0,-1 2-1 0 0,1 0 0 0 0,32-1 0 0 0,-44 4 16 0 0,0 1 0 0 0,-1 0 0 0 0,1 0 0 0 0,0 0 0 0 0,-1 1 0 0 0,1-1 0 0 0,-1 1 0 0 0,0 0 0 0 0,1 0 0 0 0,-1 1 0 0 0,0-1 0 0 0,0 1 0 0 0,-1 0 0 0 0,1 0 0 0 0,0 0 0 0 0,-1 1 0 0 0,0-1 0 0 0,0 1 0 0 0,0 0 0 0 0,3 4 0 0 0,5 10 34 0 0,-1 0 1 0 0,0 0-1 0 0,8 24 1 0 0,-13-30-145 0 0,1-1 1 0 0,0 1-1 0 0,0-1 1 0 0,1 0 0 0 0,1-1-1 0 0,0 1 1 0 0,0-2-1 0 0,14 14 1 0 0,-16-19 681 0 0,-1-3-4737 0 0,-5-2 3794 0 0,0 1-1 0 0,0-1 0 0 0,0 1 0 0 0,0-1 1 0 0,0 1-1 0 0,0-1 0 0 0,0 1 0 0 0,0-1 1 0 0,0 1-1 0 0,0-1 0 0 0,0 1 0 0 0,0-1 1 0 0,-1 1-1 0 0,1-1 0 0 0,0 1 0 0 0,0-1 1 0 0,-1 1-1 0 0,1-1 0 0 0,0 1 0 0 0,0-1 1 0 0,-1 0-1 0 0,-4-4-3951 0 0</inkml:trace>
</inkml:ink>
</file>

<file path=ppt/ink/ink2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8:33.3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357 92 1472 0 0,'0'0'7911'0'0,"0"-13"-6964"0"0,0-65 3014 0 0,0 84-3821 0 0,-2 6 128 0 0,-1-1 0 0 0,0 1 0 0 0,0 0 0 0 0,-2-1 1 0 0,-7 16-1 0 0,0 0 44 0 0,-23 58 451 0 0,-37 95 142 0 0,62-152-702 0 0,2 2 0 0 0,1-1 0 0 0,2 1 1 0 0,-3 39-1 0 0,7-43 229 0 0,2-25-405 0 0,-1-1-1 0 0,0 0 1 0 0,0 0-1 0 0,1 0 1 0 0,-1 0-1 0 0,0 0 0 0 0,0 0 1 0 0,0 0-1 0 0,1 0 1 0 0,-1 0-1 0 0,0 0 1 0 0,0 0-1 0 0,1 0 0 0 0,-1-1 1 0 0,0 1-1 0 0,0 0 1 0 0,1 0-1 0 0,-1 0 1 0 0,0 0-1 0 0,0 0 0 0 0,0 0 1 0 0,1 0-1 0 0,-1-1 1 0 0,0 1-1 0 0,0 0 1 0 0,0 0-1 0 0,1 0 0 0 0,-1 0 1 0 0,0-1-1 0 0,0 1 1 0 0,0 0-1 0 0,0-1 1 0 0,12-15 89 0 0,-1 0 0 0 0,-1-1 0 0 0,10-22 0 0 0,-7 13-88 0 0,11-25-65 0 0,-2-1 1 0 0,-2-1-1 0 0,21-94 0 0 0,-35 120 54 0 0,-2 0 0 0 0,0 0 0 0 0,-1-30 1 0 0,-7 61-83 0 0,0 0 1 0 0,1 1 0 0 0,-6 9 0 0 0,-89 172 441 0 0,75-137-217 0 0,-29 99-1 0 0,47-128-87 0 0,1 0-1 0 0,1 0 1 0 0,1 1-1 0 0,0 20 1 0 0,10-46 361 0 0,6-12-404 0 0,0 0 1 0 0,-2-1-1 0 0,0-1 1 0 0,-1 0-1 0 0,-1 0 1 0 0,12-31-1 0 0,-20 44-30 0 0,2-3-27 0 0,0-1 0 0 0,-1 1 0 0 0,0-1 0 0 0,-1 0 1 0 0,0 0-1 0 0,1-15 0 0 0,-4 27-20 0 0,1 0 1 0 0,-1 0-1 0 0,1 0 1 0 0,-1-1-1 0 0,0 1 1 0 0,0 0-1 0 0,0-1 1 0 0,-2 4-1 0 0,-2 3 11 0 0,-14 32 18 0 0,-45 82-212 0 0,56-110-318 0 0,0-1 0 0 0,-1 1 0 0 0,0-1 0 0 0,-1-1 0 0 0,0 0 0 0 0,-16 13 0 0 0,15-15-1171 0 0,0-1 0 0 0,-1 0 0 0 0,-21 10 0 0 0,14-11-2629 0 0,-3-6-1599 0 0</inkml:trace>
</inkml:ink>
</file>

<file path=ppt/ink/ink2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8:34.5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1410 265 312 0 0,'0'0'3808'0'0,"5"-4"-3396"0"0,15-10 114 0 0,-15 10 337 0 0,-5 4-653 0 0,1 0 0 0 0,0-1 1 0 0,-1 1-1 0 0,1 0 0 0 0,-1 0 0 0 0,1-1 0 0 0,-1 1 0 0 0,1 0 0 0 0,-1-1 0 0 0,1 1 0 0 0,-1 0 0 0 0,0-1 0 0 0,1 1 0 0 0,-1-1 0 0 0,1 1 0 0 0,-1-1 0 0 0,0 1 0 0 0,0-1 0 0 0,1 1 0 0 0,-1-1 0 0 0,0 1 0 0 0,0-1 0 0 0,1 1 0 0 0,-1-1 1 0 0,0 1-1 0 0,0-1 0 0 0,0 0 0 0 0,0 1 0 0 0,0-1 0 0 0,0 1 0 0 0,0-1 0 0 0,0-1 0 0 0,0-4 81 0 0,0 6-216 0 0,-1-1 1 0 0,1 0 0 0 0,0 1-1 0 0,-1-1 1 0 0,1 1-1 0 0,-1-1 1 0 0,1 1 0 0 0,-1-1-1 0 0,1 1 1 0 0,-1-1-1 0 0,1 1 1 0 0,-1-1 0 0 0,1 1-1 0 0,-1-1 1 0 0,1 1-1 0 0,-1 0 1 0 0,0 0 0 0 0,1-1-1 0 0,-1 1 1 0 0,0 0-1 0 0,1 0 1 0 0,-2-1 0 0 0,-21-5 246 0 0,13 3-117 0 0,-82-18 989 0 0,37 9-738 0 0,13 5-295 0 0,-1 2-1 0 0,0 1 0 0 0,-55 3 1 0 0,93 1-153 0 0,-67 0 61 0 0,-283 4 281 0 0,3 26-214 0 0,211 3-222 0 0,103-23 38 0 0,26-5-2 0 0,12-4 56 0 0,8-3 29 0 0,1-2-37 0 0,-1 0 0 0 0,0 0-1 0 0,0-1 1 0 0,13-10 0 0 0,2 0 8 0 0,6-4-4 0 0,-3 4 17 0 0,-1-1 0 0 0,-1-1 1 0 0,0-2-1 0 0,22-22 1 0 0,-44 39-2 0 0,0 0 0 0 0,0-1 0 0 0,0 1-1 0 0,0-1 1 0 0,-1 0 0 0 0,1 1 0 0 0,-1-1 0 0 0,0 0 0 0 0,0 0 0 0 0,2-5 0 0 0,-3 7-16 0 0,0 0 1 0 0,0 0-1 0 0,0 0 0 0 0,0 0 1 0 0,0 0-1 0 0,-1 1 0 0 0,1-1 0 0 0,0 0 1 0 0,0 0-1 0 0,0 0 0 0 0,-1 0 1 0 0,1 1-1 0 0,0-1 0 0 0,-1 0 0 0 0,1 0 1 0 0,-1 0-1 0 0,1 1 0 0 0,-1-1 0 0 0,1 0 1 0 0,-1 1-1 0 0,0-1 0 0 0,1 0 1 0 0,-1 1-1 0 0,0-1 0 0 0,0 1 0 0 0,1-1 1 0 0,-1 1-1 0 0,0 0 0 0 0,0-1 1 0 0,1 1-1 0 0,-1 0 0 0 0,0-1 0 0 0,0 1 1 0 0,0 0-1 0 0,0 0 0 0 0,0 0 1 0 0,0 0-1 0 0,1-1 0 0 0,-3 2 0 0 0,-5-2 13 0 0,-1 1-1 0 0,1 0 1 0 0,0 1-1 0 0,-1-1 1 0 0,1 2-1 0 0,0-1 0 0 0,0 1 1 0 0,0 1-1 0 0,0-1 1 0 0,0 1-1 0 0,-14 8 1 0 0,-4 4 154 0 0,2 1 0 0 0,-24 20 1 0 0,42-32-140 0 0,-4 4 41 0 0,0 0 1 0 0,1 1-1 0 0,-1 0 0 0 0,2 1 1 0 0,-1 0-1 0 0,1 0 1 0 0,-9 16-1 0 0,15-23-45 0 0,0 0 0 0 0,1 1-1 0 0,-1-1 1 0 0,1 0 0 0 0,0 1 0 0 0,0 0-1 0 0,0-1 1 0 0,0 1 0 0 0,1-1 0 0 0,-1 1-1 0 0,1 0 1 0 0,0-1 0 0 0,0 1 0 0 0,0 0-1 0 0,1 0 1 0 0,-1-1 0 0 0,1 1 0 0 0,0-1-1 0 0,0 1 1 0 0,0-1 0 0 0,0 1 0 0 0,1-1-1 0 0,0 1 1 0 0,-1-1 0 0 0,1 0 0 0 0,0 0-1 0 0,0 0 1 0 0,1 0 0 0 0,-1 0 0 0 0,4 3-1 0 0,1-1 17 0 0,0 1-1 0 0,0-1 0 0 0,0-1 1 0 0,0 1-1 0 0,1-1 0 0 0,-1 0 1 0 0,1-1-1 0 0,15 5 0 0 0,6-1 42 0 0,35 5-1 0 0,-54-10-73 0 0,21 1 30 0 0,40 0 1 0 0,6 1-1069 0 0,-72-3 458 0 0,0 0 0 0 0,0 1 1 0 0,-1-1-1 0 0,1 1 0 0 0,-1 0 0 0 0,1 1 0 0 0,-1-1 0 0 0,0 1 0 0 0,0 0 0 0 0,0 0 1 0 0,0 0-1 0 0,-1 1 0 0 0,5 4 0 0 0,9 7-2730 0 0,-3-4-515 0 0</inkml:trace>
</inkml:ink>
</file>

<file path=ppt/ink/ink2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8:35.4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1 345 1856 0 0,'0'0'10606'0'0,"5"-3"-10040"0"0,232-123 4308 0 0,-187 102-4381 0 0,-20 10-377 0 0,1 2 1 0 0,0 1-1 0 0,0 2 0 0 0,1 1 1 0 0,39-5-1 0 0,-1 5 72 0 0,96 2-1 0 0,-141 6-141 0 0,1 2 0 0 0,-1 0 0 0 0,0 2 0 0 0,34 9-1 0 0,-41-7-21 0 0,-1-1 0 0 0,0 2 0 0 0,-1 1 0 0 0,0 0 0 0 0,0 1 0 0 0,28 20 0 0 0,-38-25-18 0 0,-4-3-5 0 0,-1 0-1 0 0,1 0 0 0 0,-1 1 1 0 0,1-1-1 0 0,-1 0 1 0 0,0 1-1 0 0,1-1 0 0 0,-1 1 1 0 0,1 1-1 0 0,-2-3 75 0 0,-13-12-225 0 0,-46-45-302 0 0,-25-29 330 0 0,63 57 179 0 0,20 27-35 0 0,0 0 0 0 0,0 0 0 0 0,0 0 0 0 0,0 0 0 0 0,1 0 0 0 0,-1 0 0 0 0,1 0 0 0 0,-1 0 0 0 0,1 0 1 0 0,0 0-1 0 0,0 0 0 0 0,0 0 0 0 0,0 0 0 0 0,0-3 0 0 0,1 4-18 0 0,-1 1 1 0 0,1-1 0 0 0,-1 1-1 0 0,1 0 1 0 0,-1-1-1 0 0,1 1 1 0 0,-1 0 0 0 0,1-1-1 0 0,-1 1 1 0 0,1 0-1 0 0,0 0 1 0 0,-1-1 0 0 0,1 1-1 0 0,0 0 1 0 0,-1 0-1 0 0,1 0 1 0 0,-1 0 0 0 0,2 0-1 0 0,13-1-3 0 0,-11 2 9 0 0,0-1 0 0 0,0 1-1 0 0,0 0 1 0 0,0 0-1 0 0,-1 1 1 0 0,1-1-1 0 0,0 1 1 0 0,-1-1-1 0 0,1 1 1 0 0,-1 0-1 0 0,0 0 1 0 0,0 1-1 0 0,0-1 1 0 0,0 1-1 0 0,4 4 1 0 0,0 0 19 0 0,0 1 0 0 0,0 0 0 0 0,-1 1 0 0 0,8 15 0 0 0,-8-13 9 0 0,-1 1 1 0 0,-1 0-1 0 0,0 0 0 0 0,-1 0 1 0 0,0 0-1 0 0,-1 0 0 0 0,0 1 1 0 0,-1-1-1 0 0,-1 1 0 0 0,0-1 1 0 0,0 1-1 0 0,-1 0 0 0 0,-4 16 1 0 0,4-21-107 0 0,-1 0 1 0 0,0 0 0 0 0,-1 0 0 0 0,1 0 0 0 0,-2-1 0 0 0,1 1-1 0 0,-1-1 1 0 0,0 0 0 0 0,-1 0 0 0 0,0 0 0 0 0,0 0 0 0 0,0-1 0 0 0,-1 0-1 0 0,0 0 1 0 0,0 0 0 0 0,0-1 0 0 0,-1 0 0 0 0,1 0 0 0 0,-2-1-1 0 0,1 1 1 0 0,-8 2 0 0 0,-4 0-999 0 0,0-1 0 0 0,-1-1 0 0 0,-28 4 0 0 0,-29-1-4694 0 0,28-7 1149 0 0</inkml:trace>
</inkml:ink>
</file>

<file path=ppt/ink/ink2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8:37.4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2768 786 1528 0 0,'0'0'2594'0'0,"9"-15"-1280"0"0,55-94 617 0 0,-52 90-874 0 0,-1-1 0 0 0,12-29 0 0 0,-19 38-679 0 0,0 1-1 0 0,-1-1 1 0 0,-1 0-1 0 0,0-1 1 0 0,0 1-1 0 0,0-19 1 0 0,-2 20-171 0 0,0 0 1 0 0,0 0-1 0 0,-1 1 1 0 0,0-1-1 0 0,-1 0 1 0 0,0 1-1 0 0,-1-1 1 0 0,0 1-1 0 0,0 0 1 0 0,-1 0 0 0 0,0 0-1 0 0,-1 1 1 0 0,-5-10-1 0 0,-3 1 121 0 0,0 1 0 0 0,-1 1-1 0 0,0 0 1 0 0,-26-20 0 0 0,12 14 45 0 0,-57-32 1 0 0,35 27-227 0 0,-1 3 1 0 0,0 1 0 0 0,-2 3-1 0 0,-82-18 1 0 0,65 23-17 0 0,-1 3 1 0 0,0 4-1 0 0,-77 1 0 0 0,-81 16 274 0 0,174-3-253 0 0,-1 2 1 0 0,-57 18-1 0 0,30-1-29 0 0,1 4 0 0 0,2 3 0 0 0,1 4 0 0 0,2 3 1 0 0,2 4-1 0 0,-125 95 0 0 0,-4 37 159 0 0,164-135-208 0 0,2 1 1 0 0,-57 83-1 0 0,36-30 32 0 0,4 3 0 0 0,-50 121 0 0 0,-55 221 55 0 0,139-374-113 0 0,3 1-1 0 0,-10 75 1 0 0,23-109-47 0 0,3 0-1 0 0,0 1 1 0 0,3-1-1 0 0,0 0 1 0 0,2 1-1 0 0,11 46 0 0 0,5-10-18 0 0,3-1-1 0 0,3-1 1 0 0,3-1-1 0 0,72 124 1 0 0,-81-159-3 0 0,2-1 1 0 0,2-1 0 0 0,44 46-1 0 0,-49-58-11 0 0,1-2 1 0 0,0 0-1 0 0,2-1 0 0 0,0-1 0 0 0,0-1 0 0 0,35 15 0 0 0,-17-12-23 0 0,1-2 0 0 0,79 17 1 0 0,87-2-47 0 0,256-15 132 0 0,-324-18 158 0 0,232-37 0 0 0,130-60 100 0 0,-286 54-277 0 0,393-99 419 0 0,59-85 669 0 0,-558 182-1015 0 0,124-74-1 0 0,90-79 12 0 0,-262 162-89 0 0,-1-2 0 0 0,-3-3 0 0 0,60-61 0 0 0,-91 80-46 0 0,-1-1-1 0 0,-2-1 1 0 0,-1-1-1 0 0,-1-1 1 0 0,-1-1-1 0 0,-2 0 1 0 0,-1-2 0 0 0,16-45-1 0 0,-17 26-21 0 0,-2 0 0 0 0,-3-1 0 0 0,-2 0 0 0 0,-2-1 0 0 0,-2-93 0 0 0,-5 120 47 0 0,-2 1 1 0 0,0 0-1 0 0,-2 0 0 0 0,-1 0 0 0 0,-1 0 1 0 0,-1 1-1 0 0,-21-46 0 0 0,13 41 11 0 0,-1 0 1 0 0,-2 0-1 0 0,-1 2 0 0 0,-1 0 0 0 0,-39-38 1 0 0,9 17-84 0 0,-1 3 0 0 0,-3 3 0 0 0,-106-67 0 0 0,82 66-65 0 0,-2 3 0 0 0,-125-43 0 0 0,83 43-489 0 0,-146-27-1 0 0,-130 6-2185 0 0,-95 28-5310 0 0,343 31 3629 0 0,-42 2-1440 0 0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39:03.9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11509 0 0,'0'0'11358'0'0,"15"3"-10798"0"0,-3-1-431 0 0,97 12 1117 0 0,-10-11-1338 0 0,-66-3-2813 0 0,1 0-4147 0 0,-28 0 5316 0 0,9 0-4048 0 0</inkml:trace>
</inkml:ink>
</file>

<file path=ppt/ink/ink2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8:57.9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55 262 560 0 0,'0'0'10135'0'0,"-2"-2"-9766"0"0,-2 0-544 0 0,3 1 545 0 0,-1 0 0 0 0,1 0 0 0 0,-1 0-1 0 0,1 0 1 0 0,-1 1 0 0 0,1-1 0 0 0,-1 0 0 0 0,0 1 0 0 0,1 0-1 0 0,-1-1 1 0 0,0 1 0 0 0,-3 0 0 0 0,4 0-259 0 0,0 0 0 0 0,0 0 0 0 0,1 0 0 0 0,-1-1 0 0 0,0 1 0 0 0,0 0-1 0 0,0 0 1 0 0,0 0 0 0 0,0-1 0 0 0,0 1 0 0 0,0 0 0 0 0,1-1 0 0 0,-1 1 0 0 0,0-1 0 0 0,0 1 0 0 0,0-1 0 0 0,1 0 0 0 0,-1 1 0 0 0,0-1 0 0 0,1 0 0 0 0,-1 1 0 0 0,0-2 0 0 0,0 0-4 0 0,0 1 0 0 0,0-1 0 0 0,1 0 0 0 0,-1 0 0 0 0,1 0 0 0 0,-1 1 0 0 0,1-1 1 0 0,0 0-1 0 0,0 0 0 0 0,0-3 0 0 0,0-1-12 0 0,1-1 0 0 0,0 1-1 0 0,0 0 1 0 0,0 0 0 0 0,5-12 0 0 0,-1 9-53 0 0,-1 1 1 0 0,1 0-1 0 0,1 0 0 0 0,-1 0 1 0 0,1 0-1 0 0,1 1 1 0 0,7-7-1 0 0,3-1-5 0 0,34-24 0 0 0,-43 33-53 0 0,0 1-1 0 0,0 0 1 0 0,0 1 0 0 0,1 0-1 0 0,0 0 1 0 0,-1 1 0 0 0,2 0-1 0 0,-1 0 1 0 0,0 1 0 0 0,0 0-1 0 0,1 1 1 0 0,-1 0 0 0 0,1 1-1 0 0,9 0 1 0 0,-17 0 8 0 0,1 0 0 0 0,-1 1 0 0 0,0-1 1 0 0,0 1-1 0 0,1 0 0 0 0,-1-1 0 0 0,0 1 1 0 0,0 0-1 0 0,0 0 0 0 0,0 0 0 0 0,0 1 0 0 0,0-1 1 0 0,-1 0-1 0 0,1 1 0 0 0,2 2 0 0 0,-1-1-2 0 0,-1 0 1 0 0,0 0-1 0 0,0 0 0 0 0,0 1 1 0 0,0-1-1 0 0,-1 1 0 0 0,1-1 0 0 0,1 6 1 0 0,-1 2 19 0 0,0 0 0 0 0,0-1 1 0 0,-1 1-1 0 0,-1 0 0 0 0,-1 16 1 0 0,1-21 10 0 0,-1 0-1 0 0,0-1 1 0 0,0 1 0 0 0,-1 0 0 0 0,0-1-1 0 0,0 0 1 0 0,0 1 0 0 0,-1-1 0 0 0,1 0-1 0 0,-5 5 1 0 0,-3 4 174 0 0,-25 25 0 0 0,32-35-151 0 0,6-8-26 0 0,1 0-1 0 0,0 0 1 0 0,0 0 0 0 0,1 1-1 0 0,-1 0 1 0 0,1 0 0 0 0,-1 0-1 0 0,1 0 1 0 0,0 1 0 0 0,0-1 0 0 0,0 1-1 0 0,1 1 1 0 0,-1-1 0 0 0,0 1-1 0 0,1 0 1 0 0,-1 0 0 0 0,1 0-1 0 0,-1 1 1 0 0,1 0 0 0 0,-1 0-1 0 0,1 0 1 0 0,-1 1 0 0 0,1 0 0 0 0,-1 0-1 0 0,6 2 1 0 0,-3 0-4 0 0,0 0 0 0 0,-1 1 1 0 0,0 0-1 0 0,0 0 0 0 0,0 0 0 0 0,0 1 1 0 0,-1 0-1 0 0,0 1 0 0 0,9 9 1 0 0,-12-12-3 0 0,0 1 0 0 0,0-1 0 0 0,-1 1 0 0 0,0 0 0 0 0,1 0 0 0 0,-1 0 0 0 0,-1 0 0 0 0,1 0 0 0 0,-1 0 0 0 0,1 1 0 0 0,-1-1 0 0 0,0 1 1 0 0,-1-1-1 0 0,1 0 0 0 0,-1 1 0 0 0,0-1 0 0 0,0 1 0 0 0,-1 8 0 0 0,0-9 25 0 0,-1-1 0 0 0,1 0 0 0 0,0 1 0 0 0,-1-1-1 0 0,0 0 1 0 0,0 1 0 0 0,0-1 0 0 0,0 0 0 0 0,0-1 0 0 0,-1 1 0 0 0,1 0 0 0 0,-1-1 0 0 0,-3 4 0 0 0,-6 3 95 0 0,-23 13 1 0 0,35-22-133 0 0,-15 8-24 0 0,-1 0 0 0 0,0-1 0 0 0,0-1 0 0 0,-22 6 0 0 0,-72 11-1780 0 0,20-6-1637 0 0,18 2-3534 0 0,29-4 1569 0 0</inkml:trace>
</inkml:ink>
</file>

<file path=ppt/ink/ink2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8:58.4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63 1063 11217 0 0,'0'0'5327'0'0,"7"13"-4602"0"0,24 45-228 0 0,-26-50-425 0 0,1 0 0 0 0,0 0 0 0 0,0 0 0 0 0,1-1 0 0 0,0 0 0 0 0,0-1 0 0 0,1 0 0 0 0,-1 0 0 0 0,1 0 0 0 0,14 6 0 0 0,-11-5 12 0 0,6 2 53 0 0,0-1-1 0 0,0 0 0 0 0,0-1 0 0 0,1-1 0 0 0,0-1 0 0 0,1-1 1 0 0,25 4-1 0 0,-4-4 33 0 0,0-2 0 0 0,58-4 0 0 0,-67-1-110 0 0,0-2 0 0 0,-1 0 0 0 0,0-2 0 0 0,-1-2 0 0 0,55-22 0 0 0,-21 1 6 0 0,89-57 0 0 0,-97 51-7 0 0,71-58 1 0 0,-102 72-7 0 0,0 0-1 0 0,-1-2 1 0 0,-1 0 0 0 0,33-50 0 0 0,-46 58-14 0 0,0 0 0 0 0,-1 0 0 0 0,-1-1-1 0 0,-1 0 1 0 0,0 0 0 0 0,-1-1 0 0 0,-1 0-1 0 0,3-28 1 0 0,-5 23-27 0 0,-1 0 0 0 0,-1 1-1 0 0,-2-1 1 0 0,0 0 0 0 0,-1 0 0 0 0,-9-30 0 0 0,4 27-24 0 0,0 0 1 0 0,-2 1 0 0 0,-1 0-1 0 0,-1 1 1 0 0,-1 0 0 0 0,-1 1 0 0 0,-1 1-1 0 0,-1 0 1 0 0,-1 1 0 0 0,-1 0-1 0 0,0 2 1 0 0,-29-23 0 0 0,29 28 30 0 0,-1 1 0 0 0,-1 0 0 0 0,0 2 1 0 0,-1 0-1 0 0,0 1 0 0 0,-1 2 0 0 0,-41-12 0 0 0,35 14-7 0 0,1 1-1 0 0,-1 2 0 0 0,0 0 0 0 0,0 2 1 0 0,-1 1-1 0 0,-28 5 0 0 0,22-1 5 0 0,0 3 0 0 0,1 1 0 0 0,0 1 0 0 0,0 2 0 0 0,1 1 0 0 0,1 2 0 0 0,0 1 0 0 0,1 1 0 0 0,0 2 0 0 0,-54 43 0 0 0,53-34-1 0 0,0 2 0 0 0,2 1 0 0 0,1 1-1 0 0,2 2 1 0 0,-45 69 0 0 0,58-78-92 0 0,1 1-1 0 0,1 0 1 0 0,1 1 0 0 0,2 0 0 0 0,0 0 0 0 0,2 1 0 0 0,0 1-1 0 0,2-1 1 0 0,2 1 0 0 0,-1 29 0 0 0,3-35-382 0 0,1-1 0 0 0,1 0-1 0 0,2 1 1 0 0,0-1 0 0 0,0 0 0 0 0,2 0 0 0 0,1-1 0 0 0,1 1-1 0 0,0-1 1 0 0,12 20 0 0 0,-17-36 194 0 0,5 9-1867 0 0,0 0 0 0 0,17 21-1 0 0,0-7-2938 0 0</inkml:trace>
</inkml:ink>
</file>

<file path=ppt/ink/ink2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9:00.4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297 77 272 0 0,'0'0'9044'0'0,"11"-6"-8514"0"0,62-33 1438 0 0,-72 39-1845 0 0,0-1 1 0 0,-1 1-1 0 0,1 0 1 0 0,0-1-1 0 0,0 1 1 0 0,-1-1-1 0 0,1 0 0 0 0,0 1 1 0 0,-1-1-1 0 0,1 1 1 0 0,-1-1-1 0 0,1 0 1 0 0,-1 0-1 0 0,1 1 1 0 0,0-2-1 0 0,-1 1-48 0 0,0 1-1 0 0,0-1 1 0 0,0 1 0 0 0,0 0-1 0 0,0-1 1 0 0,0 1 0 0 0,0-1-1 0 0,0 1 1 0 0,0-1-1 0 0,0 1 1 0 0,0 0 0 0 0,0-1-1 0 0,0 1 1 0 0,-1-1 0 0 0,1 1-1 0 0,0-1 1 0 0,0 1-1 0 0,0 0 1 0 0,-1-1 0 0 0,1 1-1 0 0,-1-1 1 0 0,0 0-13 0 0,0 0 0 0 0,0 0 1 0 0,-1 0-1 0 0,1 0 0 0 0,-1 0 0 0 0,1 0 1 0 0,-1 0-1 0 0,1 0 0 0 0,-1 1 1 0 0,0-1-1 0 0,1 1 0 0 0,-1-1 0 0 0,0 1 1 0 0,-2 0-1 0 0,-9-1 12 0 0,0 1 1 0 0,-1 1 0 0 0,1 0-1 0 0,0 1 1 0 0,-1 1-1 0 0,1 0 1 0 0,-20 8 0 0 0,-3 3 214 0 0,-45 25 0 0 0,65-31-174 0 0,1 0 1 0 0,0 2-1 0 0,0-1 0 0 0,1 2 0 0 0,-14 13 0 0 0,26-23-111 0 0,1 1 1 0 0,-1-1-1 0 0,1 1 1 0 0,0 0-1 0 0,-1-1 1 0 0,1 1-1 0 0,0 0 1 0 0,0 0-1 0 0,0 0 0 0 0,0 0 1 0 0,0 0-1 0 0,1 0 1 0 0,-1 0-1 0 0,0 0 1 0 0,1 0-1 0 0,0 0 0 0 0,-1 0 1 0 0,1 0-1 0 0,0 0 1 0 0,0 0-1 0 0,0 1 1 0 0,1-1-1 0 0,-1 0 1 0 0,0 0-1 0 0,1 0 0 0 0,-1 0 1 0 0,1 0-1 0 0,0 0 1 0 0,0 0-1 0 0,0 0 1 0 0,0 0-1 0 0,0 0 1 0 0,0-1-1 0 0,0 1 0 0 0,1 0 1 0 0,-1-1-1 0 0,0 1 1 0 0,1 0-1 0 0,0-1 1 0 0,2 3-1 0 0,15 8 35 0 0,1-1 0 0 0,0-1 0 0 0,0-1 0 0 0,1 0 0 0 0,21 5 0 0 0,23 10 48 0 0,-46-16-38 0 0,81 38 287 0 0,-90-41-282 0 0,-1 1 1 0 0,0 0-1 0 0,0 0 1 0 0,0 1-1 0 0,-1 1 1 0 0,0-1 0 0 0,12 16-1 0 0,-18-20-15 0 0,0 0-1 0 0,0 0 1 0 0,-1 0 0 0 0,1 0-1 0 0,-1 0 1 0 0,0 0-1 0 0,0 0 1 0 0,0 0-1 0 0,0 1 1 0 0,0-1 0 0 0,-1 0-1 0 0,1 1 1 0 0,-1-1-1 0 0,0 1 1 0 0,0-1 0 0 0,-1 0-1 0 0,1 1 1 0 0,0-1-1 0 0,-1 0 1 0 0,-2 6 0 0 0,2-4 32 0 0,-1-1 1 0 0,-1 1 0 0 0,1-1 0 0 0,-1 1-1 0 0,0-1 1 0 0,0 0 0 0 0,0 0 0 0 0,0 0 0 0 0,-1 0-1 0 0,1-1 1 0 0,-1 1 0 0 0,-8 4 0 0 0,2-1-26 0 0,-1-1 1 0 0,1-1 0 0 0,-1 0 0 0 0,0-1-1 0 0,0 0 1 0 0,-23 5 0 0 0,11-5-483 0 0,0-2-1 0 0,-36 0 1 0 0,56-2 226 0 0,0 0 1 0 0,0 0 0 0 0,0 0 0 0 0,1-1 0 0 0,-1 0-1 0 0,0 1 1 0 0,1-1 0 0 0,-1 0 0 0 0,1 0 0 0 0,-1-1-1 0 0,-2-1 1 0 0,3 3-250 0 0,1-1 0 0 0,0 0-1 0 0,0 0 1 0 0,0 0 0 0 0,0 0 0 0 0,0-1-1 0 0,0 1 1 0 0,0 0 0 0 0,0 0 0 0 0,1-1 0 0 0,-1 1-1 0 0,0 0 1 0 0,1-1 0 0 0,-1 1 0 0 0,0-2-1 0 0,0-15-5014 0 0</inkml:trace>
</inkml:ink>
</file>

<file path=ppt/ink/ink2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9:00.8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13165 0 0,'0'0'6774'0'0,"11"13"-6618"0"0,37 43 13 0 0,-44-52-133 0 0,-1 0 0 0 0,0 1-1 0 0,0 0 1 0 0,-1 0 0 0 0,1 0 0 0 0,-1 0 0 0 0,0 0-1 0 0,2 11 1 0 0,0-2 42 0 0,12 37-88 0 0,-2 1-1 0 0,13 101 1 0 0,-27-149-174 0 0,1 36-1237 0 0,-1-37 829 0 0,0 0 1 0 0,0 0 0 0 0,-1 0 0 0 0,1 0 0 0 0,-1 0-1 0 0,0 0 1 0 0,0 0 0 0 0,0 0 0 0 0,-1 0 0 0 0,-2 4-1 0 0,-2 0-4001 0 0,-6-4-2066 0 0</inkml:trace>
</inkml:ink>
</file>

<file path=ppt/ink/ink2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9:01.2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0 178 468 0 0,'0'0'16262'0'0,"14"-9"-15630"0"0,44-25-332 0 0,-53 31-306 0 0,0 1 1 0 0,0-1-1 0 0,1 1 1 0 0,-1 0-1 0 0,0 1 1 0 0,1-1-1 0 0,-1 1 1 0 0,1 0 0 0 0,0 1-1 0 0,-1-1 1 0 0,1 1-1 0 0,6 0 1 0 0,1 1-36 0 0,119-1-1880 0 0,0 0-3720 0 0,-115-1 5074 0 0,-1 0 0 0 0,0 0-1 0 0,23-6 1 0 0,-30 4 691 0 0,0 1 0 0 0,1-1 0 0 0,-2-1 0 0 0,1 0-1 0 0,0 0 1 0 0,-1-1 0 0 0,9-6 0 0 0,-15 11 8 0 0,-1-1 0 0 0,0 0 0 0 0,0 0-1 0 0,0 1 1 0 0,-1-1 0 0 0,1 0 0 0 0,0 0-1 0 0,0 0 1 0 0,0 0 0 0 0,-1 0 0 0 0,1 0 0 0 0,0 0-1 0 0,-1 0 1 0 0,1-1 0 0 0,-1 1 0 0 0,1 0 0 0 0,-1 0-1 0 0,0 0 1 0 0,1-1 0 0 0,-1 1 0 0 0,0 0 0 0 0,0 0-1 0 0,0-1 1 0 0,0 1 0 0 0,0 0 0 0 0,0 0-1 0 0,0-1 1 0 0,0 1 0 0 0,-1 0 0 0 0,1 0 0 0 0,0 0-1 0 0,-1-1 1 0 0,1 1 0 0 0,-1 0 0 0 0,1 0 0 0 0,-1 0-1 0 0,0 0 1 0 0,1 0 0 0 0,-1 0 0 0 0,0 0 0 0 0,0 0-1 0 0,0 0 1 0 0,0 0 0 0 0,0 0 0 0 0,0 1-1 0 0,0-1 1 0 0,0 0 0 0 0,0 1 0 0 0,0-1 0 0 0,-2 0-1 0 0,-4-2 179 0 0,-1-1-1 0 0,1 2 0 0 0,-1-1 0 0 0,0 1 1 0 0,0 1-1 0 0,1-1 0 0 0,-14 0 0 0 0,6 2 27 0 0,0 0 0 0 0,0 1-1 0 0,-17 3 1 0 0,24-2-209 0 0,-1 0 0 0 0,0 1 0 0 0,1 0-1 0 0,-1 1 1 0 0,1 0 0 0 0,0 0 0 0 0,0 1 0 0 0,0-1 0 0 0,1 2 0 0 0,-12 9 0 0 0,16-11-90 0 0,-1 0 0 0 0,0 0 0 0 0,1 0 0 0 0,0 0 0 0 0,0 1 0 0 0,0-1 0 0 0,0 1 0 0 0,-3 8 0 0 0,5-10-35 0 0,0 0 0 0 0,1 1 0 0 0,-1-1 0 0 0,1 0 0 0 0,-1 0 0 0 0,1 1 0 0 0,0-1 1 0 0,0 0-1 0 0,0 1 0 0 0,1-1 0 0 0,-1 0 0 0 0,1 0 0 0 0,-1 1 0 0 0,4 5 0 0 0,-3-6 7 0 0,1 0 1 0 0,0 0-1 0 0,0 0 1 0 0,0 0-1 0 0,0 0 1 0 0,0 0-1 0 0,1-1 1 0 0,-1 1-1 0 0,1-1 1 0 0,0 0-1 0 0,0 0 1 0 0,0 0-1 0 0,0 0 1 0 0,0 0-1 0 0,0-1 1 0 0,0 1-1 0 0,0-1 1 0 0,1 0-1 0 0,5 2 1 0 0,3-1 37 0 0,1 0 0 0 0,0 0 1 0 0,-1-1-1 0 0,14-1 0 0 0,-12 0-342 0 0,0-2 1 0 0,-1 1-1 0 0,25-8 1 0 0,-33 7-546 0 0,-4 2 652 0 0,-1 0 0 0 0,1-1 0 0 0,-1 1 0 0 0,0 0 0 0 0,1 0 0 0 0,-1 0 1 0 0,0-1-1 0 0,1 1 0 0 0,-1 0 0 0 0,1 0 0 0 0,-1 0 0 0 0,0 0 0 0 0,1 0 0 0 0,-1 0 0 0 0,1 0 1 0 0,-1 0-1 0 0,1 0 0 0 0,-1 0 0 0 0,0 0 0 0 0,1 0 0 0 0,-1 0 0 0 0,1 1 0 0 0,-1-1 0 0 0,0 0 1 0 0,1 0-1 0 0,-1 0 0 0 0,1 1 0 0 0,-1-1 0 0 0,0 0 0 0 0,1 0 0 0 0,-1 1 0 0 0,0-1 0 0 0,0 0 0 0 0,1 0 1 0 0,-1 1-1 0 0,1-1 0 0 0,2 4-3184 0 0</inkml:trace>
</inkml:ink>
</file>

<file path=ppt/ink/ink2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9:01.8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1 316 5004 0 0,'0'0'12392'0'0,"14"-5"-11418"0"0,46-14-190 0 0,-58 18-739 0 0,1 1-1 0 0,-1 0 0 0 0,0-1 0 0 0,1 1 0 0 0,-1 0 0 0 0,0 0 1 0 0,0 0-1 0 0,1 1 0 0 0,-1-1 0 0 0,0 0 0 0 0,0 1 1 0 0,1 0-1 0 0,-1-1 0 0 0,0 1 0 0 0,0 0 0 0 0,0 0 0 0 0,0 0 1 0 0,0 0-1 0 0,3 3 0 0 0,2 1 99 0 0,2 0-89 0 0,-1 1-1 0 0,1 1 1 0 0,-1 0 0 0 0,-1 0-1 0 0,1 0 1 0 0,-1 1-1 0 0,0 0 1 0 0,-1 1 0 0 0,0-1-1 0 0,0 1 1 0 0,7 17 0 0 0,-13-26-47 0 0,0 0 0 0 0,0 0 0 0 0,0 0 0 0 0,0 1 0 0 0,0-1 0 0 0,0 0 1 0 0,1 0-1 0 0,-1 0 0 0 0,0 0 0 0 0,0 1 0 0 0,0-1 0 0 0,0 0 0 0 0,0 0 1 0 0,1 0-1 0 0,-1 0 0 0 0,0 0 0 0 0,0 0 0 0 0,0 0 0 0 0,0 1 0 0 0,1-1 1 0 0,-1 0-1 0 0,0 0 0 0 0,0 0 0 0 0,0 0 0 0 0,1 0 0 0 0,-1 0 1 0 0,0 0-1 0 0,0 0 0 0 0,0 0 0 0 0,1 0 0 0 0,-1 0 0 0 0,0 0 0 0 0,0 0 1 0 0,0 0-1 0 0,1 0 0 0 0,-1 0 0 0 0,0 0 0 0 0,0 0 0 0 0,0-1 0 0 0,0 1 1 0 0,1 0-1 0 0,-1 0 0 0 0,0 0 0 0 0,0 0 0 0 0,0 0 0 0 0,0 0 0 0 0,1 0 1 0 0,-1-1-1 0 0,0 1 0 0 0,0 0 0 0 0,0 0 0 0 0,0 0 0 0 0,0 0 0 0 0,0-1 1 0 0,0 1-1 0 0,1 0 0 0 0,-1 0 0 0 0,0-1 0 0 0,8-13-1 0 0,-6 10 12 0 0,44-81 148 0 0,-46 84-162 0 0,0 1-1 0 0,1 0 1 0 0,-1-1 0 0 0,0 1 0 0 0,0-1-1 0 0,1 1 1 0 0,-1 0 0 0 0,0-1-1 0 0,1 1 1 0 0,-1 0 0 0 0,0-1-1 0 0,1 1 1 0 0,-1 0 0 0 0,1-1 0 0 0,-1 1-1 0 0,0 0 1 0 0,1 0 0 0 0,-1 0-1 0 0,1-1 1 0 0,-1 1 0 0 0,1 0 0 0 0,-1 0-1 0 0,1 0 1 0 0,-1 0 0 0 0,1 0-1 0 0,-1 0 1 0 0,0 0 0 0 0,1 0 0 0 0,-1 0-1 0 0,1 0 1 0 0,-1 0 0 0 0,1 0-1 0 0,-1 0 1 0 0,1 0 0 0 0,-1 1 0 0 0,1-1-1 0 0,-1 0 1 0 0,1 0 0 0 0,-1 0-1 0 0,0 1 1 0 0,1-1 0 0 0,-1 0 0 0 0,0 0-1 0 0,1 1 1 0 0,0 0 0 0 0,15 20-296 0 0,-11-14 316 0 0,8 10-721 0 0,0-1 0 0 0,2-1 0 0 0,0 0 0 0 0,21 16 0 0 0,-29-25 94 0 0,1-1 0 0 0,0 0 0 0 0,0 0 0 0 0,1-1 0 0 0,-1 0 0 0 0,1-1 0 0 0,0 0 0 0 0,0 0 0 0 0,0-1 0 0 0,0 0 0 0 0,19 1 0 0 0,-17-3 435 0 0,1 1 0 0 0,0-2 0 0 0,-1 0 0 0 0,1 0 0 0 0,-1-1-1 0 0,1-1 1 0 0,-1 0 0 0 0,0 0 0 0 0,0-1 0 0 0,0 0 0 0 0,-1-1 0 0 0,0-1-1 0 0,0 1 1 0 0,19-15 0 0 0,-10 5 1147 0 0,0 0 0 0 0,28-30 0 0 0,-42 39-641 0 0,0 1 0 0 0,0-2 0 0 0,-1 1 0 0 0,0 0 0 0 0,0-1-1 0 0,0 0 1 0 0,-1 0 0 0 0,0 0 0 0 0,-1 0 0 0 0,1 0 0 0 0,-1-1 0 0 0,1-12-1 0 0,-2 14-92 0 0,-1-1 0 0 0,0 1 0 0 0,0 0 0 0 0,0 0 0 0 0,-1 0 0 0 0,0-1 0 0 0,0 1 0 0 0,-1 0 0 0 0,1 0 0 0 0,-4-6 0 0 0,4 9-160 0 0,-1 0-1 0 0,0 0 1 0 0,1 1 0 0 0,-1-1 0 0 0,0 1 0 0 0,0 0 0 0 0,0 0 0 0 0,-1-1 0 0 0,1 1 0 0 0,-1 1 0 0 0,1-1 0 0 0,-1 0-1 0 0,1 1 1 0 0,-1-1 0 0 0,0 1 0 0 0,0 0 0 0 0,0 0 0 0 0,0 0 0 0 0,0 0 0 0 0,0 0 0 0 0,0 1 0 0 0,-4-1 0 0 0,1 1-35 0 0,0 0 1 0 0,0 0-1 0 0,0 1 1 0 0,0 0-1 0 0,0 0 1 0 0,0 0 0 0 0,0 1-1 0 0,0 0 1 0 0,1 0-1 0 0,-1 0 1 0 0,1 1-1 0 0,-1 0 1 0 0,1 0 0 0 0,0 0-1 0 0,0 1 1 0 0,1-1-1 0 0,-1 1 1 0 0,-7 9 0 0 0,4-4-29 0 0,0 0 0 0 0,0 1 0 0 0,1 0 0 0 0,0 1 1 0 0,1 0-1 0 0,0 0 0 0 0,1 0 0 0 0,-6 16 0 0 0,9-20-29 0 0,0 1-1 0 0,0-1 1 0 0,1 1-1 0 0,0-1 0 0 0,0 1 1 0 0,1 0-1 0 0,0-1 1 0 0,1 1-1 0 0,-1 0 1 0 0,1-1-1 0 0,3 10 1 0 0,-3-13 4 0 0,0-1 1 0 0,0 0 0 0 0,1 0-1 0 0,-1 1 1 0 0,1-1-1 0 0,0 0 1 0 0,0 0 0 0 0,0-1-1 0 0,0 1 1 0 0,0 0 0 0 0,0-1-1 0 0,1 1 1 0 0,0-1 0 0 0,-1 0-1 0 0,1 0 1 0 0,0 0 0 0 0,0 0-1 0 0,0 0 1 0 0,0-1 0 0 0,0 1-1 0 0,1-1 1 0 0,-1 0 0 0 0,0 0-1 0 0,1 0 1 0 0,-1 0 0 0 0,6 0-1 0 0,-4-1 8 0 0,0 1 0 0 0,1-1 0 0 0,-1-1 0 0 0,0 1 0 0 0,0 0 0 0 0,0-1 0 0 0,0 0 1 0 0,0-1-1 0 0,-1 1 0 0 0,1-1 0 0 0,0 0 0 0 0,5-2 0 0 0,-2-1 8 0 0,0 0 1 0 0,-1-1-1 0 0,0 0 1 0 0,0 0-1 0 0,11-13 1 0 0,-6 5 16 0 0,0-1 0 0 0,-1 0 1 0 0,-1-1-1 0 0,-1 0 0 0 0,0 0 0 0 0,-1-1 1 0 0,8-26-1 0 0,0-11 525 0 0,9-64-1 0 0,-13 60 380 0 0,-11 55-905 0 0,0 7-34 0 0,0 15-62 0 0,0 29-2 0 0,-1 166-1209 0 0,1-202 896 0 0,0 0-1 0 0,0-1 0 0 0,1 1 0 0 0,0 0 1 0 0,1-1-1 0 0,1 1 0 0 0,0-1 0 0 0,10 22 1 0 0,-10-26-317 0 0,1 0 1 0 0,-1 0-1 0 0,1-1 0 0 0,1 1 1 0 0,11 10-1 0 0,-12-13-240 0 0,1 1 0 0 0,0-1 0 0 0,0 0 0 0 0,1 0 0 0 0,-1-1 0 0 0,1 0 0 0 0,9 3 0 0 0,22 4-4674 0 0</inkml:trace>
</inkml:ink>
</file>

<file path=ppt/ink/ink2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9:02.2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290 163 2072 0 0,'0'0'8439'0'0,"2"-12"-6732"0"0,9-40-10 0 0,-11 49-1539 0 0,1 0 0 0 0,-1 0 1 0 0,0-1-1 0 0,0 1 0 0 0,0 0 0 0 0,0 0 0 0 0,0-1 0 0 0,-1 1 0 0 0,1 0 0 0 0,-1 0 0 0 0,0-1 0 0 0,0 1 0 0 0,0 0 1 0 0,0 0-1 0 0,-1 0 0 0 0,1 1 0 0 0,-1-1 0 0 0,0 0 0 0 0,0 0 0 0 0,0 1 0 0 0,0-1 0 0 0,0 1 0 0 0,-1 0 0 0 0,1-1 1 0 0,-1 1-1 0 0,1 0 0 0 0,-1 1 0 0 0,0-1 0 0 0,0 0 0 0 0,-5-1 0 0 0,1 0-7 0 0,1 1 1 0 0,-1 0-1 0 0,0 0 0 0 0,0 1 0 0 0,-1 0 1 0 0,1 0-1 0 0,0 0 0 0 0,0 1 0 0 0,0 0 1 0 0,-1 1-1 0 0,-13 2 0 0 0,10 1-81 0 0,1-1-1 0 0,0 1 0 0 0,0 1 1 0 0,0 0-1 0 0,0 0 0 0 0,1 1 1 0 0,0 1-1 0 0,0-1 0 0 0,0 1 1 0 0,1 1-1 0 0,0-1 0 0 0,0 2 1 0 0,1-1-1 0 0,-10 16 0 0 0,15-21-68 0 0,0 1 0 0 0,1-1 0 0 0,-1 0 0 0 0,1 0 0 0 0,0 0 0 0 0,0 1 0 0 0,1-1-1 0 0,-1 0 1 0 0,1 1 0 0 0,-1-1 0 0 0,1 1 0 0 0,0-1 0 0 0,1 7 0 0 0,-1-8-1 0 0,1 0 0 0 0,0 0 0 0 0,-1 0 1 0 0,1 1-1 0 0,0-1 0 0 0,0 0 0 0 0,0 0 1 0 0,0-1-1 0 0,1 1 0 0 0,-1 0 0 0 0,1 0 0 0 0,-1-1 1 0 0,1 1-1 0 0,-1 0 0 0 0,1-1 0 0 0,0 0 1 0 0,0 1-1 0 0,-1-1 0 0 0,1 0 0 0 0,0 0 0 0 0,3 1 1 0 0,7 2 37 0 0,-1 0 0 0 0,1-2-1 0 0,1 1 1 0 0,-1-1 0 0 0,0-1 0 0 0,15 0 0 0 0,-9 0-113 0 0,32 6-1 0 0,-48-7 18 0 0,0 1 0 0 0,-1-1 0 0 0,1 1 0 0 0,0 0 0 0 0,-1 0 0 0 0,1 0 0 0 0,0 0 0 0 0,-1 0 0 0 0,0 0 0 0 0,1 0 0 0 0,-1 0 0 0 0,1 1 0 0 0,1 1 0 0 0,12 23-400 0 0,1 0-3221 0 0,-15-25 3022 0 0,0 0-1 0 0,0 1 1 0 0,0-1-1 0 0,0 0 0 0 0,1 0 1 0 0,-1 0-1 0 0,0 0 1 0 0,1-1-1 0 0,-1 1 1 0 0,0 0-1 0 0,1 0 0 0 0,-1-1 1 0 0,1 1-1 0 0,-1-1 1 0 0,3 1-1 0 0,5-1-5119 0 0</inkml:trace>
</inkml:ink>
</file>

<file path=ppt/ink/ink2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9:02.8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1 396 5228 0 0,'0'0'12145'0'0,"13"-9"-11728"0"0,2-3-217 0 0,26-13 0 0 0,-39 24-174 0 0,0 0 0 0 0,0 1 0 0 0,-1-1 1 0 0,1 0-1 0 0,0 1 0 0 0,0 0 0 0 0,0-1 0 0 0,0 1 1 0 0,0 0-1 0 0,0 0 0 0 0,0 0 0 0 0,0 0 1 0 0,0 1-1 0 0,0-1 0 0 0,0 0 0 0 0,0 1 0 0 0,0 0 1 0 0,0-1-1 0 0,0 1 0 0 0,0 0 0 0 0,-1 0 0 0 0,1 0 1 0 0,0 0-1 0 0,2 2 0 0 0,4 2 99 0 0,5 1-34 0 0,-1 2-1 0 0,0-1 0 0 0,0 2 0 0 0,-1-1 0 0 0,0 2 0 0 0,0-1 0 0 0,-1 2 0 0 0,0-1 0 0 0,-1 1 1 0 0,0 1-1 0 0,-1 0 0 0 0,10 18 0 0 0,-17-27-84 0 0,0 0 1 0 0,0 0 0 0 0,0 0-1 0 0,0 0 1 0 0,0 0-1 0 0,-1 1 1 0 0,1-1 0 0 0,-1 0-1 0 0,0 7 1 0 0,0-9 27 0 0,0 0-1 0 0,0 0 1 0 0,-1 0 0 0 0,1 0 0 0 0,0 0 0 0 0,0 0 0 0 0,-1 0 0 0 0,1 0 0 0 0,-1 0 0 0 0,1 0-1 0 0,-1 0 1 0 0,1 0 0 0 0,-1 0 0 0 0,0 0 0 0 0,1 0 0 0 0,-1-1 0 0 0,0 1 0 0 0,0 0-1 0 0,1 0 1 0 0,-1-1 0 0 0,0 1 0 0 0,0-1 0 0 0,0 1 0 0 0,0-1 0 0 0,0 1 0 0 0,0-1 0 0 0,0 1-1 0 0,0-1 1 0 0,0 0 0 0 0,0 0 0 0 0,-2 1 0 0 0,0-1 8 0 0,1 0 0 0 0,-1 0 0 0 0,1 0 0 0 0,-1 0 0 0 0,1-1 0 0 0,-1 1 0 0 0,1-1 0 0 0,0 1 0 0 0,-1-1 0 0 0,1 0 0 0 0,0 0 0 0 0,-1 0 0 0 0,1 0 1 0 0,0-1-1 0 0,0 1 0 0 0,0 0 0 0 0,0-1 0 0 0,0 0 0 0 0,0 1 0 0 0,1-1 0 0 0,-1 0 0 0 0,0 0 0 0 0,1 0 0 0 0,-1 0 0 0 0,1 0 0 0 0,0 0 0 0 0,0-1 0 0 0,0 1 0 0 0,0 0 0 0 0,-1-3 0 0 0,0-3-78 0 0,-1 1 0 0 0,2-1 0 0 0,-1 0 0 0 0,1 1 0 0 0,0-1 0 0 0,0 0 0 0 0,1 0 0 0 0,1-11 0 0 0,-1 17-31 0 0,1 1-1 0 0,-1 0 0 0 0,0-1 0 0 0,1 1 1 0 0,-1-1-1 0 0,1 1 0 0 0,-1 0 1 0 0,1-1-1 0 0,-1 1 0 0 0,1 0 0 0 0,0 0 1 0 0,0 0-1 0 0,0-1 0 0 0,0 1 0 0 0,0 0 1 0 0,0 0-1 0 0,0 0 0 0 0,0 1 0 0 0,0-1 1 0 0,0 0-1 0 0,1 0 0 0 0,-1 0 1 0 0,0 1-1 0 0,1-1 0 0 0,-1 1 0 0 0,0-1 1 0 0,3 0-1 0 0,3 0-443 0 0,-1 0 0 0 0,1 0 1 0 0,0 1-1 0 0,11 0 0 0 0,-7 1-140 0 0,10 0-1307 0 0,-1 1 1 0 0,39 10 0 0 0,-5-2-336 0 0,92 7-579 0 0,-104-15 4032 0 0,63-5 0 0 0,-91 2-493 0 0,0-1-1 0 0,0 0 1 0 0,0-2 0 0 0,-1 1-1 0 0,1-2 1 0 0,-1 0 0 0 0,0 0 0 0 0,-1-1-1 0 0,1-1 1 0 0,12-9 0 0 0,-22 15-512 0 0,-1-1-1 0 0,0 0 1 0 0,0 1 0 0 0,0-1 0 0 0,-1 0-1 0 0,1 0 1 0 0,0 0 0 0 0,-1-1 0 0 0,1 1-1 0 0,-1 0 1 0 0,1-1 0 0 0,-1 1 0 0 0,0 0-1 0 0,0-1 1 0 0,0 0 0 0 0,-1 1 0 0 0,1-1 0 0 0,-1 1-1 0 0,1-1 1 0 0,-1-4 0 0 0,0 5-58 0 0,-1-1 0 0 0,1 1 0 0 0,-1-1 1 0 0,1 1-1 0 0,-1 0 0 0 0,0-1 0 0 0,0 1 0 0 0,0 0 0 0 0,-1 0 1 0 0,1 0-1 0 0,0 0 0 0 0,-1 0 0 0 0,0 0 0 0 0,1 0 1 0 0,-1 0-1 0 0,0 1 0 0 0,0-1 0 0 0,0 1 0 0 0,0-1 0 0 0,0 1 1 0 0,0 0-1 0 0,-3-2 0 0 0,-1 0-52 0 0,0 1 0 0 0,0 0 1 0 0,-1 0-1 0 0,1 0 0 0 0,-1 1 0 0 0,1 0 1 0 0,-1 0-1 0 0,0 0 0 0 0,1 1 0 0 0,-1 0 1 0 0,0 0-1 0 0,-9 3 0 0 0,6-2-25 0 0,-1 2 0 0 0,1-1-1 0 0,0 2 1 0 0,0-1 0 0 0,0 1 0 0 0,1 1-1 0 0,-11 6 1 0 0,7-3-14 0 0,1 1 0 0 0,0 0 0 0 0,1 0 0 0 0,0 1 0 0 0,-12 14 0 0 0,19-19-16 0 0,0 0-1 0 0,0 0 1 0 0,1 1-1 0 0,-1-1 1 0 0,1 1 0 0 0,1-1-1 0 0,-1 1 1 0 0,1 0-1 0 0,0 0 1 0 0,0 0 0 0 0,1 0-1 0 0,-1 0 1 0 0,2 1-1 0 0,-2 10 1 0 0,2-15 1 0 0,0 0 0 0 0,1 0 1 0 0,-1 0-1 0 0,0 0 0 0 0,1 0 0 0 0,-1 0 1 0 0,1-1-1 0 0,-1 1 0 0 0,1 0 0 0 0,0 0 1 0 0,0-1-1 0 0,0 1 0 0 0,0-1 0 0 0,0 1 1 0 0,0 0-1 0 0,0-1 0 0 0,1 0 0 0 0,-1 1 1 0 0,0-1-1 0 0,2 2 0 0 0,0-2 4 0 0,0 1-1 0 0,0-1 1 0 0,0 0-1 0 0,0 0 1 0 0,0 0-1 0 0,0 0 0 0 0,0 0 1 0 0,0 0-1 0 0,0-1 1 0 0,0 0-1 0 0,5 0 1 0 0,0 0 27 0 0,0 0-1 0 0,0-1 1 0 0,0 0-1 0 0,-1-1 1 0 0,1 0 0 0 0,0 0-1 0 0,-1-1 1 0 0,1 0-1 0 0,7-4 1 0 0,0-2 18 0 0,-1-2 1 0 0,0 0-1 0 0,-1 0 0 0 0,0-1 1 0 0,0-1-1 0 0,-2 0 0 0 0,1-1 1 0 0,-2 0-1 0 0,0-1 0 0 0,9-17 1 0 0,2-8 156 0 0,-1-2 0 0 0,23-74 0 0 0,-30 74 68 0 0,-3 7 457 0 0,16-35-1 0 0,-25 69-699 0 0,-1 0 0 0 0,0 0 0 0 0,1 0 0 0 0,-1 0-1 0 0,1 1 1 0 0,-1-1 0 0 0,1 0 0 0 0,-1 0 0 0 0,1 1 0 0 0,-1-1 0 0 0,1 0 0 0 0,0 1 0 0 0,1-2 0 0 0,-2 2-20 0 0,0 0 0 0 0,1 0 1 0 0,-1 0-1 0 0,0 0 0 0 0,0 0 1 0 0,0 0-1 0 0,1 0 0 0 0,-1 0 1 0 0,0 0-1 0 0,0 0 0 0 0,1 1 1 0 0,-1-1-1 0 0,0 0 0 0 0,0 0 1 0 0,0 0-1 0 0,1 0 0 0 0,-1 0 1 0 0,0 0-1 0 0,0 0 0 0 0,0 1 1 0 0,0-1-1 0 0,1 0 0 0 0,-1 0 1 0 0,0 0-1 0 0,0 0 0 0 0,0 1 0 0 0,0-1 1 0 0,0 0-1 0 0,1 0 0 0 0,-1 0 1 0 0,0 1-1 0 0,0-1 0 0 0,7 27-58 0 0,-7-26 58 0 0,7 51 37 0 0,-3 1 0 0 0,-4 72-1 0 0,0-64-132 0 0,-1-35-450 0 0,0 0 1 0 0,-2-1-1 0 0,-10 44 1 0 0,6-46-1277 0 0,0 0-1 0 0,-11 21 1 0 0,3-18-3397 0 0,-2-2-2165 0 0</inkml:trace>
</inkml:ink>
</file>

<file path=ppt/ink/ink2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9:03.5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422 509 3840 0 0,'0'0'9172'0'0,"4"-13"-7962"0"0,1-2-821 0 0,0 5-11 0 0,-2-2 0 0 0,1 1 0 0 0,-2 0 0 0 0,1-1 0 0 0,0-14 1 0 0,-3 16-164 0 0,0 1 1 0 0,0-1-1 0 0,-1 1 1 0 0,0-1 0 0 0,-1 1-1 0 0,0-1 1 0 0,-1 1-1 0 0,1 0 1 0 0,-2 0 0 0 0,1 1-1 0 0,-1-1 1 0 0,-1 1-1 0 0,0-1 1 0 0,0 1 0 0 0,0 1-1 0 0,-1-1 1 0 0,0 1-1 0 0,-8-8 1 0 0,8 10-132 0 0,0-1 0 0 0,-1 1 0 0 0,0 0 0 0 0,0 1 0 0 0,0-1 0 0 0,0 1 0 0 0,0 1 0 0 0,-1 0 0 0 0,0 0 0 0 0,0 0 0 0 0,0 1-1 0 0,0 0 1 0 0,0 0 0 0 0,0 1 0 0 0,0 0 0 0 0,-9 1 0 0 0,7 0-46 0 0,0 0 0 0 0,0 1 0 0 0,0 0 0 0 0,0 1 0 0 0,0 1-1 0 0,1-1 1 0 0,-1 1 0 0 0,1 1 0 0 0,0 0 0 0 0,0 0 0 0 0,0 1 0 0 0,1 0 0 0 0,-10 7-1 0 0,8-4-16 0 0,0 1-1 0 0,1 0 0 0 0,0 0 0 0 0,0 1 0 0 0,1 0 1 0 0,1 0-1 0 0,0 1 0 0 0,-12 22 0 0 0,16-25-24 0 0,0 0 0 0 0,0-1 0 0 0,1 1-1 0 0,-1 0 1 0 0,2 0 0 0 0,-1 1 0 0 0,1-1 0 0 0,1 0-1 0 0,-1 0 1 0 0,1 1 0 0 0,1-1 0 0 0,0 0 0 0 0,0 0-1 0 0,0 0 1 0 0,4 10 0 0 0,-3-11-10 0 0,1 0 1 0 0,0-1-1 0 0,1 1 0 0 0,0 0 0 0 0,0-1 0 0 0,0 0 0 0 0,1 0 1 0 0,0 0-1 0 0,0-1 0 0 0,0 1 0 0 0,1-1 0 0 0,-1 0 1 0 0,1-1-1 0 0,1 1 0 0 0,-1-1 0 0 0,1-1 0 0 0,-1 1 1 0 0,1-1-1 0 0,0 0 0 0 0,0-1 0 0 0,13 4 0 0 0,-11-4 5 0 0,1 0 0 0 0,-1-1-1 0 0,0 0 1 0 0,1-1-1 0 0,-1 0 1 0 0,1 0 0 0 0,-1-1-1 0 0,0 0 1 0 0,1-1-1 0 0,-1 0 1 0 0,0 0 0 0 0,0-1-1 0 0,0 0 1 0 0,-1-1 0 0 0,1 0-1 0 0,-1 0 1 0 0,9-6-1 0 0,-2-2 37 0 0,0-1 0 0 0,-1 0 0 0 0,0 0 0 0 0,-1-2-1 0 0,-1 1 1 0 0,0-2 0 0 0,-1 0 0 0 0,-1 0-1 0 0,0-1 1 0 0,-1 0 0 0 0,-1 0 0 0 0,11-33 0 0 0,-5 0 174 0 0,-2 0 1 0 0,-3-1 0 0 0,6-80 0 0 0,-9 96 387 0 0,-5 32-450 0 0,-1 5-59 0 0,-2 18-209 0 0,-18 99 108 0 0,-2 14-115 0 0,14-65-1994 0 0,2 110 0 0 0,6-170 1480 0 0,1-1 0 0 0,0 1 0 0 0,0 0 0 0 0,4 9 0 0 0,-4-14 63 0 0,0 0 1 0 0,0-1-1 0 0,0 1 0 0 0,0-1 0 0 0,0 1 0 0 0,1-1 1 0 0,-1 0-1 0 0,1 0 0 0 0,0 0 0 0 0,0 0 1 0 0,0 0-1 0 0,0 0 0 0 0,0 0 0 0 0,0 0 0 0 0,5 2 1 0 0,13 2-5813 0 0</inkml:trace>
</inkml:ink>
</file>

<file path=ppt/ink/ink2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9:03.9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107 268 1684 0 0,'0'0'14761'0'0,"14"-11"-14201"0"0,44-35-114 0 0,-49 39-204 0 0,1 1 1 0 0,16-9-1 0 0,-22 13-149 0 0,-1 0 0 0 0,0 0 0 0 0,1 0 0 0 0,-1 0 0 0 0,0-1 0 0 0,0 1 0 0 0,3-4 0 0 0,-4 4-41 0 0,0-1 1 0 0,-1 1-1 0 0,1-1 0 0 0,-1 1 1 0 0,1-1-1 0 0,-1 0 1 0 0,0 0-1 0 0,0 0 1 0 0,0 1-1 0 0,0-1 0 0 0,-1 0 1 0 0,1 0-1 0 0,-1 0 1 0 0,0 0-1 0 0,1 0 1 0 0,-1 0-1 0 0,-1 0 0 0 0,1 0 1 0 0,0 0-1 0 0,-1 0 1 0 0,-1-4-1 0 0,1 1 40 0 0,-1 0 1 0 0,0 0-1 0 0,-1 0 0 0 0,0 1 1 0 0,1-1-1 0 0,-2 1 0 0 0,1 0 0 0 0,-1 0 1 0 0,-5-7-1 0 0,6 9-49 0 0,-1 0 0 0 0,1 0 0 0 0,-1 0-1 0 0,1 0 1 0 0,-1 1 0 0 0,0-1 0 0 0,0 1 0 0 0,0 0 0 0 0,0 0 0 0 0,-1 1 0 0 0,1-1 0 0 0,0 1-1 0 0,-1 0 1 0 0,1 0 0 0 0,-1 0 0 0 0,0 1 0 0 0,1-1 0 0 0,-1 1 0 0 0,1 0 0 0 0,-6 1 0 0 0,3 1-20 0 0,1-1 0 0 0,0 0 0 0 0,0 1 0 0 0,0 0 0 0 0,0 1 0 0 0,0 0 0 0 0,1-1 0 0 0,-1 2 0 0 0,1-1 0 0 0,0 1 0 0 0,0-1 0 0 0,0 1 0 0 0,0 1 0 0 0,-4 4 0 0 0,3-1 8 0 0,0 0 0 0 0,0 1 0 0 0,1-1 0 0 0,1 1 1 0 0,-1 1-1 0 0,1-1 0 0 0,1 0 0 0 0,0 1 0 0 0,0 0 0 0 0,1 0 0 0 0,0 0 0 0 0,0 0 1 0 0,1 0-1 0 0,1 13 0 0 0,0-13-134 0 0,0 1 0 0 0,1-1 1 0 0,0 1-1 0 0,1-1 1 0 0,0 1-1 0 0,1-1 0 0 0,0 0 1 0 0,1 0-1 0 0,0 0 0 0 0,0-1 1 0 0,1 1-1 0 0,0-1 1 0 0,11 15-1 0 0,-13-21-122 0 0,-1 0 0 0 0,1 0-1 0 0,0-1 1 0 0,0 1 0 0 0,0-1 0 0 0,1 0 0 0 0,-1 1 0 0 0,0-1-1 0 0,1-1 1 0 0,-1 1 0 0 0,1 0 0 0 0,0-1 0 0 0,5 2-1 0 0,-5-3-337 0 0,0 1 0 0 0,1-1 0 0 0,-1 0 0 0 0,0 0 0 0 0,0 0 0 0 0,0-1 0 0 0,0 0 0 0 0,0 1 0 0 0,1-1 0 0 0,-1-1 0 0 0,-1 1 0 0 0,1 0 0 0 0,0-1 0 0 0,0 0 0 0 0,0 0 0 0 0,-1 0 0 0 0,1 0 0 0 0,-1-1 0 0 0,5-4 0 0 0,11-12-2656 0 0,0-4 277 0 0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39:04.4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94 12377 0 0,'0'0'8507'0'0,"12"-5"-8538"0"0,35-17-57 0 0,-45 21 63 0 0,0 0 1 0 0,0 1-1 0 0,-1-1 0 0 0,1 1 1 0 0,0-1-1 0 0,0 1 1 0 0,0 0-1 0 0,0 0 1 0 0,0 0-1 0 0,-1 0 1 0 0,1 0-1 0 0,0 0 1 0 0,0 0-1 0 0,0 1 1 0 0,0-1-1 0 0,0 1 1 0 0,-1-1-1 0 0,1 1 1 0 0,0 0-1 0 0,2 1 0 0 0,6 2-443 0 0,9 2-940 0 0,10 3-3179 0 0,-7-8-2796 0 0,-5-3 980 0 0</inkml:trace>
  <inkml:trace contextRef="#ctx0" brushRef="#br0" timeOffset="1">419 15 9985 0 0,'0'0'9077'0'0,"39"-14"-10237"0"0,-33 14 440 0 0,0 5-457 0 0,-3-3-1375 0 0,-57 5-10901 0 0</inkml:trace>
</inkml:ink>
</file>

<file path=ppt/ink/ink2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9:04.2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0 196 2032 0 0,'0'0'2121'0'0,"4"-15"129"0"0,0 0-1565 0 0,3-10 1110 0 0,-1 0 0 0 0,3-33-1 0 0,-10 44-343 0 0,1 11-957 0 0,-1 0 0 0 0,1 0 0 0 0,0 0 0 0 0,0 0 0 0 0,0 0 0 0 0,1 0 0 0 0,-1 0 1 0 0,2-3-1 0 0,4 21 1313 0 0,4 20-1091 0 0,1-1 0 0 0,20 43-1 0 0,-26-67-642 0 0,1 0-1 0 0,-1-1 0 0 0,1 1 0 0 0,1-1 0 0 0,0-1 0 0 0,0 1 0 0 0,0-1 1 0 0,1 0-1 0 0,1-1 0 0 0,-1 0 0 0 0,19 11 0 0 0,-24-16-53 0 0,1 0 0 0 0,0 0 0 0 0,0 0 0 0 0,0 0 0 0 0,0-1 0 0 0,0 0 0 0 0,0 0 0 0 0,0 0 0 0 0,1-1 0 0 0,-1 1 0 0 0,0-1 0 0 0,0 0 0 0 0,1 0 0 0 0,-1-1 0 0 0,0 1 0 0 0,0-1 0 0 0,0 0 0 0 0,1 0 0 0 0,-1 0 0 0 0,0 0 0 0 0,0-1 0 0 0,0 0 0 0 0,-1 0 0 0 0,1 0 0 0 0,0 0 0 0 0,-1 0 0 0 0,1-1 0 0 0,-1 0 0 0 0,0 0 0 0 0,0 0 0 0 0,4-4 0 0 0,-1 0-129 0 0,0-1 0 0 0,-1 0 1 0 0,0 0-1 0 0,-1 0 1 0 0,1-1-1 0 0,-1 1 1 0 0,-1-1-1 0 0,0 0 0 0 0,0 0 1 0 0,-1-1-1 0 0,0 1 1 0 0,0 0-1 0 0,0-13 0 0 0,-2-27-1176 0 0,0 3-1976 0 0,1 15-3581 0 0,1 24 2556 0 0</inkml:trace>
</inkml:ink>
</file>

<file path=ppt/ink/ink2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9:04.4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4560 0 0,'0'0'16965'0'0,"7"8"-16385"0"0,21 27-228 0 0,-26-31-333 0 0,-1 0 0 0 0,1 0-1 0 0,0 0 1 0 0,-1 0 0 0 0,0 0-1 0 0,0 0 1 0 0,0 0 0 0 0,0 0-1 0 0,-1 0 1 0 0,0 0 0 0 0,0 0-1 0 0,0 1 1 0 0,-1 6 0 0 0,0 4-13 0 0,-3 152-4158 0 0,4-164 3825 0 0,0 0 0 0 0,0 0 1 0 0,1-1-1 0 0,-1 1 0 0 0,1 0 0 0 0,0-1 0 0 0,-1 1 1 0 0,1 0-1 0 0,1-1 0 0 0,-1 1 0 0 0,0-1 0 0 0,0 0 0 0 0,3 4 1 0 0,-2-4-406 0 0,-1-1 1 0 0,1 1 0 0 0,0 0 0 0 0,0 0 0 0 0,0-1 0 0 0,0 1-1 0 0,0-1 1 0 0,0 0 0 0 0,5 2 0 0 0,15 3-5619 0 0</inkml:trace>
</inkml:ink>
</file>

<file path=ppt/ink/ink2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9:04.6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280 276 2048 0 0,'0'0'8028'0'0,"9"-14"-6551"0"0,25-43 43 0 0,-31 52-1260 0 0,0 0-1 0 0,-1 0 1 0 0,1-1-1 0 0,-1 0 0 0 0,-1 1 1 0 0,1-1-1 0 0,-1 0 1 0 0,0 0-1 0 0,0 1 1 0 0,0-1-1 0 0,-1 0 0 0 0,-1-8 1 0 0,1 3 91 0 0,0 6-219 0 0,0 0-1 0 0,-1 0 1 0 0,1 1 0 0 0,-1-1-1 0 0,0 0 1 0 0,-1 1-1 0 0,1-1 1 0 0,-1 1 0 0 0,0-1-1 0 0,0 1 1 0 0,0 0 0 0 0,-1 0-1 0 0,1 0 1 0 0,-1 0 0 0 0,0 0-1 0 0,0 0 1 0 0,-1 1 0 0 0,1 0-1 0 0,-1-1 1 0 0,1 1 0 0 0,-1 1-1 0 0,0-1 1 0 0,0 0 0 0 0,-1 1-1 0 0,1 0 1 0 0,0 0 0 0 0,-1 0-1 0 0,1 1 1 0 0,-1-1 0 0 0,1 1-1 0 0,-8-1 1 0 0,1 1-80 0 0,0 0 0 0 0,1 1 0 0 0,-1 0 0 0 0,0 0 0 0 0,0 1 0 0 0,1 1 0 0 0,-1 0 0 0 0,1 0 0 0 0,-1 1 0 0 0,1 0 0 0 0,-16 8 0 0 0,19-8-27 0 0,0 1 0 0 0,1 0 0 0 0,-1 0 0 0 0,1 0-1 0 0,0 1 1 0 0,0 0 0 0 0,1 0 0 0 0,-1 0 0 0 0,1 1 0 0 0,0 0 0 0 0,1 0 0 0 0,-1 0 0 0 0,1 0-1 0 0,1 1 1 0 0,-1 0 0 0 0,1-1 0 0 0,-4 12 0 0 0,6-13-21 0 0,0 0 0 0 0,0 0-1 0 0,0 0 1 0 0,0 0 0 0 0,1 1 0 0 0,0-1 0 0 0,0 0-1 0 0,0 0 1 0 0,1 1 0 0 0,0-1 0 0 0,2 9 0 0 0,-2-11 0 0 0,1 1 0 0 0,-1 0 0 0 0,1-1 1 0 0,0 0-1 0 0,0 1 0 0 0,0-1 0 0 0,1 0 1 0 0,-1 0-1 0 0,1 0 0 0 0,0-1 0 0 0,0 1 1 0 0,-1-1-1 0 0,2 1 0 0 0,-1-1 1 0 0,0 0-1 0 0,5 2 0 0 0,44 18 74 0 0,-22-12-76 0 0,-27-8-69 0 0,0 0 0 0 0,-1 0 1 0 0,1 0-1 0 0,0 0 0 0 0,-1 0 0 0 0,1 1 0 0 0,-1-1 0 0 0,0 1 0 0 0,0-1 1 0 0,0 1-1 0 0,0 0 0 0 0,0 0 0 0 0,0 0 0 0 0,2 6 0 0 0,-2-4-1097 0 0,1 0 0 0 0,0 0 0 0 0,0-1 0 0 0,5 7 0 0 0,-8-11 854 0 0,0 0 0 0 0,1 1 0 0 0,-1-1 1 0 0,1 0-1 0 0,-1 1 0 0 0,1-1 0 0 0,-1 0 0 0 0,1 0 1 0 0,-1 0-1 0 0,1 1 0 0 0,-1-1 0 0 0,1 0 0 0 0,-1 0 0 0 0,1 0 1 0 0,-1 0-1 0 0,1 0 0 0 0,0 0 0 0 0,-1 0 0 0 0,1 0 1 0 0,1 0-775 0 0,7 0-5053 0 0</inkml:trace>
</inkml:ink>
</file>

<file path=ppt/ink/ink2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9:05.4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85 6341 0 0,'0'0'6979'0'0,"3"-12"-5563"0"0,10-38 9 0 0,-12 48-1241 0 0,-1 0 1 0 0,1 1-1 0 0,0-1 1 0 0,-1 0-1 0 0,1 0 0 0 0,0 1 1 0 0,0-1-1 0 0,0 1 1 0 0,3-3-1 0 0,-4 3-113 0 0,0 1 0 0 0,1 0 0 0 0,-1-1 1 0 0,0 1-1 0 0,1 0 0 0 0,-1 0 0 0 0,1-1 0 0 0,-1 1 0 0 0,0 0 0 0 0,1 0 0 0 0,-1 0 0 0 0,1 0 0 0 0,-1-1 0 0 0,1 1 0 0 0,-1 0 0 0 0,1 0 0 0 0,-1 0 0 0 0,0 0 0 0 0,1 0 0 0 0,-1 0 1 0 0,1 0-1 0 0,-1 0 0 0 0,2 1 0 0 0,-1 0 20 0 0,0-1 0 0 0,1 1 1 0 0,-1 0-1 0 0,0 0 1 0 0,1 0-1 0 0,-1 0 0 0 0,0 1 1 0 0,0-1-1 0 0,0 0 0 0 0,0 0 1 0 0,0 1-1 0 0,0-1 1 0 0,1 3-1 0 0,5 11 101 0 0,-1 0-1 0 0,-1 1 1 0 0,0-1 0 0 0,-1 1-1 0 0,-1 0 1 0 0,3 25-1 0 0,-3 104 20 0 0,-3-102-244 0 0,-1 3-749 0 0,-2-1-1 0 0,-2 0 0 0 0,-19 81 0 0 0,23-121 599 0 0,-13 54-2638 0 0,11-19-2717 0 0,3-40 5376 0 0,0 0 0 0 0,-1 0 0 0 0,1 1 0 0 0,0-1 0 0 0,0 0 1 0 0,0 1-1 0 0,0-1 0 0 0,0 0 0 0 0,0 1 0 0 0,0-1 0 0 0,0 0 0 0 0,1 0 0 0 0,-1 1 0 0 0,0-1 0 0 0,0 0 0 0 0,0 1 0 0 0,0-1 1 0 0,0 0-1 0 0,0 0 0 0 0,1 1 0 0 0,-1-1 0 0 0,0 0 0 0 0,0 0 0 0 0,0 1 0 0 0,1-1 0 0 0,-1 0 0 0 0,0 0 0 0 0,0 0 0 0 0,1 1 1 0 0,-1-1-1 0 0,0 0 0 0 0,9-4-3265 0 0,6-14 1446 0 0,-2-11 6010 0 0,-1 0 0 0 0,12-45 0 0 0,9-21 2108 0 0,-32 90-6001 0 0,2 0 0 0 0,-1 0-1 0 0,1 0 1 0 0,-1 1 0 0 0,1-1 0 0 0,1 1-1 0 0,-1 0 1 0 0,0 0 0 0 0,1 0-1 0 0,6-5 1 0 0,-7 7-149 0 0,1 0 0 0 0,-1 0 0 0 0,1 0 0 0 0,0 1 0 0 0,-1-1 1 0 0,1 1-1 0 0,0 0 0 0 0,0 0 0 0 0,0 0 0 0 0,0 1 0 0 0,0-1 0 0 0,0 1 0 0 0,0 0 0 0 0,6 0 0 0 0,-2 1-29 0 0,0 1 0 0 0,0-1 0 0 0,0 1 0 0 0,0 1-1 0 0,-1-1 1 0 0,1 1 0 0 0,13 8 0 0 0,-1 1-96 0 0,27 21 0 0 0,-37-26-37 0 0,-1 1-1 0 0,0 0 1 0 0,0 0 0 0 0,-1 0 0 0 0,0 1 0 0 0,-1 1-1 0 0,12 17 1 0 0,-19-27 188 0 0,0 1-1 0 0,0-1 0 0 0,0 0 1 0 0,1 1-1 0 0,-1-1 1 0 0,0 0-1 0 0,0 1 0 0 0,0-1 1 0 0,0 0-1 0 0,0 1 0 0 0,0-1 1 0 0,0 1-1 0 0,0-1 1 0 0,0 0-1 0 0,0 1 0 0 0,0-1 1 0 0,0 1-1 0 0,0-1 1 0 0,0 0-1 0 0,-1 1 0 0 0,1-1 1 0 0,0 0-1 0 0,0 1 0 0 0,0-1 1 0 0,-1 0-1 0 0,1 1 1 0 0,0-1-1 0 0,0 0 0 0 0,0 1 1 0 0,-1-1-1 0 0,1 0 0 0 0,0 0 1 0 0,-1 1-1 0 0,1-1 1 0 0,0 0-1 0 0,-1 0 0 0 0,-18 8 445 0 0,16-8-417 0 0,0 1 0 0 0,0 0 1 0 0,0 0-1 0 0,0 0 0 0 0,0 1 0 0 0,-2 1 1 0 0,4-3 36 0 0,2 1-52 0 0,0-1-1 0 0,-1 0 0 0 0,1 0 0 0 0,0 1 0 0 0,0-1 1 0 0,0 0-1 0 0,0 0 0 0 0,-1 0 0 0 0,1 0 0 0 0,0 0 1 0 0,0 0-1 0 0,0 0 0 0 0,-1 0 0 0 0,1 0 0 0 0,0-1 1 0 0,0 1-1 0 0,0 0 0 0 0,15-5 43 0 0,51-29 44 0 0,-41 20-86 0 0,-24 13-1 0 0,0 0 0 0 0,0 0 0 0 0,0 0 0 0 0,0 0-1 0 0,0 0 1 0 0,0 0 0 0 0,0 1 0 0 0,1-1-1 0 0,-1 1 1 0 0,0 0 0 0 0,0 0 0 0 0,1-1-1 0 0,-1 1 1 0 0,0 1 0 0 0,0-1 0 0 0,1 0-1 0 0,-1 1 1 0 0,0-1 0 0 0,0 1 0 0 0,0-1 0 0 0,0 1-1 0 0,0 0 1 0 0,1 0 0 0 0,-1 0 0 0 0,-1 0-1 0 0,1 0 1 0 0,0 1 0 0 0,0-1 0 0 0,0 0-1 0 0,-1 1 1 0 0,1 0 0 0 0,0-1 0 0 0,1 4 0 0 0,3 5 26 0 0,3 4 283 0 0,1 1-1 0 0,0-1 1 0 0,15 15 0 0 0,-21-25-206 0 0,0 0 1 0 0,1 0-1 0 0,-1-1 0 0 0,1 1 1 0 0,0-1-1 0 0,0-1 0 0 0,0 1 1 0 0,0-1-1 0 0,0 1 0 0 0,1-1 1 0 0,-1-1-1 0 0,1 1 0 0 0,10 0 0 0 0,4 0 57 0 0,0-2-1 0 0,0-1 0 0 0,34-5 1 0 0,-31 3-240 0 0,-17 2 398 0 0,7 0-2206 0 0,-19 0-185 0 0,-34 1-989 0 0,-12 1-1371 0 0,12-2-1268 0 0,-9-1-1209 0 0</inkml:trace>
</inkml:ink>
</file>

<file path=ppt/ink/ink2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9:09.1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38 238 8009 0 0,'0'0'10062'0'0,"-8"-3"-9634"0"0,-22-8-19 0 0,51 18 196 0 0,0-1 0 0 0,1-1-1 0 0,-1-1 1 0 0,43 3-1 0 0,100-5-514 0 0,-102-2 66 0 0,-25 0-155 0 0,1-2 0 0 0,0-1 1 0 0,56-12-1 0 0,-90 14-30 0 0,-1 0 0 0 0,0 0 0 0 0,0 0 1 0 0,0 0-1 0 0,0-1 0 0 0,0 1 0 0 0,0-1 0 0 0,0 0 0 0 0,0 0 0 0 0,3-3 1 0 0,-5 4 0 0 0,0 0 1 0 0,0-1 0 0 0,0 1 0 0 0,0-1 0 0 0,0 1 0 0 0,0-1 0 0 0,-1 1-1 0 0,1-1 1 0 0,0 1 0 0 0,-1-1 0 0 0,0 0 0 0 0,1 1 0 0 0,-1-1-1 0 0,0 0 1 0 0,0 0 0 0 0,0 1 0 0 0,0-1 0 0 0,0 0 0 0 0,0 1-1 0 0,0-1 1 0 0,0 0 0 0 0,-1-2 0 0 0,-1 0-22 0 0,0-1 1 0 0,0 0-1 0 0,0 0 1 0 0,0 1-1 0 0,-1-1 1 0 0,1 1-1 0 0,-1 0 1 0 0,-4-5-1 0 0,-32-32-65 0 0,25 28 83 0 0,2 0 22 0 0,-1-1 212 0 0,-26-21 1 0 0,29 23 448 0 0,10 9-92 0 0,7 7-433 0 0,7 8-3 0 0,-1 1 0 0 0,-1 1 1 0 0,0 0-1 0 0,-1 0 0 0 0,12 20 1 0 0,-11-16 13 0 0,5 7 34 0 0,-1 0-1 0 0,-1 2 1 0 0,-2 0 0 0 0,0 0 0 0 0,-2 1 0 0 0,11 43 0 0 0,-20-63-168 0 0,-1-1 1 0 0,0 0-1 0 0,0 1 0 0 0,0-1 1 0 0,-1 0-1 0 0,-1 10 1 0 0,1-14-7 0 0,-1 0 0 0 0,0 0 0 0 0,1 0 0 0 0,-1 0 1 0 0,-1 0-1 0 0,1 0 0 0 0,0 0 0 0 0,-1-1 0 0 0,1 1 0 0 0,-1 0 1 0 0,0-1-1 0 0,0 1 0 0 0,0-1 0 0 0,0 0 0 0 0,0 1 0 0 0,-5 2 1 0 0,-3 1-199 0 0,1 0 1 0 0,-1 0-1 0 0,0-1 1 0 0,-1-1-1 0 0,1 0 1 0 0,-1 0 0 0 0,0-1-1 0 0,0 0 1 0 0,-17 2-1 0 0,-39 0-2998 0 0,3-4-4149 0 0,62-1 7095 0 0,-19 0-4985 0 0</inkml:trace>
</inkml:ink>
</file>

<file path=ppt/ink/ink2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9:35.8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68 8765 0 0,'0'0'5596'0'0,"101"-43"-4772"0"0,-70 38-296 0 0,-1-2-416 0 0,0 2-112 0 0,-1 3-100 0 0,-3-1-52 0 0,-4 1-576 0 0,-5 2-312 0 0,-7 0-364 0 0,-5 0-872 0 0</inkml:trace>
</inkml:ink>
</file>

<file path=ppt/ink/ink2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9:36.0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2948 0 0,'0'0'10898'0'0,"8"12"-9424"0"0,2 5-860 0 0,15 18 0 0 0,-23-33-528 0 0,1 1 0 0 0,-1-1 0 0 0,1 0 0 0 0,-1 0 0 0 0,1 0 0 0 0,0 0 1 0 0,0 0-1 0 0,0 0 0 0 0,0-1 0 0 0,0 0 0 0 0,0 1 0 0 0,0-1 1 0 0,0 0-1 0 0,1-1 0 0 0,-1 1 0 0 0,6 0 0 0 0,4 1 156 0 0,86 17 65 0 0,117 6 0 0 0,-175-20-988 0 0,-7 0-2121 0 0,-10-4-4861 0 0</inkml:trace>
</inkml:ink>
</file>

<file path=ppt/ink/ink2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9:37.4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1172 3816 0 0,'0'0'14236'0'0,"7"-12"-13375"0"0,22-39-127 0 0,-28 50-666 0 0,-1 0 1 0 0,1-1-1 0 0,0 1 0 0 0,-1 0 0 0 0,1 0 1 0 0,0 0-1 0 0,0 0 0 0 0,0-1 0 0 0,0 1 1 0 0,0 0-1 0 0,0 1 0 0 0,0-1 0 0 0,0 0 1 0 0,0 0-1 0 0,1 0 0 0 0,-1 1 0 0 0,0-1 1 0 0,1 0-1 0 0,-1 1 0 0 0,0-1 0 0 0,1 1 1 0 0,-1 0-1 0 0,0-1 0 0 0,1 1 0 0 0,-1 0 1 0 0,1 0-1 0 0,-1 0 0 0 0,0 0 0 0 0,1 0 1 0 0,-1 0-1 0 0,1 0 0 0 0,-1 1 0 0 0,0-1 1 0 0,3 1-1 0 0,1 0 128 0 0,-1 1-123 0 0,0-1 1 0 0,0 0-1 0 0,0 1 0 0 0,0 0 1 0 0,0 0-1 0 0,0 0 0 0 0,0 1 1 0 0,-1-1-1 0 0,1 1 0 0 0,-1 0 1 0 0,4 3-1 0 0,2 4 61 0 0,-1 0 0 0 0,12 16-1 0 0,-6-3 28 0 0,-1 1 0 0 0,0 0 0 0 0,-2 1-1 0 0,-1 0 1 0 0,12 49 0 0 0,18 138 131 0 0,-37-191-296 0 0,21 144 3 0 0,54 275 78 0 0,-55-359-47 0 0,41 99 0 0 0,-47-141-20 0 0,1-2-1 0 0,2 0 1 0 0,2-1 0 0 0,40 52-1 0 0,-59-84 7 0 0,1 0 0 0 0,-1-1 0 0 0,0 1 0 0 0,1-1 0 0 0,0 0 0 0 0,-1 0 0 0 0,1 0 0 0 0,7 3 0 0 0,-9-5-8 0 0,0 0 0 0 0,0-1 0 0 0,0 1 0 0 0,0-1-1 0 0,0 0 1 0 0,0 1 0 0 0,0-1 0 0 0,0 0 0 0 0,0 0 0 0 0,0 0-1 0 0,0-1 1 0 0,0 1 0 0 0,0 0 0 0 0,0-1 0 0 0,0 1 0 0 0,0-1-1 0 0,0 0 1 0 0,0 0 0 0 0,0 0 0 0 0,0 0 0 0 0,-1 0-1 0 0,4-2 1 0 0,6-6 12 0 0,0 0-1 0 0,0-1 1 0 0,-1-1-1 0 0,-1 1 0 0 0,1-1 1 0 0,-2-1-1 0 0,0 0 1 0 0,0 0-1 0 0,5-14 1 0 0,6-14-41 0 0,22-69 0 0 0,76-347-572 0 0,-41-11 378 0 0,-24 66 158 0 0,3-19-45 0 0,-38 296 161 0 0,-7 0 0 0 0,-5-158 0 0 0,-14 202-95 0 0,5 50 70 0 0,-1-37-1 0 0,24 70-175 0 0,6 4 160 0 0,0-1 0 0 0,41 5 0 0 0,54-1 61 0 0,-77-7-68 0 0,689 8 109 0 0,-448-25-176 0 0,-74 1 12 0 0,794 9 56 0 0,-625 14 9 0 0,-2-24 226 0 0,-105 7-96 0 0,-223 7-216 0 0,-48 0-11 0 0,-7-2-1757 0 0,-10 1 392 0 0,-1 0-1 0 0,-31 3 1 0 0,18 0-9 0 0,-83 4-7650 0 0,30-7 1059 0 0</inkml:trace>
</inkml:ink>
</file>

<file path=ppt/ink/ink2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9:38.6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464 82 2752 0 0,'0'0'11433'0'0,"13"-9"-10505"0"0,40-29-112 0 0,-37 24 795 0 0,-16 13-1570 0 0,0 1 0 0 0,1 0-1 0 0,-1 0 1 0 0,0-1 0 0 0,0 1-1 0 0,0 0 1 0 0,0 0 0 0 0,0-1 0 0 0,1 1-1 0 0,-1 0 1 0 0,0-1 0 0 0,0 1-1 0 0,0 0 1 0 0,0-1 0 0 0,0 1 0 0 0,0 0-1 0 0,0 0 1 0 0,0-1 0 0 0,0 1-1 0 0,0 0 1 0 0,0-1 0 0 0,0 1 0 0 0,0 0-1 0 0,0-1 1 0 0,0 1 0 0 0,-1 0-1 0 0,1-1 1 0 0,-1 0 38 0 0,0 1 0 0 0,0-1 0 0 0,0 0 0 0 0,-1 1 0 0 0,1-1 0 0 0,0 1 0 0 0,0-1 0 0 0,-1 1 0 0 0,1 0 0 0 0,0-1 0 0 0,-1 1 0 0 0,-1 0 0 0 0,-2-1-57 0 0,-10-1 52 0 0,0 1-1 0 0,0 0 1 0 0,0 1-1 0 0,0 0 1 0 0,0 1-1 0 0,0 1 0 0 0,0 1 1 0 0,-23 6-1 0 0,0 4 58 0 0,-74 33 0 0 0,14 8 53 0 0,83-45-133 0 0,2 0-1 0 0,-1 2 1 0 0,2-1 0 0 0,-19 21-1 0 0,28-28-37 0 0,1 0 0 0 0,0-1 1 0 0,0 1-1 0 0,0 0 0 0 0,0 1 0 0 0,0-1 0 0 0,1 0 0 0 0,0 0 0 0 0,-1 1 0 0 0,1-1 0 0 0,0 1 1 0 0,1-1-1 0 0,-1 1 0 0 0,1-1 0 0 0,-1 1 0 0 0,1 5 0 0 0,1-5-2 0 0,-1-1 0 0 0,1 0 0 0 0,0 0 0 0 0,0 0 0 0 0,0 0 0 0 0,0 0 0 0 0,1 0 0 0 0,-1 0 1 0 0,1 0-1 0 0,0 0 0 0 0,0-1 0 0 0,0 1 0 0 0,0-1 0 0 0,0 1 0 0 0,1-1 0 0 0,-1 0 0 0 0,0 0 0 0 0,5 2 0 0 0,6 5 19 0 0,1-1 0 0 0,0-1 0 0 0,0 0 1 0 0,1-1-1 0 0,22 6 0 0 0,82 13 12 0 0,-44-10 19 0 0,-75-15-59 0 0,0 0-1 0 0,0 0 1 0 0,0 0 0 0 0,-1 0-1 0 0,1 0 1 0 0,0 0-1 0 0,0 0 1 0 0,0 0 0 0 0,0 0-1 0 0,0 0 1 0 0,0 0 0 0 0,0 0-1 0 0,0 0 1 0 0,0 0-1 0 0,-1 0 1 0 0,1 0 0 0 0,0 0-1 0 0,0 0 1 0 0,0 0 0 0 0,0 0-1 0 0,0 0 1 0 0,0 0-1 0 0,0 0 1 0 0,0 0 0 0 0,0 0-1 0 0,0 0 1 0 0,-1 0 0 0 0,1 0-1 0 0,0 0 1 0 0,0 0-1 0 0,0 0 1 0 0,0 0 0 0 0,0 1-1 0 0,0-1 1 0 0,0 0 0 0 0,0 0-1 0 0,0 0 1 0 0,0 0 0 0 0,0 0-1 0 0,0 0 1 0 0,0 0-1 0 0,0 0 1 0 0,0 0 0 0 0,0 1-1 0 0,0-1 1 0 0,0 0 0 0 0,0 0-1 0 0,0 0 1 0 0,0 0-1 0 0,0 0 1 0 0,0 0 0 0 0,0 0-1 0 0,0 0 1 0 0,0 0 0 0 0,0 1-1 0 0,0-1 1 0 0,0 0-1 0 0,0 0 1 0 0,0 0 0 0 0,0 0-1 0 0,0 0 1 0 0,0 0 0 0 0,0 0-1 0 0,1 0 1 0 0,-1 0 0 0 0,0 0-1 0 0,0 0 1 0 0,0 0-1 0 0,0 1 1 0 0,-9 2 19 0 0,-30 8 5 0 0,0 2 0 0 0,1 2-1 0 0,1 1 1 0 0,0 2 0 0 0,-48 31-1 0 0,77-44 17 0 0,1 1-1 0 0,0 0 0 0 0,0 0 1 0 0,-9 10-1 0 0,15-14-24 0 0,-1 0 0 0 0,1 0 0 0 0,-1 0-1 0 0,1 0 1 0 0,0 0 0 0 0,0 1 0 0 0,0-1 0 0 0,0 0-1 0 0,0 0 1 0 0,0 1 0 0 0,1-1 0 0 0,-1 0 0 0 0,1 1 0 0 0,-1-1-1 0 0,1 1 1 0 0,0-1 0 0 0,0 1 0 0 0,0-1 0 0 0,0 1-1 0 0,1-1 1 0 0,0 4 0 0 0,0-4 20 0 0,0 0 1 0 0,1 0-1 0 0,-1 0 0 0 0,0 0 0 0 0,1 0 1 0 0,-1-1-1 0 0,1 1 0 0 0,-1 0 0 0 0,1-1 1 0 0,0 1-1 0 0,0-1 0 0 0,0 0 0 0 0,-1 0 1 0 0,1 0-1 0 0,1 0 0 0 0,-1 0 0 0 0,0 0 1 0 0,0 0-1 0 0,0-1 0 0 0,3 1 0 0 0,7 2 138 0 0,0-1 0 0 0,17 0-1 0 0,-22-1-179 0 0,30 1-192 0 0,0-2 0 0 0,0-1 0 0 0,0-2 0 0 0,0-2 1 0 0,-1-1-1 0 0,0-1 0 0 0,43-16 0 0 0,-78 23 11 0 0,-1-1 1 0 0,1 1-1 0 0,0 0 1 0 0,-1 0-1 0 0,1-1 1 0 0,0 1-1 0 0,0 0 1 0 0,-1 0-1 0 0,1 0 0 0 0,0 0 1 0 0,0 0-1 0 0,0 0 1 0 0,-1 0-1 0 0,1 0 1 0 0,0 0-1 0 0,0 0 1 0 0,0 1-1 0 0,0-1 30 0 0,-1 0 0 0 0,0 1 0 0 0,0-1 0 0 0,0 0 0 0 0,0 1 0 0 0,0-1 0 0 0,1 0 0 0 0,-1 0 1 0 0,0 1-1 0 0,0-1 0 0 0,0 0 0 0 0,0 1 0 0 0,0-1 0 0 0,0 0 0 0 0,0 1 0 0 0,0-1 0 0 0,0 0 0 0 0,0 0 0 0 0,0 1 0 0 0,0-1 0 0 0,0 0 0 0 0,0 1 0 0 0,0-1 0 0 0,-1 0 1 0 0,1 1-1 0 0,0-1 0 0 0,0 0 0 0 0,0 1 0 0 0,-2 2-1095 0 0,0 0 1 0 0,0 0 0 0 0,0 0-1 0 0,-1 0 1 0 0,1 0 0 0 0,-4 3-1 0 0,-15 12-4532 0 0</inkml:trace>
</inkml:ink>
</file>

<file path=ppt/ink/ink2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9:38.9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4220 0 0,'0'0'14338'0'0,"5"16"-13768"0"0,13 50-36 0 0,-8-12 290 0 0,-9-48-776 0 0,-1 0 0 0 0,2 1 0 0 0,-1-1 0 0 0,0 0 0 0 0,1 0 1 0 0,0 0-1 0 0,1 0 0 0 0,-1-1 0 0 0,1 1 0 0 0,0 0 1 0 0,0-1-1 0 0,8 9 0 0 0,-8-9-74 0 0,1-1 0 0 0,0 0 0 0 0,1 1 0 0 0,-1-1 0 0 0,1-1 0 0 0,0 1 0 0 0,0 0 0 0 0,0-1 0 0 0,0 0 0 0 0,0-1 0 0 0,1 1 0 0 0,-1-1 0 0 0,1 0 0 0 0,0 0 0 0 0,-1-1 0 0 0,1 1 1 0 0,0-1-1 0 0,8 0 0 0 0,-9-1-243 0 0,0 0 1 0 0,1 0 0 0 0,-1-1 0 0 0,0 0 0 0 0,0 0 0 0 0,0 0 0 0 0,0-1-1 0 0,6-2 1 0 0,-8 3-118 0 0,0-1-1 0 0,0 0 1 0 0,0 0-1 0 0,0 0 1 0 0,0-1 0 0 0,-1 1-1 0 0,1-1 1 0 0,0 1-1 0 0,-1-1 1 0 0,0 0-1 0 0,0 0 1 0 0,2-4-1 0 0,5-10-2972 0 0,1-10-1503 0 0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39:05.4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55 5889 0 0,'0'0'4971'0'0,"8"-3"-4807"0"0,41-18 11183 0 0,-54 21-12319 0 0,4 0 1071 0 0,8 2-548 0 0,-1-1 1 0 0,0 0-1 0 0,0-1 0 0 0,1 0 1 0 0,-1 0-1 0 0,0 0 0 0 0,1-1 1 0 0,-1 0-1 0 0,8-1 1 0 0,-11 1 25 0 0,5-1-1403 0 0,-1 0 0 0 0,1 0-1 0 0,9-5 1 0 0,13-10-4750 0 0</inkml:trace>
</inkml:ink>
</file>

<file path=ppt/ink/ink2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9:39.1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 37 1448 0 0,'0'0'17054'0'0,"-7"-36"-17538"0"0,16 38-36 0 0,0 3-240 0 0,0-3-333 0 0,0 6-739 0 0,-2-6-972 0 0,0 3-2216 0 0</inkml:trace>
</inkml:ink>
</file>

<file path=ppt/ink/ink2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9:39.4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1840 0 0,'0'0'14830'0'0,"83"0"-14582"0"0,-54 0-240 0 0,3 0-8 0 0,-3 3-100 0 0,-2-1-373 0 0,-2 1-323 0 0,-5 1-240 0 0,-6 1-384 0 0,-4 0-672 0 0,-4 0-1144 0 0,-6 2-2525 0 0</inkml:trace>
  <inkml:trace contextRef="#ctx0" brushRef="#br0" timeOffset="1">56 218 3452 0 0,'0'0'10869'0'0,"82"8"-10869"0"0,-60-18-332 0 0,-2 0-392 0 0,1-2-324 0 0,-1-2-456 0 0,-6 2-916 0 0,4-9-2061 0 0</inkml:trace>
</inkml:ink>
</file>

<file path=ppt/ink/ink2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9:39.7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3192 0 0,'0'0'14555'0'0,"8"14"-13962"0"0,62 101-91 0 0,-69-113-555 0 0,9 13-105 0 0,9 20 0 0 0,-17-29-583 0 0,1-1 1 0 0,-2 1 0 0 0,1-1 0 0 0,-1 1-1 0 0,1 0 1 0 0,-1-1 0 0 0,0 12-1 0 0,-3-11-2691 0 0,-8-5-2178 0 0</inkml:trace>
</inkml:ink>
</file>

<file path=ppt/ink/ink2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9:40.5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24 144 0 0,'0'0'12112'0'0,"-4"-11"-8737"0"0,12 31-3298 0 0,0 1 0 0 0,-1-1-1 0 0,-2 2 1 0 0,0-1-1 0 0,-1 1 1 0 0,-1-1 0 0 0,0 32 367 0 0,-3-58 256 0 0,2-17-637 0 0,0 1-1 0 0,2 0 0 0 0,0 1 0 0 0,9-25 1 0 0,-2 3-81 0 0,-10 39 33 0 0,0-1 0 0 0,0 1 1 0 0,0 0-1 0 0,0 0 0 0 0,1 0 1 0 0,-1 0-1 0 0,1 0 0 0 0,2-4 1 0 0,-3 6-9 0 0,-1 1 1 0 0,1 0 0 0 0,-1-1-1 0 0,0 1 1 0 0,1 0 0 0 0,-1-1-1 0 0,1 1 1 0 0,-1 0 0 0 0,1 0-1 0 0,-1-1 1 0 0,1 1 0 0 0,-1 0-1 0 0,1 0 1 0 0,-1 0 0 0 0,1 0-1 0 0,-1-1 1 0 0,1 1 0 0 0,-1 0-1 0 0,1 0 1 0 0,-1 0 0 0 0,1 0-1 0 0,0 1 1 0 0,0-1-6 0 0,1 0 1 0 0,-1 1-1 0 0,0 0 0 0 0,0-1 1 0 0,0 1-1 0 0,0 0 0 0 0,0-1 1 0 0,0 1-1 0 0,0 0 1 0 0,0 0-1 0 0,0 0 0 0 0,0 0 1 0 0,1 2-1 0 0,10 16-53 0 0,0 0 0 0 0,16 36 0 0 0,-22-40-662 0 0,1 1 0 0 0,1-1 0 0 0,1-1 1 0 0,0 1-1 0 0,1-2 0 0 0,18 21 1 0 0,-21-27-34 0 0,-4-4 56 0 0,1 0 1 0 0,-1 1-1 0 0,1-1 0 0 0,-1-1 0 0 0,1 1 0 0 0,5 2 1 0 0,18 5-4796 0 0</inkml:trace>
</inkml:ink>
</file>

<file path=ppt/ink/ink2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9:41.1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38 52 468 0 0,'0'0'13991'0'0,"-7"-10"-13148"0"0,-24-32-228 0 0,47 61 226 0 0,-1-2-1 0 0,2 0 0 0 0,0-1 1 0 0,1 0-1 0 0,24 14 0 0 0,116 71-176 0 0,-74-50-517 0 0,-65-39-204 0 0,-3-3-169 0 0,0 2 0 0 0,-1-1-1 0 0,0 2 1 0 0,0 0 0 0 0,13 15-1 0 0,-27-26 107 0 0,-1-1 1 0 0,1 1-1 0 0,-1-1 0 0 0,0 0 0 0 0,1 1 0 0 0,-1-1 1 0 0,0 1-1 0 0,0-1 0 0 0,1 1 0 0 0,-1-1 0 0 0,0 1 0 0 0,0-1 1 0 0,1 1-1 0 0,-1-1 0 0 0,0 1 0 0 0,0-1 0 0 0,0 1 1 0 0,0-1-1 0 0,0 1 0 0 0,0-1 0 0 0,0 1 0 0 0,0-1 1 0 0,0 1-1 0 0,0-1 0 0 0,0 1 0 0 0,0-1 0 0 0,0 1 0 0 0,-1 0 1 0 0,1-1-1 0 0,0 1 0 0 0,0-1 0 0 0,-1 0 0 0 0,1 1 1 0 0,0-1-1 0 0,0 1 0 0 0,-1 0 0 0 0,0-1-170 0 0,0 1-1 0 0,1-1 1 0 0,-1 0-1 0 0,0 0 1 0 0,1 0-1 0 0,-1 0 0 0 0,1 0 1 0 0,-1 1-1 0 0,0-1 1 0 0,1 0-1 0 0,-1 0 1 0 0,0 0-1 0 0,1-1 1 0 0,-1 1-1 0 0,0 0 1 0 0,1 0-1 0 0,-1 0 1 0 0,1 0-1 0 0,-1-1 1 0 0,0 1-1 0 0,1 0 0 0 0,-1 0 1 0 0,1-1-1 0 0,-1 1 1 0 0,1-1-1 0 0,-1 1 1 0 0,1 0-1 0 0,-1-1 1 0 0,1 1-1 0 0,-1-1 1 0 0,1 1-1 0 0,-1-2 1 0 0,-9-12-4905 0 0</inkml:trace>
</inkml:ink>
</file>

<file path=ppt/ink/ink2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9:41.6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127 1 12 0 0,'0'0'19802'0'0,"-10"5"-19422"0"0,-36 22-3 0 0,42-24-329 0 0,1 0 0 0 0,0 0 0 0 0,0 1 0 0 0,0-1 0 0 0,0 1 0 0 0,0 0 0 0 0,1 0 0 0 0,0 0 0 0 0,0 0 0 0 0,0 0 0 0 0,0 0 0 0 0,0 0 0 0 0,1 1 0 0 0,0-1 0 0 0,-1 6 0 0 0,-2 4 38 0 0,-4 19-222 0 0,1 1 0 0 0,-6 66 0 0 0,13 13-5022 0 0,3-89 1436 0 0,-2-23 3264 0 0,-1 0 0 0 0,1 0 0 0 0,-1 0 1 0 0,1 0-1 0 0,0 0 0 0 0,-1 0 1 0 0,1 0-1 0 0,0 0 0 0 0,-1 0 0 0 0,1 0 1 0 0,2 1-1 0 0,9 4-4946 0 0</inkml:trace>
</inkml:ink>
</file>

<file path=ppt/ink/ink2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9:41.8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100 280 8341 0 0,'0'0'11725'0'0,"9"13"-11568"0"0,61 93-12 0 0,-59-90-356 0 0,22 25-1 0 0,-28-36-218 0 0,0 0 0 0 0,0-1 0 0 0,0 1 0 0 0,0-1 0 0 0,1-1 0 0 0,0 1 0 0 0,-1-1 0 0 0,12 5 0 0 0,-17-8 206 0 0,1 0 0 0 0,-1 1 0 0 0,1-1 0 0 0,-1 0 1 0 0,1 0-1 0 0,-1 0 0 0 0,1 1 0 0 0,-1-1 0 0 0,1 0 0 0 0,0 0 0 0 0,-1 0 0 0 0,1 0 1 0 0,-1 0-1 0 0,1 0 0 0 0,-1 0 0 0 0,1 0 0 0 0,0 0 0 0 0,-1-1 0 0 0,1 1 1 0 0,-1 0-1 0 0,1 0 0 0 0,-1 0 0 0 0,1-1 0 0 0,-1 1 0 0 0,1 0 0 0 0,-1-1 1 0 0,1 1-1 0 0,-1 0 0 0 0,1-1 0 0 0,-1 1 0 0 0,1 0 0 0 0,-1-1 0 0 0,0 1 0 0 0,1-1 1 0 0,-1 1-1 0 0,0-1 0 0 0,1 0 0 0 0,-1-14-5260 0 0</inkml:trace>
  <inkml:trace contextRef="#ctx0" brushRef="#br0" timeOffset="1">46 9 104 0 0,'0'0'17642'0'0,"-8"-2"-17391"0"0,-22-4-96 0 0,30 6-154 0 0,0 0 0 0 0,-1 0 0 0 0,1 0-1 0 0,0 0 1 0 0,-1 0 0 0 0,1 0 0 0 0,0 0 0 0 0,0 0-1 0 0,-1 0 1 0 0,1 0 0 0 0,0 0 0 0 0,-1 0-1 0 0,1 0 1 0 0,0 1 0 0 0,0-1 0 0 0,-1 0 0 0 0,1 0-1 0 0,0 0 1 0 0,0 1 0 0 0,0-1 0 0 0,-1 0-1 0 0,1 0 1 0 0,0 1 0 0 0,0-1 0 0 0,0 0 0 0 0,0 0-1 0 0,-1 1 1 0 0,1-1 0 0 0,0 0 0 0 0,0 1-1 0 0,-1 12 8 0 0,6 10-694 0 0,-4-22 646 0 0,1 4-817 0 0,0 0-1 0 0,0 0 0 0 0,7 10 0 0 0,-8-13 231 0 0,0-1 0 0 0,0 1 0 0 0,1-1 0 0 0,-1 0 0 0 0,1 1 0 0 0,-1-1 0 0 0,1 0 0 0 0,0 0 0 0 0,2 2 0 0 0,0-4-1588 0 0,-1-10-3 0 0,-2-56-1106 0 0</inkml:trace>
</inkml:ink>
</file>

<file path=ppt/ink/ink2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9:42.2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23 6537 0 0,'0'0'10952'0'0,"16"-3"-10054"0"0,56-12-388 0 0,-53 13-444 0 0,-1 1 1 0 0,1 0-1 0 0,-1 1 0 0 0,1 1 1 0 0,-1 0-1 0 0,34 8 1 0 0,-20-3-64 0 0,-8-2-98 0 0,41 8-265 0 0,-57-10-207 0 0,0 0 0 0 0,-1 1-1 0 0,0 0 1 0 0,1 0 0 0 0,-1 0-1 0 0,8 6 1 0 0,-9-3-1742 0 0</inkml:trace>
</inkml:ink>
</file>

<file path=ppt/ink/ink2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9:42.5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2492 0 0,'0'0'15462'0'0,"15"6"-14736"0"0,102 50 268 0 0,168 95-392 0 0,-266-141-1000 0 0,0 1-1 0 0,-1 1 1 0 0,0 0 0 0 0,20 19-1 0 0,-37-30 122 0 0,0 0-1 0 0,0 1 0 0 0,0-1 1 0 0,0 0-1 0 0,0 1 0 0 0,0-1 1 0 0,0 0-1 0 0,0 1 0 0 0,0 1 1 0 0,-1-3 125 0 0,0 1 1 0 0,0-1-1 0 0,0 0 1 0 0,0 0-1 0 0,0 1 1 0 0,0-1-1 0 0,0 0 1 0 0,0 0-1 0 0,0 1 1 0 0,0-1-1 0 0,0 0 1 0 0,0 1-1 0 0,-1-1 1 0 0,1 0-1 0 0,0 0 1 0 0,0 1-1 0 0,0-1 1 0 0,0 0-1 0 0,0 0 1 0 0,-1 1-1 0 0,1-1 1 0 0,0 0-1 0 0,0 0 1 0 0,0 0-1 0 0,-1 0 1 0 0,1 1-1 0 0,0-1 1 0 0,0 0-1 0 0,-1 0 1 0 0,1 0-1 0 0,0 0 1 0 0,0 0-1 0 0,-1 0 1 0 0,1 1-1 0 0,0-1 1 0 0,-1 0-1 0 0,1 0 1 0 0,0 0-1 0 0,0 0 0 0 0,-1 0 1 0 0,1 0-1 0 0,0 0 1 0 0,-1 0-1 0 0,1 0 1 0 0,0 0-1 0 0,0-1 1 0 0,-1 1-1 0 0,-7 0-3895 0 0</inkml:trace>
</inkml:ink>
</file>

<file path=ppt/ink/ink2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9:42.9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330 0 3496 0 0,'0'0'15947'0'0,"-15"13"-15563"0"0,-46 43-151 0 0,54-48-219 0 0,0 0 0 0 0,0 0 1 0 0,1 0-1 0 0,0 1 0 0 0,1 0 0 0 0,0 0 1 0 0,-4 11-1 0 0,-1 0-11 0 0,0 0-206 0 0,-5 10-547 0 0,-29 44 0 0 0,39-67 69 0 0,0 0-1 0 0,0 0 1 0 0,-1-1-1 0 0,0 1 1 0 0,-1-1-1 0 0,1 0 0 0 0,-1-1 1 0 0,0 0-1 0 0,-1 0 1 0 0,1-1-1 0 0,-10 5 1 0 0,-1-4-3787 0 0,-1-4-1196 0 0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39:05.7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41 5897 0 0,'0'0'9280'0'0,"95"7"-9220"0"0,-68-7-52 0 0,4-2-8 0 0,3-6-288 0 0,3 4-460 0 0,0-4-472 0 0,1 1-576 0 0,2-5-736 0 0,-12 5-1869 0 0</inkml:trace>
</inkml:ink>
</file>

<file path=ppt/ink/ink2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9:43.1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0 252 6885 0 0,'0'0'9160'0'0,"79"-77"-8815"0"0,-43 75-341 0 0,6 2-4 0 0,1 0-125 0 0,-1 2-67 0 0,-1 3-284 0 0,-6 2-308 0 0,-4-2-280 0 0,-5 2-468 0 0,-6-4-1032 0 0,-4-3-2577 0 0</inkml:trace>
  <inkml:trace contextRef="#ctx0" brushRef="#br0" timeOffset="1">709 0 3024 0 0,'0'0'9236'0'0,"16"6"-8142"0"0,-2-2-800 0 0,5 2 265 0 0,0 1-1 0 0,0 1 1 0 0,28 15 0 0 0,-24-8-153 0 0,0 1 1 0 0,-1 1 0 0 0,0 1 0 0 0,-2 1-1 0 0,0 0 1 0 0,-1 2 0 0 0,-1 0-1 0 0,18 29 1 0 0,-24-31-380 0 0,0 1 0 0 0,-1 0 0 0 0,-1 1 0 0 0,-1 0 0 0 0,-1 0 0 0 0,-1 1 0 0 0,-1 0 0 0 0,-1 0 0 0 0,-1 1 0 0 0,2 31 0 0 0,-5-42-109 0 0,-2 0 0 0 0,1 0 0 0 0,-2-1 0 0 0,1 1 1 0 0,-2 0-1 0 0,1 0 0 0 0,-2-1 0 0 0,1 1 0 0 0,-2-1 0 0 0,0 0 0 0 0,0 0 1 0 0,-1-1-1 0 0,0 1 0 0 0,0-1 0 0 0,-1-1 0 0 0,-1 1 0 0 0,-10 9 0 0 0,1-1-359 0 0,-2-1 0 0 0,0-1 0 0 0,-1-1-1 0 0,0 0 1 0 0,-32 16 0 0 0,7-9-2171 0 0,-77 28 0 0 0,118-48 2446 0 0,-61 18-3065 0 0,-26-2-1599 0 0</inkml:trace>
</inkml:ink>
</file>

<file path=ppt/ink/ink2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9:43.5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57 1 4348 0 0,'0'0'6450'0'0,"-9"12"-5090"0"0,2-4-1040 0 0,3-3-159 0 0,0 0 1 0 0,0 1-1 0 0,0-1 0 0 0,0 1 0 0 0,1 0 1 0 0,0 0-1 0 0,1 0 0 0 0,-1 0 1 0 0,1 0-1 0 0,0 0 0 0 0,1 1 0 0 0,-1-1 1 0 0,0 11-1 0 0,1 7 130 0 0,1 1 1 0 0,1-1-1 0 0,1 0 0 0 0,2 0 0 0 0,0-1 1 0 0,1 1-1 0 0,11 30 0 0 0,-1-20-291 0 0,0-1 0 0 0,3-1 0 0 0,0-1 1 0 0,2 0-1 0 0,1-2 0 0 0,2 0 0 0 0,44 44 0 0 0,-31-39-495 0 0,1-2 0 0 0,2-2 0 0 0,1-1 0 0 0,1-2 0 0 0,55 26 0 0 0,-62-36-942 0 0,54 18-1 0 0,-59-26-1141 0 0,37 5 0 0 0,21-2-3165 0 0</inkml:trace>
</inkml:ink>
</file>

<file path=ppt/ink/ink2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9:44.1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1 131 3180 0 0,'0'0'6961'0'0,"3"-13"-5576"0"0,10-44-2 0 0,-13 53-1137 0 0,1 1 0 0 0,0-1 1 0 0,1 1-1 0 0,-1-1 0 0 0,0 1 1 0 0,1-1-1 0 0,0 1 1 0 0,0 0-1 0 0,0 0 0 0 0,0 0 1 0 0,0 0-1 0 0,1 0 1 0 0,-1 1-1 0 0,4-4 0 0 0,-4 5-117 0 0,0 0-1 0 0,1 0 0 0 0,-1-1 0 0 0,0 2 0 0 0,0-1 1 0 0,0 0-1 0 0,1 0 0 0 0,-1 1 0 0 0,0-1 0 0 0,1 1 1 0 0,-1 0-1 0 0,0 0 0 0 0,1 0 0 0 0,-1 0 0 0 0,1 0 0 0 0,3 1 1 0 0,-1 0-50 0 0,0 1 1 0 0,0-1-1 0 0,-1 1 1 0 0,1 0-1 0 0,-1 1 1 0 0,1-1-1 0 0,-1 1 1 0 0,0 0-1 0 0,0 0 1 0 0,0 0-1 0 0,0 1 1 0 0,0-1-1 0 0,-1 1 1 0 0,0 0-1 0 0,1 0 1 0 0,3 8-1 0 0,-1-1-61 0 0,-1 1 0 0 0,-1-1 0 0 0,0 1 0 0 0,-1 0 0 0 0,3 13 0 0 0,5 66-13 0 0,-4-29 59 0 0,-6-51-49 0 0,4 22 72 0 0,10 37 1 0 0,-13-61 56 0 0,2 1 0 0 0,-1-1 0 0 0,1 0 1 0 0,0 0-1 0 0,1 0 0 0 0,0-1 0 0 0,0 0 1 0 0,10 13-1 0 0,-11-18-56 0 0,-1 0-1 0 0,1-1 1 0 0,0 1 0 0 0,-1-1 0 0 0,1 1-1 0 0,0-1 1 0 0,0 0 0 0 0,1-1-1 0 0,-1 1 1 0 0,0-1 0 0 0,1 1 0 0 0,6 0-1 0 0,8 0-16 0 0,32 1-1 0 0,-35-2-62 0 0,145 1-1012 0 0,-127-2-335 0 0,-34 0 1262 0 0,1 0 1 0 0,-1 0-1 0 0,0 0 1 0 0,1 0-1 0 0,-1 0 1 0 0,0 0-1 0 0,1 0 1 0 0,-1 0-1 0 0,0 0 1 0 0,1 0-1 0 0,-1 0 1 0 0,0 0-1 0 0,1 0 1 0 0,-1 0-1 0 0,0 0 1 0 0,1 1-1 0 0,-1-1 1 0 0,0 0-1 0 0,0 0 1 0 0,1 0-1 0 0,-1 1 1 0 0,0-1-1 0 0,1 0 1 0 0,-4 6-1811 0 0,-12 5-459 0 0,7-6 1399 0 0,-2 1-1003 0 0,0-1 1 0 0,-11 4-1 0 0,-28 7-3743 0 0</inkml:trace>
</inkml:ink>
</file>

<file path=ppt/ink/ink2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9:44.6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0 283 6309 0 0,'0'0'12387'0'0,"13"3"-11355"0"0,15 2-520 0 0,0-1 0 0 0,43 1 0 0 0,348-38 1360 0 0,-315 21-1635 0 0,95-10 135 0 0,804-87 383 0 0,1 17-749 0 0,-906 84-143 0 0,324-16-1561 0 0,-413 27 675 0 0,-9 3-403 0 0,-1-5 1201 0 0,0 1 0 0 0,0-1 0 0 0,1 0 0 0 0,-1 0 0 0 0,-1 0 1 0 0,1 0-1 0 0,0 0 0 0 0,0 0 0 0 0,0 0 0 0 0,-2 1 0 0 0,1-1 78 0 0,-6 4-1271 0 0,-1 0 1 0 0,0-1-1 0 0,-13 5 0 0 0,-27 5-3683 0 0</inkml:trace>
</inkml:ink>
</file>

<file path=ppt/ink/ink2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9:45.2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12 458 6857 0 0,'0'0'13242'0'0,"12"3"-12708"0"0,-5-1-424 0 0,-3-1-55 0 0,0 0 1 0 0,0 1-1 0 0,0-1 0 0 0,0 1 1 0 0,0 0-1 0 0,4 3 1 0 0,-6-4-28 0 0,-1 0 0 0 0,1 0 1 0 0,-1 0-1 0 0,0 1 1 0 0,1-1-1 0 0,-1 1 0 0 0,0-1 1 0 0,0 1-1 0 0,0 0 1 0 0,0-1-1 0 0,0 1 1 0 0,-1 0-1 0 0,1 0 0 0 0,0-1 1 0 0,-1 1-1 0 0,1 0 1 0 0,-1 0-1 0 0,0 0 0 0 0,1 0 1 0 0,-1 3-1 0 0,-1 36 179 0 0,-2 0 0 0 0,-1 0 0 0 0,-2 0 0 0 0,-2-1-1 0 0,-18 53 1 0 0,24-86-184 0 0,-8 22 20 0 0,9-28-35 0 0,1 1 0 0 0,-1 0 1 0 0,0-1-1 0 0,0 1 0 0 0,0-1 1 0 0,0 1-1 0 0,0-1 0 0 0,0 1 1 0 0,0-1-1 0 0,-1 0 0 0 0,1 0 1 0 0,-2 2-1 0 0,2-3-2 0 0,1 0-1 0 0,0 0 1 0 0,0 0-1 0 0,0 0 0 0 0,0 0 1 0 0,-1 0-1 0 0,1 0 1 0 0,0 0-1 0 0,0 0 1 0 0,0 0-1 0 0,-1 0 1 0 0,1 0-1 0 0,0 0 1 0 0,0 0-1 0 0,0-1 1 0 0,0 1-1 0 0,-1 0 1 0 0,1 0-1 0 0,0 0 1 0 0,0 0-1 0 0,0 0 1 0 0,0 0-1 0 0,0-1 0 0 0,0 1 1 0 0,-1 0-1 0 0,1 0 1 0 0,0 0-1 0 0,0 0 1 0 0,0 0-1 0 0,0-1 1 0 0,0 1-1 0 0,0 0 1 0 0,0 0-1 0 0,0 0 1 0 0,0 0-1 0 0,0-1 1 0 0,0 1-1 0 0,0 0 1 0 0,0 0-1 0 0,0 0 0 0 0,0-1 1 0 0,0 1-1 0 0,-1-10 59 0 0,1 10-60 0 0,0-16-22 0 0,1 1-1 0 0,0 0 0 0 0,1 0 0 0 0,1 0 0 0 0,0 0 0 0 0,1 0 0 0 0,1 1 0 0 0,1-1 0 0 0,13-25 0 0 0,3 1-28 0 0,2 1-1 0 0,32-39 1 0 0,-5 16 32 0 0,-44 53 14 0 0,1 1 0 0 0,0 0 0 0 0,0 1 1 0 0,0 0-1 0 0,17-9 0 0 0,-24 14 12 0 0,1 0 0 0 0,-1 1 0 0 0,1-1 0 0 0,0 1 0 0 0,-1-1 0 0 0,1 1 0 0 0,0 0 0 0 0,-1-1 0 0 0,1 1 0 0 0,0 0 0 0 0,0 0 0 0 0,-1 0 0 0 0,1 0 0 0 0,0 1 0 0 0,0-1 0 0 0,-1 0-1 0 0,1 1 1 0 0,0-1 0 0 0,-1 1 0 0 0,1-1 0 0 0,-1 1 0 0 0,1 0 0 0 0,-1 0 0 0 0,1 0 0 0 0,-1 0 0 0 0,3 1 0 0 0,1 4 9 0 0,1 0 0 0 0,-1 0 0 0 0,0 0 0 0 0,8 12 0 0 0,2 4 13 0 0,7 3-20 0 0,0 0-1 0 0,1-2 1 0 0,36 29-1 0 0,-45-42 9 0 0,0-1 0 0 0,1 0 1 0 0,0-1-1 0 0,0 0 0 0 0,0-1 0 0 0,1-1 1 0 0,0-1-1 0 0,25 6 0 0 0,-18-7 123 0 0,0-1-1 0 0,1-1 1 0 0,0-1 0 0 0,-1-1-1 0 0,1-1 1 0 0,0-1 0 0 0,-1-1-1 0 0,1-1 1 0 0,-1-1 0 0 0,0-1-1 0 0,-1-1 1 0 0,1-1-1 0 0,-1-1 1 0 0,-1-1 0 0 0,35-21-1 0 0,-46 23-121 0 0,1-1-1 0 0,-1 1 0 0 0,0-2 1 0 0,-1 0-1 0 0,0 0 0 0 0,-1 0 1 0 0,0-1-1 0 0,-1 0 1 0 0,0-1-1 0 0,0 0 0 0 0,-1 0 1 0 0,-1 0-1 0 0,0-1 0 0 0,-1 1 1 0 0,0-1-1 0 0,4-25 0 0 0,-5 14-143 0 0,-1 0 1 0 0,-1 0-1 0 0,-1 0 0 0 0,-1 0 0 0 0,-1 0 0 0 0,-1 0 0 0 0,-1 0 0 0 0,-12-37 0 0 0,12 48-115 0 0,-1 1-1 0 0,1 0 0 0 0,-2 0 1 0 0,0 0-1 0 0,-9-13 0 0 0,12 21-90 0 0,0 0 0 0 0,0 0-1 0 0,0 1 1 0 0,-1-1-1 0 0,1 1 1 0 0,-1 0 0 0 0,0 0-1 0 0,0 0 1 0 0,0 0 0 0 0,0 1-1 0 0,-1 0 1 0 0,1 0 0 0 0,-1 0-1 0 0,1 0 1 0 0,-1 1-1 0 0,0-1 1 0 0,-6 0 0 0 0,-44-1-8639 0 0,13 1 1314 0 0</inkml:trace>
</inkml:ink>
</file>

<file path=ppt/ink/ink2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9:29.5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82 334 168 0 0,'0'0'7765'0'0,"-4"-5"-7046"0"0,-11-18 2 0 0,13 21-403 0 0,0 0 1 0 0,0 0-1 0 0,0 1 1 0 0,0-1-1 0 0,0 1 1 0 0,-1-1-1 0 0,1 1 1 0 0,0 0-1 0 0,-1-1 0 0 0,1 1 1 0 0,-1 1-1 0 0,0-1 1 0 0,1 0-1 0 0,-1 1 1 0 0,0-1-1 0 0,1 1 1 0 0,-1 0-1 0 0,0 0 1 0 0,0 0-1 0 0,1 0 0 0 0,-4 0 1 0 0,0 1 566 0 0,94 0 1342 0 0,65 0-1932 0 0,944-102 165 0 0,-787 63-509 0 0,415-60 848 0 0,-643 85-206 0 0,114-22 372 0 0,-184 32-913 0 0,-19 3-555 0 0,-21 6-533 0 0,-97 33-3652 0 0,42-15-1722 0 0,44-13 1673 0 0</inkml:trace>
</inkml:ink>
</file>

<file path=ppt/ink/ink2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9:30.5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410 108 964 0 0,'0'0'12811'0'0,"3"1"-12155"0"0,-2-1-593 0 0,0 1-1 0 0,0-1 1 0 0,0 1-1 0 0,0-1 1 0 0,0 1-1 0 0,0 0 1 0 0,0 0-1 0 0,0-1 1 0 0,0 1-1 0 0,0 0 0 0 0,-1 0 1 0 0,1 0-1 0 0,0 0 1 0 0,-1 0-1 0 0,1 0 1 0 0,0 0-1 0 0,-1 0 1 0 0,1 0-1 0 0,-1 1 1 0 0,0-1-1 0 0,1 0 1 0 0,-1 0-1 0 0,0 0 1 0 0,0 0-1 0 0,1 1 1 0 0,-1-1-1 0 0,0 2 0 0 0,1 10 502 0 0,-2 23-1 0 0,1-20-174 0 0,-1-2-191 0 0,0 0 0 0 0,-1 0 0 0 0,0 0 1 0 0,-1 0-1 0 0,0 0 0 0 0,-2-1 0 0 0,1 1 0 0 0,-2-1 0 0 0,-10 19 0 0 0,7-17-69 0 0,0 0 0 0 0,-1-1 0 0 0,-1-1 0 0 0,0 1 0 0 0,-1-2 0 0 0,0 0 0 0 0,-20 16 0 0 0,24-23-87 0 0,0 0 0 0 0,0-1 1 0 0,0 1-1 0 0,-1-2 0 0 0,1 1 1 0 0,-1-1-1 0 0,0 0 1 0 0,0-1-1 0 0,0 0 0 0 0,-16 1 1 0 0,17-2-33 0 0,1-1 1 0 0,-1 0-1 0 0,1 0 1 0 0,-1-1-1 0 0,1 0 1 0 0,-1 0-1 0 0,1-1 1 0 0,0 0-1 0 0,-1 0 1 0 0,1-1-1 0 0,0 0 1 0 0,1 0-1 0 0,-11-7 1 0 0,12 7-11 0 0,0-1 0 0 0,1 0 1 0 0,0 0-1 0 0,0-1 0 0 0,0 1 0 0 0,0-1 1 0 0,1 0-1 0 0,0 0 0 0 0,0 0 0 0 0,0 0 1 0 0,1-1-1 0 0,-1 1 0 0 0,-1-10 0 0 0,1 5-4 0 0,1 0 0 0 0,1-1 0 0 0,0 1 0 0 0,0-1 0 0 0,1 1 0 0 0,1-20 0 0 0,1 21-3 0 0,0 1-1 0 0,0 0 0 0 0,1 0 1 0 0,0 0-1 0 0,0 0 1 0 0,1 0-1 0 0,0 1 0 0 0,0-1 1 0 0,1 1-1 0 0,0 0 1 0 0,8-9-1 0 0,2 0 11 0 0,1 0 0 0 0,0 1 0 0 0,23-16 1 0 0,-17 16 52 0 0,1 0 0 0 0,0 2 1 0 0,25-11-1 0 0,-32 17 58 0 0,2 1 0 0 0,-1 0 0 0 0,1 1 0 0 0,-1 1-1 0 0,26-3 1 0 0,-5 6 76 0 0,-1 1 1 0 0,0 2-1 0 0,39 8 0 0 0,-27-4-2 0 0,48 0-1 0 0,-64-5-156 0 0,-1-2-1 0 0,46-8 0 0 0,-7-4 20 0 0,89-20 1 0 0,-150 30-46 0 0,-2 1 6 0 0,-1 0 1 0 0,1 0 0 0 0,14-1-1 0 0,-22 3-8 0 0,-23 1-1371 0 0,11 1-112 0 0,0 1 0 0 0,-17 7 1 0 0,-3 0-5445 0 0,19-7 2127 0 0</inkml:trace>
</inkml:ink>
</file>

<file path=ppt/ink/ink2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9:31.5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48 98 236 0 0,'0'0'15505'0'0,"-10"-4"-14924"0"0,-27-12-47 0 0,37 16-523 0 0,0 0 0 0 0,0 0 0 0 0,0 0 0 0 0,0 0 0 0 0,1 0 1 0 0,-1 0-1 0 0,0 0 0 0 0,0 0 0 0 0,0 0 0 0 0,0 0 1 0 0,0 0-1 0 0,1-1 0 0 0,-1 1 0 0 0,0 0 0 0 0,0 0 1 0 0,0 0-1 0 0,0 0 0 0 0,1 0 0 0 0,-1 0 0 0 0,0 0 1 0 0,0 0-1 0 0,0 0 0 0 0,0 0 0 0 0,0 0 0 0 0,0-1 0 0 0,0 1 1 0 0,1 0-1 0 0,-1 0 0 0 0,0 0 0 0 0,0 0 0 0 0,0 0 1 0 0,0-1-1 0 0,0 1 0 0 0,0 0 0 0 0,0 0 0 0 0,0 0 1 0 0,0 0-1 0 0,0 0 0 0 0,0-1 0 0 0,0 1 0 0 0,0 0 0 0 0,0 0 1 0 0,0 0-1 0 0,0 0 0 0 0,0-1 0 0 0,0 1 0 0 0,0 0 1 0 0,0 0-1 0 0,0 0 0 0 0,0 0 0 0 0,0 0 0 0 0,0-1 1 0 0,0 1-1 0 0,0 0 0 0 0,0 0 0 0 0,-1 0 0 0 0,1 0 1 0 0,0 0-1 0 0,0 0 0 0 0,0-1 0 0 0,0 1 0 0 0,0 0 0 0 0,0 0 1 0 0,0 0-1 0 0,-1 0 0 0 0,1 0 0 0 0,0 0 0 0 0,0 0 1 0 0,0 0-1 0 0,18-5 560 0 0,-9 3-278 0 0,36-9 591 0 0,86-9 0 0 0,-101 16-723 0 0,11-2-228 0 0,118-12 564 0 0,-53 13-3131 0 0,-105 5 2431 0 0,0 0 0 0 0,0 0 0 0 0,0 0 0 0 0,0 0 0 0 0,-1 1 0 0 0,1-1 0 0 0,0 0 0 0 0,0 0 0 0 0,0 1-1 0 0,-1-1 1 0 0,1 0 0 0 0,0 1 0 0 0,0-1 0 0 0,-1 1 0 0 0,1-1 0 0 0,0 1 0 0 0,0 0 0 0 0,-1 0-140 0 0,1-1 0 0 0,-1 1-1 0 0,1-1 1 0 0,-1 1-1 0 0,0 0 1 0 0,0-1 0 0 0,1 1-1 0 0,-1 0 1 0 0,0-1-1 0 0,0 1 1 0 0,1 0 0 0 0,-1 0-1 0 0,0-1 1 0 0,0 1-1 0 0,0 0 1 0 0,0-1 0 0 0,0 1-1 0 0,0 0 1 0 0,0 0-1 0 0,-1-1 1 0 0,1 2 0 0 0,-4 7-4724 0 0</inkml:trace>
</inkml:ink>
</file>

<file path=ppt/ink/ink2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9:31.9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21 900 0 0,'0'0'17440'0'0,"19"7"-16660"0"0,61 22-142 0 0,-73-27-542 0 0,0 0-1 0 0,1-1 1 0 0,0 1 0 0 0,-1-1 0 0 0,1-1 0 0 0,-1 0 0 0 0,1 0 0 0 0,8-1-1 0 0,-1 0 58 0 0,44-5 380 0 0,102-25 0 0 0,-57 9-713 0 0,-101 21 106 0 0,13-1-859 0 0,-16 2 815 0 0,0 0 0 0 0,1 0-1 0 0,-1 0 1 0 0,0 0 0 0 0,1 0-1 0 0,-1 0 1 0 0,0 0 0 0 0,1 0-1 0 0,-1 0 1 0 0,0 0 0 0 0,1 0-1 0 0,-1 0 1 0 0,0 0 0 0 0,1 1-1 0 0,-1-1 1 0 0,0 0 0 0 0,1 0-1 0 0,-1 0 1 0 0,0 0 0 0 0,0 1-1 0 0,1-1 1 0 0,-1 0 0 0 0,0 0 0 0 0,0 1-1 0 0,1-1 1 0 0,-1 0 0 0 0,0 0-1 0 0,0 1 1 0 0,0-1 0 0 0,0 0-1 0 0,1 1 1 0 0,-1-1 0 0 0,0 1-722 0 0,0 1 0 0 0,0-1 0 0 0,1 0 0 0 0,-1 0 0 0 0,0 0 0 0 0,1 0 0 0 0,-1 0 0 0 0,1 0 0 0 0,-1 0 0 0 0,1 0 0 0 0,0 1 0 0 0</inkml:trace>
</inkml:ink>
</file>

<file path=ppt/ink/ink2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9:32.7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0 694 1136 0 0,'0'0'15448'0'0,"5"-13"-14478"0"0,17-39-174 0 0,-21 50-705 0 0,-1 1 0 0 0,1-1-1 0 0,0 1 1 0 0,0-1 0 0 0,0 1-1 0 0,0-1 1 0 0,0 1 0 0 0,1-1-1 0 0,-1 1 1 0 0,0 0-1 0 0,3-2 1 0 0,-4 3-33 0 0,1 0 1 0 0,0-1-1 0 0,0 1 1 0 0,-1 0-1 0 0,1-1 0 0 0,0 1 1 0 0,-1 0-1 0 0,1 0 1 0 0,0 0-1 0 0,0 0 0 0 0,0 0 1 0 0,-1 0-1 0 0,1 0 1 0 0,0 0-1 0 0,0 0 0 0 0,-1 0 1 0 0,1 0-1 0 0,1 1 0 0 0,-1 0 56 0 0,1-1-1 0 0,0 1 0 0 0,-1 0 0 0 0,1 1 0 0 0,0-1 0 0 0,-1 0 0 0 0,1 0 0 0 0,-1 1 1 0 0,0-1-1 0 0,1 1 0 0 0,-1-1 0 0 0,1 3 0 0 0,6 10 96 0 0,-2 1 0 0 0,0 0 0 0 0,-1 0 0 0 0,0 1 0 0 0,-1 0 0 0 0,2 22 0 0 0,1-4-22 0 0,44 174 248 0 0,-36-157-420 0 0,3 0-1 0 0,25 48 1 0 0,-41-95-13 0 0,7 13-3 0 0,19 30 1 0 0,-25-43 12 0 0,-1 0 0 0 0,2 0 1 0 0,-1-1-1 0 0,0 1 0 0 0,1-1 1 0 0,0 1-1 0 0,0-1 0 0 0,0 0 1 0 0,0-1-1 0 0,0 1 0 0 0,0-1 1 0 0,8 3-1 0 0,-12-5-4 0 0,1 0-1 0 0,0 0 1 0 0,0 0 0 0 0,0 0-1 0 0,0 0 1 0 0,-1 0-1 0 0,1 0 1 0 0,0 0 0 0 0,0-1-1 0 0,0 1 1 0 0,-1 0-1 0 0,1-1 1 0 0,0 1 0 0 0,0 0-1 0 0,-1-1 1 0 0,1 1-1 0 0,0-1 1 0 0,-1 1 0 0 0,1-1-1 0 0,0 1 1 0 0,-1-1-1 0 0,1 0 1 0 0,-1 1 0 0 0,1-1-1 0 0,-1 0 1 0 0,1 0 0 0 0,-1 1-1 0 0,1-1 1 0 0,-1 0-1 0 0,0 0 1 0 0,0 1 0 0 0,1-1-1 0 0,-1-1 1 0 0,10-32 1 0 0,-9 29 1 0 0,44-235-271 0 0,15-276-1 0 0,-50 421 298 0 0,39-174 0 0 0,-42 242-26 0 0,9-37 19 0 0,-16 64-29 0 0,0-1 0 0 0,1 1-1 0 0,-1-1 1 0 0,0 1 0 0 0,1 0-1 0 0,-1-1 1 0 0,1 1 0 0 0,-1 0 0 0 0,1-1-1 0 0,-1 1 1 0 0,0 0 0 0 0,1-1-1 0 0,-1 1 1 0 0,1 0 0 0 0,-1 0 0 0 0,1 0-1 0 0,0-1 1 0 0,-1 1 0 0 0,1 0-1 0 0,-1 0 1 0 0,1 0 0 0 0,-1 0-1 0 0,1 0 1 0 0,-1 0 0 0 0,1 0 0 0 0,0 0-1 0 0,-1 0 1 0 0,1 1 0 0 0,25 1 2 0 0,-13 0 24 0 0,271-1 196 0 0,-250-2-204 0 0,-27 1-19 0 0,414-14 125 0 0,-373 11-119 0 0,49-10 1 0 0,-44 1 76 0 0,-53 12-168 0 0,1-1 1 0 0,-1 1-1 0 0,1 0 1 0 0,-1 0 0 0 0,1-1-1 0 0,-1 1 1 0 0,1 0-1 0 0,0 0 1 0 0,-1 0 0 0 0,1 0-1 0 0,-1 0 1 0 0,1 0-1 0 0,0 0 1 0 0,-1 0 0 0 0,1 0-1 0 0,-1 1 1 0 0,1-1-1 0 0,0 0 1 0 0,-1 0 0 0 0,2 1-1 0 0,-2-1-17 0 0,0 0 1 0 0,0 1-1 0 0,1-1 0 0 0,-1 1 0 0 0,0-1 0 0 0,0 0 0 0 0,0 1 0 0 0,0-1 0 0 0,0 0 1 0 0,0 1-1 0 0,0-1 0 0 0,0 1 0 0 0,0-1 0 0 0,0 0 0 0 0,0 1 0 0 0,0-1 1 0 0,0 1-1 0 0,0-1 0 0 0,0 0 0 0 0,0 1 0 0 0,0-1 0 0 0,0 1 0 0 0,-1 1-370 0 0,0 1-1 0 0,0-1 0 0 0,0 0 0 0 0,-1 0 0 0 0,1 0 1 0 0,0 0-1 0 0,-1 0 0 0 0,-2 3 0 0 0,0-2-560 0 0,0 0 0 0 0,-1-1 0 0 0,0 1 0 0 0,-5 1 0 0 0,4 0-496 0 0,-12 5-3692 0 0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39:08.5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256 697 3952 0 0,'0'0'13052'0'0,"12"-14"-12828"0"0,40-48 78 0 0,-45 54-140 0 0,1 0 0 0 0,0 0-1 0 0,1 1 1 0 0,0 0 0 0 0,11-6-1 0 0,0-1 310 0 0,-5 3-88 0 0,19-13 415 0 0,-32 22-716 0 0,1 0 0 0 0,0 1 0 0 0,-1-1 0 0 0,1 1 0 0 0,0 0 0 0 0,0 0-1 0 0,0 0 1 0 0,0 1 0 0 0,6-2 0 0 0,-8 2-77 0 0,0 1 0 0 0,0-1 0 0 0,0 0 0 0 0,0 1 0 0 0,0-1 0 0 0,0 0 0 0 0,0 1-1 0 0,0-1 1 0 0,0 1 0 0 0,0-1 0 0 0,0 1 0 0 0,0 0 0 0 0,-1-1 0 0 0,1 1 0 0 0,0 0 0 0 0,-1 0 0 0 0,1-1-1 0 0,0 1 1 0 0,-1 0 0 0 0,1 0 0 0 0,-1 0 0 0 0,1 0 0 0 0,-1 0 0 0 0,1 0 0 0 0,-1 0 0 0 0,0 0 0 0 0,0 0-1 0 0,1 0 1 0 0,-1 0 0 0 0,0 2 0 0 0,1 5 22 0 0,0 0-1 0 0,-1 16 0 0 0,0-18-21 0 0,-9 125 119 0 0,9-130-116 0 0,0 0 1 0 0,1 0-1 0 0,-1 0 1 0 0,0-1-1 0 0,0 1 1 0 0,1 0-1 0 0,-1 0 1 0 0,0 0-1 0 0,1 0 1 0 0,-1-1-1 0 0,1 1 1 0 0,-1 0-1 0 0,1-1 1 0 0,0 1-1 0 0,-1 0 1 0 0,1-1-1 0 0,-1 1 1 0 0,1 0-1 0 0,0-1 1 0 0,0 1 0 0 0,-1-1-1 0 0,1 0 1 0 0,0 1-1 0 0,0-1 1 0 0,0 0-1 0 0,-1 1 1 0 0,1-1-1 0 0,0 0 1 0 0,0 0-1 0 0,0 1 1 0 0,0-1-1 0 0,1 0 1 0 0,5 1 80 0 0,0-1 0 0 0,0 0 0 0 0,9 0 0 0 0,-7 0 4 0 0,24-1 154 0 0,-10 0-74 0 0,0 2 1 0 0,38 4-1 0 0,-54-4-129 0 0,0 1 1 0 0,-1-1 0 0 0,1 2-1 0 0,-1-1 1 0 0,0 0 0 0 0,1 1 0 0 0,-1 0-1 0 0,0 1 1 0 0,-1 0 0 0 0,1-1-1 0 0,0 2 1 0 0,-1-1 0 0 0,7 7-1 0 0,-10-8-4 0 0,0-1 0 0 0,0 1 0 0 0,0 0 0 0 0,0 0 0 0 0,0 0 0 0 0,-1 0 0 0 0,1 0 0 0 0,-1 0 0 0 0,0 0 0 0 0,1 1 0 0 0,-2-1 0 0 0,1 0 0 0 0,0 1 0 0 0,-1-1 0 0 0,1 1 0 0 0,-1-1 0 0 0,0 0 0 0 0,0 1 0 0 0,0-1 0 0 0,-1 1 0 0 0,-1 5 0 0 0,0-4 7 0 0,0 1 1 0 0,0-1-1 0 0,0 0 0 0 0,-1 0 1 0 0,0 0-1 0 0,0 0 0 0 0,0-1 1 0 0,-1 1-1 0 0,1-1 0 0 0,-1 0 1 0 0,0 0-1 0 0,-7 5 0 0 0,1-2-103 0 0,0 0-1 0 0,0 0 1 0 0,-1-1-1 0 0,0-1 1 0 0,0 0-1 0 0,-1 0 1 0 0,1-1-1 0 0,-1-1 1 0 0,0 1-1 0 0,0-2 1 0 0,0 0-1 0 0,-16 1 1 0 0,-4-1-465 0 0,-36 5-801 0 0,59-5 775 0 0,0 0 0 0 0,0 1 0 0 0,1 0 0 0 0,0 0 0 0 0,-16 9 0 0 0,5 2-1536 0 0,0 0 0 0 0,1 2 0 0 0,0 0 0 0 0,-28 35 0 0 0,30-34 2602 0 0,7-6 370 0 0,0-1 1 0 0,1 1-1 0 0,0 1 1 0 0,1-1-1 0 0,0 1 1 0 0,-7 20-1 0 0,11-24-487 0 0,0 0 1 0 0,1 1-1 0 0,0 0 0 0 0,0-1 1 0 0,1 1-1 0 0,1 0 1 0 0,-1 0-1 0 0,1-1 0 0 0,1 1 1 0 0,-1 0-1 0 0,3 10 0 0 0,-1-13-273 0 0,0 1 1 0 0,0-1-1 0 0,1 0 0 0 0,-1-1 0 0 0,1 1 0 0 0,1 0 0 0 0,-1-1 1 0 0,1 0-1 0 0,0 1 0 0 0,0-2 0 0 0,0 1 0 0 0,1 0 0 0 0,0-1 1 0 0,8 6-1 0 0,-3-3-14 0 0,0 0 0 0 0,0-1 0 0 0,1-1 0 0 0,0 0 0 0 0,0 0 0 0 0,0-1 0 0 0,13 3 0 0 0,6-2 33 0 0,1-2 0 0 0,-1 0 0 0 0,1-2 0 0 0,46-4 0 0 0,-40-1-86 0 0,0-1 0 0 0,-1-1 0 0 0,1-3 0 0 0,57-20 0 0 0,-50 11-39 0 0,-1-1 0 0 0,-1-2 1 0 0,50-34-1 0 0,-65 37-21 0 0,0-2 0 0 0,-2-1 0 0 0,0-1 0 0 0,-2-1 1 0 0,-1-1-1 0 0,26-36 0 0 0,-34 40-4 0 0,0-2 0 0 0,-1 0 0 0 0,-1-1 0 0 0,-2 0 0 0 0,0 0 0 0 0,-1-1 0 0 0,-1-1 0 0 0,7-43 1 0 0,-10 27-13 0 0,-2 0 0 0 0,-1 1 1 0 0,-3-1-1 0 0,-1 0 1 0 0,-2 0-1 0 0,-1 1 1 0 0,-3 0-1 0 0,-15-49 1 0 0,12 54 12 0 0,-2 1 1 0 0,-1 0-1 0 0,-2 1 1 0 0,-1 1-1 0 0,-1 0 0 0 0,-2 2 1 0 0,-1 0-1 0 0,-2 1 1 0 0,-38-38-1 0 0,45 51 18 0 0,-1 2-1 0 0,-1 0 0 0 0,0 2 1 0 0,-21-12-1 0 0,26 16 12 0 0,-1 2 0 0 0,0 0 0 0 0,0 1 0 0 0,0 0 0 0 0,-1 1 0 0 0,-28-4 0 0 0,19 6 10 0 0,0 2 0 0 0,0 0 0 0 0,-1 2 1 0 0,1 1-1 0 0,0 0 0 0 0,0 2 0 0 0,1 1 0 0 0,0 1 0 0 0,0 1 0 0 0,0 1 0 0 0,-39 21 0 0 0,21-6 40 0 0,2 1-1 0 0,0 3 1 0 0,2 0-1 0 0,1 3 1 0 0,-38 40-1 0 0,44-37-23 0 0,0 1-1 0 0,3 1 0 0 0,1 1 0 0 0,1 1 1 0 0,3 1-1 0 0,1 1 0 0 0,-17 48 0 0 0,24-50-15 0 0,1 1 0 0 0,3 1 0 0 0,1 0 0 0 0,2 0 0 0 0,2 0 0 0 0,1 1 0 0 0,2 0 0 0 0,5 44 0 0 0,-1-66-34 0 0,1 0 0 0 0,0 0 0 0 0,2 0-1 0 0,0 0 1 0 0,1-1 0 0 0,1 0-1 0 0,1 0 1 0 0,1-1 0 0 0,0 0 0 0 0,1 0-1 0 0,1-1 1 0 0,0 0 0 0 0,1-1-1 0 0,1-1 1 0 0,0 1 0 0 0,1-2 0 0 0,1 0-1 0 0,0-1 1 0 0,0-1 0 0 0,2 0 0 0 0,-1-1-1 0 0,1 0 1 0 0,36 13 0 0 0,-33-15-216 0 0,1-2 1 0 0,31 6 0 0 0,-40-10-825 0 0,-1-1 1 0 0,1 0 0 0 0,0-1-1 0 0,0 0 1 0 0,23-3 0 0 0,-23-2-2808 0 0,1-7-1795 0 0</inkml:trace>
</inkml:ink>
</file>

<file path=ppt/ink/ink2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9:33.3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1 264 4012 0 0,'0'0'10076'0'0,"3"-14"-8682"0"0,13-44-156 0 0,-16 56-1118 0 0,1-1 1 0 0,0 1-1 0 0,0-1 1 0 0,0 1 0 0 0,0 0-1 0 0,0 0 1 0 0,0 0 0 0 0,1 0-1 0 0,-1-1 1 0 0,1 2-1 0 0,-1-1 1 0 0,1 0 0 0 0,0 0-1 0 0,0 0 1 0 0,0 1 0 0 0,0-1-1 0 0,0 1 1 0 0,0 0-1 0 0,0 0 1 0 0,0-1 0 0 0,0 1-1 0 0,1 1 1 0 0,-1-1 0 0 0,1 0-1 0 0,-1 0 1 0 0,0 1-1 0 0,5-1 1 0 0,-3 1-11 0 0,-1 0 1 0 0,0 0-1 0 0,1 1 1 0 0,-1-1-1 0 0,0 1 1 0 0,1 0-1 0 0,-1 0 0 0 0,0 0 1 0 0,0 0-1 0 0,1 1 1 0 0,-1-1-1 0 0,0 1 0 0 0,0 0 1 0 0,-1 0-1 0 0,1 0 1 0 0,3 3-1 0 0,3 4 93 0 0,-1 1 1 0 0,0 1-1 0 0,0-1 1 0 0,11 22-1 0 0,17 50 319 0 0,2 2-256 0 0,-32-72-216 0 0,1-1-1 0 0,0 0 0 0 0,1 0 0 0 0,17 18 1 0 0,-20-24-27 0 0,0 0 1 0 0,0-1-1 0 0,1 0 1 0 0,0 0-1 0 0,0 0 1 0 0,0-1-1 0 0,0 1 1 0 0,0-2-1 0 0,1 1 1 0 0,-1-1-1 0 0,10 2 1 0 0,-11-3 3 0 0,0 0 1 0 0,-1 0-1 0 0,1-1 1 0 0,0 0-1 0 0,0 0 1 0 0,0-1-1 0 0,0 1 1 0 0,0-1-1 0 0,-1 0 1 0 0,1 0-1 0 0,0 0 1 0 0,-1-1-1 0 0,1 0 1 0 0,-1 0-1 0 0,1 0 1 0 0,-1 0-1 0 0,5-4 1 0 0,2-3 87 0 0,0 0 0 0 0,-1 0 1 0 0,0-1-1 0 0,0-1 0 0 0,-1 0 1 0 0,15-23-1 0 0,-14 17-66 0 0,0-1 1 0 0,-2-1 0 0 0,0 1-1 0 0,7-28 1 0 0,-6 12-165 0 0,-2-1 1 0 0,-2 0-1 0 0,-1-1 0 0 0,-2 1 0 0 0,-2-45 1 0 0,0 77-48 0 0,-2-18-269 0 0,2 20 335 0 0,0 0 0 0 0,0 0 1 0 0,0 0-1 0 0,-1 0 0 0 0,1 0 0 0 0,0 1 1 0 0,0-1-1 0 0,-1 0 0 0 0,1 0 0 0 0,-1 0 0 0 0,1 1 1 0 0,-1-1-1 0 0,1 0 0 0 0,-1 0 0 0 0,1 1 1 0 0,-1-1-1 0 0,1 0 0 0 0,-1 1 0 0 0,-1-1 0 0 0,2 1-17 0 0,0 0 0 0 0,-1 0-1 0 0,1 0 1 0 0,0 0-1 0 0,-1 0 1 0 0,1 0 0 0 0,0 0-1 0 0,-1 0 1 0 0,1 0-1 0 0,-1 0 1 0 0,1 0 0 0 0,0 0-1 0 0,-1 1 1 0 0,1-1-1 0 0,0 0 1 0 0,-1 0 0 0 0,1 0-1 0 0,0 1 1 0 0,0-1-1 0 0,-1 0 1 0 0,1 0 0 0 0,0 1-1 0 0,0-1 1 0 0,-1 0-1 0 0,1 1 1 0 0,0-1 0 0 0,0 0-1 0 0,0 0 1 0 0,0 1-1 0 0,-1-1 1 0 0,1 1 0 0 0,-5 13-1751 0 0,4-12 1487 0 0,-10 37-6620 0 0,9-12 2066 0 0</inkml:trace>
</inkml:ink>
</file>

<file path=ppt/ink/ink2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9:33.7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239 224 4212 0 0,'0'0'8563'0'0,"9"-13"-7308"0"0,30-39-6 0 0,-34 45-864 0 0,0 0 0 0 0,-1 0-1 0 0,0-1 1 0 0,6-15-1 0 0,-9 19-224 0 0,0-1-1 0 0,0 0 0 0 0,-1 1 0 0 0,1-1 1 0 0,-1 0-1 0 0,0 0 0 0 0,0-5 0 0 0,-1 7-97 0 0,1 1 0 0 0,0 0 0 0 0,-1-1 0 0 0,1 1 0 0 0,-1 0 0 0 0,0 0 0 0 0,0 0 0 0 0,0 0-1 0 0,0 0 1 0 0,0 0 0 0 0,0 0 0 0 0,-1 0 0 0 0,1 0 0 0 0,-1 0 0 0 0,-2-3 0 0 0,1 3 5 0 0,-1-1 0 0 0,1 1 1 0 0,-1 0-1 0 0,1 0 0 0 0,-1 0 1 0 0,0 0-1 0 0,0 1 1 0 0,-5-2-1 0 0,-1 1-7 0 0,-1 0 1 0 0,1 0-1 0 0,-1 1 1 0 0,0 1-1 0 0,1 0 1 0 0,-13 1 0 0 0,13 1-33 0 0,0 0 0 0 0,0 0 0 0 0,1 1 0 0 0,-1 0 0 0 0,1 1 0 0 0,0 0 0 0 0,0 0 0 0 0,0 1 0 0 0,0 0 0 0 0,1 1 0 0 0,0 0 0 0 0,0 0 0 0 0,0 1 0 0 0,1 0 0 0 0,0 0 0 0 0,1 0 0 0 0,-10 15 0 0 0,14-19-26 0 0,0 0 0 0 0,0 0 0 0 0,1 0 0 0 0,0 0 1 0 0,-1 0-1 0 0,1 1 0 0 0,0-1 0 0 0,1 0 0 0 0,-1 1 0 0 0,0-1 1 0 0,1 1-1 0 0,0-1 0 0 0,0 1 0 0 0,0-1 0 0 0,0 1 1 0 0,1-1-1 0 0,-1 1 0 0 0,1-1 0 0 0,0 0 0 0 0,0 1 1 0 0,0-1-1 0 0,0 0 0 0 0,1 0 0 0 0,-1 0 0 0 0,1 0 1 0 0,0 0-1 0 0,0 0 0 0 0,0 0 0 0 0,0 0 0 0 0,1-1 0 0 0,-1 1 1 0 0,6 4-1 0 0,0-1 4 0 0,1 0-1 0 0,0 0 1 0 0,0 0 0 0 0,0-1-1 0 0,1-1 1 0 0,0 1 0 0 0,0-2 0 0 0,0 1-1 0 0,17 2 1 0 0,7-1 27 0 0,0-2-1 0 0,52-1 1 0 0,-68-2-116 0 0,-18 0 32 0 0,1 0 0 0 0,-1 0 1 0 0,1 1-1 0 0,-1-1 0 0 0,0 0 0 0 0,1 0 0 0 0,-1 1 0 0 0,0-1 0 0 0,1 0 0 0 0,-1 0 0 0 0,0 1 0 0 0,1-1 0 0 0,-1 0 1 0 0,0 1-1 0 0,0-1 0 0 0,1 0 0 0 0,-1 1 0 0 0,0-1 0 0 0,0 0 0 0 0,1 1 0 0 0,-1-1 0 0 0,0 1 0 0 0,0-1 1 0 0,0 1-1 0 0,4 16-1779 0 0,-1-6-1566 0 0</inkml:trace>
</inkml:ink>
</file>

<file path=ppt/ink/ink2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9:34.1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0 145 3572 0 0,'0'0'9058'0'0,"3"-14"-7548"0"0,12-41 53 0 0,-14 52-1399 0 0,1 0 0 0 0,-1-1-1 0 0,1 1 1 0 0,-1 0 0 0 0,1 0-1 0 0,0 1 1 0 0,0-1-1 0 0,0 0 1 0 0,0 1 0 0 0,0-1-1 0 0,1 1 1 0 0,-1-1 0 0 0,1 1-1 0 0,0 0 1 0 0,0 0 0 0 0,4-2-1 0 0,-1 2 13 0 0,-1-1 1 0 0,1 1-1 0 0,0 1 0 0 0,0-1 1 0 0,0 1-1 0 0,10-1 0 0 0,-5 2-56 0 0,-1 0 0 0 0,0 0 0 0 0,1 1 0 0 0,-1 1 0 0 0,0 0 0 0 0,0 0 0 0 0,0 1 0 0 0,0 0 0 0 0,0 1 0 0 0,0 0 0 0 0,-1 0 0 0 0,0 1 0 0 0,0 1 0 0 0,10 7-1 0 0,1 2 7 0 0,-1 1 0 0 0,-1 0 0 0 0,-1 2 0 0 0,30 37 0 0 0,-43-51-95 0 0,-1 1 0 0 0,1-1 0 0 0,-1 1 0 0 0,0 0 0 0 0,0 0 0 0 0,-1 0 0 0 0,0 1-1 0 0,1-1 1 0 0,-2 1 0 0 0,1-1 0 0 0,-1 1 0 0 0,2 10 0 0 0,-3-16-22 0 0,-1 1 0 0 0,1 0-1 0 0,0-1 1 0 0,-1 1 0 0 0,1-1 0 0 0,0 1-1 0 0,-1 0 1 0 0,1-1 0 0 0,-1 1 0 0 0,1-1-1 0 0,0 1 1 0 0,-1-1 0 0 0,0 1 0 0 0,1-1-1 0 0,-1 0 1 0 0,1 1 0 0 0,-1-1 0 0 0,1 0-1 0 0,-1 1 1 0 0,0-1 0 0 0,1 0 0 0 0,-1 0-1 0 0,0 1 1 0 0,1-1 0 0 0,-1 0 0 0 0,0 0-1 0 0,0 0 1 0 0,1 0 0 0 0,-1 0 0 0 0,0 0-1 0 0,1 0 1 0 0,-2 0 0 0 0,-26-2 188 0 0,27 2-197 0 0,-4-1-16 0 0,0 0 1 0 0,1-1-1 0 0,-1 0 0 0 0,0 1 1 0 0,0-1-1 0 0,1-1 0 0 0,-1 1 1 0 0,1-1-1 0 0,0 0 0 0 0,0 0 1 0 0,0 0-1 0 0,0 0 0 0 0,0-1 1 0 0,1 0-1 0 0,-1 1 0 0 0,1-1 1 0 0,0-1-1 0 0,0 1 0 0 0,-2-6 0 0 0,3 7-134 0 0,0-1 0 0 0,0 1 0 0 0,1-1-1 0 0,0 1 1 0 0,0-1 0 0 0,0 1-1 0 0,0-1 1 0 0,0 0 0 0 0,1 1-1 0 0,0-1 1 0 0,-1 0 0 0 0,2 0 0 0 0,-1 1-1 0 0,0-1 1 0 0,1 0 0 0 0,-1 0-1 0 0,1 1 1 0 0,0-1 0 0 0,0 1-1 0 0,1-1 1 0 0,-1 1 0 0 0,1-1 0 0 0,0 1-1 0 0,-1 0 1 0 0,1 0 0 0 0,5-6-1 0 0,0 2-488 0 0,-1 1 0 0 0,1 1 0 0 0,0-1 0 0 0,1 1 0 0 0,-1 1 0 0 0,14-7 0 0 0,53-19-1188 0 0,-27 13 2852 0 0,-40 14-421 0 0,0 0-1 0 0,1 1 0 0 0,0 0 0 0 0,0 0 1 0 0,0 1-1 0 0,13-1 0 0 0,-18 2-414 0 0,0 0 0 0 0,0 0 0 0 0,0 0 0 0 0,0 0 0 0 0,0 1-1 0 0,0 0 1 0 0,0 0 0 0 0,0-1 0 0 0,0 2 0 0 0,0-1 0 0 0,0 0-1 0 0,-1 1 1 0 0,1-1 0 0 0,0 1 0 0 0,-1 0 0 0 0,1-1 0 0 0,-1 1-1 0 0,0 0 1 0 0,0 1 0 0 0,3 2 0 0 0,-2 0-77 0 0,0 0 1 0 0,0 0 0 0 0,0 1-1 0 0,-1-1 1 0 0,0 0-1 0 0,0 1 1 0 0,0 0-1 0 0,-1-1 1 0 0,1 1-1 0 0,-1 0 1 0 0,0 9-1 0 0,-1 5-265 0 0,-1 0 0 0 0,-4 23 0 0 0,-1 23-2376 0 0,6-64 2318 0 0,0 0 1 0 0,1-1-1 0 0,-1 1 1 0 0,0 0-1 0 0,1 0 1 0 0,-1-1-1 0 0,1 1 0 0 0,-1 0 1 0 0,1-1-1 0 0,0 1 1 0 0,-1-1-1 0 0,1 1 1 0 0,0-1-1 0 0,0 1 1 0 0,0-1-1 0 0,0 1 1 0 0,1-1-1 0 0,-1 0 0 0 0,3 2 1 0 0,-1-1-599 0 0,-1 0 1 0 0,2 0-1 0 0,-1-1 1 0 0,0 1-1 0 0,0-1 1 0 0,0 0-1 0 0,1 0 1 0 0,-1 0 0 0 0,7 1-1 0 0,13-2-4143 0 0</inkml:trace>
</inkml:ink>
</file>

<file path=ppt/ink/ink2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9:34.7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247 223 2520 0 0,'0'0'6916'0'0,"12"-14"-5479"0"0,38-44-66 0 0,-48 55-1152 0 0,0 0-1 0 0,1 0 0 0 0,-1 0 0 0 0,0-1 0 0 0,-1 1 0 0 0,1 0 0 0 0,-1-1 1 0 0,1 0-1 0 0,-1 1 0 0 0,0-1 0 0 0,0 1 0 0 0,0-7 0 0 0,-1 8-81 0 0,0-1 0 0 0,0 0-1 0 0,0 1 1 0 0,-1-1 0 0 0,1 1-1 0 0,-1-1 1 0 0,0 0 0 0 0,0 1-1 0 0,0-1 1 0 0,0 1 0 0 0,0 0-1 0 0,0-1 1 0 0,-3-3-1 0 0,-1 1 83 0 0,1 0-1 0 0,-1 0 0 0 0,-1 1 0 0 0,1 0 0 0 0,0 0 0 0 0,-1 0 1 0 0,0 0-1 0 0,0 1 0 0 0,0 0 0 0 0,-7-3 0 0 0,4 3-47 0 0,-1 0 0 0 0,0 0 0 0 0,0 1 0 0 0,0 1 0 0 0,0-1 0 0 0,0 2 0 0 0,0-1 0 0 0,0 1-1 0 0,0 1 1 0 0,-1 0 0 0 0,-13 3 0 0 0,18-3-123 0 0,-1 1 0 0 0,1 0-1 0 0,0 0 1 0 0,0 0 0 0 0,0 1-1 0 0,0 0 1 0 0,0 0 0 0 0,1 0-1 0 0,-1 1 1 0 0,1 0 0 0 0,0 0-1 0 0,0 0 1 0 0,0 0 0 0 0,0 1-1 0 0,1 0 1 0 0,0 0 0 0 0,0 0-1 0 0,-5 10 1 0 0,7-12-44 0 0,1 0 0 0 0,-1 0 0 0 0,1 0 0 0 0,0 1 0 0 0,0-1 0 0 0,0 0-1 0 0,1 0 1 0 0,-1 1 0 0 0,1-1 0 0 0,0 0 0 0 0,0 0 0 0 0,0 1 0 0 0,0-1 0 0 0,0 0 0 0 0,1 1 0 0 0,-1-1 0 0 0,1 0-1 0 0,0 0 1 0 0,0 0 0 0 0,0 1 0 0 0,1-1 0 0 0,-1 0 0 0 0,1-1 0 0 0,0 1 0 0 0,-1 0 0 0 0,1 0 0 0 0,5 4 0 0 0,-2-3-18 0 0,0 1 0 0 0,0-2 1 0 0,0 1-1 0 0,0-1 0 0 0,1 1 1 0 0,0-1-1 0 0,-1-1 0 0 0,1 1 1 0 0,0-1-1 0 0,0 0 1 0 0,1-1-1 0 0,-1 1 0 0 0,11 0 1 0 0,7 0-287 0 0,32-1 0 0 0,-48-1 107 0 0,0-1 0 0 0,0 0-1 0 0,0 0 1 0 0,0-1 0 0 0,0 0 0 0 0,0 0-1 0 0,14-7 1 0 0,-20 8-681 0 0,0 0 0 0 0,1 1 0 0 0,-1-1 0 0 0,1 1 1 0 0,-1-1-1 0 0,0 1 0 0 0,1 0 0 0 0,-1 0 0 0 0,1 0 0 0 0,3 0 0 0 0,-4 1 489 0 0,1-1 1 0 0,-1 0-1 0 0,0 0 0 0 0,0 0 1 0 0,1 0-1 0 0,-1 0 1 0 0,0-1-1 0 0,0 1 0 0 0,0-1 1 0 0,1 1-1 0 0,-1-1 0 0 0,0 0 1 0 0,0 0-1 0 0,0 0 0 0 0,3-2 1 0 0,0-1 441 0 0,-1 0 1 0 0,1 0 0 0 0,-1-1 0 0 0,7-9-1 0 0,-3 1 1485 0 0,-1 0 0 0 0,7-16-1 0 0,-9 18-243 0 0,0-1 0 0 0,1 1 0 0 0,1 0 0 0 0,8-11 0 0 0,-14 20-1110 0 0,1 0 1 0 0,-1 1 0 0 0,1-1 0 0 0,0 1-1 0 0,0-1 1 0 0,0 1 0 0 0,0-1-1 0 0,0 1 1 0 0,0 0 0 0 0,0 0 0 0 0,0 0-1 0 0,0 0 1 0 0,1 0 0 0 0,-1 1-1 0 0,0-1 1 0 0,1 1 0 0 0,-1-1 0 0 0,1 1-1 0 0,-1 0 1 0 0,0 0 0 0 0,5 0-1 0 0,-3 1-61 0 0,0 0-1 0 0,-1 0 1 0 0,1 0-1 0 0,-1 0 1 0 0,1 0-1 0 0,-1 1 1 0 0,0 0-1 0 0,0-1 0 0 0,1 1 1 0 0,-1 0-1 0 0,-1 1 1 0 0,1-1-1 0 0,4 5 1 0 0,2 3 112 0 0,0 0 1 0 0,-1 1 0 0 0,0 1 0 0 0,9 17-1 0 0,17 50 8 0 0,-12-26-188 0 0,-22-52-66 0 0,0 0 1 0 0,1 1 0 0 0,-1-1-1 0 0,1 0 1 0 0,0 0-1 0 0,-1 0 1 0 0,1 0 0 0 0,0 0-1 0 0,-1 0 1 0 0,1 0 0 0 0,0 0-1 0 0,0 0 1 0 0,0-1-1 0 0,0 1 1 0 0,0 0 0 0 0,0 0-1 0 0,0-1 1 0 0,0 1-1 0 0,0-1 1 0 0,0 1 0 0 0,0-1-1 0 0,1 1 1 0 0,-1-1 0 0 0,0 0-1 0 0,0 1 1 0 0,0-1-1 0 0,1 0 1 0 0,-1 0 0 0 0,0 0-1 0 0,0 0 1 0 0,0 0-1 0 0,1 0 1 0 0,-1 0 0 0 0,0-1-1 0 0,0 1 1 0 0,0 0-1 0 0,1-1 1 0 0,-1 1 0 0 0,0-1-1 0 0,0 1 1 0 0,0-1 0 0 0,0 1-1 0 0,1-2 1 0 0,6-3-108 0 0,-1 0 0 0 0,0-1 0 0 0,0 0 0 0 0,10-11 0 0 0,-13 13 83 0 0,27-31-61 0 0,30-45 0 0 0,-36 45 256 0 0,-24 33-100 0 0,1 0 0 0 0,-1 0 1 0 0,1 0-1 0 0,0 0 0 0 0,0 1 1 0 0,0-1-1 0 0,0 0 0 0 0,0 1 0 0 0,2-2 1 0 0,-3 2-54 0 0,0 1 1 0 0,-1 0-1 0 0,1 0 1 0 0,0 0-1 0 0,0 0 1 0 0,0 0-1 0 0,0 0 1 0 0,-1 0-1 0 0,1 0 1 0 0,0 0-1 0 0,0 0 1 0 0,0 1-1 0 0,-1-1 1 0 0,1 0-1 0 0,0 0 1 0 0,0 1-1 0 0,-1-1 1 0 0,1 0-1 0 0,0 1 1 0 0,-1-1-1 0 0,1 1 1 0 0,0-1-1 0 0,-1 1 1 0 0,1-1-1 0 0,-1 1 1 0 0,1 0-1 0 0,-1-1 1 0 0,1 1-1 0 0,-1 0 1 0 0,1 1-1 0 0,6 7-136 0 0,-1 1 1 0 0,0 0-1 0 0,8 21 1 0 0,-9-19-624 0 0,0 0 0 0 0,14 21 0 0 0,-16-29 251 0 0,-1-1-1 0 0,1 0 1 0 0,-1 0 0 0 0,1 0-1 0 0,0 0 1 0 0,0-1-1 0 0,1 1 1 0 0,-1-1-1 0 0,0 0 1 0 0,1 0-1 0 0,0 0 1 0 0,-1 0-1 0 0,8 1 1 0 0,-5-1-1462 0 0,1 0-1 0 0,-1-1 1 0 0,10 1 0 0 0,7-1-3532 0 0</inkml:trace>
</inkml:ink>
</file>

<file path=ppt/ink/ink2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9:35.1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0 183 1084 0 0,'0'0'5595'0'0,"14"-13"-4577"0"0,42-40-238 0 0,-40 39 164 0 0,29-21 0 0 0,-34 27 93 0 0,18-16-1 0 0,-28 24-887 0 0,0-1 1 0 0,0 0-1 0 0,-1 0 1 0 0,1 1-1 0 0,0-1 1 0 0,-1 0-1 0 0,1 0 1 0 0,0 0 0 0 0,-1 0-1 0 0,1 0 1 0 0,-1 0-1 0 0,1 0 1 0 0,-1 0-1 0 0,0 0 1 0 0,1 0-1 0 0,-1 0 1 0 0,0-2-1 0 0,0 3-60 0 0,0-1-1 0 0,0 1 1 0 0,0-1-1 0 0,-1 1 1 0 0,1-1-1 0 0,0 0 1 0 0,0 1-1 0 0,-1-1 0 0 0,1 1 1 0 0,0-1-1 0 0,-1 1 1 0 0,1-1-1 0 0,-1 1 1 0 0,1 0-1 0 0,0-1 1 0 0,-1 1-1 0 0,1-1 1 0 0,-1 1-1 0 0,1 0 0 0 0,-1-1 1 0 0,0 1-1 0 0,0 0 1 0 0,-3-2 137 0 0,1 1 1 0 0,-1 0-1 0 0,0 0 0 0 0,0 0 1 0 0,0 0-1 0 0,-1 1 1 0 0,-5 0-1 0 0,6 0-148 0 0,-1 1-1 0 0,0 0 1 0 0,0 0 0 0 0,0 0 0 0 0,1 1-1 0 0,-1-1 1 0 0,1 1 0 0 0,-1 0-1 0 0,1 1 1 0 0,-1-1 0 0 0,1 1 0 0 0,0 0-1 0 0,0 0 1 0 0,1 0 0 0 0,-6 6-1 0 0,4-4 22 0 0,0 0-1 0 0,1 0 0 0 0,0 1 1 0 0,0-1-1 0 0,0 1 0 0 0,1 0 1 0 0,0 0-1 0 0,0 0 0 0 0,1 1 1 0 0,-4 11-1 0 0,4-10-102 0 0,1 0 1 0 0,0-1-1 0 0,0 1 1 0 0,1 0-1 0 0,0 0 0 0 0,1 0 1 0 0,-1-1-1 0 0,2 1 0 0 0,-1 0 1 0 0,1-1-1 0 0,0 1 1 0 0,0-1-1 0 0,1 1 0 0 0,0-1 1 0 0,0 0-1 0 0,1 0 1 0 0,0-1-1 0 0,0 1 0 0 0,1-1 1 0 0,0 0-1 0 0,0 0 1 0 0,0 0-1 0 0,1-1 0 0 0,0 1 1 0 0,0-1-1 0 0,0-1 1 0 0,0 1-1 0 0,8 3 0 0 0,-4-3-428 0 0,0-1-1 0 0,-1 0 0 0 0,1-1 0 0 0,0 0 1 0 0,1-1-1 0 0,18 3 0 0 0,-12-3-1941 0 0,1-2 0 0 0,0 0 0 0 0,24-3-1 0 0,-8-3-2886 0 0</inkml:trace>
</inkml:ink>
</file>

<file path=ppt/ink/ink2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9:35.5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90 147 3544 0 0,'0'0'13619'0'0,"4"-10"-13194"0"0,12-33-117 0 0,-15 39-183 0 0,1-1 0 0 0,0 1 0 0 0,1 0 0 0 0,-1 0 0 0 0,1 0 0 0 0,4-6 0 0 0,4-7 318 0 0,-9 15-348 0 0,-1-1-1 0 0,0 0 1 0 0,0 0 0 0 0,0 0 0 0 0,0 0 0 0 0,-1 1 0 0 0,1-6 0 0 0,-1 7-82 0 0,0 1 1 0 0,0-1-1 0 0,0 0 1 0 0,0 1-1 0 0,-1-1 1 0 0,1 0-1 0 0,0 1 1 0 0,0-1 0 0 0,-1 1-1 0 0,1-1 1 0 0,0 1-1 0 0,-1-1 1 0 0,1 0-1 0 0,0 1 1 0 0,-1-1-1 0 0,1 1 1 0 0,-1 0-1 0 0,1-1 1 0 0,-1 1-1 0 0,1-1 1 0 0,-1 1-1 0 0,1 0 1 0 0,-1-1 0 0 0,0 1-1 0 0,1 0 1 0 0,-1 0-1 0 0,0-1 1 0 0,1 1-1 0 0,-1 0 1 0 0,1 0-1 0 0,-1 0 1 0 0,0 0-1 0 0,1 0 1 0 0,-1 0-1 0 0,0 0 1 0 0,1 0-1 0 0,-1 0 1 0 0,-1 0 0 0 0,-1 1 14 0 0,-1-1 1 0 0,1 1 0 0 0,-1 0 0 0 0,1 0 0 0 0,0 0 0 0 0,0 0 0 0 0,-1 1 0 0 0,1-1 0 0 0,0 1 0 0 0,0 0 0 0 0,0 0-1 0 0,-3 3 1 0 0,-2 2 125 0 0,-1 0-1 0 0,-11 15 1 0 0,14-16-39 0 0,1 1 1 0 0,0 1-1 0 0,1-1 1 0 0,-1 0-1 0 0,1 1 1 0 0,1 0-1 0 0,0 0 1 0 0,0 0-1 0 0,-3 13 1 0 0,5-16-92 0 0,0 0 1 0 0,1 0 0 0 0,-1 0-1 0 0,1 0 1 0 0,0 0 0 0 0,0 0-1 0 0,1 0 1 0 0,-1 0-1 0 0,1 0 1 0 0,1 0 0 0 0,-1 0-1 0 0,0-1 1 0 0,1 1 0 0 0,0 0-1 0 0,0-1 1 0 0,1 1 0 0 0,4 6-1 0 0,-2-4-65 0 0,1-1 0 0 0,0 1-1 0 0,0-1 1 0 0,1 0 0 0 0,-1-1-1 0 0,2 0 1 0 0,-1 0 0 0 0,0 0-1 0 0,1-1 1 0 0,0 0 0 0 0,0 0-1 0 0,11 3 1 0 0,-5-3-832 0 0,0-1 1 0 0,21 3-1 0 0,30-2-6319 0 0,-36-4 1785 0 0</inkml:trace>
</inkml:ink>
</file>

<file path=ppt/ink/ink2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9:48.8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497 1318 664 0 0,'0'0'6601'0'0,"4"13"-5868"0"0,15 40 2 0 0,-17-49-549 0 0,-1 0 0 0 0,1 0 0 0 0,0 0 0 0 0,1 0-1 0 0,-1-1 1 0 0,1 1 0 0 0,0 0 0 0 0,0-1-1 0 0,0 0 1 0 0,0 0 0 0 0,0 0 0 0 0,1 0-1 0 0,-1 0 1 0 0,7 3 0 0 0,-1-1 120 0 0,13 9 151 0 0,1-2 0 0 0,1 0 0 0 0,0-2 0 0 0,1 0 0 0 0,40 9 0 0 0,-45-14-319 0 0,1-2 1 0 0,0 0-1 0 0,-1-1 0 0 0,1-1 0 0 0,0-1 1 0 0,0-1-1 0 0,-1-1 0 0 0,1-1 0 0 0,0 0 1 0 0,36-13-1 0 0,11-7 174 0 0,114-58 0 0 0,-162 72-315 0 0,70-37 234 0 0,150-100 0 0 0,-187 108-94 0 0,-3-3-1 0 0,-1-1 1 0 0,81-93-1 0 0,3-36 196 0 0,-102 125-203 0 0,47-93 0 0 0,-73 127-95 0 0,0 0 0 0 0,-1 0 0 0 0,0 0 0 0 0,-1 0 0 0 0,-1 0 0 0 0,2-14 0 0 0,-3 17-8 0 0,-1 1 1 0 0,0 0 0 0 0,-1-1-1 0 0,1 1 1 0 0,-2-1 0 0 0,1 1-1 0 0,-1 0 1 0 0,0 0 0 0 0,-7-16-1 0 0,-3 0 14 0 0,-1 0 0 0 0,-2 1 0 0 0,0 1 0 0 0,-1 0-1 0 0,-1 1 1 0 0,-23-23 0 0 0,25 30-34 0 0,-1 0 0 0 0,0 1 0 0 0,-1 1 1 0 0,0 0-1 0 0,-1 1 0 0 0,-1 1 0 0 0,1 1 0 0 0,-32-11 0 0 0,-26 0-12 0 0,-139-17 1 0 0,166 30 4 0 0,-68-10 16 0 0,-220-2 0 0 0,307 21-51 0 0,0 1 0 0 0,0 1-1 0 0,-40 12 1 0 0,-86 34-50 0 0,145-46 82 0 0,-52 20-21 0 0,1 3 0 0 0,-70 41 1 0 0,-105 88 39 0 0,215-140-11 0 0,0 1 1 0 0,2 1-1 0 0,0 1 0 0 0,-27 34 1 0 0,36-39 23 0 0,1 1 0 0 0,1 1-1 0 0,0 0 1 0 0,1 0 0 0 0,0 1 0 0 0,1 0 0 0 0,-8 33-1 0 0,7-4 72 0 0,2 0 0 0 0,2 0 0 0 0,1 1 0 0 0,7 68-1 0 0,-2-92-87 0 0,1 0-1 0 0,2 0 0 0 0,0-1 0 0 0,1 1 0 0 0,1-1 0 0 0,1 0 0 0 0,1-1 0 0 0,2 0 0 0 0,-1 0 0 0 0,2-1 0 0 0,1-1 0 0 0,0 0 0 0 0,2 0 0 0 0,0-2 1 0 0,1 0-1 0 0,19 16 0 0 0,-13-14 33 0 0,0-2 0 0 0,2 0 0 0 0,0-2 0 0 0,1 0 1 0 0,0-2-1 0 0,1-1 0 0 0,0-1 0 0 0,1-1 0 0 0,1-1 1 0 0,-1-2-1 0 0,1 0 0 0 0,48 3 0 0 0,-26-6-77 0 0,0-3-1 0 0,1-2 1 0 0,95-15-1 0 0,15-17-2125 0 0,-55 9-3213 0 0,-85 19 3420 0 0,7-2-2507 0 0</inkml:trace>
</inkml:ink>
</file>

<file path=ppt/ink/ink2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9:56.5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296 176 1564 0 0,'0'0'11975'0'0,"13"6"-11598"0"0,36 21 43 0 0,-47-26-334 0 0,0 0 0 0 0,0 1 0 0 0,0-1 0 0 0,-1 0 0 0 0,1 1 0 0 0,0-1 0 0 0,-1 1 0 0 0,1 0 0 0 0,-1-1 0 0 0,1 1 0 0 0,-1 0 0 0 0,0 0 0 0 0,0 0 0 0 0,0 0 0 0 0,0 0 0 0 0,0 0 0 0 0,0 0 0 0 0,-1 0 0 0 0,1 1 0 0 0,0-1 0 0 0,-1 0 0 0 0,0 0 0 0 0,0 1 0 0 0,0-1 0 0 0,0 0 0 0 0,0 5 0 0 0,0-1 106 0 0,-1 1-65 0 0,1 1 0 0 0,-1-1-1 0 0,-1 1 1 0 0,1-1 0 0 0,-1 1 0 0 0,-1-1-1 0 0,1 0 1 0 0,-1 0 0 0 0,0 0-1 0 0,-1-1 1 0 0,0 1 0 0 0,0-1 0 0 0,0 0-1 0 0,-1 0 1 0 0,-5 6 0 0 0,-7 7 58 0 0,0-2 1 0 0,-1 1 0 0 0,-33 22-1 0 0,44-35-151 0 0,-1 0 0 0 0,0 0 0 0 0,0 0 0 0 0,0-1 0 0 0,-1-1 0 0 0,1 0-1 0 0,-1 0 1 0 0,0 0 0 0 0,0-1 0 0 0,0 0 0 0 0,0-1 0 0 0,0 0 0 0 0,-11 0 0 0 0,16-2-25 0 0,0 0 0 0 0,0 0 1 0 0,0 0-1 0 0,0 0 0 0 0,0-1 1 0 0,0 1-1 0 0,0-1 0 0 0,0 0 1 0 0,0 0-1 0 0,1-1 1 0 0,-1 1-1 0 0,1-1 0 0 0,0 1 1 0 0,0-1-1 0 0,0 0 0 0 0,0-1 1 0 0,0 1-1 0 0,1 0 1 0 0,-1-1-1 0 0,1 1 0 0 0,0-1 1 0 0,0 0-1 0 0,-2-5 0 0 0,-1-2-8 0 0,1-1-1 0 0,0 1 0 0 0,1-1 1 0 0,1 0-1 0 0,0 0 0 0 0,0 0 1 0 0,0-12-1 0 0,2 12 21 0 0,1-1-1 0 0,0 1 1 0 0,0 0 0 0 0,2 0-1 0 0,-1 0 1 0 0,1 0 0 0 0,1 1-1 0 0,0-1 1 0 0,1 1 0 0 0,0 0-1 0 0,1 0 1 0 0,12-19 0 0 0,-8 17 36 0 0,0 1 0 0 0,1 0 0 0 0,1 0 1 0 0,0 1-1 0 0,0 0 0 0 0,1 1 0 0 0,1 1 1 0 0,0 0-1 0 0,18-9 0 0 0,-8 7 160 0 0,1 0 0 0 0,1 2 1 0 0,-1 1-1 0 0,2 0 0 0 0,36-4 0 0 0,-43 9-144 0 0,0 2 0 0 0,0 0 1 0 0,0 1-1 0 0,-1 1 1 0 0,1 0-1 0 0,0 2 0 0 0,-1 0 1 0 0,22 8-1 0 0,-20-6-427 0 0,1-1 0 0 0,0 0 1 0 0,0-2-1 0 0,0-1 0 0 0,1 0 0 0 0,31-4 0 0 0,-26-1-1314 0 0,3 0-1644 0 0,-26 4 1910 0 0,0 0-1 0 0,0 0 1 0 0,0 1-1 0 0,5 0 1 0 0,2 3-3707 0 0</inkml:trace>
</inkml:ink>
</file>

<file path=ppt/ink/ink2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9:56.8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79 2720 0 0,'0'0'15412'0'0,"16"-5"-14704"0"0,50-19-193 0 0,-25 12-337 0 0,0 2-1 0 0,1 1 1 0 0,65-4 0 0 0,-98 12-223 0 0,4-1-326 0 0,0 0 0 0 0,0 2 0 0 0,1 0 0 0 0,-1 0 0 0 0,14 3 0 0 0,-25-3 215 0 0,-1 1 0 0 0,0-1 0 0 0,0 0-1 0 0,1 1 1 0 0,-1-1 0 0 0,0 1 0 0 0,0-1 0 0 0,0 1 0 0 0,0 0 0 0 0,0-1 0 0 0,0 1-1 0 0,0 0 1 0 0,0 0 0 0 0,0 0 0 0 0,0 0 0 0 0,0 0 0 0 0,0 1 0 0 0,0 0-297 0 0,-1-1 1 0 0,1 0-1 0 0,-1 0 1 0 0,1 0-1 0 0,-1 1 1 0 0,0-1-1 0 0,0 0 1 0 0,0 0-1 0 0,1 1 1 0 0,-1-1-1 0 0,0 0 1 0 0,-1 3-1 0 0,-1 11-4233 0 0</inkml:trace>
</inkml:ink>
</file>

<file path=ppt/ink/ink2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9:57.0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92 8977 0 0,'0'0'10157'0'0,"15"-4"-9457"0"0,4 0-505 0 0,5-1 182 0 0,43-16 0 0 0,67-29-23 0 0,-128 48-807 0 0,0 1 0 0 0,0-1 1 0 0,0 1-1 0 0,1 0 1 0 0,-1 1-1 0 0,0-1 0 0 0,0 1 1 0 0,11 1-1 0 0,-8 1-2980 0 0,0-1-1 0 0,16 7 1 0 0,-9-5-1818 0 0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39:10.0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46 240 3800 0 0,'0'0'13621'0'0,"-9"0"-12895"0"0,-18 0-444 0 0,18 0 187 0 0,17 0 1408 0 0,4-1-1637 0 0,1-1 0 0 0,-1 0 0 0 0,-1-1 1 0 0,1 0-1 0 0,16-7 0 0 0,3-1-15 0 0,179-66 122 0 0,-131 45-353 0 0,-52 21-780 0 0,0 0 0 0 0,-1-2 0 0 0,-1-1 0 0 0,41-30 0 0 0,-61 40 49 0 0,-2 3-1137 0 0</inkml:trace>
</inkml:ink>
</file>

<file path=ppt/ink/ink2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9:57.4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1 700 10377 0 0,'0'0'9497'0'0,"16"-9"-8593"0"0,52-27-145 0 0,-66 35-719 0 0,0 0 0 0 0,0 0-1 0 0,0 1 1 0 0,0-1 0 0 0,0 0-1 0 0,1 1 1 0 0,-1-1 0 0 0,0 1-1 0 0,0 0 1 0 0,0 0 0 0 0,0 0-1 0 0,1 0 1 0 0,-1 0 0 0 0,0 0 0 0 0,0 0-1 0 0,0 1 1 0 0,0-1 0 0 0,1 1-1 0 0,-1 0 1 0 0,0-1 0 0 0,0 1-1 0 0,0 0 1 0 0,0 0 0 0 0,2 2-1 0 0,3 1 102 0 0,8 5 67 0 0,0 0 1 0 0,-1 1-1 0 0,-1 0 0 0 0,0 1 0 0 0,16 16 0 0 0,54 70 292 0 0,-39-45-415 0 0,-42-48-80 0 0,18 18 28 0 0,23 22 1 0 0,-37-38-25 0 0,1-1 0 0 0,-1 0 0 0 0,1 0-1 0 0,0-1 1 0 0,0 0 0 0 0,0 0 0 0 0,1 0 0 0 0,-1-1-1 0 0,9 2 1 0 0,-15-4-2 0 0,0-1 0 0 0,0 0-1 0 0,0 0 1 0 0,0 1 0 0 0,-1-1-1 0 0,1 0 1 0 0,0 0 0 0 0,0 0 0 0 0,0 0-1 0 0,0 0 1 0 0,0 0 0 0 0,0 0-1 0 0,0 0 1 0 0,0-1 0 0 0,0 1-1 0 0,0 0 1 0 0,0 0 0 0 0,0-1 0 0 0,0 1-1 0 0,-1-1 1 0 0,1 1 0 0 0,0-1-1 0 0,0 1 1 0 0,0-1 0 0 0,-1 1-1 0 0,2-2 1 0 0,-1 0 2 0 0,0 0-1 0 0,0 0 1 0 0,0 0-1 0 0,-1 0 0 0 0,1 0 1 0 0,0 0-1 0 0,-1 0 1 0 0,0 0-1 0 0,1-1 1 0 0,-1-2-1 0 0,2-214 5 0 0,-4 109-28 0 0,2 76 12 0 0,6-156-64 0 0,-3 167 60 0 0,0 1-1 0 0,2 0 1 0 0,0 0-1 0 0,1 1 1 0 0,1 0 0 0 0,15-29-1 0 0,-16 39 17 0 0,1 0-1 0 0,0 1 0 0 0,1 0 1 0 0,0 0-1 0 0,1 1 0 0 0,0 0 1 0 0,0 0-1 0 0,1 1 1 0 0,0 1-1 0 0,0-1 0 0 0,18-8 1 0 0,3 1 25 0 0,1 1 0 0 0,65-20 0 0 0,-49 22-35 0 0,0 2-1 0 0,87-8 1 0 0,101 9-22 0 0,-186 8 13 0 0,56 2 5 0 0,-43 0-396 0 0,74-8 1 0 0,-128 7-875 0 0,-14 1-715 0 0,-10 4 433 0 0,-22 16-2375 0 0,10-4-1117 0 0,-4 1-362 0 0</inkml:trace>
</inkml:ink>
</file>

<file path=ppt/ink/ink2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9:57.8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8777 0 0,'0'0'10725'0'0,"7"10"-10154"0"0,0 0-412 0 0,-2-3-53 0 0,0-1-1 0 0,-1 0 1 0 0,0 1-1 0 0,0 0 1 0 0,-1 0-1 0 0,0 0 1 0 0,3 12 0 0 0,36 181 1749 0 0,-20-86-1755 0 0,-17-83 212 0 0,-3-19-1307 0 0,-7-39-11954 0 0,4 4 6201 0 0</inkml:trace>
</inkml:ink>
</file>

<file path=ppt/ink/ink2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9:58.2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24 11881 0 0,'0'0'6994'0'0,"15"-4"-5802"0"0,47-10-370 0 0,-34 9-302 0 0,-15 6-512 0 0,-11 0-70 0 0,0-1-26 0 0,-1 1 1 0 0,0 0-1 0 0,0-1 1 0 0,0 1-1 0 0,0 0 1 0 0,0 0-1 0 0,0-1 1 0 0,-1 1-1 0 0,1 0 1 0 0,0 0-1 0 0,0 0 1 0 0,-1 0-1 0 0,1 0 1 0 0,0 0-1 0 0,0 2 1 0 0,9 21-2847 0 0,-8-19 1549 0 0,5 12-7132 0 0</inkml:trace>
</inkml:ink>
</file>

<file path=ppt/ink/ink2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9:58.5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1 139 9521 0 0,'0'0'3520'0'0,"11"-13"-2091"0"0,37-45-149 0 0,-45 54-1140 0 0,1 0 0 0 0,0 1 0 0 0,0-1 0 0 0,0 1 0 0 0,1 0 0 0 0,-1 0-1 0 0,1 0 1 0 0,0 0 0 0 0,-1 1 0 0 0,9-3 0 0 0,-2 1 92 0 0,3-2 37 0 0,0 1 1 0 0,1 1-1 0 0,-1 0 1 0 0,1 2-1 0 0,23-3 1 0 0,-30 4-212 0 0,0 1 1 0 0,0 0 0 0 0,0 0-1 0 0,0 1 1 0 0,-1 0-1 0 0,1 1 1 0 0,0-1-1 0 0,-1 1 1 0 0,1 1-1 0 0,-1 0 1 0 0,1 0 0 0 0,9 6-1 0 0,-14-7-42 0 0,0 0-1 0 0,0 0 1 0 0,0 1-1 0 0,0 0 1 0 0,0-1-1 0 0,-1 1 1 0 0,0 0-1 0 0,1 0 1 0 0,-1 1-1 0 0,0-1 1 0 0,0 0 0 0 0,-1 1-1 0 0,3 5 1 0 0,-2-3 3 0 0,-1 0-1 0 0,0 0 1 0 0,0 0 0 0 0,-1 0 0 0 0,0 0 0 0 0,0 0 0 0 0,0 0 0 0 0,-1 6-1 0 0,-3 8 117 0 0,-1 1 0 0 0,-1-1 0 0 0,-17 37-1 0 0,19-47-43 0 0,-1 1 27 0 0,0 1 0 0 0,1 0 0 0 0,1 0 0 0 0,-1 0 1 0 0,2 0-1 0 0,0 1 0 0 0,0-1 0 0 0,1 1 0 0 0,1 16 0 0 0,1-26-94 0 0,-1 1 1 0 0,1-1-1 0 0,0 0 0 0 0,0 0 0 0 0,1 1 0 0 0,-1-1 0 0 0,1 0 0 0 0,-1 0 0 0 0,1-1 0 0 0,0 1 0 0 0,0 0 0 0 0,0 0 0 0 0,1-1 1 0 0,-1 0-1 0 0,1 1 0 0 0,-1-1 0 0 0,1 0 0 0 0,0 0 0 0 0,0 0 0 0 0,0-1 0 0 0,0 1 0 0 0,3 1 0 0 0,6 2 25 0 0,1 0-1 0 0,-1-1 1 0 0,1-1-1 0 0,18 3 0 0 0,3-1-90 0 0,0-3-1 0 0,63-2 0 0 0,-91 0-106 0 0,0 0 1 0 0,0-1-1 0 0,0 0 1 0 0,0-1-1 0 0,0 1 1 0 0,0-1-1 0 0,-1 0 1 0 0,1 0-1 0 0,-1-1 1 0 0,9-5-1 0 0,-10 5-347 0 0,0 0 1 0 0,-1 0-1 0 0,1 0 1 0 0,-1 0-1 0 0,0-1 1 0 0,3-3-1 0 0,-3 2-981 0 0,0 1-1 0 0,-1-1 0 0 0,0 1 1 0 0,0-1-1 0 0,3-9 1 0 0,2-10-4732 0 0</inkml:trace>
  <inkml:trace contextRef="#ctx0" brushRef="#br0" timeOffset="1">772 24 8733 0 0,'0'0'8972'0'0,"14"-2"-7913"0"0,45-6-172 0 0,-56 8-807 0 0,0 0 0 0 0,1 0 0 0 0,-1 1-1 0 0,1-1 1 0 0,-1 1 0 0 0,1 0 0 0 0,-1 0-1 0 0,0 0 1 0 0,0 0 0 0 0,1 1 0 0 0,-1-1 0 0 0,0 1-1 0 0,0 0 1 0 0,0 0 0 0 0,4 4 0 0 0,2 1 127 0 0,31 20 229 0 0,-2 2 1 0 0,-1 2-1 0 0,-1 1 0 0 0,45 54 0 0 0,-75-78-468 0 0,1 0 0 0 0,-1 1 0 0 0,-1 0 0 0 0,0 0-1 0 0,0 1 1 0 0,5 14 0 0 0,-9-21-48 0 0,0 0-1 0 0,0 0 1 0 0,-1 0-1 0 0,1 0 1 0 0,-1 1-1 0 0,1-1 1 0 0,-1 0-1 0 0,0 0 1 0 0,-1 0-1 0 0,1 1 1 0 0,0-1-1 0 0,-1 0 1 0 0,0 0-1 0 0,0 0 1 0 0,0 0-1 0 0,0 0 0 0 0,0 0 1 0 0,0 0-1 0 0,-1 0 1 0 0,1 0-1 0 0,-1-1 1 0 0,0 1-1 0 0,0-1 1 0 0,0 1-1 0 0,-3 2 1 0 0,0-1-192 0 0,0 0-1 0 0,0-1 1 0 0,0 0-1 0 0,0 0 1 0 0,0 0-1 0 0,0-1 1 0 0,-1 0 0 0 0,1 0-1 0 0,-1 0 1 0 0,-10 2-1 0 0,-1-2-2134 0 0,-1 0-1 0 0,-22-1 0 0 0,36-1 1603 0 0,0 0 1 0 0,-1 0-1 0 0,1-1 0 0 0,0 1 0 0 0,-5-2 0 0 0,-27-14-5132 0 0</inkml:trace>
</inkml:ink>
</file>

<file path=ppt/ink/ink2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9:58.8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1 200 8585 0 0,'0'0'3777'0'0,"12"-12"-2182"0"0,0 0-1157 0 0,-4 3-178 0 0,0 1-1 0 0,1 1 0 0 0,-1-1 1 0 0,1 1-1 0 0,1 1 0 0 0,-1 0 1 0 0,1 0-1 0 0,11-4 1 0 0,16-4 694 0 0,1 1 0 0 0,61-12 0 0 0,81-4 82 0 0,-63 11-938 0 0,-97 14-189 0 0,-14 3-336 0 0,1-1 0 0 0,-1 1 0 0 0,11 0 0 0 0,-25 2-3743 0 0,-19 8-1502 0 0,1-2 819 0 0</inkml:trace>
</inkml:ink>
</file>

<file path=ppt/ink/ink2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9:59.3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0 236 4864 0 0,'0'0'11927'0'0,"4"-12"-11353"0"0,-2 4-482 0 0,-1 2-39 0 0,0 1-1 0 0,1 0 0 0 0,0 0 1 0 0,0 1-1 0 0,4-9 0 0 0,-5 11-21 0 0,1 0 0 0 0,-1 0-1 0 0,1 0 1 0 0,0 0-1 0 0,0 0 1 0 0,0 0 0 0 0,0 0-1 0 0,0 1 1 0 0,1-1-1 0 0,-1 1 1 0 0,0-1 0 0 0,1 1-1 0 0,-1 0 1 0 0,1 0-1 0 0,-1 0 1 0 0,6-1 0 0 0,400-66 2581 0 0,5 30-1729 0 0,-373 34-850 0 0,234-20 160 0 0,-270 23-193 0 0,6 0-2 0 0,-1 0 1 0 0,1 0-1 0 0,-1-1 1 0 0,18-6-1 0 0,-35 7-1144 0 0,0 1 0 0 0,1 0 0 0 0,-15 1 0 0 0,-10 13-3891 0 0,17-7 154 0 0,-3 0-2138 0 0</inkml:trace>
</inkml:ink>
</file>

<file path=ppt/ink/ink2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9:59.6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0 113 4000 0 0,'0'0'12929'0'0,"18"-10"-11950"0"0,59-34-282 0 0,-67 39-582 0 0,1-1 0 0 0,0 2 0 0 0,0 0 0 0 0,0 0 1 0 0,1 1-1 0 0,0 0 0 0 0,15-1 0 0 0,-1 0-13 0 0,0-1-161 0 0,4-1-347 0 0,0 1-1 0 0,1 2 1 0 0,-1 1-1 0 0,41 2 0 0 0,-71 0 324 0 0,0 0 1 0 0,0 0-1 0 0,1 0 0 0 0,-1 0 0 0 0,0 0 0 0 0,1 0 0 0 0,-1 0 0 0 0,0 0 0 0 0,1 0 1 0 0,-1 0-1 0 0,0 0 0 0 0,1 0 0 0 0,-1 0 0 0 0,0 0 0 0 0,0 1 0 0 0,1-1 0 0 0,-1 0 1 0 0,0 0-1 0 0,0 0 0 0 0,1 0 0 0 0,-1 1 0 0 0,0-1 0 0 0,0 0 0 0 0,1 0 1 0 0,-1 1-1 0 0,0-1 0 0 0,0 0 0 0 0,0 0 0 0 0,0 1 0 0 0,1-1 0 0 0,-1 0 0 0 0,0 0 1 0 0,0 1-1 0 0,0-1 0 0 0,0 0 0 0 0,0 1 0 0 0,0-1 0 0 0,0 0 0 0 0,0 1 1 0 0,0-1-1 0 0,0 0 0 0 0,0 1 0 0 0,0-1 0 0 0,0 0 0 0 0,0 0 0 0 0,0 1 0 0 0,0-1 1 0 0,0 0-1 0 0,0 1 0 0 0,-1-1 0 0 0,1 1-384 0 0,-1 1 0 0 0,0-1-1 0 0,0 0 1 0 0,1 0 0 0 0,-1 0 0 0 0,0 0-1 0 0,0 0 1 0 0,0 0 0 0 0,0 0 0 0 0,-1 0-1 0 0,1 0 1 0 0,-2 0 0 0 0,-21 10-4953 0 0</inkml:trace>
</inkml:ink>
</file>

<file path=ppt/ink/ink2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19:59.9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77 8189 0 0,'0'0'6950'0'0,"16"0"-5750"0"0,1 1-940 0 0,5 0 95 0 0,1-1-1 0 0,37-5 0 0 0,158-22 373 0 0,8-1-4436 0 0,-169 18-2640 0 0,-27 1 454 0 0</inkml:trace>
</inkml:ink>
</file>

<file path=ppt/ink/ink2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20:00.4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47 70 3876 0 0,'0'0'11557'0'0,"-2"-11"-10891"0"0,-5-34-105 0 0,6 33 881 0 0,1 12-1434 0 0,0 0 0 0 0,0 0 0 0 0,0 0 1 0 0,0 0-1 0 0,0 0 0 0 0,0 0 0 0 0,0-1 0 0 0,0 1 1 0 0,0 0-1 0 0,0 0 0 0 0,0 0 0 0 0,0 0 1 0 0,0 0-1 0 0,0 0 0 0 0,0 0 0 0 0,0 0 1 0 0,0 0-1 0 0,0 0 0 0 0,0 0 0 0 0,0 0 0 0 0,0 0 1 0 0,1 0-1 0 0,-1 0 0 0 0,0 0 0 0 0,0 0 1 0 0,0-1-1 0 0,0 1 0 0 0,0 0 0 0 0,0 0 0 0 0,0 0 1 0 0,0 0-1 0 0,0 0 0 0 0,0 0 0 0 0,0 0 1 0 0,0 0-1 0 0,0 0 0 0 0,0 0 0 0 0,0 0 1 0 0,1 0-1 0 0,-1 0 0 0 0,0 0 0 0 0,0 0 0 0 0,0 0 1 0 0,0 0-1 0 0,0 0 0 0 0,0 0 0 0 0,0 0 1 0 0,0 0-1 0 0,0 0 0 0 0,0 0 0 0 0,0 0 0 0 0,0 0 1 0 0,0 0-1 0 0,0 1 0 0 0,0-1 0 0 0,0 0 1 0 0,1 0-1 0 0,-1 0 0 0 0,6 9-24 0 0,-6-9 134 0 0,1 2-386 0 0,-1-1-1 0 0,0 1 1 0 0,1-1-1 0 0,-1 0 1 0 0,0 1-1 0 0,0-1 1 0 0,0 1 0 0 0,0-1-1 0 0,-1 1 1 0 0,1-1-1 0 0,0 0 1 0 0,-1 1 0 0 0,1-1-1 0 0,-1 0 1 0 0,1 1-1 0 0,-1-1 1 0 0,1 0-1 0 0,-1 1 1 0 0,0-1 0 0 0,0 0-1 0 0,0 0 1 0 0,1 0-1 0 0,-2 1 1 0 0,0 0-307 0 0,0 0 0 0 0,0-1 1 0 0,0 1-1 0 0,0-1 0 0 0,0 1 1 0 0,-1-1-1 0 0,1 0 0 0 0,0 0 1 0 0,0 0-1 0 0,-1 0 0 0 0,1 0 0 0 0,-1-1 1 0 0,-2 1-1 0 0,1-1-938 0 0,9-6 206 0 0,38-30-74 0 0</inkml:trace>
</inkml:ink>
</file>

<file path=ppt/ink/ink2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20:00.6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 47 1356 0 0,'-1'-4'1132'0'0,"-1"1"0"0"0,1 0-1 0 0,0-1 1 0 0,1 1 0 0 0,-1 0-1 0 0,1-1 1 0 0,-1-6 0 0 0,1 9-887 0 0,0 1 1 0 0,0-1 0 0 0,1 1-1 0 0,-1-1 1 0 0,0 1 0 0 0,0-1-1 0 0,0 0 1 0 0,0 1 0 0 0,1-1-1 0 0,-1 1 1 0 0,0-1-1 0 0,1 1 1 0 0,-1-1 0 0 0,0 1-1 0 0,1 0 1 0 0,-1-1 0 0 0,1 1-1 0 0,-1-1 1 0 0,0 1 0 0 0,2-1-1 0 0,-1 1-128 0 0,0-1 1 0 0,0 1-1 0 0,0 0 0 0 0,0 0 0 0 0,0-1 0 0 0,0 1 0 0 0,0 0 0 0 0,1 0 0 0 0,-1 0 1 0 0,0 1-1 0 0,0-1 0 0 0,0 0 0 0 0,0 0 0 0 0,0 0 0 0 0,1 1 0 0 0,7 3 242 0 0,-1 1 1 0 0,1-1-1 0 0,-1 1 0 0 0,-1 1 0 0 0,1 0 0 0 0,9 9 0 0 0,-5-5-50 0 0,154 133 1170 0 0,32 26-4475 0 0,-175-150 809 0 0,-9-9-2166 0 0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39:10.5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 0 5717 0 0,'0'0'12108'0'0,"-4"13"-11014"0"0,-1 3-612 0 0,-5 23 1 0 0,9-36-410 0 0,1 0 1 0 0,0 0-1 0 0,0 0 0 0 0,0 0 1 0 0,0 0-1 0 0,1 0 1 0 0,-1-1-1 0 0,1 1 0 0 0,0 0 1 0 0,-1 0-1 0 0,1 0 1 0 0,1 0-1 0 0,-1-1 0 0 0,0 1 1 0 0,3 3-1 0 0,2 5 149 0 0,39 77 694 0 0,-22-43-1198 0 0,-1 0 0 0 0,26 78 0 0 0,-44-108-154 0 0,0 1 1 0 0,-1-1-1 0 0,-1 0 1 0 0,0 25-1 0 0,-2-31-338 0 0,-1 1 0 0 0,0 0 0 0 0,-3 12 0 0 0,2-15-577 0 0,-1 0 0 0 0,1 0 1 0 0,-1 1-1 0 0,-7 11 0 0 0,-12 11-4171 0 0</inkml:trace>
</inkml:ink>
</file>

<file path=ppt/ink/ink2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20:00.8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628 0 9413 0 0,'0'0'8036'0'0,"-14"0"-7147"0"0,-3 0-537 0 0,-29 4 0 0 0,43-3-288 0 0,-1 0 0 0 0,0 0 0 0 0,1 0 0 0 0,0 1 0 0 0,-1 0 0 0 0,1-1 0 0 0,0 1 0 0 0,0 0-1 0 0,0 1 1 0 0,0-1 0 0 0,0 0 0 0 0,0 1 0 0 0,1 0 0 0 0,-1-1 0 0 0,-3 7 0 0 0,-3 2 107 0 0,-93 113 507 0 0,21-24-804 0 0,58-73-359 0 0,-114 128-2171 0 0,37-55-4595 0 0,55-61 2368 0 0</inkml:trace>
</inkml:ink>
</file>

<file path=ppt/ink/ink2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20:21.3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4 613 2672 0 0,'0'0'5625'0'0,"-1"-2"-5357"0"0,0 2-249 0 0,1 0-1 0 0,0 0 0 0 0,0 0 0 0 0,0 0 0 0 0,0-1 0 0 0,-1 1 0 0 0,1 0 1 0 0,0 0-1 0 0,0 0 0 0 0,0-1 0 0 0,0 1 0 0 0,0 0 0 0 0,-1 0 1 0 0,1-1-1 0 0,0 1 0 0 0,0 0 0 0 0,0 0 0 0 0,0-1 0 0 0,0 1 0 0 0,0 0 1 0 0,0-1-1 0 0,0 1 0 0 0,0 0 0 0 0,0 0 0 0 0,0-1 0 0 0,0 1 0 0 0,0 0 1 0 0,0 0-1 0 0,0-1 0 0 0,1 1 0 0 0,-1 0 0 0 0,0 0 0 0 0,0-1 1 0 0,0 1-1 0 0,0 0 0 0 0,0 0 0 0 0,0 0 0 0 0,1-1 0 0 0,-1 1 0 0 0,0 0 1 0 0,0 0-1 0 0,1-1 0 0 0,14-1 1508 0 0,-5 2-1098 0 0,216-7 2388 0 0,-173 7-2108 0 0,-11-3-312 0 0,0-1 1 0 0,80-20-1 0 0,-43 7-134 0 0,29-4-61 0 0,177-28 257 0 0,105 6 200 0 0,83-22-215 0 0,-247 32-347 0 0,409-31-128 0 0,-314 37 179 0 0,138-37-84 0 0,-118 14-74 0 0,63 7 159 0 0,-185 20-54 0 0,433-20-40 0 0,0 30 223 0 0,-620 12-247 0 0,637-3 87 0 0,-4 12 139 0 0,-134 0-151 0 0,-70-3 122 0 0,111 29-162 0 0,-101-4-24 0 0,296 13 29 0 0,-378-23-43 0 0,115 8 118 0 0,58 18 117 0 0,-210-34 325 0 0,-348-12-560 0 0,29-1 70 0 0,-32 1-93 0 0,1 0-1 0 0,-1-1 1 0 0,1 1 0 0 0,-1 0-1 0 0,1-1 1 0 0,-1 1 0 0 0,1-1 0 0 0,-1 1-1 0 0,1-1 1 0 0,-1 1 0 0 0,0-1-1 0 0,1 0 1 0 0,-1 0 0 0 0,0 0 0 0 0,0 0-1 0 0,2-1 1 0 0,-3 2-14 0 0,0-1-1 0 0,0 1 1 0 0,1-1-1 0 0,-1 1 1 0 0,0-1 0 0 0,0 1-1 0 0,0-1 1 0 0,0 1 0 0 0,0-1-1 0 0,0 1 1 0 0,0-1-1 0 0,0 1 1 0 0,0-1 0 0 0,0 1-1 0 0,0-1 1 0 0,0 1 0 0 0,0-1-1 0 0,0 1 1 0 0,0-1 0 0 0,0 1-1 0 0,-1-1 1 0 0,1 1-1 0 0,0 0 1 0 0,0-1 0 0 0,-1 1-1 0 0,1-1 1 0 0,-1 0 0 0 0,-11-9-505 0 0,-4 2-174 0 0,0 0 1 0 0,0 1 0 0 0,-1 1-1 0 0,0 0 1 0 0,-19-3 0 0 0,-33-10-4409 0 0,-30-14-2909 0 0</inkml:trace>
</inkml:ink>
</file>

<file path=ppt/ink/ink2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20:25.3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5290 392 0 0,'0'0'319'0'0,"-1"-11"6395"0"0,2 12-6626 0 0,0 0-1 0 0,0 0 0 0 0,0 0 1 0 0,0 0-1 0 0,1 0 0 0 0,-1-1 1 0 0,0 1-1 0 0,0 0 1 0 0,1 0-1 0 0,-1-1 0 0 0,0 1 1 0 0,1-1-1 0 0,-1 0 0 0 0,2 1 1 0 0,24 4 452 0 0,-21-5-374 0 0,6 2 54 0 0,1 0 0 0 0,0-1 0 0 0,-1 0 1 0 0,1-1-1 0 0,0-1 0 0 0,0 0 1 0 0,-1-1-1 0 0,21-5 0 0 0,90-40 676 0 0,-2 1-337 0 0,-17 7-330 0 0,-43 15-113 0 0,-25 11 41 0 0,0-2 0 0 0,0-2 0 0 0,34-22 0 0 0,-64 35-129 0 0,39-25 221 0 0,-3-1-1 0 0,60-55 0 0 0,-4-20 253 0 0,41-40 53 0 0,-85 93-476 0 0,54-68 1 0 0,-93 103-75 0 0,-5 5-1 0 0,189-234 216 0 0,-138 147-80 0 0,-41 64-166 0 0,1 0-1 0 0,37-43 0 0 0,61-58 173 0 0,-105 120-114 0 0,-1-1 0 0 0,-1-1 0 0 0,16-29 0 0 0,22-60 80 0 0,-34 70-130 0 0,1 1 1 0 0,38-58-1 0 0,-16 41-50 0 0,37-56 169 0 0,-63 88-54 0 0,-1 0 1 0 0,-1-2 0 0 0,11-29 0 0 0,-6 2-52 0 0,2 2 1 0 0,50-92 0 0 0,144-152 272 0 0,-109 160-146 0 0,58-68-180 0 0,-35 45 92 0 0,-7-28 122 0 0,-65 93-112 0 0,104-192 166 0 0,-131 232-253 0 0,67-93 0 0 0,50-34-26 0 0,-52 54 132 0 0,-27 31-71 0 0,-34 55-44 0 0,2 2 1 0 0,39-32-1 0 0,-31 29 85 0 0,38-44 1 0 0,-55 56-60 0 0,0 1 0 0 0,2 1 0 0 0,45-32 0 0 0,94-51-58 0 0,-52 36 166 0 0,288-178 48 0 0,-224 156 7 0 0,-142 77-120 0 0,2 2-1 0 0,0 1 1 0 0,41-9-1 0 0,-33 12 15 0 0,-11 2 19 0 0,66-8-1 0 0,132 12 49 0 0,-186 4-54 0 0,-23 2-29 0 0,1 0-1 0 0,0 2 1 0 0,-1 1 0 0 0,0 1-1 0 0,0 0 1 0 0,24 12 0 0 0,-31-11 4 0 0,-1 1 1 0 0,0 0 0 0 0,0 1-1 0 0,-1 1 1 0 0,0 0 0 0 0,-1 1-1 0 0,23 23 1 0 0,0 7 188 0 0,35 52 0 0 0,-34-43-221 0 0,-20-26 123 0 0,-1 2 1 0 0,25 52 0 0 0,17 63 123 0 0,-24-53-27 0 0,61 164 226 0 0,-71-198-329 0 0,35 55 1 0 0,-17-33-13 0 0,-19-34-81 0 0,20 42 62 0 0,96 136 1 0 0,13-33 81 0 0,209 200 1 0 0,-170-218-98 0 0,13-13-69 0 0,-154-115 15 0 0,-1 3-1 0 0,47 54 0 0 0,-79-80-3 0 0,40 37 32 0 0,3-3 0 0 0,68 46 0 0 0,-40-33-26 0 0,30 33 0 0 0,82 57 101 0 0,-169-134-104 0 0,84 51 14 0 0,35 23-61 0 0,-117-73 33 0 0,102 79 37 0 0,-84-61 25 0 0,76 47 0 0 0,15-10 24 0 0,38 23-32 0 0,-137-74 19 0 0,31 20-34 0 0,92 40 0 0 0,-56-39-32 0 0,157 71-25 0 0,-206-90 35 0 0,1-3 0 0 0,0-3 0 0 0,77 16 0 0 0,392 87 90 0 0,-142-4-126 0 0,-246-70 24 0 0,42 8 2 0 0,225 88 75 0 0,-398-142-71 0 0,102 50 28 0 0,-104-48-160 0 0,-10-5-249 0 0,-6-4-68 0 0,-24-12-1746 0 0,2 2-1688 0 0,-1 3-3333 0 0,15 6 1323 0 0</inkml:trace>
</inkml:ink>
</file>

<file path=ppt/ink/ink2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20:34.9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38 19 692 0 0,'0'0'7802'0'0,"1"-3"-7112"0"0,2-13 3003 0 0,-7 18-4684 0 0,0 7 353 0 0,1 0 0 0 0,-1 0 0 0 0,2 0 0 0 0,-4 17 0 0 0,4-20 171 0 0,-7 35-3792 0 0,2-18 1173 0 0</inkml:trace>
</inkml:ink>
</file>

<file path=ppt/ink/ink2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20:42.4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217 112 352 0 0,'0'0'4569'0'0,"-4"-3"-4157"0"0,-12-8 23 0 0,5-3 1779 0 0,3 4-1226 0 0,4 7-770 0 0,-1 0 0 0 0,1 0 0 0 0,-1 1 0 0 0,0 0 0 0 0,0 0 0 0 0,1 0 0 0 0,-1 0 0 0 0,-8-1 0 0 0,1 1 287 0 0,0 1 1 0 0,-20-1-1 0 0,29 2-472 0 0,1 1-1 0 0,-1-1 1 0 0,0 1-1 0 0,1-1 0 0 0,-1 1 1 0 0,1 0-1 0 0,-1 0 0 0 0,1 0 1 0 0,-1 0-1 0 0,1 1 0 0 0,0-1 1 0 0,0 1-1 0 0,-1-1 0 0 0,1 1 1 0 0,0 0-1 0 0,0 0 0 0 0,1 0 1 0 0,-1 0-1 0 0,0 0 0 0 0,1 0 1 0 0,-1 0-1 0 0,-1 4 0 0 0,0 0 11 0 0,0 0 0 0 0,1 0 0 0 0,-1 0 0 0 0,1 0 0 0 0,1 0 0 0 0,-1 0 0 0 0,1 1 0 0 0,-1 7 0 0 0,2-6-10 0 0,0-1 0 0 0,0 0 0 0 0,1 0 0 0 0,0 0 0 0 0,0 0 0 0 0,1 0 0 0 0,0-1 0 0 0,0 1 0 0 0,0 0 0 0 0,1-1 0 0 0,0 1 0 0 0,5 6 0 0 0,-5-8-4 0 0,0-1 1 0 0,1 1-1 0 0,-1-1 1 0 0,1 0-1 0 0,0 0 1 0 0,0 0 0 0 0,1 0-1 0 0,-1-1 1 0 0,1 0-1 0 0,0 0 1 0 0,0 0-1 0 0,0-1 1 0 0,0 1 0 0 0,0-1-1 0 0,11 2 1 0 0,-10-2 18 0 0,1-1 0 0 0,0 0 0 0 0,-1-1 1 0 0,1 1-1 0 0,0-2 0 0 0,0 1 1 0 0,-1-1-1 0 0,1 1 0 0 0,0-2 0 0 0,-1 1 1 0 0,1-1-1 0 0,-1 0 0 0 0,1 0 0 0 0,10-7 1 0 0,-13 7-25 0 0,1-1 0 0 0,-1 0 1 0 0,-1 1-1 0 0,1-2 0 0 0,0 1 1 0 0,-1 0-1 0 0,1-1 0 0 0,-1 0 1 0 0,0 1-1 0 0,-1-1 0 0 0,1 0 1 0 0,0-1-1 0 0,-1 1 0 0 0,0 0 1 0 0,0-1-1 0 0,-1 1 0 0 0,1-1 1 0 0,-1 0-1 0 0,0 1 0 0 0,0-1 1 0 0,0-8-1 0 0,0-9 92 0 0,-3-37-1 0 0,1 50-102 0 0,0 0 0 0 0,-1 0 0 0 0,0 0 0 0 0,0 1 0 0 0,-1-1 0 0 0,-1 1 0 0 0,-4-10 0 0 0,6 16-31 0 0,1 0 1 0 0,-1 0-1 0 0,0-1 1 0 0,0 1-1 0 0,0 0 1 0 0,-1 0-1 0 0,1 1 0 0 0,-1-1 1 0 0,1 0-1 0 0,-1 1 1 0 0,1 0-1 0 0,-1-1 1 0 0,0 1-1 0 0,1 0 1 0 0,-1 0-1 0 0,0 1 0 0 0,0-1 1 0 0,0 1-1 0 0,0-1 1 0 0,0 1-1 0 0,-5 0 1 0 0,0 0-1 0 0,-1 0 1 0 0,0 1-1 0 0,0 0 1 0 0,0 1-1 0 0,-16 4 0 0 0,20-4 14 0 0,0 0-1 0 0,1 1 1 0 0,-1-1-1 0 0,1 1 0 0 0,-1 0 1 0 0,1 0-1 0 0,0 0 0 0 0,0 1 1 0 0,1-1-1 0 0,-1 1 1 0 0,1 0-1 0 0,0 0 0 0 0,0 0 1 0 0,0 0-1 0 0,0 1 1 0 0,1-1-1 0 0,-1 1 0 0 0,-1 6 1 0 0,2-4 27 0 0,-1 0 1 0 0,1 1 0 0 0,0 0 0 0 0,1-1-1 0 0,0 1 1 0 0,0 0 0 0 0,1 0 0 0 0,0-1 0 0 0,0 1-1 0 0,1 0 1 0 0,3 12 0 0 0,-3-13-3 0 0,2 0 0 0 0,-1-1 1 0 0,1 1-1 0 0,0-1 0 0 0,0 0 1 0 0,0 1-1 0 0,7 6 1 0 0,-8-10 0 0 0,0-1 0 0 0,0 1 1 0 0,0-1-1 0 0,1 1 1 0 0,-1-1-1 0 0,1 0 0 0 0,-1 0 1 0 0,1 0-1 0 0,0 0 1 0 0,0 0-1 0 0,0-1 0 0 0,0 1 1 0 0,0-1-1 0 0,0 0 1 0 0,1 0-1 0 0,-1 0 0 0 0,4 0 1 0 0,3 0 61 0 0,0-1-1 0 0,0 0 1 0 0,0-1 0 0 0,-1 0 0 0 0,1 0 0 0 0,17-5-1 0 0,-24 5-59 0 0,-1 1 0 0 0,1-1 0 0 0,0 0 0 0 0,-1 0 0 0 0,1-1 0 0 0,-1 1 0 0 0,0-1-1 0 0,1 1 1 0 0,-1-1 0 0 0,0 1 0 0 0,0-1 0 0 0,0 0 0 0 0,0 0 0 0 0,0 0 0 0 0,0-1 0 0 0,-1 1 0 0 0,1 0-1 0 0,-1-1 1 0 0,0 1 0 0 0,1 0 0 0 0,-1-1 0 0 0,0 0 0 0 0,0 1 0 0 0,-1-1 0 0 0,1 0 0 0 0,0 1-1 0 0,-1-1 1 0 0,1-5 0 0 0,-1 1-17 0 0,0 1 0 0 0,-1-1 0 0 0,0 1-1 0 0,0-1 1 0 0,0 1 0 0 0,0 0 0 0 0,-3-7-1 0 0,2 10-28 0 0,1 0 1 0 0,0 1-1 0 0,-1-1 0 0 0,0 1 0 0 0,1-1 0 0 0,-1 1 1 0 0,0 0-1 0 0,0 0 0 0 0,-1 0 0 0 0,1 0 0 0 0,0 0 0 0 0,-1 0 1 0 0,1 0-1 0 0,-1 1 0 0 0,1-1 0 0 0,-1 1 0 0 0,0 0 0 0 0,-2-1 1 0 0,-1 0-17 0 0,0 1 1 0 0,0 0-1 0 0,0 0 1 0 0,0 0 0 0 0,0 1-1 0 0,0 0 1 0 0,0 0-1 0 0,-1 1 1 0 0,1-1-1 0 0,0 1 1 0 0,1 1 0 0 0,-1-1-1 0 0,0 1 1 0 0,0 0-1 0 0,0 0 1 0 0,1 1 0 0 0,0 0-1 0 0,-1 0 1 0 0,1 0-1 0 0,0 0 1 0 0,-5 6 0 0 0,4-5 33 0 0,1 1 0 0 0,0 0 1 0 0,0 0-1 0 0,0 0 1 0 0,1 0-1 0 0,-1 1 1 0 0,1 0-1 0 0,1 0 0 0 0,-1 0 1 0 0,1 0-1 0 0,0 1 1 0 0,1-1-1 0 0,-1 1 1 0 0,1 0-1 0 0,0 0 1 0 0,1 0-1 0 0,0 0 0 0 0,0 7 1 0 0,1-12 14 0 0,0 0 1 0 0,0 0-1 0 0,0 0 1 0 0,0 0-1 0 0,1 0 0 0 0,-1 0 1 0 0,1 0-1 0 0,0 0 1 0 0,0 0-1 0 0,-1 0 1 0 0,1 0-1 0 0,0 0 0 0 0,1-1 1 0 0,-1 1-1 0 0,0 0 1 0 0,0-1-1 0 0,4 4 1 0 0,-2-3 10 0 0,0 0 0 0 0,0 1 0 0 0,1-1 0 0 0,-1 0 0 0 0,1-1-1 0 0,-1 1 1 0 0,1-1 0 0 0,7 3 0 0 0,1-2 34 0 0,-1 0 0 0 0,1-1 0 0 0,0 0 0 0 0,0 0 0 0 0,17-3 0 0 0,-19 1-22 0 0,0-1 0 0 0,-1 0 0 0 0,1 0 0 0 0,-1-1 0 0 0,12-5 0 0 0,-16 6-7 0 0,0 0 1 0 0,0-1-1 0 0,0 0 1 0 0,-1 0-1 0 0,1 0 1 0 0,-1 0 0 0 0,0-1-1 0 0,0 1 1 0 0,0-1-1 0 0,0 0 1 0 0,3-6-1 0 0,-5 8-15 0 0,-1-1 1 0 0,0-1-1 0 0,1 1 0 0 0,-1 0 0 0 0,0 0 0 0 0,-1 0 1 0 0,1 0-1 0 0,0-1 0 0 0,-1 1 0 0 0,0 0 0 0 0,0-1 0 0 0,0 1 1 0 0,0 0-1 0 0,0-1 0 0 0,-1 1 0 0 0,0 0 0 0 0,1-1 0 0 0,-3-5 1 0 0,1 6-22 0 0,1-1 0 0 0,-1 0 0 0 0,0 0 0 0 0,0 1 0 0 0,0-1 0 0 0,-1 1 0 0 0,1 0 1 0 0,-1 0-1 0 0,0 0 0 0 0,0 0 0 0 0,0 0 0 0 0,0 1 0 0 0,0-1 0 0 0,0 1 0 0 0,-5-3 1 0 0,4 4-40 0 0,0-1 0 0 0,0 1 0 0 0,0 0 0 0 0,-1 0 0 0 0,1 0 0 0 0,0 1 1 0 0,-1-1-1 0 0,1 1 0 0 0,-1 0 0 0 0,1 0 0 0 0,0 1 0 0 0,-1-1 0 0 0,1 1 0 0 0,0 0 1 0 0,-1 0-1 0 0,1 0 0 0 0,0 1 0 0 0,0 0 0 0 0,0 0 0 0 0,-7 4 0 0 0,5-2 28 0 0,-1 0-1 0 0,1 0 1 0 0,0 1-1 0 0,1 0 0 0 0,-1 0 1 0 0,1 1-1 0 0,0 0 0 0 0,0-1 1 0 0,0 2-1 0 0,1-1 0 0 0,-5 9 1 0 0,8-12 23 0 0,0-1 0 0 0,0 1 1 0 0,0 0-1 0 0,0-1 0 0 0,1 1 1 0 0,-1 0-1 0 0,1-1 0 0 0,-1 1 0 0 0,1 0 1 0 0,0-1-1 0 0,0 1 0 0 0,0 0 0 0 0,1 0 1 0 0,-1-1-1 0 0,0 1 0 0 0,2 4 1 0 0,-1-5 15 0 0,0 0 0 0 0,0-1 0 0 0,0 1 0 0 0,0 0 0 0 0,0-1 0 0 0,1 1 0 0 0,-1-1 0 0 0,0 0 0 0 0,1 1 0 0 0,-1-1 0 0 0,1 0 0 0 0,-1 0 0 0 0,1 0 0 0 0,-1 0 0 0 0,1 0 0 0 0,0 0 0 0 0,0 0 0 0 0,-1-1 0 0 0,1 1 0 0 0,0-1 0 0 0,0 1 0 0 0,0-1 0 0 0,0 0 0 0 0,2 1 0 0 0,1-1 19 0 0,0 0 0 0 0,0 0 0 0 0,0 0 0 0 0,-1-1 0 0 0,1 0 0 0 0,0 0 1 0 0,0 0-1 0 0,-1 0 0 0 0,1-1 0 0 0,0 0 0 0 0,-1 0 0 0 0,0 0 1 0 0,1 0-1 0 0,-1-1 0 0 0,6-4 0 0 0,-7 5-20 0 0,0-1 0 0 0,0 0 0 0 0,0 0 0 0 0,-1 0 0 0 0,1 0 0 0 0,-1-1 0 0 0,1 1 0 0 0,-1 0 0 0 0,0-1 0 0 0,-1 0 0 0 0,1 1 0 0 0,0-1 0 0 0,-1 0 0 0 0,0 0 0 0 0,0 0 0 0 0,0 0 0 0 0,-1 0 0 0 0,1-7 0 0 0,-1 9-30 0 0,0 0 0 0 0,0 0 0 0 0,0-1-1 0 0,0 1 1 0 0,-1 0 0 0 0,1 0 0 0 0,-1 0 0 0 0,0 0-1 0 0,0 0 1 0 0,1-1 0 0 0,-1 1 0 0 0,0 1 0 0 0,-1-1-1 0 0,1 0 1 0 0,0 0 0 0 0,-1 0 0 0 0,1 1-1 0 0,-1-1 1 0 0,1 0 0 0 0,-1 1 0 0 0,0-1 0 0 0,1 1-1 0 0,-1 0 1 0 0,0 0 0 0 0,0 0 0 0 0,0 0-1 0 0,0 0 1 0 0,0 0 0 0 0,0 0 0 0 0,0 1 0 0 0,-1-1-1 0 0,1 1 1 0 0,0-1 0 0 0,0 1 0 0 0,0 0 0 0 0,-3 0-1 0 0,-3-1-69 0 0,1 1 0 0 0,-1 0 0 0 0,1 0 0 0 0,-1 1 0 0 0,0 0 0 0 0,1 0 0 0 0,-13 5 0 0 0,18-6 64 0 0,0 1 0 0 0,-1 0 1 0 0,1 0-1 0 0,0 0 0 0 0,0 0 0 0 0,0 1 0 0 0,0-1 0 0 0,0 1 1 0 0,0-1-1 0 0,0 1 0 0 0,0 0 0 0 0,1-1 0 0 0,-1 1 0 0 0,1 0 1 0 0,-1 0-1 0 0,1 0 0 0 0,0 0 0 0 0,0 0 0 0 0,0 1 0 0 0,0-1 1 0 0,0 0-1 0 0,0 1 0 0 0,1-1 0 0 0,-1 0 0 0 0,1 1 0 0 0,-1-1 1 0 0,1 1-1 0 0,0 2 0 0 0,0-4 29 0 0,0 1 0 0 0,0 0 0 0 0,0 0 0 0 0,1-1 0 0 0,-1 1 0 0 0,0 0 0 0 0,1 0 1 0 0,0-1-1 0 0,-1 1 0 0 0,1-1 0 0 0,0 1 0 0 0,0 0 0 0 0,0-1 0 0 0,0 1 0 0 0,0-1 0 0 0,0 0 0 0 0,0 1 0 0 0,0-1 1 0 0,2 2-1 0 0,0-2 22 0 0,-1 1 1 0 0,1 0-1 0 0,-1-1 0 0 0,1 0 1 0 0,0 0-1 0 0,0 0 1 0 0,-1 0-1 0 0,1 0 1 0 0,0 0-1 0 0,0-1 0 0 0,3 1 1 0 0,-2-1-1 0 0,0 0 0 0 0,0 0 0 0 0,0 0 0 0 0,-1 0 0 0 0,1 0 0 0 0,0-1 0 0 0,0 0 0 0 0,-1 0 0 0 0,1 0 0 0 0,-1 0 0 0 0,1 0 0 0 0,-1-1 0 0 0,1 1 0 0 0,-1-1 0 0 0,0 0 0 0 0,1 0 0 0 0,-1-1 0 0 0,4-3 0 0 0,-1-3-1013 0 0</inkml:trace>
</inkml:ink>
</file>

<file path=ppt/ink/ink2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20:43.2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45 139 1344 0 0,'0'0'11413'0'0,"-6"-5"-11082"0"0,-19-13-278 0 0,25 18-52 0 0,0 0 0 0 0,0 0 0 0 0,0 0 0 0 0,0 0 0 0 0,-1 0-1 0 0,1 0 1 0 0,0 0 0 0 0,0 0 0 0 0,0 0 0 0 0,0 0 0 0 0,-1 0 0 0 0,1 0 0 0 0,0 0-1 0 0,0 0 1 0 0,0 0 0 0 0,-1 0 0 0 0,1 0 0 0 0,0 0 0 0 0,0 0 0 0 0,0 0 0 0 0,-1 0 0 0 0,1 0-1 0 0,0 0 1 0 0,0 0 0 0 0,0 0 0 0 0,0 0 0 0 0,-1 0 0 0 0,1 0 0 0 0,0 1 0 0 0,0-1-1 0 0,0 0 1 0 0,0 0 0 0 0,0 0 0 0 0,0 0 0 0 0,-1 0 0 0 0,1 1 0 0 0,0-1 0 0 0,0 0-1 0 0,0 0 1 0 0,0 0 0 0 0,0 0 0 0 0,0 1 0 0 0,0-1 0 0 0,0 0 0 0 0,0 0 0 0 0,-2 12 139 0 0,2-8-48 0 0,-5 51 903 0 0,5 58 0 0 0,0-81 1063 0 0,-1-60-2038 0 0,2 0-1 0 0,0 1 1 0 0,2-1-1 0 0,1 1 1 0 0,9-31 0 0 0,-9 44-77 0 0,1 0 1 0 0,0 1-1 0 0,0 0 1 0 0,2 0-1 0 0,-1 1 1 0 0,2 0-1 0 0,9-14 1 0 0,-15 24 38 0 0,0 0 0 0 0,0 1 0 0 0,0-1 0 0 0,0 0 0 0 0,0 0 0 0 0,0 1 1 0 0,1 0-1 0 0,-1-1 0 0 0,0 1 0 0 0,1 0 0 0 0,-1 0 0 0 0,1 0 0 0 0,-1 0 1 0 0,1 1-1 0 0,0-1 0 0 0,-1 1 0 0 0,1-1 0 0 0,0 1 0 0 0,-1 0 0 0 0,6 0 1 0 0,-4 1 1 0 0,0 0 0 0 0,0 0 1 0 0,-1 0-1 0 0,1 0 1 0 0,0 0-1 0 0,0 1 0 0 0,-1 0 1 0 0,1 0-1 0 0,-1 0 1 0 0,0 0-1 0 0,1 0 0 0 0,-1 1 1 0 0,3 2-1 0 0,3 5-14 0 0,-1-1-1 0 0,0 1 0 0 0,0 1 1 0 0,-1-1-1 0 0,-1 1 1 0 0,0 0-1 0 0,0 1 1 0 0,5 15-1 0 0,-6-11 113 0 0,-1 0-1 0 0,0 0 1 0 0,-1 0-1 0 0,0 1 1 0 0,0 30-1 0 0,-3-46 397 0 0,-1-5 323 0 0,0-7-763 0 0,1-1 1 0 0,0 1-1 0 0,1 0 0 0 0,0 0 1 0 0,0 0-1 0 0,1-1 0 0 0,7-19 1 0 0,-3 13-93 0 0,2 0 0 0 0,0 0 0 0 0,18-29 0 0 0,-25 45 52 0 0,0 0-1 0 0,0 0 0 0 0,1 0 1 0 0,-1 0-1 0 0,1 1 0 0 0,-1-1 1 0 0,1 0-1 0 0,0 1 0 0 0,0-1 1 0 0,0 1-1 0 0,0-1 0 0 0,4-1 1 0 0,-5 3-5 0 0,0-1 0 0 0,0 1 1 0 0,1 0-1 0 0,-1 0 0 0 0,0 0 1 0 0,1 0-1 0 0,-1 0 0 0 0,0 0 1 0 0,1 1-1 0 0,-1-1 0 0 0,0 0 1 0 0,1 1-1 0 0,-1-1 0 0 0,0 0 1 0 0,0 1-1 0 0,1 0 0 0 0,-1-1 1 0 0,0 1-1 0 0,0 0 0 0 0,0 0 1 0 0,0-1-1 0 0,2 3 0 0 0,5 5 9 0 0,0 0-1 0 0,0 1 1 0 0,0 0-1 0 0,-1 0 0 0 0,-1 1 1 0 0,8 14-1 0 0,27 66-73 0 0,-35-76-252 0 0,-2 0 0 0 0,0 1 0 0 0,0-1 0 0 0,2 26 0 0 0,-4 25-7185 0 0,-2-57 3190 0 0</inkml:trace>
</inkml:ink>
</file>

<file path=ppt/ink/ink2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20:43.6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15 179 3504 0 0,'0'0'6860'0'0,"13"1"-6411"0"0,46 2-148 0 0,-52-3-201 0 0,0 0 0 0 0,1-1 1 0 0,-1 1-1 0 0,0-2 0 0 0,0 1 0 0 0,0-1 0 0 0,-1 1 0 0 0,1-2 0 0 0,0 1 0 0 0,-1-1 0 0 0,1 0 0 0 0,-1-1 0 0 0,0 1 0 0 0,0-1 0 0 0,11-9 0 0 0,-15 10 14 0 0,1 0-1 0 0,-1 0 1 0 0,1 0-1 0 0,-1 0 1 0 0,0 0 0 0 0,0 0-1 0 0,0-1 1 0 0,-1 1-1 0 0,1-1 1 0 0,-1 1-1 0 0,0-1 1 0 0,0 1 0 0 0,0-1-1 0 0,0 0 1 0 0,0 0-1 0 0,-1 1 1 0 0,0-1-1 0 0,0 0 1 0 0,0 0 0 0 0,-1-7-1 0 0,0 9-61 0 0,1-1 1 0 0,-1 0-1 0 0,0 0 0 0 0,0 0 1 0 0,0 0-1 0 0,0 0 0 0 0,0 1 0 0 0,-1-1 1 0 0,1 0-1 0 0,-1 1 0 0 0,0-1 0 0 0,0 1 1 0 0,0 0-1 0 0,0 0 0 0 0,0 0 1 0 0,0 0-1 0 0,0 0 0 0 0,-1 0 0 0 0,1 0 1 0 0,-1 1-1 0 0,0-1 0 0 0,1 1 0 0 0,-1 0 1 0 0,0-1-1 0 0,0 1 0 0 0,-4 0 1 0 0,0 0-52 0 0,0 0 0 0 0,1 1 0 0 0,-1-1 0 0 0,0 2 1 0 0,0-1-1 0 0,0 1 0 0 0,0 0 0 0 0,1 1 1 0 0,-1-1-1 0 0,1 1 0 0 0,-1 1 0 0 0,1-1 1 0 0,0 1-1 0 0,-12 7 0 0 0,14-7 2 0 0,-1 0 0 0 0,0 0 0 0 0,1 1 0 0 0,-1 0-1 0 0,1 0 1 0 0,0 0 0 0 0,0 0 0 0 0,1 0 0 0 0,-1 1 0 0 0,1 0-1 0 0,0 0 1 0 0,1 0 0 0 0,-1 0 0 0 0,1 0 0 0 0,0 1 0 0 0,0-1-1 0 0,0 1 1 0 0,0 6 0 0 0,1-6 4 0 0,0 0-1 0 0,1 0 1 0 0,0 0 0 0 0,1 1-1 0 0,-1-1 1 0 0,1 0-1 0 0,0 0 1 0 0,1 0 0 0 0,0 0-1 0 0,0 0 1 0 0,0 0-1 0 0,0 0 1 0 0,1-1 0 0 0,0 1-1 0 0,0-1 1 0 0,1 0 0 0 0,-1 0-1 0 0,1 0 1 0 0,0 0-1 0 0,1-1 1 0 0,-1 1 0 0 0,7 4-1 0 0,-1-1-190 0 0,0-1 0 0 0,1 0 0 0 0,0-1 0 0 0,0 0 0 0 0,0-1 0 0 0,0 0 1 0 0,1 0-1 0 0,18 3 0 0 0,-6-3-1262 0 0,0-2 0 0 0,-1 0 0 0 0,35-1 1 0 0,-27-5-2364 0 0,6-9-1140 0 0</inkml:trace>
</inkml:ink>
</file>

<file path=ppt/ink/ink2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20:44.1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174 54 2948 0 0,'0'0'8284'0'0,"-15"-9"-7376"0"0,-48-28-122 0 0,61 36-737 0 0,0 0 1 0 0,0 0-1 0 0,0 0 1 0 0,0 0-1 0 0,-1 1 1 0 0,1-1-1 0 0,0 1 1 0 0,-1-1-1 0 0,1 1 1 0 0,-3 0-1 0 0,4 0-22 0 0,0 0 0 0 0,0 0 0 0 0,0 0 0 0 0,0 1 0 0 0,0-1 0 0 0,0 0 0 0 0,0 1 0 0 0,0-1 0 0 0,0 1 0 0 0,1-1 0 0 0,-1 1 0 0 0,-1 1 0 0 0,-2 0 61 0 0,0 1-57 0 0,0 1 0 0 0,0-1 0 0 0,0 1-1 0 0,0 0 1 0 0,1 0 0 0 0,0 0 0 0 0,0 0 0 0 0,0 1 0 0 0,0-1-1 0 0,0 1 1 0 0,1 0 0 0 0,0 0 0 0 0,0 0 0 0 0,0 0-1 0 0,1 0 1 0 0,0 0 0 0 0,0 0 0 0 0,0 1 0 0 0,0-1-1 0 0,1 0 1 0 0,0 1 0 0 0,0-1 0 0 0,0 0 0 0 0,2 8-1 0 0,-1-11-30 0 0,0 0-1 0 0,0 0 1 0 0,0 0-1 0 0,0 0 0 0 0,0 0 1 0 0,0 0-1 0 0,1 0 1 0 0,-1 0-1 0 0,0-1 0 0 0,1 1 1 0 0,0-1-1 0 0,-1 1 1 0 0,1-1-1 0 0,0 1 1 0 0,0-1-1 0 0,0 0 0 0 0,0 0 1 0 0,0 0-1 0 0,0 0 1 0 0,0 0-1 0 0,0 0 0 0 0,0-1 1 0 0,0 1-1 0 0,5 0 1 0 0,-3-1-24 0 0,0 1 0 0 0,0-1 0 0 0,0 0 0 0 0,0 0 0 0 0,0 0 0 0 0,-1-1 0 0 0,1 1 0 0 0,0-1 0 0 0,0 0 0 0 0,0 0 0 0 0,0 0 0 0 0,-1-1 0 0 0,7-2 0 0 0,10-10 56 0 0,0-1-1 0 0,0-1 0 0 0,31-34 1 0 0,-50 49-1 0 0,0 1 0 0 0,-1-1 0 0 0,1 0 0 0 0,-1 0 0 0 0,1 1 0 0 0,0-1 0 0 0,0 0 0 0 0,-1 1 0 0 0,1-1 0 0 0,0 1 0 0 0,0-1 0 0 0,0 1 0 0 0,0 0 0 0 0,-1-1 0 0 0,1 1 0 0 0,0 0 0 0 0,0-1 0 0 0,0 1 0 0 0,0 0 0 0 0,0 0 0 0 0,0 0 0 0 0,0 0 0 0 0,0 0 0 0 0,0 0 1 0 0,0 0-1 0 0,1 0 0 0 0,0 1 7 0 0,0 1 0 0 0,0-1 0 0 0,0 0 0 0 0,0 1 0 0 0,0 0 0 0 0,-1-1 0 0 0,1 1 0 0 0,2 3 0 0 0,2 2 7 0 0,3 4 38 0 0,-1 0 0 0 0,-1 0 0 0 0,0 1 0 0 0,11 24 1 0 0,-16-31-41 0 0,-2-5-26 0 0,1 1-1 0 0,-1-1 1 0 0,0 0 0 0 0,0 0 0 0 0,0 1 0 0 0,1-1 0 0 0,-1 0-1 0 0,0 0 1 0 0,0 1 0 0 0,1-1 0 0 0,-1 0 0 0 0,0 0 0 0 0,0 0-1 0 0,1 1 1 0 0,-1-1 0 0 0,0 0 0 0 0,1 0 0 0 0,-1 0 0 0 0,0 0-1 0 0,1 0 1 0 0,-1 0 0 0 0,0 0 0 0 0,1 0 0 0 0,-1 0 0 0 0,0 0-1 0 0,1 0 1 0 0,-1 0 0 0 0,0 0 0 0 0,1 0 0 0 0,-1 0 0 0 0,0 0-1 0 0,1 0 1 0 0,-1 0 0 0 0,0 0 0 0 0,1 0 0 0 0,-1 0 0 0 0,0-1-1 0 0,1 1 1 0 0,-1 0 0 0 0,0 0 0 0 0,0 0 0 0 0,1-1 0 0 0,-1 1-1 0 0,0 0 1 0 0,0 0 0 0 0,1-1 0 0 0,-1 1 0 0 0,0 0 0 0 0,0 0-1 0 0,1-1 1 0 0,13-18 294 0 0,-13 16-312 0 0,7-7-2 0 0,-1-1 0 0 0,1 1 0 0 0,1 0 0 0 0,14-13 0 0 0,-22 23 4 0 0,0-1-1 0 0,0 1 1 0 0,0-1-1 0 0,0 1 0 0 0,0-1 1 0 0,-1 1-1 0 0,1 0 1 0 0,0-1-1 0 0,0 1 1 0 0,0 0-1 0 0,0 0 1 0 0,0 0-1 0 0,0 0 0 0 0,0 0 1 0 0,0 0-1 0 0,0 0 1 0 0,0 0-1 0 0,0 0 1 0 0,0 1-1 0 0,0-1 1 0 0,0 0-1 0 0,0 1 0 0 0,0-1 1 0 0,0 1-1 0 0,0-1 1 0 0,0 1-1 0 0,0-1 1 0 0,0 1-1 0 0,-1-1 0 0 0,1 1 1 0 0,0 0-1 0 0,0-1 1 0 0,-1 1-1 0 0,1 0 1 0 0,0 1-1 0 0,4 3 8 0 0,-1 0 0 0 0,0 1 0 0 0,6 10 0 0 0,-10-15-8 0 0,36 70-932 0 0,-16-22-5661 0 0,-16-42 2594 0 0,3-4-1469 0 0</inkml:trace>
</inkml:ink>
</file>

<file path=ppt/ink/ink2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20:44.5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51 7613 0 0,'0'0'6324'0'0,"96"-48"-6184"0"0,-69 46-140 0 0,0 2-76 0 0,3 0-4 0 0,-1 0-248 0 0,-5 2-348 0 0,0 6-208 0 0,-4-4-236 0 0,-5 6-572 0 0,-3-3-1072 0 0,-6-2-2209 0 0</inkml:trace>
</inkml:ink>
</file>

<file path=ppt/ink/ink2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20:44.9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2568 0 0,'0'0'11133'0'0,"17"2"-11023"0"0,53 6-86 0 0,-31-5-1065 0 0,47-3 0 0 0,-38-1-2396 0 0,-27 0 249 0 0,5-5-1608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35:41.7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50 912 0 0,'0'0'19963'0'0,"5"-10"-19391"0"0,5-10-389 0 0,-1 1-55 0 0,-8 18 36 0 0,-4 9 125 0 0,-3 8-304 0 0,1 0 0 0 0,-5 29 0 0 0,9-37-206 0 0,0 1 0 0 0,0 0 0 0 0,1 1 0 0 0,0-1 0 0 0,0 0 0 0 0,4 17 0 0 0,-4-24 81 0 0,1 0 0 0 0,0 0 0 0 0,0 0 0 0 0,-1 0 0 0 0,1 0 0 0 0,1 0 0 0 0,-1 0 0 0 0,0 0 0 0 0,0 0 0 0 0,1 0 0 0 0,-1-1 0 0 0,1 1 0 0 0,-1 0 0 0 0,1-1 0 0 0,0 0 0 0 0,0 1 0 0 0,0-1 0 0 0,0 0 0 0 0,-1 0 0 0 0,2 0 0 0 0,-1 0 0 0 0,0 0 0 0 0,0 0 0 0 0,0-1 0 0 0,4 2 0 0 0,0-2-1018 0 0,0 1-1 0 0,0-1 1 0 0,0 0-1 0 0,0 0 0 0 0,0 0 1 0 0,0-1-1 0 0,1 0 1 0 0,7-2-1 0 0,6-4-5393 0 0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39:10.8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1 452 9957 0 0,'0'0'9015'0'0,"14"-14"-8579"0"0,50-45-123 0 0,-56 52-262 0 0,1 0-1 0 0,0 1 0 0 0,1 0 1 0 0,-1 1-1 0 0,16-7 1 0 0,-7 4-19 0 0,-17 8-39 0 0,157-84-368 0 0,-85 33-2147 0 0,-56 36 228 0 0,-1 1 0 0 0,16-19 0 0 0,-23 22 744 0 0,41-43-2820 0 0,-42 46 5812 0 0,20-14 1 0 0,-26 21-1081 0 0,0 0 1 0 0,0 0-1 0 0,0 0 0 0 0,0 0 1 0 0,0 0-1 0 0,0 1 1 0 0,1-1-1 0 0,-1 1 1 0 0,0-1-1 0 0,0 1 0 0 0,1 0 1 0 0,-1 0-1 0 0,0 0 1 0 0,1 0-1 0 0,-1 1 1 0 0,0-1-1 0 0,0 0 0 0 0,1 1 1 0 0,-1 0-1 0 0,0-1 1 0 0,0 1-1 0 0,0 0 1 0 0,0 0-1 0 0,0 0 1 0 0,0 0-1 0 0,0 1 0 0 0,0-1 1 0 0,3 4-1 0 0,3 1 123 0 0,-1 1-1 0 0,0 1 1 0 0,0 0-1 0 0,-1 0 1 0 0,7 9 0 0 0,-4-3-242 0 0,-1 1 1 0 0,0-1 0 0 0,-1 2 0 0 0,0-1 0 0 0,-1 1 0 0 0,-1 0 0 0 0,0 0-1 0 0,-2 0 1 0 0,0 1 0 0 0,0-1 0 0 0,0 27 0 0 0,-3-67-364 0 0,2-99-165 0 0,0 102 326 0 0,1 0-1 0 0,0 0 1 0 0,11-35 0 0 0,-13 53 2 0 0,0-1-1 0 0,1 1 1 0 0,-1-1 0 0 0,1 1 0 0 0,-1 0 0 0 0,1 0-1 0 0,0 0 1 0 0,0 0 0 0 0,4-4 0 0 0,-4 6-20 0 0,-1 0-1 0 0,0 0 1 0 0,1 0 0 0 0,-1 0 0 0 0,1 1 0 0 0,-1-1 0 0 0,1 0-1 0 0,-1 1 1 0 0,1-1 0 0 0,0 1 0 0 0,-1-1 0 0 0,1 1 0 0 0,0 0 0 0 0,-1 0-1 0 0,1 0 1 0 0,0 0 0 0 0,-1 0 0 0 0,1 0 0 0 0,0 0 0 0 0,-1 1 0 0 0,1-1-1 0 0,2 1 1 0 0,2 2 51 0 0,0-1 1 0 0,0 1-1 0 0,-1 0 0 0 0,1 0 0 0 0,-1 1 0 0 0,0-1 0 0 0,0 1 0 0 0,0 0 1 0 0,6 8-1 0 0,37 46 15 0 0,-43-51-99 0 0,63 88-1114 0 0,-29-30-3825 0 0,-35-59 861 0 0</inkml:trace>
</inkml:ink>
</file>

<file path=ppt/ink/ink2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20:45.2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0 182 1096 0 0,'0'0'14345'0'0,"8"14"-14112"0"0,26 47-72 0 0,-30-53-118 0 0,0 0-1 0 0,-1 1 0 0 0,0-1 0 0 0,0 1 0 0 0,2 14 0 0 0,-1-4 61 0 0,-4-24 821 0 0,2-99-515 0 0,0 92-430 0 0,1 0 0 0 0,0 0-1 0 0,1 1 1 0 0,0-1 0 0 0,10-17-1 0 0,-3 9-53 0 0,0 2 0 0 0,19-23-1 0 0,-25 34 37 0 0,1 1 0 0 0,0 0-1 0 0,0 0 1 0 0,0 0 0 0 0,1 1 0 0 0,0 0-1 0 0,0 0 1 0 0,10-5 0 0 0,-14 9 29 0 0,0-1 1 0 0,0 1-1 0 0,0 0 0 0 0,0 0 1 0 0,1 0-1 0 0,-1 1 1 0 0,0-1-1 0 0,0 1 0 0 0,1 0 1 0 0,-1 0-1 0 0,0 0 0 0 0,0 0 1 0 0,1 0-1 0 0,-1 1 0 0 0,0-1 1 0 0,0 1-1 0 0,0 0 1 0 0,0 0-1 0 0,0 0 0 0 0,0 0 1 0 0,0 1-1 0 0,0-1 0 0 0,0 1 1 0 0,4 3-1 0 0,0 0 2 0 0,-1 1-1 0 0,0 1 1 0 0,-1-1-1 0 0,1 1 1 0 0,-1 0-1 0 0,-1 0 1 0 0,1 0-1 0 0,-1 1 1 0 0,0-1-1 0 0,-1 1 1 0 0,4 13-1 0 0,-4-10 16 0 0,0-1 0 0 0,-1 1 1 0 0,0-1-1 0 0,-1 1 0 0 0,0 0 0 0 0,-1 0 0 0 0,0-1 0 0 0,-4 21 0 0 0,-6-3 54 0 0,10-27-31 0 0,-1 0 0 0 0,1 0 0 0 0,-1 0 0 0 0,1 0 0 0 0,-1 0-1 0 0,0 0 1 0 0,1 0 0 0 0,-1 0 0 0 0,0 0 0 0 0,0 0 0 0 0,0 0 0 0 0,0 0-1 0 0,0-1 1 0 0,0 1 0 0 0,0 0 0 0 0,0-1 0 0 0,0 1 0 0 0,0 0 0 0 0,0-1 0 0 0,0 0-1 0 0,-2 1 1 0 0,2-3 28 0 0,1 1-1 0 0,-1-1 1 0 0,0 0-1 0 0,1 1 1 0 0,0-1-1 0 0,-1 0 1 0 0,1 0-1 0 0,0 1 1 0 0,0-1-1 0 0,0-3 1 0 0,0 4-45 0 0,1-7-39 0 0,0 1 0 0 0,0-1 0 0 0,0 0 0 0 0,1 0 1 0 0,1 1-1 0 0,-1-1 0 0 0,1 1 0 0 0,5-10 0 0 0,36-56-116 0 0,-40 68 135 0 0,-2 2 3 0 0,2-4-1 0 0,1 0 0 0 0,0 1 1 0 0,0-1-1 0 0,0 1 0 0 0,10-8 1 0 0,-14 13 2 0 0,0 1 1 0 0,0-1-1 0 0,0 1 1 0 0,0-1-1 0 0,0 1 1 0 0,0 0-1 0 0,0-1 1 0 0,1 1-1 0 0,-1 0 1 0 0,0 0-1 0 0,0 0 1 0 0,0 0-1 0 0,0 0 1 0 0,0 0-1 0 0,1 0 1 0 0,-1 0-1 0 0,0 0 1 0 0,0 0-1 0 0,0 1 1 0 0,0-1-1 0 0,0 0 1 0 0,0 1-1 0 0,0-1 1 0 0,0 1-1 0 0,0 0 1 0 0,0-1-1 0 0,0 1 1 0 0,0 0-1 0 0,0-1 1 0 0,0 1-1 0 0,0 0 1 0 0,0 0-1 0 0,0 1 1 0 0,4 4-3 0 0,0 0 1 0 0,0 0 0 0 0,6 13 0 0 0,-8-14 1 0 0,17 33-1059 0 0,-2 1-1 0 0,14 43 0 0 0,-20-50-1685 0 0,-5-17-74 0 0,-1-3-1224 0 0</inkml:trace>
</inkml:ink>
</file>

<file path=ppt/ink/ink2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20:45.8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61 323 796 0 0,'0'0'11898'0'0,"4"-13"-11430"0"0,14-42-75 0 0,-15 48-227 0 0,0 0 0 0 0,1 0 0 0 0,7-10 1 0 0,-10 15-86 0 0,1 0 0 0 0,-1 0 0 0 0,0 0 0 0 0,0 0 0 0 0,0 0 0 0 0,0-1 0 0 0,0 1 0 0 0,0 0 0 0 0,0 0 0 0 0,-1-1 0 0 0,1 1 1 0 0,-1 0-1 0 0,0-5 0 0 0,0 6-71 0 0,0 1 0 0 0,0 0 0 0 0,0 0 0 0 0,0-1 0 0 0,0 1 0 0 0,-1 0 0 0 0,1-1 0 0 0,0 1 0 0 0,0 0 1 0 0,0 0-1 0 0,-1-1 0 0 0,1 1 0 0 0,0 0 0 0 0,0 0 0 0 0,-1 0 0 0 0,1-1 0 0 0,0 1 0 0 0,-1 0 0 0 0,1 0 0 0 0,0 0 0 0 0,-1 0 0 0 0,1 0 1 0 0,0 0-1 0 0,0 0 0 0 0,-1 0 0 0 0,1-1 0 0 0,0 1 0 0 0,-1 0 0 0 0,1 0 0 0 0,-1 1 0 0 0,-13-2-21 0 0,11 2 28 0 0,-1-1-19 0 0,-1 1 0 0 0,1-1 0 0 0,0 1 0 0 0,0 1 0 0 0,0-1 1 0 0,0 1-1 0 0,0-1 0 0 0,0 1 0 0 0,0 0 0 0 0,1 0 0 0 0,-1 1 0 0 0,1-1 0 0 0,-1 1 1 0 0,1 0-1 0 0,0 0 0 0 0,0 0 0 0 0,0 0 0 0 0,0 0 0 0 0,1 1 0 0 0,-1-1 0 0 0,1 1 1 0 0,0 0-1 0 0,0-1 0 0 0,1 1 0 0 0,-1 0 0 0 0,1 0 0 0 0,-1 0 0 0 0,1 1 0 0 0,0-1 1 0 0,1 0-1 0 0,-1 0 0 0 0,1 0 0 0 0,0 1 0 0 0,0-1 0 0 0,0 0 0 0 0,2 8 0 0 0,-1-10-35 0 0,0 1-1 0 0,0-1 0 0 0,1 1 0 0 0,-1-1 0 0 0,1 1 0 0 0,0-1 0 0 0,0 0 1 0 0,-1 0-1 0 0,1 0 0 0 0,1 0 0 0 0,-1 0 0 0 0,0 0 0 0 0,0 0 1 0 0,1-1-1 0 0,-1 1 0 0 0,4 0 0 0 0,5 4-310 0 0,1-1 0 0 0,14 4 1 0 0,-21-8 239 0 0,14 5-721 0 0,0-2-1 0 0,0 0 1 0 0,36 2 0 0 0,60-7-4000 0 0,-94-1 3713 0 0,-1 0 0 0 0,1-2 0 0 0,23-7 0 0 0,-30 7 1404 0 0,-1 0-1 0 0,-1-1 1 0 0,1-1-1 0 0,-1 0 0 0 0,21-14 1 0 0,-29 17 91 0 0,0-1 0 0 0,-1 1 1 0 0,1 0-1 0 0,-1-1 0 0 0,0 0 1 0 0,0 0-1 0 0,0 0 1 0 0,0 0-1 0 0,-1 0 0 0 0,0-1 1 0 0,0 1-1 0 0,0-1 0 0 0,0 1 1 0 0,-1-1-1 0 0,2-9 0 0 0,-2 10-165 0 0,-1 0-1 0 0,1 0 1 0 0,-1 0-1 0 0,0 0 1 0 0,-1 0-1 0 0,1 0 1 0 0,-1 1-1 0 0,0-1 1 0 0,0 0-1 0 0,0 0 0 0 0,0 0 1 0 0,-1 1-1 0 0,1-1 1 0 0,-1 1-1 0 0,0-1 1 0 0,0 1-1 0 0,0 0 1 0 0,0-1-1 0 0,-6-4 1 0 0,4 4-63 0 0,0 1 0 0 0,-1-1 0 0 0,1 1 0 0 0,-1 0 0 0 0,0 1 1 0 0,0-1-1 0 0,0 1 0 0 0,0 0 0 0 0,0 0 0 0 0,-1 0 0 0 0,1 1 1 0 0,-8-2-1 0 0,9 3-120 0 0,-1-1 0 0 0,1 1 1 0 0,-1 0-1 0 0,1 0 1 0 0,-1 0-1 0 0,1 1 0 0 0,-1 0 1 0 0,1 0-1 0 0,0 0 1 0 0,-1 0-1 0 0,1 1 0 0 0,0-1 1 0 0,0 1-1 0 0,0 0 1 0 0,0 0-1 0 0,-4 3 0 0 0,1 1-31 0 0,0 1-1 0 0,0-1 1 0 0,1 1-1 0 0,0 0 1 0 0,0 1-1 0 0,1-1 1 0 0,0 1-1 0 0,0 0 1 0 0,1 1-1 0 0,-1-1 1 0 0,2 1-1 0 0,0 0 1 0 0,0-1-1 0 0,0 2 1 0 0,1-1-1 0 0,0 0 1 0 0,1 0-1 0 0,0 1 1 0 0,1 14-1 0 0,0-21 12 0 0,0 1 1 0 0,1-1-1 0 0,0 1 0 0 0,-1-1 0 0 0,1 0 0 0 0,0 1 0 0 0,1-1 0 0 0,-1 0 0 0 0,1 0 0 0 0,-1 0 0 0 0,1 0 0 0 0,0 0 0 0 0,0 0 0 0 0,0 0 0 0 0,1 0 0 0 0,-1-1 0 0 0,0 0 0 0 0,1 1 0 0 0,0-1 1 0 0,0 0-1 0 0,0 0 0 0 0,0 0 0 0 0,0 0 0 0 0,3 1 0 0 0,-3-2 3 0 0,0 0 0 0 0,0 0 0 0 0,0 0 0 0 0,0 0 0 0 0,1-1 0 0 0,-1 1 0 0 0,0-1 0 0 0,0 0 0 0 0,0 0 0 0 0,0 0 0 0 0,1 0 0 0 0,-1 0 0 0 0,0-1 0 0 0,0 1 0 0 0,0-1 0 0 0,0 0 0 0 0,0 0 0 0 0,0 0 0 0 0,0-1 0 0 0,0 1 0 0 0,0-1 0 0 0,0 1 0 0 0,-1-1 0 0 0,1 0 0 0 0,-1 0 0 0 0,4-3 0 0 0,9-13 43 0 0,0-2 1 0 0,-1 0 0 0 0,18-33-1 0 0,-22 37-80 0 0,15-30 194 0 0,-3 0-1 0 0,-1-1 1 0 0,16-57 0 0 0,-35 173-301 0 0,-11 70-68 0 0,3-53-1606 0 0,3-1-3368 0 0,4-70 2212 0 0,4-5-1148 0 0</inkml:trace>
</inkml:ink>
</file>

<file path=ppt/ink/ink2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20:46.0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12 4092 0 0,'0'0'12181'0'0,"3"-3"-11986"0"0,-2 2-177 0 0,0 0 0 0 0,0 1 0 0 0,0-1 0 0 0,-1 0 0 0 0,1 1 0 0 0,0-1 0 0 0,0 1 1 0 0,0-1-1 0 0,0 1 0 0 0,0-1 0 0 0,0 1 0 0 0,0 0 0 0 0,2-1 0 0 0,-2 1 1 0 0,-1 1 0 0 0,1-1 0 0 0,0 0 0 0 0,0 1 0 0 0,0-1-1 0 0,-1 1 1 0 0,1-1 0 0 0,0 1 0 0 0,-1-1 0 0 0,1 1 0 0 0,0 0-1 0 0,-1-1 1 0 0,1 1 0 0 0,-1 0 0 0 0,1 0 0 0 0,-1-1 0 0 0,1 1 0 0 0,-1 0-1 0 0,1 0 1 0 0,-1 0 0 0 0,0-1 0 0 0,0 1 0 0 0,1 1 0 0 0,3 9 71 0 0,-1-1 1 0 0,1 1 0 0 0,-2-1 0 0 0,0 1 0 0 0,0 0 0 0 0,0 21 0 0 0,-2-26-341 0 0,0 0 1 0 0,-1 1 0 0 0,0-1-1 0 0,0 0 1 0 0,-4 12-1 0 0,4-14-320 0 0,-1-1 0 0 0,0 1-1 0 0,0-1 1 0 0,1 0 0 0 0,-2 1 0 0 0,1-1-1 0 0,0 0 1 0 0,-1 0 0 0 0,1-1 0 0 0,-6 5-1 0 0,2-3-2752 0 0,0-3-1722 0 0</inkml:trace>
</inkml:ink>
</file>

<file path=ppt/ink/ink2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20:46.5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204 89 5521 0 0,'0'0'6589'0'0,"-4"-13"-5595"0"0,-16-39-113 0 0,20 50-830 0 0,-1 0 1 0 0,0 1-1 0 0,0-1 0 0 0,0 1 0 0 0,-1-1 0 0 0,1 1 1 0 0,0 0-1 0 0,-1 0 0 0 0,1-1 0 0 0,-1 1 1 0 0,1 0-1 0 0,-1 0 0 0 0,1 0 0 0 0,-1 0 0 0 0,1 1 1 0 0,-1-1-1 0 0,0 0 0 0 0,0 1 0 0 0,1-1 0 0 0,-1 1 1 0 0,0 0-1 0 0,0-1 0 0 0,0 1 0 0 0,0 0 0 0 0,1 0 1 0 0,-1 0-1 0 0,0 0 0 0 0,0 1 0 0 0,0-1 0 0 0,-2 1 1 0 0,-3 0 53 0 0,1 0-72 0 0,0-1-1 0 0,1 2 1 0 0,-1-1-1 0 0,0 1 1 0 0,1 0-1 0 0,-1 0 1 0 0,1 0 0 0 0,0 1-1 0 0,0-1 1 0 0,0 1-1 0 0,0 1 1 0 0,0-1-1 0 0,1 1 1 0 0,-1 0-1 0 0,1 0 1 0 0,-5 6 0 0 0,6-6-26 0 0,-1 0 1 0 0,1 0 0 0 0,0 1-1 0 0,1-1 1 0 0,-1 1 0 0 0,1-1-1 0 0,0 1 1 0 0,0 0 0 0 0,0 0-1 0 0,1 0 1 0 0,0 0 0 0 0,0 0-1 0 0,0 0 1 0 0,0 1 0 0 0,1-1-1 0 0,0 0 1 0 0,0 0 0 0 0,1 7-1 0 0,0-10 15 0 0,-1 0-1 0 0,1 0 0 0 0,0 0 0 0 0,0 0 0 0 0,0 1 0 0 0,0-2 0 0 0,0 1 0 0 0,0 0 1 0 0,0 0-1 0 0,1 0 0 0 0,-1 0 0 0 0,1-1 0 0 0,-1 1 0 0 0,1-1 0 0 0,0 1 0 0 0,0-1 0 0 0,0 0 1 0 0,-1 1-1 0 0,1-1 0 0 0,0 0 0 0 0,0 0 0 0 0,1 0 0 0 0,-1-1 0 0 0,0 1 0 0 0,0 0 0 0 0,0-1 1 0 0,4 1-1 0 0,1 0 42 0 0,-1-1 1 0 0,1 0-1 0 0,-1 0 1 0 0,1 0-1 0 0,-1-1 1 0 0,1 0-1 0 0,-1 0 1 0 0,8-3-1 0 0,-6 2-98 0 0,-3 0 3 0 0,0 0 1 0 0,0 0-1 0 0,0 1 0 0 0,0 0 1 0 0,1 0-1 0 0,-1 0 0 0 0,0 1 1 0 0,0-1-1 0 0,10 2 0 0 0,-14-1-11 0 0,1 1 1 0 0,-1 0-1 0 0,0-1 0 0 0,0 1 0 0 0,0 0 0 0 0,0 0 1 0 0,0 0-1 0 0,0 0 0 0 0,0 0 0 0 0,0 0 0 0 0,0 0 0 0 0,0 0 1 0 0,-1 0-1 0 0,1 0 0 0 0,0 2 0 0 0,10 20-1455 0 0,-9-17 879 0 0,1 3-723 0 0,-2-7 624 0 0,-1 0 0 0 0,1 0-1 0 0,-1 0 1 0 0,1 0 0 0 0,0 0 0 0 0,-1 0 0 0 0,1 0-1 0 0,0-1 1 0 0,2 3 0 0 0</inkml:trace>
</inkml:ink>
</file>

<file path=ppt/ink/ink2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20:46.7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15 2540 0 0,'0'0'10677'0'0,"15"-4"-10326"0"0,43-6-104 0 0,-56 10-229 0 0,0 0-1 0 0,0 0 0 0 0,0 0 1 0 0,0 0-1 0 0,-1 1 0 0 0,1-1 1 0 0,0 0-1 0 0,0 1 0 0 0,0 0 1 0 0,0 0-1 0 0,-1-1 0 0 0,1 1 1 0 0,0 0-1 0 0,-1 0 0 0 0,1 0 1 0 0,-1 1-1 0 0,1-1 0 0 0,-1 0 1 0 0,1 1-1 0 0,-1-1 0 0 0,0 0 0 0 0,0 1 1 0 0,0 0-1 0 0,0-1 0 0 0,0 1 1 0 0,1 1-1 0 0,3 5 195 0 0,-3-5-147 0 0,0-1 1 0 0,0 1-1 0 0,1-1 1 0 0,-1 0-1 0 0,0 0 1 0 0,1 0 0 0 0,-1 0-1 0 0,5 2 1 0 0,-5-4-32 0 0,-1 1 1 0 0,1-1 0 0 0,0 1-1 0 0,0-1 1 0 0,0 0 0 0 0,-1 0-1 0 0,1 0 1 0 0,0 0 0 0 0,0 0-1 0 0,0 0 1 0 0,-1 0 0 0 0,1-1-1 0 0,0 1 1 0 0,0-1 0 0 0,2-1-1 0 0,28-11 247 0 0,37-21-1 0 0,-68 34-253 0 0,0 0-1 0 0,0 0 1 0 0,0 0 0 0 0,-1 0-1 0 0,1 0 1 0 0,0 0 0 0 0,0 0-1 0 0,0 0 1 0 0,0 0-1 0 0,0 1 1 0 0,-1-1 0 0 0,1 0-1 0 0,0 0 1 0 0,0 1 0 0 0,0-1-1 0 0,-1 1 1 0 0,1-1-1 0 0,0 1 1 0 0,-1-1 0 0 0,1 1-1 0 0,0-1 1 0 0,-1 1 0 0 0,1-1-1 0 0,-1 1 1 0 0,1 0-1 0 0,-1-1 1 0 0,1 1 0 0 0,-1 0-1 0 0,1 0 1 0 0,-1-1 0 0 0,1 2-1 0 0,12 25-66 0 0,-10-20-241 0 0,-2 0 0 0 0,1 0 0 0 0,-1-1 0 0 0,0 1-1 0 0,0 1 1 0 0,-1 11 0 0 0,-5 20-7618 0 0</inkml:trace>
</inkml:ink>
</file>

<file path=ppt/ink/ink2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20:47.0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44 9413 0 0,'0'0'5984'0'0,"87"-41"-5568"0"0,-56 38-204 0 0,1 3-120 0 0,0 0-92 0 0,-3 0-100 0 0,-4 8-152 0 0,-2-4-236 0 0,-5 4-232 0 0,-4 1-308 0 0,-7-2-508 0 0,-7 5-628 0 0,0-2-740 0 0,-15 4-1441 0 0</inkml:trace>
</inkml:ink>
</file>

<file path=ppt/ink/ink2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20:47.2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3556 0 0,'0'0'11039'0'0,"11"6"-10890"0"0,0 0-140 0 0,-6-3-13 0 0,0 0 1 0 0,1-1-1 0 0,-1 1 1 0 0,1-1-1 0 0,-1 0 1 0 0,1 0 0 0 0,0-1-1 0 0,0 0 1 0 0,-1 0-1 0 0,1 0 1 0 0,8 0-1 0 0,27 0-601 0 0,14 0-1556 0 0,-18-4-3269 0 0,-19-1 271 0 0</inkml:trace>
</inkml:ink>
</file>

<file path=ppt/ink/ink2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20:47.6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1 170 4244 0 0,'0'0'10647'0'0,"4"13"-10145"0"0,-1-3-426 0 0,23 87 467 0 0,-24-85-520 0 0,1-2 38 0 0,-2 1 0 0 0,2 15-1 0 0,-3-25 235 0 0,1-9 435 0 0,0 1-667 0 0,1 0-1 0 0,1 0 0 0 0,-1 0 1 0 0,1 0-1 0 0,8-12 1 0 0,23-31-449 0 0,-27 39 356 0 0,-5 9 13 0 0,30-43-233 0 0,67-74 1 0 0,-90 110 207 0 0,0 1 0 0 0,1 0 0 0 0,19-11 0 0 0,-26 17 41 0 0,1-1 1 0 0,0 1-1 0 0,0 1 0 0 0,0-1 0 0 0,0 0 0 0 0,1 1 1 0 0,-1 0-1 0 0,0 0 0 0 0,1 0 0 0 0,-1 1 1 0 0,0-1-1 0 0,1 1 0 0 0,-1 0 0 0 0,6 1 1 0 0,-9 0-3 0 0,0-1 1 0 0,1 1 0 0 0,-1-1 0 0 0,0 1 0 0 0,1 0 0 0 0,-1 0 0 0 0,0 0 0 0 0,0 0 0 0 0,0 0 0 0 0,0 0 0 0 0,0 0 0 0 0,0 0 0 0 0,0 0 0 0 0,0 1 0 0 0,0-1-1 0 0,0 0 1 0 0,-1 0 0 0 0,1 1 0 0 0,0-1 0 0 0,0 4 0 0 0,1 2 16 0 0,0 0 1 0 0,2 14-1 0 0,-1 1 14 0 0,-2-1 1 0 0,0 1 0 0 0,-2 0-1 0 0,0-1 1 0 0,-7 36 0 0 0,4-40 7 0 0,0-1-1 0 0,-1 0 1 0 0,-1 0 0 0 0,0 0 0 0 0,-1-1 0 0 0,0 0 0 0 0,-19 26 0 0 0,21-35 315 0 0,6-10 165 0 0,9-12-247 0 0,42-40-565 0 0,98-82 0 0 0,-149 137 290 0 0,0 0-1 0 0,1 0 1 0 0,-1 0-1 0 0,0 0 0 0 0,1 0 1 0 0,-1 0-1 0 0,1 0 1 0 0,-1 0-1 0 0,1 1 0 0 0,0-1 1 0 0,-1 1-1 0 0,1-1 1 0 0,3 0-1 0 0,-4 1-3 0 0,0 1-1 0 0,-1-1 1 0 0,1 0 0 0 0,0 1-1 0 0,0-1 1 0 0,0 1-1 0 0,0-1 1 0 0,-1 1 0 0 0,1-1-1 0 0,0 1 1 0 0,0-1 0 0 0,-1 1-1 0 0,1 0 1 0 0,0-1-1 0 0,-1 1 1 0 0,1 0 0 0 0,-1 0-1 0 0,1-1 1 0 0,-1 1 0 0 0,1 0-1 0 0,-1 0 1 0 0,0 0-1 0 0,1 0 1 0 0,-1-1 0 0 0,0 1-1 0 0,0 0 1 0 0,1 2 0 0 0,3 18-153 0 0,-1 0 1 0 0,0 0 0 0 0,-2 0 0 0 0,0 0-1 0 0,-4 32 1 0 0,2-20-2655 0 0,2 37 0 0 0,0-68 2491 0 0,-1 0-1 0 0,0 0 1 0 0,1 0-1 0 0,-1 0 1 0 0,1 1-1 0 0,0-1 0 0 0,0 0 1 0 0,0 0-1 0 0,0 0 1 0 0,0-1-1 0 0,0 1 1 0 0,3 4-1 0 0,6 2-2706 0 0</inkml:trace>
</inkml:ink>
</file>

<file path=ppt/ink/ink2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20:48.0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72 105 7365 0 0,'0'0'6526'0'0,"-10"5"-6396"0"0,-34 19 8 0 0,42-23-124 0 0,1 0-1 0 0,-1 0 1 0 0,1 1 0 0 0,0-1-1 0 0,0 1 1 0 0,-1-1-1 0 0,1 1 1 0 0,0-1-1 0 0,0 1 1 0 0,1 0 0 0 0,-1-1-1 0 0,0 1 1 0 0,1 0-1 0 0,-1 0 1 0 0,1-1 0 0 0,-1 1-1 0 0,1 0 1 0 0,0 0-1 0 0,0 0 1 0 0,0 0-1 0 0,0 0 1 0 0,0-1 0 0 0,0 1-1 0 0,0 0 1 0 0,1 3-1 0 0,0 3 34 0 0,-1-4-27 0 0,1-1-1 0 0,-1 1 1 0 0,1-1 0 0 0,0 1-1 0 0,0-1 1 0 0,0 1-1 0 0,0-1 1 0 0,0 0-1 0 0,1 1 1 0 0,0-1 0 0 0,-1 0-1 0 0,1 0 1 0 0,0 0-1 0 0,1 0 1 0 0,-1-1-1 0 0,6 6 1 0 0,-4-5 16 0 0,0 0 0 0 0,0 0 0 0 0,1 0 0 0 0,-1-1-1 0 0,1 1 1 0 0,0-1 0 0 0,0 0 0 0 0,0-1 0 0 0,0 1 0 0 0,10 1 0 0 0,-8-2 10 0 0,-1-1 0 0 0,1 0 0 0 0,0 0-1 0 0,-1 0 1 0 0,1 0 0 0 0,-1-1 0 0 0,1-1 0 0 0,10-2 0 0 0,-13 3-18 0 0,0-1-1 0 0,0 1 1 0 0,0-1-1 0 0,0 0 1 0 0,0-1 0 0 0,-1 1-1 0 0,1-1 1 0 0,-1 1 0 0 0,1-1-1 0 0,-1 0 1 0 0,0 0 0 0 0,0 0-1 0 0,3-5 1 0 0,-4 5 4 0 0,0-1 0 0 0,1 0 0 0 0,-1 0 0 0 0,-1 0 0 0 0,1 0 0 0 0,-1 0 0 0 0,1-1 0 0 0,-1 1 0 0 0,0 0 0 0 0,-1-1 0 0 0,1 1 0 0 0,-1-1 0 0 0,0 1 1 0 0,0-8-1 0 0,-1 6-15 0 0,-1 0 0 0 0,1 0 0 0 0,-1 0 0 0 0,0 0 0 0 0,0 1 0 0 0,-1-1 0 0 0,0 1 0 0 0,0-1 1 0 0,-6-7-1 0 0,2 4-64 0 0,0 0 0 0 0,0 1 0 0 0,-1 0 1 0 0,-1 1-1 0 0,1-1 0 0 0,-1 2 0 0 0,0-1 1 0 0,-1 1-1 0 0,0 1 0 0 0,0 0 0 0 0,-12-5 0 0 0,17 8-133 0 0,0 1-1 0 0,0 0 0 0 0,-1 0 0 0 0,1 0 1 0 0,0 0-1 0 0,-10 1 0 0 0,14 0 17 0 0,0 0 0 0 0,-1 0 1 0 0,1 0-1 0 0,0 0 0 0 0,0 0 0 0 0,-1 1 0 0 0,1-1 0 0 0,0 0 0 0 0,0 1 0 0 0,0-1 1 0 0,0 1-1 0 0,0 0 0 0 0,-1-1 0 0 0,1 1 0 0 0,0 0 0 0 0,0-1 0 0 0,0 1 0 0 0,1 0 1 0 0,-1 0-1 0 0,0 0 0 0 0,0 0 0 0 0,0 0 0 0 0,1 0 0 0 0,-1 0 0 0 0,0 0 0 0 0,1 0 0 0 0,-1 0 1 0 0,1 0-1 0 0,-1 1 0 0 0,1-1 0 0 0,0 0 0 0 0,-1 3 0 0 0,1-1-375 0 0,-1-2 170 0 0,1 1-1 0 0,0-1 1 0 0,0 1 0 0 0,0-1 0 0 0,0 1 0 0 0,0-1 0 0 0,0 1-1 0 0,0-1 1 0 0,0 1 0 0 0,1-1 0 0 0,-1 1 0 0 0,0-1 0 0 0,2 3-1 0 0,9 7-3426 0 0</inkml:trace>
</inkml:ink>
</file>

<file path=ppt/ink/ink2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20:48.4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170 317 5521 0 0,'0'0'9544'0'0,"-13"-9"-9371"0"0,1 0-140 0 0,-1 2-1 0 0,-18-10 1 0 0,30 17-31 0 0,0 0 1 0 0,0-1-1 0 0,0 1 0 0 0,-1 0 1 0 0,1-1-1 0 0,0 1 0 0 0,0 0 1 0 0,0 0-1 0 0,-1 0 0 0 0,1 0 1 0 0,0 0-1 0 0,0 0 0 0 0,0 1 1 0 0,-1-1-1 0 0,1 0 0 0 0,0 1 1 0 0,0-1-1 0 0,0 1 0 0 0,0-1 0 0 0,0 1 1 0 0,-2 0-1 0 0,1 1 0 0 0,-1 0 0 0 0,1 1 0 0 0,0-1 1 0 0,0 0-1 0 0,0 1 0 0 0,-1 2 0 0 0,-1 1-3 0 0,-3 3 12 0 0,1-1 0 0 0,0 1-1 0 0,1 1 1 0 0,0-1 0 0 0,1 1-1 0 0,0 0 1 0 0,0 0-1 0 0,1 0 1 0 0,0 0 0 0 0,1 1-1 0 0,0-1 1 0 0,1 1-1 0 0,0 21 1 0 0,1-30 9 0 0,0 0-1 0 0,0 0 1 0 0,1 1-1 0 0,-1-1 1 0 0,0 0-1 0 0,1 1 1 0 0,0-1-1 0 0,0 0 1 0 0,-1 0-1 0 0,1 0 1 0 0,0 0-1 0 0,1 0 1 0 0,-1 0-1 0 0,0 0 1 0 0,1 0-1 0 0,-1 0 1 0 0,1 0-1 0 0,-1-1 1 0 0,1 1-1 0 0,0-1 1 0 0,0 1-1 0 0,2 1 1 0 0,-2-2 24 0 0,1 0 0 0 0,-1 0 0 0 0,1-1 0 0 0,-1 1 0 0 0,1 0 0 0 0,-1-1 0 0 0,1 0 0 0 0,-1 1 0 0 0,1-1 0 0 0,-1 0 0 0 0,1 0 0 0 0,-1-1 0 0 0,1 1 0 0 0,0 0 0 0 0,-1-1 0 0 0,1 0 0 0 0,-1 1 0 0 0,0-1 0 0 0,5-3 0 0 0,3-1 19 0 0,0-1-1 0 0,0 0 1 0 0,-1-1 0 0 0,15-14-1 0 0,31-37-80 0 0,-41 42 5 0 0,246-302-334 0 0,-250 305 343 0 0,-6 8 100 0 0,0-1 0 0 0,0 0 0 0 0,0 0 0 0 0,0 0 0 0 0,-1 0 0 0 0,0-1 0 0 0,2-7 0 0 0,-6 13-289 0 0,-4 4 55 0 0,-4 5 17 0 0,-8 10 21 0 0,1 1 1 0 0,1 0 0 0 0,1 2-1 0 0,0-1 1 0 0,2 2 0 0 0,-13 27-1 0 0,18-31-556 0 0,0-1-1 0 0,2 1 0 0 0,0 0 1 0 0,0 0-1 0 0,2 0 0 0 0,0 0 1 0 0,2 1-1 0 0,0 36 0 0 0,2-50 290 0 0,-1-1 0 0 0,1 0 0 0 0,0 1-1 0 0,0-1 1 0 0,0 0 0 0 0,0 0 0 0 0,1 0 0 0 0,0 0-1 0 0,0 0 1 0 0,0 0 0 0 0,0 0 0 0 0,1-1 0 0 0,-1 1-1 0 0,1-1 1 0 0,0 0 0 0 0,6 6 0 0 0,12 6-2467 0 0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39:11.2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 9 10605 0 0,'0'0'11223'0'0,"-1"-2"-10783"0"0,-5-4-125 0 0,4 7 119 0 0,5 17 516 0 0,2 10-321 0 0,-4-19-589 0 0,0 0 0 0 0,1 0 0 0 0,0 0 0 0 0,0 0 0 0 0,5 11 0 0 0,-1-3 28 0 0,89 236-162 0 0,-89-239-500 0 0,1 0-1 0 0,4 19 1 0 0,-8-7-2884 0 0</inkml:trace>
</inkml:ink>
</file>

<file path=ppt/ink/ink2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20:48.6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95 212 664 0 0,'0'0'9353'0'0,"15"-13"-8470"0"0,11-8-541 0 0,55-46 1514 0 0,-66 54-1269 0 0,24-24 242 0 0,-37 35-763 0 0,1-1 0 0 0,-1 0 0 0 0,0 0 0 0 0,1-1 0 0 0,-2 1 0 0 0,1 0 0 0 0,0-1 0 0 0,-1 1 0 0 0,1-1-1 0 0,-1 1 1 0 0,1-5 0 0 0,-2 7-53 0 0,0 1-1 0 0,0-1 0 0 0,0 1 0 0 0,0-1 0 0 0,0 0 0 0 0,0 1 1 0 0,0-1-1 0 0,0 1 0 0 0,-1-1 0 0 0,1 0 0 0 0,0 1 1 0 0,0-1-1 0 0,-1 1 0 0 0,1-1 0 0 0,0 1 0 0 0,0-1 0 0 0,-1 1 1 0 0,1-1-1 0 0,-1 1 0 0 0,1-1 0 0 0,0 1 0 0 0,-1 0 1 0 0,1-1-1 0 0,-1 1 0 0 0,1 0 0 0 0,-1-1 0 0 0,1 1 0 0 0,-1 0 1 0 0,1 0-1 0 0,-1-1 0 0 0,0 1 0 0 0,1 0 0 0 0,-1 0 1 0 0,1 0-1 0 0,-2 0 0 0 0,-24-2 9 0 0,22 2-14 0 0,-8 0 44 0 0,-1 1-1 0 0,0 1 1 0 0,0 0-1 0 0,1 1 0 0 0,-1 1 1 0 0,1-1-1 0 0,0 2 1 0 0,-13 6-1 0 0,15-6 25 0 0,0 0 0 0 0,0 1 0 0 0,1 0 0 0 0,0 1 0 0 0,0 0-1 0 0,0 1 1 0 0,1-1 0 0 0,0 2 0 0 0,-10 12 0 0 0,15-16 14 0 0,0 0 0 0 0,0 0 0 0 0,0 0 0 0 0,1 0 0 0 0,0 0 0 0 0,0 0 0 0 0,0 1 0 0 0,1-1 0 0 0,-1 1-1 0 0,1-1 1 0 0,1 1 0 0 0,-1 0 0 0 0,1-1 0 0 0,0 1 0 0 0,0 0 0 0 0,2 10 0 0 0,0-9-44 0 0,0 0 0 0 0,0-1 1 0 0,1 1-1 0 0,0 0 0 0 0,0-1 0 0 0,1 0 0 0 0,0 0 0 0 0,0 0 0 0 0,0 0 0 0 0,0-1 1 0 0,1 1-1 0 0,11 8 0 0 0,-7-6-23 0 0,1-1 0 0 0,1 0 0 0 0,-1 0 1 0 0,1-1-1 0 0,0 0 0 0 0,20 6 0 0 0,72 15-1111 0 0,-97-25 956 0 0,4-1-515 0 0,-1 0-1 0 0,1 0 1 0 0,12-1 0 0 0,-10 0-2560 0 0</inkml:trace>
</inkml:ink>
</file>

<file path=ppt/ink/ink2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20:50.1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30 484 0 0,'0'0'9689'0'0,"-1"-5"-9008"0"0,-2-15-193 0 0,3 19-474 0 0,0 1-1 0 0,0 0 0 0 0,0 0 1 0 0,0 0-1 0 0,0 0 0 0 0,0 0 1 0 0,0-1-1 0 0,0 1 0 0 0,0 0 1 0 0,0 0-1 0 0,0 0 0 0 0,0 0 1 0 0,0 0-1 0 0,0-1 0 0 0,0 1 1 0 0,0 0-1 0 0,0 0 0 0 0,0 0 1 0 0,0 0-1 0 0,0 0 0 0 0,0 0 1 0 0,0-1-1 0 0,0 1 0 0 0,0 0 1 0 0,0 0-1 0 0,1 0 0 0 0,-1 0 1 0 0,0 0-1 0 0,0 0 0 0 0,0 0 1 0 0,0 0-1 0 0,0-1 1 0 0,0 1-1 0 0,1 0 0 0 0,-1 0 1 0 0,0 0-1 0 0,0 0 0 0 0,0 0 1 0 0,0 0-1 0 0,0 0 0 0 0,7 3 361 0 0,3 5 152 0 0,48 54 1392 0 0,-39-39-1467 0 0,2-2 1 0 0,37 32-1 0 0,-34-36-220 0 0,1-1 0 0 0,0-1 0 0 0,1-2-1 0 0,1 0 1 0 0,0-2 0 0 0,46 14-1 0 0,25-2 151 0 0,173 18 0 0 0,-175-29-349 0 0,419 28 37 0 0,1-32-5 0 0,186 9 283 0 0,278 28-393 0 0,286 16 234 0 0,-236 25-164 0 0,-364-7-23 0 0,-204-20 74 0 0,-315-45 2 0 0,209-7 0 0 0,-286-12-53 0 0,1-3 0 0 0,83-21 0 0 0,-75 8 6 0 0,0-3 1 0 0,77-36-1 0 0,-130 49 64 0 0,-1-1-1 0 0,0-1 0 0 0,-1-1 1 0 0,28-22-1 0 0,-44 30-18 0 0,0 0-1 0 0,-1-1 1 0 0,0 0-1 0 0,-1 0 1 0 0,0-1-1 0 0,0 0 1 0 0,0 0-1 0 0,-1 0 0 0 0,0-1 1 0 0,-1 0-1 0 0,0 0 1 0 0,0 0-1 0 0,-1 0 1 0 0,0 0-1 0 0,2-16 1 0 0,-3 12-28 0 0,-2 0 0 0 0,0-22 0 0 0,-2 5-1419 0 0,-6 44-8276 0 0</inkml:trace>
</inkml:ink>
</file>

<file path=ppt/ink/ink2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20:50.6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1 209 952 0 0,'0'0'11266'0'0,"16"-9"-10156"0"0,53-26-84 0 0,-58 30-783 0 0,0 0 0 0 0,0 1 0 0 0,0 0 0 0 0,1 1 0 0 0,0 1 0 0 0,-1-1 0 0 0,1 2 0 0 0,0 0 0 0 0,0 0 0 0 0,16 2 0 0 0,-12-1-161 0 0,25 2-107 0 0,0 2 0 0 0,0 2 0 0 0,53 15 0 0 0,-60-14-394 0 0,-22-5-283 0 0,-8-6-389 0 0,-4 2 936 0 0,0 1 1 0 0,-1-1-1 0 0,1 1 0 0 0,0 0 0 0 0,-1-1 0 0 0,0 1 1 0 0,1-1-1 0 0,-1 1 0 0 0,0 0 0 0 0,0 0 1 0 0,-1-2-1 0 0,-49-60-2373 0 0,0 1 3116 0 0,50 60-342 0 0,0 1 0 0 0,0-1 0 0 0,0 0 0 0 0,0 0 0 0 0,0 0 0 0 0,0 0 0 0 0,1 0 0 0 0,-1 0 0 0 0,0 0 0 0 0,1 0 0 0 0,0 0 0 0 0,0 0 0 0 0,-1-4 0 0 0,23 6 1089 0 0,-19 0-1295 0 0,0 1 1 0 0,-1 0 0 0 0,1 0 0 0 0,0 0-1 0 0,0 0 1 0 0,-1 1 0 0 0,1-1-1 0 0,-1 1 1 0 0,1-1 0 0 0,-1 1-1 0 0,1 0 1 0 0,-1 0 0 0 0,0 0-1 0 0,0 0 1 0 0,2 3 0 0 0,1 2 31 0 0,0 0 1 0 0,0 0 0 0 0,-1 0-1 0 0,4 9 1 0 0,-1 0-6 0 0,-1 0 1 0 0,-1 0-1 0 0,-1 0 1 0 0,0 1-1 0 0,2 25 1 0 0,-4-11-25 0 0,-1-1 1 0 0,-4 39-1 0 0,2-58-234 0 0,0 0 1 0 0,-1-1-1 0 0,-1 1 0 0 0,0 0 0 0 0,0-1 1 0 0,-1 1-1 0 0,0-1 0 0 0,-1 0 0 0 0,0 0 0 0 0,-1-1 1 0 0,0 0-1 0 0,-1 0 0 0 0,1 0 0 0 0,-2-1 0 0 0,1 1 1 0 0,-1-2-1 0 0,0 1 0 0 0,-13 8 0 0 0,17-14-7 0 0,-4 5-681 0 0,0-1 0 0 0,-1-1-1 0 0,0 0 1 0 0,-12 5 0 0 0,-18 3-3694 0 0</inkml:trace>
</inkml:ink>
</file>

<file path=ppt/ink/ink2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20:51.7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160 300 5885 0 0,'0'0'8746'0'0,"3"-5"-8663"0"0,-1 3-52 0 0,6-10 88 0 0,-5 11 60 0 0,-6 9 169 0 0,-1 4-24 0 0,0 0 1 0 0,-1-1-1 0 0,-1 0 0 0 0,-7 12 0 0 0,11-21-255 0 0,0 1 0 0 0,0 0 1 0 0,0-1-1 0 0,0 1 0 0 0,-1-1 1 0 0,1 0-1 0 0,-1 0 0 0 0,1 0 1 0 0,-1 0-1 0 0,0 0 0 0 0,0 0 1 0 0,0-1-1 0 0,0 1 0 0 0,0-1 1 0 0,0 0-1 0 0,0 0 0 0 0,0 0 1 0 0,0 0-1 0 0,-1-1 0 0 0,-5 1 1 0 0,7-1-46 0 0,-1 0 0 0 0,0 0 0 0 0,0 0 0 0 0,0 0 0 0 0,0-1 0 0 0,0 1 0 0 0,0-1 0 0 0,0 0 0 0 0,0 0 0 0 0,1 0 0 0 0,-1 0 0 0 0,0-1 0 0 0,1 1 0 0 0,-1 0 0 0 0,1-1 0 0 0,-1 0 0 0 0,1 0 0 0 0,0 0 0 0 0,0 0 0 0 0,0 0 0 0 0,0 0 0 0 0,0 0 0 0 0,0-1 0 0 0,0 1 0 0 0,1-1 0 0 0,-1 1 0 0 0,1-1 0 0 0,-2-4 0 0 0,2 1-22 0 0,-1 0 0 0 0,1 0 0 0 0,-1-1 0 0 0,2 1 0 0 0,-1 0 1 0 0,1-1-1 0 0,0 1 0 0 0,0-1 0 0 0,1 1 0 0 0,0 0 0 0 0,1-7 0 0 0,2-1-20 0 0,0 0-1 0 0,1 0 0 0 0,11-22 0 0 0,-2 8-78 0 0,33-47 0 0 0,-41 66 60 0 0,0 1-1 0 0,1 0 0 0 0,0 1 1 0 0,0 0-1 0 0,1 0 0 0 0,0 0 1 0 0,0 1-1 0 0,0 0 0 0 0,15-7 1 0 0,-21 12 29 0 0,0 0 0 0 0,0 0 0 0 0,0 0 0 0 0,0 1 0 0 0,0-1 0 0 0,0 1 0 0 0,0 0 0 0 0,0-1 0 0 0,0 1 0 0 0,0 0 0 0 0,0 0 0 0 0,0 0 0 0 0,1 1 0 0 0,-1-1 0 0 0,0 0 0 0 0,0 1 0 0 0,0-1 0 0 0,0 1 0 0 0,0 0 0 0 0,0 0 0 0 0,0 0 0 0 0,0 0 0 0 0,-1 0 0 0 0,1 0 0 0 0,0 0 0 0 0,-1 1 0 0 0,1-1 0 0 0,0 0 0 0 0,-1 1 0 0 0,0 0 0 0 0,3 2 0 0 0,2 5-10 0 0,0 0 0 0 0,-1 1 0 0 0,0 0-1 0 0,7 19 1 0 0,-8-18 23 0 0,14 37 26 0 0,-7-18-2 0 0,21 42 0 0 0,-28-64-11 0 0,0 0 0 0 0,1-1 0 0 0,0 1 0 0 0,1-1 1 0 0,-1-1-1 0 0,1 1 0 0 0,1-1 0 0 0,-1 0 0 0 0,15 11 0 0 0,-17-15 6 0 0,0 0-1 0 0,0 0 0 0 0,0 0 0 0 0,0 0 0 0 0,0-1 1 0 0,0 1-1 0 0,0-1 0 0 0,1 0 0 0 0,-1 0 0 0 0,0-1 1 0 0,1 1-1 0 0,-1-1 0 0 0,0 0 0 0 0,1 0 0 0 0,-1-1 1 0 0,1 1-1 0 0,-1-1 0 0 0,0 0 0 0 0,0 0 0 0 0,1 0 1 0 0,-1-1-1 0 0,0 0 0 0 0,0 1 0 0 0,0-1 0 0 0,0-1 1 0 0,6-4-1 0 0,-5 3 4 0 0,0 0 0 0 0,0-1 0 0 0,-1 0 1 0 0,1 0-1 0 0,-1 0 0 0 0,0 0 0 0 0,-1 0 0 0 0,0-1 1 0 0,1 0-1 0 0,-2 0 0 0 0,1 0 0 0 0,-1 0 0 0 0,0 0 1 0 0,0 0-1 0 0,0-1 0 0 0,-1 1 0 0 0,1-10 0 0 0,-2 7-26 0 0,1 0 0 0 0,-1 1 0 0 0,-1-1-1 0 0,0 0 1 0 0,0 0 0 0 0,0 1 0 0 0,-1-1-1 0 0,-1 1 1 0 0,1 0 0 0 0,-1-1 0 0 0,-1 1-1 0 0,0 0 1 0 0,0 1 0 0 0,0-1 0 0 0,-1 1-1 0 0,0 0 1 0 0,-12-13 0 0 0,15 18-54 0 0,-31-30-198 0 0,30 30 31 0 0,1 0 0 0 0,-1 0 0 0 0,1 1 0 0 0,-1-1 0 0 0,0 1 0 0 0,0 0 0 0 0,1-1 0 0 0,-1 1 0 0 0,0 0 0 0 0,0 1 0 0 0,0-1 0 0 0,-6 0-1 0 0,9 1 97 0 0,0 0 0 0 0,0 0-1 0 0,-1 1 1 0 0,1-1-1 0 0,0 0 1 0 0,0 0 0 0 0,0 0-1 0 0,-1 0 1 0 0,1 1-1 0 0,0-1 1 0 0,0 0 0 0 0,0 0-1 0 0,0 1 1 0 0,-1-1-1 0 0,1 0 1 0 0,0 0 0 0 0,0 1-1 0 0,0-1 1 0 0,0 0-1 0 0,0 1 1 0 0,0-1 0 0 0,0 0-1 0 0,0 0 1 0 0,0 1-1 0 0,0-1 1 0 0,0 0 0 0 0,0 1-1 0 0,0-1 1 0 0,0 0-1 0 0,0 12-1660 0 0,0-10 1281 0 0,4 11-2447 0 0,9 3-1054 0 0</inkml:trace>
</inkml:ink>
</file>

<file path=ppt/ink/ink2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20:52.1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88 3604 0 0,'0'0'12035'0'0,"4"7"-11808"0"0,-3-6-222 0 0,1 5 46 0 0,2 0 1 0 0,-1 0 0 0 0,1 0-1 0 0,0-1 1 0 0,0 1-1 0 0,0-1 1 0 0,1 0 0 0 0,0 0-1 0 0,8 6 1 0 0,-4-5 31 0 0,0 0 1 0 0,1-1-1 0 0,0 0 1 0 0,20 6 0 0 0,-23-9-26 0 0,0 0 0 0 0,0-1 1 0 0,1 1-1 0 0,-1-1 0 0 0,0-1 1 0 0,1 0-1 0 0,-1 0 0 0 0,11-1 1 0 0,-17 1-42 0 0,1 0 1 0 0,-1-1 0 0 0,1 1 0 0 0,-1 0 0 0 0,1-1-1 0 0,-1 1 1 0 0,0-1 0 0 0,1 0 0 0 0,-1 1-1 0 0,0-1 1 0 0,1 0 0 0 0,-1 0 0 0 0,0 0 0 0 0,0 0-1 0 0,0 0 1 0 0,0 0 0 0 0,0 0 0 0 0,0 0 0 0 0,0 0-1 0 0,0 0 1 0 0,0-1 0 0 0,0 1 0 0 0,-1 0 0 0 0,1-1-1 0 0,0 1 1 0 0,-1-1 0 0 0,1 1 0 0 0,-1 0-1 0 0,0-1 1 0 0,1 1 0 0 0,-1-1 0 0 0,0 1 0 0 0,0-1-1 0 0,0 1 1 0 0,0-1 0 0 0,0 1 0 0 0,-1-1 0 0 0,1 1-1 0 0,0-1 1 0 0,-1-2 0 0 0,-1-1-18 0 0,1-1 0 0 0,-1 1 1 0 0,-1 0-1 0 0,1-1 0 0 0,-1 1 1 0 0,1 0-1 0 0,-1 1 0 0 0,-1-1 0 0 0,-4-6 1 0 0,-15-11-392 0 0,-34-26 0 0 0,43 38-285 0 0,50 8-1804 0 0,2 1 2261 0 0,-10 0 625 0 0,0 1-1 0 0,-1 2 0 0 0,51 8 1 0 0,-71-8-338 0 0,0 0 0 0 0,0 0 0 0 0,0 0 0 0 0,0 1 0 0 0,0 0 0 0 0,-1 0 0 0 0,1 1 0 0 0,-1 0 0 0 0,0 0 0 0 0,0 1 0 0 0,0-1 0 0 0,-1 1 0 0 0,0 1 0 0 0,0-1 0 0 0,0 1 0 0 0,0-1 0 0 0,-1 1 0 0 0,0 1 1 0 0,4 8-1 0 0,-6-11-11 0 0,-1-1 0 0 0,0 1 0 0 0,0 0 0 0 0,0 0 0 0 0,-1 0 0 0 0,1 0 0 0 0,-1 0 0 0 0,0 6 0 0 0,0-8 1038 0 0,0-24 438 0 0,-1 8-1804 0 0,2 1 0 0 0,4-28 1 0 0,-4 37-22 0 0,0 0 1 0 0,0 0 0 0 0,0 0 0 0 0,1 0 0 0 0,0 0 0 0 0,0 0-1 0 0,0 0 1 0 0,0 0 0 0 0,0 1 0 0 0,1-1 0 0 0,0 1-1 0 0,0-1 1 0 0,6-4 0 0 0,-7 6-133 0 0,-1 1 1 0 0,1 0-1 0 0,0 0 1 0 0,0 1-1 0 0,0-1 1 0 0,0 0-1 0 0,0 1 0 0 0,0-1 1 0 0,0 1-1 0 0,0 0 1 0 0,0-1-1 0 0,1 1 0 0 0,-1 0 1 0 0,0 0-1 0 0,3 1 1 0 0,7-1-3024 0 0,9 0-805 0 0</inkml:trace>
</inkml:ink>
</file>

<file path=ppt/ink/ink2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20:52.7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162 364 3968 0 0,'0'0'5718'0'0,"-3"-12"-4412"0"0,3 9-1176 0 0,-7-29 1862 0 0,-3-32 0 0 0,10 63-1914 0 0,0-1 1 0 0,0 1-1 0 0,0 0 1 0 0,0 0-1 0 0,0 0 0 0 0,0 0 1 0 0,-1 0-1 0 0,1 0 0 0 0,0 0 1 0 0,-1 0-1 0 0,1 0 0 0 0,-1 0 1 0 0,1 0-1 0 0,-1 0 1 0 0,0 0-1 0 0,1 0 0 0 0,-1 1 1 0 0,0-1-1 0 0,1 0 0 0 0,-2-1 1 0 0,1 2-78 0 0,0 0 0 0 0,0 0 0 0 0,0 0 0 0 0,0-1 1 0 0,0 1-1 0 0,0 0 0 0 0,0 0 0 0 0,0 0 0 0 0,0 0 1 0 0,0 1-1 0 0,0-1 0 0 0,0 0 0 0 0,0 0 0 0 0,0 0 0 0 0,0 1 1 0 0,0-1-1 0 0,0 1 0 0 0,0-1 0 0 0,1 1 0 0 0,-1-1 1 0 0,0 1-1 0 0,-1 0 0 0 0,-6 5 8 0 0,0 1-1 0 0,0-1 1 0 0,1 2 0 0 0,0-1-1 0 0,0 1 1 0 0,0 0 0 0 0,1 0-1 0 0,1 0 1 0 0,-1 1 0 0 0,-4 10-1 0 0,5-7 16 0 0,0 0 0 0 0,0 1 0 0 0,1-1 0 0 0,1 1-1 0 0,0 0 1 0 0,1 0 0 0 0,-1 19 0 0 0,2-26-27 0 0,2-1 0 0 0,-1 0 0 0 0,0 0 0 0 0,1 0 1 0 0,0 1-1 0 0,0-1 0 0 0,1 0 0 0 0,-1 0 0 0 0,1 0 0 0 0,4 6 0 0 0,-5-8 19 0 0,0-1 1 0 0,1 0-1 0 0,0 0 0 0 0,-1 1 0 0 0,1-1 1 0 0,0 0-1 0 0,0-1 0 0 0,0 1 0 0 0,1 0 1 0 0,-1-1-1 0 0,0 1 0 0 0,1-1 0 0 0,-1 1 0 0 0,1-1 1 0 0,-1 0-1 0 0,1 0 0 0 0,-1 0 0 0 0,1-1 1 0 0,0 1-1 0 0,-1-1 0 0 0,5 1 0 0 0,0-1 18 0 0,-1 0 1 0 0,0 0-1 0 0,1 0 0 0 0,-1-1 0 0 0,0 0 0 0 0,0-1 1 0 0,0 1-1 0 0,0-1 0 0 0,0 0 0 0 0,0-1 0 0 0,0 0 0 0 0,-1 1 1 0 0,1-2-1 0 0,-1 1 0 0 0,0-1 0 0 0,0 0 0 0 0,0 0 1 0 0,0 0-1 0 0,-1 0 0 0 0,1-1 0 0 0,4-7 0 0 0,3-5-14 0 0,-1 0 0 0 0,0-1-1 0 0,-1 0 1 0 0,-1-1 0 0 0,7-21-1 0 0,-3 0-12 0 0,12-62 0 0 0,-18 59 131 0 0,-1-1 0 0 0,-2-81 0 0 0,-4 123-229 0 0,0 25-440 0 0,1-1 647 0 0,1 0-1 0 0,0-1 0 0 0,9 36 1 0 0,28 61-415 0 0,-38-114-4 0 0,2 9-5806 0 0,-3-13 5874 0 0,0 1-1 0 0,0-1 0 0 0,-1 1 0 0 0,1-1 1 0 0,0 1-1 0 0,-1-1 0 0 0,1 0 1 0 0,-1 1-1 0 0,1-1 0 0 0,0 1 1 0 0,-1-1-1 0 0,1 0 0 0 0,-1 1 1 0 0,1-1-1 0 0,-1 0 0 0 0,1 0 0 0 0,-1 1 1 0 0,1-1-1 0 0,-1 0 0 0 0,1 0 1 0 0,-1 0-1 0 0,1 0 0 0 0,-1 0 1 0 0,0 0-1 0 0,1 1 0 0 0,-1-1 1 0 0,0-1-1 0 0,-13 2-3862 0 0</inkml:trace>
</inkml:ink>
</file>

<file path=ppt/ink/ink2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20:53.3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54 108 820 0 0,'0'0'12694'0'0,"-3"-4"-12423"0"0,-5-3 58 0 0,8 7-311 0 0,-1 0 1 0 0,1 0-1 0 0,0 0 0 0 0,0 0 1 0 0,-1 0-1 0 0,1 0 0 0 0,0 0 1 0 0,0 1-1 0 0,-1-1 0 0 0,1 0 1 0 0,0 0-1 0 0,0 0 0 0 0,-1 0 1 0 0,1 0-1 0 0,0 0 0 0 0,0 1 1 0 0,0-1-1 0 0,-1 0 0 0 0,1 0 1 0 0,0 0-1 0 0,0 1 0 0 0,0-1 1 0 0,0 0-1 0 0,-1 0 0 0 0,1 1 1 0 0,0-1-1 0 0,-8 28 1021 0 0,5-13-748 0 0,-5 24 22 0 0,0 1-1 0 0,3 0 1 0 0,2 0-1 0 0,2 73 1 0 0,3-103 321 0 0,2-17-135 0 0,5-22 14 0 0,-7 21-510 0 0,8-25-28 0 0,2 0 0 0 0,2 0-1 0 0,26-46 1 0 0,-11 32-58 0 0,52-66 0 0 0,-77 108 52 0 0,0 0 1 0 0,0 1 0 0 0,0-1-1 0 0,1 1 1 0 0,0 0 0 0 0,-1 0-1 0 0,8-4 1 0 0,-10 7 24 0 0,-1 1 0 0 0,1-1 0 0 0,-1 1 0 0 0,1-1-1 0 0,-1 1 1 0 0,1-1 0 0 0,0 1 0 0 0,-1 0 0 0 0,1 0 0 0 0,-1 0 0 0 0,1 0 0 0 0,0 0-1 0 0,-1 0 1 0 0,1 0 0 0 0,-1 0 0 0 0,1 1 0 0 0,0-1 0 0 0,-1 1 0 0 0,1-1 0 0 0,-1 1 0 0 0,1-1-1 0 0,-1 1 1 0 0,0 0 0 0 0,1 0 0 0 0,-1 0 0 0 0,0 0 0 0 0,1 0 0 0 0,-1 0 0 0 0,0 0-1 0 0,0 0 1 0 0,0 0 0 0 0,2 3 0 0 0,2 3 6 0 0,0 1 0 0 0,0-1 0 0 0,-1 1 0 0 0,0 1 0 0 0,-1-1 0 0 0,0 0 0 0 0,0 1 0 0 0,0 0 0 0 0,-1-1 0 0 0,1 15-1 0 0,0 11 48 0 0,-1 49 0 0 0,-2-56-29 0 0,-1-13 54 0 0,0 4-140 0 0,2-16 312 0 0,2-8 393 0 0,6-15-608 0 0,0 0 0 0 0,2 1 0 0 0,0 0 0 0 0,26-33 0 0 0,-20 28-69 0 0,-8 11 58 0 0,0 1 0 0 0,1 1 0 0 0,1 0 0 0 0,0 0 0 0 0,16-13 0 0 0,-26 24-21 0 0,-1 1-1 0 0,1-1 0 0 0,0 1 0 0 0,-1-1 0 0 0,1 1 0 0 0,0 0 0 0 0,0-1 0 0 0,-1 1 0 0 0,1 0 0 0 0,0-1 0 0 0,0 1 0 0 0,0 0 0 0 0,-1 0 0 0 0,1 0 0 0 0,0 0 0 0 0,0 0 0 0 0,0 0 0 0 0,0 0 1 0 0,-1 0-1 0 0,1 0 0 0 0,0 0 0 0 0,0 1 0 0 0,0-1 0 0 0,-1 0 0 0 0,1 0 0 0 0,0 1 0 0 0,0-1 0 0 0,-1 1 0 0 0,1-1 0 0 0,0 0 0 0 0,-1 1 0 0 0,1-1 0 0 0,0 1 0 0 0,-1 0 0 0 0,1-1 1 0 0,-1 1-1 0 0,1-1 0 0 0,-1 1 0 0 0,1 0 0 0 0,0 1 0 0 0,2 3-38 0 0,0 1 1 0 0,0-1 0 0 0,-1 1-1 0 0,3 9 1 0 0,-3-10 71 0 0,15 54-588 0 0,-10-31-343 0 0,2-1-1 0 0,16 34 0 0 0,-21-52 350 0 0,1-1-1 0 0,-1 0 0 0 0,2 0 0 0 0,-1 0 0 0 0,1-1 0 0 0,1 1 1 0 0,-1-2-1 0 0,1 1 0 0 0,0-1 0 0 0,1 0 0 0 0,8 6 1 0 0,-9-8-84 0 0,1 0 1 0 0,-1-1 0 0 0,1 0-1 0 0,0 0 1 0 0,0 0 0 0 0,0-1 0 0 0,0 0-1 0 0,0-1 1 0 0,0 1 0 0 0,12-1 0 0 0,15-1-1259 0 0</inkml:trace>
</inkml:ink>
</file>

<file path=ppt/ink/ink2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20:53.5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250 267 1328 0 0,'0'0'4042'0'0,"6"-15"-2089"0"0,18-51-317 0 0,-23 63-1461 0 0,0-1 0 0 0,0 0-1 0 0,0 0 1 0 0,-1 0-1 0 0,1 1 1 0 0,-1-1 0 0 0,0 0-1 0 0,-1 0 1 0 0,1 0-1 0 0,-1 0 1 0 0,1 0-1 0 0,-1 1 1 0 0,0-1 0 0 0,-1 0-1 0 0,1 1 1 0 0,-1-1-1 0 0,1 0 1 0 0,-1 1 0 0 0,-4-6-1 0 0,-1 1 288 0 0,0 0 0 0 0,0 0 0 0 0,-1 0 0 0 0,-17-12 0 0 0,15 13-150 0 0,-1 0 0 0 0,0 0-1 0 0,0 1 1 0 0,-24-9-1 0 0,29 12-209 0 0,-1 1-1 0 0,1 0 1 0 0,-1 1-1 0 0,0-1 1 0 0,1 1-1 0 0,-1 1 0 0 0,0-1 1 0 0,0 1-1 0 0,0 0 1 0 0,-13 3-1 0 0,18-2-93 0 0,-1-1 0 0 0,0 1 0 0 0,1 0 0 0 0,-1 1-1 0 0,1-1 1 0 0,0 0 0 0 0,-1 1 0 0 0,1-1 0 0 0,0 1 0 0 0,0 0 0 0 0,0 0 0 0 0,0 0 0 0 0,0 0 0 0 0,0 0-1 0 0,0 0 1 0 0,1 0 0 0 0,-1 1 0 0 0,1-1 0 0 0,0 0 0 0 0,0 1 0 0 0,0-1 0 0 0,0 1 0 0 0,0 0-1 0 0,0-1 1 0 0,1 1 0 0 0,-1 0 0 0 0,1 0 0 0 0,-1 4 0 0 0,1-1-3 0 0,0 1 0 0 0,0-1 0 0 0,1 1 0 0 0,0-1 0 0 0,0 0 0 0 0,0 1 0 0 0,1-1 0 0 0,0 0 0 0 0,0 0 0 0 0,0 0 0 0 0,5 7 0 0 0,0-2-2 0 0,0 0 0 0 0,1-1 1 0 0,0 0-1 0 0,1 0 1 0 0,0-1-1 0 0,1 0 1 0 0,11 8-1 0 0,-13-11-312 0 0,0 0-1 0 0,1-1 1 0 0,0 0 0 0 0,0-1-1 0 0,0 0 1 0 0,1 0-1 0 0,-1-1 1 0 0,1-1 0 0 0,17 4-1 0 0,-25-6-111 0 0,12 1-1901 0 0,-7-3-2077 0 0</inkml:trace>
</inkml:ink>
</file>

<file path=ppt/ink/ink2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20:53.8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81 5897 0 0,'0'0'6790'0'0,"4"-12"-5227"0"0,10-39-273 0 0,-13 50-1110 0 0,-1-1 0 0 0,0 1 0 0 0,1-1 0 0 0,0 1 1 0 0,-1-1-1 0 0,1 1 0 0 0,0-1 0 0 0,0 1 0 0 0,1-2 0 0 0,-2 3-162 0 0,0 0-1 0 0,1 0 1 0 0,-1 0 0 0 0,0-1-1 0 0,0 1 1 0 0,0 0-1 0 0,0 0 1 0 0,1 0 0 0 0,-1 0-1 0 0,0 0 1 0 0,0 0-1 0 0,0 0 1 0 0,1 0 0 0 0,-1 0-1 0 0,0 0 1 0 0,0 0-1 0 0,0 0 1 0 0,1 0 0 0 0,-1 0-1 0 0,0 0 1 0 0,0 0-1 0 0,0 0 1 0 0,1 0 0 0 0,-1 0-1 0 0,0 0 1 0 0,0 0 0 0 0,0 0-1 0 0,0 0 1 0 0,1 0-1 0 0,-1 0 1 0 0,0 1 0 0 0,0-1-1 0 0,0 0 1 0 0,0 0-1 0 0,1 0 1 0 0,-1 0 0 0 0,0 0-1 0 0,0 1 1 0 0,2 1-2 0 0,-1 1 1 0 0,1 0-1 0 0,-1-1 1 0 0,0 1-1 0 0,0 0 0 0 0,1 3 1 0 0,-1-1 215 0 0,11 25-40 0 0,-2 1 0 0 0,-2 1 0 0 0,0-1 0 0 0,-3 1 0 0 0,3 38 0 0 0,-3 166-1883 0 0,-5-159 243 0 0,0 1-3670 0 0,2-62 2062 0 0,6 1-1210 0 0</inkml:trace>
</inkml:ink>
</file>

<file path=ppt/ink/ink2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20:54.4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159 476 208 0 0,'0'0'3654'0'0,"14"-11"-1834"0"0,40-35-163 0 0,-48 41-1275 0 0,-1 0-1 0 0,0-1 0 0 0,0 1 0 0 0,0-1 1 0 0,-1 0-1 0 0,0-1 0 0 0,5-9 0 0 0,-7 11 0 0 0,0 0 0 0 0,0-1 0 0 0,-1 1 0 0 0,0-1 0 0 0,0 1 0 0 0,0-1 0 0 0,-1-10 0 0 0,0 14-267 0 0,0-1-1 0 0,0 1 1 0 0,0 0-1 0 0,-1 0 1 0 0,1-1 0 0 0,-1 1-1 0 0,1 0 1 0 0,-1 0-1 0 0,0 0 1 0 0,0 0-1 0 0,0 0 1 0 0,0 0-1 0 0,0 0 1 0 0,-1 0 0 0 0,1 0-1 0 0,-3-2 1 0 0,1 1-18 0 0,0 1 0 0 0,0 0 0 0 0,0 0 1 0 0,0 0-1 0 0,0 0 0 0 0,-1 0 0 0 0,1 1 1 0 0,-1-1-1 0 0,-5-1 0 0 0,2 2-19 0 0,-1-1 0 0 0,0 1 0 0 0,1 0 0 0 0,-1 1 0 0 0,0 0 1 0 0,0 0-1 0 0,0 0 0 0 0,1 1 0 0 0,-11 3 0 0 0,10-1-64 0 0,-1 0-1 0 0,1 0 1 0 0,0 1-1 0 0,0 0 1 0 0,1 1 0 0 0,-1-1-1 0 0,1 2 1 0 0,0-1 0 0 0,1 1-1 0 0,-1 0 1 0 0,1 0 0 0 0,0 1-1 0 0,0 0 1 0 0,1 0 0 0 0,-8 13-1 0 0,10-15-17 0 0,0 0 0 0 0,1 1 0 0 0,0-1 0 0 0,-1 1 1 0 0,1-1-1 0 0,1 1 0 0 0,-1 0 0 0 0,1 0 0 0 0,0 0 0 0 0,1 0 0 0 0,-1 0 0 0 0,1 0 0 0 0,1 0 0 0 0,-1 0 0 0 0,1 0 0 0 0,0 0 0 0 0,0-1 0 0 0,0 1 1 0 0,1 0-1 0 0,0 0 0 0 0,0-1 0 0 0,1 1 0 0 0,5 8 0 0 0,-5-10 13 0 0,0 0 0 0 0,1 0 1 0 0,-1-1-1 0 0,1 1 0 0 0,0-1 0 0 0,0 0 1 0 0,0 0-1 0 0,1-1 0 0 0,-1 1 0 0 0,0-1 1 0 0,1 0-1 0 0,0 0 0 0 0,-1 0 0 0 0,1-1 0 0 0,0 0 1 0 0,0 0-1 0 0,0 0 0 0 0,0 0 0 0 0,0-1 1 0 0,0 0-1 0 0,0 0 0 0 0,0 0 0 0 0,0-1 1 0 0,0 0-1 0 0,0 0 0 0 0,0 0 0 0 0,0 0 1 0 0,-1-1-1 0 0,1 0 0 0 0,8-4 0 0 0,0-2 11 0 0,0-1-1 0 0,-1 0 0 0 0,-1-1 1 0 0,1 0-1 0 0,-1-1 1 0 0,-1 0-1 0 0,14-20 0 0 0,55-95-64 0 0,-53 81 97 0 0,-1-2 0 0 0,-3-1 0 0 0,21-66 0 0 0,-43 114-50 0 0,3-7 108 0 0,-2 0 0 0 0,1 0-1 0 0,-1 0 1 0 0,1-8 0 0 0,-16 46-512 0 0,-12 34 512 0 0,-22 90 1 0 0,38-115-392 0 0,3 1 0 0 0,1 0 0 0 0,-1 67 0 0 0,7-103 181 0 0,0 1 0 0 0,1-1 1 0 0,-1 1-1 0 0,1-1 0 0 0,0 1 0 0 0,1-1 0 0 0,-1 0 0 0 0,1 1 0 0 0,0-1 0 0 0,5 8 0 0 0,-6-10 24 0 0,1-1-1 0 0,0 1 1 0 0,0-1-1 0 0,0 0 1 0 0,1 1-1 0 0,-1-1 1 0 0,0 0-1 0 0,1 0 1 0 0,-1-1 0 0 0,1 1-1 0 0,0 0 1 0 0,0-1-1 0 0,0 0 1 0 0,0 1-1 0 0,0-1 1 0 0,0 0-1 0 0,0-1 1 0 0,0 1-1 0 0,5 0 1 0 0,1 0-83 0 0,0-1 0 0 0,0 0 1 0 0,0-1-1 0 0,0 0 1 0 0,-1-1-1 0 0,1 1 1 0 0,0-1-1 0 0,-1-1 0 0 0,1 0 1 0 0,-1 0-1 0 0,9-5 1 0 0,-10 4 263 0 0,-1 0 1 0 0,1 0 0 0 0,0-1 0 0 0,-1 1 0 0 0,0-2-1 0 0,0 1 1 0 0,-1 0 0 0 0,1-1 0 0 0,-1 0 0 0 0,0-1-1 0 0,-1 1 1 0 0,7-13 0 0 0,-10 16 217 0 0,0 0 0 0 0,0 0 0 0 0,0 0 0 0 0,0 0 0 0 0,0-1 0 0 0,-1 1 0 0 0,1 0 0 0 0,-1-1 0 0 0,0-3 0 0 0,-6 8-71 0 0,0 6-260 0 0,1-1 1 0 0,0 1-1 0 0,0 0 1 0 0,1 0-1 0 0,0 1 0 0 0,-3 7 1 0 0,2-2-392 0 0,0 0 1 0 0,1 1-1 0 0,0 0 0 0 0,1 0 1 0 0,1 0-1 0 0,0 0 0 0 0,1 0 1 0 0,1 28-1 0 0,0-41 156 0 0,0 0 1 0 0,0 0-1 0 0,0 0 1 0 0,0 0-1 0 0,0 0 0 0 0,0 0 1 0 0,0 0-1 0 0,1 0 1 0 0,-1 0-1 0 0,0 0 1 0 0,1 0-1 0 0,-1 0 0 0 0,1 0 1 0 0,-1 0-1 0 0,1 0 1 0 0,-1 0-1 0 0,1 0 1 0 0,0-1-1 0 0,-1 1 0 0 0,1 0 1 0 0,0 0-1 0 0,0-1 1 0 0,0 1-1 0 0,0 0 1 0 0,-1-1-1 0 0,1 1 1 0 0,0-1-1 0 0,0 1 0 0 0,0-1 1 0 0,2 1-1 0 0,13 0-4725 0 0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39:11.7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0 288 10153 0 0,'0'0'8563'0'0,"15"-13"-8327"0"0,51-38-90 0 0,-61 48-137 0 0,0-1 1 0 0,0 1 0 0 0,0 0-1 0 0,1 0 1 0 0,0 1 0 0 0,-1 0 0 0 0,1 0-1 0 0,6-2 1 0 0,3 0-9 0 0,52-13 7 0 0,-42 11-61 0 0,-1-1-1 0 0,44-18 1 0 0,-67 25 60 0 0,1-1 0 0 0,-1 0 0 0 0,0 0 0 0 0,0 0 0 0 0,0 0 0 0 0,0 0 0 0 0,0-1 0 0 0,0 1 0 0 0,0 0 0 0 0,0 0 0 0 0,0-1 0 0 0,0 1 0 0 0,-1 0 0 0 0,1-1 0 0 0,-1 1 0 0 0,1-1 0 0 0,-1 1 0 0 0,1-1 0 0 0,-1 1 0 0 0,0-3 0 0 0,1-4 35 0 0,0 0 1 0 0,-2-15-1 0 0,0 9 61 0 0,1 13-96 0 0,0-1 0 0 0,0 1-1 0 0,0 0 1 0 0,-1-1 0 0 0,1 1 0 0 0,0-1 0 0 0,-1 1-1 0 0,1 0 1 0 0,-1-1 0 0 0,0 1 0 0 0,1 0 0 0 0,-1 0-1 0 0,0-1 1 0 0,0 1 0 0 0,0 0 0 0 0,0 0 0 0 0,0 0-1 0 0,-2-2 1 0 0,2 2 33 0 0,0 0-1 0 0,-1 0 1 0 0,1-1-1 0 0,0 1 1 0 0,0-1-1 0 0,0 1 1 0 0,0-1-1 0 0,0 1 1 0 0,-1-4-1 0 0,2 4-23 0 0,-1 1-1 0 0,1 0 1 0 0,0-1 0 0 0,0 1-1 0 0,0-1 1 0 0,0 1 0 0 0,0 0-1 0 0,0-1 1 0 0,0 1 0 0 0,0-1-1 0 0,0 1 1 0 0,0-1 0 0 0,0 1-1 0 0,0 0 1 0 0,0-1 0 0 0,0 1-1 0 0,0-1 1 0 0,0 1 0 0 0,0-1-1 0 0,1 1 1 0 0,-1 0 0 0 0,0-1-1 0 0,0 1 1 0 0,0 0 0 0 0,1-1-1 0 0,-1 1 1 0 0,0 0 0 0 0,1-1-1 0 0,-1 1 1 0 0,0 0 0 0 0,0-1-1 0 0,1 1 1 0 0,-1 0 0 0 0,1 0-1 0 0,-1-1 1 0 0,0 1 0 0 0,1 0-1 0 0,-1 0 1 0 0,0 0 0 0 0,1 0-1 0 0,-1 0 1 0 0,1-1 0 0 0,-1 1-1 0 0,1 0 1 0 0,-1 0 0 0 0,0 0-1 0 0,1 0 1 0 0,0 0 0 0 0,-4 12 244 0 0,-12 10 180 0 0,8-12-198 0 0,1 0 0 0 0,-9 17 1 0 0,13-23-153 0 0,1 0 1 0 0,-1 0 0 0 0,1 1-1 0 0,0-1 1 0 0,0 0 0 0 0,1 0-1 0 0,-1 0 1 0 0,1 1-1 0 0,0-1 1 0 0,0 0 0 0 0,1 6-1 0 0,0-8-86 0 0,0 0 0 0 0,-1 1 0 0 0,1-1 0 0 0,0 0-1 0 0,1 0 1 0 0,-1 0 0 0 0,0 0 0 0 0,0 0-1 0 0,1 0 1 0 0,-1-1 0 0 0,1 1 0 0 0,0 0 0 0 0,-1-1-1 0 0,1 1 1 0 0,0-1 0 0 0,0 1 0 0 0,0-1-1 0 0,0 0 1 0 0,0 0 0 0 0,3 1 0 0 0,4 2 12 0 0,0-1-1 0 0,0 0 1 0 0,15 3 0 0 0,-1-2-280 0 0,0-2 0 0 0,0 0 0 0 0,0-1 0 0 0,40-4-1 0 0,-59 3-186 0 0,25-5-3329 0 0,-14-2-6774 0 0</inkml:trace>
</inkml:ink>
</file>

<file path=ppt/ink/ink2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20:54.7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220 9 1656 0 0,'0'0'12953'0'0,"-11"-3"-12867"0"0,2 1-37 0 0,1 1 0 0 0,-1 0 0 0 0,-11-1 0 0 0,20 3-42 0 0,-1-1-1 0 0,0 0 0 0 0,1 0 0 0 0,-1 0 1 0 0,1 0-1 0 0,-1 1 0 0 0,1-1 1 0 0,-1 0-1 0 0,1 0 0 0 0,-1 1 0 0 0,1-1 1 0 0,-1 0-1 0 0,1 1 0 0 0,-1-1 1 0 0,1 1-1 0 0,0-1 0 0 0,-1 1 0 0 0,1-1 1 0 0,0 1-1 0 0,-1-1 0 0 0,1 1 1 0 0,0-1-1 0 0,-1 1 0 0 0,1-1 0 0 0,0 1 1 0 0,0-1-1 0 0,0 1 0 0 0,0-1 1 0 0,0 1-1 0 0,-1 0 0 0 0,1 21 214 0 0,1-14-110 0 0,0 13 146 0 0,2 1 0 0 0,0-1 0 0 0,10 36 0 0 0,-7-35-206 0 0,-1 1 0 0 0,-1 0-1 0 0,1 24 1 0 0,-4-40-50 0 0,-1-1 10 0 0,0-1 0 0 0,0 1 0 0 0,0 0 0 0 0,-1 0 0 0 0,-1 7 0 0 0,2-12-2 0 0,-1 1-1 0 0,1-1 0 0 0,-1 1 1 0 0,0-1-1 0 0,1 0 0 0 0,-1 1 0 0 0,0-1 1 0 0,0 0-1 0 0,0 0 0 0 0,0 0 1 0 0,0 1-1 0 0,0-1 0 0 0,0 0 0 0 0,0 0 1 0 0,0-1-1 0 0,-1 1 0 0 0,1 0 1 0 0,0 0-1 0 0,-1 0 0 0 0,1-1 0 0 0,0 1 1 0 0,-1-1-1 0 0,1 1 0 0 0,-1-1 1 0 0,-2 1-1 0 0,-2 0-105 0 0,0-1-1 0 0,0 1 1 0 0,0-1 0 0 0,-1 0-1 0 0,1-1 1 0 0,0 0 0 0 0,0 0 0 0 0,0 0-1 0 0,0 0 1 0 0,0-1 0 0 0,0 0 0 0 0,0-1-1 0 0,1 1 1 0 0,-1-1 0 0 0,-5-3-1 0 0,5 2-499 0 0,0-1 0 0 0,1 1 0 0 0,-1-1 0 0 0,1 0 0 0 0,0 0-1 0 0,1 0 1 0 0,-1-1 0 0 0,-3-6 0 0 0,1-5-2948 0 0,6-9-2001 0 0</inkml:trace>
</inkml:ink>
</file>

<file path=ppt/ink/ink2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20:55.0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72 0 6189 0 0,'0'0'9430'0'0,"8"9"-9110"0"0,-6-7-300 0 0,2 2 11 0 0,0-1-1 0 0,-1 2 0 0 0,1-1 1 0 0,-1 0-1 0 0,0 1 0 0 0,0-1 0 0 0,-1 1 1 0 0,1 0-1 0 0,-1 0 0 0 0,0 0 1 0 0,0 0-1 0 0,-1 0 0 0 0,1 0 1 0 0,-1 0-1 0 0,0 7 0 0 0,2 43 254 0 0,-3 0-1 0 0,-14 108 1 0 0,10-137-828 0 0,-2 0 0 0 0,-1 0-1 0 0,0 0 1 0 0,-2-1 0 0 0,-2 0-1 0 0,0-1 1 0 0,-1 0 0 0 0,-18 27-1 0 0,16-37-3967 0 0</inkml:trace>
</inkml:ink>
</file>

<file path=ppt/ink/ink2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20:55.3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29 416 0 0,'0'0'13511'0'0,"14"-6"-13237"0"0,-2 0-233 0 0,0 1-1 0 0,23-6 0 0 0,-34 11-35 0 0,0 0-1 0 0,0 0 1 0 0,0 0 0 0 0,0 0 0 0 0,0 0-1 0 0,0 0 1 0 0,0 0 0 0 0,-1 0 0 0 0,1 0-1 0 0,0 1 1 0 0,0-1 0 0 0,0 0 0 0 0,0 0 0 0 0,0 1-1 0 0,0-1 1 0 0,0 1 0 0 0,-1-1 0 0 0,1 1-1 0 0,0-1 1 0 0,0 1 0 0 0,-1 0 0 0 0,1-1-1 0 0,0 1 1 0 0,-1 0 0 0 0,1 0 0 0 0,0 0-1 0 0,1 3 21 0 0,-1-1-1 0 0,1 0 0 0 0,-1 0 0 0 0,0 1 0 0 0,1 4 1 0 0,0-2 12 0 0,2 8-20 0 0,0 1 1 0 0,-2-1 0 0 0,0 0 0 0 0,0 1-1 0 0,-1 0 1 0 0,-2 22 0 0 0,0-30 7 0 0,0 0-1 0 0,0 1 1 0 0,0-1 0 0 0,-1 1 0 0 0,0-1 0 0 0,0 0 0 0 0,-1 0-1 0 0,0 0 1 0 0,0-1 0 0 0,-1 1 0 0 0,0-1 0 0 0,0 1 0 0 0,-1-1 0 0 0,-7 8-1 0 0,12-13 16 0 0,-1-1-1 0 0,1 1 1 0 0,0-1-1 0 0,-1 0 0 0 0,1 1 1 0 0,0-1-1 0 0,-1 0 1 0 0,1 1-1 0 0,-1-1 0 0 0,1 0 1 0 0,0 1-1 0 0,-1-1 1 0 0,1 0-1 0 0,-1 0 1 0 0,1 0-1 0 0,-1 1 0 0 0,1-1 1 0 0,-1 0-1 0 0,1 0 1 0 0,-1 0-1 0 0,1 0 0 0 0,-1 0 1 0 0,1 0-1 0 0,-2 0 1 0 0,2 0 6 0 0,0-1 0 0 0,0 1 1 0 0,-1-1-1 0 0,1 1 0 0 0,0-1 1 0 0,0 1-1 0 0,0 0 0 0 0,-1-1 0 0 0,1 1 1 0 0,0-1-1 0 0,0 1 0 0 0,0-1 1 0 0,0 1-1 0 0,0-1 0 0 0,0 1 1 0 0,0-1-1 0 0,0 1 0 0 0,0-1 1 0 0,0 0-1 0 0,7-27 373 0 0,-2 16-464 0 0,0 1 1 0 0,1 1 0 0 0,0-1 0 0 0,14-18-1 0 0,34-34-615 0 0,-42 50 303 0 0,0 0 1 0 0,21-15 0 0 0,-29 25 75 0 0,0 0 0 0 0,0 0-1 0 0,1 1 1 0 0,0-1 0 0 0,-1 1-1 0 0,1 0 1 0 0,0 0 0 0 0,0 1-1 0 0,0-1 1 0 0,0 1-1 0 0,0 0 1 0 0,9 0 0 0 0,-12 1 236 0 0,0 0 0 0 0,0 1 1 0 0,0-1-1 0 0,0 1 0 0 0,0-1 0 0 0,0 1 1 0 0,0 0-1 0 0,0 0 0 0 0,0 0 0 0 0,0 0 1 0 0,-1 0-1 0 0,1 0 0 0 0,0 0 0 0 0,-1 0 1 0 0,1 1-1 0 0,-1-1 0 0 0,1 1 0 0 0,-1-1 1 0 0,0 1-1 0 0,1 0 0 0 0,-1-1 0 0 0,0 1 1 0 0,0 0-1 0 0,0 0 0 0 0,-1 0 0 0 0,1 0 1 0 0,1 3-1 0 0,0 3 58 0 0,0 0 0 0 0,0 0 0 0 0,-1 0 0 0 0,0 1 0 0 0,0 12 0 0 0,-1-11 12 0 0,-1 1-1 0 0,-1 0 1 0 0,0-1 0 0 0,0 1-1 0 0,-1-1 1 0 0,0 0 0 0 0,-6 13-1 0 0,5-13-1247 0 0,-1-1-1 0 0,-1 1 0 0 0,1-1 0 0 0,-9 9 1 0 0,8-10-2473 0 0</inkml:trace>
</inkml:ink>
</file>

<file path=ppt/ink/ink2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20:56.0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133 9 768 0 0,'0'0'13630'0'0,"0"-2"-13544"0"0,-3-4-67 0 0,-1 7 132 0 0,-6 16 325 0 0,7-12-372 0 0,-2 7 160 0 0,-1 1 0 0 0,2-1 1 0 0,-1 1-1 0 0,2 0 0 0 0,-4 24 0 0 0,3-4 171 0 0,2 39 0 0 0,7-52-421 0 0,-2-10 236 0 0,1 6-762 0 0,-4-9 239 0 0,0 1 0 0 0,-1-1 1 0 0,-1 1-1 0 0,1-1 0 0 0,-1 0 0 0 0,0 0 1 0 0,-1 0-1 0 0,-3 8 0 0 0,-2 1-1435 0 0,-2 0 1 0 0,-11 16-1 0 0,18-27 348 0 0,-2 0 0 0 0,1 0 1 0 0,0-1-1 0 0,-7 6 0 0 0,5-6-604 0 0</inkml:trace>
</inkml:ink>
</file>

<file path=ppt/ink/ink2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20:57.0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32 211 160 0 0,'0'0'2326'0'0,"4"-15"-1786"0"0,0-6 35 0 0,19-69 2878 0 0,-20 79-2627 0 0,0 0-1 0 0,1 0 1 0 0,0 1 0 0 0,1 0-1 0 0,0 0 1 0 0,8-11 0 0 0,-13 21-794 0 0,0 0 0 0 0,0 0 0 0 0,0 0 0 0 0,0 0 0 0 0,0 0 0 0 0,0 0 0 0 0,1 0 0 0 0,-1 0 0 0 0,0 0 0 0 0,0-1 0 0 0,0 1 0 0 0,0 0 0 0 0,0 0 0 0 0,0 0 0 0 0,0 0 1 0 0,0 0-1 0 0,0 0 0 0 0,1 0 0 0 0,-1 0 0 0 0,0 0 0 0 0,0 0 0 0 0,0 0 0 0 0,0 0 0 0 0,0 0 0 0 0,0 0 0 0 0,0 0 0 0 0,1 0 0 0 0,-1 0 0 0 0,0 0 0 0 0,0 0 0 0 0,0 0 0 0 0,0 0 0 0 0,0 1 0 0 0,0-1 0 0 0,0 0 0 0 0,0 0 0 0 0,0 0 0 0 0,1 0 1 0 0,-1 0-1 0 0,0 0 0 0 0,0 0 0 0 0,0 0 0 0 0,0 0 0 0 0,0 0 0 0 0,0 0 0 0 0,0 1 0 0 0,0-1 0 0 0,0 0 0 0 0,0 0 0 0 0,0 0 0 0 0,0 0 0 0 0,0 0 0 0 0,0 0 0 0 0,0 0 0 0 0,0 0 0 0 0,0 1 0 0 0,0-1 0 0 0,0 0 0 0 0,0 0 0 0 0,0 0 0 0 0,0 0 1 0 0,0 0-1 0 0,0 0 0 0 0,0 0 0 0 0,0 0 0 0 0,0 1 0 0 0,2 14 486 0 0,-2 20-189 0 0,-3-4 41 0 0,0-1-1 0 0,-12 41 0 0 0,-22 59-92 0 0,0 2-108 0 0,35-121-166 0 0,1-8 1 0 0,1 0 0 0 0,-1 0 1 0 0,0 1-1 0 0,0-1 0 0 0,0 0 0 0 0,-3 5 0 0 0,6-27 1098 0 0,1 11-1137 0 0,0 0 0 0 0,1 1 0 0 0,0-1 0 0 0,0 1 0 0 0,0 0 0 0 0,1 0 0 0 0,0 1 0 0 0,1-1 0 0 0,10-9 1 0 0,-12 12-13 0 0,1 0 1 0 0,0 0-1 0 0,-1 1 1 0 0,1 0 0 0 0,0 0-1 0 0,1 0 1 0 0,-1 0 0 0 0,0 1-1 0 0,1 0 1 0 0,0 0-1 0 0,-1 1 1 0 0,1-1 0 0 0,0 1-1 0 0,9 0 1 0 0,-8 1-10 0 0,-1 0 0 0 0,1 0 0 0 0,-1 1 0 0 0,0 0 0 0 0,1 0 1 0 0,-1 1-1 0 0,12 4 0 0 0,-14-4 32 0 0,-1 0 1 0 0,1 0-1 0 0,0 1 0 0 0,-1-1 1 0 0,1 1-1 0 0,-1 0 0 0 0,0 0 1 0 0,0 0-1 0 0,0 0 0 0 0,-1 1 1 0 0,1-1-1 0 0,4 8 0 0 0,-5-6 25 0 0,1 0-1 0 0,-1 1 0 0 0,0-1 1 0 0,0 0-1 0 0,-1 1 0 0 0,1-1 1 0 0,-1 1-1 0 0,0 0 0 0 0,-1-1 1 0 0,1 1-1 0 0,-2 11 0 0 0,1-14 19 0 0,-1-1 0 0 0,1 1 0 0 0,-1-1 0 0 0,1 1 0 0 0,-1-1 0 0 0,0 1 0 0 0,0-1 0 0 0,0 0 0 0 0,0 1 0 0 0,-1-1 0 0 0,1 0 0 0 0,-1 0 0 0 0,1 0 0 0 0,-1 0 0 0 0,0 0 0 0 0,0 0 0 0 0,0 0 0 0 0,0-1 0 0 0,0 1 0 0 0,0-1 0 0 0,0 1 0 0 0,0-1 0 0 0,-1 0 0 0 0,1 0 0 0 0,0 0 0 0 0,-1 0 0 0 0,-4 1 0 0 0,-5 0 44 0 0,1-1 0 0 0,0 0 1 0 0,-1 0-1 0 0,1-1 0 0 0,0-1 1 0 0,-18-2-1 0 0,12 0-415 0 0,-1-1 0 0 0,1-1 0 0 0,-24-9 0 0 0,39 13 143 0 0,0 0 0 0 0,0 0-1 0 0,0 0 1 0 0,1 0-1 0 0,-1-1 1 0 0,0 1 0 0 0,0 0-1 0 0,1-1 1 0 0,-1 1-1 0 0,1-1 1 0 0,-1 0 0 0 0,1 0-1 0 0,-2-1 1 0 0,3 2 1 0 0,-1 0 1 0 0,1 0-1 0 0,0 0 1 0 0,0 0-1 0 0,-1 0 1 0 0,1 0-1 0 0,0 0 1 0 0,0 1-1 0 0,0-1 1 0 0,0 0-1 0 0,0 0 0 0 0,0 0 1 0 0,0 0-1 0 0,0 0 1 0 0,1 0-1 0 0,-1 0 1 0 0,0 0-1 0 0,1 0 1 0 0,-1 1-1 0 0,0-1 1 0 0,1 0-1 0 0,-1 0 1 0 0,1 0-1 0 0,-1 1 1 0 0,1-1-1 0 0,-1 0 1 0 0,1 0-1 0 0,0 1 1 0 0,-1-1-1 0 0,1 1 1 0 0,0-1-1 0 0,0 0 1 0 0,-1 1-1 0 0,3-1 1 0 0,20-14-4090 0 0</inkml:trace>
</inkml:ink>
</file>

<file path=ppt/ink/ink2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20:57.3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2996 0 0,'0'0'12123'0'0,"1"8"-11767"0"0,5 77 76 0 0,-5-80-403 0 0,0-1-1 0 0,0 1 0 0 0,1-1 0 0 0,-1 1 0 0 0,1-1 0 0 0,0 1 0 0 0,0-1 0 0 0,0 0 0 0 0,1 0 1 0 0,-1 0-1 0 0,1 0 0 0 0,0-1 0 0 0,5 5 0 0 0,-7-6-31 0 0,1-1 0 0 0,-1 0 0 0 0,0 1 0 0 0,1-1 0 0 0,-1 0 0 0 0,1 0 0 0 0,0 0 0 0 0,-1 0 0 0 0,1-1-1 0 0,0 1 1 0 0,-1 0 0 0 0,1-1 0 0 0,0 1 0 0 0,0-1 0 0 0,-1 0 0 0 0,1 1 0 0 0,0-1 0 0 0,0 0 0 0 0,0 0 0 0 0,0 0 0 0 0,0 0 0 0 0,-1 0 0 0 0,1-1 0 0 0,0 1 0 0 0,0-1 0 0 0,0 1 0 0 0,-1-1 0 0 0,1 0 0 0 0,0 1-1 0 0,-1-1 1 0 0,1 0 0 0 0,-1 0 0 0 0,1 0 0 0 0,-1 0 0 0 0,1 0 0 0 0,1-2 0 0 0,4-5-5 0 0,0-1 1 0 0,0 1-1 0 0,-1-1 0 0 0,9-17 0 0 0,-1 3 326 0 0,-14 23-303 0 0,0 0 0 0 0,1 0 0 0 0,-1-1 0 0 0,0 1 0 0 0,1 0 0 0 0,-1 0 0 0 0,0 0 0 0 0,1 0 0 0 0,-1-1 0 0 0,0 1 0 0 0,1 0 0 0 0,-1 0 0 0 0,0 0 1 0 0,1 0-1 0 0,-1 0 0 0 0,0 0 0 0 0,1 0 0 0 0,-1 0 0 0 0,0 0 0 0 0,1 0 0 0 0,-1 0 0 0 0,1 0 0 0 0,-1 0 0 0 0,0 0 0 0 0,1 0 0 0 0,-1 1 0 0 0,0-1 0 0 0,1 0 0 0 0,-1 0 0 0 0,0 0 0 0 0,1 0 0 0 0,-1 1 0 0 0,0-1 0 0 0,0 0 1 0 0,1 0-1 0 0,-1 1 0 0 0,12 10-255 0 0,-11-11 270 0 0,88 106-485 0 0,-88-105 429 0 0,-1-1 6 0 0,5 6-336 0 0,-1 0 0 0 0,0 0 0 0 0,0 0 0 0 0,4 10 0 0 0,-7-15 193 0 0,-1 0 0 0 0,0-1 0 0 0,1 1 1 0 0,-1 0-1 0 0,1 0 0 0 0,-1 0 0 0 0,0 0 1 0 0,0 0-1 0 0,0 0 0 0 0,1 0 0 0 0,-1 0 0 0 0,0 0 1 0 0,0-1-1 0 0,0 1 0 0 0,0 0 0 0 0,0 0 0 0 0,-1 0 1 0 0,1 0-1 0 0,0 0 0 0 0,0 0 0 0 0,-1 0 1 0 0,1 0-1 0 0,0 0 0 0 0,-1-1 0 0 0,1 1 0 0 0,-1 0 1 0 0,1 0-1 0 0,-1 0 0 0 0,0-1 0 0 0,1 1 1 0 0,-1 0-1 0 0,0-1 0 0 0,1 1 0 0 0,-1 0 0 0 0,0-1 1 0 0,0 1-1 0 0,1-1 0 0 0,-1 1 0 0 0,0-1 0 0 0,0 0 1 0 0,0 1-1 0 0,0-1 0 0 0,0 0 0 0 0,0 0 1 0 0,0 1-1 0 0,-1-1 0 0 0,-24 3-3979 0 0</inkml:trace>
</inkml:ink>
</file>

<file path=ppt/ink/ink2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20:58.0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1 255 8953 0 0,'0'0'5317'0'0,"3"13"-4323"0"0,-3-12-990 0 0,6 22 305 0 0,-2 1 0 0 0,0 0 0 0 0,0 28 0 0 0,-4-31-196 0 0,-1-8-28 0 0,1-1 1 0 0,0 1-1 0 0,1-1 0 0 0,5 23 0 0 0,-7-47 435 0 0,1-1-1 0 0,3-22 1 0 0,1 11-617 0 0,0 0 1 0 0,2 0 0 0 0,1 0-1 0 0,18-43 1 0 0,-6 26-198 0 0,43-66 0 0 0,-53 93 245 0 0,1 0-1 0 0,0 1 0 0 0,1 0 0 0 0,0 1 1 0 0,25-22-1 0 0,-31 31 30 0 0,0 0 0 0 0,0-1 0 0 0,0 2 1 0 0,0-1-1 0 0,1 1 0 0 0,-1-1 0 0 0,1 1 0 0 0,11-2 0 0 0,-13 4 20 0 0,0-1 0 0 0,0 1 1 0 0,0 0-1 0 0,0 0 0 0 0,0 1 0 0 0,0-1 1 0 0,0 1-1 0 0,0 0 0 0 0,0 0 0 0 0,0 0 0 0 0,0 1 1 0 0,0-1-1 0 0,0 1 0 0 0,3 2 0 0 0,-2-1 7 0 0,0 0-1 0 0,-1 1 1 0 0,0-1 0 0 0,1 1-1 0 0,-1 0 1 0 0,0 0-1 0 0,-1 0 1 0 0,1 1-1 0 0,-1-1 1 0 0,0 1 0 0 0,0 0-1 0 0,0 0 1 0 0,-1 0-1 0 0,0 0 1 0 0,0 1-1 0 0,0-1 1 0 0,-1 0 0 0 0,2 9-1 0 0,-2-7 14 0 0,0 1 0 0 0,-1 0 1 0 0,0 0-1 0 0,0 0 0 0 0,-1 0 0 0 0,1 0 0 0 0,-2-1 0 0 0,1 1 0 0 0,-1 0 1 0 0,-1-1-1 0 0,1 1 0 0 0,-6 10 0 0 0,-21 26 76 0 0,21-34-63 0 0,1 1 0 0 0,1 0 0 0 0,-6 12-1 0 0,11-21-43 0 0,1-1-1 0 0,-1 0 1 0 0,1 1 0 0 0,0 0-1 0 0,-1-1 1 0 0,1 1-1 0 0,0-1 1 0 0,0 1-1 0 0,0-1 1 0 0,1 1 0 0 0,-1-1-1 0 0,0 1 1 0 0,0-1-1 0 0,2 3 1 0 0,10 22 62 0 0,-2-5-6 0 0,-6-13-29 0 0,-2 1 0 0 0,1-1 0 0 0,-1 1 0 0 0,-1 0 0 0 0,0 0 0 0 0,0 16 0 0 0,-1-20-59 0 0,0 0-1 0 0,-1 0 1 0 0,0 0-1 0 0,0 0 0 0 0,-1 0 1 0 0,1 0-1 0 0,-1-1 1 0 0,0 1-1 0 0,0 0 0 0 0,-1-1 1 0 0,0 1-1 0 0,1-1 1 0 0,-5 5-1 0 0,2-4-280 0 0,3-3 32 0 0,1-1-1 0 0,0 1 0 0 0,-1-1 1 0 0,1 1-1 0 0,0-1 0 0 0,0 1 0 0 0,0 0 1 0 0,0 0-1 0 0,0 0 0 0 0,0-1 0 0 0,1 1 1 0 0,-2 4-1 0 0,2-6 155 0 0,0 1 1 0 0,1-1-1 0 0,-1 0 0 0 0,0 1 1 0 0,1-1-1 0 0,-1 0 0 0 0,0 0 1 0 0,1 0-1 0 0,-1 1 0 0 0,0-1 1 0 0,1 0-1 0 0,-1 0 0 0 0,0 0 1 0 0,1 0-1 0 0,-1 0 0 0 0,1 1 1 0 0,-1-1-1 0 0,0 0 1 0 0,1 0-1 0 0,-1 0 0 0 0,0 0 1 0 0,1 0-1 0 0,-1 0 0 0 0,1 0 1 0 0,-1-1-1 0 0,0 1 0 0 0,1 0 1 0 0,1 0-583 0 0,10 0-2912 0 0</inkml:trace>
</inkml:ink>
</file>

<file path=ppt/ink/ink2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20:58.4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101 151 4424 0 0,'0'0'7238'0'0,"9"-12"-6162"0"0,23-40-129 0 0,-31 50-879 0 0,0 1 0 0 0,-1-1 0 0 0,1 0 0 0 0,0 1 1 0 0,-1-1-1 0 0,1 1 0 0 0,-1-1 0 0 0,1 0 1 0 0,-1 0-1 0 0,0 1 0 0 0,0-1 0 0 0,1 0 1 0 0,-1 0-1 0 0,-1 1 0 0 0,1-1 0 0 0,0 0 0 0 0,0 0 1 0 0,-1 1-1 0 0,1-1 0 0 0,-1 0 0 0 0,1 1 1 0 0,-1-1-1 0 0,0 1 0 0 0,1-1 0 0 0,-1 0 0 0 0,-2-1 1 0 0,0-1 63 0 0,0 1 1 0 0,-1 0-1 0 0,1 0 1 0 0,-1 0-1 0 0,1 1 1 0 0,-1-1-1 0 0,-5-1 1 0 0,5 1-33 0 0,1 2-55 0 0,0-1-1 0 0,0 1 1 0 0,0-1 0 0 0,0 1-1 0 0,0 0 1 0 0,0 0-1 0 0,0 1 1 0 0,0-1 0 0 0,-1 0-1 0 0,1 1 1 0 0,0 0 0 0 0,0 0-1 0 0,-1 0 1 0 0,1 0 0 0 0,0 1-1 0 0,0-1 1 0 0,-1 1 0 0 0,1 0-1 0 0,-4 1 1 0 0,5-1-46 0 0,0 0 1 0 0,-1 1-1 0 0,1-1 0 0 0,0 1 0 0 0,0-1 1 0 0,0 1-1 0 0,0 0 0 0 0,0 0 0 0 0,0-1 1 0 0,1 2-1 0 0,-1-1 0 0 0,1 0 0 0 0,-1 0 1 0 0,1 0-1 0 0,0 1 0 0 0,0-1 0 0 0,0 1 1 0 0,0-1-1 0 0,0 1 0 0 0,0-1 1 0 0,1 1-1 0 0,-1-1 0 0 0,1 6 0 0 0,-1-3 4 0 0,1 0-1 0 0,0 0 0 0 0,1 0 0 0 0,-1 0 1 0 0,1 0-1 0 0,0 0 0 0 0,0 0 0 0 0,0 0 1 0 0,1 0-1 0 0,0 0 0 0 0,0 0 0 0 0,3 4 1 0 0,0-1 14 0 0,0-1 0 0 0,1 0 1 0 0,0 0-1 0 0,0 0 0 0 0,14 11 1 0 0,-10-10-192 0 0,0-1 1 0 0,1 1 0 0 0,0-2 0 0 0,0 0-1 0 0,1 0 1 0 0,0-1 0 0 0,0 0 0 0 0,24 5 0 0 0,-27-8-428 0 0,0 0 1 0 0,0-1-1 0 0,0-1 1 0 0,1 1 0 0 0,15-3-1 0 0,-18 1-282 0 0,0 0 0 0 0,-1-1 0 0 0,1 0 1 0 0,-1 0-1 0 0,1 0 0 0 0,-1-1 0 0 0,0 0 0 0 0,9-5 0 0 0,12-12-3393 0 0</inkml:trace>
</inkml:ink>
</file>

<file path=ppt/ink/ink2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20:58.6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69 4700 0 0,'0'0'5518'0'0,"0"-13"-3848"0"0,2-24-939 0 0,-2 18 3819 0 0,-4 241-3255 0 0,11-73-4658 0 0,-7-146 3039 0 0,0 0 1 0 0,1 0-1 0 0,-1 0 1 0 0,1 0-1 0 0,0 0 1 0 0,0 0-1 0 0,2 4 0 0 0,-3-6 34 0 0,1 0-1 0 0,0 0 0 0 0,0 1 0 0 0,-1-1 0 0 0,1 0 1 0 0,0 0-1 0 0,0 0 0 0 0,0-1 0 0 0,0 1 0 0 0,1 0 0 0 0,-1 0 1 0 0,0 0-1 0 0,0-1 0 0 0,0 1 0 0 0,1-1 0 0 0,-1 1 1 0 0,0-1-1 0 0,1 1 0 0 0,-1-1 0 0 0,3 1 0 0 0,18-1-4654 0 0</inkml:trace>
</inkml:ink>
</file>

<file path=ppt/ink/ink2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20:58.7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 1 4484 0 0,'0'0'12924'0'0,"-1"1"-12773"0"0,-1 4-138 0 0,1 1 0 0 0,-1 0-1 0 0,1-1 1 0 0,0 1 0 0 0,0 0 0 0 0,1 0-1 0 0,-1 0 1 0 0,1 0 0 0 0,2 10 0 0 0,-2 4-102 0 0,0-2-475 0 0,1 1 1 0 0,0 0-1 0 0,8 33 0 0 0,-7-45-24 0 0,0 0 0 0 0,0-1 0 0 0,0 0-1 0 0,1 0 1 0 0,0 0 0 0 0,0 0 0 0 0,1 0 0 0 0,0 0 0 0 0,0-1-1 0 0,0 0 1 0 0,0 1 0 0 0,1-2 0 0 0,0 1 0 0 0,9 7 0 0 0,22 7-4729 0 0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39:12.0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0 118 8645 0 0,'0'0'12395'0'0,"17"-12"-12109"0"0,51-38-76 0 0,-66 49-193 0 0,1-1 0 0 0,-1 0 0 0 0,1 1 0 0 0,-1 0 0 0 0,1 0 0 0 0,0-1 0 0 0,0 1 0 0 0,-1 1 0 0 0,1-1 0 0 0,0 0 0 0 0,0 1-1 0 0,0-1 1 0 0,0 1 0 0 0,0 0 0 0 0,-1 0 0 0 0,7 1 0 0 0,3 0 58 0 0,-4-1-37 0 0,0 1 0 0 0,0 0 1 0 0,0 0-1 0 0,0 1 0 0 0,-1-1 1 0 0,1 2-1 0 0,0-1 1 0 0,-1 1-1 0 0,8 4 0 0 0,-10-4-33 0 0,0 0 0 0 0,0 0 0 0 0,0 0 0 0 0,-1 1 0 0 0,0 0-1 0 0,1-1 1 0 0,-1 2 0 0 0,0-1 0 0 0,-1 0 0 0 0,1 1 0 0 0,-1 0-1 0 0,0-1 1 0 0,3 8 0 0 0,-4-8 28 0 0,-1-1 0 0 0,0 1 0 0 0,0-1 1 0 0,-1 1-1 0 0,1 0 0 0 0,-1-1 0 0 0,0 7 0 0 0,1-9-9 0 0,-1 0 1 0 0,0 0-1 0 0,0 0 0 0 0,0 0 0 0 0,0 0 1 0 0,-1 0-1 0 0,1-1 0 0 0,0 1 0 0 0,0 0 0 0 0,-1 0 1 0 0,1 0-1 0 0,0 0 0 0 0,-1-1 0 0 0,1 1 1 0 0,0 0-1 0 0,-1 0 0 0 0,1-1 0 0 0,-1 1 1 0 0,0 0-1 0 0,1-1 0 0 0,-1 1 0 0 0,1 0 0 0 0,-1-1 1 0 0,0 1-1 0 0,0-1 0 0 0,1 1 0 0 0,-1-1 1 0 0,0 0-1 0 0,0 1 0 0 0,1-1 0 0 0,-1 0 1 0 0,0 1-1 0 0,0-1 0 0 0,0 0 0 0 0,-1 0 0 0 0,1 0-11 0 0,0 0-1 0 0,0 0 0 0 0,1-1 0 0 0,-1 1 0 0 0,0 0 0 0 0,0-1 1 0 0,1 1-1 0 0,-1-1 0 0 0,0 1 0 0 0,1-1 0 0 0,-1 1 0 0 0,1-1 0 0 0,-1 1 1 0 0,1-1-1 0 0,-1 0 0 0 0,1 1 0 0 0,-1-1 0 0 0,1 0 0 0 0,-1 1 1 0 0,1-1-1 0 0,0 0 0 0 0,-1 0 0 0 0,1 0 0 0 0,-7-21-47 0 0,7 21 35 0 0,-4-24-901 0 0,0 0 0 0 0,2 1-1 0 0,1-33 1 0 0,1 57 659 0 0,0-1 0 0 0,0 0 1 0 0,0 1-1 0 0,0-1 0 0 0,1 0 0 0 0,-1 1 0 0 0,0-1 0 0 0,0 1 0 0 0,1-1 1 0 0,-1 0-1 0 0,0 1 0 0 0,1-1 0 0 0,-1 1 0 0 0,1-1 0 0 0,-1 1 0 0 0,1-1 1 0 0,-1 1-1 0 0,1-1 0 0 0,-1 1 0 0 0,1-1 0 0 0,-1 1 0 0 0,1 0 0 0 0,0-1 1 0 0,-1 1-1 0 0,1 0 0 0 0,0 0 0 0 0,-1-1 0 0 0,1 1 0 0 0,0 0 1 0 0,-1 0-1 0 0,1 0 0 0 0,0 0 0 0 0,-1 0 0 0 0,1 0 0 0 0,0 0 0 0 0,-1 0 1 0 0,2 0-1 0 0,4-1-2654 0 0,10-1-2861 0 0</inkml:trace>
</inkml:ink>
</file>

<file path=ppt/ink/ink2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20:59.0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197 81 8233 0 0,'0'0'5268'0'0,"-9"-13"-4165"0"0,-32-39-252 0 0,40 51-813 0 0,0 0-1 0 0,-1-1 1 0 0,1 1-1 0 0,-1 0 1 0 0,1 0-1 0 0,-1 0 1 0 0,1 0-1 0 0,-1 0 0 0 0,0 0 1 0 0,1 0-1 0 0,-1 0 1 0 0,0 1-1 0 0,0-1 1 0 0,0 0-1 0 0,1 1 1 0 0,-1 0-1 0 0,0 0 0 0 0,0-1 1 0 0,0 1-1 0 0,0 0 1 0 0,0 0-1 0 0,0 1 1 0 0,1-1-1 0 0,-1 0 1 0 0,-2 1-1 0 0,-1 0 50 0 0,0 0-53 0 0,0 0-1 0 0,1 0 0 0 0,-1 1 1 0 0,1 0-1 0 0,-1 0 0 0 0,1 0 1 0 0,0 0-1 0 0,0 0 1 0 0,-1 1-1 0 0,2 0 0 0 0,-1 0 1 0 0,0 0-1 0 0,1 0 1 0 0,-1 1-1 0 0,1 0 0 0 0,0-1 1 0 0,0 1-1 0 0,0 0 1 0 0,1 0-1 0 0,0 1 0 0 0,-1-1 1 0 0,1 0-1 0 0,1 1 0 0 0,-1-1 1 0 0,1 1-1 0 0,-2 8 1 0 0,2-6-26 0 0,-1 0 0 0 0,2 0 1 0 0,-1 0-1 0 0,1 0 0 0 0,0 0 1 0 0,0 0-1 0 0,1 0 0 0 0,0 1 1 0 0,0-1-1 0 0,1-1 0 0 0,0 1 1 0 0,0 0-1 0 0,1 0 0 0 0,-1-1 1 0 0,1 1-1 0 0,1-1 0 0 0,5 9 1 0 0,-4-9-53 0 0,1 0 1 0 0,-1 0 0 0 0,1 0 0 0 0,0-1-1 0 0,1 0 1 0 0,-1-1 0 0 0,1 1 0 0 0,0-1 0 0 0,0 0-1 0 0,0-1 1 0 0,1 0 0 0 0,-1 0 0 0 0,1 0-1 0 0,-1-1 1 0 0,1 0 0 0 0,0-1 0 0 0,0 0-1 0 0,0 0 1 0 0,0 0 0 0 0,0-1 0 0 0,0-1-1 0 0,11-1 1 0 0,-8 0 10 0 0,1 0 1 0 0,-1-1-1 0 0,1 0 0 0 0,-1-1 0 0 0,0-1 1 0 0,-1 0-1 0 0,1 0 0 0 0,-1-1 0 0 0,0 0 0 0 0,0-1 1 0 0,-1 0-1 0 0,0 0 0 0 0,0-1 0 0 0,12-14 0 0 0,-17 17 244 0 0,0 0 0 0 0,0 0 0 0 0,0 0-1 0 0,-1 0 1 0 0,4-8 0 0 0,-16 93-293 0 0,9-68-141 0 0,0 0 1 0 0,1 0 0 0 0,1 1 0 0 0,0-1-1 0 0,4 16 1 0 0,-5-26-36 0 0,0 1 0 0 0,0 0 0 0 0,1 0 0 0 0,-1-1 0 0 0,0 1 0 0 0,1-1 0 0 0,0 1 0 0 0,0-1 1 0 0,0 0-1 0 0,0 0 0 0 0,0 0 0 0 0,3 3 0 0 0,-3-4-167 0 0,0 0 1 0 0,0 0-1 0 0,0 0 1 0 0,1 0-1 0 0,-1 0 0 0 0,0-1 1 0 0,0 1-1 0 0,1-1 1 0 0,-1 0-1 0 0,0 1 1 0 0,1-1-1 0 0,-1 0 1 0 0,0 0-1 0 0,1 0 1 0 0,-1-1-1 0 0,0 1 1 0 0,5-2-1 0 0,10-4-3682 0 0</inkml:trace>
</inkml:ink>
</file>

<file path=ppt/ink/ink2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20:59.5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25 3344 0 0,'0'0'4771'0'0,"13"-5"-4129"0"0,41-12 1 0 0,-52 16-574 0 0,0 1-1 0 0,0-1 0 0 0,1 1 1 0 0,-1-1-1 0 0,0 1 0 0 0,1 0 1 0 0,-1 0-1 0 0,0 0 0 0 0,1 1 1 0 0,-1-1-1 0 0,0 0 0 0 0,1 1 1 0 0,-1-1-1 0 0,0 1 0 0 0,0 0 1 0 0,0 0-1 0 0,1 0 0 0 0,-1 0 1 0 0,0 0-1 0 0,0 0 1 0 0,0 1-1 0 0,-1-1 0 0 0,4 4 1 0 0,-1-1 91 0 0,0 0 0 0 0,-1 1 0 0 0,0 0 0 0 0,0-1 0 0 0,0 1 1 0 0,4 11-1 0 0,-2-1 108 0 0,0 0 0 0 0,-1 0-1 0 0,-1 1 1 0 0,-1 0 0 0 0,0 0 0 0 0,-1 0 0 0 0,0-1 0 0 0,-3 19 0 0 0,2-30-194 0 0,0-1 0 0 0,-1 1 0 0 0,1-1 0 0 0,-1 0 0 0 0,0 1 0 0 0,0-1 0 0 0,0 0 0 0 0,0 0 0 0 0,-1 1 0 0 0,1-1 0 0 0,-1 0 0 0 0,-2 3 0 0 0,9-20 1866 0 0,8-1-2350 0 0,0 0 0 0 0,1 0-1 0 0,1 2 1 0 0,0 0 0 0 0,1 0 0 0 0,17-9 0 0 0,-31 20 345 0 0,20-14 270 0 0,-2 1 394 0 0,-17 13-583 0 0,-1 1 0 0 0,1-1 0 0 0,-1 0 0 0 0,1 0 0 0 0,-1 0 0 0 0,0 0 0 0 0,3-3 0 0 0,-9 9-1001 0 0,1 1 0 0 0,-1-1 0 0 0,1 0 0 0 0,-1 0-1 0 0,0 0 1 0 0,-1-1 0 0 0,1 0 0 0 0,-1 1-1 0 0,-7 3 1 0 0,6-6-981 0 0,6-1 1926 0 0,0 0 1 0 0,0 0-1 0 0,0 0 0 0 0,0 0 0 0 0,0-1 1 0 0,0 1-1 0 0,-1 0 0 0 0,1 0 0 0 0,0 0 1 0 0,0 0-1 0 0,0 0 0 0 0,0-1 0 0 0,0 1 1 0 0,0 0-1 0 0,0 0 0 0 0,1 0 0 0 0,-1 0 0 0 0,0 0 1 0 0,0-1-1 0 0,0 1 0 0 0,0 0 0 0 0,0 0 1 0 0,0 0-1 0 0,0 0 0 0 0,0 0 0 0 0,0-1 1 0 0,0 1-1 0 0,0 0 0 0 0,0 0 0 0 0,1 0 1 0 0,-1 0-1 0 0,0 0 0 0 0,0 0 0 0 0,0 0 1 0 0,0 0-1 0 0,0-1 0 0 0,0 1 0 0 0,1 0 0 0 0,-1 0 1 0 0,0 0-1 0 0,0 0 0 0 0,0 0 0 0 0,0 0 1 0 0,0 0-1 0 0,1 0 0 0 0,51-39-1784 0 0</inkml:trace>
</inkml:ink>
</file>

<file path=ppt/ink/ink2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21:00.0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48 0 6901 0 0,'0'0'10036'0'0,"-7"16"-9569"0"0,-21 53-107 0 0,25-62-277 0 0,1 0 0 0 0,0 1 0 0 0,0-1 0 0 0,1 0 1 0 0,0 1-1 0 0,0-1 0 0 0,1 1 0 0 0,0 0 0 0 0,1 8 1 0 0,0-4 34 0 0,-1-4-67 0 0,1-1 1 0 0,0 1-1 0 0,1 0 1 0 0,0-1-1 0 0,0 1 1 0 0,0-1-1 0 0,1 0 1 0 0,0 0-1 0 0,1 0 1 0 0,-1 0-1 0 0,1 0 1 0 0,1-1-1 0 0,-1 0 0 0 0,1 1 1 0 0,8 6-1 0 0,-7-7-18 0 0,2 0 0 0 0,-1 0 0 0 0,1-1 0 0 0,-1 0 0 0 0,1-1 0 0 0,1 1 0 0 0,-1-1 0 0 0,1-1 0 0 0,-1 0 0 0 0,1 0 0 0 0,0-1 0 0 0,14 2 0 0 0,-8-2-13 0 0,-1-1 0 0 0,1 0 0 0 0,0-2 0 0 0,0 1 0 0 0,-1-2-1 0 0,1 0 1 0 0,-1-1 0 0 0,0 0 0 0 0,27-11 0 0 0,-22 6-11 0 0,0-1 0 0 0,-1-1 0 0 0,0-1 0 0 0,-1 0 0 0 0,-1-1 0 0 0,24-22 0 0 0,-17 9-19 0 0,-1 0 1 0 0,-1-1-1 0 0,-2-1 0 0 0,26-47 1 0 0,-12 21 13 0 0,-33 67-111 0 0,-5 11 157 0 0,1-9-110 0 0,-43 178-959 0 0,27-64-5204 0 0,20-127 5633 0 0,-1-1 0 0 0,1 0-1 0 0,0 1 1 0 0,1-1 0 0 0,-1 0 0 0 0,0 1-1 0 0,1-1 1 0 0,0 3 0 0 0,2 1-3203 0 0</inkml:trace>
</inkml:ink>
</file>

<file path=ppt/ink/ink2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21:00.3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96 5004 0 0,'0'0'5062'0'0,"14"-13"-4060"0"0,47-43-208 0 0,-58 54-729 0 0,-1 0 0 0 0,0 0 0 0 0,1 0 0 0 0,-1 0 0 0 0,1 0 0 0 0,-1 1 0 0 0,1-1 0 0 0,0 1 0 0 0,0 0 0 0 0,0 0 0 0 0,0 0 0 0 0,0 0 0 0 0,0 0 0 0 0,0 0 0 0 0,4 0-1 0 0,2 0 160 0 0,-1 0-27 0 0,-1 0 0 0 0,1 1 0 0 0,0 0 0 0 0,0 0 1 0 0,0 1-1 0 0,0 0 0 0 0,0 0 0 0 0,0 0 1 0 0,0 1-1 0 0,-1 1 0 0 0,10 3 0 0 0,-13-4-138 0 0,0 0 1 0 0,-1 0-1 0 0,1 0 0 0 0,-1 1 1 0 0,1-1-1 0 0,-1 1 0 0 0,0 0 0 0 0,0 0 1 0 0,0 0-1 0 0,0 0 0 0 0,-1 1 0 0 0,1-1 1 0 0,-1 1-1 0 0,0-1 0 0 0,0 1 0 0 0,0 0 1 0 0,-1 0-1 0 0,1 0 0 0 0,-1 0 0 0 0,0 0 1 0 0,0 0-1 0 0,0 7 0 0 0,0-3-34 0 0,-1 0 0 0 0,0 0 0 0 0,0 0 0 0 0,-1 0 0 0 0,0 0 0 0 0,0 0 0 0 0,-1 0 0 0 0,0 0 0 0 0,-1 0 0 0 0,1-1 0 0 0,-1 0 0 0 0,-1 1 0 0 0,0-1 0 0 0,0 0 0 0 0,0 0 0 0 0,-1-1 0 0 0,0 0 0 0 0,0 1 0 0 0,0-1 0 0 0,-1-1 0 0 0,-9 8 0 0 0,4-4 117 0 0,0-1 1 0 0,-1-1-1 0 0,1 0 0 0 0,-1-1 0 0 0,-15 6 1 0 0,58-47 108 0 0,-8 14-1711 0 0,28-18 0 0 0,-38 30-949 0 0,1 1 0 0 0,15-7 0 0 0,-5 6-2517 0 0</inkml:trace>
</inkml:ink>
</file>

<file path=ppt/ink/ink2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21:00.6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6413 0 0,'0'0'10533'0'0,"1"12"-9927"0"0,-1-3-494 0 0,0 3 31 0 0,0 1 0 0 0,1-1 0 0 0,1 0 0 0 0,0 0 0 0 0,6 21 0 0 0,-5-26-15 0 0,0-1 0 0 0,1 1 1 0 0,-1-1-1 0 0,1 1 0 0 0,0-1 0 0 0,1-1 1 0 0,-1 1-1 0 0,1-1 0 0 0,0 1 1 0 0,1-1-1 0 0,11 8 0 0 0,-14-11-67 0 0,1 0-1 0 0,0 0 0 0 0,0 0 1 0 0,0 0-1 0 0,1-1 0 0 0,-1 1 1 0 0,0-1-1 0 0,0 0 0 0 0,1-1 1 0 0,-1 1-1 0 0,1-1 0 0 0,-1 0 1 0 0,0 0-1 0 0,1 0 0 0 0,-1-1 1 0 0,1 1-1 0 0,-1-1 0 0 0,0 0 1 0 0,0 0-1 0 0,1-1 0 0 0,3-1 1 0 0,4-3-43 0 0,-1 0 1 0 0,1 0 0 0 0,-2-1 0 0 0,1 0 0 0 0,18-17-1 0 0,41-51-1345 0 0,-49 51 439 0 0,-17 19 525 0 0,1 0 1 0 0,1 0 0 0 0,-1 0 0 0 0,7-5-1 0 0,8 1-2500 0 0,-18 9 2080 0 0,1-1 0 0 0,-1 1 0 0 0,0-1 0 0 0,1 1 0 0 0,-1 0 0 0 0,0 0 0 0 0,4 1 0 0 0,1 1-3636 0 0</inkml:trace>
</inkml:ink>
</file>

<file path=ppt/ink/ink2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21:00.9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236 163 3524 0 0,'0'0'3800'0'0,"16"1"-2521"0"0,53 3-76 0 0,-61-3-875 0 0,0-1 0 0 0,0 0 0 0 0,0-1 0 0 0,0 0 0 0 0,0 0 0 0 0,9-3 0 0 0,-13 2-162 0 0,0 1 0 0 0,0-1-1 0 0,0 0 1 0 0,0 0 0 0 0,0-1-1 0 0,-1 1 1 0 0,1-1 0 0 0,-1 1 0 0 0,6-7-1 0 0,-7 7-83 0 0,0 0 0 0 0,-1 0 0 0 0,1-1 0 0 0,-1 1-1 0 0,0 0 1 0 0,1-1 0 0 0,-1 1 0 0 0,0-1 0 0 0,0 1-1 0 0,-1-1 1 0 0,1 0 0 0 0,0 1 0 0 0,-1-1 0 0 0,0 0 0 0 0,0 0-1 0 0,1 1 1 0 0,-2-1 0 0 0,1 0 0 0 0,0 0 0 0 0,0 1-1 0 0,-1-1 1 0 0,0 0 0 0 0,1 1 0 0 0,-1-1 0 0 0,0 1 0 0 0,0-1-1 0 0,-1 1 1 0 0,1-1 0 0 0,0 1 0 0 0,-1 0 0 0 0,1-1-1 0 0,-1 1 1 0 0,0 0 0 0 0,0 0 0 0 0,0 0 0 0 0,0 1 0 0 0,0-1-1 0 0,-4-2 1 0 0,-2-1-13 0 0,-1 0 0 0 0,1 1 0 0 0,-1 0 0 0 0,0 1 0 0 0,0-1 1 0 0,-1 2-1 0 0,-18-4 0 0 0,8 3 119 0 0,-1 2 0 0 0,-36 1 0 0 0,46 1-141 0 0,0 0 0 0 0,-1 1 0 0 0,1 0 1 0 0,0 1-1 0 0,0 0 0 0 0,0 1 0 0 0,1 0 0 0 0,-1 1 0 0 0,1 0 0 0 0,0 1 1 0 0,0 0-1 0 0,-14 12 0 0 0,18-13-24 0 0,-1 1 0 0 0,1 0-1 0 0,0 0 1 0 0,1 1 0 0 0,0 0 0 0 0,0 0 0 0 0,0 0-1 0 0,1 0 1 0 0,0 1 0 0 0,0 0 0 0 0,1 0 0 0 0,0 0-1 0 0,0 0 1 0 0,1 0 0 0 0,0 1 0 0 0,1-1 0 0 0,-1 12-1 0 0,2-10-7 0 0,0 0 0 0 0,1 0 0 0 0,1 0 0 0 0,0 0 0 0 0,0 0 0 0 0,0 0 0 0 0,2 0 0 0 0,-1-1 0 0 0,1 1-1 0 0,0-1 1 0 0,1 0 0 0 0,0 0 0 0 0,1-1 0 0 0,0 0 0 0 0,7 9 0 0 0,7 5-233 0 0,1-1 0 0 0,1-1 0 0 0,45 32 0 0 0,-55-43-139 0 0,18 12-428 0 0,-28-19 511 0 0,0 0 0 0 0,0 0-1 0 0,0 0 1 0 0,0 0 0 0 0,0 1 0 0 0,0-1-1 0 0,-1 0 1 0 0,1 1 0 0 0,1 3 0 0 0,-3-6 100 0 0,0 0 0 0 0,0 1 0 0 0,1-1 0 0 0,-1 1 0 0 0,0-1 1 0 0,0 1-1 0 0,0-1 0 0 0,0 0 0 0 0,0 1 0 0 0,0-1 0 0 0,0 1 1 0 0,0-1-1 0 0,0 1 0 0 0,0-1 0 0 0,0 1 0 0 0,0-1 0 0 0,0 0 1 0 0,0 1-1 0 0,0-1 0 0 0,0 1 0 0 0,0-1 0 0 0,-1 0 0 0 0,1 1 1 0 0,0-1-1 0 0,0 1 0 0 0,0-1 0 0 0,-1 0 0 0 0,1 1 0 0 0,0-1 1 0 0,-1 0-1 0 0,1 1 0 0 0,-1-1 0 0 0,-16 1-4506 0 0</inkml:trace>
</inkml:ink>
</file>

<file path=ppt/ink/ink2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21:01.1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12193 0 0,'0'0'4657'0'0,"19"6"-3593"0"0,-13-5-983 0 0,25 9 243 0 0,1-3 0 0 0,0 0 1 0 0,40 2-1 0 0,481 13 1112 0 0,-346-8-979 0 0,224 8-158 0 0,-400-21-302 0 0,-18 0-116 0 0,1 0-1 0 0,-1-1 1 0 0,0 0 0 0 0,1-2-1 0 0,-1 1 1 0 0,0-1 0 0 0,15-5 0 0 0,-26 6 52 0 0,0 0 0 0 0,-1 1 0 0 0,1-1 0 0 0,-1 0 0 0 0,0 0 1 0 0,1 0-1 0 0,-1 0 0 0 0,1 0 0 0 0,-1 0 0 0 0,0 0 0 0 0,0 0 1 0 0,0-1-1 0 0,0 1 0 0 0,2-3 0 0 0,-3 3 5 0 0,0 0 0 0 0,1 1 0 0 0,-1-1 0 0 0,0 0 0 0 0,0 1 0 0 0,0-1 0 0 0,0 0 0 0 0,0 1 1 0 0,0-1-1 0 0,0 0 0 0 0,-1 1 0 0 0,1-1 0 0 0,0 0 0 0 0,0 1 0 0 0,0-1 0 0 0,-1 0 0 0 0,1 1 0 0 0,0-1 0 0 0,0 1 0 0 0,-1-1 0 0 0,1 1 0 0 0,-1-1 0 0 0,1 0 0 0 0,-1 1 0 0 0,1 0 0 0 0,-1-1 0 0 0,1 1 0 0 0,-1-1 0 0 0,1 1 0 0 0,-1-1 0 0 0,1 1 0 0 0,-1 0 0 0 0,0 0 0 0 0,1-1 0 0 0,-1 1 0 0 0,1 0 0 0 0,-1 0 1 0 0,-1-1-1 0 0,-18-6-2606 0 0,0 1 0 0 0,-32-7 1 0 0,21 7-964 0 0,-18-7-1603 0 0</inkml:trace>
</inkml:ink>
</file>

<file path=ppt/ink/ink2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20:35.5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105 0 1316 0 0,'0'0'4096'0'0,"-58"82"-3679"0"0,43-61-221 0 0,2 1-92 0 0,4-1-56 0 0,1 3-48 0 0,7-2-132 0 0,1 2-821 0 0,1-3-531 0 0,2-4-1060 0 0</inkml:trace>
</inkml:ink>
</file>

<file path=ppt/ink/ink2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20:35.7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121 0 560 0 0,'0'0'6449'0'0,"-9"15"-5651"0"0,-4 6-557 0 0,-40 70 792 0 0,50-85-1035 0 0,0-1 0 0 0,1 1 1 0 0,0 0-1 0 0,1 0 0 0 0,-1 0 1 0 0,1 0-1 0 0,0 0 0 0 0,0 10 1 0 0,1-5-681 0 0,1 1 0 0 0,0-1 0 0 0,5 20 0 0 0,3 10-1499 0 0,-2 0 1 0 0,3 54 0 0 0,-10-72 2811 0 0,0 0 1 0 0,-1 1 0 0 0,-1-1 1 0 0,-2 0-1 0 0,-9 38 0 0 0,2-28 1286 0 0,2-4-228 0 0,-11 56 1 0 0,18-76-1667 0 0,2 0 0 0 0,-1-1 0 0 0,1 1 0 0 0,0 0 0 0 0,1 0 0 0 0,0 0 0 0 0,0 0 0 0 0,1 0 0 0 0,0 0 0 0 0,7 15 0 0 0,5 8-678 0 0,-4-12-913 0 0,-1 0 1 0 0,-1 0-1 0 0,-1 1 1 0 0,7 37-1 0 0,-10-20 902 0 0</inkml:trace>
  <inkml:trace contextRef="#ctx0" brushRef="#br0" timeOffset="1">58 1430 340 0 0,'0'0'3496'0'0,"-22"96"-2392"0"0,15-62-267 0 0,-1 2-369 0 0,4 0-364 0 0,1 0-44 0 0,0 0-60 0 0,3-1-144 0 0,0 4-544 0 0,0-3-525 0 0,3 0-1083 0 0,0-12 228 0 0</inkml:trace>
</inkml:ink>
</file>

<file path=ppt/ink/ink2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20:35.2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107 1 1032 0 0,'0'0'5765'0'0,"-50"74"-6561"0"0,50-62 39 0 0,3 2-115 0 0,4 8-380 0 0,2-1-440 0 0,2 6 424 0 0</inkml:trace>
  <inkml:trace contextRef="#ctx0" brushRef="#br0" timeOffset="1">120 480 836 0 0,'0'0'5837'0'0,"-72"81"-5733"0"0,58-59-24 0 0,3-3-80 0 0,2 3-8 0 0,3-1-4 0 0,2 5-572 0 0,1 1-329 0 0,3 2-363 0 0,0-1-876 0 0,4-9 240 0 0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39:12.3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94 7429 0 0,'0'0'9355'0'0,"15"-1"-7767"0"0,50 1-285 0 0,-57 0-1056 0 0,0 1 0 0 0,-1 0 0 0 0,1 0 0 0 0,0 1 0 0 0,0 0 0 0 0,-1 0 1 0 0,0 1-1 0 0,13 6 0 0 0,-5-2 17 0 0,6 3 64 0 0,-1 0 0 0 0,0 2 0 0 0,-1 0 0 0 0,20 17 0 0 0,-26-18-240 0 0,-1 0 0 0 0,-1 0-1 0 0,1 1 1 0 0,-2 1 0 0 0,0 0 0 0 0,13 21 0 0 0,-18-25-78 0 0,-1 1 1 0 0,0-1-1 0 0,-1 1 0 0 0,0 0 0 0 0,-1 0 0 0 0,0 0 1 0 0,0 0-1 0 0,-1 0 0 0 0,0 0 0 0 0,-1 19 0 0 0,-1-27-9 0 0,1 0-1 0 0,0 1 0 0 0,0-1 1 0 0,-1 0-1 0 0,1 0 1 0 0,-1 0-1 0 0,0 0 0 0 0,0 0 1 0 0,0 0-1 0 0,0 0 1 0 0,0 0-1 0 0,0 0 1 0 0,0 0-1 0 0,0 0 0 0 0,-1-1 1 0 0,1 1-1 0 0,-1 0 1 0 0,1-1-1 0 0,-1 1 0 0 0,0-1 1 0 0,0 0-1 0 0,0 0 1 0 0,1 1-1 0 0,-1-1 0 0 0,-4 1 1 0 0,3-1-4 0 0,1 0 1 0 0,-1-1-1 0 0,0 1 1 0 0,0-1-1 0 0,0 1 1 0 0,0-1-1 0 0,0 0 1 0 0,0 0-1 0 0,0 0 1 0 0,0-1-1 0 0,0 1 0 0 0,1-1 1 0 0,-1 1-1 0 0,0-1 1 0 0,0 0-1 0 0,0 0 1 0 0,1 0-1 0 0,-1-1 1 0 0,-3-1-1 0 0,-2-3-40 0 0,0 0 1 0 0,1-1-1 0 0,0 0 0 0 0,0 0 0 0 0,1 0 0 0 0,0-1 0 0 0,0 0 0 0 0,0 0 0 0 0,1-1 1 0 0,1 1-1 0 0,-1-1 0 0 0,1 0 0 0 0,1 0 0 0 0,0-1 0 0 0,-4-18 0 0 0,1-7-60 0 0,2 0-1 0 0,1 0 1 0 0,2-37-1 0 0,1 64 95 0 0,0 0 1 0 0,1 0-1 0 0,0 0 0 0 0,0 0 0 0 0,1 0 0 0 0,0 0 1 0 0,0 0-1 0 0,1 1 0 0 0,6-15 0 0 0,-6 19-8 0 0,-1-1-1 0 0,1 1 1 0 0,-1-1-1 0 0,1 1 0 0 0,0 0 1 0 0,0 0-1 0 0,0 0 1 0 0,1 0-1 0 0,-1 1 1 0 0,1-1-1 0 0,-1 1 1 0 0,1 0-1 0 0,0 0 1 0 0,0 0-1 0 0,0 1 1 0 0,0-1-1 0 0,0 1 0 0 0,0 0 1 0 0,8-1-1 0 0,-8 2-7 0 0,0 0 0 0 0,0 0 0 0 0,0 0 0 0 0,0 1 0 0 0,0 0 0 0 0,-1-1-1 0 0,1 1 1 0 0,0 1 0 0 0,0-1 0 0 0,0 1 0 0 0,-1-1 0 0 0,1 1-1 0 0,-1 0 1 0 0,0 0 0 0 0,1 1 0 0 0,-1-1 0 0 0,0 1 0 0 0,3 3 0 0 0,3 2-675 0 0,-1 1 0 0 0,0 1 1 0 0,-1-1-1 0 0,11 19 1 0 0,-7-7-2828 0 0,-2-2-3667 0 0,-4-12 1019 0 0</inkml:trace>
</inkml:ink>
</file>

<file path=ppt/ink/ink2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20:29.8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2839 0 468 0 0,'0'0'2516'0'0,"1"1"-2114"0"0,0 0-297 0 0,-1-1 0 0 0,1 0 1 0 0,-1 1-1 0 0,0-1 0 0 0,1 0 1 0 0,-1 1-1 0 0,1-1 0 0 0,-1 0 1 0 0,1 1-1 0 0,-1-1 0 0 0,0 1 1 0 0,1-1-1 0 0,-1 1 0 0 0,0-1 1 0 0,0 1-1 0 0,1-1 0 0 0,-1 1 0 0 0,0-1 1 0 0,0 1-1 0 0,0-1 0 0 0,0 1 1 0 0,1-1-1 0 0,-1 1 0 0 0,0-1 1 0 0,0 2-1 0 0,-1-1 104 0 0,0 1 0 0 0,0 0 0 0 0,0-1 0 0 0,0 1 0 0 0,-1-1 0 0 0,1 1 0 0 0,0-1 0 0 0,-3 2 0 0 0,-13 14 431 0 0,2 2 0 0 0,-15 20 0 0 0,16-19-202 0 0,-1-1 0 0 0,-19 18 0 0 0,-21 13 286 0 0,25-24-353 0 0,1 1 0 0 0,2 2 0 0 0,-42 55 0 0 0,35-28 41 0 0,-43 97-1 0 0,56-109-134 0 0,1-5-36 0 0,-2-1 0 0 0,-1 0-1 0 0,-2-2 1 0 0,-2-1-1 0 0,-51 52 1 0 0,-175 136 755 0 0,243-215-986 0 0,-174 128 403 0 0,156-119-342 0 0,-1 0 0 0 0,-1-2 0 0 0,-1-2 0 0 0,-59 19 1 0 0,-106 16 217 0 0,78-20-137 0 0,-61 29-69 0 0,28-7 62 0 0,119-42-55 0 0,0-1 1 0 0,-61 6-1 0 0,-185 17-7 0 0,231-21-75 0 0,-178 42 61 0 0,83-8 105 0 0,140-42-204 0 0,-1-1 1 0 0,1 1-1 0 0,-1 0 1 0 0,1 0-1 0 0,0 0 1 0 0,-1 1-1 0 0,1-1 1 0 0,-3 3-1 0 0,5-4-16 0 0,0 0-1 0 0,0 0 1 0 0,0 0-1 0 0,0 0 0 0 0,-1 0 1 0 0,1 0-1 0 0,0 0 1 0 0,0 0-1 0 0,0 1 0 0 0,0-1 1 0 0,0 0-1 0 0,0 0 1 0 0,0 0-1 0 0,0 0 0 0 0,0 0 1 0 0,0 0-1 0 0,0 0 1 0 0,0 0-1 0 0,0 0 0 0 0,0 0 1 0 0,0 0-1 0 0,0 1 1 0 0,0-1-1 0 0,0 0 0 0 0,0 0 1 0 0,0 0-1 0 0,0 0 1 0 0,0 0-1 0 0,0 0 0 0 0,0 0 1 0 0,0 0-1 0 0,0 0 1 0 0,1 0-1 0 0,-1 0 0 0 0,0 0 1 0 0,0 1-1 0 0,0-1 1 0 0,0 0-1 0 0,0 0 0 0 0,0 0 1 0 0,0 0-1 0 0,0 0 1 0 0,0 0-1 0 0,0 0 0 0 0,0 0 1 0 0,0 0-1 0 0,0 0 1 0 0,0 0-1 0 0,1 0 0 0 0,-1 0 1 0 0,0 0-1 0 0,0 0 1 0 0,0 0-1 0 0,0 0 0 0 0,0 0 1 0 0,0 0-1 0 0,0 0 1 0 0,0 0-1 0 0,0 0 0 0 0,11 2-975 0 0,11 0-11 0 0,-10-1 115 0 0,0-1 0 0 0,-1-1 0 0 0,1 1 0 0 0,0-2 0 0 0,-1 0 0 0 0,22-6 0 0 0,20-13-3727 0 0</inkml:trace>
</inkml:ink>
</file>

<file path=ppt/ink/ink2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20:31.5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24 1356 0 0,'0'0'10327'0'0,"12"-4"-9966"0"0,38-12 9 0 0,-48 16-291 0 0,0-1 0 0 0,0 0 0 0 0,1 1 1 0 0,-1 0-1 0 0,0-1 0 0 0,1 1 0 0 0,-1 0 0 0 0,0 0 1 0 0,1 0-1 0 0,-1 0 0 0 0,0 1 0 0 0,1-1 1 0 0,-1 1-1 0 0,0-1 0 0 0,1 1 0 0 0,-1 0 0 0 0,0 0 1 0 0,0 0-1 0 0,0 0 0 0 0,0 0 0 0 0,0 0 0 0 0,0 1 1 0 0,2 1-1 0 0,3 2 165 0 0,77 39 1710 0 0,-63-35-1684 0 0,-1 1 0 0 0,-1 1 0 0 0,0 1 0 0 0,25 19 1 0 0,7 16 288 0 0,-33-28-310 0 0,1-2 1 0 0,0 0-1 0 0,39 24 0 0 0,80 31 63 0 0,-21-12-148 0 0,-40-16-52 0 0,192 95 114 0 0,-186-104-200 0 0,252 106 98 0 0,9-23 49 0 0,-313-109-150 0 0,307 78 99 0 0,22-23-93 0 0,175-15 110 0 0,-283-45-15 0 0,-155-9-157 0 0,19 3-155 0 0,-115 2 131 0 0,-28-15-9597 0 0,15 7 4771 0 0,9 7 2626 0 0,45 25-1665 0 0</inkml:trace>
</inkml:ink>
</file>

<file path=ppt/ink/ink2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20:36.0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46 1 7161 0 0,'0'0'1840'0'0,"-33"79"-1748"0"0,25-55-36 0 0,5-2-56 0 0,2-3-104 0 0,1 0-220 0 0,0 0-544 0 0,6 3-432 0 0,0 2-405 0 0,1 0-407 0 0,-1 2-40 0 0,0 5 1616 0 0,-1 3 488 0 0</inkml:trace>
</inkml:ink>
</file>

<file path=ppt/ink/ink2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20:36.4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85 0 412 0 0,'-3'13'833'0'0,"-1"3"-167"0"0,-21 65 2747 0 0,11-39-1913 0 0,-16 76 0 0 0,27-97-2033 0 0,0 1 0 0 0,1 0 0 0 0,2 0 0 0 0,0 0 0 0 0,5 33 0 0 0,28 186-4877 0 0,-22-120 7146 0 0,-7 1 4117 0 0,-5-47-4045 0 0,3 96-2182 0 0,11-99-4800 0 0,-2-11 1683 0 0,-8-38 3417 0 0</inkml:trace>
  <inkml:trace contextRef="#ctx0" brushRef="#br0" timeOffset="1">88 1397 264 0 0,'0'0'526'0'0,"0"13"518"0"0,1 0-295 0 0,-1 8 948 0 0,0 0-1 0 0,-5 35 0 0 0,-9 1-307 0 0,6-30-989 0 0,-4 31-1 0 0,11-50-707 0 0,1 0 1 0 0,-1 0-1 0 0,1 0 0 0 0,0 0 0 0 0,1 0 0 0 0,0 0 1 0 0,0 0-1 0 0,4 11 0 0 0,2 4-2248 0 0,6 32 1 0 0,-4 26 3208 0 0,-8-41 1982 0 0,-1 0 0 0 0,-7 41 1 0 0,-10 6 262 0 0,0-3-1567 0 0,16-72-1312 0 0,0 1 0 0 0,0 0 1 0 0,1-1-1 0 0,3 22 0 0 0,-1-25-182 0 0,1 0 1 0 0,-1-1-1 0 0,2 1 1 0 0,6 12-1 0 0,4 13-2419 0 0,-12-30 1105 0 0,-1 0 0 0 0,0 1-1 0 0,0-1 1 0 0,0 1 0 0 0,0 8-1 0 0,-1-8-942 0 0</inkml:trace>
</inkml:ink>
</file>

<file path=ppt/ink/ink2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20:38.2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0 589 28 0 0,'0'0'12632'0'0,"3"13"-12277"0"0,7 39 81 0 0,-10-49-305 0 0,1-1 0 0 0,-1 0 1 0 0,1 0-1 0 0,0 0 0 0 0,0 0 0 0 0,-1-1 0 0 0,1 1 0 0 0,1 0 0 0 0,-1 0 0 0 0,0 0 1 0 0,0-1-1 0 0,1 1 0 0 0,-1-1 0 0 0,0 1 0 0 0,1-1 0 0 0,0 1 0 0 0,-1-1 0 0 0,1 0 1 0 0,0 0-1 0 0,0 0 0 0 0,0 0 0 0 0,0 0 0 0 0,3 1 0 0 0,-2-1 373 0 0,-1 0-423 0 0,-1-1 0 0 0,0 0 0 0 0,1 0 0 0 0,-1 1-1 0 0,0-1 1 0 0,1 0 0 0 0,-1 0 0 0 0,0-1 0 0 0,1 1 0 0 0,-1 0-1 0 0,0 0 1 0 0,1-1 0 0 0,-1 1 0 0 0,0 0 0 0 0,0-1 0 0 0,1 0-1 0 0,-1 1 1 0 0,0-1 0 0 0,0 0 0 0 0,0 1 0 0 0,0-1 0 0 0,0 0-1 0 0,0 0 1 0 0,0 0 0 0 0,1-1 0 0 0,4-4-86 0 0,-1-1-1 0 0,10-13 1 0 0,-8 10 107 0 0,8-13-89 0 0,0-1-1 0 0,-1-1 0 0 0,14-39 1 0 0,24-83-3 0 0,-36 99-11 0 0,4-16-21 0 0,-6 16-11 0 0,3 0-1 0 0,27-53 0 0 0,-25 52 460 0 0,-18 49-354 0 0,-2 12-192 0 0,-3 13 241 0 0,-10 26 1 0 0,8-27-40 0 0,-5 27 1 0 0,6-1 80 0 0,2 70 0 0 0,3-96-119 0 0,0-17-42 0 0,0-1 0 0 0,0 1 0 0 0,1-1 0 0 0,0 1 0 0 0,0-1 0 0 0,1 0 0 0 0,0 1 1 0 0,0-1-1 0 0,0 0 0 0 0,1 0 0 0 0,0 0 0 0 0,0 0 0 0 0,1-1 0 0 0,5 8 0 0 0,-7-12-2 0 0,-1 0-1 0 0,1 0 0 0 0,-1 0 0 0 0,1 0 1 0 0,0 0-1 0 0,-1 0 0 0 0,1 0 1 0 0,0-1-1 0 0,0 1 0 0 0,-1-1 1 0 0,1 0-1 0 0,0 1 0 0 0,0-1 0 0 0,0 0 1 0 0,0 0-1 0 0,0 0 0 0 0,-1 0 1 0 0,1 0-1 0 0,0-1 0 0 0,2 0 1 0 0,2 0 16 0 0,-1 0 1 0 0,0-1-1 0 0,1 0 1 0 0,-1 0-1 0 0,8-5 1 0 0,-4 0-6 0 0,0 1 0 0 0,-1-1 1 0 0,1-1-1 0 0,-1 0 0 0 0,-1 0 0 0 0,0 0 0 0 0,10-16 1 0 0,37-70-9 0 0,-34 51 15 0 0,16-52 1 0 0,11-25-5 0 0,-47 119-19 0 0,1 0-1 0 0,-1-1 1 0 0,1 1 0 0 0,0 0 0 0 0,-1 0-1 0 0,1-1 1 0 0,0 1 0 0 0,0 0-1 0 0,0 0 1 0 0,0 0 0 0 0,1-1 0 0 0,-1 2 4 0 0,0 0 1 0 0,-1 0 0 0 0,1 0-1 0 0,-1 0 1 0 0,1 0 0 0 0,-1 0 0 0 0,1 0-1 0 0,-1 0 1 0 0,1 1 0 0 0,-1-1-1 0 0,1 0 1 0 0,-1 0 0 0 0,1 1-1 0 0,-1-1 1 0 0,1 0 0 0 0,-1 1-1 0 0,1-1 1 0 0,-1 1 0 0 0,0-1 0 0 0,1 0-1 0 0,-1 1 1 0 0,0-1 0 0 0,1 1-1 0 0,-1-1 1 0 0,0 1 0 0 0,0-1-1 0 0,1 1 1 0 0,-1-1 0 0 0,0 1 0 0 0,0 0-1 0 0,9 17 116 0 0,-1 0-1 0 0,5 19 0 0 0,11 25-98 0 0,-21-56-19 0 0,0 1-1 0 0,1-1 1 0 0,0 1-1 0 0,0-1 1 0 0,1 0-1 0 0,7 7 1 0 0,-8-10-57 0 0,0 0 0 0 0,0 0-1 0 0,0 0 1 0 0,0-1 0 0 0,1 0 0 0 0,-1 0 0 0 0,1 0 0 0 0,-1 0-1 0 0,1-1 1 0 0,0 0 0 0 0,0 0 0 0 0,0 0 0 0 0,-1 0 0 0 0,1-1-1 0 0,0 0 1 0 0,0 0 0 0 0,0 0 0 0 0,9-2 0 0 0,3-1-782 0 0,0-1 0 0 0,0-1 0 0 0,31-13 0 0 0,8-8-4631 0 0,-32 10 378 0 0</inkml:trace>
</inkml:ink>
</file>

<file path=ppt/ink/ink2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21:02.9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113 82 208 0 0,'0'0'394'0'0,"-7"-2"-477"0"0,-39-10 113 0 0,43 10 224 0 0,0 0-1 0 0,0 0 0 0 0,0 0 0 0 0,0-1 1 0 0,0 1-1 0 0,1-1 0 0 0,-1 0 0 0 0,1 1 1 0 0,-1-1-1 0 0,-1-4 0 0 0,-8-8 137 0 0,7 7-430 0 0,5 7 47 0 0,-1 0 0 0 0,1 1 0 0 0,-1-1 0 0 0,1 0 0 0 0,0 1 0 0 0,-1-1 0 0 0,1 0 0 0 0,-1 1 0 0 0,1-1 0 0 0,-1 0 0 0 0,0 1 0 0 0,1-1-1 0 0,-1 1 1 0 0,0-1 0 0 0,-1 0 0 0 0,2 1 3 0 0,-1-2 254 0 0,8 9-4334 0 0</inkml:trace>
</inkml:ink>
</file>

<file path=ppt/ink/ink2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21:03.8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 51 196 0 0,'0'0'4762'0'0,"0"-3"-4447"0"0,0-1 39 0 0,-1 0-1 0 0,0-1 1 0 0,0 1-1 0 0,-1 0 1 0 0,1 1 0 0 0,-1-1-1 0 0,0 0 1 0 0,0 0-1 0 0,-3-5 1 0 0,6 9-202 0 0,0-1 1 0 0,0 1-1 0 0,0-1 1 0 0,0 1-1 0 0,0 0 1 0 0,0 0-1 0 0,0-1 1 0 0,1 1-1 0 0,-1 0 1 0 0,0 0-1 0 0,0 0 1 0 0,0 0-1 0 0,0 0 1 0 0,1 1-1 0 0,-1-1 1 0 0,1 1-1 0 0,28 3 238 0 0,37 14 74 0 0,-58-15-384 0 0,0 0 0 0 0,14 7 0 0 0,-17-7-12 0 0,0 0 0 0 0,0-1 0 0 0,0 0-1 0 0,0 0 1 0 0,0 0 0 0 0,0-1-1 0 0,11 2 1 0 0,124 4 548 0 0,-133-7-447 0 0,-1 0-551 0 0,0 0 1 0 0,-1 0-1 0 0,13-3 1 0 0,-16 2 76 0 0,0 0 1 0 0,0 0-1 0 0,-1 0 1 0 0,1 0-1 0 0,0-1 1 0 0,-1 1-1 0 0,0-1 1 0 0,1 1 0 0 0,-1-1-1 0 0,0 0 1 0 0,4-4-1 0 0,3-5-1735 0 0,-3 3-842 0 0</inkml:trace>
</inkml:ink>
</file>

<file path=ppt/ink/ink2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21:24.6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1 211 3920 0 0,'0'0'8892'0'0,"1"-13"-8373"0"0,6-43 197 0 0,-6 52-657 0 0,0 1-1 0 0,0-1 0 0 0,0 0 0 0 0,1 0 1 0 0,-1 1-1 0 0,1-1 0 0 0,0 1 0 0 0,0 0 1 0 0,0-1-1 0 0,1 1 0 0 0,-1 0 0 0 0,1 0 1 0 0,0 0-1 0 0,0 1 0 0 0,0-1 0 0 0,6-3 1 0 0,4-5-6 0 0,1-2 145 0 0,32-21 1 0 0,-41 31-86 0 0,0-1-1 0 0,0 2 1 0 0,1-1 0 0 0,-1 1-1 0 0,1-1 1 0 0,0 1-1 0 0,-1 1 1 0 0,1-1 0 0 0,0 1-1 0 0,9 0 1 0 0,-13 1-85 0 0,0 0 0 0 0,0 0 0 0 0,0 1 0 0 0,-1-1 0 0 0,1 1 0 0 0,0-1 0 0 0,-1 1 0 0 0,1 0 0 0 0,0-1 1 0 0,-1 1-1 0 0,1 0 0 0 0,-1 0 0 0 0,1 0 0 0 0,-1 1 0 0 0,0-1 0 0 0,1 0 0 0 0,-1 0 0 0 0,0 1 0 0 0,0-1 0 0 0,0 1 0 0 0,0-1 0 0 0,0 1 0 0 0,0-1 1 0 0,0 1-1 0 0,-1-1 0 0 0,1 1 0 0 0,0 0 0 0 0,-1 0 0 0 0,1 2 0 0 0,1 7 73 0 0,0 0 0 0 0,0 0 0 0 0,-1 18 0 0 0,0-20-70 0 0,0 199 517 0 0,-1-128-166 0 0,0-77-341 0 0,0-1 0 0 0,0 1 0 0 0,0 0 0 0 0,1 0 0 0 0,-1-1 0 0 0,1 1 0 0 0,-1 0 0 0 0,1-1 0 0 0,0 1 0 0 0,0-1 0 0 0,0 1 0 0 0,1-1 1 0 0,-1 1-1 0 0,0-1 0 0 0,1 0 0 0 0,0 1 0 0 0,3 3 0 0 0,-2-4 18 0 0,-1-1 0 0 0,1 1 0 0 0,0 0-1 0 0,0-1 1 0 0,0 1 0 0 0,0-1 0 0 0,0 0 0 0 0,0 0 0 0 0,0 0 0 0 0,1-1 0 0 0,-1 1 0 0 0,0-1 0 0 0,0 0 0 0 0,6 0 0 0 0,15-1 79 0 0,0-1 1 0 0,0-1 0 0 0,0-1 0 0 0,0-2-1 0 0,-1 0 1 0 0,0-1 0 0 0,0-2 0 0 0,29-14-1 0 0,-39 14-396 0 0,-9 2-2576 0 0</inkml:trace>
</inkml:ink>
</file>

<file path=ppt/ink/ink2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21:26.9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97 18 3756 0 0,'0'0'9682'0'0,"-9"-4"-9253"0"0,-27-10-26 0 0,35 14-379 0 0,0 0-1 0 0,0 0 1 0 0,0 0 0 0 0,0 0 0 0 0,1 0-1 0 0,-1 1 1 0 0,0-1 0 0 0,0 0 0 0 0,0 0-1 0 0,1 1 1 0 0,-1-1 0 0 0,0 0 0 0 0,0 1-1 0 0,1-1 1 0 0,-1 0 0 0 0,0 1-1 0 0,1-1 1 0 0,-1 1 0 0 0,0 0 0 0 0,1-1-1 0 0,-1 1 1 0 0,1-1 0 0 0,-1 1 0 0 0,1 0-1 0 0,-1-1 1 0 0,1 1 0 0 0,-1 0 0 0 0,1 0-1 0 0,0-1 1 0 0,-1 1 0 0 0,1 0-1 0 0,0 0 1 0 0,0 0 0 0 0,0-1 0 0 0,-1 2-1 0 0,0 2 109 0 0,-6 20 250 0 0,1 0 0 0 0,1 1-1 0 0,0 0 1 0 0,2 0 0 0 0,2 0 0 0 0,0 0 0 0 0,5 47-1 0 0,-3-60-338 0 0,0 0-1 0 0,2 0 1 0 0,-1-1 0 0 0,1 1-1 0 0,1-1 1 0 0,0 0-1 0 0,1 0 1 0 0,0 0-1 0 0,1 0 1 0 0,9 13-1 0 0,-10-18-34 0 0,-1 0 0 0 0,1 0 0 0 0,1-1 0 0 0,-1 0 0 0 0,1 0 0 0 0,0 0 0 0 0,0-1 0 0 0,0 0 0 0 0,1 0 0 0 0,-1 0 0 0 0,1-1 0 0 0,0 0 0 0 0,0 0 0 0 0,0-1 0 0 0,0 0 0 0 0,1 0 0 0 0,10 1 0 0 0,-10-2 1 0 0,-1-1 1 0 0,1 0-1 0 0,0 0 1 0 0,0 0-1 0 0,-1-1 1 0 0,1 0-1 0 0,0-1 1 0 0,-1 0-1 0 0,15-5 1 0 0,-19 5 3 0 0,0 1 1 0 0,0-1-1 0 0,0 0 0 0 0,0 0 1 0 0,0 0-1 0 0,0 0 0 0 0,-1 0 1 0 0,1-1-1 0 0,-1 1 0 0 0,1-1 1 0 0,-1 0-1 0 0,0 1 0 0 0,0-1 1 0 0,0 0-1 0 0,-1 0 0 0 0,1-1 1 0 0,-1 1-1 0 0,0 0 0 0 0,1 0 1 0 0,-1-1-1 0 0,-1 1 0 0 0,1-1 1 0 0,0-6-1 0 0,-1 5 23 0 0,0-1 0 0 0,0 1-1 0 0,0-1 1 0 0,-1 1 0 0 0,0 0-1 0 0,0-1 1 0 0,-1 1 0 0 0,0 0-1 0 0,0 0 1 0 0,0-1 0 0 0,0 2 0 0 0,-1-1-1 0 0,1 0 1 0 0,-1 0 0 0 0,-1 1-1 0 0,1-1 1 0 0,-1 1 0 0 0,1 0 0 0 0,-1 0-1 0 0,0 1 1 0 0,-1-1 0 0 0,1 1-1 0 0,0 0 1 0 0,-7-3 0 0 0,6 3-89 0 0,0 1 1 0 0,1-1 0 0 0,-1 2-1 0 0,0-1 1 0 0,0 0 0 0 0,-1 1-1 0 0,1 0 1 0 0,0 0 0 0 0,0 1-1 0 0,-1-1 1 0 0,1 1 0 0 0,0 0-1 0 0,-1 1 1 0 0,1-1 0 0 0,0 1-1 0 0,0 0 1 0 0,0 0 0 0 0,-1 1-1 0 0,1-1 1 0 0,1 1 0 0 0,-1 0-1 0 0,0 1 1 0 0,0-1 0 0 0,1 1-1 0 0,-6 4 1 0 0,2 0-564 0 0,0 0 1 0 0,1 0-1 0 0,0 1 0 0 0,1 0 1 0 0,-10 14-1 0 0,-9 24-7971 0 0,15-27 2787 0 0</inkml:trace>
</inkml:ink>
</file>

<file path=ppt/ink/ink2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21:28.5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11 2752 0 0,'0'0'13393'0'0,"9"-3"-13145"0"0,26-5 65 0 0,-33 9-260 0 0,0-1 0 0 0,0 0 0 0 0,0 1 0 0 0,1-1 0 0 0,-1 1 0 0 0,0-1 1 0 0,0 1-1 0 0,0 0 0 0 0,0 0 0 0 0,-1 0 0 0 0,1 0 0 0 0,0 0 0 0 0,0 1 0 0 0,0-1 0 0 0,-1 0 0 0 0,1 1 0 0 0,-1-1 0 0 0,1 1 0 0 0,-1 0 0 0 0,0-1 0 0 0,2 4 0 0 0,0-1 68 0 0,4 5 38 0 0,-2 0 1 0 0,1 0 0 0 0,-1 0 0 0 0,0 1-1 0 0,-1 0 1 0 0,4 11 0 0 0,12 64 314 0 0,-14-56-1043 0 0,11 34 1 0 0,-13-54-216 0 0,6 20-2427 0 0,-2-12-5770 0 0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39:12.7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93 2644 0 0,'0'0'14662'0'0,"10"-13"-13400"0"0,30-41-268 0 0,-38 52-939 0 0,-1 0 0 0 0,1 0 1 0 0,0 0-1 0 0,-1 0 0 0 0,1 0 0 0 0,0 1 0 0 0,0-1 1 0 0,1 1-1 0 0,-1-1 0 0 0,0 1 0 0 0,0 0 1 0 0,1 0-1 0 0,-1 0 0 0 0,0 0 0 0 0,1 1 1 0 0,-1-1-1 0 0,1 1 0 0 0,-1-1 0 0 0,1 1 1 0 0,-1 0-1 0 0,1 0 0 0 0,-1 0 0 0 0,1 0 0 0 0,2 1 1 0 0,7-1 110 0 0,-6 0-131 0 0,-1 0 0 0 0,1 0 0 0 0,-1 0 0 0 0,1 1 1 0 0,-1 0-1 0 0,1 0 0 0 0,-1 0 0 0 0,0 1 0 0 0,0-1 1 0 0,1 1-1 0 0,-1 1 0 0 0,0-1 0 0 0,-1 1 0 0 0,1 0 1 0 0,0 0-1 0 0,-1 0 0 0 0,0 0 0 0 0,1 1 0 0 0,-1 0 1 0 0,-1 0-1 0 0,1 0 0 0 0,-1 0 0 0 0,6 10 0 0 0,-5-8-31 0 0,-1 1-1 0 0,0 0 1 0 0,-1 0 0 0 0,0 0-1 0 0,0 0 1 0 0,0 0-1 0 0,-1 0 1 0 0,0 0-1 0 0,0 10 1 0 0,0-7-3 0 0,0 0 1 0 0,0 0-1 0 0,1-1 1 0 0,4 14-1 0 0,-5-22-4 0 0,-1 0-1 0 0,1 0 1 0 0,-1 0 0 0 0,1 1-1 0 0,-1-1 1 0 0,1 0 0 0 0,0 0-1 0 0,0 0 1 0 0,-1 0 0 0 0,1 0-1 0 0,0-1 1 0 0,0 1-1 0 0,0 0 1 0 0,0 0 0 0 0,0 0-1 0 0,0-1 1 0 0,0 1 0 0 0,0 0-1 0 0,0-1 1 0 0,1 1 0 0 0,-1-1-1 0 0,0 0 1 0 0,0 1 0 0 0,0-1-1 0 0,1 0 1 0 0,-1 0 0 0 0,0 1-1 0 0,0-1 1 0 0,1 0-1 0 0,-1 0 1 0 0,0-1 0 0 0,0 1-1 0 0,1 0 1 0 0,-1 0 0 0 0,0-1-1 0 0,2 0 1 0 0,2 0 5 0 0,-1-1 1 0 0,0 0-1 0 0,0 0 1 0 0,0 0-1 0 0,0-1 0 0 0,0 1 1 0 0,0-1-1 0 0,6-6 0 0 0,-1-1-56 0 0,0 0-1 0 0,0-1 1 0 0,-1 0 0 0 0,-1 0-1 0 0,0 0 1 0 0,0-1-1 0 0,-1 0 1 0 0,8-26-1 0 0,-13 36 12 0 0,0-1 0 0 0,-1 1 0 0 0,1-1 0 0 0,-1 1-1 0 0,0-1 1 0 0,0 1 0 0 0,0-1 0 0 0,0 1 0 0 0,0-1-1 0 0,0 1 1 0 0,-1-1 0 0 0,1 1 0 0 0,-2-3 0 0 0,1 3 8 0 0,0 1 0 0 0,0-1 0 0 0,0 1 1 0 0,0-1-1 0 0,0 1 0 0 0,-1-1 0 0 0,1 1 1 0 0,-1 0-1 0 0,1 0 0 0 0,-1 0 0 0 0,1 0 1 0 0,-1 0-1 0 0,1 0 0 0 0,-1 0 0 0 0,0 0 1 0 0,0 1-1 0 0,-2-1 0 0 0,2 0 35 0 0,-1 0 0 0 0,0 0 0 0 0,1 0 0 0 0,-1 1 0 0 0,0 0 0 0 0,1-1 0 0 0,-1 1 0 0 0,0 0 0 0 0,0 0 0 0 0,1 0 0 0 0,-1 1 0 0 0,0-1 0 0 0,-3 2 1 0 0,4-2 26 0 0,1 1 1 0 0,0 0 0 0 0,-1 0 0 0 0,1-1-1 0 0,0 1 1 0 0,0 0 0 0 0,-1 0 0 0 0,1 0-1 0 0,0 0 1 0 0,0 1 0 0 0,0-1 0 0 0,0 0-1 0 0,1 0 1 0 0,-1 1 0 0 0,0-1 0 0 0,0 0-1 0 0,1 1 1 0 0,-1-1 0 0 0,1 1 0 0 0,-1-1-1 0 0,1 1 1 0 0,0-1 0 0 0,-1 1 0 0 0,1-1 0 0 0,0 3-1 0 0,0-2-18 0 0,0 0 0 0 0,0 0-1 0 0,0 1 1 0 0,0-1-1 0 0,0 0 1 0 0,1 0 0 0 0,-1 0-1 0 0,1 0 1 0 0,-1 0 0 0 0,1 0-1 0 0,0 0 1 0 0,0 0 0 0 0,0 0-1 0 0,0-1 1 0 0,0 1 0 0 0,0 0-1 0 0,3 3 1 0 0,-2-3-4 0 0,1 0 1 0 0,0 1-1 0 0,0-1 1 0 0,0 0-1 0 0,0 0 1 0 0,1-1-1 0 0,-1 1 0 0 0,0-1 1 0 0,6 2-1 0 0,4 1-62 0 0,0-2-1 0 0,0 0 0 0 0,1 0 1 0 0,20-1-1 0 0,-15-2-323 0 0,-1 0-1 0 0,1-1 0 0 0,-1-1 1 0 0,22-7-1 0 0,-21 4-3527 0 0,33-14 1 0 0,-40 14-760 0 0,1-5-1516 0 0</inkml:trace>
</inkml:ink>
</file>

<file path=ppt/ink/ink2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21:30.3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28 522 8413 0 0,'0'0'5285'0'0,"-6"-3"-5087"0"0,-1 0-132 0 0,-7-4 301 0 0,14 9-1 0 0,8 7 160 0 0,14 12 392 0 0,70 64 831 0 0,-77-72-1648 0 0,1-2 1 0 0,0 0 0 0 0,1-1-1 0 0,26 11 1 0 0,-3-5-38 0 0,1-3 1 0 0,1-1 0 0 0,0-3 0 0 0,0-1 0 0 0,1-1-1 0 0,69 0 1 0 0,-6-8 104 0 0,160-23 1 0 0,153-46 205 0 0,-278 43-380 0 0,736-156 153 0 0,-223 43-456 0 0,-651 140 305 0 0,794-146-214 0 0,-689 131 178 0 0,93-14 73 0 0,-6-16 104 0 0,-165 34-136 0 0,0-1 0 0 0,30-17 0 0 0,-17 7-794 0 0,-20 13-70 0 0,-16 8-4309 0 0</inkml:trace>
</inkml:ink>
</file>

<file path=ppt/ink/ink2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21:31.1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1 240 11101 0 0,'0'0'6198'0'0,"16"1"-5497"0"0,100 6 81 0 0,253-3 374 0 0,-302-7-1404 0 0,106-18 0 0 0,-170 21 151 0 0,0-1 0 0 0,-1 0 0 0 0,1 0 0 0 0,0 1 0 0 0,0-1 0 0 0,-1-1 0 0 0,1 1-1 0 0,4-3 1 0 0,-6 3 51 0 0,-1 1 0 0 0,1-1 0 0 0,-1 0 0 0 0,1 1 0 0 0,-1-1 1 0 0,1 0-1 0 0,-1 1 0 0 0,1-1 0 0 0,-1 0 0 0 0,0 0 0 0 0,1 1 0 0 0,-1-1 0 0 0,0 0 0 0 0,0 0 0 0 0,0 0 0 0 0,1 1 0 0 0,-1-1 0 0 0,0 0 0 0 0,0 0 0 0 0,0 0 0 0 0,0 0 0 0 0,0 1 0 0 0,-1-1 0 0 0,1 0 0 0 0,0 0 0 0 0,0 0 0 0 0,-1 1 0 0 0,1-1 0 0 0,0 0 0 0 0,-1 0 0 0 0,1 1 0 0 0,0-1 0 0 0,-1 0 0 0 0,1 1 0 0 0,-2-2 0 0 0,-4-7-314 0 0,-2 1 0 0 0,1 0 0 0 0,-1 0 0 0 0,0 0-1 0 0,-12-7 1 0 0,-6-7-37 0 0,-7-7 275 0 0,-33-32 1286 0 0,48 41 1650 0 0,35 22-1873 0 0,5 3-633 0 0,-7 2-93 0 0,0 1 0 0 0,-1 0-1 0 0,0 1 1 0 0,0 0-1 0 0,-1 1 1 0 0,0 1-1 0 0,19 19 1 0 0,-22-19-173 0 0,-1 1 0 0 0,0-1 0 0 0,0 1 0 0 0,-1 1 0 0 0,-1 0 1 0 0,0 0-1 0 0,-1 0 0 0 0,9 27 0 0 0,-13-33-175 0 0,-1 0 0 0 0,0 0 0 0 0,-1 1 0 0 0,0 8-1 0 0,1 3-2238 0 0,1 0-4452 0 0</inkml:trace>
</inkml:ink>
</file>

<file path=ppt/ink/ink2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21:31.5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73 8461 0 0,'0'0'9160'0'0,"14"-1"-8105"0"0,48 0-120 0 0,-59 2-878 0 0,0-1 0 0 0,0 0 0 0 0,-1 1 1 0 0,1-1-1 0 0,0 1 0 0 0,-1 0 0 0 0,1 0 0 0 0,-1 0 0 0 0,1 0 0 0 0,-1 1 0 0 0,0-1 0 0 0,1 0 0 0 0,-1 1 1 0 0,0 0-1 0 0,0 0 0 0 0,0-1 0 0 0,0 1 0 0 0,2 4 0 0 0,2 0 66 0 0,10 12 0 0 0,-2 1-1 0 0,0 0 0 0 0,-1 1 1 0 0,-1 0-1 0 0,0 1 0 0 0,-2 0 0 0 0,-1 1 1 0 0,0 0-1 0 0,-2 1 0 0 0,9 46 1 0 0,-16-69-122 0 0,1 0 1 0 0,-1 1-1 0 0,0-1 1 0 0,0 0-1 0 0,0 0 1 0 0,0 1-1 0 0,0-1 1 0 0,0 0-1 0 0,0 1 1 0 0,0-1-1 0 0,0 0 1 0 0,0 0-1 0 0,0 1 1 0 0,0-1-1 0 0,0 0 1 0 0,0 1 0 0 0,0-1-1 0 0,0 0 1 0 0,0 1-1 0 0,0-1 1 0 0,0 0-1 0 0,0 0 1 0 0,0 1-1 0 0,0-1 1 0 0,-1 0-1 0 0,1 0 1 0 0,0 1-1 0 0,-6-7 9 0 0,-6-14-126 0 0,7 7 40 0 0,0-1-1 0 0,1 0 0 0 0,0 0 0 0 0,1 0 0 0 0,-2-25 0 0 0,3 11 18 0 0,2 0 1 0 0,2-29-1 0 0,0 44 63 0 0,0 0 1 0 0,0 0-1 0 0,8-24 1 0 0,-9 33 1 0 0,1 0 0 0 0,-1 0 1 0 0,1 1-1 0 0,0-1 0 0 0,0 0 1 0 0,0 1-1 0 0,0 0 1 0 0,1-1-1 0 0,-1 1 0 0 0,1 0 1 0 0,0 0-1 0 0,0 0 0 0 0,0 1 1 0 0,0-1-1 0 0,1 1 1 0 0,5-4-1 0 0,-6 5 10 0 0,-1 1-1 0 0,1-1 1 0 0,0 1-1 0 0,-1-1 1 0 0,1 1 0 0 0,0 0-1 0 0,0 0 1 0 0,-1 0 0 0 0,1 0-1 0 0,0 1 1 0 0,-1-1-1 0 0,1 1 1 0 0,0-1 0 0 0,-1 1-1 0 0,1 0 1 0 0,-1 0-1 0 0,1 0 1 0 0,-1 0 0 0 0,0 1-1 0 0,1-1 1 0 0,-1 1 0 0 0,0-1-1 0 0,4 4 1 0 0,3 4 48 0 0,1 0 1 0 0,-1 1 0 0 0,11 15 0 0 0,-18-22-53 0 0,10 13 54 0 0,0 1-1 0 0,13 26 1 0 0,-22-37-185 0 0,0 0 1 0 0,0 1-1 0 0,-1-1 1 0 0,0 0-1 0 0,0 1 0 0 0,-1-1 1 0 0,0 1-1 0 0,0 0 1 0 0,0-1-1 0 0,-1 1 0 0 0,0 9 1 0 0,-1-15-3 0 0,1 0 0 0 0,0-1 0 0 0,0 1 1 0 0,-1 0-1 0 0,1 0 0 0 0,-1 0 0 0 0,1 0 0 0 0,-1-1 1 0 0,1 1-1 0 0,-1 0 0 0 0,1 0 0 0 0,-1-1 0 0 0,0 1 1 0 0,1-1-1 0 0,-1 1 0 0 0,0 0 0 0 0,0-1 0 0 0,1 1 0 0 0,-1-1 1 0 0,0 0-1 0 0,0 1 0 0 0,0-1 0 0 0,0 0 0 0 0,0 1 1 0 0,0-1-1 0 0,-13 3-3155 0 0,3-3-3364 0 0,5 0 1719 0 0</inkml:trace>
</inkml:ink>
</file>

<file path=ppt/ink/ink2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21:31.8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1 114 6021 0 0,'0'0'2871'0'0,"3"-12"-1871"0"0,13-38 108 0 0,-15 47-863 0 0,0 0 0 0 0,0 0 1 0 0,0 0-1 0 0,1 0 0 0 0,-1 0 1 0 0,1 0-1 0 0,0 1 0 0 0,0-1 1 0 0,0 0-1 0 0,0 1 0 0 0,0 0 1 0 0,1-1-1 0 0,-1 1 0 0 0,0 0 1 0 0,1 0-1 0 0,0 1 0 0 0,0-1 1 0 0,4-2-1 0 0,-5 4-151 0 0,0-1 0 0 0,-1 1 0 0 0,1-1 1 0 0,0 1-1 0 0,0 0 0 0 0,0 0 0 0 0,0 0 0 0 0,0 0 1 0 0,0 0-1 0 0,0 0 0 0 0,0 1 0 0 0,0-1 0 0 0,0 1 0 0 0,0-1 1 0 0,0 1-1 0 0,0 0 0 0 0,-1-1 0 0 0,1 1 0 0 0,0 0 1 0 0,0 0-1 0 0,-1 1 0 0 0,1-1 0 0 0,-1 0 0 0 0,1 0 0 0 0,1 3 1 0 0,3 3 82 0 0,0 1 0 0 0,0 0 0 0 0,-1 1 0 0 0,0-1 0 0 0,0 1 0 0 0,-1 0 0 0 0,0 0 0 0 0,-1 0 0 0 0,3 11 0 0 0,2 16 179 0 0,4 40 0 0 0,-8-46-242 0 0,6 41-36 0 0,10 64-1097 0 0,-13-107-1491 0 0,-24-39-10685 0 0</inkml:trace>
</inkml:ink>
</file>

<file path=ppt/ink/ink2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21:32.1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1 209 7705 0 0,'0'0'7182'0'0,"6"-13"-5998"0"0,21-41-257 0 0,-25 51-861 0 0,0 0 0 0 0,0 0 0 0 0,1 0 0 0 0,-1 0 0 0 0,1 0-1 0 0,-1 1 1 0 0,1-1 0 0 0,0 1 0 0 0,0-1 0 0 0,0 1 0 0 0,0 0 0 0 0,4-1-1 0 0,3-3 52 0 0,13-9 6 0 0,2 1 0 0 0,0 1 0 0 0,0 1 0 0 0,1 1 0 0 0,1 1 1 0 0,0 2-1 0 0,36-7 0 0 0,-59 14-100 0 0,1 1 0 0 0,0-1 0 0 0,0 1 0 0 0,0 0 0 0 0,0 0 0 0 0,0 0 0 0 0,0 1 0 0 0,0 0 0 0 0,8 2 0 0 0,-10-1 9 0 0,-1-1-1 0 0,1 0 0 0 0,-1 1 1 0 0,1-1-1 0 0,-1 1 1 0 0,0 0-1 0 0,0 0 1 0 0,0 0-1 0 0,0 0 1 0 0,0 0-1 0 0,0 0 1 0 0,-1 1-1 0 0,1-1 1 0 0,-1 1-1 0 0,1-1 0 0 0,-1 1 1 0 0,0-1-1 0 0,1 5 1 0 0,1 5 83 0 0,0 1 0 0 0,-2-1 0 0 0,1 1 0 0 0,-2-1-1 0 0,0 1 1 0 0,-1 15 0 0 0,0-8-85 0 0,-3 61-25 0 0,4-80-5 0 0,0-1 0 0 0,0 1 0 0 0,0-1 0 0 0,0 0 0 0 0,0 1 0 0 0,0-1 0 0 0,0 1 0 0 0,1-1 0 0 0,-1 0 0 0 0,0 1 0 0 0,0-1 0 0 0,1 0 0 0 0,-1 1 0 0 0,0-1 0 0 0,0 0 0 0 0,1 1 0 0 0,-1-1 0 0 0,0 0 0 0 0,1 0 0 0 0,-1 1 0 0 0,0-1 0 0 0,1 0 0 0 0,-1 0 0 0 0,0 0 0 0 0,1 0 0 0 0,-1 1 0 0 0,1-1 0 0 0,-1 0 0 0 0,0 0 0 0 0,1 0 0 0 0,-1 0 0 0 0,1 0 0 0 0,-1 0 0 0 0,0 0 0 0 0,1 0 0 0 0,-1 0 0 0 0,1 0 0 0 0,-1 0 0 0 0,1 0 0 0 0,0-1 0 0 0,1 1-4 0 0,0 0 0 0 0,0-1 0 0 0,0 1 0 0 0,0-1 0 0 0,0 0 0 0 0,0 0 0 0 0,3-1 0 0 0,12-11-104 0 0,0 0 1 0 0,-1-1 0 0 0,29-33 0 0 0,19-17 137 0 0,-62 62 13 0 0,0 0 0 0 0,0 1 0 0 0,0-1 0 0 0,1 1 0 0 0,-1-1 0 0 0,0 1 0 0 0,1 0 0 0 0,-1 0 0 0 0,0 0 0 0 0,1 0 0 0 0,-1 0 0 0 0,1 1 0 0 0,0-1 0 0 0,-1 1 0 0 0,5-1 0 0 0,-5 1-10 0 0,0 1 0 0 0,0 0 1 0 0,0-1-1 0 0,1 1 0 0 0,-1 0 0 0 0,0 0 0 0 0,0 0 0 0 0,0 0 0 0 0,-1 0 0 0 0,1 1 0 0 0,0-1 0 0 0,0 1 0 0 0,-1-1 0 0 0,1 1 0 0 0,0-1 0 0 0,-1 1 0 0 0,0 0 0 0 0,2 2 0 0 0,21 24 64 0 0,-17-22-403 0 0,-2 1-1 0 0,1-1 1 0 0,-1 1 0 0 0,1 0 0 0 0,-2 1 0 0 0,8 14 0 0 0,-10-16-425 0 0,-1 0 0 0 0,0 0 1 0 0,0 0-1 0 0,-1 0 1 0 0,1 1-1 0 0,-2 8 0 0 0,1-9-1007 0 0,-1-1-1 0 0,0 0 1 0 0,0 1 0 0 0,-3 7-1 0 0,-3 5-3648 0 0</inkml:trace>
</inkml:ink>
</file>

<file path=ppt/ink/ink2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21:32.5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 0 1720 0 0,'0'0'19044'0'0,"12"14"-18565"0"0,-2-4-391 0 0,-5-5-58 0 0,0 0 0 0 0,-1 0 0 0 0,1 1 0 0 0,-1-1 0 0 0,0 1 0 0 0,0 0 0 0 0,-1 0 0 0 0,0 0 0 0 0,0 1 0 0 0,0-1 0 0 0,-1 1 0 0 0,0-1 0 0 0,0 1 0 0 0,-1 0 0 0 0,1 7 0 0 0,-1-5 2 0 0,7 91-223 0 0,-6 116 0 0 0,-2-203-304 0 0,-1 0-1 0 0,-1 0 1 0 0,0 0-1 0 0,-1 0 1 0 0,0-1-1 0 0,-1 1 1 0 0,-1-1-1 0 0,0 1 1 0 0,0-2-1 0 0,-13 20 1 0 0,17-29-42 0 0,0 0 0 0 0,-1 0 0 0 0,1-1 0 0 0,-1 1 0 0 0,0 0 0 0 0,0-1 0 0 0,1 0 0 0 0,-1 1 0 0 0,0-1 0 0 0,0 0 0 0 0,0 0 0 0 0,0 0 0 0 0,0 0 0 0 0,-1-1 1 0 0,1 1-1 0 0,-4 0 0 0 0,-4 0-3662 0 0</inkml:trace>
</inkml:ink>
</file>

<file path=ppt/ink/ink2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21:32.9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1 182 2996 0 0,'0'0'8186'0'0,"5"-14"-6840"0"0,19-44-43 0 0,-21 51-1117 0 0,0 1 0 0 0,0 0 0 0 0,1 0 0 0 0,0 1-1 0 0,1-1 1 0 0,-1 1 0 0 0,1 0 0 0 0,0 0 0 0 0,0 1-1 0 0,0-1 1 0 0,1 1 0 0 0,0 0 0 0 0,0 0 0 0 0,0 1 0 0 0,0 0-1 0 0,12-4 1 0 0,-8 2-112 0 0,1 1 0 0 0,0 0 0 0 0,1 1 0 0 0,-1 0-1 0 0,0 1 1 0 0,1 0 0 0 0,-1 1 0 0 0,1 1 0 0 0,0 0-1 0 0,14 1 1 0 0,-20 0-33 0 0,0 0 0 0 0,-1 0 0 0 0,1 0 0 0 0,0 1 0 0 0,-1 0 0 0 0,1 0 0 0 0,-1 0 0 0 0,0 1 0 0 0,0 0 0 0 0,0 0 0 0 0,0 0 0 0 0,0 0 0 0 0,0 1 0 0 0,-1 0 0 0 0,0 0 0 0 0,0 0 0 0 0,0 1 0 0 0,0-1 0 0 0,-1 1 0 0 0,1 0-1 0 0,-1 0 1 0 0,2 6 0 0 0,-1 0 64 0 0,-1 0 0 0 0,0 1 0 0 0,0-1-1 0 0,-2 0 1 0 0,1 1 0 0 0,-1 0-1 0 0,-1-1 1 0 0,-2 20 0 0 0,2 2-142 0 0,0-33 36 0 0,0 0 0 0 0,0 1 1 0 0,0-1-1 0 0,0 0 0 0 0,1 0 1 0 0,-1 0-1 0 0,0 1 0 0 0,0-1 1 0 0,0 0-1 0 0,0 0 0 0 0,1 0 1 0 0,-1 0-1 0 0,0 0 0 0 0,0 0 0 0 0,0 1 1 0 0,1-1-1 0 0,-1 0 0 0 0,0 0 1 0 0,0 0-1 0 0,1 0 0 0 0,-1 0 1 0 0,0 0-1 0 0,0 0 0 0 0,1 0 1 0 0,-1 0-1 0 0,0 0 0 0 0,0 0 1 0 0,1 0-1 0 0,-1 0 0 0 0,0 0 0 0 0,0 0 1 0 0,1 0-1 0 0,-1 0 0 0 0,0 0 1 0 0,0-1-1 0 0,0 1 0 0 0,1 0 1 0 0,-1 0-1 0 0,0 0 0 0 0,12-5-41 0 0,-3-1 9 0 0,1 0 33 0 0,1 0 0 0 0,0 0 1 0 0,21-7-1 0 0,-30 12 23 0 0,0 0-1 0 0,0 0 1 0 0,0 1 0 0 0,1-1 0 0 0,-1 1-1 0 0,0 0 1 0 0,0-1 0 0 0,1 1-1 0 0,-1 0 1 0 0,0 0 0 0 0,0 1 0 0 0,1-1-1 0 0,-1 0 1 0 0,0 1 0 0 0,0-1-1 0 0,0 1 1 0 0,1 0 0 0 0,-1 0-1 0 0,0 0 1 0 0,0 0 0 0 0,0 0 0 0 0,0 0-1 0 0,0 0 1 0 0,-1 1 0 0 0,1-1-1 0 0,0 1 1 0 0,2 2 0 0 0,-2-1 63 0 0,-1-2-215 0 0,1 1 1 0 0,-1 0-1 0 0,0 0 1 0 0,1 0-1 0 0,-1 0 1 0 0,0 0-1 0 0,0 0 1 0 0,1 3-1 0 0,-2-4 42 0 0,0 0 0 0 0,0 0-1 0 0,-1 0 1 0 0,1 0-1 0 0,0 0 1 0 0,0-1 0 0 0,0 1-1 0 0,-1 0 1 0 0,1 0-1 0 0,0 0 1 0 0,-1-1 0 0 0,1 1-1 0 0,0 0 1 0 0,-1 0-1 0 0,1-1 1 0 0,-1 1 0 0 0,0 0-1 0 0,1-1 1 0 0,-1 1-1 0 0,1-1 1 0 0,-1 1 0 0 0,0 0-1 0 0,0-1 1 0 0,1 0-1 0 0,-1 1 1 0 0,0-1 0 0 0,-1 1-1 0 0,-33 17-3959 0 0,4-6-1493 0 0,-10 1-1047 0 0</inkml:trace>
</inkml:ink>
</file>

<file path=ppt/ink/ink2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21:33.7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1546 6901 0 0,'0'0'8401'0'0,"4"15"-7763"0"0,18 45-186 0 0,-21-57-420 0 0,0-1-1 0 0,0 1 0 0 0,1-1 1 0 0,-1 1-1 0 0,1-1 0 0 0,0 1 1 0 0,0-1-1 0 0,0 0 0 0 0,0 0 1 0 0,0 0-1 0 0,0 0 0 0 0,0 0 1 0 0,1-1-1 0 0,-1 1 1 0 0,1-1-1 0 0,4 3 0 0 0,3 1 75 0 0,10 6 90 0 0,0-2-1 0 0,1 0 1 0 0,0-1 0 0 0,0-1-1 0 0,28 5 1 0 0,114 13 352 0 0,-162-25-545 0 0,53 5 136 0 0,1-2 0 0 0,-1-3 0 0 0,1-2 0 0 0,-1-2 0 0 0,72-15 0 0 0,585-155 268 0 0,-634 150-331 0 0,-1-4 0 0 0,134-68 0 0 0,-150 62-67 0 0,-2-2-1 0 0,-1-3 0 0 0,88-79 0 0 0,-136 110-8 0 0,253-251 329 0 0,-254 251-272 0 0,-1 0-1 0 0,-1-1 1 0 0,0 0 0 0 0,0 0-1 0 0,-1-1 1 0 0,0 1 0 0 0,6-18-1 0 0,-9 21-36 0 0,-1 1-1 0 0,0-1 1 0 0,0 1-1 0 0,0-1 1 0 0,-1 0-1 0 0,0 1 1 0 0,0-1 0 0 0,0 0-1 0 0,-1 0 1 0 0,0 1-1 0 0,0-1 1 0 0,0 1-1 0 0,-1-1 1 0 0,1 1 0 0 0,-1-1-1 0 0,-4-5 1 0 0,-3-5-28 0 0,-1 0 0 0 0,-1 1 1 0 0,0 1-1 0 0,0 0 0 0 0,-15-13 0 0 0,-73-60-108 0 0,0 8 24 0 0,-162-98 0 0 0,183 131 9 0 0,-3 4 1 0 0,-160-58 0 0 0,167 77 27 0 0,-1 4 1 0 0,0 2-1 0 0,-1 4 1 0 0,-1 4 0 0 0,0 2-1 0 0,-126 7 1 0 0,162 3 96 0 0,0 3 1 0 0,0 1 0 0 0,0 2-1 0 0,1 2 1 0 0,1 1-1 0 0,0 2 1 0 0,0 2 0 0 0,2 1-1 0 0,0 3 1 0 0,1 0 0 0 0,1 3-1 0 0,1 0 1 0 0,-45 42-1 0 0,52-40 0 0 0,0 2 0 0 0,3 0 0 0 0,0 2 0 0 0,1 0 0 0 0,2 2 0 0 0,1 0 0 0 0,2 1 0 0 0,1 1 1 0 0,1 1-1 0 0,2 0 0 0 0,2 1 0 0 0,1 0 0 0 0,1 1 0 0 0,2 1 0 0 0,-4 45 0 0 0,10-46-17 0 0,1 1 1 0 0,2-1 0 0 0,1 0 0 0 0,13 69 0 0 0,-8-77-38 0 0,1-1-1 0 0,0 0 1 0 0,3-1-1 0 0,0 0 1 0 0,1-1 0 0 0,31 46-1 0 0,-27-48-154 0 0,1 0 0 0 0,1-2-1 0 0,1 0 1 0 0,1-2 0 0 0,30 25-1 0 0,-34-33-98 0 0,-1-1 0 0 0,2 0 0 0 0,-1-1 0 0 0,1 0 0 0 0,1-2 0 0 0,-1 0 0 0 0,1-1 0 0 0,36 7 0 0 0,-15-8-1544 0 0,0-2-1 0 0,0-2 1 0 0,65-5-1 0 0,-49-5-1735 0 0,16-8-1937 0 0</inkml:trace>
</inkml:ink>
</file>

<file path=ppt/ink/ink2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21:34.2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1 252 9141 0 0,'0'0'5389'0'0,"17"-2"-4378"0"0,2-1-700 0 0,93-6 1273 0 0,-60 8-1001 0 0,328-6 1721 0 0,-242 9-1936 0 0,94-2-178 0 0,-220 0-183 0 0,-1-1 0 0 0,1 0 0 0 0,-1 0 1 0 0,19-6-1 0 0,-28 6-36 0 0,0 1 1 0 0,0-1-1 0 0,0 0 1 0 0,0 0-1 0 0,0 0 1 0 0,0 0-1 0 0,0 0 1 0 0,0 0-1 0 0,0 0 0 0 0,-1-1 1 0 0,1 1-1 0 0,0-1 1 0 0,-1 1-1 0 0,1-1 1 0 0,-1 0-1 0 0,0 1 1 0 0,0-1-1 0 0,1 0 1 0 0,-1 0-1 0 0,0 0 1 0 0,0 0-1 0 0,-1 0 1 0 0,1 0-1 0 0,0 0 1 0 0,-1 0-1 0 0,1-1 0 0 0,-1 1 1 0 0,0 0-1 0 0,0 0 1 0 0,1 0-1 0 0,-2-4 1 0 0,0 2-47 0 0,0 0 0 0 0,0 0 0 0 0,0 1 0 0 0,0-1 0 0 0,-1 0 0 0 0,0 1 0 0 0,0-1 0 0 0,0 1 0 0 0,0-1 0 0 0,-1 1 0 0 0,1 0 1 0 0,-1 0-1 0 0,-5-5 0 0 0,-6-4-196 0 0,-25-17 0 0 0,34 25 222 0 0,-35-22-139 0 0,-20-16 272 0 0,61 49 368 0 0,5 7-192 0 0,110 219 1591 0 0,-100-194-1632 0 0,16 51-1 0 0,-27-69-190 0 0,0 0 0 0 0,-1 0 0 0 0,-1 0-1 0 0,0 29 1 0 0,-3-46-84 0 0,0 0-1 0 0,-1 0 0 0 0,1 0 1 0 0,-1 0-1 0 0,0 0 0 0 0,-1 0 0 0 0,1 0 1 0 0,0 0-1 0 0,-1 0 0 0 0,0-1 1 0 0,0 1-1 0 0,0-1 0 0 0,0 0 1 0 0,-1 1-1 0 0,0-1 0 0 0,1 0 0 0 0,-1 0 1 0 0,0-1-1 0 0,0 1 0 0 0,0 0 1 0 0,-1-1-1 0 0,1 0 0 0 0,-6 3 1 0 0,-8 3-854 0 0,1-1 0 0 0,-1-1 0 0 0,-35 9 1 0 0,39-12 236 0 0,-39 8-3439 0 0,13-7-1473 0 0,5-1-97 0 0</inkml:trace>
</inkml:ink>
</file>

<file path=ppt/ink/ink2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21:43.5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6 404 0 0,'0'0'4276'0'0,"9"-5"-4900"0"0,-5 5 456 0 0,-1 0-380 0 0,2 0-576 0 0,-1 0-648 0 0,4 0 1328 0 0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39:13.0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11325 0 0,'0'0'11317'0'0,"6"14"-10658"0"0,-4-9-598 0 0,52 101 1184 0 0,-33-65-812 0 0,0 1-1 0 0,-3 1 1 0 0,18 65 0 0 0,19 141-3328 0 0,-55-247 2210 0 0,2 16-85 0 0,-4-11-2622 0 0</inkml:trace>
</inkml:ink>
</file>

<file path=ppt/ink/ink2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21:45.2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94 220 756 0 0,'0'0'5689'0'0,"-9"-9"-3029"0"0,-76 6 3657 0 0,99 3-4893 0 0,15-5-1007 0 0,-1 2 0 0 0,46-1 0 0 0,702 4 174 0 0,-582 4-643 0 0,193-8 17 0 0,-18-33 99 0 0,-187 21-34 0 0,-124 12-56 0 0,16 2-31 0 0,-101-14-620 0 0,1 3 566 0 0,1-1 0 0 0,0-2 1 0 0,-28-22-1 0 0,27 19 279 0 0,24 18-91 0 0,0 0 0 0 0,0-1 0 0 0,0 1 0 0 0,0-1 0 0 0,1 1 0 0 0,-1-1 0 0 0,0 0 0 0 0,1 0 0 0 0,-1 0 0 0 0,-1-3 0 0 0,3 5 81 0 0,8 1-129 0 0,-1 0 0 0 0,0 1-1 0 0,0-1 1 0 0,0 2 0 0 0,0-1 0 0 0,0 1-1 0 0,0 0 1 0 0,0 0 0 0 0,-1 1 0 0 0,0 0-1 0 0,1 0 1 0 0,-2 0 0 0 0,1 1 0 0 0,6 6-1 0 0,-4-3 5 0 0,-1 0 0 0 0,0 1 0 0 0,-1 0 0 0 0,0 0 0 0 0,0 1 0 0 0,-1 0-1 0 0,0 0 1 0 0,-1 0 0 0 0,0 0 0 0 0,0 1 0 0 0,-1-1 0 0 0,-1 1 0 0 0,0 0 0 0 0,0 0-1 0 0,-1 0 1 0 0,-1 17 0 0 0,0-26-30 0 0,0 0 1 0 0,-1 1-1 0 0,0-1 0 0 0,1 0 1 0 0,-1 0-1 0 0,0 0 0 0 0,0 0 1 0 0,0 0-1 0 0,0-1 0 0 0,-1 1 0 0 0,1 0 1 0 0,0 0-1 0 0,-1-1 0 0 0,1 1 1 0 0,-1-1-1 0 0,0 1 0 0 0,1-1 1 0 0,-1 0-1 0 0,-2 2 0 0 0,-6 2-27 0 0,1 0-1 0 0,-17 7 0 0 0,17-9-85 0 0,-103 38-2302 0 0,61-24-982 0 0,2 1-3668 0 0,27-9 1894 0 0,-4 0 3667 0 0</inkml:trace>
</inkml:ink>
</file>

<file path=ppt/ink/ink2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21:45.6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9785 0 0,'0'0'7787'0'0,"7"13"-7459"0"0,1 0-256 0 0,4 8 83 0 0,0 1 0 0 0,10 26 1 0 0,-18-37-188 0 0,-2-1 1 0 0,1 1-1 0 0,-2 0 1 0 0,1 0-1 0 0,-1 18 1 0 0,2 13-3651 0 0,-3-42 3532 0 0,0 0 0 0 0,0 0 0 0 0,0 1 0 0 0,0-1 0 0 0,0 0 0 0 0,0 0 0 0 0,0 0 0 0 0,0 1 0 0 0,0-1 0 0 0,0 0 0 0 0,0 0-1 0 0,0 0 1 0 0,0 1 0 0 0,1-1 0 0 0,-1 0 0 0 0,3 2-2850 0 0,-3-2 2850 0 0,1 0 0 0 0,-1 0 0 0 0,0 0 0 0 0,0 0 0 0 0,1 0 0 0 0</inkml:trace>
</inkml:ink>
</file>

<file path=ppt/ink/ink2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21:46.0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58 16 80 0 0,'0'0'14203'0'0,"15"5"-13391"0"0,44 20-310 0 0,-57-24-470 0 0,-1 0-1 0 0,1-1 0 0 0,0 1 0 0 0,0 0 1 0 0,-1 1-1 0 0,1-1 0 0 0,0 0 0 0 0,-1 0 1 0 0,0 1-1 0 0,1-1 0 0 0,-1 1 0 0 0,0-1 1 0 0,1 1-1 0 0,-1-1 0 0 0,0 1 0 0 0,0 0 1 0 0,0 0-1 0 0,-1-1 0 0 0,1 1 0 0 0,0 0 1 0 0,-1 0-1 0 0,1 0 0 0 0,-1 0 1 0 0,1 0-1 0 0,-1 0 0 0 0,0 4 0 0 0,1 1 98 0 0,-1-2-49 0 0,1 1 1 0 0,-1 0 0 0 0,0-1 0 0 0,0 1 0 0 0,-1 0 0 0 0,0-1 0 0 0,0 1 0 0 0,0-1 0 0 0,-1 1 0 0 0,1-1 0 0 0,-1 1 0 0 0,-1-1 0 0 0,-3 7 0 0 0,4-8-57 0 0,-1-1 0 0 0,1 1-1 0 0,-1-1 1 0 0,0 0 0 0 0,0 0 0 0 0,0 0 0 0 0,-1 0 0 0 0,1-1 0 0 0,0 1 0 0 0,-1-1 0 0 0,0 0 0 0 0,0 0 0 0 0,1 0-1 0 0,-1-1 1 0 0,0 1 0 0 0,0-1 0 0 0,-1 0 0 0 0,-6 1 0 0 0,7-1-12 0 0,0-1 0 0 0,0 1 1 0 0,0-1-1 0 0,1 0 0 0 0,-1 0 0 0 0,0 0 1 0 0,0-1-1 0 0,0 1 0 0 0,0-1 0 0 0,0 0 1 0 0,-3-2-1 0 0,5 2-15 0 0,0 0 1 0 0,1 0-1 0 0,-1 0 1 0 0,1 0-1 0 0,-1-1 0 0 0,1 1 1 0 0,-1-1-1 0 0,1 1 1 0 0,0-1-1 0 0,0 1 0 0 0,0-1 1 0 0,0 0-1 0 0,0 1 1 0 0,0-1-1 0 0,0 0 0 0 0,0 0 1 0 0,1 0-1 0 0,-1 0 1 0 0,1 0-1 0 0,0 0 0 0 0,-1 0 1 0 0,1 0-1 0 0,0-2 1 0 0,0-2-19 0 0,0 0 0 0 0,1-1 1 0 0,0 1-1 0 0,0 0 0 0 0,0 0 1 0 0,1-1-1 0 0,0 1 1 0 0,0 0-1 0 0,0 1 0 0 0,1-1 1 0 0,0 0-1 0 0,0 1 0 0 0,6-8 1 0 0,-3 4-9 0 0,0 1 1 0 0,1 1 0 0 0,0-1-1 0 0,0 1 1 0 0,0 0-1 0 0,1 1 1 0 0,15-10 0 0 0,-15 12 79 0 0,0 0-1 0 0,1 1 1 0 0,-1 0 0 0 0,1 0 0 0 0,-1 1 0 0 0,1 0 0 0 0,0 1 0 0 0,10-1 0 0 0,74 3 548 0 0,-77 0-565 0 0,52 6 129 0 0,16 0-2159 0 0,-108-5-5643 0 0,4-2 3066 0 0</inkml:trace>
</inkml:ink>
</file>

<file path=ppt/ink/ink2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21:47.4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2274 30 92 0 0,'0'0'10695'0'0,"0"0"-10664"0"0,0 0 1 0 0,0 0-1 0 0,0 0 1 0 0,0 0-1 0 0,0 0 1 0 0,0 0-1 0 0,0 0 1 0 0,0 0-1 0 0,0 1 1 0 0,0-1-1 0 0,0 0 1 0 0,0 0-1 0 0,0 0 0 0 0,0 0 1 0 0,0 0-1 0 0,0 0 1 0 0,0 0-1 0 0,0 0 1 0 0,0 0-1 0 0,0 0 1 0 0,0 0-1 0 0,0 0 1 0 0,0 0-1 0 0,0 1 1 0 0,0-1-1 0 0,0 0 0 0 0,0 0 1 0 0,0 0-1 0 0,0 0 1 0 0,0 0-1 0 0,0 0 1 0 0,0 0-1 0 0,0 0 1 0 0,0 0-1 0 0,0 0 1 0 0,0 0-1 0 0,0 0 1 0 0,0 0-1 0 0,0 0 0 0 0,-1 0 1 0 0,1 0-1 0 0,0 0 1 0 0,0 0-1 0 0,0 0 1 0 0,0 0-1 0 0,0 1 1 0 0,0-1-1 0 0,0 0 1 0 0,0 0-1 0 0,0 0 0 0 0,0 0 1 0 0,0 0-1 0 0,0 0 1 0 0,0 0-1 0 0,0 0 1 0 0,-1 0-1 0 0,1 0 1 0 0,0 0-1 0 0,0 0 1 0 0,0 0-1 0 0,0-1 1 0 0,0 1-1 0 0,0 0 1 0 0,-170 12 3071 0 0,34-2-2352 0 0,-232 20 199 0 0,128-7-761 0 0,-222-11 358 0 0,447-12-546 0 0,-334 16 169 0 0,328-15-144 0 0,-57 6 81 0 0,-116 23 1 0 0,187-28-104 0 0,-4 1 0 0 0,1-1 1 0 0,-22 1-1 0 0,31-3 69 0 0,1-9-113 0 0,0 0-1 0 0,0 0 1 0 0,-1 0-1 0 0,-4-15 1 0 0,3 20 16 0 0,1-1 1 0 0,-1 1-1 0 0,0 0 1 0 0,0 0-1 0 0,0 0 1 0 0,-1 0-1 0 0,0 0 1 0 0,0 0-1 0 0,0 1 1 0 0,0 0-1 0 0,-4-4 1 0 0,-5-2 19 0 0,0 0 0 0 0,0 1-1 0 0,-1 0 1 0 0,-26-10 0 0 0,-1-1 106 0 0,40 19-94 0 0,0-1-1 0 0,0 1 0 0 0,-1 0 1 0 0,1 0-1 0 0,0 0 0 0 0,0 0 0 0 0,0 0 1 0 0,-1 0-1 0 0,1 0 0 0 0,0 0 1 0 0,0 0-1 0 0,-1 0 0 0 0,1-1 0 0 0,0 1 1 0 0,0 0-1 0 0,-1 0 0 0 0,1 1 1 0 0,0-1-1 0 0,0 0 0 0 0,-1 0 1 0 0,1 0-1 0 0,0 0 0 0 0,0 0 0 0 0,0 0 1 0 0,-1 0-1 0 0,1 0 0 0 0,0 0 1 0 0,0 0-1 0 0,0 1 0 0 0,-1-1 0 0 0,1 0 1 0 0,0 0-1 0 0,-3 10 64 0 0,3 16-44 0 0,1-20 58 0 0,0 3-49 0 0,0-1 1 0 0,0 1-1 0 0,1-1 1 0 0,1 1 0 0 0,-1-1-1 0 0,1 0 1 0 0,1 0-1 0 0,-1-1 1 0 0,1 1-1 0 0,1-1 1 0 0,-1 1 0 0 0,1-1-1 0 0,1-1 1 0 0,-1 1-1 0 0,1-1 1 0 0,0 0-1 0 0,1 0 1 0 0,-1-1-1 0 0,1 1 1 0 0,0-2 0 0 0,1 1-1 0 0,-1-1 1 0 0,1 0-1 0 0,0 0 1 0 0,0-1-1 0 0,0 0 1 0 0,0-1 0 0 0,0 0-1 0 0,1 0 1 0 0,-1-1-1 0 0,15 1 1 0 0,-16-1-79 0 0,18-1 15 0 0,-25 0-22 0 0,1 0 0 0 0,-1 0 0 0 0,1 0 1 0 0,0 0-1 0 0,-1 0 0 0 0,1 0 0 0 0,-1 0 0 0 0,1-1 0 0 0,-1 1 0 0 0,1 0 0 0 0,-1 0 1 0 0,1 0-1 0 0,-1 0 0 0 0,1-1 0 0 0,-1 1 0 0 0,1 0 0 0 0,-1-1 0 0 0,1 1 0 0 0,-1 0 1 0 0,0-1-1 0 0,1 1 0 0 0,-1-1 0 0 0,0 1 0 0 0,1 0 0 0 0,-1-1 0 0 0,0 1 0 0 0,1-1 1 0 0,-1 1-1 0 0,0-1 0 0 0,0 1 0 0 0,1-2 0 0 0,-4 3-1587 0 0,2-1 1161 0 0,0 1 0 0 0,0 0 0 0 0,0-1 0 0 0,0 1 0 0 0,0 0 0 0 0,0 0-1 0 0,0-1 1 0 0,0 1 0 0 0,0 0 0 0 0,1 0 0 0 0,-1 0 0 0 0,0 0 0 0 0,0 0 0 0 0,1 1-1 0 0,-1-1 1 0 0,1 0 0 0 0,-1 0 0 0 0,1 0 0 0 0,0 0 0 0 0,-1 3 0 0 0,-1 1-1618 0 0,-3 5-2602 0 0</inkml:trace>
</inkml:ink>
</file>

<file path=ppt/ink/ink2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21:47.8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 0 652 0 0,'0'0'16117'0'0,"-4"5"-15667"0"0,1-1-398 0 0,1-1-1 0 0,0 0 1 0 0,0 1 0 0 0,0 0-1 0 0,0-1 1 0 0,1 1-1 0 0,-1 0 1 0 0,1 0 0 0 0,0 0-1 0 0,0-1 1 0 0,1 1 0 0 0,-1 0-1 0 0,1 1 1 0 0,0 5 0 0 0,1 15-26 0 0,1-1 0 0 0,7 31 0 0 0,-2-17-1216 0 0,-7-31-1058 0 0</inkml:trace>
</inkml:ink>
</file>

<file path=ppt/ink/ink2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21:48.4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183 31 4680 0 0,'0'0'7536'0'0,"-8"13"-6880"0"0,-3 3-492 0 0,3-5-59 0 0,1 1 0 0 0,0 0-1 0 0,-6 15 1 0 0,10-21-37 0 0,0-1 0 0 0,0 0 0 0 0,0 0 0 0 0,-1 0 0 0 0,0 0-1 0 0,0 0 1 0 0,0-1 0 0 0,0 1 0 0 0,-6 3 0 0 0,7-6-44 0 0,1 0 0 0 0,-1-1 0 0 0,1 1 1 0 0,-1-1-1 0 0,0 1 0 0 0,1-1 0 0 0,-1 0 0 0 0,0 0 0 0 0,0 0 1 0 0,0 0-1 0 0,0-1 0 0 0,0 1 0 0 0,0-1 0 0 0,0 0 0 0 0,0 0 1 0 0,0 0-1 0 0,0 0 0 0 0,0-1 0 0 0,0 1 0 0 0,-4-2 0 0 0,6 2-17 0 0,-1-1 0 0 0,1 0-1 0 0,-1 0 1 0 0,1 0 0 0 0,0 0-1 0 0,-1 0 1 0 0,1 0 0 0 0,0 0-1 0 0,0-1 1 0 0,0 1 0 0 0,0 0 0 0 0,0-1-1 0 0,0 1 1 0 0,0-1 0 0 0,0 1-1 0 0,0-1 1 0 0,1 1 0 0 0,-1-1-1 0 0,1 1 1 0 0,-1-1 0 0 0,1 0-1 0 0,0 1 1 0 0,-1-1 0 0 0,1 0-1 0 0,0 1 1 0 0,0-1 0 0 0,0 0-1 0 0,0 0 1 0 0,1-2 0 0 0,0-1-18 0 0,-1-1 1 0 0,1 0-1 0 0,0 1 1 0 0,1 0-1 0 0,0-1 0 0 0,0 1 1 0 0,4-10-1 0 0,-2 9 38 0 0,0-1-1 0 0,1 1 1 0 0,0 0-1 0 0,0 0 0 0 0,0 1 1 0 0,0-1-1 0 0,1 1 1 0 0,0 1-1 0 0,0-1 0 0 0,1 1 1 0 0,8-5-1 0 0,-6 5 170 0 0,0 0 0 0 0,0 1 1 0 0,0 0-1 0 0,1 1 0 0 0,-1 0 0 0 0,1 0 0 0 0,-1 1 0 0 0,17 0 1 0 0,79 10 748 0 0,0-1-2657 0 0,-101-8 1405 0 0,0 0-1564 0 0,0 0-1 0 0,1 0 1 0 0,-1 0 0 0 0,7-2 0 0 0</inkml:trace>
</inkml:ink>
</file>

<file path=ppt/ink/ink2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21:49.7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102 0 5032 0 0,'0'0'9596'0'0,"4"8"-8993"0"0,12 34-100 0 0,20 74 0 0 0,-32-98-1064 0 0,-1 0-1 0 0,1 35 1 0 0,-4-45 39 0 0,0 0-1 0 0,-1 0 1 0 0,0 0 0 0 0,-1 0-1 0 0,0 0 1 0 0,0-1 0 0 0,0 1-1 0 0,-1-1 1 0 0,-4 9 0 0 0,-42 66-6382 0 0,-14 28 6784 0 0,57-97 1096 0 0,1 0-1 0 0,0 1 0 0 0,1 0 0 0 0,0 0 0 0 0,1 0 0 0 0,-3 26 0 0 0,5 15 575 0 0,8 84 0 0 0,-5-108-2785 0 0,-2 50-1 0 0,-8-8-5862 0 0,5-50 4435 0 0</inkml:trace>
</inkml:ink>
</file>

<file path=ppt/ink/ink2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21:49.9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1 628 0 0,'0'0'6857'0'0,"-4"79"-6301"0"0,4-55-192 0 0,3-2 196 0 0,4-1-316 0 0,2-2-244 0 0,2-2-60 0 0,3 5-316 0 0,-2-3-596 0 0,1 2-900 0 0,-2 3-737 0 0,-2 3-299 0 0,-3-1 2496 0 0</inkml:trace>
</inkml:ink>
</file>

<file path=ppt/ink/ink2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21:50.2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33 1 1032 0 0,'0'0'1275'0'0,"-3"16"2493"0"0,-1-1-2997 0 0,-17 103 2303 0 0,19-104-2943 0 0,1 1 0 0 0,0-1-1 0 0,1 1 1 0 0,1 0 0 0 0,0-1 0 0 0,1 1-1 0 0,1-1 1 0 0,0 0 0 0 0,1 0 0 0 0,8 22-1 0 0,24 37-1855 0 0,-22-50 828 0 0,-2 2 0 0 0,-1-1 0 0 0,-1 1 0 0 0,-1 1-1 0 0,7 34 1 0 0,-13-37 819 0 0,-1-1-1 0 0,-1 1 0 0 0,-4 42 1 0 0,-16 67 2812 0 0,13-101-1716 0 0,-1 20 354 0 0,-2 74 0 0 0,17 52-2223 0 0,-3-134-1536 0 0,-2 0-1 0 0,-1 0 1 0 0,-9 80 0 0 0,0-83 2355 0 0</inkml:trace>
</inkml:ink>
</file>

<file path=ppt/ink/ink2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21:50.5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169 0 140 0 0,'-5'13'691'0'0,"-37"89"522"0"0,12-38 1293 0 0,6-15-1575 0 0,-25 76 0 0 0,45-109-957 0 0,-1 0 1 0 0,2 0-1 0 0,0 0 1 0 0,1 0 0 0 0,1 1-1 0 0,0-1 1 0 0,1 1 0 0 0,1-1-1 0 0,4 21 1 0 0,1-14-650 0 0,1 0 0 0 0,1-1 1 0 0,16 33-1 0 0,-10-27 32 0 0,11 38 1 0 0,-19-42 115 0 0,0 0 0 0 0,-2 0 0 0 0,2 29 0 0 0,-4 74 3546 0 0,-3-83-1755 0 0,3 0 1 0 0,12 83-1 0 0,-3-82-3423 0 0,20 47 0 0 0,-18-55-38 0 0,-5-10 1834 0 0</inkml:trace>
  <inkml:trace contextRef="#ctx0" brushRef="#br0" timeOffset="1">224 1552 128 0 0,'0'0'1004'0'0,"6"75"-732"0"0,-5-51-36 0 0,-1-3 2176 0 0,0 3-2124 0 0,0-2-288 0 0,0-1-900 0 0,0 1-184 0 0,0 2-104 0 0,0-5 392 0 0,0 3 552 0 0,0-1 176 0 0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39:13.3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1 151 1160 0 0,'0'0'18994'0'0,"10"-14"-18313"0"0,37-44-306 0 0,-43 55-355 0 0,-1-1 0 0 0,1 1 0 0 0,0 0 0 0 0,0 0 0 0 0,0 0 0 0 0,0 0 0 0 0,1 1-1 0 0,-1 0 1 0 0,1 0 0 0 0,-1 0 0 0 0,1 0 0 0 0,0 1 0 0 0,0 0 0 0 0,5-1 0 0 0,9-3-23 0 0,11-3-591 0 0,46-6-1 0 0,-4 7-3086 0 0,21 1-9357 0 0,-66 3 9688 0 0</inkml:trace>
</inkml:ink>
</file>

<file path=ppt/ink/ink2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21:50.9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1 5805 0 0,'0'0'5196'0'0,"0"13"-4758"0"0,-1 2-349 0 0,1 6 133 0 0,0 0-1 0 0,4 36 0 0 0,0-43-227 0 0,-1 1 0 0 0,2-1-1 0 0,0 0 1 0 0,11 22 0 0 0,-3-13-2766 0 0,29 38 0 0 0,-36-52 1467 0 0,0 1-1 0 0,0 0 0 0 0,6 14 1 0 0,-6-9 420 0 0,8 28 1 0 0,7 81 6492 0 0,-12-60 1644 0 0,12 93-3144 0 0,-12 0-3873 0 0,-9-154-410 0 0,0 1-1 0 0,0-1 1 0 0,-1 1 0 0 0,1-1 0 0 0,-1 1-1 0 0,0-1 1 0 0,0 1 0 0 0,0-1-1 0 0,0 1 1 0 0,0-1 0 0 0,-1 0 0 0 0,0 0-1 0 0,-2 5 1 0 0,2-6-433 0 0,0 0-1 0 0,0 0 0 0 0,0-1 1 0 0,0 1-1 0 0,-1 0 1 0 0,1-1-1 0 0,0 1 1 0 0,-1-1-1 0 0,1 0 1 0 0,-1 0-1 0 0,1 0 1 0 0,-1 0-1 0 0,1 0 1 0 0,-1 0-1 0 0,0-1 1 0 0,0 0-1 0 0,-4 1 1 0 0,-10-1-1902 0 0</inkml:trace>
</inkml:ink>
</file>

<file path=ppt/ink/ink2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21:51.6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81 22 8009 0 0,'0'0'9566'0'0,"-5"-4"-9399"0"0,-14-10-49 0 0,14 10-69 0 0,7 14-468 0 0,0-2-42 0 0,1 0 0 0 0,1 0 0 0 0,-1 0 0 0 0,1-1 1 0 0,0 1-1 0 0,1-1 0 0 0,0 0 0 0 0,0 0 0 0 0,1 0 1 0 0,0-1-1 0 0,0 0 0 0 0,0 0 0 0 0,1-1 1 0 0,-1 1-1 0 0,10 4 0 0 0,-11-7 122 0 0,-2-1-1 0 0,-1-1 0 0 0,1 1 0 0 0,-1 0 1 0 0,1 0-1 0 0,-1 0 0 0 0,0 0 1 0 0,3 3-1 0 0,-5-4 292 0 0,1 0 1 0 0,-1 0-1 0 0,1 0 1 0 0,-1 1-1 0 0,0-1 1 0 0,1 0-1 0 0,-1 0 1 0 0,0 0-1 0 0,0 1 0 0 0,1-1 1 0 0,-1 0-1 0 0,0 0 1 0 0,0 0-1 0 0,-1 1 1 0 0,1-1-1 0 0,0 0 1 0 0,0 0-1 0 0,-1 0 1 0 0,1 1-1 0 0,0-1 1 0 0,-1 0-1 0 0,0 1 1 0 0,-9 18 564 0 0,-1-1 0 0 0,-1 0 0 0 0,-17 22 1 0 0,-5 6 441 0 0,24-32-809 0 0,1 0-1 0 0,1 0 1 0 0,0 1 0 0 0,1 1 0 0 0,1-1-1 0 0,0 1 1 0 0,1 0 0 0 0,1 0 0 0 0,0 0 0 0 0,-1 32-1 0 0,7 20-1810 0 0,21 130-1 0 0,-17-156-87 0 0,0-2-2049 0 0</inkml:trace>
</inkml:ink>
</file>

<file path=ppt/ink/ink2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21:51.8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 1 744 0 0,'0'0'4652'0'0,"-8"93"-3531"0"0,5-54-533 0 0,0 1-200 0 0,0 3-272 0 0,0-2-52 0 0,0-2-64 0 0,1-1-12 0 0,1-2-64 0 0,1 0-236 0 0,0-3-480 0 0,3 1-421 0 0,3-1-599 0 0,2 1-940 0 0</inkml:trace>
</inkml:ink>
</file>

<file path=ppt/ink/ink2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21:52.0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42 0 680 0 0,'0'0'1319'0'0,"0"15"2019"0"0,0 3-2561 0 0,1-3-241 0 0,-1 0 0 0 0,-1 1-1 0 0,-5 26 1 0 0,-5 13 1073 0 0,3-16-1096 0 0,1 0-1 0 0,2 1 1 0 0,0 61-1 0 0,6-91-569 0 0,0-1-1 0 0,1 0 0 0 0,0 0 0 0 0,0 0 1 0 0,1-1-1 0 0,6 16 0 0 0,31 47-1546 0 0,-26-49 386 0 0,16 36 1 0 0,-18-27 993 0 0,-2 1-1 0 0,-1 0 0 0 0,-1 0 0 0 0,-2 1 0 0 0,2 41 0 0 0,-6 167 3837 0 0,-2-222-3363 0 0,-2 14-137 0 0,1 0 0 0 0,2 0 1 0 0,1 0-1 0 0,10 49 0 0 0,3-31-2078 0 0,27 62 0 0 0,1 1-3608 0 0,-29-66 4534 0 0</inkml:trace>
</inkml:ink>
</file>

<file path=ppt/ink/ink2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21:52.2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79 0 788 0 0,'0'0'392'0'0,"0"98"1212"0"0,-6-52 1445 0 0,1-3-1825 0 0,1 0-680 0 0,-4 0-348 0 0,0 0-132 0 0,1 1-64 0 0,-2 1-64 0 0,0-2-172 0 0,0 0-336 0 0,4 0-728 0 0,1-2-917 0 0,1-3-755 0 0,1-9 2472 0 0</inkml:trace>
</inkml:ink>
</file>

<file path=ppt/ink/ink2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21:52.4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107 1 364 0 0,'0'0'7013'0'0,"-40"103"-6001"0"0,25-70-560 0 0,0 6-404 0 0,3-1-48 0 0,1-4-52 0 0,5-1-36 0 0,2-2-252 0 0,1-4-360 0 0,3-3-468 0 0,1-3-709 0 0,5-4-823 0 0,2-3 1188 0 0,-4-4 1060 0 0</inkml:trace>
</inkml:ink>
</file>

<file path=ppt/ink/ink2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21:52.7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 0 9425 0 0,'0'0'2519'0'0,"-3"14"-1987"0"0,-11 48-131 0 0,12-53-353 0 0,1-1-1 0 0,-1 0 1 0 0,1 1-1 0 0,1-1 1 0 0,0 1-1 0 0,0 0 0 0 0,1-1 1 0 0,0 1-1 0 0,4 14 1 0 0,-4-19-301 0 0,1 1 0 0 0,0-1 0 0 0,0 0 0 0 0,1 0 0 0 0,-1 0 0 0 0,1 0 1 0 0,0-1-1 0 0,0 1 0 0 0,0-1 0 0 0,0 1 0 0 0,1-1 0 0 0,-1 0 0 0 0,1-1 0 0 0,0 1 0 0 0,0 0 0 0 0,0-1 0 0 0,5 2 0 0 0,12 6-3075 0 0,17 9-1418 0 0,-33-16 4646 0 0,0 0 0 0 0,0 1 0 0 0,-1 0 0 0 0,0 0 0 0 0,7 7 0 0 0,-7-5 456 0 0,0-1 0 0 0,0 0 0 0 0,-1 1 0 0 0,0-1 0 0 0,0 1-1 0 0,3 9 1 0 0,-4-7 746 0 0,0 0-1 0 0,0 0 0 0 0,-1 0 1 0 0,0 1-1 0 0,-1-1 1 0 0,1 0-1 0 0,-3 13 0 0 0,0-4 1361 0 0,-1 0 0 0 0,-8 29 0 0 0,-6 4-2505 0 0,13-40-95 0 0,2 0 0 0 0,0 0-1 0 0,0 0 1 0 0,0 0 0 0 0,1 19-1 0 0,1-29 68 0 0,0 1 0 0 0,0-1 1 0 0,0 1-1 0 0,0-1 0 0 0,0 1 0 0 0,0-1 0 0 0,0 1 0 0 0,0-1 0 0 0,0 0 0 0 0,1 1 0 0 0,-1-1 0 0 0,0 1 0 0 0,0-1 1 0 0,0 0-1 0 0,1 1 0 0 0,-1-1 0 0 0,0 0 0 0 0,0 1 0 0 0,1-1 0 0 0,-1 0 0 0 0,0 1 0 0 0,1-1 0 0 0,-1 0 0 0 0,0 1 1 0 0,1-1-1 0 0,-1 0 0 0 0,0 0 0 0 0,1 0 0 0 0,-1 1 0 0 0,1-1 0 0 0,-1 0 0 0 0,1 0 0 0 0,-1 0 0 0 0,0 0 0 0 0,1 0 1 0 0,-1 0-1 0 0,1 0 0 0 0,-1 0 0 0 0,1 0 0 0 0,-1 0 0 0 0,0 0 0 0 0,1 0 0 0 0,-1 0 0 0 0,1 0 0 0 0,-1 0 0 0 0,1 0 1 0 0,-1 0-1 0 0,0-1 0 0 0,1 1 0 0 0,0-1 0 0 0,0 1-306 0 0,1-1 1 0 0,0 1-1 0 0,-1-1 0 0 0,0 0 1 0 0,1 0-1 0 0,-1 0 0 0 0,1 0 1 0 0,-1 0-1 0 0,0 0 0 0 0,0 0 1 0 0,1 0-1 0 0,-1-1 0 0 0,1-1 1 0 0,4-15-4243 0 0,-3-1 187 0 0</inkml:trace>
</inkml:ink>
</file>

<file path=ppt/ink/ink2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22:05.5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0 236 2568 0 0,'0'0'3825'0'0,"4"-7"-3493"0"0,25-53 2461 0 0,-20 40-1781 0 0,-8 15-841 0 0,1 1-1 0 0,-1 0 1 0 0,1 1 0 0 0,0-1-1 0 0,1 0 1 0 0,-1 0-1 0 0,4-4 1 0 0,4-1-44 0 0,-1 0-1 0 0,1 1 1 0 0,1 0 0 0 0,-1 1-1 0 0,1 0 1 0 0,21-10 0 0 0,75-25 365 0 0,-107 42-488 0 0,3-1 23 0 0,-1 0 1 0 0,1 0-1 0 0,-1 0 1 0 0,1 1-1 0 0,-1-1 1 0 0,1 1-1 0 0,-1 0 1 0 0,1 0-1 0 0,0 0 1 0 0,-1 0-1 0 0,5 0 1 0 0,-6 1-20 0 0,-1-1 0 0 0,1 1 0 0 0,0-1 0 0 0,0 1 0 0 0,0-1-1 0 0,0 1 1 0 0,0 0 0 0 0,-1-1 0 0 0,1 1 0 0 0,0 0 0 0 0,-1 0 0 0 0,1 0 0 0 0,0-1 0 0 0,-1 1 0 0 0,1 0 0 0 0,-1 0 0 0 0,1 0 0 0 0,-1 0 0 0 0,0 0 0 0 0,1 0 0 0 0,-1 0-1 0 0,0 0 1 0 0,0 0 0 0 0,1 0 0 0 0,-1 0 0 0 0,0 0 0 0 0,0 0 0 0 0,0 0 0 0 0,-1 2 0 0 0,1 2 31 0 0,0-1 0 0 0,-1 1-1 0 0,0 0 1 0 0,0-1 0 0 0,0 1 0 0 0,0-1 0 0 0,-1 0-1 0 0,0 1 1 0 0,-3 5 0 0 0,-4 4 83 0 0,-14 18 1 0 0,15-21-29 0 0,0 1 1 0 0,-8 13 0 0 0,16-25-95 0 0,0 1 0 0 0,-1-1 0 0 0,1 0 0 0 0,0 1 0 0 0,0-1 0 0 0,0 0 0 0 0,0 1 0 0 0,0-1 0 0 0,0 1 0 0 0,-1-1 0 0 0,1 0 0 0 0,0 1 0 0 0,0-1 0 0 0,0 0 0 0 0,0 1 0 0 0,0-1 1 0 0,0 1-1 0 0,1-1 0 0 0,-1 0 0 0 0,0 1 0 0 0,0-1 0 0 0,0 0 0 0 0,0 1 0 0 0,0-1 0 0 0,0 0 0 0 0,1 1 0 0 0,-1 0 0 0 0,11 3 117 0 0,22-4 182 0 0,-25 0-256 0 0,21-2-23 0 0,-19 2 14 0 0,0-1 0 0 0,-1 1 0 0 0,13 2 0 0 0,-19-2-13 0 0,-1 1-1 0 0,1-1 1 0 0,0 1-1 0 0,0 0 1 0 0,0 0-1 0 0,0 0 1 0 0,-1 1-1 0 0,1-1 1 0 0,0 1-1 0 0,-1-1 1 0 0,0 1-1 0 0,1 0 1 0 0,-1 0-1 0 0,4 3 1 0 0,0 2 62 0 0,-1 0 1 0 0,1 1 0 0 0,-1-1 0 0 0,7 16-1 0 0,-10-19-36 0 0,0 0-1 0 0,-1 0 0 0 0,0 0 1 0 0,0 0-1 0 0,0 0 0 0 0,0 1 1 0 0,-1-1-1 0 0,0 0 0 0 0,1 1 1 0 0,-2-1-1 0 0,1 0 0 0 0,-1 7 1 0 0,0-9-16 0 0,0 0 1 0 0,1 0-1 0 0,-1 0 1 0 0,0 0-1 0 0,0 0 1 0 0,0 0-1 0 0,0 0 1 0 0,0 0-1 0 0,0-1 1 0 0,0 1-1 0 0,-1-1 1 0 0,1 1-1 0 0,-1-1 1 0 0,1 1-1 0 0,-1-1 1 0 0,0 0-1 0 0,1 1 1 0 0,-1-1-1 0 0,0 0 1 0 0,0 0-1 0 0,0-1 1 0 0,0 1-1 0 0,0 0 1 0 0,0-1-1 0 0,-3 2 1 0 0,-5-1-142 0 0,0 1 0 0 0,0-2 0 0 0,1 1 0 0 0,-13-2 0 0 0,6 1-855 0 0,-7-2-1396 0 0,9-4-2357 0 0,10-1-67 0 0</inkml:trace>
</inkml:ink>
</file>

<file path=ppt/ink/ink2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22:06.0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30 5332 0 0,'0'0'6660'0'0,"2"-6"-6330"0"0,8-15 57 0 0,-10 21-374 0 0,1 0-1 0 0,-1-1 1 0 0,0 1-1 0 0,0 0 0 0 0,0 0 1 0 0,0 0-1 0 0,0 0 1 0 0,0 0-1 0 0,0 0 1 0 0,0 0-1 0 0,0 0 1 0 0,0 0-1 0 0,0-1 1 0 0,0 1-1 0 0,0 0 1 0 0,0 0-1 0 0,1 0 0 0 0,-1 0 1 0 0,0 0-1 0 0,0 0 1 0 0,0 0-1 0 0,0 0 1 0 0,0 0-1 0 0,0 0 1 0 0,0 0-1 0 0,0 0 1 0 0,1 0-1 0 0,-1 0 0 0 0,0 0 1 0 0,0 0-1 0 0,0 0 1 0 0,0 0-1 0 0,0 0 1 0 0,0 0-1 0 0,0 0 1 0 0,0 0-1 0 0,1 0 1 0 0,-1 0-1 0 0,0 0 1 0 0,0 0-1 0 0,0 0 0 0 0,0 0 1 0 0,4 5 343 0 0,0 7 54 0 0,-4-12-404 0 0,16 74 1428 0 0,-13-55-1332 0 0,1 0 0 0 0,1 0 1 0 0,0-1-1 0 0,1 1 0 0 0,12 23 0 0 0,-17-40-88 0 0,0-1-1 0 0,0 1 1 0 0,0-1-1 0 0,0 1 1 0 0,0-1-1 0 0,0 0 1 0 0,0 0-1 0 0,0 1 1 0 0,0-1-1 0 0,1 0 1 0 0,-1 0-1 0 0,0 0 1 0 0,1 0-1 0 0,-1 0 1 0 0,1-1-1 0 0,-1 1 1 0 0,1 0-1 0 0,0-1 1 0 0,2 1 0 0 0,-2-1 6 0 0,0 1 1 0 0,1-1-1 0 0,-1-1 1 0 0,0 1-1 0 0,0 0 1 0 0,1-1-1 0 0,-1 1 1 0 0,0-1-1 0 0,0 1 1 0 0,0-1-1 0 0,1 0 1 0 0,2-2-1 0 0,4-3 8 0 0,0 0 1 0 0,-1-1-1 0 0,0 1 0 0 0,-1-2 1 0 0,8-7-1 0 0,47-62 35 0 0,-57 70-64 0 0,-5 5-2 0 0,1 1 1 0 0,0-1 0 0 0,0 1 0 0 0,0-1 0 0 0,0 1 0 0 0,0 0 0 0 0,0-1 0 0 0,0 1-1 0 0,0 0 1 0 0,1 0 0 0 0,-1-1 0 0 0,2 0 0 0 0,-2 2-28 0 0,0 0-1 0 0,0 1 1 0 0,-1-1-1 0 0,1 0 1 0 0,0 0 0 0 0,0 1-1 0 0,-1-1 1 0 0,1 0 0 0 0,0 1-1 0 0,-1-1 1 0 0,1 1 0 0 0,0-1-1 0 0,-1 1 1 0 0,1-1 0 0 0,-1 1-1 0 0,1-1 1 0 0,-1 1 0 0 0,1 0-1 0 0,0 1 1 0 0,11 16 173 0 0,-9-12-195 0 0,6 7 21 0 0,-2 1-1 0 0,0-1 0 0 0,7 20 0 0 0,-11-26-722 0 0,-1 0 0 0 0,-1 0 0 0 0,1 0 0 0 0,-1 0 0 0 0,0 12 0 0 0,-1-11-1801 0 0,3-2-1804 0 0</inkml:trace>
</inkml:ink>
</file>

<file path=ppt/ink/ink2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22:06.3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 3024 0 0,'0'0'10365'0'0,"5"0"-10289"0"0,13-3-62 0 0,-17 3-68 0 0,0 0-1 0 0,-1 0 1 0 0,1 0 0 0 0,-1 0 0 0 0,1 0 0 0 0,-1 0 0 0 0,1 0 0 0 0,0 0 0 0 0,-1 0 0 0 0,1 0 0 0 0,-1 0 0 0 0,1 1 0 0 0,-1-1 0 0 0,1 0 0 0 0,-1 0 0 0 0,1 1 0 0 0,-1-1 0 0 0,1 0 0 0 0,-1 1 0 0 0,1-1 0 0 0,-1 1 0 0 0,0-1 0 0 0,1 0 0 0 0,-1 1 0 0 0,0-1 0 0 0,1 1 0 0 0,-1-1-1 0 0,0 1 1 0 0,1-1 0 0 0,-1 1 0 0 0,0-1 0 0 0,0 1 0 0 0,0 0 0 0 0,0-1 0 0 0,1 1 0 0 0,-1-1 0 0 0,0 1 0 0 0,0 0 0 0 0,-21 6-6097 0 0,11-7 1343 0 0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39:13.5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155 138 1488 0 0,'0'0'13355'0'0,"10"-13"-11953"0"0,27-42-354 0 0,-36 53-949 0 0,0 0 0 0 0,0 1 1 0 0,0-1-1 0 0,0 0 0 0 0,0 0 0 0 0,-1 0 0 0 0,1 0 1 0 0,0 0-1 0 0,-1 0 0 0 0,0 0 0 0 0,1 0 0 0 0,-1-5 0 0 0,0 6-33 0 0,-1 0-1 0 0,1 0 0 0 0,0 0 0 0 0,-1-1 0 0 0,1 1 0 0 0,-1 0 0 0 0,1 0 0 0 0,-1 0 0 0 0,1 0 0 0 0,-1 0 0 0 0,0 0 0 0 0,1 0 0 0 0,-1 0 0 0 0,0 0 0 0 0,-2-1 0 0 0,0-1 94 0 0,-1 1 1 0 0,0 0-1 0 0,1 0 1 0 0,-1 0-1 0 0,0 1 1 0 0,0-1-1 0 0,0 1 1 0 0,-5-1-1 0 0,7 1-94 0 0,-3 0 42 0 0,-1 0 0 0 0,0 1 1 0 0,0-1-1 0 0,1 1 0 0 0,-1 0 0 0 0,0 0 0 0 0,0 1 0 0 0,0 0 0 0 0,1 0 0 0 0,-1 0 1 0 0,0 1-1 0 0,1 0 0 0 0,-1 0 0 0 0,1 0 0 0 0,0 0 0 0 0,-9 7 0 0 0,10-7-62 0 0,0 1-1 0 0,0 0 1 0 0,0 0-1 0 0,0 1 1 0 0,1-1-1 0 0,0 1 1 0 0,-1 0-1 0 0,1 0 0 0 0,1 0 1 0 0,-1 0-1 0 0,1 0 1 0 0,-1 1-1 0 0,1-1 1 0 0,0 1-1 0 0,1-1 1 0 0,-1 1-1 0 0,1 0 1 0 0,0 0-1 0 0,0 0 1 0 0,0 4-1 0 0,1-3-28 0 0,0-1 0 0 0,0 0-1 0 0,0 0 1 0 0,1 0 0 0 0,0 0-1 0 0,0 0 1 0 0,0-1 0 0 0,0 1 0 0 0,1 0-1 0 0,0 0 1 0 0,0-1 0 0 0,3 5-1 0 0,-3-6-25 0 0,0 0 0 0 0,0 0 0 0 0,1-1-1 0 0,-1 1 1 0 0,1-1 0 0 0,0 1-1 0 0,0-1 1 0 0,0 0 0 0 0,0 0-1 0 0,0 0 1 0 0,0-1 0 0 0,0 1-1 0 0,1-1 1 0 0,-1 0 0 0 0,0 0-1 0 0,1 0 1 0 0,5 1 0 0 0,-2-1-208 0 0,-1 0-1 0 0,1-1 1 0 0,-1 0 0 0 0,1 0-1 0 0,-1 0 1 0 0,1-1 0 0 0,-1 0-1 0 0,1 0 1 0 0,-1 0 0 0 0,1-1-1 0 0,10-5 1 0 0,9-9-3379 0 0,-3-7-3477 0 0,-7 1-484 0 0</inkml:trace>
</inkml:ink>
</file>

<file path=ppt/ink/ink2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22:06.8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4940 0 0,'0'0'8405'0'0,"5"1"-7835"0"0,-1 1-453 0 0,-1-1 0 0 0,0 1 0 0 0,1-1 0 0 0,-1 1 0 0 0,0 0 0 0 0,0 0 1 0 0,0 0-1 0 0,0 1 0 0 0,0-1 0 0 0,0 1 0 0 0,-1 0 0 0 0,4 4 0 0 0,2 4 222 0 0,-1 0 1 0 0,0 0-1 0 0,-1 0 1 0 0,0 1 0 0 0,-1 0-1 0 0,-1 0 1 0 0,7 24-1 0 0,-8-18-824 0 0,3 25 0 0 0,-4 23-6316 0 0</inkml:trace>
</inkml:ink>
</file>

<file path=ppt/ink/ink2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22:07.2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159 1 5064 0 0,'0'0'8257'0'0,"-2"15"-7573"0"0,-17 90 51 0 0,14-73-798 0 0,0-1 324 0 0,-2 1-1 0 0,-12 34 0 0 0,16-57-631 0 0,0-1 0 0 0,-1 1-1 0 0,0-1 1 0 0,-1 0 0 0 0,1 0 0 0 0,-2-1 0 0 0,1 0-1 0 0,-1 0 1 0 0,0 0 0 0 0,0 0 0 0 0,-1-1 0 0 0,-9 7-1 0 0,5-7-2199 0 0,-5-5-1474 0 0</inkml:trace>
</inkml:ink>
</file>

<file path=ppt/ink/ink2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22:07.4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8373 0 0,'0'0'4100'0'0,"98"27"-5776"0"0,-80-18-532 0 0,12 1-1981 0 0</inkml:trace>
  <inkml:trace contextRef="#ctx0" brushRef="#br0" timeOffset="1">367 254 9973 0 0,'0'0'6036'0'0,"22"-24"-7384"0"0,-31 24 284 0 0,-4 0-600 0 0,-3 0-1224 0 0,-18 0-3261 0 0</inkml:trace>
</inkml:ink>
</file>

<file path=ppt/ink/ink2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22:08.6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56 228 1788 0 0,'0'0'7695'0'0,"-7"0"-7350"0"0,-4-2-197 0 0,-18 0 906 0 0,29 1-968 0 0,-1 1 1 0 0,1 0 0 0 0,-1-1 0 0 0,1 1-1 0 0,-1 0 1 0 0,1-1 0 0 0,0 1-1 0 0,-1-1 1 0 0,1 1 0 0 0,-1-1 0 0 0,1 1-1 0 0,0-1 1 0 0,-1 1 0 0 0,1-1-1 0 0,0 1 1 0 0,0-1 0 0 0,-1 1-1 0 0,1-1 1 0 0,0 1 0 0 0,0-1 0 0 0,0 0-1 0 0,0 1 1 0 0,0-1 0 0 0,0 1-1 0 0,0-2 1 0 0,-2-16 549 0 0,3 12-618 0 0,-1-1 0 0 0,2 1 0 0 0,-1 0 0 0 0,1-1 0 0 0,-1 1 0 0 0,2 0 0 0 0,-1 0 0 0 0,1 0 0 0 0,0 1 0 0 0,0-1 0 0 0,0 1 0 0 0,1-1 0 0 0,0 1 0 0 0,0 0 1 0 0,0 1-1 0 0,1-1 0 0 0,5-4 0 0 0,3-2-57 0 0,0 1 1 0 0,1 0-1 0 0,0 1 1 0 0,0 1-1 0 0,23-10 1 0 0,-29 14-10 0 0,0 1 1 0 0,0 0-1 0 0,0 1 1 0 0,0 0-1 0 0,0 0 1 0 0,1 1-1 0 0,12-1 1 0 0,-20 2 38 0 0,1 0 0 0 0,-1 0-1 0 0,0 0 1 0 0,0 1 0 0 0,0-1 0 0 0,-1 0 0 0 0,1 1 0 0 0,0-1-1 0 0,0 1 1 0 0,0-1 0 0 0,0 1 0 0 0,0 0 0 0 0,0-1-1 0 0,-1 1 1 0 0,1 0 0 0 0,0-1 0 0 0,0 1 0 0 0,-1 0 0 0 0,1 0-1 0 0,-1 0 1 0 0,1 0 0 0 0,-1-1 0 0 0,1 1 0 0 0,-1 0 0 0 0,1 0-1 0 0,-1 0 1 0 0,0 0 0 0 0,1 0 0 0 0,-1 0 0 0 0,0 0-1 0 0,0 2 1 0 0,1 2 52 0 0,0 0 0 0 0,-1 1 0 0 0,0-1 0 0 0,0 0 1 0 0,-1 7-1 0 0,-1-3 11 0 0,0-1 0 0 0,0 1 0 0 0,-1-1 0 0 0,0 0 0 0 0,-7 14 1 0 0,-26 39 165 0 0,34-58-216 0 0,2-2-6 0 0,-1 0 1 0 0,0 0-1 0 0,1 0 0 0 0,-1 0 0 0 0,1 0 1 0 0,-1 0-1 0 0,1 1 0 0 0,-1-1 0 0 0,1 0 1 0 0,0 0-1 0 0,0 1 0 0 0,0-1 1 0 0,-1 0-1 0 0,1 0 0 0 0,1 3 0 0 0,-1-3 7 0 0,0 0 0 0 0,1-1 0 0 0,-1 1 0 0 0,0-1 0 0 0,1 1 0 0 0,-1-1-1 0 0,1 1 1 0 0,-1-1 0 0 0,1 1 0 0 0,-1-1 0 0 0,1 1 0 0 0,-1-1 0 0 0,1 1-1 0 0,-1-1 1 0 0,1 0 0 0 0,0 1 0 0 0,-1-1 0 0 0,1 0 0 0 0,0 1-1 0 0,-1-1 1 0 0,1 0 0 0 0,0 0 0 0 0,-1 0 0 0 0,1 0 0 0 0,0 0 0 0 0,-1 0-1 0 0,1 0 1 0 0,0 0 0 0 0,1 0 0 0 0,65-4 241 0 0,-48 1-301 0 0,0 2 0 0 0,0 0 0 0 0,28 3 0 0 0,-46-1 67 0 0,0-1 1 0 0,0 1-1 0 0,1 0 1 0 0,-1-1 0 0 0,0 1-1 0 0,0 0 1 0 0,0 0-1 0 0,0-1 1 0 0,0 1-1 0 0,0 0 1 0 0,0 0-1 0 0,-1 0 1 0 0,1 0-1 0 0,0 0 1 0 0,0 1-1 0 0,-1-1 1 0 0,1 0-1 0 0,-1 0 1 0 0,1 0-1 0 0,-1 1 1 0 0,1-1-1 0 0,-1 0 1 0 0,0 0-1 0 0,0 1 1 0 0,1 1-1 0 0,-1 0 52 0 0,1 1 0 0 0,-1-1 0 0 0,0 1-1 0 0,1-1 1 0 0,-2 1 0 0 0,1 0 0 0 0,0-1 0 0 0,-2 6-1 0 0,0-4-17 0 0,-1 0-1 0 0,0 0 0 0 0,0 0 0 0 0,0 0 1 0 0,-1-1-1 0 0,1 1 0 0 0,-1-1 1 0 0,0 0-1 0 0,-1 0 0 0 0,1 0 0 0 0,-8 4 1 0 0,1 0-386 0 0,-1-1 1 0 0,0 0-1 0 0,-22 8 1 0 0,28-13-542 0 0,1 0 1 0 0,-1 0 0 0 0,0-1-1 0 0,0 0 1 0 0,-9 1 0 0 0,10-4-2555 0 0,3-6-1873 0 0</inkml:trace>
</inkml:ink>
</file>

<file path=ppt/ink/ink2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22:09.0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6777 0 0,'0'0'6589'0'0,"15"9"-6374"0"0,44 30-44 0 0,-53-35-113 0 0,0 1 1 0 0,-1 0-1 0 0,1 0 1 0 0,-1 1-1 0 0,0 0 1 0 0,-1-1-1 0 0,7 12 1 0 0,-9-13-39 0 0,0-1 1 0 0,0 1-1 0 0,0-1 1 0 0,1 0 0 0 0,-1 0-1 0 0,1 0 1 0 0,0 0-1 0 0,-1-1 1 0 0,1 1 0 0 0,1-1-1 0 0,-1 1 1 0 0,0-1-1 0 0,6 3 1 0 0,-6-4 7 0 0,0 0-1 0 0,0 0 1 0 0,0 0-1 0 0,0 0 1 0 0,0 0-1 0 0,0-1 1 0 0,0 1 0 0 0,0-1-1 0 0,0 0 1 0 0,0 0-1 0 0,0 0 1 0 0,0 0-1 0 0,0-1 1 0 0,0 1-1 0 0,0-1 1 0 0,0 0 0 0 0,0 0-1 0 0,0 0 1 0 0,0 0-1 0 0,0 0 1 0 0,-1-1-1 0 0,4-2 1 0 0,2-2 14 0 0,0-1 1 0 0,-1 0-1 0 0,1 0 1 0 0,-2-1-1 0 0,9-12 0 0 0,-9 12 108 0 0,0 0 0 0 0,0 0 1 0 0,1 0-1 0 0,0 1 0 0 0,10-7 0 0 0,-16 13-137 0 0,-1 1-1 0 0,1 0 1 0 0,0-1 0 0 0,-1 1 0 0 0,1 0 0 0 0,-1 0-1 0 0,1 0 1 0 0,0 0 0 0 0,-1-1 0 0 0,1 1 0 0 0,0 0-1 0 0,-1 0 1 0 0,1 0 0 0 0,0 0 0 0 0,0 1 0 0 0,-1-1-1 0 0,1 0 1 0 0,-1 0 0 0 0,1 0 0 0 0,0 0 0 0 0,-1 1-1 0 0,1-1 1 0 0,0 0 0 0 0,-1 1 0 0 0,1-1 0 0 0,-1 0-1 0 0,1 1 1 0 0,-1-1 0 0 0,1 1 0 0 0,-1-1 0 0 0,1 1 0 0 0,-1-1-1 0 0,1 1 1 0 0,-1-1 0 0 0,0 1 0 0 0,1-1 0 0 0,-1 1-1 0 0,0-1 1 0 0,1 1 0 0 0,-1 0 0 0 0,12 29-29 0 0,-11-26 52 0 0,21 71-1203 0 0,-15-23-4007 0 0,-6-43 1335 0 0,1-1-1351 0 0</inkml:trace>
</inkml:ink>
</file>

<file path=ppt/ink/ink2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22:09.3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5989 0 0,'0'0'7008'0'0,"7"4"-6550"0"0,22 14-46 0 0,-28-17-373 0 0,0 0 0 0 0,0 0 0 0 0,0 0 1 0 0,0 1-1 0 0,0-1 0 0 0,0 0 1 0 0,0 0-1 0 0,0 1 0 0 0,-1-1 0 0 0,1 1 1 0 0,-1-1-1 0 0,1 0 0 0 0,-1 1 0 0 0,1-1 1 0 0,-1 1-1 0 0,0-1 0 0 0,0 1 1 0 0,1 0-1 0 0,-1 1 0 0 0,0-2-14 0 0,0 1 0 0 0,0 0-1 0 0,0-1 1 0 0,0 1 0 0 0,1-1 0 0 0,-1 1-1 0 0,1-1 1 0 0,0 4 0 0 0,-1-6-23 0 0,0 1 1 0 0,0 0 0 0 0,0 0 0 0 0,1 0-1 0 0,-1 0 1 0 0,0 0 0 0 0,0 0-1 0 0,0 0 1 0 0,0 0 0 0 0,0 0 0 0 0,0 0-1 0 0,0 0 1 0 0,0 0 0 0 0,0 0-1 0 0,0 0 1 0 0,0 0 0 0 0,0 0 0 0 0,0 0-1 0 0,0 0 1 0 0,0 0 0 0 0,0 0-1 0 0,0 0 1 0 0,0 0 0 0 0,0 0 0 0 0,0 0-1 0 0,1 0 1 0 0,-1 0 0 0 0,0 0-1 0 0,0 0 1 0 0,0 0 0 0 0,0 0 0 0 0,0 0-1 0 0,0 0 1 0 0,0 0 0 0 0,0 0-1 0 0,0 0 1 0 0,0 0 0 0 0,0 0 0 0 0,0 0-1 0 0,0 0 1 0 0,0 0 0 0 0,0 0-1 0 0,0 0 1 0 0,1 0 0 0 0,-1 0 0 0 0,0 0-1 0 0,0 0 1 0 0,0 0 0 0 0,0 0-1 0 0,0 0 1 0 0,0 0 0 0 0,0 0 0 0 0,0 0-1 0 0,0 0 1 0 0,0 0 0 0 0,0 0-1 0 0,0 0 1 0 0,0 0 0 0 0,0 0 0 0 0,0 1-1 0 0,0-1 1 0 0,0 0 0 0 0,0 0-1 0 0,0 0 1 0 0,0 0 0 0 0,0 0 0 0 0,0 0-1 0 0,0-8-423 0 0,0 7-7 0 0,-1-1 0 0 0,1 1 0 0 0,0 0 0 0 0,-1-1 0 0 0,1 1 0 0 0,-1 0 0 0 0,1-1 0 0 0,-1 1 0 0 0,0 0 0 0 0,1-1 0 0 0,-1 1 0 0 0,-2-2 0 0 0,12 34-8646 0 0</inkml:trace>
</inkml:ink>
</file>

<file path=ppt/ink/ink2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22:09.6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7645 0 0,'0'0'7269'0'0,"10"13"-7103"0"0,33 45-83 0 0,-40-54-80 0 0,0 0 1 0 0,0 1-1 0 0,-1-1 0 0 0,1 1 0 0 0,-1 0 0 0 0,0 0 0 0 0,0-1 0 0 0,0 2 0 0 0,1 7 0 0 0,0 2 40 0 0,0-3-88 0 0,-1 1 0 0 0,0-1-1 0 0,0 1 1 0 0,-1 18 0 0 0,-6 11-2186 0 0,4-36 953 0 0,-1 0-1 0 0,1 0 1 0 0,-2 0 0 0 0,-2 6 0 0 0</inkml:trace>
</inkml:ink>
</file>

<file path=ppt/ink/ink2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22:09.9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132 0 4104 0 0,'0'0'8510'0'0,"10"17"-7713"0"0,32 58-200 0 0,-40-69-535 0 0,0-1-1 0 0,0 1 1 0 0,0 0 0 0 0,0-1-1 0 0,-1 1 1 0 0,0 0 0 0 0,0 0 0 0 0,-1 0-1 0 0,0-1 1 0 0,0 9 0 0 0,0 3 74 0 0,0 0-172 0 0,0-1 0 0 0,-1 1 0 0 0,0-1 1 0 0,-2 1-1 0 0,0-1 0 0 0,0 1 0 0 0,-2-1 0 0 0,0 0 0 0 0,-1-1 0 0 0,0 0 0 0 0,-1 1 0 0 0,-1-2 0 0 0,-1 1 0 0 0,0-1 0 0 0,-14 17 0 0 0,15-22-556 0 0,0 0 0 0 0,-14 11 0 0 0,18-17-143 0 0,0 0 1 0 0,0-1-1 0 0,1 1 1 0 0,-1-1-1 0 0,-1 0 1 0 0,1 0-1 0 0,0 0 1 0 0,0-1-1 0 0,-10 3 0 0 0,-6-4-3855 0 0</inkml:trace>
</inkml:ink>
</file>

<file path=ppt/ink/ink2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22:10.3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10 8537 0 0,'0'0'3368'0'0,"94"-9"-3468"0"0,-71 18-656 0 0,-5 1-896 0 0,-6-3-1452 0 0,2 0-3189 0 0</inkml:trace>
  <inkml:trace contextRef="#ctx0" brushRef="#br0" timeOffset="1">466 216 10033 0 0,'0'0'2484'0'0,"33"3"-12885"0"0</inkml:trace>
</inkml:ink>
</file>

<file path=ppt/ink/ink2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22:13.5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20 218 380 0 0,'0'0'4216'0'0,"-3"-2"-3737"0"0,0 1-212 0 0,2 1-131 0 0,0 0 1 0 0,-11-9 10123 0 0,27 9-9731 0 0,47-17 274 0 0,-22 8-497 0 0,-18 4-252 0 0,0 0 0 0 0,0 2 0 0 0,25-1 0 0 0,168-6 64 0 0,-125 4-112 0 0,254 2 26 0 0,-203 5 19 0 0,-28-10 19 0 0,-28 1-72 0 0,-75 7-7 0 0,304-10-88 0 0,-157 1 132 0 0,-155 10-35 0 0,48-4-244 0 0,-51 2 214 0 0,1 1-1 0 0,-1 0 1 0 0,0-1 0 0 0,0 1 0 0 0,1 0-1 0 0,-1-1 1 0 0,0 1 0 0 0,0 0 0 0 0,-2-1-1 0 0,-17-13-151 0 0,13 11 179 0 0,1-1-1 0 0,0 0 0 0 0,-10-10 1 0 0,14 13 9 0 0,0 0 1 0 0,0 0 0 0 0,1 0 0 0 0,0-1-1 0 0,-1 1 1 0 0,1-1 0 0 0,0 1-1 0 0,0-1 1 0 0,0 1 0 0 0,0-1-1 0 0,1 1 1 0 0,-1-1 0 0 0,1 0 0 0 0,0 0-1 0 0,-1-3 1 0 0,3 7-13 0 0,-1-1 1 0 0,0 1-1 0 0,0 0 0 0 0,0-1 0 0 0,1 1 1 0 0,-1 0-1 0 0,0 0 0 0 0,0-1 1 0 0,0 1-1 0 0,1 2 0 0 0,4 3 34 0 0,-1 1 0 0 0,0 1 1 0 0,0-1-1 0 0,-1 1 0 0 0,0-1 0 0 0,0 1 0 0 0,-1 0 0 0 0,0 1 0 0 0,0-1 0 0 0,-1 0 0 0 0,0 1 0 0 0,-1 0 0 0 0,0-1 1 0 0,1 16-1 0 0,-3-22-82 0 0,1 0 1 0 0,-1 1 0 0 0,0-1 0 0 0,0 0 0 0 0,0 0 0 0 0,0 0 0 0 0,0 0 0 0 0,0 0-1 0 0,0 0 1 0 0,-1 0 0 0 0,1-1 0 0 0,-1 1 0 0 0,1 0 0 0 0,-1-1 0 0 0,0 1-1 0 0,0-1 1 0 0,1 1 0 0 0,-1-1 0 0 0,0 0 0 0 0,0 0 0 0 0,-4 2 0 0 0,-5 2-719 0 0,0-1-1 0 0,-20 6 1 0 0,31-10 760 0 0,-23 6-3379 0 0,-42 5-1 0 0,33-8-747 0 0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39:13.7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11669 0 0,'0'0'11828'0'0,"8"14"-11422"0"0,2 4-314 0 0,-2-5-44 0 0,-1-1 0 0 0,-1 2-1 0 0,0-1 1 0 0,6 23 0 0 0,1 10-617 0 0,13 90 0 0 0,-18-12-3676 0 0,-8-117 3022 0 0,-1 1 0 0 0,1 0-1 0 0,-5 13 1 0 0,-4 6-8715 0 0</inkml:trace>
</inkml:ink>
</file>

<file path=ppt/ink/ink2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22:18.4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1 985 3952 0 0,'0'0'6651'0'0,"14"-4"-6297"0"0,-11 3-333 0 0,119-23 705 0 0,72-11 741 0 0,-103 17-930 0 0,468-50 660 0 0,6 52-1285 0 0,-492 16 68 0 0,637-14-435 0 0,-122-3 500 0 0,-426 15-52 0 0,370-37 63 0 0,-193 9 1279 0 0,-7 22-714 0 0,1 17-859 0 0,-11-1 207 0 0,1680 2 316 0 0,-1072-48-216 0 0,-72-39-56 0 0,-330 26 368 0 0,-288 29-279 0 0,260-20 53 0 0,771-54 563 0 0,-883 64-342 0 0,158-15-400 0 0,-329 24 54 0 0,211-19 127 0 0,607-13 336 0 0,-852 51-436 0 0,231-2 296 0 0,315 16-104 0 0,-90-39-172 0 0,112 1 396 0 0,-741 28-468 0 0,30 0 16 0 0,-1-1-1 0 0,0-2 0 0 0,41-8 0 0 0,-79 11-32 0 0,0 0 0 0 0,0 0 0 0 0,-1 0 0 0 0,1 0 0 0 0,0 0 0 0 0,0-1 0 0 0,-1 1 0 0 0,1 0 0 0 0,0 0 0 0 0,-1-1 0 0 0,1 1 0 0 0,0 0 0 0 0,-1-1 0 0 0,1 1 0 0 0,0-1 0 0 0,-1 1 0 0 0,1-1 0 0 0,-1 1 0 0 0,1-1 0 0 0,-1 1 0 0 0,1-1 0 0 0,-1 0 0 0 0,1 1 0 0 0,-1-1 0 0 0,0 1 0 0 0,1-1 0 0 0,-1 0 0 0 0,0 0 0 0 0,1 1 0 0 0,-1-1 0 0 0,0 0 0 0 0,0 0 0 0 0,0 1 0 0 0,0-1 0 0 0,0 0 0 0 0,0 0 0 0 0,0 1 0 0 0,0-1 0 0 0,0 0 0 0 0,0 0 0 0 0,0 0 0 0 0,-1-1-96 0 0,0-1-1 0 0,0 1 0 0 0,0 0 1 0 0,-1 1-1 0 0,1-1 0 0 0,0 0 1 0 0,-1 0-1 0 0,1 0 0 0 0,-1 1 0 0 0,1-1 1 0 0,-1 1-1 0 0,-3-3 0 0 0,-13-6-967 0 0,1 0-1 0 0,-1 2 0 0 0,-33-11 1 0 0,5 2-2244 0 0,-22-10-1962 0 0</inkml:trace>
</inkml:ink>
</file>

<file path=ppt/ink/ink2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22:22.3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157 6383 304 0 0,'0'0'465'0'0,"-11"9"-388"0"0,-34 29 8 0 0,3-5 707 0 0,33-27-475 0 0,0 1 0 0 0,0 1 0 0 0,0-1 0 0 0,-8 12 0 0 0,17-19-134 0 0,-1 1-1 0 0,1-1 1 0 0,-1 0 0 0 0,1 1-1 0 0,-1-1 1 0 0,1 1-1 0 0,0-1 1 0 0,-1 1 0 0 0,1-1-1 0 0,0 1 1 0 0,0-1-1 0 0,-1 1 1 0 0,1-1-1 0 0,0 1 1 0 0,0-1 0 0 0,0 1-1 0 0,-1 0 1 0 0,1-1-1 0 0,0 1 1 0 0,0-1 0 0 0,0 1-1 0 0,0-1 1 0 0,0 1-1 0 0,0 0 1 0 0,0-1-1 0 0,1 1 1 0 0,-1-1 0 0 0,0 1-1 0 0,0-1 1 0 0,0 1-1 0 0,0 0 1 0 0,1 0 0 0 0,10 4 4086 0 0,0-4-5077 0 0,17-1 1186 0 0,-1-2 1 0 0,1 0-1 0 0,-1-1 0 0 0,0-2 0 0 0,0-1 1 0 0,28-10-1 0 0,33-14 160 0 0,136-52 458 0 0,116-41-587 0 0,-79 39-265 0 0,118-59 140 0 0,-111 39-195 0 0,236-101 188 0 0,-100 20 108 0 0,-110 36-281 0 0,-218 104-83 0 0,122-94 1 0 0,-150 97 0 0 0,-2-2 1 0 0,77-93-1 0 0,61-115 59 0 0,-109 145-70 0 0,23-36 95 0 0,52-71 131 0 0,118-102 117 0 0,-210 251-302 0 0,96-98 101 0 0,-88 94-149 0 0,80-88 25 0 0,-15-12 145 0 0,242-379 125 0 0,-192 252-168 0 0,-109 171-139 0 0,251-391 28 0 0,-261 423-25 0 0,121-164 30 0 0,-9 35-9 0 0,-130 160-10 0 0,61-115 0 0 0,5-89 21 0 0,-39 86 69 0 0,-53 138-98 0 0,3 1 0 0 0,1 1 0 0 0,2 1-1 0 0,1 1 1 0 0,3 2 0 0 0,34-37 0 0 0,-49 60-15 0 0,1 1 0 0 0,0 1 0 0 0,1 0 0 0 0,0 1 0 0 0,17-8 0 0 0,85-37-45 0 0,-72 36 63 0 0,26-11 5 0 0,116-34 1 0 0,-142 53 0 0 0,-1 2 0 0 0,2 2 0 0 0,-1 1 0 0 0,47 1 0 0 0,-57 5 13 0 0,1 1 1 0 0,0 1 0 0 0,49 10 0 0 0,-62-5-6 0 0,0 0 0 0 0,0 1 0 0 0,-1 1 0 0 0,-1 2 0 0 0,0 0 0 0 0,0 1 0 0 0,27 20 1 0 0,237 185 87 0 0,-120-62-88 0 0,-13 28 42 0 0,-129-153-45 0 0,84 128 70 0 0,-78-111-12 0 0,2-1 0 0 0,69 79 0 0 0,68 30 95 0 0,-102-96-135 0 0,-6-5-48 0 0,-3 3 0 0 0,61 79 0 0 0,-41-40 57 0 0,-24-31-21 0 0,89 142-1 0 0,-109-144-25 0 0,34 56-11 0 0,-55-101 35 0 0,0-1 0 0 0,1-1-1 0 0,1 0 1 0 0,23 21 0 0 0,73 57 123 0 0,81 72 18 0 0,-145-125-140 0 0,92 88 35 0 0,-10 10-52 0 0,67 117-5 0 0,90 72 77 0 0,-219-258-31 0 0,31 26 34 0 0,4-3-1 0 0,156 109 1 0 0,-35-27-86 0 0,-7-5-13 0 0,-124-105 14 0 0,2-5 0 0 0,142 69 0 0 0,170 53 40 0 0,23-10 85 0 0,-246-100-125 0 0,200 107 1 0 0,-190-81 2 0 0,-95-50 17 0 0,176 72 41 0 0,8-19-58 0 0,-158-58-4 0 0,381 97 47 0 0,-302-91 43 0 0,-6 3-13 0 0,178 43-74 0 0,4-21 50 0 0,-145-45 48 0 0,-96-13 20 0 0,176 3-117 0 0,-270-18 6 0 0,60 7 63 0 0,113 23 1 0 0,-134-18-29 0 0,-44-8-2 0 0,-39-5-108 0 0,-1-1 0 0 0,1 1-1 0 0,0-1 1 0 0,0 1 0 0 0,-1-1 0 0 0,1 0 0 0 0,0 0 0 0 0,0 1 0 0 0,0-1 0 0 0,-1-1 0 0 0,-7-4-341 0 0,-15-6-689 0 0,-1 2-1 0 0,0 1 1 0 0,-28-7-1 0 0,2 1-2339 0 0,-14-5-1804 0 0</inkml:trace>
</inkml:ink>
</file>

<file path=ppt/ink/ink2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22:24.8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224 81 144 0 0,'0'0'8990'0'0,"5"-12"-8221"0"0,14-37 76 0 0,-14 30 4094 0 0,-5 19-4855 0 0,-8 15 1464 0 0,7-5-1254 0 0,0-1 0 0 0,0 1-1 0 0,0-1 1 0 0,3 19 0 0 0,-1 0 170 0 0,-1-23-397 0 0,-8 277 1797 0 0,8-279-1852 0 0,-18 168 645 0 0,11-132-452 0 0,0-1-1 0 0,-20 54 0 0 0,-8 1 78 0 0,-50 161 222 0 0,67-170-444 0 0,3 0-1 0 0,3 1 1 0 0,0 153 0 0 0,13-204-32 0 0,2 1-1 0 0,8 41 1 0 0,22 69 34 0 0,-11-55-48 0 0,50 229 49 0 0,-52-227 26 0 0,46 242-27 0 0,-49-222-76 0 0,3 115-1 0 0,12 156 391 0 0,5-116-273 0 0,37 210 72 0 0,27 211 361 0 0,-74-195-518 0 0,-39 0 145 0 0,-18 531 164 0 0,58-605-65 0 0,25-1-69 0 0,-41-336-151 0 0,20 221 165 0 0,-8-70-93 0 0,-24-228-125 0 0,2 11-51 0 0,0 1 0 0 0,6 18-1 0 0,-6-30-29 0 0,0-1 0 0 0,0 0-1 0 0,0 1 1 0 0,1-1 0 0 0,0 0-1 0 0,0 0 1 0 0,0 0 0 0 0,0 0-1 0 0,5 3 1 0 0,7 7-7 0 0,16 10 1 0 0,1 1-282 0 0,-28-22 257 0 0,0 0-1 0 0,0 0 1 0 0,0 0-1 0 0,7 3 1 0 0,-10-5 18 0 0,0-1 0 0 0,0 1 0 0 0,0-1 0 0 0,0 1 0 0 0,0-1 1 0 0,0 0-1 0 0,1 1 0 0 0,-1-1 0 0 0,0 0 0 0 0,0 0 1 0 0,0 0-1 0 0,0 0 0 0 0,0 0 0 0 0,1 0 0 0 0,-1 0 1 0 0,0 0-1 0 0,0-1 0 0 0,0 1 0 0 0,0 0 0 0 0,0-1 0 0 0,0 1 1 0 0,0-1-1 0 0,0 1 0 0 0,0-1 0 0 0,0 1 0 0 0,2-2 1 0 0,-1-1-357 0 0,13-13-2517 0 0,-8 1-2180 0 0,-2-13-1717 0 0</inkml:trace>
</inkml:ink>
</file>

<file path=ppt/ink/ink2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22:26.6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49 439 168 0 0,'0'0'489'0'0,"-4"-9"2214"0"0,3 9-2314 0 0,0 0-1 0 0,0 0 1 0 0,0 0 0 0 0,0 0 0 0 0,1 0 0 0 0,-1 0 0 0 0,0 0 0 0 0,0 1 0 0 0,0-1 0 0 0,1 0-1 0 0,-1 1 1 0 0,0-1 0 0 0,0 0 0 0 0,0 1 0 0 0,0 0-340 0 0,0 0-1 0 0,0 0 1 0 0,1 0 0 0 0,-1 1-1 0 0,0-1 1 0 0,1 0 0 0 0,-1 0-1 0 0,1 0 1 0 0,-1 0 0 0 0,1 1-1 0 0,-1 1 1 0 0,-2 7 874 0 0,-2 7-92 0 0,1 0 0 0 0,0 1-1 0 0,1-1 1 0 0,1 1-1 0 0,0 31 1 0 0,1-49-807 0 0,1 0 0 0 0,0 1 0 0 0,0-1 0 0 0,0 0 1 0 0,0 1-1 0 0,0-1 0 0 0,0 1 0 0 0,0-1 0 0 0,0 0 0 0 0,0 1 0 0 0,0-1 0 0 0,0 0 0 0 0,0 1 0 0 0,0-1 0 0 0,1 0 0 0 0,-1 1 1 0 0,0-1-1 0 0,0 0 0 0 0,0 1 0 0 0,0-1 0 0 0,1 0 0 0 0,-1 1 0 0 0,0-1 0 0 0,0 0 0 0 0,1 0 0 0 0,-1 1 0 0 0,0-1 1 0 0,0 0-1 0 0,1 0 0 0 0,-1 0 0 0 0,0 1 0 0 0,1-1 0 0 0,-1 0 0 0 0,0 0 0 0 0,1 0 0 0 0,-1 0 0 0 0,0 0 0 0 0,1 0 1 0 0,-1 1-1 0 0,0-1 0 0 0,1 0 0 0 0,-1 0 0 0 0,0 0 0 0 0,1 0 0 0 0,-1 0 0 0 0,1 0 0 0 0,-1-1 0 0 0,0 1 0 0 0,1 0 0 0 0,-1 0 1 0 0,0 0-1 0 0,1 0 0 0 0,-1 0 0 0 0,0 0 0 0 0,1-1 0 0 0,-1 1 0 0 0,0 0 0 0 0,0 0 0 0 0,1 0 0 0 0,-1-1 0 0 0,0 1 1 0 0,1 0-1 0 0,-1 0 0 0 0,0-1 0 0 0,19-16 575 0 0,-1-5-480 0 0,-1-1-1 0 0,23-42 1 0 0,19-54-73 0 0,-4 9 60 0 0,-14 31 117 0 0,43-75 344 0 0,-83 153-559 0 0,0 0 0 0 0,0 0-1 0 0,0 0 1 0 0,0 0 0 0 0,0-1 0 0 0,0 1 0 0 0,0 0-1 0 0,0 1 1 0 0,2-2 0 0 0,-3 1-7 0 0,0 1 1 0 0,1 0-1 0 0,-1 0 1 0 0,0 0-1 0 0,1 0 1 0 0,-1 0-1 0 0,0 0 1 0 0,1 0-1 0 0,-1 0 1 0 0,0 0-1 0 0,0 0 1 0 0,1 0-1 0 0,-1 0 1 0 0,0 0-1 0 0,1 0 1 0 0,-1 0-1 0 0,0 0 1 0 0,0 1-1 0 0,1-1 1 0 0,-1 0-1 0 0,0 0 1 0 0,1 0-1 0 0,-1 0 1 0 0,0 0-1 0 0,0 1 1 0 0,1-1-1 0 0,-1 0 1 0 0,0 0-1 0 0,0 0 1 0 0,0 1-1 0 0,0-1 1 0 0,1 0-1 0 0,-1 0 1 0 0,0 1-1 0 0,0-1 1 0 0,0 0-1 0 0,0 1 1 0 0,0-1-1 0 0,1 0 0 0 0,-1 0 1 0 0,0 1-1 0 0,0-1 1 0 0,0 0-1 0 0,0 1 1 0 0,0-1-1 0 0,0 0 1 0 0,0 1-1 0 0,4 27 102 0 0,-1 1 0 0 0,-1-1-1 0 0,-1 1 1 0 0,-5 34 0 0 0,4-63-103 0 0,-5 72 110 0 0,-1 63 39 0 0,6-132-146 0 0,0-1 0 0 0,0 0 0 0 0,1 0 0 0 0,-1 0 0 0 0,1 1 0 0 0,-1-1 0 0 0,1 0 0 0 0,0 0 0 0 0,-1 0 1 0 0,1 0-1 0 0,0 0 0 0 0,1 0 0 0 0,-1 0 0 0 0,0 0 0 0 0,0-1 0 0 0,1 1 0 0 0,-1 0 0 0 0,1-1 1 0 0,0 1-1 0 0,-1-1 0 0 0,4 3 0 0 0,-3-3 4 0 0,0-1 1 0 0,0 1 0 0 0,0 0-1 0 0,0-1 1 0 0,0 0 0 0 0,0 1-1 0 0,0-1 1 0 0,0 0-1 0 0,0 0 1 0 0,0 0 0 0 0,0 0-1 0 0,0 0 1 0 0,0 0-1 0 0,0-1 1 0 0,0 1 0 0 0,0-1-1 0 0,0 1 1 0 0,0-1 0 0 0,-1 0-1 0 0,1 0 1 0 0,0 0-1 0 0,0 0 1 0 0,-1 0 0 0 0,3-2-1 0 0,8-6 12 0 0,-1-1 0 0 0,0 0 1 0 0,-1 0-1 0 0,0-1 0 0 0,-1 0 0 0 0,15-23 0 0 0,35-81 6 0 0,-10 18 40 0 0,-48 94-36 0 0,1 0 0 0 0,0 1 0 0 0,-1-1 0 0 0,1 1 0 0 0,0-1 0 0 0,1 1 0 0 0,-1 0 0 0 0,0-1 0 0 0,4-1 0 0 0,-5 3-22 0 0,0 1 0 0 0,1-1 0 0 0,-1 1 0 0 0,0 0 0 0 0,0-1 0 0 0,0 1 0 0 0,0 0 0 0 0,0 0 0 0 0,0-1 0 0 0,0 1 0 0 0,1 0 0 0 0,-1 0 0 0 0,0 1 0 0 0,0-1 0 0 0,0 0 0 0 0,0 0 0 0 0,0 0 0 0 0,0 1 0 0 0,1-1 0 0 0,-1 1 0 0 0,0-1 0 0 0,0 1 0 0 0,0-1 0 0 0,0 1 1 0 0,0-1-1 0 0,-1 1 0 0 0,1 0 0 0 0,2 1 0 0 0,5 6 36 0 0,0 0 0 0 0,-1 1 0 0 0,0 0 1 0 0,9 16-1 0 0,-9-14-34 0 0,0-1-1 0 0,1 0 1 0 0,9 11-1 0 0,-13-18-23 0 0,-1 0 0 0 0,0-1-1 0 0,1 1 1 0 0,0 0-1 0 0,0-1 1 0 0,0 0 0 0 0,0 0-1 0 0,0 0 1 0 0,0 0-1 0 0,0-1 1 0 0,0 1 0 0 0,9 0-1 0 0,-8-1-146 0 0,1-1-1 0 0,-1 0 1 0 0,1 0 0 0 0,0 0-1 0 0,-1-1 1 0 0,1 0-1 0 0,-1 0 1 0 0,0 0-1 0 0,1-1 1 0 0,-1 1 0 0 0,0-1-1 0 0,0-1 1 0 0,0 1-1 0 0,0-1 1 0 0,0 1-1 0 0,5-5 1 0 0,-4 2-668 0 0,0-1 0 0 0,0 1 0 0 0,0-1 0 0 0,-1 0 0 0 0,1 0 0 0 0,-1-1 1 0 0,-1 0-1 0 0,0 0 0 0 0,0 0 0 0 0,6-14 0 0 0,3-19-5059 0 0</inkml:trace>
</inkml:ink>
</file>

<file path=ppt/ink/ink2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22:28.2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21 250 156 0 0,'0'0'13717'0'0,"-5"0"-13244"0"0,-11-1 245 0 0,31 2 1496 0 0,-3 0-1854 0 0,0-1 1 0 0,0 0 0 0 0,0-1-1 0 0,0-1 1 0 0,16-3 0 0 0,58-20 73 0 0,-43 11-279 0 0,290-63 3 0 0,5 29-92 0 0,-200 34-54 0 0,128-19-84 0 0,-195 22 60 0 0,144-2 0 0 0,-137 5 43 0 0,-77 8-96 0 0,-15 1-2032 0 0,-26 12-56 0 0,0-1-2148 0 0,12-7-2077 0 0,12-4 1170 0 0</inkml:trace>
</inkml:ink>
</file>

<file path=ppt/ink/ink2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22:28.5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132 72 6585 0 0,'0'0'11824'0'0,"5"-12"-11416"0"0,17-34-57 0 0,-22 45-325 0 0,1 0 0 0 0,0 0 1 0 0,0 0-1 0 0,1 0 1 0 0,-1 0-1 0 0,0 0 0 0 0,0 0 1 0 0,0 0-1 0 0,1 0 0 0 0,-1 1 1 0 0,0-1-1 0 0,1 1 0 0 0,-1-1 1 0 0,1 1-1 0 0,-1-1 1 0 0,0 1-1 0 0,1 0 0 0 0,-1-1 1 0 0,1 1-1 0 0,-1 0 0 0 0,1 0 1 0 0,-1 0-1 0 0,1 1 0 0 0,-1-1 1 0 0,1 0-1 0 0,-1 0 1 0 0,1 1-1 0 0,-1-1 0 0 0,0 1 1 0 0,2 0-1 0 0,3 0 65 0 0,11 3-30 0 0,1 0 1 0 0,-1 1-1 0 0,0 1 0 0 0,-1 0 1 0 0,1 1-1 0 0,-1 1 1 0 0,-1 1-1 0 0,1 0 0 0 0,23 19 1 0 0,-36-25-63 0 0,-1-1 1 0 0,1 1-1 0 0,-1 0 1 0 0,1 0-1 0 0,-1 0 0 0 0,0 0 1 0 0,0 0-1 0 0,0 0 1 0 0,-1 0-1 0 0,1 1 0 0 0,0 3 1 0 0,-1-5 0 0 0,-1-1-1 0 0,1 1 1 0 0,-1-1 0 0 0,0 1 0 0 0,0 0 0 0 0,0-1 0 0 0,0 1 0 0 0,0-1-1 0 0,0 1 1 0 0,-1-1 0 0 0,1 1 0 0 0,-1 0 0 0 0,1-1 0 0 0,-1 1 0 0 0,1-1-1 0 0,-1 0 1 0 0,0 1 0 0 0,1-1 0 0 0,-1 1 0 0 0,0-1 0 0 0,0 0 0 0 0,0 0-1 0 0,0 1 1 0 0,0-1 0 0 0,0 0 0 0 0,-1 0 0 0 0,1 0 0 0 0,-2 1 0 0 0,-11 7-116 0 0,-1-2 1 0 0,1 1-1 0 0,-1-2 0 0 0,-1 0 1 0 0,-25 7-1 0 0,-85 12-2400 0 0,87-18 1262 0 0,-53 11-7185 0 0,60-14 2843 0 0</inkml:trace>
</inkml:ink>
</file>

<file path=ppt/ink/ink2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22:28.9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1408 0 0,'0'0'16956'0'0,"3"7"-16526"0"0,29 85 311 0 0,-7 15-3422 0 0,-25-106 2262 0 0,4 14-967 0 0,-4-14 1033 0 0,0-1-1 0 0,0 1 1 0 0,0 0-1 0 0,1-1 1 0 0,-1 1-1 0 0,0-1 1 0 0,1 1-1 0 0,-1-1 1 0 0,0 1-1 0 0,1-1 1 0 0,-1 1 0 0 0,0-1-1 0 0,1 1 1 0 0,-1-1-1 0 0,1 0 1 0 0,-1 1-1 0 0,1-1 1 0 0,-1 0-1 0 0,1 1 1 0 0,-1-1-1 0 0,2 0 1 0 0,7 1-5252 0 0</inkml:trace>
</inkml:ink>
</file>

<file path=ppt/ink/ink2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22:29.4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197 128 3208 0 0,'0'0'11859'0'0,"-12"13"-11248"0"0,-37 41-93 0 0,46-51-469 0 0,0 0 0 0 0,0 0 1 0 0,0 0-1 0 0,0 0 0 0 0,0-1 0 0 0,0 1 0 0 0,-1-1 0 0 0,1 0 1 0 0,-1 0-1 0 0,0-1 0 0 0,0 1 0 0 0,0-1 0 0 0,0 1 0 0 0,0-1 1 0 0,0 0-1 0 0,0-1 0 0 0,0 1 0 0 0,0-1 0 0 0,0 0 0 0 0,0 0 1 0 0,0 0-1 0 0,0 0 0 0 0,-6-2 0 0 0,7 2-37 0 0,2 0-10 0 0,0-1-1 0 0,-1 1 0 0 0,1 0 0 0 0,-1-1 0 0 0,1 1 1 0 0,0-1-1 0 0,-1 1 0 0 0,1-1 0 0 0,0 0 1 0 0,0 0-1 0 0,-1 1 0 0 0,1-1 0 0 0,0 0 1 0 0,0 0-1 0 0,0 0 0 0 0,0 0 0 0 0,-1-3 1 0 0,0 2-2 0 0,0-1 1 0 0,1 0 0 0 0,-1 0-1 0 0,1 0 1 0 0,0 0 0 0 0,0-1-1 0 0,-2-5 1 0 0,3 5-2 0 0,-1 0 1 0 0,0-1-1 0 0,1 1 1 0 0,0-1-1 0 0,0 1 1 0 0,0-1 0 0 0,1 0-1 0 0,-1 1 1 0 0,1 0-1 0 0,0-1 1 0 0,0 1-1 0 0,2-5 1 0 0,0 5 1 0 0,0-1 1 0 0,0 1 0 0 0,1 0-1 0 0,-1 0 1 0 0,1 1 0 0 0,0-1-1 0 0,0 1 1 0 0,0 0 0 0 0,0 0 0 0 0,0 0-1 0 0,8-3 1 0 0,5-2 53 0 0,32-10 0 0 0,-10 8 126 0 0,0 1-1 0 0,60-5 1 0 0,-22 4-384 0 0,-30 5-2282 0 0,-70 5-4786 0 0,-1 0 2740 0 0</inkml:trace>
</inkml:ink>
</file>

<file path=ppt/ink/ink2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22:30.5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2388 225 260 0 0,'0'0'792'0'0,"-15"2"-710"0"0,-48 8 183 0 0,36-7 148 0 0,-1-2 0 0 0,-35-2 1 0 0,17 0-495 0 0,-92 1-2264 0 0,79 0 5050 0 0,54 0-1066 0 0,-1-1 0 0 0,0 0 0 0 0,1 0 0 0 0,-10-4 0 0 0,-10-1 973 0 0,-320-37 3867 0 0,-1 17-5537 0 0,-31-3-786 0 0,182 8-128 0 0,-89-8 155 0 0,0 16-185 0 0,283 13-164 0 0,3 1 105 0 0,0-1 1 0 0,0 0 0 0 0,-1 1-1 0 0,1 0 1 0 0,0-1 0 0 0,0 1 0 0 0,0 0-1 0 0,2 2 1 0 0,5 1-62 0 0,8 2-122 0 0,-1-1 1 0 0,2-1-1 0 0,-1-1 0 0 0,23 2 1 0 0,72-1-654 0 0,-99-4 833 0 0,2-1-90 0 0,0 1 0 0 0,25-6-1 0 0,-35 5 136 0 0,0 0-1 0 0,0 0 0 0 0,0-1 0 0 0,0 1 1 0 0,0-1-1 0 0,-1 0 0 0 0,1-1 1 0 0,-1 1-1 0 0,0-1 0 0 0,1 0 0 0 0,5-5 1 0 0,-9 7 29 0 0,-1 0 0 0 0,1 0 0 0 0,0 1 0 0 0,-1-1 0 0 0,1 0-1 0 0,0 0 1 0 0,-1 0 0 0 0,1 0 0 0 0,-1 0 0 0 0,1 0 0 0 0,-1 0 0 0 0,0 0 0 0 0,1 0 0 0 0,-1 0 0 0 0,0 0 0 0 0,0 0 0 0 0,0 0 0 0 0,0 0 0 0 0,0 0 0 0 0,0 0 0 0 0,0 0 0 0 0,0 0 0 0 0,0 0 0 0 0,0 0 0 0 0,-1 0 0 0 0,1 0 0 0 0,0 0 0 0 0,-1 0 0 0 0,1 0 0 0 0,-1 0 0 0 0,1 0 0 0 0,-1 0 0 0 0,1 0 0 0 0,-1 0 0 0 0,0 0 0 0 0,1 1 0 0 0,-1-1 0 0 0,0 0 0 0 0,0 0 0 0 0,1 1 0 0 0,-1-1 0 0 0,0 1 0 0 0,-1-2 0 0 0,-3-1 22 0 0,1 1 1 0 0,-1-1-1 0 0,1 1 0 0 0,-1 0 1 0 0,0 0-1 0 0,0 0 1 0 0,-7-1-1 0 0,-8 0 72 0 0,0 1 0 0 0,0 1-1 0 0,0 1 1 0 0,0 0 0 0 0,0 2-1 0 0,0 0 1 0 0,0 2 0 0 0,0 0-1 0 0,1 1 1 0 0,0 1 0 0 0,0 0-1 0 0,0 2 1 0 0,1 0 0 0 0,0 1-1 0 0,0 1 1 0 0,-23 18 0 0 0,37-25-83 0 0,-1 0 0 0 0,1 1 1 0 0,1-1-1 0 0,-1 1 1 0 0,0 0-1 0 0,1 0 0 0 0,0 1 1 0 0,0-1-1 0 0,0 1 1 0 0,1-1-1 0 0,-4 8 0 0 0,6-10-25 0 0,-1 1-1 0 0,0-1 1 0 0,1 0-1 0 0,0 1 0 0 0,-1-1 1 0 0,1 0-1 0 0,0 1 1 0 0,0-1-1 0 0,0 0 0 0 0,1 1 1 0 0,-1-1-1 0 0,0 0 1 0 0,1 1-1 0 0,0-1 0 0 0,-1 0 1 0 0,1 0-1 0 0,0 0 1 0 0,0 0-1 0 0,0 1 0 0 0,0-1 1 0 0,1-1-1 0 0,-1 1 1 0 0,1 0-1 0 0,-1 0 0 0 0,1 0 1 0 0,0-1-1 0 0,2 3 1 0 0,5 3-9 0 0,-1-2 0 0 0,1 1 1 0 0,0-1-1 0 0,0-1 1 0 0,1 1-1 0 0,-1-2 1 0 0,1 1-1 0 0,0-1 1 0 0,0-1-1 0 0,12 2 0 0 0,11 0-576 0 0,60-1-1 0 0,-80-3 47 0 0,0-1 1 0 0,24-4-1 0 0,-13-3-3569 0 0</inkml:trace>
</inkml:ink>
</file>

<file path=ppt/ink/ink2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22:30.8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1 836 0 0,'0'0'16967'0'0,"1"13"-16584"0"0,0 98-44 0 0,-1-102-613 0 0,0 1 1 0 0,0 0-1 0 0,1-1 0 0 0,0 1 1 0 0,1 0-1 0 0,0-1 0 0 0,1 1 1 0 0,0-1-1 0 0,0 0 0 0 0,1 0 0 0 0,9 16 1 0 0,-13-24-105 0 0,1 0 1 0 0,0 0-1 0 0,-1 0 1 0 0,1 0-1 0 0,0 0 1 0 0,0 0-1 0 0,0 0 1 0 0,0 0-1 0 0,-1-1 1 0 0,1 1-1 0 0,0 0 1 0 0,1 0 0 0 0,-1-1-1 0 0,0 1 1 0 0,0-1-1 0 0,0 1 1 0 0,2 0-1 0 0,6-1-3800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35:42.1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366 0 2612 0 0,'0'0'15568'0'0,"-11"1"-15800"0"0,-34 4 238 0 0,44-6 1 0 0,0 1 1 0 0,1 1-1 0 0,-1-1 0 0 0,0 0 1 0 0,0 0-1 0 0,1 0 1 0 0,-1 0-1 0 0,0 0 1 0 0,0 1-1 0 0,1-1 1 0 0,-1 0-1 0 0,0 1 0 0 0,1-1 1 0 0,-1 0-1 0 0,0 1 1 0 0,1-1-1 0 0,-1 1 1 0 0,1-1-1 0 0,-1 1 1 0 0,1-1-1 0 0,-1 1 0 0 0,1-1 1 0 0,-1 1-1 0 0,1 0 1 0 0,-1-1-1 0 0,1 1 1 0 0,0 0-1 0 0,-1-1 1 0 0,1 1-1 0 0,0 0 1 0 0,0 0-1 0 0,-1-1 0 0 0,1 3 1 0 0,-2 3 176 0 0,1-5-92 0 0,1 0 1 0 0,-1 0-1 0 0,1 0 0 0 0,-1 0 1 0 0,0-1-1 0 0,1 1 0 0 0,-1 0 1 0 0,0-1-1 0 0,1 1 0 0 0,-1 0 1 0 0,0-1-1 0 0,0 1 0 0 0,0-1 1 0 0,0 1-1 0 0,0-1 0 0 0,1 1 1 0 0,-1-1-1 0 0,0 0 0 0 0,0 0 1 0 0,0 1-1 0 0,0-1 1 0 0,0 0-1 0 0,0 0 0 0 0,0 0 1 0 0,0 0-1 0 0,0 0 0 0 0,0 0 1 0 0,0 0-1 0 0,0 0 0 0 0,0 0 1 0 0,0-1-1 0 0,0 1 0 0 0,0 0 1 0 0,0-1-1 0 0,-1 0 0 0 0,-3 1-26 0 0,1-1-1 0 0,-1 1 0 0 0,0 0 1 0 0,0 0-1 0 0,0 1 0 0 0,1-1 1 0 0,-1 1-1 0 0,0 0 0 0 0,1 0 1 0 0,-1 1-1 0 0,1-1 0 0 0,-1 1 0 0 0,1 0 1 0 0,0 1-1 0 0,-1-1 0 0 0,1 0 1 0 0,0 1-1 0 0,1 0 0 0 0,-1 0 1 0 0,-4 5-1 0 0,-1 0-31 0 0,1 1 1 0 0,1 0-1 0 0,-1 1 1 0 0,1-1-1 0 0,1 1 1 0 0,0 1-1 0 0,-6 12 1 0 0,9-14-29 0 0,0 0 0 0 0,1 1 0 0 0,0-1 0 0 0,0 1 0 0 0,1 0 0 0 0,0-1 0 0 0,1 18 0 0 0,1-25-6 0 0,-1 1 0 0 0,0 0 0 0 0,1-1 1 0 0,-1 1-1 0 0,1-1 0 0 0,0 1 0 0 0,0-1 0 0 0,0 0 1 0 0,0 1-1 0 0,0-1 0 0 0,0 0 0 0 0,1 0 0 0 0,-1 1 1 0 0,1-1-1 0 0,0 0 0 0 0,-1-1 0 0 0,1 1 0 0 0,0 0 1 0 0,0 0-1 0 0,0-1 0 0 0,0 1 0 0 0,1-1 0 0 0,-1 0 0 0 0,0 1 1 0 0,0-1-1 0 0,1 0 0 0 0,2 0 0 0 0,5 3 10 0 0,0-1 0 0 0,1-1 0 0 0,-1 0 0 0 0,1 0 0 0 0,13-1 0 0 0,-12 0-51 0 0,0 0 0 0 0,0 0 0 0 0,0 1-1 0 0,0 1 1 0 0,0 0 0 0 0,15 6 0 0 0,-24-8 34 0 0,-1 0 1 0 0,1 0-1 0 0,-1 1 0 0 0,0-1 1 0 0,1 0-1 0 0,-1 1 1 0 0,0 0-1 0 0,0-1 0 0 0,0 1 1 0 0,0 0-1 0 0,0 0 1 0 0,-1 0-1 0 0,1 1 0 0 0,0-1 1 0 0,-1 0-1 0 0,0 1 1 0 0,0-1-1 0 0,1 0 0 0 0,-1 1 1 0 0,0 0-1 0 0,-1-1 1 0 0,1 1-1 0 0,0-1 0 0 0,-1 1 1 0 0,0 0-1 0 0,0 0 1 0 0,1-1-1 0 0,-1 1 0 0 0,-1 0 1 0 0,1-1-1 0 0,0 1 1 0 0,-1 0-1 0 0,1-1 0 0 0,-3 6 1 0 0,1-4 26 0 0,1 0 0 0 0,-2 0 0 0 0,1 0 0 0 0,0 0 0 0 0,-1 0 0 0 0,0-1 0 0 0,0 1 0 0 0,0-1 0 0 0,0 0 0 0 0,0 1 0 0 0,-1-1 0 0 0,1-1 0 0 0,-1 1 0 0 0,-4 2 0 0 0,-5 2 60 0 0,0 0 1 0 0,0-1-1 0 0,-16 6 0 0 0,12-6-107 0 0,0-1-1 0 0,0-1 0 0 0,-32 5 1 0 0,41-9-411 0 0,-1 1 1 0 0,1-2-1 0 0,0 1 1 0 0,-11-2 0 0 0,13 0-505 0 0,0 1 0 0 0,0-1 0 0 0,0 0 0 0 0,0-1 0 0 0,0 1 0 0 0,-7-5 0 0 0,-10-8-5196 0 0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39:14.1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1 268 2736 0 0,'0'0'8401'0'0,"0"-15"-6395"0"0,2-46-405 0 0,-2 54-1329 0 0,1 0 1 0 0,-1 1-1 0 0,2-1 1 0 0,-1 0-1 0 0,1 0 1 0 0,0 1-1 0 0,1-1 1 0 0,-1 1-1 0 0,1-1 1 0 0,0 1-1 0 0,1 0 1 0 0,0 1-1 0 0,0-1 1 0 0,7-8-1 0 0,-6 10-165 0 0,-1 0-1 0 0,1 0 1 0 0,0 0 0 0 0,0 1-1 0 0,0 0 1 0 0,0 0 0 0 0,0 0 0 0 0,1 1-1 0 0,-1-1 1 0 0,1 1 0 0 0,0 1-1 0 0,0-1 1 0 0,-1 1 0 0 0,1 0-1 0 0,7 0 1 0 0,-4 0-17 0 0,-1 1 0 0 0,1 0 0 0 0,-1 0 0 0 0,0 1 0 0 0,10 2 0 0 0,-15-2-65 0 0,0 0 0 0 0,-1 0 0 0 0,1 0 1 0 0,0 0-1 0 0,-1 0 0 0 0,1 1 0 0 0,-1-1 0 0 0,0 1 0 0 0,1 0 0 0 0,-1 0 1 0 0,0 0-1 0 0,0 0 0 0 0,0 0 0 0 0,0 0 0 0 0,-1 0 0 0 0,1 1 0 0 0,0-1 0 0 0,-1 1 1 0 0,1 2-1 0 0,2 6 190 0 0,0-1 1 0 0,-1 1 0 0 0,3 22-1 0 0,-5-21-160 0 0,1 0 1 0 0,1 0-1 0 0,0-1 0 0 0,7 17 0 0 0,-8-25-90 0 0,-1 0 0 0 0,0-1 0 0 0,1 1 0 0 0,0-1 1 0 0,-1 1-1 0 0,1-1 0 0 0,0 0 0 0 0,0 0 0 0 0,1 0 0 0 0,-1 0 0 0 0,0 0 0 0 0,1 0 0 0 0,-1-1 0 0 0,1 1 0 0 0,-1-1 0 0 0,1 1 1 0 0,0-1-1 0 0,0 0 0 0 0,0 0 0 0 0,-1-1 0 0 0,1 1 0 0 0,5 0 0 0 0,4 0-182 0 0,0-1-1 0 0,0 0 1 0 0,1-1 0 0 0,-1-1 0 0 0,0 0-1 0 0,-1 0 1 0 0,1-1 0 0 0,0-1 0 0 0,-1 0-1 0 0,0 0 1 0 0,20-12 0 0 0,-19 10 71 0 0,-1-1 1 0 0,0-1-1 0 0,0 0 0 0 0,-1 0 1 0 0,0-1-1 0 0,-1-1 0 0 0,1 1 1 0 0,-2-1-1 0 0,0-1 1 0 0,12-18-1 0 0,-17 23 245 0 0,0 0 0 0 0,0 0 0 0 0,-1 0 0 0 0,0-1 0 0 0,0 1 0 0 0,0 0 0 0 0,-1-1 0 0 0,0 1 0 0 0,0-1 0 0 0,-1 0 0 0 0,0 1 0 0 0,0-8 0 0 0,-1 12-31 0 0,1 1 0 0 0,-1 0-1 0 0,1-1 1 0 0,-1 1-1 0 0,0-1 1 0 0,0 1-1 0 0,0 0 1 0 0,0 0 0 0 0,0-1-1 0 0,0 1 1 0 0,0 0-1 0 0,0 0 1 0 0,0 0 0 0 0,0 0-1 0 0,-1 0 1 0 0,1 1-1 0 0,0-1 1 0 0,-1 0-1 0 0,1 0 1 0 0,0 1 0 0 0,-1-1-1 0 0,1 1 1 0 0,-1-1-1 0 0,1 1 1 0 0,-1 0 0 0 0,1 0-1 0 0,-4-1 1 0 0,-1 1 98 0 0,0-1 1 0 0,0 1-1 0 0,0 0 1 0 0,0 0-1 0 0,-11 3 1 0 0,14-2-155 0 0,1-1-1 0 0,0 1 1 0 0,-1 0-1 0 0,1 0 1 0 0,0 0-1 0 0,0 0 1 0 0,0 0-1 0 0,0 1 1 0 0,0-1-1 0 0,0 1 1 0 0,1-1-1 0 0,-1 1 1 0 0,0 0-1 0 0,1-1 1 0 0,-1 1-1 0 0,1 0 1 0 0,-1 0-1 0 0,1 0 1 0 0,0 0-1 0 0,0 1 1 0 0,0-1-1 0 0,0 0 1 0 0,0 0-1 0 0,1 1 1 0 0,-1-1-1 0 0,1 0 1 0 0,-1 1-1 0 0,1 3 1 0 0,0-4-17 0 0,1-1 0 0 0,-1 0 0 0 0,0 0 0 0 0,1 0-1 0 0,-1 0 1 0 0,1 0 0 0 0,0 0 0 0 0,-1 0 0 0 0,1 0 0 0 0,0 0 0 0 0,-1 0-1 0 0,1-1 1 0 0,0 1 0 0 0,0 0 0 0 0,0 0 0 0 0,0-1 0 0 0,0 1 0 0 0,0 0 0 0 0,0-1-1 0 0,0 1 1 0 0,0-1 0 0 0,0 0 0 0 0,0 1 0 0 0,0-1 0 0 0,0 0 0 0 0,0 1 0 0 0,0-1-1 0 0,2 0 1 0 0,4 1-39 0 0,1 1 0 0 0,-1-2-1 0 0,8 1 1 0 0,13 1 236 0 0,-1 1-1 0 0,0 1 1 0 0,1 2-1 0 0,43 14 1 0 0,-12-2 589 0 0,-36-12-475 0 0,-1 2-1 0 0,40 20 0 0 0,38 28-151 0 0,-74-40-179 0 0,-17-11-199 0 0,0 0 0 0 0,0-1 0 0 0,0 0 0 0 0,1-1 0 0 0,18 5 0 0 0,-17-6-1599 0 0,1 0-1 0 0,17-1 1 0 0,-22-2-2074 0 0</inkml:trace>
</inkml:ink>
</file>

<file path=ppt/ink/ink2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22:31.3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213 83 7053 0 0,'0'0'7406'0'0,"3"12"-6966"0"0,9 39-89 0 0,-11-48-322 0 0,-1-1 0 0 0,0 1 0 0 0,0 0 0 0 0,-1-1 0 0 0,1 1 0 0 0,0 0 0 0 0,-1-1 0 0 0,0 1 0 0 0,1 0 0 0 0,-1-1 0 0 0,0 1 0 0 0,0-1 0 0 0,-1 0 0 0 0,1 1 0 0 0,0-1 0 0 0,-1 0 0 0 0,0 1 0 0 0,1-1 0 0 0,-4 3 0 0 0,0 1 88 0 0,1-2-42 0 0,1-1-1 0 0,-1 1 1 0 0,0-1-1 0 0,0 0 0 0 0,0 0 1 0 0,0 0-1 0 0,-1 0 1 0 0,1-1-1 0 0,-1 1 0 0 0,1-1 1 0 0,-1-1-1 0 0,0 1 0 0 0,0-1 1 0 0,0 1-1 0 0,0-1 1 0 0,-9 0-1 0 0,9 0-63 0 0,1-1 0 0 0,-1 0 0 0 0,0-1-1 0 0,1 1 1 0 0,-1-1 0 0 0,1 1 0 0 0,-1-1 0 0 0,1-1 0 0 0,0 1-1 0 0,-1 0 1 0 0,1-1 0 0 0,0 0 0 0 0,0 0 0 0 0,0-1 0 0 0,0 1 0 0 0,1-1-1 0 0,-1 1 1 0 0,0-1 0 0 0,-2-4 0 0 0,2 3-13 0 0,1 0 1 0 0,-1-1-1 0 0,1 0 0 0 0,1 1 1 0 0,-1-1-1 0 0,1 0 0 0 0,-1 0 1 0 0,1-1-1 0 0,1 1 1 0 0,-1 0-1 0 0,1-1 0 0 0,0 1 1 0 0,0-1-1 0 0,1 1 0 0 0,0-12 1 0 0,0 13 9 0 0,1-1 0 0 0,-1 1 0 0 0,1-1 1 0 0,1 1-1 0 0,-1-1 0 0 0,1 1 0 0 0,-1 0 0 0 0,1-1 1 0 0,1 1-1 0 0,-1 0 0 0 0,0 0 0 0 0,1 1 0 0 0,0-1 1 0 0,0 0-1 0 0,0 1 0 0 0,0 0 0 0 0,1 0 1 0 0,-1 0-1 0 0,6-4 0 0 0,1 2 48 0 0,1-1 0 0 0,-1 1 1 0 0,1 1-1 0 0,0 0 0 0 0,0 0 0 0 0,1 1 0 0 0,-1 1 0 0 0,1 0 1 0 0,12-1-1 0 0,12 1 173 0 0,60 4 1 0 0,30 10-293 0 0,44 2-2682 0 0,-148-13 1112 0 0,0-1-1 0 0,0-1 1 0 0,28-5-1 0 0,-7-5-3240 0 0</inkml:trace>
</inkml:ink>
</file>

<file path=ppt/ink/ink2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22:32.0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0 3284 0 0,'0'0'7462'0'0,"-1"5"-7830"0"0,0 0 256 0 0,1-1 0 0 0,0 1-1 0 0,-1-1 1 0 0,2 1 0 0 0,-1-1-1 0 0,1 1 1 0 0,-1-1 0 0 0,1 1-1 0 0,0-1 1 0 0,1 1 0 0 0,-1-1-1 0 0,1 0 1 0 0,0 0-1 0 0,0 0 1 0 0,3 5 0 0 0,30 47-5563 0 0,-24-36 2769 0 0</inkml:trace>
</inkml:ink>
</file>

<file path=ppt/ink/ink2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22:32.2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 1 5733 0 0,'0'0'844'0'0,"-18"105"-752"0"0,17-66-40 0 0,-1-1-52 0 0,-1 0-184 0 0,3 3-949 0 0,-1-10-1539 0 0</inkml:trace>
</inkml:ink>
</file>

<file path=ppt/ink/ink2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22:32.6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83 1 496 0 0,'-3'13'6493'0'0,"-35"183"-3520"0"0,30-151-2449 0 0,-24 183-3753 0 0,31-202 2206 0 0,1 1 0 0 0,0-1-1 0 0,2 0 1 0 0,1 0 0 0 0,2 0-1 0 0,12 44 1 0 0,14 11 1205 0 0,-20-55 843 0 0,-1 0 1 0 0,-1 1 0 0 0,-1 0-1 0 0,5 35 1 0 0,-11-25 609 0 0,-1 1 0 0 0,-7 56 1 0 0,0 20-777 0 0,7-96-1125 0 0,0 1 0 0 0,1-1 0 0 0,0 0 0 0 0,7 21 0 0 0,34 87-3871 0 0,-1-6 1926 0 0,-36-97 2280 0 0,0 1 0 0 0,-2-1 0 0 0,2 32 1 0 0,-5-34 268 0 0,-1 0 0 0 0,-1-1 0 0 0,-1 1 0 0 0,-1 0 1 0 0,-1-1-1 0 0,-1 0 0 0 0,0 0 0 0 0,-2 0 0 0 0,-8 19 0 0 0,0-5 118 0 0,-31 80 251 0 0,39-95-736 0 0,1 1-1 0 0,2 0 1 0 0,0 0-1 0 0,-1 22 1 0 0,4-19-380 0 0,1 0 0 0 0,1-1 1 0 0,1 1-1 0 0,6 27 0 0 0,2-8-968 0 0,20 52 0 0 0,9 33 1110 0 0,-31-93 1402 0 0,-1 0 0 0 0,-2 1 0 0 0,1 59 0 0 0,-6-46-70 0 0,2 73 102 0 0,0-104-1227 0 0,0 0-1 0 0,1 0 1 0 0,1 0-1 0 0,0-1 1 0 0,8 19 0 0 0,53 91-5467 0 0,-63-123 5251 0 0,17 30-2563 0 0</inkml:trace>
</inkml:ink>
</file>

<file path=ppt/ink/ink2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22:32.8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1 248 0 0,'0'0'5797'0'0,"17"96"-4589"0"0,-14-68-88 0 0,2 1-268 0 0,-1 0-256 0 0,1 0-220 0 0,1-1-156 0 0,3 1-132 0 0,0 0-88 0 0,4-5-56 0 0,3 0-380 0 0,2 0-444 0 0,4-3-588 0 0,1-2-1069 0 0,3 3-2207 0 0</inkml:trace>
</inkml:ink>
</file>

<file path=ppt/ink/ink2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22:33.0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 1 8077 0 0,'0'0'1784'0'0,"-1"13"-625"0"0,-8 87 415 0 0,7 82-175 0 0,4-149-1673 0 0,2 0 0 0 0,1-1 0 0 0,13 49 0 0 0,1-19-554 0 0,44 167-350 0 0,-51-177 1667 0 0,-3 0 1 0 0,3 79-1 0 0,-10-98-188 0 0,-3-1-1 0 0,-5 49 1 0 0,4-72-409 0 0,1 0 0 0 0,-1 0 0 0 0,-1 0-1 0 0,0 0 1 0 0,0 0 0 0 0,0-1 0 0 0,-1 1 0 0 0,-1-1-1 0 0,1 0 1 0 0,-1-1 0 0 0,-1 1 0 0 0,1-1 0 0 0,-11 11-1 0 0,13-16-285 0 0,0 0 0 0 0,1 0 0 0 0,-1 0 0 0 0,0-1 0 0 0,0 1-1 0 0,0-1 1 0 0,0 0 0 0 0,-1 0 0 0 0,1 0 0 0 0,-5 1 0 0 0,-8 1-4633 0 0</inkml:trace>
</inkml:ink>
</file>

<file path=ppt/ink/ink2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22:34.5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72 1 1960 0 0,'-4'16'1465'0'0,"-28"105"3547"0"0,21-75-4102 0 0,2-1 1 0 0,-6 83-1 0 0,14-102-921 0 0,2 1-1 0 0,0 0 1 0 0,2-1-1 0 0,0 1 1 0 0,2-1 0 0 0,10 33-1 0 0,13 11-1843 0 0,66 123 1 0 0,-58-124-511 0 0,44 112 1 0 0,-70-147 2929 0 0,-1 1 1 0 0,-2 0-1 0 0,-1 0 0 0 0,-2 1 0 0 0,0 55 0 0 0,-22 181 6189 0 0,3-96-5627 0 0,13-151-1007 0 0,-1 27-86 0 0,5 95 0 0 0,0-135-225 0 0,0 0 0 0 0,6 21 0 0 0,-7-30 20 0 0,-1 0 0 0 0,1-1-1 0 0,1 1 1 0 0,-1 0-1 0 0,0 0 1 0 0,1-1 0 0 0,-1 1-1 0 0,1-1 1 0 0,0 0 0 0 0,0 1-1 0 0,0-1 1 0 0,0 0 0 0 0,0 0-1 0 0,0 0 1 0 0,0 0 0 0 0,6 2-1 0 0,-7-3-55 0 0,0-1 0 0 0,-1 0 0 0 0,1 0 0 0 0,0 0 0 0 0,0 0-1 0 0,0 1 1 0 0,0-1 0 0 0,0 0 0 0 0,0-1 0 0 0,0 1 0 0 0,0 0-1 0 0,0 0 1 0 0,0 0 0 0 0,0 0 0 0 0,0-1 0 0 0,-1 1 0 0 0,1-1 0 0 0,0 1-1 0 0,0 0 1 0 0,0-1 0 0 0,0 1 0 0 0,1-2 0 0 0,5-9-5109 0 0</inkml:trace>
</inkml:ink>
</file>

<file path=ppt/ink/ink2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22:35.6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1 202 7021 0 0,'0'0'7948'0'0,"8"-14"-7411"0"0,30-47-67 0 0,-35 56-364 0 0,0 0 1 0 0,1 0-1 0 0,0 1 0 0 0,0-1 0 0 0,0 1 1 0 0,1-1-1 0 0,0 1 0 0 0,-1 1 0 0 0,11-7 0 0 0,0 0 171 0 0,6-4 197 0 0,27-13 0 0 0,-38 22-382 0 0,-1 1 1 0 0,0 1-1 0 0,1-1 0 0 0,0 1 0 0 0,19-3 0 0 0,-29 6-95 0 0,1 0-1 0 0,-1 0 0 0 0,1 0 0 0 0,0 0 0 0 0,-1 0 1 0 0,1 0-1 0 0,0 0 0 0 0,-1 0 0 0 0,1 0 0 0 0,-1 1 1 0 0,1-1-1 0 0,0 0 0 0 0,-1 0 0 0 0,1 1 0 0 0,-1-1 1 0 0,1 0-1 0 0,-1 1 0 0 0,1-1 0 0 0,-1 0 1 0 0,1 1-1 0 0,-1-1 0 0 0,1 1 0 0 0,-1-1 0 0 0,1 1 1 0 0,0 1 1 0 0,-1-1 0 0 0,1 0 0 0 0,0 1 0 0 0,-1-1 0 0 0,1 0 0 0 0,-1 1 0 0 0,0-1 0 0 0,0 1 0 0 0,1-1 0 0 0,-1 3 0 0 0,0 1 4 0 0,-1 1 1 0 0,1-1-1 0 0,-1 1 0 0 0,0-1 0 0 0,-2 6 1 0 0,-11 25 11 0 0,8-22-10 0 0,-8 23 1 0 0,13-33-6 0 0,0 0-1 0 0,1 0 1 0 0,-1 0 0 0 0,1 0-1 0 0,0 0 1 0 0,0 0 0 0 0,0 0-1 0 0,0 1 1 0 0,1-1 0 0 0,1 7-1 0 0,-1-9 4 0 0,0 1 0 0 0,1-1 0 0 0,-1 0 0 0 0,0 0 0 0 0,1 0 0 0 0,0 0 0 0 0,-1 0 0 0 0,1 0 0 0 0,0 0 0 0 0,0 0 0 0 0,0-1 0 0 0,0 1 0 0 0,1-1 0 0 0,-1 0 0 0 0,3 2 0 0 0,7 2 36 0 0,22 8 0 0 0,-28-11-25 0 0,12 4 44 0 0,-1 1 1 0 0,20 11-1 0 0,-31-15-23 0 0,-1 0-1 0 0,-1 0 0 0 0,1 0 1 0 0,0 1-1 0 0,-1-1 0 0 0,1 1 1 0 0,-1 0-1 0 0,0 1 1 0 0,-1-1-1 0 0,1 1 0 0 0,3 6 1 0 0,-5-8 16 0 0,-1 0 0 0 0,0 0 1 0 0,0 0-1 0 0,0 0 0 0 0,0 0 1 0 0,0 0-1 0 0,-1 0 0 0 0,1 0 0 0 0,-1 1 1 0 0,0-1-1 0 0,0 0 0 0 0,0 0 1 0 0,-1 0-1 0 0,1 1 0 0 0,-1-1 0 0 0,1 0 1 0 0,-1 0-1 0 0,0 0 0 0 0,0 0 1 0 0,-1 0-1 0 0,1 0 0 0 0,0 0 0 0 0,-1-1 1 0 0,0 1-1 0 0,-2 2 0 0 0,1 0-26 0 0,-1-1 0 0 0,-1 0 0 0 0,1 0 0 0 0,0-1-1 0 0,-1 1 1 0 0,0-1 0 0 0,0 0 0 0 0,0 0 0 0 0,0 0-1 0 0,0-1 1 0 0,-1 0 0 0 0,1 0 0 0 0,-7 1 0 0 0,10-2-185 0 0,-1-1 1 0 0,0 1-1 0 0,1-1 1 0 0,-1 0-1 0 0,0 0 1 0 0,0 0 0 0 0,1 0-1 0 0,-1-1 1 0 0,0 1-1 0 0,1-1 1 0 0,-5-1-1 0 0,6 2-203 0 0,-1-1 0 0 0,1 0 0 0 0,-1 0 0 0 0,1 0 0 0 0,-1 1 0 0 0,1-1-1 0 0,0 0 1 0 0,-3-3 0 0 0,3 3-251 0 0,1 0-1 0 0,-1 0 1 0 0,0 0 0 0 0,0-1-1 0 0,1 1 1 0 0,-1 0-1 0 0,1 0 1 0 0,-1-1 0 0 0,1 1-1 0 0,-1 0 1 0 0,1-3-1 0 0,-1-11-6421 0 0</inkml:trace>
</inkml:ink>
</file>

<file path=ppt/ink/ink2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22:36.0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9997 0 0,'0'0'8254'0'0,"6"14"-7958"0"0,20 43-127 0 0,-24-52-152 0 0,1 1 0 0 0,0-1 1 0 0,0 0-1 0 0,1 0 1 0 0,0-1-1 0 0,0 1 0 0 0,0-1 1 0 0,0 0-1 0 0,0 0 0 0 0,1 0 1 0 0,0 0-1 0 0,0-1 0 0 0,10 5 1 0 0,-12-6-10 0 0,0-1-1 0 0,1 0 1 0 0,-1 0 0 0 0,1 0 0 0 0,-1 0 0 0 0,1 0 0 0 0,-1-1-1 0 0,1 0 1 0 0,0 0 0 0 0,-1 0 0 0 0,1 0 0 0 0,-1 0 0 0 0,1-1-1 0 0,-1 1 1 0 0,1-1 0 0 0,-1 0 0 0 0,1 0 0 0 0,-1-1-1 0 0,1 1 1 0 0,3-3 0 0 0,7-5 14 0 0,16-14-1 0 0,9-6 401 0 0,-38 28-389 0 0,-1 1 0 0 0,1-1 0 0 0,0 1 0 0 0,0 0 0 0 0,-1-1 0 0 0,1 1 0 0 0,0 0 0 0 0,0-1 0 0 0,0 1 0 0 0,-1 0 0 0 0,1 0 0 0 0,0 0 0 0 0,0 0 0 0 0,0 0 0 0 0,0 0 0 0 0,-1 0 0 0 0,1 0 0 0 0,0 0 0 0 0,0 0 1 0 0,0 0-1 0 0,0 1 0 0 0,1-1 0 0 0,-1 1-3 0 0,0 0 1 0 0,0 0-1 0 0,1 0 1 0 0,-1 0-1 0 0,0 0 1 0 0,0 0-1 0 0,0 0 1 0 0,0 0 0 0 0,0 1-1 0 0,0-1 1 0 0,1 3-1 0 0,1 2 14 0 0,-1 1-1 0 0,1 0 0 0 0,-1 0 0 0 0,1 8 1 0 0,2 11-289 0 0,1 39-1 0 0,-5-4-4047 0 0,-1-59 3917 0 0,0-2 3 0 0,0 1 0 0 0,0 0 0 0 0,0-1 0 0 0,0 1 0 0 0,0 0 0 0 0,0-1 0 0 0,0 1 0 0 0,1 0 0 0 0,-1-1 0 0 0,0 1 0 0 0,0 0 0 0 0,0-1 0 0 0,1 1 0 0 0,-1 0 0 0 0,0-1 0 0 0,1 1 0 0 0,-1 0 0 0 0</inkml:trace>
</inkml:ink>
</file>

<file path=ppt/ink/ink2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22:36.4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1828 0 0,'0'0'14710'0'0,"25"14"-20355"0"0,-18-9 817 0 0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39:15.0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57 280 6261 0 0,'0'0'13221'0'0,"-11"12"-12588"0"0,0 1-388 0 0,-19 27 0 0 0,30-39-229 0 0,-1 0 0 0 0,1 0 0 0 0,-1 0 0 0 0,1 0 0 0 0,-1 0 0 0 0,1 0 0 0 0,0 1 0 0 0,-1-1 0 0 0,1 0 0 0 0,0 0 0 0 0,0 0 0 0 0,0 0 0 0 0,0 1 0 0 0,0-1 0 0 0,0 0 0 0 0,0 0 0 0 0,1 0 0 0 0,-1 0 0 0 0,0 0 0 0 0,1 0 0 0 0,-1 1 0 0 0,0-1 0 0 0,2 1 0 0 0,-1 0 16 0 0,1 1 0 0 0,0-1 0 0 0,0 0 0 0 0,0 0 0 0 0,0 0 0 0 0,4 3-1 0 0,-1-1 13 0 0,5 4-2 0 0,0-1 1 0 0,1 0-1 0 0,0 0 1 0 0,1-1-1 0 0,-1 0 1 0 0,1-1-1 0 0,1-1 1 0 0,12 4-1 0 0,-3-3-11 0 0,1 0 1 0 0,0-1-1 0 0,37 0 0 0 0,-41-3-30 0 0,1-1 1 0 0,-1-1-1 0 0,21-4 1 0 0,-32 3-3 0 0,-1 0 0 0 0,1 0 0 0 0,-1 0 0 0 0,0-1 0 0 0,0 0 0 0 0,0-1 0 0 0,0 1 0 0 0,0-2 0 0 0,-1 1 0 0 0,11-9 0 0 0,-11 7 10 0 0,0-1 1 0 0,0 0-1 0 0,0 0 0 0 0,0-1 1 0 0,-1 1-1 0 0,-1-1 1 0 0,1 0-1 0 0,-1 0 0 0 0,-1-1 1 0 0,1 1-1 0 0,-1-1 0 0 0,-1 0 1 0 0,0 0-1 0 0,0 0 1 0 0,-1 0-1 0 0,0 0 0 0 0,0-12 1 0 0,-1 7 62 0 0,-1 0 0 0 0,-1 0 0 0 0,0 1-1 0 0,-1-1 1 0 0,0 1 0 0 0,-1-1 0 0 0,-1 1 0 0 0,0 0 0 0 0,-1 1 0 0 0,-13-23 0 0 0,15 28 66 0 0,-1 0 88 0 0,1-1 1 0 0,-1 2-1 0 0,-9-11 1 0 0,12 15-196 0 0,0 0 0 0 0,0 1-1 0 0,0-1 1 0 0,0 1 0 0 0,0-1 0 0 0,0 1 0 0 0,-1 0 0 0 0,1 0-1 0 0,0 0 1 0 0,-1 0 0 0 0,1 0 0 0 0,-1 1 0 0 0,1-1 0 0 0,-1 1 0 0 0,1 0-1 0 0,-4-1 1 0 0,41 6-507 0 0,-16-6 412 0 0,0-1 0 0 0,-1-1 0 0 0,34-10 0 0 0,-29 7 55 0 0,37-5 0 0 0,-55 10 45 0 0,1 1-1 0 0,-1 0 1 0 0,0 0-1 0 0,1 0 1 0 0,-1 0-1 0 0,1 1 1 0 0,7 2-1 0 0,-10-2 5 0 0,0 0 1 0 0,0 1-1 0 0,0-1 1 0 0,-1 1-1 0 0,1 0 1 0 0,0-1-1 0 0,-1 1 1 0 0,1 0-1 0 0,-1 1 0 0 0,0-1 1 0 0,0 0-1 0 0,0 1 1 0 0,4 4-1 0 0,2 8 226 0 0,0-1 0 0 0,0 1 0 0 0,9 26 0 0 0,9 50 511 0 0,-12-39-636 0 0,85 225 90 0 0,-74-213-566 0 0,-15-37-213 0 0,-1-1 0 0 0,5 31 1 0 0,-11-42-488 0 0,-1 0 0 0 0,-1 0 0 0 0,-1 17 0 0 0,0-30 595 0 0,-2 17-3673 0 0,-5-9-1551 0 0,-7-4-3596 0 0</inkml:trace>
</inkml:ink>
</file>

<file path=ppt/ink/ink2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22:36.6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1 262 444 0 0,'0'0'17781'0'0,"14"8"-17185"0"0,46 27-31 0 0,-56-33-485 0 0,0 1 0 0 0,0 0 1 0 0,0 1-1 0 0,0-1 1 0 0,0 1-1 0 0,-1-1 0 0 0,0 1 1 0 0,0 0-1 0 0,0 0 0 0 0,0 0 1 0 0,-1 1-1 0 0,1-1 0 0 0,1 6 1 0 0,2 2 42 0 0,4 9-82 0 0,0 0-1 0 0,-2 1 1 0 0,0 0 0 0 0,6 29 0 0 0,-12-37-1225 0 0,0 0 0 0 0,0 20 0 0 0,-3-27-1078 0 0</inkml:trace>
  <inkml:trace contextRef="#ctx0" brushRef="#br0" timeOffset="1">483 1 5653 0 0,'0'0'9424'0'0,"14"10"-8019"0"0,4 2-891 0 0,20 20 0 0 0,-36-30-458 0 0,-1 0 0 0 0,1 0 0 0 0,0 0-1 0 0,-1 0 1 0 0,0 0 0 0 0,1 1 0 0 0,-1-1 0 0 0,0 0-1 0 0,0 1 1 0 0,0-1 0 0 0,0 0 0 0 0,-1 1-1 0 0,1-1 1 0 0,-1 1 0 0 0,1 0 0 0 0,-1-1 0 0 0,0 1-1 0 0,0-1 1 0 0,0 1 0 0 0,-1 4 0 0 0,0 5 145 0 0,-1 14 30 0 0,0 1 0 0 0,-3-1 0 0 0,-11 44-1 0 0,6-33-284 0 0,8-27-117 0 0,-1 0-1 0 0,0-1 1 0 0,-1 1 0 0 0,-9 16 0 0 0,11-23-212 0 0,0 0 0 0 0,0 0 1 0 0,0 0-1 0 0,0 0 0 0 0,0 0 0 0 0,-1-1 1 0 0,1 1-1 0 0,-1-1 0 0 0,0 0 0 0 0,0 0 1 0 0,0 0-1 0 0,0 0 0 0 0,0 0 0 0 0,0-1 1 0 0,0 1-1 0 0,0-1 0 0 0,-7 2 0 0 0,-7-2-4586 0 0</inkml:trace>
</inkml:ink>
</file>

<file path=ppt/ink/ink2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22:36.9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8885 0 0,'0'0'9557'0'0,"92"22"-8917"0"0,-59-15-404 0 0,0 3-228 0 0,-1-3-8 0 0,-2 5-172 0 0,-5-3-468 0 0,-6 3-164 0 0,-4 0-168 0 0,-4-2-725 0 0,-5-1-1523 0 0,-4 6-3008 0 0</inkml:trace>
</inkml:ink>
</file>

<file path=ppt/ink/ink2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22:37.0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118 20 6577 0 0,'0'0'5688'0'0,"-86"-17"-10988"0"0,54 14-1665 0 0</inkml:trace>
</inkml:ink>
</file>

<file path=ppt/ink/ink2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22:37.7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36 204 2824 0 0,'0'0'13437'0'0,"-7"-12"-12889"0"0,-2-4-345 0 0,-8-19-1 0 0,17 34-187 0 0,-1 0 0 0 0,1-1-1 0 0,-1 1 1 0 0,1 0 0 0 0,0-1 0 0 0,0 1-1 0 0,-1 0 1 0 0,1-1 0 0 0,0 1 0 0 0,0 0-1 0 0,1-1 1 0 0,-1 1 0 0 0,0 0-1 0 0,0-1 1 0 0,1 1 0 0 0,-1 0 0 0 0,0 0-1 0 0,1-1 1 0 0,-1 1 0 0 0,1 0 0 0 0,0 0-1 0 0,-1 0 1 0 0,1-1 0 0 0,0 1 0 0 0,0 0-1 0 0,0 0 1 0 0,0 0 0 0 0,0 1-1 0 0,0-1 1 0 0,2-1 0 0 0,1-3 47 0 0,8-7 44 0 0,1 0 0 0 0,0 1 0 0 0,0 1-1 0 0,19-11 1 0 0,-25 16-86 0 0,1 1-1 0 0,0 0 1 0 0,0 0-1 0 0,0 1 1 0 0,1 0-1 0 0,-1 1 1 0 0,1 0-1 0 0,-1 0 1 0 0,18-1-1 0 0,-25 3-21 0 0,0 0-1 0 0,0 0 1 0 0,1 0 0 0 0,-1 0-1 0 0,0 0 1 0 0,0 1-1 0 0,0-1 1 0 0,0 0 0 0 0,0 1-1 0 0,0-1 1 0 0,-1 0 0 0 0,1 1-1 0 0,0-1 1 0 0,0 1-1 0 0,0 0 1 0 0,0-1 0 0 0,0 1-1 0 0,-1 0 1 0 0,1-1 0 0 0,0 1-1 0 0,-1 0 1 0 0,1 0-1 0 0,0 0 1 0 0,0 1 0 0 0,0 0 1 0 0,0 0 1 0 0,0 1-1 0 0,-1-1 1 0 0,1 1-1 0 0,-1-1 1 0 0,1 1-1 0 0,-1-1 1 0 0,0 1-1 0 0,0 4 1 0 0,-1 3 5 0 0,0 0 1 0 0,-1-1 0 0 0,0 1-1 0 0,-4 12 1 0 0,-4 4 4 0 0,7-20-8 0 0,0 0 0 0 0,0 1 0 0 0,1-1 1 0 0,0 1-1 0 0,0-1 0 0 0,1 1 0 0 0,0 0 0 0 0,0-1 0 0 0,1 1 0 0 0,0 7 0 0 0,0-11 3 0 0,1-1 0 0 0,0 0-1 0 0,-1 0 1 0 0,1 0 0 0 0,0 0-1 0 0,0 0 1 0 0,0-1 0 0 0,1 1-1 0 0,-1 0 1 0 0,0 0-1 0 0,1-1 1 0 0,-1 1 0 0 0,1-1-1 0 0,-1 1 1 0 0,1-1 0 0 0,2 2-1 0 0,6 3 56 0 0,-1 0 0 0 0,11 4-1 0 0,-8-4-13 0 0,-1 0 24 0 0,2 0 24 0 0,-2 1 0 0 0,1 0 0 0 0,13 10-1 0 0,-23-15-54 0 0,0 0-1 0 0,0-1 1 0 0,0 1-1 0 0,0 0 0 0 0,0 0 1 0 0,0 0-1 0 0,-1 0 1 0 0,1 0-1 0 0,-1 0 0 0 0,0 1 1 0 0,0-1-1 0 0,1 0 1 0 0,-1 1-1 0 0,-1-1 0 0 0,1 1 1 0 0,0-1-1 0 0,-1 1 1 0 0,1-1-1 0 0,-1 1 1 0 0,0 0-1 0 0,0-1 0 0 0,0 1 1 0 0,0 3-1 0 0,-1-3-14 0 0,0 0 0 0 0,-1 0-1 0 0,1 0 1 0 0,-1 0 0 0 0,1-1 0 0 0,-1 1-1 0 0,0-1 1 0 0,0 1 0 0 0,0-1 0 0 0,0 0-1 0 0,-1 1 1 0 0,-4 2 0 0 0,2-1-115 0 0,0-1-1 0 0,0 0 1 0 0,0 0 0 0 0,0 0 0 0 0,0-1-1 0 0,-7 3 1 0 0,11-5-102 0 0,-1 1-1 0 0,1-1 1 0 0,-1 1-1 0 0,1-1 1 0 0,-1 0 0 0 0,1 0-1 0 0,-1 0 1 0 0,1 0-1 0 0,-1 0 1 0 0,1 0-1 0 0,-3-1 1 0 0,3 1-37 0 0,1 0-1 0 0,-1-1 1 0 0,1 1 0 0 0,-1 0-1 0 0,0-1 1 0 0,1 1 0 0 0,-1-1-1 0 0,1 1 1 0 0,-1-1 0 0 0,1 1 0 0 0,0-1-1 0 0,-1 1 1 0 0,1-1 0 0 0,0 0-1 0 0,-1 1 1 0 0,1-1 0 0 0,0 1-1 0 0,-1-1 1 0 0,1 0 0 0 0,0 1-1 0 0,0-1 1 0 0,0 0 0 0 0,0 1 0 0 0,0-1-1 0 0,0 0 1 0 0,0 1 0 0 0,0-1-1 0 0,0-1 1 0 0,0-11-4776 0 0</inkml:trace>
</inkml:ink>
</file>

<file path=ppt/ink/ink2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22:38.0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51 5380 0 0,'0'0'12564'0'0,"13"10"-12042"0"0,4 1-383 0 0,1 1 12 0 0,-1 0-1 0 0,18 17 0 0 0,-27-22-107 0 0,0 0 0 0 0,1-1 0 0 0,-1 0 0 0 0,1-1 0 0 0,16 7 1 0 0,-19-9-38 0 0,0-1 1 0 0,-1-1 0 0 0,1 1 0 0 0,0-1-1 0 0,0 0 1 0 0,0 0 0 0 0,0-1 0 0 0,0 0-1 0 0,0 0 1 0 0,0 0 0 0 0,9-2 0 0 0,-12 1 0 0 0,0 0 0 0 0,0 0-1 0 0,1-1 1 0 0,-1 1 0 0 0,0-1 0 0 0,0 0 0 0 0,0 0 0 0 0,0 0 0 0 0,-1 0 0 0 0,1 0 0 0 0,0 0-1 0 0,-1-1 1 0 0,0 0 0 0 0,0 1 0 0 0,1-1 0 0 0,-2 0 0 0 0,1 0 0 0 0,0 0 0 0 0,0 0 0 0 0,-1 0 0 0 0,0-1-1 0 0,2-3 1 0 0,1-9 101 0 0,1 0-1 0 0,-2-1 0 0 0,3-21 1 0 0,-4 22 138 0 0,2 2 413 0 0,-4 14-644 0 0,1-1 0 0 0,-1 1-1 0 0,0 0 1 0 0,0 0-1 0 0,0 0 1 0 0,1-1-1 0 0,-1 1 1 0 0,0 0-1 0 0,0 0 1 0 0,0 0-1 0 0,1 0 1 0 0,-1 0 0 0 0,0 0-1 0 0,0-1 1 0 0,1 1-1 0 0,-1 0 1 0 0,0 0-1 0 0,1 0 1 0 0,-1 0-1 0 0,0 0 1 0 0,0 0-1 0 0,1 0 1 0 0,-1 0 0 0 0,0 0-1 0 0,0 0 1 0 0,1 0-1 0 0,-1 1 1 0 0,2 0-3 0 0,0 0 1 0 0,0 0-1 0 0,0 0 1 0 0,-1 0 0 0 0,1 1-1 0 0,0-1 1 0 0,-1 1-1 0 0,3 2 1 0 0,8 12-65 0 0,0 1 0 0 0,-1 0 0 0 0,14 29 0 0 0,-13-23-2943 0 0,19 28-1 0 0,-25-44-451 0 0,1-4-1860 0 0</inkml:trace>
</inkml:ink>
</file>

<file path=ppt/ink/ink2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22:38.3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5032 0 0,'0'0'12498'0'0,"24"19"-15863"0"0,-15-14 965 0 0,-3-5-1752 0 0,4 0-3129 0 0</inkml:trace>
</inkml:ink>
</file>

<file path=ppt/ink/ink2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22:38.5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8053 0 0,'0'0'11771'0'0,"11"16"-11472"0"0,38 53-160 0 0,-33-46-128 0 0,23 51 0 0 0,-20-37-104 0 0,-10-20-324 0 0,23 49-496 0 0,-29-59-18 0 0,0 1 1 0 0,-1-1 0 0 0,0 1-1 0 0,0 0 1 0 0,-1 0-1 0 0,1 14 1 0 0,-3-15-4095 0 0</inkml:trace>
</inkml:ink>
</file>

<file path=ppt/ink/ink2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22:38.7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76 0 6537 0 0,'0'0'11178'0'0,"4"18"-10515"0"0,9 59-326 0 0,-11-61-318 0 0,-1 0 0 0 0,-1 0-1 0 0,0 0 1 0 0,-1 0 0 0 0,-1 0 0 0 0,0 0-1 0 0,-5 16 1 0 0,1-4-139 0 0,1-3-913 0 0,-2-1-1 0 0,0 0 1 0 0,-1-1 0 0 0,-19 37 0 0 0,17-44-2506 0 0,-3-7-2169 0 0</inkml:trace>
</inkml:ink>
</file>

<file path=ppt/ink/ink2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22:38.9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7689 0 0,'0'0'10069'0'0,"90"5"-9365"0"0,-59 4-432 0 0,-3 3-176 0 0,0 3-96 0 0,-3 2-64 0 0,-5-3-328 0 0,-3 0-264 0 0,-5 3-140 0 0,-5-3-285 0 0,-1 1-851 0 0,-3-3-2184 0 0</inkml:trace>
</inkml:ink>
</file>

<file path=ppt/ink/ink2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22:39.6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198 0 40 0 0,'0'0'221'0'0,"-14"8"246"0"0,-73 41-67 0 0,74-41 120 0 0,0-2 0 0 0,-1 1 0 0 0,-25 6 0 0 0,21-3-2513 0 0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39:15.3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1 268 13537 0 0,'0'0'6136'0'0,"5"-14"-4816"0"0,22-49-476 0 0,-25 59-792 0 0,1 0 0 0 0,-1 0 0 0 0,1 0 0 0 0,0 0 1 0 0,0 1-1 0 0,1-1 0 0 0,-1 1 0 0 0,1 0 0 0 0,0 0 0 0 0,0 0 1 0 0,0 1-1 0 0,0-1 0 0 0,6-2 0 0 0,-1 0 8 0 0,14-7 15 0 0,0 2-1 0 0,1 0 1 0 0,40-10-1 0 0,77-10-1113 0 0,-126 28 100 0 0,1-2-1 0 0,15-5 1 0 0,-25 7-303 0 0,-1 0 1 0 0,1-1-1 0 0,-1 0 1 0 0,0 0-1 0 0,7-5 0 0 0,9-11-4575 0 0</inkml:trace>
</inkml:ink>
</file>

<file path=ppt/ink/ink2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22:40.9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 1005 1756 0 0,'0'0'9296'0'0,"-5"0"-8581"0"0,-10-1 2725 0 0,26 5-1349 0 0,26 7-1640 0 0,0-1-1 0 0,1-2 0 0 0,1-2 0 0 0,-1-1 1 0 0,1-2-1 0 0,-1-2 0 0 0,66-6 0 0 0,20-10-299 0 0,127-33-1 0 0,-90 14 290 0 0,-30 9-359 0 0,368-60 115 0 0,60 1 208 0 0,137-38 71 0 0,-188 36-296 0 0,173-34-237 0 0,-498 87 53 0 0,284-41 101 0 0,47 30-211 0 0,-114 13 190 0 0,-385 30-74 0 0,13 0 28 0 0,-19-17-468 0 0,-8 16 366 0 0,1-4-9 0 0,1-1 0 0 0,-1 0 0 0 0,0 1 0 0 0,-1-1 0 0 0,1 0 0 0 0,-2 0-1 0 0,1 0 1 0 0,-1 0 0 0 0,0 0 0 0 0,0 0 0 0 0,0 0 0 0 0,-3-7 0 0 0,2 9 56 0 0,0 0 1 0 0,-1 0 0 0 0,0 0 0 0 0,0 0-1 0 0,0 0 1 0 0,-1 0 0 0 0,0 1-1 0 0,0-1 1 0 0,0 1 0 0 0,0 0 0 0 0,-1 0-1 0 0,1 0 1 0 0,-1 0 0 0 0,0 0-1 0 0,0 1 1 0 0,-6-4 0 0 0,-4 0 95 0 0,0 0-1 0 0,-1 0 1 0 0,0 1-1 0 0,0 1 1 0 0,0 1-1 0 0,0 0 1 0 0,-1 1 0 0 0,0 1-1 0 0,1 0 1 0 0,-28 1-1 0 0,37 0 764 0 0,11 4-688 0 0,16 15 104 0 0,34 34 0 0 0,-46-42-212 0 0,-1 0 1 0 0,0 1-1 0 0,0 0 1 0 0,-1 0 0 0 0,9 21-1 0 0,-15-29-37 0 0,1 0 0 0 0,-2 0-1 0 0,1 1 1 0 0,0-1 0 0 0,0 0-1 0 0,-1 0 1 0 0,0 0 0 0 0,0 0-1 0 0,0 1 1 0 0,0-1 0 0 0,0 0-1 0 0,-1 0 1 0 0,1 1 0 0 0,-1-1-1 0 0,0 0 1 0 0,0 0 0 0 0,0 0-1 0 0,0 0 1 0 0,0 0 0 0 0,-1 0-1 0 0,1-1 1 0 0,-1 1 0 0 0,0 0-1 0 0,0-1 1 0 0,0 1 0 0 0,0-1-1 0 0,-1 0 1 0 0,1 1 0 0 0,0-1-1 0 0,-4 1 1 0 0,-7 7-107 0 0,0-2 0 0 0,-1 0-1 0 0,-1 0 1 0 0,-24 8 0 0 0,38-15 98 0 0,-281 87-4454 0 0,169-57 85 0 0,49-12-1010 0 0,-13 4-2144 0 0</inkml:trace>
</inkml:ink>
</file>

<file path=ppt/ink/ink2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22:41.5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1 144 4120 0 0,'0'0'10996'0'0,"0"-12"-10418"0"0,0-1-421 0 0,0 0 0 0 0,2-14 0 0 0,-1 25-125 0 0,-1 0-1 0 0,1 1 1 0 0,0-1-1 0 0,0 1 1 0 0,0-1-1 0 0,-1 0 1 0 0,1 1-1 0 0,1 0 1 0 0,-1-1-1 0 0,0 1 1 0 0,0-1-1 0 0,0 1 1 0 0,1 0-1 0 0,-1 0 1 0 0,1 0-1 0 0,-1 0 1 0 0,1 0 0 0 0,-1 0-1 0 0,1 0 1 0 0,0 1-1 0 0,-1-1 1 0 0,1 0-1 0 0,2 0 1 0 0,4-1 112 0 0,11-7 125 0 0,1 1 1 0 0,-1 1-1 0 0,2 1 1 0 0,-1 1-1 0 0,1 1 1 0 0,0 1-1 0 0,34-1 1 0 0,-53 4-266 0 0,0 0 0 0 0,0 0 1 0 0,0 0-1 0 0,0 0 0 0 0,0 1 1 0 0,0-1-1 0 0,0 1 0 0 0,-1 0 1 0 0,1-1-1 0 0,0 1 0 0 0,0 0 1 0 0,-1 0-1 0 0,1 0 0 0 0,0 0 1 0 0,-1 0-1 0 0,1 0 0 0 0,-1 1 0 0 0,1-1 1 0 0,-1 1-1 0 0,0-1 0 0 0,0 1 1 0 0,0-1-1 0 0,0 1 0 0 0,0 0 1 0 0,0-1-1 0 0,0 1 0 0 0,0 0 1 0 0,0 0-1 0 0,-1-1 0 0 0,1 4 1 0 0,1 5-9 0 0,0 0 1 0 0,-1 0-1 0 0,0 0 1 0 0,-1 16-1 0 0,0-16 9 0 0,-1 5-2 0 0,-1-1 0 0 0,0 0 0 0 0,-1 0 0 0 0,-1 0 0 0 0,0 0 0 0 0,-12 25 0 0 0,4-10 22 0 0,12-29-17 0 0,0 1 0 0 0,0-1 0 0 0,0 0 0 0 0,0 0 0 0 0,0 0 0 0 0,0 1 1 0 0,0-1-1 0 0,0 0 0 0 0,0 0 0 0 0,0 0 0 0 0,0 1 0 0 0,0-1 0 0 0,0 0 0 0 0,0 0 0 0 0,0 1 0 0 0,0-1 0 0 0,0 0 0 0 0,0 0 0 0 0,0 0 0 0 0,1 1 0 0 0,-1-1 0 0 0,0 0 0 0 0,0 0 0 0 0,0 0 1 0 0,0 0-1 0 0,0 1 0 0 0,0-1 0 0 0,1 0 0 0 0,-1 0 0 0 0,0 0 0 0 0,0 0 0 0 0,0 0 0 0 0,0 1 0 0 0,1-1 0 0 0,-1 0 0 0 0,0 0 0 0 0,0 0 0 0 0,0 0 0 0 0,1 0 0 0 0,-1 0 0 0 0,0 0 0 0 0,0 0 1 0 0,1 0-1 0 0,15 1 381 0 0,15-8 206 0 0,77-29 204 0 0,-35 12-3573 0 0,-44 20-628 0 0,-9 2-2501 0 0,-4-2 259 0 0</inkml:trace>
</inkml:ink>
</file>

<file path=ppt/ink/ink2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22:41.9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261 158 8021 0 0,'0'0'10674'0'0,"-14"12"-10566"0"0,-42 37-82 0 0,49-43-22 0 0,-1 0-1 0 0,-1 0 1 0 0,1-1 0 0 0,-1 0 0 0 0,-18 8-1 0 0,21-11-5 0 0,0 0 1 0 0,-1-1-1 0 0,1 1 0 0 0,-1-1 0 0 0,0-1 0 0 0,1 1 0 0 0,-13-2 0 0 0,17 1-10 0 0,-1-1 0 0 0,1 1-1 0 0,-1-1 1 0 0,1 0 0 0 0,-1 0-1 0 0,1 0 1 0 0,-1 0 0 0 0,1 0-1 0 0,-1 0 1 0 0,1-1-1 0 0,0 1 1 0 0,0-1 0 0 0,0 0-1 0 0,0 0 1 0 0,0 1 0 0 0,0-1-1 0 0,1 0 1 0 0,-1-1 0 0 0,0 1-1 0 0,1 0 1 0 0,0 0 0 0 0,-1-1-1 0 0,0-3 1 0 0,0 1 10 0 0,1 1 0 0 0,-1 0 0 0 0,1 0 0 0 0,0 0 0 0 0,0-1 1 0 0,1 1-1 0 0,0 0 0 0 0,-1-1 0 0 0,1 1 0 0 0,1 0 0 0 0,-1-1 0 0 0,1 1 0 0 0,-1 0 1 0 0,3-5-1 0 0,-2 6 27 0 0,1-1 1 0 0,0 1 0 0 0,0 0 0 0 0,0 0-1 0 0,0 0 1 0 0,1 1 0 0 0,-1-1 0 0 0,1 0-1 0 0,-1 1 1 0 0,1 0 0 0 0,0-1 0 0 0,0 1-1 0 0,0 0 1 0 0,1 1 0 0 0,-1-1 0 0 0,0 1-1 0 0,7-3 1 0 0,6-1 116 0 0,1 0 0 0 0,22-3-1 0 0,-35 7-119 0 0,126-21 391 0 0,130-28-1850 0 0,-254 49 1116 0 0,-5 1 164 0 0,0 0 0 0 0,1 0 0 0 0,-1-1 0 0 0,1 1 0 0 0,-1 0 1 0 0,0-1-1 0 0,1 1 0 0 0,-1-1 0 0 0,0 1 0 0 0,1-1 0 0 0,-1 0 0 0 0,0 1 0 0 0,0-1 0 0 0,0 0 1 0 0,0 0-1 0 0,0 0 0 0 0,0 0 0 0 0,2-2 0 0 0,-3 3-4 0 0,0-1 0 0 0,0 1 0 0 0,0 0-1 0 0,0-1 1 0 0,-1 1 0 0 0,1 0 0 0 0,0 0 0 0 0,0-1-1 0 0,0 1 1 0 0,0 0 0 0 0,-1 0 0 0 0,1-1 0 0 0,0 1 0 0 0,0 0-1 0 0,-1 0 1 0 0,1 0 0 0 0,0-1 0 0 0,0 1 0 0 0,-1 0-1 0 0,1 0 1 0 0,0 0 0 0 0,0 0 0 0 0,-1 0 0 0 0,1 0 0 0 0,0 0-1 0 0,-1 0 1 0 0,1-1 0 0 0,0 1 0 0 0,-1 0 0 0 0,1 0-1 0 0,0 0 1 0 0,-1 0 0 0 0,1 1 0 0 0,0-1 0 0 0,0 0 0 0 0,-1 0-1 0 0,1 0 1 0 0,-2 0-637 0 0,-26-3-6143 0 0</inkml:trace>
</inkml:ink>
</file>

<file path=ppt/ink/ink2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22:43.4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5193 1 2916 0 0,'0'0'9736'0'0,"-13"4"-9160"0"0,-7 2-360 0 0,-7 2 394 0 0,-28 6-1 0 0,-426 58 3078 0 0,-6-34-2759 0 0,79-4-917 0 0,1 1 178 0 0,-441-11 914 0 0,836-24-1089 0 0,-403 9 156 0 0,299-3-202 0 0,0 4 1 0 0,1 6-1 0 0,-144 39 0 0 0,133-19 16 0 0,45-12 28 0 0,-108 19 1 0 0,8-27 55 0 0,20-3-216 0 0,-32 8 100 0 0,133-18 49 0 0,-73-4 0 0 0,102-2 8 0 0,15 1-67 0 0,-27 1 1 0 0,37 2 36 0 0,0-1 1 0 0,0 1 0 0 0,0 1 0 0 0,0-1 0 0 0,0 1 0 0 0,0 0-1 0 0,0 0 1 0 0,-5 3 0 0 0,-9 5 25 0 0,-1 0 1 0 0,0-2-1 0 0,-26 7 0 0 0,46-15-30 0 0,1 0 1 0 0,-1 0-1 0 0,1 0 1 0 0,-1 0-1 0 0,0 0 1 0 0,1 0-1 0 0,-1 0 1 0 0,1 0-1 0 0,-1 0 1 0 0,0 0-1 0 0,1 0 1 0 0,-1 0-1 0 0,1 0 1 0 0,-1-1-1 0 0,0 1 0 0 0,1 0 1 0 0,-1 0-1 0 0,1-1 1 0 0,-1 1-1 0 0,1 0 1 0 0,-1-1-1 0 0,1 1 1 0 0,-1-1-1 0 0,1 1 1 0 0,-1 0-1 0 0,1-1 1 0 0,-1 0-1 0 0,0-1-37 0 0,0 0 1 0 0,0 0-1 0 0,0 0 0 0 0,0 0 0 0 0,0 0 1 0 0,1 0-1 0 0,-1 0 0 0 0,0-3 0 0 0,0-6-158 0 0,-1 0-1 0 0,2-15 0 0 0,0 24 192 0 0,-5-261-797 0 0,8 254 1045 0 0,-2 6-65 0 0,0 4-75 0 0,-1 15 42 0 0,4 143 505 0 0,-2-129-583 0 0,1-1-1 0 0,2 1 1 0 0,12 37 0 0 0,-15-58-50 0 0,1-1 0 0 0,0 0 0 0 0,1 0 0 0 0,0 0 1 0 0,1 0-1 0 0,-1 0 0 0 0,1-1 0 0 0,1 0 0 0 0,-1 0 1 0 0,1 0-1 0 0,1-1 0 0 0,9 8 0 0 0,-15-13-1 0 0,0 0-1 0 0,1 0 1 0 0,-1 0-1 0 0,1-1 1 0 0,0 1 0 0 0,-1 0-1 0 0,1-1 1 0 0,-1 0-1 0 0,1 1 1 0 0,0-1 0 0 0,-1 0-1 0 0,1 0 1 0 0,0 0 0 0 0,0 0-1 0 0,-1 0 1 0 0,1 0-1 0 0,0 0 1 0 0,-1-1 0 0 0,1 1-1 0 0,-1-1 1 0 0,1 1-1 0 0,0-1 1 0 0,-1 0 0 0 0,1 1-1 0 0,1-2 1 0 0,4-3-166 0 0,-1 1 0 0 0,0-1 0 0 0,0-1 0 0 0,7-6 0 0 0,4-4-579 0 0,-11 11 189 0 0,1 0 1 0 0,0 0-1 0 0,0 1 0 0 0,0 0 1 0 0,14-5-1 0 0,-13 6-1317 0 0,0 1-1 0 0,0 0 1 0 0,11-2 0 0 0,0 2-4146 0 0</inkml:trace>
</inkml:ink>
</file>

<file path=ppt/ink/ink2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22:44.0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99 3068 0 0,'0'0'11022'0'0,"15"-13"-10541"0"0,45-42-87 0 0,-55 51-318 0 0,0-1 0 0 0,1 1 0 0 0,-1 1 0 0 0,1-1 0 0 0,6-3 0 0 0,-9 6-40 0 0,0 1-1 0 0,0-1 1 0 0,0 0-1 0 0,0 1 1 0 0,0 0 0 0 0,0-1-1 0 0,5 2 1 0 0,-8-1-33 0 0,1 0 2 0 0,1 0 0 0 0,-1 0 0 0 0,0 0 0 0 0,0 1 0 0 0,0-1 0 0 0,0 1 0 0 0,0-1 0 0 0,0 1 0 0 0,0-1 0 0 0,0 1 0 0 0,0 0 0 0 0,0-1 0 0 0,0 1 0 0 0,0 0 0 0 0,-1 0 0 0 0,1 0 0 0 0,0-1 0 0 0,0 1 1 0 0,-1 0-1 0 0,1 0 0 0 0,-1 0 0 0 0,1 0 0 0 0,-1 0 0 0 0,1 0 0 0 0,-1 1 0 0 0,0-1 0 0 0,1 0 0 0 0,-1 1 0 0 0,2 6 83 0 0,0 0-1 0 0,0 15 1 0 0,-1-19-61 0 0,1 63 126 0 0,-2-46-30 0 0,0-1 0 0 0,2 1-1 0 0,0-1 1 0 0,8 33 0 0 0,-9-51-98 0 0,0 0 0 0 0,0 0 1 0 0,-1 0-1 0 0,1 0 0 0 0,0 0 1 0 0,1 0-1 0 0,-1-1 1 0 0,0 1-1 0 0,0 0 0 0 0,1-1 1 0 0,-1 1-1 0 0,1-1 0 0 0,0 1 1 0 0,-1-1-1 0 0,1 0 1 0 0,0 0-1 0 0,0 1 0 0 0,0-1 1 0 0,-1-1-1 0 0,1 1 0 0 0,0 0 1 0 0,3 0-1 0 0,-2 0-12 0 0,0-1 0 0 0,0 1 0 0 0,0-1 0 0 0,1 0 0 0 0,-1 0 0 0 0,0 0 0 0 0,0-1 0 0 0,0 1-1 0 0,0-1 1 0 0,1 1 0 0 0,-1-1 0 0 0,0 0 0 0 0,0 0 0 0 0,4-3 0 0 0,6-5-624 0 0,0 0 0 0 0,-1-1 0 0 0,0 0 0 0 0,-1 0 0 0 0,19-23 1 0 0,-12 13-952 0 0,19-23-4613 0 0,-20 22 876 0 0</inkml:trace>
</inkml:ink>
</file>

<file path=ppt/ink/ink2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22:44.9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112 46 6885 0 0,'0'0'6259'0'0,"8"-1"-6060"0"0,38 12 2357 0 0,-48-13-2456 0 0,0 0 0 0 0,-1 1 0 0 0,1-1 0 0 0,0 1 1 0 0,-1 0-1 0 0,1-1 0 0 0,-1 1 0 0 0,0 0 0 0 0,-2 0 0 0 0,2 1-72 0 0,1-1 0 0 0,-1 1 0 0 0,1 1 1 0 0,-1-1-1 0 0,1 0 0 0 0,-1 1 0 0 0,1-1 1 0 0,-1 1-1 0 0,1-1 0 0 0,0 1 1 0 0,-1 0-1 0 0,1 0 0 0 0,0 0 0 0 0,0 1 1 0 0,0-1-1 0 0,0 0 0 0 0,0 1 0 0 0,0 0 1 0 0,0-1-1 0 0,0 1 0 0 0,0 0 0 0 0,-2 3 1 0 0,0 1 30 0 0,-1 0 0 0 0,1 0 1 0 0,0 1-1 0 0,0 0 0 0 0,1-1 1 0 0,-3 11-1 0 0,4-10-35 0 0,0 0-1 0 0,1 1 1 0 0,0-1 0 0 0,0 0 0 0 0,0 1 0 0 0,1-1-1 0 0,1 1 1 0 0,-1-1 0 0 0,1 0 0 0 0,0 1-1 0 0,1-1 1 0 0,0 0 0 0 0,0 0 0 0 0,0 0-1 0 0,1 0 1 0 0,0 0 0 0 0,1 0 0 0 0,5 9-1 0 0,-3-7-30 0 0,1 0 1 0 0,0-1-1 0 0,0 0 0 0 0,0 0 0 0 0,1 0 0 0 0,1-1 0 0 0,-1 0 0 0 0,1 0 0 0 0,0-1 1 0 0,0-1-1 0 0,1 1 0 0 0,10 3 0 0 0,-12-6 4 0 0,1 0 0 0 0,-1-1 0 0 0,1 0 0 0 0,10 1 0 0 0,-17-2 10 0 0,1-1-1 0 0,0 0 1 0 0,-1 0-1 0 0,1 0 1 0 0,0 0 0 0 0,-1 0-1 0 0,1 0 1 0 0,-1-1 0 0 0,1 1-1 0 0,-1-1 1 0 0,1 0 0 0 0,-1 0-1 0 0,1 0 1 0 0,-1 0 0 0 0,1 0-1 0 0,-1 0 1 0 0,0-1 0 0 0,2-1-1 0 0,-3 2 10 0 0,0 0-1 0 0,-1 1 1 0 0,1-1 0 0 0,-1 0-1 0 0,1 1 1 0 0,-1-1-1 0 0,0 0 1 0 0,1 0-1 0 0,-1 0 1 0 0,0 1-1 0 0,0-1 1 0 0,1 0-1 0 0,-1 0 1 0 0,0 0-1 0 0,0 0 1 0 0,0 0-1 0 0,0 1 1 0 0,0-1 0 0 0,0 0-1 0 0,0 0 1 0 0,0 0-1 0 0,-1 0 1 0 0,1 0-1 0 0,0 1 1 0 0,0-1-1 0 0,-1 0 1 0 0,1 0-1 0 0,0 0 1 0 0,-1 1-1 0 0,1-1 1 0 0,-1 0 0 0 0,1 1-1 0 0,-1-1 1 0 0,0 0-1 0 0,1 1 1 0 0,-2-2-1 0 0,0 0-16 0 0,-1 0 0 0 0,1 0 0 0 0,-1 0 0 0 0,1 0 0 0 0,-1 1 0 0 0,0-1 0 0 0,1 1 0 0 0,-7-3 0 0 0,-7 1-29 0 0,0 1 0 0 0,0 0 0 0 0,0 1 0 0 0,-25 1 0 0 0,13 1 65 0 0,28-1-52 0 0,-15 4-101 0 0,10-2 131 0 0,0-1 0 0 0,0 0 1 0 0,0 0-1 0 0,0 0 0 0 0,0 0 1 0 0,0-1-1 0 0,0 0 0 0 0,0 0 1 0 0,-5-1-1 0 0,7 1-15 0 0,0-1 0 0 0,1 0 0 0 0,-1 0 0 0 0,0 0 0 0 0,1 0 0 0 0,-1 0 0 0 0,1-1 0 0 0,-1 1 0 0 0,1-1 0 0 0,0 0 0 0 0,-1 0 0 0 0,1 1 0 0 0,0-1-1 0 0,0-1 1 0 0,1 1 0 0 0,-1 0 0 0 0,-3-5 0 0 0,3 3-32 0 0,0-1 0 0 0,0 0 0 0 0,0 0-1 0 0,0 0 1 0 0,1 0 0 0 0,-1 0 0 0 0,2 0 0 0 0,-1 0-1 0 0,0 0 1 0 0,1-1 0 0 0,0-6 0 0 0,1 10 14 0 0,0 0 0 0 0,0 0 0 0 0,0 1 0 0 0,0-1 0 0 0,0 0 0 0 0,1 0 0 0 0,-1 1 0 0 0,1-1 1 0 0,-1 0-1 0 0,1 1 0 0 0,-1-1 0 0 0,1 1 0 0 0,0 0 0 0 0,0 0 0 0 0,2-2 0 0 0,1-1 40 0 0,41-22-125 0 0,46-39 95 0 0,-88 63 42 0 0,0 0-1 0 0,0 0 0 0 0,1 0 0 0 0,-1 1 1 0 0,1-1-1 0 0,0 1 0 0 0,-1 0 1 0 0,9 0-1 0 0,1-1 50 0 0,25-7 127 0 0,-17 3-192 0 0,-1 2 0 0 0,1 0 0 0 0,26 0 0 0 0,-32 3-712 0 0,-1 0 1 0 0,0-1-1 0 0,0-1 0 0 0,29-8 1 0 0,21-15-6837 0 0,-44 15 1497 0 0</inkml:trace>
</inkml:ink>
</file>

<file path=ppt/ink/ink2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22:46.0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 12 64 0 0,'0'0'8597'0'0,"-21"-12"-9141"0"0,28 22 480 0 0,1 0-380 0 0,2 2-284 0 0,1-1-156 0 0,1 4-381 0 0,2-3-611 0 0,-5 0-524 0 0</inkml:trace>
</inkml:ink>
</file>

<file path=ppt/ink/ink2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22:46.2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1 1320 0 0,'0'0'3248'0'0,"-6"98"-2219"0"0,9-64-325 0 0,2 6-208 0 0,2 1-148 0 0,-1 4-228 0 0,5 1-60 0 0,-2 2-60 0 0,1 0-324 0 0,0 5-380 0 0,-3 2-181 0 0,-1 0-811 0 0,-4 2-740 0 0</inkml:trace>
</inkml:ink>
</file>

<file path=ppt/ink/ink2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22:46.4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 0 5641 0 0,'0'0'872'0'0,"-12"84"-352"0"0,6-29 0 0 0,5-2-304 0 0,-3 4-216 0 0,4-2-4 0 0,0 0-256 0 0,5 1-884 0 0,4 1-873 0 0,-4-16-1191 0 0</inkml:trace>
</inkml:ink>
</file>

<file path=ppt/ink/ink2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22:46.6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 1 6157 0 0,'-2'13'2121'0'0,"-11"88"-285"0"0,10-77-1733 0 0,1 1 1 0 0,1-1 0 0 0,1 0 0 0 0,1 1 0 0 0,2-1 0 0 0,0 0-1 0 0,1 0 1 0 0,2 0 0 0 0,0 0 0 0 0,2-1 0 0 0,13 29 0 0 0,27 42-1184 0 0,22 45-2579 0 0,-57-108 1806 0 0,-1 1 0 0 0,13 54-1 0 0,-14-30 909 0 0</inkml:trace>
  <inkml:trace contextRef="#ctx0" brushRef="#br0" timeOffset="1">194 1412 572 0 0,'0'0'564'0'0,"-20"96"-304"0"0,9-53 732 0 0,1 5 2032 0 0,-1 9-1799 0 0,2-2-549 0 0,3 0-224 0 0,1 3-128 0 0,5-3-52 0 0,0 0-272 0 0,5 0-4 0 0,7 2-308 0 0,2 1-596 0 0,4 2-392 0 0,3 0-745 0 0,2 2-263 0 0,-1 0 1132 0 0,4 3 868 0 0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39:15.7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17098 0 0,'0'0'8040'0'0,"12"17"-7555"0"0,3 4-360 0 0,51 80 215 0 0,48 82-979 0 0,-113-180 555 0 0,20 35-894 0 0,-20-34 738 0 0,1-1 0 0 0,-1 0-1 0 0,0 0 1 0 0,-1 0-1 0 0,1 1 1 0 0,-1-1-1 0 0,1 0 1 0 0,-1 1 0 0 0,0-1-1 0 0,0 5 1 0 0,-1-8 49 0 0,1 1 0 0 0,0-1 0 0 0,-1 1 0 0 0,1 0 0 0 0,-1-1 0 0 0,1 1 0 0 0,-1-1 1 0 0,1 1-1 0 0,-1-1 0 0 0,1 1 0 0 0,-1-1 0 0 0,0 1 0 0 0,1-1 0 0 0,-1 0 0 0 0,1 1 0 0 0,-1-1 1 0 0,0 0-1 0 0,0 1 0 0 0,1-1 0 0 0,-1 0 0 0 0,0 0 0 0 0,1 0 0 0 0,-1 0 0 0 0,0 0 1 0 0,0 0-1 0 0,1 0 0 0 0,-1 0 0 0 0,0 0 0 0 0,-1 0 0 0 0,0 0-538 0 0,0 0-1 0 0,-1 0 1 0 0,1-1-1 0 0,0 1 1 0 0,-1 0 0 0 0,1-1-1 0 0,0 0 1 0 0,0 0 0 0 0,-4-1-1 0 0,-13-15-4492 0 0</inkml:trace>
</inkml:ink>
</file>

<file path=ppt/ink/ink2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22:46.8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1 872 0 0,'3'13'5073'0'0,"42"206"-1941"0"0,-18 28-2087 0 0,-16 2-4080 0 0,-8-36-3367 0 0,-3-158 5829 0 0</inkml:trace>
</inkml:ink>
</file>

<file path=ppt/ink/ink2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22:47.0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62 0 1132 0 0,'0'0'624'0'0,"8"96"4349"0"0,-4-53-3025 0 0,1-4-356 0 0,-1-4-288 0 0,2 1-204 0 0,0-2-156 0 0,-2-3-132 0 0,0-2-168 0 0,-4-5-276 0 0,0-3-264 0 0,0-1-104 0 0,-8-6-252 0 0,-5-2-556 0 0,-2-5-640 0 0,-6-2-876 0 0,-5-5-2336 0 0,6-7-1393 0 0</inkml:trace>
</inkml:ink>
</file>

<file path=ppt/ink/ink2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22:48.0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63 0 10409 0 0,'0'0'5736'0'0,"-7"17"-5562"0"0,-25 54-129 0 0,27-57-50 0 0,0 0 0 0 0,2 0 0 0 0,-1 1 0 0 0,2-1 0 0 0,0 0 0 0 0,0 1 0 0 0,2 0 1 0 0,0-1-1 0 0,3 26 0 0 0,-1-22-193 0 0,1 0 1 0 0,0 0-1 0 0,9 24 1 0 0,22 52-1375 0 0,-18-54 724 0 0,40 104-3058 0 0,50 136-1700 0 0,-17 4 7232 0 0,-77-233-529 0 0,-3 0 0 0 0,5 88 0 0 0,-14 103 876 0 0,0-16-1826 0 0,7-154-3538 0 0,29 132 0 0 0,-33-190 2685 0 0,9 41-2096 0 0</inkml:trace>
</inkml:ink>
</file>

<file path=ppt/ink/ink2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22:48.7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 0 664 0 0,'0'0'7699'0'0,"-4"18"-5386"0"0,-14 58-1935 0 0,15-61-389 0 0,0 1 0 0 0,1-1-1 0 0,1 1 1 0 0,0-1 0 0 0,2 20-1 0 0,0-16-11 0 0,1 6-241 0 0,1 1-1 0 0,1-2 1 0 0,1 1-1 0 0,9 24 1 0 0,39 94-2223 0 0,-3-8 2287 0 0,-37-93 1237 0 0,-2 0 0 0 0,-2 1 1 0 0,-1 0-1 0 0,-3 1 0 0 0,1 51 0 0 0,-12 50 1612 0 0,3 69-2742 0 0,8-182-879 0 0,3-17-1139 0 0,-8-15 1781 0 0,1 1 0 0 0,-1-1 1 0 0,0 1-1 0 0,1-1 0 0 0,0 0 0 0 0,-1 1 1 0 0,1-1-1 0 0,-1 1 0 0 0,1-1 0 0 0,-1 0 1 0 0,1 0-1 0 0,0 1 0 0 0,-1-1 0 0 0,1 0 1 0 0,0 0-1 0 0,-1 0 0 0 0,1 1 0 0 0,1-1 1 0 0,1-22-6056 0 0</inkml:trace>
</inkml:ink>
</file>

<file path=ppt/ink/ink2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22:51.4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 8109 0 0,'0'0'8089'0'0,"15"-1"-7658"0"0,47 0-21 0 0,-60 1-380 0 0,0 0-1 0 0,0 0 1 0 0,0 1 0 0 0,-1-1 0 0 0,1 1 0 0 0,0-1-1 0 0,0 1 1 0 0,0 0 0 0 0,-1-1 0 0 0,1 1-1 0 0,0 0 1 0 0,-1 0 0 0 0,1 0 0 0 0,0 0-1 0 0,-1 1 1 0 0,0-1 0 0 0,1 0 0 0 0,-1 1 0 0 0,0-1-1 0 0,2 3 1 0 0,2 2 112 0 0,4 4-115 0 0,-1 1 1 0 0,-1 0-1 0 0,0 1 0 0 0,0-1 0 0 0,-1 1 0 0 0,0 0 0 0 0,-1 1 1 0 0,-1 0-1 0 0,0-1 0 0 0,0 1 0 0 0,-2 1 0 0 0,1-1 0 0 0,-2 0 0 0 0,0 1 1 0 0,0-1-1 0 0,-1 0 0 0 0,-3 18 0 0 0,-6 0-2735 0 0,-1-12-5966 0 0</inkml:trace>
</inkml:ink>
</file>

<file path=ppt/ink/ink2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22:51.9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0 136 8037 0 0,'0'0'3735'0'0,"8"-13"-2993"0"0,24-43-217 0 0,-30 53-478 0 0,0 0-1 0 0,1 0 1 0 0,-1 0 0 0 0,1 0-1 0 0,0 0 1 0 0,0 1 0 0 0,0-1-1 0 0,0 1 1 0 0,0-1 0 0 0,0 1-1 0 0,0 0 1 0 0,1 1 0 0 0,-1-1-1 0 0,1 0 1 0 0,0 1 0 0 0,5-2-1 0 0,2 0 65 0 0,49-14 670 0 0,-53 15-609 0 0,1 1 0 0 0,0 0 0 0 0,-1 0 1 0 0,1 1-1 0 0,-1 0 0 0 0,10 1 0 0 0,-17-1-157 0 0,1 0 0 0 0,0 1 0 0 0,-1-1 0 0 0,1 0 0 0 0,-1 1 0 0 0,1-1 0 0 0,-1 1 0 0 0,1-1 0 0 0,0 1 0 0 0,-1-1 0 0 0,1 1 0 0 0,-1-1 0 0 0,0 1 0 0 0,1-1 0 0 0,-1 1-1 0 0,1-1 1 0 0,-1 1 0 0 0,0 0 0 0 0,0-1 0 0 0,1 1 0 0 0,-1 0 0 0 0,0-1 0 0 0,0 1 0 0 0,0 0 0 0 0,0-1 0 0 0,0 1 0 0 0,0 0 0 0 0,0-1 0 0 0,0 1 0 0 0,0 0 0 0 0,0 0-1 0 0,0-1 1 0 0,0 2 0 0 0,-6 23 476 0 0,1-12-206 0 0,-13 18 0 0 0,14-25-239 0 0,0 1 0 0 0,1-1 1 0 0,-1 0-1 0 0,1 1 1 0 0,1 0-1 0 0,-1 0 1 0 0,1 0-1 0 0,0 0 0 0 0,1 0 1 0 0,-2 11-1 0 0,3-16-43 0 0,0-1 0 0 0,1 0 0 0 0,-1 1 1 0 0,0-1-1 0 0,1 1 0 0 0,-1-1 0 0 0,1 0 0 0 0,-1 1 0 0 0,1-1 0 0 0,0 0 0 0 0,0 1 0 0 0,-1-1 0 0 0,1 0 0 0 0,0 0 0 0 0,0 0 0 0 0,0 0 0 0 0,0 0 0 0 0,0 0 0 0 0,0 0 0 0 0,1 0 0 0 0,-1 0 1 0 0,0 0-1 0 0,0-1 0 0 0,1 1 0 0 0,1 0 0 0 0,5 2 26 0 0,0 0 0 0 0,0 0 0 0 0,12 1 0 0 0,-3 0 14 0 0,-8-2 45 0 0,0 1 0 0 0,0 1 0 0 0,-1-1 1 0 0,1 1-1 0 0,-1 1 0 0 0,0 0 0 0 0,10 7 0 0 0,-15-9-28 0 0,0-1 0 0 0,0 1 0 0 0,0-1 0 0 0,-1 1 1 0 0,1 0-1 0 0,-1 0 0 0 0,0 0 0 0 0,0 1 0 0 0,0-1 0 0 0,0 0 0 0 0,0 1 0 0 0,-1-1 0 0 0,0 1 0 0 0,1 0 0 0 0,-1-1 0 0 0,-1 1 1 0 0,1 0-1 0 0,0 0 0 0 0,-1-1 0 0 0,0 8 0 0 0,0-9-51 0 0,-1 0-1 0 0,0 0 1 0 0,0 1 0 0 0,1-1-1 0 0,-1 0 1 0 0,-1 0 0 0 0,1 0 0 0 0,0 0-1 0 0,0 0 1 0 0,-1 0 0 0 0,1 0-1 0 0,-1 0 1 0 0,0-1 0 0 0,1 1-1 0 0,-1 0 1 0 0,0-1 0 0 0,-3 2 0 0 0,-4 3-64 0 0,-1 0 0 0 0,-12 5 0 0 0,11-5-504 0 0,-1-1 0 0 0,0 0 0 0 0,-22 5 0 0 0,3-6-6545 0 0</inkml:trace>
</inkml:ink>
</file>

<file path=ppt/ink/ink2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22:52.1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12 7885 0 0,'0'0'11065'0'0,"11"-2"-11050"0"0,33-7-72 0 0,-44 9 51 0 0,1 0-1 0 0,-1 0 1 0 0,1 0 0 0 0,-1 0-1 0 0,1 0 1 0 0,-1 0-1 0 0,1 0 1 0 0,-1 0-1 0 0,1 0 1 0 0,-1 0-1 0 0,1 0 1 0 0,-1 0-1 0 0,1 0 1 0 0,-1 0-1 0 0,1 1 1 0 0,-1-1-1 0 0,1 0 1 0 0,-1 0-1 0 0,0 1 1 0 0,1-1-1 0 0,-1 0 1 0 0,1 0 0 0 0,-1 1-1 0 0,0-1 1 0 0,1 0-1 0 0,-1 1 1 0 0,0-1-1 0 0,1 0 1 0 0,-1 1-1 0 0,0-1 1 0 0,1 1-1 0 0,-1 13-507 0 0,-1-10 199 0 0,1 20-2100 0 0,0-8-2944 0 0</inkml:trace>
</inkml:ink>
</file>

<file path=ppt/ink/ink2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22:52.4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206 0 7249 0 0,'0'0'10838'0'0,"-12"13"-10390"0"0,-40 42-55 0 0,46-48-318 0 0,1 0 1 0 0,-1 1 0 0 0,1 0-1 0 0,1 0 1 0 0,0 0 0 0 0,0 0-1 0 0,0 1 1 0 0,1 0-1 0 0,-2 10 1 0 0,2-2 37 0 0,1 0-1 0 0,0 1 1 0 0,2 20 0 0 0,0-32-111 0 0,0 1 1 0 0,0-1 0 0 0,1 0 0 0 0,0 1 0 0 0,1-1 0 0 0,-1 0-1 0 0,1 0 1 0 0,0 0 0 0 0,1 0 0 0 0,-1 0 0 0 0,1-1-1 0 0,1 1 1 0 0,5 7 0 0 0,-6-9 1 0 0,1 0-1 0 0,-1 0 1 0 0,1-1 0 0 0,0 0-1 0 0,0 1 1 0 0,1-1 0 0 0,-1-1-1 0 0,1 1 1 0 0,-1-1-1 0 0,1 1 1 0 0,0-1 0 0 0,0-1-1 0 0,0 1 1 0 0,0-1 0 0 0,0 0-1 0 0,9 1 1 0 0,-8-1 2 0 0,0-1 0 0 0,0 0 0 0 0,0 0 0 0 0,-1-1 0 0 0,1 0 0 0 0,0 0 0 0 0,0 0 0 0 0,-1-1 0 0 0,1 1 0 0 0,5-4 0 0 0,-9 4-3 0 0,1 0 1 0 0,-1 0-1 0 0,0-1 0 0 0,0 1 1 0 0,0-1-1 0 0,0 1 0 0 0,0-1 1 0 0,0 0-1 0 0,0 0 0 0 0,-1 0 1 0 0,1 0-1 0 0,-1 0 0 0 0,1 0 1 0 0,-1 0-1 0 0,0-1 0 0 0,1 1 1 0 0,-1 0-1 0 0,-1-1 0 0 0,1 1 1 0 0,0-1-1 0 0,0 1 0 0 0,-1-1 1 0 0,0 1-1 0 0,1-1 0 0 0,-1-2 1 0 0,0 3-21 0 0,0 0 0 0 0,-1 1 0 0 0,1-1 1 0 0,0 0-1 0 0,-1 1 0 0 0,1-1 0 0 0,-1 0 1 0 0,0 1-1 0 0,1-1 0 0 0,-1 1 0 0 0,0-1 1 0 0,0 1-1 0 0,0-1 0 0 0,0 1 0 0 0,0 0 1 0 0,-1 0-1 0 0,1-1 0 0 0,0 1 1 0 0,0 0-1 0 0,-1 0 0 0 0,1 0 0 0 0,-1 0 1 0 0,1 0-1 0 0,-1 1 0 0 0,1-1 0 0 0,-1 0 1 0 0,1 1-1 0 0,-1-1 0 0 0,0 1 0 0 0,-2-1 1 0 0,-6-1-232 0 0,-1 0 1 0 0,1 1 0 0 0,-20 1 0 0 0,25 0 150 0 0,-5 0-185 0 0,0 1 1 0 0,-1 0-1 0 0,1 1 0 0 0,0 0 1 0 0,0 1-1 0 0,0 0 1 0 0,-11 5-1 0 0,-1 2-2677 0 0,1 1 0 0 0,-22 16 1 0 0,15-9-2901 0 0</inkml:trace>
</inkml:ink>
</file>

<file path=ppt/ink/ink2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22:53.1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351 1 1436 0 0,'0'0'15860'0'0,"-11"16"-15368"0"0,-36 54-151 0 0,9-13-200 0 0,-47 54 0 0 0,67-91-1094 0 0,-31 26-1 0 0,31-31-790 0 0,-1-2 0 0 0,-23 14 0 0 0,18-14-2483 0 0</inkml:trace>
</inkml:ink>
</file>

<file path=ppt/ink/ink2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22:53.4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22 8837 0 0,'0'0'7929'0'0,"88"-21"-7929"0"0,-67 28-200 0 0,-1 5-533 0 0,0 2-375 0 0,-1 1-404 0 0,-2 4-460 0 0,-1-2-716 0 0,0 4-1913 0 0</inkml:trace>
  <inkml:trace contextRef="#ctx0" brushRef="#br0" timeOffset="1">335 262 416 0 0,'0'0'16398'0'0,"52"-41"-17927"0"0,-65 32 61 0 0,-7 1-616 0 0,5 4-1116 0 0,-20-4-3821 0 0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39:16.0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1 167 756 0 0,'0'0'10565'0'0,"0"-15"-7971"0"0,5-47-417 0 0,-5 58-1962 0 0,1 1 0 0 0,-1-1-1 0 0,1 1 1 0 0,0 0 0 0 0,0-1-1 0 0,1 1 1 0 0,-1 0 0 0 0,1-1 0 0 0,-1 1-1 0 0,1 0 1 0 0,0 0 0 0 0,0 0-1 0 0,1 0 1 0 0,-1 1 0 0 0,0-1 0 0 0,1 1-1 0 0,0-1 1 0 0,4-2 0 0 0,-2 2-9 0 0,1-1 0 0 0,0 2 0 0 0,0-1-1 0 0,0 0 1 0 0,1 1 0 0 0,-1 0 0 0 0,10-1 0 0 0,7 0 36 0 0,1 1-1 0 0,-1 0 1 0 0,0 2-1 0 0,0 1 1 0 0,1 1-1 0 0,-1 1 0 0 0,42 10 1 0 0,-33-4-14 0 0,-1 2 0 0 0,1 1 0 0 0,-2 1 0 0 0,54 33 1 0 0,-70-38-192 0 0,-1 1 1 0 0,-1 1-1 0 0,0 0 1 0 0,0 0 0 0 0,-1 1-1 0 0,0 1 1 0 0,10 15 0 0 0,-17-22-36 0 0,-1 0 0 0 0,0 0 0 0 0,0 1 0 0 0,-1-1 0 0 0,0 1 1 0 0,0 0-1 0 0,0-1 0 0 0,0 1 0 0 0,0 9 0 0 0,-2-11-1 0 0,1 1-1 0 0,-2-1 1 0 0,1 1-1 0 0,0-1 1 0 0,-1 1 0 0 0,0-1-1 0 0,0 0 1 0 0,0 1-1 0 0,-1-1 1 0 0,1 0-1 0 0,-1 0 1 0 0,0 0-1 0 0,0 0 1 0 0,-4 4-1 0 0,-1 2-5 0 0,0-1 0 0 0,-1-1-1 0 0,-1 1 1 0 0,1-1 0 0 0,-1-1-1 0 0,-1 1 1 0 0,0-2-1 0 0,0 1 1 0 0,-14 6 0 0 0,-15 5-332 0 0,-49 16 0 0 0,55-22 4 0 0,6-2-205 0 0,-36 12-550 0 0,55-20-63 0 0,1 0-1 0 0,-1-1 0 0 0,-12 0 1 0 0,19-1 954 0 0,1 1 0 0 0,-1-1 0 0 0,1 0 0 0 0,0 0 0 0 0,-1 0 0 0 0,1 0 0 0 0,0 0 0 0 0,-1-1 0 0 0,1 1 0 0 0,-1 0 0 0 0,1 0 0 0 0,0 0 0 0 0,-1 0 0 0 0,1 0 0 0 0,0 0 0 0 0,-1-1 0 0 0,1 1 0 0 0,0 0 0 0 0,-1 0 0 0 0,1 0 1 0 0,0-1-1 0 0,-2-11-5627 0 0</inkml:trace>
</inkml:ink>
</file>

<file path=ppt/ink/ink2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22:33.6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10 4620 0 0,'0'0'6568'0'0,"1"-3"-6870"0"0,2-3 294 0 0,1 6-56 0 0,4 12-239 0 0,5 7-260 0 0,14 9-459 0 0,1-1 0 0 0,43 32-1 0 0,-2-2-2426 0 0,-36-27 677 0 0</inkml:trace>
</inkml:ink>
</file>

<file path=ppt/ink/ink2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22:33.9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103 1 104 0 0,'-2'13'775'0'0,"-1"-1"-617"0"0,-7 33 706 0 0,-2-4 2462 0 0,-12 30-1119 0 0,-16 94-1 0 0,35-141-2215 0 0,2 0 1 0 0,1 0-1 0 0,1 1 0 0 0,0-1 0 0 0,2 0 1 0 0,1 1-1 0 0,2-1 0 0 0,5 24 1 0 0,36 92-2872 0 0,-23-77-162 0 0,0 0-54 0 0</inkml:trace>
  <inkml:trace contextRef="#ctx0" brushRef="#br0" timeOffset="1">158 1488 2180 0 0,'0'0'4045'0'0,"-20"103"-2693"0"0,11-40-264 0 0,1-3-388 0 0,5 2-196 0 0,3-2-220 0 0,0-3-220 0 0,3-2-64 0 0,8-2-8 0 0,1-3-380 0 0,5-2-284 0 0,1 0-432 0 0,2-2-388 0 0,2-1-529 0 0,1 1-415 0 0,0 2 340 0 0</inkml:trace>
</inkml:ink>
</file>

<file path=ppt/ink/ink2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22:34.2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0 244 0 0,'0'0'784'0'0,"10"110"204"0"0,-10-59 2168 0 0,0-1-1607 0 0,-6 0-481 0 0,2-2-460 0 0,2 3-296 0 0,2-4-220 0 0,0-1-92 0 0,11 4-140 0 0,3-2-300 0 0,2-2-16 0 0,5 2-376 0 0,5 0-376 0 0,0-1-645 0 0,1 1-583 0 0</inkml:trace>
</inkml:ink>
</file>

<file path=ppt/ink/ink2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22:54.4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87 2012 0 0,'0'0'10519'0'0,"6"-13"-9270"0"0,17-37-178 0 0,-22 48-989 0 0,0 0-1 0 0,0 1 1 0 0,1-1 0 0 0,-1 0 0 0 0,0 1 0 0 0,1 0 0 0 0,-1-1 0 0 0,1 1-1 0 0,0 0 1 0 0,-1 0 0 0 0,1 0 0 0 0,0 0 0 0 0,0 0 0 0 0,-1 0 0 0 0,1 0-1 0 0,0 0 1 0 0,0 1 0 0 0,0-1 0 0 0,0 1 0 0 0,0 0 0 0 0,0-1-1 0 0,0 1 1 0 0,0 0 0 0 0,0 0 0 0 0,0 0 0 0 0,0 1 0 0 0,0-1 0 0 0,0 0-1 0 0,4 2 1 0 0,-2-1 38 0 0,-2-1-61 0 0,0 0 1 0 0,0 1 0 0 0,0-1-1 0 0,0 1 1 0 0,0 0 0 0 0,0 0-1 0 0,0 0 1 0 0,0 0 0 0 0,-1 0-1 0 0,1 0 1 0 0,0 0 0 0 0,-1 0-1 0 0,1 1 1 0 0,-1-1 0 0 0,3 4-1 0 0,-2-2 4 0 0,0 0-1 0 0,0 0 0 0 0,0 1 0 0 0,0-1 1 0 0,-1 1-1 0 0,0-1 0 0 0,0 1 1 0 0,1 4-1 0 0,0 6 20 0 0,0 1 0 0 0,-1-1 0 0 0,-2 23 1 0 0,1-27-89 0 0,-4 43-1619 0 0,-19 92-1 0 0,13-93-3677 0 0,8-39 794 0 0</inkml:trace>
</inkml:ink>
</file>

<file path=ppt/ink/ink2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22:54.7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18 181 64 0 0,'0'0'11428'0'0,"-3"-15"-10613"0"0,-9-51 235 0 0,11 63-965 0 0,0 0 1 0 0,1 0 0 0 0,0 0-1 0 0,0 0 1 0 0,0 0 0 0 0,0 0 0 0 0,0 0-1 0 0,1 0 1 0 0,-1 0 0 0 0,1 0-1 0 0,0 0 1 0 0,0 0 0 0 0,0 1 0 0 0,0-1-1 0 0,0 0 1 0 0,1 0 0 0 0,-1 1-1 0 0,1-1 1 0 0,-1 1 0 0 0,1-1 0 0 0,0 1-1 0 0,0 0 1 0 0,0 0 0 0 0,1 0 0 0 0,-1 0-1 0 0,5-3 1 0 0,0 1-108 0 0,0 1 0 0 0,0 0 0 0 0,0 0 1 0 0,0 1-1 0 0,1-1 0 0 0,-1 2 0 0 0,14-3 0 0 0,-16 4 6 0 0,0-1-1 0 0,-1 1 1 0 0,1 0-1 0 0,0 0 1 0 0,0 0-1 0 0,-1 0 1 0 0,1 1-1 0 0,5 1 1 0 0,-9-1 13 0 0,1-1-1 0 0,-1 1 1 0 0,0 0-1 0 0,1-1 1 0 0,-1 1 0 0 0,1 0-1 0 0,-1 0 1 0 0,0 0 0 0 0,0 0-1 0 0,0 0 1 0 0,0 0-1 0 0,0 1 1 0 0,0-1 0 0 0,0 0-1 0 0,0 0 1 0 0,0 1 0 0 0,0-1-1 0 0,0 1 1 0 0,-1-1-1 0 0,1 1 1 0 0,-1-1 0 0 0,1 1-1 0 0,-1-1 1 0 0,0 1 0 0 0,0-1-1 0 0,1 1 1 0 0,-1 2-1 0 0,0 39 149 0 0,-1-30 24 0 0,1 0 1 0 0,0-1-1 0 0,3 15 1 0 0,-2-22-145 0 0,0-1 1 0 0,0 0 0 0 0,0 0 0 0 0,1 0-1 0 0,0 0 1 0 0,-1-1 0 0 0,1 1 0 0 0,1 0-1 0 0,-1-1 1 0 0,0 1 0 0 0,1-1 0 0 0,0 0-1 0 0,5 5 1 0 0,2-1 34 0 0,0 0-1 0 0,1 0 1 0 0,0-2-1 0 0,0 1 1 0 0,0-1 0 0 0,22 5-1 0 0,2 3 222 0 0,-34-13-270 0 0,0 1 0 0 0,0-1 0 0 0,1 1 0 0 0,-1-1 0 0 0,0 1 0 0 0,0-1 0 0 0,0 1 0 0 0,0 0 0 0 0,0-1 0 0 0,0 1 1 0 0,0 0-1 0 0,0 0 0 0 0,0 0 0 0 0,0 0 0 0 0,0 0 0 0 0,0 0 0 0 0,-1 0 0 0 0,1 0 0 0 0,0 0 0 0 0,-1 0 0 0 0,1 0 0 0 0,-1 1 1 0 0,1-1-1 0 0,-1 0 0 0 0,0 0 0 0 0,0 1 0 0 0,1-1 0 0 0,-1 0 0 0 0,0 0 0 0 0,0 1 0 0 0,0-1 0 0 0,0 0 0 0 0,0 1 0 0 0,-1-1 1 0 0,1 0-1 0 0,0 0 0 0 0,0 1 0 0 0,-1-1 0 0 0,1 0 0 0 0,-1 0 0 0 0,1 0 0 0 0,-1 0 0 0 0,-1 2 0 0 0,-1 3 21 0 0,-1-1 1 0 0,0 1-1 0 0,0-1 0 0 0,-1 1 0 0 0,0-1 0 0 0,-8 7 0 0 0,-1 0-422 0 0,-1-1 0 0 0,0 0 0 0 0,0-1 0 0 0,-1 0 0 0 0,-1-2 0 0 0,-32 13-1 0 0,48-20 13 0 0,-11 1-841 0 0,12-1 1010 0 0,-1-1 1 0 0,1 0-1 0 0,0 0 1 0 0,-1 0-1 0 0,1 0 1 0 0,0 0-1 0 0,-1 0 1 0 0,1 0 0 0 0,0 0-1 0 0,-1 0 1 0 0,1 0-1 0 0,0 0 1 0 0,-1 0-1 0 0,1 0 1 0 0,0 0-1 0 0,-1-1 1 0 0,1 1-1 0 0,0 0 1 0 0,0 0-1 0 0,-1 0 1 0 0,1 0 0 0 0,0 0-1 0 0,-1-1 1 0 0,1 1-1 0 0,0 0 1 0 0,-1-1-209 0 0,-1-11-5476 0 0</inkml:trace>
</inkml:ink>
</file>

<file path=ppt/ink/ink2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22:55.1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1 572 0 0,'0'0'10562'0'0,"2"0"-9643"0"0,23 5 3326 0 0,-43-1-17993 0 0,36-6 11198 0 0</inkml:trace>
</inkml:ink>
</file>

<file path=ppt/ink/ink2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22:55.6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89 0 4256 0 0,'0'0'9767'0'0,"-12"16"-8931"0"0,-41 52-221 0 0,50-63-556 0 0,0 1-1 0 0,0-1 1 0 0,0 0 0 0 0,1 1 0 0 0,0 0-1 0 0,0 0 1 0 0,0-1 0 0 0,1 1-1 0 0,0 0 1 0 0,0 1 0 0 0,0-1-1 0 0,1 0 1 0 0,0 0 0 0 0,1 9-1 0 0,0 4 45 0 0,-1-11-76 0 0,0 0 0 0 0,1 0 0 0 0,0 0 0 0 0,0 0 0 0 0,1 0 0 0 0,0 0 0 0 0,1 0 0 0 0,-1 0 0 0 0,1-1 0 0 0,5 9 0 0 0,-5-11-25 0 0,1 0 0 0 0,-1-1 0 0 0,1 1 0 0 0,0-1 0 0 0,0 0 0 0 0,0 0 0 0 0,0 0 0 0 0,1 0 0 0 0,-1-1 0 0 0,1 0 1 0 0,0 0-1 0 0,0 0 0 0 0,0 0 0 0 0,1-1 0 0 0,6 2 0 0 0,28 5 27 0 0,-38-9-14 0 0,1 1 0 0 0,-1-1 0 0 0,1 0 0 0 0,-1 0 0 0 0,1 0 0 0 0,-1 0 0 0 0,1-1 0 0 0,-1 1 0 0 0,0 0 0 0 0,1-1 0 0 0,-1 0 0 0 0,0 0 0 0 0,1 1 0 0 0,2-3 1 0 0,-5 3-11 0 0,0 0 1 0 0,1 0 0 0 0,-1-1-1 0 0,1 1 1 0 0,-1 0-1 0 0,0 0 1 0 0,1 0 0 0 0,-1-1-1 0 0,0 1 1 0 0,1 0 0 0 0,-1-1-1 0 0,0 1 1 0 0,0 0 0 0 0,1-1-1 0 0,-1 1 1 0 0,0 0 0 0 0,0-1-1 0 0,0 1 1 0 0,1 0 0 0 0,-1-1-1 0 0,0 1 1 0 0,0-1-1 0 0,0 1 1 0 0,0 0 0 0 0,0-1-1 0 0,0 1 1 0 0,0-1 0 0 0,0 1-1 0 0,0-1 1 0 0,0 1 0 0 0,0 0-1 0 0,0-1 1 0 0,0 1 0 0 0,0-1-1 0 0,0 1 1 0 0,0 0 0 0 0,-1-1-1 0 0,1 1 1 0 0,0 0-1 0 0,0-1 1 0 0,0 1 0 0 0,-1-1-1 0 0,1 1 1 0 0,0 0 0 0 0,0 0-1 0 0,-1-1 1 0 0,1 1 0 0 0,0 0-1 0 0,-1-1 1 0 0,1 1 0 0 0,0 0-1 0 0,-1 0 1 0 0,1 0 0 0 0,-1-1-1 0 0,1 1 1 0 0,0 0 0 0 0,-1 0-1 0 0,1 0 1 0 0,-1 0-1 0 0,0 0 1 0 0,-2-2-56 0 0,0 1-1 0 0,-1 0 1 0 0,1 1 0 0 0,0-1 0 0 0,-6 0-1 0 0,2 1-404 0 0,1 1 1 0 0,-1-1-1 0 0,1 1 0 0 0,-1 0 0 0 0,1 1 1 0 0,0 0-1 0 0,0 0 0 0 0,-1 0 0 0 0,1 1 1 0 0,-8 4-1 0 0,4-2-2446 0 0</inkml:trace>
</inkml:ink>
</file>

<file path=ppt/ink/ink2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22:55.8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52 0 7265 0 0,'0'0'9022'0'0,"9"14"-8835"0"0,27 44-127 0 0,-34-54-64 0 0,0 1 0 0 0,1 0 0 0 0,-1-1 0 0 0,-1 1 0 0 0,1 0 0 0 0,-1 0 0 0 0,0 0 1 0 0,0 0-1 0 0,0 0 0 0 0,-1 0 0 0 0,0 10 0 0 0,0-2-57 0 0,1-7-51 0 0,-1 0 1 0 0,-1 0-1 0 0,1 1 1 0 0,-1-1 0 0 0,0 0-1 0 0,-1 0 1 0 0,1 0 0 0 0,-1 0-1 0 0,-4 8 1 0 0,4-10-233 0 0,0 0 0 0 0,-1-1 0 0 0,1 1 0 0 0,-1 0 0 0 0,0-1-1 0 0,0 0 1 0 0,0 0 0 0 0,0 0 0 0 0,0 0 0 0 0,-1 0 0 0 0,1-1 0 0 0,-1 1 0 0 0,0-1-1 0 0,-4 2 1 0 0,3-2-923 0 0,0-1 0 0 0,0 1-1 0 0,1-1 1 0 0,-9 1 0 0 0,11-2 698 0 0,-14 2-2676 0 0</inkml:trace>
</inkml:ink>
</file>

<file path=ppt/ink/ink2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22:58.5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55 652 132 0 0,'0'0'13682'0'0,"-10"-8"-12825"0"0,-28-24-145 0 0,32 23-72 0 0,9 5-270 0 0,10 2 160 0 0,-12 2-374 0 0,135-15 1932 0 0,418-25-718 0 0,304 7-984 0 0,-822 32-376 0 0,278-19 24 0 0,-203 12-23 0 0,60-6 13 0 0,235-13-43 0 0,-42 15 30 0 0,90-5 43 0 0,288-9-92 0 0,-519 26 35 0 0,38-1 86 0 0,-114-9-72 0 0,39-1-85 0 0,-172 10 86 0 0,-1-1 0 0 0,1 0 1 0 0,-1-1-1 0 0,0-1 1 0 0,0 0-1 0 0,0 0 1 0 0,17-10-1 0 0,30-9-162 0 0,-23 12 65 0 0,-21 8 79 0 0,-1-2 1 0 0,21-8 0 0 0,-36 13 3 0 0,1-1 1 0 0,0 1 0 0 0,0-1 0 0 0,0 1 0 0 0,-1-1 0 0 0,1 1 0 0 0,0-1 0 0 0,0 0 0 0 0,-1 1 0 0 0,1-1 0 0 0,-1 0 0 0 0,1 0 0 0 0,-1 0 0 0 0,1 1-1 0 0,-1-1 1 0 0,1 0 0 0 0,-1 0 0 0 0,0 0 0 0 0,1 0 0 0 0,-1-1 0 0 0,1-19-300 0 0,-2 11 87 0 0,1 10 154 0 0,34-5-171 0 0,-10 1 236 0 0,10-2 92 0 0,-21 3 91 0 0,1 1 0 0 0,14 0 0 0 0,-20 2-195 0 0,28 3-31 0 0,-8 1 121 0 0,0 0 0 0 0,36 0 0 0 0,-63-5-78 0 0,1 1 0 0 0,-1 0 0 0 0,0-1 0 0 0,0 1-1 0 0,0-1 1 0 0,0 1 0 0 0,0-1 0 0 0,1 0 0 0 0,-1 1 0 0 0,0-1 0 0 0,0 0 0 0 0,-1 0 0 0 0,1 1 0 0 0,0-1 0 0 0,0 0-1 0 0,0 0 1 0 0,0 0 0 0 0,-1 0 0 0 0,1 0 0 0 0,0 0 0 0 0,-1 0 0 0 0,1-1 0 0 0,-1 1 0 0 0,0 0 0 0 0,1-2 0 0 0,1-3-28 0 0,0 0 1 0 0,-1 1-1 0 0,2-13 1 0 0,-3 14-17 0 0,0 0-1 0 0,0 0 1 0 0,0 0-1 0 0,-1 0 1 0 0,1 0 0 0 0,-1 0-1 0 0,0 1 1 0 0,0-1 0 0 0,0 0-1 0 0,0 0 1 0 0,-1 1 0 0 0,-3-8-1 0 0,-2 2-34 0 0,1 1 0 0 0,-1-1 0 0 0,-12-10 0 0 0,18 18 73 0 0,-16-14-9 0 0,11 9 26 0 0,0 1 0 0 0,0-1 1 0 0,0 0-1 0 0,-5-9 0 0 0,10 15-7 0 0,1 0 0 0 0,0 0 0 0 0,0 0 0 0 0,0 0 0 0 0,0 0 0 0 0,0 0 0 0 0,0 0 0 0 0,0 0 0 0 0,0 0 0 0 0,0-1 0 0 0,0 1 0 0 0,0 0 0 0 0,0 0 0 0 0,0 0 0 0 0,0 0 0 0 0,0 0 0 0 0,0 0 0 0 0,0 0 0 0 0,0 0 0 0 0,0-1 0 0 0,0 1 0 0 0,0 0 0 0 0,0 0 0 0 0,0 0 0 0 0,0 0 0 0 0,0 0 0 0 0,0 0 0 0 0,0 0 0 0 0,0 0 0 0 0,0 0 0 0 0,0-1 0 0 0,0 1 0 0 0,0 0 0 0 0,0 0 1 0 0,0 0-1 0 0,0 0 0 0 0,0 0 0 0 0,0 0 0 0 0,0 0 0 0 0,1 0 0 0 0,-1 0 0 0 0,0 0 0 0 0,0 0 0 0 0,0-1 0 0 0,6 1 60 0 0,7 2-105 0 0,-4 2 43 0 0,-1 0 0 0 0,1 1 0 0 0,-1 0 0 0 0,0 0 1 0 0,0 1-1 0 0,0 0 0 0 0,-1 1 0 0 0,0-1 0 0 0,0 1 1 0 0,6 9-1 0 0,0 0 42 0 0,-1 1 1 0 0,-1 1-1 0 0,0 0 1 0 0,-2 1-1 0 0,12 28 1 0 0,-16-34-30 0 0,-1 0 0 0 0,-1 1 0 0 0,1 0 0 0 0,-2 0 0 0 0,0 0 0 0 0,-1 0 0 0 0,0 0 0 0 0,-1 0 0 0 0,-2 16 0 0 0,1-26-16 0 0,0 0 0 0 0,0 0 0 0 0,0 0-1 0 0,0-1 1 0 0,-1 1 0 0 0,1 0 0 0 0,-1 0 0 0 0,0-1 0 0 0,-1 1-1 0 0,-4 5 1 0 0,2-3-37 0 0,0-1 0 0 0,-1 0 0 0 0,0 0 0 0 0,0 0 0 0 0,-9 5 0 0 0,-6 2-353 0 0,-2-2-1 0 0,-38 14 1 0 0,56-22 277 0 0,-69 21-2831 0 0,-134 25 0 0 0,128-38-1435 0 0,-33 0-2029 0 0</inkml:trace>
</inkml:ink>
</file>

<file path=ppt/ink/ink2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22:59.3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307 59 2504 0 0,'0'0'9162'0'0,"-9"-9"-8631"0"0,-25-30-124 0 0,33 38-387 0 0,1 0 0 0 0,-1 1 0 0 0,0-1 0 0 0,0 0 0 0 0,0 0-1 0 0,0 0 1 0 0,0 1 0 0 0,0-1 0 0 0,0 1 0 0 0,0-1-1 0 0,0 1 1 0 0,0-1 0 0 0,0 1 0 0 0,-1-1 0 0 0,1 1-1 0 0,0 0 1 0 0,0 0 0 0 0,0-1 0 0 0,-1 1 0 0 0,1 0 0 0 0,0 0-1 0 0,0 0 1 0 0,0 1 0 0 0,-1-1 0 0 0,1 0 0 0 0,-1 1-1 0 0,-3 0 70 0 0,-2 0 51 0 0,1 1-1 0 0,-1 0 1 0 0,0 0 0 0 0,1 0 0 0 0,-1 1 0 0 0,1 0-1 0 0,-8 6 1 0 0,0 0 196 0 0,1 0-1 0 0,-13 14 1 0 0,14-12-130 0 0,0 1 0 0 0,1 1 0 0 0,1 0 1 0 0,0 0-1 0 0,1 1 0 0 0,0 0 0 0 0,-10 25 0 0 0,15-29-135 0 0,0 0-1 0 0,0 1 0 0 0,1-1 0 0 0,1 1 0 0 0,0-1 0 0 0,0 1 0 0 0,1 0 1 0 0,0 0-1 0 0,1 0 0 0 0,0 0 0 0 0,1 0 0 0 0,3 17 0 0 0,-2-21-30 0 0,1-1 0 0 0,-1 1-1 0 0,1-1 1 0 0,1 0 0 0 0,-1 1-1 0 0,1-2 1 0 0,0 1 0 0 0,0 0 0 0 0,1-1-1 0 0,0 0 1 0 0,0 0 0 0 0,0 0-1 0 0,0 0 1 0 0,7 3 0 0 0,2 1 52 0 0,0 0 1 0 0,1-1 0 0 0,0 0-1 0 0,27 9 1 0 0,29 5 4 0 0,0-4-1 0 0,95 14 1 0 0,-91-26-3887 0 0,-66-5 2037 0 0,0 0 1 0 0,1-1-1 0 0,11-2 1 0 0,5-2-3815 0 0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39:16.5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218 441 11865 0 0,'0'0'5329'0'0,"7"-15"-4091"0"0,22-47-114 0 0,-28 60-1066 0 0,-1 1-1 0 0,1-1 1 0 0,0 1 0 0 0,-1-1 0 0 0,0 0 0 0 0,1 0 0 0 0,-1 1 0 0 0,0-1-1 0 0,0 0 1 0 0,0 0 0 0 0,0 1 0 0 0,0-1 0 0 0,0 0 0 0 0,0 1-1 0 0,-1-1 1 0 0,1 0 0 0 0,0 0 0 0 0,-1 1 0 0 0,0-1 0 0 0,1 1-1 0 0,-1-1 1 0 0,0 1 0 0 0,0-1 0 0 0,0 1 0 0 0,0-1 0 0 0,0 1 0 0 0,0 0-1 0 0,0-1 1 0 0,-1 1 0 0 0,-1-2 0 0 0,-1 0 67 0 0,-1 1 1 0 0,1 0-1 0 0,0 0 0 0 0,-1 0 1 0 0,0 0-1 0 0,1 1 1 0 0,-7-2-1 0 0,2 2-46 0 0,1 0 0 0 0,-1 0-1 0 0,1 1 1 0 0,0 0 0 0 0,-1 0 0 0 0,1 1 0 0 0,-1 0 0 0 0,1 1-1 0 0,0-1 1 0 0,0 2 0 0 0,0-1 0 0 0,0 1 0 0 0,0 0-1 0 0,0 1 1 0 0,-8 6 0 0 0,11-8-63 0 0,1 1 0 0 0,0 0 0 0 0,0 0 0 0 0,0 0 0 0 0,1 0 0 0 0,-1 1-1 0 0,1-1 1 0 0,0 1 0 0 0,0 0 0 0 0,0 0 0 0 0,0 1 0 0 0,1-1 0 0 0,-1 0 0 0 0,1 1 0 0 0,0-1 0 0 0,1 1 0 0 0,-1 0 0 0 0,1 0 0 0 0,0-1-1 0 0,0 1 1 0 0,0 0 0 0 0,1 0 0 0 0,0 0 0 0 0,0 0 0 0 0,0 0 0 0 0,0 0 0 0 0,2 5 0 0 0,-1-5-12 0 0,1 0 0 0 0,0-1 0 0 0,0 0 0 0 0,0 1-1 0 0,0-1 1 0 0,1 0 0 0 0,0 0 0 0 0,0 0 0 0 0,0 0 0 0 0,0-1 0 0 0,1 1 0 0 0,-1-1 0 0 0,1 0 0 0 0,0 0 0 0 0,0 0-1 0 0,6 3 1 0 0,8 4 47 0 0,0-1 0 0 0,29 11-1 0 0,-41-18-31 0 0,11 3-1 0 0,1 0 0 0 0,0-2-1 0 0,1 0 1 0 0,-1 0 0 0 0,1-2 0 0 0,-1 0-1 0 0,31-4 1 0 0,-45 3-172 0 0,1 0 0 0 0,-1-1-1 0 0,0 1 1 0 0,0-1 0 0 0,0 0-1 0 0,0-1 1 0 0,0 1 0 0 0,0-1-1 0 0,6-3 1 0 0,-8 4-329 0 0,0-1 0 0 0,0 1 0 0 0,-1-1 0 0 0,1 1 0 0 0,0-1 0 0 0,-1 0 0 0 0,3-3 0 0 0,-3 2-897 0 0,1 1 0 0 0,-1-1 0 0 0,0 0 0 0 0,1 0 0 0 0,-1 0 0 0 0,0-5 0 0 0,3-9-6199 0 0</inkml:trace>
  <inkml:trace contextRef="#ctx0" brushRef="#br0" timeOffset="1">531 0 14233 0 0,'0'0'10903'0'0,"16"17"-10362"0"0,55 57-148 0 0,-65-66-344 0 0,0 0-1 0 0,0 0 1 0 0,0 1 0 0 0,-1-1 0 0 0,0 1 0 0 0,-1 0 0 0 0,4 12-1 0 0,-1-3 12 0 0,6 15-352 0 0,-2 0-1 0 0,-1 0 0 0 0,-1 1 0 0 0,-2 0 0 0 0,-2 0 0 0 0,2 66 0 0 0,-7-92-28 0 0,0 0 0 0 0,-1-1 0 0 0,0 1 0 0 0,0-1-1 0 0,-1 0 1 0 0,0 1 0 0 0,-5 10 0 0 0,5-13-236 0 0,-1 0 0 0 0,1-1 0 0 0,-1 1 0 0 0,0-1 0 0 0,-4 4 0 0 0,4-5-431 0 0,0 1 0 0 0,0-2-1 0 0,-1 1 1 0 0,1 0 0 0 0,-1-1 0 0 0,-6 4 0 0 0,-19 4-6122 0 0</inkml:trace>
</inkml:ink>
</file>

<file path=ppt/ink/ink2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23:00.1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239 1 1180 0 0,'0'0'9889'0'0,"-13"1"-9154"0"0,1-1-486 0 0,1 1 0 0 0,-20 5 0 0 0,29-5-199 0 0,0 0 0 0 0,-1 0 0 0 0,1 1 0 0 0,0-1 0 0 0,0 1 0 0 0,0 0 1 0 0,0-1-1 0 0,0 1 0 0 0,0 0 0 0 0,0 0 0 0 0,0 0 0 0 0,1 0 0 0 0,-1 1 0 0 0,1-1 0 0 0,0 0 0 0 0,-1 1 0 0 0,1-1 0 0 0,0 1 0 0 0,0 2 0 0 0,-5 6 145 0 0,-7 15 226 0 0,0 1 0 0 0,2 1 0 0 0,-9 30 0 0 0,16-43-348 0 0,1 0 0 0 0,0 0 0 0 0,1 1 1 0 0,0-1-1 0 0,1 1 0 0 0,1-1 1 0 0,3 26-1 0 0,-2-35-63 0 0,0-1 0 0 0,1 1 0 0 0,0-1 0 0 0,0 1 0 0 0,0-1 0 0 0,1 0 0 0 0,-1 0 1 0 0,1 0-1 0 0,0 0 0 0 0,1 0 0 0 0,-1-1 0 0 0,1 1 0 0 0,0-1 0 0 0,0 0 0 0 0,0 0 0 0 0,1 0 0 0 0,-1-1 0 0 0,1 0 0 0 0,0 1 1 0 0,0-2-1 0 0,0 1 0 0 0,8 3 0 0 0,-6-4 11 0 0,-1 0 1 0 0,1 0-1 0 0,-1-1 1 0 0,1 1-1 0 0,0-1 1 0 0,0-1-1 0 0,-1 1 1 0 0,1-1-1 0 0,0-1 1 0 0,0 1-1 0 0,0-1 1 0 0,-1 0-1 0 0,1 0 0 0 0,0-1 1 0 0,-1 0-1 0 0,1 0 1 0 0,-1-1-1 0 0,11-5 1 0 0,-16 7-7 0 0,0 0-1 0 0,1 0 1 0 0,-1 0 0 0 0,0 1-1 0 0,1-1 1 0 0,-1-1 0 0 0,0 1 0 0 0,0 0-1 0 0,0 0 1 0 0,0 0 0 0 0,0-1-1 0 0,0 1 1 0 0,0 0 0 0 0,-1-1-1 0 0,1 1 1 0 0,0-1 0 0 0,-1 1 0 0 0,1-1-1 0 0,-1 1 1 0 0,1-1 0 0 0,-1 1-1 0 0,0-1 1 0 0,0 1 0 0 0,0-1 0 0 0,0 0-1 0 0,0 1 1 0 0,0-1 0 0 0,0-2-1 0 0,-1 1 19 0 0,0 0 0 0 0,0 1 1 0 0,0-1-1 0 0,-1 0 0 0 0,1 1 0 0 0,-1-1 0 0 0,0 1 0 0 0,1-1 0 0 0,-1 1 0 0 0,0 0 0 0 0,0-1 0 0 0,0 1 0 0 0,-1 0 0 0 0,-2-1 0 0 0,-5-4-7 0 0,-1 1 1 0 0,0 1-1 0 0,-1 0 1 0 0,0 0-1 0 0,1 1 0 0 0,-1 0 1 0 0,0 1-1 0 0,-1 1 1 0 0,1 0-1 0 0,0 1 0 0 0,-1 0 1 0 0,1 1-1 0 0,-1 0 1 0 0,-17 3-1 0 0,25-2-113 0 0,0 0 0 0 0,1 0 0 0 0,-1 1 0 0 0,1-1 0 0 0,-1 1 0 0 0,1 0 0 0 0,0 1 1 0 0,-1-1-1 0 0,1 1 0 0 0,1 0 0 0 0,-1 0 0 0 0,0 0 0 0 0,-4 5 0 0 0,7-6-190 0 0,-1-1-1 0 0,1 1 1 0 0,-1 0 0 0 0,1 0 0 0 0,0 0-1 0 0,-1 0 1 0 0,1 0 0 0 0,0 1 0 0 0,0-1-1 0 0,1 0 1 0 0,-1 0 0 0 0,0 1 0 0 0,1-1-1 0 0,-1 1 1 0 0,1-1 0 0 0,0 0 0 0 0,0 1-1 0 0,0-1 1 0 0,0 1 0 0 0,0-1 0 0 0,1 0-1 0 0,-1 1 1 0 0,1-1 0 0 0,-1 0 0 0 0,1 1-1 0 0,0-1 1 0 0,2 5 0 0 0,4 4-3778 0 0</inkml:trace>
</inkml:ink>
</file>

<file path=ppt/ink/ink2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23:00.5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173 47 4972 0 0,'0'0'4506'0'0,"-14"-7"-3744"0"0,-46-23 3 0 0,57 28-682 0 0,1 1-1 0 0,-1 0 1 0 0,0 0-1 0 0,1 0 1 0 0,-1 0 0 0 0,0 1-1 0 0,1-1 1 0 0,-1 1 0 0 0,0-1-1 0 0,0 1 1 0 0,1 0-1 0 0,-6 0 1 0 0,0 1 178 0 0,6-1-203 0 0,-1 0 0 0 0,1 0 0 0 0,-1 1 0 0 0,1-1 0 0 0,0 1 0 0 0,-1-1 0 0 0,1 1 0 0 0,0 0 0 0 0,-1 0 0 0 0,1 0 0 0 0,0 0 0 0 0,0 0 0 0 0,0 1 0 0 0,0-1 0 0 0,0 1 0 0 0,0-1 0 0 0,0 1 0 0 0,1 0 0 0 0,-3 2 0 0 0,3-3-39 0 0,1 0-1 0 0,-1 0 0 0 0,0 1 1 0 0,1-1-1 0 0,-1 0 0 0 0,1 1 1 0 0,-1-1-1 0 0,1 0 0 0 0,0 1 1 0 0,0-1-1 0 0,0 1 0 0 0,-1-1 1 0 0,1 1-1 0 0,0-1 0 0 0,1 0 1 0 0,-1 1-1 0 0,0-1 0 0 0,0 1 1 0 0,1-1-1 0 0,-1 1 0 0 0,1-1 1 0 0,-1 0-1 0 0,1 1 0 0 0,-1-1 1 0 0,1 0-1 0 0,0 0 1 0 0,0 1-1 0 0,-1-1 0 0 0,1 0 1 0 0,0 0-1 0 0,0 0 0 0 0,0 0 1 0 0,3 1-1 0 0,19 19 342 0 0,36 22 0 0 0,-39-30-350 0 0,-1 1 1 0 0,-1 1 0 0 0,0 0 0 0 0,18 21 0 0 0,-27-25 6 0 0,-1 0 0 0 0,0 1 0 0 0,0 0 0 0 0,-1 1 0 0 0,5 14-1 0 0,-9-21 33 0 0,0 1 0 0 0,-1-1-1 0 0,-1 1 1 0 0,1-1-1 0 0,-1 1 1 0 0,0 0 0 0 0,0 0-1 0 0,-1 0 1 0 0,0 0 0 0 0,0 0-1 0 0,0-1 1 0 0,-3 13-1 0 0,2-17 15 0 0,0 0 1 0 0,0 1-1 0 0,0-1 0 0 0,-1 0 0 0 0,1 0 0 0 0,0 0 0 0 0,-1 0 0 0 0,1 0 0 0 0,-1 0 0 0 0,0 0 0 0 0,0-1 0 0 0,0 1 0 0 0,0-1 0 0 0,0 1 0 0 0,0-1 0 0 0,0 1 0 0 0,0-1 0 0 0,0 0 0 0 0,-1 0 0 0 0,1 0 0 0 0,0-1 0 0 0,-1 1 0 0 0,-3 0 0 0 0,-1 0 97 0 0,0 0 0 0 0,0 0 0 0 0,0-1 0 0 0,0 0 0 0 0,0 0 0 0 0,0 0 0 0 0,-8-2 0 0 0,13 1-129 0 0,-1 0 0 0 0,1 0 1 0 0,-1 1-1 0 0,1-2 0 0 0,0 1 0 0 0,0 0 1 0 0,-1 0-1 0 0,1-1 0 0 0,0 1 0 0 0,0-1 1 0 0,0 1-1 0 0,0-1 0 0 0,0 0 1 0 0,1 0-1 0 0,-1 0 0 0 0,1 0 0 0 0,-1 0 1 0 0,1 0-1 0 0,0 0 0 0 0,-1-1 0 0 0,1 1 1 0 0,0 0-1 0 0,1-1 0 0 0,-1 1 1 0 0,0-1-1 0 0,1 1 0 0 0,-1-1 0 0 0,1-2 1 0 0,-1-1-38 0 0,1 0 0 0 0,0 0 0 0 0,0 1 0 0 0,0-1 0 0 0,1 0 0 0 0,0 0 0 0 0,0 1-1 0 0,1-1 1 0 0,-1 0 0 0 0,1 1 0 0 0,4-8 0 0 0,-1 3-17 0 0,1 0-1 0 0,1 1 1 0 0,-1-1-1 0 0,1 2 1 0 0,1-1-1 0 0,0 1 1 0 0,0 0-1 0 0,16-11 1 0 0,-17 14-306 0 0,1 0-1 0 0,0 1 1 0 0,0 0 0 0 0,14-5 0 0 0,-15 6-541 0 0,1 1 1 0 0,0 1-1 0 0,0-1 1 0 0,1 1-1 0 0,10 0 1 0 0,-3 1-2167 0 0,5 0-1232 0 0</inkml:trace>
</inkml:ink>
</file>

<file path=ppt/ink/ink2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23:00.8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58 0 756 0 0,'0'0'12489'0'0,"-57"27"-15517"0"0,61-18 868 0 0,4-2-1005 0 0,6-7-1727 0 0</inkml:trace>
</inkml:ink>
</file>

<file path=ppt/ink/ink2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23:01.2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93 1720 0 0,'0'0'9823'0'0,"14"-13"-8874"0"0,47-41-212 0 0,-57 50-627 0 0,0 1 1 0 0,0 0-1 0 0,0 0 1 0 0,1 0 0 0 0,-1 1-1 0 0,8-4 1 0 0,-10 6-53 0 0,0-1 0 0 0,0 1 0 0 0,0 0 0 0 0,0 0-1 0 0,0 0 1 0 0,1 0 0 0 0,-1 0 0 0 0,0 0 0 0 0,3 1 0 0 0,-1-1 21 0 0,-3 1-68 0 0,0-1-1 0 0,0 1 1 0 0,0-1-1 0 0,0 1 0 0 0,-1-1 1 0 0,1 1-1 0 0,0-1 0 0 0,0 1 1 0 0,-1 0-1 0 0,1-1 1 0 0,0 1-1 0 0,-1 0 0 0 0,1 0 1 0 0,-1 0-1 0 0,1-1 1 0 0,-1 1-1 0 0,0 0 0 0 0,1 0 1 0 0,-1 0-1 0 0,0 0 1 0 0,1 0-1 0 0,-1 0 0 0 0,0 0 1 0 0,0 0-1 0 0,0 0 1 0 0,0 1-1 0 0,2 32 147 0 0,-3-28-110 0 0,0 27 98 0 0,-2-1-1 0 0,-12 54 1 0 0,5-36-20 0 0,9-45-108 0 0,-8 54 240 0 0,9-52-137 0 0,-1 0-1 0 0,1-1 1 0 0,0 1 0 0 0,1 0 0 0 0,0 0 0 0 0,2 10 0 0 0,-2-15-66 0 0,0 0 0 0 0,0 0 1 0 0,0 0-1 0 0,0 0 1 0 0,0 0-1 0 0,1-1 1 0 0,-1 1-1 0 0,0 0 1 0 0,1-1-1 0 0,0 1 1 0 0,-1-1-1 0 0,1 1 0 0 0,0-1 1 0 0,-1 0-1 0 0,1 0 1 0 0,0 0-1 0 0,0 0 1 0 0,0 0-1 0 0,0 0 1 0 0,0 0-1 0 0,1-1 1 0 0,-1 1-1 0 0,0-1 0 0 0,0 1 1 0 0,0-1-1 0 0,4 0 1 0 0,4 0 30 0 0,0 0 0 0 0,0-1 0 0 0,0 0 0 0 0,15-3 0 0 0,24-9-85 0 0,-5 2-2371 0 0,0 3-4227 0 0,-29 5 2577 0 0,10-8-1698 0 0</inkml:trace>
</inkml:ink>
</file>

<file path=ppt/ink/ink2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23:01.5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315 1 4892 0 0,'0'0'12708'0'0,"-5"13"-12392"0"0,-29 91-15 0 0,9-19-337 0 0,15-49-448 0 0,-17 44 1 0 0,23-70-213 0 0,-1 0 0 0 0,1-1 0 0 0,-2 0 0 0 0,1 0 0 0 0,-1 0 1 0 0,-1-1-1 0 0,0 0 0 0 0,0 0 0 0 0,-9 7 0 0 0,-3-3-3750 0 0,-6-4-1363 0 0</inkml:trace>
  <inkml:trace contextRef="#ctx0" brushRef="#br0" timeOffset="1">0 180 6473 0 0,'0'0'4576'0'0</inkml:trace>
</inkml:ink>
</file>

<file path=ppt/ink/ink2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23:01.7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0 6613 0 0,'0'0'4664'0'0,"3"22"-9628"0"0,-12-22 539 0 0</inkml:trace>
</inkml:ink>
</file>

<file path=ppt/ink/ink2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23:03.7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1 229 5136 0 0,'0'0'5399'0'0,"2"-12"-4624"0"0,7-37-121 0 0,-9 48-581 0 0,0 1 0 0 0,1-1 0 0 0,-1 0 0 0 0,0 0 0 0 0,0 0 0 0 0,1 0 0 0 0,-1 0 0 0 0,0 0 0 0 0,1 1 0 0 0,-1-1 0 0 0,1 0 0 0 0,-1 0 0 0 0,1 1-1 0 0,0-2 1 0 0,-1 2-57 0 0,0 0-1 0 0,1 0 0 0 0,-1 0 0 0 0,0 0 0 0 0,0 0 0 0 0,0 0 0 0 0,1 0 0 0 0,-1 0 0 0 0,0 0 0 0 0,0 0 0 0 0,0 0 0 0 0,1 0 0 0 0,-1 0 0 0 0,0 0 0 0 0,0 0 0 0 0,0 0 0 0 0,1 0 0 0 0,-1 0 1 0 0,0 0-1 0 0,0 1 0 0 0,0-1 0 0 0,1 0 0 0 0,-1 0 0 0 0,0 0 0 0 0,0 0 0 0 0,0 0 0 0 0,0 1 0 0 0,0-1 0 0 0,0 0 0 0 0,1 0 0 0 0,-1 0 0 0 0,0 1 0 0 0,7 13 491 0 0,-3 0-129 0 0,0 0 0 0 0,-1 0 1 0 0,0 0-1 0 0,1 20 0 0 0,-3 60 151 0 0,0-32-305 0 0,0-27-209 0 0,2 0 1 0 0,2-1 0 0 0,1 0 0 0 0,2 0 0 0 0,1 0 0 0 0,19 45 0 0 0,-4-23-2024 0 0,-21-52 1123 0 0,-1-6 162 0 0,-1-8 231 0 0,-1 7 387 0 0,-2-120-1991 0 0,-1 96 2276 0 0,0-1-1 0 0,-10-39 1 0 0,2 33 470 0 0,8 24-244 0 0,-1 1 1 0 0,2-1-1 0 0,-1 1 1 0 0,1-1-1 0 0,0 0 1 0 0,1 0-1 0 0,1 1 1 0 0,0-15-1 0 0,0 23-371 0 0,0 1 0 0 0,0-1 0 0 0,1 1 0 0 0,-1-1-1 0 0,0 1 1 0 0,1-1 0 0 0,-1 1 0 0 0,1-1 0 0 0,-1 1 0 0 0,1-1-1 0 0,-1 1 1 0 0,0 0 0 0 0,1-1 0 0 0,-1 1 0 0 0,1 0-1 0 0,0 0 1 0 0,-1-1 0 0 0,1 1 0 0 0,-1 0 0 0 0,1 0-1 0 0,-1 0 1 0 0,1 0 0 0 0,0-1 0 0 0,-1 1 0 0 0,1 0 0 0 0,22-1 163 0 0,-12 0-19 0 0,89-12 627 0 0,82-9-332 0 0,245-32 18 0 0,-14 0-403 0 0,-132 30-113 0 0,329-43 140 0 0,-154 2 197 0 0,2 27-109 0 0,401 19-203 0 0,-489 18 42 0 0,687 9-31 0 0,-475 1 188 0 0,-154-3-239 0 0,715 21 220 0 0,-74 48-148 0 0,-57 35 56 0 0,-768-88-72 0 0,-66-7-31 0 0,76 4 31 0 0,-224-18 40 0 0,0-2 0 0 0,33-3 0 0 0,-46 1-39 0 0,0 0 0 0 0,0-1 0 0 0,0 0 1 0 0,-1-1-1 0 0,18-9 0 0 0,-26 10 12 0 0,1-1 0 0 0,-1 0 0 0 0,0 0 0 0 0,0-1 0 0 0,0 0 0 0 0,-1 0 0 0 0,12-14 0 0 0,-15 16-23 0 0,-1-1-1 0 0,1 0 1 0 0,-1 0-1 0 0,0 0 1 0 0,0 0-1 0 0,-1 0 0 0 0,0-1 1 0 0,0 1-1 0 0,0-1 1 0 0,0 0-1 0 0,-1 1 1 0 0,0-1-1 0 0,0 0 0 0 0,0-6 1 0 0,-2-2 261 0 0,-1 0 1 0 0,-5-24-1 0 0,6 33-92 0 0,-4 46 41 0 0,-4 41-119 0 0,3 0 0 0 0,4 0 0 0 0,15 149 0 0 0,-9-204-94 0 0,-1-8-265 0 0,-1 0 1 0 0,0 0 0 0 0,-1 0-1 0 0,-4 37 1 0 0,3-53 129 0 0,-1 0 1 0 0,0 0-1 0 0,-1 0 0 0 0,1 0 0 0 0,0 0 0 0 0,-1 0 1 0 0,0-1-1 0 0,1 1 0 0 0,-1 0 0 0 0,0-1 0 0 0,-1 1 1 0 0,1-1-1 0 0,0 0 0 0 0,-1 1 0 0 0,1-1 0 0 0,-1 0 1 0 0,0-1-1 0 0,1 1 0 0 0,-7 2 0 0 0,0 0-707 0 0,0 0-1 0 0,-1-1 0 0 0,0 0 1 0 0,-17 3-1 0 0,19-5-563 0 0,1 0-1 0 0,-16 0 1 0 0,-34-6-4830 0 0</inkml:trace>
</inkml:ink>
</file>

<file path=ppt/ink/ink2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23:04.5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374 180 992 0 0,'0'0'5715'0'0,"1"-13"-5078"0"0,-1-40 124 0 0,0 50-597 0 0,-1-1 0 0 0,1 1 1 0 0,-1-1-1 0 0,1 0 0 0 0,-1 1 1 0 0,0 0-1 0 0,0-1 1 0 0,-1 1-1 0 0,1 0 0 0 0,-1-1 1 0 0,1 1-1 0 0,-1 0 0 0 0,0 0 1 0 0,0 0-1 0 0,0 1 0 0 0,-5-5 1 0 0,4 3 24 0 0,-2-1-29 0 0,-1 0 1 0 0,1 0 0 0 0,-1 1 0 0 0,0 0-1 0 0,0 0 1 0 0,0 1 0 0 0,0-1-1 0 0,-1 1 1 0 0,1 1 0 0 0,-1-1 0 0 0,0 1-1 0 0,0 0 1 0 0,0 1 0 0 0,0 0-1 0 0,0 0 1 0 0,0 0 0 0 0,0 1 0 0 0,0 0-1 0 0,-8 1 1 0 0,2 0-18 0 0,0 1 1 0 0,0 0-1 0 0,1 1 0 0 0,-1 1 1 0 0,1-1-1 0 0,-1 2 0 0 0,1 0 1 0 0,0 1-1 0 0,-16 10 0 0 0,21-12-99 0 0,0 2 0 0 0,1-1-1 0 0,-1 0 1 0 0,1 1-1 0 0,0 0 1 0 0,-8 12-1 0 0,12-16-41 0 0,1 1-1 0 0,-1-1 1 0 0,1 1 0 0 0,-1 0-1 0 0,1-1 1 0 0,0 1 0 0 0,0 0-1 0 0,0 0 1 0 0,0 0 0 0 0,0 0-1 0 0,1 0 1 0 0,0 0 0 0 0,-1 0-1 0 0,1 0 1 0 0,0 0 0 0 0,0 0-1 0 0,1 0 1 0 0,-1 0 0 0 0,1 0-1 0 0,-1 0 1 0 0,1 0-1 0 0,1 3 1 0 0,0-3 14 0 0,-1-1 0 0 0,1 1 0 0 0,0-1 0 0 0,0 1 1 0 0,0-1-1 0 0,1 0 0 0 0,-1 0 0 0 0,0 0 0 0 0,1 0 0 0 0,-1-1 0 0 0,1 1 0 0 0,0-1 0 0 0,-1 1 0 0 0,1-1 0 0 0,0 0 0 0 0,0 0 0 0 0,0 0 1 0 0,0 0-1 0 0,0-1 0 0 0,0 1 0 0 0,4-1 0 0 0,2 1 39 0 0,1 0 0 0 0,-1-1 0 0 0,1 0 1 0 0,0-1-1 0 0,15-3 0 0 0,-9-1 18 0 0,0 0-1 0 0,0-2 1 0 0,0 0 0 0 0,-1-1-1 0 0,24-16 1 0 0,1 0 460 0 0,-35 22-416 0 0,-4 1-40 0 0,0 0 0 0 0,0 0 0 0 0,1 0-1 0 0,-1 1 1 0 0,0-1 0 0 0,1 1 0 0 0,-1-1 0 0 0,0 1 0 0 0,1-1 0 0 0,-1 1 0 0 0,3-1 0 0 0,-3 2-68 0 0,0-1 1 0 0,-1 1 0 0 0,1-1-1 0 0,0 1 1 0 0,0-1-1 0 0,-1 1 1 0 0,1 0-1 0 0,-1-1 1 0 0,1 1 0 0 0,-1 0-1 0 0,1-1 1 0 0,-1 1-1 0 0,1 0 1 0 0,-1 0 0 0 0,1-1-1 0 0,-1 1 1 0 0,0 0-1 0 0,0 0 1 0 0,1 0-1 0 0,-1 0 1 0 0,0-1 0 0 0,0 1-1 0 0,0 2 1 0 0,12 51 62 0 0,7 86 0 0 0,-14-7-2859 0 0,-2-98 25 0 0,-3-33 2382 0 0,1 0-1 0 0,-1 0 1 0 0,1 0 0 0 0,0 0 0 0 0,0 0 0 0 0,0 0 0 0 0,0 0-1 0 0,0 0 1 0 0,0-1 0 0 0,0 1 0 0 0,0 0 0 0 0,1-1-1 0 0,-1 1 1 0 0,2 1 0 0 0,7 4-3354 0 0</inkml:trace>
</inkml:ink>
</file>

<file path=ppt/ink/ink2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23:04.8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95 26 4164 0 0,'0'0'9069'0'0,"-13"-5"-8409"0"0,-43-14-91 0 0,55 19-549 0 0,1 0 1 0 0,-1 0-1 0 0,0-1 1 0 0,0 1-1 0 0,1 0 1 0 0,-1 0-1 0 0,0 0 1 0 0,0 0-1 0 0,1 0 1 0 0,-1 0-1 0 0,0 0 1 0 0,0 0-1 0 0,1 0 1 0 0,-1 1-1 0 0,0-1 0 0 0,0 0 1 0 0,1 0-1 0 0,-1 1 1 0 0,0-1-1 0 0,1 0 1 0 0,-1 1-1 0 0,0-1 1 0 0,1 1-1 0 0,-1-1 1 0 0,1 1-1 0 0,-1-1 1 0 0,0 1-1 0 0,1-1 1 0 0,0 1-1 0 0,-1 0 0 0 0,1-1 1 0 0,-1 1-1 0 0,0 1 1 0 0,1 0 43 0 0,-1 1 1 0 0,0-1-1 0 0,1 1 1 0 0,0-1-1 0 0,-1 1 1 0 0,1-1-1 0 0,0 4 1 0 0,0-2 50 0 0,1 4-25 0 0,-1 0-1 0 0,1 0 1 0 0,1 0 0 0 0,-1-1 0 0 0,2 1 0 0 0,-1 0 0 0 0,1-1 0 0 0,0 0-1 0 0,0 1 1 0 0,1-1 0 0 0,0 0 0 0 0,7 9 0 0 0,5 6-34 0 0,1-1 1 0 0,25 23-1 0 0,-6-12-4 0 0,-24-22-55 0 0,0 0 1 0 0,11 14 0 0 0,-23-24-27 0 0,1 0 0 0 0,-1 1 0 0 0,0-1 0 0 0,1 0 0 0 0,-1 1 0 0 0,0-1 1 0 0,1 0-1 0 0,-1 1 0 0 0,0-1 0 0 0,0 0 0 0 0,0 1 0 0 0,1-1 0 0 0,-1 1 0 0 0,0-1 0 0 0,0 0 0 0 0,0 1 0 0 0,0-1 0 0 0,0 1 1 0 0,0-1-1 0 0,0 0 0 0 0,0 1 0 0 0,0-1 0 0 0,0 1 0 0 0,0-1 0 0 0,0 1 0 0 0,0-1 0 0 0,0 0 0 0 0,0 1 0 0 0,0-1 1 0 0,0 1-1 0 0,-1-1 0 0 0,1 0 0 0 0,0 1 0 0 0,0-1 0 0 0,0 1 0 0 0,-1-1 0 0 0,1 0 0 0 0,0 1 0 0 0,-1-1 0 0 0,1 0 1 0 0,0 0-1 0 0,-1 1 0 0 0,1-1 0 0 0,0 0 0 0 0,-1 0 0 0 0,1 1 0 0 0,0-1 0 0 0,-1 0 0 0 0,1 0 0 0 0,-1 0 0 0 0,1 0 1 0 0,0 0-1 0 0,-1 1 0 0 0,1-1 0 0 0,-1 0 0 0 0,1 0 0 0 0,-1 0 0 0 0,-31 3-1437 0 0,27-3 1197 0 0,-4 0-199 0 0,0 1-396 0 0,1-1 0 0 0,-1 0 0 0 0,0 0 0 0 0,-12-3 0 0 0,-25-11-3631 0 0</inkml:trace>
</inkml:ink>
</file>

<file path=ppt/ink/ink2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23:05.0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1 113 6473 0 0,'0'0'4897'0'0,"15"-14"-4100"0"0,50-40 15 0 0,-59 49-700 0 0,-1 1-1 0 0,1 1 1 0 0,0-1 0 0 0,0 1-1 0 0,0 0 1 0 0,0 0-1 0 0,1 1 1 0 0,-1 0-1 0 0,1 0 1 0 0,-1 0 0 0 0,1 1-1 0 0,12-1 1 0 0,-4 0 35 0 0,11-1-12 0 0,44-1 0 0 0,-61 4-328 0 0,0 1 1 0 0,0 0 0 0 0,0 0 0 0 0,0 1 0 0 0,0 0 0 0 0,-1 1-1 0 0,1 0 1 0 0,12 6 0 0 0,51 33-5004 0 0,-52-32 2175 0 0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39:16.7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0 399 6777 0 0,'0'0'12340'0'0,"17"-14"-11109"0"0,60-40-294 0 0,-72 50-858 0 0,1 1-1 0 0,0 0 1 0 0,0 0 0 0 0,0 1-1 0 0,0-1 1 0 0,0 1-1 0 0,1 0 1 0 0,-1 1-1 0 0,1 0 1 0 0,11-1-1 0 0,-2 0 20 0 0,72-5-130 0 0,108 5 1 0 0,-16 1-703 0 0,-133-2 231 0 0,85-16 0 0 0,-117 16 508 0 0,0-1 0 0 0,0-1-1 0 0,0 0 1 0 0,-1-1 0 0 0,0 0 0 0 0,0-1 0 0 0,19-14 0 0 0,-28 18 27 0 0,-1-1 0 0 0,1 0 0 0 0,0 0 0 0 0,-1 0 0 0 0,0-1 0 0 0,0 1 1 0 0,0-1-1 0 0,-1 0 0 0 0,1 0 0 0 0,-1 0 0 0 0,-1-1 0 0 0,1 1 1 0 0,-1-1-1 0 0,1 1 0 0 0,-2-1 0 0 0,1 0 0 0 0,-1 0 0 0 0,0 0 0 0 0,0 0 1 0 0,0 0-1 0 0,-1-10 0 0 0,0 13-3 0 0,0 0 0 0 0,-1-1 0 0 0,1 1-1 0 0,-1 0 1 0 0,0 0 0 0 0,0-1 0 0 0,0 1 0 0 0,-1 0 0 0 0,1 0 0 0 0,-1 0 0 0 0,1 0 0 0 0,-1 1-1 0 0,0-1 1 0 0,0 0 0 0 0,-4-3 0 0 0,2 2 11 0 0,-1 1 0 0 0,1 0 0 0 0,-1 0 0 0 0,1 0 0 0 0,-1 0 1 0 0,0 1-1 0 0,0 0 0 0 0,-10-3 0 0 0,0 1 37 0 0,1 1 0 0 0,-1 1 0 0 0,0 1 0 0 0,0 0 0 0 0,0 1-1 0 0,-17 1 1 0 0,20 1-21 0 0,0 0-1 0 0,1 0 0 0 0,-1 1 0 0 0,0 1 0 0 0,1 0 0 0 0,0 0 0 0 0,0 1 0 0 0,0 1 0 0 0,1-1 0 0 0,-1 2 0 0 0,1 0 1 0 0,-17 15-1 0 0,22-17-30 0 0,0 0 0 0 0,0 0 0 0 0,1 0 1 0 0,-1 0-1 0 0,1 1 0 0 0,1-1 0 0 0,-1 1 1 0 0,1 0-1 0 0,0 0 0 0 0,0 1 0 0 0,1-1 1 0 0,0 1-1 0 0,0-1 0 0 0,0 1 0 0 0,1-1 1 0 0,0 1-1 0 0,0 0 0 0 0,1 0 0 0 0,0 0 1 0 0,0-1-1 0 0,1 1 0 0 0,0 0 0 0 0,0 0 1 0 0,2 8-1 0 0,-1-10-22 0 0,0 0-1 0 0,0 0 1 0 0,0 0 0 0 0,1 0 0 0 0,-1-1-1 0 0,1 1 1 0 0,0-1 0 0 0,1 1-1 0 0,-1-1 1 0 0,1 0 0 0 0,0 0 0 0 0,5 4-1 0 0,-2-4 5 0 0,-1 1 0 0 0,1-1-1 0 0,0 0 1 0 0,1-1-1 0 0,-1 0 1 0 0,1 0-1 0 0,12 3 1 0 0,-3-3 33 0 0,0 0 0 0 0,1-1 0 0 0,0-1-1 0 0,-1-1 1 0 0,1 0 0 0 0,32-6 0 0 0,-29 3 434 0 0,0 1 0 0 0,-1 0 0 0 0,26 3 0 0 0,-42-1-425 0 0,0 1-1 0 0,0 0 0 0 0,0 0 1 0 0,0 0-1 0 0,0 1 1 0 0,0-1-1 0 0,-1 1 0 0 0,1 0 1 0 0,-1 0-1 0 0,5 3 0 0 0,32 30 113 0 0,-24-21-162 0 0,8 5-32 0 0,-12-9-561 0 0,0 0-1 0 0,20 22 1 0 0,-32-32 496 0 0,0 1 1 0 0,1-1 0 0 0,-1 0 0 0 0,0 1-1 0 0,1-1 1 0 0,-1 0 0 0 0,0 1 0 0 0,0-1-1 0 0,1 1 1 0 0,-1-1 0 0 0,0 1 0 0 0,0-1-1 0 0,0 0 1 0 0,1 1 0 0 0,-1-1-1 0 0,0 1 1 0 0,0-1 0 0 0,0 1 0 0 0,0-1-1 0 0,0 1 1 0 0,0-1 0 0 0,0 1 0 0 0,0-1-1 0 0,0 1 1 0 0,0-1 0 0 0,0 1 0 0 0,-1-1-1 0 0,1 1 1 0 0,0-1 0 0 0,0 0 0 0 0,0 1-1 0 0,-1-1 1 0 0,1 1 0 0 0,0-1 0 0 0,0 1-1 0 0,-1-1 1 0 0,1 0 0 0 0,0 1 0 0 0,-1-1-1 0 0,1 0 1 0 0,0 1 0 0 0,-1-1 0 0 0,1 0-1 0 0,-1 0 1 0 0,1 1 0 0 0,0-1-1 0 0,-1 0 1 0 0,1 0 0 0 0,-1 0 0 0 0,1 0-1 0 0,-2 1 1 0 0,-1 0-1663 0 0,-1 0 0 0 0,0 0 0 0 0,1-1-1 0 0,-1 1 1 0 0,-6-1 0 0 0,-3 0-5615 0 0</inkml:trace>
</inkml:ink>
</file>

<file path=ppt/ink/ink2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23:05.3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273 1 496 0 0,'0'0'15787'0'0,"-6"15"-15042"0"0,-1 6-565 0 0,-27 63 243 0 0,7-19-301 0 0,9-21-494 0 0,-24 43-1 0 0,35-74-521 0 0,-1 0 1 0 0,-1 0-1 0 0,0-1 0 0 0,-1 0 0 0 0,0-1 0 0 0,0 0 0 0 0,-18 13 1 0 0,26-22 373 0 0,0-1 1 0 0,0 0 0 0 0,0 1 0 0 0,0-1 0 0 0,0 0 0 0 0,0 0 0 0 0,-4 1 0 0 0,-21 0-5106 0 0</inkml:trace>
</inkml:ink>
</file>

<file path=ppt/ink/ink2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23:05.7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9253 0 0,'0'0'3756'0'0,"103"12"-7708"0"0,-81 0 744 0 0,14-5-2641 0 0</inkml:trace>
  <inkml:trace contextRef="#ctx0" brushRef="#br0" timeOffset="1">560 236 6309 0 0,'0'0'9684'0'0,"29"7"-9772"0"0,-23-7-328 0 0,-2 0-452 0 0,2 2-288 0 0,-4 3-480 0 0,-2 2-684 0 0,-47-28-7189 0 0</inkml:trace>
</inkml:ink>
</file>

<file path=ppt/ink/ink2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23:13.9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6913 579 3636 0 0,'0'0'5656'0'0,"-14"0"-4996"0"0,-96 0 1704 0 0,80 0-1294 0 0,-83 0 1384 0 0,-139-17 0 0 0,-182-20-261 0 0,383 34-2152 0 0,-95-7 36 0 0,-603-21 1308 0 0,617 31-1366 0 0,-560-12-85 0 0,521 3 143 0 0,-887-61-37 0 0,521 35-157 0 0,94 8 372 0 0,-158-8 143 0 0,309 20-300 0 0,-202-5 519 0 0,347 16-90 0 0,107 2-539 0 0,0 2 1 0 0,0 2-1 0 0,0 1 0 0 0,-55 12 1 0 0,75-11 6 0 0,16-4 2 0 0,0 1-1 0 0,-1 0 1 0 0,1 0-1 0 0,0 0 1 0 0,-7 3-1 0 0,10-3-2 0 0,0-1 1 0 0,0 0-1 0 0,0 1 0 0 0,-1-1 1 0 0,1 0-1 0 0,0 1 0 0 0,0-1 0 0 0,0 0 1 0 0,0 0-1 0 0,0 0 0 0 0,0 0 1 0 0,-1 0-1 0 0,1 0 0 0 0,0-1 0 0 0,0 1 1 0 0,0 0-1 0 0,0 0 0 0 0,0-1 0 0 0,0 1 1 0 0,0-1-1 0 0,0 1 0 0 0,0-1 1 0 0,0 1-1 0 0,0-1 0 0 0,0 0 0 0 0,0 1 1 0 0,0-1-1 0 0,0 0 0 0 0,0 0 0 0 0,1 0 1 0 0,-1 0-1 0 0,0 0 0 0 0,1 1 1 0 0,-1-1-1 0 0,0-2 0 0 0,-2-2-32 0 0,0 0-1 0 0,1 0 0 0 0,0 0 1 0 0,0-1-1 0 0,-3-8 1 0 0,-2-26-120 0 0,-3-54 1 0 0,1 10 149 0 0,9 83 15 0 0,0 0-1 0 0,0 0 1 0 0,0 0 0 0 0,0 1-1 0 0,0-1 1 0 0,0 0 0 0 0,-1 0-1 0 0,1 0 1 0 0,0 1 0 0 0,-1-1-1 0 0,1 0 1 0 0,0 1 0 0 0,-1-1-1 0 0,0-1 1 0 0,1 2-9 0 0,0 0 1 0 0,0 0-1 0 0,-1 0 0 0 0,1 0 0 0 0,0 0 1 0 0,0 0-1 0 0,0 0 0 0 0,-1 0 0 0 0,1 0 1 0 0,0 0-1 0 0,0 0 0 0 0,0 0 0 0 0,-1 0 1 0 0,1 0-1 0 0,0 1 0 0 0,0-1 0 0 0,0 0 1 0 0,-1 0-1 0 0,1 0 0 0 0,0 0 0 0 0,0 0 1 0 0,0 0-1 0 0,0 0 0 0 0,-1 1 0 0 0,1-1 1 0 0,0 0-1 0 0,0 0 0 0 0,0 0 0 0 0,0 0 1 0 0,0 0-1 0 0,0 1 0 0 0,0-1 0 0 0,-1 0 1 0 0,-8 22-93 0 0,-4 30 119 0 0,3 0 0 0 0,2 1 0 0 0,2 0 0 0 0,2 82-1 0 0,4-127-33 0 0,0 0-1 0 0,1 1 1 0 0,0-1-1 0 0,0 0 0 0 0,1 1 1 0 0,0-1-1 0 0,6 16 1 0 0,-7-22-1 0 0,1 1 1 0 0,-1 0 0 0 0,1 0-1 0 0,0-1 1 0 0,0 1-1 0 0,0-1 1 0 0,0 0 0 0 0,0 1-1 0 0,0-1 1 0 0,1 0 0 0 0,-1 0-1 0 0,1 0 1 0 0,0-1 0 0 0,-1 1-1 0 0,1-1 1 0 0,0 1 0 0 0,0-1-1 0 0,0 0 1 0 0,0 0-1 0 0,0 0 1 0 0,0 0 0 0 0,0-1-1 0 0,5 1 1 0 0,63 3-2035 0 0,-24-3-6864 0 0,-39 0 4083 0 0,1 3-1558 0 0</inkml:trace>
</inkml:ink>
</file>

<file path=ppt/ink/ink2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23:14.4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1 173 1032 0 0,'0'0'14255'0'0,"2"-12"-13853"0"0,9-42 72 0 0,-10 50-416 0 0,0 0 0 0 0,1 1 0 0 0,0-1 0 0 0,0 1 1 0 0,0-1-1 0 0,0 1 0 0 0,0 0 0 0 0,1 0 0 0 0,-1 0 0 0 0,1 0 0 0 0,0 0 1 0 0,0 0-1 0 0,0 1 0 0 0,0 0 0 0 0,0-1 0 0 0,6-1 0 0 0,0-2 34 0 0,2-1-46 0 0,0 0 1 0 0,0 1 0 0 0,1 0-1 0 0,15-5 1 0 0,-20 9-32 0 0,0 0 1 0 0,0 0-1 0 0,0 1 1 0 0,0 0 0 0 0,1 0-1 0 0,-1 0 1 0 0,0 1 0 0 0,15 2-1 0 0,-20-2-15 0 0,0 1 0 0 0,0 0-1 0 0,1 0 1 0 0,-1 0 0 0 0,0 0 0 0 0,0 0-1 0 0,0 0 1 0 0,0 1 0 0 0,-1-1-1 0 0,1 0 1 0 0,0 1 0 0 0,0 0 0 0 0,-1-1-1 0 0,1 1 1 0 0,-1 0 0 0 0,0 0-1 0 0,1 0 1 0 0,-1 0 0 0 0,0 0 0 0 0,0 0-1 0 0,0 0 1 0 0,-1 1 0 0 0,1-1-1 0 0,0 0 1 0 0,-1 0 0 0 0,1 3 0 0 0,1 8 53 0 0,0-1 1 0 0,-1 1-1 0 0,0 17 1 0 0,-1-26-50 0 0,-1 15 47 0 0,0-11-11 0 0,1 0 0 0 0,0 0 1 0 0,1 0-1 0 0,1 12 0 0 0,-1-18-35 0 0,-1 0 0 0 0,1 0 0 0 0,-1 0 0 0 0,1-1 0 0 0,0 1 0 0 0,0 0 0 0 0,0-1 0 0 0,0 1 0 0 0,0 0 0 0 0,0-1 0 0 0,0 1 0 0 0,0-1 0 0 0,1 1 0 0 0,-1-1 0 0 0,1 0 0 0 0,-1 0 0 0 0,1 0 0 0 0,-1 0 0 0 0,1 0 0 0 0,0 0 0 0 0,-1 0 0 0 0,1 0 0 0 0,4 1 0 0 0,7 1 78 0 0,1-1-1 0 0,1-1 1 0 0,14 1-1 0 0,-10-2 67 0 0,26 6 0 0 0,-40-5-82 0 0,0 0 1 0 0,0 0-1 0 0,0 1 0 0 0,0-1 0 0 0,-1 1 0 0 0,1 1 1 0 0,-1-1-1 0 0,1 1 0 0 0,7 5 0 0 0,-11-6-34 0 0,1-1 0 0 0,-1 1 0 0 0,0 0 0 0 0,0-1 0 0 0,0 1-1 0 0,0 0 1 0 0,0-1 0 0 0,-1 1 0 0 0,1 0 0 0 0,0 0 0 0 0,-1 0 0 0 0,1 0 0 0 0,-1 0 0 0 0,0 0-1 0 0,0 0 1 0 0,0 0 0 0 0,0 0 0 0 0,0 0 0 0 0,0 0 0 0 0,0 0 0 0 0,-1-1 0 0 0,1 1-1 0 0,-1 3 1 0 0,-2 3 3 0 0,1 0-1 0 0,-2 0 1 0 0,1 0-1 0 0,-5 7 1 0 0,0-1-520 0 0,-1-1 1 0 0,0 0-1 0 0,-1 0 0 0 0,0-1 1 0 0,-21 17-1 0 0,22-22-1269 0 0,5-5-1586 0 0,3-2 3116 0 0,1 0 1 0 0,0 0-1 0 0,0 0 0 0 0,-1 0 1 0 0,1 0-1 0 0,0 0 1 0 0,-1-1-1 0 0,1 1 0 0 0,0 0 1 0 0,0 0-1 0 0,-1 0 0 0 0,1 0 1 0 0,0 0-1 0 0,-2-2-1113 0 0,0-10-6199 0 0</inkml:trace>
</inkml:ink>
</file>

<file path=ppt/ink/ink2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23:14.8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212 245 6901 0 0,'0'0'9091'0'0,"-7"13"-8572"0"0,-2 4-339 0 0,3-5-26 0 0,0-1 0 0 0,-1 0 0 0 0,-10 13-1 0 0,13-18-102 0 0,-1-1 0 0 0,1 0 0 0 0,-1 0 0 0 0,0 0 0 0 0,0-1 0 0 0,0 0 0 0 0,-8 5 0 0 0,10-7-28 0 0,0-1 0 0 0,0 1 0 0 0,-1-1 1 0 0,1 0-1 0 0,-1 0 0 0 0,1 0 0 0 0,-1 0 1 0 0,1-1-1 0 0,-1 1 0 0 0,0-1 0 0 0,1 0 1 0 0,-1 0-1 0 0,1 0 0 0 0,-1-1 0 0 0,-4 0 1 0 0,5 0-15 0 0,0 0 0 0 0,1 0 0 0 0,-1 0-1 0 0,1-1 1 0 0,-1 1 0 0 0,1-1 0 0 0,0 1 0 0 0,-1-1 0 0 0,1 0 0 0 0,0 0 0 0 0,0 0 0 0 0,0 0 0 0 0,1 0 0 0 0,-1-1 0 0 0,0 1 0 0 0,1 0 0 0 0,-1-1 0 0 0,1 1 0 0 0,0-1 0 0 0,0 0 0 0 0,0 1 0 0 0,0-1 0 0 0,0-4-1 0 0,-2-5 42 0 0,1-1-1 0 0,0 1 0 0 0,1-25 0 0 0,1 28 50 0 0,1 0-1 0 0,0 0 1 0 0,0 0 0 0 0,1 0 0 0 0,0 0-1 0 0,0 0 1 0 0,1 1 0 0 0,1-1-1 0 0,-1 1 1 0 0,1 0 0 0 0,1 0 0 0 0,-1 0-1 0 0,1 0 1 0 0,1 1 0 0 0,0 0-1 0 0,6-7 1 0 0,-2 5 12 0 0,-1 0 0 0 0,2 1 0 0 0,-1 1 1 0 0,1 0-1 0 0,0 0 0 0 0,1 1 0 0 0,-1 0 0 0 0,1 1 0 0 0,1 0 0 0 0,21-5 0 0 0,-8 5-456 0 0,0 2-1 0 0,45-2 0 0 0,5 1-7497 0 0,-53 0 2420 0 0,6-7-1671 0 0</inkml:trace>
</inkml:ink>
</file>

<file path=ppt/ink/ink2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23:15.4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 0 752 0 0,'0'0'6445'0'0,"-6"26"-13642"0"0</inkml:trace>
</inkml:ink>
</file>

<file path=ppt/ink/ink2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23:16.5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93 579 760 0 0,'0'36'525'0'0,"0"-36"-497"0"0,0 1-1 0 0,0-1 0 0 0,-1 0 1 0 0,1 1-1 0 0,0-1 1 0 0,0 0-1 0 0,0 1 0 0 0,0-1 1 0 0,0 0-1 0 0,0 1 0 0 0,0-1 1 0 0,-1 0-1 0 0,1 1 0 0 0,0-1 1 0 0,0 0-1 0 0,-1 0 0 0 0,1 1 1 0 0,0-1-1 0 0,0 0 0 0 0,-1 0 1 0 0,1 1-1 0 0,0-1 0 0 0,0 0 1 0 0,-1 0-1 0 0,1 0 0 0 0,0 0 1 0 0,-1 0-1 0 0,1 1 0 0 0,0-1 1 0 0,-1 0-1 0 0,1 0 0 0 0,0 0 1 0 0,-1 0-1 0 0,-11-1 1228 0 0,10 1-933 0 0,-52-1 5142 0 0,38 0 4187 0 0,24 1-9208 0 0,1 1 0 0 0,-1 0 0 0 0,10 3-1 0 0,13 2 82 0 0,43-1-170 0 0,0-4 1 0 0,0-2 0 0 0,125-19-1 0 0,645-107 89 0 0,-382 79-186 0 0,1 23-235 0 0,108-7-58 0 0,-84-41 202 0 0,-219 26-235 0 0,71-9 54 0 0,17-3 18 0 0,2 16 139 0 0,525-7-78 0 0,-584 50 245 0 0,-72 22-224 0 0,-66-3-54 0 0,-95-12 5 0 0,-34-2-269 0 0,36-1-1 0 0,-67-4 170 0 0,1 0-1 0 0,-1 0 0 0 0,0-1 0 0 0,0 1 1 0 0,0 0-1 0 0,0-1 0 0 0,0 1 0 0 0,0-1 1 0 0,0 1-1 0 0,0-1 0 0 0,0 0 0 0 0,0 1 0 0 0,0-1 1 0 0,0 0-1 0 0,0 0 0 0 0,0 0 0 0 0,0 0 1 0 0,0-1-1 0 0,0 2 32 0 0,-1-1 1 0 0,1 0 0 0 0,-1 1-1 0 0,0-1 1 0 0,1 1-1 0 0,-1-1 1 0 0,0 1-1 0 0,0-1 1 0 0,1 0 0 0 0,-1 1-1 0 0,0-1 1 0 0,0 0-1 0 0,0 1 1 0 0,0-1-1 0 0,0 0 1 0 0,0 1 0 0 0,0-1-1 0 0,0 0 1 0 0,0 1-1 0 0,0-1 1 0 0,0 0-1 0 0,0 1 1 0 0,0-1 0 0 0,-1 0-1 0 0,1 1 1 0 0,0-1-1 0 0,0 1 1 0 0,-1-1-1 0 0,1 0 1 0 0,0 1 0 0 0,-1-1-1 0 0,0 0 1 0 0,-11-9-392 0 0,9 8 350 0 0,0 0 0 0 0,0 0-1 0 0,0 0 1 0 0,0-1 0 0 0,1 0-1 0 0,-1 1 1 0 0,1-1 0 0 0,0 0-1 0 0,-4-6 1 0 0,6 6 176 0 0,-1 0-1 0 0,1 0 1 0 0,0 0 0 0 0,0 1-1 0 0,0-1 1 0 0,0 0 0 0 0,0 0 0 0 0,1 0-1 0 0,-1 0 1 0 0,1 0 0 0 0,1-3 0 0 0,1 6 2 0 0,0-1-1 0 0,-1 1 1 0 0,1 0 0 0 0,0 0 0 0 0,0 0 0 0 0,3 1 0 0 0,-2-1-24 0 0,-1 0-64 0 0,0 1 0 0 0,0-1 0 0 0,0 1 0 0 0,0 0 0 0 0,0 0 0 0 0,-1 0 0 0 0,1 0 0 0 0,0 1 0 0 0,-1-1 0 0 0,1 1 0 0 0,-1-1 0 0 0,1 1 0 0 0,-1 0 0 0 0,0 0 0 0 0,4 4 0 0 0,2 2 6 0 0,-1 1-1 0 0,10 16 0 0 0,-12-18-8 0 0,-2 0 0 0 0,1 1 0 0 0,-1-1 1 0 0,3 8-1 0 0,-5-11-31 0 0,0-1 0 0 0,0 1 0 0 0,-1-1 0 0 0,1 1 1 0 0,-1 0-1 0 0,0-1 0 0 0,0 1 0 0 0,0 0 0 0 0,0-1 1 0 0,-1 1-1 0 0,0 4 0 0 0,0-7 2 0 0,1 0 1 0 0,-1 0-1 0 0,1 0 1 0 0,-1 0-1 0 0,0 0 1 0 0,0 0-1 0 0,0 0 1 0 0,1-1-1 0 0,-1 1 1 0 0,0 0-1 0 0,0 0 0 0 0,0-1 1 0 0,0 1-1 0 0,0-1 1 0 0,0 1-1 0 0,0-1 1 0 0,0 1-1 0 0,-1-1 1 0 0,0 1-1 0 0,-26 5-376 0 0,22-6 263 0 0,-22 3-302 0 0,-49-1 0 0 0,54-2 481 0 0,-9-2 239 0 0,36 15-555 0 0,-4-12 260 0 0,3 4-560 0 0,0 0-1 0 0,-1 0 0 0 0,0 1 0 0 0,3 10 1 0 0,-5-15 145 0 0,1 1 0 0 0,-1-1 0 0 0,0 0 0 0 0,0 1 0 0 0,0-1 0 0 0,0 0 0 0 0,0 1 1 0 0,0-1-1 0 0,-1 0 0 0 0,1 1 0 0 0,0-1 0 0 0,-1 0 0 0 0,1 1 0 0 0,-1-1 0 0 0,1 0 0 0 0,-1 0 0 0 0,1 1 1 0 0,-1-1-1 0 0,0 0 0 0 0,0 0 0 0 0,0 0 0 0 0,0 0 0 0 0,1 0 0 0 0,-1 0 0 0 0,-1 0 0 0 0,1 0 0 0 0,-2 1 1 0 0,-4 0-2291 0 0,7-3 2623 0 0,-1 1 0 0 0,1 0 1 0 0,-1-1-1 0 0,1 1 1 0 0,0 0-1 0 0,-1-1 0 0 0,1 1 1 0 0,0-1-1 0 0,0 1 0 0 0,-1 0 1 0 0,1-1-1 0 0,0 1 1 0 0,0-1-1 0 0,0 1 0 0 0,-1-1 1 0 0,1 1-1 0 0,0-1 0 0 0,0 1 1 0 0,0-1-1 0 0,0 1 1 0 0,0-1-1 0 0,0 1 0 0 0,0-1 1 0 0,1-22-546 0 0,6-31 1 0 0</inkml:trace>
</inkml:ink>
</file>

<file path=ppt/ink/ink2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23:17.3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0 199 3860 0 0,'0'0'11183'0'0,"2"-14"-10575"0"0,10-42-158 0 0,-11 54-416 0 0,0 0-1 0 0,-1 0 1 0 0,1 0-1 0 0,0 0 1 0 0,0 0-1 0 0,0 0 1 0 0,1 0 0 0 0,-1 1-1 0 0,0-1 1 0 0,1 0-1 0 0,-1 1 1 0 0,1-1-1 0 0,-1 1 1 0 0,1-1-1 0 0,0 1 1 0 0,0 0-1 0 0,0 0 1 0 0,3-2-1 0 0,4-2 114 0 0,13-9 98 0 0,2 2 0 0 0,0 0 0 0 0,0 1 0 0 0,1 2 0 0 0,0 0 0 0 0,1 2 0 0 0,39-7 0 0 0,-52 12-245 0 0,0 1-1 0 0,15 1 0 0 0,-16 0-112 0 0,-12 0 109 0 0,1 0 0 0 0,-1 0 0 0 0,0 0 0 0 0,1 0 0 0 0,-1 0 0 0 0,0 1 0 0 0,0-1-1 0 0,1 0 1 0 0,-1 0 0 0 0,0 0 0 0 0,0 0 0 0 0,1 0 0 0 0,-1 0 0 0 0,0 1 0 0 0,0-1-1 0 0,1 0 1 0 0,-1 0 0 0 0,0 0 0 0 0,0 1 0 0 0,0-1 0 0 0,1 0 0 0 0,-1 0 0 0 0,0 1 0 0 0,0-1-1 0 0,0 0 1 0 0,0 0 0 0 0,0 1 0 0 0,0-1 0 0 0,1 1 0 0 0,-1 11 2 0 0,-5 11 161 0 0,3-19-104 0 0,1 0 0 0 0,-1 1-1 0 0,1-1 1 0 0,0 1-1 0 0,0-1 1 0 0,0 1 0 0 0,0 0-1 0 0,1-1 1 0 0,0 1 0 0 0,0 4-1 0 0,1-5-5 0 0,0-1 0 0 0,-1 1 0 0 0,2-1 0 0 0,-1 1 0 0 0,0-1 0 0 0,1 0 0 0 0,-1 0 0 0 0,1 0 0 0 0,0 0 0 0 0,0 0 0 0 0,0 0 0 0 0,0 0 0 0 0,5 4 0 0 0,-4-4-62 0 0,1 0 156 0 0,-1 1 0 0 0,1 0 0 0 0,-1-1 1 0 0,0 2-1 0 0,0-1 0 0 0,5 8 0 0 0,-8-11-118 0 0,0 0 0 0 0,1 1-1 0 0,-1-1 1 0 0,0 1 0 0 0,0-1-1 0 0,1 0 1 0 0,-1 1 0 0 0,0-1-1 0 0,0 1 1 0 0,-1-1 0 0 0,1 0-1 0 0,0 1 1 0 0,0-1 0 0 0,-1 1-1 0 0,1-1 1 0 0,-1 0 0 0 0,1 0-1 0 0,-1 1 1 0 0,0-1 0 0 0,1 0-1 0 0,-1 0 1 0 0,0 1-1 0 0,0-1 1 0 0,0 0 0 0 0,0 0-1 0 0,0 0 1 0 0,0 0 0 0 0,0 0-1 0 0,-2 1 1 0 0,-32 24-562 0 0,22-17-2557 0 0,0 1-5053 0 0</inkml:trace>
</inkml:ink>
</file>

<file path=ppt/ink/ink2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23:18.1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120 202 1356 0 0,'0'0'2163'0'0,"11"0"-2138"0"0,53 0 380 0 0,-64 0-258 0 0,1 0-1 0 0,0 0 1 0 0,-1-1 0 0 0,1 1-1 0 0,0 0 1 0 0,-1 0-1 0 0,1-1 1 0 0,-1 1 0 0 0,1-1-1 0 0,-1 1 1 0 0,1 0-1 0 0,-1-1 1 0 0,1 1 0 0 0,-1-1-1 0 0,1 1 1 0 0,-1-1 0 0 0,1 0-1 0 0,-1 1 1 0 0,0-1-1 0 0,1 1 1 0 0,-1-1 0 0 0,0 0-1 0 0,0 1 1 0 0,1-1 0 0 0,-1 0-1 0 0,0 1 1 0 0,0-1-1 0 0,0 0 1 0 0,0-1 0 0 0,2-22 2008 0 0,-2 23-1900 0 0,0 0-132 0 0,0-1 0 0 0,0 0-1 0 0,0 1 1 0 0,0-1 0 0 0,-1 1 0 0 0,1-1 0 0 0,0 0 0 0 0,-1 1 0 0 0,1-1 0 0 0,-1 1 0 0 0,1-1 0 0 0,-1 1 0 0 0,0 0 0 0 0,1-1 0 0 0,-1 1-1 0 0,0 0 1 0 0,0-1 0 0 0,0 1 0 0 0,0 0 0 0 0,-1 0 0 0 0,1 0 0 0 0,0 0 0 0 0,0 0 0 0 0,-1 0 0 0 0,1 0 0 0 0,0 0 0 0 0,-1 1 0 0 0,1-1 0 0 0,-1 0-1 0 0,1 1 1 0 0,-1-1 0 0 0,1 1 0 0 0,-1 0 0 0 0,-2-1 0 0 0,-2 0-28 0 0,1 0-1 0 0,-1 0 0 0 0,0 0 1 0 0,0 1-1 0 0,1-1 1 0 0,-1 2-1 0 0,0-1 1 0 0,0 0-1 0 0,0 1 1 0 0,1 0-1 0 0,-1 1 1 0 0,1-1-1 0 0,-1 1 1 0 0,1 0-1 0 0,-1 1 1 0 0,1-1-1 0 0,0 1 0 0 0,0 0 1 0 0,0 0-1 0 0,1 0 1 0 0,-1 1-1 0 0,1 0 1 0 0,0 0-1 0 0,0 0 1 0 0,0 0-1 0 0,0 1 1 0 0,1-1-1 0 0,-1 1 1 0 0,1 0-1 0 0,1 0 0 0 0,-1 0 1 0 0,1 1-1 0 0,-1-1 1 0 0,-1 9-1 0 0,3-10-105 0 0,0 1-1 0 0,0 0 1 0 0,0 0 0 0 0,0-1-1 0 0,1 1 1 0 0,0 0-1 0 0,0 0 1 0 0,0 0 0 0 0,1 0-1 0 0,-1 0 1 0 0,1 0-1 0 0,0-1 1 0 0,1 1-1 0 0,2 7 1 0 0,-3-10-4 0 0,0 1-1 0 0,1-1 1 0 0,-1 0 0 0 0,1 0-1 0 0,-1 0 1 0 0,1 0 0 0 0,0 0-1 0 0,0 0 1 0 0,-1 0 0 0 0,1 0-1 0 0,1-1 1 0 0,-1 1 0 0 0,0-1-1 0 0,0 1 1 0 0,1-1 0 0 0,-1 0-1 0 0,0 0 1 0 0,1 0 0 0 0,-1 0-1 0 0,1-1 1 0 0,0 1 0 0 0,-1-1-1 0 0,1 1 1 0 0,-1-1 0 0 0,1 0-1 0 0,0 0 1 0 0,-1 0 0 0 0,4-1-1 0 0,-4 1 29 0 0,0-1 0 0 0,0 0-1 0 0,0 0 1 0 0,0 1 0 0 0,0-1 0 0 0,0-1-1 0 0,0 1 1 0 0,0 0 0 0 0,-1 0-1 0 0,1-1 1 0 0,0 1 0 0 0,-1-1 0 0 0,1 1-1 0 0,-1-1 1 0 0,1 0 0 0 0,-1 1-1 0 0,0-1 1 0 0,0 0 0 0 0,0 0 0 0 0,0 0-1 0 0,0 0 1 0 0,0 0 0 0 0,0-3-1 0 0,1-2 52 0 0,1 0-1 0 0,-2 0 1 0 0,1 0-1 0 0,-1 0 0 0 0,0-13 1 0 0,-1 13 20 0 0,0-17 211 0 0,0 24-293 0 0,0-1-1 0 0,0 1 0 0 0,0-1 0 0 0,0 0 1 0 0,0 1-1 0 0,0-1 0 0 0,0 1 0 0 0,0-1 1 0 0,-1 1-1 0 0,1-1 0 0 0,0 1 0 0 0,0-1 1 0 0,0 1-1 0 0,-1 0 0 0 0,1-1 1 0 0,0 1-1 0 0,-1-1 0 0 0,1 1 0 0 0,0-1 1 0 0,-1 1-1 0 0,1 0 0 0 0,-1-1 0 0 0,1 1 1 0 0,-1 0-1 0 0,1-1 0 0 0,0 1 0 0 0,-1 0 1 0 0,1 0-1 0 0,-1 0 0 0 0,1-1 1 0 0,-1 1-1 0 0,0 0 0 0 0,1 0-100 0 0,-4 14-723 0 0,4-10 799 0 0,-1-1 0 0 0,1 0-1 0 0,0 0 1 0 0,0 1-1 0 0,0-1 1 0 0,0 0 0 0 0,0 1-1 0 0,1-1 1 0 0,-1 0 0 0 0,1 0-1 0 0,0 0 1 0 0,0 0-1 0 0,1 0 1 0 0,-1 0 0 0 0,3 4-1 0 0,-3-4 54 0 0,1 0 0 0 0,-1 0 0 0 0,1 0 1 0 0,-1 1-1 0 0,0-1 0 0 0,0 0 0 0 0,0 0 0 0 0,-1 0 0 0 0,1 1 0 0 0,-1-1 0 0 0,1 0 0 0 0,-1 1 0 0 0,0-1 0 0 0,-1 1 0 0 0,1-1 0 0 0,-1 0 0 0 0,1 0 0 0 0,-1 1 0 0 0,0-1 0 0 0,-2 5 1 0 0,2-6-2 0 0,0 1 0 0 0,-1-1 0 0 0,1 0 0 0 0,-1 1 0 0 0,1-1 1 0 0,-1 0-1 0 0,0 0 0 0 0,0 0 0 0 0,0 0 0 0 0,0 0 1 0 0,0-1-1 0 0,0 1 0 0 0,0-1 0 0 0,-1 1 0 0 0,1-1 1 0 0,-1 0-1 0 0,1 0 0 0 0,-1 0 0 0 0,1 0 0 0 0,-1 0 0 0 0,0-1 1 0 0,1 1-1 0 0,-1-1 0 0 0,0 1 0 0 0,-2-1 0 0 0,2 0-13 0 0,1 0 0 0 0,-1 0-1 0 0,1 0 1 0 0,-1-1 0 0 0,1 1-1 0 0,-1-1 1 0 0,1 1-1 0 0,-1-1 1 0 0,1 0 0 0 0,0 0-1 0 0,-1 0 1 0 0,1 0 0 0 0,0 0-1 0 0,0-1 1 0 0,0 1-1 0 0,0-1 1 0 0,0 1 0 0 0,0-1-1 0 0,0 0 1 0 0,0 0 0 0 0,1 0-1 0 0,-1 0 1 0 0,1 0-1 0 0,-1 0 1 0 0,1 0 0 0 0,0 0-1 0 0,0 0 1 0 0,0-1 0 0 0,-2-3-1 0 0,2 1-9 0 0,-1 1 1 0 0,1-1-1 0 0,0 1 1 0 0,0-1-1 0 0,0 1 0 0 0,0-1 1 0 0,1 0-1 0 0,0 1 0 0 0,0-1 1 0 0,0 0-1 0 0,0 1 1 0 0,1-1-1 0 0,0 0 0 0 0,1-4 1 0 0,0 3-2 0 0,1-1 1 0 0,0 1 0 0 0,0 1 0 0 0,0-1-1 0 0,1 0 1 0 0,-1 1 0 0 0,1 0 0 0 0,1 0-1 0 0,4-5 1 0 0,6-3-60 0 0,0 0 1 0 0,1 2-1 0 0,0 0 0 0 0,1 0 1 0 0,30-13-1 0 0,-14 10-212 0 0,64-18-1 0 0,38-1-1030 0 0,-102 26 800 0 0,22-3-3383 0 0,77-5-1 0 0,-102 13-407 0 0</inkml:trace>
</inkml:ink>
</file>

<file path=ppt/ink/ink2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23:18.8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1 232 3340 0 0,'0'0'11042'0'0,"5"-1"-10432"0"0,152-38 3273 0 0,-49 10-2752 0 0,406-58 711 0 0,-218 69-701 0 0,-95 8-934 0 0,58-3-228 0 0,-231 9 13 0 0,8-1-31 0 0,-29 3-1374 0 0,-7 2 1397 0 0,1 0 1 0 0,-1 0-1 0 0,0 0 1 0 0,1 0 0 0 0,-1 0-1 0 0,0-1 1 0 0,1 1 0 0 0,-1 0-1 0 0,0 0 1 0 0,1 0 0 0 0,-1 0-1 0 0,1 0 1 0 0,-1 1 0 0 0,0-1-1 0 0,1 0 1 0 0,-1 0 0 0 0,0 0-1 0 0,1 0 1 0 0,-1 0-1 0 0,0 0 1 0 0,1 1 0 0 0,-1-1-1 0 0,0 0 1 0 0,1 0 0 0 0,-1 0-1 0 0,0 1 1 0 0,0-1 0 0 0,1 0-1 0 0,-1 0 1 0 0,0 1 0 0 0,0-1-1 0 0,1 1 1 0 0,-28-17-6288 0 0,11 7 1519 0 0,12 6 2450 0 0,54 31-5453 0 0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39:30.5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145 455 92 0 0,'0'0'3608'0'0,"-6"-5"-3188"0"0,-38-26 2366 0 0,3 9 3769 0 0,34 17-5352 0 0,4 3-854 0 0,0-1 0 0 0,-1 1 0 0 0,1 0-1 0 0,0 0 1 0 0,-1 0 0 0 0,1 0-1 0 0,-1 1 1 0 0,1 0 0 0 0,-1 0 0 0 0,0 0-1 0 0,-4-1 1 0 0,8 2-337 0 0,0 0 0 0 0,0 0 0 0 0,0 0 0 0 0,0 0 0 0 0,0 0 0 0 0,0 0 0 0 0,0 0 0 0 0,1 0 0 0 0,-1 0 0 0 0,0 0-1 0 0,0-1 1 0 0,0 1 0 0 0,0 0 0 0 0,0 0 0 0 0,0 0 0 0 0,0 0 0 0 0,0 0 0 0 0,0 0 0 0 0,0 0 0 0 0,0 0 0 0 0,0 0 0 0 0,0 0 0 0 0,0 0 0 0 0,0 0 0 0 0,0 0 0 0 0,0-1 0 0 0,0 1 0 0 0,0 0-1 0 0,0 0 1 0 0,0 0 0 0 0,0 0 0 0 0,0 0 0 0 0,0 0 0 0 0,0 0 0 0 0,0 0 0 0 0,0 0 0 0 0,0 0 0 0 0,0 0 0 0 0,0-1 0 0 0,0 1 0 0 0,0 0 0 0 0,0 0 0 0 0,0 0 0 0 0,0 0 0 0 0,0 0 0 0 0,0 0-1 0 0,0 0 1 0 0,0 0 0 0 0,-1 0 0 0 0,1 0 0 0 0,0 0 0 0 0,0 0 0 0 0,0 0 0 0 0,0 0 0 0 0,0 0 0 0 0,0 0 0 0 0,0 0 0 0 0,0 0 0 0 0,7-5 268 0 0,120-58 237 0 0,2 6-1 0 0,2 5 1 0 0,242-60-1 0 0,-344 106-463 0 0,-1 0 93 0 0,-2-1-1 0 0,1-1 1 0 0,28-12 0 0 0,-54 19-67 0 0,1 0 1 0 0,-1 1-1 0 0,0-1 1 0 0,0 0-1 0 0,1 0 1 0 0,-1 0-1 0 0,0 0 0 0 0,0 0 1 0 0,0 0-1 0 0,0 0 1 0 0,0 0-1 0 0,0 0 1 0 0,-1 0-1 0 0,1-1 0 0 0,1-1 1 0 0,3-6-2 0 0,-5 8-97 0 0,0-3-2238 0 0,17 34-15528 0 0,-34-58 13961 0 0</inkml:trace>
</inkml:ink>
</file>

<file path=ppt/ink/ink2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23:19.8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6689 0 0,'0'0'7424'0'0,"7"12"-7420"0"0,1 2-8 0 0,1 2-14 0 0,0 0 1 0 0,12 32-1 0 0,108 317-8678 0 0,-111-307 5896 0 0</inkml:trace>
</inkml:ink>
</file>

<file path=ppt/ink/ink2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23:20.0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43 1 1228 0 0,'0'81'2020'0'0,"-3"-33"64"0"0,-3 7-611 0 0,0 12-213 0 0,-2 7-288 0 0,2 1-236 0 0,0-1-296 0 0,1 0-232 0 0,2 1-200 0 0,3-1-8 0 0,0 5-116 0 0,0 2-840 0 0,0 5-664 0 0,0-21-1037 0 0,0 41-1863 0 0</inkml:trace>
</inkml:ink>
</file>

<file path=ppt/ink/ink2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23:20.2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93 1 5244 0 0,'-14'91'2021'0'0,"6"-41"-985"0"0,-1 10-220 0 0,-1 14-284 0 0,1 12-144 0 0,3 1-128 0 0,1 6-260 0 0,2 1-104 0 0,0-1-920 0 0,3 0-752 0 0,-1 1-1089 0 0,1-27-1655 0 0</inkml:trace>
  <inkml:trace contextRef="#ctx0" brushRef="#br0" timeOffset="1">67 2485 8497 0 0,'0'0'1088'0'0,"-14"93"-920"0"0,7-33-168 0 0,-1 12-284 0 0,1 0-16 0 0,-1-3-332 0 0,2 3-264 0 0,0-5 88 0 0,1 3 68 0 0,2-1-277 0 0,0 3-195 0 0,3 0-144 0 0,0-17-444 0 0</inkml:trace>
</inkml:ink>
</file>

<file path=ppt/ink/ink2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23:20.7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3404 0 0,'0'0'912'0'0,"4"99"341"0"0,-1-59 543 0 0,0 6-1332 0 0,2 7-308 0 0,-1-3-140 0 0,2-2 36 0 0,1-3 64 0 0,-1-2-64 0 0,0 1-52 0 0,-2-4-288 0 0,-1-1-788 0 0,-1-8-1125 0 0,-2 12-2211 0 0</inkml:trace>
</inkml:ink>
</file>

<file path=ppt/ink/ink2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23:21.6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69 0 5717 0 0,'0'0'6854'0'0,"-7"12"-6737"0"0,-1 1-99 0 0,1-3 0 0 0,1 0 0 0 0,0 1 0 0 0,0 0 0 0 0,1 0 0 0 0,-5 17 1 0 0,6-12-125 0 0,1 0 1 0 0,0 1-1 0 0,1 0 1 0 0,1 0 0 0 0,1-1-1 0 0,0 1 1 0 0,4 25 0 0 0,31 117-2506 0 0,-24-114 1572 0 0,47 163-4819 0 0,-40-146 3622 0 0</inkml:trace>
</inkml:ink>
</file>

<file path=ppt/ink/ink2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23:21.7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80 0 0,'0'0'652'0'0,"18"94"728"0"0,-9-34 1736 0 0,-2 4-1983 0 0,-2 3-457 0 0,-2 3-324 0 0,-3 2-224 0 0,0-3-68 0 0,0 5-60 0 0,-2-2-8 0 0,-2 0-264 0 0,2-2-468 0 0,1 1-316 0 0,1-1-661 0 0,0-1-475 0 0</inkml:trace>
</inkml:ink>
</file>

<file path=ppt/ink/ink2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23:22.2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254 0 652 0 0,'-4'17'342'0'0,"-54"194"4745"0"0,32-107-3372 0 0,-19 161 1 0 0,-34 302-636 0 0,62-466-1428 0 0,4 1 0 0 0,1 113 0 0 0,28 50 93 0 0,-5-138 158 0 0,-6 92-122 0 0,-5-201 159 0 0,0-14-185 0 0,0 0 0 0 0,0 0 0 0 0,1 0 0 0 0,-1 0 0 0 0,1 0 0 0 0,0 0 0 0 0,0 0 0 0 0,0 0 0 0 0,4 6 0 0 0,-5-9-615 0 0</inkml:trace>
</inkml:ink>
</file>

<file path=ppt/ink/ink2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22:48.2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 0 6329 0 0,'0'0'1156'0'0,"-7"115"-1156"0"0,7-69-340 0 0,4-1-648 0 0,8-4-1189 0 0,-1-15-1803 0 0</inkml:trace>
</inkml:ink>
</file>

<file path=ppt/ink/ink2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22:48.6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48 1 8797 0 0,'-3'12'1083'0'0,"-31"151"-555"0"0,29-123-1025 0 0,0 73 0 0 0,5-94 52 0 0,2 0 1 0 0,0 0 0 0 0,2 0-1 0 0,0 0 1 0 0,0-1 0 0 0,9 20-1 0 0,9 11-1870 0 0,33 54-1 0 0,-31-63 1799 0 0,-3 1 0 0 0,22 57 0 0 0,-32-61 745 0 0,-1 1 0 0 0,-2-1 1 0 0,5 78-1 0 0,-9 119 2520 0 0,-5-140-1834 0 0,10 140-4550 0 0,-5-192 2740 0 0</inkml:trace>
</inkml:ink>
</file>

<file path=ppt/ink/ink2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23:21.8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0 456 0 0,'0'0'5629'0'0,"6"110"-4289"0"0,-6-62-120 0 0,0 12-132 0 0,0 7-316 0 0,0 0-164 0 0,0 3-300 0 0,3-3-212 0 0,4 2-96 0 0,5-4-168 0 0,3 0-372 0 0,5-1-224 0 0,0 1-452 0 0,4-3-472 0 0,-1 3-381 0 0,-1 0-707 0 0,0 2 508 0 0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39:31.2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142 254 364 0 0,'0'0'9723'0'0,"-12"1"-8669"0"0,-43 1 719 0 0,6 0 2804 0 0,24-2-2309 0 0,24 0-1983 0 0,16-1 222 0 0,38-7-79 0 0,0-3 0 0 0,76-26 0 0 0,-61 17-300 0 0,80-23 107 0 0,236-65 809 0 0,-351 99-771 0 0,32-13 0 0 0</inkml:trace>
</inkml:ink>
</file>

<file path=ppt/ink/ink2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23:22.0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 0 2036 0 0,'0'16'4170'0'0,"0"203"-1330"0"0,-3 222-3249 0 0,-2 98-7856 0 0,4-475 7893 0 0</inkml:trace>
</inkml:ink>
</file>

<file path=ppt/ink/ink2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23:25.2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93 138 108 0 0,'0'0'749'0'0,"-4"-1"-781"0"0,-18-2 461 0 0,4 2 6205 0 0,-3-3-3534 0 0,19 3-2953 0 0,1 0-1 0 0,0 0 0 0 0,-1 1 1 0 0,1-1-1 0 0,0 0 0 0 0,-1 0 0 0 0,1 0 1 0 0,0 0-1 0 0,0-1 0 0 0,0 1 1 0 0,0 0-1 0 0,-1-2 0 0 0,-7-6 479 0 0,9 12-467 0 0,-1 0 0 0 0,1 1 0 0 0,-1-1 0 0 0,1 0 0 0 0,0 0 0 0 0,0 1 0 0 0,1 5 0 0 0,1 1-97 0 0,1 0 0 0 0,0 0 0 0 0,1 0 0 0 0,0 0 0 0 0,0-1-1 0 0,1 0 1 0 0,0 0 0 0 0,0 0 0 0 0,1 0 0 0 0,1-1 0 0 0,-1 0 0 0 0,1 0-1 0 0,0-1 1 0 0,1 0 0 0 0,0 0 0 0 0,0-1 0 0 0,1 0 0 0 0,-1 0 0 0 0,1-1-1 0 0,1 0 1 0 0,11 4 0 0 0,-17-8-44 0 0,0 0 0 0 0,0 0 0 0 0,0 0 0 0 0,0-1 0 0 0,0 0-1 0 0,0 1 1 0 0,1-2 0 0 0,-1 1 0 0 0,0 0 0 0 0,0-1 0 0 0,0 0 0 0 0,0 0 0 0 0,0 0 0 0 0,0 0-1 0 0,0-1 1 0 0,-1 1 0 0 0,1-1 0 0 0,0 0 0 0 0,-1 0 0 0 0,1-1 0 0 0,-1 1 0 0 0,0-1 0 0 0,0 1-1 0 0,0-1 1 0 0,0 0 0 0 0,4-6 0 0 0,-2 3 5 0 0,-1 0 0 0 0,0-1 0 0 0,0 0 0 0 0,0 0 0 0 0,-1 0 0 0 0,0-1 0 0 0,0 1 0 0 0,-1-1 0 0 0,0 1 0 0 0,0-1 0 0 0,-1 0 0 0 0,1-16 0 0 0,-2 17 9 0 0,0-1 0 0 0,0 1 1 0 0,-1-1-1 0 0,0 1 0 0 0,-1 0 0 0 0,1-1 0 0 0,-1 1 0 0 0,0 0 0 0 0,-1 0 0 0 0,0 0 0 0 0,0 0 1 0 0,-1 1-1 0 0,1-1 0 0 0,-1 1 0 0 0,-1 0 0 0 0,1 0 0 0 0,-8-7 0 0 0,8 9-21 0 0,0 0-1 0 0,0 1 1 0 0,-1 0 0 0 0,1-1-1 0 0,-1 2 1 0 0,0-1-1 0 0,0 0 1 0 0,0 1-1 0 0,0 0 1 0 0,0 0 0 0 0,-8-2-1 0 0,9 4-106 0 0,1-1 0 0 0,0 1 0 0 0,-1 0 0 0 0,1-1 0 0 0,-1 1 0 0 0,1 1 0 0 0,0-1 0 0 0,-1 0 1 0 0,1 1-1 0 0,0 0 0 0 0,-1 0 0 0 0,1 0 0 0 0,0 0 0 0 0,0 0 0 0 0,0 1 0 0 0,0-1 0 0 0,0 1 0 0 0,0 0 0 0 0,-4 3 0 0 0,2 0-513 0 0,0-1 0 0 0,1 1 1 0 0,0 0-1 0 0,-4 6 0 0 0,-6 14-5132 0 0,7-13-51 0 0</inkml:trace>
</inkml:ink>
</file>

<file path=ppt/ink/ink2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23:25.3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10421 0 0,'0'0'2120'0'0,"18"36"-13553"0"0</inkml:trace>
</inkml:ink>
</file>

<file path=ppt/ink/ink2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23:25.6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46 35 1280 0 0,'0'0'13483'0'0,"-5"-6"-13831"0"0,-16-17 254 0 0,21 23 98 0 0,0-1-1 0 0,0 1 0 0 0,0 0 1 0 0,0 0-1 0 0,0 0 0 0 0,0 0 1 0 0,0 0-1 0 0,-1 0 0 0 0,1 0 0 0 0,0 0 1 0 0,0 0-1 0 0,0 0 0 0 0,0 0 1 0 0,0 0-1 0 0,0 0 0 0 0,0-1 1 0 0,0 1-1 0 0,0 0 0 0 0,0 0 1 0 0,0 0-1 0 0,0 0 0 0 0,-1 0 1 0 0,1 0-1 0 0,0 0 0 0 0,0 0 1 0 0,0-1-1 0 0,0 1 0 0 0,0 0 0 0 0,0 0 1 0 0,0 0-1 0 0,0 0 0 0 0,0 0 1 0 0,0 0-1 0 0,0-1 0 0 0,0 1 1 0 0,0 0-1 0 0,0 0 0 0 0,0 0 1 0 0,1 0-1 0 0,-1 0 0 0 0,0 0 1 0 0,0 0-1 0 0,0-1 0 0 0,0 1 1 0 0,0 0-1 0 0,0 0 0 0 0,0 0 0 0 0,0 0 1 0 0,0 0-1 0 0,0 0 0 0 0,0 0 1 0 0,0 0-1 0 0,1 0 0 0 0,-1 0 1 0 0,0 0-1 0 0,0 0 0 0 0,0-1 1 0 0,0 1-1 0 0,0 0 0 0 0,0 0 1 0 0,0 0-1 0 0,1 0 0 0 0,-1 0 0 0 0,0 0 1 0 0,1 2-288 0 0,-6 1-1502 0 0,-12 4-6455 0 0,39-17 4015 0 0</inkml:trace>
</inkml:ink>
</file>

<file path=ppt/ink/ink2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23:25.8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92 0 0,'0'0'128'0'0</inkml:trace>
</inkml:ink>
</file>

<file path=ppt/ink/ink2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23:26.3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245 223 436 0 0,'-4'2'545'0'0,"-23"6"2086"0"0,27-9-2351 0 0,-1 1-1 0 0,1 0 1 0 0,0-1-1 0 0,0 1 1 0 0,0 0-1 0 0,0-1 1 0 0,0 1-1 0 0,0 0 1 0 0,0-1-1 0 0,0 1 1 0 0,0 0-1 0 0,0-1 1 0 0,0 1-1 0 0,0 0 1 0 0,0-1-1 0 0,0 1 1 0 0,1-1 279 0 0,-1 0-280 0 0,0-4 2621 0 0,-4 14-1211 0 0,1-2-1500 0 0,0 0 0 0 0,-1-1 0 0 0,0 1 0 0 0,0-1 0 0 0,0 1 0 0 0,-1-1 0 0 0,0-1 0 0 0,0 1-1 0 0,-1-1 1 0 0,1 0 0 0 0,-1 0 0 0 0,-11 7 0 0 0,9-8-162 0 0,0 0 0 0 0,-1 0 0 0 0,1-1 0 0 0,-1 0 0 0 0,0 0 1 0 0,1-1-1 0 0,-1 0 0 0 0,0-1 0 0 0,0 0 0 0 0,-13 0 0 0 0,20-1-24 0 0,1 0 0 0 0,0 0 0 0 0,0 0 0 0 0,-1 0 0 0 0,1 0 0 0 0,0 0 0 0 0,0-1 0 0 0,0 1 0 0 0,-1 0 0 0 0,1-1 0 0 0,0 1 0 0 0,0-1 0 0 0,0 1-1 0 0,0-1 1 0 0,0 1 0 0 0,0-1 0 0 0,0 0 0 0 0,0 1 0 0 0,-1-2 0 0 0,1 0-7 0 0,0 0-1 0 0,0 0 0 0 0,0 0 1 0 0,0 0-1 0 0,1 0 0 0 0,-1 0 1 0 0,1 0-1 0 0,0 0 0 0 0,-1 0 1 0 0,1 0-1 0 0,0-3 0 0 0,0-14-35 0 0,1 1 0 0 0,0 0 0 0 0,2 1 0 0 0,0-1 0 0 0,0 0-1 0 0,11-26 1 0 0,-10 32 42 0 0,1 0-1 0 0,0 0 0 0 0,1 1 0 0 0,0-1 1 0 0,1 1-1 0 0,0 1 0 0 0,1 0 1 0 0,0 0-1 0 0,1 0 0 0 0,10-9 0 0 0,-16 16 20 0 0,1 1 0 0 0,0-1 0 0 0,-1 1 0 0 0,1 0 0 0 0,0 0 0 0 0,0 0 0 0 0,0 0 0 0 0,0 1 0 0 0,0-1 0 0 0,1 1 0 0 0,-1 0 0 0 0,0 0 0 0 0,9 0 0 0 0,-10 1-9 0 0,0 1 1 0 0,-1-1-1 0 0,1 0 1 0 0,0 1-1 0 0,0 0 1 0 0,0 0-1 0 0,0 0 1 0 0,-1 0-1 0 0,1 0 1 0 0,0 0-1 0 0,-1 1 1 0 0,1-1 0 0 0,-1 1-1 0 0,1 0 1 0 0,-1 0-1 0 0,0 0 1 0 0,0 0-1 0 0,0 0 1 0 0,0 0-1 0 0,0 0 1 0 0,2 4-1 0 0,3 7 22 0 0,0 0 1 0 0,0 0-1 0 0,-2 1 0 0 0,0 0 0 0 0,0 0 0 0 0,-1 0 0 0 0,-1 1 1 0 0,2 16-1 0 0,0 15 96 0 0,-2 57 0 0 0,-4-74-66 0 0,-1-1 0 0 0,-10 51 1 0 0,-24 51 66 0 0,33-125 11 0 0,1-11-57 0 0,2-12-67 0 0,0 18-21 0 0,0-10 9 0 0,0 0 1 0 0,1 0 0 0 0,1 0 0 0 0,0 0-1 0 0,0 0 1 0 0,1 1 0 0 0,4-12-1 0 0,-5 17 32 0 0,-1 0-1 0 0,2 0 0 0 0,-1 0 1 0 0,0 0-1 0 0,1 0 0 0 0,0 0 0 0 0,-1 1 1 0 0,1 0-1 0 0,1-1 0 0 0,-1 1 0 0 0,0 0 1 0 0,1 1-1 0 0,0-1 0 0 0,0 0 1 0 0,-1 1-1 0 0,1 0 0 0 0,1 0 0 0 0,5-2 1 0 0,-7 3-28 0 0,1 0-1 0 0,0 0 1 0 0,-1 1 0 0 0,1-1 0 0 0,0 1-1 0 0,0 0 1 0 0,-1 0 0 0 0,1 0 0 0 0,0 1 0 0 0,0-1-1 0 0,-1 1 1 0 0,1 0 0 0 0,0 0 0 0 0,5 2 0 0 0,1 2-145 0 0,-1 1 1 0 0,0-1-1 0 0,14 13 0 0 0,-15-12-1057 0 0,0 0 0 0 0,0 0 0 0 0,1-1 0 0 0,17 8 0 0 0,-18-10-1902 0 0,0-3-1250 0 0</inkml:trace>
</inkml:ink>
</file>

<file path=ppt/ink/ink2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23:26.5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7161 0 0,'0'0'7452'0'0,"13"2"-8840"0"0,-8 5 336 0 0,-1-4-296 0 0,-1-1-604 0 0</inkml:trace>
</inkml:ink>
</file>

<file path=ppt/ink/ink2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23:26.7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3420 0 0,'0'0'13389'0'0,"13"11"-12598"0"0,43 36-207 0 0,-51-43-530 0 0,-1 1 1 0 0,0 0 0 0 0,0 0 0 0 0,0 0 0 0 0,-1 1-1 0 0,0-1 1 0 0,0 1 0 0 0,0 0 0 0 0,2 7 0 0 0,1 1 17 0 0,64 172-98 0 0,-38-59-4177 0 0,-28-108-1408 0 0</inkml:trace>
</inkml:ink>
</file>

<file path=ppt/ink/ink2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23:26.9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43 0 10557 0 0,'0'0'5000'0'0,"-31"84"-4143"0"0,27-43-293 0 0,1 4-356 0 0,1 1-128 0 0,2 2-80 0 0,0 0-312 0 0,0-5-541 0 0,0-2-255 0 0,2-6-500 0 0,-2-6-492 0 0,0-7-1108 0 0,-5-8-3617 0 0</inkml:trace>
</inkml:ink>
</file>

<file path=ppt/ink/ink2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23:27.1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9201 0 0,'0'0'6120'0'0,"87"81"-7600"0"0,-64-66 180 0 0,3-6-612 0 0,-5 1-1340 0 0,10-10-4005 0 0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39:31.8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98 286 520 0 0,'0'0'11056'0'0,"-14"2"-9940"0"0,-3 0-784 0 0,6 0-1 0 0,-1 0 1 0 0,1-1 0 0 0,-13 0 0 0 0,15 3 3186 0 0,15-4-2999 0 0,16-1 10 0 0,0-2 0 0 0,0-1 0 0 0,0 0 0 0 0,30-11 0 0 0,-12 3-290 0 0,195-58 365 0 0,-42 12-179 0 0,-132 41-212 0 0,-3 2 184 0 0,-1-2-1 0 0,71-32 1 0 0,-126 48-380 0 0,0 0 0 0 0,1 0 0 0 0,-1-1 0 0 0,0 1 0 0 0,0 0 0 0 0,-1-1 0 0 0,1 1 0 0 0,0-1 0 0 0,0 1 0 0 0,-1-1 0 0 0,3-2 0 0 0,-4 3 41 0 0,-4 2-1606 0 0,1-1 625 0 0,-1 1 0 0 0,0-1 0 0 0,1 0 0 0 0,-1 0 0 0 0,1-1 0 0 0,-1 1 0 0 0,0-1 0 0 0,-4-1 0 0 0,-1-6-5279 0 0,8 4 2888 0 0,9 4 771 0 0,35 14 491 0 0</inkml:trace>
</inkml:ink>
</file>

<file path=ppt/ink/ink2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23:28.5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12 201 92 0 0,'0'0'11049'0'0,"-3"-12"-10172"0"0,-5-38-144 0 0,8 48-691 0 0,0 0 1 0 0,0 0 0 0 0,0 0 0 0 0,0 0 0 0 0,1 0 0 0 0,-1 1 0 0 0,1-1 0 0 0,-1 0 0 0 0,1 0-1 0 0,0 0 1 0 0,0 1 0 0 0,-1-1 0 0 0,1 0 0 0 0,0 1 0 0 0,1-1 0 0 0,-1 1 0 0 0,0-1 0 0 0,0 1 0 0 0,1 0-1 0 0,-1-1 1 0 0,1 1 0 0 0,-1 0 0 0 0,1 0 0 0 0,-1 0 0 0 0,1 0 0 0 0,2-1 0 0 0,2-1 69 0 0,18-11 215 0 0,1 1 0 0 0,0 1-1 0 0,1 1 1 0 0,0 1-1 0 0,1 2 1 0 0,0 0 0 0 0,33-4-1 0 0,-52 10-266 0 0,0 1 1 0 0,0 0-1 0 0,0 1 0 0 0,0 0 0 0 0,0 0 0 0 0,15 2 1 0 0,-22-2-58 0 0,0 1 0 0 0,0-1 0 0 0,0 1 0 0 0,0-1 1 0 0,0 1-1 0 0,-1-1 0 0 0,1 1 0 0 0,0 0 0 0 0,0-1 1 0 0,0 1-1 0 0,0 0 0 0 0,-1 0 0 0 0,1-1 1 0 0,0 1-1 0 0,-1 0 0 0 0,1 0 0 0 0,0 0 0 0 0,-1 0 1 0 0,1 0-1 0 0,-1 0 0 0 0,0 0 0 0 0,1 0 0 0 0,-1 0 1 0 0,0 0-1 0 0,0 0 0 0 0,1 1 0 0 0,-1-1 1 0 0,0 0-1 0 0,0 0 0 0 0,-1 2 0 0 0,1 1 11 0 0,0 1-1 0 0,-1-1 1 0 0,0 1-1 0 0,0-1 1 0 0,0 1-1 0 0,-2 5 1 0 0,-4 5 84 0 0,0-1 0 0 0,-1 0 0 0 0,-17 24 0 0 0,-38 38 240 0 0,18-22-75 0 0,36-43-195 0 0,-4 5 88 0 0,-14 24-1 0 0,24-36-125 0 0,0 1 0 0 0,1 0 0 0 0,0 0 0 0 0,0 0 0 0 0,0 1 0 0 0,0-1 0 0 0,1 0 0 0 0,0 1 0 0 0,0-1 0 0 0,0 7 0 0 0,1-11-15 0 0,0 0 0 0 0,1 0 0 0 0,-1 0 0 0 0,0 0 0 0 0,0 0-1 0 0,1 0 1 0 0,-1 0 0 0 0,1 0 0 0 0,-1-1 0 0 0,1 1 0 0 0,-1 0-1 0 0,1 0 1 0 0,0 0 0 0 0,-1 0 0 0 0,1-1 0 0 0,0 1-1 0 0,-1 0 1 0 0,1-1 0 0 0,0 1 0 0 0,0 0 0 0 0,0-1 0 0 0,0 1-1 0 0,0-1 1 0 0,0 1 0 0 0,0-1 0 0 0,0 0 0 0 0,0 1 0 0 0,0-1-1 0 0,0 0 1 0 0,0 0 0 0 0,1 0 0 0 0,5 2 79 0 0,0-2 1 0 0,1 1 0 0 0,9-1-1 0 0,-12 0-79 0 0,3 0-197 0 0,68-3 548 0 0,-39-5-1965 0 0,-31 6 506 0 0,0 0 1 0 0,-1 0-1 0 0,1-1 1 0 0,5-3 0 0 0,-3-1-2303 0 0,6-8-1913 0 0</inkml:trace>
</inkml:ink>
</file>

<file path=ppt/ink/ink2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23:28.7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6253 0 0,'0'0'8116'0'0,"7"7"-13788"0"0,2-7-493 0 0</inkml:trace>
</inkml:ink>
</file>

<file path=ppt/ink/ink2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23:28.9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7233 0 0,'0'0'11646'0'0,"2"15"-11251"0"0,11 92-100 0 0,-2-42-248 0 0,-4-21-1199 0 0,5 84-1 0 0,-12-123 660 0 0,0 0 0 0 0,0 0 1 0 0,-1 0-1 0 0,1 0 0 0 0,-1 0 0 0 0,0 0 1 0 0,-1 0-1 0 0,0 0 0 0 0,1 0 0 0 0,-1-1 0 0 0,-3 6 1 0 0,-5 3-3981 0 0</inkml:trace>
</inkml:ink>
</file>

<file path=ppt/ink/ink2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23:29.3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159 0 4608 0 0,'0'0'9377'0'0,"-88"51"-9097"0"0,75-42-280 0 0,1 3-116 0 0,1 0-484 0 0,2 0-396 0 0,0 0-440 0 0,4-5-928 0 0,-7-4-2585 0 0</inkml:trace>
</inkml:ink>
</file>

<file path=ppt/ink/ink2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23:29.4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1 416 0 0,'0'0'11473'0'0</inkml:trace>
</inkml:ink>
</file>

<file path=ppt/ink/ink2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23:30.2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163 44 2620 0 0,'0'0'8398'0'0,"-14"-5"-7405"0"0,-45-12-133 0 0,58 16-820 0 0,0 1 1 0 0,-1 0 0 0 0,1 0 0 0 0,-1-1-1 0 0,1 1 1 0 0,-1 0 0 0 0,1 0 0 0 0,-1 0 0 0 0,1 0-1 0 0,-1 1 1 0 0,1-1 0 0 0,-1 0 0 0 0,1 1 0 0 0,-1-1-1 0 0,1 1 1 0 0,0-1 0 0 0,-1 1 0 0 0,1 0-1 0 0,0-1 1 0 0,-1 1 0 0 0,1 0 0 0 0,0 0 0 0 0,0 0-1 0 0,0 0 1 0 0,0 0 0 0 0,0 0 0 0 0,-2 3 0 0 0,-1 0 127 0 0,-1 1-49 0 0,1 1 0 0 0,-1-1 0 0 0,1 1 0 0 0,0 0 0 0 0,1 0 0 0 0,-1 0 0 0 0,1 1 0 0 0,1-1 0 0 0,-1 1 0 0 0,1 0 0 0 0,0-1 0 0 0,0 1 0 0 0,0 8 1 0 0,1-10-94 0 0,1 1 1 0 0,0-1-1 0 0,0 0 1 0 0,0 1-1 0 0,1-1 1 0 0,0 0 0 0 0,0 1-1 0 0,0-1 1 0 0,0 0-1 0 0,1 0 1 0 0,0 0 0 0 0,0 0-1 0 0,0 0 1 0 0,1 0-1 0 0,0 0 1 0 0,0-1 0 0 0,5 7-1 0 0,0-3-16 0 0,0-1-1 0 0,1 0 1 0 0,0 0-1 0 0,0-1 1 0 0,0 0-1 0 0,1-1 1 0 0,-1 0-1 0 0,1 0 1 0 0,1-1-1 0 0,-1 0 1 0 0,1-1-1 0 0,-1 0 1 0 0,21 2-1 0 0,-23-4 5 0 0,1 0-1 0 0,-1 0 1 0 0,0-1-1 0 0,0 0 1 0 0,0-1 0 0 0,0 0-1 0 0,0 0 1 0 0,0-1-1 0 0,0 0 1 0 0,0 0-1 0 0,-1-1 1 0 0,1 0-1 0 0,-1 0 1 0 0,1 0-1 0 0,-1-1 1 0 0,0-1 0 0 0,-1 1-1 0 0,1-1 1 0 0,7-7-1 0 0,-10 8 6 0 0,-1 1-1 0 0,0-1 0 0 0,-1 0 1 0 0,1 0-1 0 0,0 0 1 0 0,-1-1-1 0 0,0 1 1 0 0,0 0-1 0 0,-1-1 1 0 0,1 1-1 0 0,-1-1 0 0 0,0 0 1 0 0,1-6-1 0 0,-2 4 5 0 0,0 1-1 0 0,0-1 0 0 0,0 0 1 0 0,-1 1-1 0 0,0-1 1 0 0,-1 0-1 0 0,1 1 0 0 0,-6-13 1 0 0,3 10-28 0 0,0 0-1 0 0,-1 1 1 0 0,0-1 0 0 0,0 1 0 0 0,-1 0-1 0 0,0 0 1 0 0,-1 0 0 0 0,1 1 0 0 0,-2 0-1 0 0,1 0 1 0 0,-1 1 0 0 0,-15-10 0 0 0,20 14-132 0 0,-1 1 1 0 0,1-1-1 0 0,-1 1 1 0 0,1 0-1 0 0,-1 0 1 0 0,1 0 0 0 0,-1 0-1 0 0,1 1 1 0 0,-6-1-1 0 0,8 1-104 0 0,0 0 0 0 0,-1 0 0 0 0,1 0 0 0 0,0 0 0 0 0,0 0 0 0 0,-1 1 0 0 0,1-1-1 0 0,0 0 1 0 0,0 1 0 0 0,0-1 0 0 0,0 1 0 0 0,0-1 0 0 0,0 1 0 0 0,0 0 0 0 0,0-1 0 0 0,0 1 0 0 0,0 0-1 0 0,0 0 1 0 0,0-1 0 0 0,0 1 0 0 0,0 0 0 0 0,0 0 0 0 0,1 0 0 0 0,-1 0 0 0 0,0 0 0 0 0,1 0 0 0 0,-1 1-1 0 0,1-1 1 0 0,0 0 0 0 0,-1 0 0 0 0,1 1 0 0 0,-1 10-5005 0 0</inkml:trace>
</inkml:ink>
</file>

<file path=ppt/ink/ink2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23:30.4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0 704 0 0,'0'0'12989'0'0,"39"5"-21402"0"0</inkml:trace>
</inkml:ink>
</file>

<file path=ppt/ink/ink2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23:30.6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 0 3148 0 0,'0'0'12644'0'0,"2"13"-11542"0"0,8 37-301 0 0,3 55 0 0 0,-12-81-823 0 0,1 13-155 0 0,-1-1 1 0 0,-6 51-1 0 0,3-76-280 0 0,-1 0-1 0 0,1-1 1 0 0,-7 15-1 0 0,7-19-449 0 0,-1-1-1 0 0,1 0 0 0 0,-1 0 1 0 0,-6 7-1 0 0,3-7-3305 0 0</inkml:trace>
</inkml:ink>
</file>

<file path=ppt/ink/ink2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23:30.8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321 1 3636 0 0,'0'0'13830'0'0,"-65"74"-13830"0"0,41-60 0 0 0,-2 1-100 0 0,-4 2-348 0 0,-2-3-229 0 0,-3 0-367 0 0,-2 1-692 0 0,8-3-1228 0 0,-14-5-3521 0 0</inkml:trace>
</inkml:ink>
</file>

<file path=ppt/ink/ink2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23:31.0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6845 0 0,'0'0'700'0'0,"85"10"-704"0"0,-55-3-100 0 0,-5 0-548 0 0,-3-2-1053 0 0,2 7-2311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35:42.8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138 0 380 0 0,'0'0'5038'0'0,"-5"2"-4930"0"0,-44 11-3902 0 0,32-10 3661 0 0,-9 2 1630 0 0,8-4 2634 0 0,2-24 3170 0 0,15 23-7105 0 0,1 0-1 0 0,-1 1 1 0 0,1-1 0 0 0,0 1-1 0 0,0-1 1 0 0,-1 1 0 0 0,1-1-1 0 0,0 1 1 0 0,0-1 0 0 0,0 0-1 0 0,-1 1 1 0 0,1-1 0 0 0,0 1-1 0 0,0-1 1 0 0,0 1 0 0 0,0 0-1 0 0,0-1 1 0 0,0 1 0 0 0,0-1-1 0 0,0 1 1 0 0,0-1 0 0 0,0 2-1 0 0,0 21 335 0 0,0-17 19 0 0,-1 101 1877 0 0,-1 0-6319 0 0,7-130-840 0 0,-1 4 1110 0 0,-1-10-2053 0 0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39:33.8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4 302 92 0 0,'0'0'8274'0'0,"10"-3"-4062"0"0,-15-8-2016 0 0,4 10-2116 0 0,0 0 0 0 0,1-1-1 0 0,-1 1 1 0 0,0 0 0 0 0,0-1 0 0 0,1 1-1 0 0,-1-1 1 0 0,0 1 0 0 0,1-1 0 0 0,0 0 0 0 0,-1-2-1 0 0,1-3-38 0 0,1 1 0 0 0,0 0-1 0 0,0-1 1 0 0,1 1-1 0 0,0 0 1 0 0,0 0-1 0 0,0 0 1 0 0,1 0 0 0 0,-1 0-1 0 0,2 1 1 0 0,-1-1-1 0 0,0 1 1 0 0,7-7-1 0 0,6-6 102 0 0,1 0-1 0 0,21-17 1 0 0,-30 28-66 0 0,2-2-22 0 0,1 1 1 0 0,1 0-1 0 0,0 1 1 0 0,0 1 0 0 0,0-1-1 0 0,0 2 1 0 0,1 0 0 0 0,13-4-1 0 0,-10 5 35 0 0,1 0 0 0 0,-1 1 0 0 0,1 1 0 0 0,-1 1 0 0 0,1 0 0 0 0,21 2 0 0 0,-34-1-69 0 0,0 1-1 0 0,1 0 1 0 0,-1 0 0 0 0,1 1-1 0 0,-1-1 1 0 0,0 1-1 0 0,0 0 1 0 0,0 0 0 0 0,0 1-1 0 0,0-1 1 0 0,0 1-1 0 0,-1-1 1 0 0,5 5 0 0 0,0 2 39 0 0,0-1 0 0 0,-1 1 1 0 0,13 19-1 0 0,-19-26-55 0 0,0 0 0 0 0,-1-1-1 0 0,1 1 1 0 0,0 0-1 0 0,0 0 1 0 0,-1 0-1 0 0,1 0 1 0 0,-1 0 0 0 0,0 0-1 0 0,1 0 1 0 0,-1 0-1 0 0,0 0 1 0 0,0 0-1 0 0,-1 0 1 0 0,1 0 0 0 0,0 0-1 0 0,0 0 1 0 0,-1 0-1 0 0,0-1 1 0 0,1 1 0 0 0,-1 0-1 0 0,0 0 1 0 0,-1 2-1 0 0,-2 3 19 0 0,-1 1 1 0 0,0-1-1 0 0,0-1 0 0 0,-8 8 0 0 0,1-1 1 0 0,5-5-3 0 0,1-1 0 0 0,0 1-1 0 0,0 1 1 0 0,0-1-1 0 0,1 1 1 0 0,1 0-1 0 0,-7 17 1 0 0,7-16 7 0 0,1-1 0 0 0,-1 1 0 0 0,-1-1 0 0 0,0 0 0 0 0,0 0 0 0 0,-1-1-1 0 0,0 1 1 0 0,0-1 0 0 0,-1-1 0 0 0,0 1 0 0 0,-10 8 0 0 0,13-13-2 0 0,-1 1 0 0 0,0-1 1 0 0,0 1-1 0 0,0-2 0 0 0,-1 1 0 0 0,1 0 0 0 0,-1-1 0 0 0,1 0 1 0 0,-1-1-1 0 0,0 1 0 0 0,0-1 0 0 0,0 0 0 0 0,0 0 0 0 0,0-1 0 0 0,0 0 1 0 0,1 0-1 0 0,-1 0 0 0 0,0-1 0 0 0,0 0 0 0 0,-9-2 0 0 0,7 1 0 0 0,0-1 0 0 0,0 0-1 0 0,1 0 1 0 0,0-1 0 0 0,-1 0-1 0 0,1 0 1 0 0,1-1 0 0 0,-11-8-1 0 0,13 9-17 0 0,0 1-1 0 0,1-1 1 0 0,0 0-1 0 0,0 0 1 0 0,0 0 0 0 0,0-1-1 0 0,1 1 1 0 0,-1-1-1 0 0,1 1 1 0 0,0-1-1 0 0,1 0 1 0 0,-1 0-1 0 0,1 0 1 0 0,0 0 0 0 0,-1-7-1 0 0,1 0-10 0 0,1-1-1 0 0,0 1 1 0 0,1-1-1 0 0,0 1 1 0 0,1 0-1 0 0,0-1 1 0 0,1 1 0 0 0,6-17-1 0 0,-5 20-12 0 0,0 0 0 0 0,1 0-1 0 0,0 0 1 0 0,0 1 0 0 0,1 0-1 0 0,0 0 1 0 0,0 0 0 0 0,1 1 0 0 0,0 0-1 0 0,0 0 1 0 0,11-7 0 0 0,1 1-3 0 0,1 2 0 0 0,1-1-1 0 0,-1 2 1 0 0,2 1 0 0 0,40-12 0 0 0,-53 20 37 0 0,-1-1-1 0 0,0 1 0 0 0,0 1 1 0 0,1 0-1 0 0,-1 0 0 0 0,10 1 1 0 0,-16 0-25 0 0,0 0 1 0 0,0-1-1 0 0,-1 1 0 0 0,1 0 1 0 0,0 0-1 0 0,-1 0 1 0 0,1 0-1 0 0,-1 0 0 0 0,1 0 1 0 0,-1 1-1 0 0,0-1 0 0 0,1 0 1 0 0,-1 1-1 0 0,0-1 1 0 0,0 1-1 0 0,0-1 0 0 0,0 1 1 0 0,0 0-1 0 0,0-1 1 0 0,1 4-1 0 0,1 2 4 0 0,-1 0 1 0 0,1 1-1 0 0,2 11 1 0 0,-3-4 19 0 0,-1 0 0 0 0,-1 29-1 0 0,0-21-23 0 0,0-17 13 0 0,-1-1-1 0 0,0 0 1 0 0,1 0-1 0 0,-1 0 1 0 0,-1 0-1 0 0,1 0 1 0 0,-1 0 0 0 0,0-1-1 0 0,0 1 1 0 0,-1 0-1 0 0,1-1 1 0 0,-1 0-1 0 0,0 1 1 0 0,-5 4 0 0 0,3-3 21 0 0,-1 0 1 0 0,0 0-1 0 0,-1-1 1 0 0,1 0 0 0 0,-1 0-1 0 0,0-1 1 0 0,0 0 0 0 0,-9 4-1 0 0,12-6-12 0 0,-36 13 109 0 0,37-14-103 0 0,1-1-1 0 0,-1 1 1 0 0,0 0 0 0 0,0-1 0 0 0,0 0-1 0 0,0 0 1 0 0,0 0 0 0 0,0 0 0 0 0,0 0-1 0 0,0 0 1 0 0,0-1 0 0 0,-3 0 0 0 0,5 0-12 0 0,0 0 1 0 0,-1 0 0 0 0,1 0-1 0 0,0 0 1 0 0,0 0 0 0 0,0 0-1 0 0,0 0 1 0 0,0 0 0 0 0,1 0-1 0 0,-1 0 1 0 0,0-1 0 0 0,1 1-1 0 0,-1 0 1 0 0,0-1 0 0 0,1 1-1 0 0,-1 0 1 0 0,1-1 0 0 0,0 1-1 0 0,0-1 1 0 0,-1 1 0 0 0,1 0-1 0 0,0-3 1 0 0,0-3-14 0 0,0 1 1 0 0,0-1-1 0 0,2-10 0 0 0,0 7-8 0 0,0 1-1 0 0,1-1 1 0 0,1 1 0 0 0,-1 0-1 0 0,1 0 1 0 0,1 0-1 0 0,0 1 1 0 0,7-11 0 0 0,-4 8-27 0 0,0 1 0 0 0,1 1 0 0 0,0-1 0 0 0,0 1 0 0 0,21-14 0 0 0,-23 18 9 0 0,1 0 0 0 0,0 1 0 0 0,0 0 0 0 0,1 1 0 0 0,-1 0 0 0 0,1 0 0 0 0,0 1 0 0 0,0 0 0 0 0,0 0 0 0 0,0 1 0 0 0,0 0 0 0 0,0 1 0 0 0,0 0 0 0 0,16 2 0 0 0,-20-1 21 0 0,-1 0 0 0 0,0 1 0 0 0,1 0-1 0 0,-1-1 1 0 0,0 2 0 0 0,0-1 0 0 0,0 0-1 0 0,-1 1 1 0 0,1 0 0 0 0,-1-1-1 0 0,1 1 1 0 0,-1 1 0 0 0,0-1 0 0 0,0 0-1 0 0,0 1 1 0 0,0 0 0 0 0,-1 0 0 0 0,0 0-1 0 0,0 0 1 0 0,0 0 0 0 0,0 0 0 0 0,0 0-1 0 0,1 9 1 0 0,0-2 11 0 0,-1 0-1 0 0,0 0 1 0 0,-1 0 0 0 0,0 0 0 0 0,0 0-1 0 0,-2 0 1 0 0,1 0 0 0 0,-4 18-1 0 0,1-17 14 0 0,-1 0 0 0 0,0 0 0 0 0,0-1-1 0 0,-2 1 1 0 0,1-1 0 0 0,-1-1-1 0 0,-1 1 1 0 0,0-1 0 0 0,0 0 0 0 0,-1 0-1 0 0,-9 8 1 0 0,6-7 23 0 0,0-1-1 0 0,-1 0 1 0 0,0-1 0 0 0,0-1-1 0 0,-1 0 1 0 0,0 0 0 0 0,-1-1-1 0 0,-22 8 1 0 0,31-13-11 0 0,-1-1 0 0 0,0 1 1 0 0,1-1-1 0 0,-1 0 0 0 0,0 0 0 0 0,0-1 0 0 0,0 1 0 0 0,0-1 0 0 0,0-1 1 0 0,0 1-1 0 0,-7-3 0 0 0,9 2-13 0 0,1 0 1 0 0,-1 0-1 0 0,1-1 1 0 0,-1 1-1 0 0,1-1 1 0 0,0 0 0 0 0,-1 0-1 0 0,1-1 1 0 0,0 1-1 0 0,1 0 1 0 0,-1-1-1 0 0,0 0 1 0 0,1 0-1 0 0,-1 1 1 0 0,1-2-1 0 0,0 1 1 0 0,0 0-1 0 0,-2-5 1 0 0,2 3-21 0 0,0 0 0 0 0,0-1 0 0 0,1 0 1 0 0,-1 1-1 0 0,1-1 0 0 0,1 0 0 0 0,-1 0 0 0 0,1 1 1 0 0,0-1-1 0 0,1-11 0 0 0,1 5-112 0 0,0 0 0 0 0,1 1-1 0 0,0-1 1 0 0,7-14 0 0 0,-8 21-59 0 0,1 0 1 0 0,-1 0-1 0 0,1 0 0 0 0,0 0 1 0 0,1 0-1 0 0,-1 1 0 0 0,1-1 1 0 0,8-6-1 0 0,-9 8-211 0 0,0 1 0 0 0,0 0 0 0 0,0 0 0 0 0,1 0 0 0 0,-1 0 0 0 0,1 0 0 0 0,-1 1 0 0 0,1 0 0 0 0,0 0 0 0 0,-1 0 0 0 0,1 0 0 0 0,0 0 0 0 0,0 1 0 0 0,5-1 0 0 0,7 1-2733 0 0,-2 0-1287 0 0</inkml:trace>
</inkml:ink>
</file>

<file path=ppt/ink/ink2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23:31.1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1500 0 0,'0'0'6753'0'0</inkml:trace>
</inkml:ink>
</file>

<file path=ppt/ink/ink2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24:24.9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94 55 1464 0 0,'0'0'6542'0'0,"0"-8"-5925"0"0,1-26-42 0 0,-1 34-537 0 0,0-1 1 0 0,0 1-1 0 0,-1-1 1 0 0,1 1-1 0 0,0-1 1 0 0,0 0-1 0 0,0 1 1 0 0,-1-1-1 0 0,1 1 1 0 0,0-1-1 0 0,0 1 1 0 0,-1-1-1 0 0,1 1 1 0 0,0-1-1 0 0,-1 1 1 0 0,1-1-1 0 0,-1 1 1 0 0,1 0-1 0 0,-1-1 1 0 0,1 1-1 0 0,-1 0 1 0 0,1-1-1 0 0,-1 1 1 0 0,1 0-1 0 0,-1-1 1 0 0,1 1-1 0 0,-1 0 1 0 0,1 0-1 0 0,-1 0 1 0 0,0 0-1 0 0,1 0 1 0 0,-1-1-1 0 0,1 1 1 0 0,-1 0-1 0 0,0 0 1 0 0,1 0-1 0 0,-1 1 1 0 0,1-1-1 0 0,-1 0 1 0 0,0 0-1 0 0,1 0 1 0 0,-1 0-1 0 0,1 0 1 0 0,-2 1 0 0 0,-1 0 2 0 0,1-1-107 0 0,0 0-1 0 0,0 1 1 0 0,0-1-1 0 0,0 1 0 0 0,0-1 1 0 0,0 1-1 0 0,0 0 1 0 0,0 0-1 0 0,0 0 1 0 0,0 0-1 0 0,1 0 0 0 0,-4 2 1 0 0,-6 4-1606 0 0,9-6 885 0 0,0-1 0 0 0,0 1 0 0 0,0-1 0 0 0,-1 0 0 0 0,1 0 0 0 0,0 0 0 0 0,0 0 0 0 0,0-1 0 0 0,-4 0 0 0 0,-1-3 238 0 0</inkml:trace>
</inkml:ink>
</file>

<file path=ppt/ink/ink2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24:25.4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1206 1 2480 0 0,'-13'2'100'0'0,"-91"15"-168"0"0,43-4-114 0 0,2 3 0 0 0,-87 35 1 0 0,-110 64 238 0 0,156-66-199 0 0,-95 62 0 0 0,157-85-148 0 0,1 1 0 0 0,1 1 0 0 0,2 2 0 0 0,1 2 0 0 0,-40 48 0 0 0,52-52 290 0 0</inkml:trace>
</inkml:ink>
</file>

<file path=ppt/ink/ink2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24:25.8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0 744 0 0,'0'0'2232'0'0,"1"13"-1550"0"0,0 1-561 0 0,11 76 317 0 0,-11-84-262 0 0,0 1 0 0 0,1-1 0 0 0,0-1 0 0 0,0 1 1 0 0,1 0-1 0 0,0 0 0 0 0,0-1 0 0 0,0 1 0 0 0,5 5 0 0 0,-5-8-76 0 0,0 1-1 0 0,0-1 1 0 0,1 0 0 0 0,-1-1 0 0 0,1 1-1 0 0,0 0 1 0 0,0-1 0 0 0,0 0-1 0 0,0 0 1 0 0,0 0 0 0 0,0-1 0 0 0,0 1-1 0 0,7 0 1 0 0,2 1-323 0 0,-1 0-1 0 0,1-1 1 0 0,0-1 0 0 0,0 0 0 0 0,0-1-1 0 0,25-3 1 0 0,-34 2-147 0 0,-1 0 0 0 0,1-1 0 0 0,-1 1 0 0 0,1-1 0 0 0,-1 0 0 0 0,0 0 0 0 0,1 0 0 0 0,-1-1 0 0 0,0 1 0 0 0,3-5 0 0 0,1-1-983 0 0</inkml:trace>
</inkml:ink>
</file>

<file path=ppt/ink/ink2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24:27.6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31 744 0 0,'0'0'5527'0'0,"3"-5"-5273"0"0,8-16-110 0 0,-8 16 511 0 0,4 12-186 0 0,6 15-241 0 0,-1 1 0 0 0,-1 0-1 0 0,14 46 1 0 0,11 77 406 0 0,-31-120-343 0 0,-2 0 1 0 0,1 40 0 0 0,-4-12-2558 0 0,0-40 1075 0 0,9-19-4773 0 0,-18 11 5172 0 0</inkml:trace>
</inkml:ink>
</file>

<file path=ppt/ink/ink2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24:28.7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17 3484 0 0,'0'0'619'0'0,"14"-3"-829"0"0,3-1 217 0 0,-2 1-4 0 0,0 0 0 0 0,0 1 0 0 0,30 0 0 0 0,231 15 446 0 0,-104-2 84 0 0,832 19-258 0 0,-469-17-1388 0 0,437-8 1594 0 0,-902-5-560 0 0,768-16 477 0 0,6 0 1269 0 0,1110 12 234 0 0,-532 52-404 0 0,-658-5-411 0 0,-4-7-388 0 0,-615-30-661 0 0,472 14 80 0 0,-20-18 1193 0 0,-315-4-324 0 0,18 9 146 0 0,502 74 1 0 0,-45 77-1577 0 0,-320-61 539 0 0,393 70 157 0 0,-489-99-218 0 0,96 27-17 0 0,7 1 113 0 0,-333-74-65 0 0,-79-13-67 0 0,-20-6-26 0 0,-16-4-85 0 0,-10-5 100 0 0,1 0-1 0 0,-1-1 1 0 0,1 0-1 0 0,0-1 1 0 0,1 0-1 0 0,-17-16 0 0 0,19 16 27 0 0,1 0-1 0 0,0-1 0 0 0,1 0 0 0 0,0 0 0 0 0,1-1 0 0 0,0 0 0 0 0,0-1 0 0 0,1 1 0 0 0,-5-13 0 0 0,5 9-7 0 0,2 0-1 0 0,0 0 1 0 0,0 0-1 0 0,1 0 1 0 0,1 0-1 0 0,0-1 1 0 0,1-20-1 0 0,3-1-8 0 0,2-1 1 0 0,1 1-1 0 0,1 0 0 0 0,22-65 1 0 0,7-17 227 0 0,-33 115-173 0 0,-2 2-144 0 0,-2 12-282 0 0,-3 1 477 0 0,-14 22 0 0 0,4-8 51 0 0,-15 31 17 0 0,-25 68 0 0 0,47-102-189 0 0,1 1-1 0 0,0 0 0 0 0,2 0 1 0 0,1 1-1 0 0,1 0 1 0 0,0 28-1 0 0,2-42-216 0 0,1 6-217 0 0,1 0-1 0 0,2 19 0 0 0,-2-32-29 0 0,0 1 0 0 0,0-1-1 0 0,0 0 1 0 0,1 1 0 0 0,-1-1 0 0 0,1 0-1 0 0,0 0 1 0 0,0 0 0 0 0,1 0-1 0 0,-1 0 1 0 0,1 0 0 0 0,5 5-1 0 0,-1-4-2474 0 0,-1-4-1677 0 0</inkml:trace>
</inkml:ink>
</file>

<file path=ppt/ink/ink2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24:29.9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348 83 5092 0 0,'0'0'2694'0'0,"-15"-13"-1888"0"0,-52-39-97 0 0,63 49-634 0 0,0 1-1 0 0,0-1 1 0 0,0 1 0 0 0,0 0-1 0 0,-6-2 1 0 0,-7 3 296 0 0,9 1-191 0 0,0 1-76 0 0,0 0-1 0 0,1 0 0 0 0,-1 1 1 0 0,1-1-1 0 0,-1 2 0 0 0,1-1 1 0 0,0 1-1 0 0,0 0 1 0 0,0 1-1 0 0,0-1 0 0 0,1 1 1 0 0,-1 1-1 0 0,1-1 0 0 0,-10 10 1 0 0,5-3-43 0 0,1 0 0 0 0,0 0 0 0 0,1 1 0 0 0,0 0 0 0 0,0 1 0 0 0,-10 22 0 0 0,16-29-60 0 0,0 1 0 0 0,1-1 0 0 0,-1 1 0 0 0,1 0 0 0 0,1 0 0 0 0,-1 0 0 0 0,1 0 0 0 0,1 1 0 0 0,-1 7 0 0 0,1-11 3 0 0,1-1 1 0 0,-1 1-1 0 0,1 0 0 0 0,0 0 1 0 0,0-1-1 0 0,0 1 1 0 0,0-1-1 0 0,1 1 1 0 0,-1-1-1 0 0,1 1 1 0 0,0-1-1 0 0,0 0 1 0 0,0 0-1 0 0,0 0 1 0 0,1 0-1 0 0,-1 0 1 0 0,1 0-1 0 0,5 3 0 0 0,-1-1 22 0 0,1 0 0 0 0,0 0 0 0 0,0-1 0 0 0,0 0 0 0 0,1-1 0 0 0,-1 1 0 0 0,1-2 0 0 0,0 1 0 0 0,0-1 0 0 0,0-1 0 0 0,0 0 0 0 0,0 0 0 0 0,0 0 0 0 0,0-1 0 0 0,0-1 0 0 0,1 0 0 0 0,9-2 0 0 0,-8 1 19 0 0,0-1 1 0 0,0 0-1 0 0,0 0 0 0 0,-1-2 1 0 0,1 1-1 0 0,-1-1 0 0 0,0-1 1 0 0,0 0-1 0 0,-1 0 1 0 0,1-1-1 0 0,-1 0 0 0 0,-1-1 1 0 0,11-10-1 0 0,-8 8 197 0 0,-11 10-237 0 0,0 0 1 0 0,0 0-1 0 0,0 0 1 0 0,1 0-1 0 0,-1 0 1 0 0,0 0-1 0 0,0 0 0 0 0,0 0 1 0 0,0 0-1 0 0,0 0 1 0 0,0 0-1 0 0,1 0 0 0 0,-1 0 1 0 0,0 1-1 0 0,0-1 1 0 0,0 0-1 0 0,0 0 1 0 0,0 0-1 0 0,0 0 0 0 0,0 0 1 0 0,0 0-1 0 0,0 1 1 0 0,0-1-1 0 0,0 0 1 0 0,0 0-1 0 0,0 0 0 0 0,1 0 1 0 0,-1 0-1 0 0,0 0 1 0 0,0 1-1 0 0,0-1 1 0 0,0 0-1 0 0,0 0 0 0 0,0 0 1 0 0,0 0-1 0 0,-1 0 1 0 0,1 1-1 0 0,0-1 0 0 0,0 0 1 0 0,0 0-1 0 0,0 0 1 0 0,0 0-1 0 0,0 0 1 0 0,0 0-1 0 0,0 1 0 0 0,0-1 1 0 0,-10 28 398 0 0,8-22-357 0 0,-30 95 372 0 0,28-88-702 0 0,2 1 0 0 0,0 0 0 0 0,0-1 1 0 0,1 1-1 0 0,2 23 0 0 0,-1-33-19 0 0,1 0-1 0 0,-1 0 0 0 0,1-1 1 0 0,0 1-1 0 0,0 0 1 0 0,1-1-1 0 0,-1 1 1 0 0,1-1-1 0 0,0 1 0 0 0,0-1 1 0 0,0 0-1 0 0,0 0 1 0 0,0 0-1 0 0,1 0 1 0 0,-1 0-1 0 0,4 3 0 0 0,18 8-3698 0 0</inkml:trace>
</inkml:ink>
</file>

<file path=ppt/ink/ink2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24:30.2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219 32 6705 0 0,'0'0'1580'0'0,"-15"-5"-1219"0"0,-51-16 179 0 0,59 20-385 0 0,1-1 0 0 0,0 1 0 0 0,-1 0 0 0 0,1 1 0 0 0,0-1 0 0 0,-9 2 0 0 0,2-1 144 0 0,7 0-186 0 0,0 1 1 0 0,0 0-1 0 0,0 0 0 0 0,1 0 0 0 0,-1 0 0 0 0,-6 3 0 0 0,11-3-112 0 0,0-1 0 0 0,-1 0 0 0 0,1 1 1 0 0,0-1-1 0 0,0 1 0 0 0,-1-1 0 0 0,1 1 0 0 0,0 0 0 0 0,0 0 0 0 0,0-1 0 0 0,0 1 0 0 0,0 0 0 0 0,0 0 0 0 0,0 0 0 0 0,0 0 0 0 0,1 0 0 0 0,-1 0 0 0 0,0 0 0 0 0,0 1 0 0 0,1-1 0 0 0,-1 0 0 0 0,1 0 1 0 0,-1 0-1 0 0,1 1 0 0 0,-1-1 0 0 0,1 0 0 0 0,0 1 0 0 0,0-1 0 0 0,0 0 0 0 0,0 1 0 0 0,0-1 0 0 0,0 2 0 0 0,1-1 7 0 0,0 0 0 0 0,0 0 0 0 0,0-1 0 0 0,0 1 0 0 0,0 0 0 0 0,0-1 0 0 0,1 1 0 0 0,-1-1 0 0 0,0 0 0 0 0,1 1 0 0 0,-1-1 0 0 0,1 0 0 0 0,0 0 0 0 0,-1 0 0 0 0,1 0 0 0 0,0 0 0 0 0,0 0 0 0 0,2 0 0 0 0,36 12 187 0 0,-6-8-90 0 0,-26-5-94 0 0,0 1 1 0 0,-1 0 0 0 0,1 0-1 0 0,-1 1 1 0 0,1 0 0 0 0,10 5-1 0 0,-17-6 21 0 0,-1 0 0 0 0,1-1 0 0 0,0 1-1 0 0,0 0 1 0 0,-1 0 0 0 0,1 0-1 0 0,0-1 1 0 0,-1 1 0 0 0,1 0 0 0 0,-1 0-1 0 0,1 0 1 0 0,-1 0 0 0 0,1 0-1 0 0,-1 0 1 0 0,0 0 0 0 0,1 0 0 0 0,-1 1-1 0 0,0-1 1 0 0,0 0 0 0 0,0 1-1 0 0,-1 27 617 0 0,1-19-433 0 0,-2 10 277 0 0,-6 29 0 0 0,5-31-429 0 0,0 1 0 0 0,-1 23 0 0 0,4-33-138 0 0,1 0 0 0 0,-1 0 0 0 0,1 0 0 0 0,1-1 1 0 0,-1 1-1 0 0,6 13 0 0 0,-6-19-236 0 0,0 0 1 0 0,0 0-1 0 0,1-1 1 0 0,-1 1-1 0 0,1 0 1 0 0,0-1-1 0 0,0 0 1 0 0,0 1-1 0 0,0-1 1 0 0,0 0-1 0 0,0 0 1 0 0,1 0-1 0 0,-1 0 1 0 0,1 0 0 0 0,-1 0-1 0 0,1-1 1 0 0,0 1-1 0 0,0-1 1 0 0,0 0-1 0 0,-1 0 1 0 0,1 0-1 0 0,5 1 1 0 0,4-2-3585 0 0</inkml:trace>
</inkml:ink>
</file>

<file path=ppt/ink/ink2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24:30.6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61 0 8565 0 0,'0'0'4676'0'0,"-60"70"-5312"0"0,63-58-68 0 0,9-3-208 0 0,5 1-328 0 0,2-6-900 0 0,-2 1-1809 0 0</inkml:trace>
</inkml:ink>
</file>

<file path=ppt/ink/ink2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24:31.1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296 31 6733 0 0,'0'0'3253'0'0,"-12"-5"-2373"0"0,-43-17-59 0 0,53 21-775 0 0,0 1 0 0 0,0-1 0 0 0,-1 1 0 0 0,1-1 0 0 0,0 1 0 0 0,0 0-1 0 0,0 0 1 0 0,0 0 0 0 0,0 0 0 0 0,-1 0 0 0 0,1 0 0 0 0,0 1 0 0 0,0-1 0 0 0,0 1 0 0 0,0-1 0 0 0,0 1 0 0 0,0 0-1 0 0,0 0 1 0 0,0 0 0 0 0,0 0 0 0 0,0 0 0 0 0,-2 2 0 0 0,-1 1 47 0 0,-5 3 1 0 0,0 0 0 0 0,0 1 0 0 0,1 1 0 0 0,0-1 0 0 0,0 2 1 0 0,1-1-1 0 0,0 1 0 0 0,-10 17 0 0 0,13-18-96 0 0,0 0 1 0 0,1 0-1 0 0,0 1 1 0 0,1 0-1 0 0,-1 0 1 0 0,2 0-1 0 0,-1 0 1 0 0,2 0-1 0 0,-1 0 0 0 0,1 18 1 0 0,1-22-3 0 0,1-1 1 0 0,0 1-1 0 0,0-1 0 0 0,1 0 0 0 0,-1 1 1 0 0,1-1-1 0 0,0 0 0 0 0,1 0 1 0 0,-1 0-1 0 0,1 0 0 0 0,0 0 0 0 0,0-1 1 0 0,5 6-1 0 0,-5-7 25 0 0,0 0 0 0 0,0 0 0 0 0,0 0 0 0 0,0 0 0 0 0,0 0 0 0 0,1-1 0 0 0,-1 1 0 0 0,1-1 0 0 0,0 0 0 0 0,0-1 0 0 0,0 1 0 0 0,0 0 0 0 0,0-1 0 0 0,0 0 0 0 0,0 0 0 0 0,0 0 0 0 0,6 0 0 0 0,-9-1-10 0 0,-1 0 0 0 0,1 0 0 0 0,-1 0 1 0 0,0 0-1 0 0,1 0 0 0 0,-1-1 0 0 0,0 1 0 0 0,1 0 1 0 0,-1 0-1 0 0,1 0 0 0 0,-1 0 0 0 0,0-1 0 0 0,1 1 1 0 0,-1 0-1 0 0,0 0 0 0 0,0-1 0 0 0,1 1 0 0 0,-1 0 0 0 0,0 0 1 0 0,1-1-1 0 0,-1 1 0 0 0,0 0 0 0 0,0-1 0 0 0,0 1 1 0 0,1-1-1 0 0,-1 1 0 0 0,0 0 0 0 0,0-1 0 0 0,0 1 0 0 0,0 0 1 0 0,0-1-1 0 0,0 1 0 0 0,0-1 0 0 0,0 1 0 0 0,0 0 1 0 0,0-1-1 0 0,0 1 0 0 0,0-1 0 0 0,0 1 0 0 0,0-1 0 0 0,0 0-8 0 0,-1-1 0 0 0,1 1 0 0 0,0 0 0 0 0,0-1 0 0 0,-1 1 0 0 0,1 0 0 0 0,-1 0 0 0 0,0-1 0 0 0,1 1 0 0 0,-1 0 0 0 0,0 0 0 0 0,0-1 0 0 0,-5-4-36 0 0,-1 1 0 0 0,1 0 0 0 0,-1 1 0 0 0,0-1 1 0 0,0 1-1 0 0,-1 1 0 0 0,-10-5 0 0 0,-2 1-166 0 0,-35-7-1 0 0,43 12-2096 0 0,19 8-3945 0 0,11 1 3207 0 0</inkml:trace>
  <inkml:trace contextRef="#ctx0" brushRef="#br0" timeOffset="1">765 53 8977 0 0,'0'0'3212'0'0,"-78"67"-2716"0"0,46-43-292 0 0,2 2-144 0 0,-4-2-60 0 0,6 5-12 0 0,-1-5-256 0 0,5-3-348 0 0,-1-1-268 0 0,4-4-124 0 0,2-4-648 0 0,5-2-772 0 0,-3-10-2257 0 0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39:34.5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0 386 5977 0 0,'0'0'9972'0'0,"2"-5"-9639"0"0,0 0-197 0 0,0 1-1 0 0,0-1 1 0 0,1 1-1 0 0,-1-1 1 0 0,1 1-1 0 0,0 0 1 0 0,0 0-1 0 0,7-6 1 0 0,5-4 296 0 0,-1 0 1 0 0,18-25-1 0 0,-21 25-327 0 0,0 0 0 0 0,1 2 0 0 0,0-1-1 0 0,16-11 1 0 0,-12 13-60 0 0,0 0 0 0 0,1 2 0 0 0,0 0 0 0 0,1 1 0 0 0,0 1 0 0 0,0 0 0 0 0,1 1 0 0 0,-1 2 0 0 0,1-1-1 0 0,0 2 1 0 0,1 1 0 0 0,-1 0 0 0 0,0 1 0 0 0,28 3 0 0 0,-39 0-44 0 0,0-1-1 0 0,0 1 0 0 0,0 1 1 0 0,0-1-1 0 0,0 1 0 0 0,0 1 1 0 0,-1 0-1 0 0,0 0 0 0 0,1 0 1 0 0,-2 1-1 0 0,1 0 0 0 0,0 0 1 0 0,-1 1-1 0 0,0-1 0 0 0,0 1 1 0 0,-1 1-1 0 0,0-1 0 0 0,0 1 1 0 0,0 0-1 0 0,-1 0 0 0 0,0 1 1 0 0,0-1-1 0 0,-1 1 1 0 0,5 15-1 0 0,-8-21 5 0 0,1 1-1 0 0,-1-1 1 0 0,1 1 0 0 0,-1-1-1 0 0,0 1 1 0 0,0-1 0 0 0,0 1 0 0 0,0-1-1 0 0,0 1 1 0 0,-1 2 0 0 0,1-4 7 0 0,-1-1 1 0 0,1 1 0 0 0,0 0 0 0 0,-1-1-1 0 0,1 1 1 0 0,-1 0 0 0 0,1-1-1 0 0,-1 1 1 0 0,1-1 0 0 0,-1 1-1 0 0,1-1 1 0 0,-1 1 0 0 0,1-1-1 0 0,-1 1 1 0 0,0-1 0 0 0,1 0-1 0 0,-1 1 1 0 0,0-1 0 0 0,1 0 0 0 0,-1 1-1 0 0,0-1 1 0 0,0 0 0 0 0,1 0-1 0 0,-1 0 1 0 0,0 0 0 0 0,0 0-1 0 0,1 0 1 0 0,-1 0 0 0 0,0 0-1 0 0,0 0 1 0 0,0 0 0 0 0,1 0-1 0 0,-1 0 1 0 0,0 0 0 0 0,-1-1 0 0 0,1 0-2 0 0,-1 1 1 0 0,0-1 0 0 0,0 0 0 0 0,1 0 0 0 0,-1 0 0 0 0,1 0 0 0 0,-1-1-1 0 0,1 1 1 0 0,-1 0 0 0 0,1-1 0 0 0,0 1 0 0 0,-1-1 0 0 0,1 1 0 0 0,0-1-1 0 0,0 1 1 0 0,-1-4 0 0 0,-1 0-6 0 0,1 0 0 0 0,-1-1-1 0 0,1 0 1 0 0,-2-5 0 0 0,2 0-36 0 0,1 1 0 0 0,-1-1 1 0 0,2 1-1 0 0,-1-1 1 0 0,2 1-1 0 0,-1-1 0 0 0,1 0 1 0 0,1 1-1 0 0,0 0 0 0 0,0-1 1 0 0,8-16-1 0 0,-8 21 12 0 0,1 0 0 0 0,1 0 0 0 0,-1 1 0 0 0,1 0 0 0 0,0 0 0 0 0,0 0 0 0 0,1 0 0 0 0,-1 0 0 0 0,1 1 0 0 0,0 0 0 0 0,0 0 0 0 0,1 0 0 0 0,8-4 0 0 0,-6 5 10 0 0,0 0 0 0 0,0 0 0 0 0,0 1 0 0 0,0 0 0 0 0,1 0 0 0 0,-1 1 0 0 0,1 0 0 0 0,-1 0 0 0 0,17 2 0 0 0,-18 0 25 0 0,-1 0 0 0 0,1 1 0 0 0,0-1 0 0 0,0 1 0 0 0,-1 1 0 0 0,1 0 0 0 0,-1-1 0 0 0,10 7 0 0 0,-5-2 36 0 0,0 0 0 0 0,-1 1 0 0 0,17 16 0 0 0,-22-18-9 0 0,1 0 0 0 0,-1 1 0 0 0,0 0 0 0 0,0 0 0 0 0,-1 0 0 0 0,4 9 0 0 0,-6-12-26 0 0,0 0 0 0 0,-1 0 0 0 0,1 1 0 0 0,-1-1 0 0 0,0 0 0 0 0,0 1 1 0 0,-1-1-1 0 0,1 1 0 0 0,-1-1 0 0 0,0 1 0 0 0,0-1 0 0 0,-1 1 0 0 0,-1 6 0 0 0,1-8-44 0 0,0-1 0 0 0,0 1 0 0 0,-1-1 0 0 0,1 1 0 0 0,-1-1 0 0 0,0 1 0 0 0,0-1 0 0 0,0 0 0 0 0,0 0 0 0 0,0 0 0 0 0,0 0 0 0 0,0 0 0 0 0,-1 0 0 0 0,1-1-1 0 0,-4 2 1 0 0,-6 4-674 0 0,-24 8-1 0 0,33-14 607 0 0,-112 34-4485 0 0,58-20 827 0 0,22-5 213 0 0,-9-2-1562 0 0</inkml:trace>
</inkml:ink>
</file>

<file path=ppt/ink/ink2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24:31.5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7825 0 0,'0'0'1040'0'0,"26"84"-7717"0"0</inkml:trace>
  <inkml:trace contextRef="#ctx0" brushRef="#br0" timeOffset="1">389 391 10529 0 0,'0'0'1388'0'0,"-23"-10"-8421"0"0,-4 12 3081 0 0</inkml:trace>
</inkml:ink>
</file>

<file path=ppt/ink/ink2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24:31.8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89 9925 0 0,'0'0'2385'0'0,"14"-4"-1563"0"0,171-35 697 0 0,243-1-257 0 0,3 35-5048 0 0,-369 5 1938 0 0,-84 0-8395 0 0</inkml:trace>
  <inkml:trace contextRef="#ctx0" brushRef="#br0" timeOffset="1">213 236 7505 0 0,'0'0'3425'0'0,"14"4"-2021"0"0,-11-4-1320 0 0,13 5 315 0 0,1 0 0 0 0,0-2-1 0 0,0 0 1 0 0,31 1 0 0 0,351-16 1781 0 0,-87 2-2174 0 0,-78 5-2973 0 0,-228 5 2441 0 0,-5 1 327 0 0,0-1 0 0 0,0 0 0 0 0,0 0 1 0 0,0 0-1 0 0,0 0 0 0 0,0-1 0 0 0,0 1 1 0 0,0 0-1 0 0,0 0 0 0 0,0-1 0 0 0,0 1 1 0 0,1-1-1 0 0,-10-4-5060 0 0,-15 3 609 0 0</inkml:trace>
</inkml:ink>
</file>

<file path=ppt/ink/ink2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24:34.7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13096 1084 132 0 0,'0'0'1804'0'0,"-14"-11"-952"0"0,-100-80 1096 0 0,78 65-1360 0 0,-1 2 0 0 0,-49-23-1 0 0,-83-30-416 0 0,132 61-197 0 0,-266-95-19 0 0,129 50 469 0 0,-34-24 111 0 0,-93-32 268 0 0,107 53-741 0 0,-73-22 72 0 0,1 32 363 0 0,133 31-422 0 0,-368-48 60 0 0,490 70-119 0 0,-769-92 1079 0 0,377 69-928 0 0,-1 23-165 0 0,201 2 8 0 0,-461 20-55 0 0,-227 68 51 0 0,592-56-34 0 0,-214 12 592 0 0,-97 11 580 0 0,-458 122 642 0 0,957-151-1545 0 0,-150 60 0 0 0,-98 63-102 0 0,317-132-101 0 0,-302 150 50 0 0,97-44-95 0 0,138-72 8 0 0,-172 78 2 0 0,180-87-20 0 0,3 4 1 0 0,-158 103-1 0 0,52-4 17 0 0,55-38-14 0 0,-26 24 0 0 0,-208 202 0 0 0,52-38-158 0 0,234-213 181 0 0,-129 127 3 0 0,22 21 2 0 0,162-172-18 0 0,-63 117-1 0 0,-15 74 21 0 0,108-223-13 0 0,-12 29 19 0 0,2 0 0 0 0,3 1 0 0 0,3 1 0 0 0,2 1 0 0 0,3 0 1 0 0,-6 97-1 0 0,4 20 19 0 0,-3 40 20 0 0,15-186-59 0 0,2 0 1 0 0,0 0-1 0 0,8 41 0 0 0,-6-55 8 0 0,2 0 0 0 0,-1 0 0 0 0,2-1-1 0 0,0 1 1 0 0,1-1 0 0 0,0 0-1 0 0,17 23 1 0 0,-8-17-5 0 0,1-1-1 0 0,1 0 1 0 0,1-1 0 0 0,0-1-1 0 0,2-1 1 0 0,31 21 0 0 0,-7-10-1 0 0,1-3-1 0 0,63 27 1 0 0,-73-39-272 0 0,-1 0 0 0 0,2-3 0 0 0,0-1 0 0 0,49 6 0 0 0,-20-9-891 0 0,108-3-1 0 0,-128-5-52 0 0,0-2 0 0 0,0-2 1 0 0,58-15-1 0 0,-4-7-2692 0 0</inkml:trace>
</inkml:ink>
</file>

<file path=ppt/ink/ink2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24:36.0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1215 436 4440 0 0,'0'0'5098'0'0,"-12"-13"-4714"0"0,-39-42 64 0 0,47 51-341 0 0,-1 0 1 0 0,0 0-1 0 0,1 0 1 0 0,-1 0-1 0 0,0 1 1 0 0,-1 0-1 0 0,1 0 0 0 0,-1 0 1 0 0,1 1-1 0 0,-7-2 1 0 0,-5-3 222 0 0,-2 0-14 0 0,-1 1 0 0 0,1 0 0 0 0,-1 1-1 0 0,0 2 1 0 0,-27-3 0 0 0,-2 4 16 0 0,-52 5 1 0 0,77-1-198 0 0,1 1-1 0 0,0 0 1 0 0,0 2 0 0 0,1 1-1 0 0,-1 1 1 0 0,1 1 0 0 0,1 1-1 0 0,-41 22 1 0 0,38-16 32 0 0,0 2 0 0 0,1 0 0 0 0,0 2-1 0 0,2 1 1 0 0,0 0 0 0 0,-32 43 0 0 0,25-26 58 0 0,2 1 0 0 0,2 1 0 0 0,-38 83 0 0 0,50-93-184 0 0,2 1 1 0 0,1 0 0 0 0,1 1 0 0 0,1 0-1 0 0,2 0 1 0 0,-2 56 0 0 0,6-54-25 0 0,2 1 1 0 0,2 0 0 0 0,1-1 0 0 0,15 61-1 0 0,-6-54 1 0 0,2 0 0 0 0,1-1 0 0 0,2-1 0 0 0,2-1 0 0 0,1-1-1 0 0,2 0 1 0 0,31 35 0 0 0,-22-34 5 0 0,2-1 0 0 0,1-1 0 0 0,2-2 0 0 0,1-2 0 0 0,74 47 0 0 0,-72-56-7 0 0,1-1 0 0 0,0-3-1 0 0,1-1 1 0 0,1-2 0 0 0,83 17 0 0 0,-45-17-31 0 0,0-5 0 0 0,112 1 1 0 0,-144-11 17 0 0,-1-2 0 0 0,1-2-1 0 0,-1-1 1 0 0,63-17 0 0 0,-88 16 7 0 0,-1-1-1 0 0,1-2 0 0 0,-1 0 0 0 0,-1-1 0 0 0,1-1 1 0 0,-2 0-1 0 0,0-2 0 0 0,0-1 0 0 0,-1 0 0 0 0,31-32 1 0 0,-35 29-9 0 0,0-1 0 0 0,-2-1 0 0 0,0 0 0 0 0,-1 0 0 0 0,-1-2 0 0 0,-1 1 0 0 0,-1-1 0 0 0,-1-1 0 0 0,10-37 0 0 0,-11 25 8 0 0,-1 0 1 0 0,-2-1-1 0 0,-1 0 1 0 0,-2 0-1 0 0,-5-60 0 0 0,-1 61 35 0 0,-1 1-1 0 0,-2-1 0 0 0,0 2 0 0 0,-3-1 0 0 0,-1 1 0 0 0,-30-58 0 0 0,14 41-1 0 0,-2 0-1 0 0,-3 2 0 0 0,-51-58 1 0 0,30 47-59 0 0,-2 3 0 0 0,-2 2 1 0 0,-74-52-1 0 0,49 49-78 0 0,-1 3-1 0 0,-98-44 1 0 0,46 37-1046 0 0,-4 6 0 0 0,-1 6 0 0 0,-203-42 0 0 0,191 61-1654 0 0,-54-6-1716 0 0</inkml:trace>
</inkml:ink>
</file>

<file path=ppt/ink/ink2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24:36.9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312 1 600 0 0,'0'0'364'0'0,"-96"67"-364"0"0,64-38-116 0 0,-4 2-120 0 0,-1 0-64 0 0,6 0 68 0 0,0 0 152 0 0,6-4 80 0 0,2-1 0 0 0</inkml:trace>
</inkml:ink>
</file>

<file path=ppt/ink/ink2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24:38.1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109 116 7477 0 0,'0'0'3171'0'0,"-14"7"-2466"0"0,-46 27 51 0 0,57-32-697 0 0,1 0-1 0 0,-1 0 1 0 0,1 1 0 0 0,-1-1-1 0 0,1 0 1 0 0,0 1-1 0 0,0 0 1 0 0,0-1 0 0 0,0 1-1 0 0,0 0 1 0 0,1 0-1 0 0,-1 0 1 0 0,1 0 0 0 0,0 0-1 0 0,0 0 1 0 0,0 1-1 0 0,0-1 1 0 0,1 0 0 0 0,-1 1-1 0 0,1-1 1 0 0,0 0-1 0 0,0 1 1 0 0,0 3 0 0 0,0 1 40 0 0,-1 1-36 0 0,1-1 0 0 0,1 1 0 0 0,0-1 0 0 0,0 1 0 0 0,0-1 0 0 0,1 0 0 0 0,0 1 0 0 0,1-1 0 0 0,0 0 0 0 0,0-1 0 0 0,7 13 0 0 0,-6-14-44 0 0,0 0 1 0 0,0-1-1 0 0,0 0 1 0 0,1 0-1 0 0,0 0 1 0 0,0 0-1 0 0,0-1 1 0 0,1 1 0 0 0,-1-1-1 0 0,1-1 1 0 0,0 1-1 0 0,0-1 1 0 0,0 0-1 0 0,13 4 1 0 0,-8-5 17 0 0,-1 1 0 0 0,1-2 0 0 0,-1 0-1 0 0,1 0 1 0 0,-1-1 0 0 0,1 0 0 0 0,-1 0 0 0 0,1-2 0 0 0,0 1-1 0 0,-1-1 1 0 0,0-1 0 0 0,1 0 0 0 0,-1 0 0 0 0,-1-1 0 0 0,11-5 0 0 0,-9 4-1 0 0,0-2 0 0 0,0 1 0 0 0,0-1 1 0 0,-1-1-1 0 0,-1 0 0 0 0,1 0 1 0 0,-1-1-1 0 0,0 0 0 0 0,-1-1 1 0 0,0 0-1 0 0,-1 0 0 0 0,8-14 0 0 0,-12 19-11 0 0,0-1 0 0 0,0 1 0 0 0,-1-1 0 0 0,0 0-1 0 0,0 1 1 0 0,-1-1 0 0 0,1 0 0 0 0,-1 0 0 0 0,-1 0-1 0 0,1 0 1 0 0,-1 0 0 0 0,0 0 0 0 0,0 0 0 0 0,-1 0-1 0 0,0 0 1 0 0,0 0 0 0 0,0 0 0 0 0,-1 0 0 0 0,1 0-1 0 0,-1 1 1 0 0,-1-1 0 0 0,1 1 0 0 0,-1-1 0 0 0,0 1-1 0 0,-1 0 1 0 0,1 0 0 0 0,-1 0 0 0 0,0 1 0 0 0,-6-7 0 0 0,-2 0 1 0 0,0 2 0 0 0,-1 0 0 0 0,0 0 1 0 0,0 1-1 0 0,-1 0 0 0 0,0 2 1 0 0,-1-1-1 0 0,1 2 0 0 0,-24-6 1 0 0,8 4-759 0 0,0 1 0 0 0,-1 2 1 0 0,-57 0-1 0 0,85 4 324 0 0,-16 1-1332 0 0,18-1 1418 0 0,1 0 0 0 0,-1 0 0 0 0,0 1 0 0 0,0-1 0 0 0,0 0 0 0 0,1 0 0 0 0,-1 1 0 0 0,0-1 0 0 0,0 1-1 0 0,1-1 1 0 0,-1 0 0 0 0,0 1 0 0 0,1-1 0 0 0,-1 1 0 0 0,0 0 0 0 0,1-1 0 0 0,-1 1 0 0 0,1-1 0 0 0,-1 2 0 0 0,0 5-4895 0 0</inkml:trace>
</inkml:ink>
</file>

<file path=ppt/ink/ink2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24:38.5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9897 0 0,'0'0'1572'0'0</inkml:trace>
</inkml:ink>
</file>

<file path=ppt/ink/ink2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24:39.1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12 10349 0 0,'0'0'3993'0'0,"4"-2"-3974"0"0,-1 0-16 0 0,-2 1 3 0 0,0 0 0 0 0,1 1 0 0 0,-1-1 0 0 0,0 0 0 0 0,1 1 0 0 0,-1-1 0 0 0,1 1 0 0 0,-1-1 1 0 0,1 1-1 0 0,0-1 0 0 0,-1 1 0 0 0,1 0 0 0 0,-1 0 0 0 0,1 0 0 0 0,0 0 0 0 0,-1 0 0 0 0,1 0 0 0 0,-1 1 0 0 0,1-1 0 0 0,-1 0 0 0 0,1 1 0 0 0,-1-1 0 0 0,3 2 0 0 0,6 3 108 0 0,-8-5-82 0 0,0 1 1 0 0,0 0 0 0 0,-1 0-1 0 0,1 0 1 0 0,0 0-1 0 0,0 0 1 0 0,-1 0-1 0 0,4 4 1607 0 0,-19 14-1870 0 0,6-4 117 0 0,6-11-103 0 0,-1 0 0 0 0,1 0 0 0 0,0 0 0 0 0,-6 5 1 0 0,-1 7-103 0 0,4-5 1019 0 0,4-17-496 0 0,1 3 290 0 0,7 2-317 0 0,-5 1-157 0 0,1 1 0 0 0,-1-1 0 0 0,0 1 1 0 0,1-1-1 0 0,-1 1 0 0 0,0 0 0 0 0,0 0 0 0 0,1 0 0 0 0,-1 0 1 0 0,0 0-1 0 0,0 0 0 0 0,0 0 0 0 0,0 1 0 0 0,-1-1 1 0 0,1 1-1 0 0,0 0 0 0 0,0-1 0 0 0,-1 1 0 0 0,1 0 1 0 0,-1 0-1 0 0,0 0 0 0 0,0 0 0 0 0,1 0 0 0 0,0 3 0 0 0,3 7-13 0 0,0 0 0 0 0,-1 0 0 0 0,4 18 0 0 0,-2-6-98 0 0,1 6-1511 0 0,-6-20-1258 0 0,0 0-3399 0 0</inkml:trace>
</inkml:ink>
</file>

<file path=ppt/ink/ink2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24:39.7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12 8325 0 0,'0'0'3588'0'0,"6"-12"-5948"0"0,1 12 1040 0 0,2 0-852 0 0,-3 0-889 0 0</inkml:trace>
</inkml:ink>
</file>

<file path=ppt/ink/ink2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24:40.1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9277 0 0,'0'0'3875'0'0,"1"13"-3441"0"0,3 87 37 0 0,-1-30-466 0 0,1 43-1045 0 0,-2-37-4274 0 0,-2-57 814 0 0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39:39.0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12197 0 0,'0'0'5416'0'0,"13"13"-4841"0"0,42 45-65 0 0,-42-42-386 0 0,-1 0 0 0 0,0 1 0 0 0,-2 1 0 0 0,0-1-1 0 0,14 34 1 0 0,-10-18-97 0 0,-4-12-107 0 0,19 44-657 0 0,-25-55-461 0 0,-1 0-1 0 0,2 13 1 0 0,-4-11-6229 0 0</inkml:trace>
</inkml:ink>
</file>

<file path=ppt/ink/ink2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24:40.6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7901 0 0,'0'0'1896'0'0,"80"22"-11693"0"0</inkml:trace>
  <inkml:trace contextRef="#ctx0" brushRef="#br0" timeOffset="1">345 87 7585 0 0,'0'0'2312'0'0,"16"2"-11117"0"0</inkml:trace>
</inkml:ink>
</file>

<file path=ppt/ink/ink2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24:45.4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1025 1 392 0 0,'0'0'5593'0'0,"1"2"-5217"0"0,9 24 5696 0 0,5-4-5883 0 0,-15-22-132 0 0,1 1-1 0 0,-1-1 0 0 0,0 1 0 0 0,1-1 0 0 0,-1 1 0 0 0,0-1 0 0 0,0 1 0 0 0,1-1 0 0 0,-1 1 0 0 0,0-1 0 0 0,0 1 0 0 0,0-1 0 0 0,0 1 0 0 0,1 0 0 0 0,-1-1 0 0 0,0 1 0 0 0,0-1 0 0 0,0 1 0 0 0,0-1 0 0 0,0 1 0 0 0,-1-1 0 0 0,1 1 0 0 0,0 0 1 0 0,0-1-1 0 0,0 1 0 0 0,0-1 0 0 0,-1 1 0 0 0,1-1 0 0 0,0 1 0 0 0,0-1 0 0 0,-1 1 0 0 0,1-1 0 0 0,0 1 0 0 0,-1-1 0 0 0,1 0 0 0 0,-1 1 0 0 0,1-1 0 0 0,0 0 0 0 0,-1 1 0 0 0,1-1 0 0 0,-1 0 0 0 0,1 1 0 0 0,-1-1 0 0 0,-5 4-124 0 0,1-1 0 0 0,-1 0 0 0 0,-7 3 0 0 0,0 0 332 0 0,7-3-207 0 0,1 0 0 0 0,-1-1 0 0 0,-1 0 0 0 0,1 0 0 0 0,0 0-1 0 0,-11 1 1 0 0,-42 2 232 0 0,32-3-106 0 0,-112 1 265 0 0,103-3-386 0 0,-31-2 16 0 0,15 1 92 0 0,-57 6 1 0 0,34 2-80 0 0,28-4-101 0 0,-57 13 0 0 0,27-2 56 0 0,-25 6-33 0 0,87-16-27 0 0,8-3-5 0 0,0 1-1 0 0,0 1 1 0 0,-9 3 0 0 0,21-11-4161 0 0,10-6 2576 0 0,-15 11 1583 0 0,7-4-1413 0 0,-1 0 0 0 0,1 0 0 0 0,-1 0-1 0 0,0-1 1 0 0,8-8 0 0 0,-13 11 535 0 0,-10 8 165 0 0,-54 41-141 0 0</inkml:trace>
</inkml:ink>
</file>

<file path=ppt/ink/ink2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24:45.9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 12 404 0 0,'0'0'9764'0'0,"-2"-2"-9397"0"0,1 2-217 0 0,1-1-60 0 0,0 0-1 0 0,-1 0 0 0 0,0 1 0 0 0,1-1 0 0 0,-1 0 0 0 0,1 1 0 0 0,-1-1 1 0 0,0 1-1 0 0,1-1 0 0 0,-1 1 0 0 0,0-1 0 0 0,1 1 0 0 0,-1-1 0 0 0,-1 0 0 0 0,1 2 6 0 0,0 1-1 0 0,0-1 0 0 0,0 0 0 0 0,1 1 0 0 0,-1-1 0 0 0,0 1 0 0 0,1-1 0 0 0,-1 0 0 0 0,1 1 0 0 0,0-1 0 0 0,-1 4 0 0 0,1-3-44 0 0,-2 10 1 0 0,1-1 0 0 0,1 1-1 0 0,0 0 1 0 0,1-1 0 0 0,0 1-1 0 0,1-1 1 0 0,4 19 0 0 0,-1-4 97 0 0,-4-22-121 0 0,3 20 39 0 0,1 1-1 0 0,9 26 0 0 0,-11-44-45 0 0,0 0 0 0 0,0 0 0 0 0,0-1 0 0 0,1 1 0 0 0,0-1 0 0 0,0 0 0 0 0,0 0 0 0 0,1 0 0 0 0,0-1 0 0 0,0 0 0 0 0,11 9 0 0 0,-9-9 36 0 0,-1-1 0 0 0,1 0-1 0 0,1-1 1 0 0,-1 1 0 0 0,0-1 0 0 0,1-1-1 0 0,0 1 1 0 0,-1-1 0 0 0,1-1 0 0 0,0 1 0 0 0,0-1-1 0 0,0-1 1 0 0,0 0 0 0 0,0 0 0 0 0,0 0-1 0 0,0-1 1 0 0,0 0 0 0 0,0-1 0 0 0,0 1 0 0 0,12-6-1 0 0,54-22 849 0 0,-71 27 550 0 0</inkml:trace>
</inkml:ink>
</file>

<file path=ppt/ink/ink2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24:48.1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90 9029 0 0,'0'0'8545'0'0,"12"-12"-8083"0"0,39-37-83 0 0,-31 35-83 0 0,-10 12-61 0 0,-4 2-125 0 0,25-1 223 0 0,0 1 1 0 0,52 6 0 0 0,63 18-118 0 0,-70-10-198 0 0,78 10-74 0 0,183 35 298 0 0,-5 2-252 0 0,-304-57-19 0 0,-1 0 0 0 0,1-2 1 0 0,0-1-1 0 0,33-4 0 0 0,-55 3-24 0 0,0-1 0 0 0,0-1-1 0 0,-1 1 1 0 0,1-1 0 0 0,0 0-1 0 0,-1 0 1 0 0,0-1 0 0 0,9-4-1 0 0,-12 5-3 0 0,1 0-1 0 0,-1 0 0 0 0,0 0 1 0 0,0 0-1 0 0,1 0 0 0 0,-1 0 0 0 0,-1-1 1 0 0,1 1-1 0 0,0-1 0 0 0,-1 1 1 0 0,1-1-1 0 0,-1 0 0 0 0,0 1 1 0 0,0-1-1 0 0,0 0 0 0 0,0 0 0 0 0,0 0 1 0 0,0-4-1 0 0,0-6-117 0 0,0 0 0 0 0,-1 0 0 0 0,-1 0 0 0 0,0 0 0 0 0,0 1 0 0 0,-2-1 1 0 0,-6-23-1 0 0,4 26 981 0 0,6 21 386 0 0,-1 3-1041 0 0,0 30 514 0 0,-7 50 0 0 0,4-73-522 0 0,-1 0 0 0 0,-1 0 0 0 0,-1-1 1 0 0,-12 30-1 0 0,15-45-169 0 0,0 1 1 0 0,1-1 0 0 0,-2 0 0 0 0,1 0 0 0 0,-1 0 0 0 0,1 0 0 0 0,-2 0-1 0 0,1-1 1 0 0,0 0 0 0 0,-1 0 0 0 0,0 0 0 0 0,1 0 0 0 0,-11 4 0 0 0,8-4-119 0 0,0-1 0 0 0,-1-1 1 0 0,1 1-1 0 0,-1-1 1 0 0,1 0-1 0 0,-1-1 1 0 0,0 0-1 0 0,0 0 1 0 0,-12-1-1 0 0,1-2-692 0 0,0 0 0 0 0,0-1-1 0 0,1-1 1 0 0,-1-1 0 0 0,1-1-1 0 0,0 0 1 0 0,-33-18 0 0 0,27 12-2448 0 0,1-2 1 0 0,-27-21 0 0 0,-12-13 68 0 0</inkml:trace>
</inkml:ink>
</file>

<file path=ppt/ink/ink2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25:01.1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6099 612 0 0,'0'0'6913'0'0,"4"1"-6251"0"0,4 1-337 0 0,0 0 0 0 0,0 0 0 0 0,0-1 0 0 0,0 0 0 0 0,0 0 0 0 0,0-1 0 0 0,0 0 1 0 0,0-1-1 0 0,0 0 0 0 0,0 0 0 0 0,0-1 0 0 0,0 1 0 0 0,0-2 0 0 0,9-3 0 0 0,12-10 86 0 0,-2 0-1 0 0,0-2 1 0 0,38-33-1 0 0,169-174 657 0 0,-197 185-962 0 0,-1-2 0 0 0,-3-1 0 0 0,-1-1 0 0 0,49-94 0 0 0,-26-3 24 0 0,-34 82 11 0 0,-9 25-60 0 0,-1 0 0 0 0,-2 0 1 0 0,-1-1-1 0 0,4-45 0 0 0,-5-23 203 0 0,0 1-194 0 0,31-164 0 0 0,-36 259-91 0 0,64-341 53 0 0,-41 183-2 0 0,6 0 1 0 0,64-194-1 0 0,-33 111 283 0 0,-15-4-215 0 0,-35 182-78 0 0,7-31 75 0 0,42-132-1 0 0,47-140 279 0 0,-89 283-389 0 0,54-151 0 0 0,-9 58 199 0 0,-50 132-122 0 0,12-88 0 0 0,-16 52-25 0 0,-5 31 14 0 0,3 1 0 0 0,17-68 0 0 0,-4 56-9 0 0,3 2 0 0 0,31-62 1 0 0,-32 83-27 0 0,1 1 1 0 0,3 1-1 0 0,50-61 0 0 0,-38 59 5 0 0,85-71-1 0 0,57-25-21 0 0,-116 92 19 0 0,70-51 50 0 0,37-17 68 0 0,-88 62-97 0 0,-34 22 45 0 0,101-48 0 0 0,-148 78-98 0 0,0 1 1 0 0,0 0-1 0 0,0 0 0 0 0,0 0 1 0 0,1 0-1 0 0,-1 1 0 0 0,0 0 1 0 0,0-1-1 0 0,1 1 0 0 0,-1 0 1 0 0,4 1-1 0 0,-5-1-5 0 0,0 0 0 0 0,0 1 0 0 0,0 0 1 0 0,-1-1-1 0 0,1 1 0 0 0,0 0 0 0 0,0 0 0 0 0,-1 0 1 0 0,1 0-1 0 0,0 0 0 0 0,-1 0 0 0 0,1 1 0 0 0,-1-1 0 0 0,0 0 1 0 0,1 1-1 0 0,-1-1 0 0 0,0 1 0 0 0,0-1 0 0 0,2 3 1 0 0,9 18 2 0 0,24 47 214 0 0,-23-36-56 0 0,15 65 0 0 0,-1 37 118 0 0,-10-41-153 0 0,76 457 245 0 0,-84-477-359 0 0,12 184 133 0 0,-19-202-128 0 0,2-1 0 0 0,3 0 0 0 0,2 0 0 0 0,2 0 0 0 0,26 74 0 0 0,87 177 6 0 0,-8-84-13 0 0,16-10 76 0 0,-105-173-56 0 0,2-2 0 0 0,1-1 0 0 0,2-2 0 0 0,1-1 0 0 0,46 36 0 0 0,-8-16 25 0 0,140 80 0 0 0,-72-51 35 0 0,97 51-68 0 0,-141-86-73 0 0,268 136 20 0 0,-200-90 17 0 0,135 68 31 0 0,-43-48 47 0 0,-88-41-91 0 0,364 148-3 0 0,-430-184 37 0 0,53 21 23 0 0,30 16 70 0 0,246 87-148 0 0,-280-107 55 0 0,4 9-27 0 0,28 10 26 0 0,236 86 70 0 0,-388-146-62 0 0,306 110-83 0 0,181 29 54 0 0,122 12 96 0 0,-298-98-99 0 0,-78-16 9 0 0,162 15 66 0 0,-266-44-53 0 0,635 60 3 0 0,-333-62 33 0 0,376-2-62 0 0,-136 8-20 0 0,-469-15 57 0 0,432 36 6 0 0,-179-8-68 0 0,122 13 96 0 0,28 3-80 0 0,55 6 206 0 0,-653-54-149 0 0,202 31 11 0 0,-226-33 83 0 0,-6-2-1107 0 0,-17-6-683 0 0,-5-1 134 0 0,-16-7-2725 0 0,10 0-2229 0 0,0-5-1212 0 0</inkml:trace>
</inkml:ink>
</file>

<file path=ppt/ink/ink2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25:49.9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1818 331 3724 0 0,'0'0'1708'0'0,"13"-3"-1105"0"0,92-25 1687 0 0,-104 28-2170 0 0,0-1-1 0 0,0 1 1 0 0,0 0-1 0 0,0-1 1 0 0,0 1-1 0 0,0-1 0 0 0,0 1 1 0 0,0-1-1 0 0,0 1 1 0 0,0-1-1 0 0,0 0 0 0 0,-1 0 1 0 0,1 1-1 0 0,0-1 1 0 0,0 0-1 0 0,-1 0 1 0 0,1 0-1 0 0,-1 0 0 0 0,1 0 1 0 0,0 0-1 0 0,-1 0 1 0 0,0 0-1 0 0,1-2 1 0 0,-1 2-50 0 0,0-1 1 0 0,0 1 0 0 0,0-1 0 0 0,0 1-1 0 0,0-1 1 0 0,0 1 0 0 0,-1-1 0 0 0,1 1-1 0 0,-1-1 1 0 0,1 1 0 0 0,-1-1 0 0 0,1 1-1 0 0,-1-1 1 0 0,0 1 0 0 0,0 0 0 0 0,0-1-1 0 0,-1 0 1 0 0,-9-12 228 0 0,-2 1 0 0 0,0 0 1 0 0,0 0-1 0 0,-23-15 0 0 0,-65-36 433 0 0,84 54-564 0 0,-1 2 0 0 0,1 0-1 0 0,-29-8 1 0 0,-59-10 251 0 0,28 11-278 0 0,-1 4 0 0 0,-139-3-1 0 0,194 15-132 0 0,0 1-1 0 0,0 1 0 0 0,0 1 0 0 0,0 1 0 0 0,1 1 0 0 0,-24 10 0 0 0,-126 62 63 0 0,166-75-68 0 0,-277 160-31 0 0,235-131 104 0 0,2 2 0 0 0,2 2 0 0 0,1 2 0 0 0,2 1 0 0 0,2 3 0 0 0,1 1 0 0 0,3 2 0 0 0,1 1 0 0 0,3 2 1 0 0,-46 91-1 0 0,65-112-23 0 0,2 0 0 0 0,0 1 1 0 0,2 0-1 0 0,0 0 0 0 0,-5 52 1 0 0,12-61-17 0 0,0-1 0 0 0,1 1 1 0 0,1-1-1 0 0,1 0 0 0 0,0 1 1 0 0,1-1-1 0 0,2 0 1 0 0,-1 0-1 0 0,2-1 0 0 0,9 22 1 0 0,-1-13 49 0 0,25 41 1 0 0,-6-24-68 0 0</inkml:trace>
</inkml:ink>
</file>

<file path=ppt/ink/ink2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24:55.5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192 1 2704 0 0,'0'0'3957'0'0,"-15"10"-3531"0"0,-44 29-22 0 0,22-13 261 0 0,28-20-557 0 0,1-1 0 0 0,-1 1 0 0 0,-10 3 0 0 0,13-6-156 0 0,-22 12-1726 0 0,26-14 636 0 0</inkml:trace>
</inkml:ink>
</file>

<file path=ppt/ink/ink2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24:57.0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0 673 3268 0 0,'0'0'8261'0'0,"14"0"-7873"0"0,85 0 528 0 0,-5-4 836 0 0,132-24 0 0 0,-198 24-1613 0 0,776-106 1877 0 0,-344 52-1439 0 0,543-59-496 0 0,-961 113-68 0 0,460-45-103 0 0,-3-23-41 0 0,-275 30 171 0 0,320-51 1024 0 0,94 43-1178 0 0,6 40-397 0 0,-288 7 384 0 0,945-26 763 0 0,550 62 318 0 0,-1094 25-1010 0 0,492 33 405 0 0,-306-23 363 0 0,-475-32-170 0 0,-118-3-52 0 0,-37-3-254 0 0,37-20-1127 0 0,-341-9 580 0 0,0-2-1 0 0,-1 1 0 0 0,17-4 1 0 0,-24 4 267 0 0,-1 0 0 0 0,0 0 1 0 0,1 0-1 0 0,-1 0 0 0 0,1-1 0 0 0,-1 1 1 0 0,0 0-1 0 0,1 0 0 0 0,-1 0 0 0 0,0 0 1 0 0,1 0-1 0 0,-1 0 0 0 0,1-1 0 0 0,-1 1 1 0 0,0 0-1 0 0,0 0 0 0 0,1-1 0 0 0,-1 1 0 0 0,0 0 1 0 0,1 0-1 0 0,-1-1 0 0 0,0 1 0 0 0,0 0 1 0 0,0-1-1 0 0,1 1 0 0 0,-1 0 0 0 0,0-1 1 0 0,0 1-1 0 0,0 0 0 0 0,0-1 0 0 0,0 1 1 0 0,1-1-1 0 0,-1 1 0 0 0,0 0 0 0 0,0-1 1 0 0,0 1-1 0 0,0-1 0 0 0,0 1 0 0 0,0 0 1 0 0,0-1-1 0 0,-1 1 0 0 0,1 0 0 0 0,0-1 0 0 0,0 1 1 0 0,0-1-1 0 0,0 1 0 0 0,0 0 0 0 0,0-1 1 0 0,-1 1-1 0 0,1 0 0 0 0,0-1 0 0 0,0 1 1 0 0,-1 0-1 0 0,1 0 0 0 0,0-1 0 0 0,0 1 1 0 0,-1 0-1 0 0,1 0 0 0 0,0-1 0 0 0,-1 1 1 0 0,1 0-1 0 0,-1 0 0 0 0,-43-22-8341 0 0,-6-2-465 0 0</inkml:trace>
</inkml:ink>
</file>

<file path=ppt/ink/ink2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25:07.7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187 111 6901 0 0,'0'0'6382'0'0,"-6"-14"-5458"0"0,-24-44 347 0 0,28 55-1150 0 0,1 1-1 0 0,-1-1 1 0 0,0 1 0 0 0,0-1-1 0 0,-1 1 1 0 0,1 0 0 0 0,0-1-1 0 0,-1 1 1 0 0,1 0 0 0 0,-1 1-1 0 0,0-1 1 0 0,0 0 0 0 0,0 1-1 0 0,-5-2 1 0 0,2 1 18 0 0,0 1 1 0 0,0 0-1 0 0,0 0 0 0 0,1 1 1 0 0,-9 0-1 0 0,11 0-87 0 0,0 0-37 0 0,0 0 0 0 0,1 0 0 0 0,-1 1 1 0 0,0-1-1 0 0,1 1 0 0 0,-1 0 0 0 0,1 0 1 0 0,-1 0-1 0 0,1 0 0 0 0,-1 0 0 0 0,1 0 0 0 0,0 1 1 0 0,-1-1-1 0 0,1 1 0 0 0,0 0 0 0 0,0 0 1 0 0,0-1-1 0 0,1 1 0 0 0,-1 0 0 0 0,0 1 1 0 0,1-1-1 0 0,-1 0 0 0 0,1 0 0 0 0,-1 1 1 0 0,1-1-1 0 0,-1 4 0 0 0,1-2-12 0 0,0-1 0 0 0,0 1 0 0 0,0-1 0 0 0,0 1 0 0 0,1 0 0 0 0,-1-1 0 0 0,1 1 0 0 0,0 0 0 0 0,0-1 0 0 0,0 1 0 0 0,1-1 0 0 0,0 1 0 0 0,-1 0 0 0 0,1-1 0 0 0,0 1 0 0 0,1-1-1 0 0,-1 1 1 0 0,0-1 0 0 0,4 5 0 0 0,2 2 12 0 0,2 0-1 0 0,-1 0 0 0 0,1 0 0 0 0,15 12 0 0 0,46 29 122 0 0,-51-38-20 0 0,-1 0 0 0 0,0 1-1 0 0,-1 1 1 0 0,25 27 0 0 0,-41-41-83 0 0,1 1 1 0 0,-1 0-1 0 0,1-1 1 0 0,-1 1-1 0 0,0 0 1 0 0,0 0-1 0 0,0 0 1 0 0,0 0-1 0 0,0 0 1 0 0,-1 0-1 0 0,1 0 1 0 0,0 0-1 0 0,-1 0 1 0 0,0 1-1 0 0,1-1 1 0 0,-1 0-1 0 0,0 0 1 0 0,0 0-1 0 0,0 0 0 0 0,-1 4 1 0 0,0-4 25 0 0,0 1-1 0 0,-1-1 1 0 0,1 1 0 0 0,-1-1 0 0 0,1 0-1 0 0,-1 1 1 0 0,0-1 0 0 0,0 0 0 0 0,1 0-1 0 0,-2 0 1 0 0,1 0 0 0 0,0-1-1 0 0,0 1 1 0 0,-5 2 0 0 0,-5 2-39 0 0,0 0 0 0 0,1 0 0 0 0,-2-1 1 0 0,1-1-1 0 0,0 0 0 0 0,-26 4 0 0 0,26-7-661 0 0,0 1-1 0 0,-1-2 1 0 0,1 0 0 0 0,-15-2-1 0 0,26 2 531 0 0,1 0-1 0 0,0 0 1 0 0,-1 0-1 0 0,1 0 1 0 0,-1 0-1 0 0,1 0 1 0 0,-1 0-1 0 0,1 0 0 0 0,0-1 1 0 0,-1 1-1 0 0,1 0 1 0 0,-1 0-1 0 0,1 0 1 0 0,0-1-1 0 0,-1 1 1 0 0,1 0-1 0 0,0-1 1 0 0,-1 1-1 0 0,1 0 0 0 0,0-1 1 0 0,0 1-1 0 0,-1 0 1 0 0,1-1-1 0 0,-1-12-5351 0 0,4-7-395 0 0</inkml:trace>
</inkml:ink>
</file>

<file path=ppt/ink/ink2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25:08.0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26 10717 0 0,'0'0'6593'0'0,"14"-6"-5635"0"0,2 0-580 0 0,27-8 0 0 0,-41 14-353 0 0,-1 0 0 0 0,0 0-1 0 0,1 0 1 0 0,-1 0 0 0 0,1 0-1 0 0,-1 0 1 0 0,0 1 0 0 0,1-1-1 0 0,-1 0 1 0 0,0 1 0 0 0,1-1-1 0 0,-1 1 1 0 0,0-1 0 0 0,0 1 0 0 0,1 0-1 0 0,-1-1 1 0 0,0 1 0 0 0,0 0-1 0 0,0 0 1 0 0,0 0 0 0 0,0 0-1 0 0,0 0 1 0 0,0 0 0 0 0,0 0-1 0 0,0 0 1 0 0,-1 0 0 0 0,1 1-1 0 0,0-1 1 0 0,-1 0 0 0 0,1 0-1 0 0,-1 1 1 0 0,1-1 0 0 0,-1 2-1 0 0,3 3 75 0 0,3 8 63 0 0,0 1 1 0 0,-2-1-1 0 0,1 1 1 0 0,2 24-1 0 0,4 64 11 0 0,-8-61-366 0 0,-2 1 0 0 0,-2-1 0 0 0,-2 1-1 0 0,-11 54 1 0 0,11-84-136 0 0,-1 4-895 0 0,1 0 0 0 0,-3 34-1 0 0,6-50 984 0 0,0 0-1 0 0,0-1 0 0 0,0 1 0 0 0,0 0 0 0 0,0 0 0 0 0,1 0 0 0 0,-1 0 1 0 0,0 0-1 0 0,0-1 0 0 0,1 1 0 0 0,-1 0 0 0 0,0 0 0 0 0,2 1 0 0 0,-2-2 23 0 0,0 0 0 0 0,1 1 0 0 0,-1-1-1 0 0,1 0 1 0 0,-1 0 0 0 0,1 1-1 0 0,-1-1 1 0 0,0 0 0 0 0,1 0 0 0 0,-1 0-1 0 0,1 0 1 0 0,-1 0 0 0 0,1 0 0 0 0,-1 0-1 0 0,1 0 1 0 0,-1 0 0 0 0,1 0 0 0 0,-1 0-1 0 0,1 0 1 0 0,-1 0 0 0 0,1 0 0 0 0,-1 0-1 0 0,1 0 1 0 0,-1 0 0 0 0,1-1-1 0 0,-1 1 1 0 0,1-1 0 0 0,17-9-5935 0 0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39:40.4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0 721 11761 0 0,'0'0'3091'0'0,"4"-13"-1820"0"0,15-41 66 0 0,-17 51-1227 0 0,0-1 0 0 0,-1 1 0 0 0,1 0 1 0 0,1 0-1 0 0,-1 0 0 0 0,0 1 1 0 0,1-1-1 0 0,0 1 0 0 0,-1-1 0 0 0,1 1 1 0 0,0 0-1 0 0,0 0 0 0 0,4-2 1 0 0,1 0 78 0 0,0 1 1 0 0,0 0-1 0 0,14-3 1 0 0,-14 4-94 0 0,11-3 66 0 0,1 1 0 0 0,0 1 1 0 0,0 1-1 0 0,27 0 0 0 0,-33 2-94 0 0,-1 1-1 0 0,1 0 1 0 0,-1 1-1 0 0,0 1 1 0 0,0 0-1 0 0,0 1 1 0 0,18 8-1 0 0,-25-10-22 0 0,-1 1 0 0 0,0 0 0 0 0,0 1 0 0 0,0-1 0 0 0,0 1 0 0 0,-1 0 0 0 0,1 0 0 0 0,-1 0 0 0 0,0 1 0 0 0,0-1 0 0 0,-1 1 0 0 0,1 0-1 0 0,-1 0 1 0 0,0 1 0 0 0,0-1 0 0 0,-1 0 0 0 0,0 1 0 0 0,0 0 0 0 0,0 0 0 0 0,-1-1 0 0 0,1 1 0 0 0,-1 0 0 0 0,-1 0 0 0 0,1 0 0 0 0,-1 0 0 0 0,0 0 0 0 0,0 0 0 0 0,-1 0-1 0 0,-2 11 1 0 0,1-13-10 0 0,1 0-1 0 0,-1 1 0 0 0,0-1 0 0 0,0 0 0 0 0,-1 0 0 0 0,1 0 1 0 0,-1-1-1 0 0,-3 5 0 0 0,5-7-24 0 0,0 0 1 0 0,0 1-1 0 0,-1-1 1 0 0,1 0-1 0 0,0 0 0 0 0,0 0 1 0 0,-1 0-1 0 0,1 0 1 0 0,-1 0-1 0 0,1 0 1 0 0,0-1-1 0 0,-1 1 1 0 0,0-1-1 0 0,1 1 0 0 0,-1-1 1 0 0,1 1-1 0 0,-1-1 1 0 0,0 0-1 0 0,1 0 1 0 0,-1 1-1 0 0,0-1 0 0 0,1-1 1 0 0,-1 1-1 0 0,1 0 1 0 0,-3-1-1 0 0,3 1-11 0 0,-1-1 0 0 0,1 0 0 0 0,0 1 0 0 0,0-1 0 0 0,0 0 0 0 0,0 0 0 0 0,0 0 0 0 0,0 0 0 0 0,1 0 0 0 0,-1 0 0 0 0,0 0 0 0 0,0 0 0 0 0,1 0 0 0 0,-1-1 0 0 0,1 1 0 0 0,-1 0 0 0 0,0-3 0 0 0,-5-23-148 0 0,5 22 109 0 0,-1-11-84 0 0,0 0 0 0 0,1-1 0 0 0,1 0 0 0 0,1 1 0 0 0,4-30 0 0 0,-3 34-38 0 0,1 0-1 0 0,0 1 1 0 0,1-1-1 0 0,0 1 0 0 0,1 0 1 0 0,0 0-1 0 0,1 0 1 0 0,11-15-1 0 0,-14 22-123 0 0,0 1 1 0 0,1-1-1 0 0,0 1 1 0 0,-1 0-1 0 0,1 0 1 0 0,0 0-1 0 0,0 1 1 0 0,1-1-1 0 0,-1 1 1 0 0,0 0-1 0 0,1 0 1 0 0,0 1-1 0 0,-1-1 1 0 0,1 1-1 0 0,9-1 1 0 0,6 0-2589 0 0,0 1 0 0 0,32 2 0 0 0,-19-1-439 0 0,3 4 631 0 0,-2 4 3601 0 0,30 20 5597 0 0,-61-27-6244 0 0,3 2 316 0 0,0-1 0 0 0,1 0-1 0 0,-1 0 1 0 0,1 0 0 0 0,0-1 0 0 0,0 0-1 0 0,-1 0 1 0 0,1-1 0 0 0,8 0-1 0 0,-11 0-421 0 0,-1 0 0 0 0,1-1 0 0 0,0 1 0 0 0,0-1 0 0 0,-1 0 0 0 0,1 0 0 0 0,-1 0 0 0 0,1-1 0 0 0,-1 1 0 0 0,1-1 0 0 0,-1 0 0 0 0,0 0 0 0 0,0 0 0 0 0,0 0 0 0 0,0 0 0 0 0,0-1 0 0 0,0 0 0 0 0,2-2 0 0 0,-2 0-32 0 0,1-1 0 0 0,-1 1 1 0 0,-1-1-1 0 0,1 1 0 0 0,-1-1 0 0 0,0 0 0 0 0,0 0 1 0 0,0 0-1 0 0,-1 0 0 0 0,0 0 0 0 0,0 0 1 0 0,-1-9-1 0 0,0 11-58 0 0,0 1 0 0 0,0-1 0 0 0,0 1-1 0 0,-1-1 1 0 0,0 1 0 0 0,0 0 0 0 0,0-1 0 0 0,0 1 0 0 0,0 0 0 0 0,-1 0 0 0 0,1 0 0 0 0,-1 0 0 0 0,0 0 0 0 0,0 0 0 0 0,0 0 0 0 0,0 1 0 0 0,0-1-1 0 0,-1 1 1 0 0,1-1 0 0 0,-1 1 0 0 0,1 0 0 0 0,-1 0 0 0 0,-5-3 0 0 0,5 4-34 0 0,0 0 0 0 0,1 0 0 0 0,-1 0 0 0 0,0 0 0 0 0,1 1 0 0 0,-1-1 0 0 0,0 1 0 0 0,0-1 0 0 0,1 1 0 0 0,-1 0 1 0 0,0 0-1 0 0,0 0 0 0 0,1 1 0 0 0,-6 0 0 0 0,4 1-13 0 0,-1-1 0 0 0,1 1 0 0 0,0 0-1 0 0,0 0 1 0 0,0 0 0 0 0,0 1 0 0 0,0-1 0 0 0,-4 5 0 0 0,1-1-11 0 0,1 0 0 0 0,0 1 0 0 0,0 0 0 0 0,0 0 1 0 0,1 0-1 0 0,0 1 0 0 0,1-1 0 0 0,-7 16 0 0 0,8-16-16 0 0,1 1 1 0 0,-1 0-1 0 0,1 0 0 0 0,1 1 1 0 0,0-1-1 0 0,-1 13 0 0 0,2-17-17 0 0,0 0 0 0 0,1 0 0 0 0,-1 1 0 0 0,1-1 0 0 0,0 0 0 0 0,0 0-1 0 0,0 0 1 0 0,1-1 0 0 0,-1 1 0 0 0,1 0 0 0 0,0 0 0 0 0,0-1 0 0 0,0 1-1 0 0,1-1 1 0 0,2 4 0 0 0,0-2-107 0 0,0-1 0 0 0,0 1-1 0 0,0-1 1 0 0,1 1 0 0 0,-1-2 0 0 0,1 1 0 0 0,0-1-1 0 0,0 1 1 0 0,1-2 0 0 0,-1 1 0 0 0,0-1-1 0 0,1 0 1 0 0,0 0 0 0 0,-1-1 0 0 0,1 0 0 0 0,0 0-1 0 0,0 0 1 0 0,0-1 0 0 0,0 0 0 0 0,0-1-1 0 0,-1 1 1 0 0,1-1 0 0 0,0-1 0 0 0,0 1 0 0 0,-1-1-1 0 0,1 0 1 0 0,-1-1 0 0 0,1 1 0 0 0,-1-1-1 0 0,0-1 1 0 0,7-4 0 0 0,-5 2-193 0 0,-1 0-1 0 0,0-1 1 0 0,0 0-1 0 0,0-1 1 0 0,10-14-1 0 0,-4 1 296 0 0,11-26 0 0 0,-20 37 257 0 0,-3 7 13 0 0,0 0-1 0 0,1 0 0 0 0,-1-1 0 0 0,1 1 0 0 0,0 0 1 0 0,-1 0-1 0 0,2 1 0 0 0,-1-1 0 0 0,0 0 0 0 0,0 1 1 0 0,5-4-1 0 0,-7 6-185 0 0,1-1 0 0 0,0 1 0 0 0,0 0 0 0 0,0 0 0 0 0,0 0-1 0 0,0 0 1 0 0,0-1 0 0 0,0 1 0 0 0,0 0 0 0 0,0 1 0 0 0,0-1 0 0 0,-1 0 0 0 0,1 0 0 0 0,0 0 0 0 0,0 0 0 0 0,0 1 0 0 0,0-1 0 0 0,0 0 0 0 0,0 1 0 0 0,0-1 0 0 0,-1 1-1 0 0,2 0 1 0 0,18 16 456 0 0,-14-11-252 0 0,14 12-40 0 0,-7-6-56 0 0,0 0 1 0 0,1-1 0 0 0,16 10-1 0 0,-28-20-183 0 0,-1 0-1 0 0,0-1 1 0 0,1 1-1 0 0,-1 0 1 0 0,1-1-1 0 0,-1 1 1 0 0,1-1 0 0 0,-1 1-1 0 0,1-1 1 0 0,-1 0-1 0 0,1 0 1 0 0,0 1-1 0 0,-1-1 1 0 0,1 0 0 0 0,-1 0-1 0 0,1-1 1 0 0,-1 1-1 0 0,1 0 1 0 0,0-1-1 0 0,-1 1 1 0 0,1 0-1 0 0,-1-1 1 0 0,0 0 0 0 0,3-1-1 0 0,0-1-70 0 0,0 0 0 0 0,0-1 0 0 0,0 1-1 0 0,-1-1 1 0 0,0 0 0 0 0,4-6 0 0 0,-5 7 25 0 0,1-1 0 0 0,0 0 0 0 0,0 1-1 0 0,0-1 1 0 0,1 1 0 0 0,-1 0 0 0 0,7-5 0 0 0,2 3-361 0 0,0 1 0 0 0,0 0 0 0 0,1 0 0 0 0,-1 2-1 0 0,22-3 1 0 0,8-2-320 0 0,5-3-35 0 0,52-19 1 0 0,-79 22 794 0 0,0-2 0 0 0,-1 0 1 0 0,0 0-1 0 0,0-2 1 0 0,18-14-1 0 0,-34 23 75 0 0,0 0 1 0 0,-1-1-1 0 0,1 1 0 0 0,0-1 0 0 0,-1 0 0 0 0,0 1 0 0 0,1-1 1 0 0,-1 0-1 0 0,0-1 0 0 0,0 1 0 0 0,-1 0 0 0 0,1-1 0 0 0,-1 1 1 0 0,0-1-1 0 0,0 1 0 0 0,0-1 0 0 0,0 1 0 0 0,0-1 0 0 0,-1-6 1 0 0,0 5 25 0 0,0 1 1 0 0,-1-1 0 0 0,0 1-1 0 0,0 0 1 0 0,0-1 0 0 0,-1 1-1 0 0,1 0 1 0 0,-1 0 0 0 0,0 0-1 0 0,0 0 1 0 0,0 0 0 0 0,-1 1-1 0 0,0-1 1 0 0,1 1 0 0 0,-1-1-1 0 0,-4-2 1 0 0,3 1-40 0 0,-1 1-1 0 0,0 0 1 0 0,0 0 0 0 0,0 0-1 0 0,0 1 1 0 0,-1 0 0 0 0,1 0 0 0 0,-1 0-1 0 0,0 1 1 0 0,0-1 0 0 0,0 1-1 0 0,0 1 1 0 0,0-1 0 0 0,0 1 0 0 0,0 0-1 0 0,-1 1 1 0 0,1 0 0 0 0,0 0-1 0 0,-1 0 1 0 0,1 0 0 0 0,0 1 0 0 0,0 0-1 0 0,0 0 1 0 0,-1 1 0 0 0,1 0-1 0 0,0 0 1 0 0,1 0 0 0 0,-1 1-1 0 0,0 0 1 0 0,-8 6 0 0 0,7-4-60 0 0,0 1 0 0 0,1 1 0 0 0,0-1-1 0 0,0 1 1 0 0,0 0 0 0 0,1 0 0 0 0,0 1 0 0 0,1-1 0 0 0,-1 1 0 0 0,1 0 0 0 0,1 1 0 0 0,0-1 0 0 0,-3 12 0 0 0,4-14-30 0 0,1-1 0 0 0,0 1 0 0 0,0 0 0 0 0,0 0 0 0 0,1 0 0 0 0,0 0 0 0 0,0 0 1 0 0,1 0-1 0 0,0 0 0 0 0,0 0 0 0 0,0 0 0 0 0,1 0 0 0 0,-1 0 0 0 0,1-1 0 0 0,1 1 1 0 0,-1-1-1 0 0,1 1 0 0 0,0-1 0 0 0,0 0 0 0 0,6 7 0 0 0,-4-7-26 0 0,1 1 1 0 0,-1-1-1 0 0,1 0 0 0 0,0-1 1 0 0,1 1-1 0 0,-1-1 0 0 0,1-1 0 0 0,-1 1 1 0 0,1-1-1 0 0,0 0 0 0 0,1-1 1 0 0,-1 1-1 0 0,0-1 0 0 0,1-1 0 0 0,-1 0 1 0 0,1 0-1 0 0,-1 0 0 0 0,1-1 0 0 0,0 0 1 0 0,-1 0-1 0 0,1-1 0 0 0,-1 0 1 0 0,1 0-1 0 0,-1-1 0 0 0,0 0 0 0 0,1 0 1 0 0,-1-1-1 0 0,0 0 0 0 0,0 0 0 0 0,-1-1 1 0 0,1 0-1 0 0,-1 0 0 0 0,1 0 1 0 0,-1-1-1 0 0,8-7 0 0 0,-6 1 32 0 0,1 1 0 0 0,-1-1 1 0 0,-1-1-1 0 0,0 1 0 0 0,0-1 0 0 0,-1-1 0 0 0,-1 1 0 0 0,0-1 0 0 0,-1 0 0 0 0,6-26 1 0 0,-6 16 58 0 0,-1 0 1 0 0,-2-1 0 0 0,0 1 0 0 0,-1 0 0 0 0,-5-37 0 0 0,4 53-3 0 0,0 0 0 0 0,0 0 1 0 0,0 1-1 0 0,-1-1 0 0 0,0 0 0 0 0,0 1 1 0 0,-1-1-1 0 0,0 1 0 0 0,0 0 1 0 0,-4-6-1 0 0,7 12-57 0 0,0-1 1 0 0,-1 1-1 0 0,1 0 1 0 0,0-1-1 0 0,0 1 1 0 0,-1 0-1 0 0,1 0 1 0 0,0-1-1 0 0,-1 1 1 0 0,1 0-1 0 0,-1 0 1 0 0,1-1-1 0 0,0 1 1 0 0,-1 0-1 0 0,1 0 1 0 0,-1 0-1 0 0,1 0 1 0 0,-1-1 0 0 0,1 1-1 0 0,0 0 1 0 0,-1 0-1 0 0,1 0 1 0 0,-1 0-1 0 0,1 0 1 0 0,-1 0-1 0 0,1 0 1 0 0,-1 1-1 0 0,1-1 1 0 0,0 0-1 0 0,-1 0 1 0 0,1 0-1 0 0,-1 0 1 0 0,1 0-1 0 0,0 1 1 0 0,-1-1-1 0 0,1 0 1 0 0,-1 0-1 0 0,1 1 1 0 0,0-1-1 0 0,-1 0 1 0 0,1 1-1 0 0,0-1 1 0 0,-1 0-1 0 0,1 1 1 0 0,0-1-1 0 0,0 0 1 0 0,-1 1-1 0 0,1-1 1 0 0,0 1-1 0 0,0-1 1 0 0,0 0-1 0 0,0 1 1 0 0,-1 0-1 0 0,-9 27-206 0 0,9-24 202 0 0,-4 18-60 0 0,0-1-1 0 0,1 1 0 0 0,1 0 1 0 0,1-1-1 0 0,1 44 1 0 0,2-53-19 0 0,1 0-1 0 0,0-1 1 0 0,1 1 0 0 0,0-1 0 0 0,6 17 0 0 0,-6-21 4 0 0,1 0-1 0 0,0-1 1 0 0,0 1 0 0 0,0-1 0 0 0,1 1-1 0 0,-1-1 1 0 0,1-1 0 0 0,1 1 0 0 0,6 5-1 0 0,-8-7 52 0 0,1-1-1 0 0,-1 0 0 0 0,1 0 1 0 0,-1-1-1 0 0,1 1 0 0 0,0-1 1 0 0,0 0-1 0 0,0 0 0 0 0,1 0 1 0 0,-1-1-1 0 0,0 0 0 0 0,1 0 0 0 0,-1 0 1 0 0,0-1-1 0 0,1 0 0 0 0,-1 0 1 0 0,1 0-1 0 0,-1-1 0 0 0,8-1 1 0 0,-2-1 25 0 0,0-1 0 0 0,0 0 0 0 0,0 0 0 0 0,-1-1 0 0 0,0-1 0 0 0,0 0 0 0 0,0 0 0 0 0,9-8 0 0 0,25-26 142 0 0,-37 32-43 0 0,1 0 0 0 0,0 0 0 0 0,1 1 0 0 0,0 0 0 0 0,0 1 0 0 0,0 0 1 0 0,18-9-1 0 0,-25 14-63 0 0,1 1 0 0 0,-1-1 0 0 0,0 0 0 0 0,0 1 0 0 0,1 0 0 0 0,-1-1 0 0 0,0 1 0 0 0,0 0 0 0 0,1 0 0 0 0,-1 0 0 0 0,0 0 0 0 0,1 1 0 0 0,-1-1 1 0 0,0 1-1 0 0,0-1 0 0 0,1 1 0 0 0,-1 0 0 0 0,4 1 0 0 0,-4 0 14 0 0,1 0 0 0 0,0 0 0 0 0,-1 1 0 0 0,0-1 0 0 0,1 0-1 0 0,-1 1 1 0 0,0 0 0 0 0,0-1 0 0 0,0 1 0 0 0,-1 0 0 0 0,3 5 0 0 0,0 2 31 0 0,0 1 0 0 0,-1-1 0 0 0,0 1 0 0 0,-1 0 0 0 0,0 0 0 0 0,0 19 0 0 0,-1-20-90 0 0,-2 0 0 0 0,1 0 0 0 0,-1 1 0 0 0,-1-1 1 0 0,0 0-1 0 0,0 0 0 0 0,-6 14 0 0 0,6-20-92 0 0,0 0 1 0 0,0 0-1 0 0,0 0 0 0 0,0 0 1 0 0,0-1-1 0 0,-1 1 1 0 0,0-1-1 0 0,0 1 0 0 0,0-1 1 0 0,0 0-1 0 0,0 0 1 0 0,0-1-1 0 0,-1 1 0 0 0,0-1 1 0 0,1 1-1 0 0,-1-1 1 0 0,0 0-1 0 0,0-1 1 0 0,0 1-1 0 0,-6 1 0 0 0,-56 8-2729 0 0,-14 3-4711 0 0,36-3 2287 0 0</inkml:trace>
</inkml:ink>
</file>

<file path=ppt/ink/ink2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25:08.3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56 1 7469 0 0,'0'0'12325'0'0,"-6"11"-12079"0"0,-22 39-80 0 0,25-44-143 0 0,0 0 0 0 0,0 1 0 0 0,1-1 0 0 0,-1 0 0 0 0,1 1 0 0 0,1 0 0 0 0,-1-1 0 0 0,1 1 0 0 0,0 0 0 0 0,1 0 0 0 0,0-1 0 0 0,0 1 0 0 0,0 0 0 0 0,2 9 0 0 0,0-11-22 0 0,-1-1-1 0 0,1 0 1 0 0,-1 0-1 0 0,1 0 1 0 0,0 0 0 0 0,1 0-1 0 0,-1-1 1 0 0,1 1-1 0 0,0-1 1 0 0,-1 1-1 0 0,2-1 1 0 0,-1 0 0 0 0,0 0-1 0 0,1 0 1 0 0,-1-1-1 0 0,1 1 1 0 0,0-1-1 0 0,-1 0 1 0 0,1 0 0 0 0,7 2-1 0 0,2 1-289 0 0,-1-2-1 0 0,1 1 1 0 0,0-2-1 0 0,0 0 1 0 0,0 0 0 0 0,0-1-1 0 0,22-2 1 0 0,-14 0-1963 0 0,0-2 1 0 0,1 0 0 0 0,38-12-1 0 0,-30 5-2862 0 0</inkml:trace>
</inkml:ink>
</file>

<file path=ppt/ink/ink2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25:08.6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200 128 4912 0 0,'0'0'12093'0'0,"-6"-13"-11749"0"0,-3-3-239 0 0,3 4 26 0 0,0-1 0 0 0,-7-17 0 0 0,13 27-67 0 0,-1 1 0 0 0,0-1 0 0 0,0 1-1 0 0,0 0 1 0 0,-1-1 0 0 0,1 1 0 0 0,0 0 0 0 0,-1 0 0 0 0,0 0 0 0 0,1 0 0 0 0,-1 0-1 0 0,0 0 1 0 0,0 1 0 0 0,0-1 0 0 0,0 0 0 0 0,0 1 0 0 0,-1 0 0 0 0,1-1-1 0 0,0 1 1 0 0,-1 0 0 0 0,1 0 0 0 0,0 1 0 0 0,-1-1 0 0 0,1 0 0 0 0,-6 0 0 0 0,5 1-32 0 0,-1 0 1 0 0,0 1 0 0 0,0-1 0 0 0,0 1-1 0 0,1 0 1 0 0,-1 0 0 0 0,0 0 0 0 0,1 0-1 0 0,-1 1 1 0 0,1-1 0 0 0,-1 1 0 0 0,1 0-1 0 0,0 0 1 0 0,0 0 0 0 0,0 0 0 0 0,0 1-1 0 0,-3 3 1 0 0,1-1-23 0 0,1 0-1 0 0,0 0 0 0 0,0 1 1 0 0,0-1-1 0 0,1 1 1 0 0,0 0-1 0 0,0 0 1 0 0,1 0-1 0 0,0 1 0 0 0,0-1 1 0 0,0 1-1 0 0,0-1 1 0 0,1 1-1 0 0,0 0 1 0 0,1-1-1 0 0,0 1 0 0 0,0 0 1 0 0,0-1-1 0 0,3 13 1 0 0,-2-11-84 0 0,0 0 0 0 0,1 0 0 0 0,1-1 0 0 0,-1 1 0 0 0,1-1-1 0 0,1 1 1 0 0,-1-1 0 0 0,1 0 0 0 0,0-1 0 0 0,1 1 0 0 0,0-1 0 0 0,0 1 0 0 0,0-1 0 0 0,1-1 0 0 0,-1 1 0 0 0,11 6 0 0 0,-7-7-494 0 0,0 0 0 0 0,1 0-1 0 0,-1-2 1 0 0,1 1 0 0 0,0-1-1 0 0,1 0 1 0 0,-1-1 0 0 0,0 0 0 0 0,1-1-1 0 0,-1 0 1 0 0,20-2 0 0 0,-25 2-516 0 0,0-2-1 0 0,0 1 1 0 0,10-2 0 0 0,24-12-5031 0 0</inkml:trace>
</inkml:ink>
</file>

<file path=ppt/ink/ink2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25:08.9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 81 12 0 0,'0'0'12941'0'0,"-3"-12"-11630"0"0,-16-56 1230 0 0,44 137 1438 0 0,-9-29-3700 0 0,44 112 117 0 0,-58-147-387 0 0,0 0 1 0 0,0-1 0 0 0,1 1 0 0 0,-1-1-1 0 0,1 1 1 0 0,0-1 0 0 0,6 5 0 0 0,-7-8-14 0 0,-2-1-70 0 0,0-1-1 0 0,1 1 0 0 0,-1 0 1 0 0,0 0-1 0 0,0-1 0 0 0,0 1 1 0 0,0 0-1 0 0,0-1 0 0 0,1 1 1 0 0,-1 0-1 0 0,0 0 1 0 0,0-1-1 0 0,0 1 0 0 0,0 0 1 0 0,0-1-1 0 0,0 1 0 0 0,0 0 1 0 0,0-1-1 0 0,0 1 0 0 0,0 0 1 0 0,0-1-1 0 0,0 1 0 0 0,0 0 1 0 0,-1 0-1 0 0,1-1 0 0 0,0 1 1 0 0,0 0-1 0 0,0-1 1 0 0,0 1-1 0 0,0 0 0 0 0,-1 0 1 0 0,1-1-1 0 0,0 1 0 0 0,0 0 1 0 0,0 0-1 0 0,-1 0 0 0 0,1-1 1 0 0,0 1-1 0 0,0 0 0 0 0,-1 0 1 0 0,1 0-1 0 0,0 0 0 0 0,-1-1 1 0 0,1 1-1 0 0,0 0 0 0 0,0 0 1 0 0,-1 0-1 0 0,1 0 1 0 0,0 0-1 0 0,-1 0 0 0 0,0 0 1 0 0,-18 3-4793 0 0,11 0 1667 0 0,42 3-6385 0 0</inkml:trace>
</inkml:ink>
</file>

<file path=ppt/ink/ink2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25:09.2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0 115 2936 0 0,'0'0'15400'0'0,"3"9"-15100"0"0,0-2-237 0 0,3 14 56 0 0,2-1 0 0 0,21 39 0 0 0,-25-53-99 0 0,0 1 1 0 0,1-1-1 0 0,0 0 1 0 0,0 0-1 0 0,11 9 0 0 0,-13-13-8 0 0,-1 1 1 0 0,1-1-1 0 0,0-1 0 0 0,1 1 0 0 0,-1 0 0 0 0,0-1 1 0 0,0 1-1 0 0,1-1 0 0 0,-1 0 0 0 0,1 0 0 0 0,-1-1 1 0 0,1 1-1 0 0,6 0 0 0 0,-7-1 12 0 0,1 0-1 0 0,0 0 1 0 0,0-1 0 0 0,-1 1 0 0 0,1-1-1 0 0,0 0 1 0 0,-1 0 0 0 0,1 0-1 0 0,-1 0 1 0 0,1-1 0 0 0,-1 1-1 0 0,0-1 1 0 0,1 0 0 0 0,-1 0-1 0 0,0 0 1 0 0,0-1 0 0 0,0 1-1 0 0,-1-1 1 0 0,1 1 0 0 0,3-5-1 0 0,3-5 48 0 0,-1 0-1 0 0,0 0 1 0 0,0-1-1 0 0,-2 0 1 0 0,1-1-1 0 0,3-14 1 0 0,1 3 108 0 0,-11 24-179 0 0,0 0 0 0 0,0 1 0 0 0,1-1 1 0 0,-1 0-1 0 0,1 0 0 0 0,-1 0 0 0 0,0 1 1 0 0,1-1-1 0 0,0 0 0 0 0,-1 0 0 0 0,1 1 1 0 0,-1-1-1 0 0,1 0 0 0 0,0 1 0 0 0,-1-1 1 0 0,1 1-1 0 0,0-1 0 0 0,0 1 0 0 0,-1-1 1 0 0,1 1-1 0 0,0-1 0 0 0,0 1 0 0 0,1 0 1 0 0,0 0-31 0 0,-1 0 0 0 0,1 0 1 0 0,-1 0-1 0 0,1 1 0 0 0,-1-1 1 0 0,1 1-1 0 0,0-1 0 0 0,-1 1 1 0 0,0 0-1 0 0,1 0 0 0 0,-1-1 1 0 0,3 3-1 0 0,7 4 30 0 0,0-1 1 0 0,1 0-1 0 0,0 0 0 0 0,0-1 0 0 0,19 4 0 0 0,-22-6 23 0 0,0-2-1 0 0,0 1 1 0 0,0-1-1 0 0,0-1 1 0 0,0 1-1 0 0,0-1 1 0 0,0-1-1 0 0,-1 0 1 0 0,10-2-1 0 0,-14 2-10 0 0,-1 0 1 0 0,0-1-1 0 0,0 1 0 0 0,0-1 0 0 0,0 1 1 0 0,0-1-1 0 0,0 0 0 0 0,-1 0 0 0 0,1 0 0 0 0,-1-1 1 0 0,1 1-1 0 0,-1-1 0 0 0,0 1 0 0 0,0-1 1 0 0,0 0-1 0 0,0 0 0 0 0,0 0 0 0 0,-1 0 1 0 0,1 0-1 0 0,-1 0 0 0 0,0 0 0 0 0,0 0 0 0 0,0-1 1 0 0,0 1-1 0 0,-1 0 0 0 0,1-5 0 0 0,0 3-149 0 0,-1 1 1 0 0,0-1-1 0 0,0 0 0 0 0,0 0 0 0 0,0 0 0 0 0,-1 1 0 0 0,0-1 0 0 0,0 0 0 0 0,0 0 0 0 0,0 1 0 0 0,-1-1 1 0 0,0 1-1 0 0,0-1 0 0 0,0 1 0 0 0,-1 0 0 0 0,1 0 0 0 0,-1 0 0 0 0,-3-4 0 0 0,-6 1-2936 0 0</inkml:trace>
</inkml:ink>
</file>

<file path=ppt/ink/ink2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25:09.5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101 182 1084 0 0,'0'0'9985'0'0,"14"-9"-8722"0"0,41-30-26 0 0,-53 37-1108 0 0,1 0 1 0 0,0 0-1 0 0,-1-1 1 0 0,0 1-1 0 0,1-1 1 0 0,-1 1-1 0 0,0-1 0 0 0,0 0 1 0 0,0 0-1 0 0,-1 0 1 0 0,1 0-1 0 0,-1 0 1 0 0,0 0-1 0 0,1 0 1 0 0,0-5-1 0 0,1-3 304 0 0,-2 8-307 0 0,0 0 0 0 0,0-1 0 0 0,0 1-1 0 0,0 0 1 0 0,-1 0 0 0 0,1 0 0 0 0,-1 0-1 0 0,0-1 1 0 0,0 1 0 0 0,0 0-1 0 0,-1 0 1 0 0,1-1 0 0 0,-2-5 0 0 0,1 7-90 0 0,0 1-1 0 0,0-1 1 0 0,0 1 0 0 0,1 0 0 0 0,-2-1 0 0 0,1 1 0 0 0,0 0 0 0 0,0-1 0 0 0,0 1 0 0 0,0 0 0 0 0,-1 0 0 0 0,1 0-1 0 0,-1 0 1 0 0,1 0 0 0 0,-1 0 0 0 0,1 1 0 0 0,-1-1 0 0 0,1 0 0 0 0,-1 1 0 0 0,0-1 0 0 0,1 1 0 0 0,-1 0 0 0 0,0-1-1 0 0,1 1 1 0 0,-1 0 0 0 0,0 0 0 0 0,-2 0 0 0 0,-4 1-18 0 0,1-1 0 0 0,-1 1-1 0 0,0 1 1 0 0,1-1 0 0 0,-1 1 0 0 0,1 0-1 0 0,0 1 1 0 0,0 0 0 0 0,0 0 0 0 0,0 1-1 0 0,0-1 1 0 0,0 2 0 0 0,1-1 0 0 0,0 1-1 0 0,0 0 1 0 0,0 0 0 0 0,1 0 0 0 0,-1 1-1 0 0,1 0 1 0 0,-7 10 0 0 0,9-11-108 0 0,1 1 0 0 0,-1-1-1 0 0,1 1 1 0 0,0 0 0 0 0,0 0 0 0 0,0-1 0 0 0,1 1 0 0 0,0 0 0 0 0,0 0 0 0 0,1 0 0 0 0,0 0 0 0 0,0 1 0 0 0,0-1-1 0 0,0 0 1 0 0,1 0 0 0 0,0 0 0 0 0,1 0 0 0 0,-1-1 0 0 0,1 1 0 0 0,0 0 0 0 0,1 0 0 0 0,-1-1 0 0 0,1 0-1 0 0,0 1 1 0 0,0-1 0 0 0,1 0 0 0 0,-1 0 0 0 0,1-1 0 0 0,1 1 0 0 0,-1-1 0 0 0,0 0 0 0 0,1 0 0 0 0,0 0-1 0 0,0-1 1 0 0,0 0 0 0 0,0 0 0 0 0,9 4 0 0 0,-5-4-583 0 0,0 0-1 0 0,1 0 0 0 0,0-1 1 0 0,-1 0-1 0 0,1-1 1 0 0,14 1-1 0 0,-2-2-2731 0 0,39-5-1 0 0,-25-1-856 0 0</inkml:trace>
</inkml:ink>
</file>

<file path=ppt/ink/ink2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25:10.1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54 528 416 0 0,'0'0'7011'0'0,"6"-13"-6450"0"0,27-56 4031 0 0,-21 65-3958 0 0,-7 0-403 0 0,-4 3-129 0 0,0 0 0 0 0,0 0 1 0 0,0 1-1 0 0,0-1 0 0 0,-1 0 0 0 0,1 0 1 0 0,0 0-1 0 0,0 0 0 0 0,-1 0 0 0 0,1 0 1 0 0,-1 0-1 0 0,1 0 0 0 0,-1 0 1 0 0,1 0-1 0 0,-1 0 0 0 0,0-1 0 0 0,1 1 1 0 0,-1 0-1 0 0,0 0 0 0 0,0 0 0 0 0,0-1 1 0 0,0 1-1 0 0,0 0 0 0 0,0-2 0 0 0,-1-3 123 0 0,1 0-1 0 0,-1-1 0 0 0,-1 1 0 0 0,1-1 1 0 0,-4-8-1 0 0,1 4-45 0 0,4 10-152 0 0,0 1-1 0 0,0-1 0 0 0,-1 0 1 0 0,1 1-1 0 0,0-1 0 0 0,0 0 1 0 0,-1 1-1 0 0,1-1 0 0 0,-1 0 0 0 0,1 1 1 0 0,0-1-1 0 0,-1 0 0 0 0,1 1 1 0 0,-1-1-1 0 0,0 1 0 0 0,1-1 1 0 0,-1 1-1 0 0,1 0 0 0 0,-1-1 1 0 0,0 1-1 0 0,1-1 0 0 0,-1 1 1 0 0,0 0-1 0 0,1 0 0 0 0,-1-1 1 0 0,-1 1-1 0 0,0 0-13 0 0,1 0 0 0 0,-1 0 0 0 0,1 1 0 0 0,-1-1 0 0 0,1 0 1 0 0,-1 1-1 0 0,1-1 0 0 0,0 1 0 0 0,-1-1 0 0 0,1 1 0 0 0,0 0 0 0 0,-3 1 0 0 0,-1 2-27 0 0,0 0 0 0 0,0 0-1 0 0,0 1 1 0 0,0 0 0 0 0,-6 8 0 0 0,6-6 0 0 0,1-1 0 0 0,0 1 0 0 0,0 1 0 0 0,1-1 0 0 0,-1 0 0 0 0,2 1 0 0 0,-1 0 0 0 0,1-1 0 0 0,0 1 0 0 0,1 0 0 0 0,0 0 0 0 0,0 0 0 0 0,0 0 0 0 0,1 0 0 0 0,2 15 0 0 0,-1-20 13 0 0,-1 0-1 0 0,1 0 0 0 0,0 0 0 0 0,0 0 1 0 0,1 0-1 0 0,-1 0 0 0 0,1 0 1 0 0,-1-1-1 0 0,1 1 0 0 0,0-1 0 0 0,0 1 1 0 0,0-1-1 0 0,0 1 0 0 0,0-1 1 0 0,1 0-1 0 0,-1 0 0 0 0,1 0 0 0 0,-1-1 1 0 0,1 1-1 0 0,0 0 0 0 0,0-1 1 0 0,4 2-1 0 0,-3-2 13 0 0,-1 0 1 0 0,1 0 0 0 0,0 0-1 0 0,0 0 1 0 0,0 0-1 0 0,0-1 1 0 0,-1 0-1 0 0,1 0 1 0 0,0 0 0 0 0,0 0-1 0 0,0-1 1 0 0,0 1-1 0 0,0-1 1 0 0,0 0-1 0 0,-1 0 1 0 0,1-1-1 0 0,6-2 1 0 0,-1-2 20 0 0,-1 0 0 0 0,0-1 1 0 0,0 0-1 0 0,0 0 0 0 0,-1 0 0 0 0,0-1 1 0 0,0-1-1 0 0,-1 1 0 0 0,10-18 0 0 0,1-5 42 0 0,19-53-1 0 0,-1-16 145 0 0,14-34 119 0 0,-41 116-103 0 0,1 0-1 0 0,0 1 1 0 0,2 0-1 0 0,0 1 0 0 0,14-17 1 0 0,-14 25 253 0 0,-11 8-480 0 0,1 0 0 0 0,-1 0 0 0 0,0 0 0 0 0,0 0 0 0 0,1 0 0 0 0,-1 0 0 0 0,0 0 0 0 0,0 0 0 0 0,1 0 0 0 0,-1 0 0 0 0,0 0 0 0 0,0 0 0 0 0,1 0 0 0 0,-1 0 0 0 0,0 0 0 0 0,0 0 0 0 0,1 1 0 0 0,-1-1 0 0 0,0 0 0 0 0,0 0 0 0 0,0 0 0 0 0,1 0 0 0 0,-1 1 0 0 0,0-1 0 0 0,0 0 0 0 0,0 0 0 0 0,0 0 0 0 0,1 1 0 0 0,0 2-6 0 0,0 0 1 0 0,-1 0 0 0 0,1-1-1 0 0,0 1 1 0 0,-1 0 0 0 0,1 4 0 0 0,0 2 18 0 0,5 28 87 0 0,40 210 133 0 0,-39-218-606 0 0,-1 0-1 0 0,-2 1 1 0 0,-1-1-1 0 0,0 33 0 0 0,-3-60 226 0 0,-1 1 0 0 0,1-1 0 0 0,0 0 0 0 0,-1 0 0 0 0,1 0-1 0 0,-1 0 1 0 0,1 0 0 0 0,-1 0 0 0 0,0 0 0 0 0,0 0-1 0 0,0 0 1 0 0,0 0 0 0 0,0-1 0 0 0,-1 1 0 0 0,1 0-1 0 0,0-1 1 0 0,-1 1 0 0 0,1-1 0 0 0,-1 1 0 0 0,0-1-1 0 0,1 1 1 0 0,-4 0 0 0 0,1 0-862 0 0,-1 0 1 0 0,0 0-1 0 0,0 0 0 0 0,1-1 1 0 0,-1 0-1 0 0,0 0 0 0 0,0 0 0 0 0,-9 0 1 0 0,-12 0-4967 0 0</inkml:trace>
</inkml:ink>
</file>

<file path=ppt/ink/ink2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25:12.6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1 218 7617 0 0,'0'0'6154'0'0,"7"11"-5508"0"0,3 5-413 0 0,-2-4-22 0 0,-1 0 1 0 0,0 1-1 0 0,5 15 0 0 0,3 6 584 0 0,-1 0 0 0 0,13 55 0 0 0,-27-85 48 0 0,-1-5-291 0 0,-5-9-76 0 0,-7-20-333 0 0,3 0-126 0 0,2 0 0 0 0,1 0 0 0 0,-4-41 0 0 0,2-94-197 0 0,9 158 178 0 0,0 0 0 0 0,1 0-1 0 0,0 0 1 0 0,0 0-1 0 0,1 0 1 0 0,-1 1-1 0 0,5-10 1 0 0,-5 14 1 0 0,0-1 1 0 0,0 1-1 0 0,0 0 0 0 0,1 0 0 0 0,-1 0 1 0 0,1-1-1 0 0,-1 1 0 0 0,1 0 1 0 0,0 1-1 0 0,0-1 0 0 0,0 0 0 0 0,0 1 1 0 0,0-1-1 0 0,0 1 0 0 0,1-1 0 0 0,-1 1 1 0 0,0 0-1 0 0,1 0 0 0 0,-1 0 1 0 0,1 0-1 0 0,-1 1 0 0 0,4-2 0 0 0,0 2 4 0 0,-1-1 0 0 0,0 1-1 0 0,0 0 1 0 0,1 0-1 0 0,-1 0 1 0 0,0 1 0 0 0,0 0-1 0 0,0 0 1 0 0,0 0-1 0 0,1 1 1 0 0,-2-1 0 0 0,1 1-1 0 0,0 0 1 0 0,0 1-1 0 0,-1-1 1 0 0,1 1 0 0 0,-1 0-1 0 0,1 0 1 0 0,6 7-1 0 0,13 15 66 0 0,-1 0 0 0 0,-1 1 0 0 0,34 53 0 0 0,-50-70-48 0 0,-2-3-17 0 0,10 14 74 0 0,-14-20-66 0 0,1 1 1 0 0,-1-1 0 0 0,0 0 0 0 0,1 1 0 0 0,-1-1-1 0 0,0 0 1 0 0,1 1 0 0 0,-1-1 0 0 0,0 0 0 0 0,1 0 0 0 0,-1 1-1 0 0,1-1 1 0 0,-1 0 0 0 0,1 0 0 0 0,-1 0 0 0 0,0 0-1 0 0,1 0 1 0 0,-1 0 0 0 0,1 0 0 0 0,-1 0 0 0 0,1 0-1 0 0,-1 0 1 0 0,1 0 0 0 0,-1 0 0 0 0,1 0 0 0 0,-1 0-1 0 0,0 0 1 0 0,1 0 0 0 0,-1 0 0 0 0,1 0 0 0 0,-1-1-1 0 0,1 1 1 0 0,-1 0 0 0 0,0 0 0 0 0,1-1 0 0 0,-1 1-1 0 0,0 0 1 0 0,1 0 0 0 0,-1-1 0 0 0,0 1 0 0 0,1 0-1 0 0,-1-1 1 0 0,8-10 78 0 0,-1 0 0 0 0,8-17-1 0 0,1-1-66 0 0,-3 5-22 0 0,14-21 84 0 0,-24 41-49 0 0,0 0-1 0 0,1 0 1 0 0,-1 0-1 0 0,1 0 0 0 0,0 1 1 0 0,0 0-1 0 0,8-5 1 0 0,-11 7-29 0 0,1 0 0 0 0,0 0 1 0 0,-1 1-1 0 0,1-1 0 0 0,0 1 1 0 0,0 0-1 0 0,-1-1 1 0 0,1 1-1 0 0,0 0 0 0 0,0 0 1 0 0,0 0-1 0 0,-1 0 0 0 0,1 0 1 0 0,0 1-1 0 0,0-1 0 0 0,-1 0 1 0 0,1 1-1 0 0,0 0 0 0 0,0-1 1 0 0,-1 1-1 0 0,1 0 1 0 0,-1 0-1 0 0,1 0 0 0 0,-1 0 1 0 0,3 2-1 0 0,3 2 15 0 0,0 1 0 0 0,-1 1 1 0 0,10 12-1 0 0,-14-17-18 0 0,7 10-104 0 0,0 0 1 0 0,-1 1 0 0 0,12 26-1 0 0,2 16-2903 0 0,-22-54 2915 0 0,9 17-2682 0 0,0-9-3423 0 0,-1-8-214 0 0</inkml:trace>
</inkml:ink>
</file>

<file path=ppt/ink/ink2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25:12.9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31 204 888 0 0,'0'0'12865'0'0,"13"-4"-11852"0"0,42-14-328 0 0,-44 15-518 0 0,-1 0-1 0 0,-1-1 1 0 0,1-1-1 0 0,-1 0 1 0 0,1 0 0 0 0,-1-1-1 0 0,13-11 1 0 0,-18 14-52 0 0,-1 0 0 0 0,1-1 0 0 0,-1 0 0 0 0,0 1 1 0 0,0-1-1 0 0,-1 0 0 0 0,1-1 0 0 0,-1 1 1 0 0,0 0-1 0 0,0-1 0 0 0,0 1 0 0 0,-1-1 1 0 0,1 1-1 0 0,-1-1 0 0 0,0 0 0 0 0,0-6 1 0 0,-1 9-69 0 0,0 0 0 0 0,0 0 1 0 0,0-1-1 0 0,0 1 1 0 0,-1 0-1 0 0,1 0 1 0 0,-1-1-1 0 0,1 1 0 0 0,-1 0 1 0 0,0 0-1 0 0,0 0 1 0 0,0 0-1 0 0,0 0 1 0 0,0 0-1 0 0,0 0 0 0 0,-1 0 1 0 0,1 1-1 0 0,-1-1 1 0 0,1 0-1 0 0,-1 1 0 0 0,1-1 1 0 0,-1 1-1 0 0,0-1 1 0 0,0 1-1 0 0,0 0 1 0 0,0 0-1 0 0,0 0 0 0 0,0 0 1 0 0,0 0-1 0 0,0 1 1 0 0,0-1-1 0 0,-1 0 1 0 0,1 1-1 0 0,0 0 0 0 0,-5-1 1 0 0,0 1-37 0 0,0-1 1 0 0,0 2-1 0 0,0-1 0 0 0,1 1 0 0 0,-1 0 1 0 0,0 0-1 0 0,0 0 0 0 0,0 1 1 0 0,1 1-1 0 0,-1-1 0 0 0,1 1 1 0 0,-1 0-1 0 0,1 0 0 0 0,0 1 1 0 0,0-1-1 0 0,1 2 0 0 0,-1-1 1 0 0,1 0-1 0 0,0 1 0 0 0,0 0 1 0 0,0 0-1 0 0,1 1 0 0 0,0-1 1 0 0,0 1-1 0 0,0 0 0 0 0,1 0 0 0 0,0 0 1 0 0,0 1-1 0 0,0-1 0 0 0,1 1 1 0 0,0 0-1 0 0,0-1 0 0 0,1 1 1 0 0,0 0-1 0 0,0 0 0 0 0,0 0 1 0 0,1 0-1 0 0,0 0 0 0 0,1 7 1 0 0,0-10-12 0 0,0-1 0 0 0,-1 1 0 0 0,1-1 0 0 0,1 1 1 0 0,-1-1-1 0 0,1 1 0 0 0,-1-1 0 0 0,1 0 0 0 0,0 0 0 0 0,0 0 1 0 0,0 0-1 0 0,1 0 0 0 0,2 3 0 0 0,-1-2-2 0 0,1 0-1 0 0,0 0 1 0 0,0-1-1 0 0,0 1 1 0 0,0-1-1 0 0,1-1 1 0 0,7 4 0 0 0,1-1-208 0 0,1-1 1 0 0,0 0 0 0 0,0-1 0 0 0,0-1 0 0 0,23 1 0 0 0,-2-1-1527 0 0,46-5 1 0 0,-64 0-1229 0 0,0 0 1 0 0,26-7 0 0 0,-3-4-3743 0 0</inkml:trace>
</inkml:ink>
</file>

<file path=ppt/ink/ink2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25:13.3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175 12 9525 0 0,'0'0'2611'0'0,"-13"-2"-1472"0"0,2 0-825 0 0,-2-1 266 0 0,-1 1-1 0 0,0 0 0 0 0,0 1 0 0 0,-24 2 0 0 0,35 0-507 0 0,0-1 1 0 0,0 1 0 0 0,0 0-1 0 0,0 0 1 0 0,0 0-1 0 0,0 1 1 0 0,1-1 0 0 0,-1 1-1 0 0,0 0 1 0 0,1 0-1 0 0,0-1 1 0 0,-1 1 0 0 0,1 1-1 0 0,0-1 1 0 0,0 0-1 0 0,0 1 1 0 0,0-1-1 0 0,-1 3 1 0 0,2-3-58 0 0,0 0 0 0 0,0-1 0 0 0,0 1 0 0 0,0 0 0 0 0,1 0 0 0 0,-1 0 0 0 0,0-1 0 0 0,1 1 0 0 0,0 0 1 0 0,-1 0-1 0 0,1 0 0 0 0,0 0 0 0 0,0 0 0 0 0,0 0 0 0 0,0 0 0 0 0,0 0 0 0 0,1 0 0 0 0,-1 0 0 0 0,0 0 0 0 0,1-1 0 0 0,0 1 0 0 0,-1 0 0 0 0,1 0 0 0 0,0 0 0 0 0,0-1 0 0 0,0 1 0 0 0,0 0 0 0 0,3 2 0 0 0,1 1-8 0 0,0-1 0 0 0,0 0 0 0 0,1 0-1 0 0,-1-1 1 0 0,1 0 0 0 0,0 0-1 0 0,0 0 1 0 0,0 0 0 0 0,0-1 0 0 0,1 0-1 0 0,-1 0 1 0 0,13 1 0 0 0,-13-2 14 0 0,1-1 1 0 0,-1 1 0 0 0,0-1-1 0 0,0 0 1 0 0,1-1 0 0 0,-1 1-1 0 0,0-1 1 0 0,0-1 0 0 0,0 1-1 0 0,0-1 1 0 0,0 0 0 0 0,0 0-1 0 0,10-6 1 0 0,-2-8 135 0 0,-8 9 23 0 0,-6 7-175 0 0,0 0 0 0 0,0 0 0 0 0,0 0 0 0 0,0 0 0 0 0,0 0 0 0 0,0 0 0 0 0,0 0 0 0 0,0 0 0 0 0,0 0 0 0 0,0 0 0 0 0,0 0 0 0 0,0 0 0 0 0,0 0 0 0 0,0 1 0 0 0,0-1 0 0 0,0 0 0 0 0,0 0 0 0 0,0 0 0 0 0,0 0-1 0 0,0 0 1 0 0,0 0 0 0 0,0 0 0 0 0,0 0 0 0 0,0 0 0 0 0,0 0 0 0 0,0 0 0 0 0,0 0 0 0 0,0 0 0 0 0,0 0 0 0 0,0 0 0 0 0,0 0 0 0 0,0 1 0 0 0,0-1 0 0 0,0 0 0 0 0,0 0 0 0 0,0 0 0 0 0,0 0 0 0 0,1 0 0 0 0,-1 0 0 0 0,0 0 0 0 0,0 0 0 0 0,0 0 0 0 0,0 0 0 0 0,0 0 0 0 0,0 0 0 0 0,0 0 0 0 0,0 0 0 0 0,0 0 0 0 0,0 0 0 0 0,0 0 0 0 0,0 0 0 0 0,0 0 0 0 0,0 0-1 0 0,0 0 1 0 0,1 0 0 0 0,-1 0 0 0 0,0 0 0 0 0,0 0 0 0 0,0 0 0 0 0,0 0 0 0 0,0 0 0 0 0,0 0 0 0 0,0 0 0 0 0,0 0 0 0 0,0 13 37 0 0,-1-9-37 0 0,1 1 1 0 0,0-1-1 0 0,1 0 0 0 0,-1 0 0 0 0,2 9 0 0 0,-1-11-2 0 0,-1-1-1 0 0,1 1 0 0 0,0-1 1 0 0,0 1-1 0 0,0-1 1 0 0,0 1-1 0 0,0-1 1 0 0,0 0-1 0 0,0 0 1 0 0,0 1-1 0 0,1-1 0 0 0,-1 0 1 0 0,0 0-1 0 0,1 0 1 0 0,-1 0-1 0 0,1 0 1 0 0,-1-1-1 0 0,1 1 1 0 0,1 0-1 0 0,3 1-433 0 0,-1 0 0 0 0,0-1 0 0 0,1 0 0 0 0,-1 0 0 0 0,9-1-1 0 0,14 1-4970 0 0,-17-1 1671 0 0,0 0-1006 0 0</inkml:trace>
</inkml:ink>
</file>

<file path=ppt/ink/ink2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25:13.7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47 7773 0 0,'0'0'10559'0'0,"9"6"-10081"0"0,27 17-109 0 0,-33-21-335 0 0,-1 0-1 0 0,1 0 1 0 0,-1 1 0 0 0,0-1 0 0 0,0 0-1 0 0,0 1 1 0 0,0 0 0 0 0,-1-1-1 0 0,1 1 1 0 0,-1 0 0 0 0,0 0-1 0 0,1 0 1 0 0,0 4 0 0 0,5 10 62 0 0,-7-16-94 0 0,2 4 10 0 0,1-1 1 0 0,0 1 0 0 0,0 0-1 0 0,0-1 1 0 0,7 7 0 0 0,-10-10-9 0 0,1 0 0 0 0,0-1 0 0 0,-1 1 0 0 0,1-1 0 0 0,0 1 0 0 0,0-1 1 0 0,0 0-1 0 0,0 1 0 0 0,-1-1 0 0 0,1 0 0 0 0,0 1 0 0 0,0-1 0 0 0,0 0 1 0 0,0 0-1 0 0,0 0 0 0 0,0 0 0 0 0,0 0 0 0 0,-1 0 0 0 0,1 0 0 0 0,0 0 1 0 0,0 0-1 0 0,0 0 0 0 0,0-1 0 0 0,0 1 0 0 0,0 0 0 0 0,0 0 0 0 0,-1-1 1 0 0,1 1-1 0 0,0-1 0 0 0,0 1 0 0 0,0-1 0 0 0,-1 1 0 0 0,1-1 0 0 0,0 1 0 0 0,-1-1 1 0 0,1 0-1 0 0,0 1 0 0 0,-1-1 0 0 0,1 0 0 0 0,-1 0 0 0 0,1-1 0 0 0,12-15-3 0 0,-2-1-1 0 0,0-1 0 0 0,14-34 0 0 0,-8 17 40 0 0,-16 35-26 0 0,-1 0 0 0 0,1 0 0 0 0,-1 0-1 0 0,1 0 1 0 0,0 0 0 0 0,-1 0 0 0 0,1 0 0 0 0,0 0 0 0 0,0 0-1 0 0,-1 0 1 0 0,1 0 0 0 0,0 0 0 0 0,0 0 0 0 0,0 1-1 0 0,0-1 1 0 0,0 0 0 0 0,0 1 0 0 0,1-1 0 0 0,-1 1-1 0 0,0 0 1 0 0,0-1 0 0 0,0 1 0 0 0,0 0 0 0 0,1-1 0 0 0,-1 1-1 0 0,2 0 1 0 0,0 0-14 0 0,0 1 1 0 0,-1 0-1 0 0,1 0 0 0 0,0-1 0 0 0,0 1 0 0 0,-1 1 1 0 0,1-1-1 0 0,-1 0 0 0 0,1 1 0 0 0,2 2 1 0 0,14 9-61 0 0,67 45-1868 0 0,-72-50 508 0 0,1 0-1 0 0,-1-1 1 0 0,1-1-1 0 0,19 6 0 0 0,-10-7-3278 0 0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39:40.7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1 429 3788 0 0,'0'0'18647'0'0,"17"-11"-18258"0"0,-11 7-345 0 0,21-14 246 0 0,1 1 1 0 0,55-23 0 0 0,519-220 1358 0 0,-582 251-1693 0 0,34-17 101 0 0,-48 23-158 0 0,0-1-1 0 0,-1 1 1 0 0,1-2 0 0 0,-1 1-1 0 0,0 0 1 0 0,7-10 0 0 0,-12 14 68 0 0,0 0 0 0 0,1 0 0 0 0,-1 0 1 0 0,0 0-1 0 0,0 0 0 0 0,0 0 0 0 0,0 0 0 0 0,0-1 0 0 0,0 1 0 0 0,0 0 1 0 0,1 0-1 0 0,-1 0 0 0 0,0 0 0 0 0,0 0 0 0 0,0-1 0 0 0,0 1 0 0 0,0 0 1 0 0,0 0-1 0 0,0 0 0 0 0,0 0 0 0 0,0 0 0 0 0,0-1 0 0 0,0 1 0 0 0,0 0 1 0 0,0 0-1 0 0,0 0 0 0 0,0 0 0 0 0,0-1 0 0 0,0 1 0 0 0,0 0 0 0 0,0 0 1 0 0,0 0-1 0 0,0 0 0 0 0,0 0 0 0 0,0-1 0 0 0,0 1 0 0 0,0 0 0 0 0,-1 0 1 0 0,1 0-1 0 0,0 0 0 0 0,0 0 0 0 0,0 0 0 0 0,0-1 0 0 0,0 1 0 0 0,0 0 1 0 0,0 0-1 0 0,-1 0 0 0 0,-9-1-1359 0 0,-14 7-1628 0 0,-2 10-4731 0 0,8-7 1210 0 0</inkml:trace>
</inkml:ink>
</file>

<file path=ppt/ink/ink2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25:14.5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0 197 5745 0 0,'0'0'11853'0'0,"3"16"-11193"0"0,12 54-233 0 0,-11-55-323 0 0,0 0 0 0 0,1 0 0 0 0,1 0 0 0 0,11 22 0 0 0,-11-28-72 0 0,0 0-1 0 0,1 0 1 0 0,0 0-1 0 0,0-1 1 0 0,1 0-1 0 0,9 8 1 0 0,-5-9 62 0 0,-11-7-86 0 0,-1 0-1 0 0,0 0 1 0 0,0 0 0 0 0,1 0-1 0 0,-1 0 1 0 0,0 0 0 0 0,0 0 0 0 0,1 0-1 0 0,-1 0 1 0 0,0 0 0 0 0,1 0 0 0 0,-1 0-1 0 0,0 0 1 0 0,0 0 0 0 0,1 0-1 0 0,-1 0 1 0 0,0 0 0 0 0,0-1 0 0 0,0 1-1 0 0,1 0 1 0 0,-1 0 0 0 0,0 0 0 0 0,0 0-1 0 0,0-1 1 0 0,1 1 0 0 0,-1 0-1 0 0,0 0 1 0 0,0-1 0 0 0,0 1 0 0 0,0 0-1 0 0,0 0 1 0 0,1 0 0 0 0,-1-1 0 0 0,0 1-1 0 0,0 0 1 0 0,0-1 0 0 0,0 1-1 0 0,0 0 1 0 0,0 0 0 0 0,0-1 0 0 0,0 1-1 0 0,0 0 1 0 0,0 0 0 0 0,0-1 0 0 0,0 1-1 0 0,0 0 1 0 0,0 0 0 0 0,0-1 0 0 0,-1-32 126 0 0,-2-1 0 0 0,-7-38 1 0 0,1 24-130 0 0,3 0-1 0 0,1 0 1 0 0,3-67 0 0 0,2 113-3 0 0,0 0 0 0 0,0-1 1 0 0,0 1-1 0 0,1 0 1 0 0,-1 0-1 0 0,1-1 0 0 0,-1 1 1 0 0,1 0-1 0 0,0 0 1 0 0,0 0-1 0 0,0 0 0 0 0,0 0 1 0 0,0 0-1 0 0,0 0 1 0 0,1 0-1 0 0,-1 0 0 0 0,1 0 1 0 0,-1 1-1 0 0,4-3 1 0 0,-3 3-12 0 0,0 0 0 0 0,0 0-1 0 0,0 0 1 0 0,0 1 0 0 0,0-1 0 0 0,1 1 0 0 0,-1-1 0 0 0,0 1 0 0 0,0 0 0 0 0,0 0 0 0 0,1 0 0 0 0,-1 0 0 0 0,0 1-1 0 0,0-1 1 0 0,1 0 0 0 0,-1 1 0 0 0,0 0 0 0 0,0-1 0 0 0,0 1 0 0 0,3 2 0 0 0,7 2 8 0 0,-1 1 1 0 0,0 1-1 0 0,0 0 0 0 0,-1 1 1 0 0,14 12-1 0 0,44 50 8 0 0,7 23-10 0 0,-18-20 52 0 0,-52-97 588 0 0,-4 0-619 0 0,2 0 0 0 0,1 1-1 0 0,1-1 1 0 0,1 1 0 0 0,1 0 0 0 0,15-33 0 0 0,-22 55-11 0 0,0 0-1 0 0,1 0 1 0 0,-1 0 0 0 0,1 0 0 0 0,-1 0 0 0 0,1 0 0 0 0,-1 0 0 0 0,1 0 0 0 0,0 0 0 0 0,-1 1 0 0 0,1-1 0 0 0,0 0 0 0 0,0 0 0 0 0,-1 1 0 0 0,1-1-1 0 0,0 0 1 0 0,0 1 0 0 0,0-1 0 0 0,0 1 0 0 0,0-1 0 0 0,0 1 0 0 0,0 0 0 0 0,0-1 0 0 0,0 1 0 0 0,0 0 0 0 0,0 0 0 0 0,0 0 0 0 0,0-1-1 0 0,0 1 1 0 0,1 0 0 0 0,-1 1 0 0 0,0-1 0 0 0,0 0 0 0 0,0 0 0 0 0,0 0 0 0 0,0 1 0 0 0,0-1 0 0 0,0 0 0 0 0,0 1 0 0 0,0-1 0 0 0,2 2 0 0 0,3 2-17 0 0,-1 0 0 0 0,1 1 0 0 0,-1 0 0 0 0,1 0 0 0 0,4 7 0 0 0,-3-5 32 0 0,18 22-1291 0 0,40 61 0 0 0,-52-71-84 0 0,-10-15 753 0 0,-1-1 1 0 0,1 1-1 0 0,0-1 0 0 0,0 0 1 0 0,4 3-1 0 0,12 4-5864 0 0,3-6-825 0 0</inkml:trace>
</inkml:ink>
</file>

<file path=ppt/ink/ink2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25:15.2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116 420 10257 0 0,'0'0'5881'0'0,"11"-13"-5537"0"0,36-40-88 0 0,-41 46-135 0 0,0 1 1 0 0,-1-1-1 0 0,0-1 0 0 0,6-10 0 0 0,-10 15 8 0 0,0 0 0 0 0,0 0 0 0 0,0 0-1 0 0,0-1 1 0 0,-1 1 0 0 0,1 0 0 0 0,-1-1-1 0 0,0 1 1 0 0,-1-6 0 0 0,1 7-85 0 0,0 0 0 0 0,-1 0 0 0 0,1 1 1 0 0,-1-1-1 0 0,1 0 0 0 0,-1 1 1 0 0,0-1-1 0 0,0 1 0 0 0,0-1 0 0 0,0 1 1 0 0,0-1-1 0 0,0 1 0 0 0,0 0 0 0 0,0-1 1 0 0,0 1-1 0 0,-1 0 0 0 0,1 0 0 0 0,0 0 1 0 0,-1 0-1 0 0,1 0 0 0 0,-1 0 0 0 0,1 0 1 0 0,-1 0-1 0 0,0 1 0 0 0,1-1 1 0 0,-1 1-1 0 0,-3-2 0 0 0,-3 1 57 0 0,-1-1 0 0 0,1 1 0 0 0,0 0-1 0 0,-12 1 1 0 0,14 0-96 0 0,1 0 0 0 0,0 1 0 0 0,-1 0 0 0 0,1 0 0 0 0,0 1 0 0 0,0-1 0 0 0,-1 1 0 0 0,1 1 0 0 0,1-1 0 0 0,-1 0-1 0 0,0 1 1 0 0,1 0 0 0 0,-1 0 0 0 0,1 1 0 0 0,0-1 0 0 0,0 1 0 0 0,0 0 0 0 0,0 0 0 0 0,1 0 0 0 0,0 0 0 0 0,0 1 0 0 0,0-1 0 0 0,0 1 0 0 0,1 0 0 0 0,-1 0 0 0 0,-1 5-1 0 0,2-4-55 0 0,0-1-1 0 0,1 0 1 0 0,0 1-1 0 0,-1-1 1 0 0,2 1-1 0 0,-1-1 1 0 0,1 1-1 0 0,-1 0 1 0 0,2-1-1 0 0,-1 1 1 0 0,0-1-1 0 0,1 1 1 0 0,0 0-1 0 0,1-1 1 0 0,-1 0-1 0 0,1 1 1 0 0,0-1-1 0 0,0 0 1 0 0,1 0-1 0 0,-1 0 1 0 0,1 0-1 0 0,1 0 1 0 0,-1-1-1 0 0,0 1 1 0 0,7 5-1 0 0,-3-4-220 0 0,2 0 0 0 0,-1 0-1 0 0,1-1 1 0 0,0 0 0 0 0,0 0 0 0 0,0-1-1 0 0,0 0 1 0 0,1-1 0 0 0,0 0 0 0 0,0-1-1 0 0,12 2 1 0 0,-1-1-824 0 0,1-1 0 0 0,0-1 0 0 0,0-2 0 0 0,28-2 0 0 0,-21-2-48 0 0,0-1 0 0 0,0-1 0 0 0,-1-1 0 0 0,32-14 0 0 0,49-31 1977 0 0,-96 45-133 0 0,-1 0 1 0 0,1 0-1 0 0,-1-1 1 0 0,-1-1 0 0 0,0 0-1 0 0,0 0 1 0 0,9-14-1 0 0,-16 20-357 0 0,-1-1-1 0 0,0 0 0 0 0,0 0 0 0 0,0 0 0 0 0,-1-1 0 0 0,0 1 1 0 0,0-1-1 0 0,0 1 0 0 0,0-7 0 0 0,-1 7-158 0 0,-1 1-1 0 0,0 0 1 0 0,0-1 0 0 0,0 1-1 0 0,0 0 1 0 0,-1-1 0 0 0,0 1-1 0 0,0 0 1 0 0,0 0 0 0 0,0 0-1 0 0,-1-1 1 0 0,0 1 0 0 0,-3-5-1 0 0,2 4-72 0 0,0 0-1 0 0,0 0 1 0 0,-1 1-1 0 0,0-1 0 0 0,0 1 1 0 0,0 0-1 0 0,0 1 1 0 0,0-1-1 0 0,-1 1 1 0 0,0-1-1 0 0,0 1 1 0 0,0 1-1 0 0,0-1 1 0 0,0 1-1 0 0,0 0 0 0 0,-1 0 1 0 0,1 0-1 0 0,-1 1 1 0 0,0 0-1 0 0,1 0 1 0 0,-7 0-1 0 0,5 0-72 0 0,-1 1 0 0 0,0 1 0 0 0,1-1 1 0 0,-1 1-1 0 0,1 0 0 0 0,0 1 0 0 0,-1 0 0 0 0,1 0 0 0 0,0 1 0 0 0,0 0 0 0 0,0 0 0 0 0,0 0 1 0 0,1 1-1 0 0,-1 0 0 0 0,-7 6 0 0 0,6-2-53 0 0,1-1 0 0 0,-1 1 0 0 0,1 0 1 0 0,0 0-1 0 0,1 1 0 0 0,0 0 0 0 0,-8 16 0 0 0,12-21 3 0 0,1 0 1 0 0,-1 0-1 0 0,1 0 0 0 0,0 0 0 0 0,0 1 0 0 0,0-1 0 0 0,0 1 0 0 0,1-1 0 0 0,0 7 0 0 0,0-9 10 0 0,1 1 1 0 0,-1 0-1 0 0,1 0 1 0 0,0 0-1 0 0,0-1 1 0 0,0 1-1 0 0,0 0 1 0 0,0-1-1 0 0,0 1 1 0 0,1-1-1 0 0,-1 1 1 0 0,1-1-1 0 0,0 0 1 0 0,0 0-1 0 0,3 4 1 0 0,-2-4-2 0 0,0 1 0 0 0,1-1 0 0 0,-1 0 0 0 0,0 0 1 0 0,1 0-1 0 0,-1 0 0 0 0,1-1 0 0 0,0 1 0 0 0,0-1 0 0 0,-1 0 0 0 0,1 0 1 0 0,0-1-1 0 0,0 1 0 0 0,0-1 0 0 0,0 0 0 0 0,0 0 0 0 0,0 0 1 0 0,0 0-1 0 0,0-1 0 0 0,-1 1 0 0 0,1-1 0 0 0,0 0 0 0 0,4-2 0 0 0,-1 0 6 0 0,0 0 0 0 0,0 0 0 0 0,0-1 0 0 0,0 0 0 0 0,-1 0 0 0 0,1 0 0 0 0,-1-1 0 0 0,0 0 0 0 0,0 0 0 0 0,-1-1 0 0 0,5-6-1 0 0,0-1 30 0 0,0-1 0 0 0,-2-1 0 0 0,0 0 0 0 0,0 0-1 0 0,9-31 1 0 0,16-84 361 0 0,-21 72 194 0 0,-8 71-333 0 0,-1 12-334 0 0,-3-23 98 0 0,31 210-270 0 0,-8-59-3366 0 0,-21-128 2021 0 0,-2-18-279 0 0,1 1 0 0 0,0-1 0 0 0,3 13-1 0 0,2-7-5334 0 0</inkml:trace>
</inkml:ink>
</file>

<file path=ppt/ink/ink2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25:15.4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1 900 0 0,'0'0'10073'0'0</inkml:trace>
</inkml:ink>
</file>

<file path=ppt/ink/ink2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25:17.5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 26 1172 0 0,'0'0'10341'0'0,"-4"-2"-10026"0"0,-13-8 48 0 0,13 8 2899 0 0,3-3-915 0 0,1 5-2286 0 0,0 0 0 0 0,0 0 1 0 0,-1 0-1 0 0,1 0 0 0 0,0-1 0 0 0,0 1 1 0 0,0 0-1 0 0,0 0 0 0 0,0 0 1 0 0,0 0-1 0 0,0-1 0 0 0,-1 1 0 0 0,1 0 1 0 0,0 0-1 0 0,0 0 0 0 0,0-1 0 0 0,0 1 1 0 0,0 0-1 0 0,0 0 0 0 0,0 0 0 0 0,0-1 1 0 0,0 1-1 0 0,0 0 0 0 0,0 0 1 0 0,0 0-1 0 0,0-1 0 0 0,0 1 0 0 0,0 0 1 0 0,0 0-1 0 0,1 0 0 0 0,-1 0 0 0 0,0-1 1 0 0,0 1-1 0 0,0 0 0 0 0,0 0 0 0 0,0 0 1 0 0,0 0-1 0 0,0-1 0 0 0,1 1 1 0 0,35 2-67 0 0,42 7 0 0 0,-15-1 18 0 0,74 9-18 0 0,-108-12 1 0 0,0 2 1 0 0,47 16-1 0 0,-70-20-9 0 0,-1-1 0 0 0,1 1 1 0 0,0 0-1 0 0,-1 0 0 0 0,9 7 0 0 0,-12-9 12 0 0,0 1-1 0 0,-1-1 0 0 0,1 1 0 0 0,-1 0 0 0 0,0 0 0 0 0,1 0 0 0 0,-1 0 0 0 0,0 0 0 0 0,0 0 0 0 0,0 0 0 0 0,0 0 1 0 0,-1 0-1 0 0,1 1 0 0 0,0-1 0 0 0,-1 0 0 0 0,0 0 0 0 0,1 1 0 0 0,-1 3 0 0 0,-1-2 16 0 0,1 1-1 0 0,-1-1 1 0 0,0 1-1 0 0,0 0 1 0 0,-1-1-1 0 0,1 0 1 0 0,-1 1-1 0 0,0-1 1 0 0,0 0-1 0 0,0 0 1 0 0,-1 0 0 0 0,0 0-1 0 0,1 0 1 0 0,-1-1-1 0 0,-4 5 1 0 0,-8 6 44 0 0,0-1 1 0 0,-20 14-1 0 0,26-20-26 0 0,-137 94 316 0 0,-57 44 59 0 0,201-143-401 0 0,1-2-5 0 0,0 1 1 0 0,0 0-1 0 0,0 0 1 0 0,0 0-1 0 0,0-1 1 0 0,0 1-1 0 0,0 0 0 0 0,0 1 1 0 0,0-1-1 0 0,1 0 1 0 0,-1 0-1 0 0,0 0 1 0 0,1 0-1 0 0,-1 1 1 0 0,1-1-1 0 0,-1 2 1 0 0,1-2 3 0 0,1-1 0 0 0,-1 1 0 0 0,1-1 0 0 0,-1 0 0 0 0,1 1 0 0 0,-1-1 0 0 0,1 0 0 0 0,-1 1 0 0 0,1-1 0 0 0,-1 0 0 0 0,1 0 0 0 0,-1 1 0 0 0,1-1 0 0 0,-1 0 0 0 0,1 0 0 0 0,0 0 0 0 0,-1 0 0 0 0,1 0 0 0 0,-1 0 0 0 0,1 0 0 0 0,1 0 0 0 0,13 0-519 0 0</inkml:trace>
</inkml:ink>
</file>

<file path=ppt/ink/ink2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25:18.4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1 337 1332 0 0,'0'0'15760'0'0,"13"15"-15379"0"0,42 51-147 0 0,-47-56-145 0 0,0 0 0 0 0,-1 1 1 0 0,0 0-1 0 0,-1 1 0 0 0,9 20 0 0 0,-8-15 111 0 0,3 12 230 0 0,-10-29-250 0 0,-3-3 753 0 0,-5-9-822 0 0,1 0-1 0 0,1-1 0 0 0,0 1 1 0 0,0-1-1 0 0,1 0 1 0 0,-3-16-1 0 0,-15-84-118 0 0,13 34 138 0 0,0-113 1 0 0,9 189-123 0 0,1 0 0 0 0,0 1 1 0 0,1-1-1 0 0,-1 0 0 0 0,0 0 1 0 0,1 1-1 0 0,0-1 0 0 0,-1 0 1 0 0,1 1-1 0 0,2-5 0 0 0,-2 6-8 0 0,0 0 0 0 0,-1 0-1 0 0,1 1 1 0 0,0-1 0 0 0,0 0-1 0 0,0 0 1 0 0,0 0-1 0 0,0 1 1 0 0,1-1 0 0 0,-1 1-1 0 0,0-1 1 0 0,0 1 0 0 0,0-1-1 0 0,0 1 1 0 0,1-1 0 0 0,-1 1-1 0 0,0 0 1 0 0,0 0 0 0 0,1 0-1 0 0,-1 0 1 0 0,0 0 0 0 0,0 0-1 0 0,3 0 1 0 0,1 1-4 0 0,1 0 0 0 0,-1 0 0 0 0,0 1 0 0 0,0 0 0 0 0,0 0-1 0 0,0 0 1 0 0,0 0 0 0 0,-1 1 0 0 0,1 0 0 0 0,-1 0 0 0 0,1 0 0 0 0,-1 0 0 0 0,6 6 0 0 0,5 6 5 0 0,25 34 0 0 0,0 8-29 0 0,41 78 1 0 0,-78-129 28 0 0,-2-3 1 0 0,1 0 0 0 0,0 0 1 0 0,-1 0-1 0 0,1 0 1 0 0,0 0-1 0 0,0 0 1 0 0,1-1-1 0 0,-1 1 0 0 0,1-1 1 0 0,3 3-1 0 0,-6-5 10 0 0,0 0-1 0 0,1 0 0 0 0,-1 0 1 0 0,0-1-1 0 0,1 1 1 0 0,-1 0-1 0 0,0-1 1 0 0,1 1-1 0 0,-1 0 0 0 0,0-1 1 0 0,1 1-1 0 0,-1 0 1 0 0,0-1-1 0 0,0 1 0 0 0,1 0 1 0 0,-1-1-1 0 0,0 1 1 0 0,0-1-1 0 0,0 1 0 0 0,0-1 1 0 0,0 1-1 0 0,0 0 1 0 0,0-1-1 0 0,1 0 0 0 0,3-16 107 0 0,-4 14-89 0 0,15-79 137 0 0,3-11-166 0 0,-15 77-4 0 0,2 1 1 0 0,0 0-1 0 0,13-26 0 0 0,-15 36 6 0 0,0 0 0 0 0,0 1 0 0 0,0-1 1 0 0,1 1-1 0 0,0-1 0 0 0,0 1 0 0 0,0 0 0 0 0,6-4 0 0 0,-9 7-3 0 0,1 0 1 0 0,0 0-1 0 0,-1 0 0 0 0,1 0 1 0 0,-1 0-1 0 0,1 0 0 0 0,0 0 1 0 0,0 1-1 0 0,-1-1 0 0 0,1 1 0 0 0,0 0 1 0 0,0-1-1 0 0,0 1 0 0 0,-1 0 1 0 0,1 0-1 0 0,0 0 0 0 0,0 0 0 0 0,0 0 1 0 0,0 1-1 0 0,-1-1 0 0 0,1 0 1 0 0,0 1-1 0 0,0-1 0 0 0,-1 1 0 0 0,1 0 1 0 0,0 0-1 0 0,-1 0 0 0 0,1 0 1 0 0,2 1-1 0 0,10 11-176 0 0,-1 1-1 0 0,-1 0 1 0 0,0 0 0 0 0,-1 1-1 0 0,17 28 1 0 0,-16-23-2573 0 0,1 0 0 0 0,28 31 0 0 0,-29-41-2260 0 0,4-4-1686 0 0</inkml:trace>
</inkml:ink>
</file>

<file path=ppt/ink/ink2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25:18.7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227 216 8757 0 0,'0'0'4846'0'0,"9"-14"-3814"0"0,27-47-309 0 0,-34 58-594 0 0,0-1 0 0 0,0 0 0 0 0,-1 0-1 0 0,1 0 1 0 0,-1 0 0 0 0,0 0 0 0 0,0 0 0 0 0,0-1-1 0 0,0 1 1 0 0,-1 0 0 0 0,0 0 0 0 0,0-6 0 0 0,0 7-32 0 0,-1 0 1 0 0,0 0 0 0 0,1 0-1 0 0,-1 0 1 0 0,-1 0-1 0 0,1 0 1 0 0,0 0 0 0 0,-1 0-1 0 0,1 0 1 0 0,-1 0 0 0 0,0 1-1 0 0,-4-5 1 0 0,2 2-6 0 0,-1 2 0 0 0,1-1 1 0 0,-1 0-1 0 0,0 1 0 0 0,0 0 1 0 0,0 0-1 0 0,0 0 0 0 0,-1 1 1 0 0,1 0-1 0 0,-1 0 0 0 0,0 0 1 0 0,1 1-1 0 0,-1 0 0 0 0,-7-1 0 0 0,4 2-40 0 0,0-1-1 0 0,1 1 1 0 0,-1 1-1 0 0,0 0 1 0 0,0 0-1 0 0,0 1 1 0 0,1 0-1 0 0,-1 0 1 0 0,1 1-1 0 0,-14 6 1 0 0,17-7-38 0 0,0 1 0 0 0,1 0 0 0 0,-1 0 0 0 0,1 1 0 0 0,-1-1 0 0 0,1 1 0 0 0,0 0 0 0 0,1 0 0 0 0,-1 0 0 0 0,1 1 0 0 0,-1-1 0 0 0,1 1 0 0 0,1 0 0 0 0,-1 0 0 0 0,1 0 0 0 0,-1 0 0 0 0,1 0 0 0 0,-1 7 0 0 0,2-6-35 0 0,0-1 0 0 0,0 0 0 0 0,1 1 0 0 0,-1-1 0 0 0,1 1 0 0 0,1 0 1 0 0,-1-1-1 0 0,1 0 0 0 0,0 1 0 0 0,0-1 0 0 0,0 1 0 0 0,1-1 1 0 0,0 0-1 0 0,0 0 0 0 0,0 0 0 0 0,1 0 0 0 0,0 0 0 0 0,0-1 1 0 0,0 1-1 0 0,0-1 0 0 0,1 1 0 0 0,-1-1 0 0 0,1 0 0 0 0,0-1 0 0 0,6 5 1 0 0,-2-2-236 0 0,1 0 1 0 0,1 0 0 0 0,-1-1-1 0 0,1 0 1 0 0,-1-1 0 0 0,1 0-1 0 0,1-1 1 0 0,-1 0 0 0 0,0 0-1 0 0,1-1 1 0 0,0 0 0 0 0,12 0 0 0 0,-4-1-737 0 0,-8 0-112 0 0,-1-1-1 0 0,1 0 0 0 0,0 0 1 0 0,-1-1-1 0 0,1-1 1 0 0,11-2-1 0 0,21-12-4661 0 0</inkml:trace>
</inkml:ink>
</file>

<file path=ppt/ink/ink2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25:19.1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312 85 8713 0 0,'0'0'4934'0'0,"-15"-12"-3798"0"0,-47-33-268 0 0,58 41-742 0 0,0 1 0 0 0,-1 0 1 0 0,1 1-1 0 0,-1-1 0 0 0,0 1 1 0 0,0 0-1 0 0,0 0 0 0 0,0 0 1 0 0,0 1-1 0 0,0 0 0 0 0,0 0 1 0 0,0 0-1 0 0,0 1 0 0 0,-1-1 1 0 0,-8 2-1 0 0,1-1 157 0 0,8 0-187 0 0,-1 1 1 0 0,1-1-1 0 0,0 1 0 0 0,0 0 1 0 0,-1 1-1 0 0,1-1 0 0 0,0 1 1 0 0,0 0-1 0 0,1 0 1 0 0,-1 1-1 0 0,0 0 0 0 0,1-1 1 0 0,-1 1-1 0 0,1 1 0 0 0,0-1 1 0 0,0 1-1 0 0,-5 6 0 0 0,4-4-72 0 0,0-1-1 0 0,1 2 1 0 0,0-1-1 0 0,0 0 1 0 0,1 1-1 0 0,0 0 0 0 0,0 0 1 0 0,0 0-1 0 0,1 0 1 0 0,0 0-1 0 0,0 0 0 0 0,0 8 1 0 0,1-6-15 0 0,1-1 1 0 0,0 1-1 0 0,0-1 0 0 0,1 1 1 0 0,0-1-1 0 0,1 1 0 0 0,-1-1 1 0 0,2 0-1 0 0,4 14 0 0 0,-6-19-6 0 0,1 0 0 0 0,0 0 0 0 0,-1 1-1 0 0,1-2 1 0 0,0 1 0 0 0,0 0 0 0 0,1 0 0 0 0,-1-1-1 0 0,1 1 1 0 0,-1-1 0 0 0,1 1 0 0 0,0-1 0 0 0,0 0-1 0 0,0 0 1 0 0,0-1 0 0 0,0 1 0 0 0,0 0 0 0 0,0-1-1 0 0,1 0 1 0 0,-1 0 0 0 0,0 0 0 0 0,1 0-1 0 0,-1-1 1 0 0,1 1 0 0 0,6-1 0 0 0,-3 0 11 0 0,0-1-1 0 0,0 0 1 0 0,0 0 0 0 0,0 0-1 0 0,0-1 1 0 0,0 0 0 0 0,0-1-1 0 0,0 0 1 0 0,-1 0 0 0 0,0 0-1 0 0,1-1 1 0 0,-1 1 0 0 0,0-2-1 0 0,-1 1 1 0 0,1-1 0 0 0,-1 1-1 0 0,0-1 1 0 0,0-1 0 0 0,0 1-1 0 0,-1-1 1 0 0,0 0 0 0 0,0 0-1 0 0,0 0 1 0 0,-1-1 0 0 0,0 1-1 0 0,0-1 1 0 0,-1 1 0 0 0,0-1-1 0 0,3-11 1 0 0,-5 17-27 0 0,0 1 0 0 0,0-1 1 0 0,0 0-1 0 0,0 1 0 0 0,0-1 0 0 0,0 0 0 0 0,0 1 1 0 0,0-1-1 0 0,0 0 0 0 0,1 1 0 0 0,-1-1 0 0 0,0 0 1 0 0,1 1-1 0 0,-1-1 0 0 0,0 1 0 0 0,1-1 1 0 0,-1 1-1 0 0,1-1 0 0 0,-1 1 0 0 0,1-1 0 0 0,-1 1 1 0 0,1-1-1 0 0,-1 1 0 0 0,1-1 0 0 0,-1 1 0 0 0,1 0 1 0 0,0-1-1 0 0,-1 1 0 0 0,1 0 0 0 0,0 0 1 0 0,-1-1-1 0 0,1 1 0 0 0,0 0 0 0 0,-1 0 0 0 0,1 0 1 0 0,0 0-1 0 0,-1 0 0 0 0,1 0 0 0 0,0 0 1 0 0,3 5-296 0 0,-1-1 0 0 0,0 1 1 0 0,0 0-1 0 0,4 10 0 0 0,-5-5-728 0 0,4 7-2400 0 0,-6-16 3038 0 0,0-1 0 0 0,7 5-5574 0 0</inkml:trace>
</inkml:ink>
</file>

<file path=ppt/ink/ink2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25:19.5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36 8161 0 0,'0'0'10491'0'0,"12"10"-10247"0"0,80 68 38 0 0,-87-74-270 0 0,-1-1 0 0 0,0 0 0 0 0,1 0 0 0 0,-1 0 1 0 0,9 3-1 0 0,-12-6 0 0 0,0 1 0 0 0,0-1 1 0 0,0 1-1 0 0,0-1 0 0 0,0 0 0 0 0,0 0 1 0 0,0 1-1 0 0,0-1 0 0 0,1 0 1 0 0,-1 0-1 0 0,0 0 0 0 0,0 0 0 0 0,0 0 1 0 0,0-1-1 0 0,0 1 0 0 0,0 0 1 0 0,0 0-1 0 0,0-1 0 0 0,0 1 0 0 0,0-1 1 0 0,0 1-1 0 0,0-1 0 0 0,0 1 1 0 0,0-1-1 0 0,0 1 0 0 0,0-1 0 0 0,0 0 1 0 0,0 0-1 0 0,-1 1 0 0 0,1-1 1 0 0,0 0-1 0 0,-1 0 0 0 0,2-1 0 0 0,4-10 57 0 0,-1 0 0 0 0,-1 0 0 0 0,4-13 0 0 0,-4 11 138 0 0,1 0 1 0 0,8-16 0 0 0,-12 28-188 0 0,-1 1 0 0 0,1 0 0 0 0,0 0 0 0 0,0 0 0 0 0,0 0 0 0 0,0 0 0 0 0,0 0 0 0 0,0 0 0 0 0,1 0 0 0 0,-1 0 0 0 0,0 1 0 0 0,0-1 0 0 0,1 0 0 0 0,-1 1 0 0 0,0-1 0 0 0,1 1 0 0 0,-1-1 0 0 0,0 1 0 0 0,1 0 0 0 0,-1-1 0 0 0,1 1 0 0 0,-1 0 0 0 0,1 0 0 0 0,-1 0 0 0 0,0 0 0 0 0,1 0 0 0 0,-1 1 0 0 0,1-1 0 0 0,-1 0 0 0 0,3 1 0 0 0,4 2-38 0 0,0 0 0 0 0,0 0-1 0 0,13 8 1 0 0,-18-10 35 0 0,56 32-408 0 0,47 23-6030 0 0,-89-52 2990 0 0,7-3-1764 0 0</inkml:trace>
</inkml:ink>
</file>

<file path=ppt/ink/ink2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25:19.9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42 93 3608 0 0,'0'0'11475'0'0,"-8"-11"-10694"0"0,-21-33-21 0 0,29 43-692 0 0,-1 1 0 0 0,1-1 0 0 0,-1 0 0 0 0,1 0 1 0 0,0 1-1 0 0,-1-1 0 0 0,1 0 0 0 0,0 0 0 0 0,-1 0 0 0 0,1 1 0 0 0,0-1 0 0 0,0 0 0 0 0,0 0 0 0 0,0 0 0 0 0,0 0 0 0 0,0 0 0 0 0,0 0 0 0 0,0 1 0 0 0,0-1 1 0 0,0 0-1 0 0,1-1 0 0 0,7-6 991 0 0,-5 6-800 0 0,0 1-187 0 0,0 0 0 0 0,0-1 0 0 0,0 1 1 0 0,0 0-1 0 0,0 1 0 0 0,0-1 0 0 0,0 0 0 0 0,1 1 1 0 0,-1 0-1 0 0,0-1 0 0 0,0 1 0 0 0,0 1 0 0 0,5 0 0 0 0,1-1-64 0 0,-8 0-10 0 0,0 0 0 0 0,0 0 0 0 0,0 0 1 0 0,0 0-1 0 0,0 1 0 0 0,-1-1 0 0 0,1 0 0 0 0,0 0 1 0 0,0 1-1 0 0,0-1 0 0 0,-1 1 0 0 0,1-1 0 0 0,0 1 0 0 0,0-1 1 0 0,-1 1-1 0 0,1-1 0 0 0,0 2 0 0 0,0-2 142 0 0,-4 13-434 0 0,2-12 128 0 0,1 0 1 0 0,0 0 0 0 0,-1 0-1 0 0,1 0 1 0 0,0 0-1 0 0,0 1 1 0 0,-1-1 0 0 0,1 0-1 0 0,0 0 1 0 0,0 0-1 0 0,0 0 1 0 0,1 0 0 0 0,-1 1-1 0 0,0-1 1 0 0,0 0-1 0 0,1 0 1 0 0,0 2 0 0 0,-1-2-468 0 0,1 1 0 0 0,0 0 0 0 0,0 0 0 0 0,0-1 0 0 0,0 1 1 0 0,0-1-1 0 0,1 1 0 0 0,-1-1 0 0 0,0 1 0 0 0,1-1 0 0 0,-1 0 1 0 0,1 0-1 0 0,-1 0 0 0 0,1 0 0 0 0,0 0 0 0 0,-1 0 0 0 0,3 1 1 0 0,-4-2 550 0 0,-28-38-5739 0 0</inkml:trace>
</inkml:ink>
</file>

<file path=ppt/ink/ink2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25:20.4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308 18 7893 0 0,'0'0'10480'0'0,"-4"-4"-10127"0"0,2 2-296 0 0,1 1-37 0 0,0 0-1 0 0,1 0 1 0 0,-1 0 0 0 0,0 1-1 0 0,0-1 1 0 0,0 0 0 0 0,0 0-1 0 0,1 1 1 0 0,-1-1-1 0 0,0 0 1 0 0,0 1 0 0 0,0-1-1 0 0,0 1 1 0 0,-1 0-1 0 0,1-1 1 0 0,0 1 0 0 0,0 0-1 0 0,0 0 1 0 0,0-1 0 0 0,0 1-1 0 0,0 0 1 0 0,0 0-1 0 0,-1 0 1 0 0,1 0 0 0 0,0 0-1 0 0,0 1 1 0 0,0-1-1 0 0,0 0 1 0 0,0 1 0 0 0,0-1-1 0 0,0 0 1 0 0,0 1 0 0 0,0-1-1 0 0,-2 2 1 0 0,-29 19 263 0 0,2 2 0 0 0,0 2 1 0 0,1 1-1 0 0,1 0 0 0 0,-39 51 0 0 0,60-67-220 0 0,-1 0 0 0 0,1 1 0 0 0,-7 15 0 0 0,11-21-47 0 0,1 0 0 0 0,1 1 0 0 0,-1-1 0 0 0,1 0 0 0 0,-1 0 0 0 0,2 1 0 0 0,-1-1 0 0 0,0 1 0 0 0,1-1 0 0 0,1 9 0 0 0,0-11-9 0 0,-1 0 0 0 0,1 0 1 0 0,0 0-1 0 0,1 0 1 0 0,-1 0-1 0 0,0-1 0 0 0,1 1 1 0 0,0 0-1 0 0,-1-1 0 0 0,1 1 1 0 0,0-1-1 0 0,0 0 1 0 0,1 0-1 0 0,-1 0 0 0 0,0 0 1 0 0,1 0-1 0 0,4 3 0 0 0,1 0 18 0 0,1 0-1 0 0,0-1 0 0 0,0 0 0 0 0,13 4 0 0 0,0-3 63 0 0,0 0 0 0 0,0-1 0 0 0,27 1 0 0 0,69-2 225 0 0,-109-3-289 0 0,52-3-180 0 0,-1-3-1 0 0,-1-2 1 0 0,63-18-1 0 0,-91 20-1034 0 0,-16 3-1952 0 0,-1 0-6296 0 0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39:41.8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69 32 2504 0 0,'0'0'12144'0'0,"-2"-5"-11094"0"0,0 1-743 0 0,1 3-194 0 0,0 0 0 0 0,0-1 0 0 0,0 1 0 0 0,0-1 0 0 0,0 1 0 0 0,1-1 0 0 0,-1 1 0 0 0,0-1 0 0 0,1 1 0 0 0,0-1 0 0 0,-1 0 0 0 0,1-2 1695 0 0,-1 6-1663 0 0,1-1 1 0 0,0 1-1 0 0,0 0 0 0 0,-1-1 0 0 0,1 1 1 0 0,1 0-1 0 0,-1-1 0 0 0,0 4 1 0 0,1 1 85 0 0,-1 15 105 0 0,0 0 0 0 0,-2-1-1 0 0,-6 36 1 0 0,1-28-351 0 0,2-5-941 0 0,-1 1 1 0 0,-14 34 0 0 0,18-53 234 0 0,-4 7-1720 0 0</inkml:trace>
</inkml:ink>
</file>

<file path=ppt/ink/ink2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25:21.0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0 164 5613 0 0,'0'0'12345'0'0,"13"12"-11556"0"0,43 38-212 0 0,-51-45-490 0 0,0 1 0 0 0,0-1-1 0 0,-1 1 1 0 0,0 1-1 0 0,0-1 1 0 0,6 14-1 0 0,-3-6 38 0 0,-2-5-60 0 0,4 7 55 0 0,0 0 0 0 0,-1 1 1 0 0,-1 1-1 0 0,-1-1 1 0 0,6 25-1 0 0,-12-36 78 0 0,-2-5-38 0 0,-6-11 61 0 0,-9-21-49 0 0,12 17-163 0 0,0 0-1 0 0,1-1 0 0 0,0 1 1 0 0,1-1-1 0 0,-2-21 1 0 0,3-77-2 0 0,2 81-11 0 0,0 29 6 0 0,0-18-1 0 0,3-25 0 0 0,-2 41 7 0 0,-1-1 0 0 0,1 1-1 0 0,1 0 1 0 0,-1 0 0 0 0,1 1-1 0 0,0-1 1 0 0,0 0 0 0 0,0 0 0 0 0,1 1-1 0 0,5-8 1 0 0,-7 11-7 0 0,0 0 1 0 0,0 0 0 0 0,0 0-1 0 0,0 0 1 0 0,0 0-1 0 0,0 0 1 0 0,1 1-1 0 0,-1-1 1 0 0,0 0-1 0 0,1 1 1 0 0,-1-1-1 0 0,0 1 1 0 0,1-1-1 0 0,-1 1 1 0 0,1 0-1 0 0,-1 0 1 0 0,1-1-1 0 0,-1 1 1 0 0,1 0-1 0 0,-1 0 1 0 0,1 1-1 0 0,-1-1 1 0 0,0 0-1 0 0,1 0 1 0 0,-1 1-1 0 0,1-1 1 0 0,-1 1-1 0 0,0-1 1 0 0,1 1-1 0 0,-1-1 1 0 0,0 1-1 0 0,1 0 1 0 0,-1 0-1 0 0,0 0 1 0 0,1 1-1 0 0,6 3 4 0 0,-1 2-1 0 0,0-1 0 0 0,-1 1 0 0 0,7 8 1 0 0,-13-15-4 0 0,27 36-13 0 0,-2 1 0 0 0,31 60 1 0 0,2 5-18 0 0,-57-100 27 0 0,11 13 18 0 0,-12-15-12 0 0,0 0 1 0 0,1 0 0 0 0,-1 1-1 0 0,0-1 1 0 0,1 0-1 0 0,-1 0 1 0 0,0 0 0 0 0,1 0-1 0 0,-1 0 1 0 0,1 0 0 0 0,-1 0-1 0 0,0 0 1 0 0,1 0 0 0 0,-1 0-1 0 0,0 0 1 0 0,1 0 0 0 0,-1 0-1 0 0,0 0 1 0 0,1 0 0 0 0,-1 0-1 0 0,1 0 1 0 0,-1 0-1 0 0,0 0 1 0 0,1 0 0 0 0,-1-1-1 0 0,0 1 1 0 0,0 0 0 0 0,1 0-1 0 0,-1 0 1 0 0,0-1 0 0 0,1 1-1 0 0,-1 0 1 0 0,0 0 0 0 0,0-1-1 0 0,1 1 1 0 0,-1 0 0 0 0,0-1-1 0 0,0 1 1 0 0,0 0-1 0 0,0-1 1 0 0,1 1 0 0 0,-1 0-1 0 0,0-1 1 0 0,0 1 0 0 0,0 0-1 0 0,0-1 1 0 0,46-111 186 0 0,-31 71-118 0 0,23-44 0 0 0,-38 84-58 0 0,1-1 0 0 0,0 0 1 0 0,0 0-1 0 0,0 1 0 0 0,0-1 0 0 0,0 1 0 0 0,0-1 1 0 0,1 1-1 0 0,-1-1 0 0 0,0 1 0 0 0,1 0 0 0 0,-1 0 1 0 0,1 0-1 0 0,0 0 0 0 0,-1 0 0 0 0,1 0 0 0 0,0 0 0 0 0,-1 0 1 0 0,1 0-1 0 0,3 0 0 0 0,-3 1-16 0 0,1 0 0 0 0,-1 1-1 0 0,1-1 1 0 0,-1 0 0 0 0,1 1 0 0 0,-1 0 0 0 0,0-1-1 0 0,1 1 1 0 0,-1 0 0 0 0,0 0 0 0 0,1 1 0 0 0,-1-1-1 0 0,0 0 1 0 0,0 1 0 0 0,3 2 0 0 0,10 9-186 0 0,0 1 1 0 0,-1 1 0 0 0,21 26 0 0 0,-20-22-931 0 0,1-1 1 0 0,21 19 0 0 0,-32-33 203 0 0,1 0 0 0 0,0 0-1 0 0,1 0 1 0 0,-1-1 0 0 0,1 1 0 0 0,-1-2 0 0 0,1 1 0 0 0,12 2 0 0 0,3 0-4139 0 0</inkml:trace>
</inkml:ink>
</file>

<file path=ppt/ink/ink2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25:21.5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222 395 9413 0 0,'0'0'5638'0'0,"7"-13"-4460"0"0,20-42-287 0 0,-25 52-806 0 0,-1 0-1 0 0,0 0 1 0 0,1 0 0 0 0,-1 0 0 0 0,-1 0 0 0 0,1 0 0 0 0,0 0 0 0 0,-1 0 0 0 0,1-1 0 0 0,-1 1 0 0 0,0 0 0 0 0,0 0 0 0 0,0-1 0 0 0,0 1 0 0 0,-1 0 0 0 0,0 0 0 0 0,1 0 0 0 0,-1 0 0 0 0,0-1 0 0 0,0 1 0 0 0,-1 0 0 0 0,1 1 0 0 0,-1-1 0 0 0,1 0 0 0 0,-1 0-1 0 0,0 1 1 0 0,0-1 0 0 0,0 1 0 0 0,0-1 0 0 0,-1 1 0 0 0,1 0 0 0 0,-1 0 0 0 0,1 0 0 0 0,-4-2 0 0 0,0 1-27 0 0,0 0 0 0 0,0 0 0 0 0,0 0 0 0 0,-1 0 0 0 0,1 1 0 0 0,-1 0 0 0 0,1 1-1 0 0,-1 0 1 0 0,0 0 0 0 0,0 0 0 0 0,1 1 0 0 0,-1-1 0 0 0,-10 2 0 0 0,11 1-47 0 0,0-1 0 0 0,0 1 0 0 0,1 0 0 0 0,-1 0 0 0 0,0 0 0 0 0,1 1 0 0 0,0 0-1 0 0,0 0 1 0 0,0 0 0 0 0,0 1 0 0 0,0 0 0 0 0,-6 6 0 0 0,6-5-2 0 0,0 1 0 0 0,0 1 0 0 0,0-1-1 0 0,1 0 1 0 0,0 1 0 0 0,0 0 0 0 0,0 0 0 0 0,1 0-1 0 0,-2 10 1 0 0,3-11-16 0 0,0 0-1 0 0,1 1 1 0 0,0-1 0 0 0,0 0-1 0 0,1 1 1 0 0,0-1-1 0 0,0 0 1 0 0,0 1-1 0 0,1-1 1 0 0,0 0 0 0 0,2 9-1 0 0,-1-10-16 0 0,-1 0 0 0 0,1-1-1 0 0,1 1 1 0 0,-1-1 0 0 0,0 0-1 0 0,1 0 1 0 0,0 0 0 0 0,0 0-1 0 0,0 0 1 0 0,1 0 0 0 0,-1-1-1 0 0,1 0 1 0 0,0 0 0 0 0,0 0-1 0 0,7 5 1 0 0,2-2-203 0 0,-1-1 0 0 0,1 0 0 0 0,0 0 0 0 0,0-1 0 0 0,1-1 0 0 0,-1 0 0 0 0,23 1 0 0 0,98-3-2895 0 0,-118-1 2525 0 0,12-1-765 0 0,1-2 0 0 0,0-1-1 0 0,-1-1 1 0 0,39-13 0 0 0,-48 12 1513 0 0,0-1 1 0 0,0-1 0 0 0,-1-1-1 0 0,0 0 1 0 0,-1-1 0 0 0,0-1-1 0 0,17-15 1 0 0,-27 20 236 0 0,-1 0 0 0 0,0-1-1 0 0,0 1 1 0 0,0-2 0 0 0,-1 1 0 0 0,0 0 0 0 0,0-1 0 0 0,-1 0-1 0 0,0 0 1 0 0,0 0 0 0 0,2-11 0 0 0,-4 12-142 0 0,0 0 1 0 0,-1 0 0 0 0,0 0-1 0 0,0 0 1 0 0,-1 0-1 0 0,0 0 1 0 0,0-1-1 0 0,-1 1 1 0 0,0 0-1 0 0,0 0 1 0 0,-1 0-1 0 0,1 0 1 0 0,-1 0-1 0 0,-5-9 1 0 0,3 7-63 0 0,-1-1 1 0 0,-1 1-1 0 0,1 1 1 0 0,-1-1-1 0 0,-1 1 1 0 0,0 0-1 0 0,0 0 1 0 0,0 1-1 0 0,-1-1 1 0 0,-12-7-1 0 0,15 12-132 0 0,0 0 0 0 0,0 0-1 0 0,0 0 1 0 0,0 1 0 0 0,0 0 0 0 0,-1 0-1 0 0,1 0 1 0 0,-1 1 0 0 0,1-1 0 0 0,-1 1-1 0 0,1 1 1 0 0,-1-1 0 0 0,0 1-1 0 0,0 0 1 0 0,1 0 0 0 0,-1 1 0 0 0,0 0-1 0 0,1 0 1 0 0,-1 0 0 0 0,-9 4 0 0 0,6-1-46 0 0,0 1 0 0 0,0 0 0 0 0,1 0 0 0 0,0 1 0 0 0,0 0 0 0 0,1 0 0 0 0,0 1 0 0 0,0 0 0 0 0,0 0 0 0 0,1 1 0 0 0,0 0 0 0 0,0 0 0 0 0,1 0 0 0 0,0 1 0 0 0,-6 14 0 0 0,8-16-10 0 0,0 0 1 0 0,0 1 0 0 0,1-1 0 0 0,0 0-1 0 0,1 1 1 0 0,0-1 0 0 0,0 1-1 0 0,0 0 1 0 0,1-1 0 0 0,0 1 0 0 0,0 0-1 0 0,1-1 1 0 0,0 1 0 0 0,1-1 0 0 0,-1 1-1 0 0,1-1 1 0 0,1 0 0 0 0,-1 1-1 0 0,1-1 1 0 0,7 11 0 0 0,-8-15 14 0 0,1 1 0 0 0,0-1 0 0 0,0 0 0 0 0,0 0 0 0 0,0 0 0 0 0,0 0 0 0 0,0-1 0 0 0,1 1 1 0 0,-1-1-1 0 0,1 0 0 0 0,0 0 0 0 0,0 0 0 0 0,0 0 0 0 0,0-1 0 0 0,0 0 0 0 0,0 1 0 0 0,0-2 0 0 0,0 1 0 0 0,0 0 0 0 0,1-1 0 0 0,-1 0 0 0 0,0 0 0 0 0,0 0 0 0 0,1 0 1 0 0,-1-1-1 0 0,0 1 0 0 0,0-1 0 0 0,0 0 0 0 0,0-1 0 0 0,0 1 0 0 0,0-1 0 0 0,0 0 0 0 0,0 0 0 0 0,0 0 0 0 0,-1 0 0 0 0,5-4 0 0 0,4-4 18 0 0,0-1 0 0 0,-1 0-1 0 0,0-1 1 0 0,-1 0 0 0 0,-1-1-1 0 0,0 0 1 0 0,0-1 0 0 0,10-23-1 0 0,3-14 192 0 0,17-60-1 0 0,-26 72 18 0 0,-10 30-108 0 0,-3 6-62 0 0,1 1 1 0 0,0-1-1 0 0,-1 1 1 0 0,1-1-1 0 0,0 1 0 0 0,0 0 1 0 0,1-1-1 0 0,-1 1 1 0 0,2-2-1 0 0,-3 4-68 0 0,0 0 0 0 0,1 0 0 0 0,-1 0 0 0 0,0 0 0 0 0,0 0 0 0 0,0 0 0 0 0,0 0 0 0 0,1 0 0 0 0,-1 0 0 0 0,0 0 0 0 0,0 0 0 0 0,0 0 0 0 0,0 0 0 0 0,0 0 0 0 0,1 0 0 0 0,-1 0 0 0 0,0 0 0 0 0,0 0 0 0 0,0 0 0 0 0,0 0 0 0 0,0 0 0 0 0,1 1 0 0 0,-1-1 0 0 0,0 0 0 0 0,0 0 0 0 0,0 0 0 0 0,0 0 0 0 0,0 0 0 0 0,0 0 0 0 0,0 0 0 0 0,0 1 0 0 0,1-1 0 0 0,-1 0 0 0 0,0 0 0 0 0,0 0 0 0 0,0 0 0 0 0,0 1 0 0 0,0-1 0 0 0,0 0 0 0 0,0 0 0 0 0,0 0 0 0 0,0 1 0 0 0,3 7-93 0 0,-3-8 92 0 0,7 26-73 0 0,-2 1-1 0 0,4 53 1 0 0,-6 56-1267 0 0,-3-54-732 0 0,1-72 1466 0 0,-2-1-275 0 0,2 1 1 0 0,2 16-1 0 0,-2-22 189 0 0,0-1-1 0 0,0 0 1 0 0,0 1-1 0 0,0-1 1 0 0,1 0-1 0 0,3 6 1 0 0,11 8-4371 0 0</inkml:trace>
</inkml:ink>
</file>

<file path=ppt/ink/ink2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25:21.8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3392 0 0,'0'0'14179'0'0,"1"2"-14586"0"0,0 2 293 0 0,0 0 0 0 0,0 0 1 0 0,-1 0-1 0 0,1 0 1 0 0,-1 0-1 0 0,0 1 0 0 0,0 6 1 0 0,-1-7-121 0 0,1 0-1 0 0,0 0 1 0 0,0 0 0 0 0,0 0 0 0 0,1 0 0 0 0,-1 0 0 0 0,1 0-1 0 0,0 0 1 0 0,0 0 0 0 0,0-1 0 0 0,1 1 0 0 0,1 4 0 0 0,-1-6-230 0 0,-1 1-1 0 0,1-1 1 0 0,0 0 0 0 0,0 1 0 0 0,0-1 0 0 0,0 0 0 0 0,0 0 0 0 0,0 0 0 0 0,0 0 0 0 0,1-1 0 0 0,-1 1 0 0 0,1-1 0 0 0,-1 1 0 0 0,1-1 0 0 0,-1 0 0 0 0,6 2 0 0 0,12 2-4858 0 0</inkml:trace>
</inkml:ink>
</file>

<file path=ppt/ink/ink2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25:22.3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318 142 1384 0 0,'0'0'8040'0'0,"0"-14"-5816"0"0,-5-42-308 0 0,4 53-1729 0 0,0 0 0 0 0,1 0 0 0 0,-1 0 0 0 0,0 0 0 0 0,-1 0 0 0 0,1 0 0 0 0,0 0 0 0 0,-1 0 0 0 0,0 0-1 0 0,0 0 1 0 0,1 1 0 0 0,-2-1 0 0 0,1 1 0 0 0,0 0 0 0 0,0-1 0 0 0,-1 1 0 0 0,1 0 0 0 0,-1 0 0 0 0,-5-2 0 0 0,2 1 11 0 0,0 0 1 0 0,0 1-1 0 0,0 0 0 0 0,-1 0 1 0 0,1 1-1 0 0,-1 0 0 0 0,-8-1 1 0 0,5 2-104 0 0,1 0-1 0 0,0 0 1 0 0,-1 1 0 0 0,1 0 0 0 0,0 1 0 0 0,0 0 0 0 0,0 0 0 0 0,0 1 0 0 0,0 0-1 0 0,0 1 1 0 0,1 0 0 0 0,0 0 0 0 0,0 1 0 0 0,0 0 0 0 0,-10 9 0 0 0,12-10-95 0 0,1 1-1 0 0,0 0 1 0 0,0 0 0 0 0,1 0 0 0 0,-1 0 0 0 0,1 1-1 0 0,0 0 1 0 0,1 0 0 0 0,-1 0 0 0 0,1 0-1 0 0,1 1 1 0 0,-1-1 0 0 0,1 1 0 0 0,0 0 0 0 0,0-1-1 0 0,1 1 1 0 0,0 0 0 0 0,0 0 0 0 0,1 0 0 0 0,0 0-1 0 0,1 9 1 0 0,-1-14-41 0 0,1 1 0 0 0,-1-1 0 0 0,1 1 0 0 0,0-1 0 0 0,0 0 0 0 0,0 1 0 0 0,0-1 0 0 0,1 0 0 0 0,-1 0 0 0 0,1 0 0 0 0,-1 1 0 0 0,1-1 0 0 0,0-1 0 0 0,-1 1 0 0 0,1 0 0 0 0,0 0-1 0 0,0-1 1 0 0,1 1 0 0 0,-1-1 0 0 0,0 0 0 0 0,0 0 0 0 0,1 1 0 0 0,-1-1 0 0 0,0-1 0 0 0,1 1 0 0 0,-1 0 0 0 0,4 0 0 0 0,4 1-127 0 0,-1-1 0 0 0,0 0 0 0 0,1 0 0 0 0,-1-1 0 0 0,1 0 0 0 0,11-2 0 0 0,-8-1-3 0 0,1-1-1 0 0,0 0 0 0 0,-1 0 0 0 0,0-2 0 0 0,0 1 0 0 0,14-10 1 0 0,-9 5 115 0 0,1 1 1 0 0,20-6 0 0 0,-38 14 35 0 0,1 1 1 0 0,-1-1 0 0 0,1 1 0 0 0,-1 0 0 0 0,1-1 0 0 0,0 1-1 0 0,-1 0 1 0 0,1 0 0 0 0,-1 0 0 0 0,1 0 0 0 0,0 0-1 0 0,-1 1 1 0 0,1-1 0 0 0,-1 0 0 0 0,1 1 0 0 0,-1-1 0 0 0,1 1-1 0 0,-1 0 1 0 0,1-1 0 0 0,-1 1 0 0 0,1 0 0 0 0,-1 0 0 0 0,0 0-1 0 0,0 0 1 0 0,1 0 0 0 0,-1 0 0 0 0,0 0 0 0 0,0 1 0 0 0,0-1-1 0 0,1 2 1 0 0,2 3-254 0 0,-1 1 0 0 0,0-1-1 0 0,0 1 1 0 0,0 0 0 0 0,1 10-1 0 0,-3-16 165 0 0,1 9-1108 0 0,3 11-1718 0 0,-5-21 2574 0 0,0 1 0 0 0,0 0 0 0 0,1 0 0 0 0,-1-1 0 0 0,1 1 0 0 0,-1 0 0 0 0,0-1 0 0 0,1 1 0 0 0,-1 0 0 0 0,1-1 0 0 0,-1 1 0 0 0,1-1 0 0 0,-1 1 0 0 0,1-1 0 0 0,0 1 0 0 0,-1-1 1 0 0,1 1-1 0 0,0-1 0 0 0,-1 0 0 0 0,2 1 0 0 0,4 0-2273 0 0</inkml:trace>
</inkml:ink>
</file>

<file path=ppt/ink/ink2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25:22.6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6 456 0 0,'0'0'15519'0'0,"14"-2"-15271"0"0,40-1-39 0 0,-52 3-199 0 0,-1 0 0 0 0,1 0-1 0 0,-1 1 1 0 0,0-1 0 0 0,1 0 0 0 0,-1 1-1 0 0,0 0 1 0 0,1-1 0 0 0,-1 1 0 0 0,0 0-1 0 0,0 0 1 0 0,0-1 0 0 0,0 1 0 0 0,0 0 0 0 0,1 0-1 0 0,-2 0 1 0 0,1 0 0 0 0,0 1 0 0 0,0-1-1 0 0,0 0 1 0 0,0 0 0 0 0,-1 0 0 0 0,1 1-1 0 0,-1-1 1 0 0,1 0 0 0 0,-1 1 0 0 0,1-1-1 0 0,-1 1 1 0 0,0-1 0 0 0,1 3 0 0 0,1 4 89 0 0,0-4-97 0 0,-1-1 95 0 0,0 0 0 0 0,0 0 1 0 0,0-1-1 0 0,0 1 0 0 0,1 0 0 0 0,-1-1 1 0 0,1 1-1 0 0,2 2 0 0 0,-3-4-40 0 0,1 0 1 0 0,-1 0-1 0 0,1 0 1 0 0,-1-1-1 0 0,1 1 0 0 0,-1 0 1 0 0,1-1-1 0 0,0 1 1 0 0,-1-1-1 0 0,1 0 1 0 0,0 0-1 0 0,-1 1 0 0 0,1-1 1 0 0,0 0-1 0 0,-1 0 1 0 0,1-1-1 0 0,2 1 0 0 0,34-7 573 0 0,-27 4-196 0 0,24-1 0 0 0,-31 4-369 0 0,0 0 0 0 0,0 0 0 0 0,0 1 0 0 0,0-1 0 0 0,0 1 0 0 0,0 0 0 0 0,0 0 0 0 0,0 0 0 0 0,6 3 0 0 0,11 7-605 0 0,20 12-1 0 0,-41-23 425 0 0,1 0-1 0 0,-1 1 1 0 0,1-1-1 0 0,-1 0 1 0 0,0 1-1 0 0,1-1 1 0 0,-1 0-1 0 0,1 0 1 0 0,-1 1-1 0 0,0-1 1 0 0,1 1-1 0 0,-1-1 1 0 0,0 0 0 0 0,1 1-1 0 0,-1-1 1 0 0,0 1-1 0 0,0-1 1 0 0,1 1-1 0 0,-1-1 1 0 0,0 1-1 0 0,0-1 1 0 0,0 1-1 0 0,0-1 1 0 0,0 1-1 0 0,0-1 1 0 0,0 1-1 0 0,0-1 1 0 0,0 1-1 0 0,0-1 1 0 0,0 1 0 0 0,0-1-1 0 0,0 1 1 0 0,0-1-1 0 0,0 1 1 0 0,0-1-1 0 0,0 1 1 0 0,-1-1-1 0 0,1 1 1 0 0,0-1-1 0 0,-1 1 1 0 0,0 1-666 0 0,0-1 1 0 0,0 0-1 0 0,-1 0 1 0 0,1 0-1 0 0,-1 0 0 0 0,1 0 1 0 0,-1 0-1 0 0,1 0 1 0 0,-4 1-1 0 0,-6 1-6290 0 0</inkml:trace>
</inkml:ink>
</file>

<file path=ppt/ink/ink2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25:23.6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307 219 4772 0 0,'0'0'6751'0'0,"6"-12"-5747"0"0,22-40 101 0 0,-27 49-917 0 0,1 1 0 0 0,-1-1-1 0 0,1 1 1 0 0,0-1 0 0 0,-1 1 0 0 0,1 0 0 0 0,0 0 0 0 0,0-1 0 0 0,0 2-1 0 0,1-1 1 0 0,-1 0 0 0 0,0 0 0 0 0,1 1 0 0 0,-1-1 0 0 0,6-1 0 0 0,-7 2-117 0 0,1 1 1 0 0,0 0 0 0 0,0 0-1 0 0,0 0 1 0 0,0 0 0 0 0,0 0-1 0 0,0 0 1 0 0,-1 0-1 0 0,1 0 1 0 0,0 1 0 0 0,0-1-1 0 0,0 1 1 0 0,-1 0 0 0 0,1-1-1 0 0,0 1 1 0 0,0 0 0 0 0,-1 0-1 0 0,2 1 1 0 0,4 3 44 0 0,-1 1 0 0 0,0 0 0 0 0,0 0 0 0 0,0 1 0 0 0,-1-1 1 0 0,0 1-1 0 0,8 15 0 0 0,47 89 394 0 0,22 37-1059 0 0,-81-145 456 0 0,2 1-153 0 0,-1-1 0 0 0,0 1 0 0 0,0 0 0 0 0,0 0 0 0 0,-1 0 0 0 0,2 8 0 0 0,-3-12 202 0 0,0 0 0 0 0,0 0 0 0 0,0 0 0 0 0,0 1 0 0 0,0-1 0 0 0,0 0 0 0 0,0 0 0 0 0,0 0 0 0 0,0 1 0 0 0,0-1 0 0 0,-1 0 0 0 0,1 0 0 0 0,0 0 0 0 0,0 0 0 0 0,0 1 0 0 0,0-1 0 0 0,0 0 0 0 0,-1 0 0 0 0,1 0 0 0 0,0 0 0 0 0,0 0 0 0 0,0 0 0 0 0,-1 0 0 0 0,1 0 0 0 0,0 1 0 0 0,0-1 0 0 0,0 0 0 0 0,-1 0 0 0 0,1 0 0 0 0,0 0 0 0 0,0 0 0 0 0,0 0 0 0 0,-1 0 0 0 0,1 0 0 0 0,0 0 0 0 0,0 0 0 0 0,-1 0 0 0 0,1 0 0 0 0,0 0 0 0 0,0-1 0 0 0,-11 0-589 0 0,-1-4-108 0 0,-1 1 0 0 0,1-2 0 0 0,1 1 0 0 0,-15-10-1 0 0,-44-34-553 0 0,20 13 1130 0 0,15 12 665 0 0,-1 2 0 0 0,-41-18 1 0 0,64 35-146 0 0,1 0 1 0 0,-1 0 0 0 0,0 1 0 0 0,0 1 0 0 0,-1 0 0 0 0,1 1 0 0 0,0 0-1 0 0,-1 1 1 0 0,1 1 0 0 0,-22 2 0 0 0,31-2-270 0 0,-1 1 1 0 0,0 1-1 0 0,1-1 0 0 0,-1 1 1 0 0,0-1-1 0 0,1 1 0 0 0,0 1 1 0 0,-1-1-1 0 0,1 1 0 0 0,0-1 1 0 0,1 1-1 0 0,-1 0 0 0 0,0 1 1 0 0,1-1-1 0 0,-1 1 0 0 0,1-1 1 0 0,0 1-1 0 0,0 0 0 0 0,1 0 1 0 0,-1 0-1 0 0,1 0 0 0 0,0 1 1 0 0,0-1-1 0 0,0 1 0 0 0,-1 7 0 0 0,1-3-36 0 0,0 0 0 0 0,0 0 0 0 0,1 0-1 0 0,0 1 1 0 0,1-1 0 0 0,0 0-1 0 0,1 1 1 0 0,0-1 0 0 0,0 0-1 0 0,1 0 1 0 0,0 0 0 0 0,5 14-1 0 0,-2-12-20 0 0,0 0 0 0 0,1-1 0 0 0,1 1 0 0 0,-1-2 0 0 0,2 1 0 0 0,-1-1 0 0 0,1 0 0 0 0,1 0 0 0 0,-1-1 0 0 0,2 0 0 0 0,-1-1 0 0 0,1 0 0 0 0,0 0 0 0 0,0-1 0 0 0,1-1 0 0 0,0 1 0 0 0,15 4-1 0 0,-7-4 27 0 0,1 0-1 0 0,0-1 1 0 0,0-1-1 0 0,0-1 1 0 0,0-1-1 0 0,1-1 0 0 0,-1 0 1 0 0,0-2-1 0 0,31-4 1 0 0,-38 3-2 0 0,1-1-1 0 0,-1-1 1 0 0,0 0 0 0 0,0-1 0 0 0,0 0 0 0 0,-1-1 0 0 0,0-1-1 0 0,0 0 1 0 0,0 0 0 0 0,-1-1 0 0 0,0-1 0 0 0,-1 0 0 0 0,1 0 0 0 0,-2-1-1 0 0,1 0 1 0 0,13-20 0 0 0,-16 19-12 0 0,0 0 0 0 0,-1-1 0 0 0,0 1 0 0 0,-1-1 0 0 0,-1-1 0 0 0,1 1 0 0 0,-2-1 0 0 0,0 1 0 0 0,0-1 0 0 0,-1 0 0 0 0,-1 0 0 0 0,0 0 0 0 0,-1 0 0 0 0,0 0 0 0 0,-1 0 0 0 0,-1 0 0 0 0,-5-24 0 0 0,1 20-37 0 0,0 1 0 0 0,0 0 0 0 0,-2 0 0 0 0,0 0 1 0 0,-1 1-1 0 0,0 1 0 0 0,-1-1 0 0 0,-17-17 0 0 0,16 20-79 0 0,0 1-1 0 0,0 0 1 0 0,-1 1-1 0 0,-1 0 1 0 0,0 1 0 0 0,0 0-1 0 0,-1 1 1 0 0,0 1 0 0 0,-21-9-1 0 0,31 15-3 0 0,1 0 0 0 0,-1 0 0 0 0,0 0-1 0 0,0 0 1 0 0,0 0 0 0 0,0 1 0 0 0,0-1 0 0 0,0 1-1 0 0,0 0 1 0 0,0 1 0 0 0,0-1 0 0 0,0 1 0 0 0,-6 1 0 0 0,7-1-15 0 0,-1 1 0 0 0,1 0 0 0 0,0 0 1 0 0,0 0-1 0 0,0 0 0 0 0,0 0 1 0 0,1 0-1 0 0,-1 1 0 0 0,1-1 1 0 0,-1 1-1 0 0,1 0 0 0 0,0 0 1 0 0,0 0-1 0 0,0 0 0 0 0,-2 4 1 0 0,-3 8-480 0 0,1 0 1 0 0,0 1 0 0 0,1-1 0 0 0,1 1 0 0 0,1 1-1 0 0,-3 19 1 0 0,-2 98-6463 0 0,7-79 1474 0 0</inkml:trace>
</inkml:ink>
</file>

<file path=ppt/ink/ink2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25:54.9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7717 0 0,'0'0'4380'0'0,"25"65"-6656"0"0,-11-48 968 0 0,2-3-808 0 0,-2 1-985 0 0</inkml:trace>
</inkml:ink>
</file>

<file path=ppt/ink/ink2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25:55.2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 1 8009 0 0,'0'0'2939'0'0,"-1"13"-2819"0"0,-1-2-156 0 0,-1 14-111 0 0,-1 51-1 0 0,5-69-242 0 0,1-1 1 0 0,-1 1-1 0 0,2-1 0 0 0,-1 1 1 0 0,1-1-1 0 0,-1 0 0 0 0,2 0 1 0 0,4 7-1 0 0,5 11-1249 0 0,-5-4 20 0 0,0 0 1 0 0,8 34 0 0 0,-9-24 1056 0 0,3 40 1 0 0,-7-7 1238 0 0,-4 75 1 0 0,-17 31 6140 0 0,0-10-5193 0 0,14-15-2278 0 0,5-115-2022 0 0,1 0 1 0 0,11 55-1 0 0,-5-53 1941 0 0</inkml:trace>
</inkml:ink>
</file>

<file path=ppt/ink/ink2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25:55.7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128 1 5244 0 0,'0'0'2085'0'0,"-34"74"-425"0"0,18-43-1168 0 0,-1 5-312 0 0,-1 5-128 0 0,3-1-52 0 0,4-1-104 0 0,4-3-180 0 0,1 0-556 0 0,4-3-588 0 0,1 1-957 0 0,1-3-1691 0 0,0-5 3748 0 0,0 12 60 0 0</inkml:trace>
</inkml:ink>
</file>

<file path=ppt/ink/ink2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25:06.0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114 458 3116 0 0,'0'0'8850'0'0,"1"14"-8492"0"0,0-1-216 0 0,1 9 243 0 0,-1 0 0 0 0,-3 27 0 0 0,-5 182 1875 0 0,7-230-2240 0 0,0-1 0 0 0,0 1 0 0 0,0-1 0 0 0,0 1 0 0 0,0-1 0 0 0,0 0-1 0 0,0 1 1 0 0,0-1 0 0 0,0 1 0 0 0,0-1 0 0 0,0 1 0 0 0,0-1 0 0 0,0 0 0 0 0,0 1 0 0 0,0-1 0 0 0,-1 1 0 0 0,1-1 0 0 0,0 0 0 0 0,0 1 0 0 0,0-1 0 0 0,-1 1 0 0 0,1-1 0 0 0,0 0 0 0 0,-1 1 0 0 0,1-1 0 0 0,0 0 0 0 0,-1 0-1 0 0,1 1 1 0 0,0-1 0 0 0,-1 1 0 0 0,0-2 17 0 0,0 1-1 0 0,1 0 0 0 0,-1 0 1 0 0,0 0-1 0 0,1-1 0 0 0,-1 1 1 0 0,0 0-1 0 0,1-1 0 0 0,-1 1 1 0 0,0 0-1 0 0,1-1 0 0 0,-1 1 1 0 0,1-1-1 0 0,-1 1 0 0 0,0-2 1 0 0,-20-23 355 0 0,11 7-390 0 0,0 0 0 0 0,2-1-1 0 0,0 0 1 0 0,1-1 0 0 0,0 1 0 0 0,2-1 0 0 0,-5-38-1 0 0,5 10-43 0 0,2-1 0 0 0,5-57 0 0 0,0 67 36 0 0,13-66 1 0 0,-9 82 1 0 0,0 0-1 0 0,1 1 1 0 0,1-1 0 0 0,12-22 0 0 0,-14 34-22 0 0,1 0 0 0 0,0 1 0 0 0,0-1 0 0 0,1 1 1 0 0,0 1-1 0 0,14-13 0 0 0,-18 18 14 0 0,-1 1 0 0 0,1 0 0 0 0,0 1 0 0 0,0-1 0 0 0,0 0 0 0 0,0 1 0 0 0,0 0 0 0 0,0 0 0 0 0,1 1 0 0 0,-1-1 0 0 0,1 1 0 0 0,-1 0 0 0 0,1 0 0 0 0,-1 0 0 0 0,1 0 0 0 0,0 1 0 0 0,-1 0 0 0 0,1 0 0 0 0,0 0 0 0 0,7 2 0 0 0,-10-1 7 0 0,1 0 1 0 0,-1 1-1 0 0,1-1 1 0 0,-1 1 0 0 0,0-1-1 0 0,1 1 1 0 0,-1 0-1 0 0,0 0 1 0 0,0 0 0 0 0,0 0-1 0 0,0 0 1 0 0,-1 0-1 0 0,1 1 1 0 0,-1-1 0 0 0,1 0-1 0 0,-1 1 1 0 0,0 0-1 0 0,0-1 1 0 0,0 1 0 0 0,0-1-1 0 0,1 7 1 0 0,1 3 23 0 0,-1 0 0 0 0,-1 0 0 0 0,1 20 0 0 0,-3 18 141 0 0,-3 0 1 0 0,-3 0-1 0 0,-18 76 0 0 0,21-110-34 0 0,1-1 0 0 0,1 0 0 0 0,0 1-1 0 0,1 28 1 0 0,1-40-92 0 0,0 0 1 0 0,1 0-1 0 0,-1 0 0 0 0,1-1 0 0 0,0 1 0 0 0,0 0 0 0 0,1 0 1 0 0,-1-1-1 0 0,1 1 0 0 0,0 0 0 0 0,0-1 0 0 0,0 0 0 0 0,0 0 0 0 0,1 1 1 0 0,-1-1-1 0 0,1 0 0 0 0,0-1 0 0 0,0 1 0 0 0,0 0 0 0 0,0-1 0 0 0,0 0 1 0 0,0 0-1 0 0,1 0 0 0 0,4 2 0 0 0,3 1-1 0 0,1-1 0 0 0,0-1 0 0 0,0 0 0 0 0,0-1 0 0 0,0 0 0 0 0,15 0 0 0 0,4-1-135 0 0,39-5 0 0 0,-58 3-312 0 0,-1-1 0 0 0,1 0 0 0 0,-1-1 0 0 0,17-6 0 0 0,-22 7-332 0 0,-1 0 0 0 0,0-1 0 0 0,0 0 0 0 0,0 0-1 0 0,0 0 1 0 0,0 0 0 0 0,-1-1 0 0 0,1 0 0 0 0,-1 0 0 0 0,7-8 0 0 0,0-5-4331 0 0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39:43.5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0 207 3068 0 0,'0'0'13863'0'0,"3"-12"-13336"0"0,12-38-103 0 0,-14 48-396 0 0,0 0 1 0 0,0 0 0 0 0,-1 1 0 0 0,1-1-1 0 0,0 0 1 0 0,1 1 0 0 0,-1-1-1 0 0,0 1 1 0 0,0-1 0 0 0,1 1 0 0 0,-1 0-1 0 0,1-1 1 0 0,-1 1 0 0 0,1 0 0 0 0,-1 0-1 0 0,1 0 1 0 0,0 0 0 0 0,0 0-1 0 0,-1 1 1 0 0,4-2 0 0 0,4-2 110 0 0,24-11 534 0 0,49-17 0 0 0,-65 26-494 0 0,1 2 0 0 0,-1 0 1 0 0,1 1-1 0 0,-1 1 1 0 0,20 0-1 0 0,-34 2-153 0 0,1 0 1 0 0,0 0-1 0 0,0 1 1 0 0,-1-1-1 0 0,1 1 1 0 0,-1 0-1 0 0,1 0 1 0 0,-1 0-1 0 0,1 1 0 0 0,-1-1 1 0 0,1 1-1 0 0,-1 0 1 0 0,0 0-1 0 0,0 0 1 0 0,3 2-1 0 0,-2 0-8 0 0,-1 0 0 0 0,0-1 0 0 0,0 1 0 0 0,0 0 0 0 0,0 0 0 0 0,-1 1 0 0 0,1-1 0 0 0,-1 1-1 0 0,0-1 1 0 0,1 6 0 0 0,1 3 18 0 0,-2-1-1 0 0,0 1 0 0 0,0-1 0 0 0,-1 1 0 0 0,-1 0 0 0 0,0-1 0 0 0,0 1 1 0 0,-4 13-1 0 0,1-10 37 0 0,-2 0-1 0 0,0 0 1 0 0,0 0 0 0 0,-2-1 0 0 0,0 0 0 0 0,-1 0-1 0 0,0-1 1 0 0,-1 0 0 0 0,-1-1 0 0 0,-11 14 0 0 0,20-25-45 0 0,-1 0 1 0 0,1 0-1 0 0,-1 0 1 0 0,0-1-1 0 0,0 1 1 0 0,0 0-1 0 0,1-1 1 0 0,-2 1-1 0 0,1-1 1 0 0,0 0-1 0 0,0 1 1 0 0,-3 0-1 0 0,4-2-19 0 0,1 0 0 0 0,0-1 0 0 0,-1 1 0 0 0,1 0 0 0 0,0 0 1 0 0,-1-1-1 0 0,1 1 0 0 0,0 0 0 0 0,-1-1 0 0 0,1 1 0 0 0,0 0 0 0 0,0-1 0 0 0,0 1 0 0 0,-1 0 0 0 0,1-1 0 0 0,0 1 0 0 0,0 0 0 0 0,0-1 0 0 0,0 1 0 0 0,0-1 0 0 0,0 1 1 0 0,0 0-1 0 0,0-1 0 0 0,0 1 0 0 0,0-1 0 0 0,0 1 0 0 0,0 0 0 0 0,0-1 0 0 0,0 0 0 0 0,-1-17-6 0 0,2 15-5 0 0,-1-13-68 0 0,2 0 0 0 0,0 1 0 0 0,1 0 1 0 0,1-1-1 0 0,0 1 0 0 0,12-27 0 0 0,47-84-488 0 0,-59 120 523 0 0,-1 0-140 0 0,6-11-16 0 0,0 1-1 0 0,1 0 0 0 0,1 0 0 0 0,21-22 0 0 0,-29 34-33 0 0,1 1 0 0 0,0 0 0 0 0,0 0 0 0 0,0 0 0 0 0,0 0 0 0 0,0 1 0 0 0,1 0 0 0 0,-1 0 0 0 0,10-3 0 0 0,-11 4-167 0 0,1 0 1 0 0,0 1-1 0 0,0 0 0 0 0,-1 0 1 0 0,1 0-1 0 0,0 0 1 0 0,0 0-1 0 0,0 1 1 0 0,-1-1-1 0 0,1 1 0 0 0,0 0 1 0 0,-1 0-1 0 0,1 1 1 0 0,4 2-1 0 0,27 16-5387 0 0,-21-12 1793 0 0</inkml:trace>
</inkml:ink>
</file>

<file path=ppt/ink/ink2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25:06.3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9677 0 0,'0'0'7904'0'0,"7"13"-7869"0"0,-1 2-61 0 0,1 1-77 0 0,-1-1-1 0 0,2 0 0 0 0,17 25 1 0 0,4-7-1705 0 0,-26-31 1035 0 0,0 1 0 0 0,0-1-1 0 0,0 0 1 0 0,0 1 0 0 0,1-1-1 0 0,-1-1 1 0 0,0 1-1 0 0,1 0 1 0 0,5 1 0 0 0,10-2-5318 0 0</inkml:trace>
</inkml:ink>
</file>

<file path=ppt/ink/ink2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25:06.7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150 30 5461 0 0,'0'0'9382'0'0,"-15"-5"-8314"0"0,-48-17-195 0 0,61 22-845 0 0,0-1-1 0 0,1 1 1 0 0,-1 0 0 0 0,0-1-1 0 0,0 1 1 0 0,1 0-1 0 0,-1 0 1 0 0,0 0 0 0 0,0 0-1 0 0,1 0 1 0 0,-1 1-1 0 0,0-1 1 0 0,0 0 0 0 0,1 1-1 0 0,-1-1 1 0 0,0 1-1 0 0,1 0 1 0 0,-1-1 0 0 0,1 1-1 0 0,-1 0 1 0 0,1 0 0 0 0,-1 0-1 0 0,1 0 1 0 0,-1 1-1 0 0,1-1 1 0 0,0 0 0 0 0,0 0-1 0 0,0 1 1 0 0,0-1-1 0 0,0 1 1 0 0,0-1 0 0 0,0 1-1 0 0,0-1 1 0 0,0 1-1 0 0,0 1 1 0 0,-1 1 4 0 0,0 0-30 0 0,-1 1 1 0 0,1-1-1 0 0,1 0 0 0 0,-1 1 0 0 0,0-1 0 0 0,1 1 0 0 0,0-1 0 0 0,0 1 0 0 0,1 0 1 0 0,-1-1-1 0 0,1 1 0 0 0,0 0 0 0 0,0-1 0 0 0,1 1 0 0 0,-1 0 0 0 0,1-1 0 0 0,0 1 1 0 0,0 0-1 0 0,0-1 0 0 0,1 0 0 0 0,0 1 0 0 0,0-1 0 0 0,0 0 0 0 0,0 0 0 0 0,1 0 1 0 0,-1 0-1 0 0,1 0 0 0 0,0 0 0 0 0,0-1 0 0 0,1 0 0 0 0,-1 1 0 0 0,1-1 0 0 0,0 0 1 0 0,-1-1-1 0 0,1 1 0 0 0,7 2 0 0 0,2 2 8 0 0,2-2-1 0 0,-1 0 1 0 0,0-1-1 0 0,1 0 1 0 0,0-1-1 0 0,0 0 1 0 0,15-1-1 0 0,31 7 117 0 0,-60-9-105 0 0,1 0 0 0 0,-1 0 1 0 0,0 1-1 0 0,0-1 0 0 0,0 0 1 0 0,0 0-1 0 0,0 1 0 0 0,0-1 0 0 0,0 1 1 0 0,0-1-1 0 0,0 1 0 0 0,0-1 0 0 0,0 1 1 0 0,0 0-1 0 0,0-1 0 0 0,-1 1 0 0 0,1 0 1 0 0,0 0-1 0 0,0 0 0 0 0,-1 0 0 0 0,1 0 1 0 0,0-1-1 0 0,-1 1 0 0 0,1 2 0 0 0,0-1 15 0 0,-1-1-1 0 0,0 1 0 0 0,0 0 0 0 0,0-1 1 0 0,-1 1-1 0 0,1 0 0 0 0,0-1 0 0 0,0 1 1 0 0,-1-1-1 0 0,1 1 0 0 0,-1-1 1 0 0,0 1-1 0 0,1-1 0 0 0,-1 1 0 0 0,-1 0 1 0 0,-3 6 43 0 0,0-1 0 0 0,0-1 0 0 0,-1 1 0 0 0,0-1 1 0 0,-8 7-1 0 0,9-8-149 0 0,-10 8-115 0 0,-25 15 1 0 0,36-25-333 0 0,-1 0 0 0 0,0-1 0 0 0,1 0 0 0 0,-1 0 1 0 0,0 0-1 0 0,-1 0 0 0 0,1-1 0 0 0,0 0 0 0 0,0 0 0 0 0,-9 1 0 0 0,14-2 463 0 0,0 0-91 0 0,0 0 0 0 0,0 0 0 0 0,-1 0-1 0 0,1 0 1 0 0,0 0 0 0 0,0 0-1 0 0,-1 0 1 0 0,1 0 0 0 0,0 0 0 0 0,0 0-1 0 0,0 0 1 0 0,-1 0 0 0 0,1 0 0 0 0,0 0-1 0 0,0-1 1 0 0,-1 1 0 0 0,1 0-1 0 0,0 0 1 0 0,0 0 0 0 0,0 0 0 0 0,-1 0-1 0 0,1 0 1 0 0,0-1 0 0 0,0 1-291 0 0,0 0 291 0 0,-1 0-1 0 0,1-1 1 0 0,0 1 0 0 0,0 0 0 0 0,0 0-1 0 0,0 0 1 0 0,0-1 0 0 0,0 1 0 0 0,0 0-1 0 0,0 0 1 0 0,0-1 0 0 0,-1 1 0 0 0,1 0-1 0 0,0 0 1 0 0,0 0 0 0 0,0-1-1 0 0,0 1 1 0 0,1 0 0 0 0,-1 0 0 0 0,0-1-1 0 0,0 1 1 0 0,0 0 0 0 0,0 0 0 0 0,0-17-5930 0 0</inkml:trace>
</inkml:ink>
</file>

<file path=ppt/ink/ink2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25:07.1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2492 0 0,'0'0'16583'0'0,"13"11"-16232"0"0,-4-3-284 0 0,-4-5-44 0 0,0 1 1 0 0,0 0-1 0 0,-1 0 0 0 0,0 1 0 0 0,1-1 0 0 0,-2 1 1 0 0,1 0-1 0 0,0 0 0 0 0,-1 0 0 0 0,0 0 0 0 0,0 1 1 0 0,-1 0-1 0 0,1-1 0 0 0,-1 1 0 0 0,2 9 0 0 0,15 107 225 0 0,16 78-404 0 0,-35-199 113 0 0,0 1 1 0 0,1-1 0 0 0,-1 1-1 0 0,1 0 1 0 0,0-1-1 0 0,-1 1 1 0 0,1-1-1 0 0,0 0 1 0 0,0 1 0 0 0,1 1-1 0 0,-2-3 33 0 0,1 0 0 0 0,-1 0 0 0 0,1 1 0 0 0,-1-1 0 0 0,0 0 0 0 0,1 0 1 0 0,-1 0-1 0 0,1 0 0 0 0,-1 0 0 0 0,1 0 0 0 0,-1 0 0 0 0,0 0 0 0 0,1 0 0 0 0,-1 0 0 0 0,1 0 0 0 0,-1 0 0 0 0,1 0 0 0 0,-1 0 0 0 0,0 0 0 0 0,1 0 0 0 0,-1 0 0 0 0,1-1 1 0 0,-1 1-1 0 0,0 0 0 0 0,1 0 0 0 0,-1 0 0 0 0,0-1 0 0 0,1 1 0 0 0,-1 0 0 0 0,0 0 0 0 0,1-1 0 0 0,-1 1 0 0 0,0 0 0 0 0,1-1 0 0 0,-1 1 0 0 0,0 0 0 0 0,0-1 0 0 0,0 1 0 0 0,1-1 1 0 0,-1 1-1 0 0,0 0 0 0 0,0-1 0 0 0,6-11-30 0 0,0 1 0 0 0,0-1 0 0 0,-2 0 0 0 0,1-1 0 0 0,3-18 0 0 0,1-1 44 0 0,-1 3 18 0 0,-5 17 16 0 0,0 0-1 0 0,1 1 1 0 0,1-1 0 0 0,-1 1-1 0 0,10-15 1 0 0,-14 25-18 0 0,1 0-1 0 0,0 0 1 0 0,-1 0 0 0 0,1 0 0 0 0,0 0 0 0 0,0 0 0 0 0,0 1-1 0 0,0-1 1 0 0,0 0 0 0 0,0 0 0 0 0,0 1 0 0 0,0-1-1 0 0,0 0 1 0 0,0 1 0 0 0,1-1 0 0 0,-1 1 0 0 0,0 0 0 0 0,0-1-1 0 0,0 1 1 0 0,1 0 0 0 0,1-1 0 0 0,-1 2-3 0 0,0-1 0 0 0,0 0 0 0 0,-1 1 0 0 0,1-1-1 0 0,0 1 1 0 0,0 0 0 0 0,-1-1 0 0 0,1 1 0 0 0,0 0 0 0 0,-1 0 0 0 0,1 0 0 0 0,-1 0 0 0 0,2 2 0 0 0,3 3 16 0 0,0-1 1 0 0,-1 1 0 0 0,0 0-1 0 0,-1 1 1 0 0,8 12-1 0 0,6 23-39 0 0,-14-32-411 0 0,0 0-1 0 0,0-1 1 0 0,1 0-1 0 0,0 1 0 0 0,8 9 1 0 0,-3-10-1760 0 0,-10-9 1938 0 0,1 0 0 0 0,-1 1-1 0 0,0-1 1 0 0,1 0 0 0 0,-1 0 0 0 0,1 0-1 0 0,-1 1 1 0 0,0-1 0 0 0,1 0-1 0 0,-1 0 1 0 0,1 0 0 0 0,-1 0 0 0 0,0 0-1 0 0,1 0 1 0 0,-1 0 0 0 0,1 0-1 0 0,-1 0 1 0 0,1 0 0 0 0,-1 0 0 0 0,0-1-1 0 0,1 1 1 0 0,-1 0 0 0 0,1 0-1 0 0,-1 0 1 0 0,0 0 0 0 0,1-1 0 0 0,-1 1-1 0 0,1 0 1 0 0,-1 0 0 0 0,0-1-1 0 0,0 1 1 0 0,1 0 0 0 0,-1-1 0 0 0,1 1-1 0 0,8-16-6481 0 0</inkml:trace>
</inkml:ink>
</file>

<file path=ppt/ink/ink2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25:07.4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7433 0 0,'0'0'12312'0'0,"6"2"-11990"0"0,-3-1-300 0 0,0 0 0 0 0,0 0 0 0 0,-1 0 0 0 0,1 1 0 0 0,0-1 0 0 0,-1 1 0 0 0,1 0 0 0 0,-1 0 0 0 0,1 0 0 0 0,-1 0 0 0 0,0 0 0 0 0,0 1 0 0 0,0-1 0 0 0,0 0 0 0 0,0 1 0 0 0,-1 0 0 0 0,1-1 0 0 0,-1 1 0 0 0,0 0 0 0 0,1 3 0 0 0,29 66 123 0 0,-9-22-488 0 0,31 103 1 0 0,-51-144 16 0 0,0 1 1 0 0,-1 0-1 0 0,0 0 0 0 0,0 14 0 0 0,-2-19-79 0 0,1-1 0 0 0,-1 1 0 0 0,1-1 0 0 0,-1 0 0 0 0,-3 6 0 0 0,4-8-136 0 0,-1 1-1 0 0,-1-1 1 0 0,1 0 0 0 0,0 0-1 0 0,0 0 1 0 0,-1 0-1 0 0,1-1 1 0 0,-1 1 0 0 0,1 0-1 0 0,-5 2 1 0 0,-7 4-4766 0 0</inkml:trace>
  <inkml:trace contextRef="#ctx0" brushRef="#br0" timeOffset="1">11 398 1332 0 0,'0'0'15550'0'0,"0"-14"-14536"0"0,1-4-699 0 0,2-22 0 0 0,-2 39-293 0 0,-1-1-1 0 0,0 0 0 0 0,1 0 0 0 0,0 0 0 0 0,-1 0 0 0 0,1 1 1 0 0,0-1-1 0 0,0 0 0 0 0,0 1 0 0 0,0-1 0 0 0,0 1 1 0 0,1-1-1 0 0,-1 1 0 0 0,0-1 0 0 0,1 1 0 0 0,-1 0 1 0 0,1 0-1 0 0,-1 0 0 0 0,1 0 0 0 0,-1 0 0 0 0,4-2 0 0 0,3-1 28 0 0,6-4-72 0 0,0 0 0 0 0,1 0 0 0 0,0 2 0 0 0,1 0 0 0 0,-1 1 0 0 0,1 0 0 0 0,19-2 0 0 0,15 2-2662 0 0,-38 5 550 0 0,-1 0-1 0 0,15 3 1 0 0,-14-1-2571 0 0</inkml:trace>
</inkml:ink>
</file>

<file path=ppt/ink/ink2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25:56.9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 14 9881 0 0,'0'0'5616'0'0,"-3"-3"-5544"0"0,1 1-73 0 0,-8-6-72 0 0,7 10-28 0 0,2 9-62 0 0,1-4-11 0 0,0-1-1 0 0,1 0 1 0 0,0 0-1 0 0,1 0 1 0 0,-1 0-1 0 0,1-1 0 0 0,3 8 1 0 0,22 39-1598 0 0,-8-19 461 0 0,0 6-276 0 0,-1 1 0 0 0,-2 0 0 0 0,-1 1 0 0 0,17 83 0 0 0,-20-39 2332 0 0,-4 0-1 0 0,-4 1 1 0 0,-6 92 0 0 0,-8-78 883 0 0,-32 136 0 0 0,-9 72-1960 0 0,46-169-2803 0 0,5-60 342 0 0</inkml:trace>
</inkml:ink>
</file>

<file path=ppt/ink/ink2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25:23.9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0 128 5929 0 0,'0'0'6697'0'0,"6"-12"-6122"0"0,20-41 89 0 0,-23 48-517 0 0,1 1 0 0 0,0 0-1 0 0,-1-1 1 0 0,1 1 0 0 0,0 1 0 0 0,1-1 0 0 0,-1 0 0 0 0,1 1 0 0 0,0 0 0 0 0,0 0 0 0 0,0 1 0 0 0,0-1 0 0 0,0 1 0 0 0,0 0 0 0 0,1 0 0 0 0,7-1 0 0 0,-7 1-91 0 0,0 1 0 0 0,0 0 1 0 0,0 0-1 0 0,1 0 0 0 0,-1 0 0 0 0,0 1 1 0 0,0 0-1 0 0,1 1 0 0 0,-1-1 0 0 0,11 4 1 0 0,-14-3-51 0 0,1 0 0 0 0,-1 0 1 0 0,0 1-1 0 0,1 0 1 0 0,-1 0-1 0 0,0 0 0 0 0,0 0 1 0 0,0 0-1 0 0,-1 0 0 0 0,1 1 1 0 0,0 0-1 0 0,-1-1 0 0 0,0 1 1 0 0,1 0-1 0 0,-1 0 0 0 0,0 0 1 0 0,-1 0-1 0 0,1 1 1 0 0,1 4-1 0 0,3 10 21 0 0,-1 0 0 0 0,-1 1-1 0 0,-1 0 1 0 0,0-1 0 0 0,-1 22 0 0 0,4 21 319 0 0,-6-60-316 0 0,0 1 0 0 0,0-1 0 0 0,1 1 0 0 0,-1 0 0 0 0,1-1 0 0 0,-1 1 1 0 0,1-1-1 0 0,-1 1 0 0 0,1-1 0 0 0,0 1 0 0 0,0-1 0 0 0,-1 1 0 0 0,3 1 1 0 0,-2-2-10 0 0,0-1 1 0 0,0 1 0 0 0,0-1-1 0 0,0 1 1 0 0,0-1 0 0 0,0 1 0 0 0,1-1-1 0 0,-1 0 1 0 0,0 0 0 0 0,0 1-1 0 0,0-1 1 0 0,0 0 0 0 0,0 0 0 0 0,0 0-1 0 0,0 0 1 0 0,1 0 0 0 0,-1-1-1 0 0,0 1 1 0 0,0 0 0 0 0,0 0 0 0 0,0-1-1 0 0,1 0 1 0 0,8-3 22 0 0,-1 0 0 0 0,0 0 0 0 0,0-1 0 0 0,0 0 0 0 0,10-8 0 0 0,0-2-245 0 0,18-19-1 0 0,-33 30-46 0 0,0-1 0 0 0,0 0 0 0 0,0 0 0 0 0,-1 0 0 0 0,1 0 0 0 0,2-6 0 0 0,-6 9-56 0 0,1 0 0 0 0,0 0 0 0 0,-1 0 0 0 0,1 0 0 0 0,-1 1 0 0 0,1-1 0 0 0,-1 0 0 0 0,0 0 0 0 0,0 0 0 0 0,0-2 0 0 0,0 3-70 0 0,0 0-1 0 0,-1 0 0 0 0,1 0 0 0 0,0 0 1 0 0,-1 0-1 0 0,1 0 0 0 0,0 0 1 0 0,-1 0-1 0 0,1 0 0 0 0,-1 1 0 0 0,0-1 1 0 0,1 0-1 0 0,-1 0 0 0 0,0 1 1 0 0,1-1-1 0 0,-1 0 0 0 0,0 1 0 0 0,0-1 1 0 0,1 0-1 0 0,-2 0 0 0 0,-9-2-5074 0 0</inkml:trace>
</inkml:ink>
</file>

<file path=ppt/ink/ink2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25:24.2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495 641 12 0 0,'0'0'6956'0'0,"-12"17"-4293"0"0,-40 59-1326 0 0,46-68-1048 0 0,1 1 0 0 0,0 1-1 0 0,1-1 1 0 0,0 1-1 0 0,-4 12 1 0 0,7-15-20 0 0,-1 0 0 0 0,2 0 0 0 0,-1 0-1 0 0,1 0 1 0 0,0-1 0 0 0,1 13 0 0 0,0-15-180 0 0,0 0 0 0 0,0 1 0 0 0,0-1 0 0 0,0 0 0 0 0,1 0 0 0 0,0-1 1 0 0,0 1-1 0 0,0 0 0 0 0,0-1 0 0 0,0 1 0 0 0,1-1 0 0 0,0 1 0 0 0,-1-1 0 0 0,1 0 0 0 0,0 0 0 0 0,1-1 0 0 0,-1 1 0 0 0,0 0 0 0 0,1-1 0 0 0,0 0 1 0 0,-1 0-1 0 0,1 0 0 0 0,0 0 0 0 0,6 1 0 0 0,1 1 44 0 0,1-1 0 0 0,0-1 1 0 0,0 0-1 0 0,0 0 0 0 0,0-1 0 0 0,1-1 1 0 0,16 0-1 0 0,-7-3-53 0 0,-1 0 0 0 0,1-2 0 0 0,-1 0 0 0 0,0-1 0 0 0,0-2-1 0 0,-1 0 1 0 0,0-1 0 0 0,29-17 0 0 0,-21 8-31 0 0,-1 0-1 0 0,-1-2 1 0 0,0-1-1 0 0,43-48 1 0 0,-59 59-14 0 0,-2-1 0 0 0,0 0 0 0 0,0 0 0 0 0,-1-1 0 0 0,0 0 1 0 0,-1 0-1 0 0,0-1 0 0 0,6-22 0 0 0,-10 25-9 0 0,1-1 0 0 0,-2 0 1 0 0,0 1-1 0 0,0-1 0 0 0,-1 0 1 0 0,0 0-1 0 0,-1 0 0 0 0,0 1 1 0 0,0-1-1 0 0,-2 0 0 0 0,-4-16 0 0 0,0 9-1 0 0,-1 0-1 0 0,-1 1 0 0 0,0-1 0 0 0,-1 2 0 0 0,-1-1 1 0 0,-21-23-1 0 0,1 6-16 0 0,-59-50 0 0 0,60 58 22 0 0,-2 2-1 0 0,0 2 1 0 0,-1 1-1 0 0,-2 1 0 0 0,0 2 1 0 0,-73-27-1 0 0,85 38 4 0 0,0 1 1 0 0,0 1-1 0 0,-1 1 0 0 0,1 2 1 0 0,-33-1-1 0 0,37 4 1 0 0,1 0 0 0 0,0 1 0 0 0,0 1 0 0 0,0 1-1 0 0,1 0 1 0 0,-1 2 0 0 0,-28 12 0 0 0,33-12-36 0 0,1 0 0 0 0,0 2-1 0 0,0-1 1 0 0,0 2 0 0 0,1 0 0 0 0,0 0-1 0 0,1 1 1 0 0,0 0 0 0 0,0 0 0 0 0,1 1-1 0 0,1 1 1 0 0,-11 18 0 0 0,13-20-23 0 0,1 0 0 0 0,1 1 0 0 0,0 0-1 0 0,0 0 1 0 0,1 0 0 0 0,1 0 0 0 0,0 0 0 0 0,0 0 0 0 0,1 1 0 0 0,1-1-1 0 0,0 0 1 0 0,0 1 0 0 0,1-1 0 0 0,0 1 0 0 0,1-1 0 0 0,4 12-1 0 0,-2-11-44 0 0,0-1 0 0 0,1 0-1 0 0,0 0 1 0 0,0 0-1 0 0,1-1 1 0 0,12 16-1 0 0,-5-11-119 0 0,0 0 0 0 0,1-1-1 0 0,22 18 1 0 0,5-2-1020 0 0,2-1 0 0 0,52 25 0 0 0,-89-51 947 0 0,76 37-6821 0 0,-37-23-243 0 0</inkml:trace>
</inkml:ink>
</file>

<file path=ppt/ink/ink2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25:53.6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1 613 5412 0 0,'0'0'9539'0'0,"12"-8"-9332"0"0,41-23 0 0 0,-47 28-133 0 0,0 0 1 0 0,1 0 0 0 0,-1 1 0 0 0,1-1-1 0 0,0 1 1 0 0,10-1 0 0 0,2-1 163 0 0,5-2-22 0 0,-1-1 0 0 0,1-1 0 0 0,-2-1 0 0 0,1-1 0 0 0,29-18 0 0 0,14-13 51 0 0,1 3 1 0 0,2 3-1 0 0,2 4 1 0 0,100-32 0 0 0,38 0 216 0 0,220-36 1 0 0,361 6-293 0 0,-54 73-104 0 0,52 99 544 0 0,-595-43-502 0 0,213 67-1 0 0,171 102 96 0 0,-292-85-173 0 0,-285-120-47 0 0,1 1 0 0 0,-1-1 0 0 0,0 0 0 0 0,0 0 0 0 0,1 0 0 0 0,-1 1 0 0 0,0-1 0 0 0,1 0 1 0 0,-1 0-1 0 0,0 0 0 0 0,1 0 0 0 0,-1 0 0 0 0,0 0 0 0 0,1 1 0 0 0,-1-1 0 0 0,1 0 0 0 0,-1 0 0 0 0,0 0 0 0 0,1 0 0 0 0,-1 0 0 0 0,0 0 0 0 0,1 0 0 0 0,-1-1 0 0 0,0 1 0 0 0,1 0 0 0 0,-1 0 0 0 0,0 0 0 0 0,1 0 0 0 0,-1 0 0 0 0,0-1 0 0 0,1 1 0 0 0,-5-12 182 0 0,0 4-305 0 0,-12-24-219 0 0,-2 1 0 0 0,-38-51-1 0 0,41 62 248 0 0,-53-63-1 0 0,-2-4 186 0 0,68 85-32 0 0,1 1 1 0 0,-1-1-1 0 0,1 0 1 0 0,0-1-1 0 0,0 1 1 0 0,0 0-1 0 0,0 0 1 0 0,0 0-1 0 0,0-1 1 0 0,1 1 0 0 0,-1 0-1 0 0,1-4 1 0 0,13 18 68 0 0,13 11 19 0 0,158 153 832 0 0,-156-146-899 0 0,-1 2 0 0 0,-2 1 0 0 0,-1 1 0 0 0,21 40 0 0 0,-40-65-62 0 0,-1 0 0 0 0,0 0 0 0 0,-1 0 0 0 0,0 0 0 0 0,0 1 0 0 0,-1 0 0 0 0,1 9 0 0 0,-3-14-10 0 0,1-1 0 0 0,-1 1-1 0 0,0-1 1 0 0,-1 0 0 0 0,1 1 0 0 0,-1-1-1 0 0,0 1 1 0 0,0-1 0 0 0,0 0-1 0 0,0 0 1 0 0,-1 0 0 0 0,0 0 0 0 0,0 0-1 0 0,0 0 1 0 0,0 0 0 0 0,-1 0-1 0 0,-4 5 1 0 0,-1-1 4 0 0,0-1-1 0 0,0-1 1 0 0,-1 0-1 0 0,0 0 0 0 0,0 0 1 0 0,0-1-1 0 0,-1-1 1 0 0,0 0-1 0 0,-12 4 1 0 0,-14 2-153 0 0,-46 8 0 0 0,73-17 75 0 0,-75 10-1329 0 0,52-8-860 0 0,0 2-1 0 0,-36 10 1 0 0,22-4-5483 0 0,28-8 1638 0 0</inkml:trace>
</inkml:ink>
</file>

<file path=ppt/ink/ink2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25:56.0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77 0 3892 0 0,'-4'15'2626'0'0,"-27"98"1097"0"0,18-55-3482 0 0,2 1 0 0 0,3 0 0 0 0,2 0 0 0 0,2 67 0 0 0,5-108-906 0 0,1-1 1 0 0,0 1-1 0 0,1-1 0 0 0,1 0 1 0 0,10 27-1 0 0,40 78-3561 0 0,-42-97 3902 0 0,-2-3 666 0 0,0 1 0 0 0,-1 0 0 0 0,-2 1 0 0 0,0-1 0 0 0,-1 1 0 0 0,-2 1-1 0 0,0-1 1 0 0,-1 44 0 0 0,-4-26 1091 0 0,-13 80 0 0 0,-20 40 678 0 0,22-102-2115 0 0,2 0 0 0 0,-2 89 0 0 0,20 123-2479 0 0,49 80-681 0 0,-9-81 4737 0 0,-6 188 2882 0 0,-33-336-3632 0 0,-2-40-1249 0 0,24 104 0 0 0,-9-98-2865 0 0,5 0-3599 0 0,-12-41 5869 0 0</inkml:trace>
  <inkml:trace contextRef="#ctx0" brushRef="#br0" timeOffset="1">405 4264 652 0 0,'0'0'2360'0'0,"-24"79"5009"0"0,10-45-6017 0 0,-2 1-760 0 0,0 4-556 0 0,6-1-36 0 0,4-2-112 0 0,6-5-184 0 0,0 0-320 0 0,4-4-276 0 0,4-1-736 0 0,4-2-1076 0 0,0 0-1765 0 0,0 0 3645 0 0,-1 2 240 0 0</inkml:trace>
</inkml:ink>
</file>

<file path=ppt/ink/ink2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25:56.3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62 0 1240 0 0,'0'0'1413'0'0,"-4"12"4160"0"0,-24 77-1112 0 0,21-71-3825 0 0,1 1 0 0 0,2 0 0 0 0,-1 0 0 0 0,2 0 0 0 0,-1 22 0 0 0,4-32-699 0 0,0 0-1 0 0,0-1 1 0 0,1 1 0 0 0,0 0-1 0 0,1 0 1 0 0,0-1 0 0 0,0 1 0 0 0,1-1-1 0 0,0 0 1 0 0,1 0 0 0 0,-1 0-1 0 0,2 0 1 0 0,7 12 0 0 0,2 0-527 0 0,-9-12-190 0 0,1 0 0 0 0,12 14 0 0 0,-18-22 915 0 0,3 2 144 0 0,1-26-13380 0 0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39:43.8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67 156 3024 0 0,'0'0'12514'0'0,"14"-4"-11832"0"0,44-12-121 0 0,-56 15-488 0 0,1 0 1 0 0,0 0-1 0 0,-1-1 0 0 0,1 1 1 0 0,-1 0-1 0 0,1-1 1 0 0,-1 0-1 0 0,0 1 0 0 0,1-1 1 0 0,-1 0-1 0 0,0 0 1 0 0,0 0-1 0 0,0 0 0 0 0,-1-1 1 0 0,1 1-1 0 0,-1 0 1 0 0,1-1-1 0 0,-1 0 0 0 0,0 1 1 0 0,0-1-1 0 0,2-4 1 0 0,-2 4 44 0 0,0-1 40 0 0,1 0 0 0 0,-1 0 0 0 0,0 0-1 0 0,0 0 1 0 0,0 0 0 0 0,-1 0 0 0 0,0-1-1 0 0,0 1 1 0 0,0 0 0 0 0,-1-7 0 0 0,1 9-117 0 0,-1 0 1 0 0,1 1 0 0 0,-1-1 0 0 0,1 0-1 0 0,-1 1 1 0 0,0-1 0 0 0,0 1-1 0 0,0-1 1 0 0,0 1 0 0 0,0-1-1 0 0,0 1 1 0 0,0-1 0 0 0,-1 1 0 0 0,1 0-1 0 0,0 0 1 0 0,-1 0 0 0 0,1 0-1 0 0,-1 0 1 0 0,1 0 0 0 0,-1 0-1 0 0,1 0 1 0 0,-1 1 0 0 0,0-1 0 0 0,1 1-1 0 0,-1-1 1 0 0,0 1 0 0 0,-3-1-1 0 0,1 1-5 0 0,0-1 1 0 0,0 1-1 0 0,0 0 0 0 0,0 0 0 0 0,0 1 0 0 0,0-1 0 0 0,0 1 0 0 0,0 0 0 0 0,0 0 1 0 0,0 0-1 0 0,0 1 0 0 0,-5 2 0 0 0,3-1-14 0 0,1 0 0 0 0,-1 1 0 0 0,1 0 0 0 0,-1 0 0 0 0,1 0 1 0 0,0 1-1 0 0,-5 6 0 0 0,5-4-7 0 0,-1 0 1 0 0,1 1-1 0 0,1-1 1 0 0,-1 1-1 0 0,1 0 1 0 0,1 0-1 0 0,-1 0 1 0 0,1 0-1 0 0,1 1 1 0 0,-1 0 0 0 0,-1 16-1 0 0,4-20-17 0 0,0-1 0 0 0,0 0 0 0 0,0 1 0 0 0,1-1 0 0 0,0 1 0 0 0,0-1 0 0 0,0 0 0 0 0,0 1 0 0 0,0-1 0 0 0,1 0 0 0 0,0 0 0 0 0,0 0 0 0 0,0 0 0 0 0,0 0 0 0 0,1-1 0 0 0,0 1 0 0 0,-1-1 0 0 0,1 0 0 0 0,0 1 0 0 0,1-1 0 0 0,-1 0-1 0 0,1-1 1 0 0,-1 1 0 0 0,1-1 0 0 0,6 4 0 0 0,1-1-74 0 0,-1 0-1 0 0,1 0 0 0 0,0-2 1 0 0,0 1-1 0 0,1-1 1 0 0,-1-1-1 0 0,1 0 0 0 0,-1 0 1 0 0,1-2-1 0 0,0 1 1 0 0,0-1-1 0 0,-1-1 0 0 0,1 0 1 0 0,21-5-1 0 0,-21 3-443 0 0,1-1 0 0 0,0-1 0 0 0,-1 0 0 0 0,0 0 0 0 0,0-1 0 0 0,-1-1 0 0 0,0 0 0 0 0,11-9 0 0 0,-17 12-404 0 0,1-1 0 0 0,-1-1 0 0 0,-1 1 0 0 0,1-1 0 0 0,-1 1 0 0 0,0-1 0 0 0,0-1-1 0 0,-1 1 1 0 0,4-7 0 0 0,-2-2-2083 0 0</inkml:trace>
</inkml:ink>
</file>

<file path=ppt/ink/ink2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25:57.2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64 1 3420 0 0,'0'0'7533'0'0,"-18"98"-6221"0"0,7-52-840 0 0,2 2-368 0 0,-2 9-104 0 0,4-2-140 0 0,2 0-244 0 0,2-4-272 0 0,3-1-192 0 0,0-7-420 0 0,2 0-976 0 0,5-5-1673 0 0,-1-9 745 0 0</inkml:trace>
</inkml:ink>
</file>

<file path=ppt/ink/ink2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25:57.3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116 1 8681 0 0,'0'0'1348'0'0,"-25"81"-640"0"0,10-31-360 0 0,-1 8-232 0 0,1-3-64 0 0,1-2-52 0 0,3-8-152 0 0,4-2-480 0 0,1-7-636 0 0,1-5-888 0 0,4-2-1073 0 0</inkml:trace>
</inkml:ink>
</file>

<file path=ppt/ink/ink2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25:57.6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139 0 680 0 0,'0'0'936'0'0,"-19"91"5285"0"0,9-45-5109 0 0,-2 4-436 0 0,2 8 72 0 0,-2 2-76 0 0,1-3-108 0 0,1-2-48 0 0,0 0-132 0 0,-2-2-384 0 0,3-3 0 0 0,0 1-528 0 0,2-3-604 0 0,2-3-496 0 0,2 1-848 0 0,3-1-665 0 0,0-2-55 0 0</inkml:trace>
  <inkml:trace contextRef="#ctx0" brushRef="#br0" timeOffset="1">11 1378 756 0 0,'0'0'1252'0'0,"0"110"5661"0"0,0-60-5233 0 0,-5 8-368 0 0,2 9-212 0 0,0-3-284 0 0,3 1-156 0 0,0 0-116 0 0,3-5-304 0 0,6-3-240 0 0,6-2-128 0 0,3-2-400 0 0,4-5-464 0 0,2-3-284 0 0,3-4-472 0 0,2-5-1192 0 0,1 0-2273 0 0,-7-10 2865 0 0</inkml:trace>
</inkml:ink>
</file>

<file path=ppt/ink/ink2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25:57.9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0 520 0 0,'1'15'4766'0'0,"0"0"-3170"0"0,3 86 5980 0 0,-4-78-6791 0 0,0 82 1138 0 0,18 153-1 0 0,1-126-2208 0 0,-19-124 126 0 0,1 7-11 0 0,-1-14 144 0 0,0-1 1 0 0,0 0 0 0 0,0 1-1 0 0,0-1 1 0 0,0 0 0 0 0,0 1 0 0 0,0-1-1 0 0,0 0 1 0 0,0 1 0 0 0,0-1-1 0 0,0 0 1 0 0,0 0 0 0 0,0 1 0 0 0,0-1-1 0 0,1 0 1 0 0,-1 1 0 0 0,0-1-1 0 0,0 0 1 0 0,0 0 0 0 0,1 1 0 0 0,-1-1-1 0 0,0 0 1 0 0,0 0 0 0 0,1 0-1 0 0,-1 1 1 0 0,0-1 0 0 0,0 0 0 0 0,1 0-1 0 0,1-22-15773 0 0,-7 8 14672 0 0</inkml:trace>
</inkml:ink>
</file>

<file path=ppt/ink/ink2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26:04.5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35 10 208 0 0,'0'0'4177'0'0,"-3"-2"-4356"0"0,2 1 149 0 0,0 0 0 0 0,0 1 0 0 0,0-1 0 0 0,0 0 0 0 0,0 1 0 0 0,-1-1 0 0 0,1 0 0 0 0,0 1 0 0 0,0-1 0 0 0,-1 1 0 0 0,1 0 0 0 0,-3-1 0 0 0,4 1 14 0 0,-1 0 0 0 0,0 1 0 0 0,1-1 0 0 0,-1 0 0 0 0,0 0 0 0 0,1 1 0 0 0,-1-1 0 0 0,1 0 0 0 0,-1 1 0 0 0,0-1 0 0 0,1 0 0 0 0,-1 1 0 0 0,1-1 0 0 0,-1 1 0 0 0,1-1-1 0 0,-1 1 1 0 0,1-1 0 0 0,0 1 0 0 0,-1 0 0 0 0,1-1 0 0 0,-1 1 0 0 0,1-1 0 0 0,0 1 0 0 0,0 0 0 0 0,-1-1 0 0 0,1 1 0 0 0,0 0 0 0 0,0-1 0 0 0,0 1 0 0 0,0 0 0 0 0,0-1 0 0 0,0 2 0 0 0,-1 19-1830 0 0,1-15 821 0 0</inkml:trace>
</inkml:ink>
</file>

<file path=ppt/ink/ink2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26:04.7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0 0 156 0 0</inkml:trace>
</inkml:ink>
</file>

<file path=ppt/ink/ink2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26:04.9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0 156 0 0,'13'77'786'0'0,"-13"-79"-573"0"0,-1 0 0 0 0,0 0 0 0 0,-1 0 0 0 0,1 1 0 0 0,0-1 0 0 0,0 0 0 0 0,-3-2 0 0 0,-2-2 190 0 0,7 15-3252 0 0</inkml:trace>
  <inkml:trace contextRef="#ctx0" brushRef="#br0" timeOffset="1">0 163 140 0 0,'0'0'1104'0'0,"7"82"-1228"0"0,-4-73-356 0 0</inkml:trace>
</inkml:ink>
</file>

<file path=ppt/ink/ink2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26:05.2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1 64 0 0,'0'0'368'0'0,"-6"79"-360"0"0,6-60-8 0 0,0-2 0 0 0,0 0-184 0 0</inkml:trace>
</inkml:ink>
</file>

<file path=ppt/ink/ink2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26:06.2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91 1 40 0 0,'0'0'635'0'0,"5"14"-433"0"0,-2-3-172 0 0,23 91 181 0 0,-19-70-64 0 0,0-3-141 0 0,-2 1 0 0 0,2 54 0 0 0,-11 5-18 0 0,2-56 477 0 0,0 0 0 0 0,5 48 0 0 0,0-66 735 0 0,1 1 0 0 0,0-1 0 0 0,6 15-1 0 0,-4-14 173 0 0,0 1-1 0 0,2 18 1 0 0,1 40-2178 0 0,-2 136 1 0 0,-7-198 614 0 0,-10 145-2597 0 0,0-1 2323 0 0,24 38 2458 0 0,1 3-1005 0 0,-15-129-3128 0 0,-2 0 1 0 0,-14 85-1 0 0,-3-41 2081 0 0,8-39 2545 0 0,-35 121 1 0 0,36-165-2223 0 0,-25 86 275 0 0,30-94-665 0 0,1-1 0 0 0,1 1 0 0 0,0 33-1 0 0,5-10-1130 0 0,9 53 0 0 0,1 24 626 0 0,-18 520 6300 0 0,15 77-4965 0 0,4-519 225 0 0,11 114 1302 0 0,40 45-757 0 0,-13-105-87 0 0,-40-194-1175 0 0,29 312 339 0 0,-20-138-62 0 0,-1-31 477 0 0,-7 260 0 0 0,-12-450-957 0 0,-1 1 1 0 0,0-1 0 0 0,-1 1-1 0 0,0-1 1 0 0,-6 16-1 0 0,6-24-96 0 0,0 0-1 0 0,0-1 1 0 0,0 0-1 0 0,0 1 1 0 0,-1-1-1 0 0,0 0 0 0 0,1-1 1 0 0,-2 1-1 0 0,1 0 1 0 0,0-1-1 0 0,-1 1 1 0 0,1-1-1 0 0,-1 0 0 0 0,0 0 1 0 0,0-1-1 0 0,0 1 1 0 0,-9 3-1 0 0,2-2-329 0 0,1-1-1 0 0,-1 0 1 0 0,0-1-1 0 0,0 0 1 0 0,-13 0 0 0 0,-55-1-5485 0 0,46-1 1049 0 0,1-1-41 0 0,-8-5 3834 0 0</inkml:trace>
</inkml:ink>
</file>

<file path=ppt/ink/ink2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26:07.0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57 1088 0 0,'0'0'8564'0'0,"0"0"-8532"0"0,0 0-1 0 0,0 0 0 0 0,0 0 1 0 0,0 0-1 0 0,0 0 1 0 0,0-1-1 0 0,0 1 1 0 0,0 0-1 0 0,0 0 0 0 0,0 0 1 0 0,0 0-1 0 0,0 0 1 0 0,0 0-1 0 0,0 0 1 0 0,0 0-1 0 0,1 0 0 0 0,-1 0 1 0 0,0 0-1 0 0,0 0 1 0 0,0 0-1 0 0,0-1 0 0 0,0 1 1 0 0,0 0-1 0 0,0 0 1 0 0,0 0-1 0 0,0 0 1 0 0,0 0-1 0 0,0 0 0 0 0,0 0 1 0 0,0 0-1 0 0,1 0 1 0 0,-1 0-1 0 0,0 0 0 0 0,0 0 1 0 0,0 0-1 0 0,0 0 1 0 0,0 0-1 0 0,0 0 1 0 0,0 0-1 0 0,0 0 0 0 0,0 0 1 0 0,0 0-1 0 0,0 0 1 0 0,1 0-1 0 0,-1 0 1 0 0,0 0-1 0 0,0 0 0 0 0,0 0 1 0 0,0 0-1 0 0,0 0 1 0 0,0 1-1 0 0,0-1 0 0 0,0 0 1 0 0,0 0-1 0 0,0 0 1 0 0,3 4 261 0 0,0 0 1 0 0,-1 0-1 0 0,1 0 0 0 0,-1 0 1 0 0,0 1-1 0 0,2 7 1 0 0,3 6 258 0 0,2 1-182 0 0,0 0 0 0 0,1-1-1 0 0,16 22 1 0 0,-23-35-348 0 0,1-1-1 0 0,-1 0 1 0 0,1 0-1 0 0,0 0 1 0 0,0 0-1 0 0,0 0 1 0 0,1-1-1 0 0,-1 0 1 0 0,1 0 0 0 0,0 0-1 0 0,0 0 1 0 0,0-1-1 0 0,0 0 1 0 0,0 0-1 0 0,1 0 1 0 0,-1-1-1 0 0,10 2 1 0 0,-12-3-15 0 0,0-1-1 0 0,0 1 1 0 0,0 0 0 0 0,-1-1 0 0 0,1 0 0 0 0,0 1 0 0 0,0-1 0 0 0,0 0-1 0 0,-1-1 1 0 0,1 1 0 0 0,-1 0 0 0 0,1-1 0 0 0,-1 1 0 0 0,1-1-1 0 0,-1 0 1 0 0,0 0 0 0 0,0 0 0 0 0,0 0 0 0 0,0 0 0 0 0,0 0 0 0 0,0-1-1 0 0,1-2 1 0 0,3-4 1 0 0,-1 0-1 0 0,0-1 1 0 0,0 1 0 0 0,5-19-1 0 0,-5 8 99 0 0,0-1 0 0 0,-2 1 0 0 0,2-33 0 0 0,-1 13 1198 0 0,-4 40-1279 0 0,0-1-1 0 0,0 1 0 0 0,0-1 0 0 0,0 1 1 0 0,0 0-1 0 0,0-1 0 0 0,0 1 0 0 0,0-1 1 0 0,0 1-1 0 0,0 0 0 0 0,1-1 1 0 0,-1 1-1 0 0,0 0 0 0 0,0-1 0 0 0,1 1 1 0 0,-1 0-1 0 0,0 0 0 0 0,0-1 0 0 0,1 1 1 0 0,-1 0-1 0 0,0-1 0 0 0,1 1 1 0 0,-1 0-1 0 0,0 0 0 0 0,1 0 0 0 0,-1 0 1 0 0,0-1-1 0 0,1 1 0 0 0,-1 0 0 0 0,0 0 1 0 0,1 0-1 0 0,-1 0 0 0 0,1 0 0 0 0,-1 0 1 0 0,0 0-1 0 0,1 0 0 0 0,-1 0 1 0 0,0 0-1 0 0,1 0 0 0 0,-1 0 0 0 0,1 0 1 0 0,-1 0-1 0 0,0 0 0 0 0,1 0 0 0 0,-1 0 1 0 0,0 1-1 0 0,1-1 0 0 0,-1 0 1 0 0,0 0-1 0 0,1 0 0 0 0,-1 1 0 0 0,0-1 1 0 0,1 0-1 0 0,-1 1 0 0 0,1-1 0 0 0,17 15 291 0 0,32 50-12 0 0,-35-42-380 0 0,29 30-1 0 0,-38-47-722 0 0,0 0 0 0 0,0 0 0 0 0,1-1 0 0 0,0 0-1 0 0,0 0 1 0 0,0-1 0 0 0,1 1 0 0 0,-1-2 0 0 0,10 4 0 0 0,-7-4-3286 0 0,3-3-1469 0 0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39:44.0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4272 0 0,'0'0'2425'0'0</inkml:trace>
</inkml:ink>
</file>

<file path=ppt/ink/ink2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26:07.6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0 278 2980 0 0,'0'0'14610'0'0,"8"0"-14010"0"0,22 1-6 0 0,-1 0 0 0 0,41-6 0 0 0,234-66 600 0 0,-58 10-1362 0 0,-17 21-427 0 0,-172 30 293 0 0,-41 8 201 0 0,-4 0-39 0 0,-1 0-1 0 0,1 0 1 0 0,0-1 0 0 0,-1-1-1 0 0,13-5 1 0 0,-23 9 129 0 0,-1 0 0 0 0,0 0 0 0 0,1-1 1 0 0,-1 1-1 0 0,0 0 0 0 0,0 0 0 0 0,1-1 0 0 0,-1 1 0 0 0,0 0 1 0 0,0 0-1 0 0,0-1 0 0 0,1 1 0 0 0,-1 0 0 0 0,0-1 1 0 0,0 1-1 0 0,0 0 0 0 0,0-1 0 0 0,0 1 0 0 0,1 0 1 0 0,-1-1-1 0 0,0 1 0 0 0,0 0 0 0 0,0-1 0 0 0,0 1 1 0 0,0 0-1 0 0,0-1 0 0 0,0 1 0 0 0,0 0 0 0 0,0-1 1 0 0,-1 1-1 0 0,1 0 0 0 0,0-1 0 0 0,0 1 0 0 0,0 0 0 0 0,0-1 1 0 0,0 1-1 0 0,-1 0 0 0 0,1-1 0 0 0,0 1 0 0 0,0 0 1 0 0,0 0-1 0 0,-1-1 0 0 0,1 1 0 0 0,0 0 0 0 0,0 0 1 0 0,-1 0-1 0 0,1-1 0 0 0,0 1 0 0 0,-1 0 0 0 0,1 0 1 0 0,-1 0-1 0 0,-16-12-155 0 0,-2 3 234 0 0,-31-12 1 0 0,21 10 968 0 0,64 10 402 0 0,-19 3-1374 0 0,-1 1-1 0 0,0 1 1 0 0,0 0 0 0 0,0 1 0 0 0,17 9 0 0 0,-25-11-67 0 0,0 0 0 0 0,0 1 1 0 0,-1 0-1 0 0,0 0 0 0 0,0 0 0 0 0,0 1 1 0 0,-1 0-1 0 0,1 0 0 0 0,-1 1 0 0 0,0-1 1 0 0,-1 1-1 0 0,1 0 0 0 0,4 8 0 0 0,-8-11-42 0 0,0 0-1 0 0,0 0 1 0 0,0-1-1 0 0,0 1 1 0 0,-1 0 0 0 0,1 0-1 0 0,0 0 1 0 0,-1 0-1 0 0,0 0 1 0 0,0-1-1 0 0,0 1 1 0 0,0 0-1 0 0,-1 0 1 0 0,1 0-1 0 0,-1 0 1 0 0,1 0-1 0 0,-1 0 1 0 0,0-1-1 0 0,0 1 1 0 0,-3 5 0 0 0,-1 0-657 0 0,-1 0 1 0 0,0 0 0 0 0,0-1-1 0 0,-14 13 1 0 0,-9 10-8101 0 0</inkml:trace>
</inkml:ink>
</file>

<file path=ppt/ink/ink2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26:08.8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11 213 4092 0 0,'0'0'6970'0'0,"-3"-13"-5876"0"0,-4-44-3 0 0,7 55-1030 0 0,0 1 0 0 0,0-1 0 0 0,0 1 0 0 0,0-1 0 0 0,0 1 0 0 0,0-1 0 0 0,0 0 0 0 0,1 1 0 0 0,-1-1 0 0 0,1 1 0 0 0,-1-1 0 0 0,1 1-1 0 0,-1 0 1 0 0,1-1 0 0 0,0 1 0 0 0,0 0 0 0 0,0-1 0 0 0,0 1 0 0 0,0 0 0 0 0,0 0 0 0 0,0 0 0 0 0,0 0 0 0 0,0 0 0 0 0,3-2 0 0 0,1-1 171 0 0,6-5 37 0 0,0 1 0 0 0,1 0-1 0 0,0 0 1 0 0,0 2-1 0 0,0-1 1 0 0,1 2-1 0 0,14-5 1 0 0,10-2 178 0 0,48-8 0 0 0,-65 16-376 0 0,0 2 1 0 0,0 0-1 0 0,34 0 1 0 0,-52 2-74 0 0,-1 0 0 0 0,0 0 0 0 0,0 0 1 0 0,1 0-1 0 0,-1 1 0 0 0,0-1 0 0 0,0 0 1 0 0,0 0-1 0 0,1 1 0 0 0,-1-1 0 0 0,0 1 1 0 0,0-1-1 0 0,0 1 0 0 0,0 0 0 0 0,0-1 1 0 0,0 1-1 0 0,0 0 0 0 0,0 0 0 0 0,0-1 0 0 0,0 1 1 0 0,0 0-1 0 0,-1 0 0 0 0,1 0 0 0 0,0 0 1 0 0,-1 0-1 0 0,1 0 0 0 0,0 0 0 0 0,-1 1 1 0 0,0-1-1 0 0,1 0 0 0 0,-1 0 0 0 0,1 0 1 0 0,-1 0-1 0 0,0 1 0 0 0,0-1 0 0 0,0 0 1 0 0,0 0-1 0 0,0 1 0 0 0,0 1 0 0 0,-1 4 12 0 0,-1 1-1 0 0,1 0 1 0 0,-1-1-1 0 0,-1 1 1 0 0,-3 8-1 0 0,1-3-9 0 0,3-7 13 0 0,0-1-1 0 0,1 1 0 0 0,-1-1 0 0 0,0 10 1 0 0,2-14-12 0 0,0 1 1 0 0,0-1-1 0 0,0 1 1 0 0,0-1-1 0 0,1 0 0 0 0,-1 1 1 0 0,0-1-1 0 0,0 1 1 0 0,1-1-1 0 0,-1 0 1 0 0,1 1-1 0 0,-1-1 1 0 0,1 0-1 0 0,0 0 1 0 0,0 1-1 0 0,-1-1 1 0 0,1 0-1 0 0,0 0 1 0 0,0 0-1 0 0,0 0 1 0 0,0 0-1 0 0,0 0 1 0 0,2 1-1 0 0,31 16 38 0 0,-24-14-17 0 0,-1 1 0 0 0,1 1 0 0 0,-1-1 1 0 0,9 9-1 0 0,-16-13 12 0 0,0 1 0 0 0,0 1 0 0 0,0-1 0 0 0,0 0 1 0 0,0 0-1 0 0,0 1 0 0 0,-1-1 0 0 0,0 1 0 0 0,1-1 1 0 0,-1 1-1 0 0,0 0 0 0 0,0-1 0 0 0,0 1 0 0 0,0 0 0 0 0,-1 0 1 0 0,1 0-1 0 0,-1 0 0 0 0,0 0 0 0 0,0 4 0 0 0,0-3 30 0 0,-1-1-1 0 0,0 1 0 0 0,0-1 1 0 0,0 1-1 0 0,0-1 0 0 0,-1 0 0 0 0,1 1 1 0 0,-1-1-1 0 0,0 0 0 0 0,0 0 0 0 0,0 0 1 0 0,-5 5-1 0 0,2-3-218 0 0,0 0 0 0 0,0-1 1 0 0,-1 1-1 0 0,1-1 0 0 0,-12 6 0 0 0,17-13-884 0 0,-1-1 0 0 0,1 0 0 0 0,0 0 0 0 0,1-6 0 0 0,3-5-2437 0 0,7-9-1731 0 0</inkml:trace>
</inkml:ink>
</file>

<file path=ppt/ink/ink2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26:09.1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93 45 6749 0 0,'0'0'10759'0'0,"7"12"-10265"0"0,18 39-189 0 0,-24-50-291 0 0,-1 1 0 0 0,1 0 0 0 0,-1-1 0 0 0,1 1 1 0 0,-1 0-1 0 0,0-1 0 0 0,0 1 0 0 0,0 0 0 0 0,0 0 0 0 0,0-1 0 0 0,0 1 0 0 0,0 0 0 0 0,0 0 1 0 0,-1-1-1 0 0,1 1 0 0 0,-1 0 0 0 0,1-1 0 0 0,-1 1 0 0 0,0 0 0 0 0,1-1 0 0 0,-1 1 0 0 0,0-1 0 0 0,0 1 1 0 0,0-1-1 0 0,-2 2 0 0 0,-1 2 48 0 0,3-2-60 0 0,-1-1 0 0 0,0 0 0 0 0,1 0 0 0 0,-1 0 0 0 0,0 0 0 0 0,0-1 1 0 0,0 1-1 0 0,0 0 0 0 0,0-1 0 0 0,-1 1 0 0 0,1-1 0 0 0,0 0 0 0 0,-1 0 0 0 0,1 0 1 0 0,-1 0-1 0 0,1 0 0 0 0,-1-1 0 0 0,1 1 0 0 0,-1-1 0 0 0,0 1 0 0 0,1-1 0 0 0,-1 0 1 0 0,0 0-1 0 0,1 0 0 0 0,-1-1 0 0 0,0 1 0 0 0,1-1 0 0 0,-1 1 0 0 0,1-1 0 0 0,-1 0 1 0 0,1 0-1 0 0,-1 0 0 0 0,1 0 0 0 0,0 0 0 0 0,-1-1 0 0 0,1 1 0 0 0,0-1 0 0 0,0 1 1 0 0,0-1-1 0 0,0 0 0 0 0,0 0 0 0 0,0 0 0 0 0,1 0 0 0 0,-1 0 0 0 0,1 0 0 0 0,-1 0 1 0 0,1-1-1 0 0,0 1 0 0 0,0 0 0 0 0,0-1 0 0 0,0 1 0 0 0,0-1 0 0 0,0 0 0 0 0,1 1 1 0 0,-1-1-1 0 0,1 1 0 0 0,0-1 0 0 0,0-3 0 0 0,0 3 9 0 0,1 0 0 0 0,-1 1 0 0 0,1-1-1 0 0,0 1 1 0 0,-1-1 0 0 0,1 1 0 0 0,0-1 0 0 0,1 1 0 0 0,-1 0-1 0 0,0 0 1 0 0,1-1 0 0 0,-1 1 0 0 0,1 0 0 0 0,0 0 0 0 0,-1 0 0 0 0,1 1-1 0 0,0-1 1 0 0,0 0 0 0 0,0 1 0 0 0,1-1 0 0 0,-1 1 0 0 0,4-2-1 0 0,7-4 81 0 0,1 1 0 0 0,26-8 1 0 0,-25 10-72 0 0,70-20-227 0 0,-30 9-1589 0 0,-46 14-3161 0 0,-18 6-606 0 0,7-4 5775 0 0,-11 4-4105 0 0</inkml:trace>
</inkml:ink>
</file>

<file path=ppt/ink/ink2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26:09.4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5885 0 0,'0'0'560'0'0</inkml:trace>
</inkml:ink>
</file>

<file path=ppt/ink/ink2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26:09.7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2560 12 1760 0 0,'0'0'14902'0'0,"-13"-2"-14260"0"0,7 1-562 0 0,-10-3 97 0 0,0 2 0 0 0,0 0 0 0 0,0 1 0 0 0,-22 2 1 0 0,-324 49 1216 0 0,287-38-1333 0 0,-510 91 65 0 0,-151 23 112 0 0,126-33-2521 0 0,594-91 454 0 0,-29-1 0 0 0,38-1 275 0 0,6 0 1108 0 0,1 0 334 0 0,0 1 1 0 0,0-1-1 0 0,-1 0 1 0 0,1 0-1 0 0,0 0 0 0 0,0 0 1 0 0,0 0-1 0 0,0-1 1 0 0,0 1-1 0 0,0 0 0 0 0,-1 0 1 0 0,1 0-1 0 0,6-12-8780 0 0,2 5 7087 0 0</inkml:trace>
</inkml:ink>
</file>

<file path=ppt/ink/ink2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26:10.0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175 124 1196 0 0,'0'0'6095'0'0,"1"-13"-4614"0"0,-1-38-292 0 0,0 49-1051 0 0,0-1-1 0 0,0 1 1 0 0,-1 0-1 0 0,0 0 1 0 0,1-1 0 0 0,-1 1-1 0 0,0 0 1 0 0,0 0-1 0 0,0 0 1 0 0,0 0 0 0 0,0 0-1 0 0,-1 0 1 0 0,1 0-1 0 0,-1 0 1 0 0,1 1 0 0 0,-1-1-1 0 0,0 0 1 0 0,1 1-1 0 0,-1-1 1 0 0,0 1 0 0 0,0 0-1 0 0,0 0 1 0 0,0 0-1 0 0,0 0 1 0 0,-3-1 0 0 0,2 1 48 0 0,0-1-30 0 0,-1 0-1 0 0,0 0 0 0 0,-1 1 0 0 0,1 0 1 0 0,0 0-1 0 0,0 0 0 0 0,0 0 1 0 0,-1 1-1 0 0,1-1 0 0 0,0 1 0 0 0,-1 0 1 0 0,1 0-1 0 0,0 1 0 0 0,-1 0 1 0 0,1-1-1 0 0,0 1 0 0 0,0 1 0 0 0,-5 1 1 0 0,6-2-103 0 0,-1 1 1 0 0,1 0-1 0 0,0 0 1 0 0,0 0-1 0 0,0 1 1 0 0,0-1 0 0 0,0 1-1 0 0,0 0 1 0 0,1-1-1 0 0,-1 1 1 0 0,1 0-1 0 0,0 1 1 0 0,0-1-1 0 0,0 0 1 0 0,0 1 0 0 0,1-1-1 0 0,-1 1 1 0 0,1-1-1 0 0,0 1 1 0 0,-1 6-1 0 0,1-4-12 0 0,0-1-1 0 0,1 1 0 0 0,-1-1 0 0 0,1 0 0 0 0,0 1 1 0 0,1-1-1 0 0,-1 1 0 0 0,1-1 0 0 0,0 1 1 0 0,1-1-1 0 0,-1 0 0 0 0,1 0 0 0 0,0 0 0 0 0,4 7 1 0 0,-2-5-15 0 0,1 0 1 0 0,0 0-1 0 0,0-1 1 0 0,1 0-1 0 0,0 0 1 0 0,0 0-1 0 0,0-1 1 0 0,12 8-1 0 0,4 0-18 0 0,2 0-1 0 0,-1-2 1 0 0,2 0 0 0 0,49 13-1 0 0,-24-12-336 0 0,1-3 0 0 0,76 5 0 0 0,-44-6-2381 0 0,-78-8 2434 0 0,-23-4-12811 0 0</inkml:trace>
</inkml:ink>
</file>

<file path=ppt/ink/ink2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26:11.9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 1 3676 0 0,'0'0'6858'0'0,"-1"2"-7280"0"0,-1 2 412 0 0,1-1-1 0 0,-1 1 1 0 0,1 0 0 0 0,0 0 0 0 0,1 0 0 0 0,-1 0 0 0 0,1 0 0 0 0,-1 0 0 0 0,1 0 0 0 0,0 0 0 0 0,1 0 0 0 0,-1 0-1 0 0,1 0 1 0 0,0 0 0 0 0,0 0 0 0 0,0 0 0 0 0,0 0 0 0 0,0-1 0 0 0,1 1 0 0 0,0 0 0 0 0,3 4 0 0 0,5 9-338 0 0,2 0 0 0 0,0-1 0 0 0,16 16 1 0 0,-8-9-650 0 0,-4-3 183 0 0,-1 1 0 0 0,-1 1-1 0 0,0 0 1 0 0,-2 1 0 0 0,11 28 0 0 0,-11-17 361 0 0,-1 0 0 0 0,-1 1 0 0 0,5 39 0 0 0,-5 20 1934 0 0,-2 182 1 0 0,-25 17 886 0 0,1 0-1457 0 0,17-212-1248 0 0,3 1 1 0 0,4-2 0 0 0,3 1-1 0 0,24 84 1 0 0,-17-95-458 0 0,33 138-589 0 0,-38-144 1431 0 0,6 83 0 0 0,-17 164 4581 0 0,-4-242-3777 0 0,2-48-715 0 0,0 0-1 0 0,1 0 0 0 0,1 0 0 0 0,1 0 0 0 0,1-1 0 0 0,0 1 0 0 0,2-1 0 0 0,10 25 0 0 0,6 0-45 0 0,1-2 0 0 0,42 61 1 0 0,62 102-63 0 0,-103-159 10 0 0,-3 1 0 0 0,25 80 0 0 0,-32-81 364 0 0,-3 1 1 0 0,-1 0-1 0 0,-3 1 1 0 0,3 75-1 0 0,-6 83-96 0 0,0-149-508 0 0,17 89 0 0 0,13-11-1613 0 0,-17-74-322 0 0,14 97-1 0 0,-23-42 2904 0 0,-7 62 5148 0 0,-2-87-3557 0 0,2-64-2542 0 0,1-1-1 0 0,1 0 1 0 0,2 0-1 0 0,0 0 1 0 0,14 38-1 0 0,-12-54-1161 0 0,-7-11 1213 0 0,0 1 0 0 0,0-1 0 0 0,0 0 0 0 0,0 0 0 0 0,0 0-1 0 0,0 1 1 0 0,0-1 0 0 0,1 0 0 0 0,-1 0 0 0 0,0 0 0 0 0,0 1 0 0 0,0-1 0 0 0,0 0 0 0 0,1 0 0 0 0,-1 0 0 0 0,0 0 0 0 0,0 0-1 0 0,1 1 1 0 0,-1-1 0 0 0,0 0 0 0 0,0 0 0 0 0,0 0 0 0 0,1 0 0 0 0,-1 0 0 0 0,0 0 0 0 0,0 0 0 0 0,1 0 0 0 0,-1 0 0 0 0,0 0 0 0 0,0 0-1 0 0,1 0 1 0 0,-1 0 0 0 0,0 0 0 0 0,0 0 0 0 0,1 0 0 0 0,-1 0 0 0 0,0 0 0 0 0,0 0 0 0 0,1 0 0 0 0,-1-1 0 0 0,0 1 0 0 0,0 0-1 0 0,0 0 1 0 0,1 0 0 0 0,-1 0 0 0 0,0 0 0 0 0,0-1 0 0 0,0 1 0 0 0,1 0 0 0 0,3-10-3941 0 0</inkml:trace>
</inkml:ink>
</file>

<file path=ppt/ink/ink2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26:15.1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771 34 7477 0 0,'0'0'8450'0'0,"-5"-7"-8279"0"0,-17-18 40 0 0,22 25-208 0 0,0 0-1 0 0,-1 0 1 0 0,1 0 0 0 0,0 0 0 0 0,0 0-1 0 0,0-1 1 0 0,0 1 0 0 0,0 0 0 0 0,0 0-1 0 0,0 0 1 0 0,0 0 0 0 0,0 0 0 0 0,0 0 0 0 0,0 0-1 0 0,0 0 1 0 0,0 0 0 0 0,0 0 0 0 0,0 0-1 0 0,-1 0 1 0 0,1 0 0 0 0,0 0 0 0 0,0 0-1 0 0,0 0 1 0 0,0 0 0 0 0,0 0 0 0 0,0 0 0 0 0,0 0-1 0 0,0 0 1 0 0,0 0 0 0 0,0 0 0 0 0,-1 0-1 0 0,1 0 1 0 0,0 0 0 0 0,0 0 0 0 0,0 0-1 0 0,0 0 1 0 0,0 0 0 0 0,0 0 0 0 0,0 0-1 0 0,0 0 1 0 0,0 0 0 0 0,0 0 0 0 0,0 0 0 0 0,-1 0-1 0 0,1 0 1 0 0,0 0 0 0 0,0 0 0 0 0,0 0-1 0 0,0 1 1 0 0,0-1 0 0 0,0 0 0 0 0,0 0-1 0 0,0 0 1 0 0,0 0 0 0 0,0 0 0 0 0,0 0-1 0 0,0 0 1 0 0,0 0 0 0 0,0 0 0 0 0,0 0 0 0 0,0 0-1 0 0,0 1 1 0 0,0-1 0 0 0,0 0 0 0 0,0 0-1 0 0,0 0 1 0 0,0 0 0 0 0,0 0 0 0 0,1 11 128 0 0,5 11-32 0 0,22 48-400 0 0,-1-7-1274 0 0,-15-22 5 0 0,-1 2-1 0 0,-2-1 0 0 0,-2 1 1 0 0,2 58-1 0 0,-10 177 1956 0 0,0-274-306 0 0,-19 354 6643 0 0,-3 132-2437 0 0,28-281-3165 0 0,1 8-47 0 0,-19-1-351 0 0,-15-37-394 0 0,-18 207 26 0 0,45-349-336 0 0,-28 387 179 0 0,-109 390 181 0 0,114-694-273 0 0,-50 308 239 0 0,56-264-285 0 0,-20 136-48 0 0,25-233 154 0 0,-2 0 0 0 0,-34 92 0 0 0,-63 208 760 0 0,111-366-924 0 0,-65 264 332 0 0,49-180-280 0 0,-8 101 1 0 0,14 286 190 0 0,10-183 138 0 0,-4-141 4 0 0,0 370 129 0 0,31-291-800 0 0,-26-226 228 0 0,1-1 0 0 0,-1 1 0 0 0,0-1 0 0 0,0 1 0 0 0,0-1 0 0 0,0 1 0 0 0,0 0 0 0 0,0-1 0 0 0,0 1 0 0 0,0 0 0 0 0,0-1 0 0 0,0 1 0 0 0,0-1 0 0 0,0 1 0 0 0,0 0 0 0 0,0-1 0 0 0,0 1 0 0 0,-1-1 0 0 0,1 1 0 0 0,0-1 0 0 0,-1 1 0 0 0,1 0 0 0 0,-1 0 0 0 0,0-1 3 0 0,1 0 1 0 0,-1 0-1 0 0,1 0 1 0 0,-1 0-1 0 0,1 0 1 0 0,-1 0-1 0 0,1 0 1 0 0,-1-1-1 0 0,1 1 1 0 0,-1 0-1 0 0,0 0 1 0 0,1 0-1 0 0,-1-1 1 0 0,1 1-1 0 0,0 0 0 0 0,-1-1 1 0 0,1 1-1 0 0,-1 0 1 0 0,0-1-1 0 0,-22-25-1605 0 0,14 15 560 0 0,2 0 1 0 0,-1 0-1 0 0,-5-14 0 0 0,-7-26-4934 0 0,0-21-1205 0 0</inkml:trace>
</inkml:ink>
</file>

<file path=ppt/ink/ink2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26:17.5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1570 602 1160 0 0,'0'0'4433'0'0,"4"11"-4341"0"0,10 35 14 0 0,-13-44 270 0 0,-1 0 1 0 0,1 0-1 0 0,0 0 0 0 0,-1 0 0 0 0,0 0 1 0 0,1 0-1 0 0,-1 0 0 0 0,0 0 0 0 0,0 3 1 0 0,-1 1 2669 0 0,-19 1-1821 0 0,1-1-796 0 0,-1-1-1 0 0,0-2 1 0 0,-34 4-1 0 0,27-4-113 0 0,-48 6 328 0 0,0 3-1 0 0,1 4 1 0 0,-134 47 0 0 0,172-49-554 0 0,1 2 1 0 0,0 1 0 0 0,1 2 0 0 0,1 1 0 0 0,0 2 0 0 0,2 1 0 0 0,1 1-1 0 0,1 2 1 0 0,-36 40 0 0 0,-127 164 423 0 0,2 6 116 0 0,122-150-475 0 0,38-49-73 0 0,2 1-1 0 0,2 1 1 0 0,1 1-1 0 0,-28 66 1 0 0,46-87-33 0 0,2 1 1 0 0,1-1-1 0 0,0 1 1 0 0,1 0-1 0 0,1 0 1 0 0,1 0-1 0 0,1 0 1 0 0,3 28-1 0 0,0-29-16 0 0,0-1 1 0 0,1 1-1 0 0,1-1 0 0 0,0 0 1 0 0,12 23-1 0 0,3 1 15 0 0,26 40 0 0 0,-18-38 19 0 0,3-2 0 0 0,46 52-1 0 0,83 69 102 0 0,-49-51-37 0 0,107 100-147 0 0,-166-168 35 0 0,1-2 1 0 0,87 51-1 0 0,-70-56 25 0 0,1-3-1 0 0,2-3 1 0 0,0-4-1 0 0,94 23 1 0 0,453 96 204 0 0,-406-114-198 0 0,-69-11 304 0 0,605 120 311 0 0,-632-117-718 0 0,644 117-56 0 0,-290-89 92 0 0,1-20-61 0 0,-5 0 158 0 0,-414-28-52 0 0,358 27-104 0 0,1-16 11 0 0,-365-15 64 0 0,394-13 93 0 0,54-37-180 0 0,-5-40 105 0 0,-68-37-1 0 0,-348 99-23 0 0,-2-3 0 0 0,-1-4 1 0 0,102-66-1 0 0,-142 78 15 0 0,0-2-1 0 0,-2 0 1 0 0,-1-2 0 0 0,42-50-1 0 0,-50 50 1 0 0,-1-1-1 0 0,-1 0 1 0 0,-2-1 0 0 0,-1-1-1 0 0,22-56 1 0 0,-30 64-5 0 0,-2 0-1 0 0,-1-1 1 0 0,0 1 0 0 0,-2-1 0 0 0,-1 0 0 0 0,0 0-1 0 0,-2 0 1 0 0,0 0 0 0 0,-6-31 0 0 0,1 24-11 0 0,-2 1 1 0 0,-1 0-1 0 0,-1 0 1 0 0,-1 1-1 0 0,-2 0 1 0 0,-25-44-1 0 0,-5 5-35 0 0,-3 3 0 0 0,-2 1 0 0 0,-3 3 0 0 0,-3 2 0 0 0,-83-72-1 0 0,13 29 81 0 0,-223-141 0 0 0,-167-32-94 0 0,-21 44 34 0 0,328 144 16 0 0,-902-333-363 0 0,-103 41 328 0 0,150 109-158 0 0,300 127 220 0 0,-7 71 19 0 0,493 73 25 0 0,184 4-75 0 0,-90 18 0 0 0,-46 28-19 0 0,173-35 86 0 0,2 2-1 0 0,-61 30 1 0 0,82-33-10 0 0,0 1 0 0 0,2 2 1 0 0,0 1-1 0 0,-40 37 0 0 0,49-38-23 0 0,2 1 1 0 0,0 0-1 0 0,1 2 0 0 0,2-1 1 0 0,0 2-1 0 0,-20 41 0 0 0,22-37-25 0 0,2 2 0 0 0,1-1 0 0 0,2 1 0 0 0,0 1-1 0 0,2 0 1 0 0,2 0 0 0 0,0 0 0 0 0,2 0 0 0 0,3 54 0 0 0,1-69 6 0 0,0 0 1 0 0,1 0 0 0 0,1 0 0 0 0,0 0-1 0 0,1 0 1 0 0,13 26 0 0 0,-8-21 4 0 0,1-1 0 0 0,1-1 0 0 0,1 0 1 0 0,21 21-1 0 0,-7-12-18 0 0,1-1 1 0 0,1-1-1 0 0,1-2 0 0 0,2-1 1 0 0,42 24-1 0 0,-7-13-116 0 0,0-2 1 0 0,2-3-1 0 0,92 25 0 0 0,-48-25-749 0 0,159 19 0 0 0,-270-47 820 0 0,142 15-2331 0 0,-45-16-3949 0 0,-44-5 1177 0 0</inkml:trace>
</inkml:ink>
</file>

<file path=ppt/ink/ink2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26:18.2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0 637 5673 0 0,'0'0'5489'0'0,"14"-3"-4989"0"0,87-21 1064 0 0,211-38 2612 0 0,269-47-2029 0 0,472-4 79 0 0,-526 100-1846 0 0,-189 6-246 0 0,-327 7-125 0 0,1 0 3 0 0,0 0 0 0 0,1-2 0 0 0,16-2 0 0 0,-29 4-13 0 0,0 0-1 0 0,1 0 0 0 0,-1 0 1 0 0,0 0-1 0 0,0 0 1 0 0,1 0-1 0 0,-1 0 1 0 0,0-1-1 0 0,0 1 1 0 0,0 0-1 0 0,1 0 1 0 0,-1 0-1 0 0,0 0 0 0 0,0 0 1 0 0,0 0-1 0 0,1 0 1 0 0,-1 0-1 0 0,0-1 1 0 0,0 1-1 0 0,0 0 1 0 0,1 0-1 0 0,-1 0 1 0 0,0 0-1 0 0,0 0 0 0 0,0-1 1 0 0,0 1-1 0 0,0 0 1 0 0,0 0-1 0 0,1 0 1 0 0,-1-1-1 0 0,0 1 1 0 0,0 0-1 0 0,0 0 1 0 0,0-1-1 0 0,0 1 1 0 0,0 0-1 0 0,0 0 0 0 0,0 0 1 0 0,0-1-1 0 0,0 1 1 0 0,0 0-1 0 0,0 0 1 0 0,0-1-1 0 0,0 1 1 0 0,0 0-1 0 0,0 0 1 0 0,0 0-1 0 0,0-1 0 0 0,-1 1 1 0 0,1 0-1 0 0,0 0 1 0 0,0 0-1 0 0,0-1 1 0 0,0 1-1 0 0,0 0 1 0 0,0 0-1 0 0,-1 0 1 0 0,1 0-1 0 0,0-1 0 0 0,0 1 1 0 0,-1 0-1 0 0,-12-10-222 0 0,12 10 201 0 0,-38-23-767 0 0,-53-21 1 0 0,-11-6-57 0 0,86 40 774 0 0,1 0 0 0 0,0-1 0 0 0,-28-25 0 0 0,27 20 115 0 0,1 0-1 0 0,1-1 1 0 0,-18-25-1 0 0,33 42-19 0 0,0 0 0 0 0,0 0 0 0 0,0 0 0 0 0,0 0 0 0 0,0 0 0 0 0,0 0 0 0 0,0 0 0 0 0,0 0 0 0 0,0-1 0 0 0,0 1 0 0 0,0 0 0 0 0,0 0-1 0 0,0 0 1 0 0,0 0 0 0 0,0 0 0 0 0,0 0 0 0 0,0 0 0 0 0,0 0 0 0 0,0-1 0 0 0,0 1 0 0 0,0 0 0 0 0,0 0 0 0 0,0 0 0 0 0,0 0 0 0 0,0 0 0 0 0,0 0-1 0 0,0 0 1 0 0,0 0 0 0 0,1 0 0 0 0,-1 0 0 0 0,0-1 0 0 0,0 1 0 0 0,0 0 0 0 0,0 0 0 0 0,0 0 0 0 0,0 0 0 0 0,0 0 0 0 0,0 0 0 0 0,0 0-1 0 0,0 0 1 0 0,0 0 0 0 0,1 0 0 0 0,-1 0 0 0 0,0 0 0 0 0,8-2 352 0 0,13 2-376 0 0,-16 0 120 0 0,2 0-81 0 0,0 1 0 0 0,-1-1 1 0 0,1 1-1 0 0,0 1 0 0 0,0-1 1 0 0,-1 1-1 0 0,1 0 0 0 0,-1 1 0 0 0,1 0 1 0 0,-1 0-1 0 0,0 0 0 0 0,7 5 1 0 0,-4-1 6 0 0,-1 0 0 0 0,0 0-1 0 0,-1 1 1 0 0,0-1 0 0 0,0 2 0 0 0,0-1 0 0 0,7 14 0 0 0,-5-6-6 0 0,-1 0 0 0 0,0 1 0 0 0,-2 0 0 0 0,0 1 0 0 0,-1-1 0 0 0,0 1 0 0 0,-2 0 0 0 0,0 0 0 0 0,-1 0 0 0 0,0 1 0 0 0,-2-1 0 0 0,-2 22 0 0 0,1-30-123 0 0,-1 1-1 0 0,0-1 1 0 0,-1 0-1 0 0,-1 0 1 0 0,1 0-1 0 0,-1-1 1 0 0,-1 1-1 0 0,0-1 1 0 0,-9 13-1 0 0,-8 16-2427 0 0,22-38 2382 0 0,0 0-1 0 0,0 0 1 0 0,1 0 0 0 0,-1 0 0 0 0,0 0-1 0 0,0 0 1 0 0,0 0 0 0 0,0 0 0 0 0,1 0-1 0 0,-1 0 1 0 0,0 0 0 0 0,0 0 0 0 0,0 0-1 0 0,1 0 1 0 0,-1 0 0 0 0,0 0 0 0 0,0 0-1 0 0,0 0 1 0 0,0 0 0 0 0,1 0 0 0 0,-1 0-1 0 0,0 1 1 0 0,2 2-2605 0 0,-2-3 2605 0 0,0 0 0 0 0,0 0-1 0 0,0 0 1 0 0,0 1 0 0 0,0-1 0 0 0,-1 0 0 0 0,1 0-1 0 0,0 0 1 0 0,0 0 0 0 0,0 1 0 0 0,0-1-1 0 0,0 0 1 0 0,0 0 0 0 0,0 0 0 0 0,19-10-5574 0 0,7-5 200 0 0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39:44.9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27 160 2824 0 0,'-10'-49'4629'0'0,"-7"-43"7628"0"0,28 132-7572 0 0,3 7-4114 0 0,54 336-61 0 0,-66-371-766 0 0,0-1-1 0 0,0 1 1 0 0,1-1 0 0 0,6 16-1 0 0,-8-24 144 0 0,0 0 0 0 0,1 0 0 0 0,-1-1 0 0 0,1 1-1 0 0,0 0 1 0 0,0-1 0 0 0,0 1 0 0 0,0-1 0 0 0,0 0 0 0 0,0 0 0 0 0,1 0 0 0 0,-1 0 0 0 0,1 0-1 0 0,0 0 1 0 0,-1 0 0 0 0,1-1 0 0 0,0 0 0 0 0,0 1 0 0 0,0-1 0 0 0,6 1 0 0 0,2 0-315 0 0,1-1 1 0 0,-1-1-1 0 0,0 0 1 0 0,0 0-1 0 0,0-1 0 0 0,0 0 1 0 0,0-1-1 0 0,0-1 1 0 0,0 1-1 0 0,0-2 1 0 0,-1 0-1 0 0,1 0 1 0 0,-1 0-1 0 0,17-12 1 0 0,1-2 449 0 0,-2-1 0 0 0,0-1 0 0 0,42-42 1 0 0,-57 51 501 0 0,-1 0 1 0 0,0-1-1 0 0,-1 0 1 0 0,0-1-1 0 0,13-25 0 0 0,-19 34-381 0 0,-1-1-1 0 0,0 1 1 0 0,-1-1-1 0 0,1 0 0 0 0,-1 0 1 0 0,0 1-1 0 0,0-1 0 0 0,0 0 1 0 0,-1 0-1 0 0,1 0 1 0 0,-1 0-1 0 0,-1 0 0 0 0,1 0 1 0 0,-1 1-1 0 0,1-1 0 0 0,-1 0 1 0 0,-1 0-1 0 0,1 0 1 0 0,-1 1-1 0 0,0-1 0 0 0,0 1 1 0 0,-3-6-1 0 0,0 4-45 0 0,0 0 0 0 0,0 0 0 0 0,0 1 0 0 0,-1 0 0 0 0,1 0 0 0 0,-1 0 0 0 0,-1 0 0 0 0,1 1 0 0 0,-1 0 0 0 0,1 0 0 0 0,-1 1 0 0 0,0 0 0 0 0,0 0 0 0 0,-1 1 0 0 0,1 0 0 0 0,-1 0 0 0 0,1 1 0 0 0,-1 0 0 0 0,1 0 0 0 0,-1 0 0 0 0,0 1 0 0 0,1 0 0 0 0,-1 1 0 0 0,0 0 0 0 0,1 0 0 0 0,-8 3 0 0 0,9-2-62 0 0,0 0 0 0 0,1 1 0 0 0,0 0 0 0 0,-1 0 0 0 0,1 0 0 0 0,0 1 1 0 0,1 0-1 0 0,-1 0 0 0 0,0 0 0 0 0,1 0 0 0 0,0 1 0 0 0,0-1 0 0 0,1 1 0 0 0,-1 0 0 0 0,1 1 0 0 0,0-1 1 0 0,0 0-1 0 0,1 1 0 0 0,0 0 0 0 0,-2 5 0 0 0,2-4-37 0 0,0 0 0 0 0,0 0 0 0 0,1 0 1 0 0,-1 1-1 0 0,2-1 0 0 0,-1 0 0 0 0,1 0 0 0 0,0 1 1 0 0,1-1-1 0 0,0 0 0 0 0,0 0 0 0 0,0 0 0 0 0,1 0 0 0 0,0 0 1 0 0,0 0-1 0 0,6 11 0 0 0,-3-11-107 0 0,0 0 0 0 0,0 0 0 0 0,1 0 0 0 0,0 0 0 0 0,0-1 0 0 0,0 0 0 0 0,1 0 0 0 0,0-1 0 0 0,0 0 1 0 0,1 0-1 0 0,-1 0 0 0 0,1-1 0 0 0,0 0 0 0 0,0-1 0 0 0,1 0 0 0 0,-1 0 0 0 0,1-1 0 0 0,-1 0 0 0 0,1 0 0 0 0,0-1 0 0 0,0 0 0 0 0,-1-1 0 0 0,1 0 0 0 0,12-1 0 0 0,-17 0-37 0 0,-1 1-1 0 0,1-1 0 0 0,-1 0 0 0 0,0 0 0 0 0,0 0 0 0 0,1-1 0 0 0,-1 1 1 0 0,0-1-1 0 0,0 0 0 0 0,0 0 0 0 0,0 0 0 0 0,-1 0 0 0 0,4-2 1 0 0,-2-1-363 0 0,0 1 1 0 0,-1-1-1 0 0,1 1 1 0 0,-1-1 0 0 0,0 0-1 0 0,0-1 1 0 0,2-5-1 0 0,0-3-930 0 0,0 0 0 0 0,-1-1 0 0 0,-1 1 0 0 0,0-1 0 0 0,1-19-1 0 0,1-109-239 0 0,-6 113 4752 0 0,-1 0 0 0 0,-12-53 0 0 0,8 48 3626 0 0,54 126-5346 0 0,49 108-887 0 0,-88-175-1003 0 0,-1 0 1 0 0,0 1 0 0 0,-2 0-1 0 0,-1 0 1 0 0,-2 1 0 0 0,2 41 0 0 0,-5-59-324 0 0,0 0 0 0 0,0 1 1 0 0,-1-1-1 0 0,0 0 0 0 0,-1 0 1 0 0,0 1-1 0 0,-3 9 0 0 0,5-18 767 0 0,-1 1-1 0 0,1-1 1 0 0,0 1-1 0 0,0-1 1 0 0,0 0-1 0 0,0 1 1 0 0,0-1-1 0 0,-1 1 1 0 0,1-1-1 0 0,0 0 1 0 0,0 1-1 0 0,-1-1 1 0 0,1 0-1 0 0,0 1 1 0 0,0-1-1 0 0,-1 0 1 0 0,1 0-1 0 0,-1 1 1 0 0,1-1-1 0 0,0 0 1 0 0,-1 0-1 0 0,1 1 1 0 0,0-1-1 0 0,-1 0 1 0 0,1 0-1 0 0,-1 0 1 0 0,0 0 84 0 0,1 0-1 0 0,-1 0 1 0 0,1-1-1 0 0,-1 1 1 0 0,1 0-1 0 0,-1-1 1 0 0,1 1-1 0 0,-1 0 1 0 0,1-1-1 0 0,0 1 1 0 0,-1-1 0 0 0,1 1-1 0 0,0-1 1 0 0,-1 1-1 0 0,1 0 1 0 0,0-1-1 0 0,-1 0 1 0 0,-9-28 1863 0 0,10 26-1786 0 0,-3-9 581 0 0,0 0-1 0 0,1 0 1 0 0,0 0 0 0 0,1 0-1 0 0,1 0 1 0 0,0 0 0 0 0,0 0-1 0 0,4-19 1 0 0,-3 25-571 0 0,1 0 0 0 0,-1 1 0 0 0,1-1 0 0 0,0 1 0 0 0,0 0 0 0 0,1-1 0 0 0,-1 1 1 0 0,1 0-1 0 0,0 0 0 0 0,1 1 0 0 0,-1-1 0 0 0,1 1 0 0 0,0-1 0 0 0,0 1 0 0 0,0 0 0 0 0,1 1 0 0 0,-1-1 0 0 0,1 1 0 0 0,10-6 0 0 0,-8 6-56 0 0,1 0-1 0 0,-1 1 0 0 0,1-1 0 0 0,-1 1 0 0 0,1 1 0 0 0,0 0 0 0 0,0 0 0 0 0,-1 0 0 0 0,1 1 0 0 0,0 0 0 0 0,14 2 0 0 0,-17-1 38 0 0,0 0 0 0 0,0 1 1 0 0,0-1-1 0 0,0 1 0 0 0,0 0 0 0 0,0 0 0 0 0,0 1 0 0 0,-1-1 0 0 0,1 1 0 0 0,-1 0 0 0 0,0 0 0 0 0,0 1 0 0 0,0-1 0 0 0,0 1 1 0 0,0 0-1 0 0,-1 0 0 0 0,0 0 0 0 0,4 5 0 0 0,0 6 312 0 0,8 20 0 0 0,6 9-172 0 0,-20-42-208 0 0,1 1 0 0 0,0-1-1 0 0,0 0 1 0 0,1 0 0 0 0,-1 1-1 0 0,0-2 1 0 0,1 1-1 0 0,0 0 1 0 0,-1 0 0 0 0,1-1-1 0 0,0 0 1 0 0,-1 1 0 0 0,1-1-1 0 0,0 0 1 0 0,0 0 0 0 0,0-1-1 0 0,0 1 1 0 0,0 0 0 0 0,0-1-1 0 0,1 0 1 0 0,4 0-1 0 0,6 0-317 0 0,0-1 0 0 0,0-1 0 0 0,19-4 0 0 0,-15 3-1145 0 0,1 0-1 0 0,-1 1 0 0 0,20 1 1 0 0,-34 1 667 0 0,14-1-2370 0 0,-5-2-1851 0 0,0-3-693 0 0</inkml:trace>
</inkml:ink>
</file>

<file path=ppt/ink/ink2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26:18.5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84 139 8777 0 0,'0'0'4064'0'0,"4"-13"-2609"0"0,11-37 51 0 0,-13 32 23 0 0,-2 18-1503 0 0,0 0 1 0 0,0 0-1 0 0,0 0 1 0 0,0-1-1 0 0,-1 1 1 0 0,1 0-1 0 0,0 0 1 0 0,0-1-1 0 0,0 1 1 0 0,0 0-1 0 0,0 0 1 0 0,0 0-1 0 0,0 0 1 0 0,-1-1-1 0 0,1 1 1 0 0,0 0-1 0 0,0 0 1 0 0,0 0-1 0 0,0 0 1 0 0,-1 0-1 0 0,1-1 1 0 0,0 1-1 0 0,0 0 1 0 0,0 0-1 0 0,-1 0 1 0 0,1 0-1 0 0,0 0 1 0 0,0 0-1 0 0,0 0 1 0 0,-1 0-1 0 0,1 0 1 0 0,0 0-1 0 0,-2 0 36 0 0,1 0-1 0 0,-1 1 0 0 0,1-1 1 0 0,0 1-1 0 0,-1-1 0 0 0,1 1 1 0 0,0 0-1 0 0,-1 0 0 0 0,-1 1 1 0 0,3-2-38 0 0,-7 5 93 0 0,0 1 0 0 0,0 0-1 0 0,1 0 1 0 0,0 0 0 0 0,1 0 0 0 0,-1 1 0 0 0,1 0-1 0 0,0 0 1 0 0,1 1 0 0 0,0-1 0 0 0,0 1 0 0 0,1 0-1 0 0,-1 0 1 0 0,2 0 0 0 0,-1 1 0 0 0,1-1-1 0 0,-1 12 1 0 0,3-15-98 0 0,0-1-1 0 0,0 1 0 0 0,1 0 0 0 0,-1-1 1 0 0,1 1-1 0 0,0-1 0 0 0,1 1 1 0 0,-1-1-1 0 0,1 1 0 0 0,0-1 1 0 0,0 0-1 0 0,3 5 0 0 0,-1-3-4 0 0,0 0 1 0 0,1-1-1 0 0,-1 1 0 0 0,2-1 1 0 0,-1 0-1 0 0,0 0 0 0 0,8 4 0 0 0,0-1 7 0 0,0 0 0 0 0,0-1-1 0 0,1-1 1 0 0,0 0 0 0 0,0-1-1 0 0,29 7 1 0 0,-25-8 2 0 0,-1-2 0 0 0,1 0 0 0 0,-1 0 0 0 0,19-2 0 0 0,-29-1-8 0 0,-1 1 0 0 0,1-1 0 0 0,-1-1 0 0 0,1 1-1 0 0,-1-1 1 0 0,7-3 0 0 0,-9 3 1 0 0,-1 1-1 0 0,0-1 1 0 0,-1 0 0 0 0,1 0-1 0 0,0 0 1 0 0,0 0-1 0 0,-1 0 1 0 0,1-1 0 0 0,-1 1-1 0 0,0-1 1 0 0,0 0-1 0 0,3-4 1 0 0,-3 3-5 0 0,0 0 0 0 0,-1 1 0 0 0,0-1-1 0 0,0 0 1 0 0,0 0 0 0 0,0 0 0 0 0,-1 1 0 0 0,1-1 0 0 0,-1 0-1 0 0,0 0 1 0 0,0 0 0 0 0,0 0 0 0 0,-1 0 0 0 0,1 0 0 0 0,-1 0 0 0 0,0 1-1 0 0,0-1 1 0 0,-1 0 0 0 0,1 1 0 0 0,-1-1 0 0 0,1 0 0 0 0,-1 1-1 0 0,-4-5 1 0 0,-3-5-12 0 0,-1 0 0 0 0,0 1 0 0 0,-1 1 0 0 0,-17-16 0 0 0,-9-3-292 0 0,-2 2 1 0 0,-55-31-1 0 0,60 39-423 0 0,5 0-1361 0 0,50 33-5163 0 0,10 4 3617 0 0,-10-9 570 0 0</inkml:trace>
</inkml:ink>
</file>

<file path=ppt/ink/ink2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26:18.9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4468 0 0,'0'0'15406'0'0,"10"14"-15052"0"0,34 43-144 0 0,-36-46-178 0 0,1 0 1 0 0,1-1-1 0 0,0 0 0 0 0,0 0 1 0 0,1-1-1 0 0,0-1 0 0 0,1 0 1 0 0,-1 0-1 0 0,17 7 1 0 0,-18-11-67 0 0,1 0 0 0 0,0 0 0 0 0,0-1 0 0 0,0 0 0 0 0,0-1 0 0 0,1 0 0 0 0,-1-1 0 0 0,1 0 0 0 0,-1-1 0 0 0,16-2 0 0 0,-22 1 32 0 0,0 0 1 0 0,1 0-1 0 0,-1 0 0 0 0,0-1 0 0 0,0 0 1 0 0,-1 0-1 0 0,1 0 0 0 0,0-1 1 0 0,-1 1-1 0 0,9-7 0 0 0,-4 1 202 0 0,0 0 0 0 0,0-1-1 0 0,11-15 1 0 0,-20 24-174 0 0,0 0 1 0 0,0-1 0 0 0,1 1-1 0 0,-1 0 1 0 0,0-1-1 0 0,0 1 1 0 0,0 0-1 0 0,0 0 1 0 0,1-1-1 0 0,-1 1 1 0 0,0 0-1 0 0,0 0 1 0 0,1 0-1 0 0,-1-1 1 0 0,0 1-1 0 0,0 0 1 0 0,1 0-1 0 0,-1 0 1 0 0,0 0 0 0 0,0 0-1 0 0,1-1 1 0 0,-1 1-1 0 0,0 0 1 0 0,1 0-1 0 0,-1 0 1 0 0,0 0-1 0 0,1 0 1 0 0,-1 0-1 0 0,0 0 1 0 0,1 0-1 0 0,-1 0 1 0 0,0 0-1 0 0,1 0 1 0 0,-1 0-1 0 0,1 1 1 0 0,5 9 98 0 0,-3-3-159 0 0,16 31-60 0 0,2 4-1358 0 0,-8-15-2413 0 0</inkml:trace>
</inkml:ink>
</file>

<file path=ppt/ink/ink2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26:19.1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9353 0 0,'0'0'9701'0'0,"13"1"-9396"0"0,-5 0-254 0 0,-3-1-17 0 0,0 0 0 0 0,0 1 1 0 0,1 0-1 0 0,-1 0 0 0 0,9 3 0 0 0,-11-3-22 0 0,-1 1 1 0 0,0-1-1 0 0,0 0 0 0 0,0 1 0 0 0,0-1 0 0 0,0 1 0 0 0,0-1 0 0 0,0 1 1 0 0,0 0-1 0 0,0 0 0 0 0,-1 0 0 0 0,1 0 0 0 0,-1 0 0 0 0,0 1 0 0 0,1-1 0 0 0,-1 0 1 0 0,0 1-1 0 0,1 2 0 0 0,9 30-71 0 0,-2 1-1 0 0,-1 1 1 0 0,-1 0 0 0 0,-2 0 0 0 0,-2 0-1 0 0,-3 67 1 0 0,-13 4-2774 0 0,6-73-357 0 0,-13 35 0 0 0,11-42-1355 0 0</inkml:trace>
</inkml:ink>
</file>

<file path=ppt/ink/ink2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26:19.5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1 416 9821 0 0,'0'0'1240'0'0,"1"-13"-343"0"0,0-1-648 0 0,0 6-74 0 0,-1 0-1 0 0,2 0 1 0 0,-1 1 0 0 0,1-1 0 0 0,0 0-1 0 0,0 1 1 0 0,1-1 0 0 0,4-7-1 0 0,6-13 588 0 0,2 1 0 0 0,1 1 0 0 0,27-34 0 0 0,-31 44-626 0 0,2 1-1 0 0,0 1 1 0 0,1 1-1 0 0,0 0 1 0 0,1 0-1 0 0,23-12 1 0 0,-19 14 115 0 0,0 0 1 0 0,0 2 0 0 0,27-9 0 0 0,-37 15-96 0 0,0 0 0 0 0,1 1 0 0 0,-1 0 0 0 0,1 1 0 0 0,0 0 0 0 0,-1 0 0 0 0,1 1 0 0 0,20 3 0 0 0,-29-3-123 0 0,1 1 0 0 0,-1-1 0 0 0,1 1 0 0 0,-1 0 0 0 0,0 0 0 0 0,1 0 0 0 0,-1 0 0 0 0,0 1 0 0 0,0-1 0 0 0,0 1 0 0 0,0-1 0 0 0,0 1 0 0 0,0 0 0 0 0,3 3 0 0 0,-2-1 12 0 0,-1-1 0 0 0,1 1 0 0 0,-1 0 1 0 0,0 0-1 0 0,0 1 0 0 0,-1-1 0 0 0,3 8 1 0 0,-1 4 47 0 0,-1 0 1 0 0,0 0 0 0 0,-2 27 0 0 0,0-36-80 0 0,-2 50-75 0 0,-3-1 0 0 0,-24 111 0 0 0,24-146-925 0 0,1 1 0 0 0,1 0 0 0 0,-1 42 0 0 0,4-63 734 0 0,0 0-1 0 0,0 0 1 0 0,0 0-1 0 0,0 0 1 0 0,0 0-1 0 0,0 0 1 0 0,0 0-1 0 0,1 0 1 0 0,-1 0-1 0 0,0 0 1 0 0,1 0-1 0 0,-1 0 1 0 0,1 0 0 0 0,-1 0-1 0 0,1 0 1 0 0,-1 0-1 0 0,1 0 1 0 0,0 0-1 0 0,-1-1 1 0 0,1 1-1 0 0,0 0 1 0 0,0 0-1 0 0,0-1 1 0 0,0 1-1 0 0,-1-1 1 0 0,1 1-1 0 0,0-1 1 0 0,0 1-1 0 0,0-1 1 0 0,0 1-1 0 0,0-1 1 0 0,0 0-1 0 0,0 1 1 0 0,2-1-1 0 0,8 2-4072 0 0</inkml:trace>
</inkml:ink>
</file>

<file path=ppt/ink/ink2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26:19.8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1 231 7961 0 0,'0'0'10455'0'0,"8"2"-10348"0"0,-1 0-89 0 0,0 0-1 0 0,-1 0 1 0 0,1 1-1 0 0,0 0 1 0 0,-1 0-1 0 0,12 8 1 0 0,-3-1-151 0 0,-1 0 1 0 0,2-1 0 0 0,-1-1-1 0 0,21 9 1 0 0,-29-15-86 0 0,0 1 1 0 0,0-1-1 0 0,0 0 0 0 0,1-1 0 0 0,-1 0 1 0 0,1 0-1 0 0,-1 0 0 0 0,1-1 1 0 0,-1 0-1 0 0,0-1 0 0 0,1 0 1 0 0,10-2-1 0 0,-11 1 122 0 0,-1-1 0 0 0,-1 0 0 0 0,1 0 0 0 0,0 0 0 0 0,-1-1 0 0 0,1 1 0 0 0,-1-1 0 0 0,0 0 0 0 0,0-1 0 0 0,-1 0 0 0 0,1 1 0 0 0,4-8 0 0 0,-4 4 142 0 0,1 1 0 0 0,-1-2 0 0 0,-1 1 0 0 0,1-1 0 0 0,-1 1 0 0 0,-1-1 1 0 0,5-15-1 0 0,-6 14 125 0 0,-1 1 0 0 0,0-1 0 0 0,0 1 0 0 0,-1-1 0 0 0,-1 1 1 0 0,1-1-1 0 0,-1 1 0 0 0,-1-1 0 0 0,0 1 0 0 0,0 0 0 0 0,-1 0 1 0 0,0 0-1 0 0,0 0 0 0 0,-1 0 0 0 0,0 1 0 0 0,-1-1 0 0 0,-9-11 1 0 0,14 19-173 0 0,0 1 0 0 0,0 0 1 0 0,0-1-1 0 0,0 1 1 0 0,0 0-1 0 0,0 0 1 0 0,-1-1-1 0 0,1 1 1 0 0,0 0-1 0 0,0-1 0 0 0,0 1 1 0 0,-1 0-1 0 0,1 0 1 0 0,0-1-1 0 0,0 1 1 0 0,-1 0-1 0 0,1 0 1 0 0,0 0-1 0 0,0-1 0 0 0,-1 1 1 0 0,1 0-1 0 0,0 0 1 0 0,-1 0-1 0 0,1 0 1 0 0,0 0-1 0 0,-1 0 1 0 0,1 0-1 0 0,0-1 1 0 0,-1 1-1 0 0,1 0 0 0 0,0 0 1 0 0,-1 0-1 0 0,1 0 1 0 0,0 0-1 0 0,0 1 1 0 0,-1-1-1 0 0,0 0 1 0 0,1 1 2 0 0,-1 0 0 0 0,1 0 0 0 0,0 0 0 0 0,-1 0 1 0 0,1 0-1 0 0,0-1 0 0 0,0 1 0 0 0,0 0 0 0 0,-1 1 1 0 0,1-1-1 0 0,1 2 0 0 0,3 32 245 0 0,-1-27-195 0 0,0 0 1 0 0,0-1-1 0 0,1 1 1 0 0,0-1 0 0 0,1 1-1 0 0,0-1 1 0 0,0-1 0 0 0,0 1-1 0 0,1-1 1 0 0,0 0-1 0 0,0 0 1 0 0,0 0 0 0 0,1-1-1 0 0,0 0 1 0 0,0-1 0 0 0,0 1-1 0 0,13 5 1 0 0,-1-3 92 0 0,-1 0 0 0 0,1-2 1 0 0,1 0-1 0 0,-1 0 0 0 0,1-2 1 0 0,27 1-1 0 0,-2-2 357 0 0,-44-2-527 0 0,-1 0 1 0 0,0 0-1 0 0,0 0 1 0 0,0 0-1 0 0,1-1 0 0 0,-1 1 1 0 0,0 0-1 0 0,0 0 1 0 0,0 0-1 0 0,0 0 0 0 0,1 0 1 0 0,-1-1-1 0 0,0 1 1 0 0,0 0-1 0 0,0 0 1 0 0,0 0-1 0 0,0-1 0 0 0,0 1 1 0 0,0 0-1 0 0,0 0 1 0 0,1-1-1 0 0,-1 1 1 0 0,0 0-1 0 0,0 0 0 0 0,0 0 1 0 0,0-1-1 0 0,0 1 1 0 0,0 0-1 0 0,0 0 0 0 0,0-1 1 0 0,0 1-1 0 0,-1 0 1 0 0,1 0-1 0 0,0 0 1 0 0,0-1-1 0 0,0 1 0 0 0,0 0 1 0 0,0 0-1 0 0,0 0 1 0 0,0-1-1 0 0,0 1 1 0 0,-1 0-1 0 0,1 0 0 0 0,0 0 1 0 0,0 0-1 0 0,0-1 1 0 0,0 1-1 0 0,-1 0 0 0 0,1 0 1 0 0,0 0-1 0 0,0 0 1 0 0,0 0-1 0 0,-1 0 1 0 0,1-1-1 0 0,0 1 0 0 0,0 0 1 0 0,0 0-1 0 0,-1 0 1 0 0,-3-1-575 0 0,1 1 0 0 0,-1 0 1 0 0,1-1-1 0 0,-1 1 0 0 0,-4 1 1 0 0,-19-3-6737 0 0,15-2 1718 0 0</inkml:trace>
</inkml:ink>
</file>

<file path=ppt/ink/ink2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27:45.5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676 113 5733 0 0,'0'0'7104'0'0,"4"-13"-6579"0"0,12-39 10 0 0,-16 51-511 0 0,1 1 0 0 0,-1-1 0 0 0,0 0 0 0 0,0 0 1 0 0,0 0-1 0 0,0 0 0 0 0,1 1 0 0 0,-1-1 0 0 0,0 0 0 0 0,0 0 1 0 0,-1 0-1 0 0,1 0 0 0 0,0 1 0 0 0,0-1 0 0 0,0 0 1 0 0,-1 0-1 0 0,1 0 0 0 0,0 1 0 0 0,-1-1 0 0 0,1 0 0 0 0,0 0 1 0 0,-1 1-1 0 0,1-1 0 0 0,-1 0 0 0 0,1 1 0 0 0,-1-1 1 0 0,0 0-1 0 0,1 1 0 0 0,-1-1 0 0 0,0 1 0 0 0,1-1 1 0 0,-1 1-1 0 0,0-1 0 0 0,1 1 0 0 0,-1 0 0 0 0,0-1 0 0 0,-1 1 1 0 0,-1-2 112 0 0,-5-1 22 0 0,1 0 0 0 0,-1 0 0 0 0,0 0 0 0 0,0 1 1 0 0,0 0-1 0 0,0 1 0 0 0,-14-1 0 0 0,-60 2 379 0 0,80 0-523 0 0,-34 3 194 0 0,0 2 0 0 0,1 1 0 0 0,-36 11 0 0 0,-101 43 282 0 0,149-51-404 0 0,0 2 1 0 0,-27 17 0 0 0,44-24-91 0 0,0 0 0 0 0,0 0 1 0 0,1 0-1 0 0,0 1 0 0 0,0 0 0 0 0,0 0 1 0 0,0 0-1 0 0,1 1 0 0 0,-1-1 0 0 0,1 1 1 0 0,1 0-1 0 0,-1 0 0 0 0,-2 7 0 0 0,6-10 1 0 0,-1-1 0 0 0,0 0 0 0 0,1 1-1 0 0,-1-1 1 0 0,1 1 0 0 0,0-1-1 0 0,0 1 1 0 0,0-1 0 0 0,0 1 0 0 0,0-1-1 0 0,1 1 1 0 0,-1-1 0 0 0,1 1-1 0 0,-1-1 1 0 0,1 1 0 0 0,0-1 0 0 0,0 0-1 0 0,0 0 1 0 0,0 1 0 0 0,1-1 0 0 0,-1 0-1 0 0,1 0 1 0 0,-1 0 0 0 0,1 0-1 0 0,-1 0 1 0 0,1-1 0 0 0,2 3 0 0 0,5 2 34 0 0,0 1 0 0 0,1-1 0 0 0,0-1 0 0 0,17 8 1 0 0,-22-10-15 0 0,116 42 136 0 0,-11-5-104 0 0,-93-32-13 0 0,1 0-1 0 0,-1 2 1 0 0,0 0 0 0 0,15 13-1 0 0,-29-21 17 0 0,0 1-1 0 0,0-1 1 0 0,0 1 0 0 0,0 0-1 0 0,-1 0 1 0 0,1 0 0 0 0,-1 0-1 0 0,0 0 1 0 0,0 1 0 0 0,0-1-1 0 0,0 1 1 0 0,0-1 0 0 0,-1 1-1 0 0,0 0 1 0 0,1 0-1 0 0,-2 0 1 0 0,1-1 0 0 0,0 1-1 0 0,-1 0 1 0 0,1 0 0 0 0,-1 0-1 0 0,0 0 1 0 0,-1 0 0 0 0,1 0-1 0 0,-1 0 1 0 0,1 0 0 0 0,-1 0-1 0 0,0 0 1 0 0,-1-1 0 0 0,1 1-1 0 0,-1 0 1 0 0,0-1 0 0 0,-2 5-1 0 0,-8 7 5 0 0,-1-1 1 0 0,0 0-1 0 0,-1-1 0 0 0,-1-1 1 0 0,0 0-1 0 0,0-1 0 0 0,-21 10 0 0 0,31-17-313 0 0,-1-1-1 0 0,1 0 1 0 0,-1-1-1 0 0,0 0 0 0 0,0 0 1 0 0,0 0-1 0 0,-1 0 1 0 0,1-1-1 0 0,-8 0 1 0 0,13-1 163 0 0,1 0 0 0 0,-1 0 0 0 0,0 0 0 0 0,1 0 0 0 0,-1-1 0 0 0,1 1 0 0 0,-1 0 0 0 0,1 0 0 0 0,-1-1 0 0 0,1 1 0 0 0,-1 0 0 0 0,1-1 0 0 0,-1 1 0 0 0,1-1 0 0 0,0 1 0 0 0,-1 0 0 0 0,1-1 0 0 0,-1 1 0 0 0,1-1 0 0 0,0 1 0 0 0,0-1 1 0 0,-1 1-1 0 0,1-1 0 0 0,0 0 0 0 0,0 1 0 0 0,-1-1 0 0 0,1 1 0 0 0,0-1 0 0 0,0 1 0 0 0,0-1 0 0 0,0 0 0 0 0,-1-24-3422 0 0,1 20 2235 0 0,0 3 588 0 0,0-1 1 0 0,0 1-1 0 0,1-1 1 0 0,-1 1 0 0 0,0-1-1 0 0,2-4 1 0 0,15-26-4815 0 0</inkml:trace>
</inkml:ink>
</file>

<file path=ppt/ink/ink2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27:45.8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15 7461 0 0,'0'0'5204'0'0,"14"-3"-4118"0"0,42-8-248 0 0,-55 11-799 0 0,0 0-1 0 0,0 0 1 0 0,0 0-1 0 0,0 0 1 0 0,0 0-1 0 0,0 0 1 0 0,0 0-1 0 0,0 0 1 0 0,0 1-1 0 0,0-1 0 0 0,0 0 1 0 0,0 1-1 0 0,0-1 1 0 0,0 1-1 0 0,0-1 1 0 0,0 1-1 0 0,0-1 1 0 0,-1 1-1 0 0,1 0 1 0 0,0-1-1 0 0,0 1 1 0 0,0 0-1 0 0,-1 0 1 0 0,1-1-1 0 0,1 3 0 0 0,-1 0 79 0 0,0 0 0 0 0,0-1-1 0 0,0 1 1 0 0,0 0-1 0 0,0 0 1 0 0,0 5-1 0 0,0-2 128 0 0,5 27 226 0 0,-1 0 0 0 0,1 46 0 0 0,1 11-432 0 0,-5-77-130 0 0,11 112-1379 0 0,-12-42-4088 0 0,-1-82 5313 0 0,1 1-192 0 0,-1-1 0 0 0,0 0 0 0 0,-1 0 0 0 0,1 0 0 0 0,0 0 0 0 0,0 0 0 0 0,0 1 0 0 0,-1-1 0 0 0,1 0 0 0 0,0 0 0 0 0,-1 0 0 0 0,1 0 0 0 0,-1 0 0 0 0,-1 2 0 0 0,-4 0-3557 0 0</inkml:trace>
</inkml:ink>
</file>

<file path=ppt/ink/ink2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27:46.1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0 242 4164 0 0,'0'0'8721'0'0,"17"-11"-8388"0"0,55-37-125 0 0,-67 45-194 0 0,1 0 0 0 0,0 0 0 0 0,0 1 1 0 0,-1-1-1 0 0,1 1 0 0 0,0 1 0 0 0,1-1 0 0 0,9-1 1 0 0,2 0-12 0 0,61-12 7 0 0,43-11-18 0 0,-102 20 69 0 0,0 0 1 0 0,0-1 0 0 0,34-19-1 0 0,-51 24-16 0 0,-1 1 0 0 0,1-1 0 0 0,-1 0 0 0 0,0 0 0 0 0,1 0-1 0 0,-1 0 1 0 0,0-1 0 0 0,0 1 0 0 0,0 0 0 0 0,3-6 0 0 0,-5 7-5 0 0,0 0 1 0 0,1 0 0 0 0,-1 0-1 0 0,0 1 1 0 0,1-1-1 0 0,-1 0 1 0 0,0 0-1 0 0,0 0 1 0 0,0 0-1 0 0,0 0 1 0 0,0 0 0 0 0,0 0-1 0 0,0 0 1 0 0,0 0-1 0 0,0 0 1 0 0,0 0-1 0 0,0 0 1 0 0,-1 0 0 0 0,1 1-1 0 0,0-1 1 0 0,-1 0-1 0 0,1 0 1 0 0,-1 0-1 0 0,1 0 1 0 0,-1 1-1 0 0,1-1 1 0 0,-1 0 0 0 0,0 0-1 0 0,1 1 1 0 0,-1-1-1 0 0,0 0 1 0 0,1 1-1 0 0,-1-1 1 0 0,0 1 0 0 0,0-1-1 0 0,0 1 1 0 0,0-1-1 0 0,-1 1 1 0 0,-4-3 70 0 0,1 1 0 0 0,-1 0 1 0 0,0 1-1 0 0,0-1 0 0 0,0 1 1 0 0,0 0-1 0 0,0 1 0 0 0,0-1 1 0 0,0 1-1 0 0,-1 1 0 0 0,-7 0 0 0 0,1 1 54 0 0,0 1 0 0 0,1 0 0 0 0,0 1 0 0 0,-17 7-1 0 0,19-7-68 0 0,1 0 1 0 0,1 1-1 0 0,-1 0 0 0 0,1 1 0 0 0,0 0 0 0 0,0 0 0 0 0,-10 10 1 0 0,15-12-87 0 0,0-1-1 0 0,0 1 1 0 0,1-1 0 0 0,-1 1 0 0 0,1 0 0 0 0,0 0 0 0 0,0 0 0 0 0,0 0 0 0 0,0 1 0 0 0,1-1 0 0 0,0 0-1 0 0,0 1 1 0 0,0-1 0 0 0,0 1 0 0 0,1-1 0 0 0,-1 1 0 0 0,1-1 0 0 0,1 8 0 0 0,0-8-13 0 0,0 0 0 0 0,0-1 0 0 0,1 1 0 0 0,-1-1 0 0 0,1 1 0 0 0,0-1 0 0 0,0 0 0 0 0,0 0 0 0 0,0 0 0 0 0,1 0 0 0 0,-1 0-1 0 0,1 0 1 0 0,0-1 0 0 0,-1 1 0 0 0,1-1 0 0 0,1 0 0 0 0,-1 1 0 0 0,0-2 0 0 0,0 1 0 0 0,5 2 0 0 0,1 0-179 0 0,0-1 1 0 0,0 1-1 0 0,0-1 0 0 0,0-1 0 0 0,1 0 0 0 0,17 2 1 0 0,-19-4-173 0 0,-1 1 1 0 0,0-2 0 0 0,1 1 0 0 0,-1-1-1 0 0,8-1 1 0 0,-11 1-71 0 0,0-1 0 0 0,0 1-1 0 0,0-1 1 0 0,0 0 0 0 0,-1 0 0 0 0,1 0-1 0 0,0 0 1 0 0,-1-1 0 0 0,7-5 0 0 0,-7 5-110 0 0,0 0-265 0 0,0 0 0 0 0,0 0 0 0 0,0-1 0 0 0,0 1 0 0 0,0-1 0 0 0,2-5-1 0 0,9-17-3516 0 0</inkml:trace>
</inkml:ink>
</file>

<file path=ppt/ink/ink2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27:46.4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6621 0 0,'0'0'11318'0'0,"11"9"-10874"0"0,4 2-255 0 0,18 18 1 0 0,-31-27-170 0 0,0 1 0 0 0,0-1 1 0 0,0 1-1 0 0,-1 0 0 0 0,1-1 0 0 0,-1 1 1 0 0,1 0-1 0 0,-1 0 0 0 0,0 0 0 0 0,0 0 1 0 0,0 0-1 0 0,-1 0 0 0 0,1 1 1 0 0,-1-1-1 0 0,1 5 0 0 0,0 5 17 0 0,10 52-31 0 0,12 68-925 0 0,-1-47-3571 0 0,-21-83 3963 0 0,7 16-6085 0 0</inkml:trace>
</inkml:ink>
</file>

<file path=ppt/ink/ink2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27:46.7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1 4164 0 0,'0'0'10847'0'0,"-1"5"-10437"0"0,-1 14 155 0 0,0 0 1 0 0,2 0 0 0 0,0 1-1 0 0,5 32 1 0 0,0-23-464 0 0,1 0 0 0 0,16 44 0 0 0,-21-70-215 0 0,0 0 0 0 0,1 0 0 0 0,-1 0 0 0 0,1 0-1 0 0,-1 0 1 0 0,1 0 0 0 0,0 0 0 0 0,0-1 0 0 0,0 1 0 0 0,1-1 0 0 0,-1 1 0 0 0,0-1-1 0 0,1 0 1 0 0,0 0 0 0 0,-1 0 0 0 0,4 1 0 0 0,-1-1-581 0 0,1 0 0 0 0,-1 0 0 0 0,0-1 0 0 0,0 0 0 0 0,1 0 1 0 0,-1 0-1 0 0,1 0 0 0 0,8-1 0 0 0,3-3-3237 0 0,5-9-1021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35:43.1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6 1016 0 0,'0'0'21483'0'0,"0"-2"-21227"0"0,-1-2-166 0 0,3 6-5 0 0,4 13-225 0 0,-3-9-575 0 0,-1 0 0 0 0,0 0 0 0 0,0 1-1 0 0,0 7 1 0 0,-2-14 477 0 0,0 1-1 0 0,0-1 0 0 0,0 1 0 0 0,0-1 0 0 0,0 1 0 0 0,0-1 0 0 0,0 1 0 0 0,0-1 0 0 0,0 1 1 0 0,-1-1-1 0 0,1 1 0 0 0,0-1 0 0 0,0 1 0 0 0,0-1 0 0 0,-1 1 0 0 0,1-1 0 0 0,-1 1 0 0 0,-18 2-14435 0 0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39:45.9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106 80 6261 0 0,'0'0'14503'0'0,"-2"-13"-13864"0"0,-7-36-180 0 0,9 48-443 0 0,-1 0 1 0 0,1 0-1 0 0,0 0 1 0 0,0 1-1 0 0,0-1 0 0 0,-1 0 1 0 0,1 0-1 0 0,0 1 1 0 0,-1-1-1 0 0,1 0 1 0 0,-1 1-1 0 0,1-1 0 0 0,-1 0 1 0 0,1 1-1 0 0,-1-1 1 0 0,1 1-1 0 0,-1-1 0 0 0,1 1 1 0 0,-1-1-1 0 0,0 1 1 0 0,1-1-1 0 0,-1 1 1 0 0,0 0-1 0 0,0-1 0 0 0,1 1 1 0 0,-1 0-1 0 0,0-1 1 0 0,0 1-1 0 0,1 0 0 0 0,-1 0 1 0 0,0 0-1 0 0,0 0 1 0 0,0 0-1 0 0,1 0 1 0 0,-1 0-1 0 0,0 0 0 0 0,0 0 1 0 0,1 0-1 0 0,-1 0 1 0 0,0 1-1 0 0,0-1 0 0 0,0 0 1 0 0,0 1-1 0 0,-2 0 38 0 0,0-1-41 0 0,1 1 0 0 0,-1 0 0 0 0,1 0 0 0 0,0 0 0 0 0,-1 1 0 0 0,1-1 1 0 0,0 0-1 0 0,0 1 0 0 0,0 0 0 0 0,0-1 0 0 0,0 1 0 0 0,0 0 0 0 0,0 0 0 0 0,1 0 0 0 0,-1 0 0 0 0,-1 4 0 0 0,-1 0 14 0 0,0 0-1 0 0,1 0 0 0 0,0 1 1 0 0,-5 13-1 0 0,7-15 11 0 0,-1 0-1 0 0,1 1 1 0 0,0-1 0 0 0,0 8-1 0 0,1-12-30 0 0,0-1-1 0 0,0 1 1 0 0,0 0-1 0 0,0 0 0 0 0,0-1 1 0 0,0 1-1 0 0,0 0 1 0 0,0-1-1 0 0,0 1 1 0 0,1 0-1 0 0,-1 0 0 0 0,0-1 1 0 0,0 1-1 0 0,1 0 1 0 0,-1-1-1 0 0,0 1 1 0 0,1 0-1 0 0,-1-1 0 0 0,0 1 1 0 0,1-1-1 0 0,-1 1 1 0 0,1 0-1 0 0,-1-1 0 0 0,1 1 1 0 0,0-1-1 0 0,-1 0 1 0 0,1 1-1 0 0,-1-1 1 0 0,1 1-1 0 0,0-1 0 0 0,-1 0 1 0 0,1 0-1 0 0,0 1 1 0 0,0-1-1 0 0,-1 0 1 0 0,1 0-1 0 0,0 0 0 0 0,0 1 1 0 0,1-1 18 0 0,0-1 1 0 0,0 1 0 0 0,-1 0 0 0 0,1 0-1 0 0,0 0 1 0 0,0-1 0 0 0,-1 1-1 0 0,1-1 1 0 0,0 0 0 0 0,-1 1-1 0 0,1-1 1 0 0,0 0 0 0 0,-1 0-1 0 0,1 0 1 0 0,-1 0 0 0 0,0 0-1 0 0,1 0 1 0 0,1-2 0 0 0,5-5 433 0 0,-9 10-361 0 0,-1 1 0 0 0,1-1 0 0 0,-1 0-1 0 0,1 1 1 0 0,0-1 0 0 0,0 1 0 0 0,0-1 0 0 0,0 1-1 0 0,0-1 1 0 0,0 1 0 0 0,0 5 0 0 0,-3 34-199 0 0,4-40 105 0 0,0 0-1 0 0,1 0 1 0 0,-1 0-1 0 0,0 0 1 0 0,1 0-1 0 0,0 0 1 0 0,-1-1-1 0 0,1 1 1 0 0,0 0-1 0 0,0 0 1 0 0,0 0 0 0 0,0-1-1 0 0,0 1 1 0 0,0 0-1 0 0,1-1 1 0 0,-1 1-1 0 0,0-1 1 0 0,1 0-1 0 0,-1 1 1 0 0,1-1-1 0 0,0 0 1 0 0,-1 0-1 0 0,1 0 1 0 0,0 0-1 0 0,0 0 1 0 0,0 0-1 0 0,0 0 1 0 0,2 0-1 0 0,5 1-73 0 0,-1 0 0 0 0,0 0-1 0 0,1-1 1 0 0,-1 0 0 0 0,13-1 0 0 0,43-7-2120 0 0,-64 7 2177 0 0,0 0 1 0 0,0 0-1 0 0,0 0 0 0 0,0 0 1 0 0,0 0-1 0 0,1 0 1 0 0,-1 0-1 0 0,0 0 1 0 0,0 0-1 0 0,0 0 0 0 0,0 0 1 0 0,0 0-1 0 0,0 0 1 0 0,0 0-1 0 0,0 0 0 0 0,0 0 1 0 0,1 0-1 0 0,-1 0 1 0 0,0 0-1 0 0,0 0 1 0 0,0 0-1 0 0,0 0 0 0 0,0 0 1 0 0,0 0-1 0 0,0 0 1 0 0,0 0-1 0 0,0 0 0 0 0,0 0 1 0 0,0 0-1 0 0,1 0 1 0 0,-1 0-1 0 0,0-1 1 0 0,0 1-1 0 0,0 0 0 0 0,0 0 1 0 0,0 0-1 0 0,0 0 1 0 0,0 0-1 0 0,0 0 0 0 0,0 0 1 0 0,0 0-1 0 0,0 0 1 0 0,0 0-1 0 0,0-1 1 0 0,0 1-1 0 0,0 0 0 0 0,0 0 1 0 0,0 0-1 0 0,0 0 1 0 0,0 0-1 0 0,0 0 1 0 0,-5-3-381 0 0,4 3 195 0 0,1 12-1433 0 0,2-12 1687 0 0,-1 0 0 0 0,1 0-1 0 0,-1 0 1 0 0,1 0-1 0 0,-1-1 1 0 0,0 1-1 0 0,1-1 1 0 0,-1 1-1 0 0,1-1 1 0 0,-1 1-1 0 0,0-1 1 0 0,0 0-1 0 0,1 1 1 0 0,-1-1-1 0 0,0 0 1 0 0,0 0-1 0 0,0 0 1 0 0,2-2-1 0 0,-1 0-13 0 0,-1 1 0 0 0,1-1-1 0 0,-1 1 1 0 0,0-1 0 0 0,1 1 0 0 0,-1-1-1 0 0,0 0 1 0 0,-1 0 0 0 0,2-3-1 0 0,-1 1 23 0 0,-1 0-1 0 0,1-1 0 0 0,-1 1 1 0 0,0 0-1 0 0,0 0 0 0 0,-1-1 0 0 0,1 1 1 0 0,-1 0-1 0 0,0 0 0 0 0,-3-8 1 0 0,-1 4-23 0 0,0 2 0 0 0,0-1 0 0 0,-1 1 0 0 0,1-1 0 0 0,-2 2 0 0 0,1-1 0 0 0,-1 1 0 0 0,0 0 0 0 0,0 0 1 0 0,-1 1-1 0 0,1 0 0 0 0,-1 0 0 0 0,-1 1 0 0 0,1 0 0 0 0,0 0 0 0 0,-17-4 0 0 0,25 8-84 0 0,-1 0 1 0 0,0-1-1 0 0,1 1 1 0 0,-1 0-1 0 0,1 0 0 0 0,-1 0 1 0 0,0 0-1 0 0,1 0 1 0 0,-1 0-1 0 0,1 0 0 0 0,-1 0 1 0 0,1 0-1 0 0,-1 0 1 0 0,0 1-1 0 0,1-1 1 0 0,-1 0-1 0 0,1 0 0 0 0,-1 0 1 0 0,1 1-1 0 0,-1-1 1 0 0,1 0-1 0 0,-1 1 0 0 0,1-1 1 0 0,-1 0-1 0 0,1 1 1 0 0,-1-1-1 0 0,1 1 0 0 0,-1-1 1 0 0,1 1-1 0 0,0-1 1 0 0,-1 1-1 0 0,1-1 0 0 0,0 1 1 0 0,0-1-1 0 0,-1 1 1 0 0,1-1-1 0 0,0 1 0 0 0,0 0 1 0 0,0-1-1 0 0,0 1 1 0 0,0-1-1 0 0,0 1 0 0 0,0 0 1 0 0,0-1-1 0 0,0 1 1 0 0,0-1-1 0 0,0 1 0 0 0,0 0 1 0 0,0-1-1 0 0,0 1 1 0 0,0 2-265 0 0,1 0 1 0 0,-1 0-1 0 0,1 0 1 0 0,0 0-1 0 0,0 0 1 0 0,0 0-1 0 0,0 0 1 0 0,3 5 0 0 0,-1-4-261 0 0,0 0 0 0 0,1 0 0 0 0,-1-1 0 0 0,1 1 0 0 0,0-1 1 0 0,0 0-1 0 0,0 0 0 0 0,1-1 0 0 0,-1 1 0 0 0,1-1 0 0 0,-1 0 0 0 0,1 0 1 0 0,8 2-1 0 0,-10-3 493 0 0,1 0 0 0 0,0-1 0 0 0,0 1 1 0 0,0-1-1 0 0,-1 0 0 0 0,1 0 0 0 0,0 0 0 0 0,5-1 1 0 0,-7 0 380 0 0,1 1 0 0 0,-1-1 1 0 0,1 0-1 0 0,-1 0 1 0 0,0 0-1 0 0,1 0 0 0 0,-1 0 1 0 0,0-1-1 0 0,0 1 1 0 0,0-1-1 0 0,0 1 0 0 0,4-5 1 0 0,6-8 2213 0 0,-7 8-1538 0 0,0 1 0 0 0,0-1 1 0 0,0 1-1 0 0,12-9 0 0 0,-15 13-856 0 0,1-1 0 0 0,-1 1-1 0 0,1 0 1 0 0,0 0-1 0 0,-1 0 1 0 0,1 0 0 0 0,0 0-1 0 0,0 1 1 0 0,0-1-1 0 0,-1 1 1 0 0,1 0 0 0 0,0 0-1 0 0,0 0 1 0 0,0 0-1 0 0,0 0 1 0 0,-1 1-1 0 0,4 0 1 0 0,-2 0-55 0 0,-1 0 1 0 0,1 0-1 0 0,-1 1 0 0 0,1-1 0 0 0,-1 1 1 0 0,0-1-1 0 0,0 1 0 0 0,0 0 1 0 0,0 1-1 0 0,0-1 0 0 0,0 0 0 0 0,0 1 1 0 0,-1 0-1 0 0,1-1 0 0 0,-1 1 1 0 0,0 0-1 0 0,0 0 0 0 0,0 0 0 0 0,0 1 1 0 0,0-1-1 0 0,-1 0 0 0 0,0 1 1 0 0,2 5-1 0 0,0 4-90 0 0,0 1 1 0 0,-1 0-1 0 0,-1 0 1 0 0,0 25-1 0 0,14-49-50 0 0,0-3 51 0 0,-4 4 100 0 0,0 0-1 0 0,18-12 0 0 0,-24 18-54 0 0,-1 1 0 0 0,1 0 1 0 0,0 0-1 0 0,0 0 0 0 0,0 0 0 0 0,0 1 0 0 0,1 0 1 0 0,-1 0-1 0 0,0 1 0 0 0,8-1 0 0 0,-3 1-71 0 0,-2 0-23 0 0,1 0-1 0 0,15 2 1 0 0,-21-1-88 0 0,0 0 1 0 0,0 0-1 0 0,0 0 0 0 0,0 0 1 0 0,-1 0-1 0 0,1 1 0 0 0,0-1 1 0 0,-1 1-1 0 0,1 0 0 0 0,-1-1 1 0 0,4 5-1 0 0,0 0-839 0 0,10 10-1652 0 0,-6-3-6748 0 0</inkml:trace>
</inkml:ink>
</file>

<file path=ppt/ink/ink2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27:47.0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197 29 5489 0 0,'0'0'8849'0'0,"-14"-4"-8212"0"0,-46-16-119 0 0,58 20-463 0 0,-1-1 0 0 0,1 0 0 0 0,-1 0 0 0 0,1 1 0 0 0,-1-1 0 0 0,0 1 0 0 0,1 0 0 0 0,-1 0 0 0 0,0 0 0 0 0,1 0 0 0 0,-1 0 0 0 0,1 1 0 0 0,-1-1 1 0 0,0 1-1 0 0,1 0 0 0 0,-1-1 0 0 0,1 1 0 0 0,0 0 0 0 0,-1 1 0 0 0,1-1 0 0 0,0 0 0 0 0,-1 1 0 0 0,1-1 0 0 0,0 1 0 0 0,0 0 0 0 0,0-1 0 0 0,0 1 0 0 0,1 0 0 0 0,-1 0 0 0 0,0 1 0 0 0,-1 2 0 0 0,1-1-1 0 0,0 1 1 0 0,0-1-1 0 0,0 0 1 0 0,1 1-1 0 0,0-1 1 0 0,0 1-1 0 0,0-1 1 0 0,1 1-1 0 0,-1 0 1 0 0,1-1-1 0 0,0 1 1 0 0,0 0-1 0 0,1 0 0 0 0,0 5 1 0 0,1-6-12 0 0,-1-1-1 0 0,0 0 1 0 0,1 1 0 0 0,-1-1-1 0 0,1 0 1 0 0,0 0 0 0 0,0 0 0 0 0,5 4-1 0 0,23 22 204 0 0,-14-14-114 0 0,7 3-48 0 0,-19-16-70 0 0,1 1 0 0 0,-1 0 1 0 0,0 0-1 0 0,-1 1 0 0 0,1-1 0 0 0,-1 1 0 0 0,4 4 0 0 0,-7-7-6 0 0,1 0-1 0 0,0 0 0 0 0,-1 0 0 0 0,0 0 0 0 0,1 0 1 0 0,-1 0-1 0 0,0 0 0 0 0,1 1 0 0 0,-1-1 0 0 0,0 0 1 0 0,0 0-1 0 0,0 0 0 0 0,0 0 0 0 0,0 1 0 0 0,0-1 1 0 0,0 0-1 0 0,-1 0 0 0 0,1 0 0 0 0,0 0 0 0 0,-1 1 1 0 0,1-1-1 0 0,-1 0 0 0 0,1 0 0 0 0,-1 0 0 0 0,1 0 1 0 0,-1 0-1 0 0,0 0 0 0 0,0 0 0 0 0,1 0 0 0 0,-1-1 1 0 0,0 1-1 0 0,0 0 0 0 0,-1 1 0 0 0,-5 3 23 0 0,1-1 0 0 0,-1 1-1 0 0,-14 6 1 0 0,11-6-36 0 0,4-2-235 0 0,0 0-1 0 0,0 0 1 0 0,0 0 0 0 0,-1-1-1 0 0,1 0 1 0 0,-1-1-1 0 0,0 1 1 0 0,0-1-1 0 0,1 0 1 0 0,-10-1-1 0 0,16 0 132 0 0,-1 0-1 0 0,0 0 1 0 0,0 0-1 0 0,1 0 1 0 0,-1 0-1 0 0,0 0 1 0 0,1 0-1 0 0,-1-1 1 0 0,0 1 0 0 0,1 0-1 0 0,-1 0 1 0 0,0-1-1 0 0,1 1 1 0 0,-1 0-1 0 0,1-1 1 0 0,-1 1-1 0 0,1-1 1 0 0,-1 1-1 0 0,1-1 1 0 0,-1 1-1 0 0,0-2 1 0 0,0 1-556 0 0,0 0 0 0 0,1-1 0 0 0,-1 1 0 0 0,1-1 0 0 0,-1 0 0 0 0,1 1 0 0 0,-1-1-1 0 0,1 1 1 0 0,0-1 0 0 0,0-2 0 0 0,0-13-5465 0 0</inkml:trace>
</inkml:ink>
</file>

<file path=ppt/ink/ink2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27:47.4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10 10273 0 0,'0'0'5916'0'0,"15"-2"-5003"0"0,5-2-551 0 0,22 0 0 0 0,-40 4-321 0 0,0 0 0 0 0,0 1 0 0 0,1-1 1 0 0,-1 0-1 0 0,0 1 0 0 0,0-1 0 0 0,0 1 0 0 0,1-1 0 0 0,-1 1 0 0 0,0 0 0 0 0,0 0 0 0 0,0 0 0 0 0,0 0 0 0 0,0 1 0 0 0,-1-1 0 0 0,1 0 0 0 0,0 1 0 0 0,-1-1 0 0 0,1 1 0 0 0,-1 0 0 0 0,1 0 0 0 0,1 2 0 0 0,1 1 56 0 0,5 7-13 0 0,-1 0-1 0 0,0 0 0 0 0,-1 1 1 0 0,0 0-1 0 0,-1 0 1 0 0,0 0-1 0 0,7 26 1 0 0,-8-16-280 0 0,0 1 0 0 0,-2-1 0 0 0,0 0 0 0 0,-1 27 0 0 0,-2-41-194 0 0,-1-1 0 0 0,0 1 0 0 0,-1-1 0 0 0,0 1-1 0 0,0-1 1 0 0,0 1 0 0 0,-1-1 0 0 0,-1 0 0 0 0,-6 12 0 0 0,8-15-162 0 0,-1-1 1 0 0,1 0-1 0 0,-1 0 1 0 0,0 0-1 0 0,0-1 0 0 0,-1 1 1 0 0,1-1-1 0 0,-1 0 1 0 0,1 0-1 0 0,-1 0 1 0 0,0 0-1 0 0,0 0 0 0 0,-1-1 1 0 0,1 0-1 0 0,0 0 1 0 0,-1 0-1 0 0,1-1 0 0 0,-1 1 1 0 0,-5 0-1 0 0,9-2 662 0 0,0 0-1 0 0,0 0 1 0 0,0 0 0 0 0,0 0-1 0 0,0 0 1 0 0,0 0-1 0 0,0 0 1 0 0,1 0-1 0 0,-1 0 1 0 0,0-1 0 0 0,0 1-1 0 0,0 0 1 0 0,0-1-1 0 0,0 1 1 0 0,0-1-1 0 0,1 1 1 0 0,-1-1 0 0 0,0 1-1 0 0,0-1 1 0 0,0 0-1 0 0,1 1 1 0 0,-1-1-1 0 0,1 0 1 0 0,-1 0 0 0 0,0 1-1 0 0,1-1 1 0 0,-1 0-1 0 0,1 0 1 0 0,0 0-1 0 0,-1 0 1 0 0,1 1-1 0 0,0-1 1 0 0,-1 0 0 0 0,1 0-1 0 0,0 0 1 0 0,0 0-1 0 0,0 0 1 0 0,0 0-1 0 0,0 0 1 0 0,0-2 0 0 0,0 0 285 0 0,0 0 1 0 0,0-1 0 0 0,0 1-1 0 0,1 0 1 0 0,-1-1 0 0 0,1 1 0 0 0,0 0-1 0 0,0 0 1 0 0,0 0 0 0 0,1 0-1 0 0,1-4 1 0 0,6-5-2 0 0,1 1 0 0 0,0 0 0 0 0,0 0 0 0 0,1 1 0 0 0,0 1 0 0 0,15-10 0 0 0,8-3-115 0 0,37-18 1 0 0,-49 29-183 0 0,1 1 0 0 0,37-11-1 0 0,-48 18-3 0 0,0 0 1 0 0,0 1-1 0 0,0 0 0 0 0,0 1 0 0 0,0 0 0 0 0,0 1 0 0 0,16 1 1 0 0,-25 0-59 0 0,0-1 0 0 0,0 1 0 0 0,-1 0 0 0 0,1 0 0 0 0,0 0 0 0 0,-1 0 0 0 0,1 0 0 0 0,-1 1 0 0 0,1-1 0 0 0,-1 1 0 0 0,0-1 0 0 0,1 1 0 0 0,-1 0 0 0 0,0 0 0 0 0,0 0 0 0 0,0 0-1 0 0,-1 0 1 0 0,1 0 0 0 0,0 1 0 0 0,-1-1 0 0 0,0 1 0 0 0,1-1 0 0 0,-1 1 0 0 0,0-1 0 0 0,0 1 0 0 0,0 0 0 0 0,-1 0 0 0 0,1-1 0 0 0,0 5 0 0 0,0 3-39 0 0,-1-1-1 0 0,0 1 1 0 0,0 0-1 0 0,-1-1 0 0 0,0 1 1 0 0,0-1-1 0 0,-4 14 0 0 0,2-11-720 0 0,0-1 0 0 0,1 1-1 0 0,1 0 1 0 0,0 17-1 0 0,1-28 492 0 0,0 0-1 0 0,0-1 1 0 0,0 1-1 0 0,0 0 0 0 0,0-1 1 0 0,0 1-1 0 0,1 0 1 0 0,-1-1-1 0 0,0 1 0 0 0,0 0 1 0 0,0-1-1 0 0,1 1 0 0 0,-1 0 1 0 0,0-1-1 0 0,1 1 1 0 0,-1-1-1 0 0,1 1 0 0 0,0 0 1 0 0,4 1-4200 0 0,3-1-888 0 0</inkml:trace>
</inkml:ink>
</file>

<file path=ppt/ink/ink2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27:47.9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207 6 9653 0 0,'0'0'2953'0'0,"-13"-1"-2115"0"0,-44-4 91 0 0,52 5-779 0 0,-1 1 0 0 0,1-1 0 0 0,-1 1 0 0 0,1 0 0 0 0,0 1 0 0 0,0-1 0 0 0,-1 1 0 0 0,1 0 0 0 0,0 1 0 0 0,0-1 0 0 0,1 1 0 0 0,-1 0 0 0 0,0 0 0 0 0,1 0 0 0 0,0 1 0 0 0,0-1 0 0 0,0 1 0 0 0,-6 8 0 0 0,5-6-88 0 0,1 0-1 0 0,0 0 1 0 0,0 0 0 0 0,1 1-1 0 0,0 0 1 0 0,0 0 0 0 0,0 0-1 0 0,1 0 1 0 0,0 0 0 0 0,0 0-1 0 0,1 0 1 0 0,0 1 0 0 0,0-1-1 0 0,1 0 1 0 0,0 1 0 0 0,0-1-1 0 0,1 1 1 0 0,0-1 0 0 0,3 12 0 0 0,-3-12-67 0 0,1-1 1 0 0,1 1-1 0 0,0-1 0 0 0,0 0 1 0 0,0 1-1 0 0,0-2 1 0 0,1 1-1 0 0,0 0 1 0 0,0-1-1 0 0,1 1 1 0 0,-1-1-1 0 0,1 0 1 0 0,0-1-1 0 0,1 1 1 0 0,-1-1-1 0 0,1 0 1 0 0,0-1-1 0 0,0 1 1 0 0,0-1-1 0 0,0 0 1 0 0,8 2-1 0 0,-5-2-212 0 0,1-1-1 0 0,0 0 1 0 0,0 0-1 0 0,0-1 1 0 0,0 0-1 0 0,0-1 1 0 0,0 0 0 0 0,0-1-1 0 0,0 0 1 0 0,0-1-1 0 0,0 0 1 0 0,0 0 0 0 0,0-1-1 0 0,-1 0 1 0 0,0-1-1 0 0,1 0 1 0 0,-1 0-1 0 0,0-1 1 0 0,11-8 0 0 0,24-17-3323 0 0,40-37 1 0 0,-63 48 4404 0 0,32-38-1 0 0,-47 49 70 0 0,0 0-1 0 0,0-1 0 0 0,-1 1 1 0 0,0-1-1 0 0,-1 0 0 0 0,5-16 1 0 0,-9 25-865 0 0,0 0 1 0 0,0 0-1 0 0,0 0 0 0 0,1-1 1 0 0,-1 1-1 0 0,0 0 1 0 0,0 0-1 0 0,0 0 1 0 0,0 0-1 0 0,0 0 1 0 0,0 0-1 0 0,0-1 0 0 0,0 1 1 0 0,0 0-1 0 0,0 0 1 0 0,1 0-1 0 0,-1 0 1 0 0,0 0-1 0 0,0 0 1 0 0,0 0-1 0 0,0 0 0 0 0,0 0 1 0 0,0 0-1 0 0,1 0 1 0 0,-1 0-1 0 0,0-1 1 0 0,0 1-1 0 0,0 0 1 0 0,0 0-1 0 0,0 0 0 0 0,0 0 1 0 0,1 0-1 0 0,-1 0 1 0 0,0 0-1 0 0,0 0 1 0 0,0 0-1 0 0,0 0 0 0 0,1 1 1 0 0,6 3 959 0 0,12 16-1324 0 0,-8-8 584 0 0,29 21-208 0 0,-28-24-72 0 0,-1 0 0 0 0,0 1 0 0 0,0 0 0 0 0,16 21 0 0 0,-25-29 16 0 0,-1 0-1 0 0,1 0 1 0 0,-1 0-1 0 0,0 0 0 0 0,0 0 1 0 0,0 1-1 0 0,0-1 0 0 0,0 0 1 0 0,-1 1-1 0 0,1-1 1 0 0,-1 0-1 0 0,0 1 0 0 0,1-1 1 0 0,-1 1-1 0 0,0-1 1 0 0,0 1-1 0 0,0-1 0 0 0,-1 1 1 0 0,0 2-1 0 0,0-2 36 0 0,0-1-1 0 0,0 1 1 0 0,-1-1 0 0 0,1 0-1 0 0,-1 1 1 0 0,1-1 0 0 0,-1 0-1 0 0,0 0 1 0 0,0 0 0 0 0,0 0-1 0 0,0 0 1 0 0,-1 0 0 0 0,1 0 0 0 0,0-1-1 0 0,-1 0 1 0 0,-3 3 0 0 0,-8 2-23 0 0,-1 0 1 0 0,0-1-1 0 0,0 0 1 0 0,-25 4-1 0 0,-66 3-1610 0 0,55-7 116 0 0,49-5 1382 0 0,-138 20-7843 0 0,73-6 2301 0 0</inkml:trace>
</inkml:ink>
</file>

<file path=ppt/ink/ink2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27:48.4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5012 1 10377 0 0,'0'0'1758'0'0,"-15"6"-1074"0"0,-48 22 291 0 0,-95 48 1957 0 0,41-19-1866 0 0,-368 141 1588 0 0,-9-21-1698 0 0,265-97-380 0 0,-740 281 781 0 0,19 50-656 0 0,418-150-326 0 0,17 25-244 0 0,308-153-135 0 0,143-88-116 0 0,-62 58 0 0 0,74-52-309 0 0,48-46 191 0 0,-1 0 0 0 0,1 1 1 0 0,0 0-1 0 0,0 0 0 0 0,1 0 1 0 0,0 0-1 0 0,-5 13 0 0 0,8-19 192 0 0,0 0 1 0 0,0 1-1 0 0,0-1 0 0 0,0 0 0 0 0,-1 0 0 0 0,1 1 0 0 0,0-1 0 0 0,0 0 1 0 0,0 1-1 0 0,1-1 0 0 0,-1 0 0 0 0,0 1 0 0 0,0-1 0 0 0,0 0 0 0 0,0 0 1 0 0,0 1-1 0 0,0-1 0 0 0,0 0 0 0 0,0 1 0 0 0,0-1 0 0 0,1 0 0 0 0,-1 0 1 0 0,0 1-1 0 0,0-1 0 0 0,0 0 0 0 0,1 0 0 0 0,-1 0 0 0 0,0 1 0 0 0,0-1 0 0 0,1 0 1 0 0,-1 0-1 0 0,0 0 0 0 0,0 0 0 0 0,1 0 0 0 0,-1 1 0 0 0,0-1 0 0 0,0 0 1 0 0,1 0-1 0 0,-1 0 0 0 0,0 0 0 0 0,1 0 0 0 0,-1 0 0 0 0,0 0 0 0 0,1 0 1 0 0,-1 0-1 0 0,0 0 0 0 0,0 0 0 0 0,1 0 0 0 0,18-4-1606 0 0,-3-3 687 0 0,-1 0 1 0 0,0-2-1 0 0,0 1 1 0 0,-1-2 0 0 0,21-18-1 0 0,-17 14 112 0 0,45-35-2412 0 0,-7 4-950 0 0</inkml:trace>
</inkml:ink>
</file>

<file path=ppt/ink/ink2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27:49.0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50 416 0 0,'0'0'13225'0'0,"15"-8"-12384"0"0,50-24-127 0 0,-62 31-645 0 0,0-1 1 0 0,0 1-1 0 0,0 0 0 0 0,0 0 1 0 0,0 0-1 0 0,0 0 0 0 0,1 1 1 0 0,-1-1-1 0 0,0 1 0 0 0,0 0 0 0 0,1 0 1 0 0,-1 0-1 0 0,5 1 0 0 0,1 0 92 0 0,23 4 599 0 0,0 2 1 0 0,0 1-1 0 0,53 21 0 0 0,-42-14-361 0 0,34 12 106 0 0,231 73 988 0 0,172 28-434 0 0,164 45-302 0 0,339 112-436 0 0,-755-222-415 0 0,80 25-124 0 0,-179-52-455 0 0,-121-34 452 0 0,-6-2 24 0 0,0 1 0 0 0,0-1 0 0 0,1 0 1 0 0,-1 1-1 0 0,0 0 0 0 0,0-1 0 0 0,0 1 0 0 0,0 0 0 0 0,3 2 0 0 0,-19-3-1949 0 0,-70-2-5662 0 0,29 2 2279 0 0</inkml:trace>
</inkml:ink>
</file>

<file path=ppt/ink/ink2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27:49.9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107 99 912 0 0,'0'0'15764'0'0,"-3"-1"-15416"0"0,3 1-344 0 0,0 0-1 0 0,0 0 0 0 0,-1 0 0 0 0,1 0 0 0 0,0 0 1 0 0,0 0-1 0 0,0 1 0 0 0,0-1 0 0 0,-1 0 0 0 0,1 0 1 0 0,0 0-1 0 0,0 0 0 0 0,0 1 0 0 0,0-1 1 0 0,0 0-1 0 0,0 0 0 0 0,0 0 0 0 0,-1 1 0 0 0,1-1 1 0 0,0 0-1 0 0,0 0 0 0 0,0 0 0 0 0,0 1 0 0 0,0-1 1 0 0,0 0-1 0 0,0 0 0 0 0,0 0 0 0 0,0 1 1 0 0,0-1-1 0 0,0 0 0 0 0,0 0 0 0 0,0 1 0 0 0,1-1 1 0 0,0 12 127 0 0,1 0 0 0 0,1 1 1 0 0,5 16-1 0 0,3 8 2 0 0,1 15-706 0 0,-1 1 1 0 0,-3 0-1 0 0,1 64 0 0 0,-9-116 409 0 0,0 1 0 0 0,0 0-1 0 0,0-1 1 0 0,0 1 0 0 0,0 0 0 0 0,-1-1 0 0 0,1 1 0 0 0,-1 0 0 0 0,1-1 0 0 0,-2 3 0 0 0,2-3 94 0 0,-1-1 0 0 0,1 0 0 0 0,-1 1 1 0 0,1-1-1 0 0,0 0 0 0 0,-1 1 0 0 0,1-1 1 0 0,-1 0-1 0 0,0 0 0 0 0,1 1 1 0 0,-1-1-1 0 0,1 0 0 0 0,-1 0 0 0 0,1 0 1 0 0,-1 0-1 0 0,1 0 0 0 0,-1 0 0 0 0,1 0 1 0 0,-1 0-1 0 0,0 0 0 0 0,1 0 1 0 0,-1 0-1 0 0,1 0 0 0 0,-1 0 0 0 0,1 0 1 0 0,-1-1-1 0 0,1 1 0 0 0,-1 0 0 0 0,1 0 1 0 0,-1-1-1 0 0,1 1 0 0 0,-1 0 1 0 0,1-1-1 0 0,-1 1 0 0 0,1 0 0 0 0,-1-1 1 0 0,-5-4-384 0 0,0 1 1 0 0,1-1 0 0 0,-1-1-1 0 0,1 1 1 0 0,1-1-1 0 0,-1 0 1 0 0,1 0 0 0 0,0 0-1 0 0,-4-8 1 0 0,-27-63-433 0 0,23 46 1796 0 0,2 0-1 0 0,1-1 1 0 0,1 0 0 0 0,2-1-1 0 0,1 0 1 0 0,0-51 0 0 0,5 80-757 0 0,0 1 0 0 0,0 0 1 0 0,0-1-1 0 0,1 1 0 0 0,-1 0 1 0 0,1-1-1 0 0,0 1 0 0 0,0 0 0 0 0,0 0 1 0 0,0 0-1 0 0,1 0 0 0 0,-1 0 1 0 0,1 0-1 0 0,0 0 0 0 0,0 0 0 0 0,4-4 1 0 0,-2 4-54 0 0,-1 0 0 0 0,1 1 0 0 0,-1 0 0 0 0,1-1 0 0 0,0 1 0 0 0,0 1 0 0 0,0-1 0 0 0,0 0 0 0 0,0 1 0 0 0,1 0 0 0 0,-1 0 0 0 0,7-1 0 0 0,10 1 107 0 0,-1 0-1 0 0,1 0 1 0 0,-1 2-1 0 0,0 1 1 0 0,1 0-1 0 0,34 10 0 0 0,-27-4-26 0 0,0 1-1 0 0,-1 2 1 0 0,0 1 0 0 0,28 16-1 0 0,-43-21-117 0 0,-2 0-1 0 0,1 0 1 0 0,-1 1-1 0 0,0 0 1 0 0,0 1-1 0 0,-1 0 1 0 0,12 15-1 0 0,-17-18-31 0 0,-1-1 0 0 0,1 1 0 0 0,-1 0 0 0 0,0 1 0 0 0,0-1 0 0 0,0 0-1 0 0,-1 1 1 0 0,0-1 0 0 0,-1 1 0 0 0,1 0 0 0 0,-1 0 0 0 0,0-1 0 0 0,-1 1-1 0 0,0 0 1 0 0,-1 11 0 0 0,0-12-6 0 0,0-1-1 0 0,-1 0 0 0 0,0 1 1 0 0,0-1-1 0 0,0 0 1 0 0,0 0-1 0 0,-1 0 1 0 0,0 0-1 0 0,0 0 0 0 0,0-1 1 0 0,-1 1-1 0 0,1-1 1 0 0,-1 0-1 0 0,0 0 0 0 0,0 0 1 0 0,-8 4-1 0 0,5-2-357 0 0,-1-1-1 0 0,0-1 1 0 0,0 1-1 0 0,0-1 1 0 0,-1-1-1 0 0,1 0 1 0 0,-1 0-1 0 0,0 0 1 0 0,-12 1 0 0 0,10-4-1310 0 0</inkml:trace>
</inkml:ink>
</file>

<file path=ppt/ink/ink2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27:50.6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334 24 8749 0 0,'0'0'3453'0'0,"-14"-4"-2392"0"0,-48-12-245 0 0,57 15-740 0 0,-1 0 1 0 0,1 0 0 0 0,-1 1-1 0 0,1-1 1 0 0,-1 1 0 0 0,1 1-1 0 0,-1-1 1 0 0,1 1 0 0 0,-1 0-1 0 0,1 0 1 0 0,0 1 0 0 0,-1 0-1 0 0,1 0 1 0 0,-7 4 0 0 0,-3 0 102 0 0,1 0 27 0 0,0 0 0 0 0,0 2-1 0 0,1 0 1 0 0,0 0 0 0 0,0 1-1 0 0,1 1 1 0 0,0 0 0 0 0,-19 22 0 0 0,29-30-178 0 0,0 0 0 0 0,0 1 0 0 0,1-1 0 0 0,-1 1 1 0 0,1-1-1 0 0,-1 1 0 0 0,1-1 0 0 0,0 1 0 0 0,0 0 1 0 0,0 0-1 0 0,0 0 0 0 0,1 0 0 0 0,-1 0 0 0 0,1 0 1 0 0,-1 0-1 0 0,1 0 0 0 0,0 0 0 0 0,1 0 0 0 0,-1 3 0 0 0,1-2-16 0 0,1-1-1 0 0,-1 1 1 0 0,0-1-1 0 0,1 1 0 0 0,0-1 1 0 0,0 1-1 0 0,0-1 1 0 0,0 0-1 0 0,1 0 0 0 0,-1 0 1 0 0,1 0-1 0 0,-1-1 1 0 0,1 1-1 0 0,3 2 0 0 0,12 7 36 0 0,0-1 0 0 0,0-1 0 0 0,32 13 0 0 0,-21-9 14 0 0,72 29 115 0 0,21 11 299 0 0,-120-53-447 0 0,5 3 65 0 0,-1-1 0 0 0,1 1 0 0 0,6 5 0 0 0,-12-8-50 0 0,0-1 1 0 0,0 1-1 0 0,0 0 1 0 0,0 0-1 0 0,0 0 0 0 0,-1-1 1 0 0,1 1-1 0 0,0 0 1 0 0,0 0-1 0 0,-1 1 0 0 0,1-1 1 0 0,-1 0-1 0 0,1 0 1 0 0,-1 0-1 0 0,1 0 0 0 0,-1 0 1 0 0,1 1-1 0 0,-1-1 1 0 0,0 0-1 0 0,0 0 0 0 0,0 0 1 0 0,0 1-1 0 0,0-1 1 0 0,0 0-1 0 0,0 0 0 0 0,0 2 1 0 0,-2-1 14 0 0,1 0 1 0 0,-1 0-1 0 0,0-1 1 0 0,1 1-1 0 0,-1 0 0 0 0,0-1 1 0 0,0 1-1 0 0,0-1 1 0 0,0 0-1 0 0,0 0 1 0 0,-1 0-1 0 0,1 0 1 0 0,0 0-1 0 0,-4 1 0 0 0,1 0 9 0 0,-94 33 76 0 0,60-23-970 0 0,-71 34 0 0 0,60-18-1029 0 0,5-2-2034 0 0,13-10-3286 0 0,15-9 420 0 0</inkml:trace>
</inkml:ink>
</file>

<file path=ppt/ink/ink2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27:51.3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0 135 11309 0 0,'0'0'5596'0'0,"18"-5"-5108"0"0,-5 2-425 0 0,117-27 281 0 0,275-31-848 0 0,-284 45-2022 0 0,-118 15 2185 0 0,22-4-1819 0 0,-24 5 1616 0 0,0 0-1 0 0,1-1 0 0 0,-1 1 0 0 0,0-1 0 0 0,0 1 0 0 0,0-1 0 0 0,0 1 1 0 0,0-1-1 0 0,-1 0 0 0 0,3-1 0 0 0,-2-4-4411 0 0</inkml:trace>
</inkml:ink>
</file>

<file path=ppt/ink/ink2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27:51.7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49 0 8113 0 0,'0'0'4088'0'0,"-8"14"-2978"0"0,-24 45-104 0 0,31-56-897 0 0,-1 1-1 0 0,1 0 1 0 0,0 0-1 0 0,0 0 0 0 0,0 0 1 0 0,0 0-1 0 0,1 0 1 0 0,-1 0-1 0 0,1 0 0 0 0,0 0 1 0 0,1 7-1 0 0,0 0 179 0 0,0 1-35 0 0,1 0 0 0 0,0 1 0 0 0,1-1 0 0 0,0 0 0 0 0,1-1 0 0 0,0 1 0 0 0,12 21 0 0 0,4 2 2 0 0,28 36-1 0 0,-29-45-855 0 0,-1 1-1 0 0,23 45 0 0 0,-37-62 58 0 0,0-1 0 0 0,4 19 0 0 0,-7-24 45 0 0,-1 0 0 0 0,1 0 0 0 0,-1 0 0 0 0,0 1-1 0 0,0-1 1 0 0,0 0 0 0 0,0 0 0 0 0,-1 0 0 0 0,1 1 0 0 0,-3 3 0 0 0,-8 15-4284 0 0</inkml:trace>
</inkml:ink>
</file>

<file path=ppt/ink/ink2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27:52.0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1 182 9641 0 0,'0'0'7998'0'0,"14"-5"-7625"0"0,12-6-244 0 0,0 2 1 0 0,41-9 0 0 0,199-33 169 0 0,20-4-3178 0 0,-278 54 1963 0 0,-1 0-1 0 0,1-1 1 0 0,-1-1 0 0 0,1 1-1 0 0,-1-1 1 0 0,12-7 0 0 0,-2-1-3591 0 0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39:46.7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243 97 3572 0 0,'0'0'10360'0'0,"2"-12"-9369"0"0,1-3-671 0 0,-1 7-64 0 0,0 0-1 0 0,-1 1 0 0 0,0-1 1 0 0,0-15-1 0 0,-1 23-175 0 0,0-1 0 0 0,0 1 0 0 0,0-1 0 0 0,0 1 0 0 0,0-1 0 0 0,-1 0 0 0 0,1 1-1 0 0,0-1 1 0 0,0 1 0 0 0,0-1 0 0 0,-1 1 0 0 0,1-1 0 0 0,0 1 0 0 0,0-1 0 0 0,-1 1 0 0 0,1-1 0 0 0,0 1-1 0 0,-1 0 1 0 0,1-1 0 0 0,-1 1 0 0 0,1-1 0 0 0,-1 1 0 0 0,1 0 0 0 0,-1-1 0 0 0,0 1 0 0 0,-1-1 4 0 0,1 1-1 0 0,-1-1 1 0 0,0 1 0 0 0,1-1 0 0 0,-1 1-1 0 0,0 0 1 0 0,1 0 0 0 0,-4 0 0 0 0,-1 1-19 0 0,1-1 0 0 0,0 1 1 0 0,0 0-1 0 0,0 1 0 0 0,-6 1 1 0 0,-3 4 141 0 0,-1 1-1 0 0,1 1 1 0 0,0 0 0 0 0,1 1 0 0 0,0 0 0 0 0,1 1 0 0 0,0 1 0 0 0,0-1-1 0 0,1 2 1 0 0,1 0 0 0 0,0 0 0 0 0,-11 21 0 0 0,18-28-154 0 0,0 0 1 0 0,0 1-1 0 0,0-1 1 0 0,1 1-1 0 0,0-1 1 0 0,1 1 0 0 0,-1 0-1 0 0,1 0 1 0 0,1 0-1 0 0,-1 0 1 0 0,1 7-1 0 0,1-9-51 0 0,-1-1-1 0 0,1 0 0 0 0,0 1 1 0 0,0-1-1 0 0,1 0 0 0 0,-1 0 0 0 0,1 1 1 0 0,0-1-1 0 0,0-1 0 0 0,0 1 1 0 0,1 0-1 0 0,-1 0 0 0 0,1-1 1 0 0,0 1-1 0 0,0-1 0 0 0,0 0 0 0 0,0 0 1 0 0,5 3-1 0 0,1 0-49 0 0,0 0 0 0 0,0-1-1 0 0,0 0 1 0 0,1-1 0 0 0,0 0 0 0 0,0-1 0 0 0,0 0-1 0 0,18 3 1 0 0,-10-3-232 0 0,0-2 0 0 0,0 0 0 0 0,0-1-1 0 0,25-3 1 0 0,-31 2-251 0 0,-1-1 0 0 0,-1-1 0 0 0,1 0 0 0 0,0 0-1 0 0,-1-1 1 0 0,12-6 0 0 0,-11 4-2362 0 0,0-1 0 0 0,19-14-1 0 0,-7-1-2761 0 0</inkml:trace>
</inkml:ink>
</file>

<file path=ppt/ink/ink2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27:52.3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274 62 6809 0 0,'0'0'2939'0'0,"7"-3"-2647"0"0,-1 1-86 0 0,28-12 131 0 0,-7 9 2875 0 0,-27 5-3119 0 0,0 0 1 0 0,0 0-1 0 0,1 0 1 0 0,-1-1 0 0 0,0 1-1 0 0,0 0 1 0 0,0 0-1 0 0,1-1 1 0 0,-1 1 0 0 0,0 0-1 0 0,0-1 1 0 0,0 1-1 0 0,0 0 1 0 0,0 0 0 0 0,0-1-1 0 0,0 1 1 0 0,0 0-1 0 0,1-1 1 0 0,-1 1 0 0 0,0 0-1 0 0,0-1 1 0 0,0 1-1 0 0,-1 0 1 0 0,1-1 0 0 0,0 1-1 0 0,0 0 1 0 0,0-1-1 0 0,0 1 1 0 0,0 0-1 0 0,0 0 1 0 0,0-1 0 0 0,-1 1-1 0 0,-3-12 976 0 0,1 10-983 0 0,0 0 0 0 0,0 0-1 0 0,0 1 1 0 0,-1-1-1 0 0,1 1 1 0 0,0-1 0 0 0,0 1-1 0 0,-1 0 1 0 0,1 1-1 0 0,-1-1 1 0 0,1 1 0 0 0,-8-1-1 0 0,-5 1 13 0 0,-22 2 0 0 0,37-2-93 0 0,-9 2 56 0 0,0-1 0 0 0,1 1-1 0 0,-1 1 1 0 0,-12 5-1 0 0,16-6-35 0 0,1 0 1 0 0,0 1-1 0 0,-1 0 0 0 0,1 0 0 0 0,0 0 1 0 0,0 1-1 0 0,0 0 0 0 0,-6 6 0 0 0,11-9-26 0 0,-1 0 0 0 0,0 0 0 0 0,0 0 0 0 0,0 1 0 0 0,1-1 0 0 0,-1 0 0 0 0,1 1 0 0 0,-1-1 0 0 0,1 0 0 0 0,-1 1 0 0 0,1-1 0 0 0,0 0 0 0 0,0 1 0 0 0,0-1 0 0 0,-1 1 0 0 0,1-1 0 0 0,1 1 0 0 0,-1-1 0 0 0,0 0 0 0 0,0 1 0 0 0,0-1 0 0 0,1 1 0 0 0,-1-1 0 0 0,1 0-1 0 0,-1 1 1 0 0,1-1 0 0 0,0 0 0 0 0,-1 0 0 0 0,1 1 0 0 0,0-1 0 0 0,0 0 0 0 0,0 0 0 0 0,2 2 0 0 0,3 3 8 0 0,0 0-1 0 0,0 0 1 0 0,1-1-1 0 0,9 6 1 0 0,-14-9-4 0 0,124 74-10 0 0,-4-1-32 0 0,-96-57 57 0 0,-1 1 0 0 0,34 33-1 0 0,-56-49 26 0 0,0 0 0 0 0,0 1-1 0 0,0-1 1 0 0,0 1-1 0 0,-1-1 1 0 0,0 1-1 0 0,0 0 1 0 0,2 4-1 0 0,-4-7-10 0 0,1 0 1 0 0,-1 0-1 0 0,0 0 0 0 0,0 0 0 0 0,0 0 0 0 0,1 0 1 0 0,-1 0-1 0 0,0 0 0 0 0,-1 1 0 0 0,1-1 0 0 0,0 0 0 0 0,0 0 1 0 0,0 0-1 0 0,-1 0 0 0 0,1 0 0 0 0,0 0 0 0 0,-1 0 1 0 0,1 0-1 0 0,-1 0 0 0 0,1 0 0 0 0,-1 0 0 0 0,0 0 1 0 0,1 0-1 0 0,-1 0 0 0 0,0 0 0 0 0,0-1 0 0 0,1 1 1 0 0,-1 0-1 0 0,0-1 0 0 0,0 1 0 0 0,0 0 0 0 0,0-1 1 0 0,0 1-1 0 0,-1 0 0 0 0,-22 9 144 0 0,0-1-1 0 0,-1 0 1 0 0,-42 8 0 0 0,38-10-162 0 0,-171 45-2569 0 0,65-13-6199 0 0,98-29 3396 0 0</inkml:trace>
</inkml:ink>
</file>

<file path=ppt/ink/ink2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27:54.1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2706 0 3344 0 0,'0'0'9860'0'0,"-13"1"-9406"0"0,-44 1-141 0 0,55-2-282 0 0,0 0 1 0 0,0 1-1 0 0,0-1 0 0 0,1 0 0 0 0,-1 0 0 0 0,0 1 1 0 0,0-1-1 0 0,0 1 0 0 0,1 0 0 0 0,-1 0 0 0 0,1-1 0 0 0,-1 1 1 0 0,0 0-1 0 0,1 0 0 0 0,-1 0 0 0 0,1 1 0 0 0,0-1 1 0 0,-1 0-1 0 0,1 0 0 0 0,0 1 0 0 0,0-1 0 0 0,-2 3 0 0 0,-2 3 168 0 0,-19 17 498 0 0,0-2 0 0 0,-50 34 0 0 0,-62 29 231 0 0,1-1-212 0 0,-37 38-338 0 0,-109 73-142 0 0,-12-15-42 0 0,-389 175 0 0 0,536-288 49 0 0,-122 58 549 0 0,13 21-510 0 0,243-138-309 0 0,2-1 1 0 0,-1 1 0 0 0,1 1 0 0 0,0 0-1 0 0,0 0 1 0 0,1 1 0 0 0,-15 21 0 0 0,23-30-16 0 0,1 0 0 0 0,-1 0 0 0 0,0 1 0 0 0,1-1 0 0 0,-1 0 0 0 0,1 0 1 0 0,-1 0-1 0 0,1 0 0 0 0,0 0 0 0 0,-1 1 0 0 0,1-1 0 0 0,0 0 1 0 0,0 0-1 0 0,0 0 0 0 0,0 1 0 0 0,0-1 0 0 0,0 0 0 0 0,0 0 0 0 0,0 0 1 0 0,1 3-1 0 0,-1-4-39 0 0,1 1 0 0 0,0 0 0 0 0,-1-1 1 0 0,1 1-1 0 0,0-1 0 0 0,-1 1 0 0 0,1-1 1 0 0,0 1-1 0 0,0-1 0 0 0,-1 1 1 0 0,1-1-1 0 0,0 0 0 0 0,0 1 0 0 0,0-1 1 0 0,0 0-1 0 0,-1 0 0 0 0,1 1 0 0 0,0-1 1 0 0,0 0-1 0 0,0 0 0 0 0,1 0 0 0 0,3 0-338 0 0,1-1 0 0 0,-1 1 0 0 0,1-1 0 0 0,-1 0 0 0 0,0-1-1 0 0,1 1 1 0 0,7-4 0 0 0,54-31-5678 0 0,-16 3 440 0 0</inkml:trace>
</inkml:ink>
</file>

<file path=ppt/ink/ink2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27:54.9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40 39 1212 0 0,'0'0'9820'0'0,"-7"-6"-9170"0"0,-19-20 64 0 0,20 20 2755 0 0,11 20-2083 0 0,2 0-1103 0 0,1 0 1 0 0,0-1 0 0 0,1-1-1 0 0,0 0 1 0 0,1 0-1 0 0,0 0 1 0 0,13 10-1 0 0,89 67-5 0 0,-80-65-140 0 0,390 245 76 0 0,-84-59-220 0 0,-61-3-325 0 0,-10 14-157 0 0,159 120 414 0 0,-334-272 202 0 0,383 296 1299 0 0,-387-290-1188 0 0,-140-108-9637 0 0,21 13 4349 0 0</inkml:trace>
</inkml:ink>
</file>

<file path=ppt/ink/ink2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27:56.7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55 172 3404 0 0,'0'0'8316'0'0,"0"17"-7826"0"0,0 55 238 0 0,1-58-436 0 0,0 0 0 0 0,0 1-1 0 0,1-1 1 0 0,1 0 0 0 0,1 0 0 0 0,6 17 0 0 0,-8-23-262 0 0,17 32 114 0 0,-14-30 38 0 0,0-1-1 0 0,4 13 0 0 0,-9-21 31 0 0,-2-2-48 0 0,0-1-1 0 0,0 1 0 0 0,1 0 0 0 0,-1 0 0 0 0,1-1 0 0 0,-1 0 0 0 0,1 1 0 0 0,-1-1 0 0 0,1 1 0 0 0,-3-5 0 0 0,1 1-5 0 0,-9-10-123 0 0,2-1 0 0 0,-1-1 0 0 0,2 0 0 0 0,0 0 0 0 0,1-1 1 0 0,1 0-1 0 0,1 0 0 0 0,0-1 0 0 0,1 0 0 0 0,2 0 0 0 0,0 0 0 0 0,0 0 0 0 0,1-35 0 0 0,2 50-34 0 0,0 1 0 0 0,1-1 0 0 0,-1 1 0 0 0,1-1-1 0 0,-1 1 1 0 0,1-1 0 0 0,0 1 0 0 0,0 0-1 0 0,0-1 1 0 0,1 1 0 0 0,-1 0 0 0 0,1 0 0 0 0,0 0-1 0 0,0 0 1 0 0,0 0 0 0 0,0 0 0 0 0,4-3 0 0 0,-3 3 1 0 0,0 1 1 0 0,1 0-1 0 0,0-1 1 0 0,-1 1 0 0 0,1 0-1 0 0,0 1 1 0 0,0-1-1 0 0,0 1 1 0 0,0-1 0 0 0,0 1-1 0 0,0 1 1 0 0,0-1-1 0 0,1 0 1 0 0,3 1 0 0 0,0 0 4 0 0,0 0 0 0 0,1 1 0 0 0,-1 0 0 0 0,0 0 1 0 0,0 1-1 0 0,-1 0 0 0 0,1 0 0 0 0,0 1 0 0 0,-1 0 0 0 0,1 0 1 0 0,-1 1-1 0 0,0 0 0 0 0,0 0 0 0 0,0 1 0 0 0,6 6 0 0 0,-3-2 5 0 0,0 0 0 0 0,-1 0 0 0 0,-1 1-1 0 0,0 0 1 0 0,0 1 0 0 0,-1 0 0 0 0,0 0 0 0 0,9 23-1 0 0,-14-80 823 0 0,-1 28-793 0 0,-1-5 42 0 0,1 1 1 0 0,1-1 0 0 0,1 1-1 0 0,7-27 1 0 0,-10 48-53 0 0,1-1 0 0 0,-1 0 0 0 0,1 1 0 0 0,0-1 0 0 0,-1 1 0 0 0,1-1 0 0 0,0 1 0 0 0,0-1 0 0 0,0 1 0 0 0,0 0 0 0 0,0-1 0 0 0,1 1 0 0 0,-1 0 0 0 0,0 0 0 0 0,0 0 0 0 0,1 0 0 0 0,-1 0 0 0 0,1 0 0 0 0,-1 0 0 0 0,2 0 0 0 0,0 0-17 0 0,-1 1 0 0 0,0 0 1 0 0,0-1-1 0 0,0 1 0 0 0,0 0 0 0 0,1 0 0 0 0,-1 0 0 0 0,0 0 0 0 0,0 1 0 0 0,0-1 0 0 0,1 1 0 0 0,-1-1 1 0 0,0 1-1 0 0,0 0 0 0 0,2 1 0 0 0,7 3 5 0 0,0 1-1 0 0,-1 1 1 0 0,0 0 0 0 0,17 14-1 0 0,32 39-20 0 0,-38-35-355 0 0,35 51 1 0 0,-47-62-691 0 0,-1 1-1 0 0,-1 0 1 0 0,6 17 0 0 0,-13-30 521 0 0,1 0 1 0 0,0-1-1 0 0,-1 1 1 0 0,1 0-1 0 0,0 0 1 0 0,0-1-1 0 0,0 1 1 0 0,0-1-1 0 0,0 1 1 0 0,2 1-1 0 0,5 4-4604 0 0</inkml:trace>
</inkml:ink>
</file>

<file path=ppt/ink/ink2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27:57.1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201 0 8929 0 0,'0'0'4504'0'0,"-13"10"-3248"0"0,-42 32-236 0 0,52-40-951 0 0,0 1-1 0 0,1-1 0 0 0,-1 1 0 0 0,1 0 0 0 0,0 0 0 0 0,0 0 0 0 0,0 0 0 0 0,0 0 0 0 0,0 0 0 0 0,1 1 0 0 0,0-1 0 0 0,-1 1 0 0 0,1-1 0 0 0,0 1 1 0 0,1-1-1 0 0,-1 1 0 0 0,1 0 0 0 0,-1-1 0 0 0,1 7 0 0 0,0-2 29 0 0,-1-2-31 0 0,1 0 0 0 0,0 0 0 0 0,1 0 0 0 0,-1 1 1 0 0,1-1-1 0 0,0 0 0 0 0,4 10 0 0 0,-4-12-49 0 0,1 0 0 0 0,0 0-1 0 0,1-1 1 0 0,-1 1 0 0 0,0-1-1 0 0,1 1 1 0 0,0-1 0 0 0,0 0 0 0 0,0 0-1 0 0,0 0 1 0 0,0-1 0 0 0,5 4-1 0 0,-2-2 0 0 0,0 0 0 0 0,0-1 0 0 0,1 0 0 0 0,-1 0 0 0 0,1-1 0 0 0,-1 1 0 0 0,1-2 0 0 0,0 1 0 0 0,0-1 0 0 0,0 0 0 0 0,0 0 0 0 0,0 0 0 0 0,11-2 0 0 0,-14 1 2 0 0,0-1 1 0 0,0 1 0 0 0,0-1-1 0 0,0 0 1 0 0,0-1-1 0 0,0 1 1 0 0,-1-1-1 0 0,1 1 1 0 0,0-1 0 0 0,-1 0-1 0 0,0-1 1 0 0,1 1-1 0 0,-1 0 1 0 0,0-1 0 0 0,0 0-1 0 0,0 0 1 0 0,0 0-1 0 0,-1 0 1 0 0,1 0-1 0 0,-1 0 1 0 0,0-1 0 0 0,0 1-1 0 0,0-1 1 0 0,2-5-1 0 0,-2 5-4 0 0,-1-1-1 0 0,1 1 1 0 0,-1 0-1 0 0,0 0 1 0 0,0-1-1 0 0,0 1 0 0 0,-1 0 1 0 0,1-1-1 0 0,-1 1 1 0 0,0 0-1 0 0,-1-1 1 0 0,1 1-1 0 0,-1-1 0 0 0,0 1 1 0 0,0 0-1 0 0,0 0 1 0 0,0-1-1 0 0,-1 1 1 0 0,0 0-1 0 0,0 0 0 0 0,0 0 1 0 0,0 1-1 0 0,0-1 1 0 0,-1 0-1 0 0,0 1 1 0 0,0 0-1 0 0,0-1 0 0 0,0 1 1 0 0,0 0-1 0 0,-1 1 1 0 0,1-1-1 0 0,-1 1 1 0 0,0-1-1 0 0,-6-2 0 0 0,-1 0-37 0 0,1 1 1 0 0,-1 1-1 0 0,0 0 0 0 0,0 0 0 0 0,-1 1 0 0 0,-21-2 0 0 0,-71 5-1335 0 0,95 0 1090 0 0,2-1-149 0 0,0 1 0 0 0,0 0 1 0 0,0 0-1 0 0,-9 3 0 0 0,14-3-439 0 0,-1 0 0 0 0,0 1-1 0 0,1-1 1 0 0,-1 0-1 0 0,1 1 1 0 0,-1-1 0 0 0,-3 4-1 0 0</inkml:trace>
</inkml:ink>
</file>

<file path=ppt/ink/ink2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27:57.8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191 0 4060 0 0,'0'0'7983'0'0,"-14"0"-7372"0"0,-46 2 18 0 0,58-1-586 0 0,0-1 0 0 0,0 0 0 0 0,0 0 0 0 0,0 1 0 0 0,0-1 0 0 0,1 0 0 0 0,-1 1-1 0 0,0 0 1 0 0,1 0 0 0 0,-1-1 0 0 0,0 1 0 0 0,1 0 0 0 0,-1 0 0 0 0,1 0 0 0 0,-1 1 0 0 0,1-1 0 0 0,-1 0-1 0 0,1 0 1 0 0,0 1 0 0 0,0-1 0 0 0,0 1 0 0 0,0-1 0 0 0,-1 3 0 0 0,-3 2 143 0 0,-5 9 227 0 0,0 0-1 0 0,1 0 1 0 0,1 1-1 0 0,-12 32 1 0 0,16-36-299 0 0,0 0 1 0 0,1 0 0 0 0,1 0 0 0 0,0 0 0 0 0,1 1-1 0 0,0-1 1 0 0,1 0 0 0 0,1 14 0 0 0,0-20-99 0 0,0 0 0 0 0,1 0 0 0 0,0 0 1 0 0,0 0-1 0 0,0 0 0 0 0,0-1 0 0 0,1 1 0 0 0,0-1 0 0 0,0 1 1 0 0,1-1-1 0 0,-1 0 0 0 0,1 0 0 0 0,0 0 0 0 0,1-1 0 0 0,-1 1 0 0 0,9 5 1 0 0,-7-5-13 0 0,1-1 1 0 0,-1 0-1 0 0,1 0 0 0 0,0-1 1 0 0,1 0-1 0 0,-1 0 1 0 0,0 0-1 0 0,1-1 1 0 0,0 0-1 0 0,-1-1 1 0 0,1 1-1 0 0,14-1 1 0 0,-7-1-127 0 0,1-1 1 0 0,-1 0-1 0 0,1-1 1 0 0,15-4 0 0 0,-25 4-332 0 0,1 0 0 0 0,-1-1 0 0 0,0 1 1 0 0,0-1-1 0 0,7-4 0 0 0,-10 4-337 0 0,1 1-1 0 0,-1-1 0 0 0,0 0 0 0 0,0 0 0 0 0,0 0 0 0 0,0 0 0 0 0,0 0 1 0 0,-1-1-1 0 0,3-3 0 0 0,1-7-4705 0 0</inkml:trace>
</inkml:ink>
</file>

<file path=ppt/ink/ink2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27:58.0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99 9733 0 0,'0'0'4874'0'0,"14"-11"-3823"0"0,47-37-326 0 0,-55 44-654 0 0,-1 1 0 0 0,1 0 0 0 0,0 0-1 0 0,0 0 1 0 0,0 0 0 0 0,0 1-1 0 0,0 0 1 0 0,0 1 0 0 0,1-1-1 0 0,-1 1 1 0 0,1 0 0 0 0,7 0-1 0 0,2 0 54 0 0,172-8 242 0 0,-157 12-1132 0 0,-30-3 548 0 0,0 0 1 0 0,0 0-1 0 0,0 0 0 0 0,-1 0 1 0 0,1 1-1 0 0,0-1 1 0 0,0 0-1 0 0,0 1 0 0 0,-1-1 1 0 0,1 1-1 0 0,0-1 0 0 0,0 1 1 0 0,-1-1-1 0 0,1 1 1 0 0,0-1-1 0 0,-1 1 0 0 0,1 0 1 0 0,-1-1-1 0 0,1 1 0 0 0,-1 0 1 0 0,1 0-1 0 0,-1-1 1 0 0,1 1-1 0 0,-1 0 0 0 0,0 0 1 0 0,1 0-1 0 0,-1-1 0 0 0,0 1 1 0 0,0 0-1 0 0,1 1 1 0 0,-14 6-8543 0 0</inkml:trace>
</inkml:ink>
</file>

<file path=ppt/ink/ink2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27:58.4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 0 9353 0 0,'0'0'7113'0'0,"0"14"-6168"0"0,-1 1-707 0 0,0-8-119 0 0,0 1 0 0 0,1 0 0 0 0,0-1 0 0 0,0 1 0 0 0,1 0-1 0 0,0-1 1 0 0,1 1 0 0 0,4 13 0 0 0,10 22 554 0 0,28 51 0 0 0,12 32-2571 0 0,-43-81-885 0 0,-8-14-5766 0 0,-5-23 2378 0 0</inkml:trace>
</inkml:ink>
</file>

<file path=ppt/ink/ink2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28:02.5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16 460 2088 0 0,'0'0'10882'0'0,"-4"0"-10383"0"0,-8-3-6 0 0,24 5 580 0 0,21 2-146 0 0,0-2-1 0 0,47-1 0 0 0,-38-2-647 0 0,57-4 37 0 0,143-25 0 0 0,-165 19-243 0 0,1572-245 88 0 0,-1075 156 270 0 0,-523 90-203 0 0,-1-1 0 0 0,56-21 1 0 0,-104 31-178 0 0,-1 1-25 0 0,0 0 0 0 0,0 0-1 0 0,0-1 1 0 0,0 1 0 0 0,-1 0 0 0 0,1-1 0 0 0,0 1 0 0 0,0-1 0 0 0,0 1 0 0 0,0-1 0 0 0,0 0 0 0 0,-1 1 0 0 0,1-1 0 0 0,1-1 0 0 0,-13 1-255 0 0,-3 2-220 0 0,0 0-1 0 0,1 1 1 0 0,-1 0 0 0 0,-14 5 0 0 0,-53 21-3060 0 0,41-14 784 0 0,3-3-786 0 0,-15 5-1900 0 0</inkml:trace>
</inkml:ink>
</file>

<file path=ppt/ink/ink2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28:03.4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0 240 4440 0 0,'0'0'9695'0'0,"2"1"-9279"0"0,1 1-321 0 0,-1-1-1 0 0,0 1 1 0 0,0 0-1 0 0,0-1 1 0 0,0 1-1 0 0,0 0 0 0 0,0 0 1 0 0,0 1-1 0 0,1 1 1 0 0,17 28 490 0 0,-11-16-325 0 0,4 4 7 0 0,-4-8-103 0 0,-1 1 1 0 0,-1 0-1 0 0,0 0 1 0 0,6 18-1 0 0,-11-22 197 0 0,-3-7 551 0 0,-10-13-272 0 0,4 2-641 0 0,0-1-1 0 0,1 1 1 0 0,0-2 0 0 0,0 1 0 0 0,1-1-1 0 0,1 0 1 0 0,0 0 0 0 0,-5-20-1 0 0,5 7-31 0 0,0 0 0 0 0,2 0 0 0 0,0-29-1 0 0,2 45 23 0 0,0 0 0 0 0,1 1-1 0 0,0-1 1 0 0,1 1 0 0 0,-1 0-1 0 0,1-1 1 0 0,1 1 0 0 0,-1 0-1 0 0,1 0 1 0 0,1 0 0 0 0,-1 0 0 0 0,8-9-1 0 0,-9 13 14 0 0,1-1 1 0 0,0 1-1 0 0,0 0 0 0 0,0 0 1 0 0,0 0-1 0 0,1 1 0 0 0,-1-1 0 0 0,1 1 1 0 0,0 0-1 0 0,-1 0 0 0 0,1 0 0 0 0,0 0 1 0 0,0 1-1 0 0,0-1 0 0 0,0 1 1 0 0,1 0-1 0 0,-1 0 0 0 0,0 1 0 0 0,0-1 1 0 0,1 1-1 0 0,-1 0 0 0 0,0 0 0 0 0,8 2 1 0 0,-5-1 1 0 0,-1 1 0 0 0,0 0 0 0 0,0 0 0 0 0,0 1 1 0 0,0 0-1 0 0,0 0 0 0 0,0 0 0 0 0,-1 1 0 0 0,1 0 1 0 0,-1 0-1 0 0,0 0 0 0 0,7 9 0 0 0,5 6-5 0 0,27 41 0 0 0,-35-48 8 0 0,46 70 14 0 0,-55-82-11 0 0,0-1-1 0 0,0 1 0 0 0,1 0 0 0 0,-1 0 0 0 0,0-1 0 0 0,0 1 0 0 0,1 0 0 0 0,-1-1 0 0 0,0 1 0 0 0,0 0 0 0 0,0-1 0 0 0,0 1 0 0 0,1 0 1 0 0,-1-1-1 0 0,0 1 0 0 0,0-1 0 0 0,0 1 0 0 0,0 0 0 0 0,0-1 0 0 0,0 1 0 0 0,0 0 0 0 0,0-1 0 0 0,0 1 0 0 0,0-1 0 0 0,0 1 0 0 0,0 0 1 0 0,-1-1-1 0 0,2-18-22 0 0,-3-162-53 0 0,2 178 72 0 0,0 0 0 0 0,1 0 1 0 0,-1 0-1 0 0,0 0 0 0 0,1 0 0 0 0,0 0 0 0 0,0 0 0 0 0,2-5 0 0 0,-3 7-3 0 0,1 1 0 0 0,-1-1 0 0 0,1 0 0 0 0,-1 1 0 0 0,1-1 1 0 0,-1 0-1 0 0,1 1 0 0 0,0-1 0 0 0,-1 1 0 0 0,1-1 0 0 0,0 1 1 0 0,-1 0-1 0 0,1-1 0 0 0,0 1 0 0 0,-1-1 0 0 0,1 1 0 0 0,0 0 1 0 0,0 0-1 0 0,-1-1 0 0 0,1 1 0 0 0,0 0 0 0 0,0 0 0 0 0,0 0 0 0 0,0 0 1 0 0,-1 0-1 0 0,1 0 0 0 0,0 0 0 0 0,0 0 0 0 0,0 1 0 0 0,-1-1 1 0 0,1 0-1 0 0,0 0 0 0 0,0 1 0 0 0,-1-1 0 0 0,1 0 0 0 0,0 1 0 0 0,0-1 1 0 0,0 1-1 0 0,7 5 3 0 0,0 0 1 0 0,0 0-1 0 0,-1 1 0 0 0,0 0 1 0 0,0 0-1 0 0,-1 0 0 0 0,0 1 1 0 0,7 11-1 0 0,9 12-50 0 0,-13-20-413 0 0,0 0 0 0 0,0 0-1 0 0,1-1 1 0 0,0 0 0 0 0,1-1 0 0 0,0-1-1 0 0,1 1 1 0 0,-1-2 0 0 0,20 10 0 0 0,-28-16-217 0 0,1 0 1 0 0,-1 0-1 0 0,1 0 0 0 0,0 0 1 0 0,-1-1-1 0 0,1 0 1 0 0,5 0-1 0 0,5 0-3814 0 0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39:47.1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147 22 3980 0 0,'0'0'15226'0'0,"-15"-5"-14293"0"0,-45-10-215 0 0,58 14-681 0 0,1 1-1 0 0,-1 0 1 0 0,1 0-1 0 0,-1 0 1 0 0,1 0-1 0 0,-1 0 1 0 0,1 0-1 0 0,-1 0 1 0 0,1 0-1 0 0,-1 1 1 0 0,1-1-1 0 0,-1 1 1 0 0,1-1-1 0 0,0 1 1 0 0,-1-1-1 0 0,1 1 1 0 0,-1 0-1 0 0,1-1 0 0 0,0 1 1 0 0,0 0-1 0 0,0 0 1 0 0,0 0-1 0 0,-1 0 1 0 0,1 0-1 0 0,0 0 1 0 0,-1 2-1 0 0,-1 1 104 0 0,0-1-70 0 0,0 1 1 0 0,0 0-1 0 0,0-1 0 0 0,1 1 1 0 0,0 0-1 0 0,-1 0 1 0 0,1 0-1 0 0,1 0 0 0 0,-1 0 1 0 0,1 1-1 0 0,-1-1 0 0 0,1 1 1 0 0,0-1-1 0 0,1 1 1 0 0,-1 6-1 0 0,1-5-48 0 0,1 0 1 0 0,-1 0-1 0 0,1 0 1 0 0,1 0-1 0 0,-1 0 1 0 0,1-1-1 0 0,0 1 1 0 0,0 0-1 0 0,1-1 0 0 0,5 10 1 0 0,-4-8-43 0 0,1-1 0 0 0,-1 0 0 0 0,1 0 0 0 0,0 0 0 0 0,1-1 0 0 0,-1 0 0 0 0,1 0 0 0 0,0 0 0 0 0,0-1 0 0 0,1 0 1 0 0,-1 0-1 0 0,1 0 0 0 0,0-1 0 0 0,0 0 0 0 0,0 0 0 0 0,0-1 0 0 0,1 0 0 0 0,14 2 0 0 0,-16-3-5 0 0,0-1-1 0 0,1 0 1 0 0,-1 0-1 0 0,0-1 1 0 0,1 0-1 0 0,8-2 1 0 0,-13 3 24 0 0,0-1 0 0 0,-1 0 0 0 0,1 0 0 0 0,0 0 0 0 0,-1 0 0 0 0,1 0 0 0 0,-1 0 0 0 0,1 0 0 0 0,-1-1 0 0 0,1 1 0 0 0,-1-1 0 0 0,0 1 0 0 0,0-1 0 0 0,0 1 0 0 0,0-1 0 0 0,0 0 0 0 0,0 1 0 0 0,0-1 0 0 0,0 0 0 0 0,-1 0 0 0 0,1 0 0 0 0,0 1 0 0 0,-1-1 0 0 0,1-3 0 0 0,1-14-26 0 0,-1 0 1 0 0,-1 0-1 0 0,-3-31 0 0 0,0-8-162 0 0,3 57 178 0 0,0-1 0 0 0,1 1-1 0 0,-1 0 1 0 0,0 0-1 0 0,1 0 1 0 0,-1-1-1 0 0,0 1 1 0 0,1 0-1 0 0,0 0 1 0 0,-1 0 0 0 0,1 0-1 0 0,0 0 1 0 0,-1 0-1 0 0,1 0 1 0 0,0 0-1 0 0,0 0 1 0 0,0 0-1 0 0,0 1 1 0 0,0-1 0 0 0,0 0-1 0 0,0 1 1 0 0,0-1-1 0 0,0 0 1 0 0,0 1-1 0 0,0-1 1 0 0,0 1-1 0 0,0 0 1 0 0,1-1-1 0 0,-1 1 1 0 0,2 0 0 0 0,5-2-24 0 0,-1 1 1 0 0,1 0 0 0 0,12 1-1 0 0,-15 0 25 0 0,9 1 66 0 0,0 0 0 0 0,-1 1-1 0 0,1 0 1 0 0,-1 2 0 0 0,1-1-1 0 0,13 7 1 0 0,76 37 657 0 0,-96-43-663 0 0,0 0-1 0 0,0 0 1 0 0,0 1 0 0 0,0 0 0 0 0,-1 0-1 0 0,1 1 1 0 0,-1 0 0 0 0,7 10-1 0 0,-11-14-33 0 0,-1-1-1 0 0,0 1 0 0 0,0 0 0 0 0,0 0 1 0 0,0 0-1 0 0,0 0 0 0 0,0 0 1 0 0,0 0-1 0 0,-1 0 0 0 0,1 0 0 0 0,-1 0 1 0 0,1 0-1 0 0,-1 1 0 0 0,0-1 1 0 0,0 0-1 0 0,0 0 0 0 0,0 0 0 0 0,0 0 1 0 0,-1 1-1 0 0,1-1 0 0 0,-1 0 1 0 0,1 0-1 0 0,-1 0 0 0 0,0 0 0 0 0,0 0 1 0 0,0 0-1 0 0,0 0 0 0 0,0 0 1 0 0,0-1-1 0 0,0 1 0 0 0,-1 0 0 0 0,1 0 1 0 0,-1-1-1 0 0,1 1 0 0 0,-1-1 1 0 0,1 0-1 0 0,-4 2 0 0 0,1 0-12 0 0,0 0 1 0 0,0 0-1 0 0,0-1 0 0 0,-9 4 0 0 0,12-6-37 0 0,0 1-1 0 0,0-1 0 0 0,-1 1 0 0 0,1-1 0 0 0,0 0 1 0 0,0 1-1 0 0,-1-1 0 0 0,1 0 0 0 0,0 0 1 0 0,0 0-1 0 0,-1 0 0 0 0,1 0 0 0 0,0 0 0 0 0,-1 0 1 0 0,1-1-1 0 0,0 1 0 0 0,0 0 0 0 0,0-1 1 0 0,-1 1-1 0 0,1-1 0 0 0,0 1 0 0 0,0-1 0 0 0,0 1 1 0 0,-2-2-1 0 0,0-1-204 0 0,0-1 0 0 0,1 1 0 0 0,-1 0 0 0 0,1-1 0 0 0,0 0 0 0 0,0 1 0 0 0,0-1 0 0 0,0 0 0 0 0,1 0 0 0 0,-2-4 0 0 0,2 4-895 0 0,0-1 0 0 0,1 1-1 0 0,-1-1 1 0 0,1 1-1 0 0,1-8 1 0 0,1 3-3983 0 0,6-2-1976 0 0</inkml:trace>
</inkml:ink>
</file>

<file path=ppt/ink/ink2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28:03.7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117 166 7637 0 0,'0'0'4301'0'0,"14"-11"-3932"0"0,4-3-286 0 0,49-35 228 0 0,-62 46-222 0 0,1-1 120 0 0,0 0 0 0 0,-1-1 0 0 0,10-8 0 0 0,-14 12-121 0 0,0 0 0 0 0,0 0 0 0 0,0-1-1 0 0,0 1 1 0 0,0-1 0 0 0,0 1 0 0 0,0 0-1 0 0,0-1 1 0 0,-1 1 0 0 0,1-1 0 0 0,-1 0-1 0 0,1 1 1 0 0,-1-1 0 0 0,1 0 0 0 0,-1 1-1 0 0,0-1 1 0 0,0 1 0 0 0,0-1 0 0 0,0 0 0 0 0,0 0-1 0 0,0 1 1 0 0,-1-2 0 0 0,0 1-32 0 0,1 1-1 0 0,-1-1 1 0 0,0 1 0 0 0,0-1 0 0 0,0 1 0 0 0,0 0 0 0 0,0 0 0 0 0,0 0-1 0 0,-1 0 1 0 0,1-1 0 0 0,0 1 0 0 0,-1 1 0 0 0,1-1 0 0 0,0 0-1 0 0,-1 0 1 0 0,1 0 0 0 0,-1 1 0 0 0,1-1 0 0 0,-1 1 0 0 0,0-1 0 0 0,1 1-1 0 0,-3 0 1 0 0,-4-2 78 0 0,0 1 0 0 0,0 0 1 0 0,-9 1-1 0 0,8 0-55 0 0,0 1 1 0 0,-1 0-1 0 0,1 1 1 0 0,0 0-1 0 0,0 0 1 0 0,0 1-1 0 0,1 0 1 0 0,-1 1-1 0 0,1-1 1 0 0,0 2-1 0 0,0-1 1 0 0,0 1-1 0 0,-14 12 1 0 0,17-13-66 0 0,0 1 1 0 0,1-1 0 0 0,-1 1 0 0 0,1 0-1 0 0,0 0 1 0 0,0 1 0 0 0,1-1 0 0 0,-1 1-1 0 0,1 0 1 0 0,0 0 0 0 0,1 0 0 0 0,0 0-1 0 0,0 0 1 0 0,0 1 0 0 0,0-1 0 0 0,1 0-1 0 0,0 1 1 0 0,1-1 0 0 0,0 1 0 0 0,0 8-1 0 0,0-12-30 0 0,1 1-1 0 0,0-1 0 0 0,0 1 0 0 0,0-1 1 0 0,0 0-1 0 0,1 1 0 0 0,-1-1 0 0 0,1 0 1 0 0,0 0-1 0 0,0 0 0 0 0,0 0 0 0 0,0 0 1 0 0,0 0-1 0 0,1-1 0 0 0,-1 1 0 0 0,1-1 1 0 0,0 0-1 0 0,0 0 0 0 0,0 0 0 0 0,0 0 1 0 0,0 0-1 0 0,0 0 0 0 0,0-1 0 0 0,0 0 1 0 0,6 2-1 0 0,4 1-198 0 0,1-1 1 0 0,-1-1-1 0 0,0 0 1 0 0,1-1-1 0 0,18 0 1 0 0,-18-2-207 0 0,0 0 1 0 0,1-1 0 0 0,-1-1 0 0 0,-1 0 0 0 0,1-1 0 0 0,0 0 0 0 0,17-9-1 0 0,-4 0-2218 0 0,-1-1-1 0 0,36-25 1 0 0,-37 21-1963 0 0</inkml:trace>
</inkml:ink>
</file>

<file path=ppt/ink/ink2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28:04.3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160 58 820 0 0,'0'0'10561'0'0,"-14"-6"-9747"0"0,-43-14-66 0 0,55 19-676 0 0,0 1 0 0 0,0 0 0 0 0,-1-1-1 0 0,1 1 1 0 0,0 0 0 0 0,0 1 0 0 0,-1-1 0 0 0,1 0-1 0 0,0 1 1 0 0,0-1 0 0 0,-1 1 0 0 0,1 0 0 0 0,0-1-1 0 0,0 1 1 0 0,0 0 0 0 0,0 0 0 0 0,0 1 0 0 0,0-1-1 0 0,1 0 1 0 0,-1 1 0 0 0,0-1 0 0 0,0 1-1 0 0,1-1 1 0 0,-3 4 0 0 0,0-1 128 0 0,1-1-116 0 0,0 0 0 0 0,0 1-1 0 0,0-1 1 0 0,1 1 0 0 0,-1 0-1 0 0,1 0 1 0 0,0 0 0 0 0,0 0 0 0 0,0 0-1 0 0,1 0 1 0 0,0 0 0 0 0,-1 1 0 0 0,1-1-1 0 0,1 0 1 0 0,-1 1 0 0 0,0 6 0 0 0,1-8-81 0 0,1 0 0 0 0,-1 0 1 0 0,0 0-1 0 0,1 0 0 0 0,0 0 1 0 0,0 0-1 0 0,0 0 0 0 0,0 0 1 0 0,0 0-1 0 0,0 0 0 0 0,1-1 1 0 0,-1 1-1 0 0,1 0 0 0 0,0-1 1 0 0,0 1-1 0 0,0-1 0 0 0,0 0 1 0 0,0 0-1 0 0,1 0 0 0 0,-1 0 1 0 0,1 0-1 0 0,-1 0 0 0 0,1-1 1 0 0,3 3-1 0 0,-1-2-45 0 0,0 0-1 0 0,-1 0 1 0 0,1-1 0 0 0,0 1 0 0 0,0-1-1 0 0,0 0 1 0 0,0-1 0 0 0,1 1 0 0 0,-1-1-1 0 0,0 0 1 0 0,0 0 0 0 0,0 0 0 0 0,0-1-1 0 0,0 0 1 0 0,1 0 0 0 0,-1 0 0 0 0,-1 0 0 0 0,1-1-1 0 0,0 0 1 0 0,0 0 0 0 0,-1-1 0 0 0,1 1-1 0 0,5-5 1 0 0,3-3-14 0 0,-1 0 0 0 0,0-1-1 0 0,-1-1 1 0 0,-1 0 0 0 0,0 0 0 0 0,11-18-1 0 0,-17 25 159 0 0,0-1 0 0 0,0 1 0 0 0,0 1-1 0 0,1-1 1 0 0,-1 0 0 0 0,1 1-1 0 0,7-5 1 0 0,-11 8-61 0 0,1 0-1 0 0,0 0 1 0 0,0 0-1 0 0,0 0 1 0 0,0 0-1 0 0,0 1 1 0 0,0-1 0 0 0,0 1-1 0 0,1-1 1 0 0,-1 1-1 0 0,0 0 1 0 0,0 0-1 0 0,0 0 1 0 0,0 0-1 0 0,0 0 1 0 0,1 0 0 0 0,-1 1-1 0 0,0-1 1 0 0,0 1-1 0 0,0-1 1 0 0,0 1-1 0 0,0 0 1 0 0,0 0-1 0 0,0 0 1 0 0,2 1 0 0 0,1 2-4 0 0,0 0 0 0 0,0 1-1 0 0,0-1 1 0 0,-1 1 0 0 0,0 0 0 0 0,0 0 0 0 0,7 11 0 0 0,-9-11-33 0 0,1 0-1 0 0,0 0 0 0 0,1 0 0 0 0,-1-1 1 0 0,1 0-1 0 0,0 1 0 0 0,0-2 0 0 0,1 1 0 0 0,-1 0 1 0 0,8 4-1 0 0,-11-8-12 0 0,0 1-1 0 0,0-1 1 0 0,0 1 0 0 0,0-1 0 0 0,0 0-1 0 0,1 0 1 0 0,-1 1 0 0 0,0-1 0 0 0,0 0-1 0 0,0 0 1 0 0,1 0 0 0 0,-1 0 0 0 0,0 0-1 0 0,0-1 1 0 0,0 1 0 0 0,0 0 0 0 0,1 0 0 0 0,-1-1-1 0 0,0 1 1 0 0,1-1 0 0 0,0-1-3 0 0,0 1 0 0 0,1-1 1 0 0,-2 1-1 0 0,1-1 0 0 0,0 0 1 0 0,0 0-1 0 0,0 0 0 0 0,-1 0 1 0 0,2-2-1 0 0,2-5 7 0 0,0 0-1 0 0,0 0 1 0 0,4-15 0 0 0,-9 23 6 0 0,5-11-34 0 0,-3 5 153 0 0,0 1 0 0 0,0 0 0 0 0,1-1 0 0 0,4-6 0 0 0,-6 12-35 0 0,0-1 1 0 0,1 1-1 0 0,-1-1 1 0 0,0 1 0 0 0,1-1-1 0 0,-1 1 1 0 0,0 0 0 0 0,1 0-1 0 0,0 0 1 0 0,-1 0-1 0 0,1 0 1 0 0,0 0 0 0 0,-1 0-1 0 0,1 1 1 0 0,0-1 0 0 0,0 0-1 0 0,0 1 1 0 0,-1-1-1 0 0,4 1 1 0 0,6-1 44 0 0,0 1-1 0 0,1 1 1 0 0,-1 0 0 0 0,0 0-1 0 0,21 7 1 0 0,-9-2-125 0 0,38 18 0 0 0,-55-21-155 0 0,0 0-1 0 0,1 1 1 0 0,-1-1 0 0 0,0 1-1 0 0,-1 0 1 0 0,1 1 0 0 0,6 6-1 0 0,-11-10-34 0 0,0 0-1 0 0,0 1 0 0 0,1-1 0 0 0,-2 1 0 0 0,1-1 0 0 0,0 1 0 0 0,0-1 0 0 0,0 1 0 0 0,-1-1 0 0 0,1 1 0 0 0,-1 0 0 0 0,1-1 0 0 0,-1 1 1 0 0,1 0-1 0 0,-1 0 0 0 0,0-1 0 0 0,0 1 0 0 0,0 0 0 0 0,0-1 0 0 0,0 1 0 0 0,-1 0 0 0 0,1 0 0 0 0,0-1 0 0 0,-1 1 0 0 0,1 0 1 0 0,-1-1-1 0 0,0 1 0 0 0,1 0 0 0 0,-1-1 0 0 0,0 1 0 0 0,0-1 0 0 0,0 0 0 0 0,-2 3 0 0 0,-10 9-3023 0 0,-9 3-1683 0 0</inkml:trace>
</inkml:ink>
</file>

<file path=ppt/ink/ink2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28:04.9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86 151 208 0 0,'0'0'6435'0'0,"-13"-4"-5157"0"0,-3 1-873 0 0,7 2 73 0 0,-1-1 1 0 0,1-1-1 0 0,-19-4 2294 0 0,28 7-2668 0 0,0 0 0 0 0,0 0 0 0 0,0 0 1 0 0,0 1-1 0 0,-1-1 0 0 0,1 0 0 0 0,0 0 1 0 0,0 0-1 0 0,0 0 0 0 0,0 0 0 0 0,0 0 1 0 0,0 1-1 0 0,0-1 0 0 0,0 0 0 0 0,0 0 1 0 0,0 0-1 0 0,0 0 0 0 0,0 0 0 0 0,0 1 0 0 0,1-1 1 0 0,-1 0-1 0 0,0 14 1154 0 0,5 13-585 0 0,1 4 155 0 0,9 43 178 0 0,6 81 1 0 0,-21-151-972 0 0,1 8-88 0 0,-1-11 149 0 0,-1-5 213 0 0,-24-81-316 0 0,20 64-18 0 0,1-1 1 0 0,1 1 0 0 0,1-1-1 0 0,1 0 1 0 0,3-36 0 0 0,-1 54 18 0 0,-1 0 1 0 0,1 1-1 0 0,0-1 1 0 0,0 0 0 0 0,1 1-1 0 0,-1-1 1 0 0,1 1-1 0 0,0 0 1 0 0,-1-1-1 0 0,1 1 1 0 0,1 0-1 0 0,-1 0 1 0 0,0 0-1 0 0,1 1 1 0 0,0-1 0 0 0,-1 0-1 0 0,1 1 1 0 0,0 0-1 0 0,0-1 1 0 0,1 1-1 0 0,-1 1 1 0 0,0-1-1 0 0,1 0 1 0 0,6-2-1 0 0,-4 3 13 0 0,-1 0-1 0 0,1 0 0 0 0,-1 0 0 0 0,1 1 0 0 0,0-1 1 0 0,-1 1-1 0 0,1 1 0 0 0,0-1 0 0 0,-1 1 0 0 0,1 0 1 0 0,-1 0-1 0 0,1 0 0 0 0,-1 1 0 0 0,1 0 0 0 0,9 5 0 0 0,0 3-2 0 0,-1 0 0 0 0,0 0 0 0 0,-1 1 0 0 0,0 1 0 0 0,19 22 0 0 0,13 13-12 0 0,-44-47 9 0 0,-1 1 0 0 0,1 0 1 0 0,0 0-1 0 0,0-1 0 0 0,0 1 0 0 0,0-1 0 0 0,0 1 1 0 0,0 0-1 0 0,-1-1 0 0 0,1 0 0 0 0,0 1 1 0 0,1-1-1 0 0,-1 0 0 0 0,0 1 0 0 0,2-1 0 0 0,-3 0 3 0 0,1 0-1 0 0,-1 0 0 0 0,1 0 0 0 0,-1 0 1 0 0,1-1-1 0 0,-1 1 0 0 0,1 0 0 0 0,-1 0 0 0 0,1-1 1 0 0,-1 1-1 0 0,0 0 0 0 0,1-1 0 0 0,-1 1 0 0 0,1 0 1 0 0,-1-1-1 0 0,0 1 0 0 0,1-1 0 0 0,-1 1 0 0 0,0 0 1 0 0,1-1-1 0 0,-1 1 0 0 0,0-2 0 0 0,2-2 1 0 0,-1-1 0 0 0,0 0 0 0 0,0 1 0 0 0,0-1 0 0 0,0-7 0 0 0,-1 10-19 0 0,4-89 1 0 0,2-17 36 0 0,-6 104 1 0 0,1 1 1 0 0,-1 0 0 0 0,1 0-1 0 0,0 0 1 0 0,0 0 0 0 0,2-4-1 0 0,-3 7-17 0 0,0 0 0 0 0,0-1 0 0 0,1 1 0 0 0,-1 0 0 0 0,0-1 0 0 0,0 1 0 0 0,1 0 0 0 0,-1-1 0 0 0,0 1 0 0 0,1 0 0 0 0,-1-1 0 0 0,0 1 0 0 0,1 0 1 0 0,-1 0-1 0 0,1 0 0 0 0,-1-1 0 0 0,0 1 0 0 0,1 0 0 0 0,-1 0 0 0 0,1 0 0 0 0,-1 0 0 0 0,1 0-7 0 0,0 0 0 0 0,-1 0 0 0 0,1 0 0 0 0,0 0 0 0 0,-1 1 0 0 0,1-1 1 0 0,0 0-1 0 0,-1 1 0 0 0,1-1 0 0 0,-1 0 0 0 0,1 1 0 0 0,0-1 0 0 0,-1 0 1 0 0,1 1-1 0 0,-1-1 0 0 0,0 1 0 0 0,1-1 0 0 0,0 2 0 0 0,33 42 62 0 0,-21-26-244 0 0,17 19 0 0 0,-24-32-91 0 0,0 1 0 0 0,0-1 0 0 0,0 0 0 0 0,0 0 0 0 0,1-1 0 0 0,14 7 0 0 0,-13-7-523 0 0,1-1-1 0 0,0 0 1 0 0,15 3 0 0 0,-18-4-1010 0 0,1-2-1 0 0,0 1 1 0 0,10-1-1 0 0,8-2-4723 0 0</inkml:trace>
</inkml:ink>
</file>

<file path=ppt/ink/ink2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28:05.3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137 135 8401 0 0,'0'0'3165'0'0,"13"-3"-3135"0"0,41-7-45 0 0,-49 9 14 0 0,-1 0 0 0 0,1 0 0 0 0,-1-1 0 0 0,1 1 0 0 0,-1-1-1 0 0,0 0 1 0 0,0 0 0 0 0,0 0 0 0 0,0-1 0 0 0,0 0 0 0 0,0 1 0 0 0,3-5 0 0 0,-5 5 99 0 0,0-1 1 0 0,0 1 0 0 0,0-1 0 0 0,-1 1 0 0 0,1-1-1 0 0,-1 1 1 0 0,0-1 0 0 0,0 0 0 0 0,0 0-1 0 0,0 0 1 0 0,0 0 0 0 0,0 0 0 0 0,-1 0 0 0 0,0 0-1 0 0,1-5 1 0 0,-2 6 0 0 0,1 0 0 0 0,0 1 0 0 0,-1-1 0 0 0,1 0 1 0 0,-1 1-1 0 0,1-1 0 0 0,-1 1 0 0 0,0-1 0 0 0,0 1 0 0 0,0-1 0 0 0,0 1 0 0 0,0-1 0 0 0,0 1 0 0 0,0 0 0 0 0,0 0 0 0 0,-1-1 0 0 0,1 1 0 0 0,0 0 0 0 0,-1 0 1 0 0,1 0-1 0 0,-1 1 0 0 0,1-1 0 0 0,-1 0 0 0 0,1 0 0 0 0,-1 1 0 0 0,0-1 0 0 0,-3 0 0 0 0,-4-1 123 0 0,0 0 0 0 0,-1 0 0 0 0,-15 0 1 0 0,15 1-78 0 0,1 1 0 0 0,-1 0 1 0 0,0 1-1 0 0,1 0 0 0 0,-1 1 1 0 0,1 0-1 0 0,-16 5 0 0 0,19-5-62 0 0,0 1 0 0 0,0 0-1 0 0,0 1 1 0 0,0-1 0 0 0,0 1-1 0 0,1 0 1 0 0,0 1 0 0 0,0-1-1 0 0,0 1 1 0 0,0 0 0 0 0,-7 10-1 0 0,8-10-77 0 0,1 1-1 0 0,0-1 0 0 0,0 1 1 0 0,0 0-1 0 0,1 0 0 0 0,0 0 1 0 0,0 0-1 0 0,0 0 0 0 0,1 0 0 0 0,0 1 1 0 0,0-1-1 0 0,0 10 0 0 0,1-12-96 0 0,0-1-1 0 0,1 1 0 0 0,-1-1 0 0 0,1 1 1 0 0,0-1-1 0 0,0 1 0 0 0,0-1 0 0 0,1 0 1 0 0,-1 0-1 0 0,1 1 0 0 0,-1-1 0 0 0,1 0 1 0 0,0 0-1 0 0,0-1 0 0 0,1 1 0 0 0,-1 0 1 0 0,0-1-1 0 0,1 1 0 0 0,0-1 0 0 0,-1 0 1 0 0,1 0-1 0 0,0 0 0 0 0,0 0 0 0 0,4 1 1 0 0,2 1-411 0 0,0-1 1 0 0,0 0 0 0 0,0 0 0 0 0,1-1 0 0 0,-1 0 0 0 0,1-1-1 0 0,10 0 1 0 0,-4 0-1271 0 0,0-2-1 0 0,0 0 0 0 0,27-5 0 0 0,-5-3-2307 0 0</inkml:trace>
</inkml:ink>
</file>

<file path=ppt/ink/ink2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28:05.6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172 151 5372 0 0,'0'0'8631'0'0,"-14"-11"-7707"0"0,-44-34-250 0 0,57 44-650 0 0,0 0-1 0 0,0 0 0 0 0,0 1 0 0 0,0-1 0 0 0,0 0 0 0 0,0 1 0 0 0,-1-1 0 0 0,1 1 1 0 0,0-1-1 0 0,0 1 0 0 0,0 0 0 0 0,0-1 0 0 0,-1 1 0 0 0,1 0 0 0 0,0 0 0 0 0,0 0 1 0 0,-1 0-1 0 0,1 0 0 0 0,0 0 0 0 0,0 0 0 0 0,0 0 0 0 0,-1 1 0 0 0,1-1 1 0 0,0 0-1 0 0,0 1 0 0 0,0-1 0 0 0,0 1 0 0 0,0-1 0 0 0,0 1 0 0 0,0 0 0 0 0,0-1 1 0 0,0 1-1 0 0,0 0 0 0 0,0 0 0 0 0,0 0 0 0 0,-1 1 0 0 0,-2 2 92 0 0,-1 0-33 0 0,1 0 1 0 0,0 1-1 0 0,-1 0 0 0 0,2 0 1 0 0,-1 0-1 0 0,0 0 1 0 0,1 1-1 0 0,0 0 1 0 0,1-1-1 0 0,-1 1 1 0 0,1 0-1 0 0,-3 10 1 0 0,3-5-61 0 0,0-1 0 0 0,1 1 0 0 0,0 0-1 0 0,1 0 1 0 0,0-1 0 0 0,3 19 0 0 0,-3-23-47 0 0,2-1 0 0 0,-1 0-1 0 0,1 1 1 0 0,-1-1 0 0 0,1 0 0 0 0,1 0-1 0 0,-1 0 1 0 0,1-1 0 0 0,0 1 0 0 0,0-1-1 0 0,0 1 1 0 0,1-1 0 0 0,7 7 0 0 0,-8-8-22 0 0,0 0-1 0 0,1-1 1 0 0,-1 1 0 0 0,1-1-1 0 0,-1 0 1 0 0,1 0 0 0 0,0 0-1 0 0,0-1 1 0 0,0 1 0 0 0,0-1-1 0 0,0 0 1 0 0,0 0 0 0 0,0-1-1 0 0,1 1 1 0 0,-1-1 0 0 0,0 0-1 0 0,0 0 1 0 0,6-1 0 0 0,-7 0 18 0 0,0 1 1 0 0,0-1 0 0 0,-1 0-1 0 0,1-1 1 0 0,0 1-1 0 0,0 0 1 0 0,-1-1-1 0 0,1 0 1 0 0,-1 0 0 0 0,1 1-1 0 0,-1-1 1 0 0,0-1-1 0 0,0 1 1 0 0,0 0 0 0 0,0 0-1 0 0,3-6 1 0 0,1-1 1 0 0,-1 0 1 0 0,0-1 0 0 0,5-15-1 0 0,-2 2 35 0 0,-2 0-1 0 0,0-1 1 0 0,4-46 0 0 0,-5-73 1690 0 0,-3 140-1152 0 0,1 6-416 0 0,3 6-95 0 0,42 116 410 0 0,-34-81-1393 0 0,27 52-1 0 0,-33-78 290 0 0,1 0-2283 0 0,16 24 1 0 0,-17-33-1184 0 0,2-7-1208 0 0</inkml:trace>
</inkml:ink>
</file>

<file path=ppt/ink/ink2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28:05.9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9541 0 0,'0'0'4912'0'0,"9"81"-4864"0"0,0-61-96 0 0,0-1 20 0 0,5 0-440 0 0,-1-5-360 0 0,5 1-260 0 0,2-6-144 0 0,3-4-448 0 0,-7 0-1244 0 0,13-5-1913 0 0</inkml:trace>
</inkml:ink>
</file>

<file path=ppt/ink/ink2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28:06.2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202 39 7613 0 0,'0'0'3933'0'0,"-14"-6"-2462"0"0,-45-20-178 0 0,56 25-1198 0 0,0 0 0 0 0,-1 0 0 0 0,1 0 0 0 0,0 0 0 0 0,-1 0 0 0 0,1 1 0 0 0,-1 0 0 0 0,1 0 0 0 0,-1 0 0 0 0,1 0 0 0 0,-1 0 0 0 0,1 1 0 0 0,0-1 0 0 0,-1 1 0 0 0,1 0 0 0 0,0 0 0 0 0,-1 0 0 0 0,1 1 0 0 0,0-1 0 0 0,0 1 0 0 0,0 0 0 0 0,0 0 0 0 0,0 0 0 0 0,1 0 0 0 0,-1 0 0 0 0,0 0 0 0 0,-2 4 0 0 0,1-1-29 0 0,0 0-1 0 0,0 1 1 0 0,1-1 0 0 0,0 1-1 0 0,0 0 1 0 0,0 0-1 0 0,1 0 1 0 0,-1 0 0 0 0,1 0-1 0 0,1 1 1 0 0,-2 11 0 0 0,2-12-88 0 0,1 1 0 0 0,0-1 1 0 0,0 0-1 0 0,0 1 1 0 0,1-1-1 0 0,0 1 1 0 0,1-1-1 0 0,2 10 1 0 0,-3-14-24 0 0,0 1 1 0 0,0-1 0 0 0,0 0 0 0 0,1 0 0 0 0,-1 0-1 0 0,0 0 1 0 0,1 0 0 0 0,-1 0 0 0 0,1 0 0 0 0,0-1 0 0 0,0 1-1 0 0,0 0 1 0 0,0-1 0 0 0,0 1 0 0 0,0-1 0 0 0,0 0-1 0 0,0 0 1 0 0,0 0 0 0 0,0 0 0 0 0,1 0 0 0 0,-1 0 0 0 0,1-1-1 0 0,-1 1 1 0 0,0-1 0 0 0,4 1 0 0 0,-2-1-19 0 0,0 0 1 0 0,0 0 0 0 0,0 0-1 0 0,1-1 1 0 0,-1 0 0 0 0,0 1-1 0 0,0-1 1 0 0,0-1-1 0 0,0 1 1 0 0,0-1 0 0 0,0 1-1 0 0,-1-1 1 0 0,1 0-1 0 0,4-3 1 0 0,2-3-50 0 0,0-1 0 0 0,-1 0 0 0 0,11-12 1 0 0,-11 10 179 0 0,1 1 0 0 0,16-14 1 0 0,-24 23-17 0 0,-1 0 1 0 0,1 0-1 0 0,0 0 1 0 0,-1 0 0 0 0,1 0-1 0 0,0 0 1 0 0,0 0-1 0 0,0 1 1 0 0,0-1-1 0 0,0 1 1 0 0,-1-1 0 0 0,1 1-1 0 0,0 0 1 0 0,0-1-1 0 0,0 1 1 0 0,0 0 0 0 0,0 0-1 0 0,0 1 1 0 0,0-1-1 0 0,0 0 1 0 0,0 1-1 0 0,0-1 1 0 0,0 1 0 0 0,0 0-1 0 0,-1-1 1 0 0,1 1-1 0 0,0 0 1 0 0,0 0-1 0 0,-1 0 1 0 0,1 0 0 0 0,-1 0-1 0 0,1 1 1 0 0,-1-1-1 0 0,1 0 1 0 0,-1 1-1 0 0,0-1 1 0 0,2 3 0 0 0,5 7 32 0 0,-1-1 1 0 0,-1 1-1 0 0,0 0 0 0 0,8 20 1 0 0,-8-17-126 0 0,-5-12 6 0 0,0 1 0 0 0,1-1 0 0 0,-1 1 0 0 0,1-1 0 0 0,-1 0 0 0 0,1 0 0 0 0,0 0 0 0 0,0 0 1 0 0,0 0-1 0 0,3 3 0 0 0,-4-5 18 0 0,0 1 0 0 0,0-1 0 0 0,0 0 0 0 0,-1 1 0 0 0,1-1 0 0 0,0 0 0 0 0,0 0 0 0 0,0 1 0 0 0,0-1 0 0 0,0 0 0 0 0,0 0 0 0 0,-1 0 0 0 0,1 0 0 0 0,0 0 0 0 0,0 0 0 0 0,0 0 0 0 0,0-1 0 0 0,0 1 0 0 0,0 0 0 0 0,-1 0 0 0 0,1-1 0 0 0,0 1 0 0 0,0-1 0 0 0,0 1 0 0 0,-1 0 0 0 0,1-1 0 0 0,0 1 0 0 0,-1-1 0 0 0,1 0 0 0 0,0 1 0 0 0,-1-1 0 0 0,1 0 0 0 0,0 1 0 0 0,-1-1 0 0 0,1 0 0 0 0,-1 0 0 0 0,7-10-55 0 0,0 0 1 0 0,-1 0-1 0 0,-1 0 0 0 0,7-20 1 0 0,-9 20 184 0 0,1 0 1 0 0,1 1 0 0 0,0-1 0 0 0,0 1 0 0 0,13-17 0 0 0,-16 25-22 0 0,0 0-1 0 0,-1 1 1 0 0,1-1-1 0 0,0 0 1 0 0,0 1 0 0 0,0-1-1 0 0,1 1 1 0 0,-1 0-1 0 0,0 0 1 0 0,1 0 0 0 0,-1 0-1 0 0,0 0 1 0 0,1 0 0 0 0,-1 0-1 0 0,4 0 1 0 0,-1 1 6 0 0,0 0-1 0 0,0 0 1 0 0,0 0 0 0 0,0 1 0 0 0,0-1-1 0 0,0 1 1 0 0,7 2 0 0 0,2 2-57 0 0,-1 1 1 0 0,0-1-1 0 0,0 2 1 0 0,18 12-1 0 0,-26-16-141 0 0,-1 0 1 0 0,0 0-1 0 0,-1 1 0 0 0,1-1 0 0 0,0 1 0 0 0,-1 0 1 0 0,0 0-1 0 0,0 0 0 0 0,0 0 0 0 0,-1 1 1 0 0,1-1-1 0 0,3 10 0 0 0,-5-11-150 0 0,0 1-1 0 0,0 0 1 0 0,0 0 0 0 0,-1-1 0 0 0,0 1-1 0 0,1 0 1 0 0,-2 0 0 0 0,1 0-1 0 0,0 0 1 0 0,-1-1 0 0 0,1 1 0 0 0,-1 0-1 0 0,0 0 1 0 0,0-1 0 0 0,-1 1-1 0 0,1-1 1 0 0,-4 7 0 0 0,2-4-1029 0 0,-1 0 0 0 0,0 0 0 0 0,-1 0 0 0 0,1 0 0 0 0,-9 8 0 0 0,-16 9-4760 0 0</inkml:trace>
</inkml:ink>
</file>

<file path=ppt/ink/ink2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28:06.9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57 412 2508 0 0,'0'0'5563'0'0,"-9"-14"-4879"0"0,-28-46 100 0 0,35 57-670 0 0,1 1 0 0 0,0 0 0 0 0,0 0 0 0 0,0 0 1 0 0,0-1-1 0 0,0 1 0 0 0,0 0 0 0 0,1-1 0 0 0,-1 1 0 0 0,1-1 0 0 0,-1 1 0 0 0,1 0 1 0 0,0-1-1 0 0,0 1 0 0 0,0-1 0 0 0,0 1 0 0 0,1-1 0 0 0,-1 1 0 0 0,1-1 1 0 0,-1 1-1 0 0,1 0 0 0 0,0-1 0 0 0,0 1 0 0 0,0 0 0 0 0,0 0 0 0 0,1-1 0 0 0,-1 1 1 0 0,3-4-1 0 0,-2 5 34 0 0,-2 0-41 0 0,1-1 1 0 0,0 1 0 0 0,0 0 0 0 0,0 0-1 0 0,0 0 1 0 0,0 0 0 0 0,0 0 0 0 0,0 0-1 0 0,1 0 1 0 0,-1 0 0 0 0,0 1 0 0 0,1-1-1 0 0,-1 0 1 0 0,0 1 0 0 0,1-1 0 0 0,-1 1 0 0 0,1-1-1 0 0,-1 1 1 0 0,0 0 0 0 0,1-1 0 0 0,-1 1-1 0 0,1 0 1 0 0,-1 0 0 0 0,1 0 0 0 0,-1 0-1 0 0,1 1 1 0 0,-1-1 0 0 0,1 0 0 0 0,1 1-1 0 0,0 0 29 0 0,0 0 0 0 0,-1 1-1 0 0,1-1 1 0 0,0 1-1 0 0,-1-1 1 0 0,1 1-1 0 0,-1 0 1 0 0,0 0-1 0 0,1 0 1 0 0,-1 0-1 0 0,0 1 1 0 0,0-1-1 0 0,2 4 1 0 0,3 8 132 0 0,0 0 0 0 0,-1 1 0 0 0,0 0 1 0 0,-1 0-1 0 0,5 31 0 0 0,8 22-104 0 0,-17-65-170 0 0,-1-2 0 0 0,0 0-1 0 0,0 0 1 0 0,1 0-1 0 0,-1 0 1 0 0,0 0-1 0 0,1 0 1 0 0,-1 0 0 0 0,1 0-1 0 0,-1 0 1 0 0,1 0-1 0 0,-1 0 1 0 0,1 0-1 0 0,0 0 1 0 0,0-1 0 0 0,-1 1-1 0 0,1 0 1 0 0,0 0-1 0 0,0-1 1 0 0,0 1-1 0 0,0 0 1 0 0,1 0-1 0 0,-1-3 5 0 0,0 0-1 0 0,-1 0 0 0 0,1 0 0 0 0,0-1 0 0 0,-1 1 0 0 0,0 0 0 0 0,1 0 0 0 0,-1 0 0 0 0,0-1 0 0 0,-1-2 0 0 0,2 4-5 0 0,-2-125-283 0 0,4-40 284 0 0,-3 159 20 0 0,1 1 0 0 0,-1-1 0 0 0,2 1 0 0 0,-1 0 0 0 0,1 0-1 0 0,0-1 1 0 0,0 1 0 0 0,1 0 0 0 0,5-8 0 0 0,-7 11 2 0 0,1 1 0 0 0,-1 0 1 0 0,1 0-1 0 0,0 0 0 0 0,0 0 0 0 0,0 0 1 0 0,0 1-1 0 0,0-1 0 0 0,1 1 0 0 0,-1-1 1 0 0,0 1-1 0 0,1 0 0 0 0,-1 0 0 0 0,1 0 0 0 0,0 0 1 0 0,-1 0-1 0 0,1 1 0 0 0,-1-1 0 0 0,1 1 1 0 0,0-1-1 0 0,-1 1 0 0 0,1 0 0 0 0,0 0 1 0 0,0 1-1 0 0,2-1 0 0 0,2 2 8 0 0,-1-1-1 0 0,0 1 1 0 0,0 0-1 0 0,-1 1 1 0 0,1-1 0 0 0,0 1-1 0 0,-1 0 1 0 0,1 1-1 0 0,-1-1 1 0 0,0 1-1 0 0,5 5 1 0 0,8 9 12 0 0,23 26 1 0 0,-31-33-44 0 0,-9-8 6 0 0,5 4-26 0 0,1 0-1 0 0,-1 0 1 0 0,1 0 0 0 0,1-1-1 0 0,7 5 1 0 0,-15-10 13 0 0,1-1-1 0 0,-1 0 0 0 0,1 1 1 0 0,-1-1-1 0 0,1 0 1 0 0,-1 1-1 0 0,1-1 1 0 0,0 0-1 0 0,-1 0 1 0 0,1 0-1 0 0,-1 1 0 0 0,1-1 1 0 0,0 0-1 0 0,-1 0 1 0 0,1 0-1 0 0,-1 0 1 0 0,1 0-1 0 0,0 0 1 0 0,-1 0-1 0 0,1 0 0 0 0,0-1 1 0 0,-1 1-1 0 0,1 0 1 0 0,-1 0-1 0 0,1 0 1 0 0,0-1-1 0 0,-1 1 1 0 0,1 0-1 0 0,-1-1 0 0 0,1 1 1 0 0,-1 0-1 0 0,1-1 1 0 0,-1 1-1 0 0,1-1 1 0 0,-1 1-1 0 0,0-1 1 0 0,1 1-1 0 0,-1-1 0 0 0,0 1 1 0 0,1-1-1 0 0,-1 1 1 0 0,0-1-1 0 0,1 1 1 0 0,-1-2-1 0 0,1-2-10 0 0,1-1-1 0 0,-1 1 1 0 0,0-1-1 0 0,0-8 1 0 0,0 6-1 0 0,3-36 125 0 0,-3-55-1 0 0,-1 56 395 0 0,11 61-465 0 0,-4-9-32 0 0,1 4-160 0 0,0-1 0 0 0,1 1 0 0 0,1-1 0 0 0,15 15 0 0 0,-21-24-148 0 0,1 0 1 0 0,-1 0-1 0 0,1-1 0 0 0,-1 0 1 0 0,1 0-1 0 0,0 0 1 0 0,0 0-1 0 0,0-1 0 0 0,1 0 1 0 0,-1 0-1 0 0,1-1 0 0 0,-1 1 1 0 0,1-1-1 0 0,-1 0 1 0 0,1 0-1 0 0,6-1 0 0 0,-8 0-309 0 0,1 0-1 0 0,-1 0 0 0 0,0 0 0 0 0,1-1 0 0 0,-1 1 1 0 0,0-1-1 0 0,1 0 0 0 0,-1 0 0 0 0,0-1 1 0 0,0 0-1 0 0,0 1 0 0 0,0-1 0 0 0,0 0 1 0 0,4-4-1 0 0,14-13-3451 0 0</inkml:trace>
</inkml:ink>
</file>

<file path=ppt/ink/ink2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28:07.2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11 154 2792 0 0,'0'0'12407'0'0,"6"-2"-11901"0"0,-1-1-391 0 0,-4 2-86 0 0,1 0 0 0 0,-1 0 0 0 0,1 1 0 0 0,0-1 0 0 0,-1 0 0 0 0,1 1 0 0 0,0-1 0 0 0,-1 1 0 0 0,1 0 0 0 0,0-1 0 0 0,-1 1 0 0 0,1 0 0 0 0,0 0 0 0 0,0 0 0 0 0,-1 0 0 0 0,1 0 0 0 0,0 1 0 0 0,-1-1 0 0 0,1 0 0 0 0,0 1 0 0 0,-1-1 0 0 0,1 1 0 0 0,2 1 0 0 0,7 4 30 0 0,-1-1-1 0 0,1-1 1 0 0,0 0 0 0 0,0 0-1 0 0,0-1 1 0 0,0 0-1 0 0,14 1 1 0 0,-3-2-70 0 0,0 0 1 0 0,41-4 0 0 0,-56 2 7 0 0,0-1 1 0 0,0 0 0 0 0,0-1 0 0 0,1 0 0 0 0,-2 0 0 0 0,1 0-1 0 0,12-7 1 0 0,-17 8 17 0 0,0 0 0 0 0,0 0 0 0 0,0 0-1 0 0,-1-1 1 0 0,1 1 0 0 0,0 0 0 0 0,-1-1 0 0 0,1 1-1 0 0,-1-1 1 0 0,0 0 0 0 0,1 1 0 0 0,-1-1-1 0 0,0 0 1 0 0,0 0 0 0 0,0 0 0 0 0,0 0-1 0 0,-1 0 1 0 0,1 0 0 0 0,0 0 0 0 0,-1 0 0 0 0,1 0-1 0 0,-1 0 1 0 0,0 0 0 0 0,0-1 0 0 0,0 1-1 0 0,0 0 1 0 0,0 0 0 0 0,0 0 0 0 0,-1 0 0 0 0,0-4-1 0 0,-1 2 29 0 0,1 0-1 0 0,-1 1 0 0 0,0-1 0 0 0,-1 0 1 0 0,1 1-1 0 0,-1-1 0 0 0,1 1 1 0 0,-1 0-1 0 0,0 0 0 0 0,0 0 0 0 0,-1 0 1 0 0,1 1-1 0 0,0-1 0 0 0,-6-2 1 0 0,-4-2 124 0 0,0 0 1 0 0,-25-9-1 0 0,21 11-121 0 0,0 0-1 0 0,0 1 1 0 0,-1 1-1 0 0,-22-2 1 0 0,31 5-121 0 0,-1-1-1 0 0,0 2 1 0 0,1-1-1 0 0,-1 1 1 0 0,1 1-1 0 0,-1-1 1 0 0,1 2-1 0 0,0-1 1 0 0,-14 7-1 0 0,20-8-106 0 0,-1 1-1 0 0,1 1 1 0 0,-1-1-1 0 0,1 0 1 0 0,0 1 0 0 0,0 0-1 0 0,0-1 1 0 0,-2 5-1 0 0,4-7-88 0 0,0 1-1 0 0,0 0 1 0 0,1 0-1 0 0,-1 0 1 0 0,0 1-1 0 0,1-1 1 0 0,-1 0-1 0 0,1 0 1 0 0,-1 0-1 0 0,1 0 1 0 0,0 1-1 0 0,0-1 1 0 0,-1 0 0 0 0,1 0-1 0 0,0 0 1 0 0,0 1-1 0 0,0-1 1 0 0,0 0-1 0 0,0 0 1 0 0,0 1-1 0 0,1-1 1 0 0,-1 0-1 0 0,0 0 1 0 0,0 1-1 0 0,1-1 1 0 0,-1 0-1 0 0,1 0 1 0 0,-1 0 0 0 0,2 2-1 0 0,4 4-4050 0 0</inkml:trace>
</inkml:ink>
</file>

<file path=ppt/ink/ink2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28:07.8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84 395 3088 0 0,'0'0'7452'0'0,"4"-13"-5927"0"0,9-39 73 0 0,-13 52-1552 0 0,0 0-1 0 0,0-1 1 0 0,0 1-1 0 0,0-1 0 0 0,1 1 1 0 0,-1-1-1 0 0,0 1 1 0 0,0-1-1 0 0,0 1 0 0 0,0 0 1 0 0,0-1-1 0 0,0 1 1 0 0,0-1-1 0 0,0 1 1 0 0,0-1-1 0 0,0 1 0 0 0,0-1 1 0 0,-1 1-1 0 0,1-1 1 0 0,0 1-1 0 0,0 0 0 0 0,0-1 1 0 0,-1 1-1 0 0,1-1 1 0 0,0 1-1 0 0,0 0 1 0 0,-1-1-1 0 0,1 1 0 0 0,0 0 1 0 0,-1-1-1 0 0,1 1 1 0 0,0 0-1 0 0,-1-1 0 0 0,1 1 1 0 0,0 0-1 0 0,-1 0 1 0 0,1-1-1 0 0,-1 1 0 0 0,1 0 1 0 0,-1 0-1 0 0,1 0 1 0 0,0 0-1 0 0,-1 0 1 0 0,1 0-1 0 0,-1-1 0 0 0,1 1 1 0 0,-1 0-1 0 0,0 0 1 0 0,-16 6 1003 0 0,12-2-941 0 0,0 0 0 0 0,0 0 0 0 0,1 1 0 0 0,-1-1 0 0 0,1 1 0 0 0,0 0 0 0 0,0 0 0 0 0,1 1 0 0 0,0-1 0 0 0,0 1 0 0 0,0 0 0 0 0,-4 11 1 0 0,3-6-76 0 0,1 1 1 0 0,0 0 0 0 0,0 1 0 0 0,1-1-1 0 0,0 23 1 0 0,2-29-43 0 0,0 0 0 0 0,1 1 0 0 0,-1-1 0 0 0,2 1 0 0 0,-1-1-1 0 0,1 0 1 0 0,-1 0 0 0 0,2 0 0 0 0,3 9 0 0 0,-4-12-3 0 0,0 1-1 0 0,0-1 1 0 0,1 0-1 0 0,-1 0 1 0 0,1 0 0 0 0,0 0-1 0 0,0 0 1 0 0,0-1-1 0 0,0 1 1 0 0,1-1 0 0 0,-1 0-1 0 0,0 0 1 0 0,1 0-1 0 0,0 0 1 0 0,-1 0-1 0 0,7 1 1 0 0,-6-2-11 0 0,0 0 0 0 0,0 0 0 0 0,0-1 1 0 0,1 1-1 0 0,-1-1 0 0 0,0 0 0 0 0,0 0 0 0 0,1 0 0 0 0,-1 0 0 0 0,0-1 0 0 0,0 0 1 0 0,1 0-1 0 0,-1 0 0 0 0,8-3 0 0 0,-7 1 9 0 0,0-1-1 0 0,1 1 1 0 0,-1-1 0 0 0,0 1 0 0 0,-1-1-1 0 0,1-1 1 0 0,-1 1 0 0 0,1-1-1 0 0,3-6 1 0 0,2-4 10 0 0,-1 0 0 0 0,-1 0-1 0 0,0-1 1 0 0,-2 0 0 0 0,0 0-1 0 0,6-25 1 0 0,-4 6 71 0 0,-3-1-1 0 0,0-1 1 0 0,-3 1 0 0 0,-1-1-1 0 0,-1 1 1 0 0,-3-1 0 0 0,-11-66-1 0 0,12 97 25 0 0,2 1 57 0 0,-1-1 0 0 0,0 1 0 0 0,-1-1 0 0 0,1 1 0 0 0,-1 0 0 0 0,0-1 1 0 0,0 1-1 0 0,-1 0 0 0 0,-3-5 0 0 0,6 10-134 0 0,0 0 1 0 0,0 0-1 0 0,0 0 0 0 0,0 0 1 0 0,0 0-1 0 0,0 0 1 0 0,0-1-1 0 0,0 1 1 0 0,0 0-1 0 0,0 0 0 0 0,0 0 1 0 0,-1 0-1 0 0,1 0 1 0 0,0 0-1 0 0,0 0 0 0 0,0 0 1 0 0,0 0-1 0 0,0 0 1 0 0,0 0-1 0 0,0 0 0 0 0,-1 0 1 0 0,1 0-1 0 0,0 0 1 0 0,0-1-1 0 0,0 1 0 0 0,0 0 1 0 0,0 0-1 0 0,0 0 1 0 0,-1 0-1 0 0,1 1 1 0 0,0-1-1 0 0,0 0 0 0 0,0 0 1 0 0,0 0-1 0 0,0 0 1 0 0,0 0-1 0 0,0 0 0 0 0,-1 0 1 0 0,1 0-1 0 0,0 0 1 0 0,-3 6 62 0 0,2 10-208 0 0,0 8 41 0 0,1 1 0 0 0,1-1-1 0 0,2 1 1 0 0,0-1 0 0 0,14 48 0 0 0,-13-61-122 0 0,0 1 1 0 0,1-1-1 0 0,0 0 0 0 0,0 0 1 0 0,1 0-1 0 0,1-1 1 0 0,0 0-1 0 0,0 0 1 0 0,1-1-1 0 0,1 1 0 0 0,-1-2 1 0 0,1 1-1 0 0,1-2 1 0 0,10 8-1 0 0,-16-12-37 0 0,0-1 0 0 0,1 1 0 0 0,-1-1 0 0 0,1 0-1 0 0,0-1 1 0 0,-1 1 0 0 0,1-1 0 0 0,0 0 0 0 0,0 0 0 0 0,0-1-1 0 0,0 1 1 0 0,0-1 0 0 0,0 0 0 0 0,0 0 0 0 0,0-1 0 0 0,0 1 0 0 0,5-3-1 0 0,-3 1-42 0 0,1 0 0 0 0,-1-1 0 0 0,0-1-1 0 0,0 1 1 0 0,-1-1 0 0 0,1 0 0 0 0,-1 0 0 0 0,0-1-1 0 0,0 0 1 0 0,8-8 0 0 0,0-2-330 0 0,-1 0-1 0 0,0-1 1 0 0,-1-1 0 0 0,18-35 0 0 0,-24 40 1019 0 0,0 0 0 0 0,-1-1 0 0 0,-1 0 0 0 0,0 0 0 0 0,0 0 0 0 0,-2 0 0 0 0,0 0 0 0 0,1-22 0 0 0,-3 34-286 0 0,0 0 0 0 0,0 0 0 0 0,0 0 0 0 0,0 0 0 0 0,0 0 0 0 0,0 0 0 0 0,0 0 0 0 0,0 1 0 0 0,0-1 0 0 0,-1 0 0 0 0,1 0 0 0 0,0 0 1 0 0,-1 0-1 0 0,1 0 0 0 0,-1 0 0 0 0,1 1 0 0 0,-1-1 0 0 0,1 0 0 0 0,-1 0 0 0 0,0 1 0 0 0,1-1 0 0 0,-1 0 0 0 0,0 1 0 0 0,0-1 0 0 0,1 0 0 0 0,-1 1 0 0 0,0-1 0 0 0,0 1 0 0 0,0 0 0 0 0,0-1 0 0 0,0 1 1 0 0,1 0-1 0 0,-1-1 0 0 0,0 1 0 0 0,0 0 0 0 0,0 0 0 0 0,0 0 0 0 0,0 0 0 0 0,0 0 0 0 0,0 0 0 0 0,0 0 0 0 0,0 0 0 0 0,0 0 0 0 0,0 0 0 0 0,0 1 0 0 0,0-1 0 0 0,0 0 0 0 0,1 1 0 0 0,-1-1 0 0 0,0 0 0 0 0,0 1 1 0 0,0-1-1 0 0,0 1 0 0 0,1 0 0 0 0,-1-1 0 0 0,-1 2 0 0 0,-2 1 81 0 0,1 0 1 0 0,-1 1-1 0 0,0 0 1 0 0,1 0-1 0 0,0 0 0 0 0,0 0 1 0 0,0 0-1 0 0,1 1 1 0 0,-1 0-1 0 0,1-1 1 0 0,0 1-1 0 0,-2 9 1 0 0,0-2 73 0 0,1 1 0 0 0,1-1 0 0 0,0 1 0 0 0,1 13 0 0 0,1-17-229 0 0,0 0 1 0 0,1 0-1 0 0,1-1 1 0 0,-1 1-1 0 0,1-1 0 0 0,1 1 1 0 0,-1-1-1 0 0,2 0 0 0 0,-1 0 1 0 0,1 0-1 0 0,0 0 0 0 0,1-1 1 0 0,-1 1-1 0 0,2-1 1 0 0,-1 0-1 0 0,1-1 0 0 0,0 0 1 0 0,0 1-1 0 0,1-2 0 0 0,-1 1 1 0 0,1-1-1 0 0,1 0 1 0 0,-1 0-1 0 0,12 4 0 0 0,-13-6-61 0 0,1-1-1 0 0,0 1 1 0 0,0-2 0 0 0,1 1-1 0 0,-1-1 1 0 0,0 0-1 0 0,1 0 1 0 0,-1-1-1 0 0,0 0 1 0 0,1 0 0 0 0,-1-1-1 0 0,11-2 1 0 0,-13 2-314 0 0,0 0 0 0 0,0-1 1 0 0,0 0-1 0 0,0 0 0 0 0,0 0 1 0 0,0 0-1 0 0,0-1 0 0 0,-1 0 0 0 0,1 0 1 0 0,-1 0-1 0 0,0 0 0 0 0,0-1 1 0 0,0 1-1 0 0,0-1 0 0 0,-1 0 1 0 0,1 0-1 0 0,4-9 0 0 0,-5 6-3033 0 0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39:47.5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1 118 9293 0 0,'0'0'10367'0'0,"15"-12"-9672"0"0,50-34-144 0 0,-62 44-504 0 0,-1 0 0 0 0,1 1 0 0 0,0 0 0 0 0,-1-1 0 0 0,1 1 0 0 0,0 0 0 0 0,0 0 0 0 0,6 0 0 0 0,-8 1-11 0 0,1 0 1 0 0,0 0 0 0 0,0 0 0 0 0,0 0 0 0 0,-1 1 0 0 0,1-1 0 0 0,0 1-1 0 0,2 0 1 0 0,3 2 67 0 0,4 1 53 0 0,0 0-1 0 0,-1 1 1 0 0,1 1 0 0 0,-1 0-1 0 0,0 0 1 0 0,-1 1 0 0 0,0 0-1 0 0,13 12 1 0 0,-14-11-82 0 0,-1 0 1 0 0,0-1-1 0 0,-1 2 0 0 0,1-1 0 0 0,-2 1 1 0 0,1 0-1 0 0,-1 0 0 0 0,0 1 1 0 0,4 15-1 0 0,-8-22-61 0 0,0 1 0 0 0,0-1 0 0 0,0 1 1 0 0,-1-1-1 0 0,1 1 0 0 0,-1-1 0 0 0,0 1 0 0 0,0 0 1 0 0,-1-1-1 0 0,1 1 0 0 0,-1-1 0 0 0,1 1 0 0 0,-3 4 0 0 0,2-5 17 0 0,0-1-1 0 0,-1 0 0 0 0,1 1 0 0 0,-1-1 0 0 0,1 0 0 0 0,-1 0 0 0 0,0 0 0 0 0,0 0 0 0 0,0-1 0 0 0,0 1 0 0 0,0 0 0 0 0,0-1 0 0 0,-1 0 1 0 0,1 1-1 0 0,0-1 0 0 0,-1 0 0 0 0,1 0 0 0 0,-4 1 0 0 0,5-2-18 0 0,0 1-1 0 0,-1-1 1 0 0,1 1-1 0 0,0-1 1 0 0,-1 1-1 0 0,1-1 1 0 0,-1 0 0 0 0,1 0-1 0 0,-1 0 1 0 0,1 0-1 0 0,0 0 1 0 0,-1 0-1 0 0,1 0 1 0 0,-1 0 0 0 0,1-1-1 0 0,-1 1 1 0 0,1-1-1 0 0,0 1 1 0 0,-1-1-1 0 0,1 1 1 0 0,0-1 0 0 0,-1 0-1 0 0,1 1 1 0 0,0-1-1 0 0,0 0 1 0 0,0 0 0 0 0,0 0-1 0 0,0 0 1 0 0,0 0-1 0 0,0 0 1 0 0,0 0-1 0 0,0 0 1 0 0,0-1 0 0 0,0 1-1 0 0,1 0 1 0 0,-1-1-1 0 0,1 1 1 0 0,-1 0-1 0 0,1-1 1 0 0,-1-1 0 0 0,-1-5-45 0 0,0 0 0 0 0,1 0 0 0 0,1-1 0 0 0,-1 1 0 0 0,2-14 0 0 0,1 1-306 0 0,2 0 0 0 0,0 0 0 0 0,2 1 0 0 0,0-1 0 0 0,1 1 0 0 0,1 1 0 0 0,0 0 0 0 0,13-19 0 0 0,-21 37 54 0 0,1-1 0 0 0,0 1 0 0 0,0-1 0 0 0,0 1 0 0 0,0 0 0 0 0,0-1-1 0 0,0 1 1 0 0,1 0 0 0 0,-1 0 0 0 0,0 0 0 0 0,1 0 0 0 0,1-1 0 0 0,-1 1-1050 0 0,0 1 1 0 0,0-1-1 0 0,0 0 1 0 0,0 1-1 0 0,0 0 1 0 0,1-1-1 0 0,-1 1 0 0 0,3 0 1 0 0,4 0-4100 0 0</inkml:trace>
</inkml:ink>
</file>

<file path=ppt/ink/ink2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28:08.6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379 361 2152 0 0,'0'0'-281'0'0,"1"-8"318"0"0,5-1 410 0 0,-4 6-142 0 0,-1 0-1 0 0,1 0 0 0 0,-1 0 1 0 0,0 1-1 0 0,1-1 1 0 0,-1 0-1 0 0,0-1 0 0 0,-1 1 1 0 0,1 0-1 0 0,-1 0 0 0 0,1-5 1 0 0,-2 0 116 0 0,0 0 0 0 0,0 1 0 0 0,0-1 0 0 0,-1 0 0 0 0,0 1 1 0 0,-1 0-1 0 0,0-1 0 0 0,0 1 0 0 0,0 0 0 0 0,-8-9 0 0 0,9 12-175 0 0,-1 0 0 0 0,0 0 0 0 0,0 0 0 0 0,-1 1 0 0 0,1 0 0 0 0,-1 0 0 0 0,1 0 0 0 0,-6-4 0 0 0,6 6-78 0 0,1 0 1 0 0,-1 0-1 0 0,1 0 0 0 0,-1 0 0 0 0,1 0 1 0 0,-1 0-1 0 0,0 1 0 0 0,1-1 1 0 0,-1 1-1 0 0,0 0 0 0 0,1 0 1 0 0,-1 0-1 0 0,0 0 0 0 0,1 0 0 0 0,-4 1 1 0 0,1 1-39 0 0,0-1-1 0 0,1 1 1 0 0,-1 0 0 0 0,1 1 0 0 0,0-1 0 0 0,0 1 0 0 0,0 0 0 0 0,0 0-1 0 0,0 0 1 0 0,1 0 0 0 0,-1 1 0 0 0,1-1 0 0 0,-3 5 0 0 0,-3 4 105 0 0,0 0 1 0 0,2 1 0 0 0,-8 13 0 0 0,7-8-29 0 0,0 1 0 0 0,2 0 0 0 0,0 0-1 0 0,1 0 1 0 0,-5 31 0 0 0,9-39-167 0 0,0 0 0 0 0,0 0-1 0 0,1 0 1 0 0,1 0 0 0 0,0 0-1 0 0,0 0 1 0 0,1 0 0 0 0,0 0-1 0 0,1 0 1 0 0,0 0 0 0 0,8 14-1 0 0,-8-19-47 0 0,0 0 0 0 0,1-1-1 0 0,-1 0 1 0 0,1 0 0 0 0,1 0-1 0 0,-1 0 1 0 0,1-1 0 0 0,0 1 0 0 0,0-1-1 0 0,0 0 1 0 0,0-1 0 0 0,1 1-1 0 0,-1-1 1 0 0,1 0 0 0 0,0-1-1 0 0,0 1 1 0 0,0-1 0 0 0,0 0 0 0 0,1-1-1 0 0,-1 0 1 0 0,0 1 0 0 0,1-2-1 0 0,-1 1 1 0 0,1-1 0 0 0,-1 0 0 0 0,1-1-1 0 0,-1 1 1 0 0,1-1 0 0 0,-1 0-1 0 0,0-1 1 0 0,0 0 0 0 0,1 0-1 0 0,9-5 1 0 0,-8 3-25 0 0,-1-1 0 0 0,1 0-1 0 0,-1-1 1 0 0,0 0 0 0 0,0 0 0 0 0,-1-1-1 0 0,1 1 1 0 0,-2-2 0 0 0,1 1-1 0 0,-1 0 1 0 0,0-1 0 0 0,0 0 0 0 0,-1 0-1 0 0,0-1 1 0 0,-1 1 0 0 0,4-11 0 0 0,-4 7 13 0 0,0 1 0 0 0,-1 0 1 0 0,-1-1-1 0 0,0 1 0 0 0,0-1 1 0 0,-1 1-1 0 0,0-1 0 0 0,-1 1 0 0 0,-1-1 1 0 0,0 1-1 0 0,0 0 0 0 0,-7-19 1 0 0,-2 5 29 0 0,-1 0 0 0 0,-1 0 0 0 0,-1 2 0 0 0,-1 0 1 0 0,-1 0-1 0 0,-2 1 0 0 0,0 1 0 0 0,-1 1 0 0 0,-1 1 0 0 0,0 1 1 0 0,-30-21-1 0 0,39 32 49 0 0,-1 0 0 0 0,0 0 0 0 0,-1 1 0 0 0,1 0 0 0 0,-1 1 1 0 0,0 0-1 0 0,-16-2 0 0 0,24 6-19 0 0,-1 0 0 0 0,1 0 1 0 0,0 1-1 0 0,-1 0 1 0 0,1 0-1 0 0,-1 1 0 0 0,1-1 1 0 0,0 1-1 0 0,-7 2 0 0 0,9-2-17 0 0,-1 0-1 0 0,1 1 0 0 0,0-1 1 0 0,0 1-1 0 0,0 0 1 0 0,0 0-1 0 0,0 0 0 0 0,0 1 1 0 0,0-1-1 0 0,1 0 1 0 0,-1 1-1 0 0,1 0 0 0 0,0 0 1 0 0,0-1-1 0 0,-2 5 1 0 0,1-3-10 0 0,1 0 0 0 0,0 1 0 0 0,1 0 0 0 0,-1-1 0 0 0,1 1 0 0 0,0 0 0 0 0,0-1 0 0 0,0 1 0 0 0,1 0 1 0 0,0 0-1 0 0,0 0 0 0 0,0 0 0 0 0,0 0 0 0 0,1-1 0 0 0,0 1 0 0 0,0 0 0 0 0,0 0 0 0 0,1-1 0 0 0,-1 1 1 0 0,3 5-1 0 0,2 1 8 0 0,0 1 1 0 0,1-1-1 0 0,0 0 0 0 0,0-1 1 0 0,1 0-1 0 0,14 14 1 0 0,-1-5-11 0 0,0-1 1 0 0,1-1-1 0 0,0 0 0 0 0,2-2 1 0 0,43 21-1 0 0,-13-12-536 0 0,94 28-1 0 0,-51-28-1005 0 0,-88-22 761 0 0,0-1 1 0 0,0 0-1 0 0,1 0 1 0 0,-1-1-1 0 0,0-1 0 0 0,1 1 1 0 0,-1-2-1 0 0,13-2 1 0 0,-20 3 250 0 0,0 1 0 0 0,-1-1-1 0 0,1 0 1 0 0,-1 1 0 0 0,1-1 0 0 0,0 0 0 0 0,-1 0 0 0 0,3-2 0 0 0,12-16-5805 0 0</inkml:trace>
</inkml:ink>
</file>

<file path=ppt/ink/ink2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28:08.8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36 6961 0 0,'0'0'8709'0'0,"3"12"-7742"0"0,1 3-660 0 0,-3-7-158 0 0,1 1-1 0 0,1-1 1 0 0,-1 0-1 0 0,1 0 1 0 0,1 0-1 0 0,0-1 1 0 0,7 13-1 0 0,-3-9-101 0 0,0 0-1 0 0,1-1 0 0 0,0 1 0 0 0,1-2 0 0 0,0 1 0 0 0,0-1 1 0 0,1-1-1 0 0,17 11 0 0 0,-20-14-126 0 0,1-1-1 0 0,-1 0 1 0 0,1 0 0 0 0,0-1 0 0 0,0 0-1 0 0,0-1 1 0 0,0 0 0 0 0,0 0 0 0 0,1-1-1 0 0,-1 0 1 0 0,0-1 0 0 0,1 0 0 0 0,11-1-1 0 0,-17 0 36 0 0,-1 1-1 0 0,1-1 1 0 0,-1 0-1 0 0,1 0 0 0 0,-1-1 1 0 0,1 1-1 0 0,-1-1 1 0 0,0 1-1 0 0,0-1 1 0 0,1 0-1 0 0,-1 0 0 0 0,-1-1 1 0 0,1 1-1 0 0,4-4 1 0 0,-4 1 11 0 0,0 1 0 0 0,0 0 0 0 0,0-1 0 0 0,0 0 1 0 0,-1 0-1 0 0,0 1 0 0 0,0-1 0 0 0,0-1 1 0 0,1-4-1 0 0,0-4 94 0 0,-1 1 0 0 0,-1-1 0 0 0,0 0-1 0 0,-1 0 1 0 0,0 0 0 0 0,-5-25 0 0 0,-2 4 515 0 0,6 32-411 0 0,0 1 0 0 0,0-1 0 0 0,0 1 0 0 0,0-1 0 0 0,-1 1 0 0 0,1-1 1 0 0,-1 1-1 0 0,1 0 0 0 0,-1 0 0 0 0,-3-4 0 0 0,3 21 410 0 0,3-9-597 0 0,0 1 0 0 0,0-1 0 0 0,0 0 0 0 0,1 0 0 0 0,0 0 0 0 0,0 0 0 0 0,0 0 0 0 0,1-1 0 0 0,-1 1 0 0 0,2-1 0 0 0,-1 1 0 0 0,4 4 0 0 0,-2-4-298 0 0,-1 0 0 0 0,1-1 0 0 0,0 0 0 0 0,1 1 0 0 0,-1-2 0 0 0,1 1 0 0 0,0-1 0 0 0,0 1 0 0 0,14 5 0 0 0,-15-8-568 0 0,0-1 0 0 0,0 0 1 0 0,0 0-1 0 0,0 0 0 0 0,1-1 0 0 0,8 0 1 0 0,-9 0-127 0 0,10 0-3384 0 0</inkml:trace>
</inkml:ink>
</file>

<file path=ppt/ink/ink2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28:09.3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145 70 9769 0 0,'0'0'3716'0'0,"-14"-1"-2394"0"0,-48 1-133 0 0,59 1-1120 0 0,0-1 1 0 0,1 0-1 0 0,-1 1 1 0 0,0-1-1 0 0,0 1 0 0 0,0 0 1 0 0,1 0-1 0 0,-1 0 0 0 0,0 0 1 0 0,1 0-1 0 0,-1 1 0 0 0,1-1 1 0 0,-1 1-1 0 0,1-1 0 0 0,0 1 1 0 0,0 0-1 0 0,0 0 0 0 0,0 0 1 0 0,0 0-1 0 0,0 1 0 0 0,-2 3 1 0 0,2-2-40 0 0,0 0 0 0 0,0 1 1 0 0,0-1-1 0 0,1 1 0 0 0,0 0 1 0 0,0-1-1 0 0,0 1 0 0 0,1 0 1 0 0,-1 8-1 0 0,1-10-51 0 0,1 1 0 0 0,-1-1 0 0 0,1 0 0 0 0,0 0 0 0 0,0 0 0 0 0,0 0 0 0 0,0 0 0 0 0,0 0 0 0 0,1 0 0 0 0,-1 0 0 0 0,1-1-1 0 0,0 1 1 0 0,-1 0 0 0 0,1-1 0 0 0,1 1 0 0 0,-1-1 0 0 0,0 0 0 0 0,1 0 0 0 0,-1 0 0 0 0,1 0 0 0 0,-1 0 0 0 0,1 0 0 0 0,0-1 0 0 0,0 1 0 0 0,5 1 0 0 0,-4-2-48 0 0,0 1 0 0 0,0-1 1 0 0,1 0-1 0 0,-1 0 0 0 0,0 0 1 0 0,0-1-1 0 0,1 1 0 0 0,-1-1 0 0 0,0 0 1 0 0,1 0-1 0 0,-1-1 0 0 0,0 1 1 0 0,0-1-1 0 0,1 0 0 0 0,-1 0 0 0 0,0-1 1 0 0,0 1-1 0 0,0-1 0 0 0,4-2 0 0 0,1-3 3 0 0,-1 1-1 0 0,0-2 1 0 0,0 1-1 0 0,-1-1 1 0 0,0-1-1 0 0,5-8 0 0 0,-5 8 218 0 0,0 0-1 0 0,0 0 1 0 0,1 1-1 0 0,0 0 1 0 0,11-8-1 0 0,-16 14-76 0 0,1 0-1 0 0,-1 0 1 0 0,0 0-1 0 0,1 1 1 0 0,-1-1-1 0 0,1 1 1 0 0,0 0-1 0 0,-1 0 1 0 0,1 0-1 0 0,0 1 1 0 0,0 0-1 0 0,0-1 1 0 0,-1 1-1 0 0,1 0 1 0 0,0 1-1 0 0,0-1 1 0 0,0 1-1 0 0,-1-1 1 0 0,1 1-1 0 0,0 1 1 0 0,-1-1-1 0 0,5 2 1 0 0,-1 0-38 0 0,-1 1 0 0 0,0-1 1 0 0,0 1-1 0 0,-1 1 0 0 0,1-1 0 0 0,-1 1 0 0 0,0-1 1 0 0,0 2-1 0 0,0-1 0 0 0,-1 0 0 0 0,5 8 1 0 0,-6-6 29 0 0,-8-8 130 0 0,-8-8-79 0 0,6 3-325 0 0,1-1 0 0 0,0 0-1 0 0,0 0 1 0 0,1-1 0 0 0,0 0 0 0 0,0 0 0 0 0,1 0-1 0 0,0 0 1 0 0,0-1 0 0 0,-4-15 0 0 0,7 3-2788 0 0,1 20 2519 0 0,0 0 1 0 0,0 0 0 0 0,0-1 0 0 0,1 1-1 0 0,-1 0 1 0 0,0 0 0 0 0,1 0 0 0 0,-1 0-1 0 0,1 0 1 0 0,-1 0 0 0 0,1 0 0 0 0,-1 0-1 0 0,1 0 1 0 0,0 0 0 0 0,-1 0 0 0 0,2-1-1 0 0,10-6-4717 0 0</inkml:trace>
</inkml:ink>
</file>

<file path=ppt/ink/ink2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28:09.6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88 129 872 0 0,'0'0'3193'0'0,"-9"-13"-573"0"0,5 7-2192 0 0,-36-49 1229 0 0,10 9 2372 0 0,26 37 658 0 0,57 74-2174 0 0,-17-6-2111 0 0,-3 1 1 0 0,32 82-1 0 0,-38-81-908 0 0,-25-58 234 0 0,7 18-566 0 0,8 24 0 0 0,-12-22-2340 0 0,-3 0-3728 0 0</inkml:trace>
</inkml:ink>
</file>

<file path=ppt/ink/ink2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28:09.8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13 173 1096 0 0,'0'0'11379'0'0,"-3"-12"-10049"0"0,-5-40-158 0 0,7 51-1123 0 0,1-1 0 0 0,0 1 0 0 0,0 0 0 0 0,0-1 0 0 0,0 1 0 0 0,0-1 0 0 0,0 1 0 0 0,0-1 0 0 0,0 1 0 0 0,1 0 0 0 0,-1-1 0 0 0,1 1 0 0 0,-1 0 0 0 0,1-1 0 0 0,-1 1 0 0 0,1 0 0 0 0,0-1 0 0 0,-1 1 0 0 0,1 0 0 0 0,0 0 0 0 0,0 0 0 0 0,0 0 0 0 0,2-2 0 0 0,1 0 67 0 0,2-4-35 0 0,1 0-1 0 0,-1 1 0 0 0,2 0 1 0 0,-1 0-1 0 0,1 1 0 0 0,0 0 0 0 0,0 0 1 0 0,0 1-1 0 0,0 0 0 0 0,1 1 1 0 0,0-1-1 0 0,0 2 0 0 0,0-1 0 0 0,0 1 1 0 0,0 1-1 0 0,10-1 0 0 0,-17 2-93 0 0,1 0 0 0 0,-1 1 0 0 0,0 0 0 0 0,0-1 0 0 0,1 1 0 0 0,-1 0 0 0 0,0 0-1 0 0,0 0 1 0 0,0 1 0 0 0,0-1 0 0 0,0 0 0 0 0,0 1 0 0 0,0-1 0 0 0,0 1 0 0 0,-1 0 0 0 0,1-1 0 0 0,0 1-1 0 0,-1 0 1 0 0,0 0 0 0 0,1 0 0 0 0,-1 0 0 0 0,0 0 0 0 0,0 1 0 0 0,1 2 0 0 0,3 6-1079 0 0,-1 1 0 0 0,0 0 0 0 0,2 15 0 0 0,-3-8-4688 0 0</inkml:trace>
</inkml:ink>
</file>

<file path=ppt/ink/ink2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28:10.2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6433 0 0,'0'0'12970'0'0,"14"7"-12483"0"0,47 24-165 0 0,-57-28-295 0 0,0 0 0 0 0,0 0 0 0 0,0 1-1 0 0,0-1 1 0 0,0 1 0 0 0,-1 0 0 0 0,0 0 0 0 0,0 0 0 0 0,0 0 0 0 0,0 1 0 0 0,3 7 0 0 0,0 0 17 0 0,7 12 33 0 0,-1 1-1 0 0,-2 1 1 0 0,9 29-1 0 0,15 83-1517 0 0,-20-74-1665 0 0,-12-57 841 0 0</inkml:trace>
</inkml:ink>
</file>

<file path=ppt/ink/ink2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28:10.4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7021 0 0,'0'0'11196'0'0,"15"15"-10359"0"0,47 51-286 0 0,-49-50-509 0 0,0 1 0 0 0,-1 0 1 0 0,-1 0-1 0 0,0 1 0 0 0,-1 1 0 0 0,-2-1 0 0 0,11 32 1 0 0,-10-27-90 0 0,10 28-480 0 0,14 35-1386 0 0,-7-30-2246 0 0,-25-54 3479 0 0,1 0-1 0 0,-1 0 0 0 0,0 1 1 0 0,1-1-1 0 0,-1 0 1 0 0,1 0-1 0 0,-1-1 0 0 0,1 1 1 0 0,4 3-1 0 0,3-2-4298 0 0</inkml:trace>
</inkml:ink>
</file>

<file path=ppt/ink/ink2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28:10.8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139 207 220 0 0,'0'0'5216'0'0,"1"-12"-2511"0"0,0 1-2300 0 0,1-6 284 0 0,-1 1 0 0 0,0-1 0 0 0,-3-29 0 0 0,1 41-501 0 0,0 1 1 0 0,0-1 0 0 0,-1 0 0 0 0,1 1-1 0 0,-1-1 1 0 0,0 1 0 0 0,0 0 0 0 0,-1 0 0 0 0,1-1-1 0 0,-1 2 1 0 0,0-1 0 0 0,0 0 0 0 0,-6-6-1 0 0,5 8-62 0 0,1-1 0 0 0,0 1-1 0 0,-1 0 1 0 0,1 0 0 0 0,-1 0 0 0 0,1 1-1 0 0,-1-1 1 0 0,0 1 0 0 0,0 0-1 0 0,1 0 1 0 0,-1 0 0 0 0,0 1 0 0 0,0-1-1 0 0,0 1 1 0 0,0 0 0 0 0,-7 0-1 0 0,9 1-74 0 0,1-1 0 0 0,0 0 0 0 0,-1 0 0 0 0,1 1 0 0 0,-1-1-1 0 0,1 1 1 0 0,-1-1 0 0 0,1 1 0 0 0,0 0 0 0 0,0 0-1 0 0,-1-1 1 0 0,1 1 0 0 0,0 0 0 0 0,0 0 0 0 0,0 0-1 0 0,0 0 1 0 0,0 0 0 0 0,-1 2 0 0 0,0-1 2 0 0,1 1 0 0 0,-1-1 0 0 0,1 1 1 0 0,0-1-1 0 0,0 1 0 0 0,0 0 0 0 0,1-1 0 0 0,-1 1 0 0 0,0 3 1 0 0,0-1-25 0 0,1-1 1 0 0,0 1-1 0 0,0-1 1 0 0,0 0-1 0 0,1 1 1 0 0,-1-1 0 0 0,1 1-1 0 0,0-1 1 0 0,0 0-1 0 0,0 0 1 0 0,1 1-1 0 0,2 3 1 0 0,2 2-16 0 0,1-1 0 0 0,0 0 0 0 0,1-1 0 0 0,0 0 0 0 0,0 0 0 0 0,1-1 0 0 0,0 0 1 0 0,0 0-1 0 0,1-1 0 0 0,-1 0 0 0 0,1-1 0 0 0,15 6 0 0 0,5 0 300 0 0,0-2 1 0 0,1-1-1 0 0,37 5 1 0 0,-64-13-348 0 0,-1 1 1 0 0,1 0-1 0 0,0 0 0 0 0,-1 0 1 0 0,1 1-1 0 0,-1-1 0 0 0,1 1 1 0 0,-1 0-1 0 0,0 0 0 0 0,4 3 1 0 0,-6-4-49 0 0,0 0 0 0 0,0 0 0 0 0,0 0 1 0 0,0 0-1 0 0,0 0 0 0 0,-1 0 0 0 0,1 0 0 0 0,0 0 1 0 0,-1 0-1 0 0,1 1 0 0 0,-1-1 0 0 0,1 0 0 0 0,-1 0 1 0 0,0 1-1 0 0,0-1 0 0 0,1 0 0 0 0,-1 0 0 0 0,0 1 1 0 0,0-1-1 0 0,0 0 0 0 0,0 1 0 0 0,0-1 0 0 0,-1 0 0 0 0,1 0 1 0 0,0 1-1 0 0,-1-1 0 0 0,1 0 0 0 0,-1 0 0 0 0,1 1 1 0 0,-1-1-1 0 0,1 0 0 0 0,-1 0 0 0 0,-1 2 0 0 0,-4 5-1545 0 0,-1 0-1 0 0,1 0 1 0 0,-2-1-1 0 0,-10 9 1 0 0,1-1-4267 0 0</inkml:trace>
</inkml:ink>
</file>

<file path=ppt/ink/ink2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28:11.1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94 258 8445 0 0,'0'0'9333'0'0,"3"16"-8913"0"0,-1 1-342 0 0,19 89 236 0 0,29 137-54 0 0,-50-243-252 0 0,0 0 1 0 0,0 0-1 0 0,0 0 0 0 0,0 0 1 0 0,0 0-1 0 0,0 0 1 0 0,0 1-1 0 0,0-1 0 0 0,0 0 1 0 0,0 0-1 0 0,0 0 0 0 0,0 0 1 0 0,0 0-1 0 0,0 0 1 0 0,0 0-1 0 0,0 1 0 0 0,0-1 1 0 0,0 0-1 0 0,0 0 1 0 0,0 0-1 0 0,0 0 0 0 0,0 0 1 0 0,0 0-1 0 0,0 0 1 0 0,0 0-1 0 0,0 1 0 0 0,0-1 1 0 0,0 0-1 0 0,-1 0 1 0 0,1 0-1 0 0,0 0 0 0 0,0 0 1 0 0,0 0-1 0 0,0 0 1 0 0,0 0-1 0 0,0 0 0 0 0,0 0 1 0 0,0 0-1 0 0,0 0 1 0 0,-1 0-1 0 0,1 0 0 0 0,0 0 1 0 0,0 1-1 0 0,0-1 1 0 0,0 0-1 0 0,0 0 0 0 0,0 0 1 0 0,0 0-1 0 0,0 0 1 0 0,-1 0-1 0 0,1 0 0 0 0,0-1 1 0 0,-8-3 178 0 0,-7-9-117 0 0,2 0-74 0 0,2-1 0 0 0,0 0 1 0 0,1-1-1 0 0,0 0 0 0 0,1 0 1 0 0,1-1-1 0 0,0 0 0 0 0,1-1 0 0 0,-6-19 1 0 0,2-4 5 0 0,2-1 1 0 0,-9-75-1 0 0,14 71 275 0 0,2 1-1 0 0,5-57 0 0 0,-2 95-202 0 0,0 1 0 0 0,0 0 0 0 0,0 0 0 0 0,1 0 0 0 0,-1 0 0 0 0,1 0 0 0 0,0 0 0 0 0,4-6 0 0 0,-5 10-67 0 0,-1 0 0 0 0,1 0 0 0 0,0 0 0 0 0,0 0 0 0 0,-1 0 0 0 0,1 0 0 0 0,0 0 0 0 0,0 0 0 0 0,0 1 0 0 0,0-1 0 0 0,0 0 1 0 0,0 1-1 0 0,0-1 0 0 0,0 1 0 0 0,0-1 0 0 0,0 1 0 0 0,0-1 0 0 0,0 1 0 0 0,0 0 0 0 0,1-1 0 0 0,-1 1 0 0 0,0 0 0 0 0,0 0 0 0 0,0 0 0 0 0,0 0 0 0 0,1 0 0 0 0,-1 0 0 0 0,0 0 0 0 0,0 0 0 0 0,0 1 0 0 0,0-1 0 0 0,1 0 0 0 0,-1 1 0 0 0,0-1 0 0 0,0 1 0 0 0,0-1 0 0 0,0 1 0 0 0,0 0 0 0 0,0-1 0 0 0,0 1 0 0 0,0 0 0 0 0,1 1 0 0 0,5 4-12 0 0,1 2 0 0 0,-2-1 0 0 0,1 1 0 0 0,-1 0 0 0 0,0 0 0 0 0,0 0 0 0 0,8 18 0 0 0,25 70-1347 0 0,-27-62 295 0 0,-9-25 648 0 0,19 44-3377 0 0,-5-20-4181 0 0,-7-20 1259 0 0</inkml:trace>
</inkml:ink>
</file>

<file path=ppt/ink/ink2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28:11.6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33 307 4892 0 0,'0'0'6916'0'0,"14"-13"-6352"0"0,5-3-358 0 0,2-2 83 0 0,-1-1 1 0 0,23-26-1 0 0,-38 38-258 0 0,0-1-1 0 0,0 1 1 0 0,0-1 0 0 0,-1 0-1 0 0,0 0 1 0 0,3-11 0 0 0,-5 14 91 0 0,0-1 1 0 0,-1 0-1 0 0,1 1 0 0 0,-2-1 1 0 0,1 0-1 0 0,0 0 0 0 0,-1 0 1 0 0,0 1-1 0 0,-1-1 0 0 0,-1-10 1 0 0,1 14-33 0 0,1 0 1 0 0,-1-1-1 0 0,0 1 0 0 0,1 0 1 0 0,-1 0-1 0 0,0 0 1 0 0,0 0-1 0 0,-1 0 1 0 0,1 1-1 0 0,0-1 0 0 0,-1 0 1 0 0,1 0-1 0 0,-1 1 1 0 0,1-1-1 0 0,-1 1 1 0 0,0-1-1 0 0,-3-1 1 0 0,2 2-16 0 0,0 0 0 0 0,0 0 0 0 0,1 0 0 0 0,-2 0 0 0 0,1 0 0 0 0,0 1 0 0 0,0-1 0 0 0,0 1 0 0 0,0 0 0 0 0,0 0 0 0 0,-5 0 0 0 0,2 1 16 0 0,-1 0-1 0 0,1 0 0 0 0,0 1 1 0 0,-1 0-1 0 0,1 0 1 0 0,0 1-1 0 0,0-1 1 0 0,1 1-1 0 0,-1 1 1 0 0,0-1-1 0 0,-8 8 0 0 0,10-7-65 0 0,0 1-1 0 0,0 0 0 0 0,0 0 0 0 0,0 1 1 0 0,1-1-1 0 0,0 1 0 0 0,0 0 0 0 0,0 0 0 0 0,1 0 1 0 0,0 0-1 0 0,0 0 0 0 0,1 0 0 0 0,-1 0 1 0 0,1 9-1 0 0,0-12-84 0 0,1 0 0 0 0,0 0 0 0 0,0 0 0 0 0,0 0 0 0 0,0 0 0 0 0,0 0 0 0 0,1 0 0 0 0,0 0 0 0 0,-1 0 0 0 0,1 0 0 0 0,0 0 0 0 0,0 0 0 0 0,1-1 0 0 0,-1 1 0 0 0,0 0 0 0 0,1-1 0 0 0,0 1 0 0 0,0-1 0 0 0,-1 0 0 0 0,1 1 0 0 0,1-1 0 0 0,-1 0 0 0 0,0 0 0 0 0,0 0 0 0 0,1-1 0 0 0,-1 1 0 0 0,1 0 0 0 0,0-1 0 0 0,-1 0 0 0 0,1 1 0 0 0,0-1 0 0 0,3 0 0 0 0,-2 0-30 0 0,-1 0 0 0 0,0-1 0 0 0,1 1 0 0 0,-1-1 0 0 0,1 0 0 0 0,-1 0 0 0 0,1-1 0 0 0,-1 1 0 0 0,1 0 0 0 0,-1-1 0 0 0,1 0 0 0 0,-1 0 0 0 0,0 0 0 0 0,0-1 0 0 0,1 1 0 0 0,4-4 0 0 0,3-2 18 0 0,-1-1-1 0 0,0 0 0 0 0,12-13 0 0 0,-12 12 303 0 0,23-18 0 0 0,-26 22-129 0 0,0 1 0 0 0,0 0 0 0 0,1 0 0 0 0,-1 1-1 0 0,1 0 1 0 0,0 0 0 0 0,0 1 0 0 0,0 0 0 0 0,0 0 0 0 0,1 1-1 0 0,-1 0 1 0 0,0 1 0 0 0,1 0 0 0 0,9 1 0 0 0,-17-1-72 0 0,0 0 1 0 0,1 0-1 0 0,-1 1 1 0 0,0-1 0 0 0,0 1-1 0 0,1-1 1 0 0,-1 1-1 0 0,0 0 1 0 0,0-1 0 0 0,0 1-1 0 0,0 0 1 0 0,2 1-1 0 0,-3-2 17 0 0,1 1 0 0 0,-1-1-1 0 0,0 1 1 0 0,1-1 0 0 0,-1 1-1 0 0,0-1 1 0 0,1 1 0 0 0,-1-1-1 0 0,0 1 1 0 0,0-1 0 0 0,1 1-1 0 0,-1-1 1 0 0,0 1-1 0 0,0-1 1 0 0,0 1 0 0 0,0 0-1 0 0,1-1 1 0 0,-1 1 0 0 0,0-1-1 0 0,0 1 1 0 0,0-1 0 0 0,-1 1-1 0 0,1 0 1 0 0,0-1 0 0 0,0 1-1 0 0,0-1 1 0 0,0 1 0 0 0,0-1-1 0 0,-1 1 1 0 0,1-1-1 0 0,0 2 1 0 0,-1-2-15 0 0,0 0 0 0 0,1 1 1 0 0,-1-1-1 0 0,1 1 0 0 0,-1-1 0 0 0,1 0 0 0 0,-1 0 0 0 0,0 1 0 0 0,1-1 1 0 0,-1 0-1 0 0,0 0 0 0 0,1 0 0 0 0,-1 0 0 0 0,0 0 0 0 0,1 0 0 0 0,-1 0 1 0 0,0 0-1 0 0,1 0 0 0 0,-1 0 0 0 0,0 0 0 0 0,1 0 0 0 0,-1 0 0 0 0,0-1 1 0 0,0 1-1 0 0,-17-8 19 0 0,15 6-139 0 0,0 0-1 0 0,1-1 1 0 0,-1 1 0 0 0,0-1 0 0 0,1 0-1 0 0,0 0 1 0 0,0 0 0 0 0,0 0 0 0 0,0-1 0 0 0,0 1-1 0 0,0 0 1 0 0,1-1 0 0 0,-2-4 0 0 0,2 6-356 0 0,1-1 1 0 0,-1 1 0 0 0,0-1 0 0 0,1 1-1 0 0,0-1 1 0 0,0 0 0 0 0,0 1 0 0 0,0-1-1 0 0,0 0 1 0 0,0 1 0 0 0,0-1 0 0 0,1 1-1 0 0,0-1 1 0 0,-1 1 0 0 0,1-1 0 0 0,0 1-1 0 0,0-1 1 0 0,0 1 0 0 0,3-4 0 0 0,4-5-4185 0 0,-1 3-438 0 0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39:47.9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48 126 5641 0 0,'0'0'10470'0'0,"14"-7"-9825"0"0,46-24-68 0 0,-57 30-486 0 0,0-1 0 0 0,0 1 0 0 0,0-1 1 0 0,0 0-1 0 0,0 0 0 0 0,-1-1 0 0 0,1 1 0 0 0,-1 0 0 0 0,1-1 1 0 0,-1 0-1 0 0,0 1 0 0 0,4-7 0 0 0,0 0 228 0 0,-5 6-206 0 0,11-15 732 0 0,-12 17-771 0 0,1 0 1 0 0,-1 0-1 0 0,1 0 1 0 0,-1 1 0 0 0,0-1-1 0 0,0 0 1 0 0,1 0-1 0 0,-1 0 1 0 0,0 0-1 0 0,0 0 1 0 0,0 0 0 0 0,0 1-1 0 0,0-1 1 0 0,0 0-1 0 0,0 0 1 0 0,0 0-1 0 0,-1 0 1 0 0,1 0 0 0 0,0 0-1 0 0,-1-1 1 0 0,0 2-4 0 0,0-1 0 0 0,-1 1 0 0 0,1-1-1 0 0,-1 1 1 0 0,1-1 0 0 0,-1 1 0 0 0,1 0 0 0 0,-1 0 0 0 0,1-1 0 0 0,-1 1 0 0 0,1 0 0 0 0,-1 0 0 0 0,1 1 0 0 0,-3-1 0 0 0,-2 1 69 0 0,-1-1-104 0 0,0 1 0 0 0,0 0 0 0 0,0 1 0 0 0,1 0 0 0 0,-1 0-1 0 0,0 0 1 0 0,1 1 0 0 0,-1 0 0 0 0,1 0 0 0 0,0 0 0 0 0,0 1-1 0 0,0 0 1 0 0,1 0 0 0 0,-1 1 0 0 0,1-1 0 0 0,0 1 0 0 0,1 1-1 0 0,-1-1 1 0 0,1 0 0 0 0,0 1 0 0 0,0 0 0 0 0,0 0 0 0 0,1 0-1 0 0,0 1 1 0 0,0-1 0 0 0,1 1 0 0 0,-3 12 0 0 0,4-14-33 0 0,0 1 0 0 0,0 0 0 0 0,1 0-1 0 0,0 0 1 0 0,0-1 0 0 0,1 1 0 0 0,0 0 0 0 0,0 0 0 0 0,0 0 0 0 0,0-1 0 0 0,1 1 0 0 0,3 5-1 0 0,-3-7 5 0 0,0 0-1 0 0,0 0 0 0 0,1-1 1 0 0,-1 1-1 0 0,1-1 0 0 0,0 1 1 0 0,0-1-1 0 0,0 0 0 0 0,1 0 1 0 0,-1-1-1 0 0,1 1 0 0 0,-1-1 1 0 0,1 1-1 0 0,0-1 0 0 0,0 0 1 0 0,8 2-1 0 0,-3-1-126 0 0,0 0 0 0 0,1-1 0 0 0,0-1 0 0 0,0 1-1 0 0,-1-1 1 0 0,1-1 0 0 0,0 0 0 0 0,0 0 0 0 0,0-1 0 0 0,-1 0 0 0 0,1-1-1 0 0,0 0 1 0 0,-1-1 0 0 0,1 1 0 0 0,-1-2 0 0 0,0 0 0 0 0,0 0 0 0 0,0 0-1 0 0,11-9 1 0 0,-16 10-346 0 0,0 0-1 0 0,-1 0 0 0 0,0 0 0 0 0,1-1 1 0 0,-2 1-1 0 0,1-1 0 0 0,0 0 0 0 0,-1 0 1 0 0,3-4-1 0 0,-2 2-1751 0 0,-1 0 0 0 0,0 0 0 0 0,3-12 0 0 0,-1-10-5082 0 0</inkml:trace>
</inkml:ink>
</file>

<file path=ppt/ink/ink2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28:11.9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128 1 2752 0 0,'0'0'13495'0'0,"-14"1"-12506"0"0,-43 8-269 0 0,54-9-681 0 0,1 1 0 0 0,0-1 0 0 0,0 1 0 0 0,0 0 0 0 0,0 0 0 0 0,0 0 0 0 0,0 0 0 0 0,0 0 0 0 0,1 0 0 0 0,-1 1 0 0 0,0-1 0 0 0,0 1 0 0 0,1-1 0 0 0,-1 1 0 0 0,1-1 0 0 0,0 1 0 0 0,-1 0 0 0 0,1 0 0 0 0,0 0 0 0 0,0 0 0 0 0,0 0 0 0 0,0 0 0 0 0,1 0 0 0 0,-2 4 0 0 0,0 0 49 0 0,-1 3-20 0 0,0 0-1 0 0,0 0 1 0 0,1 0 0 0 0,1 0 0 0 0,0 1-1 0 0,0-1 1 0 0,0 1 0 0 0,1-1-1 0 0,3 15 1 0 0,-3-17-202 0 0,2 0-1 0 0,-1-1 1 0 0,1 1 0 0 0,0 0 0 0 0,0-1-1 0 0,1 0 1 0 0,0 1 0 0 0,0-1 0 0 0,0-1-1 0 0,1 1 1 0 0,0 0 0 0 0,0-1 0 0 0,9 10-1 0 0,-10-14-72 0 0,-1 1-1 0 0,0 0 0 0 0,0 0 0 0 0,1-1 0 0 0,-1 1 1 0 0,0-1-1 0 0,1 0 0 0 0,0 0 0 0 0,-1 0 1 0 0,1 0-1 0 0,0 0 0 0 0,-1-1 0 0 0,1 1 1 0 0,0-1-1 0 0,0 0 0 0 0,-1 1 0 0 0,1-1 1 0 0,0-1-1 0 0,0 1 0 0 0,0 0 0 0 0,3-1 0 0 0,-1-1-639 0 0,0 0-1 0 0,0 0 1 0 0,1 0-1 0 0,-1-1 1 0 0,-1 1-1 0 0,1-1 1 0 0,0 0-1 0 0,-1-1 1 0 0,7-6-1 0 0,6-6-3806 0 0</inkml:trace>
</inkml:ink>
</file>

<file path=ppt/ink/ink2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28:12.2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72 198 1588 0 0,'0'0'9125'0'0,"13"-13"-9062"0"0,43-38-61 0 0,-51 48 7 0 0,-1-1 0 0 0,0 0 0 0 0,-1 0 0 0 0,1-1 0 0 0,-1 1 0 0 0,0 0 0 0 0,0-1 1 0 0,0 0-1 0 0,0 0 0 0 0,1-5 0 0 0,-3 6 137 0 0,0 1 1 0 0,-1-1-1 0 0,1 1 0 0 0,-1-1 1 0 0,0 1-1 0 0,0-1 1 0 0,0 1-1 0 0,-1-1 1 0 0,1 1-1 0 0,-1-1 1 0 0,-2-5-1 0 0,3 7-49 0 0,-1 0-1 0 0,0 0 0 0 0,0 0 1 0 0,0 1-1 0 0,0-1 1 0 0,0 0-1 0 0,0 1 0 0 0,0-1 1 0 0,-1 1-1 0 0,1-1 1 0 0,0 1-1 0 0,-1-1 0 0 0,0 1 1 0 0,1 0-1 0 0,-1 0 1 0 0,0 0-1 0 0,1 0 0 0 0,-1 0 1 0 0,0 0-1 0 0,0 1 1 0 0,0-1-1 0 0,0 0 0 0 0,0 1 1 0 0,1-1-1 0 0,-1 1 0 0 0,0 0 1 0 0,-4 0-1 0 0,2 0 16 0 0,1 0-1 0 0,-1 0 0 0 0,0 0 0 0 0,1 1 0 0 0,-1 0 1 0 0,0-1-1 0 0,1 1 0 0 0,-1 1 0 0 0,1-1 1 0 0,-1 0-1 0 0,1 1 0 0 0,0 0 0 0 0,0 0 1 0 0,-5 3-1 0 0,1 2 39 0 0,0 0 1 0 0,0 1 0 0 0,0 0-1 0 0,1 0 1 0 0,0 0-1 0 0,1 1 1 0 0,0 0-1 0 0,0 0 1 0 0,1 1 0 0 0,0-1-1 0 0,-3 16 1 0 0,5-20-279 0 0,1 0 0 0 0,0 0 1 0 0,0 0-1 0 0,1 0 0 0 0,-1 1 1 0 0,1-1-1 0 0,0 0 1 0 0,0 0-1 0 0,1 0 0 0 0,0 1 1 0 0,0-1-1 0 0,0 0 0 0 0,1 0 1 0 0,-1 0-1 0 0,1 0 0 0 0,0-1 1 0 0,1 1-1 0 0,-1 0 1 0 0,1-1-1 0 0,0 1 0 0 0,0-1 1 0 0,0 0-1 0 0,0 0 0 0 0,6 5 1 0 0,-7-8-230 0 0,-1 0-1 0 0,1 1 1 0 0,0-1 0 0 0,-1 0-1 0 0,1 0 1 0 0,0 0 0 0 0,0 0 0 0 0,0 0-1 0 0,0-1 1 0 0,0 1 0 0 0,0 0 0 0 0,0-1-1 0 0,0 0 1 0 0,0 1 0 0 0,0-1 0 0 0,0 0-1 0 0,0 0 1 0 0,0 0 0 0 0,0 0 0 0 0,0-1-1 0 0,0 1 1 0 0,0 0 0 0 0,0-1-1 0 0,3 0 1 0 0,-2-1-355 0 0,0 1 0 0 0,0-1 1 0 0,0 0-1 0 0,0 0 0 0 0,0 0 0 0 0,-1 0 0 0 0,5-4 0 0 0,7-12-231 0 0,-3 0 894 0 0</inkml:trace>
</inkml:ink>
</file>

<file path=ppt/ink/ink2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28:12.6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72 596 0 0,'23'-34'1931'0'0,"-7"11"4966"0"0,-15 22-6732 0 0,0 0 0 0 0,1 0 0 0 0,-1 0 0 0 0,0-1 0 0 0,0 1 0 0 0,0 1 0 0 0,1-1 0 0 0,-1 0-1 0 0,1 0 1 0 0,-1 0 0 0 0,0 1 0 0 0,1-1 0 0 0,-1 1 0 0 0,1-1 0 0 0,0 1 0 0 0,-1-1 0 0 0,1 1 0 0 0,-1 0 0 0 0,1 0-1 0 0,-1 0 1 0 0,1 0 0 0 0,0 0 0 0 0,-1 0 0 0 0,1 0 0 0 0,-1 1 0 0 0,1-1 0 0 0,-1 0 0 0 0,3 2 0 0 0,0-1-27 0 0,0 1 0 0 0,0 0 1 0 0,0 0-1 0 0,0 0 0 0 0,0 0 0 0 0,-1 1 1 0 0,1-1-1 0 0,6 7 0 0 0,-4-1-75 0 0,0-1 0 0 0,-1 1 0 0 0,0 0 0 0 0,7 15 0 0 0,5 9-88 0 0,-17-32 30 0 0,0 0 0 0 0,0 0 1 0 0,0 0-1 0 0,0 0 0 0 0,0 0 0 0 0,0 1 0 0 0,0-1 0 0 0,0 0 0 0 0,0 0 0 0 0,0 0 0 0 0,1 0 0 0 0,-1 0 0 0 0,0 0 0 0 0,0 0 0 0 0,0 0 0 0 0,0 0 0 0 0,0 0 0 0 0,0 0 0 0 0,0 0 0 0 0,0 0 0 0 0,0 0 0 0 0,0 0 0 0 0,0 0 0 0 0,0 0 0 0 0,0 1 0 0 0,0-1 0 0 0,0 0 0 0 0,0 0 0 0 0,1 0 0 0 0,-1 0 0 0 0,0 0 0 0 0,0 0 0 0 0,0 0 0 0 0,0 0 0 0 0,0 0 0 0 0,0 0 0 0 0,0 0 0 0 0,0 0 0 0 0,0 0 0 0 0,0 0 0 0 0,0 0 0 0 0,0 0 0 0 0,1-1 0 0 0,-1 1 0 0 0,0 0 0 0 0,0 0 0 0 0,0 0 0 0 0,0 0 0 0 0,0 0 0 0 0,0 0 0 0 0,0 0 0 0 0,0 0 0 0 0,0 0 0 0 0,0 0 0 0 0,0 0 0 0 0,0 0 0 0 0,0 0 0 0 0,0 0 0 0 0,0 0 0 0 0,0 0 1 0 0,0 0-1 0 0,0 0 0 0 0,0-1 0 0 0,2-7 102 0 0,0-10-84 0 0,-3 12-38 0 0,1 1 1 0 0,1-1-1 0 0,-1 1 1 0 0,1-1-1 0 0,2-8 1 0 0,-2 12 40 0 0,-1 1 1 0 0,1 0-1 0 0,-1 0 0 0 0,1-1 0 0 0,0 1 1 0 0,-1 0-1 0 0,1 0 0 0 0,0 0 1 0 0,0 0-1 0 0,0 0 0 0 0,0 0 1 0 0,0 0-1 0 0,0 0 0 0 0,0 0 1 0 0,0 1-1 0 0,0-1 0 0 0,0 0 0 0 0,1 1 1 0 0,-1-1-1 0 0,0 0 0 0 0,0 1 1 0 0,1 0-1 0 0,-1-1 0 0 0,0 1 1 0 0,1 0-1 0 0,-1 0 0 0 0,0-1 1 0 0,3 1-1 0 0,0 0-118 0 0,0 1 1 0 0,0-1-1 0 0,0 1 0 0 0,0-1 1 0 0,0 1-1 0 0,0 0 0 0 0,-1 0 1 0 0,1 1-1 0 0,0-1 0 0 0,-1 1 1 0 0,1 0-1 0 0,-1 0 0 0 0,0 0 1 0 0,1 0-1 0 0,-1 1 0 0 0,0-1 1 0 0,0 1-1 0 0,4 5 0 0 0,-3 0-1418 0 0</inkml:trace>
</inkml:ink>
</file>

<file path=ppt/ink/ink2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28:12.8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12 312 0 0,'0'0'18289'0'0,"15"-3"-17574"0"0,1 0-456 0 0,29-2 0 0 0,-42 5-234 0 0,0 0 0 0 0,-1 1-1 0 0,1-1 1 0 0,0 1 0 0 0,0-1 0 0 0,-1 1 0 0 0,1 0 0 0 0,-1 0-1 0 0,1 0 1 0 0,-1 0 0 0 0,1 1 0 0 0,-1-1 0 0 0,0 1 0 0 0,1-1 0 0 0,-1 1-1 0 0,0 0 1 0 0,0 0 0 0 0,0 0 0 0 0,-1 0 0 0 0,4 4 0 0 0,-1-1 10 0 0,7 8 36 0 0,-1 1-1 0 0,0 1 1 0 0,-1 0-1 0 0,-1 0 1 0 0,0 1-1 0 0,-1 0 1 0 0,-1 0-1 0 0,7 26 1 0 0,-4-2-566 0 0,-2 1 1 0 0,3 58-1 0 0,-3-56-426 0 0,-2-15-2138 0 0,-4-9-4220 0 0</inkml:trace>
</inkml:ink>
</file>

<file path=ppt/ink/ink2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28:13.2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1 123 11545 0 0,'0'0'7042'0'0,"13"-13"-6750"0"0,41-39-261 0 0,-46 45-196 0 0,-1 0 0 0 0,1 1 0 0 0,0 0 0 0 0,12-6 0 0 0,-5 3-585 0 0,-11 7 412 0 0,0 0 0 0 0,0 1-1 0 0,1-1 1 0 0,-1 1 0 0 0,1 0 0 0 0,-1 0 0 0 0,1 1 0 0 0,0-1 0 0 0,-1 1-1 0 0,9 1 1 0 0,-7-1 364 0 0,-5 0 23 0 0,1 0 1 0 0,-1 1-1 0 0,0-1 0 0 0,0 0 1 0 0,0 1-1 0 0,0 0 1 0 0,0-1-1 0 0,0 1 1 0 0,0-1-1 0 0,0 1 1 0 0,0 0-1 0 0,0 0 1 0 0,0 0-1 0 0,0 0 1 0 0,-1-1-1 0 0,1 1 0 0 0,0 0 1 0 0,-1 0-1 0 0,1 0 1 0 0,0 1-1 0 0,-1-1 1 0 0,1 0-1 0 0,-1 0 1 0 0,1 2-1 0 0,9 34 1046 0 0,-9-30-1018 0 0,5 14-113 0 0,3 15-392 0 0,-7-13-4937 0 0</inkml:trace>
</inkml:ink>
</file>

<file path=ppt/ink/ink2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28:13.5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26 8201 0 0,'0'0'10833'0'0,"15"-5"-9999"0"0,2-1-571 0 0,30-8-1 0 0,-46 14-248 0 0,1 0 1 0 0,0 0-1 0 0,-1 0 0 0 0,1 0 0 0 0,-1 0 0 0 0,1 0 0 0 0,0 0 0 0 0,-1 1 1 0 0,1-1-1 0 0,-1 0 0 0 0,1 1 0 0 0,-1 0 0 0 0,1-1 0 0 0,-1 1 0 0 0,1 0 1 0 0,-1-1-1 0 0,0 1 0 0 0,1 0 0 0 0,-1 0 0 0 0,0 0 0 0 0,0 0 0 0 0,0 1 1 0 0,0-1-1 0 0,0 0 0 0 0,0 0 0 0 0,0 1 0 0 0,0-1 0 0 0,0 0 0 0 0,0 1 1 0 0,-1-1-1 0 0,1 1 0 0 0,0 1 0 0 0,2 3 23 0 0,2 5-6 0 0,0 0 1 0 0,-1-1-1 0 0,-1 2 0 0 0,1-1 0 0 0,-2 0 0 0 0,0 0 1 0 0,1 14-1 0 0,0 83-261 0 0,-4-70-140 0 0,0 10-356 0 0,0-19-900 0 0,4 48 1 0 0,-2-75 1410 0 0,-1 0 1 0 0,0 0-1 0 0,1 0 0 0 0,-1 0 0 0 0,1 1 0 0 0,-1-1 0 0 0,1 0 1 0 0,0 0-1 0 0,0 0 0 0 0,0 0 0 0 0,0-1 0 0 0,0 1 0 0 0,1 0 1 0 0,-1 0-1 0 0,0-1 0 0 0,1 1 0 0 0,-1-1 0 0 0,1 1 0 0 0,0-1 1 0 0,0 0-1 0 0,-1 1 0 0 0,4 0 0 0 0,7 2-5253 0 0</inkml:trace>
</inkml:ink>
</file>

<file path=ppt/ink/ink2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28:13.8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0 332 900 0 0,'0'0'5974'0'0,"13"-12"-5155"0"0,42-37-209 0 0,-39 35-159 0 0,-2 0 1 0 0,0-1-1 0 0,0 0 0 0 0,22-34 1 0 0,-31 40-175 0 0,-1 0 0 0 0,1 0 0 0 0,-2-1 0 0 0,1 1 1 0 0,-1-1-1 0 0,-1 1 0 0 0,0-1 0 0 0,0 0 0 0 0,-1 0 0 0 0,0-16 1 0 0,-1 23-174 0 0,0 1 1 0 0,0 0 0 0 0,0 0-1 0 0,0 0 1 0 0,0-1 0 0 0,-1 1-1 0 0,1 0 1 0 0,-1 0 0 0 0,0 0 0 0 0,1 0-1 0 0,-1 0 1 0 0,0 0 0 0 0,-2-3-1 0 0,2 4-25 0 0,0 0-1 0 0,0 0 1 0 0,-1 0-1 0 0,1 0 1 0 0,0 1 0 0 0,0-1-1 0 0,-1 0 1 0 0,1 1-1 0 0,0-1 1 0 0,-1 1-1 0 0,1 0 1 0 0,0-1-1 0 0,-1 1 1 0 0,1 0-1 0 0,-1 0 1 0 0,1 0-1 0 0,-1 0 1 0 0,1 0 0 0 0,-1 0-1 0 0,1 0 1 0 0,-3 1-1 0 0,-2 0 82 0 0,1 1 0 0 0,-1 0 1 0 0,1 0-1 0 0,-1 0 0 0 0,1 1 0 0 0,0-1 0 0 0,0 1 0 0 0,0 0 1 0 0,0 1-1 0 0,0 0 0 0 0,1-1 0 0 0,0 1 0 0 0,0 0 0 0 0,-6 8 0 0 0,1-1 137 0 0,1 1 0 0 0,0-1-1 0 0,1 1 1 0 0,0 1-1 0 0,-4 12 1 0 0,8-18-172 0 0,0 1 0 0 0,1-1 1 0 0,0 0-1 0 0,0 1 0 0 0,1-1 0 0 0,0 1 0 0 0,0 0 1 0 0,0-1-1 0 0,1 1 0 0 0,1-1 0 0 0,1 11 1 0 0,-1-13-79 0 0,0-1 1 0 0,0 0 0 0 0,1 1 0 0 0,0-1 0 0 0,0 0 0 0 0,0 0 0 0 0,0 0-1 0 0,1 0 1 0 0,-1 0 0 0 0,1-1 0 0 0,0 1 0 0 0,0-1 0 0 0,0 0-1 0 0,1 0 1 0 0,-1 0 0 0 0,1 0 0 0 0,0 0 0 0 0,0-1 0 0 0,0 0 0 0 0,4 2-1 0 0,0 0-4 0 0,1-1-1 0 0,-1 0 0 0 0,1-1 0 0 0,-1 0 0 0 0,1-1 0 0 0,15 2 0 0 0,56-4 84 0 0,-49-2-175 0 0,-1-2 0 0 0,52-13-1 0 0,57-27-2436 0 0,-135 43 2129 0 0,0 0 0 0 0,0 1 0 0 0,0-1 0 0 0,0-1 0 0 0,7-4 0 0 0,-1-5-2802 0 0,-9 10 2509 0 0,-1 1 0 0 0,1 0 0 0 0,-1-1 0 0 0,1 1 0 0 0,-1-1 0 0 0,0 1 0 0 0,0-1 0 0 0,1 1 0 0 0,-1-3 1 0 0,0-6-6225 0 0</inkml:trace>
</inkml:ink>
</file>

<file path=ppt/ink/ink2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27:59.4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18 104 2508 0 0,'0'0'8859'0'0,"0"14"-8388"0"0,0 111 1471 0 0,0-115-1843 0 0,1 0 1 0 0,0 0-1 0 0,1 0 1 0 0,0 0-1 0 0,0 0 1 0 0,1-1-1 0 0,1 1 1 0 0,-1-1-1 0 0,10 17 1 0 0,-11-26 473 0 0,-3-4-365 0 0,-1-6-141 0 0,-5-12-90 0 0,-2-1 78 0 0,1-1-1 0 0,1 0 1 0 0,2 0-1 0 0,-5-43 1 0 0,9 55-21 0 0,1 1 1 0 0,0-1 0 0 0,1 0-1 0 0,0 0 1 0 0,4-17-1 0 0,-4 25-14 0 0,0 1 0 0 0,1-1 0 0 0,-1 0 0 0 0,1 1 0 0 0,0 0 0 0 0,0-1 0 0 0,0 1 0 0 0,0 0 0 0 0,1 0 0 0 0,-1 0 0 0 0,1 0 0 0 0,0 1 0 0 0,-1-1 0 0 0,1 1 0 0 0,1-1 0 0 0,-1 1 0 0 0,0 0 0 0 0,0 0 0 0 0,1 1 0 0 0,7-4 0 0 0,-5 3 38 0 0,0 0 0 0 0,0 1 1 0 0,0 0-1 0 0,1 0 1 0 0,-1 0-1 0 0,1 0 0 0 0,-1 1 1 0 0,1 0-1 0 0,-1 1 1 0 0,0 0-1 0 0,1-1 0 0 0,9 4 1 0 0,-8-1-28 0 0,0 0 1 0 0,-1 0 0 0 0,0 1-1 0 0,1 0 1 0 0,-1 0-1 0 0,-1 1 1 0 0,1-1-1 0 0,-1 2 1 0 0,7 5-1 0 0,-4-1-30 0 0,-1 0 0 0 0,1 0 0 0 0,-2 0-1 0 0,1 1 1 0 0,-2 0 0 0 0,0 1 0 0 0,0-1-1 0 0,-1 1 1 0 0,0 1 0 0 0,-1-1 0 0 0,0 0 0 0 0,2 18-1 0 0,-6-24-1 0 0,0-4 2 0 0,0 0 1 0 0,1 1 0 0 0,-1-1 0 0 0,0 0 0 0 0,1 1 0 0 0,-1-1 0 0 0,2 4 0 0 0,-1-7 25 0 0,0 0-1 0 0,0-1 1 0 0,0 1 0 0 0,0 0 0 0 0,0-1 0 0 0,0 1 0 0 0,-1-1 0 0 0,1 1 0 0 0,-1-1 0 0 0,1-2-1 0 0,0 3-13 0 0,8-26-13 0 0,22-53-55 0 0,-26 67 92 0 0,1 1 0 0 0,1 0 1 0 0,16-23-1 0 0,-22 33-1 0 0,1 1 1 0 0,-1-1 0 0 0,0 0 0 0 0,1 1 0 0 0,0-1-1 0 0,-1 1 1 0 0,1-1 0 0 0,0 1 0 0 0,0 0-1 0 0,-1-1 1 0 0,1 1 0 0 0,0 0 0 0 0,0 0-1 0 0,0 1 1 0 0,1-1 0 0 0,-1 0 0 0 0,0 1 0 0 0,0-1-1 0 0,0 1 1 0 0,0 0 0 0 0,1-1 0 0 0,-1 1-1 0 0,0 0 1 0 0,0 0 0 0 0,1 1 0 0 0,-1-1 0 0 0,0 0-1 0 0,0 1 1 0 0,0 0 0 0 0,0-1 0 0 0,0 1-1 0 0,1 0 1 0 0,-1 0 0 0 0,-1 0 0 0 0,1 0-1 0 0,0 0 1 0 0,0 1 0 0 0,3 2 0 0 0,11 12 69 0 0,0 1 1 0 0,18 28 0 0 0,-18-24-1061 0 0,28 30 0 0 0,-40-46 297 0 0,1-1 0 0 0,0 0 0 0 0,9 5 1 0 0,-12-8-226 0 0,1 1 0 0 0,0-1 0 0 0,0 0 0 0 0,0 0 0 0 0,5 2 0 0 0,8-3-4205 0 0</inkml:trace>
</inkml:ink>
</file>

<file path=ppt/ink/ink2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27:59.8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155 10 11085 0 0,'0'0'2739'0'0,"-14"6"-1909"0"0,-44 25 272 0 0,56-30-1039 0 0,0 1 0 0 0,-1-1 0 0 0,1 1 0 0 0,0 0 0 0 0,0-1-1 0 0,0 1 1 0 0,1 0 0 0 0,-1 0 0 0 0,0 1 0 0 0,1-1 0 0 0,-1 0 0 0 0,1 0 0 0 0,0 1 0 0 0,0-1 0 0 0,0 1-1 0 0,0-1 1 0 0,0 1 0 0 0,0-1 0 0 0,1 1 0 0 0,-1 0 0 0 0,1-1 0 0 0,0 1 0 0 0,0 0 0 0 0,0 3-1 0 0,0 1 14 0 0,0-2-74 0 0,0 1 0 0 0,0-1 0 0 0,1 0 1 0 0,0 0-1 0 0,0 1 0 0 0,0-1 1 0 0,0 0-1 0 0,1 0 0 0 0,0 0 0 0 0,0 0 1 0 0,1-1-1 0 0,-1 1 0 0 0,1 0 1 0 0,0-1-1 0 0,0 0 0 0 0,0 0 0 0 0,1 0 1 0 0,0 0-1 0 0,-1 0 0 0 0,1-1 1 0 0,1 0-1 0 0,-1 1 0 0 0,0-1 0 0 0,1-1 1 0 0,0 1-1 0 0,-1-1 0 0 0,1 0 1 0 0,0 0-1 0 0,0 0 0 0 0,0-1 0 0 0,0 0 1 0 0,1 0-1 0 0,-1 0 0 0 0,6 0 1 0 0,-4 0-47 0 0,0-1 0 0 0,0 0 1 0 0,0-1-1 0 0,0 0 1 0 0,0 0-1 0 0,0 0 0 0 0,8-3 1 0 0,-13 3 45 0 0,1 0-1 0 0,-1 0 1 0 0,1-1 0 0 0,-1 1 0 0 0,1 0 0 0 0,-1-1 0 0 0,0 0 0 0 0,0 0 0 0 0,0 1 0 0 0,0-1-1 0 0,0 0 1 0 0,0-1 0 0 0,-1 1 0 0 0,1 0 0 0 0,-1 0 0 0 0,1-1 0 0 0,-1 1 0 0 0,0-1 0 0 0,0 1-1 0 0,0-1 1 0 0,1-3 0 0 0,-1 3 25 0 0,-1-1-1 0 0,1 1 0 0 0,-1-1 0 0 0,1 0 1 0 0,-1 0-1 0 0,0 1 0 0 0,-1-1 0 0 0,1 0 1 0 0,0 1-1 0 0,-1-1 0 0 0,0 0 0 0 0,0 1 1 0 0,0-1-1 0 0,-2-3 0 0 0,0 2 31 0 0,0 0 0 0 0,0 0 1 0 0,0 0-1 0 0,-1 1 0 0 0,1 0 0 0 0,-1-1 0 0 0,0 1 0 0 0,-7-5 0 0 0,-2 0 63 0 0,0 1-1 0 0,0 0 0 0 0,-1 0 0 0 0,0 2 1 0 0,-27-10-1 0 0,12 8-624 0 0,-56-9 0 0 0,82 17 385 0 0,-2-1-1032 0 0,18 0-8534 0 0,3 3 3906 0 0</inkml:trace>
</inkml:ink>
</file>

<file path=ppt/ink/ink2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28:00.3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97 10453 0 0,'0'0'7587'0'0,"15"10"-6997"0"0,47 34-128 0 0,-57-40-404 0 0,0 0 0 0 0,0 1 0 0 0,-1-1 0 0 0,0 1 0 0 0,1 0 0 0 0,-1 0 0 0 0,6 11 0 0 0,-1-1 40 0 0,12 16 157 0 0,44 49-1 0 0,-57-70-234 0 0,1-2-1 0 0,0 1 0 0 0,1-1 1 0 0,0-1-1 0 0,0 0 1 0 0,1 0-1 0 0,-1-1 0 0 0,1-1 1 0 0,15 6-1 0 0,-23-9 4 0 0,0-1-1 0 0,0 0 0 0 0,0-1 1 0 0,0 1-1 0 0,0-1 1 0 0,0 1-1 0 0,0-1 1 0 0,0 0-1 0 0,0 0 0 0 0,0 0 1 0 0,0 0-1 0 0,0-1 1 0 0,0 1-1 0 0,0-1 0 0 0,0 0 1 0 0,0 0-1 0 0,0 0 1 0 0,0 0-1 0 0,0 0 1 0 0,-1-1-1 0 0,1 1 0 0 0,0-1 1 0 0,-1 0-1 0 0,1 0 1 0 0,-1 0-1 0 0,0 0 1 0 0,0 0-1 0 0,0 0 0 0 0,0-1 1 0 0,0 1-1 0 0,2-4 1 0 0,3-5 77 0 0,0 0 1 0 0,-1-1 0 0 0,-1 1 0 0 0,0-1 0 0 0,-1 0-1 0 0,0-1 1 0 0,4-22 0 0 0,-5 15-97 0 0,0 0 0 0 0,-2 0-1 0 0,-1 0 1 0 0,-2-27 0 0 0,-1 28-531 0 0,-1 0 0 0 0,-1 0 0 0 0,0 1 0 0 0,-13-29-1 0 0,17 40-281 0 0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39:48.3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10889 0 0,'0'0'13461'0'0,"91"7"-12569"0"0,-73 15-192 0 0,-3 9-208 0 0,-1 0-180 0 0,-2 2-132 0 0,-5 6-120 0 0,1-3-60 0 0</inkml:trace>
</inkml:ink>
</file>

<file path=ppt/ink/ink2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28:14.9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22 626 3040 0 0,'0'0'9068'0'0,"-4"-3"-8429"0"0,-12-9-46 0 0,15 12-573 0 0,1 0-1 0 0,0 0 1 0 0,0 0 0 0 0,0 0 0 0 0,0 0 0 0 0,0 0-1 0 0,0 0 1 0 0,0 0 0 0 0,0-1 0 0 0,0 1-1 0 0,0 0 1 0 0,0 0 0 0 0,0 0 0 0 0,-1 0 0 0 0,1 0-1 0 0,0 0 1 0 0,0 0 0 0 0,0-1 0 0 0,0 1-1 0 0,0 0 1 0 0,0 0 0 0 0,0 0 0 0 0,0 0 0 0 0,0 0-1 0 0,0 0 1 0 0,0-1 0 0 0,0 1 0 0 0,0 0-1 0 0,0 0 1 0 0,1 0 0 0 0,-1 0 0 0 0,0 0 0 0 0,0 0-1 0 0,0 0 1 0 0,0-1 0 0 0,0 1 0 0 0,0 0-1 0 0,0 0 1 0 0,0 0 0 0 0,0 0 0 0 0,0 0 0 0 0,0 0-1 0 0,0 0 1 0 0,1 0 0 0 0,-1 0 0 0 0,0 0-1 0 0,0-1 1 0 0,0 1 0 0 0,9-2 779 0 0,12 1 225 0 0,-17 4-886 0 0,1 0 0 0 0,-1 0 0 0 0,1 1 0 0 0,-1-1 1 0 0,0 1-1 0 0,0 0 0 0 0,0 0 0 0 0,5 8 0 0 0,1 1 100 0 0,17 17 333 0 0,44 39-1 0 0,-54-55-448 0 0,0 0-1 0 0,1-2 1 0 0,1 0-1 0 0,28 13 1 0 0,-14-12-17 0 0,2 0-1 0 0,-1-3 1 0 0,1 0 0 0 0,61 7 0 0 0,147 1 24 0 0,-231-17-130 0 0,54 1 34 0 0,0-3 0 0 0,0-3 0 0 0,100-18 0 0 0,68-32 11 0 0,-68 15-65 0 0,799-162 65 0 0,-78 55 78 0 0,-826 137-58 0 0,83-23 0 0 0,-138 31-61 0 0,-1-1-1 0 0,1 0 0 0 0,-1-1 1 0 0,0 1-1 0 0,0-1 1 0 0,0 0-1 0 0,7-5 1 0 0,-9 6 2 0 0,-1 0 0 0 0,0 0 1 0 0,0-1-1 0 0,-1 1 0 0 0,1 0 1 0 0,0-1-1 0 0,-1 1 0 0 0,1-1 1 0 0,-1 1-1 0 0,0-1 0 0 0,0 0 1 0 0,0 0-1 0 0,0 1 0 0 0,0-1 1 0 0,-1 0-1 0 0,1-5 0 0 0,0-2-16 0 0,-1 0 0 0 0,-1 0 0 0 0,0 0 0 0 0,0 0-1 0 0,-4-13 1 0 0,-19-49-10 0 0,5 14 19 0 0,2-23-86 0 0,12 47-408 0 0,5 33 383 0 0,-1 0 0 0 0,1 0 0 0 0,0 0 0 0 0,0 1 0 0 0,-1-1 0 0 0,1 0 0 0 0,-1 0 0 0 0,1 0 0 0 0,-1 0 0 0 0,1 1 0 0 0,-1-1 0 0 0,1 0 0 0 0,-1 1 0 0 0,0-1 0 0 0,1 0 0 0 0,-1 1 0 0 0,0-1 0 0 0,1 1 0 0 0,-1-1 0 0 0,0 1 0 0 0,0-1 0 0 0,0 1 0 0 0,0 0 0 0 0,1-1 0 0 0,-1 1 0 0 0,0 0 0 0 0,0 0 0 0 0,0-1 0 0 0,0 1 0 0 0,0 0 0 0 0,-1 0 0 0 0,-1 0-806 0 0,-1 0 0 0 0,1 0-1 0 0,0 1 1 0 0,-1-1 0 0 0,1 1 0 0 0,0 0 0 0 0,-6 2 0 0 0,-9 4-3679 0 0</inkml:trace>
</inkml:ink>
</file>

<file path=ppt/ink/ink2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28:15.9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59 385 11665 0 0,'0'0'2972'0'0,"-4"17"-2245"0"0,-10 56 259 0 0,13-64-844 0 0,0 1 0 0 0,1-1 0 0 0,0 1 0 0 0,0-1 0 0 0,1 1-1 0 0,0-1 1 0 0,0 1 0 0 0,1-1 0 0 0,1 0 0 0 0,0 0 0 0 0,5 14 0 0 0,-1-5-88 0 0,15 34 53 0 0,2 9 137 0 0,-47-91 164 0 0,11 9-384 0 0,0 0-1 0 0,2-1 1 0 0,1-1-1 0 0,1 0 1 0 0,0 0-1 0 0,2 0 1 0 0,-4-33-1 0 0,3-3-68 0 0,1-108 0 0 0,6 143 27 0 0,2 1-1 0 0,0 0 1 0 0,1-1-1 0 0,8-29 1 0 0,-8 44 15 0 0,0 1 0 0 0,0 0 0 0 0,1 0 0 0 0,0 0 0 0 0,1 0 0 0 0,6-9 0 0 0,-8 13 1 0 0,1 0 0 0 0,0 0 0 0 0,0 0 0 0 0,0 0 0 0 0,1 0-1 0 0,-1 1 1 0 0,1 0 0 0 0,0 0 0 0 0,0 0 0 0 0,9-4 0 0 0,-9 5 20 0 0,-1 1 1 0 0,1 0-1 0 0,0 0 1 0 0,0 0-1 0 0,0 0 0 0 0,0 1 1 0 0,0-1-1 0 0,0 1 1 0 0,0 0-1 0 0,0 1 1 0 0,0-1-1 0 0,8 3 1 0 0,-10-2-14 0 0,0 0 0 0 0,0 0-1 0 0,0 1 1 0 0,0-1 0 0 0,-1 0 0 0 0,1 1 0 0 0,0 0 0 0 0,-1 0 0 0 0,1 0 0 0 0,-1 0 0 0 0,0 0 0 0 0,0 0 0 0 0,0 0-1 0 0,0 1 1 0 0,0-1 0 0 0,0 1 0 0 0,-1 0 0 0 0,1-1 0 0 0,-1 1 0 0 0,1 0 0 0 0,0 4 0 0 0,1 3 14 0 0,-1 0 0 0 0,-1-1 0 0 0,0 1 0 0 0,0 0 0 0 0,0 0 0 0 0,-1 0 1 0 0,-1 0-1 0 0,-2 11 0 0 0,-2 9 36 0 0,-14 38 0 0 0,13-47-2 0 0,0 0 0 0 0,1 0 0 0 0,1 0 0 0 0,-2 33 0 0 0,7-51-32 0 0,-1 0-1 0 0,1 0 1 0 0,0 0-1 0 0,0 0 1 0 0,0 0-1 0 0,0 0 1 0 0,0 0-1 0 0,0-1 1 0 0,1 1-1 0 0,0 0 1 0 0,-1-1 0 0 0,1 1-1 0 0,0-1 1 0 0,0 0-1 0 0,0 0 1 0 0,1 0-1 0 0,-1 0 1 0 0,4 3-1 0 0,6 4 150 0 0,1-1 1 0 0,18 9-1 0 0,-25-13-143 0 0,17 8 30 0 0,49 24 33 0 0,-63-33-95 0 0,-1 0 0 0 0,1 0 0 0 0,0-1 0 0 0,-1 0 0 0 0,1-1 0 0 0,16 1 0 0 0,-3-2-731 0 0,1-1-1 0 0,-1-1 1 0 0,25-6-1 0 0,20-9-7438 0 0,-51 14 3825 0 0</inkml:trace>
</inkml:ink>
</file>

<file path=ppt/ink/ink2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28:16.3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309 95 7841 0 0,'0'0'5162'0'0,"-13"-13"-3761"0"0,-44-38-314 0 0,52 48-963 0 0,1-1-1 0 0,-1 1 1 0 0,0 0 0 0 0,0 0 0 0 0,0 1-1 0 0,-1-1 1 0 0,1 1 0 0 0,0 0 0 0 0,-1 1-1 0 0,0-1 1 0 0,1 1 0 0 0,-1 0 0 0 0,0 1-1 0 0,0-1 1 0 0,1 1 0 0 0,-11 1 0 0 0,1-1 146 0 0,10 1-183 0 0,-1-1 0 0 0,1 1 0 0 0,0 0-1 0 0,0 0 1 0 0,0 0 0 0 0,0 1 0 0 0,0 0 0 0 0,0 0 0 0 0,0 0 0 0 0,0 0-1 0 0,1 1 1 0 0,0 0 0 0 0,-1 0 0 0 0,1 0 0 0 0,0 1 0 0 0,0-1 0 0 0,0 1-1 0 0,-4 6 1 0 0,4-5-48 0 0,1-1-1 0 0,0 1 0 0 0,0 0 1 0 0,0 0-1 0 0,1 0 0 0 0,-1 1 1 0 0,1-1-1 0 0,1 0 1 0 0,-1 1-1 0 0,1 0 0 0 0,0-1 1 0 0,0 1-1 0 0,0 0 0 0 0,1-1 1 0 0,0 1-1 0 0,0 0 0 0 0,2 6 1 0 0,-1-7-30 0 0,0-1 1 0 0,1 0-1 0 0,-1 0 1 0 0,1 1-1 0 0,0-1 1 0 0,0-1-1 0 0,1 1 1 0 0,-1 0-1 0 0,1 0 1 0 0,0-1-1 0 0,0 0 1 0 0,0 1-1 0 0,0-1 1 0 0,1 0-1 0 0,-1-1 1 0 0,1 1-1 0 0,0-1 1 0 0,5 4-1 0 0,3 0 2 0 0,-1-1 0 0 0,2 0-1 0 0,-1-1 1 0 0,0 0-1 0 0,15 3 1 0 0,-6-4-3 0 0,1 0 0 0 0,-1-1 0 0 0,1-1 0 0 0,-1-1 0 0 0,42-5 0 0 0,-58 4-51 0 0,0 0-1 0 0,1 0 1 0 0,-1-1-1 0 0,0 1 1 0 0,8-5 0 0 0,-12 6-221 0 0,1-1 1 0 0,-1 0 0 0 0,0 0-1 0 0,0 0 1 0 0,0 0 0 0 0,0 0 0 0 0,1 0-1 0 0,-1 0 1 0 0,0 0 0 0 0,-1 0-1 0 0,1 0 1 0 0,0 0 0 0 0,0-1 0 0 0,0 1-1 0 0,-1 0 1 0 0,1-1 0 0 0,-1 1-1 0 0,1 0 1 0 0,-1-1 0 0 0,1 1-1 0 0,-1-1 1 0 0,0 1 0 0 0,0-3 0 0 0,0-21-8634 0 0,0 14 4519 0 0</inkml:trace>
</inkml:ink>
</file>

<file path=ppt/ink/ink2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28:17.1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1 285 5581 0 0,'54'-74'2378'0'0,"-48"67"-1838"0"0,4-7 1256 0 0,-6 13-1214 0 0,-3 1-352 0 0,0-1 1 0 0,1 0-1 0 0,-1 1 0 0 0,0-1 1 0 0,1 1-1 0 0,-1 0 1 0 0,1-1-1 0 0,-1 1 0 0 0,1 0 1 0 0,-1 0-1 0 0,1 0 0 0 0,-1 0 1 0 0,1 0-1 0 0,-1 0 0 0 0,1 1 1 0 0,-1-1-1 0 0,1 0 0 0 0,-1 1 1 0 0,3 0-1 0 0,1 1 43 0 0,-1 0 0 0 0,1 1 0 0 0,-1-1 0 0 0,6 5 0 0 0,30 24 1319 0 0,50 53 1 0 0,-18-16-1145 0 0,-70-65-450 0 0,0-2 1 0 0,0 1-1 0 0,1 0 1 0 0,-1 0-1 0 0,0-1 1 0 0,1 1-1 0 0,0-1 1 0 0,-1 0-1 0 0,1 1 1 0 0,5 0-1 0 0,-7-2-1 0 0,0 0 0 0 0,0 0 0 0 0,1 0 0 0 0,-1 0 0 0 0,0 0 0 0 0,0-1 0 0 0,0 1 0 0 0,0 0 0 0 0,0-1 0 0 0,1 1 0 0 0,-1-1 0 0 0,0 1 0 0 0,0-1 0 0 0,0 0 0 0 0,0 1 0 0 0,0-1 0 0 0,0 0 0 0 0,-1 0 0 0 0,1 0-1 0 0,0 1 1 0 0,0-1 0 0 0,0 0 0 0 0,-1 0 0 0 0,1 0 0 0 0,-1 0 0 0 0,1 0 0 0 0,-1 0 0 0 0,1-2 0 0 0,5-11-8 0 0,0 0 0 0 0,-2 0 0 0 0,0 0 0 0 0,0-1 1 0 0,-1 0-1 0 0,-1 0 0 0 0,0-19 0 0 0,1 5 151 0 0,-3 29-140 0 0,0 0 0 0 0,0-1 0 0 0,0 1-1 0 0,0-1 1 0 0,0 1 0 0 0,1 0 0 0 0,-1-1 0 0 0,0 1 0 0 0,0 0 0 0 0,0-1 0 0 0,1 1-1 0 0,-1-1 1 0 0,0 1 0 0 0,0 0 0 0 0,1 0 0 0 0,-1-1 0 0 0,0 1 0 0 0,1 0 0 0 0,-1 0 0 0 0,0-1-1 0 0,1 1 1 0 0,-1 0 0 0 0,0 0 0 0 0,1 0 0 0 0,-1-1 0 0 0,1 1 0 0 0,-1 0 0 0 0,0 0 0 0 0,1 0-1 0 0,-1 0 1 0 0,1 0 0 0 0,-1 0 0 0 0,0 0 0 0 0,1 0 0 0 0,-1 0 0 0 0,1 0 0 0 0,-1 0 0 0 0,1 0-1 0 0,-1 0 1 0 0,0 1 0 0 0,1-1 0 0 0,21 7-167 0 0,-17-4 203 0 0,14 4-203 0 0,1-1 1 0 0,0-1-1 0 0,0 0 0 0 0,0-2 1 0 0,1 0-1 0 0,-1-1 1 0 0,1-1-1 0 0,37-4 1 0 0,-44 2 81 0 0,0-2 0 0 0,0 0 0 0 0,0 0 0 0 0,-1-1 0 0 0,25-12 0 0 0,-29 12 89 0 0,0-1 0 0 0,0-1 0 0 0,-1 1 0 0 0,0-1 0 0 0,0-1 0 0 0,-1 0-1 0 0,0 0 1 0 0,13-15 0 0 0,-18 19 18 0 0,0 0 0 0 0,0 0-1 0 0,0 0 1 0 0,0 0-1 0 0,0 0 1 0 0,0-1 0 0 0,-1 1-1 0 0,0 0 1 0 0,1-1-1 0 0,-1 0 1 0 0,-1 1-1 0 0,1-1 1 0 0,0 1 0 0 0,-1-1-1 0 0,0 0 1 0 0,0 1-1 0 0,0-1 1 0 0,0 0 0 0 0,-1 1-1 0 0,1-1 1 0 0,-1 0-1 0 0,0 1 1 0 0,0-1 0 0 0,0 1-1 0 0,-1-1 1 0 0,1 1-1 0 0,-1 0 1 0 0,0-1 0 0 0,0 1-1 0 0,0 0 1 0 0,0 0-1 0 0,0 1 1 0 0,-1-1 0 0 0,1 0-1 0 0,-1 1 1 0 0,0-1-1 0 0,0 1 1 0 0,0 0 0 0 0,0 0-1 0 0,-4-2 1 0 0,1 0 51 0 0,-1 1 0 0 0,0 0-1 0 0,0 0 1 0 0,-1 1 0 0 0,1-1 0 0 0,-1 2 0 0 0,1-1 0 0 0,-1 1 0 0 0,1 0-1 0 0,-1 1 1 0 0,-13 0 0 0 0,17 0-39 0 0,-1 1-1 0 0,1-1 0 0 0,0 1 1 0 0,0 0-1 0 0,0 1 0 0 0,0-1 1 0 0,1 1-1 0 0,-1-1 0 0 0,0 1 1 0 0,-4 3-1 0 0,6-3-17 0 0,-1 0-1 0 0,1 0 1 0 0,0 0-1 0 0,0 0 1 0 0,0 0-1 0 0,0 1 1 0 0,1-1 0 0 0,-1 1-1 0 0,1-1 1 0 0,-1 1-1 0 0,1-1 1 0 0,0 1-1 0 0,0 0 1 0 0,0 0-1 0 0,-1 5 1 0 0,1-1-1 0 0,1 0 0 0 0,-1 0-1 0 0,1 0 1 0 0,1 0 0 0 0,-1 0 0 0 0,1 0 0 0 0,0-1 0 0 0,1 1-1 0 0,0 0 1 0 0,0 0 0 0 0,0-1 0 0 0,6 13 0 0 0,4 2 18 0 0,1 0 1 0 0,21 26 0 0 0,-19-27-21 0 0,9 13 13 0 0,8 8 10 0 0,-3 2-1 0 0,26 49 1 0 0,-52-85-40 0 0,0-1 0 0 0,0 1 0 0 0,-1 0 0 0 0,0 0 0 0 0,0 0 0 0 0,-1 0 1 0 0,1 12-1 0 0,-1-17-21 0 0,-1 0 0 0 0,0-1 1 0 0,0 1-1 0 0,0 0 1 0 0,-1-1-1 0 0,1 1 0 0 0,0 0 1 0 0,-1-1-1 0 0,1 1 1 0 0,-1 0-1 0 0,0-1 0 0 0,1 1 1 0 0,-1-1-1 0 0,0 1 0 0 0,0-1 1 0 0,0 1-1 0 0,0-1 1 0 0,0 1-1 0 0,0-1 0 0 0,0 0 1 0 0,-1 0-1 0 0,1 0 0 0 0,0 0 1 0 0,-1 0-1 0 0,1 0 1 0 0,-1 0-1 0 0,1 0 0 0 0,-1 0 1 0 0,1-1-1 0 0,-1 1 1 0 0,0-1-1 0 0,1 1 0 0 0,-1-1 1 0 0,0 1-1 0 0,1-1 0 0 0,-4 0 1 0 0,3 0-46 0 0,0 0 1 0 0,1 1-1 0 0,-1-1 1 0 0,0 0-1 0 0,0-1 0 0 0,0 1 1 0 0,1 0-1 0 0,-1 0 1 0 0,0-1-1 0 0,0 1 1 0 0,1-1-1 0 0,-1 0 1 0 0,0 1-1 0 0,1-1 0 0 0,-1 0 1 0 0,1 0-1 0 0,-1 0 1 0 0,1 0-1 0 0,-3-2 1 0 0,2 1-47 0 0,1 0 1 0 0,0-1 0 0 0,-1 1-1 0 0,1 0 1 0 0,0 0 0 0 0,0 0 0 0 0,0-1-1 0 0,0 1 1 0 0,1 0 0 0 0,-1-1-1 0 0,0 1 1 0 0,1-5 0 0 0,-1 1-185 0 0,1 0-1 0 0,0 0 1 0 0,1 0 0 0 0,0 0 0 0 0,-1 1-1 0 0,2-1 1 0 0,-1 0 0 0 0,1 1 0 0 0,0-1 0 0 0,0 1-1 0 0,4-8 1 0 0,0 4-75 0 0,0 1-1 0 0,1 0 1 0 0,0 1 0 0 0,0 0-1 0 0,0 0 1 0 0,1 0-1 0 0,13-8 1 0 0,67-33-360 0 0,-43 24 810 0 0,68-45 498 0 0,-98 58-219 0 0,-1 1-1 0 0,-1-2 1 0 0,1 0 0 0 0,-2-1-1 0 0,16-20 1 0 0,-24 27-160 0 0,0 0-1 0 0,0 1 1 0 0,-1-2 0 0 0,0 1-1 0 0,0 0 1 0 0,-1-1-1 0 0,1 1 1 0 0,-2-1-1 0 0,1 0 1 0 0,-1 1 0 0 0,0-1-1 0 0,0 0 1 0 0,0 0-1 0 0,-1 0 1 0 0,-1 0 0 0 0,-1-13-1 0 0,1 18-118 0 0,1 0 0 0 0,-1-1-1 0 0,-1 1 1 0 0,1 0 0 0 0,0 0 0 0 0,0 0 0 0 0,-1 0-1 0 0,1 1 1 0 0,-1-1 0 0 0,1 0 0 0 0,-1 0-1 0 0,0 1 1 0 0,0-1 0 0 0,0 1 0 0 0,0 0 0 0 0,0-1-1 0 0,0 1 1 0 0,0 0 0 0 0,0 0 0 0 0,0 1-1 0 0,-1-1 1 0 0,1 0 0 0 0,0 1 0 0 0,-1-1-1 0 0,1 1 1 0 0,0 0 0 0 0,-1-1 0 0 0,1 1 0 0 0,-3 1-1 0 0,0-1 34 0 0,0 0 0 0 0,0 0-1 0 0,0 1 1 0 0,0 0 0 0 0,0 0 0 0 0,0 0-1 0 0,1 1 1 0 0,-1 0 0 0 0,0 0-1 0 0,1 0 1 0 0,0 0 0 0 0,-1 1-1 0 0,-4 3 1 0 0,5-2-25 0 0,0 0-1 0 0,0 1 0 0 0,1-1 1 0 0,-1 1-1 0 0,1 0 1 0 0,0 0-1 0 0,0 0 0 0 0,0 0 1 0 0,1 1-1 0 0,0-1 1 0 0,0 1-1 0 0,0 0 0 0 0,1-1 1 0 0,0 1-1 0 0,0 0 1 0 0,0 0-1 0 0,1 0 0 0 0,0 0 1 0 0,0-1-1 0 0,2 10 1 0 0,-1-7-24 0 0,0 1 1 0 0,1-1-1 0 0,0 0 0 0 0,0 0 1 0 0,1 0-1 0 0,0 0 1 0 0,1 0-1 0 0,0-1 1 0 0,0 1-1 0 0,0-1 1 0 0,1 0-1 0 0,0 0 1 0 0,11 10-1 0 0,-8-9-40 0 0,1-1 0 0 0,1 0 0 0 0,-1-1 0 0 0,1 0 0 0 0,0 0 0 0 0,0-1 0 0 0,1-1 0 0 0,0 0 0 0 0,11 3 0 0 0,-7-3-15 0 0,0-1 1 0 0,0 0 0 0 0,0-2-1 0 0,0 0 1 0 0,0 0-1 0 0,22-3 1 0 0,-22 0-175 0 0,-1-1 0 0 0,0-1 0 0 0,1 0 0 0 0,-2-1 0 0 0,1-1 0 0 0,-1 0 0 0 0,0 0 0 0 0,22-16 0 0 0,-32 20-32 0 0,-1 1 99 0 0,-1 1 1 0 0,0-1 0 0 0,0 1 0 0 0,0-1-1 0 0,0 0 1 0 0,0 1 0 0 0,0-1 0 0 0,-1 0-1 0 0,1 0 1 0 0,0 0 0 0 0,0 0 0 0 0,0 0-1 0 0,-1 0 1 0 0,1 0 0 0 0,-1 0 0 0 0,1 0-1 0 0,0 0 1 0 0,-1 0 0 0 0,0 0-1 0 0,1-1 1 0 0,-1 1 0 0 0,0-2 0 0 0,0 3-21 0 0,0 0 0 0 0,0-1 1 0 0,0 1-1 0 0,0 0 0 0 0,0-1 1 0 0,-1 1-1 0 0,1 0 0 0 0,0-1 1 0 0,0 1-1 0 0,-1 0 0 0 0,1 0 0 0 0,0-1 1 0 0,0 1-1 0 0,-1 0 0 0 0,1 0 1 0 0,0-1-1 0 0,-1 1 0 0 0,1 0 1 0 0,0 0-1 0 0,-1 0 0 0 0,1 0 1 0 0,-1-1-1 0 0,1 1 0 0 0,0 0 1 0 0,-1 0-1 0 0,0 0 0 0 0,-14-1-3478 0 0,7 1 824 0 0,-19-2-4748 0 0</inkml:trace>
</inkml:ink>
</file>

<file path=ppt/ink/ink2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28:18.2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4 137 4244 0 0,'0'0'9269'0'0,"-1"-2"-8560"0"0,-2-5 1983 0 0,17 23-1421 0 0,11 27 72 0 0,21 53 0 0 0,9 16-596 0 0,-45-93-660 0 0,1-2 1 0 0,1 0-1 0 0,26 30 1 0 0,-32-41-69 0 0,0 0-1 0 0,0-1 1 0 0,0 0-1 0 0,1 0 1 0 0,-1-1-1 0 0,1 0 1 0 0,15 7 0 0 0,-19-10-10 0 0,0 0 1 0 0,0 0-1 0 0,1 0 1 0 0,-1 0 0 0 0,0-1-1 0 0,1 1 1 0 0,-1-1-1 0 0,1 0 1 0 0,-1 0 0 0 0,0 0-1 0 0,1 0 1 0 0,-1-1-1 0 0,1 0 1 0 0,-1 1-1 0 0,0-1 1 0 0,0 0 0 0 0,1-1-1 0 0,-1 1 1 0 0,0 0-1 0 0,5-4 1 0 0,-1 0 7 0 0,-1-1-1 0 0,-1 1 1 0 0,1-1 0 0 0,-1 0-1 0 0,0 0 1 0 0,0 0 0 0 0,0-1-1 0 0,-1 1 1 0 0,0-1 0 0 0,-1 0-1 0 0,1-1 1 0 0,-1 1 0 0 0,-1 0-1 0 0,4-16 1 0 0,-1-1 0 0 0,-2-1 1 0 0,0 1-1 0 0,-1-37 0 0 0,-3 37-150 0 0,-1 1 0 0 0,-1-1 0 0 0,-1 1 0 0 0,0-1 0 0 0,-2 1 0 0 0,-1 0-1 0 0,-1 1 1 0 0,-1 0 0 0 0,-17-32 0 0 0,13 35-416 0 0,8 12-501 0 0,5 12-2156 0 0,4 4 1764 0 0,1-1 0 0 0,0 1 0 0 0,8 11 0 0 0,-3-7-629 0 0,3 7-2475 0 0</inkml:trace>
</inkml:ink>
</file>

<file path=ppt/ink/ink2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28:18.9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308 134 8505 0 0,'0'0'3937'0'0,"-14"-12"-2516"0"0,-47-36-176 0 0,57 45-1131 0 0,0 0-1 0 0,0 1 1 0 0,-1-1-1 0 0,1 1 1 0 0,-1 0 0 0 0,1 0-1 0 0,-1 0 1 0 0,0 0-1 0 0,0 1 1 0 0,1 0 0 0 0,-1 0-1 0 0,0 0 1 0 0,0 1 0 0 0,0 0-1 0 0,0 0 1 0 0,0 0-1 0 0,-8 1 1 0 0,9 0-44 0 0,-2-1 21 0 0,0 1 0 0 0,0 1 0 0 0,1-1 0 0 0,-1 1 0 0 0,0 0 0 0 0,1 0 0 0 0,-1 0 0 0 0,1 1 0 0 0,0 0 0 0 0,0 0 0 0 0,0 0 0 0 0,0 1 0 0 0,-6 6 0 0 0,5-5-35 0 0,1 1 0 0 0,0 0 0 0 0,0 0 0 0 0,1 0 0 0 0,0 1 0 0 0,0-1 0 0 0,1 1 0 0 0,-1 0 0 0 0,1 0 0 0 0,-2 8 0 0 0,4-9-44 0 0,-1 0-1 0 0,1 0 1 0 0,0 1-1 0 0,0-1 0 0 0,1 0 1 0 0,0 0-1 0 0,0 1 1 0 0,0-1-1 0 0,1 0 1 0 0,0 0-1 0 0,0 0 0 0 0,3 8 1 0 0,-2-9-20 0 0,0-1 1 0 0,0 1-1 0 0,1-1 1 0 0,-1 1-1 0 0,1-1 0 0 0,0 0 1 0 0,0 0-1 0 0,1 0 1 0 0,-1 0-1 0 0,1-1 1 0 0,0 0-1 0 0,0 1 0 0 0,0-1 1 0 0,0-1-1 0 0,0 1 1 0 0,8 3-1 0 0,0-1-55 0 0,2-1 1 0 0,-1 0-1 0 0,0 0 0 0 0,1-1 0 0 0,-1-1 0 0 0,1-1 1 0 0,0 0-1 0 0,0 0 0 0 0,0-1 0 0 0,18-3 0 0 0,-28 2 67 0 0,0 0 0 0 0,0 0 0 0 0,0 0 1 0 0,-1-1-1 0 0,1 1 0 0 0,0-1 0 0 0,-1 0 0 0 0,1 0 0 0 0,-1 0 0 0 0,0-1 0 0 0,1 1 0 0 0,-1-1 0 0 0,0 0 0 0 0,0 1 0 0 0,-1-1 0 0 0,1-1 0 0 0,-1 1 0 0 0,1 0 0 0 0,-1-1 0 0 0,0 1 0 0 0,2-8 0 0 0,2-2 43 0 0,-2 0-1 0 0,0 0 0 0 0,0 0 0 0 0,-1-1 1 0 0,1-14-1 0 0,-3 23-34 0 0,0 0-1 0 0,0 0 1 0 0,1 0 0 0 0,0 1 0 0 0,0-1-1 0 0,0 0 1 0 0,1 1 0 0 0,-1-1 0 0 0,1 1-1 0 0,0 0 1 0 0,1 0 0 0 0,-1 0-1 0 0,1 0 1 0 0,-1 1 0 0 0,1 0 0 0 0,0-1-1 0 0,5-2 1 0 0,-2 2 48 0 0,0-1 0 0 0,0 1 0 0 0,0 1 0 0 0,1 0 0 0 0,-1 0 0 0 0,1 0 0 0 0,0 1 0 0 0,0 0 0 0 0,0 0 0 0 0,9 0 0 0 0,-7 2 17 0 0,0 0-1 0 0,0 1 1 0 0,-1 0-1 0 0,1 1 1 0 0,-1 0-1 0 0,1 0 0 0 0,-1 1 1 0 0,1 0-1 0 0,-1 1 1 0 0,0 0-1 0 0,11 7 1 0 0,-8-4 77 0 0,-1 1 0 0 0,0 0 1 0 0,0 1-1 0 0,-1 0 0 0 0,0 1 0 0 0,-1 0 1 0 0,14 18-1 0 0,-21-25-159 0 0,0 1 0 0 0,0-1 0 0 0,0 1 0 0 0,0 0 0 0 0,-1-1 0 0 0,0 1 0 0 0,0 0 0 0 0,0 0-1 0 0,0 0 1 0 0,0 0 0 0 0,0 7 0 0 0,-2-10-8 0 0,1-1 1 0 0,0 1-1 0 0,0-1 0 0 0,0 0 0 0 0,-1 1 0 0 0,1-1 0 0 0,0 0 0 0 0,0 1 0 0 0,-1-1 0 0 0,1 0 0 0 0,0 0 0 0 0,0 1 1 0 0,-1-1-1 0 0,1 0 0 0 0,0 0 0 0 0,-1 0 0 0 0,1 1 0 0 0,-1-1 0 0 0,1 0 0 0 0,0 0 0 0 0,-1 0 0 0 0,1 0 1 0 0,0 0-1 0 0,-1 0 0 0 0,1 0 0 0 0,-1 0 0 0 0,1 0 0 0 0,0 0 0 0 0,-1 0 0 0 0,1 0 0 0 0,-1 0 0 0 0,1 0 0 0 0,-1 0 1 0 0,-15-4-296 0 0,14 2 255 0 0,0 0 1 0 0,0 0 0 0 0,0 0 0 0 0,0-1-1 0 0,0 1 1 0 0,0-1 0 0 0,1 1 0 0 0,-1-1-1 0 0,1 1 1 0 0,0-1 0 0 0,0 0 0 0 0,0 0 0 0 0,0 0-1 0 0,0 0 1 0 0,0 0 0 0 0,1 0 0 0 0,0 0-1 0 0,-1-4 1 0 0,1-1-42 0 0,0-1 1 0 0,0 0-1 0 0,0 0 1 0 0,1 0-1 0 0,3-9 0 0 0,-1 7 78 0 0,0 0 0 0 0,0 0-1 0 0,1 1 1 0 0,0-1 0 0 0,1 1-1 0 0,1 0 1 0 0,-1 1-1 0 0,2-1 1 0 0,-1 1 0 0 0,1 0-1 0 0,10-9 1 0 0,-16 17 3 0 0,0 0 1 0 0,-1 0 0 0 0,1 0-1 0 0,0 1 1 0 0,0-1 0 0 0,0 0-1 0 0,0 1 1 0 0,0-1-1 0 0,0 1 1 0 0,0-1 0 0 0,1 1-1 0 0,-1 0 1 0 0,0-1 0 0 0,0 1-1 0 0,0 0 1 0 0,0 0-1 0 0,0-1 1 0 0,1 1 0 0 0,0 0-1 0 0,-1 1-37 0 0,0-1-1 0 0,0 0 0 0 0,-1 1 0 0 0,1-1 0 0 0,0 1 1 0 0,0-1-1 0 0,0 1 0 0 0,0 0 0 0 0,-1-1 0 0 0,1 1 1 0 0,0-1-1 0 0,-1 1 0 0 0,1 0 0 0 0,-1 0 0 0 0,1-1 1 0 0,0 1-1 0 0,-1 0 0 0 0,1 1 0 0 0,2 5-845 0 0,-1 1-1 0 0,1-1 1 0 0,-2 0-1 0 0,3 14 1 0 0,-1-6-1963 0 0,0-4-346 0 0,4 0-1642 0 0</inkml:trace>
</inkml:ink>
</file>

<file path=ppt/ink/ink2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28:19.3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94 6809 0 0,'0'0'12599'0'0,"10"0"-12058"0"0,-2 0-378 0 0,0 0 0 0 0,15 3 0 0 0,-22-3-145 0 0,0 1 0 0 0,-1-1 0 0 0,1 1-1 0 0,0 0 1 0 0,0-1 0 0 0,0 1 0 0 0,0 0 0 0 0,0 0 0 0 0,-1 0 0 0 0,1-1 0 0 0,0 1 0 0 0,-1 0-1 0 0,1 0 1 0 0,-1 0 0 0 0,1 0 0 0 0,-1 0 0 0 0,1 0 0 0 0,-1 0 0 0 0,0 0 0 0 0,0 0 0 0 0,1 0-1 0 0,-1 0 1 0 0,0 1 0 0 0,0-1 0 0 0,0 0 0 0 0,0 0 0 0 0,0 0 0 0 0,0 0 0 0 0,-1 2 0 0 0,1 3 42 0 0,2 6-125 0 0,-1-1 0 0 0,1 0 0 0 0,1 0 1 0 0,-1-1-1 0 0,2 1 0 0 0,0 0 1 0 0,8 16-1 0 0,-8-22-147 0 0,-1 0-1 0 0,1 1 1 0 0,0-1 0 0 0,0-1-1 0 0,1 1 1 0 0,-1 0-1 0 0,1-1 1 0 0,0 0 0 0 0,0 0-1 0 0,1-1 1 0 0,-1 1 0 0 0,1-1-1 0 0,0-1 1 0 0,11 5 0 0 0,-8-4-253 0 0,1 0-1 0 0,1-1 1 0 0,-1-1 0 0 0,0 0 0 0 0,0 0 0 0 0,0-1 0 0 0,1 0 0 0 0,-1 0 0 0 0,0-1 0 0 0,0-1 0 0 0,0 0 0 0 0,0 0 0 0 0,0-1 0 0 0,0 0 0 0 0,0-1 0 0 0,-1 0-1 0 0,0 0 1 0 0,11-8 0 0 0,-13 8 459 0 0,0-1-1 0 0,0 0 0 0 0,-1-1 1 0 0,0 0-1 0 0,0 0 0 0 0,0 0 0 0 0,-1-1 1 0 0,1 0-1 0 0,6-13 0 0 0,-8 13 288 0 0,-1 0-1 0 0,-1 0 0 0 0,1 0 1 0 0,-1 0-1 0 0,0 0 0 0 0,-1 0 1 0 0,0-1-1 0 0,0 1 0 0 0,0 0 0 0 0,-1-1 1 0 0,0 1-1 0 0,-2-10 0 0 0,2 12-103 0 0,-1 1-1 0 0,0-1 0 0 0,0 0 1 0 0,-1 1-1 0 0,0-1 0 0 0,1 1 0 0 0,-2-1 1 0 0,1 1-1 0 0,0 0 0 0 0,-1 0 1 0 0,0 0-1 0 0,0 0 0 0 0,0 0 0 0 0,0 1 1 0 0,0-1-1 0 0,-1 1 0 0 0,-6-5 0 0 0,5 5 26 0 0,0 0 0 0 0,0 1 0 0 0,0-1 0 0 0,0 1 0 0 0,-1 0 0 0 0,1 0 0 0 0,0 1 0 0 0,-1 0-1 0 0,0 0 1 0 0,1 0 0 0 0,-1 0 0 0 0,0 1 0 0 0,1 0 0 0 0,-10 1 0 0 0,11 0-124 0 0,0 0 0 0 0,0 0 0 0 0,1 0 1 0 0,-1 1-1 0 0,0-1 0 0 0,1 1 1 0 0,0 0-1 0 0,-1 0 0 0 0,1 0 0 0 0,0 1 1 0 0,0-1-1 0 0,0 0 0 0 0,0 1 0 0 0,1 0 1 0 0,-1 0-1 0 0,1 0 0 0 0,-1 0 1 0 0,1 0-1 0 0,0 1 0 0 0,1-1 0 0 0,-1 0 1 0 0,0 1-1 0 0,1 0 0 0 0,-2 5 0 0 0,2-5-64 0 0,0 0 0 0 0,0 0 0 0 0,0 0 0 0 0,0 0 0 0 0,1 0 0 0 0,0 0-1 0 0,0 0 1 0 0,0 1 0 0 0,0-1 0 0 0,1 0 0 0 0,-1 0 0 0 0,1 0 0 0 0,0 0-1 0 0,0 0 1 0 0,1 0 0 0 0,-1 0 0 0 0,1-1 0 0 0,0 1 0 0 0,0 0 0 0 0,0-1-1 0 0,1 1 1 0 0,3 4 0 0 0,-2-5-38 0 0,-1 0 0 0 0,1 0 0 0 0,-1-1 0 0 0,1 1 0 0 0,0-1-1 0 0,0 0 1 0 0,0 0 0 0 0,0-1 0 0 0,0 1 0 0 0,1-1 0 0 0,-1 0 0 0 0,5 1-1 0 0,6-1-477 0 0,-1 1-1 0 0,20-2 1 0 0,-14-1-548 0 0,-11 0-414 0 0,-8 1 1033 0 0,0 0 0 0 0,0 0-1 0 0,-1 0 1 0 0,1 0-1 0 0,0 0 1 0 0,-1-1-1 0 0,1 1 1 0 0,0 0 0 0 0,-1-1-1 0 0,1 1 1 0 0,0 0-1 0 0,-1-1 1 0 0,1 1-1 0 0,-1-1 1 0 0,1 1 0 0 0,0-2-1 0 0</inkml:trace>
</inkml:ink>
</file>

<file path=ppt/ink/ink2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28:19.7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76 4984 0 0,'0'0'10603'0'0,"14"-5"-9963"0"0,5-1-350 0 0,21-3 0 0 0,-38 8-250 0 0,0 1-1 0 0,0 0 1 0 0,0 0 0 0 0,0 0 0 0 0,0 0 0 0 0,0 0-1 0 0,0 0 1 0 0,0 1 0 0 0,-1-1 0 0 0,1 0 0 0 0,0 1-1 0 0,0 0 1 0 0,0-1 0 0 0,0 1 0 0 0,-1 0 0 0 0,1 0-1 0 0,0 0 1 0 0,-1 0 0 0 0,1 0 0 0 0,-1 1 0 0 0,3 1 0 0 0,1 2 120 0 0,6 4 64 0 0,-1 1 0 0 0,0 0 0 0 0,16 21 0 0 0,-14-16-222 0 0,17 17 0 0 0,-29-32-31 0 0,1 0-1 0 0,-1 1 1 0 0,1-1 0 0 0,-1 0-1 0 0,1 1 1 0 0,-1-1 0 0 0,1 0-1 0 0,0 0 1 0 0,-1 0 0 0 0,1 1-1 0 0,0-1 1 0 0,-1 0 0 0 0,1 0-1 0 0,0 0 1 0 0,-1 0 0 0 0,1 0-1 0 0,-1 0 1 0 0,1 0 0 0 0,0 0-1 0 0,-1 0 1 0 0,1-1 0 0 0,0 1-1 0 0,-1 0 1 0 0,1 0 0 0 0,-1 0-1 0 0,1-1 1 0 0,0 1 0 0 0,-1 0-1 0 0,1-1 1 0 0,-1 1 0 0 0,1-1-1 0 0,-1 1 1 0 0,1 0 0 0 0,-1-1-1 0 0,1 1 1 0 0,-1-1 0 0 0,0 1-1 0 0,1-1 1 0 0,-1 0 0 0 0,0 1-1 0 0,1-1 1 0 0,15-28-431 0 0,-14 25 349 0 0,7-17-141 0 0,8-25 0 0 0,5-13 1299 0 0,-22 58-977 0 0,1 0 0 0 0,-1 0 1 0 0,1 0-1 0 0,-1 0 0 0 0,1 0 0 0 0,0 1 0 0 0,-1-1 1 0 0,1 0-1 0 0,0 0 0 0 0,-1 1 0 0 0,1-1 0 0 0,0 0 1 0 0,0 1-1 0 0,0-1 0 0 0,0 0 0 0 0,0 1 0 0 0,0 0 1 0 0,0-1-1 0 0,0 1 0 0 0,0-1 0 0 0,1 1 0 0 0,1 0 10 0 0,-1 0 0 0 0,0-1 0 0 0,1 2 0 0 0,-1-1 0 0 0,0 0 0 0 0,1 0 0 0 0,-1 1 0 0 0,0-1 0 0 0,4 2-1 0 0,3 2 48 0 0,0 0 0 0 0,-1 0 1 0 0,14 10-1 0 0,60 46-1630 0 0,-79-58 1110 0 0,-1 0 0 0 0,1 0 0 0 0,0 0-1 0 0,0-1 1 0 0,0 1 0 0 0,0-1 0 0 0,1 1-1 0 0,-1-1 1 0 0,6 1 0 0 0,20 0-6972 0 0,-11-2 2142 0 0</inkml:trace>
</inkml:ink>
</file>

<file path=ppt/ink/ink2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28:20.4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84 112 3192 0 0,'0'0'9058'0'0,"-6"-9"-8445"0"0,-18-26-38 0 0,24 35-552 0 0,-1-1 0 0 0,1 1 0 0 0,0-1 0 0 0,-1 1 0 0 0,1-1 0 0 0,0 1-1 0 0,-1 0 1 0 0,1-1 0 0 0,-1 1 0 0 0,1-1 0 0 0,-1 1 0 0 0,1 0 0 0 0,-1 0 0 0 0,1-1 0 0 0,-1 1 0 0 0,1 0 0 0 0,-1 0 0 0 0,1-1 0 0 0,-1 1 0 0 0,1 0 0 0 0,-1 0 0 0 0,0 0 0 0 0,1 0 0 0 0,-1 0-1 0 0,1 0 1 0 0,-1 0 0 0 0,1 0 0 0 0,-1 0 0 0 0,0 0 0 0 0,1 0 0 0 0,-1 1 0 0 0,-10 9 356 0 0,9-7-253 0 0,-1 0-86 0 0,0 1 0 0 0,1 0 0 0 0,-1 0 0 0 0,1 0 0 0 0,0 1 0 0 0,0-1 0 0 0,1 0 0 0 0,-1 1 0 0 0,1-1 0 0 0,0 1 0 0 0,0-1 1 0 0,1 1-1 0 0,-1 0 0 0 0,1-1 0 0 0,0 1 0 0 0,0 0 0 0 0,1-1 0 0 0,-1 1 0 0 0,3 7 0 0 0,-2-8-28 0 0,0 1 0 0 0,0-1-1 0 0,1 0 1 0 0,0 0 0 0 0,-1 0-1 0 0,2 0 1 0 0,-1 0 0 0 0,0-1-1 0 0,1 1 1 0 0,-1-1 0 0 0,1 1-1 0 0,0-1 1 0 0,1 0 0 0 0,-1 0-1 0 0,0 0 1 0 0,1-1 0 0 0,-1 1-1 0 0,1-1 1 0 0,0 0 0 0 0,8 4-1 0 0,9-1-125 0 0,0-1-1 0 0,0 0 0 0 0,1-2 1 0 0,-1 0-1 0 0,35-2 0 0 0,-38 0-119 0 0,-6-1 130 0 0,0 0-1 0 0,0-1 1 0 0,0 0-1 0 0,0-1 0 0 0,0 0 1 0 0,-1-1-1 0 0,1 0 1 0 0,-1-1-1 0 0,17-9 1 0 0,-10 3 91 0 0,-1 0 1 0 0,0-2-1 0 0,-1 0 1 0 0,28-27-1 0 0,-43 38 2 0 0,1 0 0 0 0,0 0-1 0 0,-1 0 1 0 0,1 1 0 0 0,0-1 0 0 0,0 1-1 0 0,1-1 1 0 0,-1 1 0 0 0,0 0-1 0 0,0 0 1 0 0,4-1 0 0 0,-5 1 77 0 0,-1 1 0 0 0,1 0 1 0 0,-1 0-1 0 0,1 0 0 0 0,-1-1 0 0 0,1 1 0 0 0,-1 0 1 0 0,0-1-1 0 0,1 1 0 0 0,-1 0 0 0 0,1-1 0 0 0,-1 1 1 0 0,0-1-1 0 0,1 1 0 0 0,-1-1 0 0 0,0 1 0 0 0,1-1 1 0 0,-1 1-1 0 0,0-1 0 0 0,0 1 0 0 0,0-1 0 0 0,1 1 1 0 0,-1-1-1 0 0,0 1 0 0 0,0-2 0 0 0,4-20 864 0 0,-2 10-77 0 0,-1 7-605 0 0,0 1 1 0 0,0-1 0 0 0,0 1 0 0 0,-1-1 0 0 0,0-7 0 0 0,0 11-228 0 0,0-1 1 0 0,0 1-1 0 0,-1 0 0 0 0,1-1 1 0 0,0 1-1 0 0,-1 0 0 0 0,1-1 1 0 0,-1 1-1 0 0,1 0 0 0 0,-1 0 1 0 0,1 0-1 0 0,-1 0 0 0 0,0-1 1 0 0,0 1-1 0 0,0 0 0 0 0,1 0 1 0 0,-1 0-1 0 0,0 0 0 0 0,0 1 1 0 0,0-1-1 0 0,-1 0 0 0 0,1 0 1 0 0,-1 0-1 0 0,-2-1 42 0 0,-1 1 0 0 0,1 0 0 0 0,0 0-1 0 0,-1 0 1 0 0,1 1 0 0 0,0-1 0 0 0,-1 1 0 0 0,1 0 0 0 0,-1 0 0 0 0,1 1-1 0 0,0-1 1 0 0,-1 1 0 0 0,1 0 0 0 0,0 0 0 0 0,-1 0 0 0 0,1 1-1 0 0,0 0 1 0 0,0-1 0 0 0,0 2 0 0 0,-3 1 0 0 0,2-1 25 0 0,1 0 1 0 0,-1 0-1 0 0,1 0 0 0 0,0 1 1 0 0,0-1-1 0 0,0 1 1 0 0,1 0-1 0 0,-1 0 0 0 0,1 1 1 0 0,0-1-1 0 0,0 1 1 0 0,0-1-1 0 0,1 1 1 0 0,0 0-1 0 0,-3 10 0 0 0,3-9-49 0 0,1 0-1 0 0,0 0 1 0 0,1 0 0 0 0,0 0-1 0 0,-1 0 1 0 0,2 0-1 0 0,-1 0 1 0 0,1 1-1 0 0,0-1 1 0 0,0 0-1 0 0,1 0 1 0 0,0-1 0 0 0,0 1-1 0 0,5 9 1 0 0,-3-8 12 0 0,0-1 1 0 0,0 1 0 0 0,1-1 0 0 0,0 0 0 0 0,1 0-1 0 0,-1-1 1 0 0,1 0 0 0 0,0 0 0 0 0,0 0 0 0 0,12 6-1 0 0,-9-6-190 0 0,1 0-1 0 0,1 0 1 0 0,-1-1-1 0 0,1-1 0 0 0,-1 1 1 0 0,1-2-1 0 0,0 1 1 0 0,0-2-1 0 0,0 1 1 0 0,0-2-1 0 0,1 1 0 0 0,-1-2 1 0 0,0 1-1 0 0,0-1 1 0 0,0-1-1 0 0,13-3 1 0 0,-22 4-37 0 0,2 0-405 0 0,-1 0 1 0 0,1 0-1 0 0,-1-1 0 0 0,1 1 0 0 0,-1-1 0 0 0,1 0 1 0 0,5-4-1 0 0</inkml:trace>
</inkml:ink>
</file>

<file path=ppt/ink/ink2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28:22.0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424 132 1488 0 0,'0'0'5783'0'0,"-3"-13"-5149"0"0,-11-39 12 0 0,14 49-419 0 0,-1 0 0 0 0,0-1-1 0 0,0 1 1 0 0,0 0-1 0 0,-1 0 1 0 0,1 0 0 0 0,-1 0-1 0 0,0 0 1 0 0,0 0-1 0 0,0 0 1 0 0,0 1 0 0 0,0-1-1 0 0,-1 1 1 0 0,1-1-1 0 0,-1 1 1 0 0,1 0-1 0 0,-1 0 1 0 0,0 0 0 0 0,0 0-1 0 0,0 1 1 0 0,0-1-1 0 0,-6-1 1 0 0,0 1-114 0 0,0 0 0 0 0,0 1-1 0 0,0 0 1 0 0,0 1 0 0 0,0 0 0 0 0,-11 1-1 0 0,7 0 119 0 0,-4 1-83 0 0,0 1-1 0 0,0 0 1 0 0,0 1-1 0 0,1 1 0 0 0,0 1 1 0 0,0 0-1 0 0,0 1 1 0 0,1 0-1 0 0,0 2 0 0 0,0 0 1 0 0,1 0-1 0 0,-18 16 1 0 0,28-21-112 0 0,0 0 1 0 0,0 0-1 0 0,0 1 1 0 0,1-1 0 0 0,-1 1-1 0 0,1 0 1 0 0,0-1-1 0 0,0 1 1 0 0,1 1 0 0 0,-4 9-1 0 0,5-13-22 0 0,0 1 0 0 0,1 0 0 0 0,-1 0-1 0 0,1-1 1 0 0,0 1 0 0 0,0 0 0 0 0,0-1 0 0 0,0 1 0 0 0,0 0-1 0 0,0 0 1 0 0,1-1 0 0 0,-1 1 0 0 0,1 0 0 0 0,0-1-1 0 0,0 1 1 0 0,0 0 0 0 0,0-1 0 0 0,0 1 0 0 0,0-1 0 0 0,1 0-1 0 0,-1 1 1 0 0,1-1 0 0 0,0 0 0 0 0,2 2 0 0 0,5 4 88 0 0,1 0 1 0 0,0-1 0 0 0,1 0 0 0 0,-1 0 0 0 0,1-1-1 0 0,16 5 1 0 0,73 23 557 0 0,-72-26-531 0 0,11 3 8 0 0,24 7 120 0 0,-56-16-182 0 0,0 1 0 0 0,0 0 0 0 0,-1 1 0 0 0,1-1 0 0 0,0 1 0 0 0,6 6-1 0 0,-12-9-43 0 0,-1-1-1 0 0,1 1 1 0 0,0 0-1 0 0,0 0 0 0 0,0 0 1 0 0,0 0-1 0 0,-1 0 0 0 0,1 0 1 0 0,-1 0-1 0 0,1 0 1 0 0,0 0-1 0 0,-1 0 0 0 0,0 0 1 0 0,1 0-1 0 0,-1 0 0 0 0,0 0 1 0 0,1 0-1 0 0,-1 1 0 0 0,0-1 1 0 0,0 0-1 0 0,0 0 1 0 0,0 0-1 0 0,0 0 0 0 0,0 1 1 0 0,0-1-1 0 0,-1 0 0 0 0,1 0 1 0 0,0 0-1 0 0,-1 0 0 0 0,1 0 1 0 0,0 0-1 0 0,-1 0 1 0 0,0 0-1 0 0,1 0 0 0 0,-1 0 1 0 0,1 0-1 0 0,-1 0 0 0 0,0 0 1 0 0,0 0-1 0 0,0 0 1 0 0,-1 1-1 0 0,-5 4 63 0 0,0 0 0 0 0,-1-1 1 0 0,1 1-1 0 0,-12 4 0 0 0,13-6-127 0 0,-11 6-29 0 0,0-2 0 0 0,-36 14 0 0 0,43-19-304 0 0,0 0 0 0 0,0-1 1 0 0,-1 0-1 0 0,1-1 0 0 0,0 0 0 0 0,-1 0 1 0 0,-11-2-1 0 0,20 1 187 0 0,1 0 0 0 0,0 0 0 0 0,0 0 0 0 0,0 0 0 0 0,-1-1 0 0 0,1 1 0 0 0,0 0 0 0 0,0-1 0 0 0,0 1 0 0 0,-1-1-1 0 0,1 1 1 0 0,0-1 0 0 0,0 0 0 0 0,0 1 0 0 0,-1-2 0 0 0,1 0-322 0 0,0 1-1 0 0,0 0 1 0 0,1 0-1 0 0,-1-1 1 0 0,1 1-1 0 0,-1 0 0 0 0,1-1 1 0 0,-1 1-1 0 0,1-1 1 0 0,0 1-1 0 0,0-1 1 0 0,0 1-1 0 0,0 0 1 0 0,0-3-1 0 0,0-13-4569 0 0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39:48.6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9865 0 0,'0'0'13452'0'0,"5"9"-13063"0"0,5 10-240 0 0,-1 0-1 0 0,-1 0 0 0 0,-1 1 1 0 0,6 24-1 0 0,-6-1-550 0 0,-1 0-1 0 0,0 86 0 0 0,-14 14-4649 0 0,8-138 4370 0 0,-2 9-1838 0 0,0-3-3454 0 0</inkml:trace>
</inkml:ink>
</file>

<file path=ppt/ink/ink2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28:22.3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13 5957 0 0,'0'0'10522'0'0,"13"-3"-9757"0"0,-5 0-600 0 0,-3 2-92 0 0,0-1 0 0 0,0 1 0 0 0,-1 0 0 0 0,1 0-1 0 0,9 0 1 0 0,-12 1-45 0 0,0 0 0 0 0,0 0 0 0 0,-1 1 0 0 0,1-1 0 0 0,0 0 0 0 0,-1 1 0 0 0,1 0 0 0 0,0-1 0 0 0,-1 1 0 0 0,1 0 0 0 0,-1 0 0 0 0,1-1 0 0 0,-1 1 0 0 0,1 1 0 0 0,-1-1 0 0 0,0 0 0 0 0,1 0 0 0 0,-1 0 0 0 0,0 1 0 0 0,0-1 0 0 0,0 0 0 0 0,0 1 0 0 0,2 2 0 0 0,44 95 661 0 0,-26-50-747 0 0,3-2 0 0 0,38 56 0 0 0,-59-98-103 0 0,54 72-1183 0 0,-14-29-4308 0 0,-42-47 4849 0 0,2 2-413 0 0</inkml:trace>
</inkml:ink>
</file>

<file path=ppt/ink/ink2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28:22.7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0 242 5521 0 0,'0'0'6931'0'0,"10"-11"-6840"0"0,5-5-71 0 0,15-13 0 0 0,-28 27-15 0 0,1 0-1 0 0,-1 0 1 0 0,1 1 0 0 0,-1-1-1 0 0,1 1 1 0 0,0 0 0 0 0,0 0 0 0 0,-1 0-1 0 0,1 0 1 0 0,0 0 0 0 0,0 0-1 0 0,0 1 1 0 0,0-1 0 0 0,4 1-1 0 0,6-1 1 0 0,-5 0-3 0 0,24-5 40 0 0,40-11 0 0 0,-64 14-13 0 0,0 0 1 0 0,0 0-1 0 0,0-1 1 0 0,0 0-1 0 0,0 0 1 0 0,-1 0-1 0 0,1-1 1 0 0,-1 0-1 0 0,12-13 1 0 0,-17 17 4 0 0,-1-1 1 0 0,1 0 0 0 0,-1 0 0 0 0,0 0-1 0 0,1 0 1 0 0,-1 0 0 0 0,0 0 0 0 0,0 0 0 0 0,0 0-1 0 0,-1 0 1 0 0,1 0 0 0 0,0-1 0 0 0,-1 1-1 0 0,1 0 1 0 0,-1-1 0 0 0,0 1 0 0 0,0 0 0 0 0,0-5-1 0 0,-1 5 13 0 0,1 0 0 0 0,-1 0-1 0 0,0 0 1 0 0,0 0 0 0 0,0 0-1 0 0,0 0 1 0 0,0 1 0 0 0,0-1 0 0 0,0 0-1 0 0,-1 0 1 0 0,1 1 0 0 0,-1-1-1 0 0,1 1 1 0 0,-1 0 0 0 0,1-1 0 0 0,-1 1-1 0 0,0 0 1 0 0,0 0 0 0 0,1 0-1 0 0,-5-1 1 0 0,-2-1 68 0 0,1 0-1 0 0,-1 1 0 0 0,0 1 1 0 0,0-1-1 0 0,0 1 1 0 0,0 1-1 0 0,0-1 1 0 0,0 1-1 0 0,0 1 1 0 0,0-1-1 0 0,0 2 1 0 0,0-1-1 0 0,1 1 1 0 0,-1 0-1 0 0,0 0 1 0 0,-8 5-1 0 0,11-5-20 0 0,1 0 0 0 0,-1 1-1 0 0,1 0 1 0 0,-1-1-1 0 0,1 2 1 0 0,0-1-1 0 0,0 0 1 0 0,0 1-1 0 0,1 0 1 0 0,-1 0-1 0 0,-3 6 1 0 0,5-7-55 0 0,0 1 1 0 0,0 0-1 0 0,1-1 1 0 0,-1 1-1 0 0,1 0 0 0 0,0 0 1 0 0,0 0-1 0 0,0 0 1 0 0,0 0-1 0 0,1 1 1 0 0,0-1-1 0 0,0 0 0 0 0,0 0 1 0 0,0 0-1 0 0,2 8 1 0 0,-1-9-37 0 0,0 1 0 0 0,1-1 1 0 0,-1 0-1 0 0,1 1 0 0 0,0-1 1 0 0,-1 0-1 0 0,2 0 0 0 0,-1 0 1 0 0,0 0-1 0 0,0 0 0 0 0,1-1 0 0 0,0 1 1 0 0,-1-1-1 0 0,1 1 0 0 0,0-1 1 0 0,0 0-1 0 0,0 0 0 0 0,1 0 1 0 0,-1-1-1 0 0,7 3 0 0 0,-1 0-89 0 0,0-1-1 0 0,0-1 0 0 0,0 0 1 0 0,1 0-1 0 0,0 0 1 0 0,16-1-1 0 0,4 0-860 0 0,10 0-1681 0 0,-15-3-2866 0 0,-19 0 1480 0 0</inkml:trace>
</inkml:ink>
</file>

<file path=ppt/ink/ink2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28:23.6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1 323 8129 0 0,'0'0'8915'0'0,"13"13"-8515"0"0,40 40-145 0 0,-50-51-231 0 0,-1 1 1 0 0,1 0-1 0 0,-1 0 1 0 0,0-1-1 0 0,0 1 0 0 0,0 1 1 0 0,0-1-1 0 0,-1 0 0 0 0,1 0 1 0 0,-1 1-1 0 0,1 4 1 0 0,1 2 45 0 0,-1-6-30 0 0,0 2-18 0 0,0 0 0 0 0,0-1 0 0 0,1 0 1 0 0,4 8-1 0 0,-6-12-15 0 0,-1-1 1 0 0,0 1-1 0 0,1-1 0 0 0,-1 1 1 0 0,1-1-1 0 0,-1 1 0 0 0,0-1 1 0 0,1 1-1 0 0,-1-1 1 0 0,1 0-1 0 0,-1 1 0 0 0,1-1 1 0 0,0 0-1 0 0,-1 1 1 0 0,1-1-1 0 0,-1 0 0 0 0,1 1 1 0 0,0-1-1 0 0,-1 0 1 0 0,1 0-1 0 0,0 0 0 0 0,-1 0 1 0 0,1 0-1 0 0,-1 0 1 0 0,1 0-1 0 0,0 0 0 0 0,-1 0 1 0 0,1 0-1 0 0,0 0 0 0 0,-1 0 1 0 0,1 0-1 0 0,0-1 1 0 0,-1 1-1 0 0,1 0 0 0 0,-1 0 1 0 0,1-1-1 0 0,0 1 1 0 0,-1 0-1 0 0,1-1 0 0 0,-1 1 1 0 0,1-1-1 0 0,-1 1 1 0 0,1 0-1 0 0,-1-1 0 0 0,0 1 1 0 0,1-1-1 0 0,-1 1 0 0 0,0-1 1 0 0,1 0-1 0 0,-1 0 1 0 0,7-9 62 0 0,-1 0 1 0 0,0-1-1 0 0,-1 1 1 0 0,6-15-1 0 0,-6 11 101 0 0,1 0-1 0 0,9-13 1 0 0,-15 27-178 0 0,0 0 1 0 0,0 0-1 0 0,1 0 1 0 0,-1-1-1 0 0,0 1 1 0 0,0 0-1 0 0,0 0 1 0 0,1 0-1 0 0,-1 0 1 0 0,0-1-1 0 0,0 1 1 0 0,0 0-1 0 0,1 0 1 0 0,-1 0-1 0 0,0 0 1 0 0,0 0-1 0 0,1 0 1 0 0,-1 0-1 0 0,0 0 1 0 0,1 0-1 0 0,-1 0 1 0 0,0 0-1 0 0,0 0 1 0 0,1 0-1 0 0,-1 0 1 0 0,0 0-1 0 0,0 0 1 0 0,1 0-1 0 0,-1 0 1 0 0,0 0-1 0 0,0 0 1 0 0,1 0-1 0 0,-1 0 1 0 0,0 0-1 0 0,0 1 1 0 0,0-1-1 0 0,1 0 1 0 0,-1 0-1 0 0,0 0 1 0 0,0 0-1 0 0,0 1 1 0 0,1-1-1 0 0,-1 0 1 0 0,0 0-1 0 0,0 0 1 0 0,0 1-1 0 0,0-1 1 0 0,0 0-1 0 0,1 1 1 0 0,9 14-85 0 0,-8-10 15 0 0,2 1-165 0 0,0-1 1 0 0,1 1-1 0 0,0 0 1 0 0,0-1-1 0 0,0 0 1 0 0,0 0-1 0 0,1-1 1 0 0,0 0-1 0 0,0 0 1 0 0,0 0-1 0 0,0 0 0 0 0,1-1 1 0 0,-1 0-1 0 0,1-1 1 0 0,0 1-1 0 0,0-1 1 0 0,0-1-1 0 0,0 1 1 0 0,8 0-1 0 0,2-1-265 0 0,0 0-1 0 0,0-1 1 0 0,0 0 0 0 0,0-1-1 0 0,0-2 1 0 0,25-5-1 0 0,-30 5 446 0 0,0-1-1 0 0,0 0 1 0 0,-1-1-1 0 0,1 0 0 0 0,-1-1 1 0 0,-1 0-1 0 0,1-1 1 0 0,-1 0-1 0 0,16-15 0 0 0,-22 19 163 0 0,-1-1 0 0 0,0 0-1 0 0,0 0 1 0 0,0 0-1 0 0,0 0 1 0 0,0 0 0 0 0,-1-1-1 0 0,0 1 1 0 0,0-1 0 0 0,0 0-1 0 0,0 1 1 0 0,-1-1-1 0 0,0 0 1 0 0,0 0 0 0 0,0 0-1 0 0,-1 0 1 0 0,0-9 0 0 0,0 6 86 0 0,-1 0 0 0 0,-1 1 1 0 0,1-1-1 0 0,-1 1 1 0 0,-1-1-1 0 0,0 1 1 0 0,0 0-1 0 0,0 0 0 0 0,0 0 1 0 0,-10-12-1 0 0,-4-4 286 0 0,0 1 0 0 0,-39-38 0 0 0,44 49-259 0 0,-1 1-1 0 0,1 0 1 0 0,-2 0 0 0 0,1 2-1 0 0,-2-1 1 0 0,-21-8 0 0 0,29 14-106 0 0,0 1 0 0 0,1 0 1 0 0,-1 0-1 0 0,0 0 0 0 0,0 1 1 0 0,0 0-1 0 0,0 1 0 0 0,0 0 1 0 0,0 0-1 0 0,0 0 1 0 0,-13 3-1 0 0,16-2-83 0 0,1 0-1 0 0,-1 0 1 0 0,1 1-1 0 0,-1-1 1 0 0,1 1 0 0 0,0 0-1 0 0,-1 0 1 0 0,1 0 0 0 0,0 0-1 0 0,0 1 1 0 0,1-1-1 0 0,-1 1 1 0 0,0 0 0 0 0,1 0-1 0 0,0 0 1 0 0,0 0 0 0 0,-1 0-1 0 0,2 0 1 0 0,-1 1 0 0 0,0-1-1 0 0,1 1 1 0 0,0-1-1 0 0,-2 5 1 0 0,1 1-24 0 0,0 1 0 0 0,1-1 0 0 0,-1 1 0 0 0,2 0 0 0 0,0-1-1 0 0,0 1 1 0 0,0 0 0 0 0,1-1 0 0 0,1 1 0 0 0,-1-1 0 0 0,2 1 0 0 0,-1-1 0 0 0,1 0 0 0 0,1 0 0 0 0,0 0 0 0 0,0 0-1 0 0,1-1 1 0 0,-1 0 0 0 0,2 0 0 0 0,-1 0 0 0 0,1 0 0 0 0,14 13 0 0 0,-11-13-27 0 0,0 0 1 0 0,0 0-1 0 0,0-1 0 0 0,1 0 1 0 0,0-1-1 0 0,1 0 0 0 0,-1-1 1 0 0,1 0-1 0 0,1 0 0 0 0,-1-1 1 0 0,0-1-1 0 0,1 0 0 0 0,0-1 1 0 0,-1 0-1 0 0,1 0 0 0 0,0-1 1 0 0,0-1-1 0 0,15-1 0 0 0,-22 1 11 0 0,1-1 0 0 0,-1 0 0 0 0,1-1 0 0 0,-1 1-1 0 0,0-1 1 0 0,1 0 0 0 0,-1-1 0 0 0,0 1 0 0 0,0-1 0 0 0,-1 0-1 0 0,1 0 1 0 0,7-6 0 0 0,-7 3 10 0 0,0 1 0 0 0,0-1 0 0 0,-1 0 0 0 0,1 0 0 0 0,-1 0 0 0 0,0-1 0 0 0,-1 1 0 0 0,4-11 0 0 0,-1-2 61 0 0,0 0-1 0 0,-2 0 1 0 0,-1-1-1 0 0,0 1 0 0 0,-1-1 1 0 0,-1-24-1 0 0,-1 34 41 0 0,-1 1-1 0 0,1-1 1 0 0,-4-10-1 0 0,4 18-62 0 0,0 0 0 0 0,-1-1-1 0 0,1 1 1 0 0,-1 0-1 0 0,0 0 1 0 0,0 0-1 0 0,0 0 1 0 0,0 0 0 0 0,0 0-1 0 0,0 0 1 0 0,-1 0-1 0 0,1 0 1 0 0,-1 0-1 0 0,1 1 1 0 0,-1-1 0 0 0,1 1-1 0 0,-1-1 1 0 0,0 1-1 0 0,-2-2 1 0 0,4 3-28 0 0,-1 0-1 0 0,1 0 1 0 0,-1-1 0 0 0,0 1 0 0 0,1 0 0 0 0,-1 0 0 0 0,1 0-1 0 0,-1 0 1 0 0,1 0 0 0 0,-1 0 0 0 0,1 0 0 0 0,-1 0 0 0 0,1 0-1 0 0,-1 0 1 0 0,0 0 0 0 0,1 0 0 0 0,-1 0 0 0 0,1 0 0 0 0,-1 0-1 0 0,1 1 1 0 0,-1-1 0 0 0,1 0 0 0 0,-1 0 0 0 0,1 1 0 0 0,-1-1-1 0 0,0 1-5 0 0,0 0-1 0 0,0 0 0 0 0,1 0 0 0 0,-1 0 0 0 0,0 0 0 0 0,1 0 1 0 0,-1 1-1 0 0,1-1 0 0 0,-1 0 0 0 0,1 0 0 0 0,-1 2 0 0 0,0 4-31 0 0,0 1 0 0 0,1-1 0 0 0,0 9 0 0 0,0-12 35 0 0,0 7-172 0 0,2 1 1 0 0,-1 0-1 0 0,1-1 0 0 0,1 1 0 0 0,0-1 1 0 0,1 0-1 0 0,0 0 0 0 0,1 0 0 0 0,0-1 1 0 0,1 1-1 0 0,0-1 0 0 0,0-1 0 0 0,1 1 1 0 0,1-1-1 0 0,-1 0 0 0 0,1-1 1 0 0,12 10-1 0 0,-9-8-346 0 0,0-1 1 0 0,1-1 0 0 0,0 1-1 0 0,1-2 1 0 0,0 0 0 0 0,0 0-1 0 0,0-1 1 0 0,1-1 0 0 0,0-1-1 0 0,0 1 1 0 0,0-2 0 0 0,1 0-1 0 0,22 1 1 0 0,-22-3-369 0 0,0-1 0 0 0,0-1-1 0 0,0 0 1 0 0,0-2 0 0 0,0 1 0 0 0,17-6 0 0 0,-27 6 734 0 0,0 0 0 0 0,0-1-1 0 0,0 1 1 0 0,0-1 0 0 0,0 0 0 0 0,0 0 0 0 0,0-1-1 0 0,5-5 1 0 0,-7 6 420 0 0,0 0-1 0 0,0-1 1 0 0,-1 1-1 0 0,0-1 1 0 0,0 1-1 0 0,0-1 1 0 0,0 0-1 0 0,0 0 1 0 0,-1 0-1 0 0,1 0 1 0 0,-1 0-1 0 0,1-7 1 0 0,-1 6 67 0 0,-1 1 0 0 0,0 0 0 0 0,0 0 0 0 0,0-1 0 0 0,0 1 1 0 0,-1 0-1 0 0,0 0 0 0 0,1 0 0 0 0,-1 0 0 0 0,-1-1 0 0 0,1 1 0 0 0,-1 0 1 0 0,0 1-1 0 0,-2-6 0 0 0,1 4-39 0 0,-1 1 0 0 0,0-1-1 0 0,0 0 1 0 0,0 1 0 0 0,0 0 0 0 0,-1 0 0 0 0,1 0 0 0 0,-1 0-1 0 0,-7-3 1 0 0,3 2-35 0 0,1 1-1 0 0,-1 0 0 0 0,1 1 1 0 0,-1 0-1 0 0,0 0 1 0 0,0 1-1 0 0,-1 0 0 0 0,1 1 1 0 0,0 0-1 0 0,-1 0 0 0 0,1 1 1 0 0,-19 2-1 0 0,25-2-221 0 0,0 1-1 0 0,0 0 0 0 0,1 0 1 0 0,-1 0-1 0 0,0 0 1 0 0,0 1-1 0 0,1-1 1 0 0,-1 1-1 0 0,1-1 1 0 0,-1 1-1 0 0,1 0 0 0 0,0 0 1 0 0,-1 0-1 0 0,1 0 1 0 0,0 0-1 0 0,0 1 1 0 0,1-1-1 0 0,-3 4 0 0 0,3-4-43 0 0,0 0 1 0 0,0-1-1 0 0,1 1 0 0 0,-1-1 0 0 0,1 1 0 0 0,-1 0 0 0 0,1 0 0 0 0,0-1 0 0 0,0 1 0 0 0,-1 0 0 0 0,1 0 0 0 0,0-1 0 0 0,1 1 0 0 0,-1 0 0 0 0,0 0 0 0 0,0-1 0 0 0,1 1 0 0 0,-1 0 0 0 0,1-1 0 0 0,0 1 0 0 0,-1 0 0 0 0,1-1 0 0 0,0 1 1 0 0,0-1-1 0 0,0 1 0 0 0,0-1 0 0 0,0 0 0 0 0,0 1 0 0 0,0-1 0 0 0,1 0 0 0 0,-1 0 0 0 0,2 2 0 0 0,5 2-71 0 0,0 0 0 0 0,0 0 0 0 0,0-1 0 0 0,0 0 0 0 0,1 0 0 0 0,-1-1 0 0 0,1 0 0 0 0,0 0 0 0 0,0-1 0 0 0,1 0 0 0 0,-1-1 0 0 0,0 0 0 0 0,0 0 0 0 0,1-1 0 0 0,9-1 0 0 0,-15 0 65 0 0,0 0-1 0 0,-1 0 0 0 0,1-1 0 0 0,0 1 0 0 0,0-1 1 0 0,-1 0-1 0 0,1 0 0 0 0,-1 0 0 0 0,0 0 0 0 0,6-6 1 0 0,3-3 37 0 0,14-18-1 0 0,1-2 57 0 0,-24 28-38 0 0,0 1 1 0 0,0-1-1 0 0,0 1 1 0 0,1 0 0 0 0,-1 0-1 0 0,0 0 1 0 0,1 0-1 0 0,-1 1 1 0 0,1 0-1 0 0,0-1 1 0 0,-1 1-1 0 0,1 0 1 0 0,0 1-1 0 0,0-1 1 0 0,0 1 0 0 0,0-1-1 0 0,0 1 1 0 0,-1 1-1 0 0,1-1 1 0 0,8 2-1 0 0,2 1 18 0 0,-1 2 0 0 0,1 0 0 0 0,-1 0 0 0 0,18 10 0 0 0,11 5 26 0 0,-32-14 137 0 0,-19-5 38 0 0,-18-5-203 0 0,24 3-196 0 0,0-1-1 0 0,0 0 0 0 0,0 1 1 0 0,0-1-1 0 0,0 0 0 0 0,1-1 1 0 0,-1 1-1 0 0,1 0 1 0 0,-1-1-1 0 0,1 1 0 0 0,-3-6 1 0 0,4 7-50 0 0,0 0 0 0 0,1 0 1 0 0,-1-1-1 0 0,0 1 1 0 0,1 0-1 0 0,-1-1 0 0 0,1 1 1 0 0,0 0-1 0 0,-1-1 1 0 0,1 1-1 0 0,0-1 0 0 0,0 1 1 0 0,0 0-1 0 0,0-1 1 0 0,0 1-1 0 0,0-1 0 0 0,0 1 1 0 0,0-1-1 0 0,1 1 1 0 0,-1 0-1 0 0,1-1 0 0 0,-1 1 1 0 0,1 0-1 0 0,-1-1 1 0 0,1 1-1 0 0,0 0 0 0 0,0 0 1 0 0,-1 0-1 0 0,1 0 1 0 0,1-2-1 0 0,8-6-2550 0 0,-2 2-1299 0 0</inkml:trace>
</inkml:ink>
</file>

<file path=ppt/ink/ink2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28:24.3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279 238 4832 0 0,'0'0'6536'0'0,"-10"-12"-5877"0"0,-34-36 83 0 0,43 47-686 0 0,0 0 0 0 0,-1-1 1 0 0,1 1-1 0 0,0 0 0 0 0,-1 0 1 0 0,1 0-1 0 0,-1 0 1 0 0,1 0-1 0 0,-1 1 0 0 0,0-1 1 0 0,1 0-1 0 0,-1 1 1 0 0,0-1-1 0 0,1 1 0 0 0,-1 0 1 0 0,0 0-1 0 0,0-1 1 0 0,1 1-1 0 0,-1 0 0 0 0,0 0 1 0 0,0 1-1 0 0,0-1 1 0 0,-1 1-1 0 0,-5 0 226 0 0,0 0-68 0 0,-1 0 0 0 0,1 1 0 0 0,0 0 0 0 0,0 0 0 0 0,0 1 0 0 0,1 0 0 0 0,-1 0 0 0 0,1 1 0 0 0,0 0 0 0 0,-12 8 0 0 0,11-6-97 0 0,1 0 1 0 0,-1 0-1 0 0,2 1 1 0 0,-1-1-1 0 0,1 2 1 0 0,0-1-1 0 0,0 0 0 0 0,1 1 1 0 0,-6 11-1 0 0,10-16-105 0 0,-1 0-1 0 0,1 1 1 0 0,-1-1-1 0 0,1 1 1 0 0,0 0-1 0 0,1-1 1 0 0,-1 1-1 0 0,1 0 1 0 0,-1 0 0 0 0,1-1-1 0 0,0 1 1 0 0,1 0-1 0 0,-1 0 1 0 0,0-1-1 0 0,1 1 1 0 0,0 0-1 0 0,0-1 1 0 0,2 4-1 0 0,-2-4-12 0 0,1 0-1 0 0,0 0 1 0 0,0 0-1 0 0,0 0 1 0 0,0 0-1 0 0,0-1 1 0 0,1 1-1 0 0,-1-1 1 0 0,1 1-1 0 0,0-1 1 0 0,0 0-1 0 0,0 0 1 0 0,0-1 0 0 0,0 1-1 0 0,0-1 1 0 0,0 1-1 0 0,0-1 1 0 0,1 0-1 0 0,4 1 1 0 0,-4-1-1 0 0,0 0 0 0 0,0-1 1 0 0,0 1-1 0 0,0-1 0 0 0,-1 0 1 0 0,1 0-1 0 0,0 0 1 0 0,0-1-1 0 0,0 1 0 0 0,0-1 1 0 0,0 0-1 0 0,-1 0 0 0 0,1 0 1 0 0,5-3-1 0 0,-4 1 2 0 0,-1 0-1 0 0,1 0 1 0 0,-1 0-1 0 0,0-1 1 0 0,0 1-1 0 0,-1-1 1 0 0,1 0-1 0 0,-1 0 1 0 0,6-8 0 0 0,-3 1 10 0 0,0 0 0 0 0,-1 0 0 0 0,0 0 0 0 0,-1-1 1 0 0,0 0-1 0 0,-1 0 0 0 0,0 0 0 0 0,1-19 0 0 0,0-8 279 0 0,-2-1-1 0 0,-1 1 0 0 0,-8-69 0 0 0,6 107 40 0 0,0 6-159 0 0,0 18-145 0 0,0 33-144 0 0,2-38-211 0 0,1 0 1 0 0,0 0 0 0 0,2 0-1 0 0,0-1 1 0 0,1 1-1 0 0,0-1 1 0 0,2 0-1 0 0,13 26 1 0 0,-10-26-1203 0 0,0 0 0 0 0,1 0 0 0 0,1-1 0 0 0,19 19 0 0 0,-11-17-2394 0 0,6-4-501 0 0</inkml:trace>
</inkml:ink>
</file>

<file path=ppt/ink/ink2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28:24.9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252 327 8613 0 0,'0'0'3809'0'0,"-13"-13"-2645"0"0,-44-42-45 0 0,54 52-1015 0 0,0 0 1 0 0,0 1-1 0 0,-1-1 0 0 0,1 1 0 0 0,0 0 0 0 0,-1 0 0 0 0,0 0 0 0 0,1 0 0 0 0,-1 0 1 0 0,0 1-1 0 0,0-1 0 0 0,0 1 0 0 0,0 0 0 0 0,0 1 0 0 0,0-1 0 0 0,0 1 0 0 0,-7 0 1 0 0,1-1 150 0 0,6 1-187 0 0,1 0 0 0 0,0 0 0 0 0,0 0 0 0 0,-1 1 0 0 0,1-1 0 0 0,0 1 0 0 0,0 0 0 0 0,0 0 0 0 0,0 0 0 0 0,0 0 0 0 0,0 0 0 0 0,0 1 0 0 0,0-1 0 0 0,0 1 0 0 0,-4 4 0 0 0,4-3-17 0 0,-1 0-1 0 0,1 1 1 0 0,0 0 0 0 0,0 0 0 0 0,0 0 0 0 0,0 0 0 0 0,1 1 0 0 0,0-1-1 0 0,-3 8 1 0 0,2-2-25 0 0,0 0-1 0 0,1 1 1 0 0,0-1 0 0 0,0 1-1 0 0,1-1 1 0 0,1 1 0 0 0,0 0-1 0 0,0-1 1 0 0,2 12 0 0 0,0-12-42 0 0,1 0 0 0 0,0 0 1 0 0,0 0-1 0 0,1-1 0 0 0,1 0 0 0 0,-1 0 1 0 0,8 11-1 0 0,-8-14-60 0 0,1 1-1 0 0,0-1 1 0 0,0 0 0 0 0,0 0-1 0 0,1 0 1 0 0,0-1 0 0 0,0 0 0 0 0,0 0-1 0 0,12 7 1 0 0,-17-12 75 0 0,0 1 0 0 0,0-1 0 0 0,1 1 0 0 0,-1-1 0 0 0,0 1 0 0 0,0-1 0 0 0,0 0 0 0 0,0 0 0 0 0,1 1 0 0 0,-1-1 0 0 0,0 0 0 0 0,0 0 0 0 0,0 0-1 0 0,1 0 1 0 0,-1 0 0 0 0,0-1 0 0 0,0 1 0 0 0,0 0 0 0 0,1 0 0 0 0,-1-1 0 0 0,0 1 0 0 0,0-1 0 0 0,0 1 0 0 0,0-1 0 0 0,0 0 0 0 0,0 1 0 0 0,0-1 0 0 0,0 0 0 0 0,0 0 0 0 0,0 1 0 0 0,0-1 0 0 0,1-2 0 0 0,1-2 20 0 0,0 0 1 0 0,0 0 0 0 0,0-1-1 0 0,-1 1 1 0 0,3-9 0 0 0,-2 7-33 0 0,8-28 100 0 0,-1-1 0 0 0,10-59 0 0 0,-1-75 251 0 0,-17 153-303 0 0,10-136 1227 0 0,-13 162-1184 0 0,-11 170 46 0 0,12-156-507 0 0,1-1 0 0 0,1 0 0 0 0,1 0 0 0 0,1 0 0 0 0,1 0 0 0 0,9 24 0 0 0,-7-29-692 0 0,0-1 0 0 0,19 30 1 0 0,-19-36-59 0 0,0-1 1 0 0,0 1 0 0 0,1-2-1 0 0,0 1 1 0 0,13 9 0 0 0,-2-5-1638 0 0,5-5-225 0 0</inkml:trace>
</inkml:ink>
</file>

<file path=ppt/ink/ink2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28:25.2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224 214 1532 0 0,'0'0'7177'0'0,"6"-14"-6372"0"0,20-42-45 0 0,-25 54-651 0 0,0-1 0 0 0,1 1 0 0 0,-1 0 0 0 0,0-1 0 0 0,-1 1 0 0 0,1-1 0 0 0,0 0 0 0 0,-1 1 0 0 0,0-1 0 0 0,1 0-1 0 0,-1 1 1 0 0,0-1 0 0 0,-1-3 0 0 0,0-5 430 0 0,1 7-400 0 0,0 1 0 0 0,-1-1-1 0 0,0 1 1 0 0,0-1 0 0 0,0 1 0 0 0,0-1 0 0 0,0 1 0 0 0,-1 0 0 0 0,1 0 0 0 0,-1-1-1 0 0,0 1 1 0 0,0 0 0 0 0,0 1 0 0 0,0-1 0 0 0,-1 0 0 0 0,1 1 0 0 0,-1-1 0 0 0,0 1-1 0 0,0 0 1 0 0,1-1 0 0 0,-1 2 0 0 0,-5-4 0 0 0,1 2 78 0 0,0-1 1 0 0,0 1-1 0 0,0 0 1 0 0,-1 1-1 0 0,1 0 1 0 0,-1 0-1 0 0,0 0 1 0 0,1 1-1 0 0,-12 0 1 0 0,13 1-153 0 0,0 0 1 0 0,0 1-1 0 0,1 0 1 0 0,-1 0 0 0 0,0 1-1 0 0,1-1 1 0 0,-1 1-1 0 0,1 0 1 0 0,0 1-1 0 0,0-1 1 0 0,0 1-1 0 0,0 0 1 0 0,0 1-1 0 0,0-1 1 0 0,1 1-1 0 0,0 0 1 0 0,-1 0-1 0 0,1 0 1 0 0,1 0-1 0 0,-1 1 1 0 0,1-1-1 0 0,0 1 1 0 0,0 0-1 0 0,0 0 1 0 0,0 1-1 0 0,1-1 1 0 0,0 0-1 0 0,0 1 1 0 0,1-1-1 0 0,-1 1 1 0 0,1 0-1 0 0,1-1 1 0 0,-1 1-1 0 0,1 6 1 0 0,-1-3-85 0 0,2 0 1 0 0,-1 0-1 0 0,2 1 1 0 0,-1-1-1 0 0,1 0 1 0 0,0 0-1 0 0,1 0 0 0 0,0-1 1 0 0,0 1-1 0 0,1 0 1 0 0,0-1-1 0 0,1 0 1 0 0,0 0-1 0 0,0-1 1 0 0,11 14-1 0 0,-9-13-223 0 0,1 0 0 0 0,0 0 0 0 0,0 0 0 0 0,0-1 0 0 0,15 10 0 0 0,-19-14-168 0 0,1-1 0 0 0,-1 0 0 0 0,0 0 1 0 0,1 0-1 0 0,-1 0 0 0 0,1-1 0 0 0,-1 1 1 0 0,1-1-1 0 0,0 0 0 0 0,0-1 0 0 0,0 1 0 0 0,-1-1 1 0 0,1 0-1 0 0,0 0 0 0 0,6-2 0 0 0,-8 2-211 0 0,-1-1-1 0 0,1 0 1 0 0,-1 0-1 0 0,0-1 0 0 0,1 1 1 0 0,-1 0-1 0 0,0-1 0 0 0,0 1 1 0 0,0-1-1 0 0,0 0 0 0 0,0 0 1 0 0,-1 0-1 0 0,4-4 1 0 0,2-7-1883 0 0</inkml:trace>
</inkml:ink>
</file>

<file path=ppt/ink/ink2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28:25.5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0 171 252 0 0,'1'0'209'0'0,"2"1"-79"0"0,-1-1 0 0 0,1 1 1 0 0,-1-1-1 0 0,1 0 0 0 0,-1 0 1 0 0,1 0-1 0 0,-1 0 0 0 0,1-1 1 0 0,-1 1-1 0 0,4-1 0 0 0,-5 0 67 0 0,0 0 0 0 0,0 0 0 0 0,0 0 0 0 0,0 0 0 0 0,-1 0 0 0 0,1 0 0 0 0,0 0 0 0 0,0-1 0 0 0,-1 1 0 0 0,1 0 0 0 0,-1 0 0 0 0,1-1 0 0 0,-1 1 0 0 0,1 0 0 0 0,-1-1 0 0 0,0 1 0 0 0,0 0-1 0 0,1-1 1 0 0,-1 1 0 0 0,0 0 0 0 0,-1-2 0 0 0,2-5 1180 0 0,-1 6-825 0 0,0-1-1 0 0,0 1 0 0 0,0 0 0 0 0,0-1 0 0 0,0 1 0 0 0,1 0 0 0 0,-1-1 0 0 0,1 1 0 0 0,0 0 0 0 0,0-1 0 0 0,1-2 0 0 0,-2 5-476 0 0,1 0 0 0 0,-1 0 0 0 0,0 0 0 0 0,1 0 0 0 0,-1 0-1 0 0,0 0 1 0 0,1 0 0 0 0,-1 0 0 0 0,0 0 0 0 0,1 0 0 0 0,-1 0 0 0 0,1 0-1 0 0,-1 0 1 0 0,0 0 0 0 0,1 0 0 0 0,-1 0 0 0 0,0 0 0 0 0,1 0 0 0 0,-1 0-1 0 0,0 0 1 0 0,1 1 0 0 0,-1-1 0 0 0,0 0 0 0 0,0 0 0 0 0,1 0 0 0 0,-1 1-1 0 0,1-1 1 0 0,8 9 86 0 0,-8-8 62 0 0,12 12 368 0 0,0 0-1 0 0,29 20 1 0 0,-36-29-480 0 0,1 0 0 0 0,0-1 0 0 0,0 1-1 0 0,0-1 1 0 0,1 0 0 0 0,-1-1 0 0 0,1 0 0 0 0,0 0 0 0 0,10 1 0 0 0,-11-3 0 0 0,0 1 1 0 0,1-1 0 0 0,-1 0-1 0 0,0-1 1 0 0,0 1-1 0 0,0-2 1 0 0,1 1-1 0 0,-1-1 1 0 0,11-4 0 0 0,-15 5-82 0 0,1-1 0 0 0,-1 0 0 0 0,0 0 1 0 0,0 0-1 0 0,0 0 0 0 0,0-1 0 0 0,0 1 1 0 0,-1-1-1 0 0,1 0 0 0 0,-1 0 0 0 0,0 0 0 0 0,1 0 1 0 0,-1 0-1 0 0,-1 0 0 0 0,1 0 0 0 0,0-1 1 0 0,-1 1-1 0 0,0-1 0 0 0,0 1 0 0 0,2-7 1 0 0,-2 3-245 0 0,0-1 0 0 0,0 1 0 0 0,0-1 0 0 0,-1 1 1 0 0,0-1-1 0 0,-1 1 0 0 0,0-1 0 0 0,0 1 0 0 0,0 0 1 0 0,-1-1-1 0 0,0 1 0 0 0,-1 0 0 0 0,1 0 0 0 0,-1 0 0 0 0,-5-7 1 0 0,5 8-1150 0 0</inkml:trace>
</inkml:ink>
</file>

<file path=ppt/ink/ink2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28:25.8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6445 0 0,'0'0'12801'0'0,"9"15"-12646"0"0,28 49-98 0 0,-35-61-57 0 0,0 0 0 0 0,-1 1 0 0 0,1-1 0 0 0,-1 0 0 0 0,0 1 0 0 0,0-1 0 0 0,0 1 0 0 0,-1-1 0 0 0,1 1 0 0 0,-1-1 0 0 0,0 5 0 0 0,1 4-24 0 0,0-5-152 0 0,0 1 0 0 0,1 0 0 0 0,0-1 0 0 0,0 0 0 0 0,0 1 0 0 0,1-1 0 0 0,1 0 0 0 0,-1 0-1 0 0,1 0 1 0 0,5 6 0 0 0,-5-8-158 0 0,0 0 1 0 0,0-1-1 0 0,1 0 0 0 0,-1 0 1 0 0,1 0-1 0 0,0-1 0 0 0,0 1 0 0 0,1-1 1 0 0,-1 0-1 0 0,1-1 0 0 0,-1 1 1 0 0,1-1-1 0 0,8 2 0 0 0,4-1-1584 0 0,1 0-1 0 0,1-1 0 0 0,-1-1 1 0 0,31-3-1 0 0,-23 0-393 0 0</inkml:trace>
</inkml:ink>
</file>

<file path=ppt/ink/ink2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28:26.0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326 255 1136 0 0,'0'0'4354'0'0,"1"-16"-2807"0"0,2-55-184 0 0,-3 64-1096 0 0,0 0 1 0 0,-1 0-1 0 0,0 0 0 0 0,0 0 0 0 0,0 0 1 0 0,-1 0-1 0 0,0 0 0 0 0,0 0 0 0 0,-1 1 1 0 0,0-1-1 0 0,0 1 0 0 0,-1 0 0 0 0,0 0 1 0 0,0 0-1 0 0,0 0 0 0 0,0 1 0 0 0,-10-9 1 0 0,9 9-69 0 0,0 1 1 0 0,-1 0 0 0 0,1 0 0 0 0,-1 0 0 0 0,0 1 0 0 0,0 0-1 0 0,0 0 1 0 0,0 0 0 0 0,-1 1 0 0 0,1 0 0 0 0,-1 0 0 0 0,1 1 0 0 0,-1 0-1 0 0,0 0 1 0 0,0 0 0 0 0,1 1 0 0 0,-1 0 0 0 0,0 0 0 0 0,0 1-1 0 0,1 0 1 0 0,-1 0 0 0 0,0 1 0 0 0,-7 2 0 0 0,7-2-143 0 0,0 0 0 0 0,1 1 0 0 0,-1 0 0 0 0,1 0 0 0 0,0 1 0 0 0,0-1 0 0 0,0 1 0 0 0,0 1 0 0 0,1-1 0 0 0,-1 1-1 0 0,1 0 1 0 0,0 0 0 0 0,1 0 0 0 0,-1 1 0 0 0,1-1 0 0 0,0 1 0 0 0,1 0 0 0 0,-1 1 0 0 0,1-1 0 0 0,0 1 0 0 0,1-1 0 0 0,-3 9 0 0 0,4-8-54 0 0,0 1 0 0 0,0-1 0 0 0,1 1 0 0 0,0 0 0 0 0,0-1 0 0 0,1 1 0 0 0,0 0 0 0 0,0-1 0 0 0,1 1 0 0 0,0-1 0 0 0,0 0-1 0 0,6 12 1 0 0,-3-9-119 0 0,0 0 0 0 0,1 0 0 0 0,1-1-1 0 0,-1 1 1 0 0,1-1 0 0 0,1-1-1 0 0,15 14 1 0 0,-19-18-35 0 0,0-1 0 0 0,0-1 0 0 0,0 1 0 0 0,1-1 0 0 0,-1 1-1 0 0,1-1 1 0 0,8 3 0 0 0,-11-5 9 0 0,1 1 0 0 0,-1 0-1 0 0,0-1 1 0 0,0 0 0 0 0,1 1-1 0 0,-1-1 1 0 0,0 0 0 0 0,1 0 0 0 0,-1-1-1 0 0,0 1 1 0 0,0 0 0 0 0,1-1-1 0 0,-1 1 1 0 0,0-1 0 0 0,0 0 0 0 0,0 0-1 0 0,1 0 1 0 0,3-2 0 0 0,-5 2-69 0 0,3-2-467 0 0,-1 1-1 0 0,1-1 1 0 0,-1 0 0 0 0,0 0-1 0 0,0 0 1 0 0,0 0 0 0 0,-1 0-1 0 0,4-5 1 0 0,4-10-3523 0 0</inkml:trace>
</inkml:ink>
</file>

<file path=ppt/ink/ink2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28:26.6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7221 0 0,'0'0'11070'0'0,"10"13"-10796"0"0,35 46-128 0 0,-41-54-137 0 0,-1 0 0 0 0,0 1 0 0 0,0-1 1 0 0,-1 1-1 0 0,0 0 0 0 0,0 0 0 0 0,0 0 0 0 0,2 11 0 0 0,-2-2-9 0 0,25 129-1187 0 0,-3-14-2773 0 0,-21-118 2729 0 0,1 0 0 0 0,8 17 1 0 0,-7-17 226 0 0,-2-50 2507 0 0,-3 22-897 0 0,1 0-1 0 0,0-1 1 0 0,1 1 0 0 0,1 0 0 0 0,1 0 0 0 0,0 1-1 0 0,1-1 1 0 0,10-20 0 0 0,-13 33-589 0 0,0 0 1 0 0,0 0-1 0 0,0 0 1 0 0,0 1-1 0 0,1-1 1 0 0,0 1-1 0 0,-1-1 0 0 0,1 1 1 0 0,0 0-1 0 0,0 0 1 0 0,0 0-1 0 0,0 1 1 0 0,1-1-1 0 0,-1 1 1 0 0,0 0-1 0 0,1 0 1 0 0,-1 0-1 0 0,1 0 1 0 0,-1 0-1 0 0,1 1 0 0 0,-1 0 1 0 0,1-1-1 0 0,-1 1 1 0 0,6 1-1 0 0,-2 0-42 0 0,-1 0 0 0 0,1 0 0 0 0,-1 0 0 0 0,0 1 0 0 0,0 0 1 0 0,0 0-1 0 0,0 0 0 0 0,0 1 0 0 0,-1 0 0 0 0,1 0 0 0 0,-1 1 0 0 0,10 7 0 0 0,-9-6 26 0 0,-1 1 0 0 0,0 0 0 0 0,0 0 1 0 0,0 0-1 0 0,-1 1 0 0 0,0-1 0 0 0,0 1 1 0 0,-1 0-1 0 0,0 0 0 0 0,0 1 0 0 0,0-1 0 0 0,-1 0 1 0 0,0 1-1 0 0,-1 0 0 0 0,0-1 0 0 0,1 14 0 0 0,-2-16 3 0 0,0-1 0 0 0,0 1-1 0 0,-1-1 1 0 0,1 0-1 0 0,-1 1 1 0 0,0-1 0 0 0,0 0-1 0 0,-1 1 1 0 0,1-1-1 0 0,-4 7 1 0 0,1-4-32 0 0,4-8-15 0 0,7-12-109 0 0,-6 11 145 0 0,8-11 18 0 0,1-1 0 0 0,23-23 0 0 0,-30 34 90 0 0,1-1 1 0 0,-1 1 0 0 0,1 1 0 0 0,0-1-1 0 0,0 1 1 0 0,0-1 0 0 0,0 1 0 0 0,0 0-1 0 0,1 1 1 0 0,-1-1 0 0 0,1 1 0 0 0,-1 0-1 0 0,1 0 1 0 0,-1 0 0 0 0,9 0 0 0 0,-6 1 74 0 0,0 1 0 0 0,0 0 0 0 0,0 0 0 0 0,0 1 0 0 0,0 0 0 0 0,-1 0 0 0 0,1 1 0 0 0,0-1 0 0 0,6 5 0 0 0,10 6 281 0 0,23 19-1 0 0,2 0-12 0 0,-41-27-408 0 0,74 39 279 0 0,-69-38-394 0 0,1 0 1 0 0,-1-2-1 0 0,1 1 1 0 0,22 3-1 0 0,-27-7-602 0 0,-1-1 0 0 0,0 0 0 0 0,1 0 0 0 0,-1 0 1 0 0,1-1-1 0 0,-1-1 0 0 0,0 1 0 0 0,1-1 0 0 0,9-4 0 0 0,16-2 475 0 0,8-3 4336 0 0,-31 8-3328 0 0,1 0 0 0 0,0 1 0 0 0,-1 0 1 0 0,20-1-1 0 0,45 3-1132 0 0,-34 1-1335 0 0,-44 2-1485 0 0,-2 0 2125 0 0,0 0 0 0 0,1-1 0 0 0,-1 1 0 0 0,0-1 0 0 0,0 0 0 0 0,-10 2 0 0 0,-11 3-4112 0 0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39:49.2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4 112 3132 0 0,'0'0'6928'0'0,"0"-12"-5930"0"0,-3-39-8 0 0,3 48-583 0 0,0 0 0 0 0,0 0 0 0 0,0 0 0 0 0,0 0 0 0 0,0 0 0 0 0,1 0 0 0 0,-1 0 0 0 0,1 1 0 0 0,0-1 0 0 0,0 0 0 0 0,0 0 0 0 0,0 1 0 0 0,0-1-1 0 0,3-4 1 0 0,-2 5 535 0 0,-2 2-876 0 0,0 0-1 0 0,0 0 0 0 0,0 0 1 0 0,1 0-1 0 0,-1 0 0 0 0,0 0 0 0 0,0 0 1 0 0,0 0-1 0 0,0 0 0 0 0,1 1 1 0 0,-1-1-1 0 0,0 0 0 0 0,0 0 0 0 0,0 0 1 0 0,0 0-1 0 0,0 0 0 0 0,1 0 1 0 0,-1 0-1 0 0,0 0 0 0 0,0 0 0 0 0,0 1 1 0 0,0-1-1 0 0,0 0 0 0 0,0 0 1 0 0,0 0-1 0 0,1 0 0 0 0,-1 0 0 0 0,0 1 1 0 0,0-1-1 0 0,0 0 0 0 0,0 0 1 0 0,0 0-1 0 0,0 0 0 0 0,0 1 0 0 0,0-1 1 0 0,0 0-1 0 0,0 0 0 0 0,0 1 1 0 0,3 7 123 0 0,32 155 2639 0 0,0 1-2258 0 0,-25-123-964 0 0,33 76 1 0 0,-41-112 140 0 0,1 1 1 0 0,0 0-1 0 0,1-1 1 0 0,-1 0-1 0 0,8 8 1 0 0,-10-12 64 0 0,0 0 1 0 0,0 1-1 0 0,1-1 1 0 0,-1 0-1 0 0,0 0 1 0 0,1-1-1 0 0,-1 1 1 0 0,1 0-1 0 0,-1 0 1 0 0,1-1-1 0 0,-1 1 1 0 0,2 0-1 0 0,-2-1-48 0 0,0 0 1 0 0,0 0-1 0 0,0 0 0 0 0,0 0 0 0 0,0 0 0 0 0,0-1 0 0 0,0 1 0 0 0,0 0 0 0 0,0 0 0 0 0,0-1 0 0 0,0 1 0 0 0,0 0 0 0 0,0-1 0 0 0,0 1 1 0 0,-1-1-1 0 0,1 1 0 0 0,0-1 0 0 0,0 0 0 0 0,-1 1 0 0 0,1-1 0 0 0,1-1 0 0 0,12-18-7625 0 0,-5 4 1496 0 0</inkml:trace>
</inkml:ink>
</file>

<file path=ppt/ink/ink2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28:30.9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139 6736 2752 0 0,'0'0'4741'0'0,"1"-13"-4307"0"0,1-5-269 0 0,0-45 1157 0 0,1 62-1163 0 0,0 1 0 0 0,0-1 0 0 0,0 1 0 0 0,0-1 0 0 0,0 1 0 0 0,0 0 0 0 0,0 0 0 0 0,5 1 0 0 0,-1 1 11 0 0,-1-1 0 0 0,1 2 1 0 0,-1-1-1 0 0,0 0 0 0 0,1 1 0 0 0,-1 0 1 0 0,-1 1-1 0 0,1-1 0 0 0,8 7 0 0 0,6 8 237 0 0,20 20 0 0 0,-25-24-260 0 0,40 39 305 0 0,2-4 0 0 0,94 63 0 0 0,-111-87-287 0 0,0-1 1 0 0,2-3 0 0 0,1-1 0 0 0,1-2-1 0 0,54 14 1 0 0,156 28 718 0 0,-180-47-610 0 0,111 5 0 0 0,-52-16-52 0 0,150-19 1 0 0,131-36-111 0 0,-157 18-91 0 0,-234 32-25 0 0,580-78 200 0 0,-2-29 340 0 0,136-74-82 0 0,154-34-192 0 0,-252 103-143 0 0,4 23-111 0 0,-310 45 105 0 0,962-97-170 0 0,-67 7-364 0 0,-933 91 397 0 0,21-4 93 0 0,1 20 264 0 0,365 39 346 0 0,-71-2-440 0 0,-88-4-166 0 0,-452-1-80 0 0,293 2 81 0 0,-281-7-25 0 0,-1-4 1 0 0,114-25-1 0 0,351-85-61 0 0,-444 90 274 0 0,154-60-1 0 0,-185 60-182 0 0,39-9 26 0 0,199-36 1 0 0,-267 64-64 0 0,-1-3-1 0 0,-1-1 1 0 0,0-1 0 0 0,-1-3 0 0 0,0-1 0 0 0,49-31 0 0 0,-58 30 10 0 0,-1-3 0 0 0,34-29-1 0 0,-51 38-26 0 0,-1-1 0 0 0,0 0-1 0 0,0 0 1 0 0,-1-1 0 0 0,-1-1-1 0 0,13-25 1 0 0,126-227-100 0 0,-141 256 66 0 0,-1-1-1 0 0,0 0 1 0 0,-1 0 0 0 0,0 0-1 0 0,-1-1 1 0 0,0 0-1 0 0,-1 0 1 0 0,-1 0-1 0 0,0-1 1 0 0,-1 1-1 0 0,2-25 1 0 0,-15-163-135 0 0,5 132 94 0 0,2-84 1 0 0,7 119 14 0 0,11-47 0 0 0,-8 52-15 0 0,-1 0 1 0 0,1-46 0 0 0,-5 54 26 0 0,-2-1 1 0 0,0 0 0 0 0,-2 0 0 0 0,-8-34 0 0 0,2 30-2 0 0,0 0-1 0 0,-2 0 1 0 0,-1 1-1 0 0,-2 0 1 0 0,-23-34-1 0 0,19 36-9 0 0,-1 1-1 0 0,-24-22 1 0 0,23 24 29 0 0,0-1 1 0 0,-24-34 0 0 0,-34-65-48 0 0,-128-172-36 0 0,-128-55 49 0 0,-32 31-78 0 0,-397-262 91 0 0,-57 83-149 0 0,299 239 137 0 0,352 183 10 0 0,-207-58 0 0 0,-112-3 6 0 0,23 7 34 0 0,-421-96-50 0 0,525 139-22 0 0,-313-62-95 0 0,258 81 93 0 0,-467-13 1 0 0,842 76 66 0 0,-842-12-92 0 0,456 47 42 0 0,3 31-10 0 0,-226 69 33 0 0,4 22-25 0 0,444-103 3 0 0,-102 25-28 0 0,190-49-66 0 0,1 5-1 0 0,2 5 1 0 0,2 5-1 0 0,-185 101 1 0 0,-176 130-6 0 0,355-202 74 0 0,-151 121 1 0 0,-87 110-160 0 0,320-274 222 0 0,-403 411-197 0 0,420-423 200 0 0,-138 141-76 0 0,-103 118 119 0 0,-17 98-60 0 0,216-281 12 0 0,5 4 0 0 0,-50 122 1 0 0,-6 65 150 0 0,83-206-50 0 0,-25 138 1 0 0,21 47 201 0 0,29-213-283 0 0,2-1-1 0 0,2 1 1 0 0,12 64 0 0 0,64 197 156 0 0,20-5 34 0 0,26 13-63 0 0,-94-254-80 0 0,3 0 0 0 0,73 101 0 0 0,-33-71 32 0 0,156 153 1 0 0,121 48-150 0 0,-253-227-1132 0 0,194 104 0 0 0,-153-106-2199 0 0,5-5-3466 0 0,-64-30 672 0 0</inkml:trace>
</inkml:ink>
</file>

<file path=ppt/ink/ink2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7:02:30.9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489 538 2820 0 0,'0'0'4637'0'0,"5"-14"-2972"0"0,3-3-1258 0 0,-3 7-146 0 0,-1 0-1 0 0,0 0 0 0 0,0 0 0 0 0,-2 0 1 0 0,1 0-1 0 0,1-14 0 0 0,-1 6 84 0 0,-1 0 1 0 0,-1 1-1 0 0,-1-1 0 0 0,0 0 1 0 0,-1 0-1 0 0,-1 0 1 0 0,0 0-1 0 0,-2 1 0 0 0,0-1 1 0 0,-1 1-1 0 0,-1 0 0 0 0,0 1 1 0 0,-10-19-1 0 0,7 19-53 0 0,0 0-1 0 0,-1 1 1 0 0,-1 0-1 0 0,-21-23 1 0 0,26 32-205 0 0,0 1 0 0 0,0-1 0 0 0,-1 1 1 0 0,0 1-1 0 0,0-1 0 0 0,0 1 0 0 0,0 0 1 0 0,-1 1-1 0 0,0-1 0 0 0,1 2 0 0 0,-1-1 0 0 0,-14-2 1 0 0,8 3-37 0 0,0 1 1 0 0,0 0 0 0 0,0 1 0 0 0,0 1-1 0 0,0 0 1 0 0,0 1 0 0 0,0 1 0 0 0,0 0-1 0 0,-15 6 1 0 0,19-6-37 0 0,0 1 1 0 0,0 1-1 0 0,0 0 0 0 0,1 0 0 0 0,0 1 0 0 0,0 0 1 0 0,0 1-1 0 0,1 0 0 0 0,0 0 0 0 0,0 1 0 0 0,1 0 1 0 0,-10 14-1 0 0,13-16-23 0 0,0 0 0 0 0,0 0 0 0 0,1 1 0 0 0,0-1 0 0 0,0 1 0 0 0,1 0 0 0 0,0 0 1 0 0,0 0-1 0 0,0 0 0 0 0,1 0 0 0 0,0 1 0 0 0,1-1 0 0 0,-1 0 0 0 0,1 0 0 0 0,1 1 0 0 0,-1-1 1 0 0,2 0-1 0 0,-1 0 0 0 0,0 0 0 0 0,1 0 0 0 0,1 0 0 0 0,-1 0 0 0 0,1 0 0 0 0,0-1 0 0 0,6 10 0 0 0,0-5 24 0 0,0 0 0 0 0,1-1-1 0 0,0 0 1 0 0,0-1-1 0 0,1 0 1 0 0,0-1 0 0 0,1 0-1 0 0,0-1 1 0 0,20 9 0 0 0,-11-6 22 0 0,1-2 0 0 0,0 0 0 0 0,1-2 0 0 0,43 7 0 0 0,-59-12-15 0 0,0 0 0 0 0,0 0 1 0 0,0 1-1 0 0,0 0 0 0 0,-1 0 0 0 0,1 1 1 0 0,-1 0-1 0 0,1 0 0 0 0,-1 0 1 0 0,0 1-1 0 0,0 0 0 0 0,-1 0 0 0 0,1 0 1 0 0,-1 1-1 0 0,0 0 0 0 0,0 0 0 0 0,0 0 1 0 0,-1 1-1 0 0,0-1 0 0 0,0 1 1 0 0,5 11-1 0 0,6 15 187 0 0,-2 1 0 0 0,17 62 0 0 0,-12-32-59 0 0,-2-15-133 0 0,-2-10 85 0 0,8 43 1 0 0,-20-70-244 0 0,0 0 0 0 0,-1 0 0 0 0,0 0 0 0 0,-1 0 1 0 0,0 0-1 0 0,0 0 0 0 0,-1 0 0 0 0,-5 19 0 0 0,4-21-351 0 0,-1-1-1 0 0,-1 1 0 0 0,1-1 1 0 0,-1 0-1 0 0,-9 12 1 0 0,8-13-1592 0 0,-1 1 0 0 0,-13 12 0 0 0,5-7-2879 0 0</inkml:trace>
</inkml:ink>
</file>

<file path=ppt/ink/ink2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7:02:38.5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 28 6189 0 0,'0'0'7626'0'0,"-1"-5"-7896"0"0,-2-18-914 0 0,7 28 611 0 0,-1 0-1 0 0,1-1 1 0 0,0 0-1 0 0,9 8 1 0 0,-10-10-217 0 0,0 1 0 0 0,1-1 0 0 0,-1 0-1 0 0,0 0 1 0 0,5 1 0 0 0,12 3-3963 0 0</inkml:trace>
</inkml:ink>
</file>

<file path=ppt/ink/ink2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7:02:32.2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 14 4120 0 0,'0'0'11966'0'0,"0"-4"-11728"0"0,0-5 158 0 0,0 20-14 0 0,-1 33 298 0 0,-3 61 182 0 0,0 65-118 0 0,5-135-612 0 0,2 1 0 0 0,12 61 0 0 0,-11-81-244 0 0,21 102 497 0 0,-15-38-3028 0 0,-10-78 2222 0 0,3 10-1159 0 0,-3-12 1400 0 0,0 1 0 0 0,0-1 0 0 0,1 0 0 0 0,-1 0 0 0 0,0 1-1 0 0,0-1 1 0 0,1 0 0 0 0,-1 0 0 0 0,0 0 0 0 0,1 1 0 0 0,-1-1 0 0 0,0 0-1 0 0,1 0 1 0 0,-1 0 0 0 0,0 0 0 0 0,1 0 0 0 0,-1 0 0 0 0,1 0 0 0 0,-1 0-1 0 0,0 0 1 0 0,1 0 0 0 0,-1 0 0 0 0,0 0 0 0 0,1 0 0 0 0,-1 0 0 0 0,0 0-1 0 0,1 0 1 0 0,-1 0 0 0 0,1 0 0 0 0,-1-1 0 0 0,0 1 0 0 0,0 0-1 0 0,1 0 1 0 0,0-1 0 0 0,13-7-5112 0 0</inkml:trace>
</inkml:ink>
</file>

<file path=ppt/ink/ink2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7:02:32.6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26 249 6189 0 0,'0'0'9671'0'0,"-5"13"-9076"0"0,1-2-472 0 0,1-6-81 0 0,1 1 1 0 0,-1-1 0 0 0,1 1-1 0 0,0 0 1 0 0,1 0-1 0 0,0 0 1 0 0,0 0 0 0 0,0 0-1 0 0,0 0 1 0 0,1 0-1 0 0,0 0 1 0 0,1 0 0 0 0,0 7-1 0 0,2-2-3 0 0,1 0 0 0 0,0 0 1 0 0,1 0-1 0 0,0-1 0 0 0,0 0 0 0 0,1 0 0 0 0,0 0 0 0 0,1-1 0 0 0,0 0 0 0 0,1 0 1 0 0,0 0-1 0 0,0-1 0 0 0,0-1 0 0 0,17 12 0 0 0,-12-10-10 0 0,0-1 1 0 0,0-1-1 0 0,1 0 1 0 0,0 0-1 0 0,0-1 1 0 0,1-1-1 0 0,0-1 1 0 0,0 0-1 0 0,0-1 1 0 0,23 2-1 0 0,-32-4 26 0 0,0-1 0 0 0,0 0 0 0 0,0 0 0 0 0,0-1 0 0 0,0 0-1 0 0,-1 0 1 0 0,1 0 0 0 0,0-1 0 0 0,-1 1 0 0 0,1-1 0 0 0,-1-1 0 0 0,1 1 0 0 0,-1-1 0 0 0,0 0 0 0 0,0 0 0 0 0,0-1 0 0 0,0 1-1 0 0,-1-1 1 0 0,0 0 0 0 0,0 0 0 0 0,0-1 0 0 0,0 1 0 0 0,0-1 0 0 0,-1 0 0 0 0,0 0 0 0 0,0 0 0 0 0,0 0 0 0 0,-1-1 0 0 0,1 1-1 0 0,-1-1 1 0 0,-1 1 0 0 0,3-11 0 0 0,-2 1 7 0 0,-1 0-1 0 0,-1 0 1 0 0,0 0 0 0 0,0 0-1 0 0,-2 0 1 0 0,0 0 0 0 0,0 0-1 0 0,-2 0 1 0 0,0 0 0 0 0,0 1-1 0 0,-2-1 1 0 0,1 1 0 0 0,-14-22-1 0 0,-1 3-77 0 0,-1 1 0 0 0,-2 0 0 0 0,-1 2 0 0 0,-34-33 0 0 0,11 14-2457 0 0,51 62-132 0 0,-1-7 1743 0 0,0 0 0 0 0,0 0 0 0 0,1 0-1 0 0,0 0 1 0 0,0-1 0 0 0,0 0 0 0 0,9 8 0 0 0,13 10-4219 0 0</inkml:trace>
</inkml:ink>
</file>

<file path=ppt/ink/ink2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7:02:38.8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5168 0 0,'0'0'5009'0'0,"17"2"-5281"0"0,-2 6-300 0 0,1-4-228 0 0,4 4-448 0 0,-5-6-993 0 0,9 0-2803 0 0</inkml:trace>
</inkml:ink>
</file>

<file path=ppt/ink/ink2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7:02:32.9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76 5533 0 0,'0'0'7558'0'0,"10"-12"-6300"0"0,32-35-228 0 0,-41 46-908 0 0,-1-1 1 0 0,1 1-1 0 0,0 0 0 0 0,1-1 0 0 0,-1 1 0 0 0,0 0 0 0 0,0 0 0 0 0,0 0 0 0 0,1 0 0 0 0,-1 0 0 0 0,0 1 0 0 0,1-1 0 0 0,-1 0 0 0 0,3 0 0 0 0,-4 1-68 0 0,0 1-1 0 0,0-1 0 0 0,1 1 0 0 0,-1-1 1 0 0,0 1-1 0 0,0-1 0 0 0,0 1 1 0 0,1-1-1 0 0,-1 1 0 0 0,0-1 0 0 0,0 1 1 0 0,0-1-1 0 0,0 1 0 0 0,0-1 1 0 0,0 1-1 0 0,0 0 0 0 0,0-1 0 0 0,0 1 1 0 0,0-1-1 0 0,-1 2 0 0 0,1 5-208 0 0,-13 280 2011 0 0,2-112-1788 0 0,7-101-102 0 0,-1-7-1308 0 0,4-21-2487 0 0,1-46 3729 0 0,0 0-1 0 0,0 1 1 0 0,0-1-1 0 0,0 0 1 0 0,0 0-1 0 0,0 0 0 0 0,0 0 1 0 0,0 0-1 0 0,1 0 1 0 0,-1 1-1 0 0,0-1 1 0 0,11-2-5803 0 0,8-14 915 0 0</inkml:trace>
</inkml:ink>
</file>

<file path=ppt/ink/ink2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7:02:33.3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 1 1720 0 0,'0'0'16406'0'0,"3"11"-15851"0"0,2 30-15 0 0,1 67 1 0 0,-5-73-358 0 0,11 69 0 0 0,17 31-142 0 0,-14-69-151 0 0,-15-64 91 0 0,4 12-434 0 0,-1 0 1 0 0,-1 1-1 0 0,0 0 1 0 0,-1 0-1 0 0,-1 28 1 0 0,-1-40 242 0 0,1-1 0 0 0,-1 0 1 0 0,0 1-1 0 0,0-1 0 0 0,0 0 0 0 0,0 1 1 0 0,0-1-1 0 0,0 0 0 0 0,-1 0 0 0 0,1 0 1 0 0,-1 0-1 0 0,1 0 0 0 0,-1 0 0 0 0,0 0 1 0 0,0-1-1 0 0,1 1 0 0 0,-1-1 0 0 0,-3 2 1 0 0,1-1-564 0 0,1 0 0 0 0,-1 0 1 0 0,0 0-1 0 0,1-1 1 0 0,-1 0-1 0 0,0 0 0 0 0,-5 1 1 0 0,-29 0-6051 0 0</inkml:trace>
</inkml:ink>
</file>

<file path=ppt/ink/ink2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7:02:39.1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5885 0 0,'0'0'2248'0'0</inkml:trace>
</inkml:ink>
</file>

<file path=ppt/ink/ink2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7:01:41.7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357 84 7801 0 0,'0'0'3170'0'0,"-15"-13"-2267"0"0,-48-40-107 0 0,59 50-685 0 0,1 0-1 0 0,-1 1 0 0 0,0-1 0 0 0,-6-2 0 0 0,-4 4 372 0 0,9 1-317 0 0,2 0-114 0 0,0 1 1 0 0,0-1-1 0 0,1 1 0 0 0,-1-1 0 0 0,0 1 1 0 0,1 0-1 0 0,-1 0 0 0 0,1 1 1 0 0,-1-1-1 0 0,1 0 0 0 0,-1 1 1 0 0,1-1-1 0 0,0 1 0 0 0,0 0 0 0 0,0 0 1 0 0,0 0-1 0 0,-2 3 0 0 0,-4 5 137 0 0,0 1 0 0 0,-9 15 0 0 0,15-23-137 0 0,-20 38 386 0 0,1 0 0 0 0,3 2-1 0 0,1 0 1 0 0,-18 67 0 0 0,23-54-251 0 0,1 1 1 0 0,3-1 0 0 0,-1 73-1 0 0,9-111-160 0 0,0-1 0 0 0,1 0 0 0 0,1 0-1 0 0,1 0 1 0 0,0 0 0 0 0,1 0-1 0 0,11 28 1 0 0,-11-36-8 0 0,1 1 0 0 0,0-1-1 0 0,1 0 1 0 0,0 0 0 0 0,0-1 0 0 0,0 0-1 0 0,1 0 1 0 0,1 0 0 0 0,-1-1-1 0 0,1 0 1 0 0,1 0 0 0 0,-1-1 0 0 0,17 9-1 0 0,-16-10 3 0 0,1-1 0 0 0,0 1-1 0 0,0-2 1 0 0,0 0 0 0 0,1 0-1 0 0,-1-1 1 0 0,1 0 0 0 0,-1 0-1 0 0,1-1 1 0 0,0-1 0 0 0,-1 0-1 0 0,1 0 1 0 0,0-1 0 0 0,-1-1-1 0 0,1 0 1 0 0,-1 0 0 0 0,1-1-1 0 0,-1 0 1 0 0,0-1 0 0 0,0 0-1 0 0,0-1 1 0 0,-1 0 0 0 0,1 0-1 0 0,-1-1 1 0 0,-1 0 0 0 0,1 0-1 0 0,-1-1 1 0 0,0-1 0 0 0,0 1-1 0 0,-1-1 1 0 0,0 0 0 0 0,-1-1-1 0 0,0 0 1 0 0,10-18-1 0 0,-10 11-18 0 0,0 1 0 0 0,-1-2 0 0 0,0 1 0 0 0,-2 0 0 0 0,0-1 0 0 0,0 0 0 0 0,-2 0 0 0 0,0 0-1 0 0,-1 1 1 0 0,-1-1 0 0 0,0 0 0 0 0,-1 0 0 0 0,-7-23 0 0 0,1 8-4 0 0,-2 1 1 0 0,-1 0-1 0 0,-2 1 0 0 0,-1 0 1 0 0,-1 1-1 0 0,-19-28 0 0 0,-54-62 45 0 0,72 101-18 0 0,0 1 0 0 0,-1 1 0 0 0,0 0 0 0 0,-26-17 0 0 0,36 28 23 0 0,-1 0-1 0 0,1 1 1 0 0,-1 0-1 0 0,0 1 0 0 0,0-1 1 0 0,-12-2-1 0 0,19 6-42 0 0,-1-1-1 0 0,0 1 1 0 0,1 0 0 0 0,-1 0 0 0 0,0-1-1 0 0,1 1 1 0 0,-1 0 0 0 0,0 1 0 0 0,0-1-1 0 0,1 0 1 0 0,-1 0 0 0 0,0 1 0 0 0,1-1 0 0 0,-1 1-1 0 0,1-1 1 0 0,-1 1 0 0 0,1 0 0 0 0,-1-1-1 0 0,1 1 1 0 0,-1 0 0 0 0,1 0 0 0 0,-1 0-1 0 0,1 0 1 0 0,0 1 0 0 0,0-1 0 0 0,0 0-1 0 0,-1 0 1 0 0,1 1 0 0 0,1-1 0 0 0,-1 1-1 0 0,0-1 1 0 0,0 1 0 0 0,0-1 0 0 0,1 1-1 0 0,-1-1 1 0 0,1 1 0 0 0,-1 0 0 0 0,1-1-1 0 0,-1 3 1 0 0,0 5 36 0 0,0-1 0 0 0,1 1-1 0 0,-1 0 1 0 0,2 0 0 0 0,-1 0-1 0 0,1-1 1 0 0,0 1 0 0 0,1 0-1 0 0,0-1 1 0 0,1 1 0 0 0,0-1 0 0 0,0 0-1 0 0,0 0 1 0 0,6 9 0 0 0,6 8 101 0 0,0-1 0 0 0,2-1 1 0 0,20 23-1 0 0,2-3 32 0 0,2-2 0 0 0,2-1-1 0 0,78 56 1 0 0,-53-51-288 0 0,1-3 0 0 0,80 36 0 0 0,-134-71-122 0 0,8 4-877 0 0,0 0-1 0 0,1-2 0 0 0,37 10 1 0 0,-60-19 579 0 0,1 1 0 0 0,0-1 0 0 0,0 0 0 0 0,0 0 0 0 0,0 0 0 0 0,0 0 0 0 0,0 0 1 0 0,0 0-1 0 0,0 0 0 0 0,0 0 0 0 0,-1-1 0 0 0,4 0 0 0 0,2-9-4900 0 0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39:49.7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206 137 2888 0 0,'0'0'8388'0'0,"10"-12"-7309"0"0,27-36 141 0 0,-36 47-1095 0 0,0 0 1 0 0,0 0-1 0 0,0 0 0 0 0,0-1 0 0 0,0 1 1 0 0,-1 0-1 0 0,1-1 0 0 0,0 1 0 0 0,-1-1 0 0 0,1 1 1 0 0,-1-1-1 0 0,0 1 0 0 0,1-1 0 0 0,-1 1 0 0 0,0-1 1 0 0,0 1-1 0 0,0-1 0 0 0,0 1 0 0 0,0-1 0 0 0,0 1 1 0 0,0-1-1 0 0,-1 1 0 0 0,1-1 0 0 0,0 1 1 0 0,-1-1-1 0 0,0 1 0 0 0,1-1 0 0 0,-1 1 0 0 0,0 0 1 0 0,1-1-1 0 0,-1 1 0 0 0,0 0 0 0 0,0-1 0 0 0,-2 0 1 0 0,0-1 133 0 0,0 1 0 0 0,-1-1 1 0 0,1 1-1 0 0,-1 0 0 0 0,0 0 1 0 0,1 0-1 0 0,-1 0 0 0 0,-6-1 1 0 0,3 1-111 0 0,0 1-1 0 0,-1 0 1 0 0,1 0 0 0 0,0 0 0 0 0,0 1-1 0 0,0 0 1 0 0,0 1 0 0 0,-1 0 0 0 0,1 0-1 0 0,0 0 1 0 0,0 1 0 0 0,0 0 0 0 0,1 0-1 0 0,-1 1 1 0 0,0 0 0 0 0,-10 6 0 0 0,10-4-71 0 0,0 1 0 0 0,1 0 0 0 0,-1 0 1 0 0,1 1-1 0 0,1-1 0 0 0,-1 1 0 0 0,1 1 0 0 0,0-1 1 0 0,1 1-1 0 0,0-1 0 0 0,0 1 0 0 0,1 1 0 0 0,-1-1 1 0 0,2 0-1 0 0,-1 1 0 0 0,-1 13 0 0 0,3-15-55 0 0,0 0 0 0 0,1 0 0 0 0,0 1 0 0 0,0-1 0 0 0,1 0-1 0 0,0 0 1 0 0,0 1 0 0 0,0-1 0 0 0,4 8 0 0 0,-3-10-22 0 0,0-1 0 0 0,0 1 0 0 0,0 0 0 0 0,1 0 0 0 0,0-1 0 0 0,0 0 1 0 0,0 1-1 0 0,1-1 0 0 0,-1 0 0 0 0,1-1 0 0 0,0 1 0 0 0,0-1 0 0 0,6 4 0 0 0,-6-5-24 0 0,0 0 0 0 0,0 0 0 0 0,0 0-1 0 0,0-1 1 0 0,1 0 0 0 0,-1 0 0 0 0,0 0 0 0 0,1 0-1 0 0,-1-1 1 0 0,1 0 0 0 0,-1 0 0 0 0,1 0 0 0 0,-1 0-1 0 0,1-1 1 0 0,-1 1 0 0 0,1-1 0 0 0,-1 0-1 0 0,0-1 1 0 0,0 1 0 0 0,6-3 0 0 0,11-6-920 0 0,-13 7 0 0 0,0-1-1 0 0,0 0 1 0 0,0 0-1 0 0,0-1 1 0 0,12-11-1 0 0,-13 11-438 0 0,9-11-4493 0 0,-4-3 701 0 0</inkml:trace>
</inkml:ink>
</file>

<file path=ppt/ink/ink2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7:01:42.2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11 8353 0 0,'0'0'9456'0'0,"6"16"-8804"0"0,25 53-198 0 0,-27-61-408 0 0,0 0 0 0 0,1-1-1 0 0,0 1 1 0 0,0-1 0 0 0,0 0 0 0 0,1 0-1 0 0,0-1 1 0 0,0 0 0 0 0,1 0 0 0 0,14 10-1 0 0,-19-14-37 0 0,5 3 12 0 0,1-1 0 0 0,-1 1-1 0 0,0-1 1 0 0,1 0-1 0 0,0-1 1 0 0,0 0-1 0 0,0 0 1 0 0,0-1-1 0 0,1 0 1 0 0,-1 0-1 0 0,1-1 1 0 0,-1 0 0 0 0,1 0-1 0 0,-1-1 1 0 0,12-1-1 0 0,-13 0 6 0 0,-1 0 0 0 0,1-1-1 0 0,-1 1 1 0 0,1-1 0 0 0,-1-1-1 0 0,0 1 1 0 0,0-1 0 0 0,0 0-1 0 0,0-1 1 0 0,0 1 0 0 0,0-1-1 0 0,-1 0 1 0 0,0-1 0 0 0,0 1-1 0 0,0-1 1 0 0,-1 0 0 0 0,1 0-1 0 0,-1 0 1 0 0,6-11 0 0 0,-3 1 30 0 0,0 0 1 0 0,-1 0-1 0 0,5-18 1 0 0,-8 24 185 0 0,-1 0 1 0 0,0 0-1 0 0,-1 0 0 0 0,1 0 0 0 0,-1-12 1 0 0,1 32-447 0 0,0 0 1 0 0,1 0 0 0 0,1 0 0 0 0,0 0-1 0 0,0 0 1 0 0,1-1 0 0 0,0 0-1 0 0,1 0 1 0 0,0 0 0 0 0,0-1-1 0 0,1 0 1 0 0,14 14 0 0 0,-12-15-433 0 0,-1 0 1 0 0,1-1-1 0 0,0 0 1 0 0,0-1-1 0 0,1 0 1 0 0,0 0-1 0 0,0-1 0 0 0,1 0 1 0 0,-1-1-1 0 0,1 0 1 0 0,0-1-1 0 0,20 3 1 0 0,13-2-2712 0 0,-6-4-1388 0 0</inkml:trace>
</inkml:ink>
</file>

<file path=ppt/ink/ink2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7:01:42.6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396 103 9481 0 0,'0'0'1936'0'0,"-13"-9"-462"0"0,3 1-1156 0 0,-4-3 159 0 0,0 1 0 0 0,-1 1-1 0 0,0 0 1 0 0,-20-9 0 0 0,22 13-76 0 0,-1 0 0 0 0,1 0 0 0 0,-1 1 0 0 0,0 1 1 0 0,0 1-1 0 0,0 0 0 0 0,-28 0 0 0 0,35 2-328 0 0,0 0 1 0 0,0 1-1 0 0,0 0 0 0 0,0 1 1 0 0,0-1-1 0 0,1 1 0 0 0,-1 1 0 0 0,0-1 1 0 0,1 1-1 0 0,0 0 0 0 0,-1 1 1 0 0,1-1-1 0 0,1 1 0 0 0,-1 0 0 0 0,0 1 1 0 0,1 0-1 0 0,-9 9 0 0 0,12-12-64 0 0,0 1 0 0 0,0 0 0 0 0,1 0 0 0 0,-1-1 0 0 0,0 1 0 0 0,1 0 0 0 0,0 0 0 0 0,0 0 0 0 0,-1 1 0 0 0,2-1 0 0 0,-1 0 0 0 0,0 0 0 0 0,1 0 0 0 0,0 1 0 0 0,-1-1 0 0 0,1 0 0 0 0,0 1 0 0 0,1-1 0 0 0,-1 0 0 0 0,1 0 0 0 0,-1 1 0 0 0,1-1 0 0 0,0 0 0 0 0,2 4 0 0 0,0-1-12 0 0,-1-1-1 0 0,1 0 0 0 0,1 0 1 0 0,-1 0-1 0 0,1-1 0 0 0,0 1 1 0 0,0-1-1 0 0,0 0 0 0 0,1 0 1 0 0,-1 0-1 0 0,1-1 0 0 0,9 6 1 0 0,-4-4-36 0 0,0-1 1 0 0,1 1-1 0 0,0-2 1 0 0,0 0 0 0 0,0 0-1 0 0,0-1 1 0 0,1 0-1 0 0,-1-1 1 0 0,1 0 0 0 0,-1-1-1 0 0,1 0 1 0 0,-1-1 0 0 0,1 0-1 0 0,-1-1 1 0 0,12-3-1 0 0,12-5-89 0 0,1-1 0 0 0,-2-2-1 0 0,44-24 1 0 0,-64 31 137 0 0,-1 0 0 0 0,1 0 0 0 0,26-7 0 0 0,-35 12 17 0 0,0 1-1 0 0,1-1 1 0 0,-1 1-1 0 0,0 0 1 0 0,0 0-1 0 0,1 0 1 0 0,-1 1-1 0 0,0 0 1 0 0,0 0-1 0 0,0 0 1 0 0,0 1-1 0 0,0-1 1 0 0,0 1-1 0 0,6 4 1 0 0,-2-1 43 0 0,1 1-1 0 0,-1 0 1 0 0,-1 0 0 0 0,1 1-1 0 0,7 9 1 0 0,-11-11-20 0 0,-1-1 0 0 0,0 1-1 0 0,0 0 1 0 0,-1 0 0 0 0,0 0 0 0 0,0 0 0 0 0,0 1-1 0 0,0-1 1 0 0,-1 1 0 0 0,3 8 0 0 0,-17-30 1449 0 0,9 10-1653 0 0,0 0-1 0 0,0 0 1 0 0,-3-9-1 0 0,4 7-236 0 0,1 0-1 0 0,0 0 1 0 0,0-12-1 0 0,1 17 157 0 0,0 0-1 0 0,0 1 1 0 0,0-1-1 0 0,1 1 0 0 0,-1-1 1 0 0,1 1-1 0 0,0-1 1 0 0,-1 1-1 0 0,1-1 1 0 0,1 1-1 0 0,-1-1 1 0 0,0 1-1 0 0,0 0 0 0 0,3-3 1 0 0,2-2-1545 0 0,1 0 1 0 0,0 1-1 0 0,0 0 0 0 0,0 0 1 0 0,14-7-1 0 0,8-7-3664 0 0</inkml:trace>
</inkml:ink>
</file>

<file path=ppt/ink/ink2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7:01:43.0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90 3088 0 0,'0'0'10670'0'0,"6"-12"-8887"0"0,27-59 1364 0 0,-33 71-3083 0 0,0-1-1 0 0,0 1 0 0 0,0 0 0 0 0,0 0 1 0 0,1-1-1 0 0,-1 1 0 0 0,0 0 1 0 0,0 0-1 0 0,0-1 0 0 0,0 1 0 0 0,0 0 1 0 0,0 0-1 0 0,0 0 0 0 0,0-1 1 0 0,1 1-1 0 0,-1 0 0 0 0,0 0 0 0 0,0 0 1 0 0,0-1-1 0 0,0 1 0 0 0,1 0 1 0 0,-1 0-1 0 0,0 0 0 0 0,0 0 0 0 0,0 0 1 0 0,1-1-1 0 0,-1 1 0 0 0,0 0 0 0 0,0 0 1 0 0,1 0-1 0 0,-1 0 0 0 0,0 0 1 0 0,0 0-1 0 0,1 0 0 0 0,-1 0 0 0 0,0 0 1 0 0,0 0-1 0 0,1 0 0 0 0,-1 0 1 0 0,0 0-1 0 0,0 0 0 0 0,1 0 0 0 0,-1 0 1 0 0,7 13 920 0 0,2 25-619 0 0,-8-35-129 0 0,83 326-226 0 0,-46-192-3565 0 0,-36-128 2824 0 0,7 28-2543 0 0,-4-11-3248 0 0,-4-11-1256 0 0</inkml:trace>
  <inkml:trace contextRef="#ctx0" brushRef="#br0" timeOffset="1">14 481 3024 0 0,'0'0'15446'0'0,"7"-4"-15140"0"0,-4 2-271 0 0,3-1 7 0 0,0 0-1 0 0,1 0 0 0 0,-1 1 1 0 0,1-1-1 0 0,-1 1 0 0 0,8-1 0 0 0,29-5-73 0 0,-19 3-1004 0 0,33-3-1 0 0,-45 7-486 0 0,0-1 0 0 0,23-5-1 0 0,-28 4-281 0 0,0 1-1 0 0,0-1 0 0 0,9-5 0 0 0,4-7-3232 0 0</inkml:trace>
</inkml:ink>
</file>

<file path=ppt/ink/ink2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7:01:43.4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1 274 652 0 0,'0'0'18636'0'0,"11"14"-17962"0"0,35 50-185 0 0,-43-60-462 0 0,0 0-1 0 0,-1 1 1 0 0,0-1-1 0 0,0 0 1 0 0,0 1 0 0 0,0-1-1 0 0,-1 1 1 0 0,0 0-1 0 0,0-1 1 0 0,0 1-1 0 0,0 5 1 0 0,0 4 1 0 0,6 32-118 0 0,13 69-984 0 0,-15-92-1330 0 0,10 27-1 0 0,-9-40-1054 0 0,1-8-1790 0 0</inkml:trace>
  <inkml:trace contextRef="#ctx0" brushRef="#br0" timeOffset="1">233 1 4092 0 0,'0'0'15748'0'0,"7"13"-15041"0"0,-1 1-536 0 0,4 6 110 0 0,-1 1 1 0 0,9 32-1 0 0,5 27-18 0 0,51 190-2561 0 0,-71-254 718 0 0,2 0-1 0 0,0 0 1 0 0,9 17-1 0 0,-5-19-3234 0 0,3-8-2059 0 0</inkml:trace>
</inkml:ink>
</file>

<file path=ppt/ink/ink2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7:01:43.7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73 213 4680 0 0,'0'0'9038'0'0,"12"-13"-8196"0"0,42-43-161 0 0,-18 22-41 0 0,-28 28-499 0 0,-1-1-1 0 0,0 1 1 0 0,7-10-1 0 0,-12 13-57 0 0,0 1 0 0 0,-1-1 0 0 0,1 0 0 0 0,-1 0 0 0 0,0 1-1 0 0,0-1 1 0 0,0 0 0 0 0,0 0 0 0 0,0 0 0 0 0,-1 0 0 0 0,1 0 0 0 0,-1-1 0 0 0,0-2 0 0 0,0 4-44 0 0,0 1 0 0 0,0 0 0 0 0,0-1-1 0 0,-1 1 1 0 0,1 0 0 0 0,-1 0 0 0 0,1-1 0 0 0,-1 1 0 0 0,1 0 0 0 0,-1 0 0 0 0,0 0 0 0 0,1 0 0 0 0,-1 0 0 0 0,0-1 0 0 0,0 1 0 0 0,0 1 0 0 0,0-1 0 0 0,0 0 0 0 0,0 0 0 0 0,0 0 0 0 0,0 0 0 0 0,0 1 0 0 0,0-1 0 0 0,0 0 0 0 0,-1 1 0 0 0,1-1 0 0 0,0 1 0 0 0,0 0 0 0 0,-1-1 0 0 0,1 1 0 0 0,0 0 0 0 0,-1 0-1 0 0,-2 0 1 0 0,-2-1 27 0 0,0 1-1 0 0,0 0 0 0 0,0 0 1 0 0,0 1-1 0 0,0 0 0 0 0,-9 2 1 0 0,7 0 10 0 0,0 0-1 0 0,0 0 1 0 0,0 1 0 0 0,1 0 0 0 0,0 1 0 0 0,0-1-1 0 0,0 1 1 0 0,0 1 0 0 0,1-1 0 0 0,0 1-1 0 0,0 0 1 0 0,1 1 0 0 0,-1-1 0 0 0,1 1 0 0 0,-6 12-1 0 0,6-11 5 0 0,1 0-1 0 0,0 0 0 0 0,1 1 0 0 0,0-1 1 0 0,0 1-1 0 0,1 0 0 0 0,0-1 0 0 0,1 1 1 0 0,-1 0-1 0 0,2 0 0 0 0,-1 0 1 0 0,1 0-1 0 0,1 0 0 0 0,2 14 0 0 0,-1-15-62 0 0,1-1 0 0 0,-1 0 0 0 0,2 0 0 0 0,-1 0-1 0 0,1 0 1 0 0,0-1 0 0 0,0 1 0 0 0,1-1 0 0 0,0 0 0 0 0,0-1-1 0 0,0 1 1 0 0,8 6 0 0 0,-1-3-46 0 0,0 0 0 0 0,0 0 1 0 0,0-1-1 0 0,1-1 0 0 0,21 9 0 0 0,-14-9-404 0 0,1 0 0 0 0,32 7 0 0 0,-38-12-927 0 0,1 0 0 0 0,18 0 0 0 0,-32-2 691 0 0,-2 0 404 0 0,1 0 0 0 0,-1 0 0 0 0,1 0-1 0 0,-1 1 1 0 0,1-1 0 0 0,-1 0 0 0 0,1 0 0 0 0,-1-1 0 0 0,1 1-1 0 0,-1 0 1 0 0,0 0 0 0 0,1 0 0 0 0,-1 0 0 0 0,1 0 0 0 0,-1 0-1 0 0,1 0 1 0 0,-1-1 0 0 0,0 1 0 0 0,1 0 0 0 0,-1 0 0 0 0,0-1-1 0 0,1 1 1 0 0,-1 0 0 0 0,0-1 0 0 0,1 0 0 0 0,0-7-6786 0 0</inkml:trace>
</inkml:ink>
</file>

<file path=ppt/ink/ink2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7:01:44.2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1 830 12209 0 0,'0'0'4652'0'0,"18"2"-3761"0"0,4 0-684 0 0,0-1 1 0 0,0-1-1 0 0,0 0 0 0 0,0-2 1 0 0,35-7-1 0 0,572-141 1403 0 0,381-85-378 0 0,621-107-821 0 0,-1557 326-332 0 0,89-30 0 0 0,-161 45-55 0 0,0 0-1 0 0,0 1 1 0 0,0-1 0 0 0,0 0 0 0 0,0 0 0 0 0,0 0 0 0 0,2-3-1 0 0,-3 4-44 0 0,-1-1 1 0 0,1 0-1 0 0,-1 0 0 0 0,1 0 0 0 0,-1 1 0 0 0,1-1 0 0 0,-1 0 0 0 0,0 0 0 0 0,1 0 0 0 0,-1 0 0 0 0,0 0 0 0 0,0 0 0 0 0,1 0 0 0 0,-1 0 0 0 0,0 0 0 0 0,0 0 0 0 0,0-1 0 0 0,-1 1-88 0 0,1 1 1 0 0,0 0-1 0 0,-1-1 1 0 0,1 1-1 0 0,-1 0 1 0 0,1-1-1 0 0,0 1 1 0 0,-1 0-1 0 0,1-1 1 0 0,-1 1-1 0 0,1 0 1 0 0,-1 0-1 0 0,1-1 1 0 0,-1 1-1 0 0,1 0 1 0 0,-1 0-1 0 0,1 0 1 0 0,-1 0-1 0 0,1 0 0 0 0,-1 0 1 0 0,0 0-1 0 0,1 0 1 0 0,-1 0-1 0 0,0 0 1 0 0,-20 0-2941 0 0,17 0 1376 0 0,-5 0-2178 0 0,-5-2-1378 0 0</inkml:trace>
</inkml:ink>
</file>

<file path=ppt/ink/ink2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7:01:52.5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47 408 6169 0 0,'0'0'10611'0'0,"-9"-8"-10139"0"0,-26-22 30 0 0,35 30-496 0 0,0 0 1 0 0,0 0 0 0 0,0 0 0 0 0,0 0-1 0 0,-1 0 1 0 0,1 0 0 0 0,0-1 0 0 0,0 1 0 0 0,0 0-1 0 0,0 0 1 0 0,0 0 0 0 0,0 0 0 0 0,-1 0-1 0 0,1 0 1 0 0,0-1 0 0 0,0 1 0 0 0,0 0 0 0 0,0 0-1 0 0,0 0 1 0 0,0 0 0 0 0,0 0 0 0 0,0-1-1 0 0,0 1 1 0 0,0 0 0 0 0,0 0 0 0 0,-1 0-1 0 0,1 0 1 0 0,0-1 0 0 0,0 1 0 0 0,0 0 0 0 0,0 0-1 0 0,0 0 1 0 0,0 0 0 0 0,1-1 0 0 0,-1 1-1 0 0,0 0 1 0 0,0 0 0 0 0,0 0 0 0 0,0 0-1 0 0,0-1 1 0 0,0 1 0 0 0,0 0 0 0 0,0 0 0 0 0,0 0-1 0 0,0 0 1 0 0,0 0 0 0 0,1-1 0 0 0,-1 1-1 0 0,0 0 1 0 0,0 0 0 0 0,0 0 0 0 0,0 0 0 0 0,0 0-1 0 0,0 0 1 0 0,1 0 0 0 0,-1 0 0 0 0,0-1-1 0 0,0 1 1 0 0,0 0 0 0 0,0 0 0 0 0,1 0-1 0 0,-1 0 1 0 0,0 0 0 0 0,15 0 263 0 0,-10 0-169 0 0,247 3 1506 0 0,362-11-1267 0 0,659-90 5 0 0,-779 57-406 0 0,241-21 57 0 0,707-52 49 0 0,36 73 89 0 0,-192 65 206 0 0,-1145-20-234 0 0,191 9 350 0 0,-275-6-211 0 0,-33-4-648 0 0,-18-2-496 0 0,-22-2-1865 0 0,8 0 1403 0 0,0 0-1 0 0,-1 0 0 0 0,-13-5 0 0 0,-26-10-5163 0 0</inkml:trace>
</inkml:ink>
</file>

<file path=ppt/ink/ink2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7:01:53.2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9069 0 0,'0'0'10338'0'0,"4"13"-9766"0"0,28 178 755 0 0,50 381 270 0 0,-61-456-1508 0 0,12 215-1 0 0,-33-268-135 0 0,-1-26-736 0 0,4 40 0 0 0,-3-76 712 0 0,0 0 0 0 0,0-1 0 0 0,0 1 0 0 0,0 0 0 0 0,0-1 0 0 0,1 1 0 0 0,-1-1 0 0 0,0 1 0 0 0,0 0 0 0 0,1-1 0 0 0,-1 1 0 0 0,0 0 0 0 0,0-1 0 0 0,1 1 0 0 0,-1-1 0 0 0,1 1 0 0 0,-1-1 1 0 0,1 1-1 0 0,0-1-1 0 0,-1 1 0 0 0,0-1 0 0 0,1 0 1 0 0,-1 0-1 0 0,1 0 0 0 0,-1 0 0 0 0,0 0 1 0 0,1 0-1 0 0,-1 0 0 0 0,0 0 0 0 0,1 0 1 0 0,-1 0-1 0 0,1 0 0 0 0,-1 0 0 0 0,0 0 1 0 0,1 0-1 0 0,-1-1 0 0 0,0 1 0 0 0,1 0 1 0 0,-1 0-1 0 0,0 0 0 0 0,1-1 0 0 0,2-1-329 0 0,0 0-1 0 0,0-1 0 0 0,0 0 0 0 0,-1 1 0 0 0,3-4 0 0 0,66-89-9974 0 0,-33 38 4695 0 0</inkml:trace>
</inkml:ink>
</file>

<file path=ppt/ink/ink2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7:01:53.6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10165 0 0,'0'0'7453'0'0,"14"1"-6551"0"0,-1-1-525 0 0,0 1 0 0 0,18 3-1 0 0,-29-3-298 0 0,1 0 0 0 0,0 1 0 0 0,0-1-1 0 0,-1 1 1 0 0,1-1 0 0 0,-1 1-1 0 0,1 0 1 0 0,-1 0 0 0 0,0 0-1 0 0,0 0 1 0 0,0 0 0 0 0,0 1-1 0 0,0-1 1 0 0,0 0 0 0 0,0 1 0 0 0,-1 0-1 0 0,1-1 1 0 0,-1 1 0 0 0,0 0-1 0 0,1 3 1 0 0,3 5 149 0 0,16 33 431 0 0,-2 0 0 0 0,23 86 0 0 0,9 98-101 0 0,8 179-309 0 0,-12-58-2443 0 0,-43-329 1581 0 0,0 0 1 0 0,2-1-1 0 0,8 23 1 0 0,-10-33-272 0 0,1 1 1 0 0,0-1-1 0 0,0 0 0 0 0,10 11 0 0 0,-14-19 728 0 0,0 2-255 0 0,1-1 0 0 0,0-1 1 0 0,-1 1-1 0 0,1 0 0 0 0,0 0 1 0 0,0-1-1 0 0,0 1 0 0 0,0-1 1 0 0,3 2-1 0 0,0-1-670 0 0,1 0 1 0 0,0-1-1 0 0,-1 0 0 0 0,10 1 1 0 0</inkml:trace>
</inkml:ink>
</file>

<file path=ppt/ink/ink2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7:01:54.0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102 92 11997 0 0,'0'0'3457'0'0,"7"-13"-1805"0"0,25-43-608 0 0,-31 54-901 0 0,0 0-1 0 0,0 0 1 0 0,0 0-1 0 0,0 0 0 0 0,1 0 1 0 0,-1 0-1 0 0,1 0 1 0 0,-1 0-1 0 0,4-2 1 0 0,-4 4-98 0 0,-1 0 0 0 0,0 0 1 0 0,1 1-1 0 0,-1-1 1 0 0,0 0-1 0 0,1 1 1 0 0,-1-1-1 0 0,0 0 0 0 0,0 1 1 0 0,1-1-1 0 0,-1 1 1 0 0,0-1-1 0 0,0 0 1 0 0,0 1-1 0 0,1-1 1 0 0,-1 1-1 0 0,0-1 0 0 0,0 1 1 0 0,0-1-1 0 0,0 0 1 0 0,0 1-1 0 0,0-1 1 0 0,0 1-1 0 0,0-1 1 0 0,0 1-1 0 0,0 0 0 0 0,1 5 96 0 0,8 71 1456 0 0,-2 146 0 0 0,-7-151-1331 0 0,18 683 258 0 0,-16-702-573 0 0,2 24-335 0 0,-9 114 0 0 0,2-167-87 0 0,0 0 0 0 0,-2-1 0 0 0,0 0 0 0 0,-2 0 0 0 0,0 0 0 0 0,-2 0 0 0 0,0-1 0 0 0,-2-1 0 0 0,-14 22-1 0 0,18-31-744 0 0,0-1 0 0 0,-2 0 0 0 0,1-1 0 0 0,-1 0-1 0 0,-17 14 1 0 0,-21 9-4432 0 0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39:49.9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10517 0 0,'0'0'12474'0'0,"10"12"-11571"0"0,0-1-689 0 0,-2-2-65 0 0,0 0 1 0 0,-1 1 0 0 0,0 0-1 0 0,0 1 1 0 0,-1-1 0 0 0,7 16 0 0 0,9 28 309 0 0,27 101-1 0 0,-43-128-860 0 0,-1-1-1 0 0,-1 1 1 0 0,-2 0 0 0 0,0 0-1 0 0,-2 0 1 0 0,-3 32-1 0 0,2-52-107 0 0,-1 1 1 0 0,0 0-1 0 0,0-1 0 0 0,-4 8 0 0 0,-6 7-2890 0 0,10-20 2531 0 0,1 0 0 0 0,-1 0 0 0 0,1 0-1 0 0,-1-1 1 0 0,0 1 0 0 0,0-1 0 0 0,-3 3 0 0 0,-10 1-5281 0 0</inkml:trace>
</inkml:ink>
</file>

<file path=ppt/ink/ink2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7:01:54.7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33 8 1684 0 0,'0'0'11406'0'0,"-2"0"-10938"0"0,-7-3 22 0 0,-12-1-339 0 0</inkml:trace>
</inkml:ink>
</file>

<file path=ppt/ink/ink2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7:01:57.7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92 410 4396 0 0,'0'0'7443'0'0,"-14"-10"-7064"0"0,-42-30 161 0 0,35 25 1364 0 0,20 14-768 0 0,5 1-275 0 0,7 2-828 0 0,707 7 1675 0 0,1462-28-1622 0 0,-1741-4 130 0 0,680-29 404 0 0,1763-51-208 0 0,-1193 48 281 0 0,0 23 527 0 0,-1671 31-1216 0 0,906 2 898 0 0,-768 2-647 0 0,189 0-65 0 0,-318-4-190 0 0,35-7 1 0 0,-61 8-18 0 0,0 0-1 0 0,0-1 1 0 0,0 1 0 0 0,0 0 0 0 0,0-1 0 0 0,0 1 0 0 0,0-1-1 0 0,0 1 1 0 0,0-1 0 0 0,0 1 0 0 0,0-1 0 0 0,0 1 0 0 0,0-1-1 0 0,0 0 1 0 0,-1 0 0 0 0,1 1 0 0 0,0-1 0 0 0,-1 0 0 0 0,1 0-1 0 0,0 0 1 0 0,-1 0 0 0 0,1 0 0 0 0,0-1 0 0 0,-1 1-67 0 0,0 0 0 0 0,0 0 0 0 0,0 0 0 0 0,0 1 1 0 0,0-1-1 0 0,0 0 0 0 0,0 0 0 0 0,0 0 0 0 0,-1 0 0 0 0,1 0 1 0 0,0 1-1 0 0,-1-1 0 0 0,1 0 0 0 0,0 0 0 0 0,-1 0 0 0 0,1 1 1 0 0,-1-1-1 0 0,1 0 0 0 0,-1 0 0 0 0,1 1 0 0 0,-1-1 0 0 0,0 1 1 0 0,1-1-1 0 0,-1 0 0 0 0,0 1 0 0 0,1-1 0 0 0,-1 1 1 0 0,0-1-1 0 0,-1 0 0 0 0,-7-3-1803 0 0,0 1-1 0 0,0-1 1 0 0,0 1 0 0 0,-1 0-1 0 0,-18-2 1 0 0,19 4-339 0 0,-21-4-3916 0 0</inkml:trace>
</inkml:ink>
</file>

<file path=ppt/ink/ink2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7:02:00.2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4 151 5629 0 0,'0'0'3108'0'0,"0"-13"-2309"0"0,3-40-56 0 0,-3 48-468 0 0,0 0 1 0 0,1 0-1 0 0,0 1 1 0 0,0-1-1 0 0,1 0 0 0 0,-1 0 1 0 0,1 0-1 0 0,0 1 1 0 0,0-1-1 0 0,0 1 1 0 0,1 0-1 0 0,0 0 0 0 0,4-5 1 0 0,3-7 2188 0 0,-10 24-2249 0 0,-3 72 723 0 0,1-45-683 0 0,1 0 1 0 0,5 37 0 0 0,10 209 1220 0 0,-23 0-921 0 0,0-76-117 0 0,7-105-151 0 0,15 151 0 0 0,21-19 180 0 0,10 89-60 0 0,-35-224-230 0 0,-5 129 1 0 0,-8-164-135 0 0,-13 63 1 0 0,-20 61 154 0 0,11-66-22 0 0,6-15 130 0 0,4 1 0 0 0,-3 135 0 0 0,18-166-271 0 0,3-1 0 0 0,17 99-1 0 0,36 94 39 0 0,16 100 192 0 0,-12 327-14 0 0,-16-136-146 0 0,-34-484-71 0 0,4 0 0 0 0,2-1 0 0 0,29 81 0 0 0,-26-114-86 0 0,-11-25 38 0 0,9 23 1 0 0,-15-38 48 0 0,1-5-92 0 0,1-5-132 0 0,3-13-719 0 0,-1 0 0 0 0,0 0 0 0 0,-2 0 0 0 0,-1-1 0 0 0,-1 1 0 0 0,-1-1 1 0 0,-1 1-1 0 0,-7-40 0 0 0,-5 2-6231 0 0,2 29 1811 0 0</inkml:trace>
</inkml:ink>
</file>

<file path=ppt/ink/ink2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7:02:01.3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168 142 6369 0 0,'0'0'7769'0'0,"-15"7"-7115"0"0,-5 2-272 0 0,-24 16 1 0 0,41-22-305 0 0,0-1 0 0 0,0 1 0 0 0,0-1 0 0 0,0 1-1 0 0,1 0 1 0 0,-1 0 0 0 0,1 1 0 0 0,0-1 0 0 0,-1 0 0 0 0,2 1 0 0 0,-1-1 0 0 0,0 1 0 0 0,1 0 0 0 0,0-1 0 0 0,-1 1 0 0 0,1 0 0 0 0,1 0 0 0 0,-1 5 0 0 0,-1 0 82 0 0,-1 8-46 0 0,0 1 0 0 0,1-1 0 0 0,1 1 0 0 0,1-1 0 0 0,1 1 0 0 0,0 0 0 0 0,1-1 0 0 0,1 0-1 0 0,1 1 1 0 0,0-1 0 0 0,1-1 0 0 0,1 1 0 0 0,1-1 0 0 0,0 0 0 0 0,1 0 0 0 0,1-1 0 0 0,0 0 0 0 0,1 0 0 0 0,1-1 0 0 0,0 0-1 0 0,0-1 1 0 0,2-1 0 0 0,0 0 0 0 0,0 0 0 0 0,1-1 0 0 0,0-1 0 0 0,29 15 0 0 0,-28-18-94 0 0,1 0 0 0 0,0-1 0 0 0,0-1 1 0 0,1 0-1 0 0,0-2 0 0 0,0 0 0 0 0,0 0 0 0 0,0-2 0 0 0,29 0 1 0 0,-34-2-11 0 0,-1-1 0 0 0,1 1 0 0 0,0-2 0 0 0,-1 0 0 0 0,0 0 0 0 0,16-7 0 0 0,-19 6-10 0 0,-1 1 0 0 0,0-2 0 0 0,0 1 0 0 0,0-1 0 0 0,-1 0 0 0 0,1 0 0 0 0,-1-1 0 0 0,-1 1 0 0 0,11-14 1 0 0,-12 13-10 0 0,0-1 0 0 0,0 1 0 0 0,0-1 0 0 0,-1 0 0 0 0,0 0 0 0 0,0-1 1 0 0,-1 1-1 0 0,0-1 0 0 0,-1 1 0 0 0,1-1 0 0 0,-1 0 0 0 0,-1 1 1 0 0,1-1-1 0 0,-1 0 0 0 0,-1-8 0 0 0,-1 4-7 0 0,-1-1 0 0 0,1 1 0 0 0,-2 0 0 0 0,0 0-1 0 0,0 0 1 0 0,-1 1 0 0 0,-1-1 0 0 0,-10-15 0 0 0,-3-3-20 0 0,-3 2 0 0 0,0 1 0 0 0,-30-29-1 0 0,9 16 16 0 0,-53-39 0 0 0,69 59 180 0 0,-1 2-1 0 0,-1 0 1 0 0,0 2 0 0 0,-1 2-1 0 0,-1 0 1 0 0,0 2-1 0 0,-1 1 1 0 0,0 2 0 0 0,-51-8-1 0 0,82 17-151 0 0,1 0 0 0 0,0 0-1 0 0,0 0 1 0 0,0 0-1 0 0,0 0 1 0 0,-1 0-1 0 0,1 0 1 0 0,0 0 0 0 0,0 0-1 0 0,0 0 1 0 0,0 0-1 0 0,-1 0 1 0 0,1 0 0 0 0,0 0-1 0 0,0 0 1 0 0,0 0-1 0 0,0 0 1 0 0,-1 0-1 0 0,1 0 1 0 0,0 0 0 0 0,0 0-1 0 0,0 0 1 0 0,0 0-1 0 0,-1 1 1 0 0,1-1 0 0 0,0 0-1 0 0,0 0 1 0 0,0 0-1 0 0,0 0 1 0 0,0 0-1 0 0,0 0 1 0 0,0 1 0 0 0,-1-1-1 0 0,1 0 1 0 0,0 0-1 0 0,0 0 1 0 0,0 0 0 0 0,0 1-1 0 0,0-1 1 0 0,0 0-1 0 0,0 0 1 0 0,0 0 0 0 0,0 1-1 0 0,0-1 1 0 0,0 0-1 0 0,0 0 1 0 0,0 0-1 0 0,0 0 1 0 0,0 1 0 0 0,0-1-1 0 0,0 0 1 0 0,0 0-1 0 0,0 0 1 0 0,0 0 0 0 0,1 1-1 0 0,-1-1 1 0 0,0 0-1 0 0,0 0 1 0 0,0 0-1 0 0,0 0 1 0 0,0 0 0 0 0,0 1-1 0 0,0-1 1 0 0,1 0-1 0 0,-1 0 1 0 0,0 0 0 0 0,9 13 42 0 0,-9-13-46 0 0,15 17 245 0 0,1 0 0 0 0,1-1 1 0 0,0 0-1 0 0,34 22 0 0 0,87 45 340 0 0,-65-41-364 0 0,-8-2-142 0 0,-3 2 0 0 0,-1 4 0 0 0,70 67 0 0 0,-84-65-2367 0 0,81 105 0 0 0,-119-140 1153 0 0,8 10-1994 0 0,-3-12-2431 0 0,-3-9-878 0 0</inkml:trace>
</inkml:ink>
</file>

<file path=ppt/ink/ink2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7:02:01.7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1 224 7797 0 0,'0'0'2701'0'0,"8"-15"-735"0"0,30-50-723 0 0,-32 55-927 0 0,1 0 1 0 0,0 1-1 0 0,1 0 1 0 0,0 1-1 0 0,1 0 1 0 0,-1 0-1 0 0,1 1 1 0 0,1 0-1 0 0,-1 0 1 0 0,14-6-1 0 0,-8 4 133 0 0,0 2 0 0 0,0 0-1 0 0,29-9 1 0 0,-37 13-333 0 0,-1 2-1 0 0,1-1 1 0 0,0 1 0 0 0,0 0-1 0 0,0 0 1 0 0,0 1 0 0 0,0 0 0 0 0,0 0-1 0 0,1 1 1 0 0,-1 0 0 0 0,11 3-1 0 0,-16-3-94 0 0,0 0 1 0 0,0 0-1 0 0,0 0 0 0 0,0 0 0 0 0,0 0 1 0 0,-1 0-1 0 0,1 1 0 0 0,0-1 0 0 0,-1 1 1 0 0,1-1-1 0 0,-1 1 0 0 0,1 0 0 0 0,-1 0 0 0 0,0 0 1 0 0,0-1-1 0 0,0 1 0 0 0,0 0 0 0 0,0 0 1 0 0,0 1-1 0 0,-1-1 0 0 0,2 4 0 0 0,0 3 80 0 0,-1 1 0 0 0,0-1 0 0 0,-1 17 0 0 0,0-20-53 0 0,0 13 113 0 0,-2 0 0 0 0,0 0 0 0 0,-6 22-1 0 0,-20 56 170 0 0,-3 14-70 0 0,28-94-173 0 0,0-1-1 0 0,1 1 1 0 0,1-1-1 0 0,2 32 0 0 0,-1-45-47 0 0,1 1 0 0 0,-1-1-1 0 0,1 1 1 0 0,0-1 0 0 0,0 1-1 0 0,1-1 1 0 0,-1 1 0 0 0,0-1 0 0 0,1 0-1 0 0,0 0 1 0 0,0 0 0 0 0,0 0-1 0 0,0 0 1 0 0,4 4 0 0 0,-3-4 12 0 0,1 0-1 0 0,0 0 1 0 0,0 0 0 0 0,0-1 0 0 0,1 1 0 0 0,-1-1 0 0 0,1 0 0 0 0,-1 0 0 0 0,8 1 0 0 0,2 0 18 0 0,1 0 0 0 0,0-1-1 0 0,-1-1 1 0 0,1-1 0 0 0,0 0 0 0 0,16-2-1 0 0,3-3 14 0 0,63-16 1 0 0,33-20-44 0 0,-40 12-79 0 0,77-29-2278 0 0,-173 62-2202 0 0,-23 20-2703 0 0,3-5 1142 0 0</inkml:trace>
</inkml:ink>
</file>

<file path=ppt/ink/ink2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7:02:03.8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33 1 9097 0 0,'0'0'8029'0'0,"-33"74"-8029"0"0,35-48-4 0 0,7 3-272 0 0,1 0-337 0 0,2 4-191 0 0,1 6-320 0 0,-1-1-520 0 0,-3 5-836 0 0,-2-12-2156 0 0</inkml:trace>
</inkml:ink>
</file>

<file path=ppt/ink/ink2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7:02:04.3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 0 784 0 0,'0'0'9257'0'0,"-6"89"-7953"0"0,2-58-380 0 0,1 0 20 0 0,1 0 0 0 0,2-4-260 0 0,0-6-268 0 0,2-1-312 0 0,4-1-104 0 0,4 0-100 0 0,-1 0-404 0 0,4-2-396 0 0,-3 4-452 0 0,4 1-408 0 0,-4 2-480 0 0,2 2-696 0 0,-2 8-2193 0 0</inkml:trace>
  <inkml:trace contextRef="#ctx0" brushRef="#br0" timeOffset="1">117 762 52 0 0,'0'0'5267'0'0,"-2"13"-2711"0"0,-5 30-1444 0 0,-14 139 2460 0 0,20-167-3923 0 0,2 0-1 0 0,0 0 1 0 0,0 0-1 0 0,2 1 1 0 0,0-2 0 0 0,0 1-1 0 0,1 0 1 0 0,7 15-1 0 0,-3-11-1289 0 0,-2 0-1 0 0,0 1 1 0 0,3 21-1 0 0,-5-15 3923 0 0,0 51 0 0 0,-9 23 3641 0 0,1-63-4985 0 0,3 0 0 0 0,3 40 0 0 0,5-24-1494 0 0,1 5-1699 0 0,-7-44 265 0 0,-1-1 0 0 0,-1 21 0 0 0,-5-2-3876 0 0</inkml:trace>
</inkml:ink>
</file>

<file path=ppt/ink/ink2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7:02:04.7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118 135 7825 0 0,'0'0'8136'0'0,"-14"1"-7157"0"0,-2 0-710 0 0,1 1 0 0 0,-16 4 0 0 0,29-6-232 0 0,0 1 0 0 0,0 0 1 0 0,0 0-1 0 0,0 0 0 0 0,0 1 0 0 0,1-1 0 0 0,-1 0 1 0 0,0 1-1 0 0,1-1 0 0 0,-1 1 0 0 0,1-1 0 0 0,-1 1 0 0 0,1 0 1 0 0,0 0-1 0 0,0 0 0 0 0,0 0 0 0 0,0-1 0 0 0,0 2 1 0 0,0-1-1 0 0,0 0 0 0 0,1 0 0 0 0,-1 0 0 0 0,1 0 1 0 0,-1 0-1 0 0,1 4 0 0 0,-2 1 62 0 0,0 8-32 0 0,-1 1 1 0 0,2-1-1 0 0,0 0 1 0 0,1 1-1 0 0,1-1 1 0 0,0 1-1 0 0,1-1 0 0 0,0 0 1 0 0,2 1-1 0 0,-1-2 1 0 0,2 1-1 0 0,0 0 1 0 0,1-1-1 0 0,0 0 0 0 0,14 22 1 0 0,-12-23-71 0 0,1 0 0 0 0,0-1 0 0 0,1 1-1 0 0,0-2 1 0 0,1 1 0 0 0,0-2 0 0 0,1 1 0 0 0,0-1 0 0 0,0-1 0 0 0,1-1-1 0 0,1 1 1 0 0,-1-2 0 0 0,1 0 0 0 0,1-1 0 0 0,22 7 0 0 0,-26-10-21 0 0,1 0 1 0 0,-1-1-1 0 0,1-1 0 0 0,0 0 1 0 0,0-1-1 0 0,0 0 0 0 0,-1 0 1 0 0,1-2-1 0 0,13-2 0 0 0,-19 3 2 0 0,1-1-1 0 0,-1 0 0 0 0,0-1 1 0 0,0 1-1 0 0,0-1 0 0 0,0 0 1 0 0,0-1-1 0 0,-1 0 1 0 0,1 1-1 0 0,-1-2 0 0 0,0 1 1 0 0,0-1-1 0 0,-1 1 0 0 0,1-1 1 0 0,-1-1-1 0 0,0 1 0 0 0,4-9 1 0 0,-4 7-8 0 0,-1 0-1 0 0,0-1 1 0 0,0 0 0 0 0,-1 1 0 0 0,0-1 0 0 0,-1 0-1 0 0,1 0 1 0 0,-2 0 0 0 0,1 0 0 0 0,-1 0 0 0 0,0 0-1 0 0,-1 0 1 0 0,1 0 0 0 0,-2 0 0 0 0,1 0 0 0 0,-1 0-1 0 0,-1 0 1 0 0,-3-10 0 0 0,-4-5-92 0 0,-2 0-1 0 0,0 0 1 0 0,-1 1-1 0 0,-24-29 1 0 0,6 10-173 0 0,-53-54 0 0 0,71 81 308 0 0,-1 2 0 0 0,-1 0 0 0 0,0 0 0 0 0,0 1 0 0 0,-1 1 0 0 0,-1 1 0 0 0,-23-11 0 0 0,32 17 66 0 0,-1 0 0 0 0,1 1 0 0 0,-1-1-1 0 0,1 2 1 0 0,-1-1 0 0 0,0 1 0 0 0,0 0 0 0 0,1 1-1 0 0,-1 0 1 0 0,0 1 0 0 0,-15 2 0 0 0,22-2-56 0 0,0-1 0 0 0,1 1 0 0 0,-1 0-1 0 0,0 0 1 0 0,1 0 0 0 0,-1 0 0 0 0,1 0 0 0 0,-1 0 0 0 0,1 1 0 0 0,0-1 0 0 0,-1 0 0 0 0,1 1 0 0 0,0-1 0 0 0,0 1 0 0 0,0-1 0 0 0,0 1 0 0 0,0 0 0 0 0,0-1 0 0 0,1 1 0 0 0,-1 0-1 0 0,0 0 1 0 0,1-1 0 0 0,-1 1 0 0 0,1 0 0 0 0,0 0 0 0 0,0 0 0 0 0,0 0 0 0 0,0 0 0 0 0,0-1 0 0 0,0 1 0 0 0,0 2 0 0 0,1 3 26 0 0,0-1 0 0 0,1 1 0 0 0,-1 0 0 0 0,1-1 0 0 0,0 1 0 0 0,1-1 0 0 0,4 9 0 0 0,3 2 20 0 0,1 0 1 0 0,1-1 0 0 0,0-1-1 0 0,1 1 1 0 0,1-2-1 0 0,0 0 1 0 0,22 17-1 0 0,14 4 166 0 0,58 32-1 0 0,14 9-831 0 0,-99-60 68 0 0,-2 0 0 0 0,-1 2 0 0 0,25 25 0 0 0,-38-35-97 0 0,16 16-1689 0 0,-22-22 1557 0 0,1-1 1 0 0,0 0 0 0 0,-1 0 0 0 0,1 0 0 0 0,0 0 0 0 0,0 0 0 0 0,3 1-1 0 0,4-1-4557 0 0</inkml:trace>
</inkml:ink>
</file>

<file path=ppt/ink/ink2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7:02:05.2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2584 0 0,'0'0'15881'0'0,"14"14"-14848"0"0,43 45-255 0 0,-53-54-708 0 0,-1-1 0 0 0,1 1 0 0 0,-1 0 0 0 0,0 0 0 0 0,0 0 0 0 0,0 0 0 0 0,-1 1 0 0 0,1-1 0 0 0,2 11 0 0 0,-1-2 23 0 0,20 68-1111 0 0,22 134 1 0 0,-44-207 586 0 0,6 57-2427 0 0,-8-57 966 0 0,0 0 1 0 0,-1 0-1 0 0,-1 9 1 0 0,-6 8-5608 0 0</inkml:trace>
</inkml:ink>
</file>

<file path=ppt/ink/ink2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7:02:08.0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6055 672 732 0 0,'0'0'5855'0'0,"2"-2"-5565"0"0,9-8 2099 0 0,-11 9-2101 0 0,0 0-1 0 0,0 0 1 0 0,0 0-1 0 0,0-1 1 0 0,0 1-1 0 0,0 0 1 0 0,0 0-1 0 0,-1 0 1 0 0,1 0-1 0 0,-1 0 1 0 0,0-2 0 0 0,-8-9 231 0 0,-1 1 0 0 0,-1-1 0 0 0,0 2 0 0 0,0 0 0 0 0,-23-16 0 0 0,10 11-122 0 0,0 1 0 0 0,-45-19 0 0 0,23 11-174 0 0,-17-6 2 0 0,-113-35-1 0 0,-71-1 149 0 0,140 37-132 0 0,-482-92 329 0 0,21 49-507 0 0,215 16 89 0 0,70 8 93 0 0,178 37-251 0 0,-169 9-1 0 0,248 1 8 0 0,-109 1-1 0 0,-190 13-6 0 0,69 14 176 0 0,158-19-158 0 0,-102 11-3 0 0,2 18 44 0 0,37 9 128 0 0,-232 103 0 0 0,277-95-64 0 0,-211 139 0 0 0,238-138-25 0 0,-234 168 187 0 0,284-192-209 0 0,1 1 0 0 0,1 3 1 0 0,3 0-1 0 0,0 2 1 0 0,-51 81-1 0 0,61-81-47 0 0,2 1 0 0 0,-21 52 0 0 0,33-66 4 0 0,1 0 0 0 0,2 1-1 0 0,0 0 1 0 0,-5 55 0 0 0,9-45 23 0 0,4 63 0 0 0,0-84-38 0 0,2 0 1 0 0,-1-1 0 0 0,2 0-1 0 0,0 1 1 0 0,1-1 0 0 0,11 24 0 0 0,-5-20 45 0 0,0 0 1 0 0,1-1 0 0 0,1 0-1 0 0,1-1 1 0 0,26 26 0 0 0,90 69 219 0 0,-77-69-240 0 0,2 1 0 0 0,1-3 1 0 0,68 38 0 0 0,-84-57-6 0 0,1-2 1 0 0,1-2-1 0 0,0-2 1 0 0,57 14-1 0 0,69 7 72 0 0,296 27 0 0 0,150-52-15 0 0,-319-24 59 0 0,-80 3-149 0 0,564-49 13 0 0,83-47 60 0 0,-673 78-54 0 0,172-32 118 0 0,-41-30-143 0 0,-252 64 31 0 0,-1-4-1 0 0,97-56 1 0 0,-74 29-35 0 0,162-135 0 0 0,-241 182 11 0 0,-1-1-1 0 0,-1 0 1 0 0,1-1-1 0 0,-2 0 0 0 0,0 0 1 0 0,0-1-1 0 0,-1 0 0 0 0,10-24 1 0 0,-6 6-5 0 0,-1-1-1 0 0,9-54 1 0 0,6-72-48 0 0,-23 130 45 0 0,-1 0 0 0 0,-1 0-1 0 0,-7-51 1 0 0,0 37 0 0 0,-1 2 0 0 0,-16-45 1 0 0,17 67 4 0 0,0-1 0 0 0,-1 1 0 0 0,-1 1 1 0 0,0 0-1 0 0,-1 0 0 0 0,-1 1 1 0 0,-13-15-1 0 0,-5 0-15 0 0,-1 1 0 0 0,-1 1 0 0 0,-1 1-1 0 0,-48-28 1 0 0,63 45 1 0 0,-1 2 0 0 0,1 0 0 0 0,-1 1 0 0 0,0 1 0 0 0,-1 0 0 0 0,-22-3 0 0 0,-7 2-35 0 0,-61-3-1 0 0,-9 8-1025 0 0,0 5 1 0 0,-232 37-1 0 0,60 19-2893 0 0,-4 14-4242 0 0,160-40 3282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35:43.9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1 473 3588 0 0,'0'0'15233'0'0,"3"-4"-15010"0"0,1 2-156 0 0,0 0 1 0 0,0 0 0 0 0,0 0-1 0 0,0 0 1 0 0,0 1-1 0 0,0 0 1 0 0,1-1-1 0 0,-1 2 1 0 0,0-1 0 0 0,1 0-1 0 0,-1 1 1 0 0,1 0-1 0 0,-1 0 1 0 0,0 0 0 0 0,7 1-1 0 0,27 3 465 0 0,35 1 246 0 0,-2-5-354 0 0,94-12-1 0 0,59-22-293 0 0,244-33-71 0 0,258-23-108 0 0,-90 10 80 0 0,672-63 92 0 0,-942 119 330 0 0,-159 12 1175 0 0,-170 12-1165 0 0,-37 19-922 0 0,0-18 396 0 0,0 0 0 0 0,0 0 0 0 0,0-1 0 0 0,0 1 0 0 0,0 0 0 0 0,-1 0 0 0 0,1 0 0 0 0,0 0 0 0 0,-1-1 0 0 0,1 1 0 0 0,0 0 0 0 0,-1 0 0 0 0,1 0-1 0 0,-1-1 1 0 0,1 1 0 0 0,-1 0 0 0 0,1-1 0 0 0,-1 1 0 0 0,0 0 0 0 0,1-1 0 0 0,-1 1 0 0 0,-1 0 0 0 0,1 0-472 0 0,-1-1 0 0 0,0 1 0 0 0,1 0 0 0 0,-1 0 0 0 0,0-1 0 0 0,0 1 0 0 0,0-1-1 0 0,0 0 1 0 0,-2 1 0 0 0,-15-3-7112 0 0,68-32-2566 0 0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39:50.5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0 208 8837 0 0,'0'0'8097'0'0,"10"-14"-6812"0"0,34-44-392 0 0,-41 54-807 0 0,0 0-1 0 0,0 1 1 0 0,1 0 0 0 0,0-1 0 0 0,-1 1 0 0 0,1 0 0 0 0,1 1 0 0 0,-1-1 0 0 0,8-3-1 0 0,0 1 111 0 0,4-3 45 0 0,1 0 1 0 0,0 2 0 0 0,0 0-1 0 0,0 1 1 0 0,19-3 0 0 0,-5 4 166 0 0,-1 1 0 0 0,36 0 1 0 0,-65 3-393 0 0,0 0 1 0 0,0 0-1 0 0,0 0 1 0 0,0 0-1 0 0,0 1 0 0 0,0-1 1 0 0,0 0-1 0 0,0 0 1 0 0,0 1-1 0 0,0-1 1 0 0,0 1-1 0 0,0-1 1 0 0,0 1-1 0 0,0-1 0 0 0,-1 1 1 0 0,1-1-1 0 0,0 1 1 0 0,0 0-1 0 0,0-1 1 0 0,-1 1-1 0 0,1 0 0 0 0,0 1 1 0 0,0-1 12 0 0,0 1 0 0 0,0 0 1 0 0,-1 0-1 0 0,1 0 0 0 0,0 0 0 0 0,-1 0 1 0 0,0-1-1 0 0,1 1 0 0 0,-1 0 0 0 0,0 4 1 0 0,-1 3 50 0 0,1 0 1 0 0,-2-1 0 0 0,1 1 0 0 0,-5 10 0 0 0,1-2-81 0 0,1-1 0 0 0,1 1 0 0 0,0 0 0 0 0,1 0 0 0 0,1 0 0 0 0,2 30 0 0 0,-1-44-37 0 0,0 0 0 0 0,1 0 1 0 0,-1 0-1 0 0,1 0 0 0 0,0 0 0 0 0,0 0 1 0 0,0 0-1 0 0,1 0 0 0 0,-1 0 0 0 0,1 0 1 0 0,-1-1-1 0 0,1 1 0 0 0,0-1 0 0 0,0 1 1 0 0,0-1-1 0 0,0 0 0 0 0,1 0 0 0 0,-1 0 1 0 0,1 0-1 0 0,-1 0 0 0 0,1 0 0 0 0,-1-1 1 0 0,1 1-1 0 0,0-1 0 0 0,0 0 0 0 0,0 1 1 0 0,0-2-1 0 0,0 1 0 0 0,0 0 0 0 0,0 0 1 0 0,0-1-1 0 0,0 0 0 0 0,5 0 0 0 0,-1 1-64 0 0,0-2 1 0 0,1 1-1 0 0,-1-1 0 0 0,0 0 0 0 0,1 0 0 0 0,-1-1 1 0 0,0 0-1 0 0,0 0 0 0 0,0-1 0 0 0,0 0 0 0 0,-1 0 1 0 0,1-1-1 0 0,7-5 0 0 0,-1-2 14 0 0,-1 0 0 0 0,-1-1 1 0 0,0 0-1 0 0,0-1 0 0 0,-1 0 0 0 0,-1-1 0 0 0,0 0 0 0 0,-1-1 1 0 0,0 1-1 0 0,-2-1 0 0 0,1-1 0 0 0,-2 1 0 0 0,0-1 1 0 0,4-27-1 0 0,-8 37 216 0 0,0 1 0 0 0,0 0 1 0 0,-1-1-1 0 0,0 1 0 0 0,0 0 0 0 0,-1-1 0 0 0,-1-6 1 0 0,2 10-77 0 0,-1 0 1 0 0,0 0-1 0 0,1 1 1 0 0,-1-1-1 0 0,0 0 1 0 0,0 1-1 0 0,0-1 1 0 0,0 1-1 0 0,0-1 0 0 0,0 1 1 0 0,0-1-1 0 0,-1 1 1 0 0,1 0-1 0 0,0 0 1 0 0,-1-1-1 0 0,1 1 1 0 0,-1 0-1 0 0,1 0 1 0 0,-1 1-1 0 0,0-1 1 0 0,1 0-1 0 0,-1 0 1 0 0,0 1-1 0 0,-3-1 1 0 0,1-1 14 0 0,16 17-251 0 0,2-6 186 0 0,0 1-1 0 0,0-2 1 0 0,25 12-1 0 0,11 6 139 0 0,-35-17 228 0 0,-1 0 0 0 0,0 1 1 0 0,-1 1-1 0 0,0 0 1 0 0,-1 0-1 0 0,18 21 0 0 0,-28-29-291 0 0,0 0 0 0 0,1-1 0 0 0,0 1 0 0 0,-1-1-1 0 0,1 0 1 0 0,0 0 0 0 0,0 0 0 0 0,0 0 0 0 0,1-1 0 0 0,-1 1-1 0 0,6 1 1 0 0,15 3-1584 0 0,-3-5-7507 0 0</inkml:trace>
</inkml:ink>
</file>

<file path=ppt/ink/ink2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7:02:11.6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0 645 40 0 0,'0'0'385'0'0,"1"-14"-359"0"0,3-92 424 0 0,-3 95-294 0 0,0 1 0 0 0,1-1 0 0 0,0 1 0 0 0,1-1 1 0 0,0 1-1 0 0,1 0 0 0 0,8-16 0 0 0,-7 16 226 0 0,-1 0 0 0 0,0 0 0 0 0,-1 0 0 0 0,1-1 0 0 0,-2 1 0 0 0,0-1 0 0 0,2-18 0 0 0,-4 15 130 0 0,-1-4 153 0 0,1 1 0 0 0,1-1-1 0 0,0 1 1 0 0,2-1 0 0 0,0 1-1 0 0,8-26 1 0 0,3 8 467 0 0,-8 22-385 0 0,-1-1-1 0 0,0 0 0 0 0,0 0 1 0 0,-2 0-1 0 0,0-1 0 0 0,3-29 1072 0 0,-3 67-1308 0 0,0-7-268 0 0,3 114 1108 0 0,-5-69-894 0 0,10 64 0 0 0,-6-95-328 0 0,30 254 533 0 0,25 252 319 0 0,-44-439-811 0 0,57 275 615 0 0,-27-204-589 0 0,11 41 51 0 0,-49-168-188 0 0,-1 1 1 0 0,2 83-1 0 0,-14 83 158 0 0,0 32 89 0 0,18-90-122 0 0,-1-21-148 0 0,10 78 59 0 0,-12-154-1 0 0,30 98 1 0 0,16 9-19 0 0,-49-136-62 0 0,-1 1 0 0 0,-2 0-1 0 0,2 29 1 0 0,-5-52-12 0 0,5 50 35 0 0,-1-23-10 0 0,0 41 0 0 0,-5-13-210 0 0,0-58 128 0 0,0 0 1 0 0,0 0-1 0 0,0 0 0 0 0,0 0 0 0 0,-1 0 0 0 0,1 0 0 0 0,0 0 0 0 0,0 0 1 0 0,-1 0-1 0 0,1 0 0 0 0,-1 0 0 0 0,1 0 0 0 0,-1 0 0 0 0,1 1 0 0 0,-1-1 1 0 0,1 0-1 0 0,-2-1 0 0 0,-3-4-1013 0 0,5 14 1074 0 0,-1 0 1 0 0,0 0-1 0 0,0 0 0 0 0,-4 12 0 0 0,0-4 88 0 0,3-11 6 0 0,1 1-1 0 0,-1 0 1 0 0,1 0-1 0 0,0 0 1 0 0,0 9-1 0 0,1-14-39 0 0,0 23-86 0 0,0-22 21 0 0,-9 44-417 0 0,6-26 483 0 0,1-17 44 0 0,1-14-91 0 0,2-12-56 0 0,0 20-93 0 0,-1 0 0 0 0,1-1 0 0 0,-1 1 0 0 0,0 0 0 0 0,0 0 0 0 0,0 0 0 0 0,0 0 0 0 0,-1 0 0 0 0,1 0 0 0 0,-1-1 0 0 0,1 1 0 0 0,-1 0 1 0 0,0 0-1 0 0,-1 1 0 0 0,1-1 0 0 0,0 0 0 0 0,-1 0 0 0 0,0 0 0 0 0,-2-3 0 0 0,-30-24-3308 0 0,25 23 1456 0 0,0-1 0 0 0,0 0 0 0 0,1 0 0 0 0,-10-14 0 0 0,-3-12-3884 0 0</inkml:trace>
</inkml:ink>
</file>

<file path=ppt/ink/ink2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7:02:13.7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 69 2796 0 0,'0'0'12974'0'0,"-5"-12"-12225"0"0,-16-36-184 0 0,19 39 1134 0 0,9 15-1238 0 0,8 15-122 0 0,-7-6-154 0 0,-1 0-1 0 0,0 0 1 0 0,-1 0 0 0 0,-1 1-1 0 0,4 20 1 0 0,-8-33-170 0 0,1 5 20 0 0,1 0-1 0 0,-1-1 1 0 0,8 13 0 0 0,-9-17-24 0 0,0-1 0 0 0,1 1 0 0 0,0 0 0 0 0,0-1 0 0 0,-1 0 0 0 0,1 1 0 0 0,1-1 0 0 0,-1 0 0 0 0,0 0 0 0 0,0 0 0 0 0,1-1 0 0 0,-1 1 0 0 0,5 2 0 0 0,-6-5-61 0 0,-1 1-1 0 0,1 0 0 0 0,-1 0 1 0 0,1 0-1 0 0,0 0 0 0 0,-1-1 1 0 0,1 1-1 0 0,-1 0 0 0 0,1-1 1 0 0,-1 1-1 0 0,1 0 1 0 0,-1-1-1 0 0,1 1 0 0 0,-1-1 1 0 0,1 1-1 0 0,-1-1 0 0 0,0 1 1 0 0,1-1-1 0 0,-1 1 0 0 0,0-1 1 0 0,1 1-1 0 0,-1-1 1 0 0,0 1-1 0 0,0-1 0 0 0,1 0 1 0 0,-1 0-1 0 0,6-18-2863 0 0,-5 12 652 0 0,-17 45-12194 0 0</inkml:trace>
</inkml:ink>
</file>

<file path=ppt/ink/ink2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7:02:16.9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1900 827 4948 0 0,'0'0'5472'0'0,"-1"-7"-5134"0"0,-5-20-24 0 0,6 24-175 0 0,-1 1 1 0 0,0-1-1 0 0,-1 1 1 0 0,1-1-1 0 0,0 1 1 0 0,-1 0-1 0 0,1 0 1 0 0,-1-1-1 0 0,0 1 1 0 0,0 0-1 0 0,0 1 1 0 0,0-1 0 0 0,0 0-1 0 0,0 0 1 0 0,0 1-1 0 0,-4-2 1 0 0,2 0-55 0 0,-5-2 138 0 0,0 0 0 0 0,0 1 0 0 0,0 0 0 0 0,0 0 0 0 0,-12-2 0 0 0,-51-9 406 0 0,33 7-469 0 0,10 2 25 0 0,-119-21 872 0 0,117 24-940 0 0,0 2 1 0 0,0 1 0 0 0,0 1 0 0 0,0 2 0 0 0,-53 11 0 0 0,-369 72 746 0 0,404-76-756 0 0,14-4 13 0 0,1 2-1 0 0,0 1 1 0 0,-63 26-1 0 0,82-27-89 0 0,0 1 1 0 0,1 1-1 0 0,0 1 0 0 0,-18 18 0 0 0,-9 7 113 0 0,-7 0 63 0 0,-55 34 1 0 0,81-57-143 0 0,-37 30 0 0 0,50-35-41 0 0,0 1 0 0 0,0 0-1 0 0,0 1 1 0 0,1 0 0 0 0,-12 19 0 0 0,-11 22 84 0 0,-32 62 71 0 0,56-98-135 0 0,2-1 0 0 0,-1 1 0 0 0,2 0 1 0 0,0 0-1 0 0,1 1 0 0 0,-2 20 0 0 0,-3 246 621 0 0,11-250-570 0 0,1-1 0 0 0,10 38-1 0 0,-5-26-41 0 0,-2-9 27 0 0,2 0-1 0 0,1-1 1 0 0,25 55-1 0 0,-27-71-55 0 0,2 1 0 0 0,0-2-1 0 0,1 1 1 0 0,0-1 0 0 0,2-1 0 0 0,-1 0-1 0 0,2-1 1 0 0,16 14 0 0 0,-5-9 21 0 0,0-1 0 0 0,1-2 0 0 0,51 25 0 0 0,-28-20-30 0 0,72 20 1 0 0,22-2 127 0 0,93 29-60 0 0,-184-52-3 0 0,98 17-1 0 0,57-10-45 0 0,0-15 14 0 0,-36-1-13 0 0,153 3 40 0 0,57 4 24 0 0,242 33-144 0 0,-176-31 109 0 0,1-16-12 0 0,-184-1-93 0 0,-248 1 41 0 0,600-9 142 0 0,55-6-180 0 0,-432 12 43 0 0,584-59 3 0 0,-643 39-18 0 0,306-52 15 0 0,-433 63 0 0 0,-1-2-1 0 0,91-38 1 0 0,-115 39-19 0 0,-1-1 1 0 0,0-2-1 0 0,-1 0 0 0 0,-1-2 1 0 0,0-1-1 0 0,30-30 0 0 0,-27 21-33 0 0,-2 0 0 0 0,-1-2 0 0 0,24-38 0 0 0,-41 55 42 0 0,0 0 0 0 0,-1-1 0 0 0,0 0-1 0 0,-2 0 1 0 0,0-1 0 0 0,0 0 0 0 0,-1 0 0 0 0,-1 0 0 0 0,0 0 0 0 0,0-31-1 0 0,-4 25-12 0 0,-1-1-1 0 0,0 0 0 0 0,-2 1 0 0 0,-1-1 0 0 0,-1 1 0 0 0,0 0 0 0 0,-15-30 0 0 0,-3 3 4 0 0,-56-85-1 0 0,50 89 17 0 0,-3 2-1 0 0,-1 1 0 0 0,-2 2 1 0 0,-2 2-1 0 0,-1 1 0 0 0,-64-44 0 0 0,-297-183-178 0 0,270 188 84 0 0,-166-68 0 0 0,-92-2 69 0 0,57 24 42 0 0,-94-51-52 0 0,176 93 14 0 0,-7 20 39 0 0,88 22 29 0 0,-84-18-100 0 0,-443-39 1 0 0,223 87-5 0 0,224 28-13 0 0,3 19 65 0 0,127-20 9 0 0,-325 57 89 0 0,331-56-109 0 0,0 5 0 0 0,2 5 0 0 0,1 5 0 0 0,-187 89 0 0 0,142-36 19 0 0,-21 11 83 0 0,140-83-76 0 0,-76 38 20 0 0,93-45-46 0 0,1 1-1 0 0,0 1 0 0 0,1 0 1 0 0,-15 16-1 0 0,20-17-146 0 0,1 1-1 0 0,0 1 1 0 0,1 0-1 0 0,-10 18 1 0 0,-25 60-1563 0 0,38-78 1443 0 0,-3 8-1166 0 0,-12 39-1 0 0,17-47-335 0 0,2 0 0 0 0,-2 20 0 0 0,3 1-3398 0 0</inkml:trace>
</inkml:ink>
</file>

<file path=ppt/ink/ink2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7:02:19.7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154 744 392 0 0,'0'0'5376'0'0,"-5"3"-5105"0"0,-9 7 1312 0 0,-19 18 1 0 0,26-23-868 0 0,1 0 0 0 0,-1 0 1 0 0,-8 4-1 0 0,9-6-440 0 0,1 0 1 0 0,0 0-1 0 0,-1 0 0 0 0,2 1 1 0 0,-1 0-1 0 0,0 0 1 0 0,-6 8-1 0 0,-8 16 637 0 0,19-25 535 0 0,5-5-1245 0 0,8-8-351 0 0,-13 10 331 0 0,13-7 1514 0 0,-1-1-1653 0 0,1 2 0 0 0,0-1 0 0 0,17-5 0 0 0,1 0 17 0 0,-26 9-48 0 0,356-144 353 0 0,415-72-347 0 0,-547 173-39 0 0,341-24 1 0 0,-126 61 31 0 0,-180 33 220 0 0,-243-20-187 0 0,-12-2 88 0 0,0-1 1 0 0,15 1-1 0 0,-27-2-130 0 0,1-1 0 0 0,0 0-1 0 0,0 0 1 0 0,-1 0 0 0 0,1-1 0 0 0,0 1 0 0 0,0 0-1 0 0,0-1 1 0 0,-3-2 0 0 0,-4-4-20 0 0,-30-18-54 0 0,-146-105 17 0 0,151 105 51 0 0,8 8-4 0 0,2-1 0 0 0,1-1 1 0 0,-30-33-1 0 0,51 51 12 0 0,1 1 0 0 0,-1-1-1 0 0,1 0 1 0 0,0 0 0 0 0,-1 0 0 0 0,1 0-1 0 0,0 0 1 0 0,0 0 0 0 0,0 0 0 0 0,1 0 0 0 0,-1-1-1 0 0,0 1 1 0 0,0-4 0 0 0,2 6-12 0 0,0-1 0 0 0,0 1 1 0 0,-1-1-1 0 0,1 1 0 0 0,0 0 1 0 0,0-1-1 0 0,0 1 0 0 0,0 0 1 0 0,0 0-1 0 0,0 0 0 0 0,0 0 1 0 0,0 0-1 0 0,0 0 0 0 0,0 0 1 0 0,-1 0-1 0 0,3 0 0 0 0,1 1-15 0 0,11-1 40 0 0,0 2 0 0 0,0 0-1 0 0,0 1 1 0 0,0 0-1 0 0,0 1 1 0 0,-1 1-1 0 0,24 11 1 0 0,-1 3 56 0 0,56 38 0 0 0,41 42 175 0 0,-113-81-188 0 0,-1 1-1 0 0,-1 1 0 0 0,33 45 1 0 0,-47-57-27 0 0,0 1 0 0 0,0-1 0 0 0,-1 1 0 0 0,0 0 0 0 0,0 1 0 0 0,-1-1 0 0 0,-1 1 0 0 0,1-1 0 0 0,0 12 0 0 0,-2-14-2 0 0,-1 0 0 0 0,0 1 1 0 0,0-1-1 0 0,-1 0 0 0 0,1 1 0 0 0,-2-1 0 0 0,1 0 0 0 0,-1 0 0 0 0,0 0 1 0 0,0 0-1 0 0,-1 0 0 0 0,-6 11 0 0 0,-8 7 4 0 0,-1-1-1 0 0,-2 0 1 0 0,-36 34-1 0 0,4-4-440 0 0,46-47 128 0 0,-10 9-201 0 0,2 2-1 0 0,0-1 1 0 0,-16 27-1 0 0,27-39 64 0 0,0 0-1 0 0,1-1 1 0 0,0 1 0 0 0,0 0-1 0 0,0 1 1 0 0,0-1-1 0 0,1 0 1 0 0,0 0 0 0 0,0 1-1 0 0,0-1 1 0 0,1 1-1 0 0,0-1 1 0 0,0 0 0 0 0,0 1-1 0 0,1-1 1 0 0,-1 1-1 0 0,1-1 1 0 0,1 0 0 0 0,2 10-1 0 0,-1-11-339 0 0,3 14-3096 0 0,-6-4-425 0 0</inkml:trace>
</inkml:ink>
</file>

<file path=ppt/ink/ink2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7:02:24.2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52 79 6257 0 0,'0'0'5178'0'0,"-8"-12"-4423"0"0,-26-36-120 0 0,25 35-317 0 0,9 9 53 0 0,0 3-112 0 0,0 0 69 0 0,16 5 714 0 0,-11 0-914 0 0,0 0-1 0 0,0 1 1 0 0,0 0 0 0 0,0 0-1 0 0,-1 0 1 0 0,1 0-1 0 0,-2 1 1 0 0,1 0-1 0 0,0 0 1 0 0,-1 0-1 0 0,0 0 1 0 0,-1 0-1 0 0,4 13 1 0 0,1 5 181 0 0,-2 1 0 0 0,4 36 0 0 0,3 163 985 0 0,-5-41-566 0 0,32 151 354 0 0,-7-72-295 0 0,41 256 272 0 0,40 51-436 0 0,-64-301-264 0 0,37 274 291 0 0,-66-277-350 0 0,6 64-102 0 0,8 372 144 0 0,-34-657-313 0 0,16 553 209 0 0,-3-444-131 0 0,17 326 61 0 0,-29-277-112 0 0,-3 214 176 0 0,0-346-149 0 0,-1-6-45 0 0,11 126 0 0 0,-3-150-30 0 0,14 77 27 0 0,-19-116-85 0 0,0-1 0 0 0,0 1 0 0 0,0-1 0 0 0,0 1 0 0 0,0-1 0 0 0,0 1 0 0 0,0-1 0 0 0,1 1 0 0 0,-1-1 0 0 0,0 0 0 0 0,0 1 0 0 0,1-1 0 0 0,-1 1 0 0 0,0-1 0 0 0,1 0 0 0 0,-1 1-1 0 0,0-1 1 0 0,1 0 0 0 0,-1 1 0 0 0,0-1 0 0 0,1 0 0 0 0,-1 1 0 0 0,1-1 0 0 0,-1 0 0 0 0,1 0 0 0 0,2-3-917 0 0,-4-7 376 0 0,-2 2 183 0 0,0 1 0 0 0,0-1 0 0 0,-1 1 0 0 0,0-1 0 0 0,-8-11 0 0 0,-30-33-3069 0 0,19 25 903 0 0,-4-7-1968 0 0,4 4-1468 0 0</inkml:trace>
</inkml:ink>
</file>

<file path=ppt/ink/ink2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7:02:25.3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358 156 2720 0 0,'0'0'10131'0'0,"-14"1"-9203"0"0,-4 2-376 0 0,-19 4 1 0 0,33-6-456 0 0,1 0 0 0 0,1 0-1 0 0,-1 1 1 0 0,0-1 0 0 0,0 1 0 0 0,0-1-1 0 0,1 1 1 0 0,-1 0 0 0 0,1 0 0 0 0,-1 0-1 0 0,1 0 1 0 0,0 1 0 0 0,0-1 0 0 0,0 1-1 0 0,0-1 1 0 0,0 1 0 0 0,1 0 0 0 0,-2 3 0 0 0,-2 2 112 0 0,-7 14 135 0 0,1 1 0 0 0,1 0 0 0 0,1 0 1 0 0,1 1-1 0 0,1 0 0 0 0,-6 33 0 0 0,4 5 207 0 0,-1 84-1 0 0,9-107-442 0 0,1-1 0 0 0,2 0 0 0 0,13 71 1 0 0,-11-93-101 0 0,0-1 1 0 0,1 0 0 0 0,1 0 0 0 0,0 0 0 0 0,9 13 0 0 0,-9-19-3 0 0,0 0-1 0 0,1 0 1 0 0,0 0-1 0 0,0-1 1 0 0,1 0-1 0 0,0 0 1 0 0,0-1-1 0 0,11 7 1 0 0,-11-9-4 0 0,0 0 0 0 0,1-1 0 0 0,0 0 0 0 0,0 0 0 0 0,0-1 0 0 0,0 0 0 0 0,1 0-1 0 0,-1-1 1 0 0,1-1 0 0 0,-1 1 0 0 0,1-2 0 0 0,0 1 0 0 0,-1-1 0 0 0,20-3 0 0 0,-19 1-28 0 0,1 0 0 0 0,-1 0 0 0 0,1-2 0 0 0,-1 1 0 0 0,0-1 0 0 0,0 0 0 0 0,-1-1 1 0 0,1-1-1 0 0,-1 1 0 0 0,0-1 0 0 0,0-1 0 0 0,-1 0 0 0 0,9-8 0 0 0,-8 5-24 0 0,-1 1 0 0 0,-1-1 1 0 0,1 0-1 0 0,-2 0 0 0 0,1-1 1 0 0,-2 0-1 0 0,1 0 0 0 0,-1-1 0 0 0,-1 0 1 0 0,6-22-1 0 0,-7 18 15 0 0,-1-1 0 0 0,-1 0 0 0 0,0 0-1 0 0,-1 0 1 0 0,-1 0 0 0 0,0 0 0 0 0,-5-19 0 0 0,-1 5-3 0 0,-2-1-1 0 0,-1 2 1 0 0,-14-31 0 0 0,-47-79-128 0 0,35 78 147 0 0,-49-63-1 0 0,64 98 56 0 0,-1 1 0 0 0,-1 1-1 0 0,-1 1 1 0 0,-41-30-1 0 0,53 45 20 0 0,0 2 0 0 0,0-1 0 0 0,-1 2 0 0 0,0 0 0 0 0,-21-7 0 0 0,26 10-1 0 0,1 1-1 0 0,-1 0 0 0 0,0 1 0 0 0,0 0 1 0 0,0 0-1 0 0,0 1 0 0 0,0 0 0 0 0,0 0 1 0 0,0 1-1 0 0,0 0 0 0 0,-12 3 0 0 0,18-3-30 0 0,-1 0-1 0 0,0 0 1 0 0,0 0 0 0 0,1 0-1 0 0,-1 1 1 0 0,0-1 0 0 0,1 1-1 0 0,0 0 1 0 0,-1 0-1 0 0,1 0 1 0 0,0 0 0 0 0,0 0-1 0 0,0 0 1 0 0,0 1 0 0 0,-2 2-1 0 0,2-1 7 0 0,0 0-1 0 0,0 0 1 0 0,1 0-1 0 0,-1 0 1 0 0,1 1-1 0 0,0-1 1 0 0,0 1 0 0 0,0-1-1 0 0,1 6 1 0 0,-1 0 14 0 0,2 1 1 0 0,0-1 0 0 0,0 0 0 0 0,1 0 0 0 0,0 0-1 0 0,0 0 1 0 0,1 0 0 0 0,5 12 0 0 0,5 4 60 0 0,1-1 1 0 0,2 0 0 0 0,0-1-1 0 0,1-1 1 0 0,1-1-1 0 0,35 33 1 0 0,4-2 187 0 0,80 54-1 0 0,30 9-207 0 0,109 87-211 0 0,-246-174-106 0 0,-22-21-334 0 0,1 1 0 0 0,0-1 1 0 0,0-1-1 0 0,0 0 0 0 0,15 8 1 0 0,-8-11-2637 0 0,-15-4 2794 0 0,0 0 0 0 0,0 0 0 0 0,-1 0 0 0 0,1 0 0 0 0,0 0 0 0 0,0 0 0 0 0,-1 0 0 0 0,1-1 0 0 0,0 1 0 0 0,-1 0 0 0 0,1-1 0 0 0,0 1 0 0 0,-1 0 0 0 0,2-1 0 0 0,9-13-7575 0 0</inkml:trace>
</inkml:ink>
</file>

<file path=ppt/ink/ink2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7:02:25.6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1 115 7565 0 0,'0'0'8624'0'0,"5"-14"-7977"0"0,17-44 120 0 0,-21 55-635 0 0,1 0 0 0 0,-1 0 0 0 0,1 0 0 0 0,0 0 0 0 0,0 0 0 0 0,0 0 0 0 0,0 0 0 0 0,1 1 0 0 0,-1-1 0 0 0,5-2 0 0 0,-5 3-88 0 0,-1 1 1 0 0,1 0 0 0 0,0 0 0 0 0,0 1-1 0 0,0-1 1 0 0,0 0 0 0 0,0 1-1 0 0,0-1 1 0 0,0 1 0 0 0,0-1-1 0 0,0 1 1 0 0,3 0 0 0 0,-4 0-48 0 0,0 1 0 0 0,0-1 0 0 0,0 0 1 0 0,0 1-1 0 0,0-1 0 0 0,0 1 0 0 0,-1-1 0 0 0,1 1 0 0 0,0-1 1 0 0,0 1-1 0 0,0-1 0 0 0,-1 1 0 0 0,1 0 0 0 0,0 0 1 0 0,-1-1-1 0 0,1 1 0 0 0,-1 0 0 0 0,1 0 0 0 0,-1 0 1 0 0,1 0-1 0 0,0 1 0 0 0,8 22 20 0 0,4 38 76 0 0,-8-37 62 0 0,11 35 1 0 0,-13-52-112 0 0,0 0-1 0 0,0 0 1 0 0,1-1-1 0 0,0 0 1 0 0,1 0-1 0 0,-1 0 1 0 0,1 0 0 0 0,9 9-1 0 0,7 2 188 0 0,1 0 1 0 0,45 27-1 0 0,11 7 330 0 0,-68-43-362 0 0,0-1 0 0 0,0 1 1 0 0,-1 1-1 0 0,16 20 0 0 0,-23-27-142 0 0,-1-1 0 0 0,1 1 0 0 0,0 0 0 0 0,-1 0-1 0 0,1 0 1 0 0,-1 0 0 0 0,0 0 0 0 0,0 1 0 0 0,0-1 0 0 0,-1 0 0 0 0,1 0 0 0 0,-1 1-1 0 0,0-1 1 0 0,0 0 0 0 0,0 1 0 0 0,0-1 0 0 0,0 0 0 0 0,-1 1 0 0 0,0 3 0 0 0,-1-3-46 0 0,1 0 0 0 0,-1-1 1 0 0,0 1-1 0 0,0 0 1 0 0,-1 0-1 0 0,1-1 1 0 0,-1 0-1 0 0,1 1 0 0 0,-1-1 1 0 0,0 0-1 0 0,0 0 1 0 0,-1 0-1 0 0,1-1 0 0 0,-5 3 1 0 0,-7 4-312 0 0,0-1 0 0 0,-1-1-1 0 0,0 0 1 0 0,0-1 0 0 0,0-1 0 0 0,-32 6 0 0 0,13-5-1594 0 0,-1-3-1 0 0,-42 0 1 0 0,39-5-2685 0 0,-9-8-2049 0 0</inkml:trace>
</inkml:ink>
</file>

<file path=ppt/ink/ink2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7:02:28.0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61 358 744 0 0,'0'0'11024'0'0,"-9"-11"-10490"0"0,-29-36-49 0 0,37 46-422 0 0,-1-1 0 0 0,1 1 0 0 0,0-1 0 0 0,0 1 0 0 0,0-1 0 0 0,0 0 0 0 0,0 0 0 0 0,0 0 0 0 0,0 1 0 0 0,0-1 0 0 0,1 0 0 0 0,-1 0 0 0 0,1 0 0 0 0,0 0 0 0 0,-1 0 0 0 0,1 0 0 0 0,0 0 0 0 0,0 0 0 0 0,0 0 0 0 0,0 0 0 0 0,1-4 0 0 0,1-2 155 0 0,-2 4-171 0 0,1 1 0 0 0,0-1 1 0 0,-1 1-1 0 0,2-1 1 0 0,-1 1-1 0 0,0 0 0 0 0,1-1 1 0 0,0 1-1 0 0,-1 0 1 0 0,4-4-1 0 0,25-28 104 0 0,-23 27-87 0 0,3-2-24 0 0,0 1 1 0 0,0 0-1 0 0,1 1 1 0 0,18-10-1 0 0,50-25-1 0 0,-76 42-38 0 0,29-15 41 0 0,52-17 0 0 0,-72 29-56 0 0,0 0 0 0 0,1 2 0 0 0,-1-1 0 0 0,0 2 0 0 0,1-1 0 0 0,0 2 0 0 0,23 1 0 0 0,-34-1 4 0 0,-1 0 0 0 0,1 1 0 0 0,-1-1 0 0 0,0 0 0 0 0,1 1 0 0 0,-1-1 1 0 0,0 1-1 0 0,1-1 0 0 0,-1 1 0 0 0,0 0 0 0 0,0 0 0 0 0,0 0 0 0 0,0 0 0 0 0,1-1 1 0 0,-1 1-1 0 0,0 0 0 0 0,-1 1 0 0 0,1-1 0 0 0,0 0 0 0 0,1 2 0 0 0,-1 0 14 0 0,0-1-1 0 0,0 1 0 0 0,0 0 0 0 0,0 0 0 0 0,0 0 1 0 0,-1 0-1 0 0,1 0 0 0 0,-1 0 0 0 0,0 4 1 0 0,0 1 29 0 0,-1-1-1 0 0,0 1 1 0 0,-1 0 0 0 0,1-1 0 0 0,-1 1 0 0 0,-6 12-1 0 0,-9 12 111 0 0,-2-1 0 0 0,-40 52 0 0 0,-7 8 172 0 0,62-85-283 0 0,1 0 0 0 0,0 0 0 0 0,0 0 0 0 0,-3 9 1 0 0,6-14-34 0 0,-1 1 0 0 0,1-1 1 0 0,-1 0-1 0 0,1 0 0 0 0,0 1 1 0 0,0-1-1 0 0,-1 0 0 0 0,1 1 1 0 0,0-1-1 0 0,0 0 0 0 0,0 0 0 0 0,1 1 1 0 0,-1-1-1 0 0,0 0 0 0 0,0 1 1 0 0,1-1-1 0 0,-1 0 0 0 0,1 0 1 0 0,-1 1-1 0 0,1-1 0 0 0,-1 0 1 0 0,1 0-1 0 0,0 0 0 0 0,0 0 1 0 0,-1 0-1 0 0,1 0 0 0 0,0 0 1 0 0,0 0-1 0 0,2 1 0 0 0,4 2 36 0 0,1-1 0 0 0,0 0 0 0 0,-1-1 0 0 0,17 4 0 0 0,0 0 9 0 0,-3 0 14 0 0,-1 1 0 0 0,-1 1 1 0 0,1 1-1 0 0,-1 1 1 0 0,25 17-1 0 0,-31-18 24 0 0,0 0 0 0 0,-1 1 0 0 0,-1 1 0 0 0,1 0 0 0 0,-2 0-1 0 0,0 1 1 0 0,0 1 0 0 0,9 15 0 0 0,-16-22-6 0 0,1 1 0 0 0,-1-1 1 0 0,0 1-1 0 0,-1-1 0 0 0,0 1 1 0 0,0 0-1 0 0,0 0 0 0 0,-1 0 0 0 0,0 0 1 0 0,-1 0-1 0 0,1 11 0 0 0,-2-12-17 0 0,0-1 0 0 0,0 1 0 0 0,0-1 0 0 0,-1 1 0 0 0,1-1 0 0 0,-1 0 0 0 0,0 0 0 0 0,-1 0 0 0 0,0 0 0 0 0,1 0 0 0 0,-1 0 0 0 0,-1-1 0 0 0,1 1 0 0 0,-1-1 0 0 0,-4 4 0 0 0,-3 2 25 0 0,0-1 0 0 0,0 0-1 0 0,-1-1 1 0 0,0-1 0 0 0,-23 11 0 0 0,5-5-50 0 0,-45 12 0 0 0,53-20-547 0 0,0-1 0 0 0,-1 0 1 0 0,1-2-1 0 0,-1-1 0 0 0,-44-3 1 0 0,63 2 174 0 0,1 0-424 0 0,-1 0 0 0 0,1-1 0 0 0,-1 1 0 0 0,1-1 0 0 0,-1 0 0 0 0,1 0-1 0 0,-1 0 1 0 0,-2-2 0 0 0,-4-5-4908 0 0</inkml:trace>
</inkml:ink>
</file>

<file path=ppt/ink/ink2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7:02:34.1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108 357 1280 0 0,'0'0'10109'0'0,"-15"-12"-9177"0"0,-47-42 195 0 0,59 52-1002 0 0,0 0 0 0 0,1-1 0 0 0,-1 0 0 0 0,1 1 1 0 0,0-1-1 0 0,0 0 0 0 0,0 0 0 0 0,0 0 0 0 0,1-1 0 0 0,-1 1 0 0 0,1 0 1 0 0,0-1-1 0 0,0 1 0 0 0,0-1 0 0 0,0 1 0 0 0,1-1 0 0 0,-1 1 1 0 0,1-1-1 0 0,0 1 0 0 0,0-7 0 0 0,1 5-39 0 0,1-1-1 0 0,-1 1 1 0 0,1-1-1 0 0,0 1 1 0 0,0 0-1 0 0,1 0 1 0 0,-1 0-1 0 0,1 0 1 0 0,5-6 0 0 0,2-2 40 0 0,1 1 1 0 0,0 1 0 0 0,0 0 0 0 0,1 0 0 0 0,25-16 0 0 0,-11 11 84 0 0,0 1 1 0 0,33-13 0 0 0,-52 25-198 0 0,1 0 1 0 0,-1 1 0 0 0,1-1 0 0 0,0 1 0 0 0,0 1-1 0 0,0 0 1 0 0,0 0 0 0 0,0 0 0 0 0,9 1 0 0 0,-15 1-25 0 0,0-1 0 0 0,0 0 0 0 0,0 0 1 0 0,0 1-1 0 0,-1-1 0 0 0,1 1 0 0 0,0-1 1 0 0,0 1-1 0 0,-1 0 0 0 0,1 0 0 0 0,-1 0 0 0 0,1 0 1 0 0,0 0-1 0 0,-1 0 0 0 0,0 0 0 0 0,1 0 1 0 0,1 3-1 0 0,-1-1 5 0 0,0 0 0 0 0,0 0 0 0 0,0 0 0 0 0,-1 1 1 0 0,1-1-1 0 0,-1 0 0 0 0,0 1 0 0 0,1 5 0 0 0,1 5 29 0 0,-2 0-1 0 0,0 1 1 0 0,-1 21 0 0 0,0-35-23 0 0,-2 25 62 0 0,-1-1 0 0 0,-1 0 0 0 0,-1 0 0 0 0,-15 41 0 0 0,-45 96 176 0 0,57-143-211 0 0,-42 92 96 0 0,-51 129 256 0 0,96-227-256 0 0,1 1 0 0 0,1 0 0 0 0,0 0 0 0 0,1 1 0 0 0,-1 23 0 0 0,3-36-95 0 0,1 1-1 0 0,-1-1 1 0 0,0 1 0 0 0,1-1-1 0 0,-1 1 1 0 0,1-1 0 0 0,0 1-1 0 0,0-1 1 0 0,0 1 0 0 0,0-1-1 0 0,0 0 1 0 0,1 0 0 0 0,-1 0 0 0 0,1 0-1 0 0,-1 0 1 0 0,1 0 0 0 0,0 0-1 0 0,-1 0 1 0 0,1 0 0 0 0,0-1-1 0 0,0 1 1 0 0,1-1 0 0 0,-1 1-1 0 0,0-1 1 0 0,0 0 0 0 0,1 0 0 0 0,-1 0-1 0 0,0 0 1 0 0,1-1 0 0 0,2 2-1 0 0,9 0 119 0 0,-1 1-1 0 0,1-2 1 0 0,-1 0-1 0 0,19 0 0 0 0,-28-1-109 0 0,47-2 252 0 0,-1-2-1 0 0,81-16 1 0 0,96-39 86 0 0,-202 52-443 0 0,0-1 1 0 0,0-1 0 0 0,-1-2-1 0 0,24-13 1 0 0,-48 24-56 0 0,0 0-1 0 0,0 0 1 0 0,1 0 0 0 0,-1 0-1 0 0,0 0 1 0 0,0 0 0 0 0,0 0-1 0 0,1 0 1 0 0,-1 0 0 0 0,0 0-1 0 0,0 0 1 0 0,0 0 0 0 0,0 0-1 0 0,1 0 1 0 0,-1 0 0 0 0,0 0 0 0 0,0 0-1 0 0,0 0 1 0 0,0 1 0 0 0,0-1-1 0 0,2 2-1602 0 0,-2-2 1602 0 0,0 0 1 0 0,0 0 0 0 0,0 0-1 0 0,0 0 1 0 0,0 1 0 0 0,0-1-1 0 0,0 0 1 0 0,0 0 0 0 0,0 0-1 0 0,0 1 1 0 0,0-1 0 0 0,0 0-1 0 0,0 0 1 0 0,0 0 0 0 0,0 1-1 0 0,0 15-5594 0 0,0-12 2534 0 0</inkml:trace>
</inkml:ink>
</file>

<file path=ppt/ink/ink2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7:02:36.8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1 196 0 0,'0'0'2848'0'0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39:51.2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179 336 4728 0 0,'0'0'12548'0'0,"-1"-12"-11624"0"0,-1 1-672 0 0,0 0 0 0 0,-5-15 0 0 0,7 25-236 0 0,0 1 0 0 0,0-1-1 0 0,0 1 1 0 0,0-1-1 0 0,-1 1 1 0 0,1 0 0 0 0,0-1-1 0 0,-1 1 1 0 0,1-1 0 0 0,0 1-1 0 0,-1 0 1 0 0,1-1-1 0 0,0 1 1 0 0,-1 0 0 0 0,1 0-1 0 0,0-1 1 0 0,-1 1 0 0 0,1 0-1 0 0,-1 0 1 0 0,1-1-1 0 0,-1 1 1 0 0,1 0 0 0 0,-1 0-1 0 0,1 0 1 0 0,0 0-1 0 0,-1 0 1 0 0,1 0 0 0 0,-1 0-1 0 0,1 0 1 0 0,-1 0 0 0 0,1 0-1 0 0,-1 0 1 0 0,1 0-1 0 0,-1 0 1 0 0,1 0 0 0 0,-1 1-1 0 0,-17 9 460 0 0,11-6-254 0 0,-10 5 204 0 0,0 2 0 0 0,0-1 1 0 0,-17 16-1 0 0,29-22-366 0 0,1 1 0 0 0,-1-1 0 0 0,1 1 0 0 0,0 0-1 0 0,1 0 1 0 0,-5 7 0 0 0,7-9-45 0 0,-1 0-1 0 0,1 0 0 0 0,0 1 1 0 0,0-1-1 0 0,0 0 0 0 0,0 0 1 0 0,1 1-1 0 0,-1-1 0 0 0,1 0 1 0 0,0 1-1 0 0,0-1 0 0 0,1 6 1 0 0,-1-7-14 0 0,1 0-1 0 0,0 0 1 0 0,0 0 0 0 0,0 0 0 0 0,0 0 0 0 0,0 0 0 0 0,0 0-1 0 0,1 0 1 0 0,-1 0 0 0 0,1 0 0 0 0,-1-1 0 0 0,1 1-1 0 0,0-1 1 0 0,-1 1 0 0 0,1-1 0 0 0,0 0 0 0 0,0 1 0 0 0,0-1-1 0 0,0 0 1 0 0,0 0 0 0 0,0-1 0 0 0,0 1 0 0 0,1 0 0 0 0,-1-1-1 0 0,0 1 1 0 0,4 0 0 0 0,-2-1-15 0 0,0 1 0 0 0,1-1 0 0 0,-1 1 0 0 0,0-1 0 0 0,0 0 0 0 0,0-1 0 0 0,1 1 0 0 0,-1-1 0 0 0,0 1 1 0 0,0-1-1 0 0,0-1 0 0 0,0 1 0 0 0,7-4 0 0 0,-4 0-25 0 0,-1 0 0 0 0,0 0-1 0 0,0 0 1 0 0,0-1 0 0 0,-1 0 0 0 0,0-1 0 0 0,0 1 0 0 0,0-1 0 0 0,-1 0 0 0 0,0 0 0 0 0,0 0 0 0 0,-1 0 0 0 0,4-12 0 0 0,1-10 75 0 0,-1 0 1 0 0,5-41-1 0 0,3-15 164 0 0,-12 75-167 0 0,0 1-1 0 0,0-1 0 0 0,1 1 0 0 0,0 0 0 0 0,0 0 0 0 0,1 0 0 0 0,1 0 0 0 0,-1 1 1 0 0,8-8-1 0 0,-9 11-34 0 0,0 1 0 0 0,1 0 0 0 0,-1 0 1 0 0,1 1-1 0 0,0 0 0 0 0,0-1 0 0 0,0 1 1 0 0,0 1-1 0 0,1-1 0 0 0,-1 1 1 0 0,1 0-1 0 0,0 0 0 0 0,-1 1 0 0 0,1 0 1 0 0,0 0-1 0 0,9-1 0 0 0,-10 2 26 0 0,0 0-1 0 0,0 0 1 0 0,1 0 0 0 0,-1 1-1 0 0,0-1 1 0 0,0 1 0 0 0,0 0-1 0 0,0 1 1 0 0,6 2 0 0 0,-8-3 7 0 0,-1 1 1 0 0,1-1-1 0 0,0 1 1 0 0,-1 0-1 0 0,1 0 1 0 0,-1 0 0 0 0,0 1-1 0 0,1-1 1 0 0,-1 1-1 0 0,0-1 1 0 0,0 1-1 0 0,-1 0 1 0 0,1-1-1 0 0,-1 1 1 0 0,3 6-1 0 0,0 2 178 0 0,-1 0 1 0 0,0 1-1 0 0,0 0 0 0 0,-1-1 0 0 0,0 15 0 0 0,-2 63 760 0 0,0-25-593 0 0,4-3-556 0 0,3 0 0 0 0,3 0 0 0 0,2-1 0 0 0,26 77 0 0 0,-37-133-300 0 0,0-1 0 0 0,0 1 0 0 0,0 0 0 0 0,0-1-1 0 0,-1 6 1 0 0,0-9 223 0 0,0 1 0 0 0,-1-1-1 0 0,1 1 1 0 0,-1-1 0 0 0,1 0 0 0 0,0 0-1 0 0,-1 1 1 0 0,1-1 0 0 0,-1 0 0 0 0,1 0-1 0 0,-1 0 1 0 0,1 1 0 0 0,-1-1-1 0 0,1 0 1 0 0,-1 0 0 0 0,1 0 0 0 0,-1 0-1 0 0,1 0 1 0 0,-1 0 0 0 0,1 0-1 0 0,-1 0 1 0 0,1 0 0 0 0,-1 0 0 0 0,1 0-1 0 0,-2-1 1 0 0,0 1-647 0 0,0 0 0 0 0,1-1 0 0 0,-1 1 0 0 0,0 0 0 0 0,0-1 1 0 0,0 0-1 0 0,-3-1 0 0 0,-11-12-6432 0 0</inkml:trace>
</inkml:ink>
</file>

<file path=ppt/ink/ink2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7:02:37.2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38 7565 0 0,'0'0'5047'0'0,"0"-6"-5274"0"0,3-19-120 0 0,-1 18 0 0 0,1 9 225 0 0,1 3-67 0 0,21 36-6161 0 0,-25-41 6295 0 0,0 0-1 0 0,0-1 1 0 0,0 1 0 0 0,0 0-1 0 0,-1 0 1 0 0,1 0 0 0 0,0 0-1 0 0,0 0 1 0 0,0 0 0 0 0,0 0 0 0 0,0 0-1 0 0,0 0 1 0 0,-1 0 0 0 0,1 0-1 0 0,0 0 1 0 0,0 0 0 0 0,0 0 0 0 0,0 0-1 0 0,0 0 1 0 0,0 0 0 0 0,0 0-1 0 0,-1 1 1 0 0,1-1 0 0 0,0 0-1 0 0,0 0 1 0 0,0 0 0 0 0,0 0 0 0 0,0 0-1 0 0,0 0 1 0 0,0 0 0 0 0,0 0-1 0 0,0 0 1 0 0,-1 0 0 0 0,1 0 0 0 0,0 1-1 0 0,0-1 1 0 0,0 0 0 0 0,0 0-1 0 0,0 0 1 0 0,0 0 0 0 0,0 0 0 0 0,0 0-1 0 0,0 0 1 0 0,0 1 0 0 0,0-1-1 0 0,0 0 1 0 0,0 0 0 0 0,0 0-1 0 0,0 0 1 0 0,0 0 0 0 0,0 0 0 0 0,0 0-1 0 0,0 1 1 0 0,0-1 0 0 0,0 0-1 0 0,0 0 1 0 0,0 0 0 0 0,-33-13-1768 0 0</inkml:trace>
</inkml:ink>
</file>

<file path=ppt/ink/ink2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7:02:40.9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1 150 12 0 0,'0'0'7975'0'0,"6"-13"-6897"0"0,18-40 33 0 0,-22 48-737 0 0,1 0 0 0 0,-1 1 0 0 0,1-1 0 0 0,0 0 0 0 0,0 1 0 0 0,0 0 0 0 0,0 0 0 0 0,1 0-1 0 0,0 0 1 0 0,5-4 0 0 0,-8 7-347 0 0,-1 1-1 0 0,0 0 0 0 0,1 0 1 0 0,-1 0-1 0 0,0 0 1 0 0,0 0-1 0 0,1 0 0 0 0,-1-1 1 0 0,0 1-1 0 0,1 0 1 0 0,-1 0-1 0 0,1 0 0 0 0,-1 0 1 0 0,0 0-1 0 0,1 0 0 0 0,-1 0 1 0 0,0 0-1 0 0,1 1 1 0 0,-1-1-1 0 0,0 0 0 0 0,1 0 1 0 0,-1 0-1 0 0,0 0 1 0 0,0 0-1 0 0,1 0 0 0 0,-1 1 1 0 0,0-1-1 0 0,1 0 0 0 0,-1 0 1 0 0,0 0-1 0 0,0 1 1 0 0,1-1-1 0 0,-1 0 0 0 0,0 1 1 0 0,0-1-1 0 0,0 0 0 0 0,1 0 1 0 0,-1 1-1 0 0,0-1 1 0 0,0 0-1 0 0,0 1 0 0 0,0-1 1 0 0,0 0-1 0 0,1 1 1 0 0,5 18 261 0 0,-5-15-100 0 0,10 32 547 0 0,-2 0-1 0 0,6 47 0 0 0,0 77 26 0 0,-10-86-590 0 0,19 91-1 0 0,-24-162-163 0 0,3 10 40 0 0,0 0 1 0 0,0 0 0 0 0,1 0 0 0 0,1 0-1 0 0,9 18 1 0 0,-18-73 1194 0 0,-28-204-1143 0 0,5 27-179 0 0,-25 13 37 0 0,52 208-26 0 0,0 1 0 0 0,1-1-1 0 0,-1 0 1 0 0,0 1 0 0 0,0-1 0 0 0,-1 4-1 0 0,0 6-3 0 0,3 186 324 0 0,30 224 0 0 0,-30-406-240 0 0,-1-7 8 0 0,-1-1 0 0 0,2 0-1 0 0,-1 0 1 0 0,1 0 0 0 0,1 0 0 0 0,-1 0-1 0 0,5 8 1 0 0,-7-16-12 0 0,0 0 1 0 0,0 0-1 0 0,0 0 0 0 0,0 0 0 0 0,0 0 1 0 0,0 0-1 0 0,0 1 0 0 0,0-1 0 0 0,1 0 0 0 0,-1 0 1 0 0,0 0-1 0 0,0 0 0 0 0,0 0 0 0 0,0 0 1 0 0,0 0-1 0 0,0 0 0 0 0,1 0 0 0 0,-1 0 0 0 0,0 0 1 0 0,0 0-1 0 0,0 0 0 0 0,0 0 0 0 0,0 0 1 0 0,1 0-1 0 0,-1 0 0 0 0,0 0 0 0 0,0 0 0 0 0,0 0 1 0 0,0 0-1 0 0,0 0 0 0 0,1 0 0 0 0,-1 0 1 0 0,0 0-1 0 0,0 0 0 0 0,0 0 0 0 0,0 0 0 0 0,0 0 1 0 0,1 0-1 0 0,-1 0 0 0 0,0-1 0 0 0,0 1 1 0 0,0 0-1 0 0,0 0 0 0 0,0 0 0 0 0,0 0 0 0 0,0 0 1 0 0,0 0-1 0 0,0 0 0 0 0,1-1 0 0 0,-1 1 1 0 0,0 0-1 0 0,0 0 0 0 0,0 0 0 0 0,0 0 0 0 0,0 0 1 0 0,0-1-1 0 0,4-9 174 0 0,-4 9-161 0 0,28-76 178 0 0,25-119-1 0 0,-47 163-202 0 0,-1-1 1 0 0,-1 1-1 0 0,-2-1 0 0 0,-2 1 0 0 0,0-1 1 0 0,-9-49-1 0 0,9 101-351 0 0,-2 24 0 0 0,0-8 357 0 0,-3 134-961 0 0,5-114-2515 0 0,9 59 1 0 0,-5-81-1224 0 0,-3 1-2212 0 0</inkml:trace>
</inkml:ink>
</file>

<file path=ppt/ink/ink2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7:02:28.7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307 61 3436 0 0,'0'0'8705'0'0,"-15"-10"-7796"0"0,-45-30-55 0 0,59 39-808 0 0,-1 0 0 0 0,0 0 0 0 0,0 0 0 0 0,1 0 0 0 0,-1 0 0 0 0,0 0 0 0 0,0 0 0 0 0,0 1 0 0 0,0-1 0 0 0,0 1 0 0 0,0-1 0 0 0,0 1 0 0 0,-1 0 0 0 0,1 0 0 0 0,0 0 0 0 0,0 0 0 0 0,0 0 0 0 0,0 0 0 0 0,0 1 0 0 0,0-1 0 0 0,0 1 0 0 0,0-1 0 0 0,0 1 0 0 0,-2 1 0 0 0,0 0 57 0 0,-4 1 22 0 0,0 1 0 0 0,1 1 0 0 0,0-1-1 0 0,0 1 1 0 0,0 0 0 0 0,1 1-1 0 0,0 0 1 0 0,0 0 0 0 0,-9 12 0 0 0,3-2 10 0 0,1 0 1 0 0,0 1 0 0 0,-8 19 0 0 0,11-17-77 0 0,0 1 0 0 0,1 0 0 0 0,1 0 0 0 0,1 0 1 0 0,0 0-1 0 0,2 1 0 0 0,0 0 0 0 0,1 32 0 0 0,3-36-50 0 0,0-1 0 0 0,0 0 1 0 0,2 0-1 0 0,0 0 0 0 0,1 0 0 0 0,1-1 0 0 0,0 1 0 0 0,1-1 0 0 0,0 0 0 0 0,1-1 0 0 0,15 23 0 0 0,-7-17 3 0 0,1-1 0 0 0,1 0-1 0 0,1-1 1 0 0,1-1 0 0 0,0-1 0 0 0,1 0 0 0 0,0-2 0 0 0,1 0-1 0 0,1-1 1 0 0,38 15 0 0 0,-55-25 16 0 0,1-1-1 0 0,-1 1 1 0 0,1-2-1 0 0,0 1 1 0 0,0-1 0 0 0,0 0-1 0 0,-1 0 1 0 0,1 0-1 0 0,0-1 1 0 0,0 0 0 0 0,10-1-1 0 0,-15 1-7 0 0,0-1 0 0 0,-1 1 0 0 0,1-1-1 0 0,-1 1 1 0 0,1-1 0 0 0,0 1 0 0 0,-1-1 0 0 0,1 1-1 0 0,-1-1 1 0 0,1 0 0 0 0,-1 1 0 0 0,0-1-1 0 0,1 0 1 0 0,-1 1 0 0 0,0-1 0 0 0,1 0 0 0 0,-1 0-1 0 0,0 1 1 0 0,0-1 0 0 0,1 0 0 0 0,-1 0-1 0 0,0 1 1 0 0,0-1 0 0 0,0 0 0 0 0,0 0 0 0 0,0 1-1 0 0,0-1 1 0 0,-1-1 0 0 0,-3-23 219 0 0,1 20-217 0 0,-1-1 0 0 0,1 1 0 0 0,-1 0 1 0 0,1 0-1 0 0,-2 0 0 0 0,1 0 0 0 0,0 0 0 0 0,-1 1 0 0 0,0 0 0 0 0,0 0 0 0 0,0 0 1 0 0,0 1-1 0 0,-1 0 0 0 0,0 0 0 0 0,-9-4 0 0 0,-1 1-30 0 0,0 1 1 0 0,0 0-1 0 0,0 1 1 0 0,-30-3-1 0 0,39 6-77 0 0,0 0 0 0 0,-1 1 0 0 0,1-1 0 0 0,-1 2 0 0 0,1-1 0 0 0,-8 2 0 0 0,13-1-81 0 0,1-1 0 0 0,-1 1 0 0 0,1 0 0 0 0,-1-1 1 0 0,1 1-1 0 0,-1 0 0 0 0,1 0 0 0 0,-1 0 0 0 0,1 0 0 0 0,0 0 0 0 0,0 0 0 0 0,-1 0 0 0 0,1 0 0 0 0,0 0 1 0 0,0 1-1 0 0,0-1 0 0 0,0 1 0 0 0,0-1 0 0 0,0 0 0 0 0,1 1 0 0 0,-1 0 0 0 0,0-1 0 0 0,1 1 0 0 0,0-1 1 0 0,-1 1-1 0 0,1 0 0 0 0,0-1 0 0 0,-1 1 0 0 0,1 0 0 0 0,0-1 0 0 0,1 3 0 0 0,-2-3-137 0 0,1 0 0 0 0,0 0 0 0 0,0 0-1 0 0,0 0 1 0 0,0 0 0 0 0,1-1 0 0 0,-1 1 0 0 0,0 0 0 0 0,0 0-1 0 0,0 0 1 0 0,1 0 0 0 0,-1-1 0 0 0,0 1 0 0 0,1 0-1 0 0,-1 0 1 0 0,1-1 0 0 0,-1 1 0 0 0,1 0 0 0 0,-1-1-1 0 0,1 1 1 0 0,-1 0 0 0 0,2 0 0 0 0,12 5-5999 0 0</inkml:trace>
</inkml:ink>
</file>

<file path=ppt/ink/ink2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7:02:30.3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542 204 9653 0 0,'0'0'2181'0'0,"-10"-14"-1232"0"0,0-1-639 0 0,4 5-103 0 0,0 1 1 0 0,-1-1-1 0 0,0 1 1 0 0,-1 0-1 0 0,0 1 1 0 0,0 0-1 0 0,-13-9 1 0 0,4 5 37 0 0,0 2 1 0 0,0 0 0 0 0,-1 1-1 0 0,0 1 1 0 0,-1 1 0 0 0,1 0-1 0 0,-36-7 1 0 0,14 7 97 0 0,0 2 0 0 0,-74 0 1 0 0,107 5-321 0 0,1 0 1 0 0,-1 0-1 0 0,0 1 1 0 0,1 0-1 0 0,-1 0 1 0 0,-9 4-1 0 0,15-5-32 0 0,0 1 1 0 0,0-1-1 0 0,-1 1 0 0 0,1 0 0 0 0,0-1 0 0 0,0 1 1 0 0,0 0-1 0 0,-1 0 0 0 0,1 0 0 0 0,0 0 1 0 0,0 0-1 0 0,0 0 0 0 0,1 0 0 0 0,-1 0 0 0 0,0 0 1 0 0,0 0-1 0 0,1 0 0 0 0,-1 1 0 0 0,0-1 0 0 0,1 0 1 0 0,-1 1-1 0 0,1-1 0 0 0,0 0 0 0 0,-1 1 1 0 0,1-1-1 0 0,0 0 0 0 0,0 1 0 0 0,0-1 0 0 0,0 1 1 0 0,0-1-1 0 0,0 0 0 0 0,0 1 0 0 0,1-1 0 0 0,-1 1 1 0 0,0-1-1 0 0,1 0 0 0 0,0 3 0 0 0,1 0 1 0 0,0-1 0 0 0,-1 1-1 0 0,1-1 1 0 0,1 0 0 0 0,-1 1-1 0 0,0-1 1 0 0,1 0-1 0 0,4 4 1 0 0,26 21 18 0 0,-24-21-13 0 0,165 112 130 0 0,8 6 38 0 0,-150-99-186 0 0,51 54-1 0 0,-75-71 20 0 0,0 0 0 0 0,-1 0-1 0 0,0 0 1 0 0,-1 1-1 0 0,0 0 1 0 0,-1 1 0 0 0,0-1-1 0 0,0 1 1 0 0,-1 0 0 0 0,-1 0-1 0 0,3 14 1 0 0,-5-19 8 0 0,-1-1 0 0 0,1 0 0 0 0,-1 1 0 0 0,-1-1 1 0 0,1 0-1 0 0,-1 0 0 0 0,0 1 0 0 0,0-1 0 0 0,0 0 0 0 0,-1 0 0 0 0,0 0 1 0 0,0 0-1 0 0,-3 6 0 0 0,1-5 27 0 0,-1 1 0 0 0,1-1 0 0 0,-1-1 0 0 0,0 1 0 0 0,0-1 0 0 0,-1 1 0 0 0,0-2 0 0 0,-10 8 0 0 0,3-4 113 0 0,0-1 1 0 0,-1 0 0 0 0,-1-1-1 0 0,1 0 1 0 0,-1-1 0 0 0,1-1-1 0 0,-2 0 1 0 0,-22 2 0 0 0,27-5 37 0 0,0 0 0 0 0,-1-1 0 0 0,1 0 0 0 0,0 0 0 0 0,0-2 0 0 0,-12-2 0 0 0,20 4-139 0 0,0-1-1 0 0,0 0 1 0 0,0 0-1 0 0,0 0 1 0 0,1 0 0 0 0,-1 0-1 0 0,0-1 1 0 0,1 1-1 0 0,-1-1 1 0 0,1 0-1 0 0,-1 0 1 0 0,1 0-1 0 0,0 0 1 0 0,0 0-1 0 0,0 0 1 0 0,0-1-1 0 0,0 1 1 0 0,0-1-1 0 0,1 1 1 0 0,-1-1-1 0 0,1 0 1 0 0,0 0-1 0 0,0 1 1 0 0,0-1-1 0 0,0 0 1 0 0,0 0-1 0 0,0-4 1 0 0,1-2-52 0 0,0 0 1 0 0,0 1 0 0 0,0-1-1 0 0,1 0 1 0 0,1 0 0 0 0,0 1-1 0 0,0-1 1 0 0,0 1-1 0 0,1-1 1 0 0,0 1 0 0 0,1 0-1 0 0,0 0 1 0 0,9-13 0 0 0,3-2-78 0 0,1 1 1 0 0,1 0-1 0 0,22-20 1 0 0,-15 19 5 0 0,1 1-1 0 0,0 1 1 0 0,2 1 0 0 0,58-31 0 0 0,-41 29-864 0 0,2 2 1 0 0,81-24 0 0 0,-108 39-600 0 0,37-6 1 0 0,-1 8-3596 0 0,-14 1 338 0 0</inkml:trace>
</inkml:ink>
</file>

<file path=ppt/ink/ink2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7:02:37.5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91 59 4500 0 0,'0'0'7192'0'0,"-13"-9"-6922"0"0,-40-28-14 0 0,36 25-94 0 0,13 12-171 0 0,1 0-474 0 0,3 18-818 0 0,1-14 572 0 0,1 1 1 0 0,-1 0-1 0 0,1-1 0 0 0,0 0 1 0 0,0 1-1 0 0,1-1 0 0 0,-1 0 1 0 0,5 5-1 0 0,4-1-2412 0 0</inkml:trace>
</inkml:ink>
</file>

<file path=ppt/ink/ink2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7:02:29.2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50 215 6797 0 0,'0'0'4560'0'0,"-7"-13"-3582"0"0,-23-43 210 0 0,28 53-976 0 0,1-1 0 0 0,-1 0 0 0 0,0 0 1 0 0,1 0-1 0 0,0 0 0 0 0,0 0 0 0 0,0 0 0 0 0,0 0 0 0 0,1 0 0 0 0,0-1 0 0 0,-1 1 0 0 0,2 0 0 0 0,0-7 0 0 0,0 8-133 0 0,-1 0 0 0 0,1 0 0 0 0,1 0 0 0 0,-1 1 0 0 0,0-1 0 0 0,1 0 0 0 0,-1 1 0 0 0,1-1 0 0 0,0 1 1 0 0,0 0-1 0 0,0 0 0 0 0,0-1 0 0 0,0 1 0 0 0,5-3 0 0 0,3 0-28 0 0,0 0-1 0 0,0 0 1 0 0,0 1 0 0 0,0 0 0 0 0,1 1 0 0 0,-1 0 0 0 0,23-3 0 0 0,3 2 42 0 0,1 1 1 0 0,50 3-1 0 0,-79 0-75 0 0,0 1 0 0 0,0-1 0 0 0,0 1 0 0 0,0 1 0 0 0,0 0 0 0 0,-1 0 0 0 0,1 0 0 0 0,-1 1 0 0 0,1 0 0 0 0,-1 1 0 0 0,0 0-1 0 0,0 0 1 0 0,0 0 0 0 0,-1 1 0 0 0,0 0 0 0 0,0 0 0 0 0,0 0 0 0 0,0 1 0 0 0,-1 0 0 0 0,0 0 0 0 0,0 0 0 0 0,0 1 0 0 0,-1 0 0 0 0,0 0 0 0 0,-1 0 0 0 0,1 0 0 0 0,-1 1 0 0 0,-1-1 0 0 0,3 10 0 0 0,-1 4 80 0 0,-1-1 1 0 0,-1 1-1 0 0,-1-1 0 0 0,-1 1 1 0 0,-4 33-1 0 0,-25 103 248 0 0,3-23-222 0 0,16-24-52 0 0,7-63-975 0 0,-17 86 0 0 0,18-127 538 0 0,-13 45-1333 0 0,14-47 851 0 0,-1 0 0 0 0,1 0-1 0 0,-1 0 1 0 0,0 0 0 0 0,0-1 0 0 0,-1 1-1 0 0,1 0 1 0 0,-1-1 0 0 0,-5 6 0 0 0,-4-3-5360 0 0</inkml:trace>
</inkml:ink>
</file>

<file path=ppt/ink/ink2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7:02:29.5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26 176 1864 0 0,'0'0'11076'0'0,"-4"-14"-9919"0"0,-14-44-45 0 0,17 56-1071 0 0,1 1 0 0 0,-1 0-1 0 0,1 0 1 0 0,-1 0 0 0 0,1-1-1 0 0,0 1 1 0 0,0 0 0 0 0,0-1-1 0 0,0 1 1 0 0,0 0 0 0 0,0 0-1 0 0,0-1 1 0 0,0 1 0 0 0,0 0 0 0 0,1-1-1 0 0,-1 1 1 0 0,0 0 0 0 0,1 0-1 0 0,-1-1 1 0 0,1 1 0 0 0,-1 0-1 0 0,1 0 1 0 0,0 0 0 0 0,-1 0-1 0 0,1 0 1 0 0,0 0 0 0 0,0 0-1 0 0,0 0 1 0 0,0 0 0 0 0,0 0-1 0 0,0 0 1 0 0,0 1 0 0 0,0-1-1 0 0,0 0 1 0 0,0 1 0 0 0,1-1-1 0 0,-1 1 1 0 0,0-1 0 0 0,2 0-1 0 0,3-1 64 0 0,9-4-35 0 0,-1 1 0 0 0,1 1 0 0 0,-1 0 0 0 0,1 1 0 0 0,24-2 0 0 0,-22 3-42 0 0,277-21-108 0 0,-218 20-427 0 0,-5 0-1818 0 0,-24 3-3030 0 0,-36 0 1258 0 0</inkml:trace>
</inkml:ink>
</file>

<file path=ppt/ink/ink2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7:02:37.9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 13 7929 0 0,'0'0'5425'0'0,"-1"-3"-5887"0"0,-4-7 314 0 0,4 10 24 0 0,6 6-150 0 0,4 5-1175 0 0,1 0-1 0 0,12 11 0 0 0,-13-14-68 0 0,2 2-1461 0 0</inkml:trace>
</inkml:ink>
</file>

<file path=ppt/ink/ink2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7:02:38.2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 32 9157 0 0,'0'0'4564'0'0,"-13"-32"-5536"0"0,20 37 500 0 0,5 5 12 0 0,5-1-300 0 0,0 3-544 0 0,4 0-836 0 0,-6-2-1837 0 0</inkml:trace>
</inkml:ink>
</file>

<file path=ppt/ink/ink2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7:02:45.2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1627 415 2248 0 0,'0'0'5988'0'0,"-2"-13"-5413"0"0,-2-5-375 0 0,2 7 9 0 0,0 1 1 0 0,1 0-1 0 0,0-1 1 0 0,1-12-1 0 0,0 15 187 0 0,-1 0 0 0 0,1 0 0 0 0,-1 0 0 0 0,-1 0 0 0 0,-2-8 0 0 0,3 11-284 0 0,-1 1 0 0 0,0 0-1 0 0,0 0 1 0 0,0 0 0 0 0,0 0 0 0 0,-1 0 0 0 0,0 0 0 0 0,1 1 0 0 0,-1-1 0 0 0,-5-3 0 0 0,-86-77 1431 0 0,79 69-1354 0 0,-1 1 0 0 0,-29-20 0 0 0,35 28-183 0 0,0 0 1 0 0,-1 1 0 0 0,0 0-1 0 0,0 0 1 0 0,0 1 0 0 0,-16-3-1 0 0,-47-6 246 0 0,0 4-1 0 0,-144 0 0 0 0,197 11-195 0 0,0 1 1 0 0,0 1-1 0 0,0 1 0 0 0,0 0 1 0 0,-20 9-1 0 0,25-8 4 0 0,-11 4 36 0 0,1 1 0 0 0,0 1 0 0 0,1 1 1 0 0,-36 26-1 0 0,-86 76 460 0 0,126-95-490 0 0,0 1 0 0 0,1 1 0 0 0,1 0 0 0 0,2 2 0 0 0,0 0 1 0 0,-15 28-1 0 0,-70 165 416 0 0,59-120-263 0 0,-109 284 510 0 0,143-348-675 0 0,2 0 1 0 0,1 0-1 0 0,1 0 1 0 0,0 52-1 0 0,6-33 85 0 0,2 0 1 0 0,13 63-1 0 0,16 39-25 0 0,-25-130-87 0 0,1 0 0 0 0,2 0 1 0 0,0-1-1 0 0,17 27 0 0 0,-6-17 46 0 0,2-1 0 0 0,30 32-1 0 0,61 51 72 0 0,-87-90-74 0 0,0-2 0 0 0,54 35 0 0 0,-63-48-41 0 0,1 0 0 0 0,-1-1 0 0 0,2-1 0 0 0,-1 0 0 0 0,1-2 0 0 0,25 5 0 0 0,11-1 83 0 0,76 1 1 0 0,58-8-138 0 0,-172-3 25 0 0,27 0 12 0 0,0-2-1 0 0,-1-2 1 0 0,1-3 0 0 0,-1-1 0 0 0,-1-2-1 0 0,46-16 1 0 0,126-60 56 0 0,-169 64-40 0 0,0-1 1 0 0,63-45 0 0 0,-86 50-10 0 0,-1 0 0 0 0,-1-2 1 0 0,-1 0-1 0 0,-1-1 0 0 0,20-29 0 0 0,0-7 5 0 0,31-63 0 0 0,-42 67-43 0 0,39-103 0 0 0,-55 119-11 0 0,-2 0 0 0 0,-1-1-1 0 0,8-75 1 0 0,-13 46-26 0 0,-4-73-1 0 0,-1 114 52 0 0,-2-1 0 0 0,-1 1 0 0 0,-2 0-1 0 0,0 0 1 0 0,-18-45 0 0 0,-84-153-68 0 0,85 185 56 0 0,-2 0 1 0 0,-1 2-1 0 0,-46-49 0 0 0,57 70-10 0 0,-2 2 1 0 0,0 0-1 0 0,-36-23 0 0 0,-61-25-49 0 0,80 44 78 0 0,-85-39-96 0 0,111 54 66 0 0,0 1 1 0 0,-1-1 0 0 0,1 2 0 0 0,-1-1 0 0 0,1 1 0 0 0,-1 0 0 0 0,0 1-1 0 0,1 0 1 0 0,-12 1 0 0 0,2 1-33 0 0,0 1 0 0 0,1 1-1 0 0,-25 8 1 0 0,-13 9-453 0 0,0 3-1 0 0,2 1 1 0 0,1 3-1 0 0,-55 39 1 0 0,79-47-198 0 0,2 1 1 0 0,0 0-1 0 0,2 2 1 0 0,0 1-1 0 0,-21 29 1 0 0,27-29-1254 0 0,2 0 1 0 0,0 1-1 0 0,-17 40 1 0 0,9-6-3291 0 0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39:51.4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1 216 8749 0 0,'0'0'9477'0'0,"10"-14"-8045"0"0,33-45-343 0 0,-36 52-943 0 0,-1 0 0 0 0,1 1 0 0 0,0-1 0 0 0,0 2 0 0 0,1-1 0 0 0,0 1 0 0 0,0 0 0 0 0,0 1 0 0 0,1 0-1 0 0,-1 0 1 0 0,19-5 0 0 0,-9 3-98 0 0,13-4-109 0 0,63-11 0 0 0,-20 5-1664 0 0,-71 16 1321 0 0,17-7-1218 0 0,-10 0-4571 0 0,-7 0 902 0 0</inkml:trace>
</inkml:ink>
</file>

<file path=ppt/ink/ink2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7:02:46.5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276 239 2608 0 0,'0'0'5879'0'0,"-4"-14"-4614"0"0,-12-49-126 0 0,11 42 35 0 0,1-1 0 0 0,1 1 0 0 0,1-1 0 0 0,1-33 0 0 0,1 35 86 0 0,-10 99 420 0 0,7 84-751 0 0,34 310-1 0 0,22-218-807 0 0,-30-156-32 0 0,13 108-1 0 0,-11 239 208 0 0,-19-286-148 0 0,-4 108-113 0 0,-1-31-13 0 0,17-88 9 0 0,-3-40 2 0 0,-52-169-598 0 0,-15-33-43 0 0,-72-123-258 0 0,92 168 823 0 0,-1 1 1 0 0,-51-55 0 0 0,64 82 156 0 0,-29-24 0 0 0,43 42 9 0 0,6 8-169 0 0,6 8 9 0 0,19 29 215 0 0,2-2 0 0 0,2-1 0 0 0,2-2 1 0 0,1 0-1 0 0,2-3 0 0 0,2 0 0 0 0,50 37 1 0 0,-73-63-118 0 0,0 1 1 0 0,1-2-1 0 0,0 0 0 0 0,0 0 1 0 0,1-2-1 0 0,0 1 1 0 0,0-2-1 0 0,23 5 0 0 0,-28-7 0 0 0,1-2 1 0 0,0 0-1 0 0,0 0 0 0 0,0-1 0 0 0,0 0 0 0 0,0-1 0 0 0,0 0 0 0 0,-1-1 0 0 0,1 0 0 0 0,0 0 1 0 0,-1-2-1 0 0,1 1 0 0 0,12-7 0 0 0,-10 3-42 0 0,0 0 1 0 0,0-1 0 0 0,-1-1-1 0 0,0 0 1 0 0,0-1 0 0 0,19-21-1 0 0,-25 25-285 0 0,0-2-1 0 0,-1 1 1 0 0,0-1-1 0 0,0 0 1 0 0,0 0-1 0 0,-1 0 0 0 0,0-1 1 0 0,-1 1-1 0 0,0-1 1 0 0,0 0-1 0 0,-1 0 1 0 0,1-12-1 0 0,-2 15-374 0 0</inkml:trace>
</inkml:ink>
</file>

<file path=ppt/ink/ink2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7:02:47.0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195 396 980 0 0,'0'0'9029'0'0,"-3"-13"-7858"0"0,-9-41 82 0 0,12 52-1078 0 0,-1 1-1 0 0,1-1 1 0 0,0 0 0 0 0,-1 1-1 0 0,0-1 1 0 0,1 1-1 0 0,-1-1 1 0 0,0 1 0 0 0,0 0-1 0 0,0-1 1 0 0,0 1 0 0 0,0 0-1 0 0,0 0 1 0 0,-1-2-1 0 0,1 3-108 0 0,1-1 0 0 0,-1 1 0 0 0,0 0 0 0 0,1 0 0 0 0,-1-1 0 0 0,0 1 0 0 0,1 0-1 0 0,-1 0 1 0 0,0 0 0 0 0,0 0 0 0 0,1-1 0 0 0,-1 1 0 0 0,0 0 0 0 0,1 0 0 0 0,-1 1-1 0 0,0-1 1 0 0,0 0 0 0 0,1 0 0 0 0,-1 0 0 0 0,0 0 0 0 0,0 1 0 0 0,-2 1 68 0 0,-1 0 0 0 0,1 0 1 0 0,0 0-1 0 0,0 0 0 0 0,0 0 1 0 0,0 1-1 0 0,-3 4 0 0 0,5-6-90 0 0,-13 14 297 0 0,2 1 0 0 0,-1 0 0 0 0,2 1 0 0 0,0 0 1 0 0,1 1-1 0 0,1 0 0 0 0,-14 38 0 0 0,18-41-275 0 0,1 0-1 0 0,1 0 0 0 0,0 0 1 0 0,1 1-1 0 0,0-1 0 0 0,1 1 1 0 0,1-1-1 0 0,1 1 0 0 0,0-1 1 0 0,1 1-1 0 0,4 16 0 0 0,-2-21-52 0 0,0 0 0 0 0,0 0 0 0 0,0 0 0 0 0,2-1 0 0 0,-1 0 0 0 0,1 0 0 0 0,1-1 0 0 0,0 1 0 0 0,0-1 0 0 0,1-1 0 0 0,0 1 0 0 0,0-1 0 0 0,1-1 0 0 0,0 0 0 0 0,0 0 0 0 0,1 0-1 0 0,0-2 1 0 0,0 1 0 0 0,0-1 0 0 0,15 5 0 0 0,-10-5-3 0 0,0-1 0 0 0,-1 0-1 0 0,2-1 1 0 0,-1-1 0 0 0,0 0-1 0 0,0-1 1 0 0,1 0-1 0 0,-1-2 1 0 0,0 0 0 0 0,0 0-1 0 0,1-1 1 0 0,-1-1 0 0 0,0-1-1 0 0,28-11 1 0 0,-27 8-25 0 0,0 0 0 0 0,-1-2 0 0 0,0 0 0 0 0,0-1 0 0 0,-1 0 1 0 0,19-18-1 0 0,-26 20-6 0 0,1 1 1 0 0,-1-1-1 0 0,-1-1 1 0 0,1 1-1 0 0,-2-1 1 0 0,1 0-1 0 0,-1-1 1 0 0,0 1-1 0 0,-1-1 1 0 0,0 0-1 0 0,-1 0 1 0 0,3-11-1 0 0,-4 0-35 0 0,0 1 1 0 0,0-1-1 0 0,-2 1 0 0 0,-1-1 0 0 0,0 0 1 0 0,-2 1-1 0 0,0 0 0 0 0,-7-23 0 0 0,-2 4-36 0 0,-1 0 0 0 0,-2 1 0 0 0,-22-39 0 0 0,23 51 69 0 0,-1 1 0 0 0,-1 0 1 0 0,0 2-1 0 0,-2 0 0 0 0,-32-32 1 0 0,40 46 24 0 0,0 0-1 0 0,0 0 1 0 0,-1 1 0 0 0,0 0 0 0 0,-1 1 0 0 0,0 1-1 0 0,0-1 1 0 0,0 2 0 0 0,0 0 0 0 0,-1 0 0 0 0,0 1-1 0 0,0 1 1 0 0,0 0 0 0 0,-16-1 0 0 0,20 4 26 0 0,0-1 1 0 0,1 1-1 0 0,-1 1 1 0 0,0 0-1 0 0,1 0 0 0 0,-1 0 1 0 0,1 1-1 0 0,-1 1 1 0 0,-8 2-1 0 0,14-3-12 0 0,-1 0-1 0 0,0 1 1 0 0,1-1 0 0 0,-1 0-1 0 0,1 1 1 0 0,-1 0 0 0 0,1 0-1 0 0,0 0 1 0 0,1 0 0 0 0,-1 1-1 0 0,0-1 1 0 0,1 1-1 0 0,0-1 1 0 0,-1 1 0 0 0,2 0-1 0 0,-1 0 1 0 0,0 0 0 0 0,1 0-1 0 0,0 0 1 0 0,-2 6 0 0 0,2-1 23 0 0,0 1 0 0 0,0 0 0 0 0,1 0 0 0 0,0-1 0 0 0,0 1 0 0 0,1 0 0 0 0,1 0 0 0 0,0-1 0 0 0,0 1 0 0 0,1 0 0 0 0,0-1 0 0 0,5 11 0 0 0,5 7 110 0 0,1-1-1 0 0,30 42 0 0 0,4-2 444 0 0,110 114-1 0 0,82 34-598 0 0,-216-194-924 0 0,13 10-618 0 0,-24-22-2997 0 0,2-1-3689 0 0</inkml:trace>
</inkml:ink>
</file>

<file path=ppt/ink/ink2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7:02:47.5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0 106 3452 0 0,'0'0'9232'0'0,"17"-11"-8126"0"0,58-34 13 0 0,-65 39-849 0 0,1 1 0 0 0,1 0 0 0 0,-1 0 0 0 0,1 1 0 0 0,-1 1 0 0 0,1 0 0 0 0,0 0 0 0 0,18-1 0 0 0,-18 3-69 0 0,-3 0-44 0 0,83-8 1116 0 0,-83 9-1152 0 0,0 0-1 0 0,0 0 1 0 0,0 1 0 0 0,0 1-1 0 0,0-1 1 0 0,0 1 0 0 0,17 7-1 0 0,-24-8-105 0 0,1 0 0 0 0,-1 0-1 0 0,1 1 1 0 0,-1-1 0 0 0,0 1 0 0 0,1 0 0 0 0,-1 0-1 0 0,0-1 1 0 0,0 2 0 0 0,0-1 0 0 0,-1 0-1 0 0,1 0 1 0 0,0 0 0 0 0,-1 1 0 0 0,1-1 0 0 0,-1 1-1 0 0,0-1 1 0 0,0 1 0 0 0,0 0 0 0 0,0-1-1 0 0,0 1 1 0 0,-1 0 0 0 0,1 0 0 0 0,-1 0 0 0 0,0-1-1 0 0,0 1 1 0 0,0 0 0 0 0,0 0 0 0 0,0 0-1 0 0,-1-1 1 0 0,1 1 0 0 0,-2 3 0 0 0,-2 9 40 0 0,-1-1 0 0 0,0 0 1 0 0,-1 0-1 0 0,-14 23 1 0 0,12-21 11 0 0,-10 17 51 0 0,-9 17 48 0 0,-21 56 0 0 0,42-91-87 0 0,1 0 1 0 0,0 1-1 0 0,1-1 1 0 0,1 1 0 0 0,1 0-1 0 0,0 0 1 0 0,1 0-1 0 0,2 26 1 0 0,-1-39-42 0 0,0-1 1 0 0,1 1-1 0 0,0 0 1 0 0,0 0-1 0 0,0 0 1 0 0,0 0-1 0 0,0-1 1 0 0,0 1-1 0 0,1-1 1 0 0,0 1-1 0 0,-1-1 1 0 0,1 1-1 0 0,0-1 1 0 0,0 0-1 0 0,0 0 0 0 0,0 0 1 0 0,0 0-1 0 0,1 0 1 0 0,-1 0-1 0 0,1-1 1 0 0,-1 1-1 0 0,1-1 1 0 0,0 0-1 0 0,-1 1 1 0 0,1-1-1 0 0,0 0 1 0 0,4 0-1 0 0,7 2 57 0 0,0-1 0 0 0,0 0-1 0 0,0-1 1 0 0,20-1 0 0 0,-28 0-78 0 0,20 0 52 0 0,-1-2 0 0 0,46-10-1 0 0,50-19-20 0 0,-13 2-197 0 0,-99 27 37 0 0,-5 2-87 0 0,1-1-1 0 0,-1 0 1 0 0,1 0 0 0 0,-1-1-1 0 0,0 1 1 0 0,1-1 0 0 0,3-3-1 0 0,-8 5 130 0 0,0 0-1 0 0,0 0 0 0 0,0 0 1 0 0,0-1-1 0 0,-1 1 1 0 0,1 0-1 0 0,0 0 0 0 0,0 0 1 0 0,0-1-1 0 0,0 1 0 0 0,-1 0 1 0 0,1 0-1 0 0,0 0 1 0 0,0 0-1 0 0,0 0 0 0 0,-1-1 1 0 0,1 1-1 0 0,0 0 0 0 0,0 0 1 0 0,0 0-1 0 0,-1 0 1 0 0,1 0-1 0 0,0 0 0 0 0,0 0 1 0 0,-1 0-1 0 0,1 0 0 0 0,0 0 1 0 0,0 0-1 0 0,-1 0 0 0 0,1 0 1 0 0,0 0-1 0 0,0 0 1 0 0,-1 0-1 0 0,-10-1-1153 0 0,-40-1-7932 0 0,22 2 3078 0 0</inkml:trace>
</inkml:ink>
</file>

<file path=ppt/ink/ink2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7:02:54.3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5807 1817 156 0 0,'0'0'886'0'0,"0"-4"-695"0"0,0-16 2600 0 0,-16 15 138 0 0,13 4-2401 0 0,0 0 0 0 0,0-1 0 0 0,1 1 1 0 0,-1-1-1 0 0,1 1 0 0 0,-1-1 0 0 0,-2-3 1 0 0,5 5-515 0 0,-8-8 3265 0 0,8 15-2488 0 0,0 48-62 0 0,-13 110 1 0 0,-4-31-314 0 0,16-72-311 0 0,2-34 57 0 0,-1-27-31 0 0,-16 3 165 0 0,-3 1-146 0 0,-315-5 1133 0 0,313 2-1280 0 0,0 1-1 0 0,0 0 1 0 0,1 2-1 0 0,-32 10 1 0 0,15-4 0 0 0,-177 36 43 0 0,-3-16-35 0 0,214-31-11 0 0,-102 9 66 0 0,-110-4 1 0 0,108-5-41 0 0,-105 13-1 0 0,-249 33-1 0 0,112-23 32 0 0,291-18-43 0 0,-252 16 196 0 0,-52 9-267 0 0,220-15 60 0 0,-99 15 0 0 0,28-3 44 0 0,106-16-28 0 0,10 1 9 0 0,-293 45-118 0 0,226-25 66 0 0,103-20 30 0 0,-200 27 15 0 0,-18-4 0 0 0,191-24-29 0 0,-61 5-10 0 0,108-12 7 0 0,23-2 22 0 0,1-1 1 0 0,-1 0-1 0 0,-19-3 0 0 0,33 2-9 0 0,1-1 0 0 0,-1 0 0 0 0,1 0 0 0 0,-1-1 0 0 0,1 1 0 0 0,0-1 0 0 0,-1 0 0 0 0,1 0 0 0 0,0 0 0 0 0,0 0 0 0 0,0 0 0 0 0,1-1 0 0 0,-1 1 0 0 0,1-1 0 0 0,-1 0 0 0 0,1 1 0 0 0,0-1 0 0 0,-3-6 0 0 0,-3-5-26 0 0,0-1 0 0 0,-9-29-1 0 0,11 29 27 0 0,-25-90-81 0 0,24 75 65 0 0,-2 0 0 0 0,-22-52 0 0 0,26 70 16 0 0,0-1 0 0 0,0 0 0 0 0,1 0 0 0 0,-4-23 0 0 0,-2-54 8 0 0,0-3 48 0 0,-1 40-58 0 0,6 30-17 0 0,0 1-1 0 0,2-1 1 0 0,-1-30-1 0 0,5 30 1 0 0,1 0 0 0 0,2 0-1 0 0,6-24 1 0 0,-4 22 22 0 0,-2 1 0 0 0,3-35 0 0 0,-6 28 20 0 0,-2 0 0 0 0,-8-51 0 0 0,6 63-46 0 0,1-1-1 0 0,1 1 1 0 0,1-29 0 0 0,1 36 1 0 0,0 0-1 0 0,1 0 1 0 0,1 0 0 0 0,0 0 0 0 0,1 0-1 0 0,8-19 1 0 0,69-132-87 0 0,130-197 0 0 0,-163 297 95 0 0,5-8 37 0 0,-31 37-19 0 0,48-58 1 0 0,-58 79-27 0 0,0 0 0 0 0,1 2 1 0 0,0 0-1 0 0,1 0 0 0 0,0 1 1 0 0,1 1-1 0 0,15-8 0 0 0,39-14-25 0 0,107-31 0 0 0,77-6 25 0 0,-79 23 36 0 0,35-8 10 0 0,38-9-11 0 0,129-3-107 0 0,65 13 146 0 0,-149 13-23 0 0,83 7-38 0 0,-123 28-5 0 0,-96 4 25 0 0,438 5 70 0 0,-302-5-21 0 0,-190-6-64 0 0,54 0-17 0 0,-91 6-12 0 0,147 3 13 0 0,-127 1 26 0 0,-80-4-21 0 0,0 0 0 0 0,0 0 0 0 0,0 0-1 0 0,0 1 1 0 0,0 0 0 0 0,0 0 0 0 0,0 0 0 0 0,0 0-1 0 0,-1 1 1 0 0,8 3 0 0 0,7 9 10 0 0,-1 1 1 0 0,21 23-1 0 0,-21-20 78 0 0,34 26 0 0 0,24 4 14 0 0,-37-26-57 0 0,-36-19-34 0 0,0-1-1 0 0,1 1 1 0 0,-1 0 0 0 0,-1 0-1 0 0,1 0 1 0 0,0 0 0 0 0,-1 1-1 0 0,1-1 1 0 0,-1 1 0 0 0,0-1-1 0 0,0 1 1 0 0,-1 0 0 0 0,1 0-1 0 0,-1 0 1 0 0,2 6 0 0 0,1 8 64 0 0,-1 1 0 0 0,1 22 1 0 0,-2-18-34 0 0,28 211 300 0 0,-5-35-106 0 0,-20-132-49 0 0,-5 84 0 0 0,-3-94-118 0 0,1-18 52 0 0,1 0 0 0 0,7 56 1 0 0,17 107 440 0 0,-5 259 1 0 0,-24-267 1125 0 0,3-194-1954 0 0,0-1 13 0 0,0 0 0 0 0,0 0-1 0 0,0-1 1 0 0,0 1 0 0 0,0-1 0 0 0,0 1 0 0 0,1-1 0 0 0,-5-3 0 0 0,-4-3-431 0 0,5 5 180 0 0,-1 0-1 0 0,1 1 0 0 0,0-1 0 0 0,-1 1 0 0 0,1 1 0 0 0,-1-1 0 0 0,0 1 0 0 0,1 0 0 0 0,-1 1 0 0 0,-7 0 0 0 0,5 0-1007 0 0,0 0 0 0 0,0 2-1 0 0,0-1 1 0 0,-12 4 0 0 0,-17 8-4229 0 0</inkml:trace>
</inkml:ink>
</file>

<file path=ppt/ink/ink2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7:02:55.4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 98 4736 0 0,'0'0'6782'0'0,"-2"-13"-5717"0"0,-11-69 1667 0 0,14 82-2685 0 0,-1 0 0 0 0,0 0 0 0 0,0 0 1 0 0,0 0-1 0 0,0 0 0 0 0,0 1 0 0 0,0-1 1 0 0,0 0-1 0 0,0 0 0 0 0,0 0 0 0 0,0 0 0 0 0,1 0 1 0 0,-1 0-1 0 0,0 0 0 0 0,0 0 0 0 0,0 0 1 0 0,0 0-1 0 0,0 0 0 0 0,0 0 0 0 0,0 0 1 0 0,0 0-1 0 0,0-1 0 0 0,1 1 0 0 0,-1 0 0 0 0,0 0 1 0 0,0 0-1 0 0,0 0 0 0 0,0 0 0 0 0,0 0 1 0 0,0 0-1 0 0,0 0 0 0 0,0 0 0 0 0,0 0 1 0 0,0 0-1 0 0,0 0 0 0 0,0 0 0 0 0,0 0 0 0 0,0 0 1 0 0,1-1-1 0 0,-1 1 0 0 0,0 0 0 0 0,0 0 1 0 0,0 0-1 0 0,0 0 0 0 0,0 0 0 0 0,0 0 1 0 0,0 0-1 0 0,0 0 0 0 0,0 0 0 0 0,0 0 0 0 0,0-1 1 0 0,0 1-1 0 0,0 0 0 0 0,0 0 0 0 0,0 0 1 0 0,0 0-1 0 0,0 0 0 0 0,0 0 0 0 0,0 0 0 0 0,0 0 1 0 0,-1 0-1 0 0,1-1 0 0 0,0 1 0 0 0,0 0 1 0 0,0 0-1 0 0,0 0 0 0 0,0 0 0 0 0,9 9 531 0 0,9 14-656 0 0,5 14 303 0 0,-2 1 0 0 0,20 47 0 0 0,14 27-148 0 0,-35-74-189 0 0,32 51 233 0 0,-42-75-865 0 0,0 1 1 0 0,1-2-1 0 0,23 23 1 0 0,-16-26-1813 0 0,-17-9 2286 0 0,0-1 0 0 0,-1 0-1 0 0,1 1 1 0 0,0-1 0 0 0,-1 0 0 0 0,1 0-1 0 0,0 0 1 0 0,0 0 0 0 0,-1 0-1 0 0,1 0 1 0 0,0 0 0 0 0,0 0 0 0 0,-1 0-1 0 0,1 0 1 0 0,0 0 0 0 0,0 0 0 0 0,-1 0-1 0 0,1-1 1 0 0,0 1 0 0 0,-1 0 0 0 0,1-1-1 0 0,0 1 1 0 0,-1 0 0 0 0,1-1 0 0 0,0 1-1 0 0,0-1 1 0 0,6-15-5198 0 0</inkml:trace>
</inkml:ink>
</file>

<file path=ppt/ink/ink2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7:02:56.0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0 530 1396 0 0,'0'0'2188'0'0,"9"-12"-1335"0"0,25-40 7 0 0,-26 40 265 0 0,-1-1 0 0 0,0 0 0 0 0,7-21 0 0 0,-2 8 461 0 0,-7 13-699 0 0,-1-1 1 0 0,0 1-1 0 0,-1-1 0 0 0,2-13 1 0 0,6-25 1127 0 0,-8 45-1946 0 0,0 0-1 0 0,0 0 1 0 0,1 0 0 0 0,0 0 0 0 0,0 0-1 0 0,0 1 1 0 0,1 0 0 0 0,0 0-1 0 0,6-5 1 0 0,9-9 31 0 0,25-17-1 0 0,-22 18 9 0 0,2 1 1 0 0,0 2-1 0 0,53-27 0 0 0,-73 41-117 0 0,0 0-1 0 0,0 1 1 0 0,0-1-1 0 0,-1 1 1 0 0,2 0 0 0 0,-1 0-1 0 0,0 1 1 0 0,0-1-1 0 0,0 1 1 0 0,9 1-1 0 0,-10 0 2 0 0,0 0 0 0 0,0 0-1 0 0,-1 0 1 0 0,1 1 0 0 0,-1-1-1 0 0,1 1 1 0 0,-1 0 0 0 0,1 0-1 0 0,-1 0 1 0 0,0 0 0 0 0,0 0 0 0 0,0 1-1 0 0,0 0 1 0 0,4 4 0 0 0,-1 2 11 0 0,0-1 0 0 0,0 2 0 0 0,-1-1 0 0 0,0 0-1 0 0,-1 1 1 0 0,0 0 0 0 0,-1 0 0 0 0,1 1 0 0 0,-2-1 0 0 0,0 0 0 0 0,1 13 0 0 0,1 17 37 0 0,-3 64-1 0 0,-2-77-21 0 0,-4 26 17 0 0,3-38 46 0 0,1-1 0 0 0,0 1-1 0 0,1 0 1 0 0,2 22 0 0 0,-2-37-64 0 0,1 1 0 0 0,-1 0 0 0 0,0-1 0 0 0,0 1-1 0 0,1 0 1 0 0,-1-1 0 0 0,0 1 0 0 0,1-1 0 0 0,-1 1 0 0 0,1-1 0 0 0,-1 1-1 0 0,1-1 1 0 0,-1 1 0 0 0,1-1 0 0 0,-1 1 0 0 0,1-1 0 0 0,-1 0 0 0 0,1 1-1 0 0,0-1 1 0 0,-1 0 0 0 0,1 0 0 0 0,0 1 0 0 0,-1-1 0 0 0,1 0 0 0 0,0 0-1 0 0,-1 0 1 0 0,1 0 0 0 0,0 0 0 0 0,-1 0 0 0 0,1 0 0 0 0,0 0 0 0 0,-1 0-1 0 0,1 0 1 0 0,0 0 0 0 0,-1 0 0 0 0,1 0 0 0 0,1-1 0 0 0,1 0 123 0 0,1 0 0 0 0,-1 0 1 0 0,1 0-1 0 0,-1-1 0 0 0,6-2 0 0 0,16-14 65 0 0,-2 0 0 0 0,0-1 0 0 0,22-25 0 0 0,-7 7-163 0 0,-25 25-100 0 0,112-113-816 0 0,-119 119 136 0 0,1 0-1 0 0,0 0 1 0 0,0 0-1 0 0,1 1 1 0 0,11-6-1 0 0,-10 6-1279 0 0,-1-1-1 0 0,1 0 1 0 0,-1 0-1 0 0,14-13 1 0 0,-4-4-4120 0 0</inkml:trace>
</inkml:ink>
</file>

<file path=ppt/ink/ink2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7:02:56.6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54 468 380 0 0,'0'0'15263'0'0,"-9"-13"-14634"0"0,-4-4-388 0 0,-12-23 0 0 0,24 38-220 0 0,0 0-1 0 0,0 1 1 0 0,0-1 0 0 0,1 0-1 0 0,-1 0 1 0 0,1 0 0 0 0,-1 0-1 0 0,1 0 1 0 0,0 0-1 0 0,0 0 1 0 0,0 0 0 0 0,0 0-1 0 0,0 0 1 0 0,0 0 0 0 0,1 0-1 0 0,-1 0 1 0 0,1 0-1 0 0,-1 0 1 0 0,1 1 0 0 0,0-1-1 0 0,-1 0 1 0 0,1 0-1 0 0,0 1 1 0 0,0-1 0 0 0,1 0-1 0 0,0-1 1 0 0,3-6 70 0 0,25-41 312 0 0,2 2 0 0 0,2 0 1 0 0,52-55-1 0 0,-72 88-332 0 0,-1 0-1 0 0,2 0 1 0 0,26-19 0 0 0,-40 33-74 0 0,1 0 1 0 0,-1 0-1 0 0,0 0 0 0 0,1 0 1 0 0,-1 0-1 0 0,1 1 0 0 0,-1-1 1 0 0,1 1-1 0 0,-1-1 1 0 0,1 1-1 0 0,-1 0 0 0 0,1-1 1 0 0,0 1-1 0 0,-1 0 0 0 0,1 0 1 0 0,-1 0-1 0 0,1 0 1 0 0,0 0-1 0 0,-1 1 0 0 0,4 0 1 0 0,-3 0-7 0 0,-1 0 0 0 0,1 0 1 0 0,0 0-1 0 0,0 0 1 0 0,-1 1-1 0 0,1-1 0 0 0,-1 1 1 0 0,1-1-1 0 0,-1 1 0 0 0,1-1 1 0 0,-1 1-1 0 0,0 0 0 0 0,2 3 1 0 0,1 5-27 0 0,0 0-1 0 0,0 1 1 0 0,-1-1 0 0 0,3 21 0 0 0,-2-9 37 0 0,-2-6 8 0 0,1-1 0 0 0,1 1 0 0 0,9 24 0 0 0,-11-36-5 0 0,0 1 0 0 0,0-1 0 0 0,1 1 0 0 0,0-1 0 0 0,0 0-1 0 0,0 0 1 0 0,0 0 0 0 0,0-1 0 0 0,1 1 0 0 0,0-1 0 0 0,0 1-1 0 0,0-1 1 0 0,0 0 0 0 0,0-1 0 0 0,9 5 0 0 0,11 2 123 0 0,0-2 0 0 0,32 7 0 0 0,-6-1 60 0 0,-21-5-58 0 0,33 14-1 0 0,-53-18-74 0 0,0 0 1 0 0,1 1-1 0 0,-2 0 0 0 0,1 1 0 0 0,-1 0 1 0 0,1 1-1 0 0,8 8 0 0 0,-15-12-33 0 0,1-1 0 0 0,-1 1 0 0 0,0 0 1 0 0,-1 0-1 0 0,1 0 0 0 0,0 0 0 0 0,-1 0 0 0 0,0 0 0 0 0,0 0 0 0 0,1 0 0 0 0,-2 0 0 0 0,1 1 0 0 0,0 3 1 0 0,0-1 6 0 0,-1 0 0 0 0,0-1 0 0 0,-1 1 0 0 0,0-1 0 0 0,1 1 1 0 0,-2-1-1 0 0,-1 8 0 0 0,-3 3-1 0 0,-1 0-1 0 0,-1-1 1 0 0,0 0 0 0 0,-12 16 0 0 0,-2 3-814 0 0,-1-1-1 0 0,-1-2 1 0 0,-33 34 0 0 0,57-65 785 0 0,-13 10-1483 0 0,13-10 1387 0 0,0 0 1 0 0,-1 1 0 0 0,1-1 0 0 0,0 0-1 0 0,0 0 1 0 0,0 0 0 0 0,0 0-1 0 0,0 0 1 0 0,-1 1 0 0 0,1-1-1 0 0,0 0 1 0 0,0 0 0 0 0,0 0 0 0 0,-1 0-1 0 0,1 0 1 0 0,0 0 0 0 0,0 0-1 0 0,0 0 1 0 0,-1 0 0 0 0,1 0-1 0 0,0 0 1 0 0,0 0 0 0 0,-1 0-1 0 0,1 0 1 0 0,0 0 0 0 0,0 0 0 0 0,0 0-1 0 0,-1 0 1 0 0,1 0 0 0 0,0 0-1 0 0,0 0 1 0 0,0 0 0 0 0,-1 0-1 0 0,1 0 1 0 0,0 0 0 0 0,0 0 0 0 0,0-1-1 0 0,-1 1 1 0 0,1 0 0 0 0,0 0-1 0 0,0 0 1 0 0,0 0 0 0 0,0 0-1 0 0,0-1 1 0 0,-1 1 0 0 0,1 0-1 0 0,0 0 1 0 0,0 0 0 0 0,0-1 0 0 0,0 1-1 0 0,0 0 1 0 0,0 0 0 0 0,0 0-1 0 0,0-1 1 0 0,0 1 0 0 0,0 0-1 0 0,0 0 1 0 0,0 0 0 0 0,0-1 0 0 0,0 1-1 0 0,0 0 1 0 0,0-1 0 0 0,0-7-4135 0 0</inkml:trace>
</inkml:ink>
</file>

<file path=ppt/ink/ink2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7:02:57.0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10 120 6125 0 0,'0'0'2874'0'0,"4"-15"-1859"0"0,15-46 73 0 0,-8 31 290 0 0,-10 29-1238 0 0,-1-1 0 0 0,1 1-1 0 0,0 0 1 0 0,0 0 0 0 0,0 0 0 0 0,-1 0 0 0 0,1 0 0 0 0,0 0 0 0 0,0 1 0 0 0,2-3 0 0 0,-3 3-116 0 0,0 0 1 0 0,1 0 0 0 0,-1 0 0 0 0,0 0 0 0 0,0 0 0 0 0,0 0-1 0 0,0 0 1 0 0,0 0 0 0 0,0 0 0 0 0,0 0 0 0 0,0 0-1 0 0,1 0 1 0 0,-1 0 0 0 0,0 0 0 0 0,0 0 0 0 0,0 0 0 0 0,0 0-1 0 0,0 0 1 0 0,0 0 0 0 0,0 0 0 0 0,1 0 0 0 0,-1 0-1 0 0,0 0 1 0 0,0 0 0 0 0,0 0 0 0 0,0 0 0 0 0,0 0 0 0 0,0 0-1 0 0,0 0 1 0 0,0 0 0 0 0,1 0 0 0 0,-1 0 0 0 0,0 0-1 0 0,0 0 1 0 0,0 0 0 0 0,0 1 0 0 0,0-1 0 0 0,0 0 0 0 0,0 0-1 0 0,0 0 1 0 0,2 7 416 0 0,-1 13-149 0 0,-1-15-59 0 0,-3 33 450 0 0,-1-1 0 0 0,-16 69 1 0 0,3-25-236 0 0,10-43-339 0 0,2 0 0 0 0,2 1 0 0 0,1 0 0 0 0,6 68 0 0 0,-2-94-103 0 0,0-1 0 0 0,1 0 0 0 0,1 0-1 0 0,0 0 1 0 0,1-1 0 0 0,0 1 0 0 0,0-1 0 0 0,2 0-1 0 0,-1-1 1 0 0,1 0 0 0 0,1 0 0 0 0,0 0 0 0 0,0-1 0 0 0,1 0-1 0 0,0 0 1 0 0,0-1 0 0 0,1 0 0 0 0,0-1 0 0 0,1 0-1 0 0,-1-1 1 0 0,1 0 0 0 0,1-1 0 0 0,-1 0 0 0 0,1 0-1 0 0,0-1 1 0 0,0-1 0 0 0,0 0 0 0 0,18 2 0 0 0,-17-4 19 0 0,0 0 0 0 0,0-1 1 0 0,0-1-1 0 0,0 0 0 0 0,0 0 1 0 0,0-1-1 0 0,0-1 0 0 0,-1 0 1 0 0,1-1-1 0 0,-1 0 0 0 0,0-1 1 0 0,16-9-1 0 0,-15 6 5 0 0,0 0 1 0 0,0 0-1 0 0,-1-2 0 0 0,-1 1 0 0 0,1-2 0 0 0,9-11 1 0 0,-17 18-6 0 0,-1 0 0 0 0,0 0 1 0 0,0-1-1 0 0,0 1 0 0 0,0-1 1 0 0,-1 0-1 0 0,0 0 0 0 0,0 0 1 0 0,0 0-1 0 0,-1 0 0 0 0,1 0 1 0 0,-1 0-1 0 0,0-1 0 0 0,-1 1 1 0 0,1 0-1 0 0,-1-1 0 0 0,0 1 1 0 0,-1 0-1 0 0,1-1 0 0 0,-2-7 1 0 0,0 9-15 0 0,0-1 0 0 0,0 1 0 0 0,0 0 1 0 0,0 0-1 0 0,0 0 0 0 0,-1 1 1 0 0,0-1-1 0 0,0 0 0 0 0,0 1 1 0 0,0 0-1 0 0,0 0 0 0 0,-1 0 1 0 0,1 0-1 0 0,-1 0 0 0 0,0 1 1 0 0,0 0-1 0 0,0-1 0 0 0,0 1 1 0 0,0 1-1 0 0,-6-3 0 0 0,-3 0-36 0 0,1 1-1 0 0,-1 0 1 0 0,0 1-1 0 0,0 0 1 0 0,-24 0-1 0 0,20 2-58 0 0,0 0-1 0 0,0 2 1 0 0,0 0 0 0 0,-19 5-1 0 0,26-4-170 0 0,0 0-1 0 0,1 1 1 0 0,-1 0 0 0 0,1 1-1 0 0,0 0 1 0 0,1 0-1 0 0,-1 1 1 0 0,-9 8-1 0 0,7-3-844 0 0,1 1-1 0 0,1-1 0 0 0,0 1 0 0 0,1 1 1 0 0,0 0-1 0 0,-11 24 0 0 0,14-28-16 0 0,-6 14-2835 0 0</inkml:trace>
</inkml:ink>
</file>

<file path=ppt/ink/ink2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7:02:58.0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4019 90 6537 0 0,'0'0'6818'0'0,"-1"-13"-5818"0"0,-1-4-691 0 0,0 4 118 0 0,0-1 1 0 0,2-15-1 0 0,0 29-406 0 0,0 0-1 0 0,0 0 1 0 0,0 1 0 0 0,0-1-1 0 0,0 0 1 0 0,0 0-1 0 0,1 0 1 0 0,-1 0 0 0 0,0 0-1 0 0,0 0 1 0 0,0 0-1 0 0,0 0 1 0 0,1 0 0 0 0,-1 0-1 0 0,0 1 1 0 0,0-1-1 0 0,0 0 1 0 0,0 0 0 0 0,1 0-1 0 0,-1 0 1 0 0,0 0-1 0 0,0 0 1 0 0,0 0 0 0 0,1 0-1 0 0,-1 0 1 0 0,0 0-1 0 0,0-1 1 0 0,0 1 0 0 0,0 0-1 0 0,1 0 1 0 0,-1 0-1 0 0,0 0 1 0 0,0 0 0 0 0,0 0-1 0 0,0 0 1 0 0,0 0-1 0 0,1 0 1 0 0,-1-1 0 0 0,0 1-1 0 0,0 0 1 0 0,0 0-1 0 0,0 0 1 0 0,0 0 0 0 0,0 0-1 0 0,0 0 1 0 0,1-1-1 0 0,-1 1 1 0 0,0 0 0 0 0,0 0-1 0 0,0 0 1 0 0,0 0-1 0 0,0-1 1 0 0,0 1 0 0 0,0 0-1 0 0,0 0 1 0 0,0 0-1 0 0,0-1 1 0 0,0 1 0 0 0,0 0-1 0 0,0 0 1 0 0,0 0-1 0 0,0 0 1 0 0,0-1 0 0 0,0 1-1 0 0,11 14 98 0 0,-9-11 25 0 0,6 9 30 0 0,0 2-1 0 0,-1-1 1 0 0,0 1 0 0 0,-1-1-1 0 0,-1 2 1 0 0,6 20-1 0 0,-2 2 71 0 0,5 54-1 0 0,-9-34-165 0 0,-3 0 1 0 0,-1 0-1 0 0,-10 71 0 0 0,3-85 44 0 0,-2 0 0 0 0,-1 0 0 0 0,-3-1 0 0 0,-31 77 0 0 0,27-89-31 0 0,0 0 0 0 0,-2-1 0 0 0,-2 0 0 0 0,0-2-1 0 0,-2 0 1 0 0,-26 25 0 0 0,-16 8 38 0 0,-82 60 1 0 0,-122 65 142 0 0,-11-16-229 0 0,94-58 16 0 0,-418 281 190 0 0,154-96-208 0 0,-37 22 50 0 0,181-117-75 0 0,200-135 0 0 0,-3-4 1 0 0,-226 92 0 0 0,308-144 26 0 0,0-1 0 0 0,-1-1 0 0 0,0-2-1 0 0,0 0 1 0 0,-1-2 0 0 0,0-1 0 0 0,-35 0 0 0 0,60-4-23 0 0,-1 1 0 0 0,1 0 0 0 0,0-1 0 0 0,-1 1 0 0 0,1-1 0 0 0,0 0 0 0 0,-1 0 0 0 0,1 0 0 0 0,0-1 0 0 0,0 1 0 0 0,0-1 0 0 0,0 0 0 0 0,0 0 0 0 0,1 0 0 0 0,-1 0 0 0 0,-4-4 0 0 0,3 1-3 0 0,1 0 0 0 0,-1 0 0 0 0,1-1 1 0 0,0 1-1 0 0,0-1 0 0 0,1 0 0 0 0,0 1 0 0 0,-2-9 0 0 0,-94-273-46 0 0,95 282 25 0 0,-10-28-24 0 0,-1 2 1 0 0,-2-1-1 0 0,-29-41 0 0 0,40 68 122 0 0,5 5-162 0 0,0 0 0 0 0,0-1-1 0 0,-1 1 1 0 0,1 0 0 0 0,0 0 0 0 0,-1 0 0 0 0,1 0-1 0 0,0-1 1 0 0,0 1 0 0 0,-1 0 0 0 0,1 0-1 0 0,0-1 1 0 0,0 1 0 0 0,0 0 0 0 0,-1 0 0 0 0,1-1-1 0 0,0 1 1 0 0,0 0 0 0 0,0-1 0 0 0,0 1-1 0 0,0 0 1 0 0,-1-1 0 0 0,1 1 0 0 0,0 0-1 0 0,0 0 1 0 0,0-1 0 0 0,0 1 0 0 0,0 0 0 0 0,0-1-1 0 0,0 1 1 0 0,0 0 0 0 0,0-1 0 0 0,0 1-1 0 0,0 0 1 0 0,1-1 0 0 0,-1 1 0 0 0,0 0 0 0 0,0-1-1 0 0,0 1 1 0 0,0 0 0 0 0,0-1 0 0 0,1 1-1 0 0,-1 0 1 0 0,0 0 0 0 0,0-1 0 0 0,0 1 0 0 0,1 0-1 0 0,-1 0 1 0 0,0 0 0 0 0,0-1 0 0 0,1 1-1 0 0,-1 0 1 0 0,0 0 0 0 0,1 0 0 0 0,-1 0-1 0 0,0-1 1 0 0,1 1 0 0 0,-1 0 0 0 0,0 0 0 0 0,1 0-1 0 0,-1 0 1 0 0,0 0 0 0 0,1 0 0 0 0,10-4-2311 0 0,23-6 0 0 0,11-2-3255 0 0,-3-5 376 0 0</inkml:trace>
</inkml:ink>
</file>

<file path=ppt/ink/ink2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7:02:59.4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148 1390 4164 0 0,'0'0'9893'0'0,"-1"18"-9312"0"0,-1 126 162 0 0,3 18 564 0 0,-1-162-1287 0 0,0 1 1 0 0,0-1 0 0 0,0 0 0 0 0,0 0 0 0 0,0 0 0 0 0,0 1 0 0 0,0-1-1 0 0,0 0 1 0 0,0 0 0 0 0,0 0 0 0 0,-1 0 0 0 0,1 1 0 0 0,0-1-1 0 0,0 0 1 0 0,0 0 0 0 0,0 0 0 0 0,0 0 0 0 0,0 0 0 0 0,-1 0 0 0 0,1 1-1 0 0,0-1 1 0 0,0 0 0 0 0,0 0 0 0 0,0 0 0 0 0,-1 0 0 0 0,1 0 0 0 0,0 0-1 0 0,0 0 1 0 0,0 0 0 0 0,0 0 0 0 0,-1 0 0 0 0,1 0 0 0 0,0 0 0 0 0,0 0-1 0 0,0 0 1 0 0,-1 0 0 0 0,1 0 0 0 0,0 0 0 0 0,0 0 0 0 0,0 0 0 0 0,0 0-1 0 0,-1 0 1 0 0,1 0 0 0 0,0 0 0 0 0,0 0 0 0 0,-10-4 464 0 0,5 0-415 0 0,0 0-1 0 0,0 0 1 0 0,0-1-1 0 0,1 0 1 0 0,0 1-1 0 0,-7-10 1 0 0,1-2-44 0 0,-9-19 1 0 0,8 11-57 0 0,1 0 0 0 0,2-1 1 0 0,0 0-1 0 0,2 0 0 0 0,0-1 1 0 0,-3-42-1 0 0,5-162-97 0 0,5 188 132 0 0,-1 30-14 0 0,1 0 0 0 0,0 1 0 0 0,1-1 0 0 0,0 1 0 0 0,1-1-1 0 0,0 1 1 0 0,7-16 0 0 0,-9 24 0 0 0,0 0 0 0 0,1 1-1 0 0,0-1 1 0 0,-1 0-1 0 0,1 1 1 0 0,0-1 0 0 0,0 1-1 0 0,1 0 1 0 0,-1 0-1 0 0,0 0 1 0 0,1 0 0 0 0,-1 0-1 0 0,1 1 1 0 0,3-2-1 0 0,-4 2-9 0 0,1 0-1 0 0,0 0 1 0 0,0 0-1 0 0,1 1 1 0 0,-1-1-1 0 0,0 1 1 0 0,0 0-1 0 0,0 0 1 0 0,0 0-1 0 0,0 1 1 0 0,0-1-1 0 0,0 1 0 0 0,0 0 1 0 0,0-1-1 0 0,0 1 1 0 0,5 3-1 0 0,1 0 4 0 0,0 1 0 0 0,-1 0 0 0 0,0 1 0 0 0,0-1 0 0 0,-1 2 0 0 0,1-1 0 0 0,11 15 0 0 0,41 57-3 0 0,-25-26 20 0 0,17 25 83 0 0,-52-77-74 0 0,0 0 1 0 0,0 0-1 0 0,0 0 1 0 0,0 0-1 0 0,0 1 1 0 0,0-1-1 0 0,1 0 1 0 0,-1 0 0 0 0,0 0-1 0 0,0 0 1 0 0,0 0-1 0 0,0 0 1 0 0,0 0-1 0 0,0 0 1 0 0,0 0-1 0 0,0 0 1 0 0,1 0-1 0 0,-1 1 1 0 0,0-1 0 0 0,0 0-1 0 0,0 0 1 0 0,0 0-1 0 0,0 0 1 0 0,0 0-1 0 0,0 0 1 0 0,1 0-1 0 0,-1 0 1 0 0,0 0-1 0 0,0 0 1 0 0,0 0 0 0 0,0 0-1 0 0,0 0 1 0 0,0 0-1 0 0,1 0 1 0 0,-1 0-1 0 0,0 0 1 0 0,0-1-1 0 0,0 1 1 0 0,0 0-1 0 0,0 0 1 0 0,0 0 0 0 0,0 0-1 0 0,1 0 1 0 0,-1 0-1 0 0,0 0 1 0 0,0 0-1 0 0,0 0 1 0 0,0 0-1 0 0,0 0 1 0 0,0-1-1 0 0,0 1 1 0 0,0 0-1 0 0,0 0 1 0 0,4-11 262 0 0,1-19-142 0 0,-5 25-99 0 0,32-201 89 0 0,-21 146 50 0 0,-11 54-139 0 0,1 0 0 0 0,0 1 0 0 0,1-1-1 0 0,0 1 1 0 0,4-11 0 0 0,-5 15-41 0 0,0-1-1 0 0,0 1 0 0 0,0 0 1 0 0,0-1-1 0 0,0 1 1 0 0,0 0-1 0 0,0 0 1 0 0,1 0-1 0 0,-1 0 0 0 0,0 0 1 0 0,1 0-1 0 0,-1 0 1 0 0,1 0-1 0 0,-1 0 1 0 0,1 1-1 0 0,-1-1 1 0 0,1 1-1 0 0,0-1 0 0 0,-1 1 1 0 0,1 0-1 0 0,0-1 1 0 0,-1 1-1 0 0,1 0 1 0 0,2 0-1 0 0,3 1-12 0 0,-1-1-1 0 0,1 2 1 0 0,0-1-1 0 0,0 1 1 0 0,-1-1-1 0 0,1 2 1 0 0,-1-1-1 0 0,12 7 1 0 0,47 32-120 0 0,-54-33 76 0 0,19 12-330 0 0,2 3-663 0 0,36 19 0 0 0,-56-37 561 0 0,-1 1 1 0 0,0-2 0 0 0,1 1 0 0 0,0-2 0 0 0,0 1 0 0 0,0-2 0 0 0,19 3 0 0 0,-22-4 89 0 0,-1-1-1 0 0,0 0 1 0 0,1 0 0 0 0,-1 0 0 0 0,0-1-1 0 0,1 0 1 0 0,-1-1 0 0 0,0 0 0 0 0,0 0 0 0 0,0-1-1 0 0,0 0 1 0 0,-1 0 0 0 0,1-1 0 0 0,-1 0-1 0 0,0 0 1 0 0,0-1 0 0 0,12-10 0 0 0,-6 3 163 0 0,0-1 1 0 0,20-27-1 0 0,-19 20 1528 0 0,17-35 0 0 0,-27 47-732 0 0,-1 0 0 0 0,-1 1 1 0 0,1-1-1 0 0,-2 0 0 0 0,1 0 0 0 0,-1 0 0 0 0,1-10 0 0 0,-3-59 2332 0 0,0 58-2432 0 0,0 11-316 0 0,0 0 0 0 0,0 1 0 0 0,-1-1 0 0 0,0 0 1 0 0,0 1-1 0 0,-1-1 0 0 0,0 1 0 0 0,-1 0 1 0 0,1 0-1 0 0,-1 0 0 0 0,-1 0 0 0 0,1 1 0 0 0,-1-1 1 0 0,-7-6-1 0 0,8 9-89 0 0,1 0 0 0 0,-1 1 1 0 0,0 0-1 0 0,0-1 0 0 0,-1 2 0 0 0,1-1 1 0 0,-1 0-1 0 0,1 1 0 0 0,-1 0 0 0 0,0 0 1 0 0,0 0-1 0 0,0 1 0 0 0,0-1 0 0 0,0 1 1 0 0,0 0-1 0 0,0 1 0 0 0,0-1 0 0 0,0 1 1 0 0,0 0-1 0 0,-1 1 0 0 0,1-1 0 0 0,0 1 1 0 0,-6 1-1 0 0,6 0-53 0 0,0 0 0 0 0,0 1-1 0 0,0 0 1 0 0,0 0 0 0 0,0 0 0 0 0,1 0 0 0 0,-1 0 0 0 0,1 1-1 0 0,0 0 1 0 0,0 0 0 0 0,0 0 0 0 0,1 1 0 0 0,-1-1 0 0 0,1 1-1 0 0,0 0 1 0 0,0 0 0 0 0,1 0 0 0 0,0 0 0 0 0,-3 6 0 0 0,4-7-4 0 0,-1 1 1 0 0,1-1 0 0 0,0 1 0 0 0,0 0 0 0 0,0-1 0 0 0,0 1 0 0 0,1 0 0 0 0,0-1 0 0 0,0 1 0 0 0,0 0 0 0 0,0 0 0 0 0,1-1 0 0 0,0 1 0 0 0,0 0 0 0 0,0-1 0 0 0,1 1 0 0 0,-1-1 0 0 0,1 0 0 0 0,0 1 0 0 0,1-1 0 0 0,-1 0 0 0 0,6 7 0 0 0,-1-4-6 0 0,1 0 0 0 0,-1 0 1 0 0,1-1-1 0 0,1-1 0 0 0,-1 1 1 0 0,1-1-1 0 0,0-1 0 0 0,0 0 0 0 0,0 0 1 0 0,1 0-1 0 0,17 3 0 0 0,-4-3-205 0 0,1 0-1 0 0,0-2 0 0 0,43-1 0 0 0,-44-2-28 0 0,0-2 0 0 0,-1 0 0 0 0,1-2 0 0 0,-1 0 0 0 0,33-13 0 0 0,-23 6-243 0 0,-1-2 0 0 0,-1-2-1 0 0,32-20 1 0 0,-47 26 309 0 0,-1 0-1 0 0,1-1 1 0 0,-1-1 0 0 0,-1 0 0 0 0,-1-1-1 0 0,21-26 1 0 0,-29 33 201 0 0,0 0-1 0 0,0 0 1 0 0,-1 0 0 0 0,0 0 0 0 0,0-1-1 0 0,-1 1 1 0 0,0-1 0 0 0,0 1-1 0 0,0-1 1 0 0,-1 0 0 0 0,0 0 0 0 0,-1 0-1 0 0,1 0 1 0 0,-1 0 0 0 0,0 0-1 0 0,-1 0 1 0 0,0 0 0 0 0,0 1 0 0 0,0-1-1 0 0,-5-11 1 0 0,3 10 96 0 0,0 1 0 0 0,-1 0-1 0 0,0 0 1 0 0,0 0 0 0 0,-1 0-1 0 0,1 1 1 0 0,-2-1 0 0 0,1 1 0 0 0,-1 1-1 0 0,0-1 1 0 0,0 1 0 0 0,0 0-1 0 0,-10-6 1 0 0,7 6 51 0 0,0 0 0 0 0,-1 0-1 0 0,1 1 1 0 0,-1 1 0 0 0,0 0 0 0 0,0 0-1 0 0,0 1 1 0 0,0 0 0 0 0,0 1 0 0 0,-11-1-1 0 0,12 2-50 0 0,0 0-1 0 0,1 1 0 0 0,-1 0 1 0 0,0 0-1 0 0,1 1 1 0 0,-1 0-1 0 0,1 1 0 0 0,0 0 1 0 0,0 0-1 0 0,0 0 0 0 0,-14 9 1 0 0,16-8-100 0 0,1 0 0 0 0,0 1 0 0 0,-1 0 0 0 0,2-1 0 0 0,-1 2 0 0 0,0-1 0 0 0,1 0 0 0 0,0 1 0 0 0,0 0 0 0 0,1 0 0 0 0,0 0 0 0 0,0 0 0 0 0,0 1 0 0 0,1-1 0 0 0,0 1 0 0 0,-2 7 0 0 0,3-7-16 0 0,-1-1 1 0 0,2 1 0 0 0,-1 0 0 0 0,1 0 0 0 0,0 0 0 0 0,0 0 0 0 0,1 0 0 0 0,-1 0 0 0 0,2 0 0 0 0,2 10 0 0 0,-3-13 2 0 0,1 0 0 0 0,0-1-1 0 0,0 1 1 0 0,0 0 0 0 0,0-1 0 0 0,0 1-1 0 0,1-1 1 0 0,0 0 0 0 0,0 0 0 0 0,-1 0-1 0 0,2 0 1 0 0,-1 0 0 0 0,0-1-1 0 0,0 0 1 0 0,1 1 0 0 0,0-1 0 0 0,-1 0-1 0 0,8 2 1 0 0,-5-1 16 0 0,1-1-1 0 0,0 0 1 0 0,-1-1-1 0 0,1 1 1 0 0,0-1-1 0 0,0-1 1 0 0,0 1 0 0 0,0-1-1 0 0,0 0 1 0 0,0-1-1 0 0,0 0 1 0 0,0 0-1 0 0,-1 0 1 0 0,1-1-1 0 0,0 0 1 0 0,-1 0-1 0 0,1-1 1 0 0,-1 1 0 0 0,0-2-1 0 0,0 1 1 0 0,0-1-1 0 0,0 0 1 0 0,0 0-1 0 0,-1 0 1 0 0,0-1-1 0 0,0 1 1 0 0,0-2-1 0 0,0 1 1 0 0,-1 0 0 0 0,0-1-1 0 0,0 0 1 0 0,-1 0-1 0 0,1 0 1 0 0,4-13-1 0 0,-3 4 10 0 0,0-1-1 0 0,-1 0 0 0 0,0 0 1 0 0,-2 0-1 0 0,2-33 0 0 0,-4 6-19 0 0,-5-45-1 0 0,-15-36 208 0 0,0-13 1825 0 0,20 137-2036 0 0,0 0 0 0 0,0 0 1 0 0,0 0-1 0 0,0 0 0 0 0,0 1 0 0 0,0-1 0 0 0,0 0 1 0 0,0 0-1 0 0,0 0 0 0 0,0 0 0 0 0,0 0 1 0 0,1 0-1 0 0,-1 0 0 0 0,0 0 0 0 0,0 0 1 0 0,0 0-1 0 0,0 0 0 0 0,0 0 0 0 0,0 0 1 0 0,0 0-1 0 0,0 0 0 0 0,0 0 0 0 0,1 0 1 0 0,-1 0-1 0 0,0 0 0 0 0,0 0 0 0 0,0 0 1 0 0,0 0-1 0 0,0 0 0 0 0,0 0 0 0 0,0 0 0 0 0,0 0 1 0 0,0 0-1 0 0,0 0 0 0 0,1 0 0 0 0,-1 0 1 0 0,0 0-1 0 0,0 0 0 0 0,0 0 0 0 0,0-1 1 0 0,0 1-1 0 0,0 0 0 0 0,0 0 0 0 0,0 0 1 0 0,0 0-1 0 0,0 0 0 0 0,0 0 0 0 0,0 0 1 0 0,0 0-1 0 0,0 0 0 0 0,6 8-118 0 0,27 46 166 0 0,2-1 0 0 0,45 50 0 0 0,-71-91-59 0 0,19 25-670 0 0,-2 2 0 0 0,-2 1 0 0 0,-1 1-1 0 0,31 81 1 0 0,-28-61-2628 0 0,-5-20-2365 0 0,-10-20-534 0 0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39:52.0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1 137 7033 0 0,'0'0'9610'0'0,"4"-13"-8813"0"0,15-41-132 0 0,-18 51-592 0 0,1-1 0 0 0,0 1 0 0 0,0 0 0 0 0,0 0 0 0 0,0 0 0 0 0,1 0 0 0 0,-1 0 0 0 0,1 0 0 0 0,0 0 0 0 0,0 1 0 0 0,0-1 0 0 0,0 1 1 0 0,0 0-1 0 0,0 0 0 0 0,1 0 0 0 0,-1 0 0 0 0,6-1 0 0 0,-2 0 80 0 0,1-1-60 0 0,0 1 0 0 0,0 1-1 0 0,0-1 1 0 0,1 2 0 0 0,-1-1-1 0 0,1 1 1 0 0,-1 0 0 0 0,1 1-1 0 0,0-1 1 0 0,-1 2 0 0 0,14 1-1 0 0,-19-1-80 0 0,1 0 0 0 0,-1 0 0 0 0,1 0 0 0 0,-1 0 0 0 0,1 0 1 0 0,-1 1-1 0 0,0 0 0 0 0,0 0 0 0 0,0 0 0 0 0,0 0 0 0 0,0 0 0 0 0,5 5 0 0 0,-6-5-3 0 0,-1 1 1 0 0,1-1 0 0 0,0 1 0 0 0,-1-1 0 0 0,0 1 0 0 0,1 0-1 0 0,-1 0 1 0 0,0 0 0 0 0,0 0 0 0 0,-1-1 0 0 0,1 1 0 0 0,-1 0-1 0 0,1 0 1 0 0,-1 1 0 0 0,0-1 0 0 0,0 0 0 0 0,-1 4 0 0 0,0-2 0 0 0,0 0 0 0 0,0 0 0 0 0,-1 0-1 0 0,0 0 1 0 0,0 0 0 0 0,0 0 0 0 0,0 0 0 0 0,-1-1 0 0 0,1 1 0 0 0,-1-1 0 0 0,0 0 0 0 0,-8 7 0 0 0,-4 4 102 0 0,-32 25 0 0 0,27-24-33 0 0,-2 1 16 0 0,2-2 70 0 0,-27 27-1 0 0,43-38-112 0 0,0 0 1 0 0,0 1-1 0 0,0 0 0 0 0,1 0 1 0 0,-1 0-1 0 0,1 0 0 0 0,0 1 1 0 0,1-1-1 0 0,-1 1 1 0 0,1 0-1 0 0,-2 9 0 0 0,4-14-20 0 0,-1 1-1 0 0,1 0 1 0 0,0-1-1 0 0,0 1 1 0 0,0 0-1 0 0,0-1 1 0 0,1 1-1 0 0,-1 0 0 0 0,0-1 1 0 0,1 1-1 0 0,-1-1 1 0 0,1 1-1 0 0,0 0 1 0 0,-1-1-1 0 0,1 0 1 0 0,2 3-1 0 0,-1-1 11 0 0,0-1 0 0 0,0 1 0 0 0,1-1 0 0 0,-1 0 0 0 0,1 0 0 0 0,-1 0 0 0 0,1 0 0 0 0,3 1 0 0 0,3 1 14 0 0,0 0-1 0 0,0 0 0 0 0,0-1 1 0 0,19 3-1 0 0,-17-4-70 0 0,1 0-1 0 0,0-1 1 0 0,-1-1 0 0 0,1 0 0 0 0,13-1 0 0 0,-20 0-202 0 0,1 0-1 0 0,-1 0 1 0 0,1-1 0 0 0,-1 1 0 0 0,0-1 0 0 0,1 0 0 0 0,-1-1 0 0 0,0 1 0 0 0,0-1 0 0 0,-1 0-1 0 0,1 0 1 0 0,7-7 0 0 0,-2 0-1176 0 0,24-22-7245 0 0,-15 16 3555 0 0</inkml:trace>
</inkml:ink>
</file>

<file path=ppt/ink/ink2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7:03:01.7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1249 51 588 0 0,'0'0'9428'0'0,"-14"-7"-8761"0"0,-44-22-125 0 0,53 27-417 0 0,1-1 1 0 0,-1 2-1 0 0,0-1 0 0 0,0 0 0 0 0,0 1 1 0 0,0 0-1 0 0,0 0 0 0 0,0 0 0 0 0,0 1 1 0 0,0 0-1 0 0,0 0 0 0 0,-9 1 0 0 0,-6 0 294 0 0,6 1-219 0 0,-1 0-1 0 0,1 0 1 0 0,0 2 0 0 0,0-1-1 0 0,-23 11 1 0 0,-12 2 207 0 0,5-3-147 0 0,0 2-1 0 0,0 1 1 0 0,1 3-1 0 0,2 1 1 0 0,0 3-1 0 0,-66 47 1 0 0,22-7 14 0 0,-152 128 510 0 0,204-159-659 0 0,2 1 0 0 0,1 2-1 0 0,-47 71 1 0 0,67-90-92 0 0,1 1 0 0 0,0 1 1 0 0,1 0-1 0 0,1 0 0 0 0,1 1 0 0 0,1-1 0 0 0,0 1 0 0 0,1 1 1 0 0,1-1-1 0 0,1 0 0 0 0,1 24 0 0 0,2-20 21 0 0,1-1 1 0 0,1 1-1 0 0,1 0 0 0 0,0 0 1 0 0,13 32-1 0 0,8 16 76 0 0,34 69 0 0 0,-40-101-74 0 0,2 0 0 0 0,2-2 0 0 0,33 41-1 0 0,-29-46-19 0 0,1-2-1 0 0,2-1 0 0 0,0-1 1 0 0,2-1-1 0 0,51 32 0 0 0,-37-31 41 0 0,1-2 0 0 0,2-3 0 0 0,90 32 0 0 0,-85-40 11 0 0,0-2-1 0 0,1-2 0 0 0,0-3 0 0 0,1-2 0 0 0,-1-2 1 0 0,101-7-1 0 0,198-46-35 0 0,-247 25-16 0 0,-1-4-1 0 0,-1-5 0 0 0,-2-4 1 0 0,101-53-1 0 0,196-125 132 0 0,-380 203-150 0 0,-2-1 1 0 0,1-1-1 0 0,-2-1 1 0 0,0 0-1 0 0,-1-1 1 0 0,0-1 0 0 0,-2-1-1 0 0,0 0 1 0 0,-1 0-1 0 0,0-2 1 0 0,-2 1 0 0 0,0-2-1 0 0,-1 1 1 0 0,10-35-1 0 0,-8 13 6 0 0,-3-1-1 0 0,7-60 1 0 0,-7-88-95 0 0,-9 167 73 0 0,-1-1 0 0 0,-2 0 0 0 0,0 1-1 0 0,-10-35 1 0 0,8 42 0 0 0,-1 1-1 0 0,0-1 0 0 0,-2 1 0 0 0,0 0 1 0 0,-1 1-1 0 0,-20-28 0 0 0,7 17-24 0 0,-2 0 0 0 0,0 2 0 0 0,-33-25 0 0 0,-88-57-4 0 0,100 78 14 0 0,0 1 0 0 0,-2 2 1 0 0,-1 2-1 0 0,-1 2 0 0 0,0 3 1 0 0,-2 1-1 0 0,0 3 0 0 0,0 2 0 0 0,-105-10 1 0 0,50 15-21 0 0,-135 9 0 0 0,180 2 32 0 0,0 4 0 0 0,0 2 0 0 0,-96 28 0 0 0,130-28-30 0 0,1 0 1 0 0,1 1 0 0 0,0 2 0 0 0,1 0 0 0 0,0 2-1 0 0,1 1 1 0 0,0 1 0 0 0,1 0 0 0 0,-23 25 0 0 0,19-12-255 0 0,0 0 0 0 0,2 2 0 0 0,1 0-1 0 0,2 2 1 0 0,-33 68 0 0 0,27-41-782 0 0,3 1 0 0 0,3 1 0 0 0,-15 72-1 0 0,26-80-1850 0 0,2 1 0 0 0,-1 61 0 0 0,8-34-2245 0 0</inkml:trace>
</inkml:ink>
</file>

<file path=ppt/ink/ink2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7:03:02.4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123 324 1540 0 0,'0'0'6196'0'0,"-14"0"-5004"0"0,-46-3-20 0 0,58 3-1063 0 0,0 0 0 0 0,0 0 0 0 0,0 0 0 0 0,0 0 0 0 0,0-1 0 0 0,0 1-1 0 0,0-1 1 0 0,0 1 0 0 0,0-1 0 0 0,0 0 0 0 0,0 0 0 0 0,1 0 0 0 0,-1 0 0 0 0,0 0 0 0 0,1 0-1 0 0,-1-1 1 0 0,1 1 0 0 0,-1 0 0 0 0,1-1 0 0 0,-1 1 0 0 0,1-1 0 0 0,0 0 0 0 0,0 1 0 0 0,0-1-1 0 0,0 0 1 0 0,0 0 0 0 0,0 1 0 0 0,0-1 0 0 0,1 0 0 0 0,-1 0 0 0 0,1 0 0 0 0,-1 0 0 0 0,1-3-1 0 0,0-2 22 0 0,0 1 1 0 0,0 0-1 0 0,0 0 0 0 0,1 0 0 0 0,0 0 0 0 0,1 0 0 0 0,-1 0 0 0 0,4-7 0 0 0,2-4 111 0 0,2 0 0 0 0,0 0 0 0 0,1 1-1 0 0,1 0 1 0 0,0 1 0 0 0,1 0 0 0 0,1 0-1 0 0,0 2 1 0 0,1 0 0 0 0,0 0 0 0 0,1 1-1 0 0,19-11 1 0 0,-31 21-223 0 0,0 0 0 0 0,0 0 1 0 0,0 1-1 0 0,1 0 0 0 0,-1-1 0 0 0,0 1 1 0 0,1 0-1 0 0,-1 1 0 0 0,0-1 0 0 0,1 1 1 0 0,-1-1-1 0 0,5 1 0 0 0,-6 1-18 0 0,0-1 0 0 0,0 0-1 0 0,0 1 1 0 0,0 0 0 0 0,0 0 0 0 0,0-1-1 0 0,0 1 1 0 0,0 0 0 0 0,0 0 0 0 0,0 1 0 0 0,-1-1-1 0 0,1 0 1 0 0,0 1 0 0 0,-1-1 0 0 0,0 1-1 0 0,1-1 1 0 0,-1 1 0 0 0,0 0 0 0 0,1-1-1 0 0,-1 1 1 0 0,1 2 0 0 0,3 6 6 0 0,-1 0-1 0 0,0 1 1 0 0,0-1-1 0 0,-1 1 1 0 0,-1-1-1 0 0,0 1 1 0 0,2 15-1 0 0,-3 80 82 0 0,-1-85-83 0 0,-8 50 88 0 0,5-55 24 0 0,1 0 0 0 0,1 0 1 0 0,0 0-1 0 0,3 24 0 0 0,-2-39-109 0 0,0-1 0 0 0,0 1 0 0 0,0 0 0 0 0,0-1 0 0 0,0 1 0 0 0,1-1 0 0 0,-1 1 0 0 0,0-1 0 0 0,0 1 0 0 0,1-1 0 0 0,-1 1 0 0 0,0-1 0 0 0,1 1 0 0 0,-1-1 0 0 0,0 1 0 0 0,1-1 0 0 0,-1 1 0 0 0,1-1 0 0 0,-1 0 0 0 0,1 1 0 0 0,-1-1 0 0 0,1 0 0 0 0,-1 1 0 0 0,1-1 0 0 0,-1 0 0 0 0,2 1 0 0 0,-1-1 11 0 0,1 0-1 0 0,-1 0 1 0 0,1 0-1 0 0,0 0 1 0 0,-1 0-1 0 0,1 0 0 0 0,-1 0 1 0 0,1 0-1 0 0,3-1 1 0 0,0-1 41 0 0,0 0 0 0 0,0 0 0 0 0,0 0 0 0 0,0-1 1 0 0,6-3-1 0 0,12-12 26 0 0,0-2 0 0 0,-2 0 0 0 0,0-1 0 0 0,-2-1 1 0 0,0 0-1 0 0,22-36 0 0 0,-24 27-1990 0 0,18-41 0 0 0,-21 39-1447 0 0,-6 15-94 0 0,1-13-1736 0 0</inkml:trace>
</inkml:ink>
</file>

<file path=ppt/ink/ink2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7:03:02.6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 13 3008 0 0,'0'0'13484'0'0,"-2"-3"-13975"0"0,-4-3 425 0 0,4 2-499 0 0,14 7-769 0 0,-9-2 583 0 0,0-1 0 0 0,-1 1 1 0 0,1-1-1 0 0,0 0 0 0 0,0 1 0 0 0,0-1 0 0 0,0 0 0 0 0,5-1 1 0 0,3-3-4357 0 0</inkml:trace>
</inkml:ink>
</file>

<file path=ppt/ink/ink2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7:03:02.9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 86 3616 0 0,'0'0'11377'0'0,"-1"-13"-10290"0"0,-1-2-620 0 0,1-22-1 0 0,1 36-435 0 0,0 0 0 0 0,0 1 0 0 0,1-1 0 0 0,-1 0 0 0 0,0 0 0 0 0,1 0 0 0 0,-1 0 0 0 0,0 0 0 0 0,1 0 0 0 0,-1 1 0 0 0,1-1 0 0 0,-1 0 0 0 0,1 0 0 0 0,0 1 0 0 0,-1-1 0 0 0,1 0 0 0 0,0 1 0 0 0,-1-1 0 0 0,1 0 0 0 0,0 1 0 0 0,0-1 0 0 0,-1 1 0 0 0,1 0 0 0 0,0-1 0 0 0,0 1 0 0 0,0 0 0 0 0,0-1 0 0 0,0 1 0 0 0,0 0 0 0 0,0 0 0 0 0,0 0 0 0 0,0 0 0 0 0,-1 0 0 0 0,1 0 0 0 0,0 0 0 0 0,0 0 0 0 0,0 0 0 0 0,1 0 0 0 0,5 0 145 0 0,19-1-18 0 0,1 0-1 0 0,0 2 0 0 0,0 1 1 0 0,-1 1-1 0 0,1 2 0 0 0,-1 0 0 0 0,0 2 1 0 0,0 1-1 0 0,-1 0 0 0 0,0 2 1 0 0,-1 1-1 0 0,0 2 0 0 0,0 0 1 0 0,34 26-1 0 0,-47-31-159 0 0,-1 1 1 0 0,0 0 0 0 0,0 1-1 0 0,14 20 1 0 0,-20-25-109 0 0,-1-1-1 0 0,0 1 1 0 0,0 0 0 0 0,-1 1 0 0 0,1-1 0 0 0,-1 0 0 0 0,0 1-1 0 0,-1-1 1 0 0,1 1 0 0 0,-1 0 0 0 0,0-1 0 0 0,-1 1 0 0 0,1 11-1 0 0,-2-14-39 0 0,1-1-1 0 0,-1 0 0 0 0,0 0 0 0 0,1 1 0 0 0,-1-1 0 0 0,0 0 0 0 0,0 0 0 0 0,0 0 0 0 0,-1 0 0 0 0,1 0 0 0 0,0 0 0 0 0,-1-1 1 0 0,1 1-1 0 0,-1 0 0 0 0,0-1 0 0 0,1 1 0 0 0,-1-1 0 0 0,0 1 0 0 0,0-1 0 0 0,0 0 0 0 0,0 0 0 0 0,0 0 0 0 0,0 0 1 0 0,-3 1-1 0 0,-3 1-780 0 0,1-1-1 0 0,-1 0 1 0 0,0-1 0 0 0,0 1 0 0 0,-12-1 0 0 0,-7 0-3950 0 0</inkml:trace>
</inkml:ink>
</file>

<file path=ppt/ink/ink2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7:03:03.3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8 546 6129 0 0,'0'0'3859'0'0,"-2"-17"-2451"0"0,-3-58-530 0 0,5 65-671 0 0,0 1 0 0 0,1-1-1 0 0,0 1 1 0 0,1-1 0 0 0,-1 1-1 0 0,2 0 1 0 0,0-1 0 0 0,0 1-1 0 0,0 0 1 0 0,1 1 0 0 0,1-1-1 0 0,9-14 1 0 0,-11 17-107 0 0,12-17 318 0 0,0 1 0 0 0,2 0 0 0 0,0 1 1 0 0,34-30-1 0 0,-15 19-123 0 0,71-47 0 0 0,-95 71-323 0 0,0-1-57 0 0,0 1 1 0 0,1 0-1 0 0,-1 1 0 0 0,1 1 1 0 0,1 0-1 0 0,17-5 1 0 0,-31 11 47 0 0,0 0 0 0 0,0 0 1 0 0,1 0-1 0 0,-1-1 0 0 0,0 1 1 0 0,1 0-1 0 0,-1 0 0 0 0,0 0 1 0 0,0 0-1 0 0,1 0 1 0 0,-1 0-1 0 0,0 0 0 0 0,1 0 1 0 0,-1 1-1 0 0,0-1 0 0 0,0 0 1 0 0,1 0-1 0 0,-1 0 0 0 0,0 0 1 0 0,1 0-1 0 0,-1 0 1 0 0,0 1-1 0 0,0-1 0 0 0,1 0 1 0 0,-1 0-1 0 0,0 0 0 0 0,0 0 1 0 0,0 1-1 0 0,1-1 0 0 0,-1 0 1 0 0,0 0-1 0 0,0 1 1 0 0,0-1-1 0 0,0 0 0 0 0,1 0 1 0 0,-1 1-1 0 0,0-1 0 0 0,0 0 1 0 0,0 1-1 0 0,0-1 0 0 0,0 0 1 0 0,0 0-1 0 0,0 1 1 0 0,0 0-1 0 0,-2 14-1092 0 0,-2-7 390 0 0,1 0 0 0 0,-1 0 0 0 0,-1 0 0 0 0,1 0 0 0 0,-1-1 0 0 0,-1 0 0 0 0,-6 8 0 0 0,3-5-744 0 0,-27 34-4082 0 0</inkml:trace>
</inkml:ink>
</file>

<file path=ppt/ink/ink2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7:03:03.8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404 104 5092 0 0,'0'0'5662'0'0,"-13"-1"-4812"0"0,-42 0 154 0 0,53 2-947 0 0,1-1 0 0 0,-1 0 0 0 0,0 0 0 0 0,0 1-1 0 0,1-1 1 0 0,-1 1 0 0 0,0-1 0 0 0,1 1 0 0 0,-1 0 0 0 0,1 0 0 0 0,-1 0 0 0 0,1 0 0 0 0,-1 0 0 0 0,1 0 0 0 0,-1 0 0 0 0,1 0 0 0 0,0 1-1 0 0,0-1 1 0 0,0 0 0 0 0,0 1 0 0 0,0-1 0 0 0,0 1 0 0 0,0-1 0 0 0,-1 4 0 0 0,-1 0 66 0 0,-3 7 112 0 0,1 0-1 0 0,0 0 1 0 0,1 0 0 0 0,0 1-1 0 0,1 0 1 0 0,0 0-1 0 0,-1 20 1 0 0,2 0 434 0 0,4 59 1 0 0,0-74-545 0 0,0 0 1 0 0,2-1 0 0 0,-1 0 0 0 0,2 1 0 0 0,0-1 0 0 0,2-1 0 0 0,-1 1 0 0 0,2-1-1 0 0,0-1 1 0 0,13 19 0 0 0,-15-25-107 0 0,1 0-1 0 0,0-1 0 0 0,0 0 1 0 0,1 0-1 0 0,0 0 1 0 0,1-1-1 0 0,-1-1 1 0 0,1 1-1 0 0,0-1 0 0 0,1-1 1 0 0,0 0-1 0 0,-1 0 1 0 0,2-1-1 0 0,-1 0 0 0 0,0-1 1 0 0,1 0-1 0 0,18 2 1 0 0,-17-3 7 0 0,0-2 1 0 0,0 1-1 0 0,0-2 1 0 0,0 0-1 0 0,0 0 0 0 0,0-1 1 0 0,0 0-1 0 0,0-1 1 0 0,-1-1-1 0 0,22-9 1 0 0,-27 10-9 0 0,0 0 0 0 0,-1 0 0 0 0,0-1 1 0 0,1 1-1 0 0,-1-1 0 0 0,0-1 0 0 0,-1 1 0 0 0,1-1 1 0 0,-1 0-1 0 0,0 0 0 0 0,0 0 0 0 0,-1 0 1 0 0,1-1-1 0 0,-1 0 0 0 0,0 1 0 0 0,-1-1 0 0 0,1 0 1 0 0,-1 0-1 0 0,0-1 0 0 0,-1 1 0 0 0,0 0 1 0 0,1-8-1 0 0,-1 3-7 0 0,-1 0 1 0 0,-1-1-1 0 0,0 1 1 0 0,0 0 0 0 0,-1 0-1 0 0,0 0 1 0 0,-1 0-1 0 0,0 1 1 0 0,-1-1-1 0 0,0 1 1 0 0,-1-1-1 0 0,0 2 1 0 0,-10-15-1 0 0,-3-1-60 0 0,-1 1 0 0 0,0 0 0 0 0,-42-35 0 0 0,25 25 4 0 0,-3 3-1 0 0,0 1 0 0 0,-2 1 1 0 0,-1 3-1 0 0,-2 1 0 0 0,-51-21 1 0 0,79 40 53 0 0,1 1 0 0 0,-2 0 0 0 0,1 1-1 0 0,0 1 1 0 0,-27-3 0 0 0,36 6 4 0 0,-1 0 0 0 0,1 0 0 0 0,-1 1 0 0 0,1 0 0 0 0,-1 1 0 0 0,-9 2 0 0 0,13-3 10 0 0,0 1 0 0 0,0 0 0 0 0,0 0 0 0 0,0 0 0 0 0,0 0 1 0 0,0 1-1 0 0,1-1 0 0 0,-1 1 0 0 0,1 0 0 0 0,0 0 0 0 0,-5 6 0 0 0,6-7-13 0 0,0 1-1 0 0,0 0 0 0 0,1 0 0 0 0,-1 0 0 0 0,1 0 1 0 0,0 1-1 0 0,0-1 0 0 0,0 0 0 0 0,0 0 0 0 0,0 1 0 0 0,1-1 1 0 0,-1 0-1 0 0,1 1 0 0 0,0-1 0 0 0,0 1 0 0 0,0-1 0 0 0,1 1 1 0 0,-1-1-1 0 0,1 0 0 0 0,0 1 0 0 0,-1-1 0 0 0,2 0 0 0 0,-1 0 1 0 0,0 0-1 0 0,3 5 0 0 0,3 4 41 0 0,0-1-1 0 0,1 0 1 0 0,0 0 0 0 0,19 19 0 0 0,-6-11 42 0 0,1 0 1 0 0,0-1 0 0 0,1-1-1 0 0,1-1 1 0 0,49 24 0 0 0,-31-21 61 0 0,2-1 0 0 0,84 21 1 0 0,-85-30-48 0 0,0-2 0 0 0,51 2 1 0 0,88-7-36 0 0,-167-3-220 0 0,-1 0 0 0 0,0-1 1 0 0,0-1-1 0 0,0 0 0 0 0,-1 0 0 0 0,1-2 0 0 0,-1 1 0 0 0,0-2 0 0 0,21-11 0 0 0,-23 10-792 0 0,-1 0-1 0 0,1-1 0 0 0,-1 0 1 0 0,-1-1-1 0 0,1 0 1 0 0,10-15-1 0 0,-8 5-4052 0 0,-2-6-1783 0 0</inkml:trace>
</inkml:ink>
</file>

<file path=ppt/ink/ink2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7:03:04.1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10761 0 0,'0'0'7320'0'0,"16"7"-6509"0"0,53 21-254 0 0,-60-24-470 0 0,0 0 0 0 0,-1 1 0 0 0,0 0 1 0 0,1 0-1 0 0,-2 1 0 0 0,1 0 0 0 0,8 9 0 0 0,-2-2-10 0 0,30 28-89 0 0,31 26-420 0 0,-58-54-1373 0 0,20 12 0 0 0,-36-24 1386 0 0,0-1 103 0 0,-1 1-1 0 0,1-1 0 0 0,-1 1 0 0 0,1-1 0 0 0,-1 0 0 0 0,1 1 1 0 0,0-1-1 0 0,-1 0 0 0 0,1 0 0 0 0,0 0 0 0 0,-1 1 1 0 0,1-1-1 0 0,0 0 0 0 0,-1 0 0 0 0,1 0 0 0 0,0 0 0 0 0,0 0 1 0 0</inkml:trace>
</inkml:ink>
</file>

<file path=ppt/ink/ink2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7:03:04.5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1 370 8869 0 0,'0'0'5906'0'0,"0"-15"-5047"0"0,-1-49 196 0 0,2 60-938 0 0,-1 0 0 0 0,1 0 0 0 0,0-1 0 0 0,0 1 0 0 0,0 0 0 0 0,1 0 0 0 0,-1 0 0 0 0,1 0 1 0 0,0 1-1 0 0,0-1 0 0 0,1 0 0 0 0,-1 1 0 0 0,4-5 0 0 0,2-1 148 0 0,23-29 191 0 0,1 1 0 0 0,2 1 1 0 0,61-48-1 0 0,-91 81-597 0 0,0-1 1 0 0,1 1-1 0 0,-1 0 1 0 0,1 0-1 0 0,0 1 1 0 0,0-1-1 0 0,7-1 1 0 0,-10 3-221 0 0,0 1-1 0 0,0-1 1 0 0,0 1 0 0 0,0 0-1 0 0,0 0 1 0 0,0 0 0 0 0,0 0-1 0 0,0 0 1 0 0,4 1 0 0 0,-4-1-298 0 0,-1 1 1 0 0,1 0 0 0 0,0-1 0 0 0,-1 1 0 0 0,1 0 0 0 0,-1 0 0 0 0,1 0-1 0 0,-1 0 1 0 0,1 0 0 0 0,-1 1 0 0 0,0-1 0 0 0,2 2 0 0 0,3 6-4675 0 0</inkml:trace>
</inkml:ink>
</file>

<file path=ppt/ink/ink2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7:03:07.8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601 988 52 0 0,'-13'-3'-43'0'0,"-46"-8"34"0"0,43 9 9 0 0,1 0 0 0 0,0 2 0 0 0,-22 0 0 0 0,6 1 0 0 0,12 0 53 0 0,-35 7-1 0 0,35-5 29 0 0,-35 2 0 0 0,52-5 12 0 0,0 0 1 0 0,0 0-1 0 0,0-1 1 0 0,1 1-1 0 0,-1-1 0 0 0,0 1 1 0 0,0-1-1 0 0,1 1 1 0 0,-1-1-1 0 0,0 0 1 0 0,1 0-1 0 0,-1 0 1 0 0,1 0-1 0 0,-3-2 0 0 0,-18-22 2898 0 0,19 21-2898 0 0,0-1-1 0 0,-1 1 1 0 0,1 0-1 0 0,-1 0 1 0 0,-6-4-1 0 0,6 6-83 0 0,0-1 0 0 0,-1 1 0 0 0,1 0 0 0 0,-1 0 0 0 0,0 0 0 0 0,0 1-1 0 0,1-1 1 0 0,-8 0 0 0 0,-39-1 242 0 0,41 3 473 0 0,-1 0-1 0 0,0 0 0 0 0,1-2 1 0 0,-20-3-1 0 0,29 4-442 0 0,0 1 0 0 0,-1-1 0 0 0,1 0 0 0 0,0 1 0 0 0,0-1 0 0 0,0 0 0 0 0,0 0 0 0 0,0 0 0 0 0,0 0 0 0 0,0 0 0 0 0,0 0 0 0 0,0 0 0 0 0,0 0 0 0 0,1 0 0 0 0,-1 0 0 0 0,0 0 0 0 0,1-1 0 0 0,-1 1 0 0 0,1 0 0 0 0,-1 0 0 0 0,1-1 0 0 0,0 1-1 0 0,-1-3 1 0 0,12 11 344 0 0,63 41 1125 0 0,25 18-934 0 0,-63-35-671 0 0,34 38 0 0 0,-38-36-43 0 0,47 39 0 0 0,-40-42-47 0 0,2-2 1 0 0,0-2-1 0 0,2-1 1 0 0,1-2-1 0 0,1-3 1 0 0,0-1-1 0 0,53 14 1 0 0,-36-19-32 0 0,1-2 1 0 0,0-3 0 0 0,1-3-1 0 0,117-4 1 0 0,255-44 169 0 0,-270 21-155 0 0,1580-134 218 0 0,-1177 120-111 0 0,-393 25-66 0 0,1456-46 59 0 0,-414 50-91 0 0,-1192 5-53 0 0,1647 0 24 0 0,-865 2-45 0 0,-244 20-11 0 0,-1 26 38 0 0,-123-10-22 0 0,663 85 9 0 0,-903-96 55 0 0,0-8 1 0 0,205-10-1 0 0,-375-9-34 0 0,0-2 0 0 0,0-1 0 0 0,-1-1-1 0 0,0-2 1 0 0,0-1 0 0 0,0-1 0 0 0,-1-1-1 0 0,31-17 1 0 0,-42 18 8 0 0,0-1 0 0 0,-1 0 0 0 0,-1-1-1 0 0,0 0 1 0 0,0-2 0 0 0,-1 0 0 0 0,-1 0 0 0 0,0-1 0 0 0,-1-1 0 0 0,-1 0-1 0 0,0-1 1 0 0,-1 0 0 0 0,16-33 0 0 0,-16 23 14 0 0,-2 0-1 0 0,0 0 1 0 0,5-39 0 0 0,3-83 162 0 0,-13 121-138 0 0,56-526 584 0 0,-58 549-646 0 0,3-36-106 0 0,2 0 1 0 0,1 1 0 0 0,18-54 0 0 0,-24 93 28 0 0,-1 0-1 0 0,0-1 1 0 0,0 1 0 0 0,0-1 0 0 0,0 1-1 0 0,0 0 1 0 0,0-1 0 0 0,0 1 0 0 0,0-1-1 0 0,0 1 1 0 0,0-1 0 0 0,0 1 0 0 0,0 0-1 0 0,0-1 1 0 0,0 1 0 0 0,0-1 0 0 0,0 1-1 0 0,0 0 1 0 0,0-1 0 0 0,0 1 0 0 0,-1 0-1 0 0,1-1 1 0 0,0 1 0 0 0,0-1 0 0 0,-1 1-1 0 0,1 0 1 0 0,0 0 0 0 0,0-1 0 0 0,-1 1-1 0 0,-13-6-1634 0 0,-25 6-843 0 0,30 0 1518 0 0,-32 0-2931 0 0,-38 0-1391 0 0</inkml:trace>
</inkml:ink>
</file>

<file path=ppt/ink/ink2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7:03:09.4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3 221 1200 0 0,'0'0'5788'0'0,"0"-14"-4625"0"0,-1-84 1893 0 0,0 73-1624 0 0,1 12-715 0 0,0 0 1 0 0,0 1-1 0 0,1-1 0 0 0,3-14 0 0 0,-1 22 5 0 0,0 8-491 0 0,-1 9-233 0 0,6 231 1405 0 0,1 9-586 0 0,49 92 38 0 0,-6-56-460 0 0,51 390 464 0 0,-65-324-701 0 0,-24 3 184 0 0,10 81 601 0 0,20-1-450 0 0,-23-23-199 0 0,-32 1-11 0 0,0 6-47 0 0,-8 408 1328 0 0,13 1577-24 0 0,44-1915-1321 0 0,3 131 207 0 0,-40-411-361 0 0,11 473 159 0 0,-7-205-181 0 0,-24-203-371 0 0,19-275 249 0 0,0 0 1 0 0,0 0 0 0 0,0 0-1 0 0,0 0 1 0 0,-1 0 0 0 0,1 0 0 0 0,0 0-1 0 0,0 0 1 0 0,-1 1 0 0 0,1-1-1 0 0,-1 0 1 0 0,1 0 0 0 0,-1 0 0 0 0,1-1-1 0 0,-2 3 1 0 0,2-3 2 0 0,-1 0 0 0 0,0 0 0 0 0,0 0 0 0 0,1 0 0 0 0,-1-1 0 0 0,0 1 0 0 0,0 0 0 0 0,1 0 0 0 0,-1 0 0 0 0,0-1 0 0 0,0 1 0 0 0,1 0 0 0 0,-1-1-1 0 0,0 1 1 0 0,1-1 0 0 0,-1 1 0 0 0,1 0 0 0 0,-1-1 0 0 0,1 1 0 0 0,-1-1 0 0 0,1 0 0 0 0,-1 1 0 0 0,1-1 0 0 0,-1 1 0 0 0,0-2 0 0 0,-57-63-4167 0 0,16 14-1961 0 0,36 44 5001 0 0,-43-53-7168 0 0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39:52.7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78 10185 0 0,'0'0'14181'0'0,"4"13"-13645"0"0,0 2-414 0 0,17 67 350 0 0,-19-70-414 0 0,0-1 0 0 0,2 0 0 0 0,-1-1 0 0 0,1 1-1 0 0,1 0 1 0 0,0-1 0 0 0,0 0 0 0 0,14 18 0 0 0,-15-23-36 0 0,0 0 1 0 0,1-1 0 0 0,-1 1 0 0 0,1-1-1 0 0,0 0 1 0 0,0-1 0 0 0,0 1 0 0 0,1-1 0 0 0,-1 0-1 0 0,1 0 1 0 0,0-1 0 0 0,-1 1 0 0 0,1-1-1 0 0,0-1 1 0 0,1 1 0 0 0,-1-1 0 0 0,12 1-1 0 0,-14-2-11 0 0,0 0 0 0 0,0 0 0 0 0,0 0-1 0 0,0-1 1 0 0,0 0 0 0 0,-1 0 0 0 0,1 0-1 0 0,0 0 1 0 0,0 0 0 0 0,-1-1 0 0 0,1 0-1 0 0,-1 0 1 0 0,5-2 0 0 0,-3 0-3 0 0,1-1 0 0 0,-1 1 0 0 0,0-1 0 0 0,-1 0 0 0 0,1 0 0 0 0,-1-1 0 0 0,4-6 0 0 0,0-1-63 0 0,-1-1 1 0 0,0 1 0 0 0,-2-2-1 0 0,1 1 1 0 0,-2 0 0 0 0,4-20-1 0 0,7-52-1093 0 0,-13 65-4471 0 0,-2 27 4446 0 0,2-1 0 0 0,-1 1 0 0 0,1-1 0 0 0,-1 1 0 0 0,1-1-1 0 0,1 0 1 0 0,-1 0 0 0 0,1 0 0 0 0,0 0 0 0 0,0 0 0 0 0,1 0 0 0 0,6 7 0 0 0,-4-7 92 0 0,0 1 0 0 0,12 7 0 0 0,-12-9 1330 0 0,0 0 1 0 0,0-1-1 0 0,1 0 1 0 0,8 2-1 0 0,-8-2 707 0 0,1-2 1 0 0,0 1-1 0 0,-1-1 0 0 0,1 0 0 0 0,0 0 1 0 0,14-1-1 0 0,-17-1-466 0 0,0 1 1 0 0,0-1-1 0 0,0 0 1 0 0,-1 0-1 0 0,1 0 1 0 0,0-1-1 0 0,-1 1 1 0 0,1-1-1 0 0,-1 0 0 0 0,1-1 1 0 0,-1 1-1 0 0,0-1 1 0 0,0 0-1 0 0,0 0 1 0 0,0 0-1 0 0,0 0 1 0 0,-1-1-1 0 0,0 1 1 0 0,1-1-1 0 0,3-6 0 0 0,-4 4-236 0 0,-1 1-1 0 0,1-1 0 0 0,-1 1 0 0 0,0-1 0 0 0,0 0 1 0 0,-1 0-1 0 0,1 0 0 0 0,-1 0 0 0 0,-1 0 0 0 0,1 0 0 0 0,-1 0 1 0 0,-1-10-1 0 0,1 14-211 0 0,0-1-1 0 0,-1 0 1 0 0,0 0 0 0 0,1 1 0 0 0,-1-1-1 0 0,0 0 1 0 0,0 1 0 0 0,-1-1-1 0 0,1 1 1 0 0,0-1 0 0 0,-1 1 0 0 0,0 0-1 0 0,1 0 1 0 0,-1 0 0 0 0,0-1 0 0 0,0 2-1 0 0,0-1 1 0 0,0 0 0 0 0,-1 0 0 0 0,1 1-1 0 0,0-1 1 0 0,-1 1 0 0 0,1 0 0 0 0,-1-1-1 0 0,0 1 1 0 0,1 1 0 0 0,-1-1-1 0 0,-5-1 1 0 0,1 1-54 0 0,0 1 0 0 0,0 0 0 0 0,0 0 0 0 0,0 0 0 0 0,0 1 0 0 0,0 0 0 0 0,0 0 0 0 0,0 1 0 0 0,0 0 0 0 0,0 0 0 0 0,1 1 0 0 0,-1 0 0 0 0,1 0 0 0 0,-7 4 0 0 0,10-5-22 0 0,0 0 1 0 0,-1 0-1 0 0,1 1 0 0 0,0-1 0 0 0,0 0 1 0 0,1 1-1 0 0,-1 0 0 0 0,1 0 0 0 0,-1 0 1 0 0,1 0-1 0 0,0 0 0 0 0,0 0 1 0 0,0 1-1 0 0,0-1 0 0 0,1 1 0 0 0,-1-1 1 0 0,1 1-1 0 0,0-1 0 0 0,0 1 0 0 0,0 0 1 0 0,1 0-1 0 0,-1-1 0 0 0,1 1 0 0 0,0 0 1 0 0,0 0-1 0 0,0 0 0 0 0,2 5 0 0 0,-1-6-17 0 0,0 0 0 0 0,0 0-1 0 0,0 0 1 0 0,1 0-1 0 0,0-1 1 0 0,-1 1 0 0 0,1 0-1 0 0,0-1 1 0 0,0 0 0 0 0,0 1-1 0 0,1-1 1 0 0,-1 0-1 0 0,1 0 1 0 0,-1 0 0 0 0,1 0-1 0 0,-1 0 1 0 0,1-1-1 0 0,0 1 1 0 0,0-1 0 0 0,0 0-1 0 0,4 1 1 0 0,-2 0-3 0 0,1 0 0 0 0,0-1-1 0 0,-1 0 1 0 0,1 0 0 0 0,0 0 0 0 0,0-1 0 0 0,0 0 0 0 0,0 0 0 0 0,0-1-1 0 0,9-1 1 0 0,-2-2 32 0 0,0-1 0 0 0,0-1 1 0 0,14-8-1 0 0,7-3-25 0 0,-18 10 70 0 0,1 0 0 0 0,-1 2 1 0 0,20-4-1 0 0,-28 7 82 0 0,1 0 0 0 0,0 1 0 0 0,-1 1 0 0 0,1 0 0 0 0,0 0 0 0 0,-1 0 0 0 0,1 1 0 0 0,11 3 0 0 0,-16-3-59 0 0,0 0 0 0 0,-1 1-1 0 0,1 0 1 0 0,0 0 0 0 0,-1 0-1 0 0,1 0 1 0 0,-1 0 0 0 0,0 1 0 0 0,1 0-1 0 0,-1-1 1 0 0,0 1 0 0 0,-1 0-1 0 0,1 0 1 0 0,-1 1 0 0 0,1-1-1 0 0,-1 1 1 0 0,0-1 0 0 0,0 1-1 0 0,0 0 1 0 0,-1-1 0 0 0,3 8-1 0 0,-2-1 4 0 0,1 0-1 0 0,-2 1 0 0 0,1-1 1 0 0,-1 0-1 0 0,-1 0 0 0 0,0 1 1 0 0,-2 16-1 0 0,1-22-56 0 0,1-5-90 0 0,0-22-1664 0 0,0 17 1245 0 0,0 0 0 0 0,1-1 0 0 0,0 1 0 0 0,0 0 0 0 0,0 0 0 0 0,0 0 0 0 0,1 0 0 0 0,3-7 0 0 0,-1 5-1599 0 0,0 0 0 0 0,0 0 1 0 0,7-7-1 0 0,13-15-5575 0 0</inkml:trace>
</inkml:ink>
</file>

<file path=ppt/ink/ink2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7:03:10.2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503 0 2888 0 0,'0'0'12499'0'0,"-10"18"-11529"0"0,3-5-729 0 0,-4 8 213 0 0,0 1 1 0 0,1 1-1 0 0,-11 38 1 0 0,7-9-125 0 0,2 1 0 0 0,3 0 0 0 0,2 1 0 0 0,2-1 0 0 0,4 87 0 0 0,3-115-254 0 0,2 1 1 0 0,0-1-1 0 0,2 0 1 0 0,13 38-1 0 0,-11-44-61 0 0,0-1 0 0 0,1 0 0 0 0,0 0-1 0 0,2-1 1 0 0,0 0 0 0 0,17 19 0 0 0,-24-30-16 0 0,1-1 0 0 0,0 0 0 0 0,0-1 0 0 0,1 1 1 0 0,-1-1-1 0 0,1 0 0 0 0,0 0 0 0 0,0-1 0 0 0,0 1 0 0 0,1-1 0 0 0,-1-1 1 0 0,1 1-1 0 0,11 2 0 0 0,-17-5 3 0 0,0 0 0 0 0,-1 0 0 0 0,1 0 0 0 0,0 0 0 0 0,0 0 0 0 0,0 0 0 0 0,0 0 1 0 0,0 0-1 0 0,0 0 0 0 0,0-1 0 0 0,0 1 0 0 0,-1 0 0 0 0,1-1 0 0 0,0 1 0 0 0,0 0 0 0 0,0-1 0 0 0,0 1 0 0 0,-1-1 0 0 0,1 1 1 0 0,0-1-1 0 0,-1 0 0 0 0,1 1 0 0 0,0-1 0 0 0,-1 0 0 0 0,1 1 0 0 0,-1-1 0 0 0,1 0 0 0 0,-1 0 0 0 0,1 1 0 0 0,-1-1 0 0 0,1 0 0 0 0,-1 0 1 0 0,0 0-1 0 0,0 0 0 0 0,1 0 0 0 0,-1 1 0 0 0,0-3 0 0 0,1-3 6 0 0,-1 0 0 0 0,0 0 0 0 0,0 0 1 0 0,0 1-1 0 0,-2-8 0 0 0,-1-4-60 0 0,-1 0 0 0 0,-1 0 0 0 0,0 0 0 0 0,-15-30 0 0 0,-40-61-133 0 0,30 61 198 0 0,-2 0 0 0 0,-2 3 1 0 0,-1 0-1 0 0,-3 3 1 0 0,-48-43-1 0 0,72 72 6 0 0,-1 1 0 0 0,0 0 0 0 0,-1 1 0 0 0,0 1 0 0 0,-17-7 0 0 0,25 12 8 0 0,0 1 0 0 0,0 1 0 0 0,0-1 0 0 0,-1 1 0 0 0,1 1-1 0 0,0-1 1 0 0,-1 2 0 0 0,1-1 0 0 0,-1 1 0 0 0,1 0 0 0 0,-1 1 0 0 0,1 0-1 0 0,-11 2 1 0 0,17-2-17 0 0,1-1 0 0 0,-1 1 1 0 0,0-1-1 0 0,1 1 0 0 0,-1 0 0 0 0,1 0 0 0 0,-1 0 0 0 0,1 0 0 0 0,-1 0 0 0 0,1 0 0 0 0,-1 0 1 0 0,1 0-1 0 0,0 1 0 0 0,0-1 0 0 0,0 1 0 0 0,0-1 0 0 0,0 1 0 0 0,0-1 0 0 0,0 1 0 0 0,0-1 1 0 0,0 1-1 0 0,1 0 0 0 0,-1-1 0 0 0,1 1 0 0 0,-1 0 0 0 0,1 0 0 0 0,0-1 0 0 0,0 1 0 0 0,-1 0 0 0 0,1 0 1 0 0,0 0-1 0 0,1 2 0 0 0,-1 1 18 0 0,1 0 0 0 0,0 0-1 0 0,1 1 1 0 0,-1-1 0 0 0,1 0 0 0 0,0 0 0 0 0,0 0 0 0 0,0-1-1 0 0,6 10 1 0 0,8 6 106 0 0,0-1-1 0 0,1 0 1 0 0,0-1-1 0 0,2-1 0 0 0,21 16 1 0 0,111 68 323 0 0,-69-49-275 0 0,-45-28-144 0 0,0 2-1 0 0,48 46 1 0 0,-75-62-49 0 0,0 1 1 0 0,-1-1 0 0 0,0 2 0 0 0,0-1-1 0 0,-2 1 1 0 0,1 0 0 0 0,-2 1-1 0 0,1 0 1 0 0,-2 0 0 0 0,0 0 0 0 0,0 1-1 0 0,2 13 1 0 0,-4-4-192 0 0,1 45 0 0 0,-4-48-588 0 0,1 0 0 0 0,6 36 0 0 0,1-35-1108 0 0,0-14-1166 0 0,-8-7 2759 0 0,1 0-1 0 0,-1 0 1 0 0,1 0 0 0 0,-1 0-1 0 0,1 0 1 0 0,-1 0 0 0 0,0 0-1 0 0,1 0 1 0 0,-1 0 0 0 0,1 0-1 0 0,-1 0 1 0 0,1 0 0 0 0,-1 0-1 0 0,0 0 1 0 0,1-1 0 0 0,-1 1-1 0 0,1 0 1 0 0,-1 0 0 0 0,0 0-1 0 0,1-1 1 0 0,0 0-611 0 0,9-11-6942 0 0</inkml:trace>
</inkml:ink>
</file>

<file path=ppt/ink/ink2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7:03:10.6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8657 0 0,'0'0'12548'0'0,"13"7"-12002"0"0,4 2-385 0 0,19 13 0 0 0,-33-20-140 0 0,-1 0-1 0 0,1 0 0 0 0,-1 1 1 0 0,0-1-1 0 0,0 1 0 0 0,0-1 1 0 0,0 1-1 0 0,0 0 0 0 0,0 0 1 0 0,-1 0-1 0 0,1 0 0 0 0,-1 0 1 0 0,0 0-1 0 0,2 6 0 0 0,1 3 21 0 0,20 57-83 0 0,13 32-712 0 0,-28-82-591 0 0,0 0 0 0 0,1-1 0 0 0,13 20 0 0 0,-11-26-3264 0 0,0-6-2145 0 0</inkml:trace>
</inkml:ink>
</file>

<file path=ppt/ink/ink2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7:03:11.0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1 154 12925 0 0,'0'0'5009'0'0,"11"-14"-4109"0"0,37-45 8 0 0,-42 52-815 0 0,0 0-1 0 0,0 0 1 0 0,1 1-1 0 0,-1 0 0 0 0,2 0 1 0 0,-1 0-1 0 0,1 1 1 0 0,-1 0-1 0 0,1 1 0 0 0,1 0 1 0 0,15-6-1 0 0,-19 8-208 0 0,-1 1-1 0 0,0 0 1 0 0,1 0 0 0 0,-1 0-1 0 0,1 0 1 0 0,-1 1 0 0 0,1 0-1 0 0,4 0 1 0 0,-7 0-52 0 0,-1 0 0 0 0,1 1 0 0 0,0-1 0 0 0,-1 1 0 0 0,1-1 0 0 0,-1 1 0 0 0,1-1 0 0 0,-1 1-1 0 0,1 0 1 0 0,-1 0 0 0 0,0 0 0 0 0,1 0 0 0 0,-1 0 0 0 0,0 0 0 0 0,0 0 0 0 0,0 0 0 0 0,0 0 0 0 0,0 1 0 0 0,0-1 0 0 0,0 0 0 0 0,0 1 0 0 0,0-1 0 0 0,0 1 0 0 0,-1-1 0 0 0,1 2 0 0 0,1 3-1619 0 0,0-1 0 0 0,-1 0 0 0 0,0 0 0 0 0,1 9 1 0 0,-2 8-4715 0 0</inkml:trace>
  <inkml:trace contextRef="#ctx0" brushRef="#br0" timeOffset="1">176 316 1332 0 0,'0'0'19152'0'0,"17"-8"-19094"0"0,57-28-62 0 0,27-9-628 0 0,-56 31-1464 0 0,1 5-3506 0 0,-32 6 392 0 0,2-1-1788 0 0</inkml:trace>
</inkml:ink>
</file>

<file path=ppt/ink/ink2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7:03:11.1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0 144 9081 0 0,'0'0'6634'0'0,"8"-15"-5814"0"0,26-48-199 0 0,-31 59-513 0 0,0-1-1 0 0,0 1 0 0 0,0 0 0 0 0,1 0 1 0 0,0 0-1 0 0,0 0 0 0 0,0 1 0 0 0,0-1 1 0 0,1 1-1 0 0,-1 0 0 0 0,1 0 0 0 0,0 1 1 0 0,0 0-1 0 0,0-1 0 0 0,0 2 1 0 0,0-1-1 0 0,6-1 0 0 0,-5 1-50 0 0,0 1-1 0 0,0-1 0 0 0,1 1 1 0 0,-1 0-1 0 0,0 1 1 0 0,1-1-1 0 0,-1 1 1 0 0,12 2-1 0 0,-16-2-50 0 0,0 1-1 0 0,0-1 1 0 0,1 1 0 0 0,-1 0-1 0 0,0 0 1 0 0,0 0 0 0 0,0 0-1 0 0,0 0 1 0 0,0 0-1 0 0,0 1 1 0 0,0-1 0 0 0,-1 1-1 0 0,1-1 1 0 0,0 1 0 0 0,-1-1-1 0 0,1 1 1 0 0,-1 0-1 0 0,0 0 1 0 0,0 0 0 0 0,1 0-1 0 0,-1 0 1 0 0,0 0 0 0 0,-1 0-1 0 0,1 1 1 0 0,0-1 0 0 0,0 4-1 0 0,2 9 47 0 0,-1 0-1 0 0,-1 0 0 0 0,-1 0 1 0 0,0-1-1 0 0,-3 27 0 0 0,-21 74 192 0 0,15-75 76 0 0,-6 50 0 0 0,14-84-287 0 0,0 3 57 0 0,0 0-1 0 0,1 1 0 0 0,0-1 0 0 0,2 17 1 0 0,-1-24-76 0 0,-1 0 1 0 0,1 0-1 0 0,-1 0 1 0 0,1 0-1 0 0,0-1 1 0 0,0 1 0 0 0,-1 0-1 0 0,1 0 1 0 0,1 0-1 0 0,-1-1 1 0 0,0 1-1 0 0,0 0 1 0 0,1-1 0 0 0,-1 0-1 0 0,0 1 1 0 0,1-1-1 0 0,0 0 1 0 0,-1 1-1 0 0,1-1 1 0 0,0 0-1 0 0,0 0 1 0 0,-1 0 0 0 0,1-1-1 0 0,0 1 1 0 0,0 0-1 0 0,0-1 1 0 0,3 1-1 0 0,4 0 3 0 0,0 0-1 0 0,0-1 1 0 0,1 0-1 0 0,-1 0 1 0 0,0-1-1 0 0,0 0 1 0 0,0-1-1 0 0,0 0 1 0 0,0-1-1 0 0,10-3 1 0 0,4-4-141 0 0,1-1-1 0 0,29-19 1 0 0,-31 16-852 0 0,28-22 1 0 0,-41 28-1143 0 0,0 0 0 0 0,-1 0 0 0 0,8-11 0 0 0,-2 0-4976 0 0</inkml:trace>
</inkml:ink>
</file>

<file path=ppt/ink/ink2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7:03:11.3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7961 0 0,'0'0'11937'0'0,"27"16"-13809"0"0,-12-6 768 0 0,2-3-605 0 0,1-2-1187 0 0,-3-3-2672 0 0</inkml:trace>
</inkml:ink>
</file>

<file path=ppt/ink/ink2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7:03:11.5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0 744 0 0,'0'0'19293'0'0,"16"5"-18607"0"0,4 0-491 0 0,8 3 166 0 0,40 17 0 0 0,-46-16-250 0 0,0 1-1 0 0,39 24 1 0 0,-56-31-166 0 0,0 1 0 0 0,-1-1 1 0 0,1 1-1 0 0,-1 0 0 0 0,0 0 1 0 0,0 0-1 0 0,0 0 0 0 0,0 1 1 0 0,-1 0-1 0 0,1 0 0 0 0,-1 0 0 0 0,-1 0 1 0 0,1 0-1 0 0,-1 0 0 0 0,0 1 1 0 0,0-1-1 0 0,2 12 0 0 0,-4-13-116 0 0,0-1 1 0 0,0 0-1 0 0,0 0 0 0 0,-1 1 0 0 0,1-1 0 0 0,-1 0 0 0 0,0 0 1 0 0,0 0-1 0 0,0 0 0 0 0,0 0 0 0 0,0 0 0 0 0,-1 0 0 0 0,0 0 0 0 0,1-1 1 0 0,-1 1-1 0 0,-3 3 0 0 0,2-3-492 0 0,0 0 0 0 0,0 0 0 0 0,0 0 0 0 0,-1 0 0 0 0,1 0 0 0 0,-1-1 0 0 0,0 0 0 0 0,0 1 0 0 0,0-1 0 0 0,0-1 0 0 0,0 1 0 0 0,-6 1 0 0 0,-27 3-6041 0 0</inkml:trace>
</inkml:ink>
</file>

<file path=ppt/ink/ink2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7:03:11.9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1 353 1264 0 0,'0'0'11230'0'0,"5"-13"-6876"0"0,-2 2-3860 0 0,-1 4-288 0 0,0 1 1 0 0,0-1-1 0 0,1 1 1 0 0,0-1 0 0 0,0 1-1 0 0,1 0 1 0 0,-1 0-1 0 0,1 0 1 0 0,1 1-1 0 0,-1-1 1 0 0,8-6-1 0 0,6-3 244 0 0,2 1 0 0 0,-1 1 0 0 0,2 0 0 0 0,0 1 0 0 0,40-15-1 0 0,118-31 212 0 0,165-35-1089 0 0,-343 92 323 0 0,0 1 0 0 0,0-1 0 0 0,0 1 0 0 0,0 0 1 0 0,0-1-1 0 0,1 1 0 0 0,-1 0 0 0 0,0 0 0 0 0,0 0 0 0 0,0 0 0 0 0,0 0 0 0 0,1 0 0 0 0,-1 0 0 0 0,0 0 0 0 0,2 1 1 0 0,-3 0-30 0 0,0-1 1 0 0,0 1 0 0 0,0-1 0 0 0,0 1 0 0 0,-1-1 0 0 0,1 1 0 0 0,0-1 0 0 0,0 1 0 0 0,0-1 0 0 0,-1 1 0 0 0,1-1 0 0 0,0 1 0 0 0,-1-1-1 0 0,1 1 1 0 0,-1-1 0 0 0,1 0 0 0 0,0 1 0 0 0,-1-1 0 0 0,1 0 0 0 0,-1 1 0 0 0,0-1 0 0 0,-33 24-5070 0 0,10-11 158 0 0,-13 3-2565 0 0</inkml:trace>
</inkml:ink>
</file>

<file path=ppt/ink/ink2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7:03:16.6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95 1 10017 0 0,'0'0'2694'0'0,"-1"5"-2669"0"0,-1 0-3 0 0,1-3-20 0 0,0-1 1 0 0,0 1-1 0 0,1 0 0 0 0,-1 0 0 0 0,1-1 1 0 0,-1 1-1 0 0,1 0 0 0 0,0 0 1 0 0,-1 0-1 0 0,1-1 0 0 0,0 1 0 0 0,0 0 1 0 0,1 0-1 0 0,-1 0 0 0 0,0-1 0 0 0,1 1 1 0 0,-1 0-1 0 0,1 2 0 0 0,-1-4-24 0 0,1 1 0 0 0,-1-1 0 0 0,0 0 0 0 0,0 1-1 0 0,0-1 1 0 0,0 1 0 0 0,1-1 0 0 0,-1 1 0 0 0,0-1 0 0 0,0 1-1 0 0,0-1 1 0 0,0 1 0 0 0,0-1 0 0 0,0 0 0 0 0,0 1 0 0 0,0-1-1 0 0,-1 1 1 0 0,1-1 0 0 0,0 1 0 0 0,0-1 0 0 0,0 1 0 0 0,0-1 0 0 0,-1 0-1 0 0,1 1 1 0 0,0-1 0 0 0,-1 1 0 0 0,0 0-58 0 0,0-1 0 0 0,1 1 0 0 0,-1 0 0 0 0,0-1 0 0 0,0 1 0 0 0,0-1 1 0 0,0 1-1 0 0,0-1 0 0 0,0 0 0 0 0,0 0 0 0 0,-2 1 0 0 0,-6 0-1486 0 0,1-1 0 0 0,-15 0-1 0 0,12-1-1667 0 0,-13 1-77 0 0</inkml:trace>
</inkml:ink>
</file>

<file path=ppt/ink/ink2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7:03:37.8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148 156 9293 0 0,'0'0'2501'0'0,"-14"-10"-2472"0"0,-43-33 1 0 0,53 41 6 0 0,1 0 0 0 0,0 0 0 0 0,0 1 0 0 0,-1-1 0 0 0,1 1 0 0 0,-1-1 0 0 0,1 1 1 0 0,-1 0-1 0 0,0 1 0 0 0,1-1 0 0 0,-6 0 0 0 0,8 1-11 0 0,-1 0 0 0 0,0 0 0 0 0,1 0 1 0 0,-1-1-1 0 0,0 1 0 0 0,1 0 0 0 0,-1-1 0 0 0,0 1 1 0 0,1-1-1 0 0,-1 0 0 0 0,1 0 0 0 0,-1 0 1 0 0,1 1-1 0 0,0-1 0 0 0,-3-2 0 0 0,4 3-36 0 0,0 0-1 0 0,0-1 1 0 0,-1 1 0 0 0,1 0-1 0 0,0-1 1 0 0,0 1-1 0 0,-1-1 1 0 0,1 1 0 0 0,0 0-1 0 0,0-1 1 0 0,0 1 0 0 0,-1-1-1 0 0,1 1 1 0 0,0 0-1 0 0,0-1 1 0 0,0 1 0 0 0,0-1-1 0 0,0 1 1 0 0,0 0 0 0 0,0-1-1 0 0,0 1 1 0 0,0-1-1 0 0,0 1 1 0 0,0-1 0 0 0,0 1-1 0 0,0 0 1 0 0,1-1-1 0 0,-1 1 1 0 0,0-1 0 0 0,0 1-1 0 0,0 0 1 0 0,1-1 0 0 0,-1 1-1 0 0,0 0 1 0 0,0-1-1 0 0,1 1 1 0 0,-1 0 0 0 0,0-1-1 0 0,1 1 1 0 0,-1 0 0 0 0,0-1-1 0 0,1 1 1 0 0,-1 0-1 0 0,0 0 1 0 0,1 0 0 0 0,-1-1-1 0 0,1 1 1 0 0,-1 0-1 0 0,0 0 1 0 0,1 0 0 0 0,26-11-1006 0 0,-21 10 859 0 0,103-35-4029 0 0,-73 24 1504 0 0</inkml:trace>
</inkml:ink>
</file>

<file path=ppt/ink/ink2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7:03:40.8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713 634 4396 0 0,'0'0'1172'0'0,"5"-14"28"0"0,16-48-83 0 0,-16 47-543 0 0,-1 0-1 0 0,-1 1 1 0 0,0-2 0 0 0,-1 1 0 0 0,-1 0-1 0 0,0-27 1 0 0,-1 30-264 0 0,0 7-125 0 0,0 0-1 0 0,0 0 0 0 0,0 0 1 0 0,-1 1-1 0 0,0-1 1 0 0,0 0-1 0 0,0 0 0 0 0,0 0 1 0 0,-1 0-1 0 0,0 1 0 0 0,0-1 1 0 0,0 1-1 0 0,-5-7 1 0 0,6 10-158 0 0,0 0 0 0 0,0 0 0 0 0,0 1 0 0 0,0-1 1 0 0,0 0-1 0 0,0 1 0 0 0,0-1 0 0 0,0 1 0 0 0,0 0 1 0 0,0-1-1 0 0,0 1 0 0 0,-1 0 0 0 0,1 0 0 0 0,0-1 0 0 0,0 1 1 0 0,0 0-1 0 0,0 0 0 0 0,-1 0 0 0 0,1 1 0 0 0,0-1 1 0 0,0 0-1 0 0,0 0 0 0 0,-1 1 0 0 0,1-1 0 0 0,-2 1 0 0 0,-2 2-31 0 0,-1-1 0 0 0,1 1-1 0 0,-9 6 1 0 0,-32 26 261 0 0,1 1-1 0 0,-71 78 0 0 0,100-97-252 0 0,-23 33 0 0 0,34-43 1 0 0,1 0 0 0 0,0 0 0 0 0,0 0 0 0 0,1 1 0 0 0,0-1-1 0 0,0 1 1 0 0,1 0 0 0 0,-3 12 0 0 0,5-19 16 0 0,0 1 1 0 0,0 0-1 0 0,0 0 1 0 0,0 0-1 0 0,0 0 1 0 0,0 0-1 0 0,0 0 0 0 0,0 0 1 0 0,1 0-1 0 0,-1-1 1 0 0,1 1-1 0 0,0 0 1 0 0,-1 0-1 0 0,1-1 1 0 0,0 1-1 0 0,0 0 1 0 0,0-1-1 0 0,0 1 1 0 0,0 0-1 0 0,0-1 0 0 0,2 2 1 0 0,0-1 20 0 0,-1 0-1 0 0,1-1 1 0 0,-1 1 0 0 0,1-1 0 0 0,0 1-1 0 0,0-1 1 0 0,0 0 0 0 0,0 0 0 0 0,0 0-1 0 0,0-1 1 0 0,6 1 0 0 0,0 0 14 0 0,-1-1 1 0 0,1 0 0 0 0,-1 0-1 0 0,1-1 1 0 0,0-1 0 0 0,-1 1-1 0 0,1-1 1 0 0,12-5 0 0 0,-10 2-39 0 0,-1-1 1 0 0,0 0 0 0 0,0-1 0 0 0,0 1 0 0 0,-1-2-1 0 0,0 0 1 0 0,-1 0 0 0 0,0 0 0 0 0,0-1-1 0 0,0 0 1 0 0,-1 0 0 0 0,-1-1 0 0 0,0 0 0 0 0,0-1-1 0 0,8-19 1 0 0,-9 17-15 0 0,0-1 0 0 0,-1 0 0 0 0,-1 0 0 0 0,0 0 0 0 0,-1 0 0 0 0,0-1 0 0 0,-2 1-1 0 0,1 0 1 0 0,-2-1 0 0 0,0 1 0 0 0,0-1 0 0 0,-6-20 0 0 0,4 25 11 0 0,0 1 0 0 0,0-1-1 0 0,-1 1 1 0 0,-1 0 0 0 0,0 0 0 0 0,0 1 0 0 0,0-1-1 0 0,-1 1 1 0 0,0 0 0 0 0,-1 1 0 0 0,0-1 0 0 0,0 1 0 0 0,0 1-1 0 0,-1-1 1 0 0,0 1 0 0 0,-1 1 0 0 0,1 0 0 0 0,-1 0-1 0 0,0 0 1 0 0,0 1 0 0 0,-14-4 0 0 0,7 3 8 0 0,0 1 0 0 0,0 1 0 0 0,0 0 0 0 0,-1 2 0 0 0,1 0 0 0 0,-1 0-1 0 0,1 1 1 0 0,0 2 0 0 0,-1-1 0 0 0,1 2 0 0 0,0 0 0 0 0,-22 8 0 0 0,15-4-13 0 0,0 2 0 0 0,1 1 0 0 0,0 1 1 0 0,1 0-1 0 0,0 2 0 0 0,1 0 0 0 0,1 2 0 0 0,0 0 0 0 0,0 1 0 0 0,-19 22 0 0 0,33-31-4 0 0,-1 0-1 0 0,1 0 0 0 0,0 1 1 0 0,1-1-1 0 0,0 1 0 0 0,-4 11 0 0 0,6-14-3 0 0,1-1-1 0 0,0 1 0 0 0,0-1 0 0 0,0 1 1 0 0,1-1-1 0 0,-1 1 0 0 0,1 0 1 0 0,0-1-1 0 0,1 1 0 0 0,-1-1 0 0 0,1 1 1 0 0,0 0-1 0 0,2 7 0 0 0,0-5 7 0 0,1 0 0 0 0,0-1 1 0 0,0 0-1 0 0,0 1 0 0 0,1-1 0 0 0,0-1 0 0 0,0 1 0 0 0,0-1 1 0 0,1 0-1 0 0,0 0 0 0 0,0 0 0 0 0,0-1 0 0 0,13 7 1 0 0,-2-2 20 0 0,2 0 1 0 0,-1-2 0 0 0,1 0 0 0 0,23 5 0 0 0,-4-3 8 0 0,0-3-1 0 0,1-1 1 0 0,-1-1-1 0 0,1-3 0 0 0,41-3 1 0 0,-48 0-13 0 0,-1-2 1 0 0,1-2-1 0 0,-2-1 1 0 0,1-1-1 0 0,-1-1 0 0 0,48-22 1 0 0,-65 24-3 0 0,0 0 0 0 0,0 0 0 0 0,19-16 0 0 0,-29 19-14 0 0,1 1-1 0 0,0 0 1 0 0,-1-1 0 0 0,0 1 0 0 0,1-1-1 0 0,-1 0 1 0 0,-1 0 0 0 0,1-1 0 0 0,-1 1-1 0 0,0 0 1 0 0,0-1 0 0 0,0 1 0 0 0,0-1-1 0 0,1-6 1 0 0,-3 9-2 0 0,0 0-1 0 0,1-1 1 0 0,-1 1-1 0 0,0 0 1 0 0,-1 0-1 0 0,1 0 1 0 0,0 0-1 0 0,-1 0 1 0 0,1 0-1 0 0,-1 0 1 0 0,1 0-1 0 0,-1 0 1 0 0,0 0-1 0 0,0 0 1 0 0,0 0-1 0 0,0 0 1 0 0,0 1-1 0 0,0-1 1 0 0,-1 0-1 0 0,1 1 1 0 0,-1-1-1 0 0,1 1 1 0 0,-1-1-1 0 0,1 1 1 0 0,-1 0-1 0 0,0 0 1 0 0,0 0-1 0 0,1 0 1 0 0,-1 0-1 0 0,0 0 1 0 0,0 0-1 0 0,0 0 1 0 0,-2 0-1 0 0,-6-1 9 0 0,1-1 0 0 0,-1 2-1 0 0,0-1 1 0 0,1 1 0 0 0,-20 1 0 0 0,8 2-7 0 0,-1 0 1 0 0,1 2 0 0 0,-1 0 0 0 0,1 1 0 0 0,1 2 0 0 0,-1 0-1 0 0,1 1 1 0 0,0 1 0 0 0,1 0 0 0 0,0 2 0 0 0,-29 21 0 0 0,41-27-11 0 0,1 1 1 0 0,0-1 0 0 0,0 1 0 0 0,0 1 0 0 0,1-1 0 0 0,-10 15 0 0 0,14-18 2 0 0,-1-1-1 0 0,1 1 1 0 0,0 0-1 0 0,-1 0 1 0 0,1 0-1 0 0,1 0 1 0 0,-1 0-1 0 0,0 0 1 0 0,1 0-1 0 0,-1 0 1 0 0,1 0-1 0 0,0 0 1 0 0,0 0 0 0 0,0 0-1 0 0,1 0 1 0 0,-1 0-1 0 0,1 0 1 0 0,0 0-1 0 0,-1 0 1 0 0,1 0-1 0 0,1 0 1 0 0,0 3-1 0 0,2 0 12 0 0,1 0-1 0 0,-1-1 1 0 0,1 0 0 0 0,0 0-1 0 0,0 0 1 0 0,0 0-1 0 0,1-1 1 0 0,-1 0 0 0 0,1 0-1 0 0,0-1 1 0 0,12 6 0 0 0,2-1 21 0 0,-1 0 1 0 0,37 8 0 0 0,-31-10-5 0 0,1-2 1 0 0,0 0-1 0 0,0-2 0 0 0,1-1 1 0 0,-1-1-1 0 0,0-1 1 0 0,0-1-1 0 0,0-2 0 0 0,43-11 1 0 0,-57 12-26 0 0,0-2 1 0 0,-1 0-1 0 0,0 0 0 0 0,0-1 1 0 0,20-13-1 0 0,-27 16-3 0 0,-1 0-1 0 0,1 0 1 0 0,-1 0-1 0 0,1-1 0 0 0,-1 1 1 0 0,0-1-1 0 0,0 0 1 0 0,-1 0-1 0 0,1 0 1 0 0,-1 0-1 0 0,0 0 0 0 0,0 0 1 0 0,0-1-1 0 0,0 1 1 0 0,-1-1-1 0 0,0 0 0 0 0,1-8 1 0 0,-2 10-7 0 0,0 0-1 0 0,0 1 1 0 0,0-1-1 0 0,-1 0 1 0 0,1 1-1 0 0,-1-1 1 0 0,1 1 0 0 0,-1-1-1 0 0,0 1 1 0 0,0-1-1 0 0,-1 1 1 0 0,1 0 0 0 0,0 0-1 0 0,-1-1 1 0 0,1 1-1 0 0,-1 0 1 0 0,0 0 0 0 0,1 0-1 0 0,-1 1 1 0 0,0-1-1 0 0,0 0 1 0 0,-1 1 0 0 0,-3-3-1 0 0,-2-1-14 0 0,-1 1 0 0 0,1 1-1 0 0,-1-1 1 0 0,0 1 0 0 0,-15-2 0 0 0,-2 0 23 0 0,-1 2 0 0 0,0 0 0 0 0,1 2 1 0 0,-1 1-1 0 0,-50 7 0 0 0,43-2-1 0 0,1 2 0 0 0,0 2-1 0 0,1 0 1 0 0,-41 19 0 0 0,54-20-10 0 0,-1 1 0 0 0,2 1 1 0 0,-1 0-1 0 0,1 2 0 0 0,-32 26 0 0 0,47-35 8 0 0,-1 1-1 0 0,1 0 1 0 0,0 0 0 0 0,0 0-1 0 0,-4 7 1 0 0,6-10 3 0 0,1 0 0 0 0,-1 1 1 0 0,0-1-1 0 0,1 1 0 0 0,-1-1 1 0 0,1 0-1 0 0,0 1 0 0 0,-1-1 1 0 0,1 1-1 0 0,0-1 0 0 0,0 1 1 0 0,0-1-1 0 0,0 1 0 0 0,0-1 1 0 0,0 1-1 0 0,1-1 0 0 0,-1 0 1 0 0,0 1-1 0 0,1-1 0 0 0,-1 1 1 0 0,1-1-1 0 0,-1 0 0 0 0,2 2 1 0 0,0 0 7 0 0,0-1 0 0 0,1 1 0 0 0,0-1 0 0 0,-1 0 0 0 0,1 0 0 0 0,0 0 0 0 0,0 0 0 0 0,0 0 0 0 0,0-1 0 0 0,0 1 0 0 0,0-1 0 0 0,0 0 0 0 0,5 1 0 0 0,7 2 46 0 0,26 2 0 0 0,-15-3-22 0 0,1-2 0 0 0,-1 0 0 0 0,1-2 0 0 0,43-7 1 0 0,-53 5-17 0 0,1-1 1 0 0,-1-1 0 0 0,0-1-1 0 0,0 0 1 0 0,-1-1 0 0 0,0 0 0 0 0,30-20-1 0 0,-39 22-15 0 0,0-1-1 0 0,0-1 1 0 0,-1 1 0 0 0,1-1-1 0 0,-1 0 1 0 0,-1 0-1 0 0,1-1 1 0 0,-1 0 0 0 0,-1 0-1 0 0,0 0 1 0 0,0 0-1 0 0,0-1 1 0 0,-1 0 0 0 0,0 0-1 0 0,3-16 1 0 0,-5 19-12 0 0,-1 1 0 0 0,1 0 0 0 0,-1-1 0 0 0,0 1 0 0 0,0 0 0 0 0,-1-1 0 0 0,1 1 0 0 0,-1 0 0 0 0,0-1 0 0 0,-1 1 0 0 0,1 0 0 0 0,-1 0 0 0 0,0 0-1 0 0,-1 0 1 0 0,1 0 0 0 0,-1 1 0 0 0,0-1 0 0 0,0 1 0 0 0,0-1 0 0 0,0 1 0 0 0,-1 0 0 0 0,0 0 0 0 0,0 1 0 0 0,0-1 0 0 0,0 1 0 0 0,0 0 0 0 0,-1 0 0 0 0,-6-3 0 0 0,-1 1-27 0 0,0 0 0 0 0,-1 1-1 0 0,1 1 1 0 0,-1 0-1 0 0,0 0 1 0 0,0 1 0 0 0,0 1-1 0 0,0 0 1 0 0,-15 1 0 0 0,5 2 28 0 0,0 0 1 0 0,0 1 0 0 0,0 1 0 0 0,-28 9 0 0 0,24-4 4 0 0,-48 23 0 0 0,65-27 1 0 0,0 0-1 0 0,1 1 0 0 0,-1 0 0 0 0,2 1 1 0 0,-1 0-1 0 0,1 1 0 0 0,-14 14 1 0 0,21-20 6 0 0,-1 0 0 0 0,0 1 1 0 0,1-1-1 0 0,-1 0 1 0 0,1 1-1 0 0,-1-1 0 0 0,1 1 1 0 0,0-1-1 0 0,0 1 1 0 0,1 0-1 0 0,-1 0 0 0 0,0-1 1 0 0,1 1-1 0 0,-1 0 0 0 0,1 0 1 0 0,0-1-1 0 0,0 1 1 0 0,0 0-1 0 0,1 0 0 0 0,-1 0 1 0 0,1-1-1 0 0,-1 1 1 0 0,1 0-1 0 0,0 0 0 0 0,0-1 1 0 0,0 1-1 0 0,0-1 1 0 0,1 1-1 0 0,-1-1 0 0 0,1 1 1 0 0,-1-1-1 0 0,1 0 1 0 0,0 0-1 0 0,0 0 0 0 0,0 0 1 0 0,0 0-1 0 0,0 0 1 0 0,0-1-1 0 0,1 1 0 0 0,-1 0 1 0 0,3 0-1 0 0,6 4 33 0 0,0-1 1 0 0,0-1-1 0 0,1 0 0 0 0,-1 0 0 0 0,1-1 0 0 0,22 3 0 0 0,-3-3 34 0 0,46-1 0 0 0,-63-3-52 0 0,0 0 0 0 0,1 0 1 0 0,-1-1-1 0 0,0-1 1 0 0,0-1-1 0 0,0 0 1 0 0,0 0-1 0 0,24-13 0 0 0,-30 13-10 0 0,-1 0-1 0 0,0-1 1 0 0,0 0 0 0 0,-1 0-1 0 0,1-1 1 0 0,-1 0-1 0 0,0 0 1 0 0,-1 0-1 0 0,1-1 1 0 0,-1 0-1 0 0,-1 0 1 0 0,1 0-1 0 0,-1-1 1 0 0,-1 1 0 0 0,1-1-1 0 0,3-13 1 0 0,-5 15-15 0 0,0 0 0 0 0,-1-1 1 0 0,0 1-1 0 0,0-1 0 0 0,-1 1 1 0 0,0-1-1 0 0,0 0 1 0 0,0 1-1 0 0,-1-1 0 0 0,0 1 1 0 0,-2-10-1 0 0,2 12-9 0 0,-1 1 0 0 0,1 0-1 0 0,-1 0 1 0 0,1 0 0 0 0,-1 0 0 0 0,0 0 0 0 0,0 0 0 0 0,0 0-1 0 0,-1 0 1 0 0,1 1 0 0 0,-1-1 0 0 0,1 1 0 0 0,-1 0 0 0 0,0 0-1 0 0,0 0 1 0 0,0 0 0 0 0,0 0 0 0 0,0 0 0 0 0,-1 1-1 0 0,1 0 1 0 0,0 0 0 0 0,-6-2 0 0 0,-4 1-10 0 0,0 0-1 0 0,-1 1 1 0 0,1 1-1 0 0,0 0 1 0 0,-1 1 0 0 0,1 0-1 0 0,0 1 1 0 0,0 0-1 0 0,0 1 1 0 0,0 0 0 0 0,0 2-1 0 0,0-1 1 0 0,-22 13 0 0 0,34-17 26 0 0,-15 11-26 0 0,15-11 23 0 0,1 1-1 0 0,-1-1 1 0 0,1 1 0 0 0,-1-1-1 0 0,1 0 1 0 0,-1 1 0 0 0,1-1-1 0 0,0 1 1 0 0,-1-1 0 0 0,1 1-1 0 0,0 0 1 0 0,-1-1 0 0 0,1 1-1 0 0,0-1 1 0 0,0 1 0 0 0,-1 0-1 0 0,1-1 1 0 0,0 1 0 0 0,0-1-1 0 0,0 1 1 0 0,0 0 0 0 0,0-1-1 0 0,0 1 1 0 0,0 1 0 0 0,1-2 7 0 0,-1 1 0 0 0,1-1 0 0 0,-1 1 1 0 0,1-1-1 0 0,0 1 0 0 0,0-1 1 0 0,-1 0-1 0 0,1 1 0 0 0,0-1 1 0 0,0 0-1 0 0,-1 1 0 0 0,1-1 1 0 0,0 0-1 0 0,0 0 0 0 0,0 0 1 0 0,0 0-1 0 0,-1 0 0 0 0,1 0 0 0 0,0 0 1 0 0,1 0-1 0 0,2 0 26 0 0,7 0 20 0 0,1 0 0 0 0,-1 0-1 0 0,1-1 1 0 0,0-1 0 0 0,-1 0-1 0 0,0 0 1 0 0,1-1 0 0 0,10-5-1 0 0,-17 7-46 0 0,-1-1 0 0 0,0 0-1 0 0,0 0 1 0 0,0-1-1 0 0,0 1 1 0 0,-1-1 0 0 0,1 1-1 0 0,-1-1 1 0 0,1 0-1 0 0,-1-1 1 0 0,0 1 0 0 0,0 0-1 0 0,-1-1 1 0 0,1 0-1 0 0,-1 0 1 0 0,1 1 0 0 0,-1-2-1 0 0,0 1 1 0 0,-1 0-1 0 0,1 0 1 0 0,-1 0-1 0 0,0-1 1 0 0,0 1 0 0 0,1-5-1 0 0,-2 8-8 0 0,0 0 0 0 0,0 0 0 0 0,0-1 0 0 0,0 1-1 0 0,0 0 1 0 0,0 0 0 0 0,0 0 0 0 0,0 0 0 0 0,-1 0 0 0 0,1 0-1 0 0,0 0 1 0 0,-1 0 0 0 0,1 0 0 0 0,-1 0 0 0 0,1 0 0 0 0,-1 0-1 0 0,1 0 1 0 0,-1 0 0 0 0,0 0 0 0 0,1 0 0 0 0,-1 1 0 0 0,0-1-1 0 0,0 0 1 0 0,1 0 0 0 0,-1 1 0 0 0,0-1 0 0 0,0 0 0 0 0,0 1-1 0 0,0-1 1 0 0,0 1 0 0 0,0 0 0 0 0,0-1 0 0 0,0 1 0 0 0,0 0-1 0 0,0-1 1 0 0,0 1 0 0 0,0 0 0 0 0,-1 0 0 0 0,1 0 0 0 0,0 0-1 0 0,-2 0 1 0 0,-4 0-23 0 0,0 1 0 0 0,0 0 0 0 0,-1 0 0 0 0,1 1 1 0 0,-9 3-1 0 0,-2 1 38 0 0,1 0-1 0 0,0 2 1 0 0,0 0 0 0 0,1 1 0 0 0,0 0 0 0 0,1 2 0 0 0,0 0 0 0 0,0 0 0 0 0,1 1 0 0 0,1 1 0 0 0,0 1 0 0 0,-11 14 0 0 0,20-22-18 0 0,0 0 0 0 0,0 0 0 0 0,1 0 0 0 0,0 1 1 0 0,1-1-1 0 0,-1 1 0 0 0,1-1 0 0 0,0 1 0 0 0,-1 8 0 0 0,3-11 9 0 0,0 0 1 0 0,0 0-1 0 0,0-1 0 0 0,0 1 0 0 0,0 0 0 0 0,1 0 1 0 0,-1-1-1 0 0,1 1 0 0 0,0 0 0 0 0,0-1 0 0 0,1 1 1 0 0,-1-1-1 0 0,1 0 0 0 0,-1 1 0 0 0,1-1 0 0 0,0 0 1 0 0,0 0-1 0 0,5 5 0 0 0,0-2 21 0 0,1 1-1 0 0,0-1 1 0 0,0 0 0 0 0,0-1 0 0 0,1 0-1 0 0,-1 0 1 0 0,2-1 0 0 0,-1 0 0 0 0,0-1-1 0 0,1 0 1 0 0,16 3 0 0 0,-2-2 18 0 0,-1-1-1 0 0,0-1 1 0 0,45-2 0 0 0,-54-1-27 0 0,0-1 0 0 0,-1 0 1 0 0,1 0-1 0 0,0-2 0 0 0,-1 1 1 0 0,0-2-1 0 0,21-9 0 0 0,-27 10-12 0 0,1-1 0 0 0,-1 1 0 0 0,1-2 0 0 0,-2 1 1 0 0,1-1-1 0 0,0 0 0 0 0,-1 0 0 0 0,0 0 0 0 0,-1-1 0 0 0,0 0 0 0 0,0 0 0 0 0,0-1 0 0 0,4-10 0 0 0,-2 3-13 0 0,-2 0-1 0 0,0 0 1 0 0,-1-1 0 0 0,0 0-1 0 0,-1 0 1 0 0,-1 0-1 0 0,-1 0 1 0 0,0 0-1 0 0,-1-1 1 0 0,-1 1-1 0 0,-5-30 1 0 0,3 29-17 0 0,-1-1-1 0 0,-1 1 1 0 0,0 1-1 0 0,-2-1 1 0 0,0 1-1 0 0,-1 0 1 0 0,0 0-1 0 0,-1 1 1 0 0,-1 0-1 0 0,-19-22 1 0 0,18 25 14 0 0,-1 1-1 0 0,-1 0 1 0 0,1 1 0 0 0,-2 0-1 0 0,1 1 1 0 0,-1 1 0 0 0,-1 0-1 0 0,1 1 1 0 0,-1 0 0 0 0,-1 2-1 0 0,1-1 1 0 0,-1 2 0 0 0,0 0-1 0 0,0 1 1 0 0,-24-2 0 0 0,23 4 13 0 0,-1 1 1 0 0,1 1 0 0 0,0 0-1 0 0,-1 1 1 0 0,1 1-1 0 0,0 0 1 0 0,0 1 0 0 0,0 1-1 0 0,1 1 1 0 0,0 0-1 0 0,0 2 1 0 0,0-1 0 0 0,1 2-1 0 0,-19 13 1 0 0,20-11-1 0 0,1 0 0 0 0,1 0 0 0 0,0 2 0 0 0,0-1 0 0 0,1 1 1 0 0,1 1-1 0 0,0 0 0 0 0,-15 30 0 0 0,22-36 4 0 0,-1 1 0 0 0,1-1 0 0 0,0 1 0 0 0,1 0 0 0 0,0 0 0 0 0,1 0 0 0 0,-1 18 0 0 0,2-20 5 0 0,0 0 1 0 0,1 0 0 0 0,0-1-1 0 0,0 1 1 0 0,1 0 0 0 0,0-1-1 0 0,0 1 1 0 0,1-1 0 0 0,-1 1-1 0 0,1-1 1 0 0,6 9 0 0 0,-1-5 10 0 0,0-1 1 0 0,0 1 0 0 0,0-2 0 0 0,1 1 0 0 0,1-1 0 0 0,-1-1-1 0 0,1 0 1 0 0,0 0 0 0 0,21 10 0 0 0,-3-5-11 0 0,1 0 1 0 0,52 13-1 0 0,-54-18-11 0 0,1-1 0 0 0,-1-2 0 0 0,1 0-1 0 0,0-2 1 0 0,-1-1 0 0 0,1-2 0 0 0,0 0 0 0 0,47-9 0 0 0,-63 7 11 0 0,0-1 1 0 0,-1 0-1 0 0,0-1 1 0 0,0 0-1 0 0,-1 0 1 0 0,1-1-1 0 0,-1 0 1 0 0,0-1-1 0 0,-1 0 1 0 0,1-1-1 0 0,11-13 1 0 0,-16 16-16 0 0,0 0 1 0 0,-1-1-1 0 0,0 1 1 0 0,0-1-1 0 0,0 0 0 0 0,-1-1 1 0 0,0 1-1 0 0,0 0 1 0 0,-1-1-1 0 0,0 0 1 0 0,0 0-1 0 0,0 1 0 0 0,-1-1 1 0 0,0 0-1 0 0,0 0 1 0 0,-1 0-1 0 0,0 0 1 0 0,0-1-1 0 0,0 1 0 0 0,-3-11 1 0 0,2 14-8 0 0,-1-1 1 0 0,1 1-1 0 0,-1 0 1 0 0,0 0-1 0 0,0 0 0 0 0,0 0 1 0 0,-1 0-1 0 0,0 0 1 0 0,1 0-1 0 0,-1 1 0 0 0,0 0 1 0 0,-1-1-1 0 0,1 1 1 0 0,-1 0-1 0 0,1 1 1 0 0,-1-1-1 0 0,0 1 0 0 0,0-1 1 0 0,0 1-1 0 0,0 0 1 0 0,0 1-1 0 0,-6-2 0 0 0,-3-1-15 0 0,0 1-1 0 0,0 0 0 0 0,0 1 1 0 0,0 1-1 0 0,-1 0 1 0 0,-17 1-1 0 0,10 2 21 0 0,-1 1 1 0 0,2 0-1 0 0,-1 1 1 0 0,0 2-1 0 0,1 0 1 0 0,0 1-1 0 0,0 1 1 0 0,1 0-1 0 0,0 2 1 0 0,-22 14-1 0 0,26-14 7 0 0,0 1 0 0 0,1 1 0 0 0,0 0 0 0 0,1 0 0 0 0,0 2 0 0 0,1-1 0 0 0,0 2 0 0 0,1 0 0 0 0,1 0 0 0 0,1 0 0 0 0,0 2 0 0 0,-8 18 0 0 0,14-26-4 0 0,0-1-1 0 0,1 1 1 0 0,0 0 0 0 0,0 0 0 0 0,1 0-1 0 0,0 0 1 0 0,0-1 0 0 0,1 1 0 0 0,2 18 0 0 0,-1-21 10 0 0,1 1 0 0 0,-1 0 1 0 0,2 0-1 0 0,-1-1 1 0 0,1 1-1 0 0,0-1 0 0 0,0 0 1 0 0,0 0-1 0 0,1 0 1 0 0,0 0-1 0 0,0-1 0 0 0,1 0 1 0 0,6 8-1 0 0,0-5-1 0 0,0 1 0 0 0,0-1 0 0 0,1-1-1 0 0,0 0 1 0 0,0-1 0 0 0,1 0 0 0 0,0-1 0 0 0,0 0-1 0 0,0-1 1 0 0,0 0 0 0 0,16 2 0 0 0,-13-4 4 0 0,-1 0 0 0 0,1-1 0 0 0,-1-1-1 0 0,1 0 1 0 0,0-1 0 0 0,-1 0 0 0 0,1-2 0 0 0,-1 0 0 0 0,26-8 0 0 0,-33 8 4 0 0,0-1 1 0 0,0 0 0 0 0,0 0-1 0 0,0-1 1 0 0,-1 0-1 0 0,0 0 1 0 0,0-1-1 0 0,0 1 1 0 0,0-2 0 0 0,-1 1-1 0 0,9-13 1 0 0,-11 14-9 0 0,-1 0 0 0 0,0 0 0 0 0,-1 0 0 0 0,1-1 0 0 0,-1 1 0 0 0,0-1 0 0 0,0 0 0 0 0,-1 1 0 0 0,1-1 0 0 0,-1 0 0 0 0,-1 0 0 0 0,1 0 0 0 0,-1 0 0 0 0,0 0 0 0 0,0 0 0 0 0,-1 0 0 0 0,0 1 0 0 0,-2-11 0 0 0,2 13-8 0 0,-1-1 1 0 0,1 0-1 0 0,-1 1 0 0 0,1-1 0 0 0,-1 1 1 0 0,0-1-1 0 0,-1 1 0 0 0,1 0 1 0 0,-1 0-1 0 0,1 0 0 0 0,-1 0 1 0 0,0 0-1 0 0,-4-3 0 0 0,2 3 3 0 0,0 0-1 0 0,-1 0 0 0 0,1 0 1 0 0,-1 0-1 0 0,1 1 0 0 0,-1 0 1 0 0,0 0-1 0 0,-7 0 0 0 0,3 0-4 0 0,0 1 0 0 0,0 0-1 0 0,0 1 1 0 0,0 0 0 0 0,0 0-1 0 0,0 1 1 0 0,1 1 0 0 0,-1 0-1 0 0,0 0 1 0 0,-15 6 0 0 0,18-5-6 0 0,-1 1 1 0 0,1 0 0 0 0,0 0-1 0 0,0 1 1 0 0,0 0-1 0 0,1 0 1 0 0,0 0 0 0 0,0 1-1 0 0,0 0 1 0 0,-6 9-1 0 0,10-13 13 0 0,0 1-1 0 0,1-1 0 0 0,-1 1 0 0 0,1-1 0 0 0,-1 1 0 0 0,1 0 0 0 0,0 0 0 0 0,0-1 0 0 0,0 1 0 0 0,1 0 0 0 0,-1 0 1 0 0,0 0-1 0 0,1 0 0 0 0,0 0 0 0 0,0 0 0 0 0,0 0 0 0 0,0 0 0 0 0,0 0 0 0 0,1 0 0 0 0,0 0 0 0 0,-1 0 1 0 0,1 0-1 0 0,0 0 0 0 0,0 0 0 0 0,0-1 0 0 0,1 1 0 0 0,-1 0 0 0 0,1-1 0 0 0,-1 1 0 0 0,1-1 0 0 0,3 4 1 0 0,1-1 19 0 0,0 1 0 0 0,0-1 0 0 0,1 0 0 0 0,-1 0 1 0 0,1-1-1 0 0,0 0 0 0 0,1 0 0 0 0,-1-1 1 0 0,1 1-1 0 0,8 1 0 0 0,0 0 11 0 0,1-2 1 0 0,-1 1-1 0 0,34 1 0 0 0,-36-5-25 0 0,-1 0-1 0 0,1 0 1 0 0,-1-2-1 0 0,0 0 1 0 0,1 0 0 0 0,-1-1-1 0 0,0 0 1 0 0,0-2-1 0 0,12-5 1 0 0,-20 8-5 0 0,-1 0 1 0 0,0 0 0 0 0,0 0-1 0 0,0-1 1 0 0,0 0 0 0 0,-1 0-1 0 0,1 0 1 0 0,-1 0 0 0 0,1-1-1 0 0,-1 1 1 0 0,0-1 0 0 0,-1 0-1 0 0,1 0 1 0 0,0 0 0 0 0,-1 0-1 0 0,0 0 1 0 0,0-1 0 0 0,-1 1-1 0 0,1 0 1 0 0,-1-1 0 0 0,0 0-1 0 0,0 1 1 0 0,0-1 0 0 0,-1 0-1 0 0,1 1 1 0 0,-1-1 0 0 0,0 0-1 0 0,-2-9 1 0 0,1 9-7 0 0,0-1 1 0 0,0 1-1 0 0,-1 0 1 0 0,1-1-1 0 0,-1 1 1 0 0,-1 0-1 0 0,1 0 0 0 0,-1 0 1 0 0,0 0-1 0 0,0 1 1 0 0,0-1-1 0 0,-7-6 1 0 0,5 5 1 0 0,-2 1-1 0 0,1-1 1 0 0,-1 1 0 0 0,0 1 0 0 0,0-1 0 0 0,0 1 0 0 0,-15-5-1 0 0,6 3 6 0 0,0 1-1 0 0,-1 1 0 0 0,0 1 0 0 0,0 0 0 0 0,0 1 0 0 0,0 1 1 0 0,-29 1-1 0 0,33 1-6 0 0,0 1 0 0 0,1 0 1 0 0,-1 1-1 0 0,1 0 0 0 0,0 1 0 0 0,0 0 0 0 0,0 1 1 0 0,1 0-1 0 0,-1 1 0 0 0,1 0 0 0 0,0 1 1 0 0,-10 8-1 0 0,15-10 1 0 0,0 0-1 0 0,1 1 1 0 0,0-1 0 0 0,0 1 0 0 0,0 0-1 0 0,0 0 1 0 0,1 1 0 0 0,0-1 0 0 0,0 1 0 0 0,1 0-1 0 0,0 0 1 0 0,0 1 0 0 0,1-1 0 0 0,-1 0-1 0 0,2 1 1 0 0,-1-1 0 0 0,1 1 0 0 0,0 0 0 0 0,1-1-1 0 0,0 1 1 0 0,0 8 0 0 0,1-9 10 0 0,0 0 1 0 0,1 0-1 0 0,0 0 0 0 0,0 0 1 0 0,0 0-1 0 0,1 0 0 0 0,0-1 1 0 0,0 1-1 0 0,7 9 0 0 0,-3-7 9 0 0,0 0 1 0 0,0 0-1 0 0,1-1 0 0 0,0 0 0 0 0,15 10 0 0 0,-3-4 13 0 0,1-2-1 0 0,0 0 1 0 0,1-1 0 0 0,0-1-1 0 0,27 8 1 0 0,-16-8-8 0 0,1-1 1 0 0,45 5-1 0 0,-57-11-12 0 0,0-1 1 0 0,0-2 0 0 0,0 0-1 0 0,38-5 1 0 0,-52 3-2 0 0,0 0 1 0 0,0 0 0 0 0,0 0-1 0 0,-1-1 1 0 0,1 0-1 0 0,-1-1 1 0 0,0 1-1 0 0,0-2 1 0 0,9-5-1 0 0,-12 7 1 0 0,0-1 0 0 0,-1 1 0 0 0,1-1 0 0 0,0 0 0 0 0,-1 0 0 0 0,0 0 0 0 0,0 0 0 0 0,0-1 0 0 0,-1 1 0 0 0,1-1 0 0 0,-1 0 0 0 0,0 0 0 0 0,-1 0 0 0 0,1 0 0 0 0,1-7 0 0 0,-2 3-7 0 0,0 0 0 0 0,-1 0 0 0 0,0 0 0 0 0,0 0 0 0 0,-1-1 0 0 0,0 2 0 0 0,-1-1 0 0 0,0 0 0 0 0,-5-14 0 0 0,3 11-8 0 0,-2 0 0 0 0,1 1-1 0 0,-2 0 1 0 0,1 0 0 0 0,-2 0 0 0 0,-10-12 0 0 0,3 7 5 0 0,-1 0-1 0 0,-1 1 1 0 0,-1 1 0 0 0,0 0 0 0 0,0 2-1 0 0,-1 0 1 0 0,-32-14 0 0 0,29 16 13 0 0,-1 2-1 0 0,0 1 1 0 0,-1 0 0 0 0,1 2 0 0 0,-1 1 0 0 0,0 1-1 0 0,0 0 1 0 0,-27 2 0 0 0,43 1-25 0 0,0 0 0 0 0,1 1 0 0 0,-1 0 0 0 0,1 0 1 0 0,-1 0-1 0 0,1 1 0 0 0,0 0 0 0 0,-12 6 0 0 0,16-7 7 0 0,-1 1 1 0 0,1 0-1 0 0,0 0 0 0 0,0 1 1 0 0,0-1-1 0 0,1 1 0 0 0,-1 0 0 0 0,0-1 1 0 0,1 1-1 0 0,0 0 0 0 0,0 0 1 0 0,0 1-1 0 0,0-1 0 0 0,0 0 0 0 0,0 1 1 0 0,1-1-1 0 0,0 1 0 0 0,0-1 1 0 0,-1 5-1 0 0,-1 8-61 0 0,1 1 0 0 0,1-1 0 0 0,1 19 0 0 0,1-24-127 0 0,-1 0 0 0 0,0 0 1 0 0,-1 0-1 0 0,0 0 0 0 0,-1 0 0 0 0,0 0 0 0 0,0-1 0 0 0,-1 1 1 0 0,-6 13-1 0 0,3-14-216 0 0,0 0 0 0 0,0-1 0 0 0,-1 0 0 0 0,0 0 0 0 0,-1-1 0 0 0,-14 13 0 0 0,2-5-1838 0 0,-39 25-1 0 0,48-35 64 0 0,-21 10 1 0 0,-25 4-4014 0 0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39:52.9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6081 0 0,'0'0'16892'0'0,"1"12"-16304"0"0,15 203-363 0 0,-15-197-652 0 0,-1-11 26 0 0,0 0-1 0 0,1 0 1 0 0,-1 0-1 0 0,2-1 1 0 0,2 11-1 0 0,-4-15 119 0 0,1 0-1 0 0,0-1 1 0 0,0 1-1 0 0,0 0 1 0 0,0-1-1 0 0,0 1 1 0 0,0 0-1 0 0,1-1 1 0 0,-1 0-1 0 0,0 1 1 0 0,1-1-1 0 0,-1 0 1 0 0,1 0-1 0 0,0 1 1 0 0,-1-1 0 0 0,1 0-1 0 0,0-1 1 0 0,-1 1-1 0 0,1 0 1 0 0,0 0-1 0 0,0-1 1 0 0,0 1-1 0 0,0-1 1 0 0,3 1-1 0 0,14 1-3655 0 0,-2-2-873 0 0</inkml:trace>
</inkml:ink>
</file>

<file path=ppt/ink/ink2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7:03:22.6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17 286 3344 0 0,'0'0'7546'0'0,"-3"-14"-6371"0"0,-9-49-1 0 0,11 58-1053 0 0,1 0 0 0 0,0 0 0 0 0,0 0 0 0 0,0 0 0 0 0,0 1 1 0 0,0-1-1 0 0,1 0 0 0 0,0 0 0 0 0,0 1 0 0 0,1-1 0 0 0,-1 0 0 0 0,1 1 1 0 0,0-1-1 0 0,0 1 0 0 0,0 0 0 0 0,1 0 0 0 0,3-5 0 0 0,0 2-9 0 0,1 0 0 0 0,-1 0-1 0 0,2 0 1 0 0,-1 1 0 0 0,1 0-1 0 0,11-6 1 0 0,-2 2 29 0 0,0 0 1 0 0,1 2-1 0 0,0 0 1 0 0,1 1 0 0 0,0 1-1 0 0,0 1 1 0 0,0 0-1 0 0,30-2 1 0 0,-35 5-37 0 0,1 1 0 0 0,0 1 1 0 0,-1 1-1 0 0,1 0 0 0 0,0 1 1 0 0,-1 0-1 0 0,1 1 0 0 0,-1 1 0 0 0,0 0 1 0 0,0 1-1 0 0,-1 1 0 0 0,14 7 1 0 0,-11-3-2 0 0,0 0-1 0 0,-1 1 1 0 0,0 1 0 0 0,-1 0 0 0 0,-1 1 0 0 0,14 17 0 0 0,-10-10 9 0 0,-2 2 0 0 0,-1 0 0 0 0,22 43 0 0 0,-17-20-46 0 0,-1 2-1 0 0,-3 0 1 0 0,-2 0 0 0 0,9 60 0 0 0,-15-66-84 0 0,-1 0 0 0 0,-3 1 0 0 0,-1-1 1 0 0,-4 45-1 0 0,0-69-487 0 0,-1 1 1 0 0,0 0-1 0 0,-1-1 1 0 0,-13 31-1 0 0,12-36-422 0 0,-1 0 1 0 0,0 0-1 0 0,-1-1 0 0 0,-1 0 1 0 0,1 0-1 0 0,-2-1 0 0 0,-12 13 1 0 0,0-5-3592 0 0</inkml:trace>
</inkml:ink>
</file>

<file path=ppt/ink/ink2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7:03:22.8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1 323 5869 0 0,'0'0'5041'0'0,"1"-15"-3625"0"0,8-50-67 0 0,-8 60-1214 0 0,1 0 0 0 0,0 1 0 0 0,0-1 0 0 0,0 1 0 0 0,0-1 0 0 0,1 1 0 0 0,-1 0 0 0 0,1 0 0 0 0,0 0 0 0 0,1 0 0 0 0,-1 0 0 0 0,1 1 0 0 0,-1 0 0 0 0,1-1 0 0 0,0 1 0 0 0,0 1 0 0 0,7-5 0 0 0,0 0 5 0 0,7-4 30 0 0,0 0-1 0 0,1 2 1 0 0,23-9 0 0 0,63-18-34 0 0,-23 12-463 0 0,1 5 0 0 0,115-12-1 0 0,-178 29-783 0 0,29 1 1 0 0,-3 5-6355 0 0,-37-4 3393 0 0</inkml:trace>
</inkml:ink>
</file>

<file path=ppt/ink/ink2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7:03:45.3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1630 2408 4060 0 0,'0'0'1238'0'0,"1"2"-1032"0"0,0 1 162 0 0,1 0 1 0 0,0 0-1 0 0,0-1 1 0 0,0 1-1 0 0,0 0 1 0 0,0-1-1 0 0,1 1 0 0 0,-1-1 1 0 0,1 1-1 0 0,0-1 1 0 0,-1 0-1 0 0,1 0 1 0 0,0-1-1 0 0,5 3 0 0 0,8 3 434 0 0,28 9 0 0 0,-28-10-389 0 0,-1-2-242 0 0,-1-1-1 0 0,1 0 1 0 0,0-1-1 0 0,0 0 1 0 0,1-1 0 0 0,-1-1-1 0 0,0 0 1 0 0,0-1-1 0 0,0-1 1 0 0,0-1-1 0 0,0 0 1 0 0,0 0-1 0 0,16-7 1 0 0,11-7 42 0 0,-1-1 0 0 0,0-2 0 0 0,42-29 0 0 0,-23 11 7 0 0,-2-3 1 0 0,-1-3-1 0 0,79-79 0 0 0,-76 58-151 0 0,-2-2 0 0 0,73-110 1 0 0,-86 108-88 0 0,67-139 0 0 0,-97 175 14 0 0,-2-1 1 0 0,-1 0-1 0 0,-2-1 0 0 0,-2 0 0 0 0,-1-1 0 0 0,5-65 1 0 0,-12 79 2 0 0,0-1 0 0 0,-2 0 0 0 0,0 1 0 0 0,-2-1 0 0 0,0 1 0 0 0,-2 0 0 0 0,0 0 0 0 0,-1 1 0 0 0,-1 0 0 0 0,-14-26 0 0 0,-5-1-29 0 0,-58-78 0 0 0,-46-37 45 0 0,7 10 77 0 0,89 107 1 0 0,-3 1 1 0 0,-72-66 0 0 0,79 85-100 0 0,0 2 0 0 0,-1 1 1 0 0,-2 2-1 0 0,-66-33 1 0 0,46 31-17 0 0,-1 3-1 0 0,-1 2 1 0 0,-1 3-1 0 0,0 2 1 0 0,-92-9 0 0 0,74 18-12 0 0,1 2 0 0 0,-1 4-1 0 0,-144 22 1 0 0,108-4-41 0 0,-143 46-1 0 0,186-43 47 0 0,2 3-1 0 0,1 3 0 0 0,-79 46 0 0 0,93-43 87 0 0,1 2-1 0 0,2 2 1 0 0,1 2 0 0 0,2 2-1 0 0,-44 50 1 0 0,63-60-29 0 0,3 0 0 0 0,0 2 0 0 0,2 0 0 0 0,1 2 0 0 0,2 0 0 0 0,1 1 0 0 0,2 1 0 0 0,1 0 0 0 0,-8 39 0 0 0,12-27-5 0 0,2 0-1 0 0,3 0 1 0 0,1 1 0 0 0,6 89-1 0 0,43 193 65 0 0,-38-298-53 0 0,0 1 1 0 0,3-1-1 0 0,1 0 0 0 0,27 57 0 0 0,-30-75-16 0 0,1 0 0 0 0,1 0 1 0 0,0-1-1 0 0,1 0 0 0 0,0-1 0 0 0,1 0 1 0 0,1-1-1 0 0,0-1 0 0 0,0 0 0 0 0,2 0 0 0 0,21 12 1 0 0,1-4 18 0 0,0-2 0 0 0,47 14 0 0 0,83 18 12 0 0,-88-28-20 0 0,199 57 44 0 0,-254-72-227 0 0,0-1-1 0 0,0-1 0 0 0,44 1 0 0 0,-47-5-1284 0 0,30-4 1 0 0,-35 1-986 0 0,0 0 1 0 0,20-7 0 0 0,-13 1-2949 0 0</inkml:trace>
</inkml:ink>
</file>

<file path=ppt/ink/ink2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7:03:46.1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617 126 8281 0 0,'0'0'2310'0'0,"-11"-14"-1607"0"0,-34-42-31 0 0,40 51-221 0 0,1 0 1 0 0,0 0-1 0 0,0-1 1 0 0,0 1-1 0 0,1-1 1 0 0,0 0-1 0 0,-4-11 0 0 0,14 44 103 0 0,-1 0 0 0 0,-2 0 0 0 0,3 47 0 0 0,-5 96-5 0 0,-3-97-263 0 0,1-57-246 0 0,-3 384 741 0 0,-15 1-50 0 0,-5-128-204 0 0,-21 285-211 0 0,6 0 45 0 0,10-164-250 0 0,32 1055 179 0 0,31-505-330 0 0,-35-935 33 0 0,-2 33-41 0 0,2-39 33 0 0,-1-1 1 0 0,1 0-1 0 0,-1 1 0 0 0,1-1 1 0 0,-1 1-1 0 0,0-1 1 0 0,0 0-1 0 0,0 0 1 0 0,-1 1-1 0 0,1-1 1 0 0,0 0-1 0 0,-1 0 1 0 0,-2 3-1 0 0,3-4 5 0 0,0-1 1 0 0,0 1-1 0 0,0 0 1 0 0,-1-1-1 0 0,1 1 1 0 0,0-1-1 0 0,0 0 1 0 0,0 1-1 0 0,0-1 1 0 0,-1 0-1 0 0,1 0 1 0 0,0 0-1 0 0,0 0 1 0 0,0 0-1 0 0,-1 0 1 0 0,1 0-1 0 0,0 0 1 0 0,0 0-1 0 0,0 0 0 0 0,0-1 1 0 0,-2 1-1 0 0,0-1-17 0 0,0-1-1 0 0,0 1 0 0 0,0 0 1 0 0,1-1-1 0 0,-1 1 0 0 0,0-1 0 0 0,-2-2 1 0 0,-9-9-132 0 0,0-1 0 0 0,1-1 0 0 0,-21-28 0 0 0,-27-55-340 0 0,33 51 353 0 0,-32-53 40 0 0,-37-58 173 0 0,87 144 79 0 0,-1 0 1 0 0,-13-14-1 0 0,23 27-15 0 0,3 12-94 0 0,5 7 158 0 0,20 34 1 0 0,-7-15-28 0 0,98 176 346 0 0,-107-195-473 0 0,1 1-1 0 0,1-1 1 0 0,1-1 0 0 0,27 26-1 0 0,-34-36-30 0 0,1-1 0 0 0,0 0 0 0 0,0-1 0 0 0,0 0 0 0 0,1 0 0 0 0,-1-1 0 0 0,1 0 0 0 0,0 0 0 0 0,1-1 0 0 0,-1 0 0 0 0,1-1 0 0 0,-1 0 0 0 0,10 1 0 0 0,-5-3-10 0 0,-1 0 0 0 0,1-1 0 0 0,-1 0 0 0 0,1-1 0 0 0,-1-1 0 0 0,0 0 0 0 0,0 0 1 0 0,0-2-1 0 0,0 1 0 0 0,-1-2 0 0 0,19-10 0 0 0,-10 4-272 0 0,-2-1 1 0 0,0-1 0 0 0,-1 0 0 0 0,0-2-1 0 0,29-32 1 0 0,-37 35 745 0 0,1 1-5850 0 0,-14 28-621 0 0,-3-3 1953 0 0</inkml:trace>
</inkml:ink>
</file>

<file path=ppt/ink/ink2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7:03:17.4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391 1 7069 0 0,'0'0'557'0'0,"-15"0"-567"0"0,-47 6-721 0 0,58-5 625 0 0,1 0 0 0 0,0 0 0 0 0,0 0 0 0 0,-1 0 0 0 0,1 0 1 0 0,0 0-1 0 0,0 1 0 0 0,0 0 0 0 0,0 0 0 0 0,1 0 0 0 0,-1 0 0 0 0,0 0 1 0 0,1 0-1 0 0,0 0 0 0 0,-1 1 0 0 0,-1 3 0 0 0,-5 4-317 0 0,-171 164-4239 0 0,164-159 4676 0 0,9-10 163 0 0,0 1 0 0 0,1 0 0 0 0,0 0-1 0 0,0 0 1 0 0,1 1 0 0 0,-1 0 0 0 0,-6 12 0 0 0,11-15-250 0 0,1-1 0 0 0,-1 0 0 0 0,1 0 0 0 0,-1 1 0 0 0,1-1 0 0 0,0 0 0 0 0,0 0 0 0 0,1 4-1 0 0,0 3-633 0 0</inkml:trace>
</inkml:ink>
</file>

<file path=ppt/ink/ink2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7:03:17.6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0 690 784 0 0,'0'0'1202'0'0,"15"-9"-758"0"0,48-31 176 0 0,-54 34-302 0 0,-1-1 1 0 0,0 0 0 0 0,0 0 0 0 0,0-1 0 0 0,-1 0 0 0 0,0 0 0 0 0,-1-1 0 0 0,0 0 0 0 0,0 0-1 0 0,-1-1 1 0 0,0 1 0 0 0,4-12 0 0 0,-7 17-219 0 0,8-19 266 0 0,-2 1 1 0 0,0-1-1 0 0,-1-1 1 0 0,-2 1 0 0 0,0-1-1 0 0,2-35 1 0 0,1-30-454 0 0,1-26-2140 0 0,-6 36-2690 0 0,-3 41 2635 0 0</inkml:trace>
</inkml:ink>
</file>

<file path=ppt/ink/ink2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7:03:18.2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3788 0 0,'0'0'7929'0'0</inkml:trace>
</inkml:ink>
</file>

<file path=ppt/ink/ink2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7:03:18.9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7825 0 0,'0'0'2732'0'0</inkml:trace>
</inkml:ink>
</file>

<file path=ppt/ink/ink2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7:03:20.3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7917 0 0,'0'0'6802'0'0,"1"13"-5984"0"0,5 59 173 0 0,8 90 292 0 0,-2-91-1261 0 0,3-1 0 0 0,38 114 0 0 0,-47-168-582 0 0,1-1 0 0 0,0 1 0 0 0,17 25 0 0 0,-18-32-342 0 0,0-1 0 0 0,0 0 0 0 0,1 0 1 0 0,9 7-1 0 0,4-1-3599 0 0,5-8-1422 0 0</inkml:trace>
</inkml:ink>
</file>

<file path=ppt/ink/ink2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7:03:20.8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10 120 7929 0 0,'0'0'4331'0'0,"-3"-12"-3386"0"0,-4-40-9 0 0,7 51-896 0 0,0 0 1 0 0,0-1-1 0 0,0 1 1 0 0,1 0-1 0 0,-1-1 1 0 0,0 1-1 0 0,0 0 1 0 0,1 0-1 0 0,-1-1 1 0 0,1 1-1 0 0,-1 0 1 0 0,1 0-1 0 0,-1 0 1 0 0,1-1-1 0 0,0 1 1 0 0,0 0-1 0 0,-1 0 1 0 0,1 0-1 0 0,0 0 1 0 0,0 0-1 0 0,0 0 1 0 0,0 1-1 0 0,0-1 1 0 0,0 0-1 0 0,1 0 1 0 0,-1 1-1 0 0,0-1 1 0 0,0 1 0 0 0,0-1-1 0 0,3 0 1 0 0,0-1 67 0 0,7-2-7 0 0,0 0-1 0 0,0 1 1 0 0,0 0-1 0 0,0 1 1 0 0,1 0-1 0 0,20-1 1 0 0,-11 3-49 0 0,0 0 0 0 0,39 6 1 0 0,-49-4-53 0 0,-1 1 1 0 0,1-1-1 0 0,-1 2 1 0 0,1 0 0 0 0,-1 0-1 0 0,0 1 1 0 0,0 0 0 0 0,-1 0-1 0 0,0 1 1 0 0,9 7-1 0 0,-13-8-2 0 0,1 0-1 0 0,-1 0 1 0 0,0 0-1 0 0,-1 1 1 0 0,1 0-1 0 0,-1 0 1 0 0,0 0-1 0 0,0 0 1 0 0,-1 0-1 0 0,0 1 1 0 0,0 0-1 0 0,-1 0 1 0 0,0-1-1 0 0,0 1 1 0 0,0 1-1 0 0,0 8 1 0 0,-1 2 15 0 0,-1 0 0 0 0,0 0 0 0 0,-2 0 0 0 0,0-1 0 0 0,-1 1 0 0 0,0-1 0 0 0,-2 0 0 0 0,0 0 0 0 0,-10 23 0 0 0,-21 37 381 0 0,21-49-69 0 0,2 1 1 0 0,1 0-1 0 0,-9 32 1 0 0,20-57-222 0 0,0 0 0 0 0,0 1 0 0 0,1-1 0 0 0,-1 0 0 0 0,1 9 0 0 0,0-12-75 0 0,0 0 0 0 0,1 0 1 0 0,-1 0-1 0 0,0 0 0 0 0,0 0 0 0 0,1 0 1 0 0,-1 0-1 0 0,0 0 0 0 0,1-1 1 0 0,-1 1-1 0 0,1 0 0 0 0,-1 0 1 0 0,1 0-1 0 0,-1-1 0 0 0,1 1 0 0 0,0 0 1 0 0,-1-1-1 0 0,1 1 0 0 0,0 0 1 0 0,0-1-1 0 0,0 1 0 0 0,-1-1 0 0 0,1 1 1 0 0,0-1-1 0 0,0 1 0 0 0,0-1 1 0 0,0 0-1 0 0,0 0 0 0 0,0 1 1 0 0,0-1-1 0 0,1 0 0 0 0,30 3 269 0 0,0-2 0 0 0,0-1 0 0 0,50-6 1 0 0,95-24-375 0 0,-123 19 135 0 0,43-5-248 0 0,8-2-2671 0 0,-36 2-4072 0 0,-49 9 2069 0 0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39:53.2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234 175 7405 0 0,'0'0'6734'0'0,"-1"-13"-5051"0"0,-8-41-451 0 0,8 49-1040 0 0,0-1 0 0 0,-1 1-1 0 0,0 0 1 0 0,0-1 0 0 0,0 1 0 0 0,0 0 0 0 0,-1 1 0 0 0,0-1 0 0 0,0 0 0 0 0,0 1 0 0 0,-1-1 0 0 0,0 1 0 0 0,0 0 0 0 0,-8-6 0 0 0,9 7-79 0 0,-1 0 0 0 0,0 0 0 0 0,1 1-1 0 0,-1-1 1 0 0,-1 1 0 0 0,1 0 0 0 0,0 0-1 0 0,0 1 1 0 0,-9-3 0 0 0,2 2 74 0 0,1 1 0 0 0,-1 0 0 0 0,-12 0 0 0 0,20 1-172 0 0,0 0-1 0 0,0 1 1 0 0,0-1 0 0 0,0 1-1 0 0,0-1 1 0 0,0 1-1 0 0,0 0 1 0 0,0 0 0 0 0,1 0-1 0 0,-1 0 1 0 0,0 1-1 0 0,1-1 1 0 0,-1 1-1 0 0,0 0 1 0 0,1 0 0 0 0,0 0-1 0 0,-1 0 1 0 0,1 0-1 0 0,0 0 1 0 0,0 0-1 0 0,0 1 1 0 0,1-1 0 0 0,-1 1-1 0 0,1 0 1 0 0,-1-1-1 0 0,1 1 1 0 0,0 0 0 0 0,0 0-1 0 0,0 0 1 0 0,0 0-1 0 0,0 0 1 0 0,0 5-1 0 0,0-2-10 0 0,1 0 0 0 0,0 0-1 0 0,-1-1 1 0 0,2 1-1 0 0,-1 0 1 0 0,1 0-1 0 0,0 0 1 0 0,0-1-1 0 0,0 1 1 0 0,1 0-1 0 0,0-1 1 0 0,0 1 0 0 0,1-1-1 0 0,-1 0 1 0 0,1 0-1 0 0,5 8 1 0 0,-5-11 7 0 0,-1 1 0 0 0,1-1 1 0 0,0 1-1 0 0,0-1 0 0 0,0 0 1 0 0,0 0-1 0 0,0 0 1 0 0,0 0-1 0 0,0-1 0 0 0,1 1 1 0 0,-1-1-1 0 0,0 0 0 0 0,7 1 1 0 0,1 0-352 0 0,1-1 1 0 0,22 0 0 0 0,-23-1-257 0 0,-9 0 22 0 0,1 0 1 0 0,-1 0 0 0 0,0 0-1 0 0,1 0 1 0 0,-1-1-1 0 0,0 1 1 0 0,5-2-1 0 0,-5 1-415 0 0,-1 0-1 0 0,1 0 0 0 0,-1-1 1 0 0,1 1-1 0 0,-1 0 0 0 0,1-1 1 0 0,-1 1-1 0 0,1-1 0 0 0,-1 1 1 0 0,1-3-1 0 0,8-7-4412 0 0</inkml:trace>
</inkml:ink>
</file>

<file path=ppt/ink/ink2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7:03:21.5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1 228 7433 0 0,'0'0'3921'0'0,"14"-14"-3270"0"0,0 1-478 0 0,-2 1-16 0 0,-1 1 1 0 0,2 0-1 0 0,-1 1 1 0 0,1 1-1 0 0,1 0 1 0 0,19-10 0 0 0,11 0 357 0 0,87-25 0 0 0,52 2 381 0 0,-143 36-694 0 0,0 1 0 0 0,76 2 0 0 0,-110 3-201 0 0,0 0 1 0 0,0 0 0 0 0,0 1-1 0 0,0 0 1 0 0,0 0-1 0 0,0 1 1 0 0,10 3-1 0 0,-14-4 2 0 0,0 0 0 0 0,0 1 0 0 0,-1-1 0 0 0,1 0 0 0 0,-1 0-1 0 0,1 1 1 0 0,-1-1 0 0 0,1 1 0 0 0,-1-1 0 0 0,0 1-1 0 0,0 0 1 0 0,1-1 0 0 0,-1 1 0 0 0,-1 0 0 0 0,1 0 0 0 0,0 0-1 0 0,0 0 1 0 0,-1 0 0 0 0,1 0 0 0 0,-1 0 0 0 0,1 0-1 0 0,-1 0 1 0 0,0 0 0 0 0,0 0 0 0 0,0 0 0 0 0,0 2-1 0 0,-1 1 31 0 0,1 0-1 0 0,-1-1 1 0 0,-1 1-1 0 0,1 0 0 0 0,0-1 1 0 0,-1 1-1 0 0,0-1 1 0 0,0 1-1 0 0,0-1 0 0 0,-1 0 1 0 0,-3 5-1 0 0,-6 7 250 0 0,-22 20 1 0 0,25-26-182 0 0,-19 18 190 0 0,13-15-114 0 0,1 2 0 0 0,1 0 0 0 0,-15 21 0 0 0,27-34-163 0 0,-1 0 1 0 0,1 1-1 0 0,-1-1 0 0 0,1 0 0 0 0,0 1 1 0 0,0-1-1 0 0,1 1 0 0 0,-1-1 1 0 0,0 1-1 0 0,1 0 0 0 0,-1-1 0 0 0,1 1 1 0 0,0-1-1 0 0,0 1 0 0 0,0 0 1 0 0,0-1-1 0 0,1 1 0 0 0,-1 0 1 0 0,0-1-1 0 0,1 1 0 0 0,0-1 0 0 0,0 1 1 0 0,0-1-1 0 0,0 1 0 0 0,0-1 1 0 0,0 0-1 0 0,1 1 0 0 0,-1-1 0 0 0,4 3 1 0 0,3 4 47 0 0,0-1 0 0 0,1-1 0 0 0,0 0-1 0 0,1 0 1 0 0,14 8 0 0 0,-19-12-53 0 0,73 43 243 0 0,60 40 250 0 0,-118-72-383 0 0,-2 0 0 0 0,0 2 0 0 0,-1 0 0 0 0,28 33 0 0 0,-41-44-91 0 0,-1 0-1 0 0,1 0 1 0 0,-1 0-1 0 0,0 0 1 0 0,-1 1-1 0 0,1-1 1 0 0,-1 1 0 0 0,0 0-1 0 0,0 0 1 0 0,1 10-1 0 0,-3-13-10 0 0,0 1 0 0 0,0 0 0 0 0,0 0 0 0 0,-1 0 0 0 0,1 0-1 0 0,-1-1 1 0 0,0 1 0 0 0,0 0 0 0 0,0-1 0 0 0,0 1 0 0 0,-1-1 0 0 0,0 1 0 0 0,1-1-1 0 0,-1 1 1 0 0,-1-1 0 0 0,1 0 0 0 0,-5 5 0 0 0,-4 3 21 0 0,-1 0 0 0 0,0-1 1 0 0,0 0-1 0 0,-27 15 0 0 0,-61 25-338 0 0,72-38 17 0 0,-118 55-4538 0 0,126-58 1078 0 0,3-5-1272 0 0</inkml:trace>
</inkml:ink>
</file>

<file path=ppt/ink/ink2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7:03:49.5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8169 74 640 0 0,'0'0'10112'0'0,"5"-12"-9362"0"0,12-38-19 0 0,-13 38-108 0 0,4 30 626 0 0,3 32-510 0 0,-1 2 0 0 0,-3 0 0 0 0,0 68 0 0 0,-14 161-1 0 0,0-57-291 0 0,8-110-260 0 0,-3 127 280 0 0,1-212-431 0 0,-1 1 0 0 0,-2-1 0 0 0,-1 1-1 0 0,-1-1 1 0 0,-1-1 0 0 0,-2 1-1 0 0,-1-2 1 0 0,-20 41 0 0 0,24-57 19 0 0,-2 0 0 0 0,1-1 0 0 0,-1 0-1 0 0,0 0 1 0 0,-1-1 0 0 0,0 0 0 0 0,-1-1 0 0 0,0 0 0 0 0,0 0 0 0 0,-1-1 0 0 0,0 0 0 0 0,0-1 0 0 0,-23 9 0 0 0,-7-1 173 0 0,0-2 1 0 0,-77 12-1 0 0,61-13-268 0 0,-365 55 67 0 0,295-48-42 0 0,-1069 123-54 0 0,-132 3 88 0 0,284-21 18 0 0,918-108-38 0 0,-972 61-20 0 0,288-27-49 0 0,448-37 158 0 0,346-12-82 0 0,0-1-1 0 0,0-1 0 0 0,0-1 0 0 0,0 0 1 0 0,1-1-1 0 0,-1 0 0 0 0,1-2 1 0 0,0 0-1 0 0,-18-10 0 0 0,6 1 2 0 0,1-2-1 0 0,1-1 0 0 0,-44-40 0 0 0,38 32-20 0 0,-54-35 0 0 0,51 38 12 0 0,24 15 8 0 0,1 1 0 0 0,-1-2 1 0 0,2 1-1 0 0,-16-19 0 0 0,-25-44 38 0 0,35 48-35 0 0,-2 0-1 0 0,-21-24 1 0 0,22 32-27 0 0,-28-31-40 0 0,1-2 0 0 0,-59-88 0 0 0,47 42 36 0 0,-76-185 0 0 0,-8-113-53 0 0,126 352 50 0 0,2-1 0 0 0,2 1 0 0 0,1-1 0 0 0,0-53 0 0 0,1 48 24 0 0,4 32-139 0 0,-1-23-1 0 0,5 32 140 0 0,0 0-1 0 0,0 0 1 0 0,1 1 0 0 0,0 0 0 0 0,0-1-1 0 0,5-5 1 0 0,-8 10-5 0 0,0 0 0 0 0,0 0 1 0 0,0-1-1 0 0,0 1 0 0 0,0 0 0 0 0,0 0 0 0 0,1 0 0 0 0,-1-1 0 0 0,0 1 1 0 0,0 0-1 0 0,0 0 0 0 0,1 0 0 0 0,-1-1 0 0 0,0 1 0 0 0,0 0 0 0 0,1 0 0 0 0,-1 0 1 0 0,0 0-1 0 0,0 0 0 0 0,1-1 0 0 0,-1 1 0 0 0,0 0 0 0 0,0 0 0 0 0,1 0 1 0 0,-1 0-1 0 0,0 0 0 0 0,0 0 0 0 0,1 0 0 0 0,-1 0 0 0 0,0 0 0 0 0,1 0 1 0 0,-1 0-1 0 0,0 0 0 0 0,0 0 0 0 0,1 1 0 0 0,-1-1 0 0 0,4 10-342 0 0,-2 0 410 0 0,55 248-20 0 0,-36-150-12 0 0,42 131 15 0 0,-45-190-10 0 0,1-1 1 0 0,47 80 0 0 0,182 234 441 0 0,-189-280-407 0 0,-11-16-33 0 0,3-1 0 0 0,63 61-1 0 0,-102-115-23 0 0,0 0-1 0 0,1-1 1 0 0,1 0-1 0 0,-1-2 1 0 0,1 1-1 0 0,1-2 0 0 0,-1 0 1 0 0,1 0-1 0 0,1-1 1 0 0,-1-1-1 0 0,1-1 1 0 0,0 0-1 0 0,0-1 1 0 0,0-1-1 0 0,20 0 1 0 0,181 0 77 0 0,-165-5-37 0 0,1-2 1 0 0,57-12-1 0 0,56-23-57 0 0,74-15-13 0 0,-183 45-11 0 0,1 3 0 0 0,71-1 1 0 0,-118 8 22 0 0,13 0-4 0 0,0 0 0 0 0,0 2 0 0 0,28 5 0 0 0,31 17-51 0 0,3 0 70 0 0,-73-22-6 0 0,0 0 1 0 0,0-1-1 0 0,0-1 1 0 0,-1 0-1 0 0,22-3 0 0 0,63-15-675 0 0,-89 16 575 0 0,69-14-4455 0 0,149-9-1 0 0,-179 21 1349 0 0,17-4-1892 0 0</inkml:trace>
</inkml:ink>
</file>

<file path=ppt/ink/ink2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7:03:53.0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1488 1972 5977 0 0,'0'0'5077'0'0,"11"13"-4462"0"0,36 42-48 0 0,-41-48-431 0 0,0-1-1 0 0,0 0 0 0 0,0-1 0 0 0,1 1 0 0 0,0-1 0 0 0,0-1 0 0 0,0 1 1 0 0,10 4-1 0 0,3 1 147 0 0,-8-4-112 0 0,0 0 0 0 0,0-1 0 0 0,1 0 0 0 0,0-1 0 0 0,0 0 0 0 0,0-1 0 0 0,18 2 0 0 0,6-2 257 0 0,53-3 0 0 0,-65-2-240 0 0,0-1 0 0 0,-1-1 0 0 0,0-1 0 0 0,41-14 0 0 0,89-46 297 0 0,-101 39-362 0 0,-2-3 1 0 0,-1-2 0 0 0,-2-2-1 0 0,-1-2 1 0 0,79-78 0 0 0,-89 74-21 0 0,-1-2 0 0 0,-3-1 1 0 0,49-80-1 0 0,39-111 99 0 0,-103 189-144 0 0,-1-2-1 0 0,-2 0 1 0 0,13-68-1 0 0,-24 91-8 0 0,-2-1 0 0 0,0 1 0 0 0,-1-1-1 0 0,-1 0 1 0 0,-2 1 0 0 0,0-1 0 0 0,-2 1-1 0 0,0-1 1 0 0,-2 1 0 0 0,0 1 0 0 0,-2-1-1 0 0,-11-24 1 0 0,-7-6 8 0 0,-3 2 0 0 0,-2 1 0 0 0,-2 1 0 0 0,-2 2 0 0 0,-48-51-1 0 0,57 72-63 0 0,-2 0 0 0 0,0 2-1 0 0,-1 0 1 0 0,-2 3-1 0 0,0 0 1 0 0,-1 2-1 0 0,-1 2 1 0 0,-1 0-1 0 0,-37-11 1 0 0,-338-97-36 0 0,362 115 26 0 0,-1 2-1 0 0,0 3 0 0 0,0 1 1 0 0,-1 2-1 0 0,1 3 0 0 0,0 1 0 0 0,-1 3 1 0 0,1 2-1 0 0,-87 24 0 0 0,50-3 80 0 0,2 3 0 0 0,-150 80-1 0 0,124-48 124 0 0,-147 114 0 0 0,200-132-140 0 0,3 2 0 0 0,2 3 0 0 0,1 2 0 0 0,4 2 0 0 0,1 2 0 0 0,-44 75 0 0 0,53-73 18 0 0,3 2 0 0 0,-34 83 0 0 0,53-105-33 0 0,1 0-1 0 0,2 1 1 0 0,2 0 0 0 0,2 0 0 0 0,-4 53-1 0 0,7-7 136 0 0,8 90 0 0 0,-2-149-161 0 0,2 0 0 0 0,0 0 0 0 0,2 0 0 0 0,1 0 0 0 0,1-1 0 0 0,0 0 0 0 0,3 0 0 0 0,0-1 0 0 0,1-1 0 0 0,1 0 0 0 0,1-1 0 0 0,1 0 0 0 0,1-1 1 0 0,19 19-1 0 0,-9-15 14 0 0,0-2 1 0 0,1-1 0 0 0,1-1 0 0 0,1-1 0 0 0,1-2 0 0 0,1 0-1 0 0,0-3 1 0 0,2 0 0 0 0,-1-2 0 0 0,1-2 0 0 0,37 8 0 0 0,240 30 126 0 0,-238-41-155 0 0,158 7 12 0 0,-196-15 18 0 0,-1-2-1 0 0,1-1 1 0 0,0-1-1 0 0,53-16 1 0 0,148-55 36 0 0,-86 26-43 0 0,-95 32 47 0 0,0-3 1 0 0,69-37 0 0 0,-108 49-54 0 0,-8 5-3 0 0,0 0 0 0 0,0-1 0 0 0,-1 0 0 0 0,1 0 0 0 0,-1 0-1 0 0,0-1 1 0 0,0 0 0 0 0,7-9 0 0 0,-12 13-73 0 0,0-1 1 0 0,-1 1-1 0 0,1-1 1 0 0,-1 1-1 0 0,0 0 1 0 0,1-1-1 0 0,-1 1 1 0 0,0-1-1 0 0,0 1 1 0 0,0-1-1 0 0,0 1 0 0 0,0-1 1 0 0,0 1-1 0 0,0-1 1 0 0,-1 1-1 0 0,1-1 1 0 0,0 1-1 0 0,-1-1 1 0 0,0-1-1 0 0,-14-24-2513 0 0,13 25 2083 0 0,1 0 1 0 0,-1 0 0 0 0,1 1 0 0 0,-1-1 0 0 0,0 0-1 0 0,0 1 1 0 0,-2-3 0 0 0,-12-1-5293 0 0,1 5 982 0 0</inkml:trace>
</inkml:ink>
</file>

<file path=ppt/ink/ink2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7:03:54.7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6369 0 0,'0'0'9570'0'0,"6"14"-8937"0"0,-2-5-525 0 0,7 12 146 0 0,-2 1-1 0 0,8 27 1 0 0,38 195 701 0 0,-36-121-2177 0 0,-4 0-3675 0 0,-12-100 1899 0 0,0-4-1569 0 0</inkml:trace>
</inkml:ink>
</file>

<file path=ppt/ink/ink2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7:03:55.3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9 212 9233 0 0,'0'0'5038'0'0,"-2"-14"-4476"0"0,-1-1-390 0 0,-1-27 0 0 0,5 40-153 0 0,-1 0 0 0 0,0 0-1 0 0,0 0 1 0 0,1 0 0 0 0,-1 0 0 0 0,1 0 0 0 0,0 0 0 0 0,-1 0 0 0 0,1 0 0 0 0,0 0 0 0 0,0 0 0 0 0,0 1 0 0 0,1-1-1 0 0,-1 0 1 0 0,0 1 0 0 0,0-1 0 0 0,1 1 0 0 0,-1-1 0 0 0,1 1 0 0 0,0 0 0 0 0,-1 0 0 0 0,1 0 0 0 0,0-1 0 0 0,2 0 0 0 0,2-2 48 0 0,19-11 190 0 0,0 0 1 0 0,45-20-1 0 0,-56 29-205 0 0,1 1 0 0 0,0 1 0 0 0,-1 0 0 0 0,1 1 0 0 0,1 0 0 0 0,26 0 1 0 0,-38 3-54 0 0,1 0 1 0 0,-1 0 0 0 0,0 1-1 0 0,0 0 1 0 0,0-1 0 0 0,0 1-1 0 0,0 1 1 0 0,-1-1 0 0 0,1 0 0 0 0,0 1-1 0 0,0 0 1 0 0,-1 0 0 0 0,1 0-1 0 0,-1 0 1 0 0,0 1 0 0 0,0-1-1 0 0,0 1 1 0 0,0 0 0 0 0,0 0 0 0 0,0 0-1 0 0,-1 0 1 0 0,1 1 0 0 0,-1-1-1 0 0,0 1 1 0 0,0-1 0 0 0,0 1-1 0 0,1 4 1 0 0,3 10 75 0 0,-1 0-1 0 0,-1 1 1 0 0,0-1 0 0 0,1 33-1 0 0,-1-18 78 0 0,-4-28-139 0 0,4 22 155 0 0,9 40 0 0 0,-11-60-111 0 0,0-1 1 0 0,0 1-1 0 0,1-1 0 0 0,-1 1 1 0 0,2-1-1 0 0,-1 0 1 0 0,1 0-1 0 0,-1 0 0 0 0,2-1 1 0 0,-1 1-1 0 0,8 6 1 0 0,-9-10-36 0 0,-1 0 0 0 0,1 0 0 0 0,0 0-1 0 0,0 0 1 0 0,0-1 0 0 0,1 0 0 0 0,-1 0 0 0 0,0 1 0 0 0,1-2 0 0 0,-1 1 0 0 0,0 0 0 0 0,1-1 0 0 0,-1 1 0 0 0,1-1 0 0 0,-1 0 0 0 0,1 0 0 0 0,-1-1 0 0 0,0 1-1 0 0,1-1 1 0 0,-1 0 0 0 0,0 1 0 0 0,1-1 0 0 0,2-2 0 0 0,8-3-115 0 0,0-1 0 0 0,-1 0 0 0 0,24-17 0 0 0,-23 14-190 0 0,10-6-751 0 0,-2-1 1 0 0,28-26-1 0 0,-38 32-1152 0 0,-2-1 1 0 0,0 0-1 0 0,11-17 0 0 0,-2-5-4249 0 0</inkml:trace>
</inkml:ink>
</file>

<file path=ppt/ink/ink2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7:03:55.7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16 246 9673 0 0,'0'0'2819'0'0,"-3"-13"-2294"0"0,-9-40 293 0 0,12 51-765 0 0,-1 0 0 0 0,1 0 1 0 0,0 0-1 0 0,0 0 1 0 0,1 0-1 0 0,-1 0 1 0 0,0 0-1 0 0,0 0 0 0 0,1 0 1 0 0,-1 0-1 0 0,1 0 1 0 0,0 0-1 0 0,0 0 0 0 0,0 0 1 0 0,0 1-1 0 0,0-1 1 0 0,0 0-1 0 0,0 1 1 0 0,0-1-1 0 0,0 1 0 0 0,1-1 1 0 0,1-1-1 0 0,1-1 51 0 0,6-6-5 0 0,-1 2-1 0 0,1-1 0 0 0,0 1 0 0 0,1 1 0 0 0,-1 0 1 0 0,14-6-1 0 0,8-2 122 0 0,33-12 0 0 0,-50 21-140 0 0,39-12 253 0 0,-50 17-328 0 0,1 0 0 0 0,0 0 0 0 0,-1 1 0 0 0,1-1 0 0 0,-1 1 0 0 0,1 0 0 0 0,0 0 0 0 0,-1 1 0 0 0,9 1 0 0 0,-12-1-12 0 0,0-1 1 0 0,0 1 0 0 0,0-1 0 0 0,0 1 0 0 0,0 0 0 0 0,0-1-1 0 0,0 1 1 0 0,-1 0 0 0 0,1 0 0 0 0,0 0 0 0 0,0 0 0 0 0,-1 0-1 0 0,1-1 1 0 0,0 1 0 0 0,-1 0 0 0 0,1 1 0 0 0,-1-1 0 0 0,0 0-1 0 0,1 0 1 0 0,-1 0 0 0 0,0 0 0 0 0,1 0 0 0 0,-1 2 0 0 0,2 31 34 0 0,-3-27 0 0 0,-3 49 244 0 0,2-40-204 0 0,1 1 1 0 0,0 22-1 0 0,2-34-56 0 0,-1 1-1 0 0,1-1 1 0 0,0 0-1 0 0,1 1 1 0 0,-1-1 0 0 0,1 0-1 0 0,0 0 1 0 0,0 0-1 0 0,1 0 1 0 0,-1 0 0 0 0,5 5-1 0 0,0-2 36 0 0,-1 0-1 0 0,1-1 1 0 0,1 0-1 0 0,-1-1 0 0 0,1 1 1 0 0,0-2-1 0 0,1 1 1 0 0,-1-1-1 0 0,18 8 0 0 0,4-2 324 0 0,55 14-1 0 0,4 2 212 0 0,-86-26-576 0 0,-1 0 0 0 0,0 0-1 0 0,1 0 1 0 0,-1 0 0 0 0,0 0 0 0 0,0 1 0 0 0,1-1 0 0 0,-1 1 0 0 0,2 2 0 0 0,-3-3-12 0 0,-1 0 0 0 0,1-1 0 0 0,-1 1 0 0 0,0 0 0 0 0,1 0 0 0 0,-1-1 1 0 0,0 1-1 0 0,0 0 0 0 0,1 0 0 0 0,-1-1 0 0 0,0 1 0 0 0,0 0 0 0 0,0 0 0 0 0,0 0 0 0 0,0-1 1 0 0,0 1-1 0 0,0 0 0 0 0,0 0 0 0 0,0-1 0 0 0,-1 1 0 0 0,1 0 0 0 0,0 0 0 0 0,0-1 1 0 0,-1 1-1 0 0,1 0 0 0 0,-1 0 0 0 0,1-1 0 0 0,0 1 0 0 0,-1 0 0 0 0,1-1 0 0 0,-1 1 1 0 0,1-1-1 0 0,-1 1 0 0 0,0-1 0 0 0,0 2 0 0 0,-22 17-1002 0 0,0 0 0 0 0,-37 22 0 0 0,11-8-934 0 0,-41 32-3691 0 0,34-20 395 0 0</inkml:trace>
</inkml:ink>
</file>

<file path=ppt/ink/ink2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7:03:56.2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523 1390 8689 0 0,'0'0'4586'0'0,"-7"12"-3438"0"0,-19 43-191 0 0,25-54-916 0 0,1 1 1 0 0,-1-1-1 0 0,1 1 0 0 0,-1-1 0 0 0,1 1 0 0 0,0-1 1 0 0,0 1-1 0 0,0 0 0 0 0,0-1 0 0 0,0 1 0 0 0,0-1 1 0 0,0 1-1 0 0,0 0 0 0 0,1-1 0 0 0,-1 1 1 0 0,0-1-1 0 0,1 1 0 0 0,-1-1 0 0 0,1 1 0 0 0,0-1 1 0 0,0 0-1 0 0,-1 1 0 0 0,1-1 0 0 0,0 0 0 0 0,0 1 1 0 0,0-1-1 0 0,2 2 0 0 0,2 2 93 0 0,4 5-23 0 0,0 0 1 0 0,0-1-1 0 0,1 0 1 0 0,1-1-1 0 0,0 0 1 0 0,0 0 0 0 0,0-1-1 0 0,1-1 1 0 0,0 0-1 0 0,0 0 1 0 0,0-1-1 0 0,1-1 1 0 0,0 0 0 0 0,0-1-1 0 0,19 3 1 0 0,-16-4-65 0 0,0-1 0 0 0,0 0 0 0 0,0-1 0 0 0,0-1 1 0 0,0 0-1 0 0,0-1 0 0 0,0-1 0 0 0,0-1 0 0 0,-1 0 0 0 0,1-1 0 0 0,-1 0 1 0 0,23-13-1 0 0,-13 3-16 0 0,0 0 0 0 0,-2-2 0 0 0,0-1 0 0 0,-1-1 0 0 0,-1-1 0 0 0,0-1 0 0 0,-2 0 0 0 0,28-41 0 0 0,-32 40-20 0 0,-2-1 1 0 0,0 0 0 0 0,-2 0-1 0 0,-1-1 1 0 0,0-1-1 0 0,-2 0 1 0 0,-1 0-1 0 0,-1 0 1 0 0,5-50-1 0 0,-9 38-28 0 0,-1-1-1 0 0,-3 0 1 0 0,-1 1 0 0 0,-1-1-1 0 0,-3 1 1 0 0,0 0-1 0 0,-3 0 1 0 0,-25-63-1 0 0,13 48-8 0 0,-2 2 0 0 0,-3 1-1 0 0,-1 1 1 0 0,-3 1 0 0 0,-62-72-1 0 0,61 85 12 0 0,0 1-1 0 0,-2 2 0 0 0,-2 1 1 0 0,0 2-1 0 0,-2 2 0 0 0,-1 1 0 0 0,-56-26 1 0 0,73 40 14 0 0,-1 2-1 0 0,0 1 1 0 0,0 1 0 0 0,-1 1 0 0 0,-37-5 0 0 0,49 10 12 0 0,1 0 1 0 0,-1 1-1 0 0,0 0 0 0 0,0 1 1 0 0,0 0-1 0 0,1 0 1 0 0,-1 2-1 0 0,1-1 1 0 0,-1 2-1 0 0,1-1 1 0 0,0 1-1 0 0,0 1 1 0 0,-14 8-1 0 0,9-2-8 0 0,2 1-1 0 0,-1 0 1 0 0,2 1 0 0 0,-1 0-1 0 0,2 1 1 0 0,0 1 0 0 0,1 0 0 0 0,0 0-1 0 0,-11 23 1 0 0,3 0 49 0 0,1 2 1 0 0,-25 80-1 0 0,27-61 6 0 0,2 0 0 0 0,3 2 0 0 0,2-1 0 0 0,3 1 0 0 0,3 0 0 0 0,8 108 0 0 0,-1-139-46 0 0,0-1-1 0 0,3 0 0 0 0,0-1 1 0 0,2 0-1 0 0,0 0 1 0 0,3 0-1 0 0,26 48 1 0 0,-24-53-19 0 0,1-1 0 0 0,1 0 1 0 0,1-2-1 0 0,1 0 1 0 0,1 0-1 0 0,0-2 0 0 0,1 0 1 0 0,43 27-1 0 0,-31-26-387 0 0,1-1 0 0 0,0-2 1 0 0,1-2-1 0 0,47 14 0 0 0,-4-10-2979 0 0,-1-6-3494 0 0,-51-12 1285 0 0</inkml:trace>
</inkml:ink>
</file>

<file path=ppt/ink/ink2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7:03:56.8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7161 0 0,'0'0'11029'0'0,"15"5"-10601"0"0,50 15-35 0 0,-61-18-354 0 0,0 0 1 0 0,0-1-1 0 0,-1 1 0 0 0,1 0 1 0 0,0 1-1 0 0,-1-1 0 0 0,0 1 1 0 0,0 0-1 0 0,0-1 0 0 0,0 1 1 0 0,0 0-1 0 0,3 5 0 0 0,1 1 55 0 0,140 186 780 0 0,-115-150-801 0 0,1 4-143 0 0,-2 1 0 0 0,-2 2 0 0 0,-3 1 0 0 0,-1 0 0 0 0,-4 2 0 0 0,-1 1 0 0 0,-3 1 0 0 0,10 63 0 0 0,-23-92-866 0 0,-2 1-1 0 0,-1 29 1 0 0,-1-57 832 0 0,0 0 0 0 0,0 0 0 0 0,0 0 1 0 0,0 0-1 0 0,0 0 0 0 0,0-1 1 0 0,0 1-1 0 0,-1 0 0 0 0,1 0 1 0 0,0 0-1 0 0,0 0 0 0 0,-1 0 0 0 0,1-1 1 0 0,-1 1-1 0 0,1 0 0 0 0,-1 0 1 0 0,1 0-1 0 0,-1 0 0 0 0,0-1 17 0 0,1 1-1 0 0,-1-1 1 0 0,1 0 0 0 0,-1 0-1 0 0,1 1 1 0 0,-1-1 0 0 0,0 0-1 0 0,1 0 1 0 0,-1 0 0 0 0,1 0-1 0 0,-1 0 1 0 0,1 0 0 0 0,-1 0-1 0 0,0 0 1 0 0,1 0 0 0 0,-1 0-1 0 0,1 0 1 0 0,-1 0 0 0 0,1 0-1 0 0,-1-1 1 0 0,0 1 0 0 0,-2-1-95 0 0,1-1 0 0 0,-1 1 1 0 0,1 0-1 0 0,-1-1 1 0 0,1 0-1 0 0,0 0 0 0 0,0 0 1 0 0,0 0-1 0 0,-4-4 1 0 0,-12-21-311 0 0,-24-47 1 0 0,28 47 1452 0 0,-1 1 0 0 0,-22-29 0 0 0,37 55-928 0 0,-16-18 1175 0 0,15 17-995 0 0,0-1 0 0 0,1 2-1 0 0,-2-1 1 0 0,1 0-1 0 0,0 0 1 0 0,0 0 0 0 0,0 0-1 0 0,0 1 1 0 0,-1-1-1 0 0,1 0 1 0 0,0 1-1 0 0,0-1 1 0 0,-4 0 548 0 0,5 3-399 0 0,1 4-197 0 0,0-1 0 0 0,-1 1 0 0 0,2-1 0 0 0,-1 1 0 0 0,1-1 0 0 0,0 0 1 0 0,0 1-1 0 0,4 5 0 0 0,25 41 518 0 0,-24-42-634 0 0,2 1-1 0 0,-1-1 1 0 0,1 0-1 0 0,1-1 1 0 0,0 0-1 0 0,0-1 1 0 0,1 0-1 0 0,-1 0 1 0 0,2-1-1 0 0,-1-1 1 0 0,1 0-1 0 0,0 0 1 0 0,1-1-1 0 0,-1-1 1 0 0,18 4-1 0 0,-19-5-52 0 0,0-1 0 0 0,0-1 0 0 0,0 0-1 0 0,0 0 1 0 0,0-1 0 0 0,0-1 0 0 0,1 0 0 0 0,-1 0-1 0 0,0-1 1 0 0,0 0 0 0 0,-1-1 0 0 0,1-1 0 0 0,0 1-1 0 0,-1-2 1 0 0,0 1 0 0 0,0-1 0 0 0,0-1 0 0 0,13-10-1 0 0,-16 11-130 0 0,-1 0 0 0 0,-1-1 0 0 0,1 0 0 0 0,-1 0 0 0 0,0 0-1 0 0,0-1 1 0 0,4-8 0 0 0,-7 13-2 0 0,-1-1 0 0 0,0 0 0 0 0,1 0 0 0 0,-1 0 0 0 0,0 0 0 0 0,0 0 0 0 0,-1 0 0 0 0,1 0 0 0 0,-1 0 0 0 0,1-1 0 0 0,-1 1-1 0 0,0 0 1 0 0,0 0 0 0 0,-1 0 0 0 0,1 0 0 0 0,0-1 0 0 0,-1 1 0 0 0,0 0 0 0 0,0 0 0 0 0,0 0 0 0 0,-2-3 0 0 0,2 4-75 0 0,0 1 0 0 0,0-1 1 0 0,0 1-1 0 0,0-1 0 0 0,-1 1 0 0 0,1-1 1 0 0,0 1-1 0 0,-1 0 0 0 0,0-1 1 0 0,1 1-1 0 0,-1 0 0 0 0,0 0 0 0 0,1 0 1 0 0,-1 0-1 0 0,-4-1 0 0 0,1 1-1121 0 0,0 0 0 0 0,-1 0 0 0 0,1 0 0 0 0,0 1 0 0 0,-8-1 0 0 0,-16 1-4494 0 0</inkml:trace>
</inkml:ink>
</file>

<file path=ppt/ink/ink2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7:03:57.8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0 262 756 0 0,'0'0'15760'0'0,"13"17"-15066"0"0,4 4-495 0 0,0 1 78 0 0,-1 0 0 0 0,22 40 0 0 0,-14-21 61 0 0,58 113 485 0 0,-66-126-713 0 0,-11-23 117 0 0,-11-19 10 0 0,-42-92-230 0 0,-59-198-1 0 0,105 296-4 0 0,-5-12 1 0 0,1 0 1 0 0,2-1-1 0 0,0 0 0 0 0,-2-28 0 0 0,6 48 0 0 0,0 0-1 0 0,0 0 1 0 0,0 0-1 0 0,0 0 1 0 0,0 0-1 0 0,0 0 1 0 0,0 0-1 0 0,0-1 1 0 0,1 1-1 0 0,-1 0 1 0 0,0 0-1 0 0,1 0 1 0 0,-1 0-1 0 0,1 0 1 0 0,-1 0-1 0 0,1 0 1 0 0,0 1-1 0 0,1-3 1 0 0,-1 3-5 0 0,0-1-1 0 0,0 1 1 0 0,0-1 0 0 0,1 1 0 0 0,-1-1 0 0 0,0 1 0 0 0,0 0 0 0 0,1 0 0 0 0,-1-1 0 0 0,0 1-1 0 0,1 0 1 0 0,-1 0 0 0 0,0 0 0 0 0,1 1 0 0 0,-1-1 0 0 0,1 0 0 0 0,4 2 17 0 0,-1-1-1 0 0,0 1 1 0 0,0 0 0 0 0,1 0 0 0 0,-2 0-1 0 0,1 1 1 0 0,0 0 0 0 0,8 6-1 0 0,34 31 120 0 0,-45-39-131 0 0,30 32 54 0 0,35 47 1 0 0,25 24-54 0 0,-91-102 0 0 0,15 11 18 0 0,-15-13-17 0 0,-1 1-1 0 0,0-1 1 0 0,1 0-1 0 0,-1 1 1 0 0,1-1-1 0 0,-1 0 1 0 0,0 0-1 0 0,1 0 1 0 0,-1 1-1 0 0,1-1 1 0 0,-1 0-1 0 0,1 0 1 0 0,-1 0-1 0 0,0 0 0 0 0,1 0 1 0 0,-1 0-1 0 0,1 0 1 0 0,-1 0-1 0 0,1 0 1 0 0,-1 0-1 0 0,1 0 1 0 0,-1 0-1 0 0,0 0 1 0 0,1 0-1 0 0,-1 0 1 0 0,1-1-1 0 0,-1 1 1 0 0,1 0-1 0 0,-1 0 1 0 0,0 0-1 0 0,1-1 0 0 0,-1 1 1 0 0,0 0-1 0 0,1-1 1 0 0,-1 1-1 0 0,0 0 1 0 0,1-1-1 0 0,-1 1 1 0 0,1-1-1 0 0,1-6 21 0 0,0-1 0 0 0,0 0 0 0 0,0 1 0 0 0,-1-1 0 0 0,0 0 0 0 0,-1 0 0 0 0,0-15 0 0 0,0 1-17 0 0,0-48 10 0 0,-1 46-3 0 0,1 0-1 0 0,1 0 1 0 0,1 0-1 0 0,8-38 1 0 0,-10 61-13 0 0,0 0 1 0 0,0 0-1 0 0,1 1 1 0 0,-1-1-1 0 0,0 0 1 0 0,0 0-1 0 0,1 1 1 0 0,-1-1-1 0 0,0 0 0 0 0,1 1 1 0 0,-1-1-1 0 0,0 0 1 0 0,1 1-1 0 0,-1-1 1 0 0,1 1-1 0 0,-1-1 1 0 0,1 1-1 0 0,0-1 1 0 0,-1 1-1 0 0,1-1 1 0 0,-1 1-1 0 0,1-1 0 0 0,0 1 1 0 0,0 0-1 0 0,-1-1 1 0 0,1 1-1 0 0,0 0 1 0 0,-1 0-1 0 0,1-1 1 0 0,0 1-1 0 0,0 0 1 0 0,-1 0-1 0 0,1 0 0 0 0,0 0 1 0 0,0 0-1 0 0,0 0 1 0 0,-1 0-1 0 0,1 0 1 0 0,0 1-1 0 0,0-1 1 0 0,-1 0-1 0 0,1 0 1 0 0,0 1-1 0 0,-1-1 0 0 0,1 0 1 0 0,0 1-1 0 0,-1-1 1 0 0,2 1-1 0 0,3 3-7 0 0,1 0-1 0 0,-1 0 1 0 0,0 0 0 0 0,6 7-1 0 0,-8-7 31 0 0,58 66-133 0 0,-40-44-322 0 0,1-1 1 0 0,28 25 0 0 0,-43-44-213 0 0,1 0 1 0 0,0 0-1 0 0,0-1 0 0 0,1 0 0 0 0,-1 0 1 0 0,1-1-1 0 0,0 0 0 0 0,0 0 1 0 0,0-1-1 0 0,1-1 0 0 0,15 3 1 0 0,-23-4 162 0 0,1-1 0 0 0,-1 1 0 0 0,0-1 0 0 0,1 0 0 0 0,-1 0 0 0 0,0 0 0 0 0,1 0 0 0 0,-1-1 0 0 0,0 1-1 0 0,0-1 1 0 0,1 1 0 0 0,-1-1 0 0 0,0 0 0 0 0,0 1 0 0 0,0-1 0 0 0,0-1 0 0 0,0 1 0 0 0,4-3 0 0 0,6-9-2091 0 0</inkml:trace>
</inkml:ink>
</file>

<file path=ppt/ink/ink2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7:03:58.3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43 653 716 0 0,'0'0'12748'0'0,"6"-12"-11931"0"0,18-43-131 0 0,-19 46-445 0 0,1-1 0 0 0,0 1 1 0 0,13-17-1 0 0,-1 4 46 0 0,-9 8-103 0 0,0 0 0 0 0,-1 0 1 0 0,6-17-1 0 0,-10 23-88 0 0,-1-1 0 0 0,-1 0 0 0 0,1 1 0 0 0,-2-1 0 0 0,1 0 0 0 0,0-19 0 0 0,-2 25-65 0 0,0 1 1 0 0,-1-1-1 0 0,1 1 1 0 0,-1-1-1 0 0,1 0 1 0 0,-1 1 0 0 0,0-1-1 0 0,0 1 1 0 0,0-1-1 0 0,0 1 1 0 0,0 0-1 0 0,-1-1 1 0 0,1 1-1 0 0,-1 0 1 0 0,1 0 0 0 0,-1 0-1 0 0,0 0 1 0 0,0 0-1 0 0,0 0 1 0 0,0 1-1 0 0,0-1 1 0 0,0 0-1 0 0,-1 1 1 0 0,1 0 0 0 0,0 0-1 0 0,-5-2 1 0 0,4 2-15 0 0,0 0 0 0 0,0 0 0 0 0,0 0 0 0 0,0 1 0 0 0,0 0 0 0 0,0-1 0 0 0,-1 1 0 0 0,1 0 0 0 0,0 0 0 0 0,0 1 0 0 0,0-1 0 0 0,0 1 0 0 0,0-1 0 0 0,0 1 0 0 0,0 0 0 0 0,0 0 0 0 0,0 0 0 0 0,0 1 1 0 0,1-1-1 0 0,-1 1 0 0 0,0 0 0 0 0,-4 3 0 0 0,0 2-6 0 0,1 0 1 0 0,-1 1-1 0 0,1 0 0 0 0,1 0 1 0 0,-1 0-1 0 0,2 1 1 0 0,-1 0-1 0 0,1 0 0 0 0,0 0 1 0 0,1 0-1 0 0,0 1 1 0 0,0-1-1 0 0,1 1 0 0 0,0 0 1 0 0,1 0-1 0 0,0-1 1 0 0,1 1-1 0 0,0 0 0 0 0,2 11 1 0 0,-2-16-74 0 0,1 0 0 0 0,0 0 0 0 0,0 1-1 0 0,0-1 1 0 0,1 0 0 0 0,-1-1 0 0 0,1 1 0 0 0,1 0 0 0 0,-1 0 0 0 0,1-1 0 0 0,-1 0 0 0 0,1 1 0 0 0,1-1 0 0 0,-1 0 0 0 0,0 0 0 0 0,1-1 0 0 0,0 1 0 0 0,0-1-1 0 0,0 0 1 0 0,0 0 0 0 0,1 0 0 0 0,-1 0 0 0 0,1-1 0 0 0,5 2 0 0 0,-1-1-208 0 0,-1 0 0 0 0,1 0 0 0 0,0-1-1 0 0,-1-1 1 0 0,1 0 0 0 0,0 0 0 0 0,0 0 0 0 0,0-1 0 0 0,0-1 0 0 0,0 1-1 0 0,0-2 1 0 0,0 1 0 0 0,11-4 0 0 0,-2-1-777 0 0,0-1-1 0 0,0-1 1 0 0,33-20 0 0 0,-19 6-992 0 0,31-26 1 0 0,-44 33 1937 0 0,-1-2 0 0 0,-1 0 0 0 0,-1-1-1 0 0,27-37 1 0 0,-36 44 640 0 0,0 0 0 0 0,-1 0 0 0 0,-1 0 0 0 0,0-1 0 0 0,-1 1 0 0 0,0-1 0 0 0,0 0 0 0 0,-1 0 0 0 0,-1-1 0 0 0,0 1 0 0 0,0-17 0 0 0,-2 25-338 0 0,-1-1-1 0 0,1 1 1 0 0,-1 0-1 0 0,0-1 0 0 0,0 1 1 0 0,0 0-1 0 0,-1 0 1 0 0,0 0-1 0 0,1 0 0 0 0,-1 0 1 0 0,-1 0-1 0 0,1 0 0 0 0,0 0 1 0 0,-1 1-1 0 0,0 0 1 0 0,0-1-1 0 0,0 1 0 0 0,0 0 1 0 0,-1 0-1 0 0,-3-2 1 0 0,4 3-108 0 0,0 0 1 0 0,0 0 0 0 0,0 1 0 0 0,0-1 0 0 0,-1 1 0 0 0,1 0 0 0 0,-1 0 0 0 0,1 0 0 0 0,-1 0-1 0 0,1 0 1 0 0,-1 1 0 0 0,1 0 0 0 0,-1-1 0 0 0,0 1 0 0 0,1 1 0 0 0,-1-1 0 0 0,1 0-1 0 0,-1 1 1 0 0,1 0 0 0 0,-1 0 0 0 0,1 0 0 0 0,-1 0 0 0 0,1 1 0 0 0,-6 3 0 0 0,-1 1-22 0 0,0 1 1 0 0,1 1-1 0 0,0 0 1 0 0,0 0 0 0 0,1 1-1 0 0,0 0 1 0 0,1 0-1 0 0,0 1 1 0 0,0 0 0 0 0,1 0-1 0 0,1 1 1 0 0,-1 0-1 0 0,2 0 1 0 0,-1 0 0 0 0,2 0-1 0 0,-1 1 1 0 0,2-1 0 0 0,-3 16-1 0 0,5-23-76 0 0,0 0 0 0 0,0 0 0 0 0,0 0 0 0 0,0 0-1 0 0,1 0 1 0 0,0 0 0 0 0,0 0 0 0 0,0 0 0 0 0,0 0 0 0 0,0-1 0 0 0,1 1 0 0 0,-1 0 0 0 0,1-1-1 0 0,3 5 1 0 0,-3-6 2 0 0,0 1 1 0 0,0-1-1 0 0,1 0 0 0 0,-1 0 0 0 0,1 0 1 0 0,-1 0-1 0 0,1-1 0 0 0,0 1 0 0 0,0-1 1 0 0,0 1-1 0 0,0-1 0 0 0,0 0 0 0 0,0 0 1 0 0,0 0-1 0 0,0-1 0 0 0,0 1 0 0 0,0-1 1 0 0,5 1-1 0 0,-4-1-23 0 0,0 0 0 0 0,-1 0 0 0 0,1-1 0 0 0,0 1 0 0 0,0-1 0 0 0,-1 0 0 0 0,1 0-1 0 0,0 0 1 0 0,-1 0 0 0 0,1-1 0 0 0,-1 1 0 0 0,1-1 0 0 0,5-4 0 0 0,-4 2-12 0 0,0 0-1 0 0,0-1 0 0 0,0 0 0 0 0,-1 1 1 0 0,0-1-1 0 0,0-1 0 0 0,5-8 1 0 0,-2 1 5 0 0,-1-1 1 0 0,0 0 0 0 0,-1 0 0 0 0,0-1 0 0 0,-1 1-1 0 0,3-22 1 0 0,-4 3 241 0 0,-2 0-1 0 0,-1 0 1 0 0,-1-1 0 0 0,-2 1-1 0 0,-7-33 1 0 0,13 77-149 0 0,1-1 1 0 0,0 0-1 0 0,0 0 1 0 0,1 0-1 0 0,7 9 0 0 0,-2 1-41 0 0,26 40-1996 0 0,79 101 0 0 0,-108-151 1113 0 0,12 13-1976 0 0,-3-12-2171 0 0,-3-10-451 0 0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39:53.6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96 8309 0 0,'0'0'3989'0'0,"7"-14"-1948"0"0,20-42-220 0 0,-26 54-1555 0 0,0-1 1 0 0,1 1-1 0 0,-1-1 1 0 0,1 1-1 0 0,0 0 0 0 0,0-1 1 0 0,-1 1-1 0 0,4-2 0 0 0,-4 3-210 0 0,-1 1-1 0 0,0 0 0 0 0,1 0 1 0 0,-1 0-1 0 0,0-1 0 0 0,1 1 1 0 0,-1 0-1 0 0,0 0 0 0 0,1 0 1 0 0,-1 0-1 0 0,0 0 0 0 0,1-1 0 0 0,-1 1 1 0 0,1 0-1 0 0,-1 0 0 0 0,0 0 1 0 0,1 0-1 0 0,-1 0 0 0 0,0 0 1 0 0,1 1-1 0 0,-1-1 0 0 0,1 0 1 0 0,-1 0-1 0 0,0 0 0 0 0,1 0 1 0 0,-1 0-1 0 0,0 0 0 0 0,1 1 1 0 0,-1-1-1 0 0,0 0 0 0 0,1 0 1 0 0,-1 1-1 0 0,2 1 55 0 0,-1 0 0 0 0,1 1 0 0 0,-1-1 0 0 0,0 1 0 0 0,0-1 1 0 0,0 1-1 0 0,0-1 0 0 0,0 1 0 0 0,0 4 0 0 0,6 36 467 0 0,-3 1 0 0 0,-2 81 0 0 0,-1-20-526 0 0,10 35 10 0 0,-7-111-49 0 0,2 0-1 0 0,15 49 0 0 0,-16-61 23 0 0,-5-17 164 0 0,-5 12-289 0 0,1-8 10 0 0,0 0 0 0 0,0 0 0 0 0,-1 0 0 0 0,0-1 0 0 0,1 0 0 0 0,-1 0-1 0 0,0 0 1 0 0,0 0 0 0 0,-1-1 0 0 0,1 0 0 0 0,0 0 0 0 0,-1 0 0 0 0,0-1 0 0 0,1 0 0 0 0,-1 0-1 0 0,-8 0 1 0 0,13-1-562 0 0,2-3-729 0 0,0 0 727 0 0,1 0 0 0 0,-1-1 1 0 0,1 1-1 0 0,0 0 0 0 0,0 1 0 0 0,0-1 1 0 0,1 0-1 0 0,3-3 0 0 0,8-10-3614 0 0,9-12-859 0 0</inkml:trace>
</inkml:ink>
</file>

<file path=ppt/ink/ink2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7:03:58.5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82 6281 0 0,'0'0'11035'0'0,"5"-9"-10963"0"0,20-29-64 0 0,-23 36-34 0 0,0 0 1 0 0,0 0 0 0 0,0 1-1 0 0,0-1 1 0 0,1 0 0 0 0,-1 1 0 0 0,0-1-1 0 0,1 1 1 0 0,-1-1 0 0 0,1 1-1 0 0,0 0 1 0 0,-1 0 0 0 0,1 1-1 0 0,4-2 1 0 0,1 0-314 0 0,-1 1-187 0 0,-1-1 0 0 0,0 1 0 0 0,0 1 0 0 0,9-1 0 0 0,17-2-6084 0 0,-20 1 1133 0 0</inkml:trace>
</inkml:ink>
</file>

<file path=ppt/ink/ink2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7:03:59.1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31 245 2896 0 0,'0'0'7834'0'0,"-5"-15"-6604"0"0,-15-44-56 0 0,19 56-1011 0 0,0 1-1 0 0,0-1 1 0 0,0 0 0 0 0,1 0 0 0 0,-1 0-1 0 0,1 0 1 0 0,-1 0 0 0 0,1 0 0 0 0,0 0 0 0 0,0 1-1 0 0,1-1 1 0 0,-1 0 0 0 0,1 0 0 0 0,-1 0-1 0 0,1 0 1 0 0,0 0 0 0 0,0 0 0 0 0,0 1 0 0 0,0-1-1 0 0,1 0 1 0 0,1-2 0 0 0,1 1-59 0 0,0 0 0 0 0,0 0 1 0 0,0 0-1 0 0,1 0 0 0 0,0 1 0 0 0,-1 0 1 0 0,9-5-1 0 0,-9 6-9 0 0,17-9 35 0 0,-1 1-1 0 0,2 1 1 0 0,-1 0-1 0 0,1 2 0 0 0,0 1 1 0 0,1 0-1 0 0,0 2 1 0 0,41-3-1 0 0,-61 6-126 0 0,0 1 1 0 0,0 0-1 0 0,0 1 1 0 0,0-1-1 0 0,0 0 1 0 0,0 1-1 0 0,0-1 0 0 0,0 1 1 0 0,0 0-1 0 0,0 0 1 0 0,0 1-1 0 0,-1-1 1 0 0,1 0-1 0 0,0 1 0 0 0,2 1 1 0 0,-3-1 0 0 0,0 0 0 0 0,0 0 0 0 0,-1 0 0 0 0,1 1 0 0 0,-1-1 0 0 0,1 0 0 0 0,-1 1 0 0 0,0-1 0 0 0,1 1 0 0 0,-1-1 0 0 0,-1 1 0 0 0,1-1 0 0 0,0 1 0 0 0,0 0 0 0 0,-1-1 0 0 0,0 1 0 0 0,1 3 0 0 0,-1 5 20 0 0,0 0 1 0 0,-1-1 0 0 0,0 1-1 0 0,0 0 1 0 0,-5 16 0 0 0,-21 51 97 0 0,25-73-114 0 0,0-1 1 0 0,1 1 0 0 0,-1-1 0 0 0,1 0 0 0 0,0 1 0 0 0,0-1 0 0 0,0 6 0 0 0,3-10-8 0 0,-1 1 0 0 0,1-1 0 0 0,-1 1 0 0 0,1-1 0 0 0,-1 1 0 0 0,1-1 0 0 0,-1 0 0 0 0,1 0 0 0 0,0 0 0 0 0,-1 0 0 0 0,1 0 0 0 0,2 0 0 0 0,-2 0 3 0 0,4-1-40 0 0,1 0 0 0 0,-1 0 0 0 0,0 0 0 0 0,1-1 0 0 0,-1 0 0 0 0,0 0 0 0 0,0-1 0 0 0,0 1 0 0 0,0-1 0 0 0,-1-1 0 0 0,7-3 1 0 0,5-5-392 0 0,-1-1 0 0 0,17-17 1 0 0,34-41-2277 0 0,-27 21-3862 0 0,-33 39 2574 0 0</inkml:trace>
</inkml:ink>
</file>

<file path=ppt/ink/ink2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7:04:02.2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 1646 1332 0 0,'0'0'9584'0'0,"-3"-12"-8942"0"0,-11-41 69 0 0,11 34 256 0 0,6 14 571 0 0,1 1-462 0 0,-4 4-1039 0 0,0 0 0 0 0,0 0 0 0 0,1 0 0 0 0,-1 0 1 0 0,0 0-1 0 0,1 0 0 0 0,-1 0 0 0 0,0 0 0 0 0,0 0 0 0 0,1 0 0 0 0,-1 0 0 0 0,0 0 0 0 0,1 0 0 0 0,-1 0 0 0 0,0 0 1 0 0,1 0-1 0 0,-1 0 0 0 0,0 0 0 0 0,0 0 0 0 0,1 0 0 0 0,-1 0 0 0 0,0 0 0 0 0,1 0 0 0 0,-1 1 0 0 0,0-1 0 0 0,0 0 0 0 0,1 0 1 0 0,-1 0-1 0 0,0 1 0 0 0,0-1 0 0 0,0 0 0 0 0,1 0 0 0 0,-1 0 0 0 0,0 1 0 0 0,0-1 0 0 0,0 1 0 0 0,9 8 1 0 0,12 30 392 0 0,-1 1 1 0 0,-3 0 0 0 0,18 58 0 0 0,16 36-182 0 0,-41-113-203 0 0,1-2-1 0 0,0 1 1 0 0,2-1 0 0 0,0-1 0 0 0,1 0 0 0 0,1-1 0 0 0,1 0 0 0 0,0-2 0 0 0,33 25-1 0 0,-19-19-9 0 0,0-2-1 0 0,1-1 0 0 0,2-1 0 0 0,-1-2 0 0 0,51 16 0 0 0,-47-20-27 0 0,2-2 1 0 0,41 5-1 0 0,78 1 11 0 0,-94-10-7 0 0,207 25 16 0 0,183 11 96 0 0,247-61 53 0 0,-442 7-71 0 0,-74 4-51 0 0,637-22-47 0 0,209-20 42 0 0,-4-35 69 0 0,185-6-206 0 0,-84 8 101 0 0,-734 49-8 0 0,1052-80 0 0 0,535-26-14 0 0,-733 41 16 0 0,2 22 102 0 0,-801 52 10 0 0,1508-17 134 0 0,-800 69-128 0 0,-726-1-64 0 0,37 1-71 0 0,507-23 229 0 0,-485-6-248 0 0,-412 3 71 0 0,15 1 42 0 0,123-14 1 0 0,-145 2 29 0 0,0-3 1 0 0,-1-3-1 0 0,95-37 0 0 0,-94 27-52 0 0,172-70 81 0 0,-7-14 244 0 0,-169 71-286 0 0,-2-2-1 0 0,-2-3 1 0 0,88-82-1 0 0,-118 97-123 0 0,-2-1-1 0 0,-1-2 1 0 0,-1 0 0 0 0,40-65-1 0 0,-56 77 5 0 0,0-2 1 0 0,-1 0-1 0 0,-1 0 0 0 0,-1 0 0 0 0,-1-2 0 0 0,-1 1 1 0 0,-2-1-1 0 0,0 1 0 0 0,2-40 0 0 0,-7 44-103 0 0,0 0 0 0 0,-1 0 0 0 0,-6-32-1 0 0,4 39-58 0 0,-1 1 0 0 0,0-1 0 0 0,0 1 0 0 0,-1 1-1 0 0,-1-1 1 0 0,-12-19 0 0 0,8 17-203 0 0,-1 1 0 0 0,0 0 0 0 0,0 0-1 0 0,-1 2 1 0 0,-1-1 0 0 0,0 1 0 0 0,-1 1 0 0 0,-15-9 0 0 0,6 6-1601 0 0,-1 1-1 0 0,0 1 1 0 0,-1 1 0 0 0,-46-12 0 0 0,-19 0-4993 0 0</inkml:trace>
</inkml:ink>
</file>

<file path=ppt/ink/ink2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7:04:04.7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46 111 5793 0 0,'0'0'2818'0'0,"1"-13"-1933"0"0,2-44-31 0 0,-3 55-778 0 0,0 0 0 0 0,0 1 0 0 0,0-1 0 0 0,0 0 0 0 0,0 0 0 0 0,0 0 1 0 0,-1 1-1 0 0,1-1 0 0 0,-1 0 0 0 0,1 1 0 0 0,-1-1 0 0 0,0 0 0 0 0,0 1 1 0 0,1-1-1 0 0,-1 1 0 0 0,0-1 0 0 0,0 1 0 0 0,-1-1 0 0 0,-1-1 0 0 0,2 2 46 0 0,0 1 0 0 0,0-1 0 0 0,-1 0 0 0 0,1 1 0 0 0,0-1 0 0 0,-1 1-1 0 0,1 0 1 0 0,0-1 0 0 0,-1 1 0 0 0,1 0 0 0 0,-1 0 0 0 0,1 0 0 0 0,-1-1-1 0 0,1 2 1 0 0,0-1 0 0 0,-3 0 0 0 0,3 1-83 0 0,0-1 0 0 0,1 0 0 0 0,-1 0 0 0 0,1 1 0 0 0,-1-1 0 0 0,1 0 0 0 0,-1 1 0 0 0,0-1 0 0 0,1 1 0 0 0,0-1 0 0 0,-1 0 0 0 0,1 1 0 0 0,-1-1 0 0 0,1 1 0 0 0,0-1 1 0 0,-1 1-1 0 0,1 0 0 0 0,0-1 0 0 0,-1 1 0 0 0,1-1 0 0 0,0 1 0 0 0,0 0 0 0 0,0-1 0 0 0,-1 1 0 0 0,1-1 0 0 0,0 1 0 0 0,0 0 0 0 0,0 22 251 0 0,0-16-139 0 0,1 14 203 0 0,0 1 0 0 0,2-1 0 0 0,7 27 0 0 0,22 63 439 0 0,-14-51-531 0 0,109 411 1033 0 0,-37 10-616 0 0,-21 372 23 0 0,-53-580-262 0 0,14 47-41 0 0,13-2 0 0 0,157 579 0 0 0,-168-784-410 0 0,111 413 271 0 0,-42 9-158 0 0,-67-79-36 0 0,-27 1 86 0 0,3 57 9 0 0,19 192 941 0 0,-29-702-1102 0 0,13 199-12 0 0,-8-165-5 0 0,1-1 0 0 0,3 1 0 0 0,15 45 0 0 0,-22-73 21 0 0,-7-14 166 0 0,-116-131-779 0 0,76 89 346 0 0,-171-166-637 0 0,166 168 850 0 0,-1 2 0 0 0,-87-53 1 0 0,130 90 86 0 0,0 0 0 0 0,0 1 1 0 0,0 0-1 0 0,-1 0 0 0 0,1 1 1 0 0,-1 0-1 0 0,0 0 0 0 0,1 1 1 0 0,-18-2-1 0 0,25 4-32 0 0,1 0-1 0 0,0 0 0 0 0,-1 0 1 0 0,1 0-1 0 0,0 0 1 0 0,-1 0-1 0 0,1 0 1 0 0,0 1-1 0 0,0-1 0 0 0,-1 0 1 0 0,1 0-1 0 0,0 0 1 0 0,0 1-1 0 0,-1-1 1 0 0,1 0-1 0 0,0 0 0 0 0,0 0 1 0 0,-1 1-1 0 0,1-1 1 0 0,0 0-1 0 0,0 1 1 0 0,0-1-1 0 0,0 0 0 0 0,0 0 1 0 0,-1 1-1 0 0,1-1 1 0 0,0 0-1 0 0,0 1 1 0 0,0-1-1 0 0,0 0 1 0 0,0 1-1 0 0,0-1 0 0 0,0 0 1 0 0,0 1-1 0 0,0-1 1 0 0,0 0-1 0 0,0 1 1 0 0,0-1-1 0 0,0 0 0 0 0,4 16 66 0 0,-1-10-31 0 0,0 0 0 0 0,0-1 0 0 0,1 1-1 0 0,-1-1 1 0 0,1 0 0 0 0,1 0 0 0 0,-1 0 0 0 0,1-1 0 0 0,6 6 0 0 0,3 1 58 0 0,34 20-1 0 0,-17-14-39 0 0,1-2-1 0 0,0-1 1 0 0,1-2-1 0 0,1-1 0 0 0,38 7 1 0 0,179 20 202 0 0,-138-24-264 0 0,-54-6-31 0 0,95 13-1409 0 0,-143-21-942 0 0,-23-3-1642 0 0,-4-1 1587 0 0,-6-5-2233 0 0,-15-9-2413 0 0</inkml:trace>
</inkml:ink>
</file>

<file path=ppt/ink/ink2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7:04:05.4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284 1 4288 0 0,'0'0'9254'0'0,"-15"7"-8459"0"0,5-3-588 0 0,4-1-86 0 0,-1-1 1 0 0,1 2-1 0 0,-1-1 1 0 0,-8 7-1 0 0,12-8-31 0 0,0 1-1 0 0,1-1 1 0 0,-1 1 0 0 0,1-1 0 0 0,0 1-1 0 0,0 0 1 0 0,0 0 0 0 0,0 0 0 0 0,0 0-1 0 0,1 1 1 0 0,-1-1 0 0 0,1 0-1 0 0,0 1 1 0 0,-2 5 0 0 0,-2 22 300 0 0,1 0 0 0 0,2 0 0 0 0,1 0 1 0 0,1 0-1 0 0,2 1 0 0 0,1-1 0 0 0,1 0 0 0 0,2-1 1 0 0,16 52-1 0 0,-14-58-310 0 0,1-1 0 0 0,1 0 0 0 0,1 0 0 0 0,2-1 0 0 0,0 0 0 0 0,1-1 0 0 0,0-1 0 0 0,2 0 0 0 0,1-1 0 0 0,0-1 0 0 0,1 0 0 0 0,30 21 0 0 0,-33-29-76 0 0,0 0 1 0 0,1-2-1 0 0,0 0 0 0 0,0-1 0 0 0,0-1 0 0 0,1 0 0 0 0,0-1 0 0 0,1-1 1 0 0,-1 0-1 0 0,1-2 0 0 0,-1 0 0 0 0,1-1 0 0 0,25-1 0 0 0,-35-1-8 0 0,0 1-1 0 0,0-2 1 0 0,0 1-1 0 0,-1-1 1 0 0,1 0-1 0 0,0 0 1 0 0,-1-1-1 0 0,1 0 1 0 0,-1-1-1 0 0,11-6 1 0 0,-14 7-20 0 0,0 0 0 0 0,0 0 0 0 0,-1 0 0 0 0,1-1-1 0 0,-1 0 1 0 0,0 1 0 0 0,0-1 0 0 0,0 0 0 0 0,0-1 0 0 0,-1 1 0 0 0,0 0 0 0 0,0-1 0 0 0,0 1-1 0 0,0-1 1 0 0,-1 0 0 0 0,1 1 0 0 0,-1-1 0 0 0,0-6 0 0 0,0-1-43 0 0,-1 0 0 0 0,0 0-1 0 0,-1 0 1 0 0,0 0 0 0 0,-1 1 0 0 0,-1-1-1 0 0,0 0 1 0 0,0 1 0 0 0,-1 0 0 0 0,0 0 0 0 0,-1 0-1 0 0,-1 0 1 0 0,0 1 0 0 0,-10-15 0 0 0,-4-2-50 0 0,-2 1 1 0 0,-1 1-1 0 0,-48-41 1 0 0,25 26 113 0 0,-2 3 0 0 0,-1 2 0 0 0,-59-32 0 0 0,83 53 149 0 0,-1 2 1 0 0,-1 1-1 0 0,0 0 1 0 0,0 2-1 0 0,-1 1 1 0 0,0 2 0 0 0,-1 1-1 0 0,-47-4 1 0 0,59 9-48 0 0,-4-1 176 0 0,-24 2-1 0 0,45-1-271 0 0,0 0-1 0 0,0 0 0 0 0,0 0 1 0 0,0 0-1 0 0,-1 0 0 0 0,1 0 1 0 0,0 0-1 0 0,0 0 1 0 0,0 0-1 0 0,-1 0 0 0 0,1 0 1 0 0,0 0-1 0 0,0 0 0 0 0,0 0 1 0 0,-1 0-1 0 0,1 0 0 0 0,0 0 1 0 0,0 0-1 0 0,0 0 1 0 0,-1 0-1 0 0,1 0 0 0 0,0 0 1 0 0,0 0-1 0 0,0 1 0 0 0,0-1 1 0 0,-1 0-1 0 0,1 0 0 0 0,0 0 1 0 0,0 0-1 0 0,0 0 1 0 0,0 0-1 0 0,0 1 0 0 0,0-1 1 0 0,-1 0-1 0 0,1 0 0 0 0,0 0 1 0 0,0 0-1 0 0,0 1 0 0 0,0-1 1 0 0,0 0-1 0 0,0 0 1 0 0,0 0-1 0 0,0 1 0 0 0,0-1 1 0 0,0 0-1 0 0,0 0 0 0 0,0 0 1 0 0,0 1-1 0 0,0-1 0 0 0,0 0 1 0 0,8 8-80 0 0,23 9 191 0 0,0-2 0 0 0,35 12 0 0 0,-19-8 28 0 0,116 48 195 0 0,151 69 195 0 0,-252-105-548 0 0,-2 2 1 0 0,108 80-1 0 0,-87-37-697 0 0,-23-20-1544 0 0,-57-55 2111 0 0,0-1-1 0 0,0 1 1 0 0,-1 0-1 0 0,1-1 1 0 0,0 1-1 0 0,0-1 1 0 0,0 1 0 0 0,-1-1-1 0 0,1 1 1 0 0,0-1-1 0 0,0 0 1 0 0,0 1-1 0 0,0-1 1 0 0,0 0-1 0 0,0 1 1 0 0,0-1-1 0 0,0 0 1 0 0,1 0 0 0 0,-1 0 35 0 0,-1-1 0 0 0,1 1 0 0 0,-1 0 0 0 0,1 0 0 0 0,-1-1 1 0 0,1 1-1 0 0,-1 0 0 0 0,0-1 0 0 0,1 1 0 0 0,-1 0 0 0 0,1-1 1 0 0,-1 1-1 0 0,0-1 0 0 0,1 1 0 0 0,-1-1 0 0 0,0 1 1 0 0,1-1-1 0 0,-1 1 0 0 0,0-1 0 0 0,0 1 0 0 0,0-1 0 0 0,1 0 1 0 0,0-6-645 0 0,0 1 1 0 0,0 0 0 0 0,-1-1-1 0 0,0-9 1 0 0,0 7 138 0 0,2-70-3234 0 0,4-1 3414 0 0,-2 53 1803 0 0,0 1 1 0 0,1-1 0 0 0,18-48-1 0 0,-22 70-900 0 0,2 0 0 0 0,-1-1 0 0 0,1 1 1 0 0,0 0-1 0 0,0 0 0 0 0,0 1 0 0 0,0-1 0 0 0,8-7 0 0 0,-9 11-331 0 0,-1 0-1 0 0,1-1 1 0 0,0 1 0 0 0,0 0 0 0 0,0 0 0 0 0,-1 0 0 0 0,1 0-1 0 0,0 1 1 0 0,0-1 0 0 0,0 0 0 0 0,0 1 0 0 0,0 0-1 0 0,1-1 1 0 0,-1 1 0 0 0,0 0 0 0 0,0 0 0 0 0,0 0 0 0 0,0 0-1 0 0,0 1 1 0 0,0-1 0 0 0,0 0 0 0 0,0 1 0 0 0,0-1 0 0 0,0 1-1 0 0,0 0 1 0 0,4 2 0 0 0,0 1 36 0 0,0 0 0 0 0,0 0 0 0 0,0 0 0 0 0,0 1 0 0 0,-1 0 0 0 0,1 0 0 0 0,-1 1 0 0 0,-1 0 0 0 0,1-1 0 0 0,3 8 0 0 0,7 12 206 0 0,13 31 0 0 0,-25-51-338 0 0,129 334-988 0 0,-89-216-1229 0 0,-26-80 825 0 0,4 13-1791 0 0,-9-14-2182 0 0,-5 1-2833 0 0</inkml:trace>
</inkml:ink>
</file>

<file path=ppt/ink/ink2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7:03:46.6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201 128 5428 0 0,'0'0'2201'0'0,"-5"-13"-949"0"0,-14-44-33 0 0,14 35-241 0 0,1 7 574 0 0,4 15-1471 0 0,0-1 1 0 0,0 1 0 0 0,0 0 0 0 0,0 0-1 0 0,-1 0 1 0 0,1-1 0 0 0,0 1-1 0 0,0 0 1 0 0,0 0 0 0 0,0 0 0 0 0,-1 0-1 0 0,1-1 1 0 0,0 1 0 0 0,0 0-1 0 0,-1 0 1 0 0,1 0 0 0 0,0 0 0 0 0,0 0-1 0 0,-1 0 1 0 0,1 0 0 0 0,0 0-1 0 0,0 0 1 0 0,-1 0 0 0 0,1 0 0 0 0,0 0-1 0 0,0 0 1 0 0,-1 0 0 0 0,1 0-1 0 0,0 0 1 0 0,0 0 0 0 0,-1 0-1 0 0,1 0 1 0 0,0 0 0 0 0,0 0 0 0 0,-1 0-1 0 0,1 1 1 0 0,0-1 0 0 0,-3 2 27 0 0,1-1 0 0 0,0 1 0 0 0,1 0 0 0 0,-1 0 0 0 0,0 0 0 0 0,0 1 0 0 0,1-1-1 0 0,0 0 1 0 0,-1 1 0 0 0,1-1 0 0 0,0 0 0 0 0,-2 5 0 0 0,0 2 138 0 0,-9 17 14 0 0,2 1-1 0 0,1-1 1 0 0,1 2 0 0 0,1-1 0 0 0,2 1 0 0 0,1 0 0 0 0,1 0 0 0 0,1 1 0 0 0,1-1 0 0 0,5 38 0 0 0,-2-52-232 0 0,1-1 1 0 0,0 1 0 0 0,1-1-1 0 0,0-1 1 0 0,1 1 0 0 0,1 0-1 0 0,0-1 1 0 0,1 0 0 0 0,0-1-1 0 0,0 1 1 0 0,2-1-1 0 0,16 18 1 0 0,-17-22-24 0 0,-1-1-1 0 0,1 1 1 0 0,0-1 0 0 0,0-1 0 0 0,0 0-1 0 0,1 0 1 0 0,0 0 0 0 0,10 3 0 0 0,-12-6 4 0 0,0 0 0 0 0,1 0 0 0 0,-1 0 0 0 0,1-1 0 0 0,-1-1 1 0 0,1 1-1 0 0,-1-1 0 0 0,1 0 0 0 0,0-1 0 0 0,-1 0 0 0 0,11-2 1 0 0,-12 1-5 0 0,0 0 1 0 0,1 0 0 0 0,-1 0-1 0 0,0-1 1 0 0,-1 0 0 0 0,1 0-1 0 0,0-1 1 0 0,-1 1 0 0 0,0-1 0 0 0,0-1-1 0 0,7-6 1 0 0,-6 4-26 0 0,0-1-1 0 0,-1 1 1 0 0,0-1-1 0 0,0 0 1 0 0,-1 0 0 0 0,0 0-1 0 0,5-15 1 0 0,-5 9-50 0 0,0 0 1 0 0,-1 1-1 0 0,-1-1 1 0 0,-1 0-1 0 0,0-1 1 0 0,0 1-1 0 0,-1 0 0 0 0,-1 0 1 0 0,-1 0-1 0 0,-5-25 1 0 0,1 20-17 0 0,-1 0 1 0 0,-1 0-1 0 0,0 1 1 0 0,-1 0-1 0 0,-23-31 1 0 0,16 27-9 0 0,-1 0-1 0 0,-1 2 1 0 0,-38-33 0 0 0,44 43 131 0 0,0 0-1 0 0,-1 1 1 0 0,0 1 0 0 0,-1 0 0 0 0,0 1 0 0 0,0 1 0 0 0,-1 0 0 0 0,-16-4-1 0 0,25 8-11 0 0,0 1 0 0 0,-1 0 0 0 0,1 0 0 0 0,-1 1 0 0 0,0 0 0 0 0,1 0 0 0 0,-1 0 0 0 0,1 1 0 0 0,-10 2-1 0 0,11-2-13 0 0,1 1-1 0 0,-1 0 0 0 0,1 0 1 0 0,0 0-1 0 0,0 0 0 0 0,0 0 1 0 0,0 1-1 0 0,0 0 0 0 0,0 0 1 0 0,1 0-1 0 0,-1 0 0 0 0,1 1 1 0 0,0 0-1 0 0,-4 5 0 0 0,4-5 18 0 0,0 0 0 0 0,1 1 0 0 0,-1-1 0 0 0,1 1 0 0 0,0 0-1 0 0,1 0 1 0 0,-1 0 0 0 0,1 0 0 0 0,0 0 0 0 0,0 0 0 0 0,0 0 0 0 0,1 7 0 0 0,0-5 5 0 0,1 0 0 0 0,0 0 0 0 0,0 0 1 0 0,0 0-1 0 0,1-1 0 0 0,0 1 1 0 0,1 0-1 0 0,3 7 0 0 0,3 1 27 0 0,0 1 0 0 0,1-2 0 0 0,1 1 0 0 0,0-1 0 0 0,1-1 0 0 0,17 15 0 0 0,22 14-134 0 0,1-1 0 0 0,2-3-1 0 0,75 39 1 0 0,-121-72-265 0 0,0-1-1 0 0,1 0 1 0 0,-1-1-1 0 0,1 0 1 0 0,11 3 0 0 0,-16-5-143 0 0,0-1 0 0 0,0 1 1 0 0,-1-1-1 0 0,1 0 1 0 0,0 0-1 0 0,6-1 0 0 0,-7 0-226 0 0,0 0 0 0 0,-1 1 0 0 0,1-1 0 0 0,-1 0 0 0 0,1 0 0 0 0,-1-1 0 0 0,0 1 0 0 0,0 0 0 0 0,1-1 0 0 0,2-2 0 0 0,13-16-6170 0 0</inkml:trace>
</inkml:ink>
</file>

<file path=ppt/ink/ink2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7:03:47.0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0 144 6797 0 0,'0'0'6179'0'0,"11"-12"-5136"0"0,0-3-728 0 0,-4 7-76 0 0,0-1 0 0 0,0 1 0 0 0,1 0-1 0 0,0 1 1 0 0,0 0 0 0 0,1 0 0 0 0,13-7 0 0 0,-7 5 360 0 0,0 1 1 0 0,31-11 0 0 0,-38 16-474 0 0,0 0 0 0 0,0 1 0 0 0,1 1 0 0 0,-1-1 0 0 0,1 1 0 0 0,-1 1 0 0 0,16 0 0 0 0,-21 1-99 0 0,0-1 0 0 0,0 1 0 0 0,0 0 0 0 0,0 0 0 0 0,0 0-1 0 0,0 1 1 0 0,-1-1 0 0 0,1 0 0 0 0,0 1 0 0 0,-1 0 0 0 0,1 0 0 0 0,-1 0 0 0 0,0 0 0 0 0,1 0 0 0 0,-1 0 0 0 0,0 1 0 0 0,0-1 0 0 0,-1 1 0 0 0,1-1 0 0 0,2 5 0 0 0,2 5 87 0 0,-1 0 1 0 0,0 0-1 0 0,4 19 1 0 0,-9-28-102 0 0,7 26 131 0 0,-2 0 0 0 0,2 42 0 0 0,5 31 388 0 0,-11-97-477 0 0,0-1 0 0 0,0 1 0 0 0,0-1 1 0 0,1 0-1 0 0,-1 0 0 0 0,1 1 1 0 0,0-1-1 0 0,0 0 0 0 0,1-1 0 0 0,-1 1 1 0 0,7 7-1 0 0,-6-9-17 0 0,0 0-1 0 0,0 1 1 0 0,0-1 0 0 0,1 0 0 0 0,-1 0-1 0 0,1-1 1 0 0,0 1 0 0 0,-1-1-1 0 0,1 1 1 0 0,0-1 0 0 0,0-1 0 0 0,0 1-1 0 0,7 0 1 0 0,0 0 5 0 0,0-1 0 0 0,-1-1 0 0 0,1 0 0 0 0,0 0 0 0 0,-1-1 0 0 0,1-1 0 0 0,14-4-1 0 0,70-33 155 0 0,-72 29-142 0 0,56-23 41 0 0,35-17-484 0 0,-110 49-702 0 0,-8 3-437 0 0,-8 6-204 0 0,7-3 1126 0 0,-1 1-798 0 0,0 0-1 0 0,0-1 1 0 0,0 1-1 0 0,-12 5 0 0 0,-10 1-3651 0 0</inkml:trace>
</inkml:ink>
</file>

<file path=ppt/ink/ink2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7:04:08.0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45 698 6717 0 0,'0'0'6067'0'0,"-9"-6"-5916"0"0,-26-18-3 0 0,35 24-143 0 0,0 0-1 0 0,0 0 1 0 0,0 0 0 0 0,0-1-1 0 0,0 1 1 0 0,0 0 0 0 0,0 0-1 0 0,0 0 1 0 0,0 0 0 0 0,0 0-1 0 0,0 0 1 0 0,0 0-1 0 0,0 0 1 0 0,0 0 0 0 0,0 0-1 0 0,-1 0 1 0 0,1 0 0 0 0,0 0-1 0 0,0 0 1 0 0,0 0 0 0 0,0 0-1 0 0,0 0 1 0 0,0 0-1 0 0,0 0 1 0 0,0-1 0 0 0,0 1-1 0 0,0 0 1 0 0,0 0 0 0 0,0 0-1 0 0,0 0 1 0 0,0 0-1 0 0,0 0 1 0 0,0 0 0 0 0,0 0-1 0 0,0 0 1 0 0,0 0 0 0 0,0 0-1 0 0,0 0 1 0 0,0 0 0 0 0,0-1-1 0 0,0 1 1 0 0,0 0-1 0 0,0 0 1 0 0,0 0 0 0 0,0 0-1 0 0,0 0 1 0 0,1 0 0 0 0,-1 0-1 0 0,0 0 1 0 0,0 0 0 0 0,0 0-1 0 0,0 0 1 0 0,0 0-1 0 0,0 0 1 0 0,0 0 0 0 0,0 0-1 0 0,0 0 1 0 0,0 0 0 0 0,0 0-1 0 0,0 0 1 0 0,0 0-1 0 0,0 0 1 0 0,0 0 0 0 0,1 0-1 0 0,-1 0 1 0 0,0-1 0 0 0,9 1 257 0 0,17 2 153 0 0,-21-2-311 0 0,71 5 612 0 0,140-10 0 0 0,77-29-542 0 0,-187 20-96 0 0,334-43 316 0 0,564-63 703 0 0,785-8-532 0 0,-1011 79-528 0 0,547-33 1097 0 0,-111 8 579 0 0,-1123 68-1594 0 0,593-54-138 0 0,-665 57-43 0 0,-12 3-12 0 0,1-1 0 0 0,-1 0 0 0 0,0 0 1 0 0,-1-1-1 0 0,9-3 0 0 0,-13 4-156 0 0,-7-1-128 0 0,-194-4-3584 0 0,-12-1-5294 0 0,116-6 2936 0 0</inkml:trace>
</inkml:ink>
</file>

<file path=ppt/ink/ink2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7:04:08.7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89 7917 0 0,'0'0'3214'0'0,"4"-12"-2157"0"0,17-41 3 0 0,-10 33 406 0 0,-11 19-1427 0 0,0 1 0 0 0,0 0 0 0 0,1 0 0 0 0,-1-1 1 0 0,0 1-1 0 0,0 0 0 0 0,1 0 0 0 0,-1-1 0 0 0,0 1 0 0 0,1 0 1 0 0,-1 0-1 0 0,0 0 0 0 0,0 0 0 0 0,1 0 0 0 0,-1-1 0 0 0,0 1 1 0 0,1 0-1 0 0,-1 0 0 0 0,0 0 0 0 0,1 0 0 0 0,-1 0 1 0 0,1 0-1 0 0,-1 0 0 0 0,0 0 0 0 0,1 0 0 0 0,-1 0 0 0 0,1 1 1 0 0,0 0 53 0 0,1 0 0 0 0,-1 0 0 0 0,0 1 0 0 0,0-1 0 0 0,0 0 0 0 0,0 1 0 0 0,0-1 0 0 0,0 1 0 0 0,0 0 0 0 0,0-1 0 0 0,1 4 0 0 0,1 3-32 0 0,33 64 811 0 0,-4 2 1 0 0,-2 1-1 0 0,20 85 1 0 0,39 242-698 0 0,-33-98-3896 0 0,-37-199-2791 0 0,-14-80 1985 0 0</inkml:trace>
</inkml:ink>
</file>

<file path=ppt/ink/ink2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7:04:09.3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1 155 8977 0 0,'0'0'6831'0'0,"3"-15"-6360"0"0,1 0-371 0 0,0 1 0 0 0,8-21 0 0 0,-10 32-76 0 0,0 0-1 0 0,0 0 1 0 0,1-1 0 0 0,-1 1 0 0 0,1 1-1 0 0,0-1 1 0 0,0 0 0 0 0,0 1 0 0 0,0-1 0 0 0,0 1-1 0 0,1 0 1 0 0,-1 0 0 0 0,1 0 0 0 0,-1 1-1 0 0,1-1 1 0 0,5-1 0 0 0,3-1 51 0 0,0-2 12 0 0,1 2 1 0 0,0-1 0 0 0,0 2 0 0 0,0 0 0 0 0,1 0 0 0 0,-1 1 0 0 0,19 0 0 0 0,-27 2-81 0 0,0 0 1 0 0,1 0-1 0 0,-1 0 1 0 0,0 1-1 0 0,0 0 1 0 0,0 0 0 0 0,0 1-1 0 0,0-1 1 0 0,-1 1-1 0 0,1 0 1 0 0,0 0-1 0 0,-1 1 1 0 0,1-1-1 0 0,-1 1 1 0 0,0 0-1 0 0,0 0 1 0 0,0 1 0 0 0,0-1-1 0 0,-1 1 1 0 0,1 0-1 0 0,-1 0 1 0 0,4 5-1 0 0,-3 1 6 0 0,1-1 0 0 0,-1 1 0 0 0,-1 0 0 0 0,1 1 0 0 0,-2-1 0 0 0,0 0 0 0 0,0 1 0 0 0,-1 0 0 0 0,0-1 0 0 0,0 1 0 0 0,-2 10 0 0 0,-1 5 0 0 0,-1-1 0 0 0,-1 1 1 0 0,-10 34-1 0 0,3-26 66 0 0,7-25-11 0 0,1 1-1 0 0,0 0 0 0 0,1 0 1 0 0,-1 0-1 0 0,0 18 0 0 0,7-28 150 0 0,2-2-180 0 0,-1 0 0 0 0,0-1-1 0 0,0 1 1 0 0,0-1 0 0 0,0 0 0 0 0,-1-1 0 0 0,9-7 0 0 0,0 1-27 0 0,66-56-667 0 0,-65 52-473 0 0,0-1 0 0 0,0-1 0 0 0,11-17 0 0 0,-15 18 192 0 0,51-84-9324 0 0,-53 85 9540 0 0,7-25 0 0 0,-11 27 2793 0 0,-1 0 0 0 0,3-22 0 0 0,-6 33-1808 0 0,0 0-1 0 0,0 0 1 0 0,0 0-1 0 0,0 0 1 0 0,0-1-1 0 0,0 1 1 0 0,1 0-1 0 0,-1 0 1 0 0,0 0-1 0 0,1 0 1 0 0,-1 0-1 0 0,1 0 1 0 0,-1 0-1 0 0,1 0 1 0 0,0 0-1 0 0,-1 0 1 0 0,1 0-1 0 0,0 0 1 0 0,0 0-1 0 0,0 0 1 0 0,-1 0-1 0 0,3 0 1 0 0,-1 0-75 0 0,0 1 1 0 0,0 0 0 0 0,0 0-1 0 0,0 0 1 0 0,0 0-1 0 0,0 0 1 0 0,0 0 0 0 0,0 0-1 0 0,0 1 1 0 0,-1-1-1 0 0,1 1 1 0 0,0-1 0 0 0,2 2-1 0 0,13 4 157 0 0,-1 1-1 0 0,0 0 1 0 0,0 2-1 0 0,-1-1 1 0 0,0 2-1 0 0,0 0 1 0 0,16 16-1 0 0,-21-18-346 0 0,-1 1-1 0 0,-1 0 0 0 0,1 1 0 0 0,-2 0 0 0 0,1 0 0 0 0,-2 0 0 0 0,1 1 0 0 0,-1 0 0 0 0,-1 1 1 0 0,0-1-1 0 0,4 15 0 0 0,-8-22-154 0 0,0 0 0 0 0,0 0 1 0 0,0 0-1 0 0,-1 1 0 0 0,0-1 1 0 0,0 0-1 0 0,0 1 0 0 0,0-1 1 0 0,-2 9-1 0 0,1-11-12 0 0,1-1 0 0 0,-1 1-1 0 0,0 0 1 0 0,0 0 0 0 0,0 0 0 0 0,0-1 0 0 0,0 1-1 0 0,0-1 1 0 0,0 1 0 0 0,-1-1 0 0 0,1 1-1 0 0,-1-1 1 0 0,1 0 0 0 0,-1 1 0 0 0,1-1 0 0 0,-1 0-1 0 0,0 0 1 0 0,1 0 0 0 0,-1 0 0 0 0,0 0 0 0 0,0-1-1 0 0,0 1 1 0 0,-2 0 0 0 0,0 0-669 0 0,-1 0 1 0 0,1-1-1 0 0,0 1 1 0 0,-1-1-1 0 0,1 0 1 0 0,0 0-1 0 0,-7-1 1 0 0,-19-5-4715 0 0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39:53.9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56 1 7249 0 0,'0'0'13532'0'0,"-5"12"-13224"0"0,1-5-256 0 0,-2 7 60 0 0,-1 1-1 0 0,2 0 1 0 0,0 0-1 0 0,-3 17 1 0 0,1 4 346 0 0,-1 50 0 0 0,7-65-416 0 0,2-1 1 0 0,0 1-1 0 0,7 38 1 0 0,-4-43-51 0 0,0-1 1 0 0,1-1-1 0 0,7 18 0 0 0,-9-27-28 0 0,0 1-1 0 0,0-1 0 0 0,0 1 1 0 0,1-1-1 0 0,0 0 0 0 0,0 0 0 0 0,0-1 1 0 0,0 1-1 0 0,1-1 0 0 0,8 6 1 0 0,-10-9-3 0 0,0 1-1 0 0,-1-1 1 0 0,1 0 0 0 0,0 0 0 0 0,1 0 0 0 0,-1-1 0 0 0,0 1 0 0 0,0-1-1 0 0,0 0 1 0 0,0 0 0 0 0,0 0 0 0 0,0 0 0 0 0,1 0 0 0 0,-1-1 0 0 0,0 1-1 0 0,0-1 1 0 0,0 0 0 0 0,5-2 0 0 0,-6 2-22 0 0,0 1 0 0 0,-1-1-1 0 0,1 0 1 0 0,0 0 0 0 0,-1 0 0 0 0,1 0 0 0 0,-1 0-1 0 0,1 0 1 0 0,-1 0 0 0 0,1 0 0 0 0,-1-1 0 0 0,0 1-1 0 0,1-1 1 0 0,-1 1 0 0 0,0-1 0 0 0,0 1 0 0 0,0-1-1 0 0,0 1 1 0 0,-1-1 0 0 0,1 0 0 0 0,0 0 0 0 0,-1 1-1 0 0,1-1 1 0 0,-1 0 0 0 0,1 0 0 0 0,-1 0-1 0 0,0 0 1 0 0,0 0 0 0 0,0 0 0 0 0,0 1 0 0 0,0-4-1 0 0,0 6 55 0 0,0-1 0 0 0,-1 0-1 0 0,1 0 1 0 0,0 1 0 0 0,0-1-1 0 0,0 0 1 0 0,0 1 0 0 0,0-1-1 0 0,0 0 1 0 0,0 0 0 0 0,0 1-1 0 0,-1-1 1 0 0,1 0 0 0 0,0 0-1 0 0,0 0 1 0 0,0 1 0 0 0,0-1-1 0 0,-1 0 1 0 0,1 0 0 0 0,0 0-1 0 0,0 1 1 0 0,-1-1 0 0 0,1 0-1 0 0,0 0 1 0 0,0 0 0 0 0,-1 0-1 0 0,1 0 1 0 0,0 0 0 0 0,0 1-1 0 0,-1-1 1 0 0,1 0-1 0 0,0 0 1 0 0,0 0 0 0 0,-1 0-1 0 0,1 0 1 0 0,0 0 0 0 0,-1 0-1 0 0,1 0 1 0 0,0 0 0 0 0,0 0-1 0 0,-1 0 1 0 0,1-1 0 0 0,0 1-1 0 0,-1 0 1 0 0,1 0 0 0 0,0 0-1 0 0,0 0 1 0 0,-1 0 0 0 0,1 0-1 0 0,0-1 1 0 0,0 1 0 0 0,0 0-1 0 0,-1 0 1 0 0,1 0 0 0 0,0-1-1 0 0,0 1 1 0 0,0 0 0 0 0,-1 0-1 0 0,1-1 1 0 0,0 1 0 0 0,0 0-1 0 0,0 0 1 0 0,0-1-1 0 0,0 1 1 0 0,0 0 0 0 0,0 0-1 0 0,0-1 1 0 0,0 1 0 0 0,-1-1-1 0 0,1 8-37 0 0,-4 6-2850 0 0,-4-7-3556 0 0,7-11 1982 0 0,16-23-805 0 0</inkml:trace>
</inkml:ink>
</file>

<file path=ppt/ink/ink2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7:04:09.7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0 185 8353 0 0,'0'0'3592'0'0,"53"-75"-3016"0"0,-41 66-180 0 0,0 4-360 0 0,3-2-36 0 0,-1 2-216 0 0,3 3-412 0 0,1-3-180 0 0,3 0-184 0 0,3 0-276 0 0,0 0-612 0 0,-3 1-425 0 0,13-6-719 0 0</inkml:trace>
  <inkml:trace contextRef="#ctx0" brushRef="#br0" timeOffset="1">475 0 3212 0 0,'0'0'13267'0'0,"4"13"-12386"0"0,2 2-651 0 0,-2-3-38 0 0,0 0 0 0 0,0 1-1 0 0,-1 0 1 0 0,2 20 0 0 0,-1 0 119 0 0,10 139-35 0 0,-15-134-1452 0 0,-1-1-1 0 0,-15 70 0 0 0,17-106 1075 0 0,-6 21-1716 0 0,6-21 1519 0 0,-1 0 1 0 0,1 0 0 0 0,-1 0 0 0 0,1 1-1 0 0,-1-1 1 0 0,0 0 0 0 0,1 0 0 0 0,-1 0-1 0 0,0 0 1 0 0,0 0 0 0 0,0 0 0 0 0,0-1-1 0 0,0 1 1 0 0,0 0 0 0 0,-1 0-1 0 0,-12 1-4366 0 0</inkml:trace>
</inkml:ink>
</file>

<file path=ppt/ink/ink2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7:04:09.8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10409 0 0,'0'0'5428'0'0,"88"63"-6168"0"0,-66-49-160 0 0,4 0-488 0 0,4 1-448 0 0,-7-8-880 0 0,16 2-2569 0 0</inkml:trace>
</inkml:ink>
</file>

<file path=ppt/ink/ink2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7:04:10.0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8625 0 0,'0'0'6388'0'0,"8"76"-6352"0"0,-11-69-36 0 0,1 1-288 0 0,2-6-360 0 0,0 0-256 0 0,8-4-3032 0 0,-2-3 1460 0 0,2-7-2421 0 0</inkml:trace>
</inkml:ink>
</file>

<file path=ppt/ink/ink2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7:04:10.7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0 124 4060 0 0,'0'0'4981'0'0,"5"-15"-3280"0"0,15-47-656 0 0,-18 58-887 0 0,-1 1-1 0 0,0 0 0 0 0,1-1 1 0 0,0 1-1 0 0,0 0 1 0 0,0 0-1 0 0,0 0 1 0 0,0 0-1 0 0,5-4 1 0 0,-5 6-76 0 0,0 0 1 0 0,-1 0 0 0 0,1 0-1 0 0,0 0 1 0 0,-1 0 0 0 0,1 0-1 0 0,0 0 1 0 0,0 1 0 0 0,0-1-1 0 0,-1 1 1 0 0,1-1 0 0 0,0 1-1 0 0,4 0 1 0 0,-3 0-16 0 0,1 0 0 0 0,-1 1-1 0 0,1 0 1 0 0,-1 0 0 0 0,0 0 0 0 0,1 0 0 0 0,-1 0 0 0 0,0 1 0 0 0,0-1-1 0 0,0 1 1 0 0,0 0 0 0 0,0 0 0 0 0,-1 0 0 0 0,1 0 0 0 0,0 0 0 0 0,2 4-1 0 0,14 16 362 0 0,-1 1 0 0 0,24 39-1 0 0,24 56 631 0 0,-65-116-1042 0 0,73 149 1061 0 0,69 198 1 0 0,22 172-7 0 0,90 379 240 0 0,-124-424-933 0 0,-31 5-740 0 0,-91-406-782 0 0,1 111-1 0 0,-10-180 879 0 0,-1 0 1 0 0,1-1 0 0 0,-1 1-1 0 0,1-1 1 0 0,-2 1-1 0 0,-1 5 1 0 0,3-9-70 0 0,-1 0 0 0 0,0-1-1 0 0,0 1 1 0 0,0 0 0 0 0,0-1 0 0 0,0 1-1 0 0,0-1 1 0 0,0 1 0 0 0,0-1 0 0 0,-1 1 0 0 0,1-1-1 0 0,-1 0 1 0 0,1 0 0 0 0,-1 1 0 0 0,1-1-1 0 0,-1 0 1 0 0,0-1 0 0 0,1 1 0 0 0,-1 0 0 0 0,-2 0-1 0 0,-7 2-4093 0 0</inkml:trace>
</inkml:ink>
</file>

<file path=ppt/ink/ink2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7:04:11.2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95 3 7293 0 0,'0'0'8324'0'0,"-13"-1"-7392"0"0,-41 0-123 0 0,53 1-779 0 0,0 0-1 0 0,0 0 1 0 0,0 0-1 0 0,0 0 0 0 0,0 0 1 0 0,0 1-1 0 0,0-1 1 0 0,0 0-1 0 0,1 1 1 0 0,-1-1-1 0 0,0 0 1 0 0,0 1-1 0 0,0-1 0 0 0,0 1 1 0 0,0 0-1 0 0,1-1 1 0 0,-1 1-1 0 0,0 0 1 0 0,0-1-1 0 0,1 1 0 0 0,-1 0 1 0 0,0 0-1 0 0,1-1 1 0 0,-1 1-1 0 0,1 0 1 0 0,-1 0-1 0 0,1 0 1 0 0,0 0-1 0 0,-1 0 0 0 0,1 0 1 0 0,0 0-1 0 0,0 0 1 0 0,-1 0-1 0 0,1 0 1 0 0,0 0-1 0 0,0 1 1 0 0,-1 2 105 0 0,0 2-54 0 0,0 0-1 0 0,1 0 1 0 0,0 1 0 0 0,-1-1-1 0 0,2 0 1 0 0,-1 0 0 0 0,1 0-1 0 0,0 0 1 0 0,0 0 0 0 0,1 0-1 0 0,-1 0 1 0 0,1-1 0 0 0,1 1-1 0 0,-1 0 1 0 0,1-1-1 0 0,0 0 1 0 0,0 0 0 0 0,1 0-1 0 0,-1 0 1 0 0,1 0 0 0 0,5 5-1 0 0,9 7-6 0 0,1 0 0 0 0,1-1-1 0 0,37 23 1 0 0,-54-37-67 0 0,2 1 1 0 0,69 48 2 0 0,-62-42-45 0 0,-1 1 0 0 0,0 0-1 0 0,18 22 1 0 0,-26-30-39 0 0,-1 1 0 0 0,0 0 0 0 0,0 0 0 0 0,0 0 0 0 0,-1 0 1 0 0,1 0-1 0 0,-1 0 0 0 0,1 0 0 0 0,-1 0 0 0 0,0 1 0 0 0,0-1 0 0 0,-1 1 0 0 0,1-1 0 0 0,-1 0 1 0 0,0 1-1 0 0,1-1 0 0 0,-1 1 0 0 0,-1-1 0 0 0,1 1 0 0 0,-1-1 0 0 0,1 1 0 0 0,-1-1 0 0 0,0 0 1 0 0,0 1-1 0 0,0-1 0 0 0,-1 0 0 0 0,1 0 0 0 0,-1 0 0 0 0,0 0 0 0 0,0 0 0 0 0,0 0 1 0 0,0 0-1 0 0,0-1 0 0 0,0 1 0 0 0,-1-1 0 0 0,0 1 0 0 0,1-1 0 0 0,-5 2 0 0 0,0 2-504 0 0,-1-2-1 0 0,0 1 0 0 0,0-1 1 0 0,-1 0-1 0 0,1-1 1 0 0,-15 4-1 0 0,15-5-428 0 0,1-1 1 0 0,-1 0-1 0 0,1 0 0 0 0,-1-1 1 0 0,-10-1-1 0 0,-26-6-4265 0 0</inkml:trace>
</inkml:ink>
</file>

<file path=ppt/ink/ink2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7:04:11.5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1 274 6521 0 0,'0'0'1866'0'0,"10"-13"-769"0"0,0-1-893 0 0,0 1 5 0 0,1-1 1 0 0,0 1-1 0 0,1 1 1 0 0,20-17-1 0 0,10-2 551 0 0,2 2 1 0 0,81-40-1 0 0,-108 61-753 0 0,35-11 1 0 0,-45 16-40 0 0,1 1 0 0 0,0 1 1 0 0,-1-1-1 0 0,1 2 0 0 0,0-1 0 0 0,0 1 0 0 0,11 1 1 0 0,-16-1 32 0 0,-1 1 0 0 0,0-1 0 0 0,0 1 1 0 0,0 0-1 0 0,0 0 0 0 0,0 0 1 0 0,0 0-1 0 0,-1 0 0 0 0,1 1 1 0 0,0-1-1 0 0,0 0 0 0 0,-1 1 1 0 0,1-1-1 0 0,-1 1 0 0 0,0 0 1 0 0,1 0-1 0 0,-1-1 0 0 0,0 1 0 0 0,0 0 1 0 0,0 0-1 0 0,0 0 0 0 0,0 0 1 0 0,0 0-1 0 0,-1 0 0 0 0,1 0 1 0 0,0 4-1 0 0,1 5 262 0 0,-1 0 0 0 0,1 1 0 0 0,-2 18 0 0 0,0-28-205 0 0,-1 61 1209 0 0,-1-24-297 0 0,5 46 0 0 0,-3-81-940 0 0,1 1 0 0 0,0 0-1 0 0,0 0 1 0 0,0-1 0 0 0,1 1 0 0 0,-1-1 0 0 0,1 0 0 0 0,0 1-1 0 0,0-1 1 0 0,1 0 0 0 0,-1 0 0 0 0,1 0 0 0 0,0 0 0 0 0,0-1-1 0 0,6 6 1 0 0,-4-5-15 0 0,0 0 0 0 0,0-1 1 0 0,0 0-1 0 0,1 0 0 0 0,-1-1 0 0 0,1 1 0 0 0,0-1 0 0 0,-1 0 0 0 0,1-1 0 0 0,0 1 0 0 0,0-1 0 0 0,7 0 0 0 0,-2-1 8 0 0,1 0 0 0 0,0 0-1 0 0,0-1 1 0 0,-1-1 0 0 0,1 0 0 0 0,-1 0-1 0 0,1-1 1 0 0,-1-1 0 0 0,0 0-1 0 0,20-10 1 0 0,-21 8-12 0 0,1 0 0 0 0,-1 0 0 0 0,0-1 1 0 0,-1-1-1 0 0,1 1 0 0 0,-2-1 0 0 0,1-1 0 0 0,-1 0 0 0 0,0 0 0 0 0,10-17 0 0 0,-15 21-13 0 0,0-1-1 0 0,0 0 1 0 0,-1 0 0 0 0,1 0-1 0 0,-1 0 1 0 0,-1 0-1 0 0,1 0 1 0 0,-1 0-1 0 0,0-1 1 0 0,-1 1 0 0 0,0 0-1 0 0,0-1 1 0 0,0 1-1 0 0,-2-10 1 0 0,1 10-9 0 0,0 1 0 0 0,-1 0 0 0 0,0 0 0 0 0,0-1 0 0 0,0 1-1 0 0,-1 1 1 0 0,0-1 0 0 0,0 0 0 0 0,0 1 0 0 0,0-1 0 0 0,-1 1 0 0 0,1 0 0 0 0,-1 0 0 0 0,0 0 0 0 0,-1 1 0 0 0,-7-6 0 0 0,2 3-103 0 0,0 1 0 0 0,-1 0 1 0 0,1 1-1 0 0,-1 0 1 0 0,0 1-1 0 0,0 0 0 0 0,-17-2 1 0 0,7 2-1039 0 0,0 2-1 0 0,0 0 1 0 0,-25 3 0 0 0,43-2 671 0 0,2 0 203 0 0,0 0 0 0 0,0 0 0 0 0,0 0 0 0 0,0 0 0 0 0,0 0 0 0 0,0 0 0 0 0,0 1 0 0 0,0-1 0 0 0,0 0 0 0 0,0 1 0 0 0,0-1 0 0 0,0 1 0 0 0,0-1 0 0 0,0 1 0 0 0,-1 0 0 0 0,-4 8-3929 0 0</inkml:trace>
</inkml:ink>
</file>

<file path=ppt/ink/ink2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7:04:11.9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225 1 7433 0 0,'0'0'11681'0'0,"3"17"-11339"0"0,0-4-294 0 0,-1-2-29 0 0,0 0 0 0 0,-1-1 1 0 0,0 1-1 0 0,-1 0 0 0 0,0 0 1 0 0,0 0-1 0 0,-1 0 0 0 0,-1-1 1 0 0,-2 12-1 0 0,-27 75-935 0 0,-48 102-1 0 0,53-137-371 0 0,-29 54-5030 0 0,39-93 2183 0 0,-7-6-1032 0 0</inkml:trace>
</inkml:ink>
</file>

<file path=ppt/ink/ink2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7:04:12.2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34 6281 0 0,'0'0'8292'0'0,"86"-33"-8380"0"0,-60 40-380 0 0,0-2-372 0 0,1 4-340 0 0,2 1-388 0 0,1-3-592 0 0,-8 0-1121 0 0,13 0-1707 0 0</inkml:trace>
  <inkml:trace contextRef="#ctx0" brushRef="#br0" timeOffset="1">556 180 3132 0 0,'0'0'8798'0'0,"14"1"-9476"0"0,42 0-108 0 0,-54-1 622 0 0,1 0 0 0 0,0-1 0 0 0,0 1 0 0 0,0 0 0 0 0,-1-1 0 0 0,1 1 0 0 0,0-1 0 0 0,0 0 0 0 0,-1 0 0 0 0,1 0 0 0 0,-1 0 0 0 0,5-3 1 0 0,-6 3 377 0 0,0 0 0 0 0,1 0 0 0 0,-1 0 1 0 0,0 1-1 0 0,1-1 0 0 0,-1 1 1 0 0,1-1-1 0 0,-1 1 0 0 0,1-1 1 0 0,-1 1-1 0 0,0 0 0 0 0,1 0 1 0 0,2 0-1 0 0,-4 0-234 0 0,1-1 0 0 0,0 1 1 0 0,0 0-1 0 0,0 0 0 0 0,-1 0 0 0 0,1 1 1 0 0,0-1-1 0 0,0 0 0 0 0,-1 0 0 0 0,1 0 0 0 0,0 1 1 0 0,0-1-1 0 0,-1 0 0 0 0,1 1 0 0 0,0-1 0 0 0,-1 0 1 0 0,1 1-1 0 0,0-1 0 0 0,-1 1 0 0 0,1-1 0 0 0,0 1 1 0 0,-1-1-1 0 0,1 1 0 0 0,-1 0 0 0 0,1-1 1 0 0,-1 1-1 0 0,0 0 0 0 0,1-1 0 0 0,-1 1 0 0 0,0 0 1 0 0,1-1-1 0 0,-1 1 0 0 0,0 0 0 0 0,0 0 0 0 0,0 0 1 0 0,1-1-1 0 0,-1 1 0 0 0,0 0 0 0 0,0 0 1 0 0,0-1-1 0 0,0 1 0 0 0,-1 0 0 0 0,1 0 0 0 0,0 0 1 0 0,0-1-1 0 0,0 1 0 0 0,0 0 0 0 0,-1 0 0 0 0,0 0 1 0 0,-3 8-1686 0 0,-3-1-1171 0 0</inkml:trace>
</inkml:ink>
</file>

<file path=ppt/ink/ink2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7:04:13.2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5555 697 3312 0 0,'0'0'1744'0'0,"1"-13"-1533"0"0,0-2-140 0 0,1 1 89 0 0,0 0-1 0 0,-2 0 1 0 0,-1-19 0 0 0,1 31 145 0 0,0 1 1 0 0,-1-1 0 0 0,1 0 0 0 0,-1 1-1 0 0,0-1 1 0 0,0 0 0 0 0,1 1 0 0 0,-1-1-1 0 0,0 1 1 0 0,0-1 0 0 0,-1 1 0 0 0,1 0-1 0 0,0-1 1 0 0,-2-1 0 0 0,-23-16 434 0 0,19 15-595 0 0,-26-16 410 0 0,-2 1 0 0 0,-72-28 0 0 0,75 34-409 0 0,-279-98 177 0 0,-6 17-340 0 0,290 86 20 0 0,-467-98 17 0 0,-9 52 267 0 0,-443-13 557 0 0,492 60-496 0 0,312 18-192 0 0,-170 36 0 0 0,218-29-120 0 0,1 4 1 0 0,2 4-1 0 0,0 4 1 0 0,3 4-1 0 0,0 4 0 0 0,2 4 1 0 0,3 3-1 0 0,-141 102 1 0 0,140-90 85 0 0,-101 53 0 0 0,95-59 46 0 0,-87 64 0 0 0,124-73-34 0 0,-54 53 1 0 0,78-65 35 0 0,0 2 0 0 0,-46 69 0 0 0,42-47-2 0 0</inkml:trace>
</inkml:ink>
</file>

<file path=ppt/ink/ink2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7:04:15.5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783 346 6109 0 0,'0'0'1648'0'0,"-15"-1"-1118"0"0,-49-2-9 0 0,60 3-405 0 0,-1 0-1 0 0,1 0 1 0 0,0 0-1 0 0,0 0 1 0 0,0 1-1 0 0,0-1 1 0 0,-1 1 0 0 0,1 0-1 0 0,-6 3 1 0 0,-2 0 295 0 0,-1 1-17 0 0,0 0-1 0 0,1 1 1 0 0,0 1 0 0 0,0 0-1 0 0,0 1 1 0 0,1 0 0 0 0,-15 14 0 0 0,-66 74 756 0 0,85-89-1128 0 0,-39 51 404 0 0,3 2 0 0 0,-46 85 0 0 0,25-40 79 0 0,28-46-212 0 0,2 1 1 0 0,-27 69 0 0 0,48-98-213 0 0,2 1 1 0 0,2 0-1 0 0,1 0 1 0 0,1 1-1 0 0,1 0 1 0 0,-1 46-1 0 0,7-56-36 0 0,1 1-1 0 0,1-1 1 0 0,1 0 0 0 0,1 0 0 0 0,1 0-1 0 0,2-1 1 0 0,0 1 0 0 0,13 28 0 0 0,-5-20 14 0 0,1-1 0 0 0,1 0 1 0 0,1-1-1 0 0,2-1 0 0 0,1-1 1 0 0,39 39-1 0 0,-29-38 5 0 0,1 0 0 0 0,2-2 0 0 0,0-2 0 0 0,1-1 0 0 0,40 19 0 0 0,181 66 30 0 0,8-22 167 0 0,-260-84-257 0 0,451 117 281 0 0,6-25-116 0 0,-325-70-163 0 0,0-6-1 0 0,189 0 0 0 0,-218-21 65 0 0,149-22 0 0 0,103-48-42 0 0,118-60-125 0 0,-13-40 103 0 0,-314 101 16 0 0,229-149-1 0 0,-306 174-9 0 0,87-75 1 0 0,-134 99-10 0 0,0-2 1 0 0,-2 0-1 0 0,0-2 0 0 0,-2 0 1 0 0,-1-2-1 0 0,18-33 1 0 0,124-288-48 0 0,-147 312 34 0 0,17-63 1 0 0,-29 85-22 0 0,-1 0 0 0 0,0 0 0 0 0,-1 0 0 0 0,-1-1 0 0 0,-1 1 0 0 0,-3-33-1 0 0,1 38 17 0 0,-1 0-1 0 0,0 1 1 0 0,-1-1-1 0 0,0 1 0 0 0,0 0 1 0 0,-1 0-1 0 0,-11-17 0 0 0,-53-61-76 0 0,47 62 59 0 0,-103-138 0 0 0,-34-39 68 0 0,145 186-14 0 0,-2 2-1 0 0,0 0 0 0 0,0 0 0 0 0,-1 2 0 0 0,-1 0 0 0 0,-1 1 1 0 0,1 1-1 0 0,-2 0 0 0 0,1 2 0 0 0,-1 0 0 0 0,-1 1 0 0 0,-35-8 0 0 0,-7 3-47 0 0,-80-7 0 0 0,-66 6-333 0 0,113 8-182 0 0,-32-1-1328 0 0,-139 9 1 0 0,230 2 496 0 0,-72 16 1 0 0,-42 26-4513 0 0,66-15 514 0 0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39:54.5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105 239 692 0 0,'0'0'7288'0'0,"-1"-12"-4228"0"0,-1-214 8167 0 0,-2 246-8335 0 0,-3 21-2683 0 0,-16 165 864 0 0,-1 14-918 0 0,9-119-116 0 0,-13 121 16 0 0,27-191 16 0 0,2-31-66 0 0,-1 0-1 0 0,0 0 1 0 0,1 1 0 0 0,-1-1-1 0 0,0 0 1 0 0,1 0 0 0 0,-1 0-1 0 0,0 0 1 0 0,1 0 0 0 0,-1 0-1 0 0,0 0 1 0 0,1 0-1 0 0,-1-1 1 0 0,1 1 0 0 0,-1 0-1 0 0,0 0 1 0 0,1 0 0 0 0,-1 0-1 0 0,0 0 1 0 0,0-1 0 0 0,1 1-1 0 0,-1 0 1 0 0,1 0-1 0 0,8-9-35 0 0,-1 1-1 0 0,1-2 0 0 0,-1 1 0 0 0,11-18 0 0 0,-3 5-69 0 0,-5 7 28 0 0,20-27-199 0 0,1 2 0 0 0,52-50-1 0 0,-79 85 252 0 0,1 0-1 0 0,0 1 1 0 0,0-1-1 0 0,0 1 1 0 0,1 1-1 0 0,-1-1 1 0 0,8-2-1 0 0,-11 5 11 0 0,-1 0-1 0 0,0 1 1 0 0,1-1 0 0 0,-1 1 0 0 0,0 0-1 0 0,1-1 1 0 0,-1 1 0 0 0,0 0-1 0 0,1 0 1 0 0,-1 1 0 0 0,0-1-1 0 0,1 0 1 0 0,-1 1 0 0 0,0-1 0 0 0,1 1-1 0 0,-1 0 1 0 0,0 0 0 0 0,0 0-1 0 0,0 0 1 0 0,1 0 0 0 0,-1 1-1 0 0,-1-1 1 0 0,1 0 0 0 0,0 1 0 0 0,3 2-1 0 0,3 6 4 0 0,0 1-1 0 0,0-1 0 0 0,0 1 0 0 0,-2 1 1 0 0,1-1-1 0 0,6 20 0 0 0,24 78 82 0 0,-34-99-61 0 0,1 3 22 0 0,0 1 0 0 0,-1 0 0 0 0,0-1-1 0 0,-1 2 1 0 0,0-1 0 0 0,-1 0 0 0 0,-2 17-1 0 0,1-29-22 0 0,0 0 0 0 0,-1 0-1 0 0,1 0 1 0 0,-1 0-1 0 0,0 0 1 0 0,1 0-1 0 0,-1-1 1 0 0,0 1 0 0 0,0 0-1 0 0,0 0 1 0 0,0-1-1 0 0,-1 1 1 0 0,1 0-1 0 0,0-1 1 0 0,-1 0 0 0 0,1 1-1 0 0,-3 1 1 0 0,1-1 8 0 0,0-1 0 0 0,0 1 0 0 0,-1-1 0 0 0,1 1 0 0 0,0-1 0 0 0,-1 0 1 0 0,1 0-1 0 0,-1 0 0 0 0,-4 0 0 0 0,-1-1-43 0 0,1 1 1 0 0,-1-1 0 0 0,0-1-1 0 0,1 0 1 0 0,-1 0 0 0 0,0-1-1 0 0,-13-4 1 0 0,9 1-318 0 0,0-1 0 0 0,0 0 0 0 0,0-1 0 0 0,1 0 0 0 0,0-1 0 0 0,-13-11 0 0 0,17 12-820 0 0,1 1-1 0 0,0-1 1 0 0,1-1 0 0 0,-1 1 0 0 0,-8-16 0 0 0,9 8-3792 0 0,5-6-2093 0 0</inkml:trace>
</inkml:ink>
</file>

<file path=ppt/ink/ink2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7:04:17.1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63 78 208 0 0,'0'0'8205'0'0,"-6"-12"-7225"0"0,-19-40-111 0 0,17 39 341 0 0,8 13-1200 0 0,0 0 1 0 0,0 0-1 0 0,0 0 1 0 0,0 0-1 0 0,0 0 0 0 0,0 0 1 0 0,0 0-1 0 0,0 0 1 0 0,0 0-1 0 0,0 0 0 0 0,0 0 1 0 0,0 0-1 0 0,0 0 0 0 0,0 1 1 0 0,0-1-1 0 0,0 0 1 0 0,0 0-1 0 0,0 0 0 0 0,0 0 1 0 0,0 0-1 0 0,0 0 0 0 0,0 0 1 0 0,0 0-1 0 0,0 0 1 0 0,0 0-1 0 0,0 0 0 0 0,0 0 1 0 0,0 0-1 0 0,-1 0 0 0 0,1 0 1 0 0,0 0-1 0 0,0 0 1 0 0,0 0-1 0 0,0 0 0 0 0,0 0 1 0 0,0 0-1 0 0,0 0 0 0 0,0 0 1 0 0,0 0-1 0 0,0 0 1 0 0,0 0-1 0 0,0 0 0 0 0,0 0 1 0 0,0 0-1 0 0,0 0 1 0 0,0 0-1 0 0,0 0 0 0 0,0 0 1 0 0,0 0-1 0 0,0 0 0 0 0,0-1 1 0 0,-1 1-1 0 0,1 0 1 0 0,0 0-1 0 0,0 0 0 0 0,0 0 1 0 0,0 0-1 0 0,0 0 0 0 0,3 13 266 0 0,-3-12-249 0 0,33 79 1726 0 0,-13-33-1152 0 0,105 247 1313 0 0,100 260-10 0 0,-100-206-1391 0 0,35 96-131 0 0,20-8-147 0 0,-167-406-228 0 0,20 30 1 0 0,-33-76 272 0 0,-1-1-275 0 0,-1 1 1 0 0,-1 0-1 0 0,-6-22 1 0 0,-20-50-180 0 0,22 69 148 0 0,-188-446-924 0 0,165 402 773 0 0,-188-412-637 0 0,-166-372 598 0 0,368 813 254 0 0,6 15 77 0 0,2-1-1 0 0,0 0 1 0 0,-9-38 0 0 0,16 58-115 0 0,1 0 1 0 0,0 0 0 0 0,0 0-1 0 0,0 0 1 0 0,0-1 0 0 0,0 1 0 0 0,0 0-1 0 0,0 0 1 0 0,0 0 0 0 0,0 0-1 0 0,0 0 1 0 0,0-1 0 0 0,-1 1-1 0 0,1 0 1 0 0,0 0 0 0 0,0 0-1 0 0,0 0 1 0 0,0-1 0 0 0,0 1 0 0 0,0 0-1 0 0,0 0 1 0 0,1 0 0 0 0,-1-1-1 0 0,0 1 1 0 0,0 0 0 0 0,0 0-1 0 0,0 0 1 0 0,0 0 0 0 0,0 0 0 0 0,0-1-1 0 0,0 1 1 0 0,0 0 0 0 0,0 0-1 0 0,0 0 1 0 0,1 0 0 0 0,-1 0-1 0 0,0 0 1 0 0,0-1 0 0 0,0 1-1 0 0,0 0 1 0 0,0 0 0 0 0,1 0 0 0 0,-1 0-1 0 0,0 0 1 0 0,3 1-17 0 0,-1 1 0 0 0,1 0 0 0 0,-1-1 0 0 0,0 1 0 0 0,1 0 0 0 0,-1 0 0 0 0,0 0 0 0 0,0 1 0 0 0,0-1 0 0 0,0 1 0 0 0,1 3 0 0 0,3 1 39 0 0,38 55 350 0 0,55 102-1 0 0,23 77 1 0 0,-117-229-348 0 0,296 737 578 0 0,-237-557-481 0 0,53 145-8 0 0,-109-319-107 0 0,-4-7 1 0 0,1 1 1 0 0,10 17-1 0 0,-15-42 315 0 0,-7-27-343 0 0,-24-75 1 0 0,13 54-87 0 0,-161-521-1026 0 0,82 279 564 0 0,64 195 489 0 0,-105-310 180 0 0,133 405-5 0 0,4 8-25 0 0,-1 0 0 0 0,0 0 0 0 0,-1 0 1 0 0,1 0-1 0 0,-1 1 0 0 0,-3-6 0 0 0,3 10-47 0 0,2 4-39 0 0,1 10-36 0 0,2 45 80 0 0,2 0 0 0 0,3 0-1 0 0,3-1 1 0 0,23 76-1 0 0,1-24-662 0 0,64 135-1 0 0,-87-222 395 0 0,17 39-1673 0 0,20 68 0 0 0,-45-119 729 0 0,0 0 0 0 0,-1 0 0 0 0,2 22 0 0 0,-4-12-2694 0 0</inkml:trace>
</inkml:ink>
</file>

<file path=ppt/ink/ink2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7:04:17.8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115 67 352 0 0,'0'0'7931'0'0,"-14"6"-7237"0"0,-43 21-37 0 0,54-25-574 0 0,0 0 0 0 0,0 0 0 0 0,0 0 0 0 0,0 0 0 0 0,1 0 0 0 0,-1 1 0 0 0,1-1 0 0 0,-1 1 0 0 0,1 0 0 0 0,0-1 0 0 0,0 1 0 0 0,0 0 0 0 0,1 0 0 0 0,-1 1 0 0 0,1-1 0 0 0,-1 0 0 0 0,-1 7 0 0 0,3-7-39 0 0,-1-1 0 0 0,1 1 0 0 0,0-1 0 0 0,0 1 1 0 0,0 0-1 0 0,0-1 0 0 0,0 1 0 0 0,1-1 0 0 0,-1 1 0 0 0,1 0 1 0 0,0-1-1 0 0,0 1 0 0 0,0-1 0 0 0,0 0 0 0 0,0 1 0 0 0,0-1 0 0 0,0 0 1 0 0,1 1-1 0 0,-1-1 0 0 0,3 2 0 0 0,4 4 125 0 0,1-1 0 0 0,-1-1 0 0 0,1 1 0 0 0,1-1 1 0 0,-1-1-1 0 0,21 9 0 0 0,66 19 523 0 0,-78-27-560 0 0,20 5 28 0 0,0 3 0 0 0,0 1 0 0 0,46 27 0 0 0,-69-33-144 0 0,0 1 1 0 0,-1 0-1 0 0,-1 1 1 0 0,15 15-1 0 0,-20-18-13 0 0,-1 1-1 0 0,0-1 1 0 0,-1 1-1 0 0,0 1 0 0 0,0-1 1 0 0,-1 1-1 0 0,6 15 1 0 0,-8-18 2 0 0,-1-1 1 0 0,-1 1-1 0 0,1-1 1 0 0,-1 1 0 0 0,-1-1-1 0 0,1 1 1 0 0,-1 0 0 0 0,0-1-1 0 0,0 1 1 0 0,-1 0-1 0 0,0-1 1 0 0,0 1 0 0 0,-1-1-1 0 0,0 1 1 0 0,0-1-1 0 0,0 0 1 0 0,-1 1 0 0 0,0-1-1 0 0,0 0 1 0 0,-6 7-1 0 0,5-6-105 0 0,-1-1-1 0 0,0-1 0 0 0,-1 1 0 0 0,0-1 0 0 0,1 0 0 0 0,-2 0 0 0 0,1 0 1 0 0,0-1-1 0 0,-1 0 0 0 0,0 0 0 0 0,0-1 0 0 0,0 0 0 0 0,0 0 1 0 0,-1 0-1 0 0,1-1 0 0 0,-1 0 0 0 0,-10 1 0 0 0,12-3-76 0 0,0 1 1 0 0,1-1-1 0 0,-1 0 0 0 0,0 0 0 0 0,0-1 0 0 0,1 0 0 0 0,-1 0 1 0 0,0 0-1 0 0,1-1 0 0 0,-1 1 0 0 0,1-1 0 0 0,-1-1 0 0 0,1 1 1 0 0,0-1-1 0 0,0 0 0 0 0,0 0 0 0 0,0 0 0 0 0,1-1 1 0 0,-1 1-1 0 0,1-1 0 0 0,0-1 0 0 0,0 1 0 0 0,0 0 0 0 0,1-1 1 0 0,-1 0-1 0 0,1 0 0 0 0,-4-8 0 0 0,-1-4-366 0 0,1-1-1 0 0,0 0 1 0 0,1 0-1 0 0,2-1 1 0 0,-1 0-1 0 0,-1-30 1 0 0,2 0-830 0 0,4-65 0 0 0,1 93 1904 0 0,1 0 0 0 0,0 0 0 0 0,2 0-1 0 0,8-26 1 0 0,-9 37-38 0 0,1 0 0 0 0,0 0 0 0 0,0 1-1 0 0,1 0 1 0 0,1 0 0 0 0,-1 0 0 0 0,1 1 0 0 0,1 0-1 0 0,0 0 1 0 0,12-11 0 0 0,-14 14-271 0 0,0 1 1 0 0,1 0-1 0 0,0 0 0 0 0,0 0 1 0 0,0 1-1 0 0,0 0 1 0 0,11-5-1 0 0,-14 8-183 0 0,0-1 0 0 0,-1 1 0 0 0,1-1-1 0 0,-1 1 1 0 0,1 0 0 0 0,0 0 0 0 0,-1 0 0 0 0,1 0 0 0 0,0 0 0 0 0,-1 1-1 0 0,1-1 1 0 0,0 1 0 0 0,-1 0 0 0 0,1 0 0 0 0,-1 0 0 0 0,1 0 0 0 0,-1 0-1 0 0,0 0 1 0 0,0 1 0 0 0,1-1 0 0 0,-1 1 0 0 0,3 2 0 0 0,5 7 80 0 0,-1 0 1 0 0,-1 0-1 0 0,0 0 1 0 0,0 1-1 0 0,11 25 1 0 0,4 7 112 0 0,-16-33-184 0 0,0-1 0 0 0,1 1 1 0 0,0-1-1 0 0,0 0 1 0 0,1-1-1 0 0,1 0 1 0 0,-1 0-1 0 0,18 10 1 0 0,-22-15-34 0 0,0-1 0 0 0,1 0 0 0 0,0-1 0 0 0,-1 1 0 0 0,1-1 0 0 0,0 0 0 0 0,0-1-1 0 0,0 1 1 0 0,0-1 0 0 0,0 0 0 0 0,0-1 0 0 0,1 1 0 0 0,-1-1 0 0 0,0-1 0 0 0,0 1 0 0 0,0-1 0 0 0,0 0 0 0 0,0 0 0 0 0,0-1 0 0 0,7-2 0 0 0,-7 1-3 0 0,1 0-1 0 0,-1 0 0 0 0,0-1 1 0 0,0 0-1 0 0,0 0 0 0 0,-1-1 0 0 0,1 1 1 0 0,-1-1-1 0 0,0 0 0 0 0,0-1 1 0 0,-1 1-1 0 0,1-1 0 0 0,-1 0 1 0 0,-1 0-1 0 0,1 0 0 0 0,-1 0 1 0 0,4-10-1 0 0,-5 10-4 0 0,0-1 1 0 0,-1 1-1 0 0,1 0 0 0 0,-1 0 1 0 0,0-1-1 0 0,-1 1 1 0 0,0 0-1 0 0,0-1 0 0 0,0 1 1 0 0,-1 0-1 0 0,1-1 1 0 0,-2 1-1 0 0,1 0 0 0 0,-1 0 1 0 0,0 0-1 0 0,0 0 0 0 0,0 0 1 0 0,-1 0-1 0 0,-6-9 1 0 0,3 6-7 0 0,-1 1 1 0 0,0 0-1 0 0,0 0 1 0 0,-1 1 0 0 0,0 0-1 0 0,-1 0 1 0 0,1 1-1 0 0,-1 0 1 0 0,0 1 0 0 0,-1-1-1 0 0,1 2 1 0 0,-1 0 0 0 0,0 0-1 0 0,-10-3 1 0 0,-6 1-678 0 0,1 1-1 0 0,-1 1 1 0 0,0 1 0 0 0,-40 1 0 0 0,61 3-331 0 0,22 1-7102 0 0</inkml:trace>
</inkml:ink>
</file>

<file path=ppt/ink/ink2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7:04:18.2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126 0 7917 0 0,'0'0'3596'0'0,"3"84"-2672"0"0,-13-41-212 0 0,-4 7-276 0 0,-1 1-184 0 0,0-1-160 0 0,1-2-92 0 0,2-3-12 0 0,3-4-392 0 0,2-5-120 0 0,1-3-232 0 0,1-4-116 0 0,0-5-236 0 0,1-5-484 0 0,1-9-1044 0 0,-6-8-1745 0 0</inkml:trace>
</inkml:ink>
</file>

<file path=ppt/ink/ink2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7:04:18.6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7445 0 0,'0'0'5236'0'0,"95"17"-6876"0"0,-71 2 488 0 0,3-2-492 0 0,2 2-576 0 0,-6-7-533 0 0,13 7-115 0 0</inkml:trace>
  <inkml:trace contextRef="#ctx0" brushRef="#br0" timeOffset="1">503 248 4212 0 0,'0'0'6769'0'0,"-14"-3"-8601"0"0,15-4-36 0 0,2 2-853 0 0,8-12-1467 0 0</inkml:trace>
  <inkml:trace contextRef="#ctx0" brushRef="#br0" timeOffset="2">634 51 7069 0 0,'0'0'6465'0'0,"13"16"-6143"0"0,43 50-184 0 0,-35-37-299 0 0,35 57 0 0 0,-7-8-2647 0 0,-49-78 2802 0 0,13 14-1688 0 0,-13-13 1394 0 0,1-1 1 0 0,0 1-1 0 0,-1-1 1 0 0,1 1-1 0 0,0-1 1 0 0,0 0-1 0 0,-1 1 1 0 0,1-1-1 0 0,0 0 1 0 0,0 0-1 0 0,-1 1 1 0 0,1-1 0 0 0,1 0-1 0 0,3-2-3499 0 0</inkml:trace>
</inkml:ink>
</file>

<file path=ppt/ink/ink2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7:04:19.0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 85 5244 0 0,'0'0'3689'0'0,"-5"-13"-2135"0"0,-16-38-185 0 0,16 33-69 0 0,5 18-1284 0 0,0 0-1 0 0,0 0 1 0 0,0 0 0 0 0,0 0-1 0 0,-1 0 1 0 0,1 0 0 0 0,0 0-1 0 0,0 0 1 0 0,0 0-1 0 0,0 0 1 0 0,0-1 0 0 0,0 1-1 0 0,0 0 1 0 0,0 0-1 0 0,0 0 1 0 0,0 0 0 0 0,1 0-1 0 0,-1 0 1 0 0,0 0-1 0 0,0 0 1 0 0,0 0 0 0 0,0 0-1 0 0,0-1 1 0 0,0 1-1 0 0,0 0 1 0 0,0 0 0 0 0,0 0-1 0 0,0 0 1 0 0,0 0-1 0 0,0 0 1 0 0,0 0 0 0 0,0 0-1 0 0,0 0 1 0 0,0 0-1 0 0,0 0 1 0 0,1 0 0 0 0,-1 0-1 0 0,0 0 1 0 0,0 0-1 0 0,0 0 1 0 0,0 0 0 0 0,0 0-1 0 0,0 0 1 0 0,0 0-1 0 0,0 0 1 0 0,0 0 0 0 0,0 0-1 0 0,0 0 1 0 0,1 0-1 0 0,-1 0 1 0 0,0 0 0 0 0,0 0-1 0 0,0 0 1 0 0,0 0-1 0 0,0 0 1 0 0,0 0 0 0 0,0 0-1 0 0,0 0 1 0 0,0 0-1 0 0,0 0 1 0 0,0 0 0 0 0,1 0-1 0 0,-1 0 1 0 0,12 12 406 0 0,-12-11-472 0 0,66 82 174 0 0,-28-33-1681 0 0,78 79 1 0 0,-101-115 1256 0 0,0 1-1171 0 0,30 22 1 0 0,-40-34 1445 0 0,-1 0 1 0 0,1 0-1 0 0,0 0 1 0 0,0-1 0 0 0,0 0-1 0 0,1 0 1 0 0,-1 0-1 0 0,0-1 1 0 0,1 1-1 0 0,-1-1 1 0 0,11 0-1 0 0,-16-1 91 0 0,0 0 0 0 0,0 0-1 0 0,0 0 1 0 0,0 0 0 0 0,0 0-1 0 0,0 0 1 0 0,0 0 0 0 0,1 0-1 0 0,-1 0 1 0 0,0 0 0 0 0,0 0-1 0 0,0 0 1 0 0,0 0 0 0 0,0 0-1 0 0,0 0 1 0 0,0 0 0 0 0,1-1 196 0 0,-1 1-196 0 0,0 0 0 0 0,0 0-1 0 0,0 0 1 0 0,0 0 0 0 0,0 0-1 0 0,0 0 1 0 0,0 0-1 0 0,0 0 1 0 0,0 0 0 0 0,0-1-1 0 0,0 1 1 0 0,0 0 0 0 0,0 0-1 0 0,0 0 1 0 0,0 0 0 0 0,0 0-1 0 0,0 0 1 0 0,0 0 0 0 0,0 0-1 0 0,0-1 1 0 0,0 1 0 0 0,0 0-1 0 0,0 0 1 0 0,-3-7 1652 0 0,-6-8-248 0 0,9 14-1237 0 0,-1 0-209 0 0,0 0-1 0 0,0-1 1 0 0,0 1 0 0 0,0 0-1 0 0,1-1 1 0 0,-1 1-1 0 0,1-1 1 0 0,-1 1-1 0 0,1 0 1 0 0,0-1-1 0 0,-1 0 1 0 0,1 1 0 0 0,0-1-1 0 0,0 1 1 0 0,0-1-1 0 0,0 1 1 0 0,0-1-1 0 0,0 1 1 0 0,1-1-1 0 0,-1 1 1 0 0,0-1 0 0 0,1 1-1 0 0,-1-1 1 0 0,1 1-1 0 0,0-1 1 0 0,-1 1-1 0 0,1 0 1 0 0,0-1-1 0 0,0 1 1 0 0,0 0 0 0 0,0 0-1 0 0,0 0 1 0 0,0 0-1 0 0,0 0 1 0 0,2-2-1 0 0,4-2-984 0 0,0 1 1 0 0,1-1-1 0 0,-1 1 0 0 0,1 1 0 0 0,10-4 0 0 0,-5 2-2156 0 0,-6 0-732 0 0</inkml:trace>
</inkml:ink>
</file>

<file path=ppt/ink/ink2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7:04:26.6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0 536 11265 0 0,'0'0'1927'0'0,"13"-6"-685"0"0,39-17 270 0 0,100-29 0 0 0,429-64 1586 0 0,8 38-2246 0 0,-266 37-547 0 0,230-42-241 0 0,-84 12-326 0 0,1 17 7 0 0,-328 43-415 0 0,209 10 0 0 0,-344 2 583 0 0,-1-1-81 0 0,1 0 1 0 0,-1 1-1 0 0,1-1 0 0 0,-1 2 0 0 0,1-1 1 0 0,-1 1-1 0 0,0-1 0 0 0,0 2 0 0 0,8 2 1 0 0,-14-4 125 0 0,0-1 0 0 0,0 0 0 0 0,1 0 0 0 0,-1 0 0 0 0,0 0 0 0 0,0 0 0 0 0,1 1 0 0 0,-1-1 0 0 0,0 0 0 0 0,0 0 0 0 0,1 1 0 0 0,-1-1 0 0 0,0 0 0 0 0,0 0 0 0 0,0 1 0 0 0,0-1 0 0 0,1 0 0 0 0,-1 0 1 0 0,0 1-1 0 0,0-1 0 0 0,0 0 0 0 0,0 1 0 0 0,0-1 0 0 0,0 0 0 0 0,0 1 0 0 0,0-1 0 0 0,0 0 0 0 0,0 0 0 0 0,0 1 0 0 0,0-1 0 0 0,0 0 0 0 0,0 1 0 0 0,0-1 0 0 0,0 0 0 0 0,0 1 0 0 0,0-1 0 0 0,-1 0 0 0 0,1 0 0 0 0,0 1 0 0 0,0-1 0 0 0,-1 1-103 0 0,0 0-1 0 0,0 0 1 0 0,0 0-1 0 0,0-1 1 0 0,0 1-1 0 0,0 0 0 0 0,0 0 1 0 0,0-1-1 0 0,-1 1 1 0 0,0 0-1 0 0,-23 6-1123 0 0,0 0 0 0 0,0-2 1 0 0,-37 3-1 0 0,33-4 379 0 0,-158 17-4895 0 0,100-11 3161 0 0</inkml:trace>
</inkml:ink>
</file>

<file path=ppt/ink/ink2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7:04:26.9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723 164 288 0 0,'-307'51'6329'0'0,"32"-6"-1046"0"0,243-39-3549 0 0,-50 16-1 0 0,59-10-692 0 0,23-12-1024 0 0,0 0 0 0 0,0 0 0 0 0,-1 0 0 0 0,1 0 0 0 0,0 0 1 0 0,0 0-1 0 0,0 0 0 0 0,-1 0 0 0 0,1 0 0 0 0,0 1 0 0 0,0-1 1 0 0,0 0-1 0 0,0 0 0 0 0,-1 0 0 0 0,1 0 0 0 0,0 1 0 0 0,0-1 1 0 0,0 0-1 0 0,0 0 0 0 0,0 0 0 0 0,0 1 0 0 0,0-1 0 0 0,-1 0 1 0 0,1 0-1 0 0,0 0 0 0 0,0 1 0 0 0,0-1 0 0 0,0 0 0 0 0,0 0 1 0 0,0 0-1 0 0,0 1 0 0 0,0-1 0 0 0,0 0 0 0 0,0 0 0 0 0,0 1 1 0 0,0-1-1 0 0,1 0 0 0 0,-1 0 0 0 0,0 0 0 0 0,0 1 1 0 0,0-1-1 0 0,0 0 0 0 0,0 0 0 0 0,0 0 0 0 0,0 1 0 0 0,1-1 1 0 0,11 4 509 0 0,9 0-141 0 0,1-2-1 0 0,0 0 1 0 0,37-3-1 0 0,72-13 37 0 0,-127 14-405 0 0,271-37 403 0 0,328-36 608 0 0,-65 33-488 0 0,-13 1-1271 0 0,-514 38 651 0 0,132-15-940 0 0,-110 11 159 0 0,-1-1 0 0 0,38-14 1 0 0,-65 18 600 0 0,36-14-2052 0 0,-39 15 1729 0 0,1-1 0 0 0,0 0 0 0 0,0 1 0 0 0,0-1 0 0 0,-1 0 0 0 0,1-1 0 0 0,-1 1 0 0 0,0 0 0 0 0,0-1 0 0 0,4-4 0 0 0,1-15-5318 0 0</inkml:trace>
</inkml:ink>
</file>

<file path=ppt/ink/ink2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7:03:23.4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77 255 1864 0 0,'0'0'6931'0'0,"-8"-15"-6076"0"0,-26-49 121 0 0,29 55-589 0 0,0-1 1 0 0,0 0-1 0 0,1 0 1 0 0,1-1-1 0 0,0 1 1 0 0,0-1-1 0 0,1 0 1 0 0,0 1-1 0 0,1-1 1 0 0,0 0 0 0 0,1 0-1 0 0,1-12 1 0 0,-1 4 307 0 0,2 10-87 0 0,2 10-246 0 0,6 13-260 0 0,105 318 2063 0 0,-19 9-1951 0 0,-94-333-205 0 0,20 98-192 0 0,-10-45-2081 0 0,-12-60 2051 0 0,0 1 1 0 0,1-1 0 0 0,-1 0-1 0 0,0 0 1 0 0,1 1 0 0 0,0-1 0 0 0,-1 0-1 0 0,1 0 1 0 0,0 0 0 0 0,-1 0 0 0 0,2 2-1 0 0,-1-3-49 0 0,-1 0 0 0 0,1 1 0 0 0,-1-1 0 0 0,1 0 0 0 0,0 1 0 0 0,-1-1 0 0 0,1 0 0 0 0,-1 0-1 0 0,1 0 1 0 0,0 0 0 0 0,-1 0 0 0 0,1 1 0 0 0,-1-1 0 0 0,1 0 0 0 0,0 0 0 0 0,-1 0 0 0 0,1-1 0 0 0,-1 1 0 0 0,1 0-1 0 0,0 0 1 0 0,-1 0 0 0 0,1 0 0 0 0,-1-1 0 0 0,1 1 0 0 0,0 0 0 0 0,-1 0 0 0 0,1-1 0 0 0,-1 1 0 0 0,1 0-1 0 0,-1-1 1 0 0,1 1 0 0 0,0-1 0 0 0,20-19-5797 0 0</inkml:trace>
</inkml:ink>
</file>

<file path=ppt/ink/ink2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7:03:23.7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68 182 9941 0 0,'0'0'5743'0'0,"1"12"-5015"0"0,-2 7-450 0 0,1-3 57 0 0,0 0 1 0 0,4 30-1 0 0,-2-37-255 0 0,0 0 0 0 0,0-1 0 0 0,1 1 0 0 0,0-1 0 0 0,0 0 0 0 0,1 1 0 0 0,0-1 0 0 0,1-1 0 0 0,0 1 0 0 0,8 9 0 0 0,-5-8-7 0 0,0 0 0 0 0,1-1 1 0 0,1 0-1 0 0,-1 0 0 0 0,1-1 0 0 0,21 11 0 0 0,-10-8-8 0 0,1-1 0 0 0,0-1 0 0 0,0-1 0 0 0,0-1 0 0 0,1 0 0 0 0,0-2 0 0 0,38 2 0 0 0,-32-5-18 0 0,-1-1 1 0 0,0-2 0 0 0,46-7-1 0 0,-60 6-22 0 0,0 0-1 0 0,-1-1 0 0 0,0-1 0 0 0,1 0 0 0 0,-2 0 1 0 0,1-2-1 0 0,-1 1 0 0 0,0-2 0 0 0,14-10 0 0 0,-21 14-6 0 0,0 0 0 0 0,-1-1 0 0 0,0 0 0 0 0,0 1 0 0 0,0-2 0 0 0,0 1 0 0 0,-1 0 0 0 0,0-1-1 0 0,0 1 1 0 0,0-1 0 0 0,-1 0 0 0 0,0 0 0 0 0,0 0 0 0 0,0 0 0 0 0,-1-1 0 0 0,0 1-1 0 0,0 0 1 0 0,-1-1 0 0 0,0 1 0 0 0,0 0 0 0 0,0-1 0 0 0,-1 1 0 0 0,1 0 0 0 0,-2-1-1 0 0,1 1 1 0 0,-1 0 0 0 0,0 0 0 0 0,0 0 0 0 0,-1 0 0 0 0,1 1 0 0 0,-5-8 0 0 0,-4-2-27 0 0,0 0 1 0 0,-1 1-1 0 0,0 0 1 0 0,-1 1 0 0 0,-1 0-1 0 0,0 1 1 0 0,-25-17 0 0 0,7 9-83 0 0,0 2 0 0 0,-63-27 0 0 0,72 37-17 0 0,0 0 1 0 0,0 1-1 0 0,0 1 1 0 0,-34-3-1 0 0,45 8-183 0 0,-1 0 0 0 0,0 1 1 0 0,0 0-1 0 0,0 1 0 0 0,0 0 0 0 0,1 1 0 0 0,-1 1 0 0 0,0 0 0 0 0,-22 9 0 0 0,17-4-923 0 0,1 1 0 0 0,-1 1 0 0 0,2 1 1 0 0,-1 0-1 0 0,1 1 0 0 0,-20 21 0 0 0,6-2-3023 0 0</inkml:trace>
</inkml:ink>
</file>

<file path=ppt/ink/ink2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7:03:24.1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4408 0 0,'0'0'13769'0'0,"8"18"-13046"0"0,21 62-305 0 0,-27-73-397 0 0,0 0 0 0 0,-1 0 0 0 0,-1 0 0 0 0,1 1-1 0 0,-1-1 1 0 0,0 0 0 0 0,0 0 0 0 0,-1 1 0 0 0,-2 8-1 0 0,-1 6 3 0 0,-4 110 25 0 0,8-115-257 0 0,0-1 0 0 0,2 1 0 0 0,0-1 0 0 0,1 1 0 0 0,9 28 0 0 0,-9-37-180 0 0,0-1 0 0 0,1 0 0 0 0,0-1 0 0 0,0 1 1 0 0,0-1-1 0 0,1 1 0 0 0,0-1 0 0 0,0 0 0 0 0,0-1 0 0 0,8 7 0 0 0,-11-11 7 0 0,0 0 0 0 0,0 1 0 0 0,0-1 0 0 0,0 0 0 0 0,0 0 0 0 0,0 0 0 0 0,0 0 0 0 0,0 0 0 0 0,3 0 0 0 0,29 1-4871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36:08.4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1 177 2844 0 0,'0'0'14422'0'0,"10"3"-13574"0"0,-3 0-687 0 0,-4-3-104 0 0,0 1 0 0 0,-1 0 0 0 0,1-1 0 0 0,0 2 0 0 0,0-1 0 0 0,0 0-1 0 0,-1 0 1 0 0,1 1 0 0 0,-1-1 0 0 0,1 1 0 0 0,-1 0 0 0 0,0 0 0 0 0,0 0-1 0 0,1 0 1 0 0,-1 0 0 0 0,-1 0 0 0 0,1 1 0 0 0,0-1 0 0 0,0 1 0 0 0,-1-1-1 0 0,0 1 1 0 0,2 5 0 0 0,2 13 398 0 0,-1 0 0 0 0,-2 1-1 0 0,1 33 1 0 0,1 11 23 0 0,-4-62-289 0 0,1-5-38 0 0,2-9 57 0 0,0-17-49 0 0,-1-8-143 0 0,15-179-21 0 0,-16 212 0 0 0,0-6 14 0 0,0 1 1 0 0,0 0 0 0 0,4-11 0 0 0,-4 17-8 0 0,-1 0 0 0 0,0 0 0 0 0,1 0 0 0 0,-1 0 1 0 0,1-1-1 0 0,0 1 0 0 0,-1 0 0 0 0,1 0 0 0 0,0 0 1 0 0,0 0-1 0 0,0 0 0 0 0,-1 1 0 0 0,1-1 0 0 0,0 0 1 0 0,0 0-1 0 0,0 0 0 0 0,0 1 0 0 0,1-1 0 0 0,-1 1 0 0 0,0-1 1 0 0,0 1-1 0 0,0-1 0 0 0,0 1 0 0 0,1-1 0 0 0,-1 1 1 0 0,2 0-1 0 0,2 0-2 0 0,0 1 1 0 0,0 0-1 0 0,0 0 1 0 0,0 0-1 0 0,0 1 1 0 0,-1 0 0 0 0,1 0-1 0 0,-1 0 1 0 0,1 0-1 0 0,-1 1 1 0 0,0 0-1 0 0,0 0 1 0 0,0 0-1 0 0,0 0 1 0 0,5 6-1 0 0,2 3-14 0 0,0 0-1 0 0,0 1 0 0 0,10 20 0 0 0,-6-8 5 0 0,-1 0-1 0 0,-1 2 1 0 0,11 31 0 0 0,-24-58 14 0 0,0 1 0 0 0,0-1 0 0 0,0 1 0 0 0,0-1 0 0 0,0 1 0 0 0,1-1 0 0 0,-1 1 0 0 0,0-1 0 0 0,0 1 0 0 0,1-1 0 0 0,-1 1 0 0 0,0-1 0 0 0,0 0 0 0 0,1 1 0 0 0,-1-1 0 0 0,1 1 0 0 0,-1-1 0 0 0,0 0 0 0 0,1 1 0 0 0,-1-1 0 0 0,1 0 0 0 0,-1 0 0 0 0,1 1 0 0 0,0-1 3 0 0,-1 0 0 0 0,1-1 0 0 0,-1 1 0 0 0,1 0 0 0 0,-1 0 0 0 0,0 0 1 0 0,1-1-1 0 0,-1 1 0 0 0,1 0 0 0 0,-1 0 0 0 0,0-1 0 0 0,1 1 0 0 0,-1 0 1 0 0,0-1-1 0 0,1 1 0 0 0,-1-1 0 0 0,0 1 0 0 0,0 0 0 0 0,1-1 0 0 0,-1 0 1 0 0,11-27 162 0 0,-10 25-195 0 0,49-149 253 0 0,-49 148-222 0 0,0 1 0 0 0,0 0 0 0 0,1 0 0 0 0,-1 0 0 0 0,1 0 0 0 0,0 0 0 0 0,0 0 0 0 0,3-5 0 0 0,-4 8-11 0 0,0-1 1 0 0,-1 1-1 0 0,1-1 1 0 0,0 1-1 0 0,-1-1 0 0 0,1 1 1 0 0,0 0-1 0 0,0-1 0 0 0,-1 1 1 0 0,1 0-1 0 0,0-1 0 0 0,0 1 1 0 0,0 0-1 0 0,-1 0 0 0 0,1 0 1 0 0,0 0-1 0 0,0 0 0 0 0,0 0 1 0 0,0 0-1 0 0,-1 0 0 0 0,1 0 1 0 0,0 0-1 0 0,0 0 1 0 0,0 1-1 0 0,0-1 0 0 0,-1 0 1 0 0,1 0-1 0 0,0 1 0 0 0,0-1 1 0 0,-1 1-1 0 0,1-1 0 0 0,0 1 1 0 0,-1-1-1 0 0,1 1 0 0 0,0-1 1 0 0,-1 1-1 0 0,1-1 0 0 0,-1 1 1 0 0,1 1-1 0 0,12 12-189 0 0,-2 1 0 0 0,0 0-1 0 0,13 25 1 0 0,-12-20-1322 0 0,26 35 1 0 0,-34-50 694 0 0,1 0 0 0 0,0 0 0 0 0,0 0 0 0 0,0-1 0 0 0,0 0 0 0 0,1 0-1 0 0,0 0 1 0 0,0 0 0 0 0,0-1 0 0 0,10 4 0 0 0,-13-6 435 0 0,0 0 0 0 0,0-1 0 0 0,0 1 0 0 0,0-1 0 0 0,0 1 0 0 0,0-1-1 0 0,0 0 1 0 0,0 0 0 0 0,0 0 0 0 0,0-1 0 0 0,1 1 0 0 0,-1-1 0 0 0,5-1-1 0 0,-3 0 445 0 0,-1 0 0 0 0,1-1-1 0 0,-1 1 1 0 0,0-1 0 0 0,0 0-1 0 0,0 0 1 0 0,7-7-1 0 0,-2 1 1002 0 0,-1-1-1 0 0,-1 0 1 0 0,0-1-1 0 0,0 0 0 0 0,10-21 1 0 0,-12 20-172 0 0,0 0 0 0 0,-1-1 0 0 0,-1 1 1 0 0,0-1-1 0 0,3-24 0 0 0,-5 33-705 0 0,-1-1-1 0 0,0 1 1 0 0,0 0 0 0 0,0 0-1 0 0,0-1 1 0 0,-1 1 0 0 0,0 0-1 0 0,0 0 1 0 0,0-1 0 0 0,0 1 0 0 0,-1 0-1 0 0,1 0 1 0 0,-1 0 0 0 0,0 1-1 0 0,0-1 1 0 0,0 0 0 0 0,-1 1-1 0 0,0-1 1 0 0,1 1 0 0 0,-1 0-1 0 0,-5-4 1 0 0,7 6-155 0 0,0 0 0 0 0,-1 0 1 0 0,1 0-1 0 0,0 0 0 0 0,-1 0 0 0 0,1 1 0 0 0,0-1 0 0 0,-1 0 1 0 0,1 1-1 0 0,-1 0 0 0 0,1-1 0 0 0,-1 1 0 0 0,1 0 1 0 0,-1-1-1 0 0,1 1 0 0 0,-1 0 0 0 0,1 0 0 0 0,-1 0 1 0 0,0 1-1 0 0,1-1 0 0 0,-1 0 0 0 0,1 1 0 0 0,-1-1 1 0 0,1 0-1 0 0,0 1 0 0 0,-1 0 0 0 0,1-1 0 0 0,-1 1 1 0 0,1 0-1 0 0,0 0 0 0 0,0 0 0 0 0,-1 0 0 0 0,1 0 1 0 0,0 0-1 0 0,0 0 0 0 0,0 0 0 0 0,0 0 0 0 0,0 0 1 0 0,-1 2-1 0 0,-1 3-25 0 0,-1-1 0 0 0,1 1 0 0 0,0 0 0 0 0,1 0 0 0 0,0 0 0 0 0,0 0 0 0 0,0 1 1 0 0,-1 6-1 0 0,2-5 1 0 0,0 0 1 0 0,0-1-1 0 0,1 1 1 0 0,0 0 0 0 0,0 0-1 0 0,1 0 1 0 0,0 0-1 0 0,0-1 1 0 0,3 9-1 0 0,-2-10 2 0 0,0 0-1 0 0,1-1 0 0 0,0 0 0 0 0,0 1 0 0 0,0-1 0 0 0,0 0 1 0 0,1-1-1 0 0,0 1 0 0 0,0 0 0 0 0,0-1 0 0 0,1 0 1 0 0,6 5-1 0 0,-4-5-100 0 0,-1 1 0 0 0,0-1 1 0 0,1-1-1 0 0,0 1 1 0 0,0-1-1 0 0,0-1 0 0 0,0 1 1 0 0,9 1-1 0 0,-13-3-244 0 0,0-1-1 0 0,0 0 1 0 0,0 0 0 0 0,1 0-1 0 0,-1 0 1 0 0,0 0 0 0 0,0 0-1 0 0,0-1 1 0 0,0 0-1 0 0,3 0 1 0 0,-4 0-325 0 0,1-1 0 0 0,-1 1 0 0 0,0 0 0 0 0,0 0 0 0 0,0-1 0 0 0,0 1 0 0 0,0-1 0 0 0,0 0 0 0 0,0 0 0 0 0,0 1 0 0 0,-1-1 0 0 0,1 0 0 0 0,2-5 0 0 0,6-12-5941 0 0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39:54.9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85 8897 0 0,'0'0'6332'0'0,"4"-12"-4537"0"0,13-39-31 0 0,-16 49-1634 0 0,-1 1 0 0 0,1-1 0 0 0,0 1 0 0 0,-1-1 0 0 0,1 1-1 0 0,0 0 1 0 0,0-1 0 0 0,0 1 0 0 0,0 0 0 0 0,1 0 0 0 0,-1 0 0 0 0,3-2 0 0 0,-4 2-50 0 0,1 1 0 0 0,0 0 1 0 0,0-1-1 0 0,-1 1 0 0 0,1 0 0 0 0,0 0 0 0 0,0 0 0 0 0,-1 0 0 0 0,1-1 0 0 0,0 1 1 0 0,0 0-1 0 0,0 1 0 0 0,-1-1 0 0 0,1 0 0 0 0,0 0 0 0 0,0 0 0 0 0,0 0 0 0 0,0 1 1 0 0,2 0 33 0 0,-1 0 0 0 0,0 0 1 0 0,0 1-1 0 0,-1-1 1 0 0,1 1-1 0 0,0-1 1 0 0,0 1-1 0 0,-1-1 1 0 0,1 1-1 0 0,-1 0 1 0 0,1 0-1 0 0,0 3 0 0 0,7 11 278 0 0,-2 0-1 0 0,0 1 0 0 0,-1 0 0 0 0,7 33 0 0 0,6 74 347 0 0,-18-118-709 0 0,13 320 367 0 0,-14-299-461 0 0,-2 1-1 0 0,-1-1 0 0 0,-1 0 0 0 0,-12 46 1 0 0,9-54-545 0 0,1-1 0 0 0,-2 1 1 0 0,-1-1-1 0 0,-11 19 0 0 0,18-35 105 0 0,1 0-1 0 0,0 0 0 0 0,-1 0 0 0 0,1 0 0 0 0,0 1 0 0 0,1-1 0 0 0,-1 0 1 0 0,0 1-1 0 0,1-1 0 0 0,-1 3 0 0 0,28-3-11779 0 0</inkml:trace>
</inkml:ink>
</file>

<file path=ppt/ink/ink2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7:03:24.4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6857 0 0,'0'0'11273'0'0,"11"19"-10519"0"0,34 63-280 0 0,-40-71-417 0 0,0 0-1 0 0,0 0 1 0 0,-2 1-1 0 0,1 0 1 0 0,1 14-1 0 0,-1-7-24 0 0,9 47-492 0 0,-3 1 1 0 0,2 83-1 0 0,-10-115-2327 0 0,10 60 1 0 0,-11-90 1699 0 0,0-1 0 0 0,0 1 0 0 0,1 0 0 0 0,3 8 1 0 0,-2-9-740 0 0,0 1 0 0 0,1-1 0 0 0,6 8 0 0 0,-10-12 1787 0 0</inkml:trace>
</inkml:ink>
</file>

<file path=ppt/ink/ink2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7:03:24.6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10829 0 0,'0'0'8237'0'0,"6"14"-7712"0"0,-3-4-440 0 0,2-1-24 0 0,-2 1 0 0 0,1-1 0 0 0,-1 1 0 0 0,-1 0 0 0 0,0 0 0 0 0,0 1 0 0 0,-1-1 0 0 0,0 0 0 0 0,-1 11 0 0 0,-1-18-64 0 0,-8 189 495 0 0,9-137-1763 0 0,10 82-1 0 0,-8-127 541 0 0,-1 0-1 0 0,6 15 0 0 0,-6-21 2 0 0,1 0 0 0 0,0 0-1 0 0,0 0 1 0 0,0-1-1 0 0,3 5 1 0 0,4 2-4676 0 0</inkml:trace>
</inkml:ink>
</file>

<file path=ppt/ink/ink2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7:03:25.1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87 8765 0 0,'0'0'3681'0'0,"13"-12"-2538"0"0,45-36-149 0 0,-54 45-896 0 0,0 0 1 0 0,1 0-1 0 0,0 0 1 0 0,-1 1 0 0 0,1 0-1 0 0,0 0 1 0 0,0 0-1 0 0,0 1 1 0 0,0-1 0 0 0,1 1-1 0 0,-1 1 1 0 0,0-1-1 0 0,10 1 1 0 0,-6-1 9 0 0,6 1 9 0 0,-1 0 0 0 0,1 0 1 0 0,-1 2-1 0 0,1-1 1 0 0,-1 2-1 0 0,0 0 0 0 0,0 1 1 0 0,0 0-1 0 0,20 10 0 0 0,-26-10-113 0 0,0 0 0 0 0,0 1 1 0 0,-1 0-1 0 0,1 0 0 0 0,-1 1 0 0 0,-1 0 0 0 0,1 0 0 0 0,-1 0 0 0 0,0 1 0 0 0,0 0 1 0 0,-1 0-1 0 0,0 1 0 0 0,-1-1 0 0 0,1 1 0 0 0,-1 0 0 0 0,5 15 0 0 0,-6-13 11 0 0,-1 1 0 0 0,0-1 0 0 0,-1 0 0 0 0,0 1 1 0 0,0-1-1 0 0,-1 1 0 0 0,-1 0 0 0 0,0-1 0 0 0,0 0 0 0 0,-1 1 0 0 0,0-1 0 0 0,0 0 0 0 0,-2 0 0 0 0,1 0 0 0 0,-1 0 0 0 0,-9 16 0 0 0,-8 8 173 0 0,-1 0-1 0 0,-1-2 1 0 0,-32 33 0 0 0,21-24 24 0 0,16-20-102 0 0,-27 36 376 0 0,39-50-362 0 0,2 1 0 0 0,-1 0 0 0 0,1 0-1 0 0,0 0 1 0 0,-4 16 0 0 0,7-22-96 0 0,0 0 0 0 0,1 1-1 0 0,-1-1 1 0 0,1 1 0 0 0,0 0-1 0 0,-1-1 1 0 0,1 1-1 0 0,1-1 1 0 0,-1 1 0 0 0,0-1-1 0 0,1 1 1 0 0,-1-1 0 0 0,1 1-1 0 0,0-1 1 0 0,-1 1 0 0 0,1-1-1 0 0,0 1 1 0 0,1-1-1 0 0,-1 0 1 0 0,0 0 0 0 0,1 0-1 0 0,1 2 1 0 0,1 0 18 0 0,0 0-1 0 0,1-1 1 0 0,-1 1 0 0 0,1-1 0 0 0,0 0 0 0 0,0-1-1 0 0,0 1 1 0 0,10 3 0 0 0,8 1 68 0 0,0 0 0 0 0,45 5 0 0 0,51-1-70 0 0,-106-10-46 0 0,185 2-1707 0 0,-181-5 731 0 0,0-1 0 0 0,0 0-1 0 0,30-11 1 0 0,-11 3-2570 0 0,-7 3-1397 0 0,11-8-1856 0 0</inkml:trace>
</inkml:ink>
</file>

<file path=ppt/ink/ink2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7:03:25.4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145 1 6901 0 0,'0'0'11113'0'0,"-2"12"-10479"0"0,-19 117 245 0 0,-15 118-366 0 0,33-221-544 0 0,-19 147-59 0 0,15-136-1102 0 0,-1 0 1 0 0,-22 58-1 0 0,28-90 737 0 0,-8 24-1887 0 0,6-11-2652 0 0</inkml:trace>
</inkml:ink>
</file>

<file path=ppt/ink/ink2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7:03:25.7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6169 0 0,'0'0'11442'0'0,"1"14"-10928"0"0,8 91 139 0 0,-8-96-618 0 0,0 0 0 0 0,1 0 0 0 0,0 0 0 0 0,0 0 0 0 0,1 0 0 0 0,0-1-1 0 0,1 0 1 0 0,0 1 0 0 0,0-1 0 0 0,1-1 0 0 0,0 1 0 0 0,0-1-1 0 0,1 0 1 0 0,0 0 0 0 0,0 0 0 0 0,1-1 0 0 0,-1 0 0 0 0,16 10 0 0 0,-10-8-11 0 0,1-1 1 0 0,-1-1-1 0 0,1 0 1 0 0,1 0 0 0 0,-1-2-1 0 0,1 0 1 0 0,0 0-1 0 0,-1-1 1 0 0,2-1 0 0 0,-1 0-1 0 0,20-1 1 0 0,-3-2-8 0 0,0-2 0 0 0,52-12 0 0 0,-81 15-5 0 0,19-2-89 0 0,-20 2 69 0 0,-1 0 1 0 0,1 0-1 0 0,0 0 1 0 0,-1 1 0 0 0,1-1-1 0 0,-1 0 1 0 0,1 0-1 0 0,0 1 1 0 0,-1-1 0 0 0,1 0-1 0 0,-1 1 1 0 0,1-1 0 0 0,-1 1-1 0 0,1-1 1 0 0,-1 1-1 0 0,1-1 1 0 0,-1 1 0 0 0,1-1-1 0 0,-1 1 1 0 0,0-1-1 0 0,1 1 1 0 0,-1-1 0 0 0,0 1-1 0 0,0 0 1 0 0,1-1-1 0 0,-1 1 1 0 0,0 0 0 0 0,0-1-1 0 0,0 2 1 0 0,3 22 118 0 0,-2 0-1 0 0,-1 1 1 0 0,-1-1 0 0 0,-4 30 0 0 0,-1 10-136 0 0,1-6 62 0 0,-17 76-1 0 0,17-116-260 0 0,0-1 1 0 0,-1 1-1 0 0,0-1 0 0 0,-1 0 1 0 0,-2 0-1 0 0,1-1 1 0 0,-2 0-1 0 0,-16 21 1 0 0,5-14-950 0 0,-1-1 1 0 0,-1-1 0 0 0,-1-1 0 0 0,-43 28-1 0 0,52-38-1311 0 0,-28 13-1 0 0,-37 9-4266 0 0</inkml:trace>
</inkml:ink>
</file>

<file path=ppt/ink/ink2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7:04:20.9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0 206 4156 0 0,'0'0'3095'0'0,"1"-14"-2346"0"0,-1-1-490 0 0,0 1 118 0 0,0 0 1 0 0,2 0 0 0 0,-1 0 0 0 0,5-14 0 0 0,-4 20 21 0 0,1-1 1 0 0,0 1-1 0 0,0 0 1 0 0,1 0-1 0 0,0 0 1 0 0,1 0-1 0 0,0 1 1 0 0,0 0-1 0 0,0 0 1 0 0,8-8-1 0 0,-10 16-177 0 0,-1 6-148 0 0,1 11 15 0 0,-3-14 13 0 0,0-3-89 0 0,9 74 588 0 0,3 1-1 0 0,27 87 1 0 0,-19-99-412 0 0,3 0 0 0 0,33 64 0 0 0,-45-107-113 0 0,0-1 0 0 0,2-1 0 0 0,0 0 0 0 0,1 0 0 0 0,0-2 0 0 0,2 0 0 0 0,0 0 0 0 0,1-2 1 0 0,35 26-1 0 0,-22-23 12 0 0,2-1 1 0 0,-1-2-1 0 0,2-1 1 0 0,0-2-1 0 0,0-1 1 0 0,65 12-1 0 0,214 10 151 0 0,-305-32-237 0 0,552 18 148 0 0,-263-11-174 0 0,658-4 108 0 0,-374-9-129 0 0,-34 1 104 0 0,205-35-77 0 0,-171 27 3 0 0,-194 35-41 0 0,549 67 23 0 0,-342-67 36 0 0,-290-17 36 0 0,13-4-42 0 0,-294-2 12 0 0,0-1-1 0 0,0-2 1 0 0,0 0 0 0 0,30-9-1 0 0,-45 10 2 0 0,0 0 0 0 0,0-1 0 0 0,-1 1 0 0 0,1-2 0 0 0,-1 1 0 0 0,1-1 1 0 0,-1 0-1 0 0,0 0 0 0 0,-1-1 0 0 0,1 0 0 0 0,-1 0 0 0 0,0 0 0 0 0,0 0 0 0 0,0-1 0 0 0,-1 0 0 0 0,0 0 0 0 0,4-7 0 0 0,-3 1-18 0 0,-1 1 0 0 0,0-1-1 0 0,0 0 1 0 0,-2 0 0 0 0,4-20-1 0 0,-1-64-77 0 0,-3 34 79 0 0,17-112 29 0 0,1-6-7 0 0,-19 143-76 0 0,0 0 1 0 0,-10-71 0 0 0,6 90 58 0 0,1 0-1 0 0,1 0 1 0 0,0 0-1 0 0,3-21 1 0 0,0 33-459 0 0,1 7-1817 0 0,-3 0 2090 0 0,0 0 0 0 0,1 0 0 0 0,-1 0 0 0 0,0 0 0 0 0,0 0 0 0 0,0 0 0 0 0,0 0 0 0 0,0 0 0 0 0,0 0 0 0 0,0 0 0 0 0,0 0 0 0 0,-1 1 0 0 0,-1 3-361 0 0,1 0 0 0 0,-1-1-1 0 0,-1 1 1 0 0,1 0-1 0 0,0-1 1 0 0,-1 0 0 0 0,0 0-1 0 0,0 0 1 0 0,-1 0-1 0 0,-5 6 1 0 0,-9 7-2527 0 0</inkml:trace>
</inkml:ink>
</file>

<file path=ppt/ink/ink2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7:04:22.7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1385 465 2688 0 0,'0'0'1239'0'0,"-12"-13"-724"0"0,-6-7-299 0 0,-58-64 1249 0 0,51 53-18 0 0,-41-36-1 0 0,54 56-1203 0 0,-1 0-1 0 0,0 2 1 0 0,0 0 0 0 0,-1 0 0 0 0,0 1-1 0 0,-19-7 1 0 0,7 6-11 0 0,0 0 0 0 0,-1 3 0 0 0,0 0 0 0 0,-50-4 1 0 0,18 7 154 0 0,-71 6 0 0 0,83 1-222 0 0,0 2 0 0 0,0 2 0 0 0,-52 15 0 0 0,68-13-23 0 0,-1 1 0 0 0,2 1-1 0 0,0 2 1 0 0,0 1 0 0 0,-37 26 0 0 0,50-29-49 0 0,1 1 1 0 0,0 1-1 0 0,1 0 0 0 0,1 1 0 0 0,0 1 0 0 0,-23 34 1 0 0,23-26 37 0 0,1 0 0 0 0,1 1 0 0 0,1 0 0 0 0,-13 46 0 0 0,13-28 65 0 0,2 1 1 0 0,-5 54 0 0 0,7 89 260 0 0,10-126-360 0 0,2 1 1 0 0,3-1 0 0 0,2 0 0 0 0,4-1 0 0 0,1 0 0 0 0,4-1 0 0 0,2-1 0 0 0,2-1 0 0 0,3-1 0 0 0,2-1 0 0 0,3-1 0 0 0,2-2 0 0 0,2-1 0 0 0,62 67 0 0 0,-60-78 7 0 0,2-2 0 0 0,2-2 0 0 0,1-2-1 0 0,2-1 1 0 0,1-3 0 0 0,2-1 0 0 0,0-3 0 0 0,2-2 0 0 0,62 23 0 0 0,-36-25-19 0 0,0-2-1 0 0,1-4 1 0 0,0-3 0 0 0,1-3 0 0 0,85-1-1 0 0,-14-8-49 0 0,0-7 0 0 0,-1-6 0 0 0,206-43 0 0 0,-290 40-25 0 0,-1-3 0 0 0,0-3 0 0 0,-2-2 1 0 0,0-3-1 0 0,-2-3 0 0 0,-1-2 0 0 0,87-64 0 0 0,-94 58-3 0 0,-3-3 0 0 0,-1-2 0 0 0,-2-1 1 0 0,-2-3-1 0 0,-2-1 0 0 0,-2-3 0 0 0,-3 0 0 0 0,33-62 0 0 0,-52 81-18 0 0,-1-1 0 0 0,-2 0 1 0 0,-1-1-1 0 0,-2-1 0 0 0,-1 1 1 0 0,5-39-1 0 0,-10 44 0 0 0,-2 1 0 0 0,-1-1 0 0 0,-1 0 0 0 0,-2 0 0 0 0,0 0 0 0 0,-2 1 0 0 0,-1 0 0 0 0,-10-31 0 0 0,-1 13-37 0 0,-2 0 0 0 0,-1 1 0 0 0,-3 1-1 0 0,-49-73 1 0 0,34 64-19 0 0,-3 2-1 0 0,-1 1 0 0 0,-56-48 1 0 0,40 49 30 0 0,-1 1 1 0 0,-3 4 0 0 0,-2 2-1 0 0,-1 3 1 0 0,-2 2 0 0 0,-1 4-1 0 0,-111-37 1 0 0,123 52-6 0 0,-1 3 0 0 0,-100-12-1 0 0,-116 13 10 0 0,214 14 34 0 0,0 4 1 0 0,-90 18-1 0 0,-111 44-18 0 0,202-49-83 0 0,0 3 1 0 0,-66 35-1 0 0,71-28-606 0 0,2 1 0 0 0,1 4 0 0 0,2 1 0 0 0,-67 63 0 0 0,-70 88-7028 0 0,156-157 5631 0 0,-30 32-2988 0 0</inkml:trace>
</inkml:ink>
</file>

<file path=ppt/ink/ink2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7:04:25.2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0 229 272 0 0,'0'0'3487'0'0,"11"-14"-1998"0"0,-3 4-1162 0 0,77-93 3646 0 0,-59 72-2083 0 0,-19 21-1023 0 0,0 0 1 0 0,1 1 0 0 0,0 1-1 0 0,1-1 1 0 0,16-11 0 0 0,-24 19-825 0 0,0 0 1 0 0,0 1-1 0 0,0-1 1 0 0,0 1-1 0 0,0 0 1 0 0,0-1-1 0 0,0 1 1 0 0,0 0 0 0 0,0-1-1 0 0,0 1 1 0 0,0 0-1 0 0,1 0 1 0 0,-1 0-1 0 0,0 0 1 0 0,0 0-1 0 0,0 0 1 0 0,0 1-1 0 0,0-1 1 0 0,2 1 0 0 0,0 0-18 0 0,-1 0 0 0 0,0 0 0 0 0,0 0 1 0 0,0 0-1 0 0,0 1 0 0 0,-1-1 0 0 0,1 1 1 0 0,0-1-1 0 0,1 3 0 0 0,4 4-8 0 0,-1 1-1 0 0,-1-1 0 0 0,7 15 1 0 0,-9-18 60 0 0,15 34 40 0 0,-1 0 1 0 0,-2 1 0 0 0,18 81-1 0 0,9 131 257 0 0,-24-108-172 0 0,52 365 458 0 0,1 15-308 0 0,-38 3-91 0 0,-38-76-164 0 0,0-129-123 0 0,18-12 162 0 0,-4-237-70 0 0,3-1 1 0 0,26 86 0 0 0,-11-76-46 0 0,55 114 0 0 0,53 68-223 0 0,-60-122-315 0 0,-72-135 466 0 0,21 38-961 0 0,23 65 0 0 0,-41-90-214 0 0,-6-20 1182 0 0,0 0 1 0 0,0 0 0 0 0,0 0 0 0 0,0 0-1 0 0,0 1 1 0 0,0-1 0 0 0,0 0 0 0 0,0 0 0 0 0,0 0-1 0 0,0 0 1 0 0,1 1 0 0 0,-1-1 0 0 0,0 0-1 0 0,0 0 1 0 0,0 0 0 0 0,0 0 0 0 0,0 1-1 0 0,0-1 1 0 0,0 0 0 0 0,0 0 0 0 0,-1 0 0 0 0,1 0-1 0 0,0 1 1 0 0,0-1 0 0 0,0 0 0 0 0,0 0-1 0 0,0 0 1 0 0,0 0 0 0 0,0 1 0 0 0,0-1 0 0 0,0 0-1 0 0,0 0 1 0 0,0 0 0 0 0,-1 0 0 0 0,1 0-1 0 0,0 0 1 0 0,0 0 0 0 0,0 1 0 0 0,0-1 0 0 0,0 0-1 0 0,-1 0 1 0 0,1 0 0 0 0,0 0 0 0 0,0 0-1 0 0,0 0 1 0 0,0 0 0 0 0,-1 0 0 0 0,1 0 0 0 0,0 0-1 0 0,-9-4-1348 0 0,-1-5-845 0 0,0 1 0 0 0,-13-15 0 0 0,-14-16-3129 0 0</inkml:trace>
</inkml:ink>
</file>

<file path=ppt/ink/ink2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7:04:25.8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166 91 13877 0 0,'0'0'908'0'0,"-14"12"-345"0"0,2-1-451 0 0,1-3 5 0 0,0 1 1 0 0,1 1 0 0 0,0 0 0 0 0,0 0-1 0 0,1 1 1 0 0,1 0 0 0 0,-11 18 0 0 0,11-12 158 0 0,0-1 0 0 0,1 1 0 0 0,1 0 0 0 0,0 0 0 0 0,2 1 1 0 0,0 0-1 0 0,0 0 0 0 0,0 22 0 0 0,4-26-167 0 0,0 1 1 0 0,1-1-1 0 0,0 0 0 0 0,1 0 0 0 0,1 1 0 0 0,0-1 1 0 0,1-1-1 0 0,0 1 0 0 0,1-1 0 0 0,1 1 1 0 0,7 12-1 0 0,1-4-73 0 0,1 0 1 0 0,1 0-1 0 0,0-2 1 0 0,2 0 0 0 0,1-1-1 0 0,0 0 1 0 0,1-2-1 0 0,1-1 1 0 0,25 16-1 0 0,-15-13-29 0 0,1-2 1 0 0,1-1-1 0 0,0-2 0 0 0,1-1 0 0 0,0-1 0 0 0,42 7 0 0 0,-52-14-46 0 0,1-1-1 0 0,0-1 0 0 0,1-1 1 0 0,-1-1-1 0 0,0-1 1 0 0,0-2-1 0 0,30-4 1 0 0,-47 4 18 0 0,1 0 1 0 0,-1-1 0 0 0,0 0 0 0 0,0 0 0 0 0,0-1 0 0 0,0 0 0 0 0,11-8 0 0 0,-14 9 4 0 0,-1-1 0 0 0,1 1 1 0 0,-1-1-1 0 0,0-1 1 0 0,0 1-1 0 0,-1 0 1 0 0,1-1-1 0 0,-1 0 0 0 0,0 0 1 0 0,0 0-1 0 0,-1 0 1 0 0,3-8-1 0 0,-2 4-12 0 0,-1-1 0 0 0,0 0 0 0 0,0 0 0 0 0,-1 1-1 0 0,-1-1 1 0 0,0 0 0 0 0,0 0 0 0 0,-1 0 0 0 0,0 0 0 0 0,0 0-1 0 0,-1 1 1 0 0,-4-12 0 0 0,-2-3-59 0 0,-2 0-1 0 0,0 1 1 0 0,-21-35 0 0 0,-2 4 12 0 0,-3 2-1 0 0,-1 1 1 0 0,-58-59 0 0 0,60 75 128 0 0,-1 1 1 0 0,-2 1-1 0 0,-1 3 0 0 0,-75-45 1 0 0,89 61 180 0 0,-30-12 1 0 0,47 23-162 0 0,-1 0 0 0 0,1 0 0 0 0,-1 1 0 0 0,0 0-1 0 0,1 1 1 0 0,-1-1 0 0 0,-16 1 0 0 0,24 2-63 0 0,0-1 0 0 0,-1 0 0 0 0,1 0 0 0 0,0 1 0 0 0,0-1 0 0 0,-1 1 0 0 0,1-1 0 0 0,0 1 0 0 0,0-1 0 0 0,0 1 0 0 0,-1 0 0 0 0,1 0 0 0 0,0-1 0 0 0,0 1 0 0 0,0 0 1 0 0,0 0-1 0 0,1 0 0 0 0,-1 0 0 0 0,0 0 0 0 0,0 0 0 0 0,1 1 0 0 0,-1-1 0 0 0,0 0 0 0 0,1 0 0 0 0,-1 0 0 0 0,1 1 0 0 0,-1-1 0 0 0,1 0 0 0 0,0 0 0 0 0,0 1 0 0 0,0-1 0 0 0,-1 3 0 0 0,1 3 43 0 0,0 1 1 0 0,0-1-1 0 0,1 1 0 0 0,2 14 0 0 0,1-6 27 0 0,1 1 0 0 0,1 0 0 0 0,1-1 1 0 0,0 0-1 0 0,9 15 0 0 0,4 2 87 0 0,30 38 1 0 0,-13-26-82 0 0,2-1 1 0 0,71 60 0 0 0,101 63-891 0 0,-140-112 54 0 0,-31-25 103 0 0,96 70-5266 0 0,-105-82 1082 0 0,5-8-2393 0 0</inkml:trace>
</inkml:ink>
</file>

<file path=ppt/ink/ink2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7:04:26.2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268 155 10577 0 0,'0'0'3715'0'0,"16"-15"-2626"0"0,54-49 0 0 0,-63 58-958 0 0,0 1 0 0 0,0 0 0 0 0,1 0 0 0 0,0 1 0 0 0,-1 0 0 0 0,2 1 0 0 0,-1-1 0 0 0,0 2 0 0 0,10-3 0 0 0,-2 0 60 0 0,12-3 210 0 0,2 2 0 0 0,38-5 0 0 0,-49 9-248 0 0,0 2-1 0 0,0-1 1 0 0,0 2 0 0 0,33 6-1 0 0,-44-6-114 0 0,0 1 0 0 0,0 1 0 0 0,0 0 0 0 0,-1 0-1 0 0,1 0 1 0 0,-1 1 0 0 0,0 0 0 0 0,9 7 0 0 0,-12-8-19 0 0,0 0 1 0 0,0 1-1 0 0,0-1 0 0 0,-1 1 0 0 0,0 0 1 0 0,1 0-1 0 0,-1 1 0 0 0,-1-1 1 0 0,1 1-1 0 0,-1-1 0 0 0,0 1 0 0 0,0 0 1 0 0,0-1-1 0 0,1 7 0 0 0,-1 1 18 0 0,0 0 0 0 0,-1 0 1 0 0,-1 0-1 0 0,0 0 0 0 0,0 0 0 0 0,-3 12 0 0 0,-17 71 310 0 0,0 3-9 0 0,19-94-328 0 0,-1 17 17 0 0,0 1 0 0 0,1 26 0 0 0,1-41-14 0 0,1-1 0 0 0,0 1 0 0 0,0 0-1 0 0,1-1 1 0 0,-1 0 0 0 0,2 1 0 0 0,-1-1 0 0 0,1 0 0 0 0,-1 0 0 0 0,2 0-1 0 0,5 9 1 0 0,6 2 55 0 0,1 0 0 0 0,0-2 0 0 0,37 27-1 0 0,19 19 167 0 0,-65-53-169 0 0,1-1-1 0 0,-2 1 1 0 0,1 0 0 0 0,-1 1-1 0 0,-1 0 1 0 0,9 17 0 0 0,-13-24-30 0 0,0 1 1 0 0,0-1 0 0 0,0 1-1 0 0,0 0 1 0 0,0-1-1 0 0,-1 1 1 0 0,1 0 0 0 0,-1 0-1 0 0,0-1 1 0 0,0 1-1 0 0,0 0 1 0 0,0 0 0 0 0,-1-1-1 0 0,1 1 1 0 0,-1 0-1 0 0,-1 4 1 0 0,0-4-20 0 0,1 1-1 0 0,-1-1 1 0 0,0 0-1 0 0,0 0 0 0 0,-1 0 1 0 0,1-1-1 0 0,0 1 1 0 0,-1-1-1 0 0,0 1 1 0 0,0-1-1 0 0,-4 3 1 0 0,-7 3-34 0 0,-1 0 0 0 0,0-1-1 0 0,-1-1 1 0 0,-24 7 0 0 0,25-8 30 0 0,-605 177-6655 0 0,433-129 649 0 0,96-28 953 0 0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39:55.1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1 336 4256 0 0,'0'0'11335'0'0,"15"-4"-10238"0"0,51-12-295 0 0,-46 12-78 0 0,38-2 1 0 0,-47 5-482 0 0,1 0 1 0 0,-1 0 0 0 0,0-1-1 0 0,14-4 1 0 0,-14 2-144 0 0,-1 0-1 0 0,1 0 1 0 0,-1-1-1 0 0,0 0 1 0 0,0-1-1 0 0,-1 0 1 0 0,0-1-1 0 0,16-14 1 0 0,-19 15-95 0 0,0-1 1 0 0,-1 1-1 0 0,0-1 1 0 0,0-1 0 0 0,-1 1-1 0 0,0 0 1 0 0,0-1-1 0 0,0 0 1 0 0,-1 0-1 0 0,-1 0 1 0 0,1 0 0 0 0,1-11-1 0 0,-3 11 12 0 0,0 0 0 0 0,0 0 0 0 0,-1 0-1 0 0,0 1 1 0 0,0-1 0 0 0,0 0 0 0 0,-3-11-1 0 0,2 16 18 0 0,0 1 0 0 0,0-1-1 0 0,0 1 1 0 0,0-1-1 0 0,0 1 1 0 0,0 0 0 0 0,0-1-1 0 0,-1 1 1 0 0,0 0-1 0 0,1 0 1 0 0,-1 0 0 0 0,0 0-1 0 0,0 0 1 0 0,0 0 0 0 0,0 1-1 0 0,0-1 1 0 0,0 0-1 0 0,-1 1 1 0 0,1 0 0 0 0,0 0-1 0 0,-1-1 1 0 0,1 1-1 0 0,-1 1 1 0 0,1-1 0 0 0,-4 0-1 0 0,-1-1 43 0 0,-1 1 0 0 0,0 0 0 0 0,0 0 0 0 0,1 1 0 0 0,-1 0 0 0 0,0 1 0 0 0,1-1 0 0 0,-1 1 0 0 0,0 1 0 0 0,1 0 0 0 0,-1 0 0 0 0,1 0 0 0 0,0 1 0 0 0,0 0 0 0 0,0 0 0 0 0,0 1-1 0 0,0 0 1 0 0,1 0 0 0 0,-1 1 0 0 0,1-1 0 0 0,0 2 0 0 0,1-1 0 0 0,-1 0 0 0 0,1 1 0 0 0,0 0 0 0 0,1 0 0 0 0,-1 1 0 0 0,1-1 0 0 0,0 1 0 0 0,1 0 0 0 0,0 0 0 0 0,0 0 0 0 0,0 0 0 0 0,-2 16 0 0 0,3-10 14 0 0,0 1 0 0 0,1 0 0 0 0,1-1 0 0 0,0 1 0 0 0,1 0 0 0 0,0-1 0 0 0,2 1 0 0 0,-1-1 0 0 0,1 0 0 0 0,1 1 1 0 0,1-1-1 0 0,0-1 0 0 0,0 1 0 0 0,1-1 0 0 0,1 0 0 0 0,0 0 0 0 0,13 16 0 0 0,-7-12-79 0 0,0-1 0 0 0,1-1-1 0 0,0 0 1 0 0,1-1 0 0 0,1 0 0 0 0,0-1 0 0 0,0-1-1 0 0,1-1 1 0 0,1 0 0 0 0,0-2 0 0 0,27 11-1 0 0,-40-18-133 0 0,0 1 0 0 0,1-1-1 0 0,-1 0 1 0 0,0-1-1 0 0,1 1 1 0 0,-1-1-1 0 0,11-1 1 0 0,-15 1 91 0 0,-1 0-1 0 0,1 0 1 0 0,-1 0-1 0 0,1 0 1 0 0,0 0-1 0 0,-1 0 1 0 0,1-1-1 0 0,-1 1 1 0 0,1 0 0 0 0,0 0-1 0 0,-1-1 1 0 0,1 1-1 0 0,-1 0 1 0 0,1-1-1 0 0,-1 1 1 0 0,1 0 0 0 0,-1-1-1 0 0,0 1 1 0 0,1-1-1 0 0,-1 1 1 0 0,1-1-1 0 0,-1 1 1 0 0,0-1-1 0 0,1 1 1 0 0,-1-2 0 0 0,0 1-40 0 0,1 0 1 0 0,-1-1 0 0 0,0 1 0 0 0,0 0 0 0 0,0-1 0 0 0,0 1 0 0 0,0 0 0 0 0,0-1 0 0 0,0 1 0 0 0,0 0 0 0 0,-1-2 0 0 0,0-1-176 0 0,0 0 0 0 0,-1 1 0 0 0,1-1 0 0 0,-1 1 1 0 0,1-1-1 0 0,-1 1 0 0 0,-5-6 0 0 0,0 2-407 0 0,0 0 0 0 0,0 1 0 0 0,-1-1 0 0 0,0 1-1 0 0,-15-8 1 0 0,-52-20-4941 0 0,57 27 3809 0 0,-56-24-4108 0 0</inkml:trace>
</inkml:ink>
</file>

<file path=ppt/ink/ink2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7:04:32.7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1 288 0 0,'0'0'1880'0'0</inkml:trace>
</inkml:ink>
</file>

<file path=ppt/ink/ink2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7:04:33.5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84 40 0 0,'0'0'5180'0'0,"3"-10"-4776"0"0,23-59 923 0 0,-23 64-2017 0 0,0 11-831 0 0,1 9-1279 0 0,-4-10 1460 0 0</inkml:trace>
</inkml:ink>
</file>

<file path=ppt/ink/ink2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7:04:33.7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1 1 104 0 0</inkml:trace>
</inkml:ink>
</file>

<file path=ppt/ink/ink2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7:04:34.0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34 171 104 0 0,'24'-51'152'0'0,"-23"48"187"0"0,0 1 1 0 0,0-1-1 0 0,0 1 1 0 0,-1-1-1 0 0,1 1 0 0 0,0-1 1 0 0,-1 0-1 0 0,0 1 0 0 0,0-1 1 0 0,0 0-1 0 0,0-3 1 0 0,0-7 910 0 0,1-2 1004 0 0,0-23 0 0 0,-2 20 183 0 0,1 18-2415 0 0,0 0 1 0 0,0 0 0 0 0,0 0 0 0 0,0 0-1 0 0,0 0 1 0 0,0 0 0 0 0,0 0-1 0 0,0 0 1 0 0,0 0 0 0 0,-1 0-1 0 0,1 0 1 0 0,0-1 0 0 0,0 1-1 0 0,0 0 1 0 0,0 0 0 0 0,0 0-1 0 0,0 0 1 0 0,0 0 0 0 0,-1 0-1 0 0,1 0 1 0 0,0 0 0 0 0,0 0 0 0 0,0 0-1 0 0,0 0 1 0 0,0 0 0 0 0,0 0-1 0 0,0 1 1 0 0,-1-1 0 0 0,1 0-1 0 0,0 0 1 0 0,0 0 0 0 0,0 0-1 0 0,0 0 1 0 0,0 0 0 0 0,0 0-1 0 0,0 0 1 0 0,0 0 0 0 0,0 0-1 0 0,-1 0 1 0 0,1 0 0 0 0,0 0-1 0 0,0 1 1 0 0,0-1 0 0 0,0 0 0 0 0,0 0-1 0 0,0 0 1 0 0,-11 42 439 0 0,3 0 1 0 0,-6 61-1 0 0,5-22-403 0 0,-7 70-250 0 0,13-50-3000 0 0,3-95 2470 0 0,0-1 0 0 0,1 0-1 0 0,-1 0 1 0 0,1 1 0 0 0,0-1 0 0 0,0 0 0 0 0,0 0 0 0 0,1 0 0 0 0,0 0 0 0 0,4 8 0 0 0,5 2-3001 0 0</inkml:trace>
</inkml:ink>
</file>

<file path=ppt/ink/ink2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7:04:34.4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0 144 652 0 0,'0'0'5591'0'0,"9"-13"-4673"0"0,25-43-134 0 0,-32 52-590 0 0,0 1 1 0 0,0 0 0 0 0,0 0-1 0 0,0 0 1 0 0,1 1 0 0 0,0-1-1 0 0,-1 0 1 0 0,1 1 0 0 0,5-4-1 0 0,-7 6 14 0 0,0-1 0 0 0,1 0 0 0 0,-1 0 0 0 0,0 0 0 0 0,0 0 0 0 0,0 0 0 0 0,0 0 0 0 0,0-1 0 0 0,2-1 0 0 0,25-27 2922 0 0,-27 29-2998 0 0,-2 7-597 0 0,-25 48 597 0 0,-5 14 209 0 0,19-36-305 0 0,-10 43 0 0 0,19-60-1 0 0,0 0 0 0 0,1 0 0 0 0,1 0 0 0 0,0 0 0 0 0,2 22 0 0 0,0-30-8 0 0,0-1 1 0 0,1 0-1 0 0,-1 1 0 0 0,1-1 1 0 0,0 0-1 0 0,1 0 1 0 0,0 0-1 0 0,0 0 0 0 0,0-1 1 0 0,0 1-1 0 0,1-1 1 0 0,5 6-1 0 0,-5-7 11 0 0,-1 0 0 0 0,1-1-1 0 0,0 1 1 0 0,0-1 0 0 0,1 0 0 0 0,-1 0-1 0 0,1 0 1 0 0,-1-1 0 0 0,1 0 0 0 0,0 0 0 0 0,0 0-1 0 0,0 0 1 0 0,0-1 0 0 0,0 1 0 0 0,7 0 0 0 0,-4-2 22 0 0,0 1 0 0 0,0-1 0 0 0,0 0 0 0 0,0 0 1 0 0,0-1-1 0 0,0 0 0 0 0,0 0 0 0 0,0-1 1 0 0,-1 0-1 0 0,1-1 0 0 0,-1 0 0 0 0,1 0 1 0 0,11-7-1 0 0,-2-2 9 0 0,-1 0 1 0 0,0-2-1 0 0,0 0 0 0 0,-2 0 1 0 0,24-30-1 0 0,52-90 365 0 0,-68 98-265 0 0,-21 35-168 0 0,-1 0 0 0 0,1 1 0 0 0,-1-1 0 0 0,0 0-1 0 0,1 1 1 0 0,-1-1 0 0 0,1 1 0 0 0,-1-1 0 0 0,1 1 0 0 0,0-1-1 0 0,-1 1 1 0 0,1-1 0 0 0,0 1 0 0 0,0-1 0 0 0,0 1-10 0 0,-1 0 0 0 0,0 0 0 0 0,0 0 0 0 0,1 0 0 0 0,-1 0 0 0 0,0 0 0 0 0,1 0 0 0 0,-1 0 0 0 0,0 0-1 0 0,0 0 1 0 0,1 0 0 0 0,-1 0 0 0 0,0 1 0 0 0,0-1 0 0 0,1 0 0 0 0,-1 0 0 0 0,0 0 0 0 0,0 0 0 0 0,1 0 0 0 0,-1 1 0 0 0,0-1 0 0 0,0 0 0 0 0,0 0 0 0 0,0 1 0 0 0,1-1 0 0 0,-1 0 0 0 0,2 3-80 0 0,-1 1 1 0 0,1-1-1 0 0,-1 0 0 0 0,0 1 0 0 0,1 3 0 0 0,1 4 149 0 0,8 24-703 0 0,-2 2 0 0 0,-1-1 0 0 0,-2 1 0 0 0,-1 0 1 0 0,-2 0-1 0 0,-2 0 0 0 0,-5 60 0 0 0,2-74-1303 0 0,-2 0-1 0 0,-8 32 0 0 0,-5 0-3064 0 0</inkml:trace>
</inkml:ink>
</file>

<file path=ppt/ink/ink2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7:04:36.2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5423 839 6537 0 0,'0'0'2133'0'0,"3"-15"-1439"0"0,12-48-32 0 0,-14 53-503 0 0,1 1-1 0 0,-1-1 1 0 0,0 0-1 0 0,-1 1 1 0 0,0-1-1 0 0,-1 0 1 0 0,0 1-1 0 0,0-1 1 0 0,-1 1-1 0 0,0-1 1 0 0,-1 1-1 0 0,0 0 1 0 0,-1 0-1 0 0,1 0 1 0 0,-2 0-1 0 0,1 0 1 0 0,-1 1-1 0 0,-1 0 1 0 0,1 0-1 0 0,-1 0 1 0 0,-1 1-1 0 0,-8-8 1 0 0,-1 1-125 0 0,0 0 0 0 0,0 2 0 0 0,-29-17 1 0 0,-56-23 149 0 0,17 16-160 0 0,-93-26-1 0 0,-93-12 36 0 0,-430-72 85 0 0,228 84-45 0 0,-322 17-60 0 0,428 52 227 0 0,3 31 75 0 0,205-11-173 0 0,0 8 0 0 0,-187 66 0 0 0,263-70-99 0 0,1 3 0 0 0,1 3 0 0 0,3 4 0 0 0,1 4 0 0 0,-122 93-1 0 0,160-106-14 0 0,1 2-1 0 0,2 2 0 0 0,1 1 0 0 0,1 1 0 0 0,3 2 0 0 0,-34 57 0 0 0,46-64-8 0 0,1 0 0 0 0,1 1 0 0 0,3 1 0 0 0,0 0 0 0 0,2 1 0 0 0,2 0 0 0 0,2 1-1 0 0,1 0 1 0 0,-2 42 0 0 0,7-45 38 0 0,2 1 0 0 0,1-1-1 0 0,1 1 1 0 0,2-1 0 0 0,2 0-1 0 0,1 0 1 0 0,14 37 0 0 0,0-15 20 0 0,2-2 1 0 0,3-1-1 0 0,65 97 1 0 0,-48-91 96 0 0,2-2 0 0 0,97 92 1 0 0,-62-78 7 0 0,4-4 1 0 0,2-4 0 0 0,3-3 0 0 0,155 75-1 0 0,-112-74-81 0 0,3-5 0 0 0,2-7 0 0 0,277 60 0 0 0,-214-73-75 0 0,2-10 1 0 0,257 1 0 0 0,211-48 97 0 0,-656 20-150 0 0,353-33 31 0 0,1-19 35 0 0,-9-36-1 0 0,-275 61-55 0 0,-2-5 0 0 0,90-48 0 0 0,-131 58-15 0 0,-1-2 0 0 0,-1-2 0 0 0,-2-1 0 0 0,0-2 0 0 0,-2-2 0 0 0,-2-1 0 0 0,0-2 0 0 0,35-48 0 0 0,-49 53-2 0 0,0 0 1 0 0,-2-1 0 0 0,-1 0 0 0 0,-1-2 0 0 0,-2 0 0 0 0,-1 0 0 0 0,-2-2 0 0 0,-1 1 0 0 0,-2-1-1 0 0,-2-1 1 0 0,4-57 0 0 0,-9 50-16 0 0,-2 0 0 0 0,-2 1-1 0 0,-1-1 1 0 0,-3 1 0 0 0,-1 0 0 0 0,-2 1-1 0 0,-2 0 1 0 0,-2 0 0 0 0,-2 1 0 0 0,-1 1-1 0 0,-2 1 1 0 0,-37-56 0 0 0,26 52-51 0 0,-1 1-1 0 0,-2 2 1 0 0,-2 1 0 0 0,-41-33-1 0 0,22 26 15 0 0,-2 3-1 0 0,-86-50 1 0 0,-139-47-10 0 0,-8 29 29 0 0,-329-68-116 0 0,451 144 114 0 0,-303-21 1 0 0,281 50-4 0 0,0 8 0 0 0,0 8 1 0 0,0 9-1 0 0,2 8 0 0 0,1 8 0 0 0,2 8 0 0 0,-202 77 0 0 0,-27 49 86 0 0,305-117-74 0 0,-169 114 1 0 0,212-120 34 0 0,2 3 0 0 0,3 2 1 0 0,2 3-1 0 0,2 3 0 0 0,3 2 0 0 0,2 2 1 0 0,4 2-1 0 0,-52 91 0 0 0,68-96 18 0 0,2 1-1 0 0,3 1 1 0 0,2 2-1 0 0,-17 75 1 0 0,28-84-7 0 0,3 1 1 0 0,3 0-1 0 0,2 1 1 0 0,2-1-1 0 0,6 77 0 0 0,2-89 30 0 0,2 0-1 0 0,2 0 0 0 0,1-1 0 0 0,2 0 1 0 0,3-1-1 0 0,1-1 0 0 0,1 0 1 0 0,3-1-1 0 0,1-1 0 0 0,1-1 0 0 0,40 49 1 0 0,-27-43-17 0 0,2-3 1 0 0,1-1-1 0 0,2-2 1 0 0,2-1-1 0 0,1-3 0 0 0,1-1 1 0 0,2-3-1 0 0,86 42 1 0 0,-59-40 40 0 0,1-3-1 0 0,2-3 1 0 0,109 21 0 0 0,-48-23-34 0 0,153 7 0 0 0,-72-21 19 0 0,1-10 0 0 0,237-31 1 0 0,330-103-61 0 0,-654 101 20 0 0,-3-7-1 0 0,-1-4 0 0 0,227-117 1 0 0,-273 115-34 0 0,-3-3 0 0 0,143-118 0 0 0,-163 114-6 0 0,-3-2-1 0 0,-2-2 1 0 0,86-121 0 0 0,-93 108-48 0 0,-4-1 0 0 0,66-148 1 0 0,-91 172 72 0 0,-1-1 1 0 0,-2 0-1 0 0,-3-1 0 0 0,-2 0 1 0 0,-2-1-1 0 0,1-55 1 0 0,-8 62-21 0 0,-3 1 1 0 0,-1 0 0 0 0,-3 1-1 0 0,-1-1 1 0 0,-2 1 0 0 0,-2 0-1 0 0,-1 1 1 0 0,-3 1 0 0 0,-1 0-1 0 0,-2 1 1 0 0,-1 0 0 0 0,-2 2-1 0 0,-2 0 1 0 0,-2 2 0 0 0,-1 0-1 0 0,-1 2 1 0 0,-39-37 0 0 0,23 32-26 0 0,-1 2 1 0 0,-1 2-1 0 0,-77-44 0 0 0,55 42 8 0 0,-1 4-1 0 0,-85-29 0 0 0,24 21-25 0 0,-1 6 1 0 0,-231-29-1 0 0,111 38-46 0 0,0 10-1 0 0,-296 22 0 0 0,301 12-97 0 0,1 10-1 0 0,2 12 1 0 0,-269 80 0 0 0,144 6-370 0 0,302-98 200 0 0,2 3 0 0 0,0 2 0 0 0,-81 60 0 0 0,117-74 45 0 0,1 2 0 0 0,1 1 0 0 0,1 1 0 0 0,1 1 0 0 0,1 2 0 0 0,-25 37 0 0 0,34-43-234 0 0,1 1 1 0 0,1 0 0 0 0,1 1-1 0 0,1 0 1 0 0,1 0-1 0 0,0 1 1 0 0,2 0 0 0 0,1 0-1 0 0,-2 33 1 0 0,4 22-2030 0 0,3-14-298 0 0</inkml:trace>
</inkml:ink>
</file>

<file path=ppt/ink/ink2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7:04:37.3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211 294 3000 0 0,'0'0'2238'0'0,"4"-15"-1306"0"0,18-85 1063 0 0,-19 84-1390 0 0,16-65 1700 0 0,-16 68-1743 0 0,2 1 1 0 0,-1 0-1 0 0,1 0 0 0 0,10-15 1 0 0,-15 27-544 0 0,0-1 1 0 0,0 1 0 0 0,0 0-1 0 0,0 0 1 0 0,0-1 0 0 0,0 1-1 0 0,0 0 1 0 0,1 0 0 0 0,-1 0-1 0 0,0-1 1 0 0,0 1 0 0 0,0 0-1 0 0,0 0 1 0 0,0 0 0 0 0,0 0 0 0 0,1-1-1 0 0,-1 1 1 0 0,0 0 0 0 0,0 0-1 0 0,0 0 1 0 0,0 0 0 0 0,1 0-1 0 0,-1-1 1 0 0,0 1 0 0 0,0 0-1 0 0,0 0 1 0 0,1 0 0 0 0,-1 0-1 0 0,0 0 1 0 0,0 0 0 0 0,0 0-1 0 0,1 0 1 0 0,-1 0 0 0 0,0 0-1 0 0,0 0 1 0 0,0 0 0 0 0,1 0-1 0 0,-1 0 1 0 0,0 0 0 0 0,0 0 0 0 0,1 0-1 0 0,-1 0 1 0 0,0 0 0 0 0,0 0-1 0 0,0 0 1 0 0,1 0 0 0 0,-1 1-1 0 0,0-1 1 0 0,0 0 0 0 0,0 0-1 0 0,0 0 1 0 0,1 0 0 0 0,-1 0-1 0 0,0 1 1 0 0,0-1 0 0 0,0 0-1 0 0,0 0 1 0 0,0 0 0 0 0,1 0-1 0 0,-1 1 1 0 0,0-1 0 0 0,5 17-84 0 0,-4-13 235 0 0,9 36 471 0 0,-3-1 0 0 0,5 51-1 0 0,-4 84 124 0 0,-5-88-457 0 0,67 633 1308 0 0,-40-464-1385 0 0,17 407 396 0 0,-34 1-506 0 0,-12-606-117 0 0,-5 462 157 0 0,-3-420-526 0 0,-4 1-1 0 0,-5-2 1 0 0,-3 0 0 0 0,-5-1 0 0 0,-5-1-1 0 0,-42 98 1 0 0,69-189 300 0 0,0 0-82 0 0,0 0-1 0 0,0 0 1 0 0,-1-1-1 0 0,1 1 1 0 0,-1-1-1 0 0,0 1 1 0 0,-5 5-1 0 0,7-10 131 0 0,1 0 0 0 0,0 0 0 0 0,0 1 0 0 0,0-1 0 0 0,-1 0-1 0 0,1 0 1 0 0,0 0 0 0 0,0 0 0 0 0,-1 0 0 0 0,1 0 0 0 0,0 0 0 0 0,-1 0-1 0 0,1 0 1 0 0,0 0 0 0 0,0 0 0 0 0,-1 0 0 0 0,1 0 0 0 0,0 0 0 0 0,0 0-1 0 0,-1 0 1 0 0,1 0 0 0 0,0 0 0 0 0,0 0 0 0 0,-1 0 0 0 0,1 0 0 0 0,0 0-1 0 0,0 0 1 0 0,-1-1 0 0 0,1 1 0 0 0,0 0 0 0 0,0 0 0 0 0,-1 0 0 0 0,1 0-1 0 0,0-1 1 0 0,0 1 0 0 0,0 0 0 0 0,0 0 0 0 0,-1-1 0 0 0,1 1 0 0 0,0 0-1 0 0,0 0 1 0 0,0 0 0 0 0,0-1 0 0 0,0 1 0 0 0,0-1 0 0 0,-6-13-378 0 0,6 13 295 0 0,-20-62-2105 0 0,-66-190-468 0 0,69 212 3476 0 0,-2 1 0 0 0,-1 1 0 0 0,-2 1 0 0 0,-28-37 0 0 0,44 68-516 0 0,4 2-12 0 0,-1 1 1 0 0,-1 0-1 0 0,1 0 1 0 0,-1 1-1 0 0,1-1 0 0 0,-8-5 1 0 0,10 9-255 0 0,1 0 0 0 0,0 0-1 0 0,0-1 1 0 0,-1 1 0 0 0,1 0 0 0 0,0 0 0 0 0,-1 0 0 0 0,1 0 0 0 0,0 0-1 0 0,0 0 1 0 0,-1 0 0 0 0,1 0 0 0 0,0 0 0 0 0,-1 0 0 0 0,1 0 0 0 0,0 0-1 0 0,-1 0 1 0 0,1 0 0 0 0,0 0 0 0 0,0 0 0 0 0,-1 0 0 0 0,1 0 0 0 0,0 0-1 0 0,-1 1 1 0 0,1-1 0 0 0,0 0 0 0 0,0 0 0 0 0,-1 0 0 0 0,1 0 0 0 0,0 1-1 0 0,0-1 1 0 0,-1 0 0 0 0,1 0 0 0 0,0 1 0 0 0,0-1 0 0 0,0 0 0 0 0,0 0-1 0 0,-1 1 1 0 0,1-1 0 0 0,0 0 0 0 0,0 1 0 0 0,0-1 0 0 0,0 0 0 0 0,0 0-1 0 0,0 1 1 0 0,0-1 0 0 0,0 0 0 0 0,0 1 0 0 0,0-1 0 0 0,0 0 0 0 0,0 1-1 0 0,-2 19 103 0 0,2-16-7 0 0,0 19 26 0 0,0-1 1 0 0,1 1 0 0 0,2 0 0 0 0,0-1-1 0 0,1 0 1 0 0,2 1 0 0 0,0-2 0 0 0,1 1-1 0 0,1-1 1 0 0,1 0 0 0 0,1-1-1 0 0,20 32 1 0 0,-16-33-127 0 0,1 1 1 0 0,0-2-1 0 0,2 0 0 0 0,0-1 0 0 0,1-1 1 0 0,0 0-1 0 0,1-1 0 0 0,31 17 0 0 0,-32-22-241 0 0,1-1 0 0 0,1 0-1 0 0,-1-2 1 0 0,1 0-1 0 0,1-1 1 0 0,-1-1-1 0 0,1-1 1 0 0,0-1-1 0 0,41 1 1 0 0,-58-4 0 0 0,1 0 0 0 0,-1 0 1 0 0,1-1-1 0 0,0 0 0 0 0,-1 0 0 0 0,1 0 1 0 0,-1 0-1 0 0,0 0 0 0 0,1-1 0 0 0,-1 0 0 0 0,0 0 1 0 0,0 0-1 0 0,4-4 0 0 0,-4 4-352 0 0,-1-1 1 0 0,0 0-1 0 0,0 0 0 0 0,-1-1 0 0 0,1 1 1 0 0,-1 0-1 0 0,1-1 0 0 0,-1 0 1 0 0,0 1-1 0 0,1-5 0 0 0,6-18-4517 0 0</inkml:trace>
</inkml:ink>
</file>

<file path=ppt/ink/ink2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7:04:37.7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159 45 11417 0 0,'0'0'4150'0'0,"-16"13"-3229"0"0,-52 45-21 0 0,63-53-795 0 0,0 0-1 0 0,0 0 1 0 0,1 1 0 0 0,-1 0-1 0 0,1 0 1 0 0,1 0-1 0 0,-1 1 1 0 0,1-1-1 0 0,0 1 1 0 0,0 0 0 0 0,-1 7-1 0 0,0-4 14 0 0,-1 7-6 0 0,0 0 0 0 0,1 0 1 0 0,1 1-1 0 0,0-1 0 0 0,1 1 0 0 0,1 0 0 0 0,1-1 0 0 0,1 1 0 0 0,3 22 1 0 0,-2-27-97 0 0,1 1 0 0 0,1 0 0 0 0,0-1 1 0 0,1 0-1 0 0,1 0 0 0 0,0 0 0 0 0,0-1 1 0 0,1 0-1 0 0,1 0 0 0 0,0-1 0 0 0,1 0 1 0 0,11 12-1 0 0,-10-13-20 0 0,1 0 0 0 0,0-1 1 0 0,0-1-1 0 0,1 1 0 0 0,0-2 1 0 0,26 13-1 0 0,-30-17-31 0 0,1 0 0 0 0,-1 0 0 0 0,1 0 0 0 0,-1-1 0 0 0,1-1 0 0 0,0 0 0 0 0,0 0 0 0 0,0 0 1 0 0,0-1-1 0 0,-1-1 0 0 0,1 1 0 0 0,14-4 0 0 0,-18 3 11 0 0,0-1 0 0 0,0 0 1 0 0,0 0-1 0 0,0 0 1 0 0,0-1-1 0 0,0 0 0 0 0,0 1 1 0 0,-1-2-1 0 0,1 1 0 0 0,-1 0 1 0 0,0-1-1 0 0,0 0 0 0 0,-1 0 1 0 0,1 0-1 0 0,-1-1 0 0 0,0 1 1 0 0,0-1-1 0 0,0 0 0 0 0,0 1 1 0 0,-1-1-1 0 0,0-1 0 0 0,0 1 1 0 0,2-11-1 0 0,-1 5-37 0 0,-1-1 0 0 0,-1 0 0 0 0,0 0 0 0 0,0 0 0 0 0,-1 0 0 0 0,-1 0 0 0 0,0 0 0 0 0,-1 0 0 0 0,0 0 0 0 0,-4-13 0 0 0,-6-10-194 0 0,-1 1-1 0 0,-2 0 0 0 0,-35-57 1 0 0,24 51 184 0 0,-1 1 0 0 0,-50-53 0 0 0,68 82 87 0 0,-19-19 73 0 0,26 27-52 0 0,0 1 0 0 0,0-1 0 0 0,-1 0 0 0 0,1 1 0 0 0,-1-1 1 0 0,1 1-1 0 0,-1 0 0 0 0,1-1 0 0 0,-1 1 0 0 0,-4-1 1 0 0,6 2-32 0 0,1 0 0 0 0,-1 0 0 0 0,1 0 0 0 0,-1 0 1 0 0,1 0-1 0 0,-1 1 0 0 0,1-1 0 0 0,0 0 1 0 0,-1 0-1 0 0,1 0 0 0 0,-1 0 0 0 0,1 0 0 0 0,-1 1 1 0 0,1-1-1 0 0,0 0 0 0 0,-1 0 0 0 0,1 1 0 0 0,0-1 1 0 0,-1 0-1 0 0,1 1 0 0 0,0-1 0 0 0,-1 0 0 0 0,1 1 1 0 0,0-1-1 0 0,0 0 0 0 0,-1 1 0 0 0,1-1 1 0 0,0 1-1 0 0,0-1 0 0 0,0 0 0 0 0,-1 1 0 0 0,1-1 1 0 0,0 1-1 0 0,0 0 0 0 0,-2 19 136 0 0,2-17-103 0 0,0 12 32 0 0,1 1 0 0 0,1 0 0 0 0,1-1 0 0 0,0 0 0 0 0,0 1 0 0 0,2-1 0 0 0,0 0 0 0 0,1-1 0 0 0,0 0 0 0 0,1 0 0 0 0,0 0-1 0 0,17 21 1 0 0,3 2-115 0 0,3-2-1 0 0,1-1 1 0 0,37 32-1 0 0,-12-19-1054 0 0,75 49-1 0 0,-44-34-4079 0 0,-67-49 1562 0 0,-3-1-2372 0 0</inkml:trace>
</inkml:ink>
</file>

<file path=ppt/ink/ink2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7:04:38.2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220 116 9129 0 0,'0'0'2715'0'0,"13"-14"-1538"0"0,43-43 69 0 0,-50 53-1070 0 0,-1-1 0 0 0,1 1 0 0 0,0 0-1 0 0,0 0 1 0 0,0 1 0 0 0,1 0-1 0 0,-1 0 1 0 0,1 0 0 0 0,0 1 0 0 0,-1 0-1 0 0,1 0 1 0 0,0 1 0 0 0,0 0 0 0 0,13 0-1 0 0,-15 0-98 0 0,3 0 13 0 0,0 1-1 0 0,0-1 1 0 0,1 2-1 0 0,-1-1 1 0 0,0 1-1 0 0,0 0 1 0 0,0 1-1 0 0,0 0 1 0 0,0 0-1 0 0,12 6 1 0 0,-15-6-86 0 0,-1 0 0 0 0,0 1 1 0 0,0-1-1 0 0,-1 1 1 0 0,1 0-1 0 0,0 1 0 0 0,-1-1 1 0 0,0 1-1 0 0,0-1 1 0 0,0 1-1 0 0,0 0 0 0 0,0 0 1 0 0,-1 0-1 0 0,0 0 0 0 0,0 1 1 0 0,0-1-1 0 0,0 0 1 0 0,-1 1-1 0 0,2 9 0 0 0,0 8 12 0 0,-1 0-1 0 0,-1 41 1 0 0,-1-45 16 0 0,-1-1 0 0 0,2 0 0 0 0,0 1 1 0 0,2-1-1 0 0,0 0 0 0 0,6 22 0 0 0,14 19 137 0 0,8 23 92 0 0,-28-69-164 0 0,0 1 1 0 0,0-1 0 0 0,-1 1-1 0 0,1 23 1 0 0,-3-9 190 0 0,1-8-167 0 0,-2 0-1 0 0,0 0 0 0 0,-3 20 0 0 0,3-33-126 0 0,-1-1 0 0 0,1 1 0 0 0,-1-1-1 0 0,0 1 1 0 0,-1-1 0 0 0,1 0 0 0 0,-1 1 0 0 0,0-1 0 0 0,0-1 0 0 0,-1 1 0 0 0,1 0 0 0 0,-1-1-1 0 0,0 0 1 0 0,-7 6 0 0 0,-9 4-287 0 0,-2-1 0 0 0,1-1 0 0 0,-2-1 0 0 0,-39 13 1 0 0,47-18 134 0 0,-223 88-3796 0 0,154-64 749 0 0,-32 10-1416 0 0</inkml:trace>
</inkml:ink>
</file>

<file path=ppt/ink/ink2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7:06:59.1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365 31 1840 0 0,'0'0'5009'0'0,"-14"-4"-3477"0"0,7 2-1466 0 0,-20-5 70 0 0,0 1-1 0 0,-45-4 1 0 0,55 9 286 0 0,0 1-1 0 0,-1 0 1 0 0,1 1 0 0 0,0 1-1 0 0,0 0 1 0 0,0 2-1 0 0,-17 5 1 0 0,29-7-468 0 0,0 1 0 0 0,0 0 1 0 0,0 0-1 0 0,1 0 0 0 0,-1 1 0 0 0,1-1 0 0 0,0 1 0 0 0,0 0 0 0 0,0 1 1 0 0,0-1-1 0 0,1 1 0 0 0,-6 8 0 0 0,9-12-124 0 0,0 0-1 0 0,-1 0 1 0 0,1-1 0 0 0,0 1-1 0 0,-1 0 1 0 0,1 0 0 0 0,0-1-1 0 0,0 1 1 0 0,0 0-1 0 0,0 0 1 0 0,0 0 0 0 0,0 0-1 0 0,0-1 1 0 0,0 1 0 0 0,0 0-1 0 0,0 0 1 0 0,0 0-1 0 0,1 0 1 0 0,-1-1 0 0 0,0 1-1 0 0,0 0 1 0 0,1 0 0 0 0,-1-1-1 0 0,1 1 1 0 0,-1 0 0 0 0,1 0-1 0 0,15 16-3412 0 0,-16-17 3564 0 0,10 8-2106 0 0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39:56.5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93 896 4012 0 0,'0'0'9865'0'0,"-13"4"-9408"0"0,-38 15 99 0 0,31-10 2416 0 0,14-8-960 0 0,4-1-2032 0 0,2 0 79 0 0,0-1 0 0 0,0 1 0 0 0,0-1 0 0 0,0 1 0 0 0,0-1 0 0 0,0 1 0 0 0,0-1 0 0 0,0 0 0 0 0,0 1 0 0 0,0-1 0 0 0,0 1 0 0 0,0-1 0 0 0,0 1 0 0 0,1-1 0 0 0,-1 1 0 0 0,1-2 0 0 0,15-14 70 0 0,2-1 1 0 0,23-15-1 0 0,-8 6 11 0 0,73-57 62 0 0,4 5 0 0 0,136-73 0 0 0,-82 66-122 0 0,177-65-1 0 0,-306 137-118 0 0,19-8 66 0 0,67-36 0 0 0,-106 49-95 0 0,0-1 0 0 0,0-1 0 0 0,-1-1 0 0 0,-1 0 1 0 0,0 0-1 0 0,0-1 0 0 0,-2-1 0 0 0,20-25 0 0 0,-24 28-610 0 0,0-1-1 0 0,-1 1 1 0 0,0-2-1 0 0,4-11 1 0 0,-11 28-3362 0 0,0-4 3411 0 0,1 0 0 0 0,-1 1 0 0 0,1-1 1 0 0,-1 0-1 0 0,0 1 0 0 0,0-1 0 0 0,1 0 1 0 0,-1 0-1 0 0,0 0 0 0 0,0 0 0 0 0,-2 1 1 0 0,-16 18-5177 0 0</inkml:trace>
</inkml:ink>
</file>

<file path=ppt/ink/ink2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7:07:00.3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1 225 10665 0 0,'0'0'3272'0'0,"17"-2"-3330"0"0,-1-1 93 0 0,4 0 22 0 0,1 1-1 0 0,-1 0 1 0 0,31 2 0 0 0,614 6 2164 0 0,0-34-1543 0 0,-628 26-641 0 0,1115-65 797 0 0,-150 7-451 0 0,-902 55-356 0 0,625-31 1536 0 0,0 16-895 0 0,175 31-841 0 0,-1 23 110 0 0,-738-28 140 0 0,719 28 32 0 0,-3-19-216 0 0,-712-15-2968 0 0,-160-1 1430 0 0,-5-2-215 0 0,-10-5-2229 0 0,9 8 3689 0 0,-23-17-6074 0 0</inkml:trace>
</inkml:ink>
</file>

<file path=ppt/ink/ink2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7:07:02.3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3137 6217 0 0,'0'0'7671'0'0,"13"2"-7317"0"0,-8-1-320 0 0,21 4 142 0 0,1-1-1 0 0,30 0 1 0 0,-7-6 86 0 0,0-2-1 0 0,0-2 0 0 0,83-22 0 0 0,142-59 121 0 0,36-46-150 0 0,-186 75-228 0 0,-34 16 42 0 0,98-64 0 0 0,-130 68 1 0 0,-2-3-1 0 0,78-72 1 0 0,-12-13 107 0 0,-103 102-91 0 0,-1-1-1 0 0,-1 0 1 0 0,24-46-1 0 0,-13 7 5 0 0,23-78 0 0 0,0 0-156 0 0,-8 43 124 0 0,63-101 0 0 0,76-83 122 0 0,222-255 318 0 0,-335 453-444 0 0,3 3 1 0 0,4 4 0 0 0,4 3-1 0 0,2 4 1 0 0,4 3-1 0 0,104-62 1 0 0,-151 106-31 0 0,2 1 0 0 0,0 3 0 0 0,1 1 0 0 0,0 2 0 0 0,2 3 0 0 0,0 1 0 0 0,67-11 0 0 0,-37 16-5 0 0,-1 4-1 0 0,124 7 1 0 0,-167-1 43 0 0,0 2-1 0 0,-1 0 1 0 0,0 3-1 0 0,0 0 1 0 0,0 2-1 0 0,-1 1 1 0 0,0 1 0 0 0,-1 2-1 0 0,-1 1 1 0 0,0 1-1 0 0,-1 1 1 0 0,47 37-1 0 0,-35-19 42 0 0,58 65 0 0 0,-77-75 90 0 0,-1 0 0 0 0,-1 1 1 0 0,-1 1-1 0 0,16 34 0 0 0,43 129 572 0 0,17 36-604 0 0,-41-126-86 0 0,3-2 0 0 0,103 136 0 0 0,25-4 56 0 0,-104-132-36 0 0,-22-30 3 0 0,3-3 0 0 0,100 87 0 0 0,-104-106-42 0 0,2-3-1 0 0,2-3 1 0 0,98 50 0 0 0,-55-41-24 0 0,3-4 1 0 0,2-5 0 0 0,1-4 0 0 0,166 30 0 0 0,-234-58-5 0 0,584 111-155 0 0,-542-99-613 0 0,0 3-1 0 0,-1 4 1 0 0,90 42 0 0 0,-167-65 397 0 0,20 7-559 0 0,-7-7-3548 0 0</inkml:trace>
</inkml:ink>
</file>

<file path=ppt/ink/ink2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7:07:03.2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97 147 5853 0 0,'0'0'1469'0'0,"5"-13"-462"0"0,-2 3-840 0 0,3-9 249 0 0,1 0 1 0 0,1 1-1 0 0,12-20 0 0 0,-18 34-196 0 0,-1 2-73 0 0,0 0-1 0 0,0 0 0 0 0,0 0 1 0 0,0 0-1 0 0,1 1 1 0 0,-1-1-1 0 0,1 0 0 0 0,-1 0 1 0 0,1 1-1 0 0,0-1 0 0 0,-1 1 1 0 0,1 0-1 0 0,3-2 0 0 0,-4 4-137 0 0,-1 0-1 0 0,1-1 0 0 0,-1 1 0 0 0,0 1 0 0 0,1-1 0 0 0,-1 0 0 0 0,0 0 0 0 0,0 0 0 0 0,0 0 0 0 0,1 0 0 0 0,-1 0 0 0 0,-1 2 0 0 0,2 0 18 0 0,28 469 3334 0 0,-29 2-2467 0 0,-28 154-428 0 0,10-277-42 0 0,7-101-92 0 0,-44 671 441 0 0,28-655-646 0 0,-17 186-13 0 0,24-1 79 0 0,29-129-436 0 0,-3-255-789 0 0,3 0-1 0 0,31 115 1 0 0,-37-172 541 0 0,9 27-1600 0 0,0-18-2639 0 0</inkml:trace>
</inkml:ink>
</file>

<file path=ppt/ink/ink2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7:07:04.3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26 272 3708 0 0,'0'0'8065'0'0,"2"14"-7588"0"0,0 6-268 0 0,1 4 300 0 0,-1 38 0 0 0,-3 38 769 0 0,1-65 2347 0 0,-4-54-3428 0 0,-8-49-70 0 0,-5-112-1 0 0,17 163-118 0 0,1-85-103 0 0,1 89 106 0 0,-1 0-1 0 0,2-1 0 0 0,-1 1 0 0 0,2 0 0 0 0,7-19 0 0 0,-10 30-3 0 0,0-1 0 0 0,0 1-1 0 0,0-1 1 0 0,1 1 0 0 0,-1 0-1 0 0,1-1 1 0 0,-1 1 0 0 0,1 0 0 0 0,0 0-1 0 0,0 0 1 0 0,0 0 0 0 0,0 1-1 0 0,0-1 1 0 0,0 0 0 0 0,0 1-1 0 0,1 0 1 0 0,-1-1 0 0 0,0 1-1 0 0,1 0 1 0 0,-1 0 0 0 0,1 0-1 0 0,0 1 1 0 0,-1-1 0 0 0,1 0-1 0 0,-1 1 1 0 0,1 0 0 0 0,0 0 0 0 0,0 0-1 0 0,-1 0 1 0 0,1 0 0 0 0,0 0-1 0 0,-1 1 1 0 0,1-1 0 0 0,-1 1-1 0 0,1 0 1 0 0,0 0 0 0 0,-1 0-1 0 0,1 0 1 0 0,-1 0 0 0 0,0 0-1 0 0,1 1 1 0 0,-1-1 0 0 0,3 3-1 0 0,8 7 0 0 0,0 0 0 0 0,-1 0 0 0 0,0 1 0 0 0,-1 1 0 0 0,-1 0 0 0 0,0 1 0 0 0,0 0 0 0 0,13 27-1 0 0,1 11 15 0 0,21 67-1 0 0,-41-108-11 0 0,2-1 172 0 0,-6-10-168 0 0,0 1 1 0 0,1-1-1 0 0,-1 0 1 0 0,0 0-1 0 0,0 0 1 0 0,0 0-1 0 0,1-1 1 0 0,-1 1-1 0 0,0 0 1 0 0,0 0-1 0 0,0 0 1 0 0,0 0-1 0 0,1 0 1 0 0,-1 0-1 0 0,0 0 1 0 0,0 0 0 0 0,0 0-1 0 0,1 0 1 0 0,-1 0-1 0 0,0-1 1 0 0,0 1-1 0 0,0 0 1 0 0,0 0-1 0 0,0 0 1 0 0,1 0-1 0 0,-1-1 1 0 0,0 1-1 0 0,0 0 1 0 0,0 0-1 0 0,0 0 1 0 0,0 0-1 0 0,0-1 1 0 0,8-23 593 0 0,-7 19-680 0 0,23-98 165 0 0,8-26-82 0 0,-32 127 21 0 0,1-1 0 0 0,0 1 1 0 0,0-1-1 0 0,0 1 0 0 0,1-1 1 0 0,-1 1-1 0 0,3-4 1 0 0,-4 6-33 0 0,1-1-1 0 0,-1 1 1 0 0,0-1 0 0 0,1 1 0 0 0,-1 0 0 0 0,1-1 0 0 0,-1 1 0 0 0,1 0 0 0 0,-1 0 0 0 0,1-1 0 0 0,-1 1-1 0 0,1 0 1 0 0,-1 0 0 0 0,1 0 0 0 0,-1 0 0 0 0,1 0 0 0 0,0-1 0 0 0,-1 1 0 0 0,1 0 0 0 0,-1 0-1 0 0,1 0 1 0 0,-1 1 0 0 0,1-1 0 0 0,-1 0 0 0 0,1 0 0 0 0,0 0 0 0 0,-1 0 0 0 0,1 0 0 0 0,-1 1 0 0 0,1-1-1 0 0,-1 0 1 0 0,1 0 0 0 0,-1 1 0 0 0,1-1 0 0 0,-1 0 0 0 0,0 1 0 0 0,1-1 0 0 0,-1 1 0 0 0,1-1-1 0 0,-1 0 1 0 0,1 1 0 0 0,7 9-16 0 0,-1 0-1 0 0,0 0 1 0 0,0 0-1 0 0,9 23 0 0 0,-6-14 12 0 0,33 72-112 0 0,-31-62-917 0 0,1-1-1 0 0,1 0 1 0 0,2-1 0 0 0,26 35-1 0 0,-39-58 96 0 0,1 0 0 0 0,-1 0 0 0 0,1 0 0 0 0,0-1 0 0 0,0 1 0 0 0,9 4 0 0 0,7 0-3972 0 0</inkml:trace>
</inkml:ink>
</file>

<file path=ppt/ink/ink2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7:07:05.0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83 278 6977 0 0,'0'0'7773'0'0,"14"-14"-7492"0"0,47-48 23 0 0,-55 55-163 0 0,1 0 1 0 0,-1-1-1 0 0,0 0 1 0 0,-1 0-1 0 0,0 0 1 0 0,0-1-1 0 0,6-15 1 0 0,-9 18-30 0 0,-1-1 0 0 0,1 1 0 0 0,-1 0 0 0 0,0 0 1 0 0,-1 0-1 0 0,0-1 0 0 0,0 1 0 0 0,0 0 1 0 0,0 0-1 0 0,-3-8 0 0 0,3 11-80 0 0,-1 1 0 0 0,0-1 0 0 0,0 1 0 0 0,0 0 0 0 0,0-1-1 0 0,0 1 1 0 0,0 0 0 0 0,-1 0 0 0 0,1 0 0 0 0,-1 0 0 0 0,1 0 0 0 0,-1 0 0 0 0,0 0 0 0 0,0 1 0 0 0,0-1 0 0 0,0 1 0 0 0,0-1 0 0 0,0 1-1 0 0,0 0 1 0 0,-1 0 0 0 0,1 0 0 0 0,0 0 0 0 0,-1 0 0 0 0,1 0 0 0 0,-1 1 0 0 0,1-1 0 0 0,-1 1 0 0 0,-4-1 0 0 0,2 1-19 0 0,-1 0 0 0 0,1 0 0 0 0,-1 0 0 0 0,1 0 1 0 0,-1 1-1 0 0,1 0 0 0 0,0 0 0 0 0,-1 1 1 0 0,1 0-1 0 0,0-1 0 0 0,0 2 0 0 0,-6 3 0 0 0,4-2-15 0 0,0 1 0 0 0,1 0 0 0 0,0 1 0 0 0,0-1-1 0 0,1 1 1 0 0,-1 1 0 0 0,1-1 0 0 0,0 1 0 0 0,1-1 0 0 0,-4 9-1 0 0,5-9-7 0 0,0 0 1 0 0,1-1-1 0 0,0 1 0 0 0,0 0 0 0 0,1 0 0 0 0,-1 1 0 0 0,1-1 0 0 0,1 0 0 0 0,-1 0 0 0 0,1 0 0 0 0,0 1 1 0 0,1-1-1 0 0,1 12 0 0 0,0-13-44 0 0,-1-1 0 0 0,1 1 0 0 0,0 0 0 0 0,1-1 0 0 0,-1 0 0 0 0,1 1 1 0 0,0-1-1 0 0,0 0 0 0 0,0 0 0 0 0,0-1 0 0 0,1 1 0 0 0,0-1 0 0 0,-1 1 1 0 0,1-1-1 0 0,1 0 0 0 0,5 3 0 0 0,2 0-240 0 0,-1 0-1 0 0,1-1 1 0 0,1 0 0 0 0,-1-1-1 0 0,15 3 1 0 0,9 0-1183 0 0,1-2 1 0 0,-1-1-1 0 0,1-2 0 0 0,0-2 0 0 0,0-1 1 0 0,-1-2-1 0 0,1-2 0 0 0,-1-1 1 0 0,69-21-1 0 0,-94 24 1570 0 0,0-2 0 0 0,0 1 0 0 0,0-1 0 0 0,-1-1 0 0 0,1 0 0 0 0,15-12 0 0 0,-23 15 183 0 0,0 1 1 0 0,-1-1 0 0 0,1 0-1 0 0,0 0 1 0 0,-1 0 0 0 0,0-1 0 0 0,0 1-1 0 0,0-1 1 0 0,0 1 0 0 0,2-6 0 0 0,-3 7-16 0 0,-1-1 0 0 0,1 0 1 0 0,-1 1-1 0 0,0-1 0 0 0,1 0 1 0 0,-1 0-1 0 0,0 0 0 0 0,-1 1 1 0 0,1-1-1 0 0,0 0 0 0 0,-1 0 1 0 0,0 0-1 0 0,1 1 0 0 0,-1-1 1 0 0,0 1-1 0 0,-2-4 0 0 0,0 1 1 0 0,0 1 0 0 0,0-1 0 0 0,-1 1 0 0 0,1-1 0 0 0,-1 1 0 0 0,0 0 0 0 0,0 0 0 0 0,-1 1 0 0 0,1-1 0 0 0,-1 1 0 0 0,0 0 0 0 0,0 1 0 0 0,0-1 0 0 0,0 1 0 0 0,-7-3 0 0 0,0 1 128 0 0,0 1 0 0 0,0 0 1 0 0,0 0-1 0 0,0 1 1 0 0,-24 0-1 0 0,24 2-218 0 0,0 1 0 0 0,1 0 0 0 0,-1 1 0 0 0,0 0 0 0 0,1 1 0 0 0,0 0 0 0 0,-22 9 0 0 0,26-9-144 0 0,1 1 0 0 0,-1 0 1 0 0,1 0-1 0 0,0 0 0 0 0,0 1 0 0 0,0-1 0 0 0,1 1 0 0 0,-1 1 0 0 0,1-1 0 0 0,1 1 0 0 0,-1 0 0 0 0,1 0 1 0 0,-6 11-1 0 0,9-15-31 0 0,-1 1 1 0 0,1-1 0 0 0,0 1 0 0 0,0-1 0 0 0,0 1 0 0 0,0 0 0 0 0,1-1 0 0 0,-1 1-1 0 0,1 0 1 0 0,0 0 0 0 0,-1-1 0 0 0,1 1 0 0 0,1 0 0 0 0,-1 0 0 0 0,0-1 0 0 0,1 1-1 0 0,-1 0 1 0 0,1-1 0 0 0,0 1 0 0 0,-1 0 0 0 0,1-1 0 0 0,1 1 0 0 0,-1-1 0 0 0,0 1-1 0 0,1-1 1 0 0,-1 0 0 0 0,1 1 0 0 0,0-1 0 0 0,-1 0 0 0 0,1 0 0 0 0,0 0 0 0 0,1-1-1 0 0,-1 1 1 0 0,0 0 0 0 0,0-1 0 0 0,5 3 0 0 0,0-1-20 0 0,0-1 1 0 0,1 1 0 0 0,0-1-1 0 0,-1-1 1 0 0,1 0-1 0 0,0 0 1 0 0,0 0-1 0 0,9-1 1 0 0,-1 0-110 0 0,-1-1 1 0 0,0-1-1 0 0,20-5 1 0 0,-12 0 68 0 0,0-2 0 0 0,0-1 0 0 0,-1 0 1 0 0,36-24-1 0 0,-20 12 39 0 0,-37 21 34 0 0,-1 1 1 0 0,1-1 0 0 0,0 1 0 0 0,-1-1 0 0 0,1 1-1 0 0,0 0 1 0 0,0-1 0 0 0,-1 1 0 0 0,1 0 0 0 0,0 0 0 0 0,0-1-1 0 0,0 1 1 0 0,0 0 0 0 0,-1 0 0 0 0,1 0 0 0 0,0 0 0 0 0,0 0-1 0 0,0 0 1 0 0,-1 0 0 0 0,1 0 0 0 0,0 1 0 0 0,0-1 0 0 0,0 0-1 0 0,0 0 1 0 0,-1 1 0 0 0,1-1 0 0 0,0 0 0 0 0,0 1 0 0 0,-1-1-1 0 0,1 1 1 0 0,0-1 0 0 0,-1 1 0 0 0,1-1 0 0 0,-1 1 0 0 0,1 0-1 0 0,0-1 1 0 0,-1 1 0 0 0,1 0 0 0 0,-1-1 0 0 0,1 2-1 0 0,1 3 104 0 0,0 1 0 0 0,0-1-1 0 0,-1 0 1 0 0,0 0 0 0 0,1 8-1 0 0,1-1-38 0 0,-2-5-81 0 0,0-1 1 0 0,1 0-1 0 0,0 1 1 0 0,1-1 0 0 0,-1 0-1 0 0,1 0 1 0 0,0-1 0 0 0,1 1-1 0 0,6 8 1 0 0,-8-11-18 0 0,1-1 0 0 0,-1 0 0 0 0,0 0 0 0 0,1 0-1 0 0,-1 0 1 0 0,1-1 0 0 0,-1 1 0 0 0,1-1 0 0 0,0 1 0 0 0,0-1 0 0 0,0 0 0 0 0,0 0 0 0 0,0 0 0 0 0,0 0 0 0 0,0-1 0 0 0,0 1 0 0 0,0-1 0 0 0,0 0 0 0 0,0 0-1 0 0,0 0 1 0 0,0 0 0 0 0,6-2 0 0 0,-4 1 24 0 0,0 0-1 0 0,-1 0 1 0 0,1-1-1 0 0,-1 0 1 0 0,0 0-1 0 0,1 0 0 0 0,-1 0 1 0 0,0-1-1 0 0,5-4 1 0 0,1-1 100 0 0,-1-1-1 0 0,9-11 1 0 0,9-9 1220 0 0,-26 28-1277 0 0,0 1 0 0 0,-1-1 0 0 0,1 1 0 0 0,0 0 0 0 0,0-1 0 0 0,-1 1 0 0 0,1 0 0 0 0,0 0 0 0 0,0 0 0 0 0,0-1 0 0 0,-1 1 0 0 0,1 0 0 0 0,0 0 0 0 0,0 0 0 0 0,0 0 0 0 0,0 0 0 0 0,-1 1 1 0 0,1-1-1 0 0,0 0 0 0 0,0 0 0 0 0,0 0 0 0 0,-1 1 0 0 0,1-1 0 0 0,0 0 0 0 0,0 1 0 0 0,-1-1 0 0 0,1 1 0 0 0,0-1 0 0 0,0 2 0 0 0,22 18-151 0 0,-18-16 178 0 0,36 40-180 0 0,6 6-1593 0 0,-41-44 892 0 0,0-1 1 0 0,1 0-1 0 0,0 0 1 0 0,-1-1-1 0 0,2 0 1 0 0,7 4-1 0 0,2-4-4072 0 0,7-3-2394 0 0</inkml:trace>
</inkml:ink>
</file>

<file path=ppt/ink/ink2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7:07:05.3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44 12585 0 0,'0'0'6061'0'0,"91"-43"-6061"0"0,-56 43-60 0 0,0 0-40 0 0,-2 0-392 0 0,-3 0-328 0 0,-4 4-221 0 0,-4 4-163 0 0,-2 1-804 0 0,-8-2-2168 0 0,0 8-2709 0 0</inkml:trace>
  <inkml:trace contextRef="#ctx0" brushRef="#br0" timeOffset="1">164 319 8945 0 0,'0'0'8173'0'0,"54"26"-8549"0"0,-31-30-301 0 0,1-1-127 0 0,-1 2-384 0 0,1-4-1164 0 0,-5 0-2932 0 0</inkml:trace>
</inkml:ink>
</file>

<file path=ppt/ink/ink2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7:07:05.8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90 3848 0 0,'0'0'14390'0'0,"5"15"-13668"0"0,2 5-514 0 0,0 0-16 0 0,0 0 1 0 0,3 23-1 0 0,-2 5-45 0 0,-5-29-100 0 0,0 0 1 0 0,2 1-1 0 0,12 34 1 0 0,-17-53-43 0 0,1-1 1 0 0,-1 1-1 0 0,0-1 1 0 0,0 1-1 0 0,1-1 1 0 0,-1 1 0 0 0,0-1-1 0 0,1 1 1 0 0,-1-1-1 0 0,0 1 1 0 0,1-1-1 0 0,-1 0 1 0 0,1 1-1 0 0,-1-1 1 0 0,1 0-1 0 0,-1 1 1 0 0,1-1-1 0 0,-1 0 3 0 0,1 0 0 0 0,-1 0 0 0 0,0 0 1 0 0,1 0-1 0 0,-1 0 0 0 0,0 0 0 0 0,1 0 0 0 0,-1 0 0 0 0,0 0 0 0 0,0 0 0 0 0,1 0 0 0 0,-1 0 0 0 0,0 0 0 0 0,0-1 0 0 0,1 1 1 0 0,-1 0-1 0 0,0 0 0 0 0,0 0 0 0 0,1 0 0 0 0,-1-1 0 0 0,0 1 0 0 0,0 0 0 0 0,0 0 0 0 0,1-1 0 0 0,9-20 325 0 0,-7 15-344 0 0,50-127 104 0 0,14-32-140 0 0,-65 160 30 0 0,1 0 0 0 0,-1 1 0 0 0,1-1 0 0 0,1 0 0 0 0,-1 1 0 0 0,7-8 0 0 0,-9 11 9 0 0,0 1 1 0 0,0-1-1 0 0,0 0 0 0 0,0 1 0 0 0,0-1 1 0 0,0 1-1 0 0,0-1 0 0 0,0 1 1 0 0,0-1-1 0 0,0 1 0 0 0,0-1 0 0 0,1 1 1 0 0,-1 0-1 0 0,0 0 0 0 0,0 0 0 0 0,0 0 1 0 0,0 0-1 0 0,0 0 0 0 0,1 0 0 0 0,-1 0 1 0 0,0 0-1 0 0,0 0 0 0 0,0 1 1 0 0,0-1-1 0 0,0 0 0 0 0,0 1 0 0 0,0-1 1 0 0,1 1-1 0 0,-1-1 0 0 0,0 1 0 0 0,-1-1 1 0 0,1 1-1 0 0,0 0 0 0 0,0 0 0 0 0,0-1 1 0 0,0 1-1 0 0,0 0 0 0 0,0 2 1 0 0,7 6 16 0 0,-1 1 1 0 0,0 0-1 0 0,0 0 1 0 0,-2 1 0 0 0,1 0-1 0 0,-1 0 1 0 0,6 21 0 0 0,-2-1 10 0 0,8 54 1 0 0,-1 28-32 0 0,-16-113 18 0 0,0 0 1 0 0,0 1 0 0 0,0-1-1 0 0,0 0 1 0 0,0 0-1 0 0,0 0 1 0 0,0 1-1 0 0,0-1 1 0 0,0 0-1 0 0,0 0 1 0 0,0 0-1 0 0,0 1 1 0 0,0-1 0 0 0,0 0-1 0 0,0 0 1 0 0,0 0-1 0 0,0 0 1 0 0,0 1-1 0 0,0-1 1 0 0,1 0-1 0 0,-1 0 1 0 0,0 0-1 0 0,0 0 1 0 0,0 1 0 0 0,0-1-1 0 0,0 0 1 0 0,1 0-1 0 0,-1 0 1 0 0,0 0-1 0 0,0 0 1 0 0,0 0-1 0 0,0 0 1 0 0,1 1 0 0 0,-1-1-1 0 0,0 0 1 0 0,0 0-1 0 0,0 0 1 0 0,1 0-1 0 0,-1 0 1 0 0,0 0-1 0 0,0 0 1 0 0,0 0-1 0 0,1 0 1 0 0,-1 0 0 0 0,9-9 236 0 0,7-18-29 0 0,-15 25-213 0 0,20-38 101 0 0,-3-1 0 0 0,23-72 0 0 0,-39 106-66 0 0,22-62 885 0 0,-24 68-919 0 0,0 1 0 0 0,0 0 1 0 0,0-1-1 0 0,0 1 0 0 0,0 0 1 0 0,1 0-1 0 0,-1-1 0 0 0,0 1 1 0 0,0 0-1 0 0,0-1 1 0 0,1 1-1 0 0,-1 0 0 0 0,0 0 1 0 0,0-1-1 0 0,1 1 0 0 0,-1 0 1 0 0,0 0-1 0 0,1 0 0 0 0,-1-1 1 0 0,0 1-1 0 0,1 0 0 0 0,-1 0 1 0 0,0 0-1 0 0,1 0 0 0 0,-1 0 1 0 0,0 0-1 0 0,1 0 0 0 0,-1 0 1 0 0,0 0-1 0 0,1 0 0 0 0,-1 0 1 0 0,0 0-1 0 0,1 0 0 0 0,-1 0 1 0 0,0 0-1 0 0,1 0 0 0 0,-1 0 1 0 0,0 0-1 0 0,1 0 0 0 0,-1 0 1 0 0,0 0-1 0 0,1 1 1 0 0,-1-1-1 0 0,0 0 0 0 0,0 0 1 0 0,1 0-1 0 0,-1 1 0 0 0,0-1 1 0 0,1 0-1 0 0,-1 0 0 0 0,0 1 1 0 0,0-1-1 0 0,0 0 0 0 0,1 1 1 0 0,-1-1-1 0 0,0 1 0 0 0,13 19-304 0 0,-12-18 324 0 0,18 36-329 0 0,13 41 0 0 0,-17-39-1156 0 0,22 41 0 0 0,-31-70 666 0 0,1 0 0 0 0,0 0 1 0 0,0-1-1 0 0,1 0 1 0 0,1 0-1 0 0,-1-1 1 0 0,2 0-1 0 0,9 8 0 0 0,6-3-3057 0 0,9-3-1068 0 0</inkml:trace>
</inkml:ink>
</file>

<file path=ppt/ink/ink2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7:07:06.4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21 499 2600 0 0,'0'0'7966'0'0,"10"-14"-6352"0"0,70-103 1859 0 0,-67 98-2672 0 0,15-27 0 0 0,-25 39-580 0 0,0 1 1 0 0,0-1-1 0 0,0 0 1 0 0,-1 0 0 0 0,0 1-1 0 0,-1-1 1 0 0,0-1-1 0 0,1-11 1 0 0,-2 18-195 0 0,0-1 0 0 0,0 1 0 0 0,0 0 0 0 0,0 0 0 0 0,0 0 0 0 0,0 0 0 0 0,-1 0 0 0 0,1 0 0 0 0,0 0 0 0 0,-1 0 0 0 0,1 0 0 0 0,-1 0 0 0 0,1 0 0 0 0,-1 0 0 0 0,1 0 0 0 0,-1 0 0 0 0,0 0-1 0 0,1 0 1 0 0,-1 0 0 0 0,0 1 0 0 0,0-1 0 0 0,0 0 0 0 0,-1 0 0 0 0,0 0-12 0 0,0 0-1 0 0,0 0 1 0 0,0 1-1 0 0,0-1 1 0 0,0 1-1 0 0,0-1 1 0 0,0 1-1 0 0,0 0 1 0 0,-1-1-1 0 0,1 1 1 0 0,-3 1-1 0 0,-1-1-14 0 0,0 1-1 0 0,0 0 1 0 0,0 1-1 0 0,0-1 1 0 0,1 1 0 0 0,-1 0-1 0 0,0 1 1 0 0,-5 3 0 0 0,5-2 4 0 0,0 0 1 0 0,1 1 0 0 0,0-1 0 0 0,0 2 0 0 0,0-1 0 0 0,0 0 0 0 0,1 1 0 0 0,0 0 0 0 0,0 0 0 0 0,0 0 0 0 0,1 1 0 0 0,0-1 0 0 0,-3 9 0 0 0,4-9-8 0 0,0 0-1 0 0,1 0 1 0 0,-1 0 0 0 0,1 0-1 0 0,1 1 1 0 0,-1-1 0 0 0,1 0-1 0 0,0 0 1 0 0,1 1 0 0 0,-1-1-1 0 0,1 0 1 0 0,0 0 0 0 0,1 0-1 0 0,0 0 1 0 0,4 10 0 0 0,-2-8-168 0 0,0 0 0 0 0,1-1 1 0 0,0 1-1 0 0,1-1 1 0 0,0 0-1 0 0,0-1 0 0 0,0 0 1 0 0,1 0-1 0 0,0 0 1 0 0,0 0-1 0 0,0-1 0 0 0,1-1 1 0 0,0 1-1 0 0,0-1 1 0 0,0 0-1 0 0,0-1 1 0 0,1 0-1 0 0,14 3 0 0 0,8 0-763 0 0,-1-1 0 0 0,0-2 0 0 0,1-1 0 0 0,35-3-1 0 0,-32 0 454 0 0,-1-2-1 0 0,0-1 1 0 0,0-2-1 0 0,33-10 1 0 0,-44 9 763 0 0,0-1 0 0 0,0 0 0 0 0,-1-2 0 0 0,0 0 0 0 0,-1-2-1 0 0,32-23 1 0 0,-49 32-97 0 0,1 0 0 0 0,0-1 0 0 0,-1 1 0 0 0,0-1 0 0 0,0 0 0 0 0,0 0 0 0 0,0 0 0 0 0,-1 0 0 0 0,1 0 0 0 0,-1 0 0 0 0,0-1-1 0 0,-1 1 1 0 0,1-1 0 0 0,1-7 0 0 0,-2 8-42 0 0,-1 1-1 0 0,0-1 0 0 0,0 0 0 0 0,0 1 1 0 0,0-1-1 0 0,0 0 0 0 0,-1 0 1 0 0,1 1-1 0 0,-1-1 0 0 0,0 1 1 0 0,-1-1-1 0 0,1 1 0 0 0,0-1 0 0 0,-1 1 1 0 0,0 0-1 0 0,0-1 0 0 0,0 1 1 0 0,0 0-1 0 0,-4-4 0 0 0,1 2-59 0 0,0 0 1 0 0,-1 0-1 0 0,0 1 0 0 0,0-1 0 0 0,0 1 1 0 0,0 1-1 0 0,-1-1 0 0 0,1 1 0 0 0,-1 0 0 0 0,0 1 1 0 0,0-1-1 0 0,0 1 0 0 0,0 1 0 0 0,0-1 1 0 0,-1 1-1 0 0,1 1 0 0 0,0-1 0 0 0,-1 1 0 0 0,1 1 1 0 0,0-1-1 0 0,-1 1 0 0 0,1 0 0 0 0,0 1 1 0 0,0 0-1 0 0,0 0 0 0 0,0 0 0 0 0,0 1 0 0 0,0 0 1 0 0,1 1-1 0 0,-1-1 0 0 0,1 1 0 0 0,0 0 1 0 0,-10 9-1 0 0,9-5-94 0 0,0-1 0 0 0,0 2 0 0 0,1-1 1 0 0,0 1-1 0 0,0-1 0 0 0,1 2 0 0 0,0-1 0 0 0,-4 14 0 0 0,6-15 2 0 0,0 0-1 0 0,1 0 0 0 0,0 0 1 0 0,1 0-1 0 0,0 0 0 0 0,0 1 0 0 0,0-1 1 0 0,1 0-1 0 0,1 0 0 0 0,-1 1 1 0 0,3 8-1 0 0,-2-13-6 0 0,0 0 1 0 0,1 0-1 0 0,-1 0 1 0 0,1 0-1 0 0,0-1 0 0 0,0 1 1 0 0,0 0-1 0 0,1-1 1 0 0,-1 0-1 0 0,1 0 0 0 0,0 0 1 0 0,-1 0-1 0 0,2 0 1 0 0,-1 0-1 0 0,0-1 1 0 0,0 1-1 0 0,1-1 0 0 0,-1 0 1 0 0,1 0-1 0 0,0 0 1 0 0,0 0-1 0 0,6 1 0 0 0,-5-2 19 0 0,0 0-1 0 0,0 0 1 0 0,0 0-1 0 0,1 0 1 0 0,-1-1-1 0 0,0 0 1 0 0,1 0-1 0 0,-1-1 1 0 0,0 1-1 0 0,1-1 1 0 0,-1 0-1 0 0,0-1 1 0 0,0 1-1 0 0,0-1 1 0 0,0 0-1 0 0,0 0 1 0 0,4-3-1 0 0,4-4 33 0 0,-2 0-1 0 0,1 0 1 0 0,-1-1 0 0 0,-1-1-1 0 0,0 1 1 0 0,0-2-1 0 0,11-17 1 0 0,-2-2 65 0 0,29-60 0 0 0,-21 25 471 0 0,33-132 0 0 0,-53 175-67 0 0,-4 10 7 0 0,0 34-454 0 0,-14 280-216 0 0,4-165-1426 0 0,5-110 1117 0 0,1 3-761 0 0,1 32 1 0 0,1-53 606 0 0,0 0 0 0 0,0 1 0 0 0,1-1 0 0 0,0 0 0 0 0,0-1 0 0 0,1 1 0 0 0,0 0 0 0 0,6 11 0 0 0,-7-16 4 0 0,-1 0 1 0 0,1-1 0 0 0,0 1-1 0 0,0-1 1 0 0,0 0-1 0 0,3 3 1 0 0,20 10-5403 0 0</inkml:trace>
</inkml:ink>
</file>

<file path=ppt/ink/ink2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7:07:06.6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 1 10737 0 0,'0'0'10539'0'0,"3"9"-10513"0"0,11 64 160 0 0,-12-62-516 0 0,-1 0 1 0 0,0 0 0 0 0,-1 0-1 0 0,0 0 1 0 0,-3 22 0 0 0,2-29-134 0 0,-1 0-1 0 0,1 0 1 0 0,-1 0 0 0 0,0 0 0 0 0,0 0 0 0 0,-4 5 0 0 0,5-7-208 0 0,0 0 0 0 0,-1-1 0 0 0,1 1 0 0 0,-1-1 0 0 0,0 1 0 0 0,1-1 0 0 0,-1 0 0 0 0,0 1 0 0 0,-2 0 0 0 0,-11 2-7057 0 0</inkml:trace>
</inkml:ink>
</file>

<file path=ppt/ink/ink2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7:07:07.4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276 62 5733 0 0,'0'0'6043'0'0,"-15"-10"-5546"0"0,-46-30 21 0 0,58 38-441 0 0,0 1 0 0 0,-1-1-1 0 0,1 1 1 0 0,0-1 0 0 0,-1 1 0 0 0,-5-1-1 0 0,-8 4 466 0 0,12-1-381 0 0,-5 2 44 0 0,0 0 0 0 0,0 1 0 0 0,1 0 0 0 0,-1 1 0 0 0,1 0 1 0 0,0 0-1 0 0,1 1 0 0 0,-1 0 0 0 0,1 1 0 0 0,0 0 0 0 0,1 0 1 0 0,0 1-1 0 0,-11 14 0 0 0,16-19-178 0 0,-1 1 0 0 0,1 0 1 0 0,1 0-1 0 0,-1 0 0 0 0,1 0 1 0 0,-1 0-1 0 0,1 0 0 0 0,0 0 0 0 0,0 0 1 0 0,1 0-1 0 0,0 1 0 0 0,-1-1 0 0 0,1 0 1 0 0,1 6-1 0 0,-1-8-10 0 0,1 0-1 0 0,0 0 1 0 0,-1 0-1 0 0,1 0 1 0 0,0 0-1 0 0,0 0 1 0 0,0 0 0 0 0,0 0-1 0 0,0 0 1 0 0,0-1-1 0 0,1 1 1 0 0,-1 0 0 0 0,0-1-1 0 0,1 1 1 0 0,0-1-1 0 0,-1 0 1 0 0,1 1 0 0 0,0-1-1 0 0,-1 0 1 0 0,1 0-1 0 0,0 0 1 0 0,0 0 0 0 0,0 0-1 0 0,0-1 1 0 0,0 1-1 0 0,0-1 1 0 0,0 1-1 0 0,0-1 1 0 0,4 1 0 0 0,5-1 23 0 0,-1 1 0 0 0,1-1 1 0 0,-1-1-1 0 0,1 0 0 0 0,-1 0 1 0 0,1-1-1 0 0,-1 0 1 0 0,0-1-1 0 0,0 0 0 0 0,0-1 1 0 0,0 0-1 0 0,15-9 0 0 0,-16 8-30 0 0,-6 2-5 0 0,1 1 0 0 0,0-1 0 0 0,0 1 0 0 0,0 0 0 0 0,1 1 0 0 0,-1-1 0 0 0,0 1-1 0 0,8-2 1 0 0,-11 3-1 0 0,-1 1-1 0 0,1-1 0 0 0,-1 0 0 0 0,0 1 1 0 0,1-1-1 0 0,-1 0 0 0 0,1 1 0 0 0,-1-1 1 0 0,0 1-1 0 0,1-1 0 0 0,-1 1 0 0 0,0-1 0 0 0,0 1 1 0 0,1-1-1 0 0,-1 1 0 0 0,0-1 0 0 0,0 1 1 0 0,0-1-1 0 0,0 1 0 0 0,1-1 0 0 0,-1 1 1 0 0,0 0-1 0 0,3 18 11 0 0,-2-12-10 0 0,1 5 76 0 0,0 0-171 0 0,0 0 0 0 0,1-1 0 0 0,0 1 0 0 0,8 18 0 0 0,-10-27 5 0 0,1 0 1 0 0,0 0-1 0 0,0 0 1 0 0,0-1-1 0 0,0 1 1 0 0,0-1 0 0 0,0 1-1 0 0,0-1 1 0 0,1 0-1 0 0,-1 0 1 0 0,1 0-1 0 0,0 0 1 0 0,0 0 0 0 0,0 0-1 0 0,0-1 1 0 0,0 0-1 0 0,0 1 1 0 0,0-1 0 0 0,0 0-1 0 0,0-1 1 0 0,0 1-1 0 0,4 0 1 0 0,-2 0 29 0 0,0-1 1 0 0,0 1-1 0 0,0-1 1 0 0,0 0-1 0 0,0 0 1 0 0,0-1-1 0 0,-1 0 1 0 0,1 0-1 0 0,0 0 1 0 0,0 0-1 0 0,0-1 1 0 0,-1 1-1 0 0,1-1 0 0 0,-1-1 1 0 0,0 1-1 0 0,1 0 1 0 0,-1-1-1 0 0,0 0 1 0 0,0 0-1 0 0,-1 0 1 0 0,1-1-1 0 0,-1 1 1 0 0,1-1-1 0 0,3-6 1 0 0,-1 3 314 0 0,0 0-1 0 0,-1 0 1 0 0,0-1 0 0 0,-1 1 0 0 0,1-1 0 0 0,-2 0 0 0 0,1 0-1 0 0,4-17 1 0 0,-6 23 1336 0 0,1 8-989 0 0,4 13-698 0 0,-4-12 272 0 0,5 9-237 0 0,0 0 0 0 0,1 0 0 0 0,0-1 0 0 0,2-1 0 0 0,20 24 0 0 0,-2-8-3254 0 0,42 33-1 0 0,-55-51-266 0 0,5-4-2338 0 0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39:56.8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120 1089 5168 0 0,'0'0'2935'0'0,"-15"15"-2419"0"0,-47 47 308 0 0,32-29 597 0 0,20-12 796 0 0,7-12 2197 0 0,7-11-3555 0 0,4-5-551 0 0,5-7 174 0 0,207-204 2221 0 0,288-181-1879 0 0,-137 115-471 0 0,-360 275-352 0 0,22-17 48 0 0,35-38 0 0 0,-59 55-28 0 0,-1 0-1 0 0,0-1 0 0 0,-1 0 1 0 0,0-1-1 0 0,-1 0 1 0 0,0 0-1 0 0,0 0 0 0 0,6-20 1 0 0,-8 18-62 0 0,0 1-367 0 0,-1 0 1 0 0,0 1-1 0 0,-1-1 1 0 0,2-19-1 0 0,-4 31-185 0 0,-4-1-2996 0 0,3 1 3396 0 0,1 0 0 0 0,-1 0-1 0 0,1 0 1 0 0,-1 0 0 0 0,1 0 0 0 0,-1 0-1 0 0,1 0 1 0 0,-1 0 0 0 0,1 0-1 0 0,-1 1 1 0 0,1-1 0 0 0,0 0 0 0 0,-1 0-1 0 0,1 1 1 0 0,-1-1 0 0 0,0 1 0 0 0,-10 7-2317 0 0,10-7 1826 0 0,-16 11-3944 0 0,-14 5-1311 0 0</inkml:trace>
</inkml:ink>
</file>

<file path=ppt/ink/ink2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7:07:07.7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50 10469 0 0,'0'0'8414'0'0,"18"-8"-8113"0"0,56-24-175 0 0,-68 30-128 0 0,-1 0-1 0 0,1 1 0 0 0,0 0 1 0 0,0 0-1 0 0,0 0 1 0 0,0 0-1 0 0,0 1 0 0 0,0 0 1 0 0,8 1-1 0 0,0 0-29 0 0,2 0-297 0 0,-1 0-1 0 0,1 1 0 0 0,-1 1 1 0 0,0 0-1 0 0,1 1 0 0 0,-2 1 1 0 0,26 12-1 0 0,-37-16-56 0 0,0 0 1 0 0,0 1 0 0 0,-1 0-1 0 0,1-1 1 0 0,-1 1-1 0 0,1 0 1 0 0,-1 1 0 0 0,0-1-1 0 0,0 0 1 0 0,0 0-1 0 0,0 1 1 0 0,0 0 0 0 0,0-1-1 0 0,-1 1 1 0 0,1 0-1 0 0,1 4 1 0 0,-2 9-4710 0 0</inkml:trace>
</inkml:ink>
</file>

<file path=ppt/ink/ink2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7:07:07.9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58 6021 0 0,'0'0'10308'0'0,"99"-11"-10484"0"0,-75 6-252 0 0,0-2-176 0 0,2 2-280 0 0,-4-2-568 0 0,-3 2-1056 0 0,6-12-2781 0 0</inkml:trace>
</inkml:ink>
</file>

<file path=ppt/ink/ink2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7:07:08.3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0 147 940 0 0,'0'0'15584'0'0,"2"13"-14740"0"0,24 215 1107 0 0,-20-179-1894 0 0,4 40 369 0 0,-9-118-426 0 0,2-1 1 0 0,1 0-1 0 0,10-41 1 0 0,33-87-253 0 0,-32 110 248 0 0,-12 38 7 0 0,3-10-17 0 0,1-1 1 0 0,1 2-1 0 0,0-1 1 0 0,16-26-1 0 0,-23 44 14 0 0,0 0 0 0 0,0 1 1 0 0,0-1-1 0 0,1 1 0 0 0,-1-1 0 0 0,0 1 0 0 0,1 0 0 0 0,-1-1 1 0 0,1 1-1 0 0,-1 0 0 0 0,1 0 0 0 0,0 0 0 0 0,-1 0 0 0 0,1 0 0 0 0,0 1 1 0 0,-1-1-1 0 0,1 0 0 0 0,0 1 0 0 0,0-1 0 0 0,0 1 0 0 0,0 0 1 0 0,0-1-1 0 0,0 1 0 0 0,0 0 0 0 0,0 0 0 0 0,-1 0 0 0 0,1 1 1 0 0,0-1-1 0 0,0 0 0 0 0,0 1 0 0 0,0-1 0 0 0,0 1 0 0 0,-1 0 0 0 0,1 0 1 0 0,0-1-1 0 0,0 1 0 0 0,-1 0 0 0 0,1 0 0 0 0,-1 1 0 0 0,1-1 1 0 0,2 3-1 0 0,4 3 1 0 0,-1 1 0 0 0,0 1 1 0 0,0-1-1 0 0,0 1 0 0 0,-1 0 0 0 0,-1 1 1 0 0,7 12-1 0 0,-1 3-1 0 0,13 45 0 0 0,-14-28-8 0 0,6 45-1 0 0,2 11 21 0 0,-18-98-8 0 0,0 0 1 0 0,0 0-1 0 0,0 0 0 0 0,0-1 0 0 0,0 1 1 0 0,0 0-1 0 0,1 0 0 0 0,-1 0 1 0 0,0-1-1 0 0,0 1 0 0 0,0 0 0 0 0,0 0 1 0 0,1 0-1 0 0,-1 0 0 0 0,0-1 0 0 0,0 1 1 0 0,0 0-1 0 0,1 0 0 0 0,-1 0 0 0 0,0 0 1 0 0,0 0-1 0 0,0 0 0 0 0,1 0 0 0 0,-1 0 1 0 0,0 0-1 0 0,0-1 0 0 0,1 1 1 0 0,-1 0-1 0 0,0 0 0 0 0,0 0 0 0 0,1 1 1 0 0,-1-1-1 0 0,0 0 0 0 0,0 0 0 0 0,1 0 1 0 0,-1 0-1 0 0,0 0 0 0 0,0 0 0 0 0,0 0 1 0 0,1 0-1 0 0,-1 0 0 0 0,0 0 1 0 0,0 1-1 0 0,0-1 0 0 0,1 0 0 0 0,-1 0 1 0 0,0 0-1 0 0,0 0 0 0 0,0 1 0 0 0,0-1 1 0 0,1 0-1 0 0,-1 0 0 0 0,0 0 0 0 0,0 1 1 0 0,0-1-1 0 0,0 0 0 0 0,0 0 1 0 0,0 0-1 0 0,0 1 0 0 0,0-1 0 0 0,0 0 1 0 0,0 0-1 0 0,0 1 0 0 0,0-1 0 0 0,0 0 1 0 0,0 1-1 0 0,12-24 50 0 0,-9 17-69 0 0,61-125-204 0 0,23-41 416 0 0,-86 170-179 0 0,0 0 0 0 0,0 0 0 0 0,1 0 0 0 0,-1 0-1 0 0,1 0 1 0 0,-1 0 0 0 0,4-2 0 0 0,-5 4-23 0 0,1 0-1 0 0,-1 0 1 0 0,1-1-1 0 0,-1 1 1 0 0,1 0-1 0 0,-1 0 0 0 0,1 0 1 0 0,-1 0-1 0 0,1 0 1 0 0,-1 0-1 0 0,1-1 1 0 0,-1 1-1 0 0,1 0 1 0 0,-1 1-1 0 0,1-1 1 0 0,-1 0-1 0 0,1 0 1 0 0,0 0-1 0 0,-1 0 0 0 0,1 0 1 0 0,-1 0-1 0 0,1 1 1 0 0,-1-1-1 0 0,1 0 1 0 0,-1 0-1 0 0,0 1 1 0 0,1-1-1 0 0,-1 0 1 0 0,1 1-1 0 0,-1-1 1 0 0,0 1-1 0 0,1-1 1 0 0,-1 0-1 0 0,0 1 0 0 0,1-1 1 0 0,-1 1-1 0 0,0-1 1 0 0,1 1-1 0 0,-1 0 1 0 0,6 8-40 0 0,-1 0 0 0 0,-1 0 0 0 0,1 1 0 0 0,-1 0 0 0 0,-1 0 0 0 0,4 17 0 0 0,7 64-1190 0 0,-14-90 1222 0 0,5 46-1211 0 0,-4-25-614 0 0,2 1-1 0 0,8 34 1 0 0,-10-53 990 0 0,0 0 1 0 0,1 0 0 0 0,-1 0 0 0 0,4 6-1 0 0,15 14-4873 0 0</inkml:trace>
</inkml:ink>
</file>

<file path=ppt/ink/ink2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7:07:08.6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165 231 3268 0 0,'0'0'14666'0'0,"-6"-10"-14623"0"0,-17-31-122 0 0,20 38 59 0 0,5 6 38 0 0,6 10 104 0 0,-2-8-119 0 0,0-1-1 0 0,0 0 1 0 0,1 0 0 0 0,-1 0 0 0 0,1-1 0 0 0,0 0 0 0 0,0-1 0 0 0,0 1 0 0 0,0-1 0 0 0,0 0-1 0 0,1-1 1 0 0,-1 0 0 0 0,0 0 0 0 0,1-1 0 0 0,-1 0 0 0 0,1 0 0 0 0,12-2 0 0 0,-17 2 0 0 0,-1-1 0 0 0,1 0 0 0 0,-1 0 0 0 0,1 0 1 0 0,-1 0-1 0 0,1 0 0 0 0,-1 0 0 0 0,1 0 0 0 0,-1-1 0 0 0,0 0 1 0 0,0 1-1 0 0,0-1 0 0 0,0 0 0 0 0,0 0 0 0 0,0 0 0 0 0,2-2 1 0 0,-2 0-4 0 0,0 0 0 0 0,0 1 0 0 0,0-1 1 0 0,0 0-1 0 0,-1 0 0 0 0,0 0 1 0 0,1-1-1 0 0,-2 1 0 0 0,2-7 0 0 0,-1 4 28 0 0,-1 0-1 0 0,0 0 1 0 0,0 0 0 0 0,-1 0-1 0 0,0 0 1 0 0,0 0-1 0 0,0 1 1 0 0,-1-1-1 0 0,0 0 1 0 0,0 1-1 0 0,-1-1 1 0 0,-4-7-1 0 0,4 9 4 0 0,-1 0-1 0 0,1 1 0 0 0,-1-1 0 0 0,0 1 0 0 0,-1 0 0 0 0,1 0 0 0 0,-1 1 1 0 0,1-1-1 0 0,-1 1 0 0 0,0 0 0 0 0,0 0 0 0 0,0 1 0 0 0,-1 0 1 0 0,1 0-1 0 0,-1 0 0 0 0,1 0 0 0 0,-1 1 0 0 0,0 0 0 0 0,-9-1 1 0 0,7 2-47 0 0,-1 0 0 0 0,1 0 1 0 0,0 1-1 0 0,0 0 1 0 0,0 0-1 0 0,0 1 1 0 0,0 0-1 0 0,0 0 1 0 0,0 1-1 0 0,1 0 0 0 0,-1 0 1 0 0,1 1-1 0 0,-10 7 1 0 0,9-5-99 0 0,0 0 0 0 0,1 1 0 0 0,0 0 0 0 0,0 0 0 0 0,0 0-1 0 0,1 1 1 0 0,0 0 0 0 0,1 1 0 0 0,0-1 0 0 0,0 1 0 0 0,1 0 0 0 0,0 0 0 0 0,0 0 0 0 0,-2 12 0 0 0,4-14-177 0 0,1-1-1 0 0,0 1 1 0 0,1-1 0 0 0,0 1 0 0 0,-1 0-1 0 0,2-1 1 0 0,-1 1 0 0 0,1-1-1 0 0,3 13 1 0 0,-2-13-240 0 0,0-1 1 0 0,1 1-1 0 0,-1 0 0 0 0,1-1 0 0 0,0 0 0 0 0,1 0 1 0 0,-1 0-1 0 0,1 0 0 0 0,0 0 0 0 0,0-1 1 0 0,10 8-1 0 0,23 14-4434 0 0</inkml:trace>
</inkml:ink>
</file>

<file path=ppt/ink/ink2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7:07:09.3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228 568 6965 0 0,'0'0'5699'0'0,"8"-14"-4148"0"0,21-45-382 0 0,-28 58-1112 0 0,0 0 0 0 0,-1-1 0 0 0,1 1 0 0 0,0-1 0 0 0,-1 0 0 0 0,1 1 0 0 0,-1-1 0 0 0,1 1 0 0 0,-1-1 0 0 0,0 0 0 0 0,0 1 0 0 0,0-1 0 0 0,0 0 0 0 0,0 1 0 0 0,0-1 0 0 0,0 0 0 0 0,-1 1 0 0 0,1-1 0 0 0,0 1 0 0 0,-1-1 0 0 0,1 0 0 0 0,-1 1 0 0 0,0-1 0 0 0,0 1 0 0 0,1-1 0 0 0,-1 1 0 0 0,0 0 0 0 0,0-1 0 0 0,0 1 0 0 0,-1 0 0 0 0,1 0 0 0 0,0 0 0 0 0,0 0 0 0 0,-1 0 0 0 0,1 0 0 0 0,-2-1 0 0 0,-3-1 33 0 0,1 1 0 0 0,0 0 1 0 0,-1 0-1 0 0,1 1 0 0 0,-1 0 0 0 0,1 0 0 0 0,-9 0 0 0 0,7 0-83 0 0,-1 1 0 0 0,1 1 0 0 0,-1-1 0 0 0,1 1-1 0 0,0 1 1 0 0,-1-1 0 0 0,1 1 0 0 0,0 1 0 0 0,0-1-1 0 0,0 1 1 0 0,1 0 0 0 0,-1 1 0 0 0,1 0 0 0 0,-1 0-1 0 0,1 0 1 0 0,0 0 0 0 0,1 1 0 0 0,-1 0 0 0 0,1 1-1 0 0,0-1 1 0 0,-8 12 0 0 0,7-9-3 0 0,1 1-1 0 0,-1 0 1 0 0,2 0-1 0 0,-1 0 1 0 0,1 1-1 0 0,0 0 1 0 0,1-1 0 0 0,0 1-1 0 0,1 1 1 0 0,0-1-1 0 0,1 0 1 0 0,0 0-1 0 0,0 1 1 0 0,1-1-1 0 0,1 11 1 0 0,0-17-6 0 0,0 0-1 0 0,0 0 1 0 0,0-1-1 0 0,0 1 1 0 0,0 0-1 0 0,1-1 1 0 0,-1 1-1 0 0,1-1 1 0 0,0 0-1 0 0,0 1 1 0 0,0-1 0 0 0,1 0-1 0 0,-1 0 1 0 0,1 0-1 0 0,0-1 1 0 0,0 1-1 0 0,0-1 1 0 0,0 1-1 0 0,0-1 1 0 0,0 0-1 0 0,0 0 1 0 0,1-1 0 0 0,-1 1-1 0 0,1-1 1 0 0,0 1-1 0 0,-1-1 1 0 0,5 1-1 0 0,-2-1 19 0 0,-1 0-1 0 0,1-1 0 0 0,0 1 1 0 0,0-1-1 0 0,-1 0 0 0 0,1 0 1 0 0,0-1-1 0 0,0 0 0 0 0,-1 0 1 0 0,1 0-1 0 0,0-1 0 0 0,-1 0 1 0 0,1 0-1 0 0,-1 0 0 0 0,0-1 1 0 0,0 1-1 0 0,7-6 0 0 0,1-2 25 0 0,-1-2 0 0 0,-1 1-1 0 0,0-1 1 0 0,0-1 0 0 0,-2 0-1 0 0,1 0 1 0 0,10-21 0 0 0,45-108 130 0 0,-46 93-30 0 0,-3 0 0 0 0,-2-1 0 0 0,-2 0 0 0 0,-2-1 0 0 0,-3-1 0 0 0,3-102 1 0 0,-10 154-139 0 0,0 0 0 0 0,0-1 1 0 0,0 1-1 0 0,0 0 1 0 0,0 0-1 0 0,0-1 1 0 0,0 1-1 0 0,0 0 0 0 0,0 0 1 0 0,0-1-1 0 0,0 1 1 0 0,0 0-1 0 0,0 0 1 0 0,0-1-1 0 0,0 1 0 0 0,0 0 1 0 0,0 0-1 0 0,0-1 1 0 0,0 1-1 0 0,0 0 1 0 0,0 0-1 0 0,0-1 1 0 0,-1 1-1 0 0,1 0 0 0 0,0 0 1 0 0,0-1-1 0 0,0 1 1 0 0,0 0-1 0 0,-1 0 1 0 0,1 0-1 0 0,0-1 0 0 0,0 1 1 0 0,0 0-1 0 0,-1 0 1 0 0,1 0-1 0 0,0 0 1 0 0,0 0-1 0 0,-1 0 0 0 0,1-1 1 0 0,0 1-1 0 0,0 0 1 0 0,-1 0-1 0 0,1 0 1 0 0,0 0-1 0 0,0 0 1 0 0,-1 0-1 0 0,1 0 0 0 0,0 0 1 0 0,0 0-1 0 0,-1 0 1 0 0,1 0-1 0 0,0 0 1 0 0,0 0-1 0 0,-1 0 0 0 0,1 1 1 0 0,0-1-1 0 0,0 0 1 0 0,-1 0-1 0 0,1 0 1 0 0,0 0-1 0 0,0 0 1 0 0,-1 0-1 0 0,1 1 0 0 0,0-1 1 0 0,0 0-1 0 0,0 0 1 0 0,0 0-1 0 0,-1 1 1 0 0,1-1-1 0 0,-14 15-313 0 0,0 6 255 0 0,1 1 1 0 0,1 0-1 0 0,1 1 1 0 0,1 0 0 0 0,1 0-1 0 0,1 1 1 0 0,1 0-1 0 0,2 1 1 0 0,0 0-1 0 0,-2 28 1 0 0,6-33-206 0 0,0-1 1 0 0,1 0-1 0 0,1 0 0 0 0,1 0 1 0 0,1 0-1 0 0,0 0 0 0 0,2 0 1 0 0,0-1-1 0 0,1 1 0 0 0,1-1 1 0 0,0-1-1 0 0,2 1 0 0 0,18 29 1 0 0,-21-40-67 0 0,0 1 0 0 0,0-1 0 0 0,1 0 0 0 0,0-1 0 0 0,0 0 0 0 0,0 0 0 0 0,1 0 0 0 0,0-1 0 0 0,17 8 0 0 0,-14-8 92 0 0,1 0 0 0 0,0-1-1 0 0,0-1 1 0 0,1 0-1 0 0,-1-1 1 0 0,25 2 0 0 0,-19-4 385 0 0,1 0 0 0 0,-1-2 0 0 0,0 0 0 0 0,1-1 1 0 0,-1-1-1 0 0,0 0 0 0 0,-1-1 0 0 0,1-2 0 0 0,-1 1 1 0 0,22-13-1 0 0,-27 12 305 0 0,0 0 0 0 0,-1-1 0 0 0,1 0 0 0 0,-2-1 1 0 0,1 0-1 0 0,17-20 0 0 0,-25 24-319 0 0,1 0-1 0 0,-1 0 1 0 0,0 0-1 0 0,0 0 1 0 0,0-1-1 0 0,-1 1 1 0 0,0-1-1 0 0,0 0 1 0 0,0 1 0 0 0,-1-1-1 0 0,0 0 1 0 0,0 0-1 0 0,0 0 1 0 0,-1 0-1 0 0,0 0 1 0 0,0 0 0 0 0,-1 0-1 0 0,-1-9 1 0 0,1 11-86 0 0,0 0 0 0 0,-1 0 1 0 0,1-1-1 0 0,-1 1 0 0 0,0 0 0 0 0,0 0 1 0 0,0 1-1 0 0,-1-1 0 0 0,1 0 1 0 0,-1 1-1 0 0,0-1 0 0 0,0 1 0 0 0,0 0 1 0 0,-1 0-1 0 0,1 0 0 0 0,-1 1 1 0 0,1-1-1 0 0,-1 1 0 0 0,0 0 0 0 0,0 0 1 0 0,0 0-1 0 0,0 0 0 0 0,0 1 1 0 0,-9-3-1 0 0,4 2-2 0 0,-1 1 0 0 0,1-1 0 0 0,-1 1-1 0 0,0 1 1 0 0,1 0 0 0 0,-1 0 0 0 0,0 1 0 0 0,1 0 0 0 0,-1 1 0 0 0,-15 5 0 0 0,14-3 2 0 0,0 0 1 0 0,1 1-1 0 0,0 0 0 0 0,0 0 1 0 0,0 1-1 0 0,1 1 0 0 0,0 0 1 0 0,0 0-1 0 0,0 0 1 0 0,1 1-1 0 0,0 1 0 0 0,-8 10 1 0 0,11-12 0 0 0,1 0 0 0 0,0 1 0 0 0,0-1 0 0 0,0 1 1 0 0,1 0-1 0 0,0 0 0 0 0,0 0 0 0 0,1 0 0 0 0,0 0 1 0 0,1 0-1 0 0,0 1 0 0 0,0-1 0 0 0,0 1 0 0 0,1-1 0 0 0,1 1 1 0 0,-1-1-1 0 0,3 10 0 0 0,0-7-12 0 0,0 0 1 0 0,1 0-1 0 0,0-1 0 0 0,1 1 0 0 0,0-1 1 0 0,1 0-1 0 0,0 0 0 0 0,1-1 1 0 0,0 0-1 0 0,0 0 0 0 0,12 11 0 0 0,-1-3-7 0 0,0-1 0 0 0,1-2-1 0 0,1 1 1 0 0,29 14-1 0 0,-33-20-193 0 0,0-1-1 0 0,1-1 0 0 0,0 0 1 0 0,0-1-1 0 0,0-1 1 0 0,1-1-1 0 0,0 0 0 0 0,-1-1 1 0 0,2-1-1 0 0,-1-1 0 0 0,31-2 1 0 0,-46 1 30 0 0,0-1-1 0 0,0 0 1 0 0,0 0 0 0 0,-1 0 0 0 0,1 0 0 0 0,0 0-1 0 0,-1 0 1 0 0,1-1 0 0 0,2-1 0 0 0,-5 2-63 0 0,1 1 1 0 0,0-1 0 0 0,-1 1 0 0 0,1-1 0 0 0,0 1 0 0 0,-1-1-1 0 0,1 1 1 0 0,-1-1 0 0 0,1 0 0 0 0,-1 1 0 0 0,1-1-1 0 0,-1 0 1 0 0,1 1 0 0 0,-1-1 0 0 0,0 0 0 0 0,0 0-1 0 0,1 0 1 0 0,-1 1 0 0 0,0-1 0 0 0,0 0 0 0 0,0 0 0 0 0,0 0-1 0 0,0 1 1 0 0,0-1 0 0 0,0 0 0 0 0,0 0 0 0 0,0 0-1 0 0,0 1 1 0 0,0-1 0 0 0,0 0 0 0 0,-1 0 0 0 0,1 1-1 0 0,0-1 1 0 0,-1 0 0 0 0,1 0 0 0 0,0 1 0 0 0,-1-1 0 0 0,0-1-1 0 0,-13-11-5216 0 0</inkml:trace>
</inkml:ink>
</file>

<file path=ppt/ink/ink2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7:07:12.0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1 657 6749 0 0,'0'0'5680'0'0,"13"-7"-5330"0"0,-5 3-271 0 0,2-1 13 0 0,-1 0 0 0 0,1 1 1 0 0,0 0-1 0 0,0 1 0 0 0,1 0 0 0 0,-1 0 0 0 0,0 1 0 0 0,17-1 0 0 0,424-12 2045 0 0,126-7-991 0 0,845-96 585 0 0,-820 62-1061 0 0,1588-109 384 0 0,107 35 640 0 0,-1756 76-1601 0 0,-536 53-143 0 0,5 0-75 0 0,0 0-1 0 0,0-1 1 0 0,0 0-1 0 0,0 0 1 0 0,-1-2-1 0 0,15-5 1 0 0,-24 9 37 0 0,0 0 0 0 0,0 0 0 0 0,0 0 1 0 0,1 0-1 0 0,-1 0 0 0 0,0-1 0 0 0,0 1 0 0 0,0 0 1 0 0,0 0-1 0 0,0 0 0 0 0,0 0 0 0 0,1 0 0 0 0,-1 0 1 0 0,0-1-1 0 0,0 1 0 0 0,0 0 0 0 0,0 0 0 0 0,0 0 0 0 0,0 0 1 0 0,0-1-1 0 0,0 1 0 0 0,0 0 0 0 0,0 0 0 0 0,0 0 1 0 0,0 0-1 0 0,0-1 0 0 0,0 1 0 0 0,0 0 0 0 0,0 0 0 0 0,0 0 1 0 0,0-1-1 0 0,0 1 0 0 0,0 0 0 0 0,0 0 0 0 0,0 0 1 0 0,0 0-1 0 0,0-1 0 0 0,0 1 0 0 0,0 0 0 0 0,0 0 0 0 0,0 0 1 0 0,0 0-1 0 0,0 0 0 0 0,-1-1 0 0 0,1 1 0 0 0,0 0 1 0 0,0 0-1 0 0,0 0 0 0 0,0 0 0 0 0,0 0 0 0 0,-1 0 0 0 0,1 0 1 0 0,0-1-1 0 0,0 1 0 0 0,0 0 0 0 0,0 0 0 0 0,-1 0 1 0 0,-9-4-1956 0 0,9 4 1582 0 0,-12-6-3698 0 0,-14-7-2145 0 0</inkml:trace>
</inkml:ink>
</file>

<file path=ppt/ink/ink2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7:07:16.2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 2708 1016 0 0,'0'0'6632'0'0,"-1"-3"-6359"0"0,-6-6-204 0 0,7 8 96 0 0,0 1-1 0 0,1 0 0 0 0,-1 0 1 0 0,1 0-1 0 0,-1 0 1 0 0,1 0-1 0 0,-1-1 1 0 0,0 1-1 0 0,1 0 1 0 0,-1 0-1 0 0,1 0 0 0 0,-1 0 1 0 0,1 0-1 0 0,-1 0 1 0 0,1 0-1 0 0,-1 1 1 0 0,1-1-1 0 0,-1 0 1 0 0,0 0-1 0 0,1 0 0 0 0,-1 0 1 0 0,1 1-1 0 0,-1-1 1 0 0,0 0-1 0 0,1 0 1 0 0,-1 1-1 0 0,1-1 1 0 0,-1 0-1 0 0,0 0 0 0 0,1 1 1 0 0,1 2-100 0 0,1-1-1 0 0,-1 1 1 0 0,1-1 0 0 0,-1 0 0 0 0,1 0 0 0 0,0 0-1 0 0,0 0 1 0 0,0-1 0 0 0,0 1 0 0 0,0-1 0 0 0,0 1-1 0 0,0-1 1 0 0,0 0 0 0 0,1-1 0 0 0,3 2 0 0 0,5 0 81 0 0,0 0 0 0 0,23 0 0 0 0,21-2 161 0 0,137-5 315 0 0,-42 4-322 0 0,-80 2-282 0 0,5 0 8 0 0,81-3 15 0 0,-140 0-27 0 0,-1 0-1 0 0,1-1 1 0 0,-1-2-1 0 0,0 1 1 0 0,0-2 0 0 0,-1 0-1 0 0,1-1 1 0 0,-1 0-1 0 0,18-13 1 0 0,-17 9 9 0 0,0-1 1 0 0,-1 0 0 0 0,-1-1 0 0 0,0 0-1 0 0,-1-2 1 0 0,0 1 0 0 0,19-30 0 0 0,57-113 48 0 0,-77 131 19 0 0,-1-1-1 0 0,-1 0 1 0 0,-1-1-1 0 0,6-36 1 0 0,69-282 183 0 0,-71 310-239 0 0,1 0 0 0 0,2 1 0 0 0,29-47 0 0 0,72-90-7 0 0,-104 152-17 0 0,5-8 18 0 0,-1-2 0 0 0,-1 0 0 0 0,13-38 0 0 0,-5 10-3 0 0,4-2 42 0 0,-2-3-1 0 0,22-82 1 0 0,24-101-52 0 0,-51 188-46 0 0,15-41 97 0 0,52-99 0 0 0,-82 187-68 0 0,1 1 1 0 0,0 0-1 0 0,1 0 0 0 0,0 0 0 0 0,12-11 0 0 0,51-39-1 0 0,-16 15 111 0 0,-18 15-52 0 0,0 2 0 0 0,2 1 0 0 0,75-38 0 0 0,-91 54-30 0 0,0 1 1 0 0,0 1 0 0 0,1 1-1 0 0,0 1 1 0 0,0 2 0 0 0,0 0-1 0 0,1 1 1 0 0,0 2 0 0 0,26 0-1 0 0,-40 2-18 0 0,0 0-1 0 0,0 0 1 0 0,0 2 0 0 0,0-1-1 0 0,0 1 1 0 0,13 5-1 0 0,-2 1 39 0 0,-1 2 0 0 0,0 0-1 0 0,0 2 1 0 0,-1 0 0 0 0,34 27-1 0 0,94 90 114 0 0,-52-44 21 0 0,-59-54-121 0 0,49 52-1 0 0,-70-63 50 0 0,-1 0 0 0 0,12 24 0 0 0,-13-21 17 0 0,30 38-1 0 0,-27-42-94 0 0,-1 1 0 0 0,0 0 0 0 0,-2 2-1 0 0,-1-1 1 0 0,0 2 0 0 0,-2-1 0 0 0,12 35-1 0 0,-9-21 45 0 0,1 0-1 0 0,2-1 1 0 0,1-1-1 0 0,1 0 1 0 0,26 32-1 0 0,-31-48-28 0 0,9 15 71 0 0,36 36 1 0 0,-21-29-74 0 0,-18-17 22 0 0,2 0-1 0 0,1-2 1 0 0,0-1 0 0 0,41 27 0 0 0,41 14-51 0 0,67 41 54 0 0,-124-73-44 0 0,3-3 0 0 0,71 28 0 0 0,112 23 49 0 0,-216-72-76 0 0,362 95 464 0 0,-195-51-347 0 0,-138-36-117 0 0,81 25 33 0 0,89 24 130 0 0,-199-57-153 0 0,252 58 159 0 0,34-13-78 0 0,-206-33-63 0 0,16 2 14 0 0,20-1-62 0 0,-4-1 2 0 0,169 20 39 0 0,-61-6-7 0 0,200 21 55 0 0,-103-3-136 0 0,238 27 98 0 0,-134-50 67 0 0,-386-24-111 0 0,481 8-52 0 0,-423-8 62 0 0,108-4 86 0 0,235-24-71 0 0,-286 13-4 0 0,-37 2-27 0 0,67-5 27 0 0,-137 8 40 0 0,73-20 1 0 0,-104 21-45 0 0,-1 1 1 0 0,44-2 0 0 0,58 5-193 0 0,-38 2-1316 0 0,-94 0 1340 0 0,1 0 0 0 0,0 0-1 0 0,-1 0 1 0 0,1 0 0 0 0,-1 0-1 0 0,1-1 1 0 0,-1 1-1 0 0,1 0 1 0 0,-1 0 0 0 0,0 0-1 0 0,-1-1 1 0 0,-5-3-412 0 0,1 1 0 0 0,-1 0 0 0 0,0 0 0 0 0,0 0 0 0 0,-1 1 0 0 0,-8-3 1 0 0,2 1-493 0 0,-23-9-2358 0 0,-22-6-1946 0 0</inkml:trace>
</inkml:ink>
</file>

<file path=ppt/ink/ink2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7:07:17.3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5368 0 0,'0'0'8131'0'0,"13"4"-7719"0"0,78 19 334 0 0,162 28 1267 0 0,440 32-1 0 0,-532-74-1889 0 0,433 34 615 0 0,-404-19-630 0 0,336 34 195 0 0,-375-45-220 0 0,131 7-24 0 0,-83-10-67 0 0,68 0 143 0 0,-251-10-122 0 0,22 1 30 0 0,-1-2 1 0 0,0-2-1 0 0,72-13 1 0 0,-88 10-81 0 0,1 1 0 0 0,0 1-1 0 0,41-3 1 0 0,-37 2-212 0 0,-36-2-2137 0 0,-53-8-1146 0 0,-17-5-3253 0 0,33 5 1324 0 0</inkml:trace>
</inkml:ink>
</file>

<file path=ppt/ink/ink2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7:07:37.7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96 458 6341 0 0,'0'0'7582'0'0,"1"16"-6387"0"0,1 102 613 0 0,-4-34-782 0 0,-18 112 1 0 0,19-194-1005 0 0,-4 23-11 0 0,5-25-9 0 0,-1 1 0 0 0,1-1 0 0 0,0 0-1 0 0,0 1 1 0 0,0-1 0 0 0,-1 1 0 0 0,1-1 0 0 0,0 0 0 0 0,-1 1 0 0 0,1-1 0 0 0,0 0 0 0 0,0 0 0 0 0,-1 1-1 0 0,1-1 1 0 0,-1 0 0 0 0,1 1 0 0 0,0-1 0 0 0,-1 0 0 0 0,1 0 0 0 0,-1 0 0 0 0,0 0 5 0 0,1 0 1 0 0,-1 0-1 0 0,1 0 1 0 0,-1 0-1 0 0,1 0 1 0 0,-1 0-1 0 0,1-1 1 0 0,-1 1-1 0 0,1 0 1 0 0,-1 0-1 0 0,1-1 1 0 0,0 1-1 0 0,-1 0 1 0 0,1-1-1 0 0,-1 1 1 0 0,1 0 0 0 0,0-1-1 0 0,-1 1 1 0 0,1-1-1 0 0,0 1 1 0 0,-1-1-1 0 0,-3-6 9 0 0,0 1 0 0 0,0-1 0 0 0,1 1-1 0 0,0-1 1 0 0,0 0 0 0 0,-3-11 0 0 0,-7-49-21 0 0,6 21 10 0 0,3 0-1 0 0,2 0 1 0 0,4-62 0 0 0,4 44-33 0 0,26-116 1 0 0,-26 155 49 0 0,1 1 0 0 0,0-1 0 0 0,2 2 0 0 0,1-1-1 0 0,25-41 1 0 0,-30 57-15 0 0,-1 1 0 0 0,2 0-1 0 0,-1 1 1 0 0,1-1 0 0 0,0 1 0 0 0,1 0-1 0 0,-1 0 1 0 0,1 1 0 0 0,0 0-1 0 0,0 0 1 0 0,1 1 0 0 0,0 0-1 0 0,-1 0 1 0 0,2 0 0 0 0,-1 1 0 0 0,0 1-1 0 0,0-1 1 0 0,1 1 0 0 0,-1 1-1 0 0,15-2 1 0 0,-15 3-6 0 0,-1 0 1 0 0,0 1-1 0 0,0-1 0 0 0,0 1 1 0 0,0 0-1 0 0,0 1 0 0 0,0 0 1 0 0,0 0-1 0 0,8 4 0 0 0,-11-4-6 0 0,1 1 0 0 0,-1 0 0 0 0,1 0-1 0 0,-1 0 1 0 0,0 0 0 0 0,0 1 0 0 0,-1-1-1 0 0,1 1 1 0 0,-1 0 0 0 0,1 0 0 0 0,-1 1 0 0 0,-1-1-1 0 0,4 7 1 0 0,-2-4 0 0 0,-1 0-1 0 0,0 1 1 0 0,-1-1-1 0 0,1 1 1 0 0,-2-1-1 0 0,1 1 1 0 0,-1 0-1 0 0,0 0 1 0 0,-1 0-1 0 0,1 0 1 0 0,-2 9 0 0 0,-1-5-1 0 0,0-1 1 0 0,-1 0 0 0 0,0 0 0 0 0,0 0 0 0 0,-1-1 0 0 0,-11 21 0 0 0,-5 1 17 0 0,-1-1-1 0 0,-2-1 1 0 0,-44 45 0 0 0,47-53 11 0 0,15-16-51 0 0,-5 4 170 0 0,1 1-1 0 0,0 0 0 0 0,1 0 1 0 0,-10 16-1 0 0,17-24-80 0 0,-1 0 1 0 0,1 0-1 0 0,0 0 1 0 0,0 0-1 0 0,0 0 1 0 0,0 0-1 0 0,0 0 0 0 0,1 0 1 0 0,-1 1-1 0 0,1-1 1 0 0,0 0-1 0 0,0 0 1 0 0,0 0-1 0 0,1 1 0 0 0,-1-1 1 0 0,1 0-1 0 0,-1 0 1 0 0,1 0-1 0 0,0 0 1 0 0,0 0-1 0 0,1 0 0 0 0,-1 0 1 0 0,0 0-1 0 0,4 4 1 0 0,2 2-12 0 0,0 0 0 0 0,1-1 0 0 0,1 0 1 0 0,0 0-1 0 0,0-1 0 0 0,19 12 0 0 0,-7-6-125 0 0,1-2 0 0 0,29 11 0 0 0,-29-13-622 0 0,30 6 0 0 0,-12-9-1844 0 0,-36-6 1448 0 0,1 0-1 0 0,0-1 1 0 0,0 1-1 0 0,-1-1 1 0 0,9-2-1 0 0,0-2-3930 0 0</inkml:trace>
</inkml:ink>
</file>

<file path=ppt/ink/ink2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7:07:38.0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9353 0 0,'0'0'9538'0'0,"3"13"-9253"0"0,9 45-185 0 0,-9-50-219 0 0,-1 0 0 0 0,1 1-1 0 0,0-1 1 0 0,1 0 0 0 0,0 0-1 0 0,0-1 1 0 0,0 1-1 0 0,1-1 1 0 0,0 0 0 0 0,11 11-1 0 0,-10-12-579 0 0,1 0-1 0 0,-1-1 1 0 0,1 0-1 0 0,1 0 0 0 0,9 5 1 0 0,6-2-3369 0 0,11-5-1466 0 0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40:01.8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58 48 520 0 0,'0'0'2091'0'0,"-4"1"845"0"0,-22-16 1064 0 0,25 13-3694 0 0,0 1 0 0 0,0-1 0 0 0,0 0 1 0 0,1 1-1 0 0,-1-1 0 0 0,0 0 0 0 0,1 1 0 0 0,-1-1 1 0 0,1 0-1 0 0,0 0 0 0 0,-1 0 0 0 0,1 1 0 0 0,0-1 1 0 0,0 0-1 0 0,1-3 0 0 0,-1 2 463 0 0,-4 7 729 0 0,-1 3-1485 0 0,1 11 153 0 0,1 0 1 0 0,0 1 0 0 0,2 0 0 0 0,0-1 0 0 0,4 33-1 0 0,-3-41-112 0 0,1 11-16 0 0,1 1 0 0 0,1 0 1 0 0,1-1-1 0 0,1 0 0 0 0,1 0 1 0 0,0 0-1 0 0,2-1 1 0 0,15 30-1 0 0,-20-46-31 0 0,-1 0 1 0 0,1 0-1 0 0,0-1 0 0 0,0 1 0 0 0,0-1 1 0 0,1 1-1 0 0,-1-1 0 0 0,1 0 0 0 0,7 4 1 0 0,-9-6 3 0 0,0 0 1 0 0,0 0-1 0 0,0 0 1 0 0,0 0-1 0 0,0-1 0 0 0,0 1 1 0 0,0-1-1 0 0,0 1 1 0 0,0-1-1 0 0,0 0 1 0 0,0 0-1 0 0,0 0 1 0 0,0 0-1 0 0,0 0 1 0 0,1 0-1 0 0,-1 0 1 0 0,0-1-1 0 0,0 1 1 0 0,0-1-1 0 0,0 0 1 0 0,0 0-1 0 0,0 1 0 0 0,-1-1 1 0 0,3-2-1 0 0,3-2 26 0 0,-1 0-1 0 0,0-1 1 0 0,0 0-1 0 0,0 0 0 0 0,-1 0 1 0 0,0-1-1 0 0,0 0 1 0 0,-1 0-1 0 0,5-9 0 0 0,3-10 40 0 0,12-34-1 0 0,-13 21 19 0 0,-8 30 42 0 0,-1-1-1 0 0,1 1 0 0 0,0 0 1 0 0,1 0-1 0 0,0 0 0 0 0,9-14 1 0 0,-13 22-110 0 0,1 1 1 0 0,0-1 0 0 0,-1 1 0 0 0,1-1 0 0 0,0 1 0 0 0,0 0 0 0 0,-1-1 0 0 0,1 1 0 0 0,0 0 0 0 0,0-1 0 0 0,-1 1 0 0 0,1 0 0 0 0,0 0 0 0 0,0 0 0 0 0,0 0 0 0 0,0 0 0 0 0,-1 0 0 0 0,1 0 0 0 0,0 0 0 0 0,0 0 0 0 0,0 0 0 0 0,0 0 0 0 0,0 0 0 0 0,-1 0 0 0 0,1 1 0 0 0,0-1 0 0 0,0 0 0 0 0,-1 1 0 0 0,1-1 0 0 0,0 1 0 0 0,0-1 0 0 0,-1 1 0 0 0,1-1-1 0 0,0 1 1 0 0,0 0 0 0 0,23 22 209 0 0,-11-7-102 0 0,-1 0 0 0 0,-1 1 1 0 0,0 0-1 0 0,13 31 1 0 0,24 78-2087 0 0,-40-103 694 0 0,-4-7-1652 0 0,-4-15 2574 0 0,0-1 1 0 0,0 1-1 0 0,0 0 1 0 0,0-1-1 0 0,0 1 0 0 0,0-1 1 0 0,0 1-1 0 0,0 0 1 0 0,0-1-1 0 0,0 1 1 0 0,-1 0-1 0 0,1-1 0 0 0,0 1 1 0 0,-1-1-1 0 0,1 1 1 0 0,-10 7-4975 0 0</inkml:trace>
</inkml:ink>
</file>

<file path=ppt/ink/ink2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7:07:38.2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325 202 7749 0 0,'0'0'2475'0'0,"-1"-13"-713"0"0,0 1-1306 0 0,1 7-227 0 0,0-1 0 0 0,-1 0 0 0 0,1 0-1 0 0,-1 1 1 0 0,-1-1 0 0 0,1 1 0 0 0,-1-1 0 0 0,0 1-1 0 0,0-1 1 0 0,0 1 0 0 0,-1 0 0 0 0,-4-7 0 0 0,0 4 150 0 0,0-1 1 0 0,0 2 0 0 0,-1-1-1 0 0,1 1 1 0 0,-2 1 0 0 0,1-1-1 0 0,-1 1 1 0 0,0 1 0 0 0,0 0-1 0 0,-20-8 1 0 0,21 9-277 0 0,-1 1 1 0 0,-1 0-1 0 0,1 1 1 0 0,0 0-1 0 0,-1 1 0 0 0,1 0 1 0 0,-1 0-1 0 0,1 1 1 0 0,-1 0-1 0 0,1 1 0 0 0,-1 0 1 0 0,-13 3-1 0 0,20-3-98 0 0,0 0 0 0 0,0 0-1 0 0,0 0 1 0 0,0 1 0 0 0,0-1-1 0 0,1 1 1 0 0,-1 0 0 0 0,0 0-1 0 0,1 0 1 0 0,-1 0 0 0 0,1 0-1 0 0,-1 0 1 0 0,1 1-1 0 0,0-1 1 0 0,0 1 0 0 0,0 0-1 0 0,1-1 1 0 0,-1 1 0 0 0,1 0-1 0 0,-1 0 1 0 0,1 0 0 0 0,0 0-1 0 0,0 0 1 0 0,0 0 0 0 0,1 1-1 0 0,-1-1 1 0 0,1 0 0 0 0,-1 4-1 0 0,1 0-14 0 0,0 0 0 0 0,0-1 0 0 0,1 1 0 0 0,0 0 0 0 0,0 0 0 0 0,1 0 0 0 0,0-1 0 0 0,0 1 0 0 0,0-1 0 0 0,1 1 0 0 0,0-1 0 0 0,5 7 0 0 0,7 8-125 0 0,2 0 0 0 0,1-1 0 0 0,26 22 0 0 0,-23-22 59 0 0,0 1 0 0 0,21 28-1 0 0,-36-41 95 0 0,-1 0 0 0 0,0 0 1 0 0,0 1-1 0 0,-1 0 0 0 0,0 0 0 0 0,0 0 0 0 0,-1 1 0 0 0,0-1 0 0 0,-1 1 0 0 0,2 15 0 0 0,-3-15 95 0 0,0 1-1 0 0,-1-1 1 0 0,0 0 0 0 0,-1 1-1 0 0,-3 16 1 0 0,3-23-86 0 0,0 1-1 0 0,-1-1 1 0 0,1 1-1 0 0,-1-1 1 0 0,0 0-1 0 0,0 0 1 0 0,-1 0-1 0 0,1 0 1 0 0,-1-1-1 0 0,0 1 1 0 0,0-1-1 0 0,0 1 1 0 0,0-1 0 0 0,-1 0-1 0 0,-4 3 1 0 0,7-5-84 0 0,0 0 1 0 0,0 0-1 0 0,-1 0 0 0 0,1-1 1 0 0,0 1-1 0 0,-1 0 1 0 0,1-1-1 0 0,0 1 1 0 0,-1-1-1 0 0,1 1 1 0 0,-1-1-1 0 0,1 1 1 0 0,-1-1-1 0 0,1 0 1 0 0,-1 0-1 0 0,1 0 0 0 0,-1 0 1 0 0,1 0-1 0 0,-1 0 1 0 0,1-1-1 0 0,-1 1 1 0 0,1 0-1 0 0,-1-1 1 0 0,1 1-1 0 0,-1-1 1 0 0,1 1-1 0 0,0-1 1 0 0,-1 0-1 0 0,1 0 0 0 0,0 0 1 0 0,-1 1-1 0 0,1-1 1 0 0,0 0-1 0 0,0 0 1 0 0,0-1-1 0 0,0 1 1 0 0,0 0-1 0 0,0 0 1 0 0,0 0-1 0 0,1-1 1 0 0,-1 1-1 0 0,0 0 0 0 0,1-1 1 0 0,-2-2-1 0 0,0-3-508 0 0,1 1-1 0 0,-1-1 0 0 0,1 1 0 0 0,1-1 0 0 0,-1 0 0 0 0,1-9 0 0 0,7-28-5219 0 0,5-1 763 0 0</inkml:trace>
</inkml:ink>
</file>

<file path=ppt/ink/ink2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7:07:38.5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14 8977 0 0,'0'0'8439'0'0,"13"-4"-7379"0"0,0 1-773 0 0,-1 1 1 0 0,18-2-1 0 0,-29 4-254 0 0,0 0 0 0 0,0 0 0 0 0,0 0 0 0 0,1 0-1 0 0,-1 0 1 0 0,0 1 0 0 0,0-1 0 0 0,0 0-1 0 0,0 1 1 0 0,0-1 0 0 0,0 1 0 0 0,0-1 0 0 0,0 1-1 0 0,0 0 1 0 0,0-1 0 0 0,0 1 0 0 0,0 0-1 0 0,0 0 1 0 0,0 0 0 0 0,1 1 0 0 0,7 20 443 0 0,-6-15-342 0 0,3 11 29 0 0,-1 0 0 0 0,-1 0 1 0 0,0 0-1 0 0,1 27 0 0 0,-2 76-129 0 0,-3-52-277 0 0,0-63 122 0 0,1-1 1 0 0,-1 1-1 0 0,1 0 1 0 0,0-1-1 0 0,0 1 1 0 0,0 0-1 0 0,5 9 1 0 0,-6-14 84 0 0,1 0 0 0 0,0 0 0 0 0,-1 0 0 0 0,1 0 0 0 0,0 0 0 0 0,0 0 0 0 0,0 0 0 0 0,0 0 0 0 0,0 0 0 0 0,0 0 0 0 0,0-1 0 0 0,0 1 0 0 0,0 0 0 0 0,0-1 0 0 0,0 1 0 0 0,2 0 0 0 0,-1-1 19 0 0,0 1 0 0 0,0-1 0 0 0,-1 0 1 0 0,1 0-1 0 0,0 0 0 0 0,0 0 0 0 0,0 0 1 0 0,0 0-1 0 0,-1-1 0 0 0,1 1 0 0 0,0-1 1 0 0,0 1-1 0 0,-1-1 0 0 0,4-1 0 0 0,4-3 7 0 0,0-1-1 0 0,-1 1 1 0 0,1-1-1 0 0,-1-1 0 0 0,-1 1 1 0 0,9-10-1 0 0,41-51 427 0 0,-45 51-178 0 0,3-4 141 0 0,16-18 1126 0 0,-30 38-1467 0 0,-1-1 0 0 0,1 1 0 0 0,-1-1 0 0 0,1 1-1 0 0,-1 0 1 0 0,1-1 0 0 0,0 1 0 0 0,-1 0 0 0 0,1-1 0 0 0,0 1 0 0 0,-1 0 0 0 0,1 0-1 0 0,0 0 1 0 0,-1 0 0 0 0,1 0 0 0 0,0-1 0 0 0,0 1 0 0 0,-1 0 0 0 0,1 1 0 0 0,0-1-1 0 0,-1 0 1 0 0,1 0 0 0 0,0 0 0 0 0,0 0 0 0 0,-1 0 0 0 0,1 1 0 0 0,0-1 0 0 0,-1 0-1 0 0,1 1 1 0 0,-1-1 0 0 0,1 0 0 0 0,0 1 0 0 0,-1-1 0 0 0,1 1 0 0 0,-1-1 0 0 0,1 1-1 0 0,-1-1 1 0 0,1 1 0 0 0,-1-1 0 0 0,0 1 0 0 0,1 0 0 0 0,3 4-82 0 0,0 1 0 0 0,-1-1 0 0 0,5 10 0 0 0,-5-9 137 0 0,6 12-455 0 0,-1-1 1 0 0,-1 2-1 0 0,7 24 0 0 0,1 24-5254 0 0,-11-54 254 0 0,4-1-2541 0 0</inkml:trace>
</inkml:ink>
</file>

<file path=ppt/ink/ink2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7:07:38.7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4852 0 0,'0'0'1805'0'0</inkml:trace>
</inkml:ink>
</file>

<file path=ppt/ink/ink2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7:07:39.0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101 1 9489 0 0,'0'0'11148'0'0,"-5"18"-10378"0"0,0 1-595 0 0,-2 3 9 0 0,2 0 1 0 0,0 1-1 0 0,-2 31 1 0 0,3 97 258 0 0,-1 11-504 0 0,2-134-574 0 0,-1 0 0 0 0,-1-1 0 0 0,-15 48 0 0 0,11-51-333 0 0,-2 6-1430 0 0,5-10-4746 0 0</inkml:trace>
</inkml:ink>
</file>

<file path=ppt/ink/ink2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7:07:39.3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5 228 572 0 0,'0'0'6451'0'0,"0"-15"-4130"0"0,0 5-1804 0 0,-3-99 5320 0 0,2 102-5260 0 0,1 1 0 0 0,0-1 0 0 0,0 1 0 0 0,0-1 1 0 0,3-10-1 0 0,-3 15-520 0 0,1 0 0 0 0,0 0 0 0 0,0 0 0 0 0,0 0 0 0 0,0 0 1 0 0,0 1-1 0 0,0-1 0 0 0,0 0 0 0 0,0 1 0 0 0,1-1 0 0 0,-1 1 0 0 0,1-1 1 0 0,-1 1-1 0 0,1-1 0 0 0,-1 1 0 0 0,1 0 0 0 0,0 0 0 0 0,0 0 0 0 0,0 0 1 0 0,0 0-1 0 0,3-1 0 0 0,4 0-110 0 0,1-1 0 0 0,-1 1 0 0 0,0 1 0 0 0,1 0 0 0 0,0 0 0 0 0,-1 1 0 0 0,1 0 0 0 0,13 3 1 0 0,-2 0-710 0 0,-1 1 0 0 0,36 13 0 0 0,-16-3-756 0 0,36 13-5150 0 0,-26-13 1114 0 0</inkml:trace>
</inkml:ink>
</file>

<file path=ppt/ink/ink2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7:07:39.5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300 168 9401 0 0,'0'0'1680'0'0,"0"-13"-346"0"0,-5-42 286 0 0,4 51-1388 0 0,0-1 0 0 0,0 1 0 0 0,-1-1 0 0 0,1 1 1 0 0,-1 0-1 0 0,0-1 0 0 0,-1 1 0 0 0,1 0 0 0 0,-1 1 1 0 0,0-1-1 0 0,0 0 0 0 0,0 1 0 0 0,0 0 0 0 0,0-1 1 0 0,-1 1-1 0 0,0 0 0 0 0,1 1 0 0 0,-9-5 0 0 0,6 3-83 0 0,-1 1-1 0 0,0 0 1 0 0,1 0-1 0 0,-1 1 0 0 0,-1-1 1 0 0,1 2-1 0 0,0-1 1 0 0,0 1-1 0 0,-1 0 1 0 0,1 0-1 0 0,-1 1 0 0 0,1 0 1 0 0,0 0-1 0 0,-9 2 1 0 0,12-1-133 0 0,0-1 0 0 0,0 1 0 0 0,0 0 0 0 0,0 0 0 0 0,1 0 0 0 0,-1 1 0 0 0,0-1 0 0 0,1 1 0 0 0,-1 0 0 0 0,0 0 0 0 0,1 0 0 0 0,0 1 1 0 0,0-1-1 0 0,0 1 0 0 0,0 0 0 0 0,0 0 0 0 0,0 0 0 0 0,1 0 0 0 0,-1 0 0 0 0,1 1 0 0 0,0-1 0 0 0,0 1 0 0 0,0-1 0 0 0,0 1 0 0 0,1 0 0 0 0,0-1 1 0 0,-2 5-1 0 0,2 0-16 0 0,1-1 0 0 0,-1 1 1 0 0,1-1-1 0 0,0 1 1 0 0,1 0-1 0 0,0-1 1 0 0,0 1-1 0 0,0-1 0 0 0,1 0 1 0 0,0 1-1 0 0,6 11 1 0 0,4 6-27 0 0,29 44 1 0 0,-29-50 17 0 0,13 19-31 0 0,32 55-38 0 0,-49-78 76 0 0,0 1 0 0 0,-1 0 0 0 0,-1 1-1 0 0,5 17 1 0 0,-10-30 17 0 0,0 0 0 0 0,-1 0-1 0 0,1 0 1 0 0,-1 0 0 0 0,0 0-1 0 0,1 0 1 0 0,-2 1 0 0 0,1-1-1 0 0,-2 6 1 0 0,2-8 10 0 0,-1 0 1 0 0,0-1-1 0 0,1 1 0 0 0,-1-1 0 0 0,0 1 1 0 0,0-1-1 0 0,0 0 0 0 0,0 1 0 0 0,0-1 0 0 0,-1 0 1 0 0,1 0-1 0 0,0 0 0 0 0,0 1 0 0 0,-1-2 1 0 0,1 1-1 0 0,-1 0 0 0 0,1 0 0 0 0,-1 0 0 0 0,1-1 1 0 0,-1 1-1 0 0,0 0 0 0 0,1-1 0 0 0,-1 0 1 0 0,0 1-1 0 0,-2-1 0 0 0,-8 2 6 0 0,0-1-1 0 0,1-1 1 0 0,-1 0 0 0 0,0 0 0 0 0,0-1-1 0 0,0-1 1 0 0,0 0 0 0 0,0-1-1 0 0,1 0 1 0 0,-1 0 0 0 0,1-2 0 0 0,0 1-1 0 0,-18-11 1 0 0,27 14-145 0 0,1 0 0 0 0,-1 0-1 0 0,0-1 1 0 0,0 1 0 0 0,1 0 0 0 0,-1-1 0 0 0,0 0-1 0 0,1 1 1 0 0,0-1 0 0 0,-1 0 0 0 0,1 1 0 0 0,0-1-1 0 0,0 0 1 0 0,0 0 0 0 0,0 0 0 0 0,0 0 0 0 0,0 0-1 0 0,1 0 1 0 0,-1-1 0 0 0,1 1 0 0 0,0 0 0 0 0,-1 0-1 0 0,1 0 1 0 0,0 0 0 0 0,0-1 0 0 0,0 1 0 0 0,0 0-1 0 0,1 0 1 0 0,-1 0 0 0 0,1-1 0 0 0,-1 1 0 0 0,1 0-1 0 0,0 0 1 0 0,0 0 0 0 0,0 0 0 0 0,0 0 0 0 0,2-3-1 0 0,4-5-1207 0 0,1 0-1 0 0,0 0 0 0 0,10-9 1 0 0,9-9-3548 0 0,9-16-1564 0 0</inkml:trace>
</inkml:ink>
</file>

<file path=ppt/ink/ink2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7:07:39.9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39 0 8553 0 0,'0'0'12372'0'0,"9"18"-11798"0"0,-1-5-465 0 0,-4-5-64 0 0,1 0 0 0 0,-1 0 1 0 0,-1 0-1 0 0,0 0 0 0 0,0 1 1 0 0,0-1-1 0 0,-1 1 1 0 0,0 0-1 0 0,-1 0 0 0 0,0-1 1 0 0,0 1-1 0 0,-1 15 0 0 0,-7 43-428 0 0,-3 0-1 0 0,-2-1 1 0 0,-24 71-1 0 0,34-131 254 0 0,-2 5-519 0 0,0 1 0 0 0,1 0 0 0 0,0-1 0 0 0,1 1 0 0 0,0 0 0 0 0,0 24 0 0 0,2-34 412 0 0,0-1 1 0 0,0 0-1 0 0,0 0 0 0 0,0 1 0 0 0,1-1 0 0 0,-1 0 1 0 0,0 1-1 0 0,1-1 0 0 0,-1 0 0 0 0,1 0 0 0 0,0 0 1 0 0,-1 0-1 0 0,1 0 0 0 0,0 1 0 0 0,0-1 1 0 0,1 1-1 0 0,-1-2-159 0 0,0 1 1 0 0,0 0-1 0 0,0-1 1 0 0,0 1 0 0 0,0-1-1 0 0,0 1 1 0 0,0-1-1 0 0,0 0 1 0 0,0 0-1 0 0,0 1 1 0 0,0-1 0 0 0,0 0-1 0 0,0 0 1 0 0,2 0-1 0 0,19-2-5165 0 0</inkml:trace>
</inkml:ink>
</file>

<file path=ppt/ink/ink2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7:07:40.1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1 165 8097 0 0,'0'0'10387'0'0,"12"3"-10187"0"0,76 15-22 0 0,-74-14-191 0 0,0-2 0 0 0,1 0 1 0 0,-1-1-1 0 0,0-1 0 0 0,1 0 0 0 0,23-3 1 0 0,-33 3 4 0 0,0-1 0 0 0,0 0 0 0 0,0-1 0 0 0,0 1 0 0 0,0-1 0 0 0,0 0 0 0 0,-1 0 0 0 0,1 0 0 0 0,-1-1 0 0 0,1 1 0 0 0,-1-1 0 0 0,0 0 0 0 0,0-1 0 0 0,0 1 0 0 0,0-1 0 0 0,-1 1 0 0 0,1-1 0 0 0,-1 0 0 0 0,0-1 0 0 0,0 1 0 0 0,3-8 0 0 0,-4 9 20 0 0,-1 0 0 0 0,0 0 0 0 0,0-1 0 0 0,0 1 0 0 0,0 0-1 0 0,-1 0 1 0 0,1 0 0 0 0,-1-1 0 0 0,0 1 0 0 0,0 0 0 0 0,0 0 0 0 0,0-1 0 0 0,0 1 0 0 0,-1 0 0 0 0,0 0-1 0 0,1 0 1 0 0,-1-1 0 0 0,0 1 0 0 0,-1 0 0 0 0,1 0 0 0 0,0 0 0 0 0,-1 1 0 0 0,-3-6 0 0 0,1 4 33 0 0,1 1 0 0 0,-1-1 0 0 0,0 1 0 0 0,-1-1 0 0 0,1 1 1 0 0,0 0-1 0 0,-1 1 0 0 0,0-1 0 0 0,1 1 0 0 0,-1 0 1 0 0,0 0-1 0 0,0 1 0 0 0,-10-3 0 0 0,7 3 62 0 0,-1-1 0 0 0,1 1 0 0 0,-1 1 0 0 0,1-1 0 0 0,0 2 0 0 0,-1-1 0 0 0,1 1 0 0 0,-1 0 0 0 0,1 1 0 0 0,-13 4 0 0 0,17-5-102 0 0,0 1 1 0 0,0 0-1 0 0,1-1 1 0 0,-1 2-1 0 0,0-1 0 0 0,1 0 1 0 0,0 1-1 0 0,0 0 1 0 0,0-1-1 0 0,0 1 0 0 0,0 0 1 0 0,0 1-1 0 0,1-1 0 0 0,-1 0 1 0 0,1 1-1 0 0,0 0 1 0 0,0-1-1 0 0,1 1 0 0 0,-1 0 1 0 0,1 0-1 0 0,-1 0 0 0 0,1 0 1 0 0,0 6-1 0 0,0-2-101 0 0,0 0-1 0 0,1 1 0 0 0,0-1 1 0 0,0 0-1 0 0,1 0 1 0 0,0 1-1 0 0,0-1 0 0 0,1 0 1 0 0,1 0-1 0 0,-1 0 0 0 0,1 0 1 0 0,0-1-1 0 0,1 1 1 0 0,0-1-1 0 0,0 0 0 0 0,9 12 1 0 0,-6-10-634 0 0,1 0 0 0 0,0-1 0 0 0,1 1 0 0 0,0-2 0 0 0,0 1 0 0 0,0-1 0 0 0,1-1 0 0 0,0 0 0 0 0,1 0 0 0 0,-1-1 0 0 0,14 5 0 0 0,4-2-4108 0 0</inkml:trace>
</inkml:ink>
</file>

<file path=ppt/ink/ink2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7:07:40.3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124 69 3100 0 0,'0'0'14384'0'0,"-13"-12"-13284"0"0,-42-35-346 0 0,54 46-728 0 0,0 0 0 0 0,0 0 0 0 0,0 0 0 0 0,0 1 0 0 0,0-1 0 0 0,0 0 0 0 0,0 1-1 0 0,-1-1 1 0 0,1 1 0 0 0,0-1 0 0 0,0 1 0 0 0,-1-1 0 0 0,1 1 0 0 0,0 0-1 0 0,-1 0 1 0 0,1 0 0 0 0,0 0 0 0 0,-1 0 0 0 0,1 0 0 0 0,0 0 0 0 0,-1 0 0 0 0,-1 1-1 0 0,2-1 2 0 0,0 1-1 0 0,-1 0 0 0 0,1 0 0 0 0,0 0 0 0 0,0 0 1 0 0,0 0-1 0 0,0 0 0 0 0,0 0 0 0 0,0 1 0 0 0,0-1 1 0 0,-1 2-1 0 0,0 0 19 0 0,0-1-34 0 0,1 0 1 0 0,0 0 0 0 0,0 0 0 0 0,0 0 0 0 0,1 0 0 0 0,-1 0-1 0 0,0 0 1 0 0,1 0 0 0 0,-1 1 0 0 0,1-1 0 0 0,0 0 0 0 0,0 0-1 0 0,0 0 1 0 0,0 1 0 0 0,0-1 0 0 0,0 0 0 0 0,0 0 0 0 0,1 0-1 0 0,-1 0 1 0 0,1 1 0 0 0,0 1 0 0 0,1-1-27 0 0,-1 0-1 0 0,0-1 1 0 0,1 1-1 0 0,-1-1 1 0 0,1 1 0 0 0,0-1-1 0 0,0 0 1 0 0,0 1 0 0 0,0-1-1 0 0,0 0 1 0 0,1 0 0 0 0,-1-1-1 0 0,1 1 1 0 0,4 2 0 0 0,-1-1-104 0 0,-1-1 1 0 0,0-1 0 0 0,0 1 0 0 0,1-1 0 0 0,-1 0 0 0 0,1 0 0 0 0,-1-1 0 0 0,1 1 0 0 0,-1-1 0 0 0,12-2-1 0 0,-8 1 50 0 0,-1-1-1 0 0,0 0 0 0 0,1 0 0 0 0,-1-1 0 0 0,0 0 0 0 0,9-5 0 0 0,-6 1 84 0 0,-9 5 95 0 0,0 0-1 0 0,1 1 1 0 0,-1 0 0 0 0,0-1 0 0 0,1 1-1 0 0,-1 0 1 0 0,3-1 0 0 0,-4 2 282 0 0,11 0-368 0 0,14 0-24 0 0,-12 1 22 0 0,0-1 0 0 0,0 0 1 0 0,0-1-1 0 0,0-1 0 0 0,0 0 1 0 0,16-6-1 0 0,-24 6 59 0 0,-1 0 0 0 0,0 0 0 0 0,10-5 0 0 0,-13 5-173 0 0,0 1-1 0 0,0-1 0 0 0,0 1 1 0 0,-1-1-1 0 0,1 1 1 0 0,-1-1-1 0 0,1 0 0 0 0,-1 0 1 0 0,0 0-1 0 0,1 0 0 0 0,-1 0 1 0 0,1-3-1 0 0,-1 4-436 0 0,0 0 0 0 0,0 0-1 0 0,0 0 1 0 0,0 0 0 0 0,0 0-1 0 0,0 0 1 0 0,1 0 0 0 0,-1 0 0 0 0,0 0-1 0 0,1 1 1 0 0,-1-1 0 0 0,0 0 0 0 0,1 1-1 0 0,-1-1 1 0 0,1 1 0 0 0,-1 0 0 0 0,1-1-1 0 0,-1 1 1 0 0,1 0 0 0 0,-1 0 0 0 0,1 0-1 0 0,2 0 1 0 0,-2 0-219 0 0,14-2-4033 0 0</inkml:trace>
</inkml:ink>
</file>

<file path=ppt/ink/ink2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7:07:41.0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321 567 7233 0 0,'0'0'11806'0'0,"1"-10"-11449"0"0,0-29-56 0 0,-1 37-238 0 0,0 0-1 0 0,0 0 0 0 0,0-1 1 0 0,1 1-1 0 0,-1 0 0 0 0,1 0 1 0 0,-1 0-1 0 0,1 0 0 0 0,0 0 1 0 0,0 0-1 0 0,0 0 1 0 0,0 0-1 0 0,0 0 0 0 0,0 0 1 0 0,1 1-1 0 0,-1-1 0 0 0,1 0 1 0 0,1-1-1 0 0,-2 2-55 0 0,0 0 1 0 0,0 0-1 0 0,0 0 0 0 0,0 0 1 0 0,-1 0-1 0 0,1 0 0 0 0,0 0 1 0 0,0 0-1 0 0,-1 0 0 0 0,1-1 1 0 0,0 1-1 0 0,-1 0 0 0 0,0 0 1 0 0,1-1-1 0 0,-1 1 0 0 0,0 0 1 0 0,1-1-1 0 0,-1 1 0 0 0,0-1 1 0 0,0 1-1 0 0,0 0 0 0 0,-1-3 1 0 0,1 3-5 0 0,0 0 1 0 0,-1 0 0 0 0,1 0-1 0 0,0 0 1 0 0,-1 1 0 0 0,1-1-1 0 0,-1 0 1 0 0,0 0 0 0 0,1 0-1 0 0,-1 1 1 0 0,1-1 0 0 0,-1 0-1 0 0,0 0 1 0 0,0 1 0 0 0,0-1 0 0 0,1 1-1 0 0,-1-1 1 0 0,0 1 0 0 0,0-1-1 0 0,0 1 1 0 0,0-1 0 0 0,0 1-1 0 0,0 0 1 0 0,0 0 0 0 0,0-1-1 0 0,0 1 1 0 0,-1 0 0 0 0,-32-2 164 0 0,28 2-101 0 0,3 0-56 0 0,0 0 0 0 0,0 0-1 0 0,1 1 1 0 0,-1-1 0 0 0,0 0 0 0 0,1 1-1 0 0,-1 0 1 0 0,0-1 0 0 0,1 1-1 0 0,-1 0 1 0 0,1 0 0 0 0,-1 1 0 0 0,1-1-1 0 0,0 1 1 0 0,-1-1 0 0 0,-2 3-1 0 0,4-2-15 0 0,-1 0 0 0 0,0 1 0 0 0,1-1 0 0 0,-1 0 0 0 0,1 1 0 0 0,0-1 0 0 0,0 1 0 0 0,0 0 0 0 0,0-1 0 0 0,0 1 0 0 0,1 0 0 0 0,-1 0 0 0 0,1-1-1 0 0,0 1 1 0 0,0 0 0 0 0,0 3 0 0 0,0-1-32 0 0,0 0 0 0 0,1 1 0 0 0,-1-1 0 0 0,1 0-1 0 0,1 0 1 0 0,-1 0 0 0 0,1 0 0 0 0,0 0 0 0 0,0-1-1 0 0,0 1 1 0 0,5 7 0 0 0,-2-5-146 0 0,0-1 1 0 0,0 0-1 0 0,1 0 0 0 0,0-1 1 0 0,0 1-1 0 0,13 8 0 0 0,-3-5-378 0 0,0 0 0 0 0,0-1 0 0 0,0-1-1 0 0,1-1 1 0 0,0 0 0 0 0,21 3-1 0 0,-1-2-1178 0 0,1-2 0 0 0,-1-2 0 0 0,1-1 0 0 0,56-5 0 0 0,-69 1 1347 0 0,-1-1-1 0 0,1-2 1 0 0,44-13-1 0 0,-53 12 968 0 0,-1 0 0 0 0,0-1 0 0 0,-1 0 0 0 0,1-1 0 0 0,-1-1 1 0 0,-1 0-1 0 0,13-11 0 0 0,-22 16-320 0 0,0 0 0 0 0,0 0 1 0 0,-1 0-1 0 0,1 0 0 0 0,-1-1 1 0 0,0 1-1 0 0,0-1 0 0 0,-1 0 0 0 0,0 0 1 0 0,1 0-1 0 0,-2 0 0 0 0,1-1 1 0 0,1-5-1 0 0,-3 8-78 0 0,1-1-1 0 0,-1 0 1 0 0,0 1 0 0 0,0-1 0 0 0,0 0-1 0 0,0 1 1 0 0,-1-1 0 0 0,1 0-1 0 0,-1 1 1 0 0,0-1 0 0 0,0 1-1 0 0,0-1 1 0 0,-1 1 0 0 0,1-1-1 0 0,-1 1 1 0 0,0 0 0 0 0,0 0 0 0 0,0 0-1 0 0,0 0 1 0 0,-4-4 0 0 0,-1 2 36 0 0,1-1 1 0 0,-1 1 0 0 0,1 0 0 0 0,-1 1-1 0 0,-1 0 1 0 0,1 0 0 0 0,0 0 0 0 0,-1 1-1 0 0,0 0 1 0 0,0 1 0 0 0,-11-3 0 0 0,4 3-108 0 0,-1 0 0 0 0,0 0 0 0 0,0 1 0 0 0,-32 3 0 0 0,42-1-102 0 0,0 0 1 0 0,0 0 0 0 0,0 1-1 0 0,1 0 1 0 0,-1 0-1 0 0,0 0 1 0 0,1 1 0 0 0,-1-1-1 0 0,1 1 1 0 0,-9 7-1 0 0,11-8-13 0 0,1 0 0 0 0,0 0 1 0 0,0 0-1 0 0,0 0 0 0 0,0 0 0 0 0,0 1 0 0 0,0-1 0 0 0,0 1 0 0 0,1-1 0 0 0,0 1 0 0 0,-1 0 0 0 0,1-1 0 0 0,0 1 0 0 0,0 0 0 0 0,0 0 0 0 0,1 0 0 0 0,-1 0 0 0 0,1 0 0 0 0,-1 0 0 0 0,1 0 0 0 0,0 0 0 0 0,0 0 0 0 0,1 5 1 0 0,-1-7 3 0 0,1 1 1 0 0,-1-1-1 0 0,1 1 1 0 0,-1 0-1 0 0,1-1 1 0 0,0 1-1 0 0,-1-1 1 0 0,1 0-1 0 0,0 1 1 0 0,0-1-1 0 0,0 1 1 0 0,0-1-1 0 0,0 0 1 0 0,0 0-1 0 0,1 0 1 0 0,-1 0-1 0 0,0 0 1 0 0,2 1-1 0 0,0 0-3 0 0,-1-1-1 0 0,1 0 0 0 0,0 0 0 0 0,0 0 1 0 0,0 0-1 0 0,0 0 0 0 0,0-1 0 0 0,0 1 1 0 0,4-1-1 0 0,-1 0-17 0 0,1 0 0 0 0,-1-1-1 0 0,0 1 1 0 0,1-1 0 0 0,-1-1 0 0 0,0 1 0 0 0,0-1 0 0 0,12-5-1 0 0,-6-1 7 0 0,1 0 0 0 0,-1 0 0 0 0,-1-2 0 0 0,1 1 0 0 0,-2-1 0 0 0,17-20 0 0 0,50-75 154 0 0,-64 86-105 0 0,23-37 457 0 0,-3-1-1 0 0,28-64 0 0 0,-59 118-405 0 0,0-2 135 0 0,1-1-1 0 0,-1 1 1 0 0,0 0-1 0 0,-1-1 1 0 0,1 1 0 0 0,-1-1-1 0 0,1-6 1 0 0,-16 22 61 0 0,-24 32-121 0 0,2 2 0 0 0,-42 70 0 0 0,26-39-31 0 0,-243 308-653 0 0,192-266-1752 0 0,-131 112 1 0 0,206-203 1649 0 0,-11 9-2801 0 0,-58 41 0 0 0,-2-13-3475 0 0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40:02.3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193 1129 11581 0 0,'0'0'3101'0'0,"-6"15"-2042"0"0,-15 49-6 0 0,20-59-946 0 0,0 1 1 0 0,0-1-1 0 0,0 0 0 0 0,1 1 0 0 0,0-1 0 0 0,0 1 1 0 0,0-1-1 0 0,0 1 0 0 0,1-1 0 0 0,0 0 0 0 0,0 1 0 0 0,1-1 1 0 0,0 0-1 0 0,-1 0 0 0 0,5 8 0 0 0,1-2 26 0 0,1 1 1 0 0,-1-2-1 0 0,2 1 0 0 0,12 12 0 0 0,-11-13-30 0 0,1 0-1 0 0,-1-1 1 0 0,2-1-1 0 0,-1 1 1 0 0,1-2-1 0 0,1 0 1 0 0,-1 0-1 0 0,1-1 1 0 0,0-1-1 0 0,1 0 1 0 0,-1-1-1 0 0,1 0 1 0 0,0-1-1 0 0,27 3 1 0 0,-20-5-20 0 0,0-1 0 0 0,-1-1 0 0 0,1 0 0 0 0,-1-2-1 0 0,0 0 1 0 0,0-1 0 0 0,0-1 0 0 0,0-1 0 0 0,33-15 0 0 0,-23 6-56 0 0,-2-1 0 0 0,0-1 0 0 0,0-1 0 0 0,-2-1 1 0 0,0-2-1 0 0,-1-1 0 0 0,-2 0 0 0 0,35-43 0 0 0,-43 45-6 0 0,0-1 0 0 0,-1 0 0 0 0,-1-1 0 0 0,-1-1 0 0 0,-1 0-1 0 0,-1 0 1 0 0,-1-1 0 0 0,-1-1 0 0 0,-1 1 0 0 0,-1-1 0 0 0,4-43 0 0 0,-9 30-47 0 0,-1 0 1 0 0,-2-1 0 0 0,-1 1-1 0 0,-3 0 1 0 0,0 1 0 0 0,-3 0 0 0 0,-20-58-1 0 0,11 50-41 0 0,-2 0-1 0 0,-2 1 1 0 0,-2 1-1 0 0,-1 2 1 0 0,-47-59-1 0 0,54 78 61 0 0,-1 1-1 0 0,-1 0 1 0 0,-1 2-1 0 0,-1 0 0 0 0,0 1 1 0 0,-1 1-1 0 0,-28-14 1 0 0,38 24-2 0 0,0 0 1 0 0,-1 1-1 0 0,1 1 0 0 0,-1 0 1 0 0,0 1-1 0 0,-1 1 1 0 0,1 0-1 0 0,-1 1 1 0 0,1 0-1 0 0,-1 2 1 0 0,0-1-1 0 0,1 2 1 0 0,-1 0-1 0 0,0 0 0 0 0,-22 7 1 0 0,17-2 12 0 0,1 1 1 0 0,0 1-1 0 0,0 1 1 0 0,1 0-1 0 0,0 1 1 0 0,1 1-1 0 0,0 1 1 0 0,1 1-1 0 0,0 0 1 0 0,1 1-1 0 0,-15 17 1 0 0,12-10-21 0 0,0 2 1 0 0,2 0 0 0 0,0 0 0 0 0,2 1 0 0 0,1 1-1 0 0,0 1 1 0 0,-13 43 0 0 0,15-35-171 0 0,3 2 1 0 0,0-1-1 0 0,3 1 0 0 0,1 0 0 0 0,1 1 1 0 0,3-1-1 0 0,0 0 0 0 0,7 37 0 0 0,-4-53-244 0 0,1 0-1 0 0,2 0 1 0 0,0 0-1 0 0,1-1 1 0 0,1 0-1 0 0,0 0 0 0 0,2-1 1 0 0,16 25-1 0 0,-14-28-652 0 0,0 1 0 0 0,0-1-1 0 0,2-1 1 0 0,0-1 0 0 0,18 15-1 0 0,-25-23 113 0 0,0 0 0 0 0,1 0 0 0 0,8 4-1 0 0,35 9-3700 0 0</inkml:trace>
</inkml:ink>
</file>

<file path=ppt/ink/ink2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7:07:42.0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239 616 10165 0 0,'-16'1'3551'0'0,"-5"0"-2828"0"0,-9 1-52 0 0,-33 6 0 0 0,52-6-568 0 0,-38 8 158 0 0,45-9-128 0 0,-1 1 1 0 0,0 0-1 0 0,1 0 1 0 0,-1 0-1 0 0,1 0 1 0 0,0 1-1 0 0,-7 4 1 0 0,10-7-107 0 0,1 1 0 0 0,0-1-1 0 0,-1 0 1 0 0,1 0 0 0 0,-1 1 0 0 0,1-1 0 0 0,0 0 0 0 0,-1 1 0 0 0,1-1-1 0 0,0 0 1 0 0,-1 1 0 0 0,1-1 0 0 0,0 1 0 0 0,-1-1 0 0 0,1 1-1 0 0,0-1 1 0 0,0 1 0 0 0,0-1 0 0 0,-1 1 0 0 0,1-1 0 0 0,0 1 0 0 0,0-1-1 0 0,0 1 1 0 0,0-1 0 0 0,0 1 0 0 0,0-1 0 0 0,0 1 0 0 0,0-1-1 0 0,0 1 1 0 0,0-1 0 0 0,0 1 0 0 0,1-1 0 0 0,-1 1 0 0 0,0-1-1 0 0,0 1 1 0 0,0-1 0 0 0,1 1 0 0 0,-1-1 0 0 0,0 0 0 0 0,0 1 0 0 0,1-1-1 0 0,-1 1 1 0 0,0-1 0 0 0,1 0 0 0 0,0 1 0 0 0,2 1 49 0 0,0 0 0 0 0,0 0-1 0 0,0 0 1 0 0,0-1 0 0 0,5 2 0 0 0,-7-3-71 0 0,22 8 292 0 0,0-1 0 0 0,1-1-1 0 0,0-2 1 0 0,0 0 0 0 0,27 0 0 0 0,126-5 455 0 0,-174 1-748 0 0,287-24 243 0 0,2-14-171 0 0,-212 26-34 0 0,547-77 94 0 0,373-51 875 0 0,6 35 328 0 0,475 39-1072 0 0,0 69 150 0 0,-862-1-541 0 0,-596-2 99 0 0,5 0-136 0 0,-1 0-1 0 0,0-2 1 0 0,50-11 0 0 0,-75 13 127 0 0,-1 0 0 0 0,0 0 1 0 0,1-1-1 0 0,-1 1 1 0 0,0 0-1 0 0,0-1 1 0 0,0 0-1 0 0,1 1 1 0 0,-1-1-1 0 0,0 1 1 0 0,0-1-1 0 0,0 0 1 0 0,0 0-1 0 0,0 0 1 0 0,0 0-1 0 0,0 0 1 0 0,0 0-1 0 0,0 0 1 0 0,-1 0-1 0 0,2-1 0 0 0,-2 1-9 0 0,0 0 0 0 0,0-1-1 0 0,0 1 1 0 0,0 0-1 0 0,0 0 1 0 0,0 0-1 0 0,0 0 1 0 0,0 0-1 0 0,0 0 1 0 0,0 0-1 0 0,-1 0 1 0 0,1 0-1 0 0,0 0 1 0 0,-1 0 0 0 0,1 0-1 0 0,-1 0 1 0 0,1 0-1 0 0,-2-2 1 0 0,-3-3-245 0 0,-1-1 0 0 0,1 1 0 0 0,-1 0 0 0 0,-12-8 1 0 0,-11-6-1566 0 0,0 1 1 0 0,-44-21 0 0 0,52 30 569 0 0,-40-21-3995 0 0,-30-14-2233 0 0</inkml:trace>
</inkml:ink>
</file>

<file path=ppt/ink/ink2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7:07:45.0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3349 5436 0 0,'0'0'1811'0'0,"15"-2"-1234"0"0,3-1-349 0 0,-2 1 126 0 0,0-1 1 0 0,20-5-1 0 0,95-37 4418 0 0,-103 34-4264 0 0,144-38 1425 0 0,-100 31-1663 0 0,-61 15-208 0 0,18-5 163 0 0,0 1-1 0 0,1 1 1 0 0,56-4-1 0 0,-49 9-123 0 0,0-2-1 0 0,49-10 1 0 0,71-24 288 0 0,56 0 232 0 0,-133 26-577 0 0,125-30 93 0 0,-24 4 176 0 0,42 11-187 0 0,-100 11-42 0 0,-24 2-65 0 0,-12 3 65 0 0,143-36 1 0 0,-179 30-19 0 0,-1-2 1 0 0,73-39-1 0 0,-90 41-39 0 0,-1 0 23 0 0,-1-1 1 0 0,-1-1-1 0 0,29-24 1 0 0,-40 27-33 0 0,-1-2 0 0 0,0 0 0 0 0,-1 0 0 0 0,-1-2 0 0 0,17-26 0 0 0,112-200 426 0 0,-21 45-281 0 0,-58 99-73 0 0,17-35-18 0 0,35-57 262 0 0,-51 97-155 0 0,41-63 118 0 0,-32 48-300 0 0,-47 72 20 0 0,-2 0 0 0 0,-2-2 0 0 0,31-65 0 0 0,-24 32 8 0 0,4 2 0 0 0,3 2 0 0 0,79-106-1 0 0,-71 115 16 0 0,34-49 63 0 0,-47 55-70 0 0,52-76 156 0 0,-73 115-168 0 0,0 0-1 0 0,2 1 1 0 0,-1 1 0 0 0,2 0-1 0 0,28-20 1 0 0,12-1 72 0 0,3 1 1 0 0,89-37-1 0 0,-103 54-22 0 0,0 2-1 0 0,1 2 0 0 0,0 1 1 0 0,60-6-1 0 0,106 3 623 0 0,-162 15-631 0 0,-1 3 0 0 0,64 10-1 0 0,-82-7-11 0 0,0 2 0 0 0,-1 1 0 0 0,1 1 0 0 0,-2 2 0 0 0,0 1 0 0 0,0 1 0 0 0,-1 1 0 0 0,-1 2 0 0 0,25 20 0 0 0,-43-31-15 0 0,209 151 484 0 0,-191-139-481 0 0,-1 2 1 0 0,0 1-1 0 0,-2 1 0 0 0,0 1 0 0 0,-2 1 0 0 0,-1 1 0 0 0,-1 1 0 0 0,-1 0 1 0 0,18 34-1 0 0,-10-13-12 0 0,1-1 1 0 0,3-1 0 0 0,61 69-1 0 0,-36-56 7 0 0,-5-6 34 0 0,74 97 0 0 0,-95-108-25 0 0,1-1 0 0 0,3-2 0 0 0,1-1 0 0 0,2-2-1 0 0,61 46 1 0 0,222 160 102 0 0,-268-201-110 0 0,7 1-33 0 0,2-1 0 0 0,1-4-1 0 0,88 38 1 0 0,210 60-47 0 0,21-28 47 0 0,6-22-490 0 0,76 18-1685 0 0,-325-70 840 0 0,-126-31-48 0 0,-12-2 1284 0 0,-1 0-1 0 0,1 1 1 0 0,0-1 0 0 0,-1 1 0 0 0,1-1 0 0 0,0 1 0 0 0,-1-1-1 0 0,1 1 1 0 0,-1 0 0 0 0,1-1 0 0 0,0 1 0 0 0,-1 0 0 0 0,1-1-1 0 0,-1 1 1 0 0,0 0 0 0 0,1-1 0 0 0,-1 1 0 0 0,0 0 0 0 0,-10-6-908 0 0,1 2 1 0 0,-1-1-1 0 0,0 2 1 0 0,0 0-1 0 0,-1 0 1 0 0,1 0-1 0 0,-1 2 1 0 0,-17-1-1 0 0,-10-3-3105 0 0,-29-4-1620 0 0</inkml:trace>
</inkml:ink>
</file>

<file path=ppt/ink/ink2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7:07:48.3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8016 160 548 0 0,'0'0'5321'0'0,"-2"-13"-4854"0"0,-6-39-70 0 0,6 16 1371 0 0,2 34-1707 0 0,0 1 1 0 0,0 0 0 0 0,1-1-1 0 0,-1 1 1 0 0,0 0 0 0 0,-1 0-1 0 0,1-1 1 0 0,0 1 0 0 0,0 0-1 0 0,0 0 1 0 0,-1-1-1 0 0,1 1 1 0 0,-1 0 0 0 0,1 0-1 0 0,-1 0 1 0 0,1 0 0 0 0,-1-1-1 0 0,0 1 1 0 0,1 0 0 0 0,-1 0-1 0 0,0 0 1 0 0,0 0-1 0 0,0 1 1 0 0,0-1 0 0 0,0 0-1 0 0,0 0 1 0 0,0 0 0 0 0,-2 0-1 0 0,-2-3 94 0 0,-1 1 0 0 0,1 0-1 0 0,-1 1 1 0 0,0-1 0 0 0,0 1-1 0 0,0 0 1 0 0,0 1-1 0 0,0 0 1 0 0,-10-2 0 0 0,-8 2 657 0 0,-29 1 1 0 0,23 0-244 0 0,27 0-533 0 0,-18 0 509 0 0,-38 5 0 0 0,51-4-432 0 0,1 1-1 0 0,-1 0 0 0 0,1 0 0 0 0,0 1 1 0 0,-1 0-1 0 0,1 0 0 0 0,0 1 0 0 0,-9 5 0 0 0,-54 36 649 0 0,-19 13 134 0 0,30-5-276 0 0,20-18-222 0 0,4-6-192 0 0,9-8-75 0 0,2 1-1 0 0,-27 29 0 0 0,41-38-11 0 0,0 1-1 0 0,1 0 1 0 0,-14 30-1 0 0,-13 48 134 0 0,29-66-114 0 0,0 1 1 0 0,2 0-1 0 0,-2 39 0 0 0,-5 30 177 0 0,6-53-141 0 0,-2 58 1 0 0,-1 9 27 0 0,4-85-114 0 0,-1-1-1 0 0,-1 0 1 0 0,-19 42 0 0 0,-4 13 124 0 0,17-37-71 0 0,-33 98 192 0 0,39-123-267 0 0,0-1-1 0 0,-1 1 1 0 0,-1-2 0 0 0,-12 18-1 0 0,-48 53 97 0 0,33-42-40 0 0,-167 181 306 0 0,101-120-253 0 0,61-59-83 0 0,-2-3 1 0 0,-79 62-1 0 0,-31-9 136 0 0,50-33-138 0 0,-102 68 131 0 0,154-101-137 0 0,-2-2-1 0 0,0-3 1 0 0,-100 33-1 0 0,-162 25 9 0 0,224-61-4 0 0,-394 73 305 0 0,281-60-267 0 0,151-25-103 0 0,-26 3-3 0 0,1 4 1 0 0,-84 29 0 0 0,-121 50-20 0 0,276-94 0 0 0,-73 26 7 0 0,-91 26-2 0 0,-102 7-6 0 0,49-12 11 0 0,68 3-47 0 0,14-3 29 0 0,64-29 21 0 0,-124 39 10 0 0,124-35-25 0 0,-145 27-1 0 0,-85-9-51 0 0,-46-27 25 0 0,306-13 19 0 0,-1 3 0 0 0,0 3 1 0 0,-65 17-1 0 0,-54 9-3 0 0,-27-2-43 0 0,138-20 29 0 0,-76 28-1 0 0,70-18 80 0 0,-1-1 0 0 0,-114 19 1 0 0,133-33-114 0 0,-75 22 0 0 0,-49 16-67 0 0,162-43-239 0 0,1-1 0 0 0,0 0 1 0 0,-1 0-1 0 0,-10 0 0 0 0,24-10-2037 0 0,6 0 1378 0 0,1-1 0 0 0,1 2 0 0 0,-1 0 0 0 0,22-8 0 0 0,64-18-3475 0 0,-89 30 3878 0 0,50-15-3766 0 0,20-6-1428 0 0</inkml:trace>
</inkml:ink>
</file>

<file path=ppt/ink/ink2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7:07:48.9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1 260 0 0,'0'0'143'0'0,"14"2"-273"0"0,-4-1 125 0 0,6 2 5 0 0,1 0 0 0 0,-1-2 0 0 0,30 0 0 0 0,-8-5-59 0 0,-37 4 261 0 0,-18 0 4183 0 0,13 0-4430 0 0,1 0 0 0 0,0 0 0 0 0,0 1-1 0 0,0-1 1 0 0,0 1 0 0 0,0 0 0 0 0,0-1-1 0 0,0 1 1 0 0,0 1 0 0 0,1-1 0 0 0,-1 0-1 0 0,0 1 1 0 0,1 0 0 0 0,-4 2 0 0 0,3-1-361 0 0,-1 0 0 0 0,1 0 0 0 0,0 1 0 0 0,1 0 0 0 0,-1-1 0 0 0,1 1 0 0 0,-1 0 0 0 0,1 0 0 0 0,-2 5 0 0 0,0 1 348 0 0</inkml:trace>
</inkml:ink>
</file>

<file path=ppt/ink/ink2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7:07:49.4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2868 0 768 0 0,'0'0'4448'0'0,"-13"6"-3937"0"0,-38 16 57 0 0,49-21-245 0 0,-1 1-1 0 0,0-1 1 0 0,1 0 0 0 0,-1 1-1 0 0,1-1 1 0 0,-1 1 0 0 0,1 0-1 0 0,0 0 1 0 0,0 0-1 0 0,-4 4 1 0 0,-5 4 869 0 0,-14 3-258 0 0,1-1 1 0 0,-2-1-1 0 0,1-1 1 0 0,-40 10 0 0 0,-112 15 1037 0 0,91-21-1301 0 0,-260 46 792 0 0,-4 0-832 0 0,4 17 40 0 0,19 17 139 0 0,7 27 1025 0 0,107-11-1951 0 0,7 14 50 0 0,51-31-205 0 0,84-57-1694 0 0,100-35-5588 0 0,-18-1 6423 0 0,-5 1-89 0 0,1-1 1 0 0,-1 0-1 0 0,0-1 1 0 0,12-2 0 0 0,25-11-4715 0 0</inkml:trace>
</inkml:ink>
</file>

<file path=ppt/ink/ink2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7:07:50.5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1252 0 0,'0'0'13621'0'0,"15"1"-13070"0"0,109 9 627 0 0,-63-7-242 0 0,84 7 364 0 0,332 33-187 0 0,3-36-636 0 0,-181-14 61 0 0,-1 0 70 0 0,356 9 190 0 0,-640-2-783 0 0,-1-1 0 0 0,19-3 0 0 0,-27 1-140 0 0,-7 1-411 0 0,-9-3-295 0 0,-7 2-247 0 0,0 1 1 0 0,0 0-1 0 0,-20 1 1 0 0,-18-1-3630 0 0,-26-4-1524 0 0</inkml:trace>
</inkml:ink>
</file>

<file path=ppt/ink/ink2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7:07:52.1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1708 491 156 0 0,'0'0'4169'0'0,"-1"-14"-3478"0"0,0-5-428 0 0,-4-41 752 0 0,5 57-891 0 0,0 1 1 0 0,-1-1-1 0 0,0 1 1 0 0,1 0-1 0 0,-1-1 1 0 0,0 1-1 0 0,0 0 0 0 0,0 0 1 0 0,-1-1-1 0 0,1 1 1 0 0,0 0-1 0 0,-1 0 1 0 0,0 0-1 0 0,1 1 0 0 0,-1-1 1 0 0,0 0-1 0 0,0 1 1 0 0,0-1-1 0 0,0 1 1 0 0,0-1-1 0 0,0 1 1 0 0,0 0-1 0 0,0 0 0 0 0,-1 0 1 0 0,1 0-1 0 0,-4-1 1 0 0,-6 0 164 0 0,0 0 0 0 0,0 0-1 0 0,0 1 1 0 0,-17 1 0 0 0,5 0-29 0 0,-185-19 1858 0 0,-66-1-1121 0 0,255 20-919 0 0,-179 7 732 0 0,175-4-694 0 0,0 1 1 0 0,1 1-1 0 0,0 1 1 0 0,0 1-1 0 0,0 1 1 0 0,-28 14-1 0 0,20-4 5 0 0,0 1 1 0 0,2 2-1 0 0,0 0 0 0 0,1 2 1 0 0,1 1-1 0 0,2 2 0 0 0,-38 47 0 0 0,23-20 124 0 0,4 1-1 0 0,1 3 0 0 0,-34 77 1 0 0,24-29 38 0 0,5 2 1 0 0,4 1-1 0 0,-38 204 1 0 0,63-243-56 0 0,3 2 0 0 0,4-1 0 0 0,4 95 0 0 0,8-64-85 0 0,36 172 0 0 0,-31-218-126 0 0,2-1-1 0 0,3 0 1 0 0,25 54 0 0 0,-26-75-15 0 0,0 1 0 0 0,3-2 0 0 0,0-1 0 0 0,2 0 0 0 0,41 43 0 0 0,-18-28 22 0 0,3-3 0 0 0,2-1 0 0 0,2-3 0 0 0,1-2 0 0 0,1-2 0 0 0,3-3 0 0 0,0-2 0 0 0,2-3 0 0 0,1-2 0 0 0,1-3 0 0 0,105 23 0 0 0,-87-30 36 0 0,121 7 0 0 0,83-18 74 0 0,-160-11-86 0 0,1-6 0 0 0,-2-5 1 0 0,124-35-1 0 0,-143 24-26 0 0,-2-5 0 0 0,-2-4 0 0 0,-1-4 0 0 0,-2-5 0 0 0,-2-4-1 0 0,-3-4 1 0 0,98-76 0 0 0,105-112-42 0 0,-240 191 40 0 0,-2-2-1 0 0,-3-2 0 0 0,47-70 1 0 0,-76 95-10 0 0,-1 0 0 0 0,-1-2 1 0 0,-2 0-1 0 0,-2-1 1 0 0,0-1-1 0 0,-3 0 1 0 0,-1-1-1 0 0,-1 0 0 0 0,-2 0 1 0 0,3-48-1 0 0,-8 37-13 0 0,-3 1 0 0 0,-1 0 0 0 0,-2-1-1 0 0,-3 1 1 0 0,-1 0 0 0 0,-2 1 0 0 0,-23-60-1 0 0,7 36-8 0 0,-3 1 1 0 0,-3 2-1 0 0,-3 1 0 0 0,-2 2 0 0 0,-4 1 0 0 0,-2 3 0 0 0,-2 1 0 0 0,-86-84 1 0 0,29 50-22 0 0,-3 4 1 0 0,-5 5-1 0 0,-3 4 0 0 0,-170-88 1 0 0,225 137 22 0 0,-1 4 0 0 0,-1 2 0 0 0,0 2 0 0 0,-2 3 0 0 0,-1 3 0 0 0,0 3 0 0 0,-88-7 0 0 0,106 16-4 0 0,0 3-1 0 0,0 1 1 0 0,0 3-1 0 0,0 1 1 0 0,1 2 0 0 0,-50 14-1 0 0,55-8-36 0 0,1 2 0 0 0,0 1-1 0 0,1 2 1 0 0,1 2-1 0 0,0 1 1 0 0,-51 39 0 0 0,43-24-167 0 0,2 3 1 0 0,1 1-1 0 0,1 2 1 0 0,-37 51-1 0 0,22-16-1104 0 0,-79 144-1 0 0,-14 88-3713 0 0,99-192 1400 0 0,-12 34-2373 0 0</inkml:trace>
</inkml:ink>
</file>

<file path=ppt/ink/ink2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7:07:53.3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47 0 9641 0 0,'0'0'5802'0'0,"-4"18"-5486"0"0,-2 5-157 0 0,-2 9 322 0 0,-7 50 0 0 0,2 86 357 0 0,12-144-966 0 0,2-1 0 0 0,1 1 0 0 0,1-1 1 0 0,1 0-1 0 0,8 28 0 0 0,-8-40-207 0 0,0 0 0 0 0,1 0 0 0 0,0-1 1 0 0,9 15-1 0 0,-11-20-196 0 0,0-1 1 0 0,0 0 0 0 0,0 0-1 0 0,1-1 1 0 0,-1 1-1 0 0,1-1 1 0 0,0 1-1 0 0,0-1 1 0 0,0-1 0 0 0,0 1-1 0 0,1 0 1 0 0,8 3-1 0 0,6-4-5190 0 0</inkml:trace>
</inkml:ink>
</file>

<file path=ppt/ink/ink2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7:07:53.6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0 352 7989 0 0,'0'0'8086'0'0,"15"-9"-7820"0"0,101-57-31 0 0,-82 47-179 0 0,39-29 0 0 0,-61 40-28 0 0,-1-1-1 0 0,0-1 0 0 0,-1 0 0 0 0,0 0 0 0 0,-1-1 1 0 0,15-22-1 0 0,-21 30-5 0 0,-1-1 0 0 0,0 0 1 0 0,-1 0-1 0 0,1 0 0 0 0,-1 0 1 0 0,1 0-1 0 0,-1 0 0 0 0,0 0 0 0 0,-1-1 1 0 0,1 1-1 0 0,-1 0 0 0 0,0 0 1 0 0,0-1-1 0 0,-1-5 0 0 0,1 7-3 0 0,-1 1-1 0 0,0-1 1 0 0,0 1-1 0 0,0-1 1 0 0,0 1-1 0 0,0 0 1 0 0,0-1-1 0 0,-1 1 1 0 0,1 0-1 0 0,-1 0 1 0 0,1 0-1 0 0,-1 0 1 0 0,0 0 0 0 0,0 0-1 0 0,0 1 1 0 0,0-1-1 0 0,0 1 1 0 0,-1-1-1 0 0,1 1 1 0 0,0 0-1 0 0,-1 0 1 0 0,1 0-1 0 0,0 0 1 0 0,-5-1-1 0 0,0 0 56 0 0,-1 1-1 0 0,0 0 1 0 0,1 0-1 0 0,-1 1 0 0 0,0 0 1 0 0,0 0-1 0 0,1 1 1 0 0,-1 0-1 0 0,0 1 0 0 0,1-1 1 0 0,-1 1-1 0 0,1 1 1 0 0,0-1-1 0 0,-1 1 1 0 0,1 1-1 0 0,-9 5 0 0 0,4-2 20 0 0,0 1-1 0 0,1 0 1 0 0,0 1-1 0 0,1 1 1 0 0,0-1 0 0 0,1 1-1 0 0,-1 1 1 0 0,-9 15-1 0 0,15-20-71 0 0,1 0 0 0 0,0 0 0 0 0,0 0 0 0 0,0 0 0 0 0,1 1 0 0 0,0-1 0 0 0,-2 13 0 0 0,3-15-24 0 0,1-1 0 0 0,0 1 0 0 0,-1-1 0 0 0,2 0 0 0 0,-1 1-1 0 0,0-1 1 0 0,1 1 0 0 0,-1-1 0 0 0,1 1 0 0 0,0-1 0 0 0,0 0-1 0 0,0 0 1 0 0,1 1 0 0 0,-1-1 0 0 0,1 0 0 0 0,-1 0 0 0 0,3 3-1 0 0,4 1-15 0 0,-1 1 0 0 0,1-1-1 0 0,0-1 1 0 0,0 1 0 0 0,1-2-1 0 0,0 1 1 0 0,0-1 0 0 0,1 0-1 0 0,12 4 1 0 0,-2-1-233 0 0,0-2-1 0 0,1 0 1 0 0,34 4-1 0 0,-29-7-539 0 0,0-1 0 0 0,0-1 0 0 0,29-4 0 0 0,-38 1-1101 0 0,1 0 0 0 0,32-11 0 0 0,-22 1-2379 0 0,1-9-1138 0 0</inkml:trace>
</inkml:ink>
</file>

<file path=ppt/ink/ink2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7:07:53.9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7917 0 0,'0'0'12039'0'0,"6"7"-11487"0"0,15 20-361 0 0,-1 1 1 0 0,-1 1-1 0 0,15 32 0 0 0,30 45-230 0 0,-31-60-900 0 0,2-3 1 0 0,60 60-1 0 0,-85-93 205 0 0,23 23-779 0 0,-20-15-1485 0 0,-5 0-3356 0 0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40:02.8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70 420 7621 0 0,'0'0'5980'0'0,"16"12"-4503"0"0,51 43-309 0 0,-62-50-1026 0 0,-1 0 1 0 0,1 0-1 0 0,-1 0 0 0 0,0 0 1 0 0,0 1-1 0 0,0-1 0 0 0,-1 1 1 0 0,0 0-1 0 0,5 13 0 0 0,-2-4 103 0 0,113 304 2755 0 0,-115-306-2935 0 0,2 2 12 0 0,-2 0 0 0 0,1 0-1 0 0,-2 1 1 0 0,0 0 0 0 0,-1-1-1 0 0,0 25 1 0 0,-2-40-69 0 0,0 1 0 0 0,0 0 0 0 0,0-1 0 0 0,0 1 0 0 0,0 0 1 0 0,0 0-1 0 0,0-1 0 0 0,-1 1 0 0 0,1 0 0 0 0,0-1 0 0 0,0 1 0 0 0,-1 0 0 0 0,1-1 0 0 0,-1 1 0 0 0,1 0 0 0 0,0-1 0 0 0,-1 1 1 0 0,1-1-1 0 0,-1 1 0 0 0,1-1 0 0 0,-1 1 0 0 0,0-1 0 0 0,1 1 0 0 0,-1-1 0 0 0,0 1 0 0 0,0-1 6 0 0,-1 0 0 0 0,1 1-1 0 0,0-1 1 0 0,0 0 0 0 0,-1 0 0 0 0,1 0-1 0 0,0 0 1 0 0,-1 0 0 0 0,1 0 0 0 0,0-1-1 0 0,0 1 1 0 0,-1 0 0 0 0,0-1-1 0 0,-3-1 11 0 0,0 0-1 0 0,1 0 0 0 0,-1-1 0 0 0,1 1 0 0 0,0-1 1 0 0,-6-4-1 0 0,-8-11-87 0 0,1-1 0 0 0,1 0 0 0 0,0-1 0 0 0,2 0 0 0 0,0-2 1 0 0,-13-26-1 0 0,2-6-300 0 0,-28-86 0 0 0,-8-82-291 0 0,52 177 615 0 0,2-1 0 0 0,-1-93 0 0 0,8 131 40 0 0,0 0 1 0 0,1-1 0 0 0,0 1-1 0 0,0 0 1 0 0,1 0 0 0 0,0-1-1 0 0,1 1 1 0 0,0 1 0 0 0,0-1-1 0 0,0 0 1 0 0,1 1 0 0 0,0 0-1 0 0,1-1 1 0 0,0 2 0 0 0,0-1-1 0 0,0 1 1 0 0,1-1 0 0 0,-1 1-1 0 0,2 1 1 0 0,-1-1 0 0 0,8-4-1 0 0,-4 3 16 0 0,0 1 1 0 0,1 0-1 0 0,0 0 0 0 0,0 1 0 0 0,0 0 0 0 0,1 1 1 0 0,-1 1-1 0 0,17-3 0 0 0,-23 5-5 0 0,1 0 1 0 0,0 1-1 0 0,0-1 0 0 0,0 1 0 0 0,0 1 1 0 0,0-1-1 0 0,0 1 0 0 0,-1 0 1 0 0,1 1-1 0 0,0-1 0 0 0,-1 1 0 0 0,1 0 1 0 0,-1 0-1 0 0,1 1 0 0 0,-1 0 0 0 0,0 0 1 0 0,0 0-1 0 0,0 0 0 0 0,4 5 1 0 0,-1 0 23 0 0,-1 0 1 0 0,0 0 0 0 0,-1 1 0 0 0,0-1-1 0 0,0 1 1 0 0,-1 1 0 0 0,0-1 0 0 0,0 1 0 0 0,-1 0-1 0 0,-1 0 1 0 0,5 19 0 0 0,-3-6-4 0 0,-2 0 0 0 0,-1 1 0 0 0,-1-1 0 0 0,-2 33 1 0 0,-1-38-92 0 0,0 1 0 0 0,-2-1 0 0 0,0 1 1 0 0,-1-1-1 0 0,-1-1 0 0 0,-10 22 1 0 0,1-8-2313 0 0,0-2 0 0 0,-32 44 0 0 0,35-57-2120 0 0,-1-4-1929 0 0</inkml:trace>
</inkml:ink>
</file>

<file path=ppt/ink/ink2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7:07:54.1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16 319 3284 0 0,'0'0'10028'0'0,"-4"-13"-8878"0"0,-7-42-271 0 0,11 53-841 0 0,0 1 1 0 0,0-1 0 0 0,0 0 0 0 0,0 1-1 0 0,0-1 1 0 0,1 1 0 0 0,-1-1-1 0 0,0 0 1 0 0,1 1 0 0 0,-1-1 0 0 0,1 1-1 0 0,-1-1 1 0 0,1 1 0 0 0,0-1-1 0 0,0 1 1 0 0,0 0 0 0 0,0-1 0 0 0,0 1-1 0 0,0 0 1 0 0,0 0 0 0 0,0-1-1 0 0,0 1 1 0 0,1 0 0 0 0,-1 0 0 0 0,2-1-1 0 0,2-2 111 0 0,14-11 199 0 0,1 0 1 0 0,0 2-1 0 0,32-17 0 0 0,71-28-414 0 0,-84 41-231 0 0,-9 4-1091 0 0,0 2 0 0 0,47-11 0 0 0,-49 17-2258 0 0,38-4 1 0 0,-52 9 526 0 0</inkml:trace>
</inkml:ink>
</file>

<file path=ppt/ink/ink2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7:07:56.8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498 207 848 0 0,'0'0'7067'0'0,"-1"-11"-6567"0"0,0 1-387 0 0,1-1 182 0 0,-1-1 1 0 0,0 1 0 0 0,-1-1 0 0 0,0 1 0 0 0,-6-14 0 0 0,5 19-142 0 0,0-1 1 0 0,-1 1-1 0 0,0 1 1 0 0,0-1-1 0 0,0 1 0 0 0,-1-1 1 0 0,0 1-1 0 0,0 0 1 0 0,0 1-1 0 0,0-1 0 0 0,-1 1 1 0 0,0 0-1 0 0,0 1 1 0 0,0-1-1 0 0,0 1 0 0 0,-1 1 1 0 0,1-1-1 0 0,-9-1 1 0 0,-1-1 126 0 0,-1 1 1 0 0,0 1 0 0 0,0 1 0 0 0,0 0-1 0 0,-1 2 1 0 0,-20 1 0 0 0,27 0-149 0 0,0 0 0 0 0,0 1 1 0 0,0 1-1 0 0,0 0 0 0 0,1 1 1 0 0,-1 0-1 0 0,1 0 0 0 0,0 1 1 0 0,0 0-1 0 0,1 1 1 0 0,0 0-1 0 0,0 0 0 0 0,0 1 1 0 0,1 0-1 0 0,0 1 0 0 0,0 0 1 0 0,1 0-1 0 0,0 1 0 0 0,0 0 1 0 0,1 0-1 0 0,0 1 0 0 0,0-1 1 0 0,2 1-1 0 0,-1 0 0 0 0,1 1 1 0 0,0-1-1 0 0,1 1 0 0 0,-2 13 1 0 0,2-7-38 0 0,1 1 1 0 0,1-1 0 0 0,0 1-1 0 0,1 0 1 0 0,1-1 0 0 0,1 1-1 0 0,1-1 1 0 0,0 0 0 0 0,1 0-1 0 0,1 0 1 0 0,10 24 0 0 0,-4-16-22 0 0,2-1 1 0 0,1 1-1 0 0,1-2 1 0 0,1 0-1 0 0,1-1 1 0 0,29 30 0 0 0,132 109 157 0 0,-83-78-272 0 0,-91-80 18 0 0,49 48-331 0 0,-48-45 8 0 0,1 0 0 0 0,-1 1 1 0 0,0 0-1 0 0,0 0 1 0 0,-1 0-1 0 0,5 11 0 0 0,-9-17 210 0 0,1-1 0 0 0,-1 1 0 0 0,0-1 0 0 0,1 1 0 0 0,-1 0 0 0 0,0-1 0 0 0,0 1 0 0 0,1 0 0 0 0,-1-1 0 0 0,0 1 0 0 0,0 0-1 0 0,0-1 1 0 0,0 1 0 0 0,0 0 0 0 0,0 0 0 0 0,0-1 0 0 0,0 1 0 0 0,0 0 0 0 0,0-1 0 0 0,-1 1 0 0 0,1 0 0 0 0,0-1 0 0 0,0 1 0 0 0,-1 0 0 0 0,1-1 0 0 0,0 1-1 0 0,-1-1 1 0 0,1 1 0 0 0,0 0 0 0 0,-1-1 0 0 0,1 1 0 0 0,-1-1 0 0 0,1 1 0 0 0,-1-1 0 0 0,1 0 0 0 0,-1 1 0 0 0,1-1 0 0 0,-1 1 0 0 0,0-1 0 0 0,1 0-1 0 0,-1 0 1 0 0,0 1 0 0 0,1-1 0 0 0,-1 0 0 0 0,0 0 0 0 0,1 0 0 0 0,-1 1 0 0 0,0-1 0 0 0,1 0 0 0 0,-1 0 0 0 0,0 0 0 0 0,0-1 0 0 0,-6 1-764 0 0,1 0 0 0 0,-1-1 0 0 0,1 0 0 0 0,-10-3 0 0 0,-2-1-199 0 0,1-1-1 0 0,-1-1 1 0 0,-21-13 0 0 0,-49-32 5030 0 0,81 48-3165 0 0,3 1-501 0 0,-4-1 596 0 0,1-1 1 0 0,0 0 0 0 0,0 0-1 0 0,0-1 1 0 0,-7-7 0 0 0,13 11-699 0 0,0 0 0 0 0,-1 1 1 0 0,1-1-1 0 0,0 0 0 0 0,0 0 1 0 0,0 0-1 0 0,0 0 0 0 0,0 0 1 0 0,0 0-1 0 0,1 0 0 0 0,-1-1 1 0 0,1 1-1 0 0,-1 0 0 0 0,1 0 1 0 0,0 0-1 0 0,0-1 0 0 0,0 1 1 0 0,0 0-1 0 0,0 0 0 0 0,1-1 1 0 0,-1 1-1 0 0,1 0 0 0 0,-1 0 1 0 0,1 0-1 0 0,0 0 0 0 0,1-2 1 0 0,2-4-5 0 0,0 1 1 0 0,1-1 0 0 0,0 1-1 0 0,0 1 1 0 0,1-1 0 0 0,0 1 0 0 0,8-7-1 0 0,51-37 302 0 0,-53 42-395 0 0,189-119 9 0 0,-112 76-2911 0 0,-13 7-3850 0 0,-59 34 3370 0 0,2-7-1553 0 0</inkml:trace>
</inkml:ink>
</file>

<file path=ppt/ink/ink2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7:07:57.1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 85 3524 0 0,'0'0'7652'0'0,"-1"-13"-6019"0"0,-3-38-105 0 0,3 38-822 0 0,2 5 3818 0 0,3 17-4289 0 0,24 38 634 0 0,21 55 0 0 0,8 15-939 0 0,-45-96-33 0 0,1 0 0 0 0,1-1 0 0 0,22 24 1 0 0,89 75-2717 0 0,-69-72-3521 0 0,-40-34 3157 0 0,-5-5-2786 0 0</inkml:trace>
</inkml:ink>
</file>

<file path=ppt/ink/ink2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7:07:57.3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47 307 10517 0 0,'0'0'4545'0'0,"-8"-14"-3484"0"0,-23-44 20 0 0,29 56-1033 0 0,1 0 1 0 0,1 0-1 0 0,-1 1 0 0 0,0-1 0 0 0,0 0 0 0 0,1-1 0 0 0,-1 1 1 0 0,1 0-1 0 0,0 0 0 0 0,-1 0 0 0 0,1 0 0 0 0,0 0 0 0 0,0 0 1 0 0,0 0-1 0 0,1-1 0 0 0,-1 1 0 0 0,0 0 0 0 0,1 0 0 0 0,0 0 1 0 0,-1 0-1 0 0,1 0 0 0 0,0 0 0 0 0,0 0 0 0 0,0 1 1 0 0,2-4-1 0 0,0 0 26 0 0,5-7-35 0 0,0 1-1 0 0,1 0 1 0 0,0 0-1 0 0,0 1 1 0 0,1 0-1 0 0,1 1 1 0 0,0 0-1 0 0,0 1 1 0 0,0 0 0 0 0,22-10-1 0 0,-13 8-407 0 0,1 1 0 0 0,0 0-1 0 0,0 2 1 0 0,0 1 0 0 0,45-7 0 0 0,-38 10-1904 0 0,32 2 0 0 0,-41 1 356 0 0,10 0-2607 0 0</inkml:trace>
</inkml:ink>
</file>

<file path=ppt/ink/ink2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7:07:57.6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398 32 10153 0 0,'0'0'2197'0'0,"-14"-5"-812"0"0,1 0-1065 0 0,3 0-35 0 0,-1 2 0 0 0,1 0 0 0 0,0 0 1 0 0,-1 0-1 0 0,1 2 0 0 0,-21-2 0 0 0,6 2 537 0 0,-1 2-1 0 0,-49 7 0 0 0,62-5-662 0 0,-1 0 0 0 0,1 1 0 0 0,0 0 0 0 0,0 1 0 0 0,1 1 0 0 0,0 0 0 0 0,-15 9 0 0 0,23-12-117 0 0,1-1 1 0 0,0 0-1 0 0,0 1 0 0 0,0-1 1 0 0,1 1-1 0 0,-1 0 0 0 0,1 0 1 0 0,-4 6-1 0 0,5-7-39 0 0,0-1 1 0 0,1 0-1 0 0,-1 1 0 0 0,0-1 0 0 0,1 1 0 0 0,0-1 1 0 0,-1 1-1 0 0,1-1 0 0 0,0 1 0 0 0,0-1 1 0 0,0 1-1 0 0,0-1 0 0 0,0 1 0 0 0,0-1 0 0 0,0 1 1 0 0,1-1-1 0 0,-1 1 0 0 0,1-1 0 0 0,-1 1 1 0 0,1-1-1 0 0,-1 1 0 0 0,1-1 0 0 0,0 0 0 0 0,-1 1 1 0 0,3 1-1 0 0,1 2 2 0 0,0-1 0 0 0,-1-1-1 0 0,2 1 1 0 0,-1-1 0 0 0,0 1 0 0 0,9 4 0 0 0,33 15 27 0 0,-34-17-33 0 0,152 59 2 0 0,-17-7-13 0 0,-120-46 11 0 0,0 2 0 0 0,-1 1 0 0 0,29 22 1 0 0,-48-32 6 0 0,-1 0 1 0 0,0 0-1 0 0,0 1 1 0 0,-1-1 0 0 0,0 1-1 0 0,0 0 1 0 0,0 1 0 0 0,4 8-1 0 0,-7-12 8 0 0,-1 0-1 0 0,0 0 1 0 0,0 0-1 0 0,0 0 0 0 0,0 0 1 0 0,0 0-1 0 0,-1 0 0 0 0,0 0 1 0 0,1 0-1 0 0,-1 0 0 0 0,0 0 1 0 0,0 1-1 0 0,-1-1 1 0 0,1 0-1 0 0,-1 0 0 0 0,1 0 1 0 0,-1 0-1 0 0,0 0 0 0 0,0 0 1 0 0,-1 0-1 0 0,1-1 0 0 0,0 1 1 0 0,-4 5-1 0 0,-1-1 9 0 0,0 0 0 0 0,-1 0-1 0 0,1 0 1 0 0,-1 0 0 0 0,-1-1 0 0 0,1 0-1 0 0,-1-1 1 0 0,0 0 0 0 0,-1 0-1 0 0,-13 6 1 0 0,9-6-170 0 0,1-1 0 0 0,-1 0 0 0 0,0 0 0 0 0,0-2 0 0 0,0 1 0 0 0,0-2 0 0 0,-16 1 0 0 0,26-2-18 0 0,0 0-1 0 0,-1 0 0 0 0,1-1 0 0 0,-1 1 1 0 0,1-1-1 0 0,0 0 0 0 0,0 0 0 0 0,-1 0 1 0 0,1 0-1 0 0,0 0 0 0 0,-5-4 0 0 0,6 4-269 0 0,1 0 0 0 0,-1-1 0 0 0,0 0-1 0 0,1 1 1 0 0,-1-1 0 0 0,1 0 0 0 0,-1 0-1 0 0,1 0 1 0 0,0 0 0 0 0,0 0 0 0 0,0 0-1 0 0,0 0 1 0 0,0-1 0 0 0,0 1 0 0 0,0 0 0 0 0,1 0-1 0 0,0-1 1 0 0,-1-4 0 0 0,0-23-6001 0 0</inkml:trace>
</inkml:ink>
</file>

<file path=ppt/ink/ink2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7:07:57.9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56 7869 0 0,'0'0'9984'0'0,"15"-10"-8815"0"0,48-29-237 0 0,-62 38-893 0 0,0 0-1 0 0,1 1 0 0 0,-1-1 0 0 0,1 0 0 0 0,0 1 0 0 0,-1-1 0 0 0,1 1 0 0 0,-1-1 0 0 0,1 1 1 0 0,0 0-1 0 0,-1 0 0 0 0,1 0 0 0 0,0 0 0 0 0,0 0 0 0 0,-1 0 0 0 0,1 0 0 0 0,1 1 0 0 0,-1-1 2 0 0,-1 1-1 0 0,0 0 1 0 0,1 0-1 0 0,-1 0 1 0 0,0 0-1 0 0,0 0 1 0 0,0 0-1 0 0,0 0 1 0 0,0 0-1 0 0,0 0 1 0 0,1 2-1 0 0,2 1 68 0 0,3 6 74 0 0,1 0 0 0 0,-2 1 0 0 0,1-1 0 0 0,-2 1 1 0 0,8 18-1 0 0,17 63 87 0 0,-17-46-281 0 0,0-4-37 0 0,55 158-3187 0 0,-63-187 1804 0 0,13 23 0 0 0,4-7-3473 0 0,-9-18 468 0 0,4-9-1588 0 0</inkml:trace>
</inkml:ink>
</file>

<file path=ppt/ink/ink2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7:07:58.2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45 100 9773 0 0,'0'0'10722'0'0,"-9"11"-10695"0"0,2-2-25 0 0,0 0 1 0 0,-12 20-1 0 0,19-28-2 0 0,0 0 1 0 0,-1 0-1 0 0,1 0 0 0 0,0 0 0 0 0,-1 0 0 0 0,1 0 1 0 0,0 0-1 0 0,0 1 0 0 0,0-1 0 0 0,0 0 0 0 0,0 0 0 0 0,0 0 1 0 0,0 0-1 0 0,0 0 0 0 0,1 1 0 0 0,-1-1 0 0 0,0 0 1 0 0,1 0-1 0 0,-1 0 0 0 0,0 0 0 0 0,2 1 0 0 0,0 1 1 0 0,0-1-1 0 0,0 1 1 0 0,0-1-1 0 0,0 0 1 0 0,4 4-1 0 0,0-1 1 0 0,5 4-64 0 0,-1 0-1 0 0,1-1 1 0 0,0 0-1 0 0,1-1 1 0 0,0-1-1 0 0,0 0 1 0 0,0 0-1 0 0,1-1 1 0 0,0 0-1 0 0,0-2 1 0 0,0 1-1 0 0,16 1 1 0 0,-18-3-93 0 0,1-1 0 0 0,0-1 0 0 0,0 0 0 0 0,0 0 0 0 0,0-1 0 0 0,-1 0 0 0 0,1-1 0 0 0,0-1 0 0 0,-1 0 0 0 0,0 0 0 0 0,1-1 0 0 0,-1-1 0 0 0,-1 0 0 0 0,13-7 0 0 0,-10 4-19 0 0,-1-1 0 0 0,0 0 0 0 0,20-21 0 0 0,-28 26 176 0 0,0 0 0 0 0,-1 0 0 0 0,1-1 0 0 0,-1 0 0 0 0,0 1 0 0 0,-1-1 0 0 0,1 0 0 0 0,-1 0 1 0 0,0-1-1 0 0,0 1 0 0 0,-1 0 0 0 0,1-1 0 0 0,0-9 0 0 0,-2 10 12 0 0,1 0 0 0 0,-1 1 0 0 0,-1-1 0 0 0,1 0 0 0 0,-1 0 1 0 0,0 0-1 0 0,0 0 0 0 0,0 0 0 0 0,0 0 0 0 0,-1 1 0 0 0,-2-5 0 0 0,2 5 10 0 0,0 1 0 0 0,-1 0 1 0 0,1 0-1 0 0,0 0 0 0 0,-1 0 0 0 0,0 1 0 0 0,0-1 0 0 0,0 1 0 0 0,0-1 0 0 0,0 1 0 0 0,0 0 1 0 0,-1 0-1 0 0,1 1 0 0 0,-7-4 0 0 0,0 2 128 0 0,0 0 0 0 0,0 1 0 0 0,0 0 0 0 0,-1 0 0 0 0,1 1 0 0 0,0 0 0 0 0,-20 2 0 0 0,24-1-58 0 0,0 1 0 0 0,0 0-1 0 0,0 0 1 0 0,1 1-1 0 0,-1-1 1 0 0,0 1-1 0 0,1 1 1 0 0,-1-1-1 0 0,1 1 1 0 0,-1 0 0 0 0,1 0-1 0 0,0 0 1 0 0,1 1-1 0 0,-9 7 1 0 0,11-9-82 0 0,-1 1 0 0 0,1 0-1 0 0,1 0 1 0 0,-1 0 0 0 0,0 0 0 0 0,1 0 0 0 0,-1 0 0 0 0,1 0-1 0 0,0 0 1 0 0,0 1 0 0 0,0-1 0 0 0,1 0 0 0 0,-1 1 0 0 0,1-1 0 0 0,0 1-1 0 0,0-1 1 0 0,0 0 0 0 0,0 1 0 0 0,1-1 0 0 0,-1 1 0 0 0,1-1 0 0 0,0 0-1 0 0,0 1 1 0 0,0-1 0 0 0,0 0 0 0 0,1 0 0 0 0,2 5 0 0 0,1 1-80 0 0,1 0 1 0 0,0 0 0 0 0,0-1-1 0 0,1 0 1 0 0,0 0-1 0 0,0 0 1 0 0,16 11-1 0 0,-10-9-368 0 0,1 0-1 0 0,1-1 0 0 0,0-1 0 0 0,0-1 0 0 0,0 0 0 0 0,1 0 0 0 0,0-2 0 0 0,33 8 0 0 0,-32-11-773 0 0,0 0-1 0 0,0 0 1 0 0,-1-2 0 0 0,1 0 0 0 0,23-4-1 0 0,-35 3 426 0 0,1 0-1 0 0,-1 0 0 0 0,0 0 0 0 0,6-4 0 0 0,27-14-3614 0 0</inkml:trace>
</inkml:ink>
</file>

<file path=ppt/ink/ink2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7:07:58.6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73 165 2520 0 0,'0'0'16404'0'0,"-12"2"-16117"0"0,2 0-226 0 0,1 0-1 0 0,-19 6 1 0 0,27-7-58 0 0,0-1-1 0 0,0 1 1 0 0,0-1 0 0 0,0 1-1 0 0,1 0 1 0 0,-1 0 0 0 0,0-1-1 0 0,0 1 1 0 0,1 0 0 0 0,-1 0-1 0 0,0 0 1 0 0,1 0 0 0 0,-1 0-1 0 0,1 0 1 0 0,0 0 0 0 0,-1 0-1 0 0,1 0 1 0 0,0 0 0 0 0,-1 0-1 0 0,1 0 1 0 0,0 0 0 0 0,0 0-1 0 0,0 0 1 0 0,0 0 0 0 0,0 0-1 0 0,0 1 1 0 0,0-1 0 0 0,0 0-1 0 0,1 0 1 0 0,-1 0 0 0 0,1 1-1 0 0,0 3-1 0 0,1 0-1 0 0,-1-1 0 0 0,1 0 1 0 0,0 1-1 0 0,3 4 0 0 0,0-3-90 0 0,0 0-1 0 0,0 0 0 0 0,0 0 0 0 0,1 0 0 0 0,-1-1 0 0 0,1 0 0 0 0,1 0 0 0 0,-1 0 0 0 0,1-1 1 0 0,0 0-1 0 0,0 0 0 0 0,0-1 0 0 0,0 0 0 0 0,0 0 0 0 0,1-1 0 0 0,0 0 0 0 0,-1 0 0 0 0,1-1 1 0 0,0 0-1 0 0,0 0 0 0 0,0-1 0 0 0,-1 0 0 0 0,1 0 0 0 0,15-3 0 0 0,-18 2 37 0 0,0-1 1 0 0,-1 1-1 0 0,1-1 0 0 0,-1-1 0 0 0,0 1 1 0 0,0 0-1 0 0,0-1 0 0 0,0 0 0 0 0,0 0 0 0 0,0 0 1 0 0,-1 0-1 0 0,1-1 0 0 0,-1 0 0 0 0,0 1 1 0 0,0-1-1 0 0,0 0 0 0 0,-1 0 0 0 0,1-1 0 0 0,1-4 1 0 0,0-1 450 0 0,-1 0 0 0 0,0 0 0 0 0,0 0 1 0 0,-1 0-1 0 0,0-1 0 0 0,-1 1 0 0 0,0-19 0 0 0,-1 28-123 0 0,12 2-529 0 0,-7 0 238 0 0,1 1 0 0 0,-1 0 0 0 0,0 0 0 0 0,5 3 1 0 0,14 4-17 0 0,-8-3-160 0 0,1-2 0 0 0,-1 0-1 0 0,23 2 1 0 0,-32-6 201 0 0,0 0-1 0 0,-1 0 1 0 0,1 0 0 0 0,0-1-1 0 0,-1 1 1 0 0,1-2 0 0 0,0 1-1 0 0,-1-1 1 0 0,0 0 0 0 0,1 0-1 0 0,8-5 1 0 0,-6 2 36 0 0,-1 0 0 0 0,1-1-1 0 0,-1 0 1 0 0,0-1 0 0 0,-1 1 0 0 0,14-17-1 0 0,-17 19-53 0 0,-1-1-1 0 0,0 0 0 0 0,0 0 1 0 0,0 0-1 0 0,0 0 1 0 0,-1-1-1 0 0,0 1 0 0 0,0-1 1 0 0,-1 1-1 0 0,1-1 0 0 0,-1 0 1 0 0,0 0-1 0 0,0-9 0 0 0,-1 14-91 0 0,-2-20-355 0 0,2 20 321 0 0,0 1-1 0 0,0-1 1 0 0,0 0 0 0 0,0 1 0 0 0,-1-1-1 0 0,1 1 1 0 0,0-1 0 0 0,0 1 0 0 0,0-1 0 0 0,-1 0-1 0 0,1 1 1 0 0,0-1 0 0 0,-1 1 0 0 0,1-1-1 0 0,0 1 1 0 0,-1-1 0 0 0,1 1 0 0 0,-1 0-1 0 0,1-1 1 0 0,-1 1 0 0 0,1-1 0 0 0,-1 1 0 0 0,1 0-1 0 0,-1 0 1 0 0,1-1 0 0 0,-1 1 0 0 0,1 0-1 0 0,-1 0 1 0 0,-1-1 0 0 0</inkml:trace>
</inkml:ink>
</file>

<file path=ppt/ink/ink2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7:07:59.0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112 197 4424 0 0,'0'0'7086'0'0,"15"-13"-6252"0"0,46-44-137 0 0,-56 52-567 0 0,0 1 0 0 0,-1-1 0 0 0,0 1 0 0 0,1-1 0 0 0,-1-1 0 0 0,-1 1 0 0 0,1-1 0 0 0,2-6 0 0 0,0 1 136 0 0,-4 8-166 0 0,-1 1-1 0 0,0-1 1 0 0,0 1 0 0 0,0-1 0 0 0,0 1 0 0 0,-1-1 0 0 0,1 0 0 0 0,0 1 0 0 0,-1-1-1 0 0,0 0 1 0 0,0 0 0 0 0,0 1 0 0 0,0-4 0 0 0,0 5-56 0 0,-1 0-1 0 0,1 0 1 0 0,-1-1 0 0 0,1 1-1 0 0,-1 0 1 0 0,1 0-1 0 0,-1 0 1 0 0,0 0 0 0 0,1 0-1 0 0,-1 0 1 0 0,0 0 0 0 0,0 0-1 0 0,0 0 1 0 0,0 0 0 0 0,0 1-1 0 0,0-1 1 0 0,0 0 0 0 0,0 1-1 0 0,0-1 1 0 0,0 0-1 0 0,0 1 1 0 0,-1-1 0 0 0,1 1-1 0 0,0 0 1 0 0,0-1 0 0 0,0 1-1 0 0,-1 0 1 0 0,1 0 0 0 0,-2 0-1 0 0,-7-1 72 0 0,0 1-1 0 0,1 0 0 0 0,-1 0 0 0 0,0 1 1 0 0,0 1-1 0 0,0 0 0 0 0,1 0 1 0 0,-1 1-1 0 0,-16 6 0 0 0,19-5-71 0 0,0-1-1 0 0,0 1 0 0 0,0 0 1 0 0,0 0-1 0 0,1 1 1 0 0,-1 0-1 0 0,1 0 0 0 0,0 0 1 0 0,1 1-1 0 0,-1 0 1 0 0,1 0-1 0 0,-7 12 0 0 0,10-15-58 0 0,1-1 0 0 0,-1 1 0 0 0,1 0 0 0 0,0 0 0 0 0,0 1 0 0 0,0-1 0 0 0,0 0 0 0 0,0 0 0 0 0,1 0 0 0 0,-1 1 0 0 0,1-1 0 0 0,0 0 0 0 0,0 0 0 0 0,0 1 0 0 0,1-1 1 0 0,-1 0-1 0 0,1 0 0 0 0,0 1 0 0 0,2 5 0 0 0,-1-4-104 0 0,1 0 1 0 0,0-1 0 0 0,0 1 0 0 0,1-1-1 0 0,-1 0 1 0 0,1 1 0 0 0,0-1 0 0 0,0-1-1 0 0,0 1 1 0 0,1-1 0 0 0,4 4 0 0 0,6 1-724 0 0,0-1 1 0 0,0 0 0 0 0,1 0 0 0 0,-1-2 0 0 0,1 0 0 0 0,1-1 0 0 0,-1 0 0 0 0,20 1 0 0 0,5 0-3715 0 0</inkml:trace>
</inkml:ink>
</file>

<file path=ppt/ink/ink2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7:07:59.3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299 460 4072 0 0,'0'0'5133'0'0,"8"-16"-3281"0"0,26-52-46 0 0,-33 65-1669 0 0,0 1 0 0 0,0-1 0 0 0,0 0 0 0 0,0 1 1 0 0,-1-1-1 0 0,1 0 0 0 0,-1 0 0 0 0,1 0 1 0 0,-1 1-1 0 0,0-1 0 0 0,0 0 0 0 0,-1 0 1 0 0,1 0-1 0 0,0 0 0 0 0,-1 0 0 0 0,0 1 1 0 0,-1-5-1 0 0,0 3 57 0 0,-1 0 1 0 0,1 0 0 0 0,-1 0 0 0 0,0 1-1 0 0,0-1 1 0 0,0 1 0 0 0,-6-4-1 0 0,6 4-44 0 0,-4-3 39 0 0,0 1 1 0 0,-1 0-1 0 0,0 0 1 0 0,0 0-1 0 0,0 1 0 0 0,0 0 1 0 0,-1 1-1 0 0,1 0 1 0 0,-1 1-1 0 0,0-1 1 0 0,0 1-1 0 0,0 1 1 0 0,0 0-1 0 0,0 0 1 0 0,0 1-1 0 0,-13 1 1 0 0,14 0-148 0 0,1-1-1 0 0,-1 2 1 0 0,1-1 0 0 0,-1 1 0 0 0,1 0-1 0 0,-1 0 1 0 0,1 1 0 0 0,0 0 0 0 0,0 1-1 0 0,1-1 1 0 0,-1 1 0 0 0,1 1 0 0 0,-1-1-1 0 0,2 1 1 0 0,-1 0 0 0 0,0 0 0 0 0,1 1-1 0 0,0 0 1 0 0,-8 11 0 0 0,11-14-58 0 0,0 1 0 0 0,0 0 0 0 0,0 0 0 0 0,1 0 0 0 0,-1 0 0 0 0,1 0 0 0 0,0 1 0 0 0,0-1 0 0 0,0 0 0 0 0,1 1 0 0 0,-1-1 0 0 0,1 0-1 0 0,0 1 1 0 0,1-1 0 0 0,-1 1 0 0 0,3 7 0 0 0,-2-8-16 0 0,0-1 0 0 0,1 1-1 0 0,-1-1 1 0 0,1 0 0 0 0,0 0 0 0 0,0 0-1 0 0,0 0 1 0 0,0 0 0 0 0,1 0-1 0 0,-1 0 1 0 0,1-1 0 0 0,-1 1 0 0 0,1-1-1 0 0,0 0 1 0 0,0 0 0 0 0,0 0-1 0 0,1 0 1 0 0,-1 0 0 0 0,0-1-1 0 0,6 2 1 0 0,-3-1-24 0 0,0 0 0 0 0,1 0 0 0 0,-1-1 0 0 0,1 0 0 0 0,0 0 1 0 0,-1-1-1 0 0,1 0 0 0 0,0 0 0 0 0,-1 0 0 0 0,1-1 0 0 0,-1 0 0 0 0,1 0 0 0 0,0-1 0 0 0,-1 0 0 0 0,0 0 0 0 0,0 0 0 0 0,8-5 0 0 0,-5 2 52 0 0,1-1-1 0 0,-1-1 0 0 0,-1 0 0 0 0,1 0 0 0 0,-1-1 1 0 0,0 0-1 0 0,-1 0 0 0 0,0 0 0 0 0,10-16 0 0 0,0-6 430 0 0,-1 0-1 0 0,-2-1 0 0 0,-1-1 1 0 0,-1 0-1 0 0,-2 0 0 0 0,-1-1 1 0 0,-2 0-1 0 0,5-57 0 0 0,-11 79 182 0 0,-3 12-148 0 0,-4 18-55 0 0,4-10-497 0 0,-52 245-666 0 0,5-15-2912 0 0,11-117-3886 0 0,13-58 630 0 0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40:03.1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1 178 10205 0 0,'0'0'4154'0'0,"17"1"-2678"0"0,58 4-395 0 0,-66-5-943 0 0,0 1 1 0 0,-1 1 0 0 0,1-1 0 0 0,-1 2 0 0 0,1-1-1 0 0,-1 1 1 0 0,0 0 0 0 0,0 1 0 0 0,0 0 0 0 0,15 10-1 0 0,-20-13-104 0 0,5 5 68 0 0,1 0 0 0 0,-1 0-1 0 0,0 1 1 0 0,-1 0-1 0 0,0 1 1 0 0,0-1 0 0 0,0 1-1 0 0,-1 1 1 0 0,0-1 0 0 0,-1 1-1 0 0,5 10 1 0 0,-6-12-2 0 0,-1 0 1 0 0,-1 1-1 0 0,1-1 1 0 0,-1 1-1 0 0,0-1 1 0 0,-1 1-1 0 0,0 0 1 0 0,0 0-1 0 0,-1 0 1 0 0,0-1-1 0 0,0 1 1 0 0,-1 0-1 0 0,0 0 1 0 0,0 0-1 0 0,-3 8 1 0 0,-8 9 239 0 0,12-25-327 0 0,-1 1 0 0 0,1-1 1 0 0,0 1-1 0 0,0-1 0 0 0,-1 1 0 0 0,1-1 0 0 0,0 1 0 0 0,-1-1 0 0 0,1 1 0 0 0,0-1 0 0 0,-1 1 0 0 0,1-1 1 0 0,-1 0-1 0 0,1 1 0 0 0,0-1 0 0 0,-1 0 0 0 0,1 0 0 0 0,-1 1 0 0 0,1-1 0 0 0,-1 0 0 0 0,1 0 0 0 0,-1 1 1 0 0,1-1-1 0 0,-1 0 0 0 0,1 0 0 0 0,-1 0 0 0 0,0 0 0 0 0,1 0 0 0 0,-1 0 0 0 0,1 0 0 0 0,-1 0 1 0 0,1 0-1 0 0,-1 0 0 0 0,1 0 0 0 0,-1 0 0 0 0,1-1 0 0 0,-1 1 0 0 0,1 0 0 0 0,-1 0 0 0 0,1-1 0 0 0,-1 1 1 0 0,1 0-1 0 0,-1 0 0 0 0,1-1 0 0 0,-1 1 0 0 0,0-1 0 0 0,-1-2-3 0 0,0-1-1 0 0,0 1 1 0 0,0-1-1 0 0,0 1 1 0 0,0-1-1 0 0,1 0 1 0 0,-1 0-1 0 0,1 0 1 0 0,0 0-1 0 0,0-5 1 0 0,-4-45-171 0 0,4 14-77 0 0,2 0-1 0 0,6-44 1 0 0,-4 63-24 0 0,2-1 1 0 0,0 0-1 0 0,1 1 0 0 0,1 0 1 0 0,14-29-1 0 0,-19 46 109 0 0,0 0 1 0 0,1 0-1 0 0,-1 0 0 0 0,1 0 1 0 0,0 1-1 0 0,0-1 0 0 0,0 1 1 0 0,1 0-1 0 0,-1 0 0 0 0,1 0 1 0 0,0 0-1 0 0,-1 1 0 0 0,1-1 1 0 0,1 1-1 0 0,6-3 0 0 0,-5 3-482 0 0,1 0 0 0 0,-1 1 0 0 0,1 0 0 0 0,-1 0-1 0 0,1 0 1 0 0,-1 1 0 0 0,1 0 0 0 0,-1 1-1 0 0,1-1 1 0 0,10 3 0 0 0,-2 1-2033 0 0,0 1 1 0 0,22 10-1 0 0,-32-13 2078 0 0,18 8-1306 0 0</inkml:trace>
</inkml:ink>
</file>

<file path=ppt/ink/ink2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7:07:59.6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2493 1 12733 0 0,'-14'3'2610'0'0,"-199"45"249"0"0,-476 137-1215 0 0,594-158-1771 0 0,-423 132-966 0 0,10 32-1224 0 0,215-57-3930 0 0,130-53 401 0 0</inkml:trace>
</inkml:ink>
</file>

<file path=ppt/ink/ink2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52:53.3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1 643 3512 0 0,'0'0'9188'0'0,"6"11"-8785"0"0,21 33-16 0 0,-26-42-347 0 0,0-1-1 0 0,0 0 1 0 0,0 0-1 0 0,0 0 1 0 0,0 0 0 0 0,0 0-1 0 0,0-1 1 0 0,1 1-1 0 0,-1 0 1 0 0,0 0 0 0 0,0-1-1 0 0,1 1 1 0 0,-1-1-1 0 0,1 1 1 0 0,-1-1 0 0 0,0 0-1 0 0,1 1 1 0 0,-1-1-1 0 0,1 0 1 0 0,-1 0 0 0 0,1 0-1 0 0,-1 0 1 0 0,0 0-1 0 0,1 0 1 0 0,-1-1 0 0 0,1 1-1 0 0,1-1 1 0 0,2 0 138 0 0,-2 1-92 0 0,0-1 1 0 0,0 0-1 0 0,0 0 1 0 0,0 0 0 0 0,0-1-1 0 0,0 1 1 0 0,0-1-1 0 0,-1 1 1 0 0,1-1-1 0 0,0 0 1 0 0,-1 0 0 0 0,0 0-1 0 0,1-1 1 0 0,-1 1-1 0 0,0 0 1 0 0,0-1-1 0 0,2-4 1 0 0,3-4 91 0 0,0 0 0 0 0,-1 0 0 0 0,4-13 1 0 0,60-177 452 0 0,-47 128-574 0 0,3 1-1 0 0,41-80 0 0 0,-57 133 4 0 0,5-10 123 0 0,25-36 0 0 0,-40 65-192 0 0,0-1 0 0 0,1 1 1 0 0,-1 0-1 0 0,0-1 1 0 0,0 1-1 0 0,1 0 0 0 0,-1-1 1 0 0,0 1-1 0 0,0 0 0 0 0,1 0 1 0 0,-1-1-1 0 0,0 1 1 0 0,1 0-1 0 0,-1 0 0 0 0,0-1 1 0 0,1 1-1 0 0,-1 0 1 0 0,1 0-1 0 0,-1 0 0 0 0,0 0 1 0 0,1-1-1 0 0,3 8-175 0 0,-3 19 3 0 0,-1-19 236 0 0,0 208 310 0 0,-1-92-287 0 0,1-108-75 0 0,3 26 0 0 0,-2-37 11 0 0,0 0-1 0 0,0 0 1 0 0,0 0 0 0 0,0 0 0 0 0,0 0 0 0 0,1-1 0 0 0,0 1 0 0 0,0 0-1 0 0,0-1 1 0 0,0 1 0 0 0,3 3 0 0 0,-4-6 1 0 0,0-1 0 0 0,0 1 0 0 0,0 0 0 0 0,-1-1 0 0 0,1 1 0 0 0,0-1 1 0 0,0 1-1 0 0,0-1 0 0 0,0 1 0 0 0,0-1 0 0 0,0 1 0 0 0,0-1 0 0 0,0 0 0 0 0,0 0 0 0 0,1 0 0 0 0,-1 0 0 0 0,0 1 0 0 0,0-1 0 0 0,0-1 0 0 0,0 1 0 0 0,0 0 1 0 0,0 0-1 0 0,0 0 0 0 0,0 0 0 0 0,0-1 0 0 0,0 1 0 0 0,0-1 0 0 0,0 1 0 0 0,0-1 0 0 0,0 1 0 0 0,1-1 0 0 0,3-2 69 0 0,-1-1 0 0 0,1 1-1 0 0,-1-1 1 0 0,6-6 0 0 0,4-5 23 0 0,-1-2 0 0 0,-1 1 0 0 0,18-34 0 0 0,23-58-1 0 0,-51 102-102 0 0,19-47 325 0 0,-5 96-666 0 0,-10-27 359 0 0,1-1 0 0 0,0-1-1 0 0,0 1 1 0 0,2-1 0 0 0,0-1-1 0 0,0 0 1 0 0,1 0 0 0 0,1 0 0 0 0,20 17-1 0 0,-27-26-115 0 0,1 0 0 0 0,0 0 0 0 0,1 0-1 0 0,-1-1 1 0 0,1 1 0 0 0,-1-1 0 0 0,1-1 0 0 0,12 5-1 0 0,-10-5-575 0 0,0-1-1 0 0,1 0 0 0 0,-1 0 0 0 0,9 0 0 0 0,-10-1-179 0 0,-3 0-106 0 0,-1 0 0 0 0,1 0 0 0 0,0 0 0 0 0,-1-1-1 0 0,6 0 1 0 0,13-7-4524 0 0</inkml:trace>
</inkml:ink>
</file>

<file path=ppt/ink/ink2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52:53.6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1 123 5501 0 0,'0'0'10778'0'0,"16"-10"-10195"0"0,56-32-263 0 0,-61 36-295 0 0,1 1-1 0 0,0 0 0 0 0,1 0 0 0 0,-1 2 1 0 0,1-1-1 0 0,13-1 0 0 0,5-1-24 0 0,-22 4-148 0 0,102-21-249 0 0,-90 20-2641 0 0,31 0-1 0 0,-44 4-951 0 0</inkml:trace>
  <inkml:trace contextRef="#ctx0" brushRef="#br0" timeOffset="1">175 288 2600 0 0,'0'0'14641'0'0,"17"4"-14289"0"0,56 8-75 0 0,-69-11-255 0 0,0-1 0 0 0,0 0 0 0 0,0 0 1 0 0,0-1-1 0 0,-1 1 0 0 0,1-1 0 0 0,0 1 1 0 0,0-1-1 0 0,-1-1 0 0 0,1 1 0 0 0,0 0 1 0 0,6-4-1 0 0,2-2 26 0 0,17-4-44 0 0,-15 6-196 0 0,-1 0-1 0 0,1-1 1 0 0,19-13 0 0 0,-24 11-1057 0 0</inkml:trace>
</inkml:ink>
</file>

<file path=ppt/ink/ink2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52:56.1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 0 3404 0 0,'0'0'13518'0'0,"-1"12"-13146"0"0,-16 196 267 0 0,17-181-657 0 0,-1-16-163 0 0,1 0 0 0 0,0 0 0 0 0,0-1 0 0 0,1 1 0 0 0,1 0 0 0 0,-1 0 0 0 0,2-1 0 0 0,4 13 0 0 0,-6-21-107 0 0,0 1 0 0 0,0-1 1 0 0,0 0-1 0 0,1 0 1 0 0,-1 0-1 0 0,1 0 1 0 0,0 0-1 0 0,3 3 1 0 0,-4-4-278 0 0,0-1-1 0 0,1 1 1 0 0,-1 0 0 0 0,1 0 0 0 0,-1 0 0 0 0,1-1 0 0 0,-1 1 0 0 0,1-1 0 0 0,2 1 0 0 0,14 0-5234 0 0</inkml:trace>
</inkml:ink>
</file>

<file path=ppt/ink/ink2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52:56.4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1 109 6281 0 0,'0'0'10276'0'0,"2"15"-9717"0"0,1 4-408 0 0,-2-6-49 0 0,1 1 0 0 0,1-1-1 0 0,0 0 1 0 0,9 24 0 0 0,-8-29-53 0 0,-1-1 1 0 0,1 1 0 0 0,1-1-1 0 0,0 0 1 0 0,0 0 0 0 0,0-1-1 0 0,1 1 1 0 0,0-1 0 0 0,0-1-1 0 0,0 1 1 0 0,1-1 0 0 0,0 0-1 0 0,0 0 1 0 0,0-1 0 0 0,1 0-1 0 0,-1 0 1 0 0,1-1 0 0 0,11 4-1 0 0,-3-2 9 0 0,0-1 0 0 0,1-1 1 0 0,0 0-1 0 0,-1-2 0 0 0,1 0 0 0 0,0 0 0 0 0,0-2 0 0 0,22-2 0 0 0,-26 0 37 0 0,0 0 0 0 0,0 0 0 0 0,-1-2 0 0 0,0 1 0 0 0,1-2 0 0 0,-2 1 0 0 0,1-2 0 0 0,-1 1 0 0 0,0-2 0 0 0,0 1 0 0 0,-1-2 0 0 0,19-18 0 0 0,-23 21-6 0 0,-1-1-1 0 0,1 1 0 0 0,-1-2 1 0 0,-1 1-1 0 0,0 0 0 0 0,0-1 0 0 0,0 0 1 0 0,-1 1-1 0 0,3-12 0 0 0,-4 13-55 0 0,-1 0 0 0 0,0 0 0 0 0,-1-1 0 0 0,1 1 1 0 0,-1 0-1 0 0,0 0 0 0 0,-1 0 0 0 0,0 0 0 0 0,0 0 0 0 0,0 0 0 0 0,-1 0 0 0 0,1 0 0 0 0,-1 0 0 0 0,-3-5 0 0 0,2 6-46 0 0,0 0-1 0 0,0 0 1 0 0,0 0-1 0 0,0 0 1 0 0,-1 1 0 0 0,0-1-1 0 0,0 1 1 0 0,0 0 0 0 0,0 0-1 0 0,-1 1 1 0 0,-9-7-1 0 0,7 6-20 0 0,-1 1 0 0 0,0-1 0 0 0,0 1 0 0 0,0 0 0 0 0,0 1 0 0 0,0 0 0 0 0,-13-1 0 0 0,7 2-39 0 0,0 0 0 0 0,0 1 0 0 0,0 1 0 0 0,0 0-1 0 0,0 1 1 0 0,1 0 0 0 0,-1 1 0 0 0,0 1-1 0 0,-20 8 1 0 0,25-8-132 0 0,1 0 0 0 0,0 1 0 0 0,1 0 0 0 0,-1 0 0 0 0,1 1 0 0 0,0 0 0 0 0,0 0 0 0 0,0 0 0 0 0,1 1 0 0 0,-8 11 0 0 0,7-7-1750 0 0,0 1 1 0 0,1-1 0 0 0,-10 24-1 0 0,7-10-3655 0 0</inkml:trace>
</inkml:ink>
</file>

<file path=ppt/ink/ink2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52:48.9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361 130 2936 0 0,'0'0'13036'0'0,"1"16"-12251"0"0,1-2-620 0 0,1 15 378 0 0,-1 58 0 0 0,-2-80-426 0 0,-1 0 0 0 0,0 0 1 0 0,0 0-1 0 0,-1 0 0 0 0,0 0 1 0 0,-1 0-1 0 0,1 0 0 0 0,-8 12 1 0 0,8-15-63 0 0,-1 0 1 0 0,0 0-1 0 0,-1 0 1 0 0,1 0-1 0 0,-1 0 1 0 0,1-1 0 0 0,-1 0-1 0 0,0 0 1 0 0,0 0-1 0 0,-1 0 1 0 0,1-1 0 0 0,0 1-1 0 0,-9 2 1 0 0,0-1 0 0 0,1 0 0 0 0,-1-1 0 0 0,-1-1-1 0 0,1 0 1 0 0,0 0 0 0 0,-1-2 0 0 0,1 0 0 0 0,0 0 0 0 0,-1-1 0 0 0,1-1 0 0 0,-15-3 0 0 0,21 3-56 0 0,1 0 0 0 0,0-1 1 0 0,0 1-1 0 0,0-1 0 0 0,0-1 1 0 0,0 1-1 0 0,1-1 1 0 0,-1 0-1 0 0,1 0 0 0 0,0-1 1 0 0,0 1-1 0 0,1-1 0 0 0,-1 0 1 0 0,1 0-1 0 0,0-1 0 0 0,1 1 1 0 0,-1-1-1 0 0,1 0 1 0 0,0 0-1 0 0,1 0 0 0 0,-1 0 1 0 0,1-1-1 0 0,0 1 0 0 0,1-1 1 0 0,-1 1-1 0 0,1-10 1 0 0,0 8-21 0 0,1 0 0 0 0,0 0 1 0 0,0 0-1 0 0,1-1 1 0 0,0 1-1 0 0,0 0 0 0 0,1 0 1 0 0,0 1-1 0 0,0-1 1 0 0,1 0-1 0 0,0 1 0 0 0,1-1 1 0 0,0 1-1 0 0,0 0 1 0 0,0 0-1 0 0,1 0 1 0 0,0 1-1 0 0,0 0 0 0 0,0 0 1 0 0,10-8-1 0 0,-3 4 17 0 0,1-1 1 0 0,0 2-1 0 0,0 0 0 0 0,1 0 0 0 0,0 1 0 0 0,1 1 1 0 0,0 0-1 0 0,0 2 0 0 0,0-1 0 0 0,1 2 0 0 0,25-5 1 0 0,12 2 208 0 0,0 2 0 0 0,63 4 0 0 0,-115 1-204 0 0,38 1 29 0 0,56 11 0 0 0,-38-4-1420 0 0,-24-2-1581 0 0,0 5-3707 0 0,-22-6 1909 0 0</inkml:trace>
</inkml:ink>
</file>

<file path=ppt/ink/ink2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52:49.3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34 8053 0 0,'0'0'9555'0'0,"15"0"-9223"0"0,-3-1-287 0 0,86-5 134 0 0,-4-4-131 0 0,62-6-3531 0 0,-153 16 3076 0 0,10-1-1436 0 0,-17 16-10632 0 0</inkml:trace>
</inkml:ink>
</file>

<file path=ppt/ink/ink2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52:49.5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0 180 9761 0 0,'0'0'7669'0'0,"15"-5"-6936"0"0,88-35 87 0 0,62-16-189 0 0,-108 37-633 0 0,43-11-1109 0 0,-77 23 278 0 0,10-4-3020 0 0,-14-1-4011 0 0</inkml:trace>
</inkml:ink>
</file>

<file path=ppt/ink/ink2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52:49.8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9609 0 0,'0'0'9740'0'0,"6"13"-9421"0"0,1 1-227 0 0,2 4 75 0 0,-1 0-1 0 0,9 30 1 0 0,5 24 396 0 0,-2-8-286 0 0,-2 0 0 0 0,10 80-1 0 0,-27-105-2623 0 0,-1-37 1765 0 0,2-26-16102 0 0</inkml:trace>
</inkml:ink>
</file>

<file path=ppt/ink/ink2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52:57.7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1 544 380 0 0,'0'0'13838'0'0,"4"5"-13245"0"0,-1-2-468 0 0,-3-2-85 0 0,1 1 0 0 0,0-1 0 0 0,0 1 0 0 0,0-1 0 0 0,1 0-1 0 0,-1 0 1 0 0,0 0 0 0 0,0 0 0 0 0,1 0 0 0 0,-1 0 0 0 0,0 0 0 0 0,1 0-1 0 0,-1 0 1 0 0,1 0 0 0 0,-1-1 0 0 0,1 1 0 0 0,0-1 0 0 0,-1 1 0 0 0,1-1-1 0 0,-1 0 1 0 0,1 1 0 0 0,0-1 0 0 0,2 0 0 0 0,5-3 99 0 0,-1 1 1 0 0,0-1-1 0 0,0-1 1 0 0,0 0-1 0 0,-1 0 1 0 0,1 0-1 0 0,-1-1 1 0 0,11-9-1 0 0,50-52 369 0 0,-67 65-493 0 0,114-139 767 0 0,-12-10-375 0 0,-7 9 195 0 0,-95 139-582 0 0,3-3 63 0 0,-1 0 0 0 0,0 1 0 0 0,1 0 0 0 0,7-6 0 0 0,-11 22-374 0 0,-4 23 232 0 0,-10 46 0 0 0,-1 5 73 0 0,14-73-13 0 0,-2 7 4 0 0,1-1 0 0 0,1 1 0 0 0,3 33 0 0 0,-2-50 6 0 0,0-1 0 0 0,1 1 0 0 0,-1-1 0 0 0,1 0-1 0 0,0 1 1 0 0,0-1 0 0 0,0 0 0 0 0,0 1 0 0 0,0-1 0 0 0,0 0-1 0 0,0 0 1 0 0,1 0 0 0 0,-1 0 0 0 0,1 0 0 0 0,0 0 0 0 0,-1-1 0 0 0,1 1-1 0 0,0 0 1 0 0,0-1 0 0 0,0 1 0 0 0,4 1 0 0 0,-3-2 18 0 0,-1 0-1 0 0,1-1 1 0 0,-1 1 0 0 0,1-1 0 0 0,-1 1 0 0 0,1-1 0 0 0,0 0-1 0 0,-1 0 1 0 0,1 0 0 0 0,0 0 0 0 0,-1 0 0 0 0,1-1 0 0 0,-1 1-1 0 0,1-1 1 0 0,-1 0 0 0 0,1 0 0 0 0,-1 0 0 0 0,1 0 0 0 0,-1 0-1 0 0,4-3 1 0 0,8-5 41 0 0,-2-1 0 0 0,1 0 0 0 0,20-22-1 0 0,27-41 25 0 0,9-8 211 0 0,-67 79-285 0 0,-1 0 12 0 0,1 0 0 0 0,0 0 0 0 0,0 0 0 0 0,0 0 0 0 0,0 0 0 0 0,1 1 0 0 0,-1-1 0 0 0,5-1 0 0 0,-7 3-38 0 0,1 0 1 0 0,-1 0-1 0 0,0 0 1 0 0,0 0 0 0 0,1 0-1 0 0,-1 0 1 0 0,0 0-1 0 0,0 0 1 0 0,1 0 0 0 0,-1 0-1 0 0,0 1 1 0 0,0-1-1 0 0,1 0 1 0 0,-1 0 0 0 0,0 0-1 0 0,0 0 1 0 0,0 1-1 0 0,0-1 1 0 0,1 0 0 0 0,-1 0-1 0 0,0 0 1 0 0,0 1 0 0 0,0-1-1 0 0,0 0 1 0 0,0 0-1 0 0,0 0 1 0 0,1 1 0 0 0,-1-1-1 0 0,0 0 1 0 0,0 0-1 0 0,0 1 1 0 0,0-1 0 0 0,0 1-1 0 0,2 10-80 0 0,-2-9 86 0 0,6 48-26 0 0,11 63-119 0 0,-14-102-198 0 0,0 0 0 0 0,0 0 0 0 0,2 0 1 0 0,-1 0-1 0 0,1 0 0 0 0,1-1 0 0 0,11 15 0 0 0,-14-21-92 0 0,0 0 1 0 0,0 0-1 0 0,1 0 1 0 0,0-1-1 0 0,0 0 1 0 0,8 5-1 0 0,-10-6-299 0 0,0-1 0 0 0,0 0-1 0 0,1 0 1 0 0,-1 0 0 0 0,1 0-1 0 0,-1-1 1 0 0,1 1 0 0 0,-1-1-1 0 0,6 1 1 0 0,14-3-5910 0 0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40:03.6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0 227 620 0 0,'0'0'11490'0'0,"15"10"-10501"0"0,43 30-140 0 0,-56-39-763 0 0,0 1 0 0 0,0-1 1 0 0,0 0-1 0 0,0 0 0 0 0,0 0 0 0 0,0 0 0 0 0,1 0 0 0 0,-1-1 1 0 0,0 1-1 0 0,1-1 0 0 0,-1 1 0 0 0,4-1 0 0 0,-5 0-41 0 0,0 0 0 0 0,0-1-1 0 0,1 1 1 0 0,-1 0 0 0 0,0-1-1 0 0,0 1 1 0 0,0-1 0 0 0,1 0 0 0 0,-1 1-1 0 0,0-1 1 0 0,0 0 0 0 0,1-1-1 0 0,3-1 106 0 0,2-2-39 0 0,1-1-1 0 0,-1 1 1 0 0,-1-1-1 0 0,1 0 1 0 0,-1-1-1 0 0,0 0 1 0 0,8-11-1 0 0,-11 13 12 0 0,0 0 0 0 0,0-1 0 0 0,-1 1 0 0 0,1-1 0 0 0,-1 1 0 0 0,0-1-1 0 0,-1 0 1 0 0,1 0 0 0 0,-1 1 0 0 0,0-1 0 0 0,-1 0 0 0 0,0-8 0 0 0,0 12-65 0 0,0 0 1 0 0,0 0-1 0 0,0 0 1 0 0,-1 0-1 0 0,1 0 1 0 0,-1 0 0 0 0,0 0-1 0 0,1 1 1 0 0,-1-1-1 0 0,0 0 1 0 0,0 0-1 0 0,0 1 1 0 0,0-1-1 0 0,-1 1 1 0 0,1-1 0 0 0,0 1-1 0 0,0-1 1 0 0,-1 1-1 0 0,1 0 1 0 0,-1-1-1 0 0,0 1 1 0 0,1 0-1 0 0,-1 0 1 0 0,0 0 0 0 0,0 0-1 0 0,1 1 1 0 0,-1-1-1 0 0,0 0 1 0 0,0 1-1 0 0,-2-1 1 0 0,0 0 12 0 0,0 1 0 0 0,0 0 0 0 0,0-1 0 0 0,0 1-1 0 0,1 0 1 0 0,-1 1 0 0 0,0-1 0 0 0,0 1 0 0 0,0 0 0 0 0,1 0 0 0 0,-1 0 0 0 0,0 0 0 0 0,1 1 0 0 0,-7 3 0 0 0,3-1-5 0 0,0 1 1 0 0,1 1-1 0 0,-1-1 1 0 0,1 1-1 0 0,0 0 1 0 0,1 0-1 0 0,0 1 1 0 0,0 0-1 0 0,0 0 1 0 0,1 0-1 0 0,-1 0 1 0 0,2 1-1 0 0,-6 14 1 0 0,7-17-65 0 0,1 0 0 0 0,0 0 0 0 0,0 1 0 0 0,0-1 0 0 0,0 0 0 0 0,1 0 0 0 0,0 1 1 0 0,0-1-1 0 0,1 0 0 0 0,-1 1 0 0 0,1-1 0 0 0,0 0 0 0 0,0 0 0 0 0,1 0 0 0 0,0 0 1 0 0,0 0-1 0 0,0 0 0 0 0,0 0 0 0 0,1 0 0 0 0,0-1 0 0 0,0 1 0 0 0,6 6 0 0 0,-2-4-86 0 0,0-1 0 0 0,1 0 0 0 0,-1 0 0 0 0,1-1-1 0 0,0 0 1 0 0,1 0 0 0 0,-1-1 0 0 0,1 0-1 0 0,0-1 1 0 0,0 0 0 0 0,0 0 0 0 0,0-1 0 0 0,1 0-1 0 0,-1 0 1 0 0,19 0 0 0 0,-15-2-87 0 0,0-1 0 0 0,1 1 1 0 0,-1-2-1 0 0,0 0 0 0 0,0 0 0 0 0,0-2 1 0 0,0 1-1 0 0,-1-2 0 0 0,0 1 0 0 0,23-14 0 0 0,-22 10 70 0 0,0 0-1 0 0,-1-2 0 0 0,-1 1 1 0 0,1-1-1 0 0,-1-1 0 0 0,-1 0 1 0 0,13-17-1 0 0,-17 19 120 0 0,-1 0-1 0 0,0 0 1 0 0,0 0-1 0 0,0 0 1 0 0,-1-1-1 0 0,-1 0 1 0 0,1 1-1 0 0,-2-1 1 0 0,1-1 0 0 0,-1 1-1 0 0,0-16 1 0 0,-1 13 178 0 0,-2 1 0 0 0,-2-25 0 0 0,2 31-28 0 0,-1 0 1 0 0,0 1-1 0 0,1-1 1 0 0,-2 1-1 0 0,1-1 1 0 0,-1 1-1 0 0,0 0 0 0 0,-4-7 1 0 0,3 3 615 0 0,11 10-551 0 0,14 10-236 0 0,-18-9 102 0 0,43 23 193 0 0,46 28 166 0 0,-83-47-380 0 0,-1 0-1 0 0,0 0 1 0 0,-1 1 0 0 0,0 0 0 0 0,0 0 0 0 0,0 1 0 0 0,-1 0 0 0 0,6 10 0 0 0,-9-14-41 0 0,-1 0 0 0 0,-1 1 0 0 0,1-1 0 0 0,-1 0 0 0 0,1 1 0 0 0,-1 0 0 0 0,0-1 0 0 0,-1 1 0 0 0,1-1 0 0 0,-1 1 0 0 0,0 0-1 0 0,0-1 1 0 0,-1 1 0 0 0,1 0 0 0 0,-1-1 0 0 0,0 1 0 0 0,0-1 0 0 0,-1 1 0 0 0,1-1 0 0 0,-1 1 0 0 0,0-1 0 0 0,0 0 0 0 0,-1 0 0 0 0,-4 7 0 0 0,1-4-148 0 0,1 0-1 0 0,-1 0 1 0 0,0-1-1 0 0,-1 0 1 0 0,1 0-1 0 0,-1-1 1 0 0,0 0-1 0 0,-1 0 1 0 0,1-1-1 0 0,-1 1 1 0 0,0-2 0 0 0,-14 6-1 0 0,20-8-99 0 0,-1-1 1 0 0,0 1-1 0 0,1-1 1 0 0,-1 1-1 0 0,1-1 0 0 0,-1 0 1 0 0,0 0-1 0 0,1 0 1 0 0,-1 0-1 0 0,0 0 0 0 0,1-1 1 0 0,-1 1-1 0 0,-3-2 1 0 0,4 1-541 0 0,0 0 1 0 0,0 0-1 0 0,0 0 1 0 0,1 0 0 0 0,-1-1-1 0 0,0 1 1 0 0,0-1 0 0 0,1 1-1 0 0,-1-1 1 0 0,-2-2-1 0 0,-5-10-5246 0 0</inkml:trace>
</inkml:ink>
</file>

<file path=ppt/ink/ink2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52:58.0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96 4700 0 0,'0'0'12478'0'0,"84"-62"-12118"0"0,-50 53-208 0 0,2 1-152 0 0,0 1-4 0 0,2 5-72 0 0,-3-3-60 0 0,-5 3-200 0 0,-4 2-312 0 0,-5 0-497 0 0,-9 2-783 0 0,-3 0-1268 0 0,-9 8-2529 0 0</inkml:trace>
</inkml:ink>
</file>

<file path=ppt/ink/ink2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52:58.2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0 420 1344 0 0,'0'0'15354'0'0,"18"3"-15028"0"0,57 7-204 0 0,-68-10-120 0 0,0 0 0 0 0,0 0 0 0 0,1 0 0 0 0,-1-1 1 0 0,0 0-1 0 0,0 0 0 0 0,10-4 0 0 0,0 0-9 0 0,93-26-1196 0 0,-41 2-3972 0 0,-47 17 1126 0 0,5-10-1236 0 0</inkml:trace>
  <inkml:trace contextRef="#ctx0" brushRef="#br0" timeOffset="1">712 1 6049 0 0,'0'0'12023'0'0,"14"3"-11414"0"0,0 1-457 0 0,-1 0 0 0 0,15 7-1 0 0,-26-10-131 0 0,-1 0 0 0 0,1 0-1 0 0,0 0 1 0 0,-1 0-1 0 0,0 0 1 0 0,1 1-1 0 0,-1-1 1 0 0,0 0-1 0 0,0 1 1 0 0,0 0 0 0 0,0-1-1 0 0,0 1 1 0 0,0-1-1 0 0,0 1 1 0 0,0 0-1 0 0,-1 0 1 0 0,1-1 0 0 0,-1 1-1 0 0,1 0 1 0 0,-1 0-1 0 0,0 0 1 0 0,1 0-1 0 0,-1 0 1 0 0,-1 2-1 0 0,2 5 54 0 0,2 29 94 0 0,-2 63-1 0 0,-2-61-1067 0 0,5 50 0 0 0,-3-86 615 0 0,-1 1 1 0 0,1-1-1 0 0,0 1 1 0 0,1-1-1 0 0,-1 0 1 0 0,1 0-1 0 0,0 0 1 0 0,2 5-1 0 0,-3-8-93 0 0,0 1-1 0 0,0-1 0 0 0,0 1 1 0 0,1-1-1 0 0,-1 1 1 0 0,0-1-1 0 0,1 0 0 0 0,-1 0 1 0 0,1 0-1 0 0,-1 1 1 0 0,1-2-1 0 0,0 1 1 0 0,-1 0-1 0 0,1 0 0 0 0,0 0 1 0 0,0-1-1 0 0,-1 1 1 0 0,1-1-1 0 0,0 1 0 0 0,0-1 1 0 0,0 0-1 0 0,2 0 1 0 0,19-3-5278 0 0</inkml:trace>
</inkml:ink>
</file>

<file path=ppt/ink/ink2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52:58.4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3 175 4164 0 0,'0'0'15066'0'0,"5"11"-14559"0"0,0 5-355 0 0,-2-6-65 0 0,1 0 0 0 0,0-1 0 0 0,0 1-1 0 0,1-1 1 0 0,7 10 0 0 0,-7-12-43 0 0,1 0 1 0 0,0 0-1 0 0,1-1 1 0 0,-1 0-1 0 0,1 0 1 0 0,0 0 0 0 0,0-1-1 0 0,1 0 1 0 0,0-1-1 0 0,0 1 1 0 0,0-1-1 0 0,0-1 1 0 0,15 5-1 0 0,-9-4-1 0 0,1-1-1 0 0,-1 0 0 0 0,1-1 1 0 0,0-1-1 0 0,-1 0 1 0 0,1-1-1 0 0,24-2 1 0 0,-28 0-11 0 0,-1-1 0 0 0,1 1 1 0 0,-1-2-1 0 0,0 1 1 0 0,0-2-1 0 0,-1 1 1 0 0,1-1-1 0 0,-1 0 1 0 0,0-1-1 0 0,0 0 0 0 0,-1-1 1 0 0,0 0-1 0 0,0 0 1 0 0,11-14-1 0 0,-15 16-13 0 0,1 0 0 0 0,-1-1 0 0 0,-1 1 0 0 0,1-1 0 0 0,-1 0 0 0 0,0 0 0 0 0,0 0 0 0 0,-1-1 0 0 0,0 1 0 0 0,0-1 0 0 0,0 1 0 0 0,-1-1 0 0 0,0 0 0 0 0,0 1 0 0 0,-1-1 0 0 0,0 0 0 0 0,0 0 0 0 0,0 1 0 0 0,-1-1 0 0 0,0 0 0 0 0,0 1 0 0 0,-1-1 0 0 0,0 1 0 0 0,-3-8 0 0 0,1 7-50 0 0,1 1 0 0 0,-2-1 1 0 0,1 1-1 0 0,-1 0 0 0 0,0 0 0 0 0,0 0 0 0 0,-1 1 0 0 0,1-1 1 0 0,-1 1-1 0 0,0 1 0 0 0,-1-1 0 0 0,1 1 0 0 0,-1 0 1 0 0,0 1-1 0 0,0 0 0 0 0,0 0 0 0 0,-1 0 0 0 0,-8-1 0 0 0,0-1-269 0 0,-1 2-1 0 0,0 0 1 0 0,0 1-1 0 0,0 1 1 0 0,-1 1-1 0 0,1 0 0 0 0,-22 3 1 0 0,17 2-1126 0 0,-1 0 1 0 0,1 1 0 0 0,-37 15-1 0 0,47-16 386 0 0,-52 21-4153 0 0</inkml:trace>
</inkml:ink>
</file>

<file path=ppt/ink/ink2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53:32.0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2718 414 496 0 0,'0'0'1674'0'0,"-14"-10"-571"0"0,-47-31-460 0 0,33 23 455 0 0,-36-16 0 0 0,10 5 400 0 0,9 4-1061 0 0,-1 2 0 0 0,-1 2 0 0 0,0 1 0 0 0,-56-13 1 0 0,-39-9-192 0 0,-69-18 301 0 0,141 43-443 0 0,-75-8-1 0 0,35 15 28 0 0,0 5-1 0 0,-134 11 0 0 0,201-2-12 0 0,1 3-1 0 0,0 1 1 0 0,0 2-1 0 0,-61 23 1 0 0,-152 82 502 0 0,161-63-105 0 0,-99 72-1 0 0,148-91-217 0 0,1 3 1 0 0,2 1-1 0 0,-63 74 1 0 0,91-94-237 0 0,0 0-1 0 0,2 2 1 0 0,0 0-1 0 0,1 0 1 0 0,1 1-1 0 0,-14 41 1 0 0,16-36 41 0 0,1 1 0 0 0,2 1 1 0 0,1-1-1 0 0,1 1 0 0 0,0 36 0 0 0,3-40-25 0 0,2 0 0 0 0,0 0 0 0 0,1 0 0 0 0,1 0 0 0 0,1-1 0 0 0,2 0-1 0 0,0 0 1 0 0,1 0 0 0 0,1-1 0 0 0,1 0 0 0 0,1 0 0 0 0,0-1-1 0 0,2-1 1 0 0,0 0 0 0 0,2-1 0 0 0,0 0 0 0 0,1-1 0 0 0,20 17 0 0 0,6-2 89 0 0,1-2 0 0 0,76 41 0 0 0,103 35-21 0 0,-87-44-124 0 0,134 59 2 0 0,-215-100 10 0 0,1-3-1 0 0,0-2 1 0 0,65 9 0 0 0,192 1 27 0 0,2-26-1 0 0,-311 0-57 0 0,284-20 133 0 0,-224 10-54 0 0,0-2 0 0 0,89-30 1 0 0,-125 32-62 0 0,0-2 1 0 0,-1 0 0 0 0,0-2 0 0 0,47-33 0 0 0,-42 23-4 0 0,-1-2 1 0 0,-1-1 0 0 0,27-32 0 0 0,65-104 11 0 0,-14-9-54 0 0,-74 116 53 0 0,47-109-1 0 0,-71 142-26 0 0,-1 0 0 0 0,-1-1 0 0 0,-1 0 0 0 0,-1 0 0 0 0,-1 0 0 0 0,-2-1 1 0 0,0 1-1 0 0,-2-27 0 0 0,-1 38-4 0 0,-1 0 1 0 0,0 0-1 0 0,-1 0 1 0 0,-1 1-1 0 0,0-1 0 0 0,0 1 1 0 0,-9-16-1 0 0,4 12-16 0 0,-1 0-1 0 0,0 0 1 0 0,-1 1-1 0 0,-20-21 1 0 0,2 9 2 0 0,-1 1 0 0 0,-1 1 1 0 0,-1 1-1 0 0,-42-22 0 0 0,48 30-29 0 0,-2 2 0 0 0,0 0 1 0 0,-1 2-1 0 0,0 1 0 0 0,0 2 0 0 0,-1 1 0 0 0,-1 1 0 0 0,1 1 0 0 0,-1 2 0 0 0,-45-1 0 0 0,70 5 42 0 0,-20 0-263 0 0,-1 0 0 0 0,1 2 0 0 0,-45 8 1 0 0,25 3-1134 0 0,-86 37 0 0 0,-44 36-4867 0 0,96-43 1838 0 0</inkml:trace>
</inkml:ink>
</file>

<file path=ppt/ink/ink2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53:33.8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74 7597 0 0,'0'0'9311'0'0,"18"4"-8740"0"0,5 0-407 0 0,-1 1 43 0 0,0-1 0 0 0,42 1 0 0 0,6-5 152 0 0,103-12 0 0 0,-161 12-643 0 0,-1-2 0 0 0,0 0 0 0 0,1 0 0 0 0,-1-1 0 0 0,0 0 0 0 0,0-1 0 0 0,-1 0 0 0 0,12-7 0 0 0,5-8-3539 0 0,-10 2-2707 0 0,-3 0 457 0 0</inkml:trace>
</inkml:ink>
</file>

<file path=ppt/ink/ink2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53:34.4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27 178 1708 0 0,'0'0'12522'0'0,"-5"-11"-11810"0"0,-15-35-148 0 0,20 45-537 0 0,0 0-1 0 0,-1 0 0 0 0,1 0 1 0 0,0 0-1 0 0,0-1 1 0 0,0 1-1 0 0,0 0 1 0 0,0 0-1 0 0,0 0 1 0 0,0-1-1 0 0,0 1 1 0 0,1 0-1 0 0,-1 0 1 0 0,0 0-1 0 0,1 0 1 0 0,-1-1-1 0 0,1 1 1 0 0,-1 0-1 0 0,1 0 0 0 0,-1 0 1 0 0,1 0-1 0 0,0 0 1 0 0,-1 0-1 0 0,1 0 1 0 0,0 1-1 0 0,0-1 1 0 0,0 0-1 0 0,0 0 1 0 0,0 1-1 0 0,2-2 1 0 0,1-2 96 0 0,7-5-18 0 0,1 0 0 0 0,0 1 0 0 0,0 0 1 0 0,0 0-1 0 0,1 2 0 0 0,0-1 0 0 0,1 2 1 0 0,-1 0-1 0 0,1 0 0 0 0,0 1 0 0 0,0 1 1 0 0,0 1-1 0 0,1 0 0 0 0,22-1 0 0 0,-35 3-111 0 0,0 0-1 0 0,1 0 0 0 0,-1 1 0 0 0,0-1 1 0 0,0 0-1 0 0,0 1 0 0 0,1-1 1 0 0,-1 1-1 0 0,0 0 0 0 0,0 0 0 0 0,0-1 1 0 0,0 1-1 0 0,0 1 0 0 0,0-1 0 0 0,-1 0 1 0 0,1 0-1 0 0,0 1 0 0 0,0-1 1 0 0,1 3-1 0 0,-1-1-2 0 0,-1-1 1 0 0,1 1-1 0 0,-1 0 1 0 0,1 0-1 0 0,-1-1 1 0 0,0 1-1 0 0,0 0 1 0 0,-1 0-1 0 0,1 0 1 0 0,-1 0-1 0 0,1 1 1 0 0,-1-1-1 0 0,0 4 1 0 0,-1 5 3 0 0,0 0 0 0 0,-1 0 0 0 0,0 0 0 0 0,-1 0 0 0 0,-9 21 0 0 0,7-19 6 0 0,4-11 0 0 0,1 0-1 0 0,-1-1 1 0 0,0 1 0 0 0,1 0-1 0 0,-1 0 1 0 0,1 0-1 0 0,0 0 1 0 0,0 0 0 0 0,0 0-1 0 0,0 0 1 0 0,1 3-1 0 0,0-3 4 0 0,-1-1 0 0 0,1 0 0 0 0,0-1 0 0 0,0 1 0 0 0,0 0-1 0 0,0 0 1 0 0,1 0 0 0 0,-1 0 0 0 0,0-1 0 0 0,1 1 0 0 0,-1-1 0 0 0,1 1-1 0 0,0-1 1 0 0,-1 0 0 0 0,4 3 0 0 0,15 7 43 0 0,24 10 0 0 0,-23-12-51 0 0,27 17 0 0 0,-42-22 46 0 0,-1 0 0 0 0,0 0 0 0 0,1 0 0 0 0,-1 0 0 0 0,-1 1 0 0 0,1 0 0 0 0,-1 0 0 0 0,0 0 1 0 0,4 7-1 0 0,-6-10-26 0 0,-1 0 1 0 0,0 0 0 0 0,0 1 0 0 0,0-1 0 0 0,-1 0-1 0 0,1 0 1 0 0,0 1 0 0 0,-1-1 0 0 0,0 1 0 0 0,1-1-1 0 0,-1 0 1 0 0,0 1 0 0 0,0-1 0 0 0,-1 1-1 0 0,1-1 1 0 0,0 0 0 0 0,-2 4 0 0 0,1-3 5 0 0,0 1 0 0 0,-1-1 0 0 0,0 0 0 0 0,1 1 0 0 0,-1-1-1 0 0,-1 0 1 0 0,1 0 0 0 0,0 0 0 0 0,-1 0 0 0 0,-3 2 0 0 0,-1 1-75 0 0,0 0 0 0 0,-1-1 0 0 0,1 0-1 0 0,-1-1 1 0 0,-1 1 0 0 0,1-2 0 0 0,0 1 0 0 0,-14 3-1 0 0,-7-2-1777 0 0,9-5-2790 0 0,19-12-3497 0 0</inkml:trace>
</inkml:ink>
</file>

<file path=ppt/ink/ink2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53:34.8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103 197 6141 0 0,'0'0'10095'0'0,"7"12"-9610"0"0,20 40-179 0 0,-27-52-296 0 0,0 1 0 0 0,1 0 0 0 0,-1 0 1 0 0,0 0-1 0 0,1 0 0 0 0,-1 0 0 0 0,0 0 0 0 0,0 0 0 0 0,0 0 1 0 0,0 0-1 0 0,0 0 0 0 0,0 0 0 0 0,0 0 0 0 0,0 0 0 0 0,0 0 1 0 0,-1 0-1 0 0,1 0 0 0 0,0 0 0 0 0,0 0 0 0 0,-1 0 0 0 0,1 0 1 0 0,-1 0-1 0 0,1 0 0 0 0,-1-1 0 0 0,0 2 0 0 0,-1 0 17 0 0,1-1-1 0 0,-1 0 0 0 0,0 1 1 0 0,0-1-1 0 0,0 0 1 0 0,0 0-1 0 0,-4 1 0 0 0,1 1 43 0 0,1-1-32 0 0,-1 0-1 0 0,0 1 1 0 0,0-2-1 0 0,0 1 1 0 0,0-1-1 0 0,0 1 1 0 0,0-1 0 0 0,-1-1-1 0 0,1 1 1 0 0,0-1-1 0 0,-9 0 1 0 0,12-1-26 0 0,0 1 0 0 0,0 0 0 0 0,0-1 0 0 0,0 1 0 0 0,0-1 0 0 0,0 0 0 0 0,0 0 0 0 0,1 0 0 0 0,-1 0 0 0 0,0 0 0 0 0,1 0 0 0 0,-1 0 0 0 0,1-1 0 0 0,-1 1 0 0 0,1 0 0 0 0,-1-1 0 0 0,1 1 0 0 0,0-1 0 0 0,0 0 1 0 0,0 1-1 0 0,0-1 0 0 0,0 0 0 0 0,0 0 0 0 0,0 0 0 0 0,0 1 0 0 0,1-1 0 0 0,-1 0 0 0 0,1 0 0 0 0,0 0 0 0 0,-1 0 0 0 0,1 0 0 0 0,0 0 0 0 0,0-3 0 0 0,0-2-11 0 0,0 1-1 0 0,1-1 1 0 0,-1 0-1 0 0,1 0 1 0 0,1 0 0 0 0,-1 1-1 0 0,1-1 1 0 0,1 1 0 0 0,-1-1-1 0 0,7-10 1 0 0,-4 8-1 0 0,1 1 0 0 0,0-1 0 0 0,0 2 0 0 0,1-1 0 0 0,0 1 0 0 0,14-12 0 0 0,-6 8-3 0 0,0 1 1 0 0,1 0-1 0 0,0 1 0 0 0,1 1 0 0 0,0 0 0 0 0,0 1 1 0 0,32-7-1 0 0,8 1-47 0 0,68-7-1 0 0,-47 16-3792 0 0,-77 5 3286 0 0,-1 0-1 0 0,0 0 0 0 0,0 1 0 0 0,-1-1 0 0 0,1 0 1 0 0,0 0-1 0 0,0 0 0 0 0,0 0 0 0 0,-1 0 1 0 0,1 0-1 0 0,-1 2 0 0 0,-4 4-3329 0 0</inkml:trace>
</inkml:ink>
</file>

<file path=ppt/ink/ink2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53:36.2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44 449 5745 0 0,'0'0'7186'0'0,"-9"-12"-5957"0"0,-23-39-243 0 0,32 51-964 0 0,0-1 0 0 0,-1 1 0 0 0,1-1 0 0 0,0 0 0 0 0,-1 1 0 0 0,1-1 0 0 0,0 1 0 0 0,0-1 1 0 0,0 1-1 0 0,0-1 0 0 0,-1 0 0 0 0,1 1 0 0 0,0-1 0 0 0,0 1 0 0 0,0-1 0 0 0,0 0 0 0 0,0 1 0 0 0,0-1 0 0 0,1 1 0 0 0,-1-1 0 0 0,0 1 0 0 0,0-1 0 0 0,0 0 0 0 0,1 1 0 0 0,-1-1 0 0 0,0 1 1 0 0,0-1-1 0 0,1 1 0 0 0,-1-1 0 0 0,0 1 0 0 0,1-1 0 0 0,0 0 0 0 0,0 0 23 0 0,1 1 1 0 0,0-1-1 0 0,-1 0 1 0 0,1 0-1 0 0,0 1 1 0 0,-1-1-1 0 0,1 1 1 0 0,2-1-1 0 0,2 0 106 0 0,241-70 1629 0 0,5 16-1069 0 0,-181 40-544 0 0,801-126 135 0 0,-840 138-322 0 0,176-25-939 0 0,-188 23 136 0 0,-21 3 139 0 0,-4 2-60 0 0,-35 1-999 0 0,-44 11-44 0 0,-138 40 0 0 0,-217 78 1656 0 0,291-84 1034 0 0,106-34-241 0 0,13-4 681 0 0,-47 20 0 0 0,76-28-1325 0 0,0 0-1 0 0,0 0 1 0 0,0 0 0 0 0,0 0 0 0 0,0 0-1 0 0,0 0 1 0 0,0 0 0 0 0,0 0 0 0 0,0 0 0 0 0,0 0-1 0 0,0 0 1 0 0,0 0 0 0 0,0 0 0 0 0,0 0 0 0 0,0 0-1 0 0,0 1 1 0 0,0-1 0 0 0,0 0 0 0 0,1 0 0 0 0,-1 0-1 0 0,0 0 1 0 0,0 0 0 0 0,0 0 0 0 0,0 0-1 0 0,0 0 1 0 0,0 0 0 0 0,0 0 0 0 0,0 0 0 0 0,0 0-1 0 0,0 0 1 0 0,0 0 0 0 0,0 0 0 0 0,0 0 0 0 0,0 0-1 0 0,0 1 1 0 0,0-1 0 0 0,0 0 0 0 0,-1 0 0 0 0,1 0-1 0 0,0 0 1 0 0,0 0 0 0 0,0 0 0 0 0,0 0-1 0 0,0 0 1 0 0,0 0 0 0 0,0 0 0 0 0,0 0 0 0 0,0 0-1 0 0,0 0 1 0 0,0 0 0 0 0,9 1 478 0 0,10-3-76 0 0,-1 0 0 0 0,1-1-1 0 0,27-7 1 0 0,-15 2-240 0 0,556-143 975 0 0,-376 94-1086 0 0,-174 48-108 0 0,2-1-112 0 0,0-1 0 0 0,-1-1 0 0 0,41-21 0 0 0,-77 32 29 0 0,0 0 0 0 0,0 0 0 0 0,0 0 0 0 0,0 0 0 0 0,0 0 0 0 0,0-1 0 0 0,0 1 0 0 0,-1-1 0 0 0,1 1 0 0 0,-1-1 0 0 0,1 1 0 0 0,1-3 0 0 0,-3 4 106 0 0,0 0 0 0 0,0 0-1 0 0,0-1 1 0 0,0 1 0 0 0,0 0-1 0 0,0 0 1 0 0,0 0 0 0 0,0 0-1 0 0,0 0 1 0 0,0 0 0 0 0,0 0-1 0 0,0 0 1 0 0,0 0 0 0 0,0 0-1 0 0,0 0 1 0 0,0-1 0 0 0,0 1-1 0 0,0 0 1 0 0,0 0 0 0 0,0 0-1 0 0,0 0 1 0 0,0 0 0 0 0,0 0-1 0 0,0 0 1 0 0,0 0 0 0 0,0 0-1 0 0,0 0 1 0 0,0-1 0 0 0,0 1-1 0 0,0 0 1 0 0,0 0 0 0 0,0 0-1 0 0,0 0 1 0 0,0 0 0 0 0,0 0-1 0 0,0 0 1 0 0,0 0-1 0 0,0 0 1 0 0,-1 0 0 0 0,1 0-1 0 0,0 0 1 0 0,0 0 0 0 0,0 0-1 0 0,0 0 1 0 0,0-1 0 0 0,0 1-1 0 0,0 0 1 0 0,0 0 0 0 0,0 0-1 0 0,0 0 1 0 0,-1 0 0 0 0,1 0-1 0 0,0 0 1 0 0,0 0 0 0 0,0 0-1 0 0,0 0 1 0 0,0 0 0 0 0,0 0-1 0 0,0 0 1 0 0,0 0 0 0 0,0 0-1 0 0,0 0 1 0 0,-1 1 0 0 0,-6-2-665 0 0,0 1 1 0 0,-1-1-1 0 0,1 2 1 0 0,0-1-1 0 0,-12 4 1 0 0,-44 13-3642 0 0,55-14 3613 0 0,-51 16-3924 0 0</inkml:trace>
</inkml:ink>
</file>

<file path=ppt/ink/ink2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53:36.4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120 69 208 0 0,'0'0'5585'0'0,"-14"4"-3552"0"0,-7 3-1570 0 0,8-1 129 0 0,-1-2 0 0 0,0 0 0 0 0,0-1 1 0 0,-15 2-1 0 0,39-8 882 0 0,-1 0 0 0 0,16-7 1 0 0,15-7-1372 0 0,-20 11-107 0 0,36-14-408 0 0,113-23 1 0 0,-161 43-705 0 0,-21 13-7339 0 0,-13 0 3077 0 0</inkml:trace>
</inkml:ink>
</file>

<file path=ppt/ink/ink2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53:36.9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1 559 8501 0 0,'0'0'6712'0'0,"13"-12"-6236"0"0,86-68 422 0 0,105-105 707 0 0,-176 156-1460 0 0,-2-1 0 0 0,-1-1 0 0 0,-2-1 0 0 0,37-66-1 0 0,-56 89-46 0 0,0 0 0 0 0,-1 0 0 0 0,3-12 0 0 0,-6 19-71 0 0,-20 68-119 0 0,-5 15 227 0 0,7 29-101 0 0,17-96-33 0 0,0-1-1 0 0,1 0 1 0 0,0 1 0 0 0,1-1 0 0 0,1 0-1 0 0,4 18 1 0 0,-4-26 10 0 0,-1 0-1 0 0,1 0 1 0 0,0 0-1 0 0,1-1 0 0 0,-1 1 1 0 0,1-1-1 0 0,0 1 1 0 0,0-1-1 0 0,0 0 1 0 0,0 0-1 0 0,1-1 1 0 0,0 1-1 0 0,-1-1 1 0 0,1 1-1 0 0,1-1 1 0 0,-1 0-1 0 0,0-1 1 0 0,1 1-1 0 0,-1-1 1 0 0,1 0-1 0 0,0 0 1 0 0,0 0-1 0 0,0-1 0 0 0,0 0 1 0 0,0 0-1 0 0,0 0 1 0 0,0 0-1 0 0,0-1 1 0 0,0 0-1 0 0,0 0 1 0 0,1 0-1 0 0,-1-1 1 0 0,0 0-1 0 0,0 0 1 0 0,0 0-1 0 0,0 0 1 0 0,0-1-1 0 0,0 0 1 0 0,-1 0-1 0 0,7-3 0 0 0,11-9 23 0 0,-1 0 0 0 0,0-1-1 0 0,-1-1 1 0 0,-1-1-1 0 0,-1 0 1 0 0,19-23-1 0 0,88-126 550 0 0,-119 158-532 0 0,9-12 152 0 0,69-104 1004 0 0,-84 125-1224 0 0,-1 0 0 0 0,1 0 0 0 0,0 0 0 0 0,0 0 0 0 0,0 0 0 0 0,0 0 0 0 0,0 0 0 0 0,0 0 0 0 0,0 0 0 0 0,0 0 0 0 0,1 2 0 0 0,-1 2 6 0 0,12 177-850 0 0,0-60-3040 0 0,-12-121 3805 0 0,1 7-1011 0 0,0-1 0 0 0,0 0 0 0 0,1 0 1 0 0,-1 1-1 0 0,2-1 0 0 0,3 10 0 0 0,5-3-3906 0 0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40:04.1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204 165 9641 0 0,'0'0'5321'0'0,"7"-13"-3871"0"0,24-42-374 0 0,-30 52-978 0 0,1 0 0 0 0,-1 0 1 0 0,0 1-1 0 0,0-1 1 0 0,0 0-1 0 0,0 0 0 0 0,-1 0 1 0 0,1 0-1 0 0,-1 0 1 0 0,1 0-1 0 0,-1-1 0 0 0,0 1 1 0 0,-1 0-1 0 0,1 0 1 0 0,-1-3-1 0 0,0 4-62 0 0,1 0 0 0 0,-1 0 0 0 0,0 0 0 0 0,0 0 0 0 0,-1 0 1 0 0,1 0-1 0 0,0 0 0 0 0,-1 1 0 0 0,1-1 0 0 0,-1 0 0 0 0,1 1 0 0 0,-1-1 0 0 0,0 1 0 0 0,0 0 0 0 0,-3-3 0 0 0,-1 1 14 0 0,-1 1 0 0 0,1-1 0 0 0,-1 1 0 0 0,0 1 0 0 0,0-1-1 0 0,0 1 1 0 0,1 0 0 0 0,-1 0 0 0 0,-13 1 0 0 0,13 1 27 0 0,0 1 0 0 0,0-1 0 0 0,0 1 0 0 0,1 0 1 0 0,-1 1-1 0 0,1-1 0 0 0,0 1 0 0 0,0 1 0 0 0,0-1 0 0 0,0 1 0 0 0,0 0 0 0 0,1 0 1 0 0,-1 1-1 0 0,1 0 0 0 0,0 0 0 0 0,1 0 0 0 0,-7 8 0 0 0,7-8-50 0 0,1 0-1 0 0,0 0 1 0 0,0 0-1 0 0,0 0 1 0 0,0 0-1 0 0,1 0 1 0 0,0 1-1 0 0,0 0 1 0 0,0-1-1 0 0,1 1 1 0 0,0 0-1 0 0,0-1 1 0 0,0 1-1 0 0,1 0 1 0 0,0 0-1 0 0,0 0 1 0 0,0 0-1 0 0,1 0 1 0 0,0-1-1 0 0,0 1 1 0 0,2 6-1 0 0,-2-9-29 0 0,1 0-1 0 0,-1 0 0 0 0,1 0 1 0 0,0 0-1 0 0,0 0 1 0 0,0 0-1 0 0,0 0 0 0 0,0-1 1 0 0,1 1-1 0 0,0-1 0 0 0,-1 1 1 0 0,1-1-1 0 0,0 0 1 0 0,4 2-1 0 0,-2-2-46 0 0,0 1 1 0 0,0-1-1 0 0,0-1 1 0 0,1 1-1 0 0,-1-1 0 0 0,0 0 1 0 0,1 0-1 0 0,8 0 1 0 0,-3-2-76 0 0,1 1 1 0 0,-1-1 0 0 0,0-1-1 0 0,1 0 1 0 0,-1-1 0 0 0,0 0 0 0 0,0-1-1 0 0,12-5 1 0 0,-6 0 26 0 0,0-1 1 0 0,27-21-1 0 0,-28 18 247 0 0,1 2 0 0 0,25-15 0 0 0,-37 24-86 0 0,-1 1 1 0 0,1-1-1 0 0,-1 0 0 0 0,1 1 1 0 0,-1 0-1 0 0,1 0 0 0 0,0 1 1 0 0,-1-1-1 0 0,1 1 0 0 0,0 0 1 0 0,0 0-1 0 0,-1 1 1 0 0,1-1-1 0 0,0 1 0 0 0,-1 0 1 0 0,1 0-1 0 0,0 1 0 0 0,-1-1 1 0 0,0 1-1 0 0,1 0 0 0 0,-1 0 1 0 0,0 0-1 0 0,0 1 1 0 0,0 0-1 0 0,0 0 0 0 0,-1 0 1 0 0,7 6-1 0 0,-1 0-25 0 0,-1 1 0 0 0,0 0 0 0 0,0 0 0 0 0,-1 1 0 0 0,-1 0 0 0 0,0 0 0 0 0,0 1 0 0 0,-1 0 0 0 0,4 12 0 0 0,-6-15-30 0 0,1-8 20 0 0,2-13-10 0 0,-5 10-30 0 0,4-9-84 0 0,35-76-341 0 0,-35 77 444 0 0,1 1 1 0 0,0 0-1 0 0,0 1 0 0 0,1-1 1 0 0,0 1-1 0 0,15-13 1 0 0,-20 19 36 0 0,0 1-1 0 0,1-1 1 0 0,-1 1 0 0 0,0 0 0 0 0,1-1 0 0 0,-1 1 0 0 0,1 0 0 0 0,-1 1 0 0 0,1-1 0 0 0,0 0-1 0 0,-1 1 1 0 0,1-1 0 0 0,0 1 0 0 0,-1 0 0 0 0,5 0 0 0 0,-2 1-8 0 0,0 0 0 0 0,0 0 0 0 0,-1 0 0 0 0,1 0 0 0 0,-1 1 0 0 0,0 0 0 0 0,1 0 0 0 0,4 3 0 0 0,4 4-41 0 0,-1 0 0 0 0,0 0 1 0 0,0 1-1 0 0,14 18 0 0 0,-5-4-566 0 0,-9-10-1214 0 0,1-1 1 0 0,16 15-1 0 0,-25-26-818 0 0</inkml:trace>
</inkml:ink>
</file>

<file path=ppt/ink/ink2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53:37.2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85 10821 0 0,'0'0'7133'0'0,"15"-10"-6345"0"0,48-31-267 0 0,-59 38-477 0 0,1 0-1 0 0,0 1 1 0 0,-1 0-1 0 0,1 0 0 0 0,0 0 1 0 0,0 1-1 0 0,0-1 1 0 0,0 1-1 0 0,0 0 1 0 0,6 0-1 0 0,2 0 15 0 0,44-6-253 0 0,73 2-1 0 0,-122 5-289 0 0,0 1 0 0 0,0 0-1 0 0,1 1 1 0 0,7 2-1 0 0,-8-1-1266 0 0,0-2 1 0 0,0 1-1 0 0,0-1 0 0 0,9 1 0 0 0,-4-2-2882 0 0</inkml:trace>
</inkml:ink>
</file>

<file path=ppt/ink/ink2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53:37.6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1 185 1748 0 0,'0'0'10112'0'0,"4"-15"-8867"0"0,15-49 83 0 0,-17 60-1182 0 0,-1 0 0 0 0,1-1 0 0 0,1 1 0 0 0,-1 0 1 0 0,0 1-1 0 0,1-1 0 0 0,0 0 0 0 0,0 1 0 0 0,0 0 0 0 0,0-1 1 0 0,1 1-1 0 0,-1 0 0 0 0,1 1 0 0 0,0-1 0 0 0,7-3 1 0 0,-2 0 108 0 0,1 0-20 0 0,0 1 1 0 0,0-1-1 0 0,1 2 0 0 0,0-1 1 0 0,0 1-1 0 0,0 1 0 0 0,23-4 1 0 0,-34 7-242 0 0,1 0 1 0 0,-1 0 0 0 0,1 0-1 0 0,-1 0 1 0 0,1 0-1 0 0,-1 0 1 0 0,1 0 0 0 0,-1 0-1 0 0,1 0 1 0 0,-1 0-1 0 0,1 0 1 0 0,-1 1 0 0 0,0-1-1 0 0,1 0 1 0 0,-1 0 0 0 0,1 0-1 0 0,-1 1 1 0 0,1-1-1 0 0,-1 0 1 0 0,0 0 0 0 0,1 1-1 0 0,-1-1 1 0 0,0 0-1 0 0,1 1 1 0 0,-1-1 0 0 0,0 1-1 0 0,0-1 1 0 0,1 0-1 0 0,-1 1 1 0 0,1 1-3 0 0,-1 0 0 0 0,1-1 0 0 0,-1 1 0 0 0,1-1 0 0 0,-1 1 0 0 0,0 0 0 0 0,0 0 0 0 0,0 2 0 0 0,-6 32 5 0 0,4-29 3 0 0,1 1 1 0 0,-1-1-1 0 0,1 1 0 0 0,1-1 0 0 0,-1 13 1 0 0,2-18-1 0 0,-1 1 0 0 0,0 0 0 0 0,1-1 0 0 0,0 1 0 0 0,-1-1 0 0 0,1 1 1 0 0,0-1-1 0 0,0 1 0 0 0,1-1 0 0 0,-1 1 0 0 0,0-1 0 0 0,1 0 1 0 0,-1 0-1 0 0,1 0 0 0 0,0 0 0 0 0,0 0 0 0 0,0 0 0 0 0,0 0 1 0 0,3 2-1 0 0,53 29 71 0 0,-37-23-73 0 0,22 16-1 0 0,-37-21 63 0 0,0-1 0 0 0,-1 1 0 0 0,1 0 0 0 0,-1 0 0 0 0,0 1 0 0 0,-1-1 0 0 0,8 13 0 0 0,-10-16-43 0 0,0 1 0 0 0,-1 0 0 0 0,0 0 0 0 0,0-1 0 0 0,0 1 0 0 0,0 0 0 0 0,0 0 0 0 0,-1 0 0 0 0,1 0 0 0 0,-1 0 0 0 0,0 0 0 0 0,0 0 0 0 0,0 0 1 0 0,0 0-1 0 0,0 0 0 0 0,-1 0 0 0 0,1 0 0 0 0,-1 0 0 0 0,0 0 0 0 0,0 0 0 0 0,0 0 0 0 0,0 0 0 0 0,0-1 0 0 0,-1 1 0 0 0,1 0 0 0 0,-1-1 0 0 0,0 1 0 0 0,0-1 0 0 0,0 0 0 0 0,0 1 1 0 0,0-1-1 0 0,0 0 0 0 0,-1 0 0 0 0,1-1 0 0 0,-4 3 0 0 0,-19 11-33 0 0,-32 16-1 0 0,-2 0-4289 0 0,56-29 2825 0 0</inkml:trace>
</inkml:ink>
</file>

<file path=ppt/ink/ink2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53:38.0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1 202 7473 0 0,'0'0'3134'0'0,"13"3"-1911"0"0,46 8-165 0 0,-53-9-903 0 0,-1-1 0 0 0,1 1 1 0 0,-1 0-1 0 0,0 0 0 0 0,1 1 1 0 0,-1 0-1 0 0,0 0 0 0 0,0 0 1 0 0,-1 0-1 0 0,1 1 0 0 0,-1 0 1 0 0,0 0-1 0 0,0 0 0 0 0,0 0 1 0 0,0 1-1 0 0,-1-1 0 0 0,1 1 1 0 0,-1 0-1 0 0,-1 0 0 0 0,1 1 1 0 0,-1-1-1 0 0,1 0 0 0 0,-2 1 1 0 0,1-1-1 0 0,0 1 0 0 0,-1 0 1 0 0,0 7-1 0 0,-1-10-85 0 0,0-1-1 0 0,0 1 1 0 0,-1-1-1 0 0,1 0 1 0 0,-1 1 0 0 0,1-1-1 0 0,-1 0 1 0 0,0 1-1 0 0,0-1 1 0 0,0 0 0 0 0,0 0-1 0 0,-1 0 1 0 0,1 0-1 0 0,-1 0 1 0 0,1 0 0 0 0,-1 0-1 0 0,0 0 1 0 0,1-1-1 0 0,-1 1 1 0 0,0-1 0 0 0,0 1-1 0 0,0-1 1 0 0,0 0-1 0 0,0 1 1 0 0,-1-1 0 0 0,1 0-1 0 0,0-1 1 0 0,0 1-1 0 0,-5 1 1 0 0,3-1-24 0 0,0 0 0 0 0,-1 0-1 0 0,0 0 1 0 0,1-1 0 0 0,-1 1 0 0 0,1-1 0 0 0,-1 0 0 0 0,0 0 0 0 0,1-1-1 0 0,-1 0 1 0 0,0 1 0 0 0,1-2 0 0 0,-1 1 0 0 0,1 0 0 0 0,-5-3 0 0 0,7 3-37 0 0,0-1 0 0 0,0 1 0 0 0,-1-1 0 0 0,1 0 0 0 0,1 0 0 0 0,-1 0 0 0 0,0 0 0 0 0,0 0 0 0 0,1 0 0 0 0,-1 0 0 0 0,1 0 0 0 0,0-1 1 0 0,-1 1-1 0 0,1-1 0 0 0,0 1 0 0 0,0-1 0 0 0,1 1 0 0 0,-1-1 0 0 0,1 1 0 0 0,-1-1 0 0 0,1 0 0 0 0,0 1 0 0 0,0-1 0 0 0,0 0 0 0 0,1-5 1 0 0,0 2-11 0 0,0 0 1 0 0,0 0 0 0 0,1 0-1 0 0,-1 0 1 0 0,2 1 0 0 0,-1-1-1 0 0,1 0 1 0 0,-1 1 0 0 0,2 0-1 0 0,4-8 1 0 0,8-5 22 0 0,1 0 1 0 0,0 0-1 0 0,2 2 0 0 0,0 0 0 0 0,1 1 1 0 0,0 1-1 0 0,1 1 0 0 0,40-18 0 0 0,-24 14-509 0 0,50-14-1 0 0,41-1-3914 0 0,-107 27 1149 0 0,6-2-1943 0 0</inkml:trace>
</inkml:ink>
</file>

<file path=ppt/ink/ink2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53:38.7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4 566 1392 0 0,'0'0'13961'0'0,"0"-3"-13503"0"0,-1-3-83 0 0,1 7-3 0 0,-1 15 324 0 0,0 31 261 0 0,0-44-898 0 0,1 0-1 0 0,1 0 1 0 0,-1 1-1 0 0,0-1 1 0 0,1 0 0 0 0,-1 0-1 0 0,1 0 1 0 0,0 0 0 0 0,0 0-1 0 0,1 0 1 0 0,-1 0-1 0 0,0 0 1 0 0,1 0 0 0 0,0 0-1 0 0,0-1 1 0 0,-1 1-1 0 0,2-1 1 0 0,-1 1 0 0 0,0-1-1 0 0,0 0 1 0 0,1 0 0 0 0,-1 0-1 0 0,1 0 1 0 0,0 0-1 0 0,-1 0 1 0 0,1-1 0 0 0,0 0-1 0 0,0 1 1 0 0,0-1 0 0 0,0 0-1 0 0,0 0 1 0 0,1-1-1 0 0,-1 1 1 0 0,0-1 0 0 0,4 1-1 0 0,8-2 20 0 0,-1-1-1 0 0,0 0 1 0 0,0 0 0 0 0,0-2-1 0 0,-1 0 1 0 0,1 0-1 0 0,-1-1 1 0 0,0-1-1 0 0,0 0 1 0 0,18-12 0 0 0,0-3-8 0 0,-1-2 0 0 0,50-46 0 0 0,-35 23-21 0 0,-2-2 0 0 0,-3-2 0 0 0,-1-1 0 0 0,56-102 0 0 0,-69 106-25 0 0,-1 1 44 0 0,33-45 0 0 0,-56 91-313 0 0,-2 4 133 0 0,-1 8-18 0 0,-28 75 46 0 0,7-25 129 0 0,12-28-12 0 0,-28 93 31 0 0,32-101-21 0 0,1 1-1 0 0,-3 50 0 0 0,8-73-27 0 0,0 1-1 0 0,0-1 1 0 0,0 1 0 0 0,0-1-1 0 0,1 0 1 0 0,0 0 0 0 0,0 1-1 0 0,0-1 1 0 0,3 6 0 0 0,-3-8-1 0 0,0 0 1 0 0,1-1-1 0 0,-1 1 0 0 0,0 0 1 0 0,1-1-1 0 0,-1 1 1 0 0,1-1-1 0 0,-1 1 1 0 0,1-1-1 0 0,0 0 1 0 0,-1 0-1 0 0,1 0 1 0 0,0 0-1 0 0,0 0 0 0 0,0 0 1 0 0,0 0-1 0 0,0-1 1 0 0,0 1-1 0 0,0-1 1 0 0,0 1-1 0 0,4-1 1 0 0,3 1 11 0 0,1-1 0 0 0,0-1 1 0 0,-1 1-1 0 0,1-2 0 0 0,0 1 0 0 0,-1-1 1 0 0,1-1-1 0 0,-1 0 0 0 0,0 0 0 0 0,11-6 1 0 0,12-8-28 0 0,42-28-1 0 0,-54 33 21 0 0,64-50 21 0 0,-15 12-30 0 0,-69 50-19 0 0,1 0 0 0 0,-1-1 0 0 0,0 1 0 0 0,0 0 0 0 0,0 0 0 0 0,0 0 0 0 0,0 0 0 0 0,1 0-1 0 0,-1 0 1 0 0,0 0 0 0 0,0 0 0 0 0,0 0 0 0 0,0 0 0 0 0,0 0 0 0 0,1 0 0 0 0,-1 0 0 0 0,0 0 0 0 0,0 0 0 0 0,0 0 0 0 0,0 0 0 0 0,1 0 0 0 0,-1 0 0 0 0,0 0 0 0 0,0 0 0 0 0,0 0-1 0 0,0 0 1 0 0,1 0 0 0 0,-1 0 0 0 0,0 0 0 0 0,0 0 0 0 0,0 0 0 0 0,0 1 0 0 0,0-1 0 0 0,0 0 0 0 0,1 0 0 0 0,-1 0 0 0 0,0 0 0 0 0,0 0 0 0 0,0 0 0 0 0,0 1 0 0 0,0-1-1 0 0,3 10-127 0 0,-2 16 133 0 0,-1-23-15 0 0,0 54 18 0 0,1 68-1036 0 0,-1-115 620 0 0,1-1-1 0 0,1 1 1 0 0,0-1 0 0 0,0 1-1 0 0,6 13 1 0 0,-5-17-405 0 0,0 0 1 0 0,0 0 0 0 0,0 0-1 0 0,1 0 1 0 0,4 5 0 0 0,6 1-3757 0 0,6-4-1805 0 0</inkml:trace>
</inkml:ink>
</file>

<file path=ppt/ink/ink2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53:39.1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0 100 6309 0 0,'0'0'8552'0'0,"14"-13"-7432"0"0,45-39-339 0 0,-55 49-723 0 0,-1 1-1 0 0,1-1 0 0 0,-1 1 1 0 0,1 0-1 0 0,0 0 1 0 0,0 0-1 0 0,0 0 1 0 0,0 1-1 0 0,0 0 0 0 0,0 0 1 0 0,1 0-1 0 0,6-1 1 0 0,2 0 58 0 0,15-2-32 0 0,1 2 1 0 0,-1 0 0 0 0,1 2-1 0 0,32 3 1 0 0,112 23-2072 0 0,-151-23 261 0 0,-8-3-2495 0 0</inkml:trace>
</inkml:ink>
</file>

<file path=ppt/ink/ink2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53:39.3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83 0 4136 0 0,'0'0'13158'0'0,"-14"14"-12768"0"0,-4 5-296 0 0,-17 24 0 0 0,33-41-89 0 0,0 1 1 0 0,0 1-1 0 0,1-1 1 0 0,-1 0-1 0 0,1 0 1 0 0,0 1-1 0 0,-1-1 1 0 0,2 1-1 0 0,-1-1 1 0 0,0 1 0 0 0,1-1-1 0 0,-1 1 1 0 0,1-1-1 0 0,0 1 1 0 0,0-1-1 0 0,2 7 1 0 0,-1 5 35 0 0,0 32-406 0 0,9 51-1 0 0,5-3-4882 0 0,-10-75 1053 0 0,6-5-2310 0 0</inkml:trace>
</inkml:ink>
</file>

<file path=ppt/ink/ink2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53:39.5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0 227 6109 0 0,'0'0'4258'0'0,"5"-16"-3427"0"0,18-50 91 0 0,-20 57-694 0 0,1 0 1 0 0,0 0 0 0 0,1 1-1 0 0,0-1 1 0 0,0 1 0 0 0,1 1-1 0 0,0-1 1 0 0,0 1 0 0 0,1 0-1 0 0,-1 0 1 0 0,2 1-1 0 0,7-6 1 0 0,-9 7-171 0 0,1 1 1 0 0,-1 0-1 0 0,1 0 1 0 0,0 1-1 0 0,0 0 0 0 0,0 0 1 0 0,1 1-1 0 0,-1 0 0 0 0,8-2 1 0 0,-2 3-47 0 0,0-1 0 0 0,0 1 0 0 0,0 1 0 0 0,20 2-1 0 0,-31-2-12 0 0,1 0-1 0 0,-1 1 1 0 0,1-1-1 0 0,-1 1 1 0 0,1 0-1 0 0,-1 0 1 0 0,1 0-1 0 0,-1 0 0 0 0,0 0 1 0 0,1 0-1 0 0,-1 1 1 0 0,0-1-1 0 0,0 1 1 0 0,0 0-1 0 0,0-1 1 0 0,-1 1-1 0 0,3 2 1 0 0,-3-3-9 0 0,-1 0 0 0 0,1 1 1 0 0,-1-1-1 0 0,1 0 1 0 0,-1 0-1 0 0,1 0 1 0 0,-1 1-1 0 0,0-1 1 0 0,0 0-1 0 0,1 0 1 0 0,-1 1-1 0 0,0-1 1 0 0,0 0-1 0 0,0 1 1 0 0,0-1-1 0 0,-1 0 1 0 0,1 0-1 0 0,0 1 1 0 0,0-1-1 0 0,-1 0 0 0 0,1 0 1 0 0,-1 0-1 0 0,1 1 1 0 0,-1-1-1 0 0,1 0 1 0 0,-1 0-1 0 0,0 0 1 0 0,0 0-1 0 0,1 0 1 0 0,-1 0-1 0 0,0 0 1 0 0,0 0-1 0 0,0 0 1 0 0,-2 1-1 0 0,-6 5 68 0 0,-1-1 1 0 0,0 0-1 0 0,-18 9 0 0 0,20-11 36 0 0,-1 0 0 0 0,1 0 1 0 0,1 1-1 0 0,-1 0 0 0 0,0 1 0 0 0,1-1 0 0 0,-8 9 0 0 0,14-12-73 0 0,-1 0 1 0 0,1 0-1 0 0,-1 0 0 0 0,1 0 0 0 0,0 0 1 0 0,0 0-1 0 0,0 1 0 0 0,0-1 0 0 0,1 0 1 0 0,-1 1-1 0 0,0-1 0 0 0,1 0 0 0 0,0 1 0 0 0,-1-1 1 0 0,1 0-1 0 0,0 1 0 0 0,0-1 0 0 0,0 1 1 0 0,1-1-1 0 0,-1 0 0 0 0,1 1 0 0 0,-1-1 1 0 0,2 4-1 0 0,2 3 37 0 0,1 0 1 0 0,-1-1 0 0 0,1 1-1 0 0,10 11 1 0 0,-4-3 7 0 0,4 5-62 0 0,5 7 221 0 0,19 39 0 0 0,-34-59-140 0 0,-1 1-1 0 0,0 0 1 0 0,-1 0 0 0 0,0 0 0 0 0,0 1 0 0 0,-1-1 0 0 0,0 1-1 0 0,0 15 1 0 0,-2-25-89 0 0,-1 0 0 0 0,1 0 0 0 0,0 0 0 0 0,0 0 0 0 0,0 0 0 0 0,-1 0 0 0 0,1 0 0 0 0,0 0 1 0 0,-1 0-1 0 0,1 0 0 0 0,-1 0 0 0 0,1 0 0 0 0,-1-1 0 0 0,1 1 0 0 0,-1 0 0 0 0,0 0 0 0 0,1 0 0 0 0,-1-1 0 0 0,-1 2 0 0 0,0-1 41 0 0,0 1 0 0 0,-1-1 0 0 0,1 0 0 0 0,-1 0 0 0 0,1 0 0 0 0,0 0 0 0 0,-4 1 1 0 0,-21 2-1323 0 0,5-3-3540 0 0</inkml:trace>
</inkml:ink>
</file>

<file path=ppt/ink/ink2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53:39.7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253 269 2936 0 0,'0'0'11795'0'0,"2"12"-10825"0"0,2 39-287 0 0,-4-49-649 0 0,-1 0 1 0 0,1 0 0 0 0,0 0 0 0 0,-1 0-1 0 0,1 0 1 0 0,-1-1 0 0 0,0 1 0 0 0,1 0-1 0 0,-1 0 1 0 0,0 0 0 0 0,0 0 0 0 0,0-1-1 0 0,-1 1 1 0 0,1-1 0 0 0,0 1 0 0 0,-1-1 0 0 0,1 1-1 0 0,-1-1 1 0 0,1 1 0 0 0,-1-1 0 0 0,1 0-1 0 0,-3 1 1 0 0,0 1 42 0 0,-5 2 29 0 0,1 0 1 0 0,-1 0-1 0 0,0-1 1 0 0,0-1 0 0 0,-1 1-1 0 0,1-1 1 0 0,-1-1 0 0 0,0 0-1 0 0,1 0 1 0 0,-1-1 0 0 0,0 0-1 0 0,0-1 1 0 0,0 0-1 0 0,-14-2 1 0 0,20 1-85 0 0,1 0 0 0 0,-1 0-1 0 0,0 0 1 0 0,1 0 0 0 0,0-1 0 0 0,-1 1 0 0 0,1-1-1 0 0,0 0 1 0 0,0 0 0 0 0,0-1 0 0 0,0 1 0 0 0,0 0 0 0 0,0-1-1 0 0,1 0 1 0 0,-1 1 0 0 0,1-1 0 0 0,0 0 0 0 0,0-1-1 0 0,0 1 1 0 0,0 0 0 0 0,1 0 0 0 0,-3-5 0 0 0,3 3-16 0 0,-1 1 0 0 0,1-1 1 0 0,0 1-1 0 0,0-1 0 0 0,1 0 1 0 0,-1 1-1 0 0,1-1 0 0 0,0 0 1 0 0,0 1-1 0 0,1-1 1 0 0,-1 0-1 0 0,1 1 0 0 0,0-1 1 0 0,0 1-1 0 0,1-1 0 0 0,-1 1 1 0 0,4-6-1 0 0,1-1-3 0 0,2 0-1 0 0,-1 0 1 0 0,1 1 0 0 0,1 1-1 0 0,0-1 1 0 0,0 1-1 0 0,1 1 1 0 0,15-11 0 0 0,3 1-31 0 0,60-29 0 0 0,-51 31-1 0 0,1 1 0 0 0,1 2 0 0 0,0 2 0 0 0,0 2 0 0 0,1 1 0 0 0,79-4 0 0 0,285 4-1939 0 0,-387 9 1218 0 0,-12-1-172 0 0,1 1 1 0 0,0-1-1 0 0,0-1 0 0 0,0 1 1 0 0,0-1-1 0 0,10-2 0 0 0,-12-3-4212 0 0</inkml:trace>
</inkml:ink>
</file>

<file path=ppt/ink/ink2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53:40.6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10485 0 0,'0'0'8155'0'0,"1"16"-7794"0"0,1 110 122 0 0,-2-63-380 0 0,1 75 124 0 0,0-107-659 0 0,3-1 0 0 0,9 44 0 0 0,-13-70 148 0 0,1 0-1 0 0,0 0 1 0 0,1 0-1 0 0,-1 0 1 0 0,1-1-1 0 0,-1 1 1 0 0,1 0-1 0 0,0-1 1 0 0,0 1-1 0 0,1-1 1 0 0,-1 1-1 0 0,1-1 1 0 0,0 0-1 0 0,4 4 1 0 0,-6-7 59 0 0,-1 1 1 0 0,1-1-1 0 0,0 1 1 0 0,0-1 0 0 0,0 1-1 0 0,-1-1 1 0 0,1 1-1 0 0,0-1 1 0 0,0 0-1 0 0,0 0 1 0 0,0 1 0 0 0,0-1-1 0 0,0 0 1 0 0,1 0-1 0 0,21-5-5006 0 0</inkml:trace>
</inkml:ink>
</file>

<file path=ppt/ink/ink2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53:40.9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47 142 9641 0 0,'0'0'6564'0'0,"-6"14"-5351"0"0,-2 3-876 0 0,3-6-130 0 0,0 0 1 0 0,0 1-1 0 0,1-1 0 0 0,1 1 0 0 0,-4 23 0 0 0,5-24-96 0 0,1 0 0 0 0,0 0-1 0 0,1 1 1 0 0,1-1-1 0 0,-1 0 1 0 0,2 1 0 0 0,-1-1-1 0 0,6 17 1 0 0,-4-21-82 0 0,0 0 1 0 0,0 0-1 0 0,0 0 1 0 0,1 0-1 0 0,0-1 1 0 0,1 1 0 0 0,-1-1-1 0 0,1 0 1 0 0,0 0-1 0 0,1-1 1 0 0,-1 0-1 0 0,1 0 1 0 0,10 7-1 0 0,-5-5-11 0 0,0-1 0 0 0,1-1-1 0 0,-1 0 1 0 0,1-1 0 0 0,0 0-1 0 0,0 0 1 0 0,0-1 0 0 0,1-1 0 0 0,-1 0-1 0 0,1-1 1 0 0,0-1 0 0 0,15 0-1 0 0,-16-1-1 0 0,0 0 0 0 0,-1 0-1 0 0,1-1 1 0 0,-1-1-1 0 0,0 0 1 0 0,0 0-1 0 0,0-1 1 0 0,0-1-1 0 0,0 0 1 0 0,-1 0 0 0 0,0-1-1 0 0,0 0 1 0 0,12-11-1 0 0,-17 13-4 0 0,0-1 0 0 0,-1 0 0 0 0,1 0 0 0 0,-1-1-1 0 0,0 1 1 0 0,0-1 0 0 0,-1 0 0 0 0,0 0 0 0 0,0 0-1 0 0,0-1 1 0 0,-1 1 0 0 0,0-1 0 0 0,0 1 0 0 0,-1-1 0 0 0,1 0-1 0 0,-2 0 1 0 0,1 0 0 0 0,-1-8 0 0 0,0 4-9 0 0,-2 1 1 0 0,1-1-1 0 0,-1 1 0 0 0,-1-1 1 0 0,0 1-1 0 0,0 0 1 0 0,-1 0-1 0 0,0 0 0 0 0,-1 0 1 0 0,-11-16-1 0 0,1 4-34 0 0,-1 2-1 0 0,-1-1 1 0 0,0 2-1 0 0,-24-19 1 0 0,28 26-114 0 0,0 2 0 0 0,-1 0 0 0 0,-1 0 0 0 0,1 2 0 0 0,-2 0 0 0 0,1 0 0 0 0,-22-6 0 0 0,35 13 9 0 0,-1 0 0 0 0,1 0 0 0 0,-1 1 1 0 0,1-1-1 0 0,-1 1 0 0 0,0 0 0 0 0,1-1 0 0 0,-1 1 0 0 0,1 1 0 0 0,-1-1 0 0 0,-3 1 0 0 0,5-1-49 0 0,0 0-1 0 0,0 1 0 0 0,0-1 1 0 0,1 1-1 0 0,-1 0 0 0 0,0-1 1 0 0,0 1-1 0 0,1 0 0 0 0,-1-1 0 0 0,0 1 1 0 0,1 0-1 0 0,-1 0 0 0 0,0 0 1 0 0,1-1-1 0 0,-1 1 0 0 0,1 0 0 0 0,0 0 1 0 0,-1 0-1 0 0,1 0 0 0 0,0 0 1 0 0,-1 0-1 0 0,1 0 0 0 0,0 0 0 0 0,0 0 1 0 0,0 0-1 0 0,0 0 0 0 0,0 0 1 0 0,0 0-1 0 0,0 1 0 0 0,2 11-3905 0 0,10 3-1457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36:08.6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6657 0 0,'0'0'15032'0'0,"12"5"-14614"0"0,-3-2-341 0 0,-3-1-42 0 0,-1 0-1 0 0,0 0 1 0 0,1 0 0 0 0,-1 1-1 0 0,0 0 1 0 0,0 0 0 0 0,-1 0-1 0 0,1 0 1 0 0,-1 1 0 0 0,1 0-1 0 0,-1 0 1 0 0,0 0 0 0 0,0 0-1 0 0,-1 1 1 0 0,4 5 0 0 0,21 41 98 0 0,33 85 0 0 0,-48-99-853 0 0,-1 1-1 0 0,-2 0 1 0 0,7 50-1 0 0,-14-65-2482 0 0,-2 39 0 0 0,-1-60 2855 0 0,0 0 0 0 0,0-1 1 0 0,0 1-1 0 0,-1-1 0 0 0,1 1 0 0 0,0-1 0 0 0,-1 1 0 0 0,1-1 0 0 0,-1 1 0 0 0,1-1 1 0 0,-1 0-1 0 0,0 1 0 0 0,0-1 0 0 0,1 0 0 0 0,-1 1 0 0 0,0-1 0 0 0,-2 2 0 0 0,-7 5-3519 0 0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40:04.4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1 112 9685 0 0,'0'0'5510'0'0,"4"-14"-3327"0"0,16-46-351 0 0,-19 58-1717 0 0,0 0-1 0 0,0-1 1 0 0,0 1-1 0 0,0 0 1 0 0,0 0-1 0 0,0 0 1 0 0,1 1-1 0 0,-1-1 1 0 0,1 0-1 0 0,-1 0 1 0 0,1 1-1 0 0,-1-1 1 0 0,1 1-1 0 0,0-1 1 0 0,0 1-1 0 0,0 0 1 0 0,0 0-1 0 0,0 0 1 0 0,0 0-1 0 0,0 0 1 0 0,0 0-1 0 0,1 0 1 0 0,-1 1-1 0 0,0-1 1 0 0,0 1-1 0 0,1 0 1 0 0,-1 0-1 0 0,3 0 1 0 0,0 0-8 0 0,0 0 0 0 0,-1 1 1 0 0,1 0-1 0 0,0 0 0 0 0,0 1 1 0 0,0-1-1 0 0,-1 1 0 0 0,1 0 1 0 0,6 4-1 0 0,2 3 43 0 0,-1 0 0 0 0,-1 1 0 0 0,1 1 0 0 0,-2-1 0 0 0,1 2 0 0 0,-1-1 0 0 0,-1 1 0 0 0,0 1 0 0 0,-1 0 0 0 0,0 0 0 0 0,-1 1 0 0 0,6 17 0 0 0,2 7-426 0 0,-3 0 1 0 0,-1 1 0 0 0,8 58-1 0 0,-16-80-338 0 0,-1 0-1 0 0,-1 1 0 0 0,-1 32 1 0 0,-1-42-327 0 0,-1 1 1 0 0,1-1 0 0 0,-6 16-1 0 0,4-19-302 0 0,1 1 0 0 0,-1-1 0 0 0,1 0 0 0 0,-1 0 0 0 0,-1 0 0 0 0,-5 6 1 0 0,0 0-3738 0 0</inkml:trace>
</inkml:ink>
</file>

<file path=ppt/ink/ink2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53:41.2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59 12897 0 0,'0'0'5151'0'0,"13"-4"-3892"0"0,88-17 491 0 0,-14 7-1849 0 0,0 4 1 0 0,102 1-1 0 0,-184 9-185 0 0,-1 0 0 0 0,1 0-1 0 0,0 1 1 0 0,-1-1 0 0 0,8 3-1 0 0,-11-3-316 0 0,1 1 0 0 0,0 0 0 0 0,-1 0-1 0 0,1-1 1 0 0,-1 1 0 0 0,1 0 0 0 0,-1 1-1 0 0,0-1 1 0 0,1 0 0 0 0,1 2 0 0 0</inkml:trace>
</inkml:ink>
</file>

<file path=ppt/ink/ink2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53:41.5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8 225 10829 0 0,'0'0'4422'0'0,"-1"-13"-3378"0"0,-5-43 222 0 0,6 52-1129 0 0,0 0 0 0 0,0 0 0 0 0,0 0-1 0 0,1 0 1 0 0,0 1 0 0 0,-1-1 0 0 0,1 0 0 0 0,1 1 0 0 0,-1-1 0 0 0,1 1 0 0 0,-1-1 0 0 0,1 1-1 0 0,0-1 1 0 0,4-5 0 0 0,0 3-29 0 0,0 0 0 0 0,-1 1 0 0 0,2-1-1 0 0,12-7 1 0 0,-7 5-94 0 0,1 1-1 0 0,-1 1 1 0 0,2 0-1 0 0,-1 0 0 0 0,1 2 1 0 0,-1-1-1 0 0,1 2 1 0 0,21-3-1 0 0,10 1-50 0 0,61 2 1 0 0,-102 3 34 0 0,6 0-7 0 0,0 0 1 0 0,0 1-1 0 0,19 4 1 0 0,-27-5 2 0 0,0 0 1 0 0,-1 1-1 0 0,1-1 0 0 0,0 1 1 0 0,-1-1-1 0 0,1 1 0 0 0,0 0 1 0 0,-1 0-1 0 0,1-1 0 0 0,-1 1 1 0 0,0 0-1 0 0,1 1 0 0 0,-1-1 1 0 0,0 0-1 0 0,1 0 1 0 0,-1 0-1 0 0,0 1 0 0 0,0-1 1 0 0,0 1-1 0 0,0-1 0 0 0,0 1 1 0 0,0-1-1 0 0,-1 1 0 0 0,1-1 1 0 0,0 1-1 0 0,-1 0 0 0 0,0 0 1 0 0,1-1-1 0 0,-1 1 0 0 0,0 2 1 0 0,0-1 5 0 0,0-1 1 0 0,-1 0-1 0 0,0 0 1 0 0,1 1-1 0 0,-1-1 1 0 0,0 0-1 0 0,0 0 1 0 0,0 0-1 0 0,-1 0 1 0 0,1 0 0 0 0,0 0-1 0 0,-1 0 1 0 0,1 0-1 0 0,-1-1 1 0 0,-2 3-1 0 0,-33 25 50 0 0,31-25-45 0 0,-19 13 49 0 0,-15 11-28 0 0,36-25-26 0 0,1 0 1 0 0,-1 0-1 0 0,1 0 1 0 0,0 1-1 0 0,0-1 1 0 0,1 1-1 0 0,-6 8 1 0 0,8-10-2 0 0,-1 0 0 0 0,0 1 0 0 0,0-1 1 0 0,1 0-1 0 0,-1 0 0 0 0,1 1 0 0 0,0-1 1 0 0,0 0-1 0 0,0 1 0 0 0,0-1 0 0 0,0 0 1 0 0,0 1-1 0 0,1-1 0 0 0,-1 0 0 0 0,1 1 1 0 0,-1-1-1 0 0,1 0 0 0 0,0 0 0 0 0,0 0 1 0 0,0 0-1 0 0,0 0 0 0 0,0 0 0 0 0,1 0 1 0 0,-1 0-1 0 0,3 3 0 0 0,4 3 5 0 0,1 1 1 0 0,0-2-1 0 0,19 14 0 0 0,-15-11 0 0 0,13 9 29 0 0,53 42-65 0 0,-72-54 98 0 0,0 0 1 0 0,0 0-1 0 0,0 1 0 0 0,-1 0 1 0 0,0 0-1 0 0,-1 0 1 0 0,7 14-1 0 0,-11-20-28 0 0,0 1-1 0 0,0-1 1 0 0,0 0 0 0 0,0 0 0 0 0,-1 1 0 0 0,1-1-1 0 0,-1 0 1 0 0,0 1 0 0 0,0-1 0 0 0,0 3 0 0 0,0-4-20 0 0,0 0 1 0 0,-1 0 0 0 0,1 0 0 0 0,0 0-1 0 0,-1 0 1 0 0,1 0 0 0 0,-1 0 0 0 0,1 0-1 0 0,-1 0 1 0 0,0 0 0 0 0,1 0 0 0 0,-1 0 0 0 0,0 0-1 0 0,0 0 1 0 0,1 0 0 0 0,-1-1 0 0 0,0 1-1 0 0,0 0 1 0 0,0-1 0 0 0,0 1 0 0 0,0-1 0 0 0,-1 2-1 0 0,-26 8-133 0 0,1 0 0 0 0,-1-2 0 0 0,-57 9 0 0 0,-23 7-2520 0 0,68-11 125 0 0,-3 2-5634 0 0,16-9 632 0 0</inkml:trace>
</inkml:ink>
</file>

<file path=ppt/ink/ink2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53:42.7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7885 0 0,'0'0'11255'0'0,"2"16"-10664"0"0,0 2-464 0 0,1 11 88 0 0,0 48 1 0 0,-6-8-127 0 0,0 46 87 0 0,4-100-387 0 0,0 1 1 0 0,1-1-1 0 0,0 0 0 0 0,2 0 1 0 0,5 17-1 0 0,-8-28-2 0 0,0-1 0 0 0,1 1 0 0 0,0-1 0 0 0,0 0 0 0 0,0 1 1 0 0,0-1-1 0 0,0 0 0 0 0,0 0 0 0 0,1-1 0 0 0,4 5 0 0 0,-5-6-286 0 0,0 1-1 0 0,0-1 0 0 0,1 1 1 0 0,-1-1-1 0 0,0 0 1 0 0,1 0-1 0 0,-1 0 0 0 0,1-1 1 0 0,-1 1-1 0 0,1 0 1 0 0,-1-1-1 0 0,1 0 0 0 0,-1 1 1 0 0,1-1-1 0 0,0 0 0 0 0,3-1 1 0 0,19-3-4508 0 0</inkml:trace>
</inkml:ink>
</file>

<file path=ppt/ink/ink2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53:42.9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 84 1616 0 0,'0'0'17115'0'0,"-1"15"-16518"0"0,-4 50-206 0 0,5-58-348 0 0,0-1-1 0 0,0 1 1 0 0,1 0 0 0 0,0-1-1 0 0,1 1 1 0 0,-1-1-1 0 0,1 1 1 0 0,0-1 0 0 0,1 0-1 0 0,0 1 1 0 0,0-1 0 0 0,0-1-1 0 0,1 1 1 0 0,-1 0-1 0 0,1-1 1 0 0,1 0 0 0 0,-1 0-1 0 0,6 5 1 0 0,1-1 13 0 0,0 0 1 0 0,0-1-1 0 0,1 0 1 0 0,0-1-1 0 0,1 0 0 0 0,26 10 1 0 0,-24-12-28 0 0,1-1 0 0 0,-1 0 0 0 0,1-1 0 0 0,0 0 1 0 0,22 0-1 0 0,-27-3-5 0 0,1 0 1 0 0,0 0 0 0 0,-1-2-1 0 0,1 1 1 0 0,-1-1 0 0 0,0-1-1 0 0,0 0 1 0 0,12-5 0 0 0,-18 6-14 0 0,0-1 0 0 0,-1 1 1 0 0,1-1-1 0 0,-1 0 0 0 0,0 0 1 0 0,0 0-1 0 0,0-1 1 0 0,0 1-1 0 0,0-1 0 0 0,-1 0 1 0 0,0 0-1 0 0,0 0 0 0 0,0-1 1 0 0,0 1-1 0 0,-1-1 1 0 0,4-7-1 0 0,-4 7-14 0 0,-1-1 1 0 0,1 0-1 0 0,-1 0 0 0 0,0-1 0 0 0,-1 1 1 0 0,1 0-1 0 0,-1 0 0 0 0,0 0 1 0 0,-1 0-1 0 0,0 0 0 0 0,0 0 0 0 0,0 0 1 0 0,-4-11-1 0 0,1 6-40 0 0,-2-1 1 0 0,1 1-1 0 0,-1 0 1 0 0,-1 0-1 0 0,-15-19 0 0 0,0 6-705 0 0,-26-25 0 0 0,47 48 339 0 0,-20-17-54 0 0,9 10-2047 0 0,2 5-5617 0 0</inkml:trace>
</inkml:ink>
</file>

<file path=ppt/ink/ink2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53:43.2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43 4560 0 0,'0'0'12787'0'0,"16"-2"-11633"0"0,106-12 170 0 0,291 1-1494 0 0,-315 14-1403 0 0,-91-1 1260 0 0,-5 0-142 0 0,1 0-1 0 0,0 0 0 0 0,0 0 0 0 0,0 0 0 0 0,0 0 0 0 0,0-1 1 0 0,0 1-1 0 0,-1-1 0 0 0,1 0 0 0 0,0 0 0 0 0,0 0 0 0 0,-1 0 1 0 0,5-3-1 0 0,-1-1-4191 0 0</inkml:trace>
</inkml:ink>
</file>

<file path=ppt/ink/ink2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53:43.5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75 1 6433 0 0,'0'0'11783'0'0,"-12"15"-10914"0"0,-35 51-186 0 0,45-63-637 0 0,0 0 0 0 0,0 0 0 0 0,1 1 0 0 0,-1-1 0 0 0,1 0-1 0 0,0 1 1 0 0,0-1 0 0 0,0 1 0 0 0,0 0 0 0 0,1-1-1 0 0,-1 1 1 0 0,1 0 0 0 0,0-1 0 0 0,1 7 0 0 0,-1 2 75 0 0,0 12-65 0 0,0 0 1 0 0,2 0-1 0 0,1 0 1 0 0,9 35-1 0 0,-10-50-128 0 0,8 25-2257 0 0,17 40 1 0 0,-18-60-1612 0 0,3-6-1477 0 0</inkml:trace>
</inkml:ink>
</file>

<file path=ppt/ink/ink2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53:43.8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232 160 5837 0 0,'0'0'8052'0'0,"2"-13"-7039"0"0,13-43 77 0 0,-14 53-1008 0 0,0 0-1 0 0,0 0 1 0 0,1 0-1 0 0,0 0 1 0 0,-1 0-1 0 0,1 1 1 0 0,0-1-1 0 0,0 1 1 0 0,1-1-1 0 0,-1 1 1 0 0,0 0-1 0 0,1 0 1 0 0,-1 0-1 0 0,1 0 1 0 0,0 0-1 0 0,0 1 1 0 0,4-3-1 0 0,0 1 8 0 0,9-5-70 0 0,0 1 0 0 0,1 1 0 0 0,0 1 0 0 0,0 0 0 0 0,1 1 0 0 0,-1 1 0 0 0,1 1 1 0 0,0 0-1 0 0,0 1 0 0 0,-1 1 0 0 0,36 5 0 0 0,-45-4-30 0 0,-1 0 1 0 0,0 1-1 0 0,0 0 0 0 0,1 0 1 0 0,-1 1-1 0 0,-1-1 1 0 0,14 9-1 0 0,-18-10 8 0 0,-1 0-1 0 0,1 0 1 0 0,-1 0-1 0 0,1 0 1 0 0,-1 0-1 0 0,1 0 1 0 0,-1 1-1 0 0,0-1 1 0 0,0 1-1 0 0,0-1 1 0 0,0 1-1 0 0,0-1 1 0 0,0 1-1 0 0,0 0 1 0 0,0 0-1 0 0,0-1 1 0 0,-1 1-1 0 0,1 0 1 0 0,-1 0-1 0 0,1 0 1 0 0,-1-1-1 0 0,0 1 1 0 0,0 0-1 0 0,0 0 1 0 0,0 0-1 0 0,0 0 1 0 0,0 0-1 0 0,0 0 1 0 0,-1-1-1 0 0,1 1 1 0 0,-1 0-1 0 0,1 0 1 0 0,-1 0-1 0 0,0-1 1 0 0,-1 4-1 0 0,-2 1 42 0 0,-1-1-1 0 0,1 0 0 0 0,-1 0 1 0 0,0 0-1 0 0,0 0 1 0 0,0-1-1 0 0,-1 0 0 0 0,-6 5 1 0 0,-6 4 79 0 0,2-2 44 0 0,2 0 115 0 0,1 0 0 0 0,-22 21-1 0 0,32-28-213 0 0,-1 0 0 0 0,1 0-1 0 0,0 0 1 0 0,1 1-1 0 0,-1-1 1 0 0,1 1-1 0 0,0 0 1 0 0,0 0 0 0 0,0 0-1 0 0,0 0 1 0 0,1 0-1 0 0,0 0 1 0 0,-1 8-1 0 0,2-3 18 0 0,1-1-1 0 0,-1 1 1 0 0,2 0-1 0 0,-1-1 0 0 0,1 1 1 0 0,1-1-1 0 0,0 0 0 0 0,0 1 1 0 0,8 13-1 0 0,5 8 92 0 0,29 39 1 0 0,-3-5 155 0 0,-35-55-276 0 0,13 29 96 0 0,-19-37-140 0 0,0 1-1 0 0,0 0 1 0 0,0-1-1 0 0,-1 1 1 0 0,1 0-1 0 0,-1-1 1 0 0,1 1 0 0 0,-1 0-1 0 0,0 0 1 0 0,0-1-1 0 0,0 1 1 0 0,-1 5-1 0 0,0-7 0 0 0,0 1-1 0 0,0-1 1 0 0,1 0 0 0 0,-1 0-1 0 0,0 1 1 0 0,0-1-1 0 0,0 0 1 0 0,0 0-1 0 0,-1 0 1 0 0,1 0-1 0 0,0 0 1 0 0,0 0 0 0 0,-1 0-1 0 0,1 0 1 0 0,0-1-1 0 0,-1 1 1 0 0,1 0-1 0 0,-1-1 1 0 0,-2 1-1 0 0,-32 7-3 0 0,31-7-7 0 0,-235 22-2746 0 0,83-18-3370 0 0,95-4 902 0 0,-21-1-2361 0 0</inkml:trace>
</inkml:ink>
</file>

<file path=ppt/ink/ink2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53:44.8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66 485 92 0 0,'0'0'14606'0'0,"-13"-2"-13398"0"0,-39-4-60 0 0,62 10-309 0 0,0 1 0 0 0,18 3 0 0 0,14 0-457 0 0,1-3 0 0 0,0-1 0 0 0,83-4 0 0 0,129-27 4 0 0,473-112 45 0 0,-222 37-439 0 0,-351 75 5 0 0,338-73 61 0 0,-402 74-110 0 0,-75 21 22 0 0,-1-2-1 0 0,0 1 1 0 0,21-14-1 0 0,-33 18-21 0 0,0 0 0 0 0,0-1 0 0 0,0 1 0 0 0,0-1 0 0 0,-1 1 0 0 0,4-5-1 0 0,-6 7 16 0 0,0 0-1 0 0,1-1 1 0 0,-1 1-1 0 0,0-1 1 0 0,1 1-1 0 0,-1 0 1 0 0,0-1-1 0 0,0 1 0 0 0,0-1 1 0 0,1 1-1 0 0,-1-1 1 0 0,0 1-1 0 0,0-1 1 0 0,0 1-1 0 0,0-1 0 0 0,0 0 1 0 0,0 1-1 0 0,0-1 1 0 0,0 1-1 0 0,0-1 1 0 0,0 1-1 0 0,0-1 1 0 0,0 1-1 0 0,0-1 0 0 0,0 1 1 0 0,0-1-1 0 0,-1 1 1 0 0,1-1-1 0 0,0 1 1 0 0,0-1-1 0 0,-1 1 1 0 0,1-1-1 0 0,0 1 0 0 0,-1 0 1 0 0,1-1-1 0 0,0 1 1 0 0,-1 0-1 0 0,1-1 1 0 0,-1 1-1 0 0,1 0 1 0 0,0-1-1 0 0,-1 1 0 0 0,1 0 1 0 0,-1 0-1 0 0,1-1 1 0 0,-1 1-1 0 0,1 0 1 0 0,-1 0-1 0 0,0 0 0 0 0,-6-3-699 0 0,-1 1-1 0 0,1 0 0 0 0,0 1 1 0 0,-1 0-1 0 0,1 0 0 0 0,-15 0 1 0 0,9 2-3293 0 0,-23 4 0 0 0,-1 2-2161 0 0</inkml:trace>
</inkml:ink>
</file>

<file path=ppt/ink/ink2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53:45.3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43 146 6141 0 0,'0'0'11673'0'0,"-9"-13"-11105"0"0,-22-37-182 0 0,30 49-373 0 0,1 0 0 0 0,0 1 1 0 0,-1-1-1 0 0,1 0 0 0 0,0 0 1 0 0,0 1-1 0 0,0-1 0 0 0,-1 0 1 0 0,1 0-1 0 0,0 1 0 0 0,0-1 0 0 0,0 0 1 0 0,0 0-1 0 0,0 0 0 0 0,0 1 1 0 0,0-1-1 0 0,1 0 0 0 0,-1 0 1 0 0,0 1-1 0 0,0-1 0 0 0,0 0 1 0 0,1 0-1 0 0,-1 1 0 0 0,1-1 1 0 0,-1 0-1 0 0,0 1 0 0 0,1-1 1 0 0,-1 1-1 0 0,1-1 0 0 0,0-1 0 0 0,2 1 31 0 0,-1-1 0 0 0,0 1-1 0 0,0 0 1 0 0,1-1 0 0 0,-1 1-1 0 0,4-1 1 0 0,-1 0 51 0 0,16-7 138 0 0,1 1 0 0 0,-1 1 0 0 0,1 1 0 0 0,1 0 0 0 0,-1 2 0 0 0,1 1 1 0 0,-1 0-1 0 0,39 2 0 0 0,-53 1-204 0 0,-1 1 0 0 0,0 0 0 0 0,1 1 0 0 0,-1-1 0 0 0,0 1 0 0 0,0 1 0 0 0,0-1 0 0 0,0 1 0 0 0,0 1 0 0 0,-1-1 0 0 0,12 9 0 0 0,-10-6-2 0 0,0 1 0 0 0,-1 0-1 0 0,0 1 1 0 0,0-1 0 0 0,0 1-1 0 0,-1 1 1 0 0,8 15 0 0 0,-3-1-14 0 0,-1 0 0 0 0,-1 1 0 0 0,-1 0 0 0 0,-2 0 0 0 0,0 1 1 0 0,3 30-1 0 0,-7-25-279 0 0,-1 37 0 0 0,-1-44-286 0 0,0-16 112 0 0,0-1 0 0 0,-1 0 0 0 0,0 0 0 0 0,0 0-1 0 0,-1-1 1 0 0,0 1 0 0 0,0 0 0 0 0,0 0 0 0 0,0-1-1 0 0,-1 1 1 0 0,0-1 0 0 0,0 0 0 0 0,-5 5 0 0 0,-3 0-4252 0 0,-5-4-1563 0 0</inkml:trace>
</inkml:ink>
</file>

<file path=ppt/ink/ink2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53:45.6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1 271 7417 0 0,'0'0'9815'0'0,"9"-14"-8749"0"0,-1 2-819 0 0,-5 6-157 0 0,0 0 0 0 0,1 0 1 0 0,0 1-1 0 0,0-1 0 0 0,1 1 0 0 0,-1 0 1 0 0,1 0-1 0 0,0 1 0 0 0,1 0 0 0 0,-1-1 1 0 0,1 2-1 0 0,0-1 0 0 0,0 1 0 0 0,9-5 0 0 0,248-69 996 0 0,-101 33-1167 0 0,-113 31-161 0 0,-26 8-920 0 0,28-11 1 0 0,-51 16 1094 0 0,0 0 0 0 0,1 0 0 0 0,-1 0 1 0 0,0 0-1 0 0,0 0 0 0 0,0 0 0 0 0,1 0 1 0 0,-1 0-1 0 0,0 0 0 0 0,0 0 0 0 0,0 0 1 0 0,0 0-1 0 0,1-1 0 0 0,-1 1 0 0 0,0 0 1 0 0,0 0-1 0 0,0 0 0 0 0,0 0 0 0 0,1 0 1 0 0,-1 0-1 0 0,0 0 0 0 0,0 0 0 0 0,0-1 1 0 0,0 1-1 0 0,0 0 0 0 0,0 0 0 0 0,1 0 1 0 0,-1 0-1 0 0,0 0 0 0 0,0-1 0 0 0,0 1 1 0 0,0 0-1 0 0,0 0 0 0 0,0 0 0 0 0,0 0 1 0 0,0-1-1 0 0,0 1 0 0 0,0 0 0 0 0,0 0 1 0 0,0 0-1 0 0,0 0 0 0 0,0-1 0 0 0,0 1 1 0 0,0 0-1 0 0,0 0 0 0 0,0 0 0 0 0,0 0 1 0 0,0-1-1 0 0,0 1 0 0 0,0 0 0 0 0,0 0 1 0 0,0 0-1 0 0,0 0 0 0 0,0-1 0 0 0,-1 1 1 0 0,1 0-1 0 0,0 0 0 0 0,0 0 0 0 0,0 0 1 0 0,0 0-1 0 0,-1-1 0 0 0,-8-3-4895 0 0,2 1 701 0 0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40:04.7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0 207 7885 0 0,'0'0'9701'0'0,"7"-14"-8303"0"0,24-46-321 0 0,-30 58-1006 0 0,1-1 1 0 0,0 1-1 0 0,-1-1 0 0 0,1 1 0 0 0,0 0 1 0 0,0 0-1 0 0,0 0 0 0 0,0 0 0 0 0,1 0 0 0 0,-1 1 1 0 0,0-1-1 0 0,1 1 0 0 0,-1-1 0 0 0,1 1 1 0 0,0 0-1 0 0,-1 0 0 0 0,5-1 0 0 0,2-1 116 0 0,137-41 1273 0 0,-40 14-1321 0 0,-83 24-230 0 0,-15 3-285 0 0,1 1 0 0 0,-1-1 0 0 0,9-4-1 0 0,-12 6-1405 0 0</inkml:trace>
</inkml:ink>
</file>

<file path=ppt/ink/ink2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53:47.4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0 124 156 0 0,'0'0'6591'0'0,"5"-6"-1802"0"0,-5-3-1741 0 0,0 7-2968 0 0,0 0 0 0 0,1 0 0 0 0,-1 0 0 0 0,0 0 0 0 0,1 0 0 0 0,0 1 0 0 0,-1-1 0 0 0,1 0 0 0 0,0 0 0 0 0,0 0 0 0 0,2-2-1 0 0,16-34 2406 0 0,-17 36-1777 0 0,-2 2-688 0 0,0 0-1 0 0,0 0 1 0 0,0 0-1 0 0,0-1 1 0 0,0 1-1 0 0,1 0 1 0 0,-1 0-1 0 0,0 0 1 0 0,0 0-1 0 0,0 0 0 0 0,0 0 1 0 0,0 0-1 0 0,0-1 1 0 0,0 1-1 0 0,0 0 1 0 0,1 0-1 0 0,-1 0 1 0 0,0 0-1 0 0,0 0 1 0 0,0-1-1 0 0,0 1 0 0 0,0 0 1 0 0,0 0-1 0 0,0 0 1 0 0,0 0-1 0 0,0 0 1 0 0,0-1-1 0 0,0 1 1 0 0,0 0-1 0 0,0 0 0 0 0,0 0 1 0 0,0 0-1 0 0,0-1 1 0 0,0 1-1 0 0,0 0 1 0 0,0 0-1 0 0,0 0 1 0 0,-1 0-1 0 0,1 0 1 0 0,0-1-1 0 0,0 1 0 0 0,0 0 1 0 0,0 0-1 0 0,0 0 1 0 0,-6-8-1982 0 0,0-13-4756 0 0,5 13 3127 0 0,1 8 3555 0 0,0 0 0 0 0,1 0 0 0 0,-1 0 0 0 0,0 0-1 0 0,0 0 1 0 0,0 0 0 0 0,0 0 0 0 0,0 0 0 0 0,0 0 0 0 0,0 0 0 0 0,0 0 0 0 0,0 0 0 0 0,0 1-469 0 0,0-1 469 0 0,0 0 0 0 0,0 0 0 0 0,1 0 0 0 0,-1 0 0 0 0,0 0 0 0 0,0 0 0 0 0,0 0 0 0 0,0 0 0 0 0,0 0 0 0 0,0 0-1 0 0,0 0 1 0 0,0 0 0 0 0,0 0 0 0 0,0 0 0 0 0,0 0 0 0 0,0 0 0 0 0,0 0 0 0 0,0 0 0 0 0,0 0 0 0 0,0 0 0 0 0,0 0 0 0 0,1-1-325 0 0,13 41-4852 0 0</inkml:trace>
</inkml:ink>
</file>

<file path=ppt/ink/ink2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53:47.9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1 680 0 0,'0'0'19343'0'0,"9"12"-18826"0"0,25 39-90 0 0,-32-48-397 0 0,-1 0 0 0 0,0-1 0 0 0,0 1 1 0 0,1 0-1 0 0,-2 0 0 0 0,1-1 0 0 0,0 1 0 0 0,-1 0 0 0 0,1 0 0 0 0,-1 0 0 0 0,0 0 0 0 0,0 0 0 0 0,-1 6 0 0 0,1 2 45 0 0,-2 23-210 0 0,-1 0-1 0 0,-2 0 0 0 0,-9 33 1 0 0,8-38-767 0 0,3-15 1 0 0,-2 8-1194 0 0,3-9-3699 0 0</inkml:trace>
</inkml:ink>
</file>

<file path=ppt/ink/ink2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53:48.2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158 173 8705 0 0,'0'0'4950'0'0,"15"-16"-3566"0"0,54-50-110 0 0,-61 59-1060 0 0,0 0 0 0 0,0 1 0 0 0,1 0 0 0 0,-1 1 0 0 0,1 0 0 0 0,1 0 0 0 0,9-4 0 0 0,-7 4-23 0 0,5-2 10 0 0,1 1 0 0 0,0 0 0 0 0,0 1-1 0 0,0 1 1 0 0,1 1 0 0 0,-1 1 0 0 0,26-1-1 0 0,-42 3-201 0 0,-1 0 0 0 0,1 0 0 0 0,0 0-1 0 0,-1 1 1 0 0,1-1 0 0 0,0 0-1 0 0,-1 1 1 0 0,1-1 0 0 0,0 1-1 0 0,-1 0 1 0 0,1-1 0 0 0,-1 1-1 0 0,1 0 1 0 0,-1 0 0 0 0,1 0-1 0 0,-1 0 1 0 0,0 0 0 0 0,0 0-1 0 0,1 0 1 0 0,-1 1 0 0 0,0-1 0 0 0,0 0-1 0 0,0 1 1 0 0,0-1 0 0 0,0 1-1 0 0,-1-1 1 0 0,1 1 0 0 0,0-1-1 0 0,-1 1 1 0 0,1 0 0 0 0,-1-1-1 0 0,1 1 1 0 0,-1 3 0 0 0,1 1 12 0 0,-1 0 1 0 0,0 0 0 0 0,0 0-1 0 0,0 0 1 0 0,-1 0 0 0 0,0 0-1 0 0,0-1 1 0 0,-4 12-1 0 0,-17 33 105 0 0,15-35 77 0 0,0 1-1 0 0,1-1 1 0 0,-7 31-1 0 0,12-41-142 0 0,0 0-1 0 0,1 0 1 0 0,0 0 0 0 0,0 1-1 0 0,0-1 1 0 0,0 0-1 0 0,1 0 1 0 0,0 0-1 0 0,0 0 1 0 0,0 0-1 0 0,1 0 1 0 0,-1 0-1 0 0,1 0 1 0 0,1 0 0 0 0,-1 0-1 0 0,6 7 1 0 0,7 7 88 0 0,1 0 0 0 0,33 29 0 0 0,8 8 119 0 0,-49-47-199 0 0,-1 0 0 0 0,0 1 0 0 0,-1 0 0 0 0,10 17 0 0 0,-15-25-55 0 0,0 1 0 0 0,0-1 0 0 0,0 0 0 0 0,0 0 0 0 0,-1 0-1 0 0,1 0 1 0 0,-1 1 0 0 0,1-1 0 0 0,-1 0 0 0 0,0 0 0 0 0,0 1 0 0 0,0-1 0 0 0,0 0 0 0 0,0 0-1 0 0,-1 3 1 0 0,0-3 0 0 0,0 0 0 0 0,0-1 0 0 0,0 1 0 0 0,0 0-1 0 0,0-1 1 0 0,0 1 0 0 0,-1-1 0 0 0,1 1 0 0 0,0-1-1 0 0,-1 0 1 0 0,1 0 0 0 0,-1 1 0 0 0,0-1 0 0 0,1 0-1 0 0,-1 0 1 0 0,0-1 0 0 0,-3 2 0 0 0,-21 8-65 0 0,-2-2 0 0 0,1-1 0 0 0,-48 6-1 0 0,29-5-224 0 0,-172 30-2752 0 0,65-13-3968 0 0,65-12 1857 0 0</inkml:trace>
</inkml:ink>
</file>

<file path=ppt/ink/ink2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53:50.1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59 453 1736 0 0,'0'0'8832'0'0,"-6"-7"-7852"0"0,-19-24-10 0 0,25 31-879 0 0,0-1 1 0 0,0 1-1 0 0,0 0 1 0 0,0 0-1 0 0,0-1 1 0 0,-1 1-1 0 0,1 0 0 0 0,0 0 1 0 0,0-1-1 0 0,0 1 1 0 0,-1 0-1 0 0,1 0 1 0 0,0 0-1 0 0,0-1 1 0 0,0 1-1 0 0,-1 0 1 0 0,1 0-1 0 0,0 0 1 0 0,-1 0-1 0 0,1-1 0 0 0,0 1 1 0 0,0 0-1 0 0,-1 0 1 0 0,1 0-1 0 0,0 0 1 0 0,-1 0-1 0 0,1 0 1 0 0,0 0-1 0 0,0 0 1 0 0,-1 0-1 0 0,1 0 0 0 0,0 0 1 0 0,-1 0-1 0 0,1 0 1 0 0,0 0-1 0 0,-1 0 1 0 0,1 0-1 0 0,0 0 1 0 0,0 1-1 0 0,-1-1 1 0 0,1 0-1 0 0,0 0 1 0 0,0 0-1 0 0,-1 0 0 0 0,1 1 1 0 0,0-1-1 0 0,0 0 1 0 0,-1 0-1 0 0,1 0 1 0 0,0 1-1 0 0,0-1 1 0 0,0 0-1 0 0,0 0 1 0 0,-1 1-1 0 0,1-1 0 0 0,0 0 1 0 0,0 0-1 0 0,0 1 1 0 0,-5 19-500 0 0,4-18 896 0 0,-2 20-118 0 0,0-1 1 0 0,1 0 0 0 0,2 0 0 0 0,3 42 0 0 0,-1-44-231 0 0,2 1 1 0 0,0-1 0 0 0,1-1-1 0 0,1 1 1 0 0,1-1-1 0 0,1 0 1 0 0,14 26 0 0 0,-14-32-90 0 0,1 0 0 0 0,0 0 0 0 0,0-1 0 0 0,1 0 0 0 0,0-1 0 0 0,1 0 0 0 0,17 12 0 0 0,-11-11-5 0 0,2 0 0 0 0,-1 0 0 0 0,2-2 0 0 0,27 10 0 0 0,13-2 82 0 0,0-2 1 0 0,93 10-1 0 0,-125-21-65 0 0,152 19 164 0 0,235 0-1 0 0,136-27-82 0 0,-1-1-44 0 0,501-11 195 0 0,-834 11-180 0 0,486 4-39 0 0,-12 0-80 0 0,156-56-144 0 0,-539 18 202 0 0,-213 21-43 0 0,111-37 0 0 0,-199 53-20 0 0,322-98-293 0 0,-233 76 248 0 0,144-17 0 0 0,-209 37 37 0 0,22-1 65 0 0,91-21 0 0 0,-128 21-38 0 0,0 0 1 0 0,-1 0 0 0 0,0-2-1 0 0,0 0 1 0 0,0 0-1 0 0,-1-2 1 0 0,0 0-1 0 0,0 0 1 0 0,-1-1 0 0 0,12-12-1 0 0,-24 20-10 0 0,116-119-37 0 0,-88 88 17 0 0,44-66 1 0 0,-68 91-24 0 0,-1 0-1 0 0,0 0 1 0 0,0 0-1 0 0,-1 0 1 0 0,0-1-1 0 0,0 1 1 0 0,-1-1-1 0 0,0 0 1 0 0,-1 0-1 0 0,0 1 1 0 0,0-1-1 0 0,-1 0 1 0 0,0 0 0 0 0,-2-13-1 0 0,1 19-98 0 0,0-1 0 0 0,0 1 0 0 0,-1 0 0 0 0,0-1 1 0 0,0 1-1 0 0,0 0 0 0 0,0 0 0 0 0,0 0 0 0 0,-1 0 0 0 0,1 0 0 0 0,-1 1 0 0 0,1-1 0 0 0,-1 1 1 0 0,-5-4-1 0 0,-8-4-1698 0 0,-24-14 1 0 0,37 23 1573 0 0,-63-29-6669 0 0,18 10 1769 0 0</inkml:trace>
</inkml:ink>
</file>

<file path=ppt/ink/ink2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54:02.2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497 31 4224 0 0,'0'0'12079'0'0,"-15"-7"-11420"0"0,5 2-550 0 0,-2 0 1 0 0,1 0-1 0 0,-17-3 1 0 0,26 7-89 0 0,-1 1 0 0 0,1 0 1 0 0,0 0-1 0 0,0 0 0 0 0,-1 0 1 0 0,1 1-1 0 0,0-1 1 0 0,0 0-1 0 0,-1 1 0 0 0,1 0 1 0 0,0 0-1 0 0,0-1 0 0 0,0 1 1 0 0,0 0-1 0 0,-2 2 1 0 0,-2 1 50 0 0,0 0 1 0 0,1 1 0 0 0,-7 6 0 0 0,3-2 40 0 0,-9 9 106 0 0,0 0 0 0 0,1 2-1 0 0,1 0 1 0 0,1 0 0 0 0,-19 35 0 0 0,26-40-152 0 0,1 1 0 0 0,0 0 0 0 0,1 0-1 0 0,1 0 1 0 0,0 1 0 0 0,1-1 0 0 0,1 1 0 0 0,1 0-1 0 0,-1 21 1 0 0,3-31-56 0 0,1 0-1 0 0,-1-1 0 0 0,1 0 1 0 0,0 1-1 0 0,1-1 0 0 0,-1 1 1 0 0,1-1-1 0 0,1 0 1 0 0,-1 0-1 0 0,1 0 0 0 0,0 0 1 0 0,8 10-1 0 0,-6-9-1 0 0,1-1 0 0 0,0 1 0 0 0,1-1 0 0 0,-1 0 0 0 0,1-1 0 0 0,1 0 0 0 0,-1 0 0 0 0,15 7 0 0 0,-7-6 2 0 0,0 0 0 0 0,1 0 0 0 0,-1-2-1 0 0,1 0 1 0 0,1-1 0 0 0,-1 0-1 0 0,0-1 1 0 0,1-1 0 0 0,31-2 0 0 0,-41 0 4 0 0,0 0 1 0 0,0-1 0 0 0,0 1 0 0 0,0-2 0 0 0,0 1 0 0 0,0 0 0 0 0,0-1 0 0 0,-1-1 0 0 0,0 1 0 0 0,8-5 0 0 0,-12 6-4 0 0,1 0 0 0 0,-1 0 0 0 0,1 0 0 0 0,-1-1 0 0 0,0 1 0 0 0,0-1 0 0 0,0 1 0 0 0,0-1 0 0 0,0 0 0 0 0,0 1 0 0 0,-1-1 0 0 0,1 0 0 0 0,-1 0 0 0 0,0 0 0 0 0,0 0 0 0 0,0 0 0 0 0,0-1 0 0 0,-1 1 0 0 0,1 0 0 0 0,-1 0 0 0 0,0 0 0 0 0,0-1 0 0 0,0 1 0 0 0,0-4 0 0 0,-1 4-6 0 0,0 1 0 0 0,1-1 0 0 0,-1 1 0 0 0,0-1 0 0 0,0 1 0 0 0,0-1 1 0 0,-1 1-1 0 0,1 0 0 0 0,-1-1 0 0 0,1 1 0 0 0,-1 0 0 0 0,0 0 0 0 0,-2-2 0 0 0,0 0-9 0 0,-1 1 0 0 0,1 0 1 0 0,-1 0-1 0 0,0 0 0 0 0,0 0 0 0 0,-5-1 0 0 0,-4-1-46 0 0,0 1-1 0 0,0 0 0 0 0,-28-4 1 0 0,18 6-191 0 0,0 0 1 0 0,0 2 0 0 0,0 0 0 0 0,0 2 0 0 0,0 0 0 0 0,-37 10 0 0 0,41-7-683 0 0,2 1 1 0 0,-1 1-1 0 0,1 1 1 0 0,0 0-1 0 0,0 1 1 0 0,1 1-1 0 0,0 1 1 0 0,-22 18-1 0 0,9-1-3063 0 0,4-4-915 0 0</inkml:trace>
</inkml:ink>
</file>

<file path=ppt/ink/ink2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54:02.6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 1541 7773 0 0,'0'0'6018'0'0,"-3"15"-4800"0"0,-2 3-664 0 0,-1 23 0 0 0,6-39-503 0 0,0-1 0 0 0,0 0 0 0 0,0 1 0 0 0,0-1 1 0 0,1 1-1 0 0,-1-1 0 0 0,0 0 0 0 0,1 1 0 0 0,-1-1 0 0 0,1 0 0 0 0,-1 1 1 0 0,1-1-1 0 0,-1 0 0 0 0,1 0 0 0 0,0 0 0 0 0,0 0 0 0 0,0 0 0 0 0,0 0 0 0 0,0 0 1 0 0,0 0-1 0 0,0 0 0 0 0,0 0 0 0 0,0 0 0 0 0,0 0 0 0 0,0-1 0 0 0,1 1 1 0 0,-1 0-1 0 0,0-1 0 0 0,0 1 0 0 0,1-1 0 0 0,-1 0 0 0 0,0 1 0 0 0,3-1 1 0 0,2 2 168 0 0,6 2 69 0 0,0 0 0 0 0,1-1 0 0 0,-1 0 0 0 0,20 1 1 0 0,53-2 387 0 0,-69-2-563 0 0,31-2 72 0 0,0-2-1 0 0,0-1 1 0 0,70-19 0 0 0,135-57-82 0 0,-119 27-87 0 0,-2-5 1 0 0,-3-6-1 0 0,191-130 1 0 0,-280 167-26 0 0,-1-2 0 0 0,-1-1 1 0 0,-2-2-1 0 0,-1-1 0 0 0,45-60 0 0 0,-63 71-1 0 0,-1 0-1 0 0,-1-1 1 0 0,-1-1-1 0 0,-1 0 1 0 0,-1-1-1 0 0,-1 0 1 0 0,-1-1-1 0 0,-2 1 1 0 0,-1-2-1 0 0,6-53 1 0 0,-10 51 5 0 0,-2 0 1 0 0,-1 0 0 0 0,-1 0 0 0 0,-2 1-1 0 0,-11-49 1 0 0,9 58 2 0 0,0 1-1 0 0,-2 0 0 0 0,0 0 1 0 0,-1 0-1 0 0,-1 1 1 0 0,0 1-1 0 0,-2-1 0 0 0,0 2 1 0 0,-16-17-1 0 0,12 16 13 0 0,-2 1-1 0 0,0 1 1 0 0,0 1 0 0 0,-1 1-1 0 0,-1 0 1 0 0,-1 2-1 0 0,1 0 1 0 0,-2 1 0 0 0,1 1-1 0 0,-1 1 1 0 0,-1 1-1 0 0,-42-7 1 0 0,17 7 9 0 0,0 2 0 0 0,0 3-1 0 0,0 1 1 0 0,0 3 0 0 0,-61 10 0 0 0,42-1-17 0 0,0 3 1 0 0,0 3-1 0 0,2 3 0 0 0,1 2 1 0 0,0 4-1 0 0,2 2 0 0 0,1 3 1 0 0,1 2-1 0 0,-98 74 0 0 0,127-81-4 0 0,0 1 0 0 0,1 1 0 0 0,2 1 0 0 0,1 2 1 0 0,-36 54-1 0 0,49-63-77 0 0,0 2 1 0 0,2 0 0 0 0,1 0-1 0 0,1 1 1 0 0,0 1 0 0 0,2-1-1 0 0,1 1 1 0 0,2 1 0 0 0,-4 38 0 0 0,6-19-552 0 0,3-1 0 0 0,6 48 0 0 0,5-2-2100 0 0,6 3-3902 0 0,-7-41 675 0 0</inkml:trace>
</inkml:ink>
</file>

<file path=ppt/ink/ink2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53:04.9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44 172 3220 0 0,'0'0'11619'0'0,"-9"-13"-10592"0"0,-1-2-714 0 0,-12-22 1 0 0,22 37-300 0 0,-1-1 0 0 0,1 0-1 0 0,-1 0 1 0 0,1 0 0 0 0,0 0 0 0 0,0 0 0 0 0,-1 0 0 0 0,1 0 0 0 0,0 0-1 0 0,0 0 1 0 0,0 0 0 0 0,0 0 0 0 0,0 0 0 0 0,0 0 0 0 0,1 0 0 0 0,-1 0 0 0 0,0 0-1 0 0,0 0 1 0 0,1 0 0 0 0,-1 0 0 0 0,0 0 0 0 0,1 0 0 0 0,0-1 0 0 0,1 0 5 0 0,-1 1 0 0 0,1-1 0 0 0,-1 0 0 0 0,1 1 0 0 0,0 0 0 0 0,0-1 0 0 0,2 0 0 0 0,2-2 22 0 0,5-3 8 0 0,2 0-1 0 0,-1 0 1 0 0,1 1 0 0 0,0 0-1 0 0,27-7 1 0 0,-16 8 35 0 0,0 0 0 0 0,40-3 0 0 0,-56 8-67 0 0,3-1-25 0 0,0 0 0 0 0,0 1 1 0 0,1 1-1 0 0,17 2 1 0 0,-27-3 4 0 0,0 1 0 0 0,0-1 0 0 0,0 1 0 0 0,0-1 0 0 0,0 1 0 0 0,0 0 0 0 0,-1 0 0 0 0,1 0 0 0 0,0 0 0 0 0,0 0 0 0 0,-1 0 0 0 0,1 0 0 0 0,0 1 0 0 0,-1-1 0 0 0,0 1 0 0 0,1-1 0 0 0,-1 1 1 0 0,0-1-1 0 0,0 1 0 0 0,1 0 0 0 0,-1 0 0 0 0,-1-1 0 0 0,1 1 0 0 0,0 0 0 0 0,0 0 0 0 0,-1 0 0 0 0,1 0 0 0 0,-1 0 0 0 0,1 0 0 0 0,-1 0 0 0 0,0 0 0 0 0,0 2 0 0 0,-3 43 101 0 0,1-29-82 0 0,1 22 1 0 0,2-36-5 0 0,-1 0 0 0 0,1-1 0 0 0,0 1 0 0 0,0 0 0 0 0,0-1 0 0 0,1 1 0 0 0,-1-1 0 0 0,1 0 0 0 0,0 0 0 0 0,0 1 0 0 0,0-1 0 0 0,0 0 0 0 0,1-1 0 0 0,-1 1 0 0 0,1 0 0 0 0,3 2 0 0 0,8 6 83 0 0,0 0 1 0 0,19 10-1 0 0,-2-1 55 0 0,-22-14-75 0 0,0 1 0 0 0,0 1 1 0 0,-1 0-1 0 0,15 17 0 0 0,-21-22-35 0 0,0-1 0 0 0,0 1 0 0 0,0 0 0 0 0,-1 0 0 0 0,1-1 0 0 0,-1 1 0 0 0,1 0 0 0 0,-1 1 0 0 0,0-1 0 0 0,0 0 0 0 0,0 0 0 0 0,-1 0 0 0 0,1 1 0 0 0,-1-1 0 0 0,0 0 1 0 0,0 1-1 0 0,0-1 0 0 0,0 0 0 0 0,0 1 0 0 0,-1-1 0 0 0,-1 6 0 0 0,0-5-15 0 0,-1 0 1 0 0,1-1-1 0 0,0 1 1 0 0,-1-1-1 0 0,0 0 1 0 0,0 0-1 0 0,0 0 0 0 0,0 0 1 0 0,-4 3-1 0 0,-3 1-35 0 0,-21 12-1 0 0,29-17-239 0 0,0-1 0 0 0,-1 0 0 0 0,1-1 0 0 0,0 1 0 0 0,0 0 0 0 0,0 0 0 0 0,-1-1 0 0 0,1 0 0 0 0,0 1 1 0 0,-3-1-1 0 0,5-9-3491 0 0,6-1-724 0 0,11-9-2117 0 0</inkml:trace>
</inkml:ink>
</file>

<file path=ppt/ink/ink2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53:05.3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169 166 3024 0 0,'0'0'14115'0'0,"9"14"-13300"0"0,25 49-157 0 0,-33-62-631 0 0,-1 1 1 0 0,1-1-1 0 0,-1 1 1 0 0,1 0-1 0 0,-1-1 1 0 0,0 1-1 0 0,1 0 1 0 0,-1-1-1 0 0,0 1 1 0 0,0 0-1 0 0,0-1 1 0 0,-1 1-1 0 0,1 0 1 0 0,0 0-1 0 0,0-1 1 0 0,-1 1-1 0 0,1-1 1 0 0,-1 1-1 0 0,0 0 1 0 0,1-1-1 0 0,-1 1 1 0 0,0-1 0 0 0,0 1-1 0 0,0-1 1 0 0,0 0-1 0 0,0 1 1 0 0,0-1-1 0 0,-2 2 1 0 0,-2 2 57 0 0,0 1-13 0 0,-1 1-1 0 0,0-1 0 0 0,0 0 1 0 0,-1-1-1 0 0,0 0 0 0 0,0 0 1 0 0,-11 7-1 0 0,12-10-45 0 0,1 1-1 0 0,0-1 1 0 0,-1 0 0 0 0,0 0-1 0 0,1 0 1 0 0,-1-1 0 0 0,0 0-1 0 0,0 0 1 0 0,0 0 0 0 0,1-1-1 0 0,-13 0 1 0 0,15-1-18 0 0,1 0 1 0 0,-1 0 0 0 0,0 0-1 0 0,1 0 1 0 0,-1 0-1 0 0,1 0 1 0 0,0 0-1 0 0,-1-1 1 0 0,1 1 0 0 0,0-1-1 0 0,0 0 1 0 0,0 0-1 0 0,0 0 1 0 0,0 0 0 0 0,1 0-1 0 0,-1 0 1 0 0,0 0-1 0 0,1 0 1 0 0,0-1-1 0 0,-1 1 1 0 0,1-1 0 0 0,0 1-1 0 0,0-1 1 0 0,0 1-1 0 0,1-1 1 0 0,-1-3-1 0 0,-1-2-15 0 0,1-1-1 0 0,-1 1 0 0 0,2 0 0 0 0,-1-1 0 0 0,2 1 0 0 0,-1-1 0 0 0,2-10 1 0 0,0 11 1 0 0,1 0 0 0 0,0 0 1 0 0,0 0-1 0 0,0 1 1 0 0,1-1-1 0 0,0 1 1 0 0,0 0-1 0 0,1 0 0 0 0,0 1 1 0 0,0-1-1 0 0,7-6 1 0 0,1 1-18 0 0,0 0 0 0 0,0 1 0 0 0,1 1 0 0 0,19-11 0 0 0,-11 9 18 0 0,0 2 0 0 0,1 0 0 0 0,-1 2 1 0 0,2 0-1 0 0,-1 2 0 0 0,1 1 1 0 0,35-4-1 0 0,3 4-452 0 0,107 6 0 0 0,-163-1 184 0 0,1 1 0 0 0,-1-1-1 0 0,11 4 1 0 0,-1 3-1624 0 0,-15-6 1403 0 0,0 0 0 0 0,0 0-1 0 0,0 0 1 0 0,0 0 0 0 0,0 0 0 0 0,-1 0-1 0 0,1 0 1 0 0,0 0 0 0 0,0 0 0 0 0,0 2-1 0 0</inkml:trace>
</inkml:ink>
</file>

<file path=ppt/ink/ink2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53:03.6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18 132 7353 0 0,'0'0'9276'0'0,"-5"-4"-9035"0"0,2 2-231 0 0,2 1 8 0 0,1 1 0 0 0,-1 0 0 0 0,0 0 0 0 0,1-1-1 0 0,-1 1 1 0 0,1-1 0 0 0,-1 1 0 0 0,1 0 0 0 0,-1-1 0 0 0,1 1 0 0 0,-1-1 0 0 0,1 1-1 0 0,0-1 1 0 0,-1 0 0 0 0,1 1 0 0 0,0-1 0 0 0,-1 1 0 0 0,1-1 0 0 0,0 1-1 0 0,0-1 1 0 0,-1-1 0 0 0,3 1 59 0 0,-1 0 0 0 0,1 0 0 0 0,-1 0 0 0 0,1 1 0 0 0,0-1 0 0 0,-1 0 0 0 0,1 1 0 0 0,0-1 0 0 0,0 1-1 0 0,-1-1 1 0 0,4 1 0 0 0,299-77 1918 0 0,-216 56-4777 0 0,-29 14-4559 0 0,-43 6 2758 0 0</inkml:trace>
</inkml:ink>
</file>

<file path=ppt/ink/ink2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53:04.0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39 185 1788 0 0,'0'0'13315'0'0,"-7"-13"-12579"0"0,-20-40-236 0 0,27 52-479 0 0,-1 0 0 0 0,0-1-1 0 0,1 1 1 0 0,-1-1 0 0 0,1 1-1 0 0,0-1 1 0 0,-1 1-1 0 0,1-1 1 0 0,0 1 0 0 0,0-1-1 0 0,0 1 1 0 0,0-1-1 0 0,0-1 1 0 0,1 2-10 0 0,-1 0-1 0 0,0 1 1 0 0,1-1 0 0 0,-1 0 0 0 0,0 1-1 0 0,1-1 1 0 0,-1 0 0 0 0,1 1 0 0 0,-1-1-1 0 0,1 1 1 0 0,0-1 0 0 0,-1 1 0 0 0,2-2-1 0 0,1 0 34 0 0,10-9 51 0 0,0 1-1 0 0,1 1 1 0 0,0 1-1 0 0,0 0 1 0 0,1 0-1 0 0,0 2 1 0 0,0 0-1 0 0,27-7 1 0 0,-36 12-88 0 0,0-1 0 0 0,1 1 0 0 0,11 0 0 0 0,-17 1-9 0 0,-1 0 1 0 0,0 0-1 0 0,1 0 0 0 0,-1 0 1 0 0,0 0-1 0 0,0 0 1 0 0,1 0-1 0 0,-1 1 0 0 0,0-1 1 0 0,1 0-1 0 0,-1 0 0 0 0,0 0 1 0 0,0 0-1 0 0,0 1 1 0 0,1-1-1 0 0,-1 0 0 0 0,0 0 1 0 0,0 1-1 0 0,0-1 0 0 0,1 0 1 0 0,-1 0-1 0 0,0 1 1 0 0,0-1-1 0 0,0 0 0 0 0,0 1 1 0 0,0-1-1 0 0,0 0 0 0 0,1 1 1 0 0,0 14 21 0 0,-4 12 70 0 0,-1-14-58 0 0,-9 27 0 0 0,9-32-32 0 0,1 1 1 0 0,0-1-1 0 0,0 0 1 0 0,1 1-1 0 0,1 0 0 0 0,-1-1 1 0 0,1 1-1 0 0,0 11 1 0 0,2-18 4 0 0,-1 0 0 0 0,1 0 1 0 0,-1 0-1 0 0,1-1 1 0 0,0 1-1 0 0,0 0 0 0 0,0 0 1 0 0,0 0-1 0 0,0 0 1 0 0,0-1-1 0 0,1 1 0 0 0,-1-1 1 0 0,0 1-1 0 0,1-1 1 0 0,0 1-1 0 0,2 1 0 0 0,31 19 188 0 0,-28-18-153 0 0,17 9 145 0 0,-4-2 85 0 0,23 16-1 0 0,-39-23-209 0 0,1-1 0 0 0,-1 0 0 0 0,0 1 0 0 0,0 0 0 0 0,0 0 0 0 0,-1 0 1 0 0,0 1-1 0 0,1-1 0 0 0,-1 1 0 0 0,3 7 0 0 0,-5-9-42 0 0,0-1 1 0 0,-1 1-1 0 0,1-1 0 0 0,-1 1 0 0 0,0 0 0 0 0,0-1 1 0 0,0 1-1 0 0,0-1 0 0 0,0 1 0 0 0,-1-1 0 0 0,1 1 1 0 0,-1-1-1 0 0,-1 5 0 0 0,1-5-61 0 0,1 0-1 0 0,-1 0 1 0 0,0 0 0 0 0,0 0 0 0 0,0-1 0 0 0,0 1-1 0 0,0-1 1 0 0,0 1 0 0 0,-1 0 0 0 0,1-1-1 0 0,0 0 1 0 0,-1 1 0 0 0,1-1 0 0 0,-1 0-1 0 0,1 0 1 0 0,-1 0 0 0 0,0 0 0 0 0,-2 1-1 0 0,11-13-6460 0 0,10-5 3498 0 0,-1 1-1414 0 0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40:05.5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235 214 1696 0 0,'0'0'9258'0'0,"3"-8"-8612"0"0,0 1-541 0 0,3-10 800 0 0,0-1 0 0 0,4-17 0 0 0,-9 32-669 0 0,-1 1 0 0 0,0-1 0 0 0,0 0 0 0 0,0 1 1 0 0,0-1-1 0 0,0 1 0 0 0,0-1 0 0 0,0 0 0 0 0,-1 1 0 0 0,1-1 0 0 0,-1 1 0 0 0,-2-5 0 0 0,2 5-152 0 0,0 1 0 0 0,0-1 0 0 0,0 1 0 0 0,0 0-1 0 0,0-1 1 0 0,0 1 0 0 0,0 0 0 0 0,-1 0 0 0 0,1 0 0 0 0,0 0-1 0 0,-1 0 1 0 0,1 0 0 0 0,-1 0 0 0 0,1 1 0 0 0,-1-1 0 0 0,0 0-1 0 0,1 1 1 0 0,-1-1 0 0 0,1 1 0 0 0,-3-1 0 0 0,-16-2 431 0 0,12 1-270 0 0,-1 0-1 0 0,-16 0 1 0 0,9 2-63 0 0,13-1-104 0 0,-1 1 1 0 0,1 0-1 0 0,0 0 1 0 0,-1 0-1 0 0,1 0 1 0 0,0 0 0 0 0,-1 1-1 0 0,1-1 1 0 0,0 1-1 0 0,-1 0 1 0 0,1 0-1 0 0,0 0 1 0 0,0 1 0 0 0,0-1-1 0 0,0 1 1 0 0,0 0-1 0 0,0 0 1 0 0,-3 2-1 0 0,-3 5-4 0 0,1-1 0 0 0,1 1 0 0 0,-1 1 0 0 0,1-1 0 0 0,1 1 0 0 0,0 0 0 0 0,0 1 0 0 0,1 0 0 0 0,0 0-1 0 0,1 0 1 0 0,1 0 0 0 0,-1 0 0 0 0,2 1 0 0 0,0 0 0 0 0,0-1 0 0 0,1 1 0 0 0,0 0 0 0 0,1 0 0 0 0,2 21 0 0 0,-1-28-73 0 0,0 0 0 0 0,0 0 0 0 0,1 0 0 0 0,0 0 0 0 0,0 0 0 0 0,0 0 0 0 0,0 0 0 0 0,1 0 0 0 0,-1-1 0 0 0,1 1 0 0 0,0-1 0 0 0,1 0 1 0 0,-1 0-1 0 0,1 0 0 0 0,0 0 0 0 0,0-1 0 0 0,0 0 0 0 0,0 0 0 0 0,1 0 0 0 0,-1 0 0 0 0,1 0 0 0 0,0-1 0 0 0,0 0 0 0 0,0 0 1 0 0,0 0-1 0 0,10 1 0 0 0,-6-1-1 0 0,0 0 0 0 0,0-1 0 0 0,0 0 0 0 0,0-1 0 0 0,0 0 0 0 0,1 0 0 0 0,-1-1 0 0 0,0-1 0 0 0,0 1 0 0 0,0-1 0 0 0,0-1 0 0 0,0 0 0 0 0,-1 0 0 0 0,16-8 1 0 0,-14 5-2 0 0,0-1 0 0 0,0 0 0 0 0,-1 0 0 0 0,0-1 0 0 0,-1 0 0 0 0,0 0 1 0 0,0-1-1 0 0,0 0 0 0 0,11-20 0 0 0,-15 23 1 0 0,-1-1 1 0 0,-1 1-1 0 0,1 0 0 0 0,-1-1 0 0 0,0 1 1 0 0,0-1-1 0 0,-1 0 0 0 0,0 1 0 0 0,0-1 0 0 0,0 0 1 0 0,-1 0-1 0 0,0 0 0 0 0,-1 0 0 0 0,1 1 1 0 0,-1-1-1 0 0,-1 0 0 0 0,1 0 0 0 0,-4-9 1 0 0,0 5-3 0 0,-1 0 1 0 0,1 1 0 0 0,-1 0 0 0 0,-1 0 0 0 0,0 1 0 0 0,-1 0-1 0 0,1 0 1 0 0,-2 1 0 0 0,1 0 0 0 0,-1 0 0 0 0,0 1-1 0 0,-1 0 1 0 0,0 0 0 0 0,0 1 0 0 0,0 1 0 0 0,-1-1 0 0 0,0 2-1 0 0,0 0 1 0 0,-18-5 0 0 0,26 8-2 0 0,-20-2-118 0 0,22 3 114 0 0,1 0 0 0 0,-1 0 0 0 0,0 0-1 0 0,1 1 1 0 0,-1-1 0 0 0,1 0-1 0 0,-1 0 1 0 0,1 0 0 0 0,-1 0 0 0 0,1 0-1 0 0,-1 1 1 0 0,1-1 0 0 0,-1 0 0 0 0,1 0-1 0 0,0 1 1 0 0,-1-1 0 0 0,1 0 0 0 0,-1 1-1 0 0,1-1 1 0 0,0 1 0 0 0,-1-1-1 0 0,1 0 1 0 0,0 1 0 0 0,-1-1 0 0 0,1 1-1 0 0,0-1 1 0 0,0 1 0 0 0,-1-1 0 0 0,1 1-1 0 0,0-1 1 0 0,0 1 0 0 0,0-1-1 0 0,0 1 1 0 0,0-1 0 0 0,0 1 0 0 0,0-1-1 0 0,0 2 1 0 0,-1 0-10 0 0,1 1 0 0 0,0-1-1 0 0,0 1 1 0 0,1 0 0 0 0,-1-1-1 0 0,0 1 1 0 0,1-1 0 0 0,0 1 0 0 0,-1-1-1 0 0,1 1 1 0 0,0-1 0 0 0,0 0 0 0 0,1 1-1 0 0,-1-1 1 0 0,0 0 0 0 0,1 0-1 0 0,-1 0 1 0 0,1 0 0 0 0,0 0 0 0 0,0 0-1 0 0,3 3 1 0 0,3 0 14 0 0,-7-4-23 0 0,0 0 0 0 0,0 0-1 0 0,0-1 1 0 0,0 1-1 0 0,0-1 1 0 0,0 1-1 0 0,0-1 1 0 0,0 1-1 0 0,0-1 1 0 0,0 1-1 0 0,0-1 1 0 0,0 0-1 0 0,0 0 1 0 0,0 0 0 0 0,1 1-1 0 0,-1-1 1 0 0,0 0-1 0 0,1-1 1 0 0,11 1 61 0 0,1-1-4060 0 0,-56 2-14354 0 0</inkml:trace>
</inkml:ink>
</file>

<file path=ppt/ink/ink2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53:04.3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147 175 3120 0 0,'0'0'4826'0'0,"13"-4"-2922"0"0,42-8-860 0 0,-53 11-843 0 0,1 0-1 0 0,0 0 1 0 0,-1 1-1 0 0,1 0 0 0 0,0-1 1 0 0,0 1-1 0 0,-1 0 1 0 0,1 0-1 0 0,0 1 1 0 0,0-1-1 0 0,0 0 0 0 0,-1 1 1 0 0,1 0-1 0 0,0 0 1 0 0,-1 0-1 0 0,5 2 0 0 0,-6-2-120 0 0,0 0-1 0 0,0 0 0 0 0,0 0 1 0 0,0 1-1 0 0,0-1 0 0 0,-1 0 0 0 0,1 1 1 0 0,-1-1-1 0 0,1 0 0 0 0,-1 1 1 0 0,1-1-1 0 0,-1 1 0 0 0,0-1 0 0 0,0 0 1 0 0,1 1-1 0 0,-1-1 0 0 0,0 1 1 0 0,0-1-1 0 0,-1 1 0 0 0,1-1 0 0 0,0 1 1 0 0,0-1-1 0 0,-1 1 0 0 0,1-1 1 0 0,-1 0-1 0 0,0 3 0 0 0,-2 2 65 0 0,1-1-1 0 0,-1 1 0 0 0,0 0 1 0 0,-1-1-1 0 0,1 0 0 0 0,-1 0 1 0 0,-8 8-1 0 0,-34 30 464 0 0,30-30-489 0 0,0 0 0 0 0,-25 13 0 0 0,36-23-87 0 0,0 0 1 0 0,0 0-1 0 0,-1-1 0 0 0,1 0 1 0 0,-1 0-1 0 0,1-1 1 0 0,-1 1-1 0 0,0-1 1 0 0,1 0-1 0 0,-1-1 0 0 0,0 1 1 0 0,0-1-1 0 0,-7-1 1 0 0,11 0-18 0 0,1 1 0 0 0,-1-1 0 0 0,0 0 0 0 0,1 0 1 0 0,-1 1-1 0 0,1-1 0 0 0,-1 0 0 0 0,1-1 0 0 0,-1 1 0 0 0,1 0 0 0 0,0 0 1 0 0,0 0-1 0 0,0-1 0 0 0,0 1 0 0 0,0-1 0 0 0,0 1 0 0 0,0-1 0 0 0,0 1 1 0 0,0-1-1 0 0,0 0 0 0 0,1 1 0 0 0,-1-1 0 0 0,1 0 0 0 0,0 1 1 0 0,-1-1-1 0 0,1-2 0 0 0,-2-6-13 0 0,1 1 1 0 0,1-1-1 0 0,0-12 1 0 0,0 22-2 0 0,0-9-7 0 0,1 0 1 0 0,0 0-1 0 0,1-1 1 0 0,0 1-1 0 0,0 1 1 0 0,1-1-1 0 0,0 0 1 0 0,0 1-1 0 0,1-1 1 0 0,0 1-1 0 0,1 0 1 0 0,6-9-1 0 0,-3 7 40 0 0,1 0-1 0 0,-1 1 0 0 0,2 0 1 0 0,0 1-1 0 0,0 0 0 0 0,0 0 1 0 0,22-12-1 0 0,-5 7 29 0 0,1 1-1 0 0,0 2 1 0 0,1 0 0 0 0,1 2-1 0 0,-1 1 1 0 0,50-5 0 0 0,-62 10-205 0 0,0 1 1 0 0,30 1 0 0 0,-41 0-425 0 0,1 1 1 0 0,-1 0 0 0 0,0 1 0 0 0,0-1 0 0 0,0 1-1 0 0,0 0 1 0 0,-1 1 0 0 0,1 0 0 0 0,0-1-1 0 0,9 8 1 0 0,-2-1-2282 0 0,-3-3-1536 0 0</inkml:trace>
</inkml:ink>
</file>

<file path=ppt/ink/ink2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53:07.4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1 277 1420 0 0,'0'-3'13991'0'0,"6"3"-13659"0"0,0-1-1 0 0,0-1 0 0 0,0 1 0 0 0,0-1 0 0 0,0 0 0 0 0,7-4 0 0 0,3 0-43 0 0,329-117 1028 0 0,48 4-1293 0 0,-375 115-58 0 0,-15 4-20 0 0,1-1-1 0 0,0 0 0 0 0,-1 0 0 0 0,1 0 0 0 0,4-2 0 0 0,-17 3-3797 0 0,-8 3 1723 0 0,-12 10-2890 0 0,17-7 905 0 0</inkml:trace>
</inkml:ink>
</file>

<file path=ppt/ink/ink2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53:09.9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21 601 6729 0 0,'0'0'4547'0'0,"-4"0"-4581"0"0,4 0 32 0 0,-12-1 133 0 0,8 3 503 0 0,8 2 729 0 0,-3-4-1264 0 0,-1 0 1 0 0,1 0-1 0 0,-1 0 1 0 0,1 0-1 0 0,-1 0 1 0 0,1 0-1 0 0,-1 0 1 0 0,0 0-1 0 0,1 0 1 0 0,-1 0-1 0 0,1 0 1 0 0,-1 0 0 0 0,1 0-1 0 0,-1 0 1 0 0,1 0-1 0 0,-1-1 1 0 0,1 1-1 0 0,-1 0 1 0 0,1 0-1 0 0,-1 0 1 0 0,0-1-1 0 0,1 1 1 0 0,-1 0-1 0 0,0-1 1 0 0,1 1-1 0 0,-1 0 1 0 0,0-1-1 0 0,1 1 1 0 0,-1-1-1 0 0,0 1 1 0 0,1 0-1 0 0,-1-1 1 0 0,0 0-1 0 0,10-19 39 0 0,-8 15 80 0 0,20-45-138 0 0,-3-2 0 0 0,-1-1 0 0 0,-3 0 0 0 0,-3-1-1 0 0,-1 0 1 0 0,4-82 0 0 0,-14 127-63 0 0,1-27 532 0 0,8-40 1 0 0,-9 75-400 0 0,2 9-552 0 0,55 264 752 0 0,-57-265-333 0 0,1 0 0 0 0,0-1 0 0 0,0 0 0 0 0,1 1-1 0 0,0-1 1 0 0,0 0 0 0 0,0-1 0 0 0,7 10 0 0 0,-9-13-1 0 0,1-1-1 0 0,-1 0 1 0 0,0 1 0 0 0,1-1-1 0 0,-1 0 1 0 0,1 0-1 0 0,-1 0 1 0 0,1 0-1 0 0,-1-1 1 0 0,1 1 0 0 0,0 0-1 0 0,-1 0 1 0 0,1-1-1 0 0,0 1 1 0 0,2-1-1 0 0,-2 0 7 0 0,1 0-1 0 0,-1 0 1 0 0,0 0-1 0 0,0-1 1 0 0,0 1-1 0 0,0-1 0 0 0,0 1 1 0 0,0-1-1 0 0,0 0 1 0 0,0 0-1 0 0,0 0 1 0 0,0 0-1 0 0,0 0 0 0 0,-1 0 1 0 0,1-1-1 0 0,2-1 1 0 0,5-5 21 0 0,0-1 0 0 0,-1 0 0 0 0,0 0-1 0 0,0-1 1 0 0,-1 0 0 0 0,-1 0 0 0 0,9-16 0 0 0,29-83 213 0 0,-38 91-150 0 0,-6 17-105 0 0,0 1-1 0 0,0 0 1 0 0,0-1-1 0 0,1 1 0 0 0,-1 0 1 0 0,0-1-1 0 0,0 1 1 0 0,0 0-1 0 0,0 0 1 0 0,0-1-1 0 0,1 1 1 0 0,-1 0-1 0 0,0 0 1 0 0,0-1-1 0 0,0 1 1 0 0,1 0-1 0 0,-1 0 0 0 0,0-1 1 0 0,0 1-1 0 0,1 0 1 0 0,-1 0-1 0 0,0 0 1 0 0,0 0-1 0 0,1 0 1 0 0,-1-1-1 0 0,0 1 1 0 0,1 0-1 0 0,-1 0 0 0 0,1 0 1 0 0,7 6-54 0 0,6 19-50 0 0,-11-19 133 0 0,8 12-110 0 0,-4-4 176 0 0,1-1 0 0 0,0 0 0 0 0,16 18-1 0 0,-21-28-164 0 0,0 0 1 0 0,0 0-1 0 0,0 0 0 0 0,1-1 0 0 0,-1 1 0 0 0,1-1 0 0 0,0 0 0 0 0,0 0 0 0 0,-1 0 1 0 0,1 0-1 0 0,1-1 0 0 0,-1 0 0 0 0,0 1 0 0 0,0-1 0 0 0,0-1 0 0 0,1 1 0 0 0,5-1 0 0 0,-3 1-546 0 0,1-2-1 0 0,0 1 0 0 0,0-1 0 0 0,-1 0 0 0 0,1-1 0 0 0,12-4 0 0 0,-13 3-926 0 0,0 0-1 0 0,0-1 1 0 0,-1 0 0 0 0,9-6-1 0 0,5-6-4004 0 0</inkml:trace>
</inkml:ink>
</file>

<file path=ppt/ink/ink2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53:10.3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17 137 3008 0 0,'0'0'13409'0'0,"-4"0"-13177"0"0,-8 0 15 0 0,22 1 448 0 0,30-3 515 0 0,-28 0-1051 0 0,0 0 0 0 0,0-1 0 0 0,-1-1 0 0 0,20-8 1 0 0,44-26-30 0 0,-63 31-116 0 0,16-7-65 0 0,-10 5-520 0 0,0-1 0 0 0,22-17-1 0 0,-39 27 464 0 0,-1 0-1 0 0,0 0 1 0 0,0 0-1 0 0,1 0 1 0 0,-1 0-1 0 0,0 0 1 0 0,0 0-1 0 0,0-1 1 0 0,1 1-1 0 0,-1 0 1 0 0,0 0-1 0 0,0 0 1 0 0,0 0-1 0 0,0-1 1 0 0,1 1-1 0 0,-1 0 1 0 0,0 0-1 0 0,0 0 1 0 0,0-1-1 0 0,0 1 1 0 0,0 0-1 0 0,0 0 1 0 0,1 0-1 0 0,-1-1 1 0 0,0 1-1 0 0,0 0 1 0 0,0 0-1 0 0,0-1 1 0 0,0 1-1 0 0,0 0 1 0 0,0 0-1 0 0,0-1 1 0 0,-10 0-6947 0 0,-1 1 2322 0 0</inkml:trace>
</inkml:ink>
</file>

<file path=ppt/ink/ink2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53:10.7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36 5 3392 0 0,'0'0'13918'0'0,"-6"-1"-13668"0"0,1 0-181 0 0,-12-1 137 0 0,16 2-194 0 0,1 0-1 0 0,-1 0 0 0 0,1 0 0 0 0,0 0 0 0 0,-1 1 1 0 0,1-1-1 0 0,0 0 0 0 0,-1 0 0 0 0,1 1 1 0 0,0-1-1 0 0,-1 0 0 0 0,1 0 0 0 0,0 1 1 0 0,0-1-1 0 0,-1 0 0 0 0,1 1 0 0 0,0-1 1 0 0,0 0-1 0 0,0 1 0 0 0,0-1 0 0 0,-1 0 1 0 0,1 1-1 0 0,0-1 0 0 0,0 1 0 0 0,0-1 1 0 0,0 0-1 0 0,0 1 0 0 0,0-1 0 0 0,0 1 0 0 0,0-1 1 0 0,0 0-1 0 0,0 1 0 0 0,0-1 0 0 0,0 1 1 0 0,0-1-1 0 0,0 0 0 0 0,0 1 0 0 0,1-1 1 0 0,-1 0-1 0 0,0 1 0 0 0,0-1 0 0 0,0 0 1 0 0,0 1-1 0 0,1-1 0 0 0,-1 1 0 0 0,24 83 1065 0 0,-17-54-942 0 0,14 36 1 0 0,-18-57-263 0 0,1 0 0 0 0,1-1-1 0 0,-1 1 1 0 0,1-1 0 0 0,1 0 0 0 0,0 0-1 0 0,0 0 1 0 0,7 7 0 0 0,-10-13-149 0 0,0 0 1 0 0,1 1-1 0 0,-1-1 1 0 0,0-1-1 0 0,1 1 1 0 0,-1 0-1 0 0,1-1 1 0 0,0 0-1 0 0,-1 1 0 0 0,5-1 1 0 0,-5 0-243 0 0,-1-1-1 0 0,1 1 1 0 0,-1-1 0 0 0,1 0 0 0 0,-1 0 0 0 0,1 0-1 0 0,-1 0 1 0 0,1 0 0 0 0,-1-1 0 0 0,1 1-1 0 0,-1-1 1 0 0,1 1 0 0 0,-1-1 0 0 0,1 0-1 0 0,-1 0 1 0 0,4-3 0 0 0,9-10-5919 0 0</inkml:trace>
</inkml:ink>
</file>

<file path=ppt/ink/ink2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53:11.1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3 156 10757 0 0,'0'0'5388'0'0,"-1"-14"-4892"0"0,0 1-431 0 0,0 0 1 0 0,2-19 0 0 0,-1 30-63 0 0,1 0 0 0 0,0 0 1 0 0,-1 0-1 0 0,1 0 1 0 0,0 0-1 0 0,0 0 0 0 0,0 0 1 0 0,1 0-1 0 0,-1 1 1 0 0,0-1-1 0 0,1 0 0 0 0,-1 1 1 0 0,1 0-1 0 0,-1-1 0 0 0,1 1 1 0 0,0 0-1 0 0,0-1 1 0 0,-1 1-1 0 0,1 0 0 0 0,0 0 1 0 0,0 1-1 0 0,0-1 1 0 0,0 0-1 0 0,2 0 0 0 0,5-3 1 0 0,10-4 53 0 0,0 1 1 0 0,1 0-1 0 0,0 1 1 0 0,-1 2 0 0 0,2 0-1 0 0,28-2 1 0 0,-48 5-62 0 0,0 1 0 0 0,-1 0 0 0 0,1 0 0 0 0,0 0 0 0 0,0 0 0 0 0,0 0 0 0 0,0 0 0 0 0,-1 0 0 0 0,1 1 0 0 0,0-1 0 0 0,0 0 0 0 0,0 0 0 0 0,-1 1 0 0 0,1-1 0 0 0,0 0 1 0 0,0 1-1 0 0,-1-1 0 0 0,1 1 0 0 0,0-1 0 0 0,-1 1 0 0 0,1-1 0 0 0,0 1 0 0 0,-1-1 0 0 0,1 1 0 0 0,-1 0 0 0 0,1 0 0 0 0,0 1 14 0 0,-1-1 0 0 0,1 1 0 0 0,-1 0 0 0 0,1-1 0 0 0,-1 1 0 0 0,0 0 0 0 0,0 0 0 0 0,0-1 0 0 0,0 1 1 0 0,0 0-1 0 0,0-1 0 0 0,0 3 0 0 0,-2 4 80 0 0,0 1 0 0 0,-1 0 0 0 0,-6 13 1 0 0,7-15-10 0 0,-2 0-17 0 0,0 1-1 0 0,2 0 0 0 0,-1 0 0 0 0,-3 16 1 0 0,6-23-53 0 0,0 1 0 0 0,0 0 0 0 0,0 0-1 0 0,0 0 1 0 0,0 0 0 0 0,0 0 0 0 0,0 0 0 0 0,1 0 0 0 0,-1-1 0 0 0,1 1 0 0 0,-1 0 0 0 0,1 0 0 0 0,0 0 0 0 0,-1-1 0 0 0,1 1 0 0 0,0 0 0 0 0,0-1-1 0 0,0 1 1 0 0,1-1 0 0 0,-1 1 0 0 0,0-1 0 0 0,1 1 0 0 0,-1-1 0 0 0,0 0 0 0 0,1 0 0 0 0,0 0 0 0 0,1 1 0 0 0,15 7 204 0 0,19 7 0 0 0,-24-12-116 0 0,-1 1 1 0 0,0 1-1 0 0,0 0 1 0 0,19 13-1 0 0,-30-18-84 0 0,1 0 0 0 0,-1 0 0 0 0,0 0 0 0 0,0 0-1 0 0,0 1 1 0 0,0-1 0 0 0,0 0 0 0 0,0 0 0 0 0,0 1 0 0 0,0-1-1 0 0,0 0 1 0 0,-1 1 0 0 0,1-1 0 0 0,0 1 0 0 0,-1-1 0 0 0,1 1 0 0 0,-1-1-1 0 0,0 1 1 0 0,0-1 0 0 0,1 1 0 0 0,-1 0 0 0 0,0-1 0 0 0,0 1 0 0 0,0-1-1 0 0,-1 1 1 0 0,1-1 0 0 0,0 1 0 0 0,-1 2 0 0 0,0-3-62 0 0,0 1 0 0 0,0 0 0 0 0,0-1 1 0 0,0 1-1 0 0,0 0 0 0 0,-1-1 0 0 0,1 1 1 0 0,0-1-1 0 0,-1 0 0 0 0,1 0 0 0 0,-1 1 0 0 0,1-1 1 0 0,-1 0-1 0 0,0 0 0 0 0,1 0 0 0 0,-1 0 0 0 0,0-1 1 0 0,0 1-1 0 0,1 0 0 0 0,-1-1 0 0 0,0 0 1 0 0,-3 1-1 0 0,4-1-155 0 0,-1 1-1 0 0,1-1 1 0 0,0 0 0 0 0,-1 0 0 0 0,1 0 0 0 0,-1 0 0 0 0,1 0-1 0 0,0 0 1 0 0,-1 0 0 0 0,1-1 0 0 0,0 1 0 0 0,-3-1 0 0 0,4 0-155 0 0,-1 1 1 0 0,0-1-1 0 0,1 0 1 0 0,-1 1-1 0 0,1-1 0 0 0,-1 0 1 0 0,1 0-1 0 0,-1 1 1 0 0,1-1-1 0 0,0 0 1 0 0,-1 0-1 0 0,1 0 1 0 0,0 0-1 0 0,-1 1 1 0 0,1-1-1 0 0,0 0 1 0 0,0 0-1 0 0,0 0 1 0 0,0 0-1 0 0,0 0 0 0 0,0 0 1 0 0,0-1-1 0 0,1-15-6194 0 0</inkml:trace>
</inkml:ink>
</file>

<file path=ppt/ink/ink2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53:11.5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43 149 3876 0 0,'0'0'9482'0'0,"13"0"-8367"0"0,41 2-130 0 0,-52-2-925 0 0,0 0 0 0 0,0 1 0 0 0,0-1 0 0 0,-1 0 1 0 0,1 1-1 0 0,0 0 0 0 0,0-1 0 0 0,-1 1 0 0 0,1 0 0 0 0,0 0 0 0 0,-1 0 0 0 0,1 0 0 0 0,-1 0 1 0 0,1 0-1 0 0,-1 0 0 0 0,0 0 0 0 0,1 1 0 0 0,-1-1 0 0 0,0 0 0 0 0,0 1 0 0 0,0-1 0 0 0,0 1 0 0 0,0 0 1 0 0,0-1-1 0 0,0 1 0 0 0,-1 0 0 0 0,1-1 0 0 0,0 3 0 0 0,0-1 18 0 0,-1 1-1 0 0,1-1 1 0 0,-1 1-1 0 0,0-1 1 0 0,0 1-1 0 0,0-1 1 0 0,-1 1-1 0 0,1-1 1 0 0,-1 1 0 0 0,0-1-1 0 0,-1 6 1 0 0,-2-3-12 0 0,1 1 1 0 0,-1-1-1 0 0,-1 0 0 0 0,1 0 1 0 0,-1 0-1 0 0,0-1 1 0 0,0 0-1 0 0,-1 0 1 0 0,1 0-1 0 0,-1-1 0 0 0,0 1 1 0 0,0-1-1 0 0,-1-1 1 0 0,1 1-1 0 0,-1-1 1 0 0,0 0-1 0 0,0-1 0 0 0,-10 3 1 0 0,16-5-58 0 0,0 1 1 0 0,1-1-1 0 0,-1 0 1 0 0,0 0-1 0 0,0 0 1 0 0,0 0-1 0 0,0 0 1 0 0,0 0-1 0 0,0 0 1 0 0,0 0-1 0 0,0 0 1 0 0,0-1-1 0 0,0 1 1 0 0,0 0-1 0 0,0-1 1 0 0,1 1-1 0 0,-1 0 1 0 0,0-1-1 0 0,0 1 1 0 0,0-1 0 0 0,1 0-1 0 0,-1 1 1 0 0,0-1-1 0 0,0 0 1 0 0,-1-1-3 0 0,1 0 1 0 0,0 1 0 0 0,0-1 0 0 0,1 0 0 0 0,-1 0-1 0 0,0 0 1 0 0,1 0 0 0 0,-1 0 0 0 0,1 0 0 0 0,-1 0-1 0 0,1-2 1 0 0,-1-3-18 0 0,1-1 1 0 0,1 1-1 0 0,-1 0 0 0 0,1 0 0 0 0,3-12 0 0 0,0 7 5 0 0,0 1-1 0 0,1-1 0 0 0,0 1 0 0 0,1 0 0 0 0,1 1 0 0 0,0-1 0 0 0,0 1 0 0 0,1 0 0 0 0,0 1 1 0 0,1 0-1 0 0,12-11 0 0 0,1 3-264 0 0,1 0 0 0 0,0 1 0 0 0,49-25 0 0 0,-70 40 234 0 0,17-5-2111 0 0,-19 5 1959 0 0,0 1 0 0 0,1 0 0 0 0,-1 0 0 0 0,0 0 0 0 0,1 0 0 0 0,-1 0 0 0 0,1 0 0 0 0,-1 0 0 0 0,0 1 0 0 0,1-1-1 0 0,-1 0 1 0 0,0 0 0 0 0,1 0 0 0 0,-1 0 0 0 0,0 0 0 0 0,1 0 0 0 0,-1 1 0 0 0,0-1 0 0 0,1 0 0 0 0,-1 0 0 0 0,0 1 0 0 0,1-1 0 0 0,-1 0 0 0 0,0 0-1 0 0,0 1 1 0 0,1-1 0 0 0,-1 0 0 0 0,0 1 0 0 0,0-1 0 0 0,0 0 0 0 0,0 1 0 0 0,1-1 0 0 0,-1 0 0 0 0,0 1 0 0 0,0-1 0 0 0,0 1 0 0 0,0-1 0 0 0,0 0-1 0 0,0 1 1 0 0,0-1 0 0 0,0 0 0 0 0,0 1 0 0 0,0-1 0 0 0,0 1 0 0 0,0 8-3946 0 0</inkml:trace>
</inkml:ink>
</file>

<file path=ppt/ink/ink2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53:13.3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42 75 456 0 0,'0'0'10818'0'0,"-3"2"-10278"0"0,-1 1-439 0 0,1 0 0 0 0,0 1 1 0 0,0-1-1 0 0,0 1 0 0 0,0-1 0 0 0,1 1 1 0 0,0 0-1 0 0,-1 0 0 0 0,1 0 1 0 0,-2 6-1 0 0,3-7-42 0 0,0 1 1 0 0,0-1 0 0 0,0 0-1 0 0,0 1 1 0 0,0-1-1 0 0,1 1 1 0 0,0-1 0 0 0,-1 1-1 0 0,1-1 1 0 0,1 1-1 0 0,-1-1 1 0 0,0 1 0 0 0,1-1-1 0 0,0 1 1 0 0,1 3-1 0 0,-1-5-25 0 0,0 0 0 0 0,1 0 0 0 0,-1-1 0 0 0,1 1 0 0 0,-1-1 0 0 0,1 1-1 0 0,0-1 1 0 0,0 1 0 0 0,-1-1 0 0 0,1 0 0 0 0,0 0 0 0 0,0 0 0 0 0,0 0 0 0 0,0 0-1 0 0,0 0 1 0 0,0-1 0 0 0,1 1 0 0 0,-1-1 0 0 0,0 1 0 0 0,0-1 0 0 0,4 0 0 0 0,0 1 66 0 0,0-1 0 0 0,0 0 0 0 0,0-1 0 0 0,1 1 0 0 0,-1-1 0 0 0,10-3 0 0 0,-12 3-64 0 0,0 0-1 0 0,0-1 0 0 0,1 0 1 0 0,-1 0-1 0 0,-1 0 0 0 0,1-1 0 0 0,0 1 1 0 0,0-1-1 0 0,-1 0 0 0 0,0 0 1 0 0,1 0-1 0 0,-1-1 0 0 0,0 1 1 0 0,-1-1-1 0 0,1 1 0 0 0,-1-1 0 0 0,1 0 1 0 0,-1 0-1 0 0,0 0 0 0 0,-1 0 1 0 0,1 0-1 0 0,-1-1 0 0 0,0 1 0 0 0,0-1 1 0 0,0 1-1 0 0,0 0 0 0 0,-1-1 1 0 0,0 1-1 0 0,0-1 0 0 0,0 1 1 0 0,-1-7-1 0 0,0 8-21 0 0,0-1 1 0 0,-1 1 0 0 0,1 0-1 0 0,-1 0 1 0 0,1-1 0 0 0,-1 1-1 0 0,0 0 1 0 0,-1 1 0 0 0,1-1-1 0 0,0 0 1 0 0,-1 1 0 0 0,1-1-1 0 0,-1 1 1 0 0,-5-4-1 0 0,5 4-12 0 0,-1-1 0 0 0,0 1 0 0 0,0 0 0 0 0,0 0 0 0 0,0 0 0 0 0,0 1 0 0 0,0-1 0 0 0,0 1 0 0 0,-1 0 0 0 0,1 0 0 0 0,-6 0 0 0 0,7 1-2 0 0,0 0 0 0 0,1 0 1 0 0,-1 0-1 0 0,0 0 1 0 0,1 1-1 0 0,-1-1 1 0 0,0 1-1 0 0,1 0 0 0 0,-1 0 1 0 0,1 0-1 0 0,0 0 1 0 0,-1 0-1 0 0,1 0 1 0 0,0 1-1 0 0,-1-1 0 0 0,1 1 1 0 0,0 0-1 0 0,0-1 1 0 0,0 1-1 0 0,1 0 1 0 0,-1 0-1 0 0,0 0 0 0 0,1 0 1 0 0,-1 1-1 0 0,1-1 1 0 0,0 0-1 0 0,-2 5 1 0 0,1-3 7 0 0,0 0 0 0 0,1-1 1 0 0,-1 1-1 0 0,1 0 1 0 0,0 0-1 0 0,0 0 1 0 0,0 0-1 0 0,1 0 1 0 0,-1 0-1 0 0,1 0 1 0 0,0 0-1 0 0,1 0 0 0 0,-1 0 1 0 0,0 0-1 0 0,1 0 1 0 0,1 5-1 0 0,-1-7 6 0 0,1 1-1 0 0,-1 0 0 0 0,0-1 1 0 0,1 1-1 0 0,-1-1 0 0 0,1 0 1 0 0,0 0-1 0 0,0 1 0 0 0,0-1 1 0 0,0 0-1 0 0,0 0 0 0 0,0-1 1 0 0,1 1-1 0 0,-1 0 0 0 0,1-1 1 0 0,-1 0-1 0 0,1 1 0 0 0,-1-1 1 0 0,1 0-1 0 0,0 0 1 0 0,0 0-1 0 0,-1-1 0 0 0,4 1 1 0 0,1 0 29 0 0,-1 0 0 0 0,1-1 0 0 0,-1 0 0 0 0,0 0 0 0 0,1 0 0 0 0,-1-1 0 0 0,1 0 0 0 0,-1-1-1 0 0,0 1 1 0 0,0-1 0 0 0,1 0 0 0 0,-1-1 0 0 0,7-3 0 0 0,-11 5-12 0 0,1-1-1 0 0,0 0 0 0 0,-1 1 0 0 0,1-1 0 0 0,-1 0 1 0 0,0 0-1 0 0,1 0 0 0 0,-1-1 0 0 0,0 1 1 0 0,0 0-1 0 0,-1-1 0 0 0,1 0 0 0 0,0 1 0 0 0,-1-1 1 0 0,0 0-1 0 0,1 0 0 0 0,-1 1 0 0 0,0-1 0 0 0,-1 0 1 0 0,1 0-1 0 0,0 0 0 0 0,-1-1 0 0 0,0 1 0 0 0,1 0 1 0 0,-1 0-1 0 0,-1 0 0 0 0,1 0 0 0 0,0 0 0 0 0,-1-4 1 0 0,-1 3-12 0 0,1 1 0 0 0,0-1 1 0 0,-1 1-1 0 0,1-1 1 0 0,-1 1-1 0 0,0-1 0 0 0,0 1 1 0 0,-1 0-1 0 0,1 0 0 0 0,-1 0 1 0 0,1 0-1 0 0,-1 0 1 0 0,0 1-1 0 0,0-1 0 0 0,-6-3 1 0 0,4 3-29 0 0,0 0 0 0 0,0 1 1 0 0,0 0-1 0 0,0 0 0 0 0,0 0 0 0 0,-1 0 1 0 0,1 1-1 0 0,0 0 0 0 0,-1 0 0 0 0,-9 0 1 0 0,13 1-10 0 0,0 1 1 0 0,0-1-1 0 0,1 1 1 0 0,-1 0-1 0 0,0 0 1 0 0,0-1-1 0 0,0 1 1 0 0,1 0-1 0 0,-1 0 1 0 0,0 1-1 0 0,1-1 1 0 0,-1 0-1 0 0,1 1 1 0 0,-1-1-1 0 0,1 1 1 0 0,0-1-1 0 0,0 1 1 0 0,0-1-1 0 0,0 1 1 0 0,0 0-1 0 0,0 0 1 0 0,0-1-1 0 0,-1 4 1 0 0,-1 3-200 0 0,0 0 1 0 0,0 1 0 0 0,-3 15 0 0 0,6-17-517 0 0,-1 5-1564 0 0</inkml:trace>
</inkml:ink>
</file>

<file path=ppt/ink/ink2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53:13.8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167 159 9645 0 0,'0'0'9356'0'0,"8"-14"-9237"0"0,30-41 9 0 0,-35 52-115 0 0,0-1 0 0 0,0 0 1 0 0,0 1-1 0 0,1 0 0 0 0,0-1 0 0 0,0 2 1 0 0,0-1-1 0 0,0 0 0 0 0,8-3 1 0 0,-1 0-1 0 0,51-32 10 0 0,-62 37-25 0 0,0 1 0 0 0,0 0 0 0 0,0 0 1 0 0,0 0-1 0 0,1-1 0 0 0,-1 1 0 0 0,0 0 0 0 0,0 0 0 0 0,0 0 0 0 0,0-1 0 0 0,0 1 0 0 0,0 0 1 0 0,0 0-1 0 0,0 0 0 0 0,0-1 0 0 0,1 1 0 0 0,-1 0 0 0 0,0 0 0 0 0,0-1 0 0 0,0 1 0 0 0,0 0 1 0 0,0 0-1 0 0,0-1 0 0 0,-1 1 0 0 0,1 0 0 0 0,0 0 0 0 0,0 0 0 0 0,0-1 0 0 0,0 1 0 0 0,0 0 1 0 0,0 0-1 0 0,0-1 0 0 0,0 1 0 0 0,0 0 0 0 0,-1 0 0 0 0,1 0 0 0 0,0-1 0 0 0,0 1 0 0 0,0 0 0 0 0,0 0 1 0 0,-1 0-1 0 0,1 0 0 0 0,0 0 0 0 0,0-1 0 0 0,0 1 0 0 0,-1 0 0 0 0,1 0 0 0 0,0 0 0 0 0,0 0 1 0 0,-1 0-1 0 0,1 0 0 0 0,0 0 0 0 0,0 0 0 0 0,0 0 0 0 0,-1 0 0 0 0,1 0 0 0 0,0 0 0 0 0,0 0 1 0 0,-1 0-1 0 0,1 0 0 0 0,-8-1-60 0 0,0 1-1 0 0,0 1 1 0 0,0-1 0 0 0,0 1-1 0 0,0 0 1 0 0,0 1 0 0 0,0 0 0 0 0,-8 3-1 0 0,-60 29 5 0 0,46-20 41 0 0,12-6 24 0 0,-2 0 43 0 0,1 1 1 0 0,1 1 0 0 0,0 0-1 0 0,-28 22 1 0 0,47-32-50 0 0,-1 0 1 0 0,0 0 0 0 0,0 0-1 0 0,1 0 1 0 0,-1 0 0 0 0,0 0-1 0 0,0 0 1 0 0,0 0 0 0 0,1 0-1 0 0,-1 0 1 0 0,0 0-1 0 0,0 0 1 0 0,1 0 0 0 0,-1 0-1 0 0,0 0 1 0 0,0 0 0 0 0,0 0-1 0 0,1 0 1 0 0,-1 1 0 0 0,0-1-1 0 0,0 0 1 0 0,0 0 0 0 0,0 0-1 0 0,1 0 1 0 0,-1 0-1 0 0,0 1 1 0 0,0-1 0 0 0,0 0-1 0 0,0 0 1 0 0,0 0 0 0 0,0 1-1 0 0,1-1 1 0 0,-1 0 0 0 0,0 0-1 0 0,0 0 1 0 0,0 1 0 0 0,0-1-1 0 0,0 0 1 0 0,0 0 0 0 0,0 1-1 0 0,0-1 1 0 0,0 0-1 0 0,0 0 1 0 0,0 1 0 0 0,0-1-1 0 0,0 0 1 0 0,0 0 0 0 0,0 0-1 0 0,0 1 1 0 0,0-1 0 0 0,-1 0-1 0 0,1 0 1 0 0,0 0 0 0 0,0 1-1 0 0,0-1 1 0 0,0 0-1 0 0,0 0 1 0 0,0 0 0 0 0,-1 0-1 0 0,1 1 1 0 0,0-1 0 0 0,0 0-1 0 0,0 0 1 0 0,-1 0 0 0 0,1 0-1 0 0,0 1 1 0 0,21-2 140 0 0,-19 1-102 0 0,8-1 29 0 0,-1 0 0 0 0,0-1 1 0 0,1 0-1 0 0,-1-1 0 0 0,9-4 0 0 0,45-22 89 0 0,-48 22-133 0 0,73-43 105 0 0,-88 50-125 0 0,1 0 0 0 0,-1 0 0 0 0,0 0-1 0 0,0 0 1 0 0,1 0 0 0 0,-1-1 0 0 0,0 1 0 0 0,0 0 0 0 0,1 0 0 0 0,-1 0 0 0 0,0 0 0 0 0,0 0 0 0 0,0-1 0 0 0,1 1-1 0 0,-1 0 1 0 0,0 0 0 0 0,0 0 0 0 0,0-1 0 0 0,0 1 0 0 0,0 0 0 0 0,1 0 0 0 0,-1 0 0 0 0,0-1 0 0 0,0 1-1 0 0,0 0 1 0 0,0 0 0 0 0,0-1 0 0 0,0 1 0 0 0,0 0 0 0 0,0 0 0 0 0,0-1 0 0 0,0 1 0 0 0,-8-2-34 0 0,-15 3-151 0 0,8 3 122 0 0,0 1 0 0 0,0 0 0 0 0,0 1 0 0 0,1 0 0 0 0,-16 10 0 0 0,25-13 49 0 0,2-2-35 0 0,0 1-1 0 0,1-1 1 0 0,-1 1 0 0 0,1 0 0 0 0,-1 0 0 0 0,1 0-1 0 0,0 0 1 0 0,0 0 0 0 0,-3 3 0 0 0,5-5-7 0 0,0 0 0 0 0,0 1-1 0 0,0-1 1 0 0,0 0 0 0 0,0 1 0 0 0,0-1 0 0 0,0 1 0 0 0,0-1 0 0 0,0 0 0 0 0,0 1 0 0 0,1-1 0 0 0,-1 0 0 0 0,0 1-1 0 0,0-1 1 0 0,0 0 0 0 0,0 0 0 0 0,0 1 0 0 0,1-1 0 0 0,-1 0 0 0 0,0 1 0 0 0,0-1 0 0 0,1 0 0 0 0,-1 0 0 0 0,0 1-1 0 0,0-1 1 0 0,1 0 0 0 0,-1 0 0 0 0,0 0 0 0 0,1 1 0 0 0,-1-1 0 0 0,0 0 0 0 0,0 0 0 0 0,1 0 0 0 0,-1 0 0 0 0,0 0-1 0 0,1 0 1 0 0,-1 0 0 0 0,1 1 0 0 0,-1-1 0 0 0,0 0 0 0 0,1 0 0 0 0,-1 0 0 0 0,1-1 0 0 0,15 4-770 0 0,-8-2 364 0 0,8 0-1101 0 0,0 0-1 0 0,0-1 1 0 0,0-1-1 0 0,29-5 0 0 0,4-6-3974 0 0</inkml:trace>
</inkml:ink>
</file>

<file path=ppt/ink/ink2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53:12.1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61 0 612 0 0,'0'0'8798'0'0,"-7"10"-8118"0"0,-22 28-102 0 0,21-28 1399 0 0,10-10-1731 0 0,0-1-1 0 0,-1 1 0 0 0,1-1 1 0 0,-1 1-1 0 0,1-1 0 0 0,-1 1 1 0 0,1-1-1 0 0,-1 0 1 0 0,1 0-1 0 0,-1 0 0 0 0,0 0 1 0 0,1 0-1 0 0,-1 0 0 0 0,0 0 1 0 0,2-2-1 0 0,14-21-186 0 0,-21 28-1262 0 0,-1 0 0 0 0,0-1 0 0 0,0 1 0 0 0,0-1 1 0 0,-1 0-1 0 0,-5 2 0 0 0,-6 2-2643 0 0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40:06.0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190 186 4460 0 0,'0'0'6858'0'0,"4"-11"-6068"0"0,13-32 75 0 0,-16 40-653 0 0,0-1 1 0 0,0 1 0 0 0,0-1 0 0 0,0 1 0 0 0,-1-1 0 0 0,1 1 0 0 0,-1-1 0 0 0,0 0-1 0 0,0 1 1 0 0,0-1 0 0 0,-1 1 0 0 0,1-1 0 0 0,-1 0 0 0 0,0 1 0 0 0,0-1 0 0 0,0 1-1 0 0,0 0 1 0 0,-3-4 0 0 0,1 2 34 0 0,0-1 0 0 0,-1 1 0 0 0,1 1 0 0 0,-1-1 0 0 0,-1 0 0 0 0,1 1 0 0 0,-1 0 0 0 0,-5-4 0 0 0,6 5-116 0 0,0 1 1 0 0,1 0-1 0 0,-1 1 1 0 0,0-1-1 0 0,0 1 0 0 0,0 0 1 0 0,0 0-1 0 0,-1 0 1 0 0,1 0-1 0 0,0 1 1 0 0,0-1-1 0 0,0 1 0 0 0,-1 0 1 0 0,1 1-1 0 0,0-1 1 0 0,0 1-1 0 0,0 0 1 0 0,0 0-1 0 0,-1 0 1 0 0,-5 3-1 0 0,5-3-73 0 0,1 1 0 0 0,-1 1 0 0 0,1-1 0 0 0,-1 0 0 0 0,1 1 0 0 0,0 0 0 0 0,0 0 0 0 0,0 0 0 0 0,1 0 0 0 0,-1 1 0 0 0,1 0 0 0 0,-1 0 0 0 0,1-1 0 0 0,1 2 0 0 0,-1-1 0 0 0,0 0 0 0 0,-2 7 0 0 0,4-8-56 0 0,0-1 0 0 0,1 0 0 0 0,-1 0 0 0 0,0 0 0 0 0,1 0 0 0 0,0 1 0 0 0,0-1 1 0 0,-1 0-1 0 0,1 0 0 0 0,0 1 0 0 0,1-1 0 0 0,-1 0 0 0 0,0 0 0 0 0,1 1 0 0 0,-1-1 0 0 0,1 0 0 0 0,0 0 0 0 0,0 0 0 0 0,0 0 0 0 0,0 0 0 0 0,0 0 0 0 0,0 0 0 0 0,0 0 0 0 0,1 0 0 0 0,-1 0 0 0 0,1-1 0 0 0,-1 1 0 0 0,1-1 1 0 0,-1 1-1 0 0,1-1 0 0 0,0 1 0 0 0,0-1 0 0 0,0 0 0 0 0,0 0 0 0 0,0 0 0 0 0,0 0 0 0 0,3 0 0 0 0,2 2-1 0 0,0-1-1 0 0,1 0 1 0 0,0-1 0 0 0,-1 1-1 0 0,1-1 1 0 0,0-1 0 0 0,-1 0-1 0 0,1 0 1 0 0,14-2 0 0 0,-13 0-2 0 0,1-1 0 0 0,-1 0 0 0 0,-1 0 0 0 0,1 0 0 0 0,0-2 0 0 0,-1 1 1 0 0,0-1-1 0 0,0 0 0 0 0,12-10 0 0 0,1-3 44 0 0,37-41 0 0 0,-54 52 27 0 0,-3 5 41 0 0,0 0 0 0 0,1 0 0 0 0,-1 0 0 0 0,1 0 0 0 0,-1 0 0 0 0,1 1 0 0 0,2-3 0 0 0,-4 12 653 0 0,0 7-655 0 0,0 14 118 0 0,4 34 1 0 0,-2-53-451 0 0,0 1 1 0 0,0-1-1 0 0,1 0 1 0 0,0 0-1 0 0,1-1 1 0 0,9 20-1 0 0,-11-26-158 0 0,10 15-382 0 0,-12-17 551 0 0,1 0 0 0 0,-1-1 0 0 0,1 1 0 0 0,-1-1 0 0 0,1 1 1 0 0,-1-1-1 0 0,1 1 0 0 0,-1-1 0 0 0,1 1 0 0 0,-1-1 0 0 0,1 1 0 0 0,0-1 0 0 0,-1 0 0 0 0,1 1 0 0 0,0-1 0 0 0,-1 0 1 0 0,1 0-1 0 0,0 1 0 0 0,-1-1 0 0 0,1 0 0 0 0,0 0 0 0 0,0 0 0 0 0,-1 0 0 0 0,2 0 0 0 0,-1 0-131 0 0,-1-1-1 0 0,1 1 1 0 0,-1 0 0 0 0,3-4-3091 0 0,-3 3 3090 0 0,1 1 1 0 0,-1-1 0 0 0,0 1-1 0 0,0-1 1 0 0,0 1-1 0 0,0-1 1 0 0,0 1 0 0 0,0-1-1 0 0,0 1 1 0 0,0-1 0 0 0,0 0-1 0 0,1-20-7832 0 0</inkml:trace>
</inkml:ink>
</file>

<file path=ppt/ink/ink2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53:14.6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33 430 6361 0 0,'0'0'5344'0'0,"-5"16"-4380"0"0,-18 49 94 0 0,22-62-983 0 0,1-1 0 0 0,-1 0 0 0 0,0 1-1 0 0,1-1 1 0 0,-1 0 0 0 0,1 1 0 0 0,0-1 0 0 0,0 1-1 0 0,0-1 1 0 0,0 1 0 0 0,0-1 0 0 0,0 1 0 0 0,1-1-1 0 0,-1 0 1 0 0,1 1 0 0 0,0-1 0 0 0,0 0 0 0 0,-1 1-1 0 0,2-1 1 0 0,-1 0 0 0 0,0 0 0 0 0,0 0 0 0 0,1 0-1 0 0,-1 0 1 0 0,1 0 0 0 0,-1 0 0 0 0,1 0 0 0 0,0-1-1 0 0,0 1 1 0 0,0-1 0 0 0,0 1 0 0 0,4 1 0 0 0,-1 0 27 0 0,1-1 1 0 0,0 0-1 0 0,-1 0 1 0 0,1-1-1 0 0,0 0 1 0 0,0 0-1 0 0,0 0 0 0 0,0 0 1 0 0,0-1-1 0 0,8-1 1 0 0,-6 0-5 0 0,-1-1 1 0 0,0 1 0 0 0,0-2-1 0 0,0 1 1 0 0,0-1-1 0 0,0 0 1 0 0,0 0-1 0 0,0-1 1 0 0,-1 0 0 0 0,0 0-1 0 0,11-10 1 0 0,-5 3 29 0 0,0-1 0 0 0,-1 0 1 0 0,0-1-1 0 0,11-17 0 0 0,-3 0 84 0 0,-2 0 0 0 0,-1-1 1 0 0,-2-1-1 0 0,16-49 0 0 0,25-137 389 0 0,-54 210-575 0 0,1-1 1 0 0,1 0 0 0 0,0 0 0 0 0,4-9 0 0 0,-7 18-31 0 0,0 1 0 0 0,0-1 0 0 0,0 0 0 0 0,0 0 0 0 0,0 0 0 0 0,0 0 0 0 0,0 0 0 0 0,1 1 0 0 0,-1-1 0 0 0,0 0 0 0 0,0 0 0 0 0,0 0 0 0 0,0 0 0 0 0,0 0 0 0 0,0 0 0 0 0,0 1 0 0 0,0-1 0 0 0,1 0 0 0 0,-1 0 0 0 0,0 0 0 0 0,0 0 1 0 0,0 0-1 0 0,0 0 0 0 0,0 0 0 0 0,0 0 0 0 0,1 0 0 0 0,-1 0 0 0 0,0 0 0 0 0,0 0 0 0 0,0 0 0 0 0,0 0 0 0 0,0 0 0 0 0,1 0 0 0 0,-1 0 0 0 0,0 0 0 0 0,0 0 0 0 0,0 0 0 0 0,0 0 0 0 0,0 0 0 0 0,1 0 0 0 0,-1 0 0 0 0,0 0 0 0 0,0 0 0 0 0,0 0 1 0 0,0 0-1 0 0,0 0 0 0 0,1 0 0 0 0,-1 0 0 0 0,0 0 0 0 0,0 0 0 0 0,0-1 0 0 0,0 1 0 0 0,0 0 0 0 0,0 0 0 0 0,0 0 0 0 0,0 0 0 0 0,1 0 0 0 0,-1 0 0 0 0,0-1 0 0 0,0 1 0 0 0,0 0 0 0 0,0 0 0 0 0,2 14-127 0 0,-2-14 142 0 0,6 63 13 0 0,-4-31 18 0 0,11 59 1 0 0,-11-81-42 0 0,0-1 1 0 0,1-1-1 0 0,0 1 0 0 0,1 0 1 0 0,-1-1-1 0 0,2 0 1 0 0,-1 1-1 0 0,1-2 1 0 0,1 1-1 0 0,-1-1 1 0 0,8 8-1 0 0,-11-13 7 0 0,1 0-1 0 0,-1 1 1 0 0,1-1-1 0 0,0 0 0 0 0,-1-1 1 0 0,1 1-1 0 0,0 0 1 0 0,0-1-1 0 0,0 0 1 0 0,0 1-1 0 0,0-1 1 0 0,1-1-1 0 0,-1 1 1 0 0,0 0-1 0 0,7 0 0 0 0,-6-1 5 0 0,0-1 0 0 0,0 1 0 0 0,1-1-1 0 0,-1 0 1 0 0,0 0 0 0 0,0 0-1 0 0,0-1 1 0 0,0 1 0 0 0,0-1 0 0 0,7-4-1 0 0,1-3 21 0 0,0 0 1 0 0,-1-1-1 0 0,0 0 0 0 0,0-1 0 0 0,17-23 0 0 0,46-72 354 0 0,-73 105-346 0 0,-1 1-1 0 0,1-1 1 0 0,-1 0-1 0 0,1 0 1 0 0,0 0-1 0 0,-1 1 1 0 0,1-1 0 0 0,0 0-1 0 0,0 1 1 0 0,0-1-1 0 0,-1 1 1 0 0,1-1-1 0 0,0 1 1 0 0,0-1-1 0 0,0 1 1 0 0,0 0 0 0 0,0-1-1 0 0,1 1 1 0 0,-1 0-24 0 0,0 0 1 0 0,-1 0-1 0 0,1 0 1 0 0,0 1-1 0 0,-1-1 1 0 0,1 0-1 0 0,-1 0 0 0 0,1 1 1 0 0,0-1-1 0 0,-1 0 1 0 0,1 1-1 0 0,-1-1 1 0 0,1 1-1 0 0,-1-1 1 0 0,1 1-1 0 0,-1-1 1 0 0,0 1-1 0 0,1-1 1 0 0,-1 1-1 0 0,1 0 0 0 0,2 5 10 0 0,-1-1-1 0 0,0 1 0 0 0,0-1 0 0 0,3 12 0 0 0,-4-12-8 0 0,34 115 99 0 0,-27-99-759 0 0,0-1-1 0 0,2 0 0 0 0,19 32 1 0 0,-27-50 457 0 0,0 1-273 0 0,0 1 1 0 0,1 0-1 0 0,0-1 1 0 0,0 0-1 0 0,0 0 1 0 0,3 3 0 0 0,-4-5-62 0 0,-1 0 1 0 0,1 0 0 0 0,-1 0 0 0 0,1-1 0 0 0,-1 1-1 0 0,1 0 1 0 0,0-1 0 0 0,-1 1 0 0 0,1-1 0 0 0,0 0-1 0 0,-1 0 1 0 0,4 1 0 0 0,14-3-5580 0 0</inkml:trace>
</inkml:ink>
</file>

<file path=ppt/ink/ink2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53:14.9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1 169 10649 0 0,'0'0'8283'0'0,"16"-8"-7725"0"0,55-22-202 0 0,-53 24-276 0 0,-1 1-1 0 0,0 0 1 0 0,33-4 0 0 0,-15 4-63 0 0,24-5-110 0 0,184-42-1926 0 0,-242 52 1879 0 0,0 0 0 0 0,0-1 0 0 0,0 1 0 0 0,0 0 0 0 0,0-1 1 0 0,0 1-1 0 0,0-1 0 0 0,0 0 0 0 0,0 1 0 0 0,0-1 0 0 0,0 0 1 0 0,0 1-1 0 0,0-1 0 0 0,0 0 0 0 0,0-1 0 0 0,0 1 8 0 0,-1 1 0 0 0,0-1 0 0 0,0 1 0 0 0,0 0 0 0 0,0-1 0 0 0,0 1 0 0 0,0-1-1 0 0,0 1 1 0 0,0-1 0 0 0,0 1 0 0 0,0-1 0 0 0,-1 1 0 0 0,1 0 0 0 0,0-1 0 0 0,0 1 0 0 0,0-1-1 0 0,0 1 1 0 0,-1 0 0 0 0,1-1 0 0 0,0 1 0 0 0,0-1 0 0 0,-1 1 0 0 0,1 0 0 0 0,0-1 0 0 0,-1 1 0 0 0,1 0-1 0 0,0 0 1 0 0,-1-1 0 0 0,1 1 0 0 0,0 0 0 0 0,-1 0 0 0 0,1-1 0 0 0,-1 1 0 0 0,1 0 0 0 0,-1 0-1 0 0,0 0 1 0 0,-13-6-4266 0 0,-11-3-1040 0 0</inkml:trace>
</inkml:ink>
</file>

<file path=ppt/ink/ink2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53:15.1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 0 4012 0 0,'0'0'12860'0'0,"-5"15"-12046"0"0,-16 46-215 0 0,21-58-565 0 0,-1 0 0 0 0,1 0 0 0 0,-1 0 0 0 0,1 0-1 0 0,0 0 1 0 0,0 0 0 0 0,1-1 0 0 0,-1 1 0 0 0,0 0 0 0 0,1 0 0 0 0,0 0 0 0 0,0 0-1 0 0,0-1 1 0 0,0 1 0 0 0,0 0 0 0 0,0-1 0 0 0,3 4 0 0 0,1 3 43 0 0,6 13-93 0 0,0-1 0 0 0,2-1-1 0 0,21 27 1 0 0,-24-35-841 0 0,1 0 0 0 0,1-1 1 0 0,17 14-1 0 0,-25-22 60 0 0,0 0-1 0 0,1 0 1 0 0,-1-1-1 0 0,1 1 0 0 0,9 2 1 0 0,3 0-3769 0 0</inkml:trace>
</inkml:ink>
</file>

<file path=ppt/ink/ink2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53:15.4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0 171 132 0 0,'0'0'11684'0'0,"1"-14"-10505"0"0,2-43 31 0 0,-2 52-1076 0 0,-1 0 1 0 0,1 1-1 0 0,0-1 1 0 0,1 1 0 0 0,-1-1-1 0 0,1 1 1 0 0,0-1-1 0 0,0 1 1 0 0,0 0 0 0 0,1 0-1 0 0,-1 0 1 0 0,1 0-1 0 0,0 1 1 0 0,0-1 0 0 0,1 1-1 0 0,-1-1 1 0 0,1 1-1 0 0,-1 0 1 0 0,1 1 0 0 0,0-1-1 0 0,0 1 1 0 0,0-1-1 0 0,6-1 1 0 0,-4 2-117 0 0,0 0 1 0 0,0 1-1 0 0,0-1 0 0 0,0 2 1 0 0,1-1-1 0 0,-1 0 0 0 0,11 2 1 0 0,-16-1-20 0 0,0 0 0 0 0,1 1 1 0 0,-1-1-1 0 0,0 1 0 0 0,1-1 1 0 0,-1 1-1 0 0,0-1 0 0 0,0 1 1 0 0,1 0-1 0 0,-1 0 0 0 0,0 0 1 0 0,0-1-1 0 0,0 1 0 0 0,0 0 1 0 0,0 0-1 0 0,0 1 0 0 0,0-1 1 0 0,-1 0-1 0 0,1 0 0 0 0,0 0 0 0 0,-1 0 1 0 0,1 1-1 0 0,0-1 0 0 0,-1 0 1 0 0,0 1-1 0 0,1-1 0 0 0,-1 0 1 0 0,1 3-1 0 0,1 7 1 0 0,-1-1-1 0 0,2 18 0 0 0,-3-23 8 0 0,1 5 82 0 0,0 1 0 0 0,1-1 0 0 0,0 0 0 0 0,1 0 0 0 0,7 17 0 0 0,26 45 543 0 0,-26-54-278 0 0,0 0-1 0 0,-2 0 1 0 0,0 1 0 0 0,5 19 0 0 0,-11-31-222 0 0,-1-1 0 0 0,0 1 0 0 0,0 0 0 0 0,0 11 0 0 0,-1-16-144 0 0,0 0 0 0 0,0-1-1 0 0,0 1 1 0 0,-1-1 0 0 0,1 1 0 0 0,0-1 0 0 0,-1 1-1 0 0,1-1 1 0 0,-1 1 0 0 0,0-1 0 0 0,1 1 0 0 0,-1-1-1 0 0,0 0 1 0 0,0 1 0 0 0,0-1 0 0 0,0 0-1 0 0,0 0 1 0 0,0 0 0 0 0,0 0 0 0 0,0 0 0 0 0,-1 0-1 0 0,1 0 1 0 0,0 0 0 0 0,-1 0 0 0 0,-1 1 0 0 0,-11 0-3130 0 0,38-26-14193 0 0</inkml:trace>
</inkml:ink>
</file>

<file path=ppt/ink/ink2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53:15.7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140 305 2568 0 0,'0'0'11781'0'0,"14"6"-10305"0"0,46 24-173 0 0,-57-29-1202 0 0,-1 1 0 0 0,1-1 1 0 0,-1 1-1 0 0,1-1 1 0 0,-1 1-1 0 0,0 0 1 0 0,0 0-1 0 0,0 0 0 0 0,0 0 1 0 0,0 0-1 0 0,0 1 1 0 0,1 2-1 0 0,-2-3 3 0 0,0 1 1 0 0,-1-1-1 0 0,1 1 0 0 0,0-1 1 0 0,-1 1-1 0 0,0 0 0 0 0,1-1 0 0 0,-1 5 1 0 0,0-2 91 0 0,0-1-128 0 0,0-1 1 0 0,0 0-1 0 0,-1 0 1 0 0,1 0-1 0 0,-1 0 0 0 0,0 1 1 0 0,1-1-1 0 0,-2 0 0 0 0,1 0 1 0 0,0 0-1 0 0,0-1 1 0 0,-1 1-1 0 0,1 0 0 0 0,-5 5 1 0 0,2-5-21 0 0,1 1 0 0 0,-1 0 0 0 0,0-1 0 0 0,0 0 0 0 0,0 1 0 0 0,-1-2 0 0 0,1 1 0 0 0,-9 3 0 0 0,5-2-29 0 0,-1-1 0 0 0,0 0 0 0 0,0-1-1 0 0,-1 0 1 0 0,1 0 0 0 0,0-1 0 0 0,-1 0 0 0 0,1-1 0 0 0,-19-1 0 0 0,24 0-14 0 0,0 1-1 0 0,1-1 1 0 0,-1 0 0 0 0,1 0 0 0 0,-1-1-1 0 0,1 1 1 0 0,0-1 0 0 0,-1 1-1 0 0,1-1 1 0 0,0 0 0 0 0,0 0 0 0 0,0 0-1 0 0,0-1 1 0 0,1 1 0 0 0,-1-1-1 0 0,1 0 1 0 0,-1 0 0 0 0,1 1 0 0 0,0-2-1 0 0,-3-5 1 0 0,3 5-16 0 0,0-1 0 0 0,1 1 1 0 0,-1-1-1 0 0,1 1 0 0 0,0-1 0 0 0,1 0 0 0 0,-1 1 1 0 0,1-1-1 0 0,0 0 0 0 0,0 0 0 0 0,0 1 0 0 0,1-1 1 0 0,-1 0-1 0 0,1 0 0 0 0,0 1 0 0 0,3-6 0 0 0,0-1-3 0 0,1 1 1 0 0,0-1-1 0 0,1 1 0 0 0,0 1 0 0 0,1-1 1 0 0,0 1-1 0 0,0 0 0 0 0,16-14 0 0 0,-4 6 9 0 0,1 1 0 0 0,42-26 0 0 0,-18 18 13 0 0,1 1 0 0 0,0 3 0 0 0,80-24 0 0 0,149-21-1702 0 0,-242 60 991 0 0,-20 3-911 0 0,1 0 1 0 0,14-4-1 0 0</inkml:trace>
</inkml:ink>
</file>

<file path=ppt/ink/ink2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53:20.1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6321 0 0,'0'0'9485'0'0,"5"15"-8897"0"0,44 114 261 0 0,7-2-369 0 0,-5-13-4112 0 0,-44-95-1850 0 0</inkml:trace>
</inkml:ink>
</file>

<file path=ppt/ink/ink2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53:20.4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1 288 0 0,'0'0'17090'0'0,"3"10"-16723"0"0,-1-5-315 0 0,-1 1-15 0 0,0-1-1 0 0,1 0 0 0 0,0 0 0 0 0,0 0 0 0 0,0 0 0 0 0,0-1 0 0 0,1 1 0 0 0,0 0 1 0 0,0-1-1 0 0,0 0 0 0 0,0 0 0 0 0,5 5 0 0 0,94 73 433 0 0,-58-49-455 0 0,43 43 0 0 0,-83-73-134 0 0,-1 0 1 0 0,0 1 0 0 0,0-1-1 0 0,-1 1 1 0 0,1-1 0 0 0,2 6-1 0 0,-5-8 92 0 0,0-1 0 0 0,0 0 1 0 0,0 0-1 0 0,0 0 0 0 0,0 1 0 0 0,0-1 0 0 0,0 0 0 0 0,0 0 0 0 0,0 0 0 0 0,0 1 0 0 0,0-1 0 0 0,0 0 0 0 0,0 0 1 0 0,0 1-1 0 0,0-1 0 0 0,0 0 0 0 0,0 0 0 0 0,0 0 0 0 0,0 1 0 0 0,-1-1 0 0 0,1 0 0 0 0,0 0 0 0 0,0 0 0 0 0,0 0 1 0 0,0 1-1 0 0,0-1 0 0 0,-1 0 0 0 0,1 0 0 0 0,0 0 0 0 0,0 0 0 0 0,0 0 0 0 0,0 0 0 0 0,-1 0 0 0 0,1 1 0 0 0,0-1 1 0 0,0 0-1 0 0,0 0 0 0 0,-1 0 0 0 0,1 0 0 0 0,0 0 0 0 0,0 0 0 0 0,-1 0 0 0 0,1 0 0 0 0,0 0 0 0 0,0 0 0 0 0,-1 0 0 0 0,-13 1-976 0 0,12-1 763 0 0,-6-1-828 0 0,-1 1 0 0 0,1-1 0 0 0,0 0 0 0 0,0-1 0 0 0,0 0 0 0 0,0 0 0 0 0,-12-6 0 0 0,-19-9-3534 0 0</inkml:trace>
</inkml:ink>
</file>

<file path=ppt/ink/ink2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53:20.8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10 331 652 0 0,'0'0'8821'0'0,"-2"-13"-7195"0"0,-6-42-302 0 0,8 52-1204 0 0,0 0-1 0 0,0 0 1 0 0,1-1-1 0 0,-1 1 1 0 0,1 0 0 0 0,-1 0-1 0 0,1 0 1 0 0,0 0-1 0 0,0 0 1 0 0,1 1 0 0 0,-1-1-1 0 0,1 0 1 0 0,2-4-1 0 0,1 1 138 0 0,0 1 0 0 0,-1 0 0 0 0,1 1 0 0 0,7-6 0 0 0,-8 8-136 0 0,13-11 240 0 0,1 1 0 0 0,0 1 0 0 0,1 1 0 0 0,25-10 0 0 0,84-25 77 0 0,-115 41-395 0 0,181-50-663 0 0,-136 39-2408 0 0,-57 15 2410 0 0,0-1-86 0 0</inkml:trace>
</inkml:ink>
</file>

<file path=ppt/ink/ink2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53:22.1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 28 140 0 0,'0'0'1034'0'0,"0"2"-905"0"0,0-1-42 0 0,0 0-1 0 0,0 0 0 0 0,0 0 0 0 0,0-1 0 0 0,0 1 0 0 0,0 0 0 0 0,0 0 1 0 0,0 0-1 0 0,-1 0 0 0 0,1 0 0 0 0,-1 0 0 0 0,1 0 0 0 0,0 0 1 0 0,-1 0-1 0 0,1-1 0 0 0,-1 1 0 0 0,0 0 0 0 0,1 0 0 0 0,-1-1 0 0 0,0 1 1 0 0,1 0-1 0 0,-1-1 0 0 0,0 1 0 0 0,0 0 0 0 0,0-1 0 0 0,1 1 0 0 0,-1-1 1 0 0,0 0-1 0 0,0 1 0 0 0,0-1 0 0 0,-3 1 3115 0 0,2-18-1719 0 0,2 7-1951 0 0,1-9 5708 0 0,-1 11-64 0 0,1 22-3765 0 0,-1 23-1019 0 0,11 70 0 0 0,-8-91-488 0 0,0 0 1 0 0,2 0 0 0 0,-1 0-1 0 0,2-1 1 0 0,0 1 0 0 0,15 24-1 0 0,-21-39-76 0 0,1 1-1 0 0,0-1 0 0 0,0 0 1 0 0,0 1-1 0 0,0-1 1 0 0,0 0-1 0 0,0 0 1 0 0,0 0-1 0 0,1 0 0 0 0,-1 0 1 0 0,0 0-1 0 0,0 0 1 0 0,1 0-1 0 0,-1 0 0 0 0,1-1 1 0 0,-1 1-1 0 0,1-1 1 0 0,-1 1-1 0 0,1-1 1 0 0,-1 1-1 0 0,1-1 0 0 0,3 1 1 0 0,-3-2-282 0 0,0 1 1 0 0,0-1-1 0 0,0 1 0 0 0,1-1 1 0 0,-1 0-1 0 0,0 0 0 0 0,0 1 1 0 0,0-1-1 0 0,0-1 0 0 0,-1 1 1 0 0,1 0-1 0 0,0 0 0 0 0,0-1 1 0 0,2-2-1 0 0,7-7-4204 0 0</inkml:trace>
</inkml:ink>
</file>

<file path=ppt/ink/ink2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53:22.4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83 784 0 0,'0'0'16438'0'0,"8"12"-16026"0"0,3 5-287 0 0,0 0 77 0 0,24 29-1 0 0,-29-39-149 0 0,1 1 1 0 0,1-1-1 0 0,-1-1 0 0 0,1 1 0 0 0,0-1 0 0 0,1-1 0 0 0,-1 1 0 0 0,1-1 1 0 0,0-1-1 0 0,1 0 0 0 0,11 4 0 0 0,-8-5-17 0 0,1 1 0 0 0,0-2 0 0 0,0 0 0 0 0,0 0 0 0 0,0-2 0 0 0,0 1 0 0 0,23-4 0 0 0,-32 3-11 0 0,0-1 0 0 0,0-1 0 0 0,0 1 0 0 0,0-1 1 0 0,0 1-1 0 0,0-1 0 0 0,0-1 0 0 0,-1 1 0 0 0,1-1 0 0 0,-1 0 1 0 0,1 0-1 0 0,-1 0 0 0 0,5-5 0 0 0,-7 6-11 0 0,0 0 0 0 0,-1 0-1 0 0,1 0 1 0 0,-1 0 0 0 0,1 0-1 0 0,-1-1 1 0 0,0 1 0 0 0,0 0 0 0 0,0-1-1 0 0,0 1 1 0 0,0-1 0 0 0,0 1 0 0 0,-1-1-1 0 0,1 1 1 0 0,-1-1 0 0 0,0 1-1 0 0,0-1 1 0 0,0 0 0 0 0,0 1 0 0 0,0-1-1 0 0,-1 1 1 0 0,1-1 0 0 0,-1 1-1 0 0,1-1 1 0 0,-1 1 0 0 0,0-1 0 0 0,0 1-1 0 0,0 0 1 0 0,-2-4 0 0 0,-3-2-15 0 0,1 0 0 0 0,-1 0 0 0 0,-1 0 1 0 0,0 0-1 0 0,0 1 0 0 0,0 1 0 0 0,-1-1 0 0 0,0 1 0 0 0,-9-5 1 0 0,-15-8-475 0 0,-38-16 0 0 0,40 21-614 0 0,21 9 744 0 0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40:06.2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13033 0 0,'0'0'10975'0'0,"12"13"-10201"0"0,-5-5-659 0 0,3 2-3 0 0,-1 1-1 0 0,0 0 0 0 0,0 1 0 0 0,-1 0 0 0 0,-1 0 1 0 0,0 1-1 0 0,5 13 0 0 0,82 197 340 0 0,-15-39-1369 0 0,-70-161 157 0 0,-1 0 0 0 0,-2 0 1 0 0,8 38-1 0 0,-12-44-3930 0 0,0 23-1 0 0</inkml:trace>
</inkml:ink>
</file>

<file path=ppt/ink/ink2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53:22.8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77 4788 0 0,'0'0'12430'0'0,"5"0"-11946"0"0,49-4 220 0 0,1-2 1 0 0,86-21-1 0 0,-36 6-849 0 0,-72 15-73 0 0,-1-1-1052 0 0,-19 6-5006 0 0,-21 0 2637 0 0,-10-3-2040 0 0</inkml:trace>
</inkml:ink>
</file>

<file path=ppt/ink/ink2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53:23.1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6141 0 0,'0'0'12888'0'0,"3"15"-12384"0"0,11 47-98 0 0,-10-50-295 0 0,0-1-1 0 0,1 1 0 0 0,0-1 1 0 0,1 1-1 0 0,0-2 1 0 0,11 14-1 0 0,-3-1-30 0 0,21 33-40 0 0,-11-14-1691 0 0,36 44 0 0 0,-45-70-815 0 0,-1-8-3521 0 0,-1-8 70 0 0</inkml:trace>
</inkml:ink>
</file>

<file path=ppt/ink/ink2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53:24.0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52 28 0 0,'0'0'15027'0'0,"0"-10"-14165"0"0,-1-32 96 0 0,12 240 1565 0 0,-11-196-2537 0 0,1 16-259 0 0,1-1 0 0 0,1 1 0 0 0,0-1 0 0 0,7 21 0 0 0,-9-37 71 0 0,-1 0 1 0 0,1 0-1 0 0,-1 0 1 0 0,1 1-1 0 0,0-1 1 0 0,0 0-1 0 0,-1 0 1 0 0,1 0-1 0 0,0 0 1 0 0,0-1-1 0 0,0 1 1 0 0,0 0-1 0 0,0 0 1 0 0,0 0-1 0 0,0-1 1 0 0,1 1-1 0 0,-1 0 0 0 0,1 0 1 0 0,-1-1-112 0 0,0 0 0 0 0,0 0 0 0 0,-1 0 0 0 0,1 0 0 0 0,0 0 0 0 0,0 0 0 0 0,-1 0 0 0 0,1 0 0 0 0,0 0 0 0 0,0 0 0 0 0,0-1 0 0 0,-1 1 0 0 0,1 0 0 0 0,0 0 0 0 0,0-1 0 0 0,-1 1 0 0 0,1-1 0 0 0,0 1 0 0 0,-1 0 0 0 0,1-1 0 0 0,0 1 0 0 0,0-2 0 0 0,11-12-4926 0 0</inkml:trace>
</inkml:ink>
</file>

<file path=ppt/ink/ink2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53:24.4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112 202 5777 0 0,'0'0'12097'0'0,"3"13"-11487"0"0,-2-3-494 0 0,-1-5-71 0 0,1 0 0 0 0,0 0 0 0 0,0 0 0 0 0,0 0 0 0 0,0-1 0 0 0,1 1 0 0 0,0 0 0 0 0,0-1 0 0 0,0 1 0 0 0,0-1 0 0 0,1 0 0 0 0,0 1 0 0 0,-1-1 0 0 0,2-1 0 0 0,-1 1 0 0 0,5 5 0 0 0,35 22 371 0 0,73 43-1 0 0,23 17-397 0 0,-133-87-79 0 0,0 1 0 0 0,-1 0 1 0 0,1 0-1 0 0,6 9 0 0 0,-11-13 10 0 0,0 0-1 0 0,0 0 0 0 0,-1 0 0 0 0,1 0 0 0 0,0 0 1 0 0,-1 0-1 0 0,1 1 0 0 0,-1-1 0 0 0,1 0 0 0 0,-1 0 0 0 0,1 0 1 0 0,-1 1-1 0 0,0-1 0 0 0,0 0 0 0 0,1 0 0 0 0,-1 1 1 0 0,0-1-1 0 0,0 0 0 0 0,0 1 0 0 0,-1-1 0 0 0,1 0 0 0 0,0 0 1 0 0,0 1-1 0 0,-1-1 0 0 0,1 0 0 0 0,-1 0 0 0 0,1 0 1 0 0,-1 1-1 0 0,1-1 0 0 0,-1 0 0 0 0,0 0 0 0 0,1 0 0 0 0,-1 0 1 0 0,0 0-1 0 0,-2 1 0 0 0,1 0-169 0 0,-1 1 0 0 0,0-1 0 0 0,-1-1 0 0 0,1 1 0 0 0,0 0 1 0 0,0-1-1 0 0,-1 0 0 0 0,1 0 0 0 0,-5 1 0 0 0,-33 4-2995 0 0,32-5 2218 0 0,-27 0-3876 0 0,-15-4-1558 0 0</inkml:trace>
  <inkml:trace contextRef="#ctx0" brushRef="#br0" timeOffset="1">1 240 6109 0 0,'0'0'6259'0'0,"18"-12"-5410"0"0,2-3-561 0 0,-2 1 80 0 0,1 1-1 0 0,1 1 1 0 0,0 1-1 0 0,24-10 1 0 0,51-15 271 0 0,0 5 1 0 0,154-31-1 0 0,-229 57-758 0 0,-15 3-621 0 0,1 0 0 0 0,-1 1 0 0 0,1 0-1 0 0,5 0 1 0 0,-38 4-5112 0 0,-2 1 415 0 0</inkml:trace>
</inkml:ink>
</file>

<file path=ppt/ink/ink2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53:16.8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82 2872 0 0,'0'0'7606'0'0,"0"-12"-6841"0"0,2-36 43 0 0,1 28 910 0 0,-3 20-1688 0 0,0 0-1 0 0,0 0 1 0 0,0 0-1 0 0,0 0 0 0 0,0-1 1 0 0,0 1-1 0 0,0 0 1 0 0,1 0-1 0 0,-1 0 0 0 0,0 0 1 0 0,0 0-1 0 0,0 0 1 0 0,0 0-1 0 0,0 0 1 0 0,0 0-1 0 0,0 0 0 0 0,0 0 1 0 0,0-1-1 0 0,0 1 1 0 0,0 0-1 0 0,1 0 1 0 0,-1 0-1 0 0,0 0 0 0 0,0 0 1 0 0,0 0-1 0 0,0 0 1 0 0,0 0-1 0 0,0 0 0 0 0,0 0 1 0 0,1 0-1 0 0,-1 0 1 0 0,0 0-1 0 0,0 0 1 0 0,0 0-1 0 0,0 0 0 0 0,0 0 1 0 0,0 0-1 0 0,0 0 1 0 0,0 0-1 0 0,1 0 1 0 0,-1 0-1 0 0,0 0 0 0 0,0 0 1 0 0,0 1-1 0 0,0-1 1 0 0,0 0-1 0 0,0 0 0 0 0,0 0 1 0 0,0 0-1 0 0,0 0 1 0 0,0 0-1 0 0,1 0 1 0 0,-1 0-1 0 0,0 0 0 0 0,0 0 1 0 0,0 1-1 0 0,0-1 1 0 0,0 0-1 0 0,8 19 1304 0 0,-8-18-1384 0 0,29 123 1545 0 0,-6-16-1396 0 0,-18-91-242 0 0,1 0-1 0 0,0 1 1 0 0,18 31 0 0 0,-22-47-47 0 0,-1 1 1 0 0,1 0-1 0 0,0-1 1 0 0,1 1-1 0 0,-1-1 1 0 0,0 1-1 0 0,1-1 1 0 0,-1 0-1 0 0,1 0 1 0 0,0 0-1 0 0,3 2 1 0 0,-4-4-77 0 0,-1 1 1 0 0,1 0 0 0 0,-1-1-1 0 0,1 1 1 0 0,0-1-1 0 0,-1 0 1 0 0,1 1 0 0 0,-1-1-1 0 0,1 0 1 0 0,0 0 0 0 0,-1 0-1 0 0,1 0 1 0 0,0 0 0 0 0,-1-1-1 0 0,1 1 1 0 0,-1 0-1 0 0,1-1 1 0 0,0 1 0 0 0,-1-1-1 0 0,1 0 1 0 0,-1 1 0 0 0,0-1-1 0 0,3-2 1 0 0,6-6-4057 0 0</inkml:trace>
</inkml:ink>
</file>

<file path=ppt/ink/ink2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53:17.1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0 139 5368 0 0,'0'0'10832'0'0,"7"18"-10268"0"0,21 56-144 0 0,-23-60-324 0 0,1-1-1 0 0,0 0 0 0 0,1 0 1 0 0,1 0-1 0 0,0-1 1 0 0,0 0-1 0 0,1-1 0 0 0,0 0 1 0 0,14 12-1 0 0,-16-17-49 0 0,0-1 0 0 0,1 1 0 0 0,0-1 0 0 0,0-1 0 0 0,0 0 0 0 0,1 0 0 0 0,0 0 0 0 0,-1-1 0 0 0,1-1 0 0 0,0 1 0 0 0,0-2 0 0 0,1 1 0 0 0,17 0 0 0 0,-18-2 17 0 0,1 0-1 0 0,-1-1 0 0 0,0 0 0 0 0,0 0 1 0 0,0-1-1 0 0,0 0 0 0 0,0-1 0 0 0,-1 0 1 0 0,1 0-1 0 0,-1-1 0 0 0,0 0 0 0 0,9-6 1 0 0,-12 7-13 0 0,0-1 0 0 0,1 0-1 0 0,-1-1 1 0 0,-1 1 0 0 0,1-1 0 0 0,-1 0 0 0 0,0 0 0 0 0,0-1 0 0 0,0 1 0 0 0,-1-1 0 0 0,0 0-1 0 0,0 0 1 0 0,0 0 0 0 0,-1 0 0 0 0,0 0 0 0 0,0 0 0 0 0,1-10 0 0 0,-2 5-15 0 0,0 1 0 0 0,-1-1 0 0 0,0 1 0 0 0,-1-1 0 0 0,0 1 0 0 0,-1-1 0 0 0,0 1 0 0 0,-1 0 0 0 0,0 0 0 0 0,0 0 0 0 0,-1 0 0 0 0,0 1 0 0 0,-1-1 0 0 0,-9-13 0 0 0,7 13-157 0 0,0 0-1 0 0,-1 1 0 0 0,0-1 1 0 0,0 2-1 0 0,-1-1 0 0 0,0 1 1 0 0,-1 1-1 0 0,0-1 1 0 0,0 2-1 0 0,0-1 0 0 0,-1 1 1 0 0,-14-5-1 0 0,23 10-53 0 0,0 1 0 0 0,1-1 0 0 0,-1 1 1 0 0,1-1-1 0 0,-1 1 0 0 0,0 0 0 0 0,1 0 0 0 0,-4 0 0 0 0,5 0 12 0 0,-1 0 0 0 0,1 0-1 0 0,-1 0 1 0 0,1 0 0 0 0,-1 0 0 0 0,1 0 0 0 0,-1 1-1 0 0,1-1 1 0 0,-1 0 0 0 0,1 0 0 0 0,-1 1 0 0 0,1-1-1 0 0,-1 0 1 0 0,1 1 0 0 0,0-1 0 0 0,-1 0 0 0 0,1 1-1 0 0,-1 0 1 0 0,0 1-768 0 0,0 1 0 0 0,0-1 0 0 0,1 1 1 0 0,-1-1-1 0 0,1 0 0 0 0,0 1 0 0 0,-1-1 0 0 0,1 1 0 0 0,1 3 0 0 0,-1 6-3923 0 0</inkml:trace>
</inkml:ink>
</file>

<file path=ppt/ink/ink2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53:17.4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1 188 5336 0 0,'0'0'8707'0'0,"13"-6"-7462"0"0,-1 0-884 0 0,68-37 1537 0 0,-19 8-1408 0 0,125-52-1 0 0,-164 77-2581 0 0</inkml:trace>
</inkml:ink>
</file>

<file path=ppt/ink/ink2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53:26.5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65 135 1108 0 0,'0'0'12967'0'0,"-13"-3"-12208"0"0,-39-6-76 0 0,75 8 3558 0 0,65-8-3062 0 0,-68 7-1279 0 0,-1-1 0 0 0,1-1 0 0 0,-1-1 0 0 0,-1-1 0 0 0,1 0 0 0 0,-1-2 0 0 0,0 0 0 0 0,20-12 0 0 0,-25 12-940 0 0,0 0-1 0 0,16-5 0 0 0,10 1-5224 0 0,-27 9 1962 0 0,2-4-1296 0 0</inkml:trace>
</inkml:ink>
</file>

<file path=ppt/ink/ink2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53:26.8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96 33 5168 0 0,'0'0'11296'0'0,"-13"-6"-10376"0"0,-39-18-269 0 0,52 23-637 0 0,-1 1 0 0 0,0 0 1 0 0,0-1-1 0 0,1 1 0 0 0,-1 0 0 0 0,0 0 1 0 0,1-1-1 0 0,-1 1 0 0 0,0 0 0 0 0,0 0 1 0 0,1 0-1 0 0,-1 0 0 0 0,0 0 0 0 0,0 0 1 0 0,1 0-1 0 0,-1 0 0 0 0,0 0 0 0 0,0 1 0 0 0,1-1 1 0 0,-1 0-1 0 0,0 0 0 0 0,0 1 0 0 0,1-1 1 0 0,-1 0-1 0 0,0 1 0 0 0,1-1 0 0 0,-1 1 1 0 0,1-1-1 0 0,-1 1 0 0 0,0-1 0 0 0,1 1 1 0 0,-1-1-1 0 0,0 1 0 0 0,1 1 9 0 0,-1 0 0 0 0,0 0 0 0 0,0 0 0 0 0,1 0 0 0 0,-1 0 0 0 0,1 0 0 0 0,0 0 0 0 0,0 3 0 0 0,-1-1 41 0 0,0 3-5 0 0,1-1 0 0 0,0 0 1 0 0,0 1-1 0 0,0-1 0 0 0,1 0 0 0 0,0 0 0 0 0,0 1 0 0 0,0-1 0 0 0,1 0 0 0 0,0 0 0 0 0,0 0 0 0 0,4 7 0 0 0,-2-6-13 0 0,1 0 0 0 0,0 0 0 0 0,0-1-1 0 0,0 1 1 0 0,1-1 0 0 0,0 0 0 0 0,0-1 0 0 0,0 0 0 0 0,9 6-1 0 0,10 4 31 0 0,1-2 0 0 0,0 0 0 0 0,1-2 0 0 0,54 16 0 0 0,35 14-39 0 0,-112-40-45 0 0,0 1-1 0 0,1 1 1 0 0,-1-1-1 0 0,0 1 1 0 0,0-1-1 0 0,5 6 1 0 0,-9-8-4 0 0,1 1 1 0 0,-1-1-1 0 0,1 1 0 0 0,-1 0 1 0 0,1-1-1 0 0,-1 1 1 0 0,1 0-1 0 0,-1-1 1 0 0,0 1-1 0 0,1 0 1 0 0,-1 0-1 0 0,0-1 0 0 0,0 1 1 0 0,1 0-1 0 0,-1 0 1 0 0,0 0-1 0 0,0-1 1 0 0,0 1-1 0 0,0 0 0 0 0,0 0 1 0 0,0 0-1 0 0,0-1 1 0 0,0 1-1 0 0,0 0 1 0 0,-1 0-1 0 0,1 0 1 0 0,0-1-1 0 0,0 1 0 0 0,-1 0 1 0 0,1 0-1 0 0,0-1 1 0 0,-1 1-1 0 0,1 0 1 0 0,-1-1-1 0 0,1 1 0 0 0,-1 0 1 0 0,1-1-1 0 0,-1 1 1 0 0,0-1-1 0 0,1 1 1 0 0,-1-1-1 0 0,0 1 0 0 0,1-1 1 0 0,-1 0-1 0 0,-1 1 1 0 0,-4 3-283 0 0,-1 0 0 0 0,0-1 0 0 0,0 0 0 0 0,0 0 0 0 0,0 0 0 0 0,0-1 0 0 0,0 0 0 0 0,-11 1 0 0 0,6-2-891 0 0,0 1 1 0 0,0-2-1 0 0,-1 0 0 0 0,-15-2 0 0 0,2-6-3758 0 0,-7-7-1386 0 0</inkml:trace>
</inkml:ink>
</file>

<file path=ppt/ink/ink2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53:27.0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0 268 6109 0 0,'0'0'5501'0'0,"9"-12"-4376"0"0,1-1-759 0 0,-5 5-119 0 0,0 1 1 0 0,1-1-1 0 0,0 1 0 0 0,0 0 0 0 0,0 1 0 0 0,1-1 1 0 0,0 1-1 0 0,11-6 0 0 0,9-4 542 0 0,1 1 0 0 0,1 1 0 0 0,59-19 0 0 0,97-17-362 0 0,-129 37-344 0 0,-18 3-130 0 0,-6 1-555 0 0,44-6 0 0 0,-74 15 885 0 0,5 0-3304 0 0,-25 14-7370 0 0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40:06.8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14 214 520 0 0,'0'0'12088'0'0,"-2"-12"-10100"0"0,-2-4-1258 0 0,2 7-262 0 0,0 1 0 0 0,1-1 0 0 0,-1 1 1 0 0,2-1-1 0 0,0-16 0 0 0,0 22-310 0 0,0-1 0 0 0,1 1 0 0 0,-1-1 0 0 0,1 0 0 0 0,0 1 0 0 0,0 0 0 0 0,0-1 0 0 0,1 1 0 0 0,-1 0 0 0 0,1-1 0 0 0,0 1 0 0 0,0 0 0 0 0,2-3 0 0 0,0 2-30 0 0,0 0 0 0 0,0 0-1 0 0,0 0 1 0 0,1 1 0 0 0,-1-1 0 0 0,1 1 0 0 0,8-4 0 0 0,2 1 18 0 0,0 0 0 0 0,0 1 0 0 0,1 1 0 0 0,0 0 0 0 0,15-1 0 0 0,-17 3-58 0 0,0 1 0 0 0,0 0 0 0 0,0 1-1 0 0,1 0 1 0 0,-1 1 0 0 0,0 1 0 0 0,23 6 0 0 0,-31-7-30 0 0,-1 0 1 0 0,0 1 0 0 0,-1 0-1 0 0,1 1 1 0 0,0-1 0 0 0,-1 1-1 0 0,1-1 1 0 0,-1 1 0 0 0,0 1-1 0 0,0-1 1 0 0,0 1-1 0 0,0-1 1 0 0,0 1 0 0 0,-1 0-1 0 0,0 1 1 0 0,0-1 0 0 0,0 0-1 0 0,0 1 1 0 0,-1 0 0 0 0,0-1-1 0 0,0 1 1 0 0,0 0 0 0 0,2 9-1 0 0,-2 2 32 0 0,0 1-1 0 0,-1 0 0 0 0,-1-1 1 0 0,-1 1-1 0 0,0 0 0 0 0,-4 17 1 0 0,-3 40-63 0 0,8-68-19 0 0,0 3-53 0 0,-1 0 0 0 0,2 0 0 0 0,-1 0 0 0 0,4 14 0 0 0,-3-21-1 0 0,-1 1 0 0 0,1-1-1 0 0,0 1 1 0 0,0-1-1 0 0,0 0 1 0 0,1 0 0 0 0,-1 1-1 0 0,0-1 1 0 0,1 0 0 0 0,0 0-1 0 0,-1 0 1 0 0,1 0 0 0 0,0-1-1 0 0,0 1 1 0 0,0 0-1 0 0,0-1 1 0 0,0 0 0 0 0,0 1-1 0 0,1-1 1 0 0,-1 0 0 0 0,3 1-1 0 0,0 0-98 0 0,1-1 0 0 0,0 0 0 0 0,0 0 0 0 0,0 0 0 0 0,0-1-1 0 0,0 0 1 0 0,0 0 0 0 0,0 0 0 0 0,0-1 0 0 0,0 0 0 0 0,0 0 0 0 0,0 0-1 0 0,0-1 1 0 0,0 0 0 0 0,-1 0 0 0 0,1 0 0 0 0,-1-1 0 0 0,0 0 0 0 0,1 0-1 0 0,4-5 1 0 0,-1 2-90 0 0,0-1 1 0 0,-1 0-1 0 0,0 0 0 0 0,0-1 0 0 0,-1 0 0 0 0,0-1 0 0 0,0 1 0 0 0,-1-1 0 0 0,0-1 0 0 0,6-13 0 0 0,-7 13 161 0 0,-1-1 0 0 0,-1 0-1 0 0,0 0 1 0 0,0 0-1 0 0,-1-1 1 0 0,0 1 0 0 0,0-21-1 0 0,-2 27 150 0 0,-1 0 0 0 0,1 0 0 0 0,-1 0-1 0 0,1 0 1 0 0,-2 0 0 0 0,1 0 0 0 0,0 1-1 0 0,-1-1 1 0 0,0 0 0 0 0,0 1 0 0 0,0-1 0 0 0,-1 1-1 0 0,1 0 1 0 0,-1 0 0 0 0,0 0 0 0 0,-1 0 0 0 0,1 0-1 0 0,0 1 1 0 0,-1-1 0 0 0,-4-2 0 0 0,1 1 114 0 0,1 2 0 0 0,-1-1 1 0 0,0 1-1 0 0,0 0 0 0 0,0 1 1 0 0,0-1-1 0 0,0 1 0 0 0,-1 1 1 0 0,1-1-1 0 0,-1 1 0 0 0,1 1 0 0 0,-1-1 1 0 0,1 1-1 0 0,-15 2 0 0 0,18-1-133 0 0,0-1 1 0 0,0 1-1 0 0,0 0 0 0 0,0 0 0 0 0,1 1 0 0 0,-1-1 0 0 0,0 1 0 0 0,0 0 0 0 0,1 0 0 0 0,-1 0 0 0 0,1 0 1 0 0,0 1-1 0 0,0-1 0 0 0,0 1 0 0 0,0 0 0 0 0,0 0 0 0 0,0 0 0 0 0,1 0 0 0 0,-1 0 0 0 0,1 1 0 0 0,0-1 0 0 0,0 1 1 0 0,0-1-1 0 0,1 1 0 0 0,-1 0 0 0 0,1 0 0 0 0,0 0 0 0 0,-1 6 0 0 0,1-5-54 0 0,0 0 0 0 0,1 0 0 0 0,0 0 0 0 0,0 0 0 0 0,0 1 0 0 0,1-1 0 0 0,-1 0 0 0 0,1 0 0 0 0,0 0 0 0 0,1 0 0 0 0,-1 0 0 0 0,1 0 0 0 0,0-1 0 0 0,3 7 0 0 0,-2-7-25 0 0,-1-1 0 0 0,1 1 0 0 0,0-1 0 0 0,0 0 0 0 0,1 0-1 0 0,-1 0 1 0 0,1 0 0 0 0,-1 0 0 0 0,1-1 0 0 0,0 1 0 0 0,0-1 0 0 0,0 0-1 0 0,0-1 1 0 0,0 1 0 0 0,0 0 0 0 0,8 0 0 0 0,-4 0-37 0 0,1-1-1 0 0,-1 0 1 0 0,1 0 0 0 0,-1-1 0 0 0,1 0 0 0 0,-1 0 0 0 0,1-1 0 0 0,-1 0-1 0 0,1-1 1 0 0,-1 0 0 0 0,0 0 0 0 0,0-1 0 0 0,10-4 0 0 0,-1-2 6 0 0,-1-1 1 0 0,0 0 0 0 0,0-1-1 0 0,26-23 1 0 0,-29 21 24 0 0,5-3 238 0 0,0 1 0 0 0,38-24 0 0 0,-51 35-122 0 0,0 1 1 0 0,1 0-1 0 0,0 1 0 0 0,-1 0 0 0 0,1 0 0 0 0,0 0 1 0 0,1 0-1 0 0,-1 1 0 0 0,0 0 0 0 0,0 0 0 0 0,0 1 1 0 0,1 0-1 0 0,-1 0 0 0 0,0 0 0 0 0,13 3 1 0 0,-16-2-36 0 0,0 0 1 0 0,0 1 0 0 0,0-1 0 0 0,0 1 0 0 0,0 0 0 0 0,0 0-1 0 0,0 0 1 0 0,0 0 0 0 0,-1 0 0 0 0,1 1 0 0 0,-1-1 0 0 0,0 1 0 0 0,0 0-1 0 0,0-1 1 0 0,0 1 0 0 0,0 0 0 0 0,0 0 0 0 0,-1 0 0 0 0,1 1-1 0 0,-1-1 1 0 0,0 0 0 0 0,0 0 0 0 0,1 5 0 0 0,1 8 60 0 0,-1-1 0 0 0,0 1 1 0 0,-1 26-1 0 0,-2 6-14 0 0,2 52 95 0 0,-1-99-225 0 0,1 0-1 0 0,-1 0 0 0 0,0 0 1 0 0,0 0-1 0 0,1-1 1 0 0,-1 1-1 0 0,1 0 0 0 0,-1 0 1 0 0,1 0-1 0 0,-1 0 0 0 0,1 0 1 0 0,0-1-1 0 0,-1 1 0 0 0,1 0 1 0 0,0-1-1 0 0,0 1 0 0 0,-1 0 1 0 0,1-1-1 0 0,0 1 1 0 0,0-1-1 0 0,0 1 0 0 0,0-1 1 0 0,0 0-1 0 0,0 1 0 0 0,0-1 1 0 0,0 0-1 0 0,-1 0 0 0 0,1 1 1 0 0,0-1-1 0 0,0 0 0 0 0,0 0 1 0 0,0 0-1 0 0,0 0 1 0 0,0 0-1 0 0,1-1 0 0 0,1 1-87 0 0,0 0 0 0 0,0 0 0 0 0,0-1 0 0 0,0 1 0 0 0,0-1 0 0 0,0 0 0 0 0,-1 1 0 0 0,1-2-1 0 0,0 1 1 0 0,-1 0 0 0 0,3-2 0 0 0,12-9-2182 0 0,-8 6-1188 0 0,1-1-4231 0 0</inkml:trace>
</inkml:ink>
</file>

<file path=ppt/ink/ink2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53:28.3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0 157 7661 0 0,'0'0'5896'0'0,"4"-14"-5090"0"0,1-4-508 0 0,9-22 0 0 0,-13 37-254 0 0,1 1 0 0 0,-1-1 0 0 0,1 0-1 0 0,0 1 1 0 0,0-1 0 0 0,0 1 0 0 0,0-1 0 0 0,0 1 0 0 0,1 0 0 0 0,-1 0 0 0 0,1 0 0 0 0,-1 0 0 0 0,1 1 0 0 0,0-1 0 0 0,0 1 0 0 0,3-2 0 0 0,2-1 65 0 0,6-3 56 0 0,0 1 0 0 0,1 0-1 0 0,0 0 1 0 0,0 2-1 0 0,0 0 1 0 0,0 0-1 0 0,1 2 1 0 0,-1 0-1 0 0,1 1 1 0 0,19 0 0 0 0,-32 1-158 0 0,0 1 0 0 0,-1-1 1 0 0,1 1-1 0 0,0-1 0 0 0,0 1 1 0 0,-1 0-1 0 0,1 0 0 0 0,-1 0 1 0 0,1 1-1 0 0,-1-1 0 0 0,1 0 1 0 0,-1 1-1 0 0,0 0 0 0 0,1 0 1 0 0,-1-1-1 0 0,0 1 0 0 0,0 0 1 0 0,0 1-1 0 0,-1-1 0 0 0,1 0 1 0 0,0 1-1 0 0,-1-1 0 0 0,0 0 1 0 0,1 1-1 0 0,-1 0 0 0 0,0-1 1 0 0,0 1-1 0 0,-1 0 0 0 0,1-1 1 0 0,-1 1-1 0 0,1 0 0 0 0,-1 3 1 0 0,1 6 4 0 0,-1 1 1 0 0,-1-1 0 0 0,0 1-1 0 0,0-1 1 0 0,-2 1 0 0 0,1-1 0 0 0,-2 0-1 0 0,-4 12 1 0 0,-7 13 9 0 0,-24 41 0 0 0,20-43 7 0 0,14-25-27 0 0,2-6 9 0 0,1 0 0 0 0,0 1 0 0 0,0 0 0 0 0,0-1 0 0 0,0 1 0 0 0,1 0-1 0 0,-2 6 1 0 0,3-11-4 0 0,0 0-1 0 0,0 0 0 0 0,1 1 1 0 0,-1-1-1 0 0,0 0 1 0 0,0 1-1 0 0,0-1 0 0 0,0 0 1 0 0,0 0-1 0 0,0 1 0 0 0,0-1 1 0 0,0 0-1 0 0,0 0 1 0 0,1 1-1 0 0,-1-1 0 0 0,0 0 1 0 0,0 0-1 0 0,0 0 0 0 0,1 1 1 0 0,-1-1-1 0 0,0 0 1 0 0,0 0-1 0 0,0 0 0 0 0,1 0 1 0 0,-1 1-1 0 0,0-1 1 0 0,0 0-1 0 0,1 0 0 0 0,-1 0 1 0 0,0 0-1 0 0,0 0 0 0 0,1 0 1 0 0,-1 0-1 0 0,0 0 1 0 0,1 0-1 0 0,-1 0 0 0 0,0 0 1 0 0,0 0-1 0 0,1 0 0 0 0,-1 0 1 0 0,1 0-1 0 0,12-2 176 0 0,-2-2-109 0 0,0-1 0 0 0,0-1 0 0 0,-1 0 0 0 0,0 0 0 0 0,18-14 0 0 0,-1 0-23 0 0,115-70 33 0 0,28-19-1847 0 0,-141 90 804 0 0,-17 12-611 0 0,-1-1 0 0 0,0 0 1 0 0,0-1-1 0 0,10-10 0 0 0,-10 7-2964 0 0</inkml:trace>
</inkml:ink>
</file>

<file path=ppt/ink/ink2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53:28.6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0 732 0 0,'0'0'16598'0'0,"14"12"-15755"0"0,51 42-127 0 0,-16-15 347 0 0,100 60 0 0 0,-72-51-857 0 0,-66-41-213 0 0,36 25-26 0 0,-41-28-47 0 0,-1 1 0 0 0,1 0-1 0 0,-1 0 1 0 0,-1 0 0 0 0,8 10-1 0 0,-11-14 14 0 0,0 0-1 0 0,0 1 1 0 0,-1-1-1 0 0,1 0 0 0 0,0 0 1 0 0,-1 0-1 0 0,1 1 1 0 0,-1-1-1 0 0,0 0 1 0 0,1 0-1 0 0,-1 1 0 0 0,0-1 1 0 0,0 0-1 0 0,0 1 1 0 0,0-1-1 0 0,0 0 1 0 0,0 1-1 0 0,0-1 0 0 0,0 0 1 0 0,0 1-1 0 0,-1-1 1 0 0,1 0-1 0 0,0 1 1 0 0,-1-1-1 0 0,0 0 0 0 0,1 0 1 0 0,-1 0-1 0 0,1 1 1 0 0,-1-1-1 0 0,0 0 1 0 0,0 0-1 0 0,0 0 0 0 0,0 0 1 0 0,0 0-1 0 0,0 0 1 0 0,0-1-1 0 0,0 1 1 0 0,0 0-1 0 0,-2 0 0 0 0,-2 2-686 0 0,0 0 0 0 0,0-1 0 0 0,-1 0 0 0 0,1 0 0 0 0,-1 0-1 0 0,0-1 1 0 0,1 0 0 0 0,-10 1 0 0 0,-23-2-4294 0 0</inkml:trace>
</inkml:ink>
</file>

<file path=ppt/ink/ink2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53:28.8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0 425 4892 0 0,'0'0'6103'0'0,"7"-12"-3645"0"0,-1 2-2177 0 0,0 0-9 0 0,0-1 1 0 0,0 2 0 0 0,1-1-1 0 0,1 0 1 0 0,0 1-1 0 0,16-14 1 0 0,10-4 453 0 0,1 2 1 0 0,1 2-1 0 0,73-35 1 0 0,126-37-286 0 0,-84 46-483 0 0,-36 11-1297 0 0,-111 37 864 0 0,10-4-129 0 0,-5 6-3868 0 0</inkml:trace>
</inkml:ink>
</file>

<file path=ppt/ink/ink2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53:53.4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1643 732 0 0,'0'0'2612'0'0,"4"-14"-2271"0"0,28-87 1427 0 0,-28 90-1150 0 0,0 1 0 0 0,0 0 0 0 0,0 0 0 0 0,1 0 0 0 0,1 0 0 0 0,0 1 0 0 0,0 0 0 0 0,1 0-1 0 0,12-13 1 0 0,-18 22-527 0 0,0-1 0 0 0,0 0-1 0 0,0 1 1 0 0,0-1-1 0 0,1 0 1 0 0,-1 1 0 0 0,0 0-1 0 0,0-1 1 0 0,0 1-1 0 0,0 0 1 0 0,0-1 0 0 0,1 1-1 0 0,-1 0 1 0 0,0 0 0 0 0,0 0-1 0 0,0 0 1 0 0,1 0-1 0 0,-1 0 1 0 0,0 1 0 0 0,0-1-1 0 0,0 0 1 0 0,0 0-1 0 0,1 1 1 0 0,-1-1 0 0 0,0 1-1 0 0,0-1 1 0 0,0 1-1 0 0,0 0 1 0 0,0-1 0 0 0,0 1-1 0 0,0 0 1 0 0,1 1-1 0 0,4 3 174 0 0,0 1-1 0 0,-1-1 1 0 0,9 12-1 0 0,-11-13-78 0 0,22 33 250 0 0,-1 1 1 0 0,-1 0 0 0 0,17 44 0 0 0,29 51 92 0 0,-55-112-329 0 0,0 1 1 0 0,2-2-1 0 0,0 0 1 0 0,35 32-1 0 0,-38-40-50 0 0,1-2 0 0 0,0 1-1 0 0,1-2 1 0 0,0 0 0 0 0,0 0 0 0 0,1-2-1 0 0,33 12 1 0 0,-19-11-49 0 0,0-1 0 0 0,1-2-1 0 0,-1-1 1 0 0,35 1 0 0 0,-20-5-24 0 0,0-2-1 0 0,54-9 1 0 0,19-13 40 0 0,134-46-1 0 0,-184 49-28 0 0,-17 6-74 0 0,343-98 214 0 0,5 21-64 0 0,175-26-76 0 0,-34 7-16 0 0,124 5-48 0 0,111-22-15 0 0,-165-18 96 0 0,-8-33 48 0 0,-438 124-39 0 0,-2-7 0 0 0,194-104 0 0 0,-220 81 51 0 0,6-2-57 0 0,-88 61-170 0 0,81-25 1 0 0,-62 25 45 0 0,-70 25 28 0 0,-1 1 0 0 0,1-1-1 0 0,-1 0 1 0 0,1 0 0 0 0,-1-1-1 0 0,1 1 1 0 0,-1 0 0 0 0,0-1-1 0 0,1 1 1 0 0,-1-1-1 0 0,0 0 1 0 0,0 0 0 0 0,0 0-1 0 0,0 0 1 0 0,-1 0 0 0 0,1 0-1 0 0,-1 0 1 0 0,1-1 0 0 0,-1 1-1 0 0,0-1 1 0 0,1 1-1 0 0,-1-1 1 0 0,0-3 0 0 0,7-25 5 0 0,-3-1 1 0 0,0 0 0 0 0,0-50-1 0 0,-6 67-45 0 0,-1 0-1 0 0,0 0 0 0 0,-1 0 0 0 0,-1 1 0 0 0,-6-17 0 0 0,8 24-67 0 0,2 6 7 0 0,-1 1-1 0 0,1-1 0 0 0,0 1 0 0 0,-1-1 1 0 0,1 1-1 0 0,-1 0 0 0 0,1-1 0 0 0,-1 1 1 0 0,1 0-1 0 0,0-1 0 0 0,-1 1 0 0 0,1 0 0 0 0,-1 0 1 0 0,1-1-1 0 0,-1 1 0 0 0,0 0 0 0 0,1 0 1 0 0,-1 0-1 0 0,1 0 0 0 0,-1 0 0 0 0,1 0 1 0 0,-1-1-1 0 0,1 1 0 0 0,-1 1 0 0 0,0-1 1 0 0,1 0-1 0 0,-1 0 0 0 0,1 0 0 0 0,-1 0 0 0 0,1 0 1 0 0,-1 0-1 0 0,1 1 0 0 0,-1-1 0 0 0,0 1 1 0 0,-20 8-1455 0 0,-2 5-2322 0 0,1 1 0 0 0,-32 29 0 0 0,28-22-864 0 0</inkml:trace>
</inkml:ink>
</file>

<file path=ppt/ink/ink2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53:55.1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89 274 772 0 0,'0'0'1084'0'0,"-9"-14"-78"0"0,-1-3-669 0 0,-4-5 346 0 0,1-1 1 0 0,-11-27-1 0 0,19 37 239 0 0,2 1 0 0 0,0-1 0 0 0,0 0-1 0 0,1 0 1 0 0,1 0 0 0 0,0 0 0 0 0,0 0 0 0 0,2-1 0 0 0,1-13-1 0 0,0 23 991 0 0,0 8-1327 0 0,2 9-278 0 0,9 54 1389 0 0,37 106 0 0 0,-38-144-1572 0 0,0 1-1 0 0,2-1 1 0 0,1-1 0 0 0,2-1 0 0 0,34 46-1 0 0,-18-38-72 0 0,2-1 0 0 0,0-2 0 0 0,57 39 0 0 0,12 11-325 0 0,-100-78-872 0 0,8 6 2817 0 0</inkml:trace>
</inkml:ink>
</file>

<file path=ppt/ink/ink2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53:55.5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0 342 1772 0 0,'0'0'17430'0'0,"11"-3"-16962"0"0,56-13 4 0 0,87-23 100 0 0,5-23-412 0 0,-136 51-163 0 0,0-1 0 0 0,-1-1 0 0 0,-1-1 0 0 0,33-27 0 0 0,-44 32-65 0 0,-1 0-1 0 0,0-1 1 0 0,10-13 0 0 0,-16 19-98 0 0,-1-1-1 0 0,1 1 1 0 0,-1 0 0 0 0,0-1 0 0 0,0 1 0 0 0,0-1 0 0 0,0 0 0 0 0,-1 1 0 0 0,0-1 0 0 0,0 0-1 0 0,1-9 1 0 0,-2 14 96 0 0,0-1 0 0 0,0 0 0 0 0,0 0 1 0 0,0 0-1 0 0,0 1 0 0 0,-1-1 0 0 0,1 0 0 0 0,0 0 0 0 0,0 1 0 0 0,0-1 0 0 0,-1 0 0 0 0,1 0 0 0 0,0 1 0 0 0,-1-1 0 0 0,1 0 0 0 0,-2 0 0 0 0,2 0-65 0 0,0 1 0 0 0,-1 0 0 0 0,1-1-1 0 0,-1 1 1 0 0,1 0 0 0 0,0 0 0 0 0,-1 0 0 0 0,1 0 0 0 0,-1-1 0 0 0,1 1 0 0 0,-1 0-1 0 0,1 0 1 0 0,-1 0 0 0 0,1 0 0 0 0,-1 0 0 0 0,1 0 0 0 0,0 0 0 0 0,-1 0-1 0 0,1 0 1 0 0,-2 1 0 0 0,1-1-366 0 0,-1 1 0 0 0,1 0 1 0 0,-1-1-1 0 0,1 1 0 0 0,-1 0 0 0 0,1 0 0 0 0,0 0 0 0 0,-1 0 1 0 0,1 0-1 0 0,0 0 0 0 0,0 0 0 0 0,0 0 0 0 0,-2 3 0 0 0,-3 6-4268 0 0</inkml:trace>
</inkml:ink>
</file>

<file path=ppt/ink/ink2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53:56.7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34 806 6645 0 0,'0'0'12738'0'0,"7"14"-12356"0"0,1 1-278 0 0,-3-7-54 0 0,-1 1-1 0 0,0 0 1 0 0,0 0-1 0 0,-1 0 1 0 0,0 0 0 0 0,0 0-1 0 0,1 17 1 0 0,0 1-10 0 0,-1 1 0 0 0,-1 0 0 0 0,-3 39 0 0 0,1-67-38 0 0,-1 1 0 0 0,1-1 0 0 0,0 1 0 0 0,0-1 0 0 0,0 0 0 0 0,0 1 0 0 0,0-1 0 0 0,-1 0 0 0 0,1 0 0 0 0,0 1 0 0 0,0-1 0 0 0,0 0 0 0 0,-1 1 0 0 0,1-1 0 0 0,0 0 0 0 0,0 0 1 0 0,-1 1-1 0 0,1-1 0 0 0,0 0 0 0 0,-1 0 0 0 0,1 0 0 0 0,0 0 0 0 0,-1 1 0 0 0,1-1 0 0 0,0 0 0 0 0,-1 0 0 0 0,1 0 0 0 0,0 0 0 0 0,-1 0 0 0 0,1 0 0 0 0,0 0 0 0 0,-1 0 0 0 0,1 0 0 0 0,-1 0 0 0 0,1 0 0 0 0,0 0 0 0 0,-1 0 0 0 0,1 0 0 0 0,0 0 0 0 0,-1 0 0 0 0,1-1 0 0 0,0 1 0 0 0,-1 0 1 0 0,1 0-1 0 0,0 0 0 0 0,-1-1 0 0 0,-16-9 16 0 0,12 4-38 0 0,1 1 0 0 0,-1-1 0 0 0,1 0 0 0 0,0 0 0 0 0,1-1 0 0 0,-1 1 0 0 0,1-1 0 0 0,0 0 0 0 0,-2-12 0 0 0,0 2-27 0 0,2 0 1 0 0,-3-35-1 0 0,4 23-10 0 0,2-1 1 0 0,1 0 0 0 0,2 0-1 0 0,1 0 1 0 0,7-29-1 0 0,-7 43 52 0 0,1-1 1 0 0,1 1-1 0 0,0 0 0 0 0,1 1 1 0 0,1 0-1 0 0,0 0 0 0 0,1 0 0 0 0,0 1 1 0 0,1 1-1 0 0,16-17 0 0 0,-16 20 13 0 0,0 2 0 0 0,0 0 0 0 0,12-8 0 0 0,-17 13 2 0 0,-1 0 0 0 0,1 0 0 0 0,0 1 0 0 0,0 0 1 0 0,0 0-1 0 0,0 1 0 0 0,0-1 0 0 0,0 1 1 0 0,1 0-1 0 0,6-1 0 0 0,-11 2-10 0 0,0 1 1 0 0,0-1-1 0 0,0 0 0 0 0,0 0 0 0 0,-1 0 1 0 0,1 0-1 0 0,0 0 0 0 0,0 1 0 0 0,0-1 1 0 0,-1 0-1 0 0,1 1 0 0 0,0-1 0 0 0,0 1 1 0 0,-1-1-1 0 0,1 0 0 0 0,0 1 0 0 0,-1 0 1 0 0,1-1-1 0 0,-1 1 0 0 0,1-1 0 0 0,-1 1 1 0 0,1 0-1 0 0,0 0 0 0 0,0 1 8 0 0,0 0-1 0 0,0 0 1 0 0,-1 0-1 0 0,1 0 1 0 0,-1 1-1 0 0,1-1 1 0 0,-1 0-1 0 0,1 4 1 0 0,-1 4 39 0 0,-1-1 0 0 0,0 0 0 0 0,-2 12 0 0 0,-25 80 154 0 0,20-75-150 0 0,0-1 0 0 0,2 2 0 0 0,-5 33 0 0 0,10-53-56 0 0,1 0 1 0 0,0 0-1 0 0,0 0 0 0 0,0 0 1 0 0,1 1-1 0 0,0-1 0 0 0,1-1 1 0 0,3 11-1 0 0,-4-13-6 0 0,1 0 0 0 0,0-1 0 0 0,0 1 0 0 0,0-1 0 0 0,1 1 0 0 0,-1-1 0 0 0,1 0 0 0 0,0 0 0 0 0,0 0 0 0 0,0-1 0 0 0,0 1 0 0 0,0-1 0 0 0,1 1 0 0 0,-1-1 0 0 0,1 0 0 0 0,4 2 0 0 0,3 0-83 0 0,0-1 1 0 0,0 1-1 0 0,0-2 0 0 0,0 0 0 0 0,0 0 0 0 0,0-1 1 0 0,22 0-1 0 0,-3-2-534 0 0,54-10 0 0 0,-32 0-131 0 0,-1-2 0 0 0,0-2 0 0 0,-1-2 0 0 0,0-3-1 0 0,-2-2 1 0 0,0-1 0 0 0,-2-3 0 0 0,61-44 0 0 0,-96 61 756 0 0,0 0 0 0 0,0 0 0 0 0,-1-1 0 0 0,0-1 0 0 0,15-20 0 0 0,-22 27 120 0 0,0 0 0 0 0,-1-1 1 0 0,1 1-1 0 0,-1-1 1 0 0,0 1-1 0 0,-1-1 1 0 0,1 0-1 0 0,-1 0 0 0 0,0 0 1 0 0,0 1-1 0 0,0-1 1 0 0,-1 0-1 0 0,0 0 1 0 0,0 0-1 0 0,0 0 0 0 0,0 0 1 0 0,-1 0-1 0 0,0 0 1 0 0,0 0-1 0 0,-2-6 1 0 0,0 5 61 0 0,0 0-1 0 0,0 0 1 0 0,-1 0 0 0 0,0 1 0 0 0,0-1 0 0 0,0 1 0 0 0,0 0 0 0 0,-1 0 0 0 0,0 0 0 0 0,0 1 0 0 0,0 0 0 0 0,0 0-1 0 0,-1 0 1 0 0,-10-5 0 0 0,6 4 81 0 0,-1 0-1 0 0,0 1 0 0 0,0 0 1 0 0,0 1-1 0 0,-1 0 0 0 0,1 1 1 0 0,-20-2-1 0 0,17 4-115 0 0,1 0 0 0 0,-1 1 0 0 0,0 1 0 0 0,1 0 0 0 0,-1 0 0 0 0,1 1 1 0 0,0 1-1 0 0,-15 6 0 0 0,20-6-92 0 0,0-1-1 0 0,0 1 1 0 0,0 1 0 0 0,1-1 0 0 0,0 2 0 0 0,0-1 0 0 0,0 1 0 0 0,0-1 0 0 0,1 2-1 0 0,0-1 1 0 0,0 1 0 0 0,1 0 0 0 0,-8 12 0 0 0,12-17-53 0 0,0 0 1 0 0,0 1-1 0 0,-1-1 1 0 0,2 0-1 0 0,-1 1 0 0 0,0-1 1 0 0,0 1-1 0 0,1-1 1 0 0,-1 1-1 0 0,1-1 1 0 0,0 1-1 0 0,0-1 1 0 0,0 1-1 0 0,0 0 0 0 0,0-1 1 0 0,1 1-1 0 0,-1-1 1 0 0,1 1-1 0 0,0-1 1 0 0,1 3-1 0 0,-1-2-1 0 0,1 0 0 0 0,0-1 0 0 0,0 1 0 0 0,0-1 0 0 0,0 1-1 0 0,0-1 1 0 0,0 0 0 0 0,1 0 0 0 0,-1 0 0 0 0,1 0 0 0 0,0-1 0 0 0,-1 1 0 0 0,1-1 0 0 0,0 1 0 0 0,5 0 0 0 0,7 2-4 0 0,0 0 0 0 0,0-2 0 0 0,1 0 0 0 0,-1 0-1 0 0,1-2 1 0 0,26-1 0 0 0,-30 0 5 0 0,12-1-102 0 0,-1-1 0 0 0,1-1 1 0 0,-1-1-1 0 0,23-9 0 0 0,14-3-741 0 0,-49 15 97 0 0,-1 1 1 0 0,1 0-1 0 0,12 0 0 0 0,-16 2-100 0 0,0-1 0 0 0,0-1 0 0 0,0 1 0 0 0,0-1 0 0 0,0 0 0 0 0,-1-1 0 0 0,1 1 0 0 0,0-2 0 0 0,9-3 0 0 0,-10 3 521 0 0,0-1 0 0 0,-1 0-1 0 0,1-1 1 0 0,-1 1 0 0 0,8-10 0 0 0,9-12 1808 0 0,-6 6 1953 0 0,-16 19-3130 0 0,1 1-1 0 0,0-1 0 0 0,-1 1 1 0 0,1 0-1 0 0,0-1 1 0 0,-1 1-1 0 0,1 0 0 0 0,0-1 1 0 0,-1 1-1 0 0,1 0 0 0 0,0 0 1 0 0,0 0-1 0 0,-1 0 1 0 0,2-1-1 0 0,22 2 955 0 0,-20 0-838 0 0,39 4 658 0 0,-29-2-994 0 0,0-1-1 0 0,0-1 1 0 0,-1 0-1 0 0,1-1 1 0 0,0-1 0 0 0,18-2-1 0 0,-19-1-141 0 0,0 0-1 0 0,0 0 1 0 0,0-2-1 0 0,0 1 1 0 0,-1-2-1 0 0,18-11 0 0 0,64-55-1159 0 0,-88 68 1167 0 0,6-4 27 0 0,1 1 1 0 0,0 1-1 0 0,1-1 0 0 0,25-8 0 0 0,9-6-57 0 0,-34 15 48 0 0,0 0 0 0 0,-1-2 0 0 0,0 1 0 0 0,23-21 1 0 0,-32 24 49 0 0,0 1 0 0 0,0-1 0 0 0,0 0 0 0 0,0 0 0 0 0,-1 0 0 0 0,1-1 0 0 0,-1 1 0 0 0,-1-1 0 0 0,1 0 0 0 0,-1 1 0 0 0,0-1 0 0 0,0 0 0 0 0,-1 0 0 0 0,1-1 0 0 0,-1-6 0 0 0,0 9 25 0 0,-1-1 1 0 0,0 1-1 0 0,0 0 1 0 0,0 0 0 0 0,-1 0-1 0 0,1-1 1 0 0,-1 1 0 0 0,0 0-1 0 0,0 0 1 0 0,-1 0 0 0 0,1 0-1 0 0,-1 0 1 0 0,0 1 0 0 0,0-1-1 0 0,0 0 1 0 0,-1 1-1 0 0,1-1 1 0 0,-1 1 0 0 0,1 0-1 0 0,-1 0 1 0 0,0 0 0 0 0,-1 0-1 0 0,1 1 1 0 0,0-1 0 0 0,-1 1-1 0 0,1 0 1 0 0,-1-1 0 0 0,0 2-1 0 0,0-1 1 0 0,0 0-1 0 0,0 1 1 0 0,-4-1 0 0 0,-2-1 81 0 0,-1 1 1 0 0,1 1 0 0 0,0-1-1 0 0,0 2 1 0 0,-1-1-1 0 0,-16 3 1 0 0,21-2-68 0 0,0 1 0 0 0,0 0-1 0 0,1 1 1 0 0,-1-1 0 0 0,1 1 0 0 0,-1 0-1 0 0,1 0 1 0 0,0 1 0 0 0,-1 0 0 0 0,1 0 0 0 0,1 0-1 0 0,-1 0 1 0 0,-6 6 0 0 0,10-7-44 0 0,-1-1 1 0 0,1 1-1 0 0,-1-1 1 0 0,1 1-1 0 0,0 0 1 0 0,0-1-1 0 0,0 1 1 0 0,0 0-1 0 0,0 0 1 0 0,1 0-1 0 0,-1 0 1 0 0,0 0-1 0 0,1 0 1 0 0,-1 0-1 0 0,1 0 1 0 0,0 0-1 0 0,0 0 1 0 0,0 0-1 0 0,0 0 1 0 0,0 0-1 0 0,0 0 1 0 0,1 0-1 0 0,-1 0 1 0 0,0 0-1 0 0,1 0 1 0 0,0 0-1 0 0,-1 0 1 0 0,1 0-1 0 0,0 0 1 0 0,0 0-1 0 0,0 0 1 0 0,0-1-1 0 0,1 1 1 0 0,2 2-1 0 0,2 3 3 0 0,0-1 0 0 0,0 0 0 0 0,1 0 1 0 0,0-1-1 0 0,0 0 0 0 0,0 0 0 0 0,9 4 0 0 0,29 12 11 0 0,1-3 0 0 0,65 19 0 0 0,18 5 153 0 0,-123-40-154 0 0,0 1 1 0 0,0 0 0 0 0,-1 0 0 0 0,1 0-1 0 0,-1 1 1 0 0,1 0 0 0 0,8 8 0 0 0,-12-10-13 0 0,0 1 0 0 0,1 0 0 0 0,-1 0 0 0 0,0-1 0 0 0,0 1 0 0 0,-1 1 1 0 0,1-1-1 0 0,-1 0 0 0 0,1 0 0 0 0,-1 0 0 0 0,0 1 0 0 0,0-1 0 0 0,-1 1 1 0 0,1-1-1 0 0,-1 1 0 0 0,0 3 0 0 0,0-2 11 0 0,0 0 1 0 0,0 0-1 0 0,-1 0 0 0 0,0 0 1 0 0,0 0-1 0 0,0 0 1 0 0,-1 0-1 0 0,1 0 0 0 0,-4 6 1 0 0,0-3 33 0 0,0-1 1 0 0,0 1 0 0 0,-1-1 0 0 0,-9 9-1 0 0,12-13 64 0 0,3-5-62 0 0,5-10-61 0 0,10-18-107 0 0,11-11-230 0 0,2 1 0 0 0,33-37 0 0 0,1-1-2529 0 0,-51 64 1421 0 0,7-11-5451 0 0,-14 18 2267 0 0</inkml:trace>
</inkml:ink>
</file>

<file path=ppt/ink/ink2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53:57.9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65 326 8961 0 0,'0'0'2505'0'0,"-8"-12"-671"0"0,-25-44-798 0 0,30 49-799 0 0,-1 0 0 0 0,1 0 0 0 0,0 0 0 0 0,0 0 0 0 0,1-1 0 0 0,0 1 0 0 0,-1-12 0 0 0,3 13-81 0 0,-1 1 1 0 0,1 0-1 0 0,1 0 1 0 0,-1-1-1 0 0,1 1 1 0 0,0 0 0 0 0,0 0-1 0 0,0 0 1 0 0,4-7-1 0 0,-2 5-52 0 0,1 0-1 0 0,0 0 1 0 0,1 1-1 0 0,0-1 1 0 0,0 1-1 0 0,0 0 1 0 0,0 1-1 0 0,1-1 1 0 0,0 1-1 0 0,0 0 1 0 0,1 1-1 0 0,0 0 1 0 0,11-6-1 0 0,-2 2-30 0 0,0 1 0 0 0,1 1 0 0 0,0 0 0 0 0,0 1-1 0 0,1 1 1 0 0,-1 1 0 0 0,1 0 0 0 0,0 2 0 0 0,27 0-1 0 0,-40 1-74 0 0,1 0-1 0 0,0 0 0 0 0,0 1 0 0 0,-1 0 1 0 0,1 0-1 0 0,-1 1 0 0 0,1 0 0 0 0,-1-1 0 0 0,1 2 1 0 0,9 4-1 0 0,-12-4-1 0 0,1-1-1 0 0,-1 1 1 0 0,1 0 0 0 0,-1 0-1 0 0,0 0 1 0 0,0 1 0 0 0,0-1-1 0 0,0 1 1 0 0,-1 0 0 0 0,0 0-1 0 0,1 0 1 0 0,-1 0 0 0 0,-1 0-1 0 0,3 8 1 0 0,0 1 7 0 0,-1 0-1 0 0,-1 1 1 0 0,-1 0 0 0 0,1-1-1 0 0,-3 28 1 0 0,-13 68 147 0 0,11-89-90 0 0,2-16-48 0 0,1 0 1 0 0,-1-1-1 0 0,1 1 0 0 0,0 0 0 0 0,0 0 0 0 0,0 0 0 0 0,0 0 1 0 0,2 6-1 0 0,-1-9-9 0 0,-1 0-1 0 0,1 0 1 0 0,0 1 0 0 0,-1-1 0 0 0,1 0 0 0 0,0 0-1 0 0,0 0 1 0 0,0 0 0 0 0,0 0 0 0 0,0 0 0 0 0,0 0 0 0 0,0-1-1 0 0,0 1 1 0 0,1 0 0 0 0,-1 0 0 0 0,0-1 0 0 0,0 1-1 0 0,1-1 1 0 0,-1 1 0 0 0,0-1 0 0 0,1 0 0 0 0,-1 1-1 0 0,0-1 1 0 0,1 0 0 0 0,-1 0 0 0 0,2 0 0 0 0,29 1 95 0 0,0-1 0 0 0,60-8 1 0 0,8-1-90 0 0,-90 9-9 0 0,11 0 38 0 0,23 1 0 0 0,-38 0-17 0 0,1 0 0 0 0,-1 0-1 0 0,0 0 1 0 0,1 1 0 0 0,-1 0 0 0 0,0 0-1 0 0,11 7 1 0 0,-16-9-4 0 0,1 1 0 0 0,-1 0 0 0 0,1 0-1 0 0,-1 0 1 0 0,1 1 0 0 0,-1-1 0 0 0,0 0 0 0 0,1 0-1 0 0,-1 1 1 0 0,0-1 0 0 0,0 1 0 0 0,0-1 0 0 0,0 1-1 0 0,0-1 1 0 0,0 1 0 0 0,-1 0 0 0 0,1-1 0 0 0,0 1-1 0 0,-1 0 1 0 0,0 0 0 0 0,1 1 0 0 0,-1 0 27 0 0,0 0 1 0 0,0 0-1 0 0,-1-1 1 0 0,1 1-1 0 0,-1 0 1 0 0,0 0 0 0 0,0-1-1 0 0,0 1 1 0 0,0-1-1 0 0,0 1 1 0 0,0-1-1 0 0,-3 4 1 0 0,-3 3 22 0 0,0 1 0 0 0,-1-1 1 0 0,0-1-1 0 0,-1 0 0 0 0,-10 9 0 0 0,-83 56-1019 0 0,102-72 872 0 0,-1-1 1 0 0,0 1-1 0 0,1-1 0 0 0,-1 1 0 0 0,0-1 0 0 0,1 1 0 0 0,-1-1 0 0 0,0 0 0 0 0,0 1 0 0 0,1-1 1 0 0,-1 0-1 0 0,0 0 0 0 0,0 0 0 0 0,1 1 0 0 0,-1-1 0 0 0,0 0 0 0 0,0 0 0 0 0,0 0 0 0 0,0 0 1 0 0,1 0-1 0 0,-3-1 0 0 0,3 0-46 0 0,0 1 1 0 0,-1-1 0 0 0,1 0-1 0 0,0 0 1 0 0,0 0 0 0 0,-1 0-1 0 0,1 1 1 0 0,0-1-1 0 0,0 0 1 0 0,0 0 0 0 0,0 0-1 0 0,0 0 1 0 0,0 0 0 0 0,0 1-1 0 0,1-1 1 0 0,-1 0-1 0 0,0 0 1 0 0,0 0 0 0 0,1 0-1 0 0,-1 1 1 0 0,1-2 0 0 0,3-7-1092 0 0,-1 0 1 0 0,2 1 0 0 0,-1 0 0 0 0,7-8-1 0 0,10-19-3666 0 0,4-13-546 0 0</inkml:trace>
</inkml:ink>
</file>

<file path=ppt/ink/ink2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53:58.2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43 351 80 0 0,'0'0'18478'0'0,"14"13"-17738"0"0,48 45-212 0 0,-55-52-455 0 0,1-1 0 0 0,-1 0 0 0 0,1 0 0 0 0,0 0 0 0 0,0-1-1 0 0,1 0 1 0 0,-1-1 0 0 0,1 0 0 0 0,-1 0 0 0 0,1 0 0 0 0,0-1 0 0 0,0-1 0 0 0,18 1 0 0 0,-21-1-40 0 0,17 1 43 0 0,0-1 1 0 0,1-1 0 0 0,-1-1-1 0 0,1-1 1 0 0,-1-1-1 0 0,0-1 1 0 0,0-1-1 0 0,-1-1 1 0 0,1-1 0 0 0,-1-1-1 0 0,-1-1 1 0 0,0-1-1 0 0,0-1 1 0 0,-1-1-1 0 0,0 0 1 0 0,-1-2 0 0 0,0 0-1 0 0,21-22 1 0 0,-34 29-40 0 0,1 0 1 0 0,-1-1 0 0 0,0 0 0 0 0,-1 0 0 0 0,1 0-1 0 0,-2-1 1 0 0,1 0 0 0 0,-1 0 0 0 0,4-16-1 0 0,-6 19-3 0 0,-1 0 0 0 0,0 0 0 0 0,0 0 0 0 0,0 0 0 0 0,-1 0 0 0 0,0 0 0 0 0,0 0 0 0 0,-1 0 0 0 0,0 0-1 0 0,0 1 1 0 0,0-1 0 0 0,-1 0 0 0 0,1 0 0 0 0,-1 0 0 0 0,-1 1 0 0 0,1-1 0 0 0,-5-5 0 0 0,1 2-31 0 0,0 1 0 0 0,-1 1 1 0 0,0-1-1 0 0,0 1 0 0 0,-1 0 1 0 0,0 0-1 0 0,0 1 0 0 0,-1 0 1 0 0,1 1-1 0 0,-1 0 0 0 0,-1 0 0 0 0,1 1 1 0 0,-1 0-1 0 0,1 1 0 0 0,-20-5 1 0 0,0 3-43 0 0,0 0 0 0 0,0 2 1 0 0,0 2-1 0 0,-41 2 0 0 0,53-1-161 0 0,1 2 0 0 0,-1 0 1 0 0,0 1-1 0 0,1 1 0 0 0,0 0 0 0 0,0 1 0 0 0,0 1 0 0 0,1 0 0 0 0,-1 2 1 0 0,1-1-1 0 0,1 2 0 0 0,0 0 0 0 0,0 0 0 0 0,1 2 0 0 0,0 0 0 0 0,1 0 1 0 0,0 1-1 0 0,0 0 0 0 0,2 1 0 0 0,-14 20 0 0 0,6-3-2475 0 0,-18 40 0 0 0,28-53 814 0 0,-13 28-3144 0 0</inkml:trace>
</inkml:ink>
</file>

<file path=ppt/ink/ink2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54:03.7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617 1784 5124 0 0,'0'0'8005'0'0,"-12"5"-7577"0"0,-34 13 12 0 0,46-18-429 0 0,0 1 0 0 0,0-1 0 0 0,-1 0 1 0 0,1 0-1 0 0,0 0 0 0 0,0 0 0 0 0,-1 0 0 0 0,1 0 1 0 0,0 0-1 0 0,0 0 0 0 0,0 1 0 0 0,-1-1 1 0 0,1 0-1 0 0,0 0 0 0 0,0 0 0 0 0,0 0 1 0 0,0 1-1 0 0,-1-1 0 0 0,1 0 0 0 0,0 0 0 0 0,0 1 1 0 0,0-1-1 0 0,0 0 0 0 0,0 0 0 0 0,0 0 1 0 0,0 1-1 0 0,-1-1 0 0 0,1 0 0 0 0,0 0 1 0 0,0 1-1 0 0,0-1 0 0 0,0 0 0 0 0,0 0 1 0 0,0 1-1 0 0,0-1 0 0 0,0 0 0 0 0,0 0 0 0 0,1 1 1 0 0,-1-1-1 0 0,0 0 0 0 0,0 0 0 0 0,0 1 1 0 0,0-1-1 0 0,0 0 0 0 0,0 0 0 0 0,0 0 1 0 0,1 1-1 0 0,-1-1 0 0 0,0 0 0 0 0,0 0 0 0 0,0 0 1 0 0,0 1-1 0 0,1-1 0 0 0,-1 0 0 0 0,0 0 1 0 0,16 8 618 0 0,-13-7-473 0 0,7 3 110 0 0,0-1 0 0 0,0 0 0 0 0,0-1-1 0 0,0 0 1 0 0,20 1 0 0 0,-2-2 53 0 0,30-3 0 0 0,-21-3-146 0 0,0-1 1 0 0,0-2-1 0 0,0-1 1 0 0,38-16-1 0 0,138-66 155 0 0,496-293-207 0 0,-640 341-31 0 0,97-82 1 0 0,-144 105-37 0 0,0-1-1 0 0,-1 0 1 0 0,-1-2 0 0 0,-1 0 0 0 0,-2-1 0 0 0,0-1 0 0 0,20-41-1 0 0,-30 52-49 0 0,-2 0 0 0 0,1-1 0 0 0,-2 0 0 0 0,0 0 0 0 0,-1-1 0 0 0,0 1 0 0 0,-1-1 0 0 0,-1 1 0 0 0,-1-1 0 0 0,0 1 0 0 0,-1-1 0 0 0,0 0 0 0 0,-1 1 0 0 0,-1 0 0 0 0,-1-1 0 0 0,0 1 0 0 0,-1 0 0 0 0,0 1 0 0 0,-1-1 0 0 0,-9-13 0 0 0,-5-5-48 0 0,-1 1 1 0 0,-1 1-1 0 0,-2 1 0 0 0,-2 1 0 0 0,0 1 1 0 0,-46-37-1 0 0,19 23 18 0 0,-2 3 0 0 0,-111-61 1 0 0,110 72 4 0 0,-1 2 1 0 0,-1 3 0 0 0,-1 2-1 0 0,-1 3 1 0 0,-85-15 0 0 0,103 27 18 0 0,-1 1 0 0 0,0 3 0 0 0,0 1 0 0 0,0 2 0 0 0,0 2 0 0 0,0 2 0 0 0,1 1 0 0 0,-72 22 0 0 0,61-10-17 0 0,2 3 0 0 0,0 2 0 0 0,1 2 0 0 0,1 3 0 0 0,-74 54-1 0 0,66-37 18 0 0,2 3-1 0 0,2 2 1 0 0,-87 105-1 0 0,111-117 15 0 0,0 2-1 0 0,3 0 0 0 0,1 2 0 0 0,3 1 1 0 0,1 1-1 0 0,-17 52 0 0 0,29-68-33 0 0,1 1 0 0 0,1 0 1 0 0,2 0-1 0 0,1 0 0 0 0,1 1 0 0 0,2 0 0 0 0,0-1 0 0 0,3 1 0 0 0,0 0 0 0 0,2-1 1 0 0,8 35-1 0 0,-2-32-101 0 0,1 0 1 0 0,1 0 0 0 0,2-1 0 0 0,1-1-1 0 0,1-1 1 0 0,2 0 0 0 0,24 31-1 0 0,-14-26-563 0 0,1-1-1 0 0,2-1 1 0 0,1-1-1 0 0,71 50 0 0 0,-69-59-966 0 0,1-2-1 0 0,44 19 1 0 0,-62-31-469 0 0,36 11 0 0 0,42-1-3207 0 0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40:07.5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81 614 8249 0 0,'0'0'3146'0'0,"9"-12"-2077"0"0,30-43 12 0 0,-32 45-821 0 0,-1 1 1 0 0,0-1-1 0 0,-1 0 0 0 0,0 0 0 0 0,-1-1 1 0 0,0 0-1 0 0,0 0 0 0 0,-1 0 0 0 0,-1 0 1 0 0,0 0-1 0 0,0 0 0 0 0,-1-23 0 0 0,-1 34-203 0 0,0-1 0 0 0,0 1 0 0 0,0-1 0 0 0,0 1 0 0 0,0 0 0 0 0,0-1 0 0 0,0 1 0 0 0,0 0 0 0 0,0-1 0 0 0,-1 1 0 0 0,1-1 0 0 0,0 1 0 0 0,0 0 0 0 0,-1-1-1 0 0,1 1 1 0 0,0 0 0 0 0,0-1 0 0 0,-1 1 0 0 0,1 0 0 0 0,0 0 0 0 0,-1-1 0 0 0,1 1 0 0 0,0 0 0 0 0,-1 0 0 0 0,1 0 0 0 0,0-1 0 0 0,-1 1 0 0 0,0 0 0 0 0,-15-2 950 0 0,11 3-764 0 0,0 0 1 0 0,0-1 0 0 0,0 1 0 0 0,-8 4 0 0 0,4-1-8 0 0,0 1 0 0 0,1 0 1 0 0,-1 1-1 0 0,1 0 0 0 0,0 0 0 0 0,1 0 0 0 0,-14 16 1 0 0,16-16-174 0 0,0 0 0 0 0,1 0 1 0 0,-1 1-1 0 0,1-1 1 0 0,1 1-1 0 0,-1 0 0 0 0,1 0 1 0 0,0 0-1 0 0,1 1 0 0 0,-3 13 1 0 0,4-18-58 0 0,1 0 1 0 0,-1 0-1 0 0,1 0 1 0 0,0 0-1 0 0,0 0 1 0 0,1 0-1 0 0,-1 0 1 0 0,0 0-1 0 0,1 0 1 0 0,0 0-1 0 0,0 0 1 0 0,0-1-1 0 0,0 1 0 0 0,0 0 1 0 0,0 0-1 0 0,1-1 1 0 0,-1 1-1 0 0,1-1 1 0 0,3 4-1 0 0,-2-3-4 0 0,0-1 0 0 0,0 1-1 0 0,1-1 1 0 0,-1 0 0 0 0,1 0 0 0 0,-1 0-1 0 0,1-1 1 0 0,0 1 0 0 0,0-1-1 0 0,0 0 1 0 0,0 0 0 0 0,0 0-1 0 0,7 0 1 0 0,-4-1-7 0 0,-1 1 1 0 0,0-1-1 0 0,0 0 0 0 0,0-1 1 0 0,0 0-1 0 0,0 0 0 0 0,1 0 1 0 0,-2-1-1 0 0,1 1 0 0 0,0-2 1 0 0,0 1-1 0 0,0 0 0 0 0,5-5 0 0 0,-4 3-36 0 0,0-1-1 0 0,-1-1 0 0 0,1 0 1 0 0,-1 1-1 0 0,0-2 1 0 0,0 1-1 0 0,-1-1 0 0 0,7-11 1 0 0,-1-3-37 0 0,0 0 1 0 0,-1-2 0 0 0,-1 1 0 0 0,-2-1 0 0 0,9-41 0 0 0,-4 13 3 0 0,24-69 1 0 0,-29 101 70 0 0,2 0 0 0 0,0 0 0 0 0,1 1 0 0 0,0 1 0 0 0,1-1 0 0 0,21-22 0 0 0,-29 36 54 0 0,1 1 0 0 0,-1-1 0 0 0,1 1 0 0 0,-1 0-1 0 0,1 0 1 0 0,0 1 0 0 0,0-1 0 0 0,0 1 0 0 0,1 0-1 0 0,-1 0 1 0 0,8-2 0 0 0,-9 3-9 0 0,-1 1 1 0 0,1 0-1 0 0,-1-1 0 0 0,1 1 1 0 0,-1 0-1 0 0,1 1 0 0 0,-1-1 1 0 0,1 0-1 0 0,-1 1 1 0 0,1-1-1 0 0,-1 1 0 0 0,1 0 1 0 0,-1 0-1 0 0,1 0 0 0 0,-1 0 1 0 0,0 0-1 0 0,0 0 0 0 0,0 1 1 0 0,0-1-1 0 0,0 1 0 0 0,0-1 1 0 0,0 1-1 0 0,2 2 1 0 0,3 5 199 0 0,0-1 0 0 0,-1 1 0 0 0,0 1 0 0 0,0-1 0 0 0,-1 1 0 0 0,6 17 0 0 0,17 65 476 0 0,-22-68-550 0 0,1 3-43 0 0,33 135 316 0 0,-32-123-698 0 0,-2 1 0 0 0,1 46-1 0 0,-7-76-40 0 0,-1 0 0 0 0,0 0 0 0 0,0 0-1 0 0,-1 0 1 0 0,0 0 0 0 0,-1 0-1 0 0,0 0 1 0 0,0-1 0 0 0,-1 1-1 0 0,-1-1 1 0 0,1 0 0 0 0,-11 15 0 0 0,9-16-741 0 0,0-1 0 0 0,-1 0 0 0 0,-8 8 0 0 0,7-9-905 0 0,1 0 1 0 0,-1-1-1 0 0,-12 7 0 0 0,-6 0-3964 0 0</inkml:trace>
</inkml:ink>
</file>

<file path=ppt/ink/ink2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54:06.2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20 8485 0 0,'0'0'1964'0'0,"44"-19"-2208"0"0,-32 24 192 0 0,0 2 0 0 0,3 0-116 0 0,-3 5-596 0 0,2 0-584 0 0,-4 0-1369 0 0,-1-2-2259 0 0</inkml:trace>
</inkml:ink>
</file>

<file path=ppt/ink/ink2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54:07.5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2543 98 6825 0 0,'0'0'2569'0'0,"-15"-3"-1889"0"0,-12-1-384 0 0,-60-11 980 0 0,-390-26 3174 0 0,430 40-4318 0 0,-36-2 237 0 0,1 4 1 0 0,-87 12 0 0 0,-242 59 277 0 0,303-46-135 0 0,-183 68-1 0 0,226-66-317 0 0,1 3 0 0 0,2 3 0 0 0,2 3 0 0 0,1 2 0 0 0,2 3 0 0 0,-102 97 0 0 0,131-112-102 0 0,2 2-1 0 0,2 0 1 0 0,0 2-1 0 0,-26 45 1 0 0,39-56-38 0 0,1-1 0 0 0,2 1 0 0 0,0 1 0 0 0,1-1 0 0 0,0 1 0 0 0,2 0 0 0 0,1 1 0 0 0,1 0 0 0 0,-2 27 0 0 0,6-20-18 0 0,0 1 1 0 0,2-1-1 0 0,1 1 1 0 0,1-1 0 0 0,2 0-1 0 0,1-1 1 0 0,1 1 0 0 0,1-2-1 0 0,2 1 1 0 0,27 47-1 0 0,-21-46-31 0 0,2 0-1 0 0,0 0 1 0 0,2-2-1 0 0,1-1 1 0 0,1-1-1 0 0,2-1 1 0 0,0-1-1 0 0,1-1 1 0 0,2-1-1 0 0,0-2 1 0 0,1-1-1 0 0,0-1 1 0 0,66 25-1 0 0,-35-21 30 0 0,2-4 0 0 0,0-2 0 0 0,0-3 0 0 0,73 5 0 0 0,-7-10 51 0 0,138-10 0 0 0,-97-10-44 0 0,-2-8-1 0 0,291-75 1 0 0,-367 70-13 0 0,0-3 0 0 0,-2-4 0 0 0,-1-4 0 0 0,126-73 0 0 0,-166 80-25 0 0,-1-2 0 0 0,-2-2 0 0 0,-2-2 0 0 0,-1-2 1 0 0,-2-2-1 0 0,-2-1 0 0 0,-1-2 0 0 0,60-92 0 0 0,-77 100 12 0 0,-1 0 1 0 0,-2-1-1 0 0,20-60 0 0 0,-31 75-11 0 0,-2 1-1 0 0,0-1 1 0 0,-1-1-1 0 0,-1 1 1 0 0,-1 0-1 0 0,-1-1 1 0 0,-1 0-1 0 0,-4-30 1 0 0,0 34-15 0 0,0-1 0 0 0,-1 1 1 0 0,-1 0-1 0 0,-1 1 0 0 0,-1-1 0 0 0,0 1 1 0 0,-19-27-1 0 0,1 7-14 0 0,-1 0 0 0 0,-35-34 0 0 0,29 38 35 0 0,0 0 1 0 0,-2 3-1 0 0,-54-37 1 0 0,65 51 26 0 0,-1 1-1 0 0,-1 1 1 0 0,0 2 0 0 0,-1 1 0 0 0,-1 0 0 0 0,-45-9 0 0 0,32 12-40 0 0,-1 2 0 0 0,-1 3 0 0 0,1 1 0 0 0,-60 5 0 0 0,71 0-78 0 0,-1 2 0 0 0,1 1 0 0 0,0 2 0 0 0,0 1 0 0 0,1 2 0 0 0,0 0 0 0 0,1 2 0 0 0,1 1 0 0 0,0 2-1 0 0,-45 32 1 0 0,56-34-275 0 0,1-1-1 0 0,0 2 1 0 0,2 0-1 0 0,0 1 0 0 0,-17 24 1 0 0,21-26-636 0 0,2 1 1 0 0,-11 24-1 0 0,13-25-722 0 0,2-1 0 0 0,-1 1 0 0 0,-2 19 0 0 0,4-8-2434 0 0</inkml:trace>
</inkml:ink>
</file>

<file path=ppt/ink/ink2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52:45.9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320 139 468 0 0,'0'0'12376'0'0,"5"13"-12027"0"0,16 39-85 0 0,-19-45-68 0 0,1 0-1 0 0,-1 0 1 0 0,-1 1 0 0 0,1-1-1 0 0,-1 0 1 0 0,0 1-1 0 0,-1-1 1 0 0,0 1 0 0 0,0-1-1 0 0,-2 14 1 0 0,1-17-107 0 0,0-1 0 0 0,-1 1 1 0 0,1 0-1 0 0,-1-1 0 0 0,1 1 1 0 0,-1-1-1 0 0,0 1 0 0 0,-1-1 1 0 0,1 0-1 0 0,0 0 0 0 0,-1 0 1 0 0,0 0-1 0 0,-4 4 0 0 0,-5 3 96 0 0,0-1 0 0 0,-13 9 0 0 0,-2 0 18 0 0,5-4-13 0 0,-38 21 0 0 0,54-32-152 0 0,0-1 1 0 0,0 1-1 0 0,-1-1 0 0 0,1 0 1 0 0,-1-1-1 0 0,1 1 1 0 0,-1-1-1 0 0,0-1 0 0 0,1 1 1 0 0,-1-1-1 0 0,-10-1 1 0 0,15 0-28 0 0,-1 0 0 0 0,0 0 0 0 0,0 0 0 0 0,1 0 0 0 0,-1-1 0 0 0,1 1 0 0 0,-1-1 0 0 0,1 0 0 0 0,-1 0 0 0 0,1 0 0 0 0,0 0 0 0 0,0 0 0 0 0,0 0 0 0 0,0 0 0 0 0,1-1 0 0 0,-1 1 0 0 0,-1-4 0 0 0,-2-3-9 0 0,0 0 0 0 0,1 0 0 0 0,-6-17 0 0 0,7 15 13 0 0,1 1 0 0 0,0-1 0 0 0,0 0 0 0 0,1 0 0 0 0,0 1 0 0 0,1-1 0 0 0,0 0 0 0 0,1 0 0 0 0,0 0 0 0 0,0 0 0 0 0,2 1 0 0 0,-1-1 0 0 0,1 0 0 0 0,1 1 0 0 0,0 0-1 0 0,0 0 1 0 0,1 0 0 0 0,0 1 0 0 0,1-1 0 0 0,0 1 0 0 0,0 0 0 0 0,1 1 0 0 0,0 0 0 0 0,1 0 0 0 0,0 0 0 0 0,0 1 0 0 0,0 0 0 0 0,18-10 0 0 0,3 3 188 0 0,0 0 0 0 0,0 3 0 0 0,2 0 0 0 0,34-7 0 0 0,-26 10 44 0 0,0 2 0 0 0,1 2 0 0 0,66 0 0 0 0,-88 6-227 0 0,0 0 0 0 0,-1 0-1 0 0,0 2 1 0 0,1 0 0 0 0,25 11-1 0 0,-15-6-59 0 0,-13-5-710 0 0,0-1 1 0 0,0 0-1 0 0,30 1 0 0 0,15-3-7520 0 0,-46-1 4551 0 0,2 0-2472 0 0</inkml:trace>
</inkml:ink>
</file>

<file path=ppt/ink/ink2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52:46.2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8 6689 0 0,'0'0'11207'0'0,"16"0"-10970"0"0,11 1-162 0 0,59-2 136 0 0,93-6-1988 0 0,-178 7 1595 0 0,0 0 0 0 0,0 0 0 0 0,1 0 0 0 0,-1 0 0 0 0,0 0 0 0 0,0 1 0 0 0,0-1 0 0 0,0 0 0 0 0,0 1 0 0 0,1-1 0 0 0,-1 0 0 0 0,0 1 0 0 0,1 1 1 0 0,-1-2-59 0 0,-1 1 1 0 0,0-1 0 0 0,1 0-1 0 0,-1 1 1 0 0,0-1 0 0 0,0 1 0 0 0,1-1-1 0 0,-1 1 1 0 0,0-1 0 0 0,0 1-1 0 0,0 0 1 0 0,0-1 0 0 0,0 1-1 0 0,1-1 1 0 0,-1 1 0 0 0,0-1 0 0 0,0 1-1 0 0,0-1 1 0 0,-1 1 0 0 0,1 0-1 0 0,0-1 1 0 0,0 1 0 0 0,0-1 0 0 0,0 1-1 0 0,0-1 1 0 0,-1 1 0 0 0,1-1-1 0 0,0 1 1 0 0,-1-1 0 0 0,1 1 0 0 0,-1 0-1 0 0,-6 8-5865 0 0</inkml:trace>
</inkml:ink>
</file>

<file path=ppt/ink/ink2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52:46.6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1 142 3572 0 0,'0'0'14359'0'0,"15"-5"-13596"0"0,93-35 112 0 0,59-9-244 0 0,-57 19-1634 0 0,-102 28 348 0 0,0 0 0 0 0,-1 1-1 0 0,14 0 1 0 0,-14 1-1140 0 0,0-1 0 0 0,0 1 0 0 0,0-1 0 0 0,10-3 0 0 0,-4-1-3542 0 0</inkml:trace>
</inkml:ink>
</file>

<file path=ppt/ink/ink2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52:47.3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247 40 2244 0 0,'0'0'11095'0'0,"-15"-7"-10843"0"0,-45-20-94 0 0,58 26-138 0 0,-1 0-1 0 0,1 0 1 0 0,-1 0 0 0 0,1 1-1 0 0,-1-1 1 0 0,0 1-1 0 0,-5-1 1 0 0,7 1-5 0 0,0 0 1 0 0,0 0-1 0 0,0 1 1 0 0,1-1-1 0 0,-1 0 1 0 0,0 1-1 0 0,0-1 1 0 0,0 1-1 0 0,0-1 1 0 0,0 1-1 0 0,-1 0 1 0 0,-4 3 86 0 0,-14 7 579 0 0,-31 21-1 0 0,46-29-549 0 0,0 1-1 0 0,0 0 1 0 0,1 1 0 0 0,-1-1-1 0 0,1 1 1 0 0,0 0 0 0 0,0 0-1 0 0,0 0 1 0 0,1 1 0 0 0,-6 10-1 0 0,8-13-92 0 0,0 0 0 0 0,1 0 1 0 0,-1 0-1 0 0,0 0 0 0 0,1 0 0 0 0,0 1 0 0 0,-1-1 0 0 0,1 0 0 0 0,0 0 0 0 0,1 0 1 0 0,-1 0-1 0 0,1 0 0 0 0,-1 0 0 0 0,3 6 0 0 0,-1-5 10 0 0,0 0 0 0 0,0 0 0 0 0,1 0 0 0 0,-1 0 0 0 0,1 0 1 0 0,0 0-1 0 0,0-1 0 0 0,0 0 0 0 0,4 4 0 0 0,7 3 95 0 0,0 0 0 0 0,1-1 0 0 0,0 0 0 0 0,20 8 0 0 0,-33-16-125 0 0,129 54 536 0 0,40 20 502 0 0,-169-74-1039 0 0,8 4 65 0 0,-1 0-1 0 0,18 14 1 0 0,-25-18-80 0 0,0 1-1 0 0,0 0 1 0 0,0 0 0 0 0,0 0-1 0 0,0 0 1 0 0,-1 0-1 0 0,1 0 1 0 0,-1 0 0 0 0,1 0-1 0 0,-1 1 1 0 0,0-1 0 0 0,0 1-1 0 0,0-1 1 0 0,0 1 0 0 0,-1-1-1 0 0,1 1 1 0 0,-1 0 0 0 0,1 2-1 0 0,-1-3-24 0 0,0-1 0 0 0,-1 1 1 0 0,1-1-1 0 0,-1 1 0 0 0,1-1 0 0 0,-1 1 0 0 0,0-1 0 0 0,0 0 0 0 0,1 0 0 0 0,-1 1 0 0 0,0-1 0 0 0,0 0 0 0 0,0 0 1 0 0,0 0-1 0 0,0 0 0 0 0,-1 0 0 0 0,1 0 0 0 0,0 0 0 0 0,0 0 0 0 0,-1 0 0 0 0,1-1 0 0 0,0 1 0 0 0,-1-1 0 0 0,1 1 1 0 0,-1-1-1 0 0,-1 1 0 0 0,-6 2-345 0 0,0-1 1 0 0,-16 3-1 0 0,25-5 354 0 0,-16 2-858 0 0,0-1 0 0 0,-26 0 0 0 0,35-2-12 0 0,0 1 0 0 0,0-2 0 0 0,0 1 0 0 0,1-1 0 0 0,-1 0 0 0 0,0 0 1 0 0,0 0-1 0 0,-11-7 0 0 0,-13-15-5023 0 0</inkml:trace>
</inkml:ink>
</file>

<file path=ppt/ink/ink2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52:47.6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1 115 7221 0 0,'0'0'11342'0'0,"17"-13"-10549"0"0,57-40-128 0 0,-70 50-605 0 0,0 0 0 0 0,1 1 0 0 0,0 0-1 0 0,-1 0 1 0 0,1 0 0 0 0,0 1 0 0 0,0-1 0 0 0,0 1-1 0 0,0 0 1 0 0,0 1 0 0 0,0-1 0 0 0,10 1 0 0 0,4 0 128 0 0,192-9 902 0 0,-39 4-986 0 0,-9-7-1874 0 0,-106 9-562 0 0,-33 3-1908 0 0,-10 0-710 0 0,-6 0-867 0 0</inkml:trace>
</inkml:ink>
</file>

<file path=ppt/ink/ink2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54:09.4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2071 1488 6593 0 0,'0'0'2314'0'0,"13"6"-1746"0"0,44 19-2 0 0,-52-23-466 0 0,0-1 0 0 0,1 1 0 0 0,0-1 0 0 0,-1 0 0 0 0,1 0 0 0 0,0-1 0 0 0,0 0 0 0 0,8 0 0 0 0,1 0 115 0 0,24-1 350 0 0,1-1 0 0 0,74-15 0 0 0,89-29 320 0 0,-2-10 1 0 0,359-151-1 0 0,-523 191-762 0 0,65-41 0 0 0,-91 50-99 0 0,0-1 0 0 0,0 0 0 0 0,-1-1 0 0 0,0 0 0 0 0,-1-1 0 0 0,0 1 0 0 0,-1-2 0 0 0,0 0 0 0 0,11-18 0 0 0,-14 18-10 0 0,-1 0 1 0 0,0-1-1 0 0,-1 1 1 0 0,0-1-1 0 0,-1 0 1 0 0,0 0-1 0 0,0 0 1 0 0,-2 0-1 0 0,1 0 1 0 0,-2 0-1 0 0,0 0 1 0 0,0 0-1 0 0,-5-18 1 0 0,-2-3-10 0 0,-1 0 0 0 0,-3 0 0 0 0,-21-45 0 0 0,14 39-21 0 0,-2 0 0 0 0,-36-49-1 0 0,38 63 17 0 0,-1 0-1 0 0,-2 1 0 0 0,0 2 1 0 0,-28-22-1 0 0,5 10-14 0 0,-3 1 1 0 0,-55-28-1 0 0,-108-43 10 0 0,154 78 87 0 0,-70-21 1 0 0,90 36-57 0 0,-1 2 1 0 0,0 2 0 0 0,-42-4-1 0 0,-9 7 6 0 0,1 3 1 0 0,-136 17-1 0 0,94 3 22 0 0,-134 38 1 0 0,174-31 3 0 0,-134 58 0 0 0,-78 59-8 0 0,29-13 77 0 0,-198 83 476 0 0,362-164-561 0 0,-110 58 233 0 0,213-104-270 0 0,0 1 0 0 0,1 0 1 0 0,0 1-1 0 0,0-1 0 0 0,0 1 0 0 0,1 0 1 0 0,-1 0-1 0 0,1 0 0 0 0,0 1 0 0 0,1 0 1 0 0,-1-1-1 0 0,1 1 0 0 0,0 0 0 0 0,1 1 1 0 0,-1-1-1 0 0,1 0 0 0 0,1 1 0 0 0,-1-1 1 0 0,1 1-1 0 0,0 0 0 0 0,1-1 0 0 0,-1 1 1 0 0,1 0-1 0 0,1-1 0 0 0,-1 1 0 0 0,1 0 1 0 0,0-1-1 0 0,1 1 0 0 0,-1-1 0 0 0,1 1 1 0 0,4 8-1 0 0,2 2 33 0 0,1-1 0 0 0,0-1 0 0 0,1 1-1 0 0,1-2 1 0 0,22 25 0 0 0,72 57 224 0 0,-64-63-179 0 0,1-2 1 0 0,2-3-1 0 0,0-1 0 0 0,67 29 0 0 0,-47-30-66 0 0,1-2 1 0 0,123 26-1 0 0,-86-31 28 0 0,149 8 0 0 0,107-19 58 0 0,160-42 13 0 0,-104-31-109 0 0,-389 60 24 0 0,-1-2 0 0 0,1 0 0 0 0,-2-1 0 0 0,1-2 0 0 0,25-14 0 0 0,-40 19-109 0 0,-1 0 0 0 0,0 0-1 0 0,0-1 1 0 0,-1 0 0 0 0,0-1-1 0 0,0 1 1 0 0,0-1 0 0 0,-1-1-1 0 0,0 1 1 0 0,-1-1-1 0 0,1 0 1 0 0,-2 0 0 0 0,1-1-1 0 0,-1 1 1 0 0,0-1 0 0 0,4-14-1 0 0,-2-8-922 0 0,-4 19-68 0 0,1 0 0 0 0,7-22 0 0 0,-8 30 220 0 0,1-1 1 0 0,-1 1 0 0 0,1 0 0 0 0,-1 0 0 0 0,1 0 0 0 0,5-5 0 0 0,8-7-4123 0 0</inkml:trace>
</inkml:ink>
</file>

<file path=ppt/ink/ink2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54:12.7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138 12 1200 0 0,'0'0'860'0'0,"-101"-12"-1760"0"0,65 12-248 0 0</inkml:trace>
</inkml:ink>
</file>

<file path=ppt/ink/ink2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43:43.5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202 201 7221 0 0,'0'0'3346'0'0,"-11"13"-2691"0"0,-35 43-102 0 0,43-52-506 0 0,0 0-1 0 0,0 0 0 0 0,1 1 1 0 0,0-1-1 0 0,-1 0 1 0 0,1 1-1 0 0,1 0 1 0 0,-1 0-1 0 0,1-1 1 0 0,0 1-1 0 0,-1 6 1 0 0,0 1 22 0 0,0 0-15 0 0,0 0 0 0 0,0 0 0 0 0,2 1 0 0 0,-1-1 0 0 0,2 0-1 0 0,-1 0 1 0 0,2 0 0 0 0,3 15 0 0 0,-3-20-32 0 0,0 0 0 0 0,0 0 0 0 0,1-1 0 0 0,0 1 1 0 0,0-1-1 0 0,1 0 0 0 0,0 0 0 0 0,0 0 0 0 0,0 0 0 0 0,1-1 0 0 0,0 1 1 0 0,0-1-1 0 0,0-1 0 0 0,1 1 0 0 0,7 5 0 0 0,-8-7 17 0 0,0 0 0 0 0,1 0-1 0 0,-1 0 1 0 0,1-1 0 0 0,0 1-1 0 0,0-1 1 0 0,0-1 0 0 0,0 1 0 0 0,0-1-1 0 0,0 0 1 0 0,0 0 0 0 0,0-1-1 0 0,0 0 1 0 0,1 0 0 0 0,10-2 0 0 0,-15 1-15 0 0,0 0 0 0 0,0 0 0 0 0,0 0 0 0 0,0 0 0 0 0,0 0 0 0 0,0-1 0 0 0,-1 1 0 0 0,1-1 0 0 0,0 1 0 0 0,-1-1 0 0 0,1 1 0 0 0,-1-1 0 0 0,0 0 0 0 0,1 0 1 0 0,-1 0-1 0 0,0 0 0 0 0,0 0 0 0 0,0 0 0 0 0,1-5 0 0 0,1 0 28 0 0,-1 0 0 0 0,0-1 0 0 0,-1 1 1 0 0,1-13-1 0 0,-1 1-12 0 0,-2 0 1 0 0,0 0 0 0 0,-2 0-1 0 0,0 0 1 0 0,-1 1 0 0 0,-1-1-1 0 0,0 1 1 0 0,-14-30 0 0 0,-2 4-23 0 0,-2 1 1 0 0,-34-47-1 0 0,46 73 48 0 0,-1 1 0 0 0,-1 0 1 0 0,-21-20-1 0 0,30 32-17 0 0,-1 0 0 0 0,0 0 1 0 0,0 0-1 0 0,0 0 0 0 0,-1 1 1 0 0,1 0-1 0 0,-1 0 0 0 0,0 0 1 0 0,0 1-1 0 0,0 0 0 0 0,0 0 1 0 0,0 1-1 0 0,0-1 0 0 0,0 1 1 0 0,-7 0-1 0 0,12 1-48 0 0,0 0 0 0 0,0 0 1 0 0,0 0-1 0 0,0 0 0 0 0,0 1 0 0 0,0-1 0 0 0,0 0 0 0 0,0 1 1 0 0,0-1-1 0 0,0 0 0 0 0,0 1 0 0 0,0-1 0 0 0,0 1 0 0 0,0-1 0 0 0,1 1 1 0 0,-1 0-1 0 0,0-1 0 0 0,0 1 0 0 0,1 0 0 0 0,-2 1 0 0 0,1 0-2 0 0,-1 0-1 0 0,1 0 1 0 0,1 0 0 0 0,-1 0-1 0 0,0 0 1 0 0,0 0-1 0 0,1 1 1 0 0,-1-1-1 0 0,1 3 1 0 0,-1 2 26 0 0,1 1 0 0 0,0-1 0 0 0,1 0 0 0 0,0 0 0 0 0,2 10-1 0 0,0-5 46 0 0,2 1 0 0 0,0-1-1 0 0,0-1 1 0 0,1 1 0 0 0,0-1-1 0 0,1 0 1 0 0,16 20 0 0 0,66 63 328 0 0,54 26-45 0 0,-66-58-247 0 0,-52-40-264 0 0,56 42-1183 0 0,-79-63 1096 0 0,-1 0 1 0 0,1 0-1 0 0,0 0 1 0 0,0 0 0 0 0,-1 0-1 0 0,1-1 1 0 0,0 1-1 0 0,0-1 1 0 0,0 1-1 0 0,0-1 1 0 0,0 0 0 0 0,2 0-1 0 0,-3 0-44 0 0,0 0 1 0 0,0 0-1 0 0,0 0 0 0 0,0 0 1 0 0,0 0-1 0 0,1-1 0 0 0,-1 1 0 0 0,0 0 1 0 0,-1-1-1 0 0,1 1 0 0 0,0-1 1 0 0,0 1-1 0 0,0-1 0 0 0,0 0 0 0 0,0 1 1 0 0,0-1-1 0 0,-1 0 0 0 0,1 0 0 0 0,0 1 1 0 0,-1-1-1 0 0,1 0 0 0 0,0-1 1 0 0,5-10-3963 0 0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40:07.7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0 238 7645 0 0,'0'0'7588'0'0,"15"-11"-5757"0"0,46-38-354 0 0,-45 37-1031 0 0,1 2-1 0 0,0 0 1 0 0,0 1 0 0 0,1 0 0 0 0,1 2-1 0 0,-1 0 1 0 0,21-4 0 0 0,-5 0-210 0 0,-2 1-174 0 0,177-63-1060 0 0,-199 67 40 0 0,-10 6 926 0 0,0 0 0 0 0,0 0 0 0 0,0 0 0 0 0,0 0 1 0 0,0 0-1 0 0,0 0 0 0 0,0 0 0 0 0,0 0 0 0 0,0 0 0 0 0,0 0 0 0 0,0 0 0 0 0,0 0 0 0 0,0 0 0 0 0,0 0 1 0 0,0 0-1 0 0,0 0 0 0 0,0 0 0 0 0,0 0 0 0 0,0 0 0 0 0,0 0 0 0 0,0-1 0 0 0,0 1 0 0 0,0 0 0 0 0,0 0 1 0 0,0 0-1 0 0,0 0 0 0 0,0 0 0 0 0,0 0 0 0 0,0 0 0 0 0,0 0 0 0 0,0 0 0 0 0,0 0 0 0 0,0 0 1 0 0,0 0-1 0 0,0 0 0 0 0,0 0 0 0 0,0 0 0 0 0,0 0 0 0 0,0 0 0 0 0,0-1 0 0 0,0 1 0 0 0,0 0 0 0 0,0 0 1 0 0,0 0-1 0 0,0 0 0 0 0,0 0 0 0 0,0 0 0 0 0,0 0 0 0 0,0 0 0 0 0,0 0 0 0 0,0 0 0 0 0,0 0 0 0 0,0 0 1 0 0,0 0-1 0 0,-1 0 0 0 0,1 0 0 0 0,0 0 0 0 0,0 0 0 0 0,0 0 0 0 0,0 0 0 0 0,0 0 0 0 0,0 0 0 0 0,0 0 1 0 0,0 0-1 0 0,0 0 0 0 0,-20 0-6254 0 0,8 0 2680 0 0,-14 0-4466 0 0</inkml:trace>
</inkml:ink>
</file>

<file path=ppt/ink/ink2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43:43.8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42 5881 0 0,'0'0'7784'0'0,"4"10"-7465"0"0,-4-10-319 0 0,5 14 132 0 0,12 21 0 0 0,-13-29-104 0 0,-1 0 0 0 0,1 0 0 0 0,0 0 0 0 0,1-1 1 0 0,-1 0-1 0 0,1 0 0 0 0,0 0 0 0 0,6 4 0 0 0,-4-4-1 0 0,0-1 0 0 0,0 0 0 0 0,0-1 0 0 0,0 1 0 0 0,0-2-1 0 0,1 1 1 0 0,-1-1 0 0 0,1 0 0 0 0,0 0 0 0 0,-1-1 0 0 0,14 1 0 0 0,-17-2-13 0 0,1 0 0 0 0,-1 0 0 0 0,0-1 1 0 0,1 0-1 0 0,-1 0 0 0 0,0 0 0 0 0,1 0 1 0 0,-1-1-1 0 0,0 1 0 0 0,0-1 0 0 0,0 0 1 0 0,0 0-1 0 0,-1-1 0 0 0,1 1 0 0 0,0-1 1 0 0,-1 0-1 0 0,0 0 0 0 0,0 0 0 0 0,0 0 1 0 0,0 0-1 0 0,0-1 0 0 0,2-4 0 0 0,0 0 42 0 0,-1 0-1 0 0,0 0 1 0 0,-1-1-1 0 0,0 0 1 0 0,0 1-1 0 0,-1-1 0 0 0,0 0 1 0 0,0 0-1 0 0,-1-1 1 0 0,0 1-1 0 0,-1 0 1 0 0,0 0-1 0 0,-2-15 0 0 0,2 24-48 0 0,0 0 0 0 0,-1 1-1 0 0,1-1 1 0 0,0 0 0 0 0,0 0-1 0 0,0 0 1 0 0,0 0 0 0 0,0 0 0 0 0,0 0-1 0 0,0 0 1 0 0,0 0 0 0 0,0 0-1 0 0,-1 0 1 0 0,1 0 0 0 0,0 0-1 0 0,0 0 1 0 0,0 1 0 0 0,0-1-1 0 0,0 0 1 0 0,0 0 0 0 0,-1 0-1 0 0,1 0 1 0 0,0 0 0 0 0,0 0-1 0 0,0 0 1 0 0,0 0 0 0 0,0 0-1 0 0,0 0 1 0 0,-1 0 0 0 0,1-1-1 0 0,0 1 1 0 0,0 0 0 0 0,0 0-1 0 0,0 0 1 0 0,0 0 0 0 0,0 0-1 0 0,0 0 1 0 0,0 0 0 0 0,-1 0-1 0 0,1 0 1 0 0,0 0 0 0 0,0 0-1 0 0,0 0 1 0 0,0-1 0 0 0,0 1-1 0 0,0 0 1 0 0,0 0 0 0 0,0 0-1 0 0,0 0 1 0 0,0 0 0 0 0,-4 11-188 0 0,2-3 167 0 0,1 1 1 0 0,1 0-1 0 0,0-1 1 0 0,0 1 0 0 0,0 0-1 0 0,1 0 1 0 0,1-1-1 0 0,0 1 1 0 0,0-1-1 0 0,0 1 1 0 0,7 13-1 0 0,-7-16-190 0 0,2 1-1 0 0,-1-1 0 0 0,1 0 0 0 0,0 0 0 0 0,0-1 1 0 0,0 1-1 0 0,1-1 0 0 0,0 0 0 0 0,0 0 0 0 0,1 0 0 0 0,-1-1 1 0 0,1 1-1 0 0,0-2 0 0 0,13 8 0 0 0,-14-9-493 0 0,1-1-1 0 0,-1 1 1 0 0,1-1-1 0 0,-1 0 1 0 0,1 0-1 0 0,0-1 1 0 0,0 0-1 0 0,0 0 1 0 0,-1 0-1 0 0,9-2 1 0 0,5-4-3452 0 0</inkml:trace>
</inkml:ink>
</file>

<file path=ppt/ink/ink2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43:44.2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159 49 560 0 0,'0'0'6978'0'0,"-14"-6"-6189"0"0,-42-22 49 0 0,52 26-640 0 0,0 0 0 0 0,0 0 0 0 0,0 0 0 0 0,0 1 0 0 0,0-1 0 0 0,0 1 0 0 0,0 0 0 0 0,0 1 0 0 0,-1-1 0 0 0,1 1 0 0 0,0 0 0 0 0,-8 0 0 0 0,-2 1 799 0 0,13 0-974 0 0,0 0 0 0 0,0 0-1 0 0,1 0 1 0 0,-1 0 0 0 0,0 1-1 0 0,1-1 1 0 0,-1 0-1 0 0,1 1 1 0 0,-1-1 0 0 0,1 0-1 0 0,-1 1 1 0 0,1-1-1 0 0,0 0 1 0 0,0 3 0 0 0,-2 1 50 0 0,1-1-64 0 0,0-1-1 0 0,1 1 0 0 0,-1 0 1 0 0,1 0-1 0 0,-1-1 0 0 0,2 7 1 0 0,-1-8-5 0 0,0-1-1 0 0,0 0 1 0 0,0 0 0 0 0,0 0-1 0 0,0 0 1 0 0,1 0 0 0 0,-1 0 0 0 0,0 0-1 0 0,1 1 1 0 0,-1-1 0 0 0,1 0-1 0 0,-1 0 1 0 0,1 0 0 0 0,0-1 0 0 0,-1 1-1 0 0,1 0 1 0 0,0 0 0 0 0,0 0 0 0 0,0 0-1 0 0,-1-1 1 0 0,1 1 0 0 0,0 0-1 0 0,0-1 1 0 0,0 1 0 0 0,2 0 0 0 0,4 1 33 0 0,-1 0 1 0 0,1-1 0 0 0,-1 0 0 0 0,1 0 0 0 0,0 0 0 0 0,-1-1 0 0 0,1 0 0 0 0,0-1 0 0 0,-1 1 0 0 0,1-1-1 0 0,0-1 1 0 0,-1 1 0 0 0,0-1 0 0 0,1 0 0 0 0,-1-1 0 0 0,0 1 0 0 0,0-1 0 0 0,0 0 0 0 0,7-6 0 0 0,-11 8 9 0 0,3-2 201 0 0,-1 0-1 0 0,1 1 1 0 0,0 0-1 0 0,7-3 1 0 0,-11 5-219 0 0,1-1 0 0 0,-1 1 0 0 0,0 0 0 0 0,0 0 0 0 0,0-1 0 0 0,1 1 0 0 0,-1 0 0 0 0,0 1 0 0 0,0-1 0 0 0,0 0 0 0 0,0 0 0 0 0,1 0 0 0 0,-1 1 0 0 0,0-1 0 0 0,0 0 0 0 0,0 1 0 0 0,0-1 0 0 0,0 1 0 0 0,0 0 0 0 0,0-1 0 0 0,0 1 0 0 0,0 0 0 0 0,0-1 0 0 0,0 1-1 0 0,1 2 1 0 0,10 12 76 0 0,12 22-1 0 0,-15-22-93 0 0,-9-15-22 0 0,1 0-1 0 0,-1 0 0 0 0,0 0 0 0 0,0 0 0 0 0,0 1 0 0 0,0-1 0 0 0,1 0 0 0 0,-1 0 0 0 0,0 0 0 0 0,0 0 0 0 0,0 0 0 0 0,1 0 0 0 0,-1 0 0 0 0,0 0 0 0 0,0 0 0 0 0,0 0 0 0 0,1 1 0 0 0,-1-1 0 0 0,0 0 0 0 0,0 0 0 0 0,0 0 0 0 0,1 0 0 0 0,-1-1 0 0 0,0 1 0 0 0,0 0 0 0 0,1 0 0 0 0,-1 0 0 0 0,0 0 0 0 0,0 0 0 0 0,0 0 0 0 0,0 0 0 0 0,1 0 0 0 0,-1 0 0 0 0,0 0 0 0 0,0-1 0 0 0,0 1 0 0 0,1 0 0 0 0,-1 0 0 0 0,0 0 0 0 0,0 0 0 0 0,0-1 0 0 0,0 1 0 0 0,0 0 0 0 0,0 0 0 0 0,1 0 0 0 0,-1 0 0 0 0,0-1 0 0 0,9-13-721 0 0,-3 6 269 0 0,-2 4 104 0 0,0 0 0 0 0,0 0 0 0 0,0 0 0 0 0,1 1 1 0 0,0 0-1 0 0,0 0 0 0 0,-1 0 0 0 0,2 1 0 0 0,9-5 1 0 0,-5 5-1892 0 0,-1 0 1 0 0,18-2 0 0 0,-16 3-1762 0 0</inkml:trace>
</inkml:ink>
</file>

<file path=ppt/ink/ink2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43:44.6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61 154 888 0 0,'0'0'10358'0'0,"-3"-13"-9286"0"0,-10-40-169 0 0,11 48-615 0 0,1-1 0 0 0,-1 1 0 0 0,0-1 0 0 0,-1 1 1 0 0,-6-10-1 0 0,8 13-227 0 0,0 0 0 0 0,0 0 1 0 0,-1 0-1 0 0,1 0 0 0 0,0 0 0 0 0,1 0 1 0 0,-1-1-1 0 0,0 1 0 0 0,1 0 0 0 0,-1-1 1 0 0,1 1-1 0 0,0 0 0 0 0,-1-4 0 0 0,2-4 1496 0 0,1 8-532 0 0,3 14-104 0 0,4 25-320 0 0,-6-24-505 0 0,18 103 451 0 0,-18-94-762 0 0,-1 0 1 0 0,-1 0-1 0 0,-3 29 0 0 0,2-47-39 0 0,-1 0-1 0 0,0 1 1 0 0,0-1-1 0 0,0 0 1 0 0,-1 0-1 0 0,0 0 1 0 0,0 0-1 0 0,-3 6 1 0 0,-11 8-3053 0 0,14-16 2477 0 0,0-1 1 0 0,0 0-1 0 0,0 1 1 0 0,0-1-1 0 0,0 0 1 0 0,0 0-1 0 0,-4 1 1 0 0,-3 0-2997 0 0</inkml:trace>
</inkml:ink>
</file>

<file path=ppt/ink/ink2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43:45.0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0 163 664 0 0,'0'0'11179'0'0,"9"-13"-10464"0"0,30-44-188 0 0,-36 54-466 0 0,-1 0 0 0 0,1-1-1 0 0,0 1 1 0 0,0 0 0 0 0,0 1-1 0 0,0-1 1 0 0,0 1 0 0 0,1-1 0 0 0,-1 1-1 0 0,1 0 1 0 0,0 0 0 0 0,6-2-1 0 0,4-2 111 0 0,9-6 172 0 0,31-15 109 0 0,-47 25-354 0 0,0 0 0 0 0,0 0 0 0 0,-1 0-1 0 0,1 1 1 0 0,0 0 0 0 0,11-1 0 0 0,-17 2-72 0 0,0 0 0 0 0,0 1 0 0 0,0-1-1 0 0,0 0 1 0 0,0 0 0 0 0,0 0 0 0 0,0 1 0 0 0,0-1 0 0 0,0 1 0 0 0,0-1 0 0 0,0 1 0 0 0,0-1 0 0 0,0 1 0 0 0,-1-1 0 0 0,1 1-1 0 0,0 0 1 0 0,0-1 0 0 0,-1 1 0 0 0,2 1 0 0 0,-1 0 34 0 0,1 1 0 0 0,-1-1 0 0 0,1 1 0 0 0,-1-1 0 0 0,0 1 0 0 0,2 5 0 0 0,-1 1 47 0 0,0 1 0 0 0,-1 0 0 0 0,0 9 0 0 0,-1 21-26 0 0,-1 4-586 0 0,6-18-3135 0 0,3-33-3125 0 0,-3-2 1467 0 0</inkml:trace>
</inkml:ink>
</file>

<file path=ppt/ink/ink2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43:45.3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4228 0 0,'0'0'12794'0'0,"4"1"-12544"0"0,-2 0-231 0 0,-1-1 0 0 0,0 1 0 0 0,0-1 1 0 0,1 1-1 0 0,-1 0 0 0 0,0-1 0 0 0,0 1 0 0 0,0 0 0 0 0,0 0 0 0 0,0 0 0 0 0,0 0 0 0 0,0-1 0 0 0,0 1 0 0 0,0 1 0 0 0,-1-1 0 0 0,1 0 0 0 0,0 0 0 0 0,0 1 1 0 0,8 28 160 0 0,-7-18-168 0 0,15 82-87 0 0,5 18-2392 0 0,-20-103 1587 0 0,1 0 0 0 0,7 15 0 0 0,-8-20 373 0 0,0-1 0 0 0,-1 0 0 0 0,1 0 0 0 0,0-1 0 0 0,1 1 0 0 0,-1 0 0 0 0,0-1 0 0 0,1 1 0 0 0,-1-1 0 0 0,6 4 0 0 0,6 0-4369 0 0</inkml:trace>
</inkml:ink>
</file>

<file path=ppt/ink/ink2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43:45.6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8 247 6489 0 0,'0'0'4784'0'0,"14"-9"-4302"0"0,45-30-153 0 0,-54 36-248 0 0,0-1-1 0 0,0 0 0 0 0,-1 0 0 0 0,1 0 0 0 0,-1 0 0 0 0,0 0 0 0 0,0-1 0 0 0,0 0 0 0 0,-1 0 0 0 0,0 0 1 0 0,0 0-1 0 0,3-8 0 0 0,-3 6 42 0 0,-2 0 0 0 0,1 0-1 0 0,-1 0 1 0 0,0 0 0 0 0,0 0 0 0 0,-1 0 0 0 0,0 0 0 0 0,-1-9 0 0 0,0 13-34 0 0,1 0 0 0 0,-1 0 1 0 0,0 0-1 0 0,0 0 0 0 0,0 0 1 0 0,0 1-1 0 0,0-1 0 0 0,0 0 1 0 0,-1 0-1 0 0,1 1 0 0 0,-1-1 1 0 0,0 1-1 0 0,0 0 0 0 0,0-1 1 0 0,0 1-1 0 0,0 0 0 0 0,-1 0 1 0 0,1 0-1 0 0,0 1 0 0 0,-5-4 1 0 0,4 4-36 0 0,1 0 0 0 0,0 0 1 0 0,0 0-1 0 0,0 1 1 0 0,-1-1-1 0 0,1 0 0 0 0,0 1 1 0 0,-1 0-1 0 0,1-1 0 0 0,-1 1 1 0 0,1 0-1 0 0,0 0 0 0 0,-1 1 1 0 0,1-1-1 0 0,0 0 0 0 0,-1 1 1 0 0,1-1-1 0 0,0 1 0 0 0,-1 0 1 0 0,1 0-1 0 0,0 0 1 0 0,0 0-1 0 0,0 0 0 0 0,0 0 1 0 0,0 1-1 0 0,-3 2 0 0 0,1 0-11 0 0,0 0-1 0 0,0 1 0 0 0,0-1 1 0 0,1 1-1 0 0,0 0 0 0 0,0 1 1 0 0,0-1-1 0 0,1 0 1 0 0,-1 1-1 0 0,1-1 0 0 0,1 1 1 0 0,-1 0-1 0 0,0 8 0 0 0,1-8-34 0 0,0 1-1 0 0,0-1 1 0 0,1 0-1 0 0,0 1 1 0 0,1-1-1 0 0,-1 1 1 0 0,1-1-1 0 0,0 0 1 0 0,1 0-1 0 0,0 1 1 0 0,0-1-1 0 0,4 8 1 0 0,1-1-35 0 0,1-1 1 0 0,0 0-1 0 0,1-1 1 0 0,0 0 0 0 0,1-1-1 0 0,0 0 1 0 0,1 0-1 0 0,19 13 1 0 0,-19-15-557 0 0,0-2-1 0 0,1 0 1 0 0,-1 0 0 0 0,14 4 0 0 0,-16-7-866 0 0,1 0 0 0 0,0-1 0 0 0,-1 0 0 0 0,1 0 0 0 0,18 0 0 0 0,4-4-4784 0 0</inkml:trace>
</inkml:ink>
</file>

<file path=ppt/ink/ink2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43:46.0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64 234 6961 0 0,'0'0'9102'0'0,"-6"16"-8351"0"0,-21 52-243 0 0,22-54-408 0 0,1 1 1 0 0,1 0 0 0 0,0 0 0 0 0,1 0-1 0 0,1 1 1 0 0,0-1 0 0 0,3 25 0 0 0,-1-3 63 0 0,-2-27 491 0 0,-1-19-323 0 0,-3-25-206 0 0,5 30-128 0 0,-4-29-106 0 0,2-1 0 0 0,1 1-1 0 0,2-1 1 0 0,1 0 0 0 0,2 1-1 0 0,1 0 1 0 0,1 0 0 0 0,2 0 0 0 0,22-55-1 0 0,-28 82 89 0 0,0 1 0 0 0,1 0-1 0 0,0 0 1 0 0,0 0 0 0 0,0 0 0 0 0,1 0-1 0 0,0 1 1 0 0,0 0 0 0 0,0-1-1 0 0,9-6 1 0 0,-10 9-2 0 0,1 0 0 0 0,-1 1-1 0 0,0-1 1 0 0,1 0 0 0 0,-1 1 0 0 0,1 0 0 0 0,0 0-1 0 0,0 0 1 0 0,-1 0 0 0 0,1 1 0 0 0,0 0-1 0 0,0-1 1 0 0,0 1 0 0 0,-1 1 0 0 0,1-1-1 0 0,0 0 1 0 0,6 2 0 0 0,-6 0 10 0 0,0-1 0 0 0,0 1 0 0 0,-1-1 1 0 0,1 1-1 0 0,0 0 0 0 0,-1 1 0 0 0,1-1 0 0 0,-1 1 0 0 0,0-1 0 0 0,0 1 0 0 0,0 0 1 0 0,0 0-1 0 0,0 0 0 0 0,-1 0 0 0 0,0 1 0 0 0,1-1 0 0 0,-1 1 0 0 0,0 0 1 0 0,-1-1-1 0 0,3 8 0 0 0,0 0 1 0 0,-1 0 0 0 0,0 0 0 0 0,-1 0 1 0 0,0 1-1 0 0,-1-1 0 0 0,0 15 0 0 0,-1-10-91 0 0,-1 0 1 0 0,-1 0-1 0 0,-1 0 0 0 0,-1 0 0 0 0,-10 29 0 0 0,-38 71-5901 0 0,44-99 2927 0 0,5-2-1458 0 0</inkml:trace>
</inkml:ink>
</file>

<file path=ppt/ink/ink2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43:46.5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16 205 836 0 0,'0'0'9109'0'0,"12"-9"-8228"0"0,41-28-27 0 0,-43 31-609 0 0,-1-1 0 0 0,0 0 1 0 0,-1-1-1 0 0,1 1 0 0 0,11-16 1 0 0,-17 19-112 0 0,-1 0 0 0 0,1 0 0 0 0,-1-1-1 0 0,0 1 1 0 0,0-1 0 0 0,-1 1 0 0 0,1-1 0 0 0,-1 0 0 0 0,0 1 0 0 0,0-1 0 0 0,-1 0 0 0 0,1-9 0 0 0,-1 12-99 0 0,-1 1 0 0 0,1 0 0 0 0,0-1 0 0 0,0 1-1 0 0,-1-1 1 0 0,1 1 0 0 0,-1 0 0 0 0,1-1 0 0 0,-1 1 0 0 0,1 0 0 0 0,-1 0 0 0 0,0 0 0 0 0,0-1 0 0 0,0 1 0 0 0,1 0 0 0 0,-1 0 0 0 0,0 0 0 0 0,-1 0 0 0 0,1 0 0 0 0,0 0 0 0 0,0 1 0 0 0,0-1 0 0 0,0 0 0 0 0,-1 1 0 0 0,1-1 0 0 0,0 0-1 0 0,-1 1 1 0 0,1 0 0 0 0,0-1 0 0 0,-1 1 0 0 0,1 0 0 0 0,0-1 0 0 0,-1 1 0 0 0,-1 0 0 0 0,-1 0-11 0 0,0 0-1 0 0,0 0 1 0 0,0 0-1 0 0,0 0 1 0 0,0 1-1 0 0,1 0 1 0 0,-1 0 0 0 0,0 0-1 0 0,0 0 1 0 0,1 0-1 0 0,-8 4 1 0 0,5-1-35 0 0,1 0-1 0 0,-1 1 1 0 0,1 0 0 0 0,0 0 0 0 0,0 0-1 0 0,0 0 1 0 0,0 1 0 0 0,1 0 0 0 0,0 0 0 0 0,1 0-1 0 0,-1 0 1 0 0,-4 13 0 0 0,5-9-38 0 0,0 1 0 0 0,0-1 0 0 0,1 1 0 0 0,0 0 1 0 0,1-1-1 0 0,0 1 0 0 0,2 21 0 0 0,-1-28-132 0 0,1 0 0 0 0,0-1 0 0 0,0 1 0 0 0,0 0 0 0 0,0-1 0 0 0,0 1 0 0 0,1-1 0 0 0,0 1 0 0 0,-1-1 0 0 0,1 0 0 0 0,1 0 0 0 0,-1 1 0 0 0,0-1 0 0 0,1-1 0 0 0,0 1 0 0 0,-1 0 0 0 0,1-1 0 0 0,0 1 0 0 0,0-1 0 0 0,0 0 0 0 0,1 0 0 0 0,-1 0 0 0 0,0-1 0 0 0,1 1 0 0 0,0-1 0 0 0,-1 0 0 0 0,1 1 0 0 0,0-2 0 0 0,-1 1 0 0 0,5 0 0 0 0,3-1-710 0 0,1 0 1 0 0,-1 0-1 0 0,0-2 0 0 0,1 1 1 0 0,-1-1-1 0 0,0-1 0 0 0,0 0 0 0 0,-1-1 1 0 0,13-5-1 0 0,-6 1 102 0 0,21-14 1 0 0,15-15 2790 0 0,-36 24 93 0 0,1 1 1 0 0,37-19 0 0 0,-50 28-1823 0 0,1 1 0 0 0,-1 0 0 0 0,1 0 1 0 0,0 0-1 0 0,0 1 0 0 0,-1 0 0 0 0,1 0 1 0 0,0 0-1 0 0,0 1 0 0 0,0-1 1 0 0,0 2-1 0 0,0-1 0 0 0,0 1 0 0 0,0 0 1 0 0,9 2-1 0 0,-13-2-239 0 0,0 0 1 0 0,-1 0 0 0 0,1 0-1 0 0,0 0 1 0 0,-1 0-1 0 0,0 0 1 0 0,1 0-1 0 0,-1 1 1 0 0,1-1 0 0 0,-1 0-1 0 0,0 1 1 0 0,0-1-1 0 0,0 1 1 0 0,0-1 0 0 0,0 1-1 0 0,0 0 1 0 0,-1-1-1 0 0,1 1 1 0 0,0 0-1 0 0,-1 0 1 0 0,1 0 0 0 0,-1-1-1 0 0,0 1 1 0 0,1 0-1 0 0,-1 0 1 0 0,0 0 0 0 0,-1 3-1 0 0,1-1 56 0 0,0 1 0 0 0,-1 0 0 0 0,1-1 0 0 0,-1 1 0 0 0,0-1 0 0 0,-1 1 0 0 0,1-1 1 0 0,-1 0-1 0 0,-4 9 0 0 0,3-9-1 0 0,1 1 17 0 0,-1-1-1 0 0,0 0 1 0 0,0 0-1 0 0,0 0 1 0 0,0 0-1 0 0,0-1 1 0 0,-1 1 0 0 0,-4 2-1 0 0,40-37-684 0 0,27-3-3440 0 0,-18 13-1405 0 0,-22 12 514 0 0</inkml:trace>
</inkml:ink>
</file>

<file path=ppt/ink/ink2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43:46.9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187 28 768 0 0,'0'0'14149'0'0,"-15"-6"-13535"0"0,-5-1-353 0 0,-22-6 0 0 0,40 12-236 0 0,0 1 1 0 0,0 0 0 0 0,1-1-1 0 0,-1 1 1 0 0,0 0-1 0 0,0 0 1 0 0,1 0 0 0 0,-1 0-1 0 0,0 1 1 0 0,1-1-1 0 0,-1 0 1 0 0,0 1 0 0 0,0-1-1 0 0,1 1 1 0 0,-1 0-1 0 0,1-1 1 0 0,-1 1 0 0 0,1 0-1 0 0,-1 0 1 0 0,1 0-1 0 0,-1 0 1 0 0,1 0 0 0 0,0 0-1 0 0,-1 1 1 0 0,1-1-1 0 0,-1 2 1 0 0,-4 3 80 0 0,1-1-48 0 0,-1 1 0 0 0,1 0 0 0 0,0 0 0 0 0,1 1 0 0 0,0-1 0 0 0,0 1 0 0 0,0 0 0 0 0,1 0 0 0 0,0 1 0 0 0,-5 14 0 0 0,6-10-115 0 0,-1 1-1 0 0,1 0 1 0 0,1 0-1 0 0,0 0 0 0 0,3 25 1 0 0,-2-35-99 0 0,0 0 0 0 0,1 1 1 0 0,0-1-1 0 0,0 0 0 0 0,0 0 0 0 0,0 0 1 0 0,0 0-1 0 0,1 0 0 0 0,-1 0 1 0 0,1 0-1 0 0,0 0 0 0 0,-1 0 0 0 0,1-1 1 0 0,1 1-1 0 0,-1-1 0 0 0,0 1 0 0 0,1-1 1 0 0,-1 0-1 0 0,6 3 0 0 0,-5-3-372 0 0,1 0 1 0 0,-1 0-1 0 0,1-1 0 0 0,0 0 0 0 0,-1 1 1 0 0,1-1-1 0 0,0-1 0 0 0,0 1 0 0 0,0 0 1 0 0,6-1-1 0 0,11 0-3843 0 0</inkml:trace>
</inkml:ink>
</file>

<file path=ppt/ink/ink2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43:47.1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15 232 7621 0 0,'0'0'4505'0'0,"15"-7"-4474"0"0,4-2-27 0 0,0 0 7 0 0,38-14-1 0 0,-51 21 56 0 0,-1 0 0 0 0,1-1 0 0 0,-1 0 0 0 0,0 0 0 0 0,0-1 0 0 0,0 1 0 0 0,0-1 0 0 0,-1 0 0 0 0,1 0 0 0 0,-1 0 0 0 0,0-1 0 0 0,0 0 0 0 0,-1 0 1 0 0,1 0-1 0 0,-1 0 0 0 0,0 0 0 0 0,-1 0 0 0 0,1-1 0 0 0,-1 0 0 0 0,0 1 0 0 0,0-1 0 0 0,-1 0 0 0 0,0 0 0 0 0,0 0 0 0 0,0 0 0 0 0,-1 0 0 0 0,0 0 0 0 0,-1-12 0 0 0,1 17-1 0 0,-1-1-1 0 0,0 0 1 0 0,1 0-1 0 0,-1 0 1 0 0,0 0-1 0 0,0 1 1 0 0,0-1-1 0 0,0 0 1 0 0,0 1-1 0 0,0-1 0 0 0,-1 1 1 0 0,1-1-1 0 0,0 1 1 0 0,-1 0-1 0 0,0-1 1 0 0,1 1-1 0 0,-1 0 1 0 0,1 0-1 0 0,-1 0 1 0 0,0 0-1 0 0,0 0 1 0 0,0 1-1 0 0,1-1 1 0 0,-1 1-1 0 0,0-1 1 0 0,0 1-1 0 0,0-1 0 0 0,-3 1 1 0 0,0 0-22 0 0,1 0-1 0 0,-1 0 1 0 0,1 0 0 0 0,-1 0-1 0 0,1 1 1 0 0,0 0 0 0 0,-1 0-1 0 0,1 0 1 0 0,0 0 0 0 0,0 1-1 0 0,0-1 1 0 0,-4 3 0 0 0,-1 2-88 0 0,0 1 0 0 0,1-1 0 0 0,0 2 0 0 0,0-1 0 0 0,1 1 1 0 0,0 0-1 0 0,0 0 0 0 0,1 1 0 0 0,0 0 0 0 0,1 0 1 0 0,0 1-1 0 0,0-1 0 0 0,1 1 0 0 0,0 0 0 0 0,1 0 1 0 0,0 0-1 0 0,1 1 0 0 0,0-1 0 0 0,0 1 0 0 0,1 0 1 0 0,0-1-1 0 0,1 1 0 0 0,2 19 0 0 0,-1-27-117 0 0,-1 0 0 0 0,1 1 0 0 0,-1-1 0 0 0,1 0 0 0 0,0 0 0 0 0,0 0 0 0 0,1 0 0 0 0,-1-1 0 0 0,0 1 0 0 0,1 0 1 0 0,0 0-1 0 0,-1-1 0 0 0,1 1 0 0 0,0-1 0 0 0,1 0 0 0 0,-1 1 0 0 0,0-1 0 0 0,1 0 0 0 0,-1 0 0 0 0,1-1 0 0 0,3 3 0 0 0,0-1-775 0 0,0-1-1 0 0,1 0 1 0 0,-1 0 0 0 0,1-1-1 0 0,0 1 1 0 0,-1-1 0 0 0,1-1-1 0 0,12 0 1 0 0,7 0-2390 0 0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40:08.2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8201 0 0,'0'0'12388'0'0,"9"17"-11584"0"0,0-1-650 0 0,5 9 68 0 0,-2 0 0 0 0,15 41 0 0 0,96 220-1918 0 0,-123-285 1668 0 0,3 3-517 0 0,-1 1 0 0 0,1 0 0 0 0,-1 0 0 0 0,-1 1-1 0 0,1-1 1 0 0,-1 0 0 0 0,0 0 0 0 0,0 1 0 0 0,0 7 0 0 0,-1-13 357 0 0,1 0 0 0 0,-1 1 1 0 0,0-1-1 0 0,0 0 0 0 0,0 1 0 0 0,0-1 0 0 0,0 1 0 0 0,-1-1 0 0 0,1 0 1 0 0,0 1-1 0 0,0-1 0 0 0,0 0 0 0 0,0 1 0 0 0,0-1 0 0 0,0 0 1 0 0,-1 1-1 0 0,1-1 0 0 0,0 0 0 0 0,0 1 0 0 0,0-1 0 0 0,-1 0 0 0 0,1 0 1 0 0,0 1-1 0 0,0-1 0 0 0,-1 0 0 0 0,1 0 0 0 0,0 1 0 0 0,-1-1 0 0 0,1 0 1 0 0,0 0-1 0 0,-1 0 0 0 0,1 0 0 0 0,0 0 0 0 0,-1 1 0 0 0,1-1 1 0 0,0 0-1 0 0,-1 0 0 0 0,1 0 0 0 0,0 0 0 0 0,-1 0 0 0 0,1 0 0 0 0,-1 0 1 0 0,1 0-1 0 0,0 0 0 0 0,-1 0 0 0 0,0-1 0 0 0,-18-2-5881 0 0</inkml:trace>
</inkml:ink>
</file>

<file path=ppt/ink/ink2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43:47.5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0 511 848 0 0,'0'0'10091'0'0,"11"-13"-8946"0"0,31-36-71 0 0,-41 48-1020 0 0,-1 0 0 0 0,1 0 0 0 0,-1 0 0 0 0,1 0 0 0 0,0 1 0 0 0,0-1 0 0 0,-1 0 0 0 0,1 1 0 0 0,0-1 0 0 0,0 0 0 0 0,0 1 0 0 0,0-1 0 0 0,0 1 0 0 0,0-1 0 0 0,0 1 1 0 0,0 0-1 0 0,0-1 0 0 0,0 1 0 0 0,0 0 0 0 0,0 0 0 0 0,0-1 0 0 0,1 1 0 0 0,-1 1-36 0 0,-1-1 0 0 0,1 0 1 0 0,-1 1-1 0 0,1-1 0 0 0,-1 0 0 0 0,0 1 1 0 0,1-1-1 0 0,-1 1 0 0 0,1-1 0 0 0,-1 1 1 0 0,0-1-1 0 0,1 1 0 0 0,-1-1 0 0 0,0 1 1 0 0,0 0-1 0 0,1-1 0 0 0,-1 1 0 0 0,0 0 1 0 0,1 1 58 0 0,3 6 65 0 0,-1 0-1 0 0,0 0 1 0 0,0 0-1 0 0,-1 0 0 0 0,2 11 1 0 0,1 6-39 0 0,-5-25-92 0 0,1 1 0 0 0,-1-1 1 0 0,0 1-1 0 0,0-1 0 0 0,1 1 0 0 0,-1-1 0 0 0,0 1 1 0 0,0-1-1 0 0,1 0 0 0 0,-1 1 0 0 0,1-1 1 0 0,-1 0-1 0 0,0 1 0 0 0,1-1 0 0 0,-1 0 1 0 0,1 1-1 0 0,-1-1 0 0 0,1 0 0 0 0,-1 0 1 0 0,1 0-1 0 0,-1 1 0 0 0,1-1 0 0 0,-1 0 1 0 0,1 0-1 0 0,-1 0 0 0 0,1 0 0 0 0,-1 0 1 0 0,1 0-1 0 0,-1 0 0 0 0,1 0 0 0 0,-1 0 1 0 0,1 0-1 0 0,-1 0 0 0 0,1 0 0 0 0,-1 0 0 0 0,1-1 1 0 0,-1 1-1 0 0,1 0 0 0 0,-1 0 0 0 0,1 0 1 0 0,-1-1-1 0 0,0 1 0 0 0,1 0 0 0 0,0-1 1 0 0,24-15 293 0 0,-21 13-355 0 0,5-3 87 0 0,0 0 1 0 0,1 0 0 0 0,-1 1 0 0 0,1 1 0 0 0,12-4 0 0 0,-19 7 7 0 0,0 0 1 0 0,0 0-1 0 0,0 0 1 0 0,0 0-1 0 0,0 1 1 0 0,0 0-1 0 0,0-1 1 0 0,0 1 0 0 0,0 0-1 0 0,0 1 1 0 0,0-1-1 0 0,0 0 1 0 0,0 1-1 0 0,0 0 1 0 0,0 0-1 0 0,0-1 1 0 0,-1 2-1 0 0,1-1 1 0 0,0 0-1 0 0,0 1 1 0 0,-1-1 0 0 0,1 1-1 0 0,2 2 1 0 0,27 33-929 0 0,-14-10-4691 0 0</inkml:trace>
  <inkml:trace contextRef="#ctx0" brushRef="#br0" timeOffset="1">545 75 1044 0 0,'0'0'12945'0'0,"8"-13"-11703"0"0,27-36-150 0 0,-35 48-1055 0 0,1 0-1 0 0,-1 0 1 0 0,1 1 0 0 0,-1-1 0 0 0,1 0 0 0 0,0 0-1 0 0,-1 1 1 0 0,1-1 0 0 0,0 1 0 0 0,0-1 0 0 0,-1 0-1 0 0,1 1 1 0 0,0-1 0 0 0,0 1 0 0 0,0 0 0 0 0,-1-1-1 0 0,1 1 1 0 0,0 0 0 0 0,0-1 0 0 0,0 1 0 0 0,0 0-1 0 0,0 0 1 0 0,0 0 0 0 0,0 0 0 0 0,0 0 0 0 0,0 0-1 0 0,0 0 1 0 0,0 0 0 0 0,0 0 0 0 0,-1 0 0 0 0,3 1-1 0 0,-1 0-4 0 0,-1 0 0 0 0,1 1-1 0 0,-1-1 1 0 0,1 0 0 0 0,-1 1-1 0 0,0-1 1 0 0,1 0 0 0 0,-1 1-1 0 0,2 2 1 0 0,-2-1 31 0 0,7 9-1 0 0,-1 0 1 0 0,0 1-1 0 0,-1 0 0 0 0,0 0 1 0 0,-1 0-1 0 0,-1 1 1 0 0,0 0-1 0 0,-1 0 1 0 0,3 20-1 0 0,-3 5-188 0 0,0 1-1 0 0,-5 46 1 0 0,-1-55-697 0 0,-2 1 1 0 0,-2-1-1 0 0,-17 54 0 0 0,-2 8-7914 0 0,24-82 3692 0 0</inkml:trace>
</inkml:ink>
</file>

<file path=ppt/ink/ink2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43:47.9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99 6217 0 0,'0'0'10361'0'0,"9"-7"-10345"0"0,28-20-12 0 0,-34 25-3 0 0,0 1 0 0 0,0 0 0 0 0,1-1 0 0 0,-1 1 1 0 0,0 1-1 0 0,0-1 0 0 0,0 0 0 0 0,1 1 0 0 0,-1 0 0 0 0,0 0 0 0 0,0 0 0 0 0,1 0 0 0 0,5 1 0 0 0,5 0 0 0 0,8-1-112 0 0,-6 1-270 0 0,0-2-1 0 0,23-2 0 0 0,-34 2-143 0 0,0 0 0 0 0,1-1 0 0 0,-1 1 0 0 0,0-1 0 0 0,0 0 1 0 0,0-1-1 0 0,-1 1 0 0 0,1-1 0 0 0,0 0 0 0 0,-1 0 0 0 0,6-5 0 0 0,-8 6 427 0 0,1-1-1330 0 0,1-1-1 0 0,0 1 1 0 0,0 0 0 0 0,5-2-1 0 0,3 1 3272 0 0,-14 21 4300 0 0,-6 9-3463 0 0,1 1-1260 0 0,4-6-1196 0 0,1 0 1 0 0,0 0-1 0 0,3 33 0 0 0,-1-52-494 0 0,0-1-1 0 0,1 1 1 0 0,-1 0 0 0 0,0-1-1 0 0,1 1 1 0 0,-1-1 0 0 0,1 1-1 0 0,-1-1 1 0 0,1 1 0 0 0,-1-1-1 0 0,1 0 1 0 0,0 1 0 0 0,0-1-1 0 0,0 0 1 0 0,0 1 0 0 0,0-1 0 0 0,0 0-1 0 0,0 0 1 0 0,2 1 0 0 0,2 3-3369 0 0</inkml:trace>
</inkml:ink>
</file>

<file path=ppt/ink/ink2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43:48.2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0 912 0 0,'0'0'13770'0'0,"6"14"-13262"0"0,-1-1-404 0 0,0-3-51 0 0,-1 0 1 0 0,-1 0-1 0 0,0 0 1 0 0,0 1-1 0 0,-1-1 1 0 0,2 20-1 0 0,6 109 233 0 0,-2-30-1725 0 0,-3-38-2595 0 0,-4-59 1021 0 0,5-6-1791 0 0</inkml:trace>
</inkml:ink>
</file>

<file path=ppt/ink/ink2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43:48.5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9 414 4060 0 0,'0'0'5492'0'0,"15"-4"-4736"0"0,4 0-520 0 0,81-22 959 0 0,-78 19-779 0 0,0-1 0 0 0,0-1 1 0 0,24-13-1 0 0,-35 15-157 0 0,1-1 1 0 0,-1 0 0 0 0,0 0-1 0 0,-1-1 1 0 0,0-1 0 0 0,17-19-1 0 0,-16 14-113 0 0,-1 1-1 0 0,-1-2 1 0 0,0 1-1 0 0,10-25 0 0 0,-16 31 76 0 0,1 0-1 0 0,-1 0 0 0 0,-1-1 0 0 0,1 0 0 0 0,-2 1 0 0 0,1-1 0 0 0,-2 0 0 0 0,1 0 0 0 0,-2-16 0 0 0,1 24-191 0 0,-1 0-1 0 0,0 0 1 0 0,1 0-1 0 0,-1 0 1 0 0,0 0-1 0 0,0 0 1 0 0,0 0-1 0 0,0 0 1 0 0,0 0-1 0 0,0 1 1 0 0,-1-1-1 0 0,1 0 1 0 0,0 1 0 0 0,-1-1-1 0 0,0 1 1 0 0,1-1-1 0 0,-1 1 1 0 0,0 0-1 0 0,0 0 1 0 0,1 0-1 0 0,-1 0 1 0 0,0 0-1 0 0,0 0 1 0 0,0 0 0 0 0,0 1-1 0 0,0-1 1 0 0,-1 1-1 0 0,1-1 1 0 0,-3 1-1 0 0,0-1-36 0 0,0 1-1 0 0,-1 0 1 0 0,1 0-1 0 0,0 0 0 0 0,0 1 1 0 0,0 0-1 0 0,0 0 1 0 0,0 0-1 0 0,0 0 1 0 0,0 1-1 0 0,-7 3 0 0 0,2 1-11 0 0,-1 1 0 0 0,1 0 0 0 0,0 0-1 0 0,1 1 1 0 0,0 1 0 0 0,0-1 0 0 0,1 2-1 0 0,-13 17 1 0 0,8-8-65 0 0,2 1-1 0 0,0-1 1 0 0,-15 43-1 0 0,23-53-25 0 0,-36 87-1512 0 0,33-82 573 0 0,-2 0 0 0 0,0 0-1 0 0,0 0 1 0 0,-15 15 0 0 0,20-25 411 0 0,0-1 0 0 0,0 0-1 0 0,0 0 1 0 0,-6 4 0 0 0,-25 11-4158 0 0</inkml:trace>
</inkml:ink>
</file>

<file path=ppt/ink/ink2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43:50.9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6518 86 1056 0 0,'0'0'8780'0'0,"-3"-13"-7889"0"0,-9-37-20 0 0,12 48-612 0 0,-1 0-1 0 0,1 0 1 0 0,-1 1-1 0 0,1-1 1 0 0,-1 0-1 0 0,0 0 1 0 0,0 0-1 0 0,0 1 1 0 0,-1-3-1 0 0,2 4-224 0 0,0 0 0 0 0,-1 0 0 0 0,1-1 1 0 0,0 1-1 0 0,0 0 0 0 0,0 0 0 0 0,-1 0 0 0 0,1 0 0 0 0,0 0 0 0 0,0-1 0 0 0,-1 1 0 0 0,1 0 0 0 0,0 0 0 0 0,0 0 0 0 0,-1 0 0 0 0,1 0 1 0 0,0 0-1 0 0,0 0 0 0 0,-1 0 0 0 0,1 0 0 0 0,0 0 0 0 0,-1 0 0 0 0,1 0 0 0 0,0 0 0 0 0,0 0 0 0 0,-1 0 0 0 0,1 0 0 0 0,0 0 1 0 0,0 0-1 0 0,-1 1 0 0 0,1-1 0 0 0,0 0 0 0 0,0 0 0 0 0,-1 0 0 0 0,-1 3 18 0 0,0-1 0 0 0,0 0 1 0 0,0 1-1 0 0,1-1 0 0 0,-1 1 0 0 0,1-1 1 0 0,-2 5-1 0 0,0-2 91 0 0,-7 14 49 0 0,1-1 0 0 0,1 1 0 0 0,-7 27 0 0 0,-12 62 140 0 0,-2 7-202 0 0,20-87-50 0 0,-22 49 1 0 0,26-67-46 0 0,-1-1 0 0 0,1 0 0 0 0,-1 0 0 0 0,-1-1 1 0 0,0 0-1 0 0,0 0 0 0 0,0 0 0 0 0,-14 9 0 0 0,6-7 11 0 0,0 0 1 0 0,-1-2-1 0 0,0 0 0 0 0,0 0 0 0 0,-1-2 0 0 0,0 0 0 0 0,0-1 0 0 0,-25 4 1 0 0,-17 0 43 0 0,-69 1 1 0 0,104-9-78 0 0,-829 9 618 0 0,325-10-184 0 0,37 31-444 0 0,293-15 4 0 0,-510 79-219 0 0,625-82 237 0 0,-1-4 0 0 0,0-4 0 0 0,0-3 1 0 0,-159-18-1 0 0,135 4 11 0 0,-115 3 0 0 0,-109 22-86 0 0,122-3 107 0 0,41-2-81 0 0,-287 1 1 0 0,392-11 31 0 0,-101-16-1 0 0,-59-26-121 0 0,-46-26 147 0 0,263 68-37 0 0,-1-1 0 0 0,1 0 0 0 0,-1 0 0 0 0,1-1 0 0 0,0 0 0 0 0,0 0 0 0 0,0 0-1 0 0,1-1 1 0 0,-1 0 0 0 0,1 0 0 0 0,0-1 0 0 0,1 0 0 0 0,0 0 0 0 0,0 0 0 0 0,0-1 0 0 0,0 1 0 0 0,-5-13 0 0 0,-1-1-2 0 0,-1-1-1 0 0,-1 2 1 0 0,-1 0 0 0 0,-17-19-1 0 0,15 19 1 0 0,0-1-1 0 0,2 0 0 0 0,-16-27 0 0 0,26 36 4 0 0,-1 0 0 0 0,2 0 0 0 0,-1 0 1 0 0,2 0-1 0 0,-1-1 0 0 0,2 1 0 0 0,-1-1 1 0 0,1 0-1 0 0,1 1 0 0 0,0-1 0 0 0,4-19 0 0 0,-4 28-15 0 0,1 1-1 0 0,0-1 0 0 0,0 0 0 0 0,0 1 0 0 0,1 0 0 0 0,-1-1 1 0 0,4-3-1 0 0,-4 4 10 0 0,1 0-1 0 0,-1 0 1 0 0,0 1 0 0 0,0-1 0 0 0,0 0 0 0 0,0 0 0 0 0,0 0-1 0 0,-1 0 1 0 0,1 0 0 0 0,0 0 0 0 0,-1 0 0 0 0,1-3-1 0 0,-1 5-114 0 0,42-19-6531 0 0,14-1 4088 0 0,-17 11-757 0 0,56-6 0 0 0,-43 8 532 0 0</inkml:trace>
</inkml:ink>
</file>

<file path=ppt/ink/ink2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43:57.8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90 260 0 0,'0'0'13055'0'0,"-4"-6"-12092"0"0,4 5-867 0 0,0 1 1 0 0,0-1-1 0 0,1 1 0 0 0,-1-1 1 0 0,0 1-1 0 0,1-1 0 0 0,-1 1 1 0 0,0-1-1 0 0,1 1 0 0 0,-1 0 1 0 0,1-1-1 0 0,-1 1 0 0 0,1 0 0 0 0,-1-1 1 0 0,1 1-1 0 0,-1 0 0 0 0,1-1 1 0 0,-1 1-1 0 0,1 0 0 0 0,-1 0 1 0 0,1 0-1 0 0,0 0 0 0 0,-1 0 1 0 0,1 0-1 0 0,-1-1 0 0 0,1 1 1 0 0,-1 0-1 0 0,1 0 0 0 0,0 1 1 0 0,-1-1-1 0 0,1 0 0 0 0,0 0 1 0 0,0 0-152 0 0,84-7 301 0 0,-12 0-237 0 0,-48 6-7 0 0,363-8 49 0 0,-44 0 10 0 0,0-1-93 0 0,516 8 217 0 0,-443-8-15 0 0,-415 10-169 0 0,357-12 632 0 0,-358 12-788 0 0,12-2 708 0 0,-7 0-837 0 0,-6-1-1679 0 0,-3 3 1253 0 0,0-1 0 0 0,-1 1 0 0 0,1 0 1 0 0,0 0-1 0 0,0 0 0 0 0,0 0 0 0 0,0 1 0 0 0,-5 0 0 0 0,-35 13-5049 0 0,6-3 1472 0 0</inkml:trace>
</inkml:ink>
</file>

<file path=ppt/ink/ink2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44:17.8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105 650 756 0 0,'0'0'2266'0'0,"-7"-10"-1794"0"0,-20-28 823 0 0,11 12 798 0 0,14 22-1677 0 0,0 0-1 0 0,-1 0 0 0 0,1 0 1 0 0,-1 1-1 0 0,-4-5 1 0 0,6 7-277 0 0,-1 0 0 0 0,1 0 0 0 0,-1 0 0 0 0,1 0 0 0 0,-1 0 1 0 0,0 0-1 0 0,1 1 0 0 0,-1-1 0 0 0,0 1 0 0 0,0-1 0 0 0,1 1 0 0 0,-1 0 1 0 0,0-1-1 0 0,0 1 0 0 0,-3 0 0 0 0,3-1 618 0 0,2 1-733 0 0,0 0-1 0 0,0 0 0 0 0,0 0 1 0 0,0 0-1 0 0,0 1 1 0 0,0-1-1 0 0,0 0 1 0 0,0 0-1 0 0,0 0 1 0 0,0 0-1 0 0,0 0 1 0 0,0 0-1 0 0,0 0 0 0 0,0 0 1 0 0,0 1-1 0 0,0-1 1 0 0,0 0-1 0 0,0 0 1 0 0,0 0-1 0 0,0 0 1 0 0,0 0-1 0 0,0 0 1 0 0,0 0-1 0 0,0 0 0 0 0,-1 0 1 0 0,1 0-1 0 0,0 1 1 0 0,0-1-1 0 0,0 0 1 0 0,0 0-1 0 0,0 0 1 0 0,0 0-1 0 0,0 0 0 0 0,0 0 1 0 0,0 0-1 0 0,0 0 1 0 0,0 0-1 0 0,-1 0 1 0 0,1 0-1 0 0,0 0 1 0 0,0 0-1 0 0,0 0 1 0 0,0 0-1 0 0,0 0 0 0 0,0 0 1 0 0,0 0-1 0 0,0 0 1 0 0,-1 0-1 0 0,1 0 1 0 0,0 0-1 0 0,0 0 1 0 0,0 0-1 0 0,0 0 0 0 0,0 0 1 0 0,0 0-1 0 0,0 0 1 0 0,0 0-1 0 0,0 0 1 0 0,-1 0-1 0 0,1 0 1 0 0,1 6 36 0 0,0 0 1 0 0,0 0 0 0 0,0 0-1 0 0,1 0 1 0 0,-1 0-1 0 0,2 0 1 0 0,-1 0 0 0 0,1 0-1 0 0,5 9 1 0 0,6 6 326 0 0,17 21 1 0 0,-29-39-337 0 0,16 19 114 0 0,2 0-1 0 0,1-2 0 0 0,0 0 0 0 0,2-1 1 0 0,28 19-1 0 0,-11-13-5 0 0,1-2 1 0 0,63 27-1 0 0,-88-44-95 0 0,0 0 0 0 0,0-2 0 0 0,0 0 0 0 0,1-1 0 0 0,0-1 0 0 0,-1 0 0 0 0,1-1 0 0 0,0-1 0 0 0,0 0 0 0 0,0-2 0 0 0,-1 0 0 0 0,1-1 0 0 0,31-9 0 0 0,53-21 5 0 0,164-80 0 0 0,237-174 258 0 0,31-16-53 0 0,-467 270-232 0 0,133-73 336 0 0,-161 78 155 0 0,-25 17-117 0 0,-10 10-351 0 0,-3 1-65 0 0,0 0 1 0 0,1 0-1 0 0,-1 0 1 0 0,0 0-1 0 0,1 0 0 0 0,-1 0 1 0 0,0-1-1 0 0,1 1 1 0 0,-1 0-1 0 0,0 0 1 0 0,1 0-1 0 0,-1 0 1 0 0,0-1-1 0 0,1 1 1 0 0,-1 0-1 0 0,0 0 1 0 0,0-1-1 0 0,1 1 1 0 0,-1 0-1 0 0,0-1 1 0 0,0 1-1 0 0,0 0 1 0 0,1 0-1 0 0,-1-1 1 0 0,0 1-1 0 0,0 0 1 0 0,0-1-1 0 0,0 1 1 0 0,0 0-1 0 0,0-1 1 0 0,0 1-1 0 0,1-1 1 0 0,-1 0-52 0 0,-10 6-1238 0 0,9-3 1109 0 0,-1 0 0 0 0,0-1 1 0 0,1 1-1 0 0,-1 0 1 0 0,0-1-1 0 0,0 0 0 0 0,0 1 1 0 0,0-1-1 0 0,0 0 1 0 0,0 0-1 0 0,0 0 0 0 0,0-1 1 0 0,-1 1-1 0 0,1 0 0 0 0,0-1 1 0 0,-1 1-1 0 0,-2-1 1 0 0,1 0-639 0 0,0-1 0 0 0,1 1 1 0 0,-1-1-1 0 0,0 0 1 0 0,0 0-1 0 0,0-1 1 0 0,1 1-1 0 0,-1-1 0 0 0,1 0 1 0 0,-5-3-1 0 0,-7-4-3293 0 0</inkml:trace>
</inkml:ink>
</file>

<file path=ppt/ink/ink2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44:19.9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527 95 5024 0 0,'0'0'5464'0'0,"-8"-12"-4794"0"0,-26-37-106 0 0,32 47-512 0 0,0 0 0 0 0,1 0-1 0 0,-1 0 1 0 0,0 0 0 0 0,0 0-1 0 0,-1 1 1 0 0,1-1 0 0 0,0 1-1 0 0,0-1 1 0 0,-1 1 0 0 0,1 0-1 0 0,-1 0 1 0 0,1 0 0 0 0,-1 0-1 0 0,0 0 1 0 0,1 1 0 0 0,-1-1 0 0 0,0 1-1 0 0,-2-1 1 0 0,-7 0 157 0 0,-4-2 5 0 0,1 1 0 0 0,-1 1 1 0 0,1 1-1 0 0,-1 0 1 0 0,1 0-1 0 0,-1 2 1 0 0,1 0-1 0 0,-27 8 1 0 0,17-3-50 0 0,1 1 0 0 0,1 2 0 0 0,-1 0 0 0 0,-34 22-1 0 0,48-26-91 0 0,0 1 0 0 0,0 0-1 0 0,0 1 1 0 0,1 0-1 0 0,-13 16 1 0 0,18-20-63 0 0,0 1 1 0 0,1 0-1 0 0,0 0 0 0 0,0 0 1 0 0,1 0-1 0 0,-1 1 1 0 0,1-1-1 0 0,0 0 0 0 0,0 1 1 0 0,1 0-1 0 0,0-1 0 0 0,0 1 1 0 0,0 11-1 0 0,1-14-7 0 0,0 1-1 0 0,1-1 0 0 0,0 0 1 0 0,-1 0-1 0 0,1 0 1 0 0,1 1-1 0 0,-1-1 1 0 0,0 0-1 0 0,1 0 1 0 0,-1-1-1 0 0,1 1 0 0 0,0 0 1 0 0,0-1-1 0 0,0 1 1 0 0,0-1-1 0 0,1 1 1 0 0,-1-1-1 0 0,1 0 0 0 0,3 3 1 0 0,7 3 94 0 0,-1 0 1 0 0,28 12-1 0 0,-38-19-79 0 0,78 35 321 0 0,-10-5 184 0 0,114 68 0 0 0,-173-92-490 0 0,1 1 1 0 0,-1 0-1 0 0,0 1 1 0 0,13 15 0 0 0,-21-21-24 0 0,-1 0-1 0 0,1 1 1 0 0,-1-1 0 0 0,1 1 0 0 0,-1 0 0 0 0,0 0 0 0 0,-1 0 0 0 0,1 0-1 0 0,0 0 1 0 0,-1 0 0 0 0,0 0 0 0 0,0 0 0 0 0,-1 1 0 0 0,1-1 0 0 0,-1 0-1 0 0,0 1 1 0 0,0-1 0 0 0,-1 7 0 0 0,0-7 4 0 0,0-1 0 0 0,0 0-1 0 0,0 1 1 0 0,-1-1 0 0 0,0 0 0 0 0,1 0-1 0 0,-1 0 1 0 0,-1 0 0 0 0,1 0 0 0 0,0-1-1 0 0,-1 1 1 0 0,1-1 0 0 0,-1 1 0 0 0,-3 2-1 0 0,-1 0-88 0 0,-1 1-1 0 0,0-1 0 0 0,-1 0 1 0 0,-9 4-1 0 0,7-5-267 0 0,0 0 0 0 0,0-1 0 0 0,-1 0-1 0 0,1-1 1 0 0,0 0 0 0 0,-1-1 0 0 0,-22 0 0 0 0,26-1-351 0 0,0-1 1 0 0,0 0-1 0 0,0 0 1 0 0,0-1 0 0 0,0 0-1 0 0,0-1 1 0 0,0 1-1 0 0,1-2 1 0 0,-1 1 0 0 0,1-1-1 0 0,0 0 1 0 0,-9-7-1 0 0,-14-17-4365 0 0</inkml:trace>
</inkml:ink>
</file>

<file path=ppt/ink/ink2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44:20.4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1 276 4316 0 0,'0'0'7062'0'0,"11"-12"-5908"0"0,39-42-65 0 0,-45 49-942 0 0,0 1-1 0 0,-1 0 0 0 0,2 0 1 0 0,-1 0-1 0 0,1 0 0 0 0,-1 1 1 0 0,1 0-1 0 0,11-4 1 0 0,-2 1 110 0 0,302-109 1736 0 0,-273 101-1938 0 0,-8 3-293 0 0,38-7-1 0 0,-56 15-785 0 0,0 1 0 0 0,20 0 0 0 0,-37 2 765 0 0,1 0-1 0 0,0 0 1 0 0,0 0-1 0 0,0 0 1 0 0,-1 1-1 0 0,1-1 0 0 0,0 1 1 0 0,-1-1-1 0 0,1 1 1 0 0,0 0-1 0 0,-1-1 1 0 0,3 3-1 0 0,-3-2-76 0 0,0-1 0 0 0,0 1 0 0 0,0 0 0 0 0,-1 0 0 0 0,1 0 0 0 0,0 0 0 0 0,-1 0 0 0 0,1 0 0 0 0,0 0 0 0 0,-1 0 0 0 0,0 0 0 0 0,1 0 0 0 0,-1 0 0 0 0,0 0 0 0 0,1 1 0 0 0,0 13-4081 0 0</inkml:trace>
  <inkml:trace contextRef="#ctx0" brushRef="#br0" timeOffset="1">864 358 8565 0 0,'0'0'4720'0'0,"13"-3"-3342"0"0,-4 0-1100 0 0,19-4 589 0 0,27-11 0 0 0,10-2-303 0 0,118-22 1 0 0,-166 39-901 0 0,0 1 1 0 0,0 1 0 0 0,0 0 0 0 0,25 3-1 0 0,-41-2 218 0 0,0 0-1 0 0,-1 0 1 0 0,1 0-1 0 0,0 0 1 0 0,0 1-1 0 0,-1-1 1 0 0,1 0-1 0 0,0 0 0 0 0,0 1 1 0 0,-1-1-1 0 0,1 0 1 0 0,0 1-1 0 0,-1-1 1 0 0,1 1-1 0 0,0-1 0 0 0,-1 1 1 0 0,1-1-1 0 0,-1 1 1 0 0,1-1-1 0 0,-1 1 1 0 0,1 0-1 0 0,-1-1 0 0 0,1 2 1 0 0,0 12-4725 0 0,-4-10 1869 0 0,-7-1-919 0 0</inkml:trace>
</inkml:ink>
</file>

<file path=ppt/ink/ink2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44:20.6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 1 3768 0 0,'0'0'13368'0'0,"-2"7"-12964"0"0,1-1-327 0 0,-1-1 1 0 0,1 1-1 0 0,0-1 0 0 0,1 1 0 0 0,-1 0 0 0 0,1 0 0 0 0,0-1 1 0 0,1 1-1 0 0,-1 0 0 0 0,3 9 0 0 0,40 166 683 0 0,10 35-2006 0 0,-39-161-3029 0 0,-14-55 4144 0 0,0 1 0 0 0,0-1 1 0 0,0 0-1 0 0,0 0 0 0 0,0 1 1 0 0,0-1-1 0 0,0 0 0 0 0,0 0 0 0 0,0 0 1 0 0,0 1-1 0 0,1-1 0 0 0,-1 0 1 0 0,0 0-1 0 0,0 0 0 0 0,0 1 0 0 0,0-1 1 0 0,0 0-1 0 0,0 0 0 0 0,1 0 1 0 0,-1 0-1 0 0,0 1 0 0 0,0-1 0 0 0,0 0 1 0 0,1 0-1 0 0,-1 0 0 0 0,0 0 0 0 0,0 0 1 0 0,0 0-1 0 0,1 0 0 0 0,-1 0 1 0 0,0 0-1 0 0,0 1 0 0 0,0-1 0 0 0,1 0 1 0 0,-1 0-1 0 0,0 0 0 0 0,0 0 1 0 0,0 0-1 0 0,1 0 0 0 0,-1 0 0 0 0,0 0 1 0 0,0-1-1 0 0,1 1 0 0 0,-1 0 0 0 0,0 0 1 0 0,0 0-1 0 0,0 0 0 0 0,1 0 1 0 0,-1 0-1 0 0,0 0 0 0 0,0 0 0 0 0,0-1 1 0 0,0 1-1 0 0,1 0 0 0 0,-1 0 1 0 0,0 0-1 0 0,0 0 0 0 0,0-1 0 0 0,0 1 1 0 0,0 0-1 0 0,1 0 0 0 0,-1 0 1 0 0,0-1-1 0 0,5-15-5131 0 0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40:08.5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3 238 7585 0 0,'0'0'2435'0'0,"-1"-16"-552"0"0,0-52-95 0 0,1 63-1562 0 0,0 1 0 0 0,0-1 1 0 0,1 0-1 0 0,0 1 0 0 0,0-1 1 0 0,0 0-1 0 0,0 1 0 0 0,1-1 1 0 0,0 1-1 0 0,0 0 0 0 0,0-1 1 0 0,4-5-1 0 0,-2 5 25 0 0,0-2-73 0 0,1 1 1 0 0,0 1 0 0 0,0-1 0 0 0,0 1 0 0 0,1 0 0 0 0,-1 0 0 0 0,1 0 0 0 0,0 1 0 0 0,1 0 0 0 0,-1 0 0 0 0,1 1 0 0 0,0-1 0 0 0,0 1-1 0 0,0 1 1 0 0,0 0 0 0 0,10-2 0 0 0,0 0 48 0 0,0 2-1 0 0,0 0 1 0 0,1 1-1 0 0,-1 0 0 0 0,35 5 1 0 0,-32-1-71 0 0,-1 1 0 0 0,1 1 0 0 0,-1 0-1 0 0,0 2 1 0 0,-1 0 0 0 0,25 14 0 0 0,-22-9 1 0 0,0 1-1 0 0,-1 0 1 0 0,0 2 0 0 0,32 31 0 0 0,-41-34-83 0 0,0 0 1 0 0,-1 1-1 0 0,0 0 0 0 0,-1 1 1 0 0,-1 0-1 0 0,0 0 0 0 0,11 29 1 0 0,-15-32-36 0 0,-1-1 1 0 0,0 1-1 0 0,0 0 1 0 0,-2 1 0 0 0,1-1-1 0 0,-1 0 1 0 0,-1 0-1 0 0,0 1 1 0 0,-1-1 0 0 0,0 0-1 0 0,0 0 1 0 0,-5 14-1 0 0,3-15-17 0 0,-1-1 0 0 0,0 0 0 0 0,0 0-1 0 0,-1 0 1 0 0,-1-1 0 0 0,1 0 0 0 0,-1 0 0 0 0,-1 0-1 0 0,1-1 1 0 0,-1 1 0 0 0,0-2 0 0 0,-1 1 0 0 0,0-1-1 0 0,-10 6 1 0 0,6-4-105 0 0,1-2 0 0 0,-1 1 0 0 0,-1-2 0 0 0,1 1 0 0 0,-1-2 0 0 0,0 0-1 0 0,0 0 1 0 0,0-1 0 0 0,-26 2 0 0 0,35-5-75 0 0,-1 0 0 0 0,1 0 0 0 0,-1-1 0 0 0,1 1 0 0 0,-1-1 1 0 0,1 0-1 0 0,0 0 0 0 0,-1 0 0 0 0,-4-3 0 0 0,8 4 43 0 0,0-1 1 0 0,0 1-1 0 0,0-1 1 0 0,0 0 0 0 0,0 1-1 0 0,0-1 1 0 0,0 0-1 0 0,1 0 1 0 0,-1 0-1 0 0,0 0 1 0 0,0 0-1 0 0,1 0 1 0 0,-1 0 0 0 0,1 0-1 0 0,-1 0 1 0 0,0-1-1 0 0,1 0-107 0 0,0 1-1 0 0,-1-1 1 0 0,1 1-1 0 0,0-1 1 0 0,0 1-1 0 0,1-1 1 0 0,-1 0-1 0 0,0 1 1 0 0,0-1-1 0 0,1 1 0 0 0,-1 0 1 0 0,1-1-1 0 0,-1 1 1 0 0,1-1-1 0 0,1-2 1 0 0,0 1-761 0 0,1-1 0 0 0,0 1 0 0 0,0 0 0 0 0,0 0 0 0 0,0 0 0 0 0,0 0 0 0 0,8-5 0 0 0,16-12-4104 0 0</inkml:trace>
</inkml:ink>
</file>

<file path=ppt/ink/ink2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44:21.0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9897 0 0,'0'0'7439'0'0,"8"13"-7034"0"0,2 0-312 0 0,-6-7-64 0 0,1 1 1 0 0,-1-1-1 0 0,0 1 0 0 0,0 0 1 0 0,-1 0-1 0 0,0 1 0 0 0,0-1 0 0 0,0 1 1 0 0,1 9-1 0 0,2 10-48 0 0,26 101-176 0 0,-28-115-442 0 0,1 0 0 0 0,1 0 0 0 0,0-1 0 0 0,0 1 0 0 0,2-1 0 0 0,-1-1 0 0 0,12 14 0 0 0,-17-22 291 0 0,0-1-235 0 0,0 0 1 0 0,0 0 0 0 0,0 0 0 0 0,0 0 0 0 0,0 0-1 0 0,0-1 1 0 0,0 1 0 0 0,1-1 0 0 0,-1 1 0 0 0,4 0 0 0 0,12 0-4929 0 0</inkml:trace>
</inkml:ink>
</file>

<file path=ppt/ink/ink2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44:21.2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77 9701 0 0,'0'0'6392'0'0,"4"16"-6033"0"0,1 5-249 0 0,-1-3-16 0 0,1-1 0 0 0,0 0 0 0 0,12 23 0 0 0,-11-26-59 0 0,2-1 0 0 0,-1-1 0 0 0,2 1 1 0 0,-1-1-1 0 0,2-1 0 0 0,-1 0 1 0 0,2 0-1 0 0,0-1 0 0 0,0 0 1 0 0,13 8-1 0 0,-17-13-2 0 0,0 1-1 0 0,1-2 1 0 0,0 1 0 0 0,0-1 0 0 0,1-1 0 0 0,-1 0-1 0 0,1 0 1 0 0,-1 0 0 0 0,1-1 0 0 0,0 0 0 0 0,0-1 0 0 0,0 0-1 0 0,0 0 1 0 0,0-1 0 0 0,0 0 0 0 0,0-1 0 0 0,14-2-1 0 0,-18 1 8 0 0,0 1 0 0 0,0-1 0 0 0,0 1-1 0 0,-1-1 1 0 0,1-1 0 0 0,-1 1 0 0 0,0-1 0 0 0,0 1-1 0 0,0-1 1 0 0,0 0 0 0 0,0-1 0 0 0,0 1 0 0 0,-1-1-1 0 0,6-7 1 0 0,-5 6 28 0 0,-1-1-1 0 0,0 0 1 0 0,-1 0 0 0 0,1 0-1 0 0,-1 0 1 0 0,0 0 0 0 0,-1 0-1 0 0,1 0 1 0 0,-1-1 0 0 0,0-9-1 0 0,-1 4-5 0 0,0 0-1 0 0,-1 0 1 0 0,0 0 0 0 0,-1 0-1 0 0,-1 0 1 0 0,1 1-1 0 0,-2-1 1 0 0,0 1-1 0 0,0 0 1 0 0,-1 0-1 0 0,-12-19 1 0 0,11 20-89 0 0,-1 1 1 0 0,-1 0 0 0 0,0 0-1 0 0,0 1 1 0 0,0 0 0 0 0,-11-7-1 0 0,14 11-299 0 0,-1 0 1 0 0,1 1-1 0 0,-1-1 0 0 0,0 2 0 0 0,1-1 0 0 0,-1 1 0 0 0,-1-1 1 0 0,1 2-1 0 0,0-1 0 0 0,0 1 0 0 0,-1 0 0 0 0,-8-1 0 0 0,15 2 36 0 0,-1 0 0 0 0,0 1-1 0 0,1-1 1 0 0,-1 0-1 0 0,0 0 1 0 0,1 0 0 0 0,-1 1-1 0 0,0-1 1 0 0,1 0-1 0 0,-1 0 1 0 0,0 1 0 0 0,1-1-1 0 0,-1 1 1 0 0,1-1-1 0 0,-1 1 1 0 0,1-1 0 0 0,-1 1-1 0 0,1-1 1 0 0,-1 1-1 0 0,1-1 1 0 0,-1 1-1 0 0,1-1 1 0 0,0 1 0 0 0,-1 0-1 0 0,1-1 1 0 0,0 1-1 0 0,-1 1 1 0 0,1 7-4654 0 0</inkml:trace>
</inkml:ink>
</file>

<file path=ppt/ink/ink2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44:21.6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89 9973 0 0,'0'0'2649'0'0,"15"-6"-1588"0"0,53-21-85 0 0,-40 16-674 0 0,1 3 0 0 0,0 0 0 0 0,0 2 1 0 0,38-4-1 0 0,-36 6-283 0 0,0 0-204 0 0,1 1-1 0 0,-1 1 1 0 0,34 3 0 0 0,-63-1 49 0 0,-1 0 0 0 0,0 0 0 0 0,0 1 0 0 0,1-1 0 0 0,-1 1 0 0 0,0-1 0 0 0,0 1 0 0 0,0-1 0 0 0,0 1 0 0 0,0-1 0 0 0,0 1 0 0 0,0 0 0 0 0,0 0 0 0 0,2 1 0 0 0,-3-2 6 0 0,0 0 1 0 0,0 1 0 0 0,1-1-1 0 0,-1 0 1 0 0,0 1-1 0 0,0-1 1 0 0,0 0 0 0 0,0 1-1 0 0,0-1 1 0 0,1 0 0 0 0,-1 1-1 0 0,0-1 1 0 0,0 0 0 0 0,0 1-1 0 0,0-1 1 0 0,0 1 0 0 0,0-1-1 0 0,0 0 1 0 0,0 1 0 0 0,0-1-1 0 0,0 0 1 0 0,-1 1-1 0 0,1-1 1 0 0,0 1 0 0 0,0-1-1 0 0,0 0 1 0 0,0 1 0 0 0,0-1-1 0 0,-1 0 1 0 0,1 0 0 0 0,0 1-1 0 0,0-1 1 0 0,-1 0 0 0 0,1 1-1 0 0,0-1 1 0 0,0 0 0 0 0,-1 0-1 0 0,1 1 1 0 0,0-1-1 0 0,-1 0 1 0 0,1 0 0 0 0,0 0-1 0 0,-1 0 1 0 0,1 1 0 0 0,0-1-1 0 0,-1 0 1 0 0,0 0 0 0 0,-6 3-2646 0 0</inkml:trace>
</inkml:ink>
</file>

<file path=ppt/ink/ink2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44:21.9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7809 0 0,'0'0'9953'0'0,"4"16"-9409"0"0,29 105 333 0 0,-10-27-1111 0 0,11 104 0 0 0,-33-189-55 0 0,10 52-1214 0 0,-10-55 714 0 0,1 0 1 0 0,0 0 0 0 0,0 0 0 0 0,1 0 0 0 0,-1-1 0 0 0,1 1 0 0 0,6 7 0 0 0,-2-6-3360 0 0,6-6-994 0 0</inkml:trace>
  <inkml:trace contextRef="#ctx0" brushRef="#br0" timeOffset="1">470 8 8885 0 0,'0'0'9782'0'0,"7"17"-9458"0"0,-1 0-263 0 0,7 16 52 0 0,11 45 0 0 0,46 188-1685 0 0,-62-223 396 0 0,-7-31-574 0 0,1 0 1 0 0,1 0-1 0 0,8 24 0 0 0,-6-26-2665 0 0</inkml:trace>
</inkml:ink>
</file>

<file path=ppt/ink/ink2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44:22.4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1 214 6005 0 0,'0'0'7364'0'0,"13"-9"-6498"0"0,-1 0-641 0 0,0 1-1 0 0,22-11 1 0 0,-30 18-181 0 0,0 0 1 0 0,0 1-1 0 0,0-1 1 0 0,0 1 0 0 0,0 0-1 0 0,0-1 1 0 0,0 2-1 0 0,0-1 1 0 0,0 0 0 0 0,0 1-1 0 0,0 0 1 0 0,0 0-1 0 0,0 0 1 0 0,0 0 0 0 0,0 1-1 0 0,-1 0 1 0 0,1-1-1 0 0,5 5 1 0 0,0-1 55 0 0,17 8 48 0 0,0 2 1 0 0,-1 1-1 0 0,-1 0 0 0 0,-1 2 1 0 0,0 1-1 0 0,-2 1 0 0 0,0 1 0 0 0,-1 0 1 0 0,28 41-1 0 0,-39-48-116 0 0,-1 0-1 0 0,0 1 1 0 0,-1 0 0 0 0,8 22 0 0 0,-12-27-21 0 0,-1-1 1 0 0,0 1 0 0 0,0-1-1 0 0,-1 1 1 0 0,0 0 0 0 0,0 0 0 0 0,-1-1-1 0 0,-3 20 1 0 0,2-25-12 0 0,0 0 0 0 0,0 0 0 0 0,0 0 0 0 0,-1 0 0 0 0,0 0 0 0 0,1 0 0 0 0,-2-1 0 0 0,1 1 0 0 0,0 0 0 0 0,-1-1 0 0 0,1 0 0 0 0,-1 0 0 0 0,-4 4 0 0 0,2-3-121 0 0,0 1-1 0 0,-1-1 1 0 0,0-1-1 0 0,0 1 1 0 0,0-1-1 0 0,0 0 1 0 0,-12 3 0 0 0,9-3-466 0 0,0 0 1 0 0,0-1 0 0 0,0-1 0 0 0,-1 1 0 0 0,1-2 0 0 0,-1 1 0 0 0,1-1 0 0 0,-1-1 0 0 0,1 0-1 0 0,0 0 1 0 0,-18-5 0 0 0,1-5-3836 0 0</inkml:trace>
  <inkml:trace contextRef="#ctx0" brushRef="#br0" timeOffset="1">241 132 10225 0 0,'0'0'3632'0'0,"80"-81"-2544"0"0,-47 64-256 0 0,4 5-408 0 0,7 3-231 0 0,1 1-193 0 0,2 6-69 0 0,0 0-3 0 0,-2 2-260 0 0,-6 4-360 0 0,-2 4-268 0 0,-7 4-492 0 0,-4 2-860 0 0,-11-2-1924 0 0,-2 2-1693 0 0</inkml:trace>
</inkml:ink>
</file>

<file path=ppt/ink/ink2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44:22.7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1 295 9157 0 0,'0'0'4608'0'0,"17"-3"-3530"0"0,114-18 723 0 0,244-9-1509 0 0,-337 29-690 0 0,-31 0 202 0 0,-4 2-56 0 0,1-1-1 0 0,0-1 1 0 0,0 1-1 0 0,0 0 1 0 0,-1-1 0 0 0,1 0-1 0 0,0 0 1 0 0,0 0 0 0 0,-1 0-1 0 0,4-3 1 0 0,-6 4 98 0 0,-1 0 0 0 0,0 0-1 0 0,1-1 1 0 0,-1 1 0 0 0,0 0 0 0 0,1-1 0 0 0,-1 1-1 0 0,0 0 1 0 0,0-1 0 0 0,1 1 0 0 0,-1-1 0 0 0,0 1 0 0 0,0 0-1 0 0,0-1 1 0 0,0 1 0 0 0,0-1 0 0 0,0 1 0 0 0,1-1-1 0 0,-1 1 1 0 0,0 0 0 0 0,0-1 0 0 0,0 1 0 0 0,0-1 0 0 0,0 1-1 0 0,-1-1 1 0 0,1 1 0 0 0,0-1 0 0 0,-2-4-4043 0 0</inkml:trace>
  <inkml:trace contextRef="#ctx0" brushRef="#br0" timeOffset="1">324 1 7765 0 0,'0'0'8923'0'0,"4"12"-8053"0"0,24 84 416 0 0,-11-36-1615 0 0,-2 0 0 0 0,-3 1-1 0 0,4 69 1 0 0,-15-118-227 0 0,6 51-2420 0 0,-6-56 1046 0 0,1-1 1 0 0,-1 1-1 0 0,6 11 1 0 0</inkml:trace>
</inkml:ink>
</file>

<file path=ppt/ink/ink2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44:23.1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1 225 7401 0 0,'0'0'1279'0'0,"11"-15"-345"0"0,-1-1-694 0 0,-3 7-73 0 0,-1-1-1 0 0,1 1 1 0 0,0 0 0 0 0,1 0-1 0 0,0 1 1 0 0,1 0 0 0 0,-1 1 0 0 0,19-12-1 0 0,-2 4 275 0 0,1 1-1 0 0,1 1 1 0 0,0 2-1 0 0,1 1 0 0 0,0 1 1 0 0,30-6-1 0 0,-16 8-27 0 0,1 1 0 0 0,0 2 0 0 0,64 3 0 0 0,-100 1-393 0 0,0 0 0 0 0,0 1 0 0 0,0 0-1 0 0,0 0 1 0 0,-1 1 0 0 0,1 0-1 0 0,0 0 1 0 0,-1 0 0 0 0,8 5-1 0 0,-12-6-27 0 0,0 1-1 0 0,1-1 0 0 0,-1 1 1 0 0,0 0-1 0 0,0 0 0 0 0,0 0 1 0 0,0 0-1 0 0,0 0 0 0 0,-1 0 1 0 0,1 0-1 0 0,-1 0 0 0 0,1 1 1 0 0,-1-1-1 0 0,0 1 0 0 0,0-1 1 0 0,0 1-1 0 0,0-1 0 0 0,-1 1 1 0 0,1 0-1 0 0,-1 0 0 0 0,1-1 1 0 0,-1 1-1 0 0,0 0 0 0 0,0-1 0 0 0,0 5 1 0 0,-2 1 13 0 0,1-1 0 0 0,-1 0 0 0 0,0 0 0 0 0,0 0 0 0 0,-1 0 0 0 0,0-1 0 0 0,0 1 0 0 0,-1-1 0 0 0,0 1 0 0 0,0-1 0 0 0,0 0 0 0 0,-6 5 0 0 0,-9 10 114 0 0,-39 32 0 0 0,45-42-76 0 0,-51 40 46 0 0,36-30 202 0 0,1 1-1 0 0,-44 47 1 0 0,70-68-273 0 0,-1 1 1 0 0,1-1 0 0 0,0 1 0 0 0,0 0 0 0 0,0-1 0 0 0,0 1 0 0 0,0 0-1 0 0,0 0 1 0 0,0 0 0 0 0,0 0 0 0 0,1 0 0 0 0,-1 0 0 0 0,1 0-1 0 0,-1 0 1 0 0,1 0 0 0 0,0 0 0 0 0,0 0 0 0 0,0 0 0 0 0,0 0-1 0 0,0 0 1 0 0,0 0 0 0 0,1 2 0 0 0,0-1-7 0 0,0-1 0 0 0,0 0 0 0 0,1 0-1 0 0,-1 0 1 0 0,0 0 0 0 0,1-1 0 0 0,-1 1 0 0 0,1 0 0 0 0,0-1 0 0 0,0 1-1 0 0,-1-1 1 0 0,1 1 0 0 0,0-1 0 0 0,0 0 0 0 0,0 0 0 0 0,0 1 0 0 0,1-2-1 0 0,2 2 1 0 0,9 3-22 0 0,0-2 0 0 0,0 0 0 0 0,0 0 0 0 0,1-1 0 0 0,-1-1 0 0 0,0-1 0 0 0,1 0 0 0 0,-1-1 0 0 0,1 0 0 0 0,-1-1 0 0 0,14-4 0 0 0,6-3-661 0 0,-1-1 0 0 0,0-2 0 0 0,43-21-1 0 0,-50 19-857 0 0,-1-2 1 0 0,-1 0-1 0 0,0-1 0 0 0,23-22 0 0 0,-17 12-1504 0 0</inkml:trace>
</inkml:ink>
</file>

<file path=ppt/ink/ink2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44:23.4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387 103 756 0 0,'0'0'13572'0'0,"-9"12"-12669"0"0,-27 45-155 0 0,33-51-660 0 0,0-1 0 0 0,1 1 0 0 0,0 0 0 0 0,0 0 0 0 0,0 1 0 0 0,1-1 0 0 0,0 0 0 0 0,0 0 0 0 0,0 1 0 0 0,1-1 0 0 0,0 1 0 0 0,0-1 0 0 0,1 0 0 0 0,0 1 1 0 0,0-1-1 0 0,3 8 0 0 0,-2-5-5 0 0,2-1 0 0 0,-1 1 0 0 0,1-1 0 0 0,0 0 0 0 0,1 0 0 0 0,-1-1 1 0 0,2 1-1 0 0,-1-1 0 0 0,1 0 0 0 0,0 0 0 0 0,1-1 0 0 0,-1 0 0 0 0,1 0 0 0 0,1-1 1 0 0,-1 1-1 0 0,15 6 0 0 0,-9-5 7 0 0,-1-1 0 0 0,2 0 1 0 0,-1-1-1 0 0,1-1 0 0 0,-1 0 1 0 0,1-1-1 0 0,0 0 0 0 0,1-1 0 0 0,27 0 1 0 0,-34-2-67 0 0,-1 0 1 0 0,0-1-1 0 0,0 0 1 0 0,1 0-1 0 0,-1-1 1 0 0,0 0-1 0 0,0 0 1 0 0,0-1-1 0 0,-1 0 1 0 0,1 0-1 0 0,-1 0 0 0 0,1-1 1 0 0,-1 0-1 0 0,0 0 1 0 0,-1-1-1 0 0,1 1 1 0 0,-1-1-1 0 0,0-1 1 0 0,0 1-1 0 0,0-1 1 0 0,-1 0-1 0 0,0 0 1 0 0,0 0-1 0 0,0 0 1 0 0,-1-1-1 0 0,0 1 0 0 0,0-1 1 0 0,-1 0-1 0 0,3-9 1 0 0,-3 5-75 0 0,-1-1-1 0 0,1 1 1 0 0,-2 0 0 0 0,0 0-1 0 0,0 0 1 0 0,-1 0 0 0 0,0 0 0 0 0,-1 0-1 0 0,0 0 1 0 0,-1 0 0 0 0,0 0-1 0 0,-1 1 1 0 0,0-1 0 0 0,-1 1 0 0 0,0 0-1 0 0,0 1 1 0 0,-1-1 0 0 0,0 1-1 0 0,-1 0 1 0 0,0 0 0 0 0,-1 1 0 0 0,1 0-1 0 0,-1 0 1 0 0,-1 1 0 0 0,0 0-1 0 0,0 1 1 0 0,0 0 0 0 0,-1 0 0 0 0,0 1-1 0 0,0 0 1 0 0,0 0 0 0 0,-19-4-1 0 0,0 2-472 0 0,0 1 0 0 0,0 2-1 0 0,-55-1 1 0 0,-84 12-2909 0 0,66 5 83 0 0,-40 6-1819 0 0</inkml:trace>
</inkml:ink>
</file>

<file path=ppt/ink/ink2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44:23.9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292 1390 1148 0 0,'-14'4'951'0'0,"-6"1"-44"0"0,-6 3 1042 0 0,-34 5 1 0 0,25-7-603 0 0,16-4-538 0 0,1 1 0 0 0,0 1-1 0 0,-1 1 1 0 0,1 0-1 0 0,-17 9 1 0 0,35-14-713 0 0,-1 0 1 0 0,1 0 0 0 0,-1 0-1 0 0,0 1 1 0 0,1-1-1 0 0,-1 0 1 0 0,1 1-1 0 0,-1-1 1 0 0,1 0 0 0 0,-1 1-1 0 0,1-1 1 0 0,-1 0-1 0 0,1 1 1 0 0,0-1-1 0 0,-1 1 1 0 0,1-1 0 0 0,0 1-1 0 0,-1-1 1 0 0,1 1-1 0 0,0-1 1 0 0,-1 2-1 0 0,1-1-31 0 0,0-1-1 0 0,1 0 0 0 0,-1 1 1 0 0,0-1-1 0 0,0 0 0 0 0,1 1 1 0 0,-1-1-1 0 0,0 0 0 0 0,1 1 0 0 0,-1-1 1 0 0,0 0-1 0 0,1 1 0 0 0,-1-1 1 0 0,1 0-1 0 0,-1 0 0 0 0,0 0 1 0 0,1 1-1 0 0,-1-1 0 0 0,1 0 0 0 0,-1 0 1 0 0,1 0-1 0 0,34 6 1300 0 0,-29-6-1217 0 0,23 3 166 0 0,0-3 0 0 0,0 0 0 0 0,1-1 0 0 0,32-7 0 0 0,117-30-75 0 0,-164 34-209 0 0,906-244 627 0 0,-446 116-595 0 0,368-91-18 0 0,7 30-102 0 0,-16 50-4 0 0,52-11 310 0 0,-550 85-129 0 0,539-98 1380 0 0,-394 95-1195 0 0,-399 60-306 0 0,-73 10-153 0 0,-1 0 1 0 0,1 0 0 0 0,12-5-1 0 0,-21 7 138 0 0,0 0-1 0 0,0 0 0 0 0,0-1 1 0 0,0 1-1 0 0,0 0 0 0 0,0 0 0 0 0,0 0 1 0 0,0 0-1 0 0,0 0 0 0 0,0 0 1 0 0,0 0-1 0 0,0 0 0 0 0,0 0 0 0 0,0 0 1 0 0,0 0-1 0 0,0 0 0 0 0,0 0 1 0 0,0 0-1 0 0,0 0 0 0 0,0 0 0 0 0,0 0 1 0 0,0 0-1 0 0,0 0 0 0 0,0 0 1 0 0,0 0-1 0 0,0 0 0 0 0,0 0 1 0 0,0 0-1 0 0,0 0 0 0 0,0 0 0 0 0,0 0 1 0 0,0 0-1 0 0,0-1 0 0 0,0 1 1 0 0,0 0-1 0 0,0 0 0 0 0,0 0 0 0 0,0 0 1 0 0,0 0-1 0 0,0 0 0 0 0,0 0 1 0 0,0 0-1 0 0,0 0 0 0 0,0 0 0 0 0,0 0 1 0 0,0 0-1 0 0,0 0 0 0 0,0 0 1 0 0,0 0-1 0 0,0 0 0 0 0,0 0 1 0 0,0 0-1 0 0,0 0 0 0 0,0 0 0 0 0,0 0 1 0 0,0 0-1 0 0,0 0 0 0 0,0 0 1 0 0,0 0-1 0 0,0 0 0 0 0,0 0 0 0 0,0 0 1 0 0,1 0-1 0 0,-1 0 0 0 0,-7-2-493 0 0,-7 0-45 0 0,-166 12-7825 0 0,118-3 3403 0 0,-29 0-1540 0 0</inkml:trace>
</inkml:ink>
</file>

<file path=ppt/ink/ink2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44:25.3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62 1552 0 0,'0'0'11808'0'0,"5"-9"-11429"0"0,17-29 47 0 0,-22 38-375 0 0,0-1-1 0 0,1 0 0 0 0,-1 0 1 0 0,1 0-1 0 0,-1 0 0 0 0,1 0 1 0 0,0 1-1 0 0,-1-1 0 0 0,1 0 1 0 0,0 1-1 0 0,0-1 0 0 0,-1 0 0 0 0,1 1 1 0 0,0-1-1 0 0,0 1 0 0 0,0-1 1 0 0,0 1-1 0 0,0 0 0 0 0,0-1 1 0 0,0 1-1 0 0,0 0 0 0 0,0-1 1 0 0,0 1-1 0 0,0 0 0 0 0,0 0 1 0 0,1 0-1 0 0,-1 0-15 0 0,0 1 1 0 0,-1-1-1 0 0,1 0 1 0 0,0 1-1 0 0,-1-1 1 0 0,1 0-1 0 0,-1 1 0 0 0,1-1 1 0 0,-1 1-1 0 0,1-1 1 0 0,-1 1-1 0 0,1-1 0 0 0,-1 1 1 0 0,1-1-1 0 0,-1 1 1 0 0,0-1-1 0 0,1 1 1 0 0,-1 0-1 0 0,0-1 0 0 0,1 1 1 0 0,-1 0-1 0 0,0-1 1 0 0,0 1-1 0 0,1 1 1 0 0,0 20 494 0 0,-1 0 0 0 0,0 0 0 0 0,-7 36 0 0 0,4-40-465 0 0,1 1 0 0 0,1-1 0 0 0,0 1 0 0 0,2-1 0 0 0,4 37 0 0 0,-4-49-54 0 0,1-1-1 0 0,0 1 0 0 0,0-1 1 0 0,0 0-1 0 0,1 1 0 0 0,0-1 1 0 0,0 0-1 0 0,0 0 0 0 0,0-1 1 0 0,1 1-1 0 0,0-1 0 0 0,6 6 1 0 0,-3-4 6 0 0,-1-2-1 0 0,1 1 1 0 0,0-1 0 0 0,1 0-1 0 0,-1 0 1 0 0,1 0 0 0 0,-1-1 0 0 0,10 2-1 0 0,-2-2 9 0 0,0 0-1 0 0,0 0 1 0 0,0-2-1 0 0,0 0 0 0 0,0 0 1 0 0,1-2-1 0 0,-1 0 0 0 0,0 0 1 0 0,16-5-1 0 0,-14 2-19 0 0,0-2-1 0 0,-1 0 0 0 0,0-1 1 0 0,0 0-1 0 0,0-1 1 0 0,-1-1-1 0 0,0-1 0 0 0,-1 0 1 0 0,0 0-1 0 0,15-16 1 0 0,9-14 24 0 0,63-83-1 0 0,-49 55 40 0 0,-52 68-68 0 0,7-9 111 0 0,1 0 1 0 0,0 1-1 0 0,0 0 0 0 0,14-11 0 0 0,-21 18-77 0 0,1 0 0 0 0,-1-1 0 0 0,1 1 0 0 0,0 0 0 0 0,0 0 0 0 0,-1 0 0 0 0,1 1 0 0 0,0-1 0 0 0,0 0 0 0 0,0 1 0 0 0,0-1 0 0 0,0 1 0 0 0,0 0 0 0 0,0-1 0 0 0,0 1 0 0 0,0 0 0 0 0,0 0 0 0 0,0 1 0 0 0,0-1 0 0 0,0 0 0 0 0,0 0 0 0 0,0 1 0 0 0,0 0 0 0 0,0-1 0 0 0,0 1 0 0 0,-1 0 0 0 0,1 0 0 0 0,0 0 0 0 0,0 0 0 0 0,-1 0 0 0 0,1 0 0 0 0,-1 0 0 0 0,3 3 0 0 0,3 4 35 0 0,0 1 0 0 0,-1-1 0 0 0,0 1 0 0 0,0 1 0 0 0,-1-1 0 0 0,0 1-1 0 0,5 17 1 0 0,19 76 363 0 0,-27-91-379 0 0,24 95-246 0 0,53 138 1 0 0,-77-238-174 0 0,0-3-136 0 0,0 1 0 0 0,0-1-1 0 0,-1 1 1 0 0,0-1-1 0 0,0 1 1 0 0,1 9 0 0 0,-3-14-77 0 0,0 1 1 0 0,0-1 0 0 0,0 1-1 0 0,0-1 1 0 0,0 0 0 0 0,0 0-1 0 0,0 1 1 0 0,0-1 0 0 0,0 0-1 0 0,0 0 1 0 0,0 0 0 0 0,0 0-1 0 0,0 0 1 0 0,-1 0 0 0 0,1-1-1 0 0,0 1 1 0 0,0 0 0 0 0,-1-1-1 0 0,-15-5-5488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36:06.0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60 64 636 0 0,'0'0'5753'0'0,"13"1"-3805"0"0,4 2-1368 0 0,-5-1 304 0 0,0 0-1 0 0,24-1 1 0 0,-35-1-755 0 0,0 0 0 0 0,-1 0 0 0 0,1 0 0 0 0,0 0 0 0 0,-1 0 0 0 0,1 0 0 0 0,0-1 0 0 0,0 1-1 0 0,-1 0 1 0 0,1-1 0 0 0,0 1 0 0 0,-1 0 0 0 0,1-1 0 0 0,0 1 0 0 0,-1-1 0 0 0,1 1 0 0 0,-1-1 0 0 0,1 1 0 0 0,-1-1 0 0 0,1 1 0 0 0,-1-1 0 0 0,1 0 0 0 0,-1 1 0 0 0,0-1 0 0 0,1 0 0 0 0,-1 1 0 0 0,0-1 0 0 0,0 0 0 0 0,1 1 0 0 0,-1-1 0 0 0,0 0 0 0 0,0 0 0 0 0,0 1 0 0 0,0-1 0 0 0,0 0 0 0 0,0 0 0 0 0,0-1 0 0 0,0 1 13 0 0,0-1 1 0 0,0 0-1 0 0,0 0 0 0 0,-1 1 1 0 0,1-1-1 0 0,-1 0 1 0 0,1 1-1 0 0,-1-1 1 0 0,1 0-1 0 0,-1 1 1 0 0,0-1-1 0 0,0 1 0 0 0,0-1 1 0 0,0 1-1 0 0,-2-3 1 0 0,-1 1 1 0 0,0 0 0 0 0,0 1 0 0 0,-1-1 0 0 0,1 1 0 0 0,-1 0 0 0 0,0 0 0 0 0,1 0 0 0 0,-1 0 0 0 0,0 1 1 0 0,0 0-1 0 0,0 0 0 0 0,0 1 0 0 0,0-1 0 0 0,0 1 0 0 0,0 0 0 0 0,0 0 0 0 0,-8 2 0 0 0,10-2-130 0 0,0 1 0 0 0,0 0 1 0 0,0-1-1 0 0,0 1 0 0 0,0 0 0 0 0,1 1 0 0 0,-1-1 0 0 0,0 1 0 0 0,0-1 0 0 0,1 1 0 0 0,-1 0 0 0 0,1 0 0 0 0,-1 0 1 0 0,1 0-1 0 0,0 0 0 0 0,0 0 0 0 0,0 1 0 0 0,0-1 0 0 0,0 1 0 0 0,1-1 0 0 0,-1 1 0 0 0,1 0 0 0 0,0 0 0 0 0,-1-1 1 0 0,1 1-1 0 0,0 0 0 0 0,1 0 0 0 0,-1 0 0 0 0,0 5 0 0 0,1-5-15 0 0,0 0 1 0 0,0 0-1 0 0,0 0 1 0 0,0 1-1 0 0,0-1 1 0 0,1 0-1 0 0,-1 0 1 0 0,1 0-1 0 0,0 0 1 0 0,0 0-1 0 0,0 0 1 0 0,1 0-1 0 0,-1 0 1 0 0,1 0-1 0 0,2 4 0 0 0,0-3-2 0 0,0 0-1 0 0,0 1 0 0 0,1-1 1 0 0,-1-1-1 0 0,1 1 0 0 0,0-1 1 0 0,9 5-1 0 0,-7-3-522 0 0,1-1 0 0 0,0 0 0 0 0,0-1 0 0 0,0 1 0 0 0,0-2 0 0 0,1 1 0 0 0,0-1 0 0 0,-1 0 0 0 0,1-1 1 0 0,0 0-1 0 0,0-1 0 0 0,16 0 0 0 0,-23-1 94 0 0,-1 1 1 0 0,0 0-1 0 0,1-1 1 0 0,-1 1-1 0 0,1-1 1 0 0,-1 1 0 0 0,0-1-1 0 0,1 0 1 0 0,-1 1-1 0 0,0-1 1 0 0,1 0-1 0 0,-1 0 1 0 0,0 0-1 0 0,0 0 1 0 0,0 0 0 0 0,1-2-1 0 0,0 0-159 0 0,0 0 0 0 0,0 0 0 0 0,0 0 0 0 0,0 0 0 0 0,-1-1 0 0 0,2-5 0 0 0,4-23 682 0 0,-5 4 5262 0 0,-1 25-4516 0 0,-1 2-477 0 0,0 0-1 0 0,0 0 1 0 0,0 0-1 0 0,0 0 1 0 0,0 0-1 0 0,0 0 1 0 0,1 0 0 0 0,-1 0-1 0 0,0 0 1 0 0,1 0-1 0 0,-1 0 1 0 0,1 0-1 0 0,-1 0 1 0 0,1 0-1 0 0,-1 0 1 0 0,1 0-1 0 0,0 0 1 0 0,0 0-1 0 0,-1 1 1 0 0,2-2-1 0 0,-1 2-240 0 0,0-1 0 0 0,1 1-1 0 0,-1 0 1 0 0,0 0 0 0 0,0-1-1 0 0,0 1 1 0 0,1 0 0 0 0,-1 0-1 0 0,0 0 1 0 0,0 0-1 0 0,0 1 1 0 0,1-1 0 0 0,-1 0-1 0 0,0 0 1 0 0,0 1 0 0 0,0-1-1 0 0,0 1 1 0 0,2 0-1 0 0,9 5 152 0 0,-1 0 0 0 0,0 1 0 0 0,14 12 0 0 0,-6-5-237 0 0,-18-13-26 0 0,0-1 1 0 0,0 1 0 0 0,0 0 0 0 0,0 0 0 0 0,0-1 0 0 0,0 1-1 0 0,0-1 1 0 0,1 1 0 0 0,-1-1 0 0 0,0 0 0 0 0,0 1 0 0 0,1-1 0 0 0,-1 0-1 0 0,0 0 1 0 0,1 0 0 0 0,-1 0 0 0 0,0 0 0 0 0,0 0 0 0 0,1 0-1 0 0,-1 0 1 0 0,0-1 0 0 0,1 1 0 0 0,-1 0 0 0 0,0-1 0 0 0,0 1-1 0 0,0-1 1 0 0,1 0 0 0 0,-1 1 0 0 0,0-1 0 0 0,1-1 0 0 0,3-2 34 0 0,-1 0 0 0 0,1-1 1 0 0,-1 0-1 0 0,0 0 1 0 0,4-7-1 0 0,-5 7 48 0 0,0 1 0 0 0,1-1 0 0 0,0 1 0 0 0,4-5 0 0 0,-7 8-94 0 0,0 1 0 0 0,0-1-1 0 0,0 1 1 0 0,0-1 0 0 0,1 1 0 0 0,-1 0-1 0 0,0 0 1 0 0,0-1 0 0 0,0 1 0 0 0,0 0-1 0 0,1 0 1 0 0,-1 0 0 0 0,0 0 0 0 0,0 0-1 0 0,0 0 1 0 0,1 1 0 0 0,-1-1 0 0 0,0 0-1 0 0,0 1 1 0 0,2 0 0 0 0,25 12-270 0 0,-20-8 164 0 0,29 16-1235 0 0,-27-15 213 0 0,0 0 0 0 0,1 0 0 0 0,0-1 0 0 0,17 5 0 0 0,-18-7-839 0 0,0-1 0 0 0,1-1 0 0 0,-1 0 1 0 0,14 0-1 0 0,-6-1-2051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36:09.0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25 335 1048 0 0,'0'0'5162'0'0,"-4"-13"-2783"0"0,-11-43-1032 0 0,13 47-863 0 0,1 0 1 0 0,-1 0-1 0 0,2 0 0 0 0,0-1 0 0 0,0 1 0 0 0,0 0 1 0 0,1 0-1 0 0,0 0 0 0 0,4-13 0 0 0,1 5 366 0 0,0 0 0 0 0,1 1-1 0 0,12-21 1 0 0,-15 30-574 0 0,-1 1 1 0 0,1 0-1 0 0,1 0 0 0 0,-1 0 0 0 0,1 1 1 0 0,8-9-1 0 0,-9 11-200 0 0,0 1 0 0 0,-1-1 0 0 0,1 1 1 0 0,0 0-1 0 0,0 0 0 0 0,0 0 0 0 0,0 1 0 0 0,0-1 1 0 0,1 1-1 0 0,-1 0 0 0 0,0 0 0 0 0,5 0 0 0 0,-6 1-61 0 0,3-1 77 0 0,0 0 0 0 0,1 1-1 0 0,-1 0 1 0 0,10 1 0 0 0,-14 0-58 0 0,0-1 0 0 0,0 1-1 0 0,0 0 1 0 0,0 0 0 0 0,0-1-1 0 0,0 1 1 0 0,-1 0 0 0 0,1 1-1 0 0,0-1 1 0 0,-1 0 0 0 0,1 0-1 0 0,0 1 1 0 0,-1-1 0 0 0,0 1-1 0 0,1-1 1 0 0,-1 1 0 0 0,2 2-1 0 0,2 6 107 0 0,0-1 0 0 0,0 1 0 0 0,-1-1 0 0 0,-1 1 0 0 0,5 18-1 0 0,5 54 129 0 0,-9-53-253 0 0,8 33-1 0 0,22 36-1033 0 0,-31-92 173 0 0,3-17-8419 0 0,-4 5 5237 0 0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40:08.7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119 232 5969 0 0,'0'0'1687'0'0,"16"-8"-243"0"0,5-3-847 0 0,-5 3 142 0 0,1-1 0 0 0,-1-1 0 0 0,19-15 0 0 0,-31 22-438 0 0,-1 1 0 0 0,0-1 0 0 0,0 0 0 0 0,0 0-1 0 0,0-1 1 0 0,0 1 0 0 0,-1-1 0 0 0,0 1 0 0 0,0-1 0 0 0,0 0 0 0 0,2-4-1 0 0,-3 6-171 0 0,-1-1-1 0 0,1 1 0 0 0,-1 0 0 0 0,1 0 0 0 0,-1 0 1 0 0,0-1-1 0 0,0 1 0 0 0,0 0 0 0 0,0 0 0 0 0,0 0 0 0 0,-1-1 1 0 0,1 1-1 0 0,-1 0 0 0 0,1 0 0 0 0,-1 0 0 0 0,0 0 1 0 0,0 0-1 0 0,0 0 0 0 0,0 0 0 0 0,0 0 0 0 0,0 0 0 0 0,-1 0 1 0 0,-1-2-1 0 0,-4-2 59 0 0,1 0 0 0 0,-2 0 1 0 0,1 0-1 0 0,-1 1 0 0 0,0 0 1 0 0,0 1-1 0 0,0-1 0 0 0,-1 2 0 0 0,1-1 1 0 0,-1 1-1 0 0,0 1 0 0 0,0-1 1 0 0,0 1-1 0 0,0 1 0 0 0,-1 0 0 0 0,1 0 1 0 0,0 1-1 0 0,-1 0 0 0 0,1 1 1 0 0,-10 1-1 0 0,15-1-159 0 0,0 0 1 0 0,0 0-1 0 0,0 1 0 0 0,0-1 1 0 0,0 1-1 0 0,1 0 1 0 0,-1 0-1 0 0,0 0 0 0 0,1 0 1 0 0,0 1-1 0 0,-1 0 1 0 0,1-1-1 0 0,0 1 0 0 0,1 0 1 0 0,-1 1-1 0 0,0-1 1 0 0,1 0-1 0 0,-4 6 0 0 0,5-6-29 0 0,0-1-1 0 0,0 0 0 0 0,0 1 0 0 0,0-1 0 0 0,1 1 0 0 0,-1-1 0 0 0,1 1 0 0 0,-1-1 0 0 0,1 1 0 0 0,0-1 1 0 0,0 1-1 0 0,0-1 0 0 0,0 1 0 0 0,1 0 0 0 0,-1-1 0 0 0,0 1 0 0 0,1-1 0 0 0,0 1 0 0 0,0-1 0 0 0,0 0 1 0 0,0 1-1 0 0,0-1 0 0 0,0 0 0 0 0,1 0 0 0 0,-1 1 0 0 0,1-1 0 0 0,-1 0 0 0 0,1 0 0 0 0,0-1 0 0 0,3 4 1 0 0,4 1 3 0 0,1 0 1 0 0,-1-1 0 0 0,1 1 0 0 0,1-2-1 0 0,-1 0 1 0 0,1 0 0 0 0,0-1 0 0 0,12 3-1 0 0,19 6 42 0 0,-7 2 321 0 0,-1 1 1 0 0,0 2-1 0 0,51 35 1 0 0,-78-47-589 0 0,0-1 1 0 0,0 1-1 0 0,1-1 1 0 0,0-1-1 0 0,-1 1 1 0 0,1-1-1 0 0,1-1 1 0 0,-1 1-1 0 0,0-1 1 0 0,15 1-1 0 0,-22-3 29 0 0,1 0-1 0 0,-1-1 0 0 0,1 1 1 0 0,-1 0-1 0 0,0-1 1 0 0,1 1-1 0 0,-1-1 1 0 0,0 0-1 0 0,1 1 1 0 0,-1-1-1 0 0,0 0 1 0 0,0 0-1 0 0,1 0 1 0 0,-1 0-1 0 0,0 0 0 0 0,0 0 1 0 0,0 0-1 0 0,0 0 1 0 0,0 0-1 0 0,-1-1 1 0 0,1 1-1 0 0,1-2 1 0 0,1-3-1833 0 0,-1 0 1 0 0,1 0 0 0 0,-1 0 0 0 0,2-8 0 0 0,2-17-6109 0 0</inkml:trace>
</inkml:ink>
</file>

<file path=ppt/ink/ink3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44:26.3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0 128 8961 0 0,'0'0'6761'0'0,"20"-8"-5829"0"0,2-3-701 0 0,-4 2-59 0 0,1 0 1 0 0,0 2-1 0 0,0 0 1 0 0,33-6-1 0 0,349-44 533 0 0,-230 51-3404 0 0,-166 6 2405 0 0,-5 0 209 0 0,0 0 0 0 0,0 0 0 0 0,0 0 1 0 0,1 0-1 0 0,-1 0 0 0 0,0 0 0 0 0,0 0 0 0 0,1 0 0 0 0,-1 0 0 0 0,0 0 0 0 0,0 0 0 0 0,1 0 0 0 0,-1 0 0 0 0,0 0 0 0 0,0 0 0 0 0,0 0 0 0 0,1 0 0 0 0,-1 0 0 0 0,0 0 0 0 0,0 0 0 0 0,1 1 0 0 0,-1-1 0 0 0,0 0 0 0 0,0 0 0 0 0,0 0 0 0 0,1 0 0 0 0,-1 0 0 0 0,0 1 0 0 0,0-1 0 0 0,0 0 0 0 0,0 0 0 0 0,0 0 0 0 0,1 1 0 0 0,-1-1 0 0 0,0 0 0 0 0,0 0 0 0 0,0 0 0 0 0,0 1 0 0 0,0-1 0 0 0,0 0 0 0 0,0 0 0 0 0,0 1 0 0 0,0-1 0 0 0,0 0 0 0 0,0 0 0 0 0,0 1 1 0 0,0-1-1 0 0,0 0 0 0 0,0 0 0 0 0,0 1 0 0 0,0-1 0 0 0,0 0 0 0 0,0 0 0 0 0,0 0 0 0 0,0 1 0 0 0,-1-1 0 0 0,1 1-272 0 0,-1 0 0 0 0,0 0 0 0 0,1 0 1 0 0,-1 0-1 0 0,0 0 0 0 0,0 0 0 0 0,0 0 0 0 0,0-1 0 0 0,0 1 1 0 0,0 0-1 0 0,0-1 0 0 0,-2 2 0 0 0,-24 7-4088 0 0</inkml:trace>
</inkml:ink>
</file>

<file path=ppt/ink/ink3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44:26.8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60 3756 0 0,'0'0'10061'0'0,"15"7"-8841"0"0,-1-1-943 0 0,-6-2-146 0 0,-1 0 0 0 0,1 0 1 0 0,0-1-1 0 0,1 0 0 0 0,-1-1 1 0 0,0 0-1 0 0,1 0 1 0 0,-1-1-1 0 0,1 0 0 0 0,15 0 1 0 0,41-8 801 0 0,89-20 0 0 0,-41 5-620 0 0,220-22-2709 0 0,-327 44-582 0 0,-10 2 1034 0 0,-17 4-1116 0 0,-18 3-940 0 0</inkml:trace>
</inkml:ink>
</file>

<file path=ppt/ink/ink3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44:29.5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35 0 2552 0 0,'0'0'13138'0'0,"4"16"-12603"0"0,12 55-73 0 0,-13-55-295 0 0,-2 0 0 0 0,0 0-1 0 0,0 0 1 0 0,-2 0 0 0 0,0 0 0 0 0,-6 30 0 0 0,2-14-83 0 0,-17 106 219 0 0,10-69-2078 0 0,1-1-5136 0 0,9-58 2211 0 0</inkml:trace>
</inkml:ink>
</file>

<file path=ppt/ink/ink3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44:29.9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52 72 4364 0 0,'0'0'5371'0'0,"13"-10"-4742"0"0,44-30 187 0 0,-53 37-679 0 0,0 1 0 0 0,-1 0-1 0 0,1-1 1 0 0,0 1 0 0 0,1 1-1 0 0,-1-1 1 0 0,0 0 0 0 0,0 1-1 0 0,1 0 1 0 0,-1 0 0 0 0,1 1-1 0 0,-1-1 1 0 0,1 1 0 0 0,-1 0-1 0 0,10 0 1 0 0,3 1 220 0 0,-14-1-328 0 0,-1 0 1 0 0,0 0-1 0 0,1 0 0 0 0,-1 1 1 0 0,1-1-1 0 0,-1 1 0 0 0,0-1 1 0 0,0 1-1 0 0,1 0 1 0 0,-1 0-1 0 0,0 0 0 0 0,0 0 1 0 0,0 0-1 0 0,0 0 0 0 0,0 1 1 0 0,0-1-1 0 0,0 1 1 0 0,2 2-1 0 0,-2-1-1 0 0,0 0 1 0 0,0-1-1 0 0,-1 1 0 0 0,1 0 1 0 0,-1 0-1 0 0,0 0 1 0 0,0 1-1 0 0,0-1 0 0 0,0 0 1 0 0,0 0-1 0 0,-1 1 1 0 0,1 2-1 0 0,-1 3 15 0 0,0 0 1 0 0,0 0-1 0 0,-1-1 1 0 0,-1 1-1 0 0,1-1 0 0 0,-1 1 1 0 0,-1-1-1 0 0,1 1 0 0 0,-7 10 1 0 0,-8 11 13 0 0,-2-1 0 0 0,-2 0 1 0 0,0-2-1 0 0,-31 30 0 0 0,19-20 77 0 0,-31 43 0 0 0,60-75-59 0 0,1-1 0 0 0,0 1 0 0 0,0 0 0 0 0,0 0 0 0 0,1 0 0 0 0,0 1 0 0 0,0-1 0 0 0,0 0 0 0 0,1 1 0 0 0,0 0 0 0 0,0-1 0 0 0,-1 8 0 0 0,3-12-34 0 0,-1 0 1 0 0,0 0-1 0 0,1 1 1 0 0,-1-1-1 0 0,1 0 1 0 0,-1 0-1 0 0,1 1 1 0 0,0-1-1 0 0,-1 0 1 0 0,1 0-1 0 0,0 0 1 0 0,0 0-1 0 0,0 0 1 0 0,0 0 0 0 0,0 0-1 0 0,0 0 1 0 0,0-1-1 0 0,0 1 1 0 0,0 0-1 0 0,0 0 1 0 0,1-1-1 0 0,-1 1 1 0 0,0-1-1 0 0,0 1 1 0 0,1-1-1 0 0,-1 0 1 0 0,2 1 0 0 0,6 1 107 0 0,1 0 0 0 0,14 2 0 0 0,-19-4-115 0 0,38 5 32 0 0,0-3 1 0 0,64-4-1 0 0,-90 0-286 0 0,0 0 1 0 0,1-2-1 0 0,17-5 0 0 0,-26 6-722 0 0,0 0 0 0 0,-1 0 1 0 0,0-1-1 0 0,1 0 0 0 0,-2-1 0 0 0,1 0 0 0 0,11-9 1 0 0,-9 4-3107 0 0,2-8-1276 0 0</inkml:trace>
</inkml:ink>
</file>

<file path=ppt/ink/ink3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44:30.2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22 3756 0 0,'0'0'8653'0'0,"38"-22"-14953"0"0,-24 22 1131 0 0</inkml:trace>
</inkml:ink>
</file>

<file path=ppt/ink/ink3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44:30.4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 5897 0 0,'0'0'10464'0'0,"13"-1"-9775"0"0,-4 0-562 0 0,-5 1-92 0 0,-1-1 0 0 0,0 0 0 0 0,1 1 0 0 0,-1 0 0 0 0,1 0 0 0 0,-1 0 1 0 0,0 0-1 0 0,1 0 0 0 0,-1 1 0 0 0,0 0 0 0 0,1-1 0 0 0,-1 1 0 0 0,0 0 1 0 0,0 1-1 0 0,0-1 0 0 0,1 1 0 0 0,-1-1 0 0 0,-1 1 0 0 0,1 0 1 0 0,0 0-1 0 0,0 0 0 0 0,3 4 0 0 0,21 29 443 0 0,42 71 0 0 0,12 45-252 0 0,-48-86-216 0 0,-22-44-28 0 0,2 4-142 0 0,0 1 0 0 0,10 30 0 0 0,-23-54 46 0 0,1 1 1 0 0,0-1-1 0 0,-1 0 0 0 0,1 1 1 0 0,-1-1-1 0 0,0 1 0 0 0,1 0 1 0 0,-1-1-1 0 0,0 1 0 0 0,-1 2 1 0 0,1-4 22 0 0,-1 0 1 0 0,1 0 0 0 0,0-1 0 0 0,-1 1 0 0 0,1 0 0 0 0,-1-1-1 0 0,1 1 1 0 0,-1 0 0 0 0,1-1 0 0 0,-1 1 0 0 0,1 0 0 0 0,-1-1-1 0 0,0 1 1 0 0,1-1 0 0 0,-1 1 0 0 0,0-1 0 0 0,1 1 0 0 0,-1-1-1 0 0,0 0 1 0 0,0 1 0 0 0,1-1 0 0 0,-1 0 0 0 0,0 0 0 0 0,0 1-1 0 0,0-1 1 0 0,0 0 0 0 0,1 0 0 0 0,-1 0 0 0 0,0 0 0 0 0,0 0-1 0 0,-1 0 1 0 0,-8 0-1610 0 0,0-1 0 0 0,-18-2 0 0 0,5-5-2663 0 0</inkml:trace>
</inkml:ink>
</file>

<file path=ppt/ink/ink3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44:30.6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1 191 5108 0 0,'0'0'5663'0'0,"15"-11"-4550"0"0,53-39 90 0 0,-48 36-548 0 0,1 1 0 0 0,1 1 1 0 0,0 1-1 0 0,0 1 0 0 0,46-14 1 0 0,-67 23-643 0 0,41-11-137 0 0,0 2 0 0 0,1 2 0 0 0,0 1 0 0 0,1 3 0 0 0,-1 1 0 0 0,67 4 0 0 0,-108-1-56 0 0,24 4-922 0 0,-11 4-4490 0 0</inkml:trace>
</inkml:ink>
</file>

<file path=ppt/ink/ink3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44:32.4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 29 116 0 0,'0'0'4598'0'0,"0"-2"-4184"0"0,0 0-232 0 0,-1-1 0 0 0,1 1 1 0 0,0 0-1 0 0,-1 0 0 0 0,0 0 0 0 0,1 0 1 0 0,-1 0-1 0 0,0-1 0 0 0,0 2 0 0 0,-2-5 3111 0 0,-6 21-2834 0 0,6-11-393 0 0,1 0 1 0 0,1 0-1 0 0,-1 1 1 0 0,1-1 0 0 0,0 0-1 0 0,0 1 1 0 0,0-1-1 0 0,0 1 1 0 0,1 0-1 0 0,0-1 1 0 0,0 1 0 0 0,0-1-1 0 0,0 1 1 0 0,2 7-1 0 0,-1-10-28 0 0,0-1-1 0 0,0 0 0 0 0,0 0 0 0 0,0 0 0 0 0,0 0 0 0 0,0 0 0 0 0,0 0 0 0 0,0 0 1 0 0,0 0-1 0 0,1 0 0 0 0,-1 0 0 0 0,0-1 0 0 0,1 1 0 0 0,-1-1 0 0 0,0 1 0 0 0,1-1 1 0 0,-1 1-1 0 0,2-1 0 0 0,32 7 316 0 0,-24-6-313 0 0,40 4 16 0 0,1-2 1 0 0,68-4-1 0 0,-29-1 1 0 0,112-3-29 0 0,-201 5-9 0 0,1 0-1 0 0,-1-1 1 0 0,0 1 0 0 0,0-1-1 0 0,1 1 1 0 0,-1-1 0 0 0,0 0-1 0 0,0 1 1 0 0,0-1-1 0 0,0-1 1 0 0,0 1 0 0 0,0 0-1 0 0,0 0 1 0 0,0-1 0 0 0,0 1-1 0 0,-1-1 1 0 0,1 1-1 0 0,1-3 1 0 0,3-3-6 0 0,-1 0-1 0 0,0-1 1 0 0,5-10 0 0 0,1-1-96 0 0,12 41-8303 0 0,-14-15 5641 0 0</inkml:trace>
</inkml:ink>
</file>

<file path=ppt/ink/ink3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44:33.0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1332 0 0,'0'0'5652'0'0,"2"2"-5339"0"0,0 1-225 0 0,1 0 0 0 0,0-1-1 0 0,-1 1 1 0 0,1-1 0 0 0,0 0-1 0 0,0 0 1 0 0,0 0 0 0 0,0 0-1 0 0,6 1 1 0 0,38 13 72 0 0,-21-8 119 0 0,-15-4 60 0 0,1-2 1 0 0,-1 1 0 0 0,1-2 0 0 0,0 1-1 0 0,21-2 1 0 0,-32 0-249 0 0,0-1 0 0 0,0 1 0 0 0,0-1-1 0 0,0 1 1 0 0,0-1 0 0 0,0 1 0 0 0,0-1 0 0 0,0 0 0 0 0,-1 0-1 0 0,1 1 1 0 0,1-2 0 0 0,9-6 220 0 0,2 3-252 0 0,1 1 1 0 0,-1 0 0 0 0,1 1-1 0 0,0 1 1 0 0,0 0 0 0 0,15 0-1 0 0,-2 2-121 0 0,-9-1-1174 0 0,1 1 1 0 0,-1 1-1 0 0,30 6 1 0 0,-31-4-893 0 0,4-1-821 0 0</inkml:trace>
</inkml:ink>
</file>

<file path=ppt/ink/ink3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44:33.5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59 1864 0 0,'0'0'8598'0'0,"3"-3"-8164"0"0,-1 1-340 0 0,0 1 0 0 0,1-1 1 0 0,-1 1-1 0 0,0-1 1 0 0,0 1-1 0 0,1 0 1 0 0,-1 0-1 0 0,1 0 0 0 0,-1 1 1 0 0,1-1-1 0 0,-1 1 1 0 0,1-1-1 0 0,0 1 0 0 0,2 0 1 0 0,374 0 1507 0 0,-377 0-1640 0 0,0 0 1 0 0,1 0-1 0 0,-1 0 0 0 0,0 0 0 0 0,0 0 1 0 0,1-1-1 0 0,-1 1 0 0 0,0-1 1 0 0,0 1-1 0 0,0-1 0 0 0,0 0 1 0 0,0 0-1 0 0,0 0 0 0 0,0 0 1 0 0,0 0-1 0 0,0 0 0 0 0,0-1 0 0 0,0 1 1 0 0,0-1-1 0 0,-1 1 0 0 0,1-1 1 0 0,-1 1-1 0 0,1-1 0 0 0,-1 0 1 0 0,0 0-1 0 0,0 0 0 0 0,0 0 1 0 0,0 0-1 0 0,2-4 0 0 0,-1 1-664 0 0,-12 12-7129 0 0,9-7 7284 0 0,-2 2 0 0 0,-12 1-2221 0 0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40:09.1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12625 0 0,'0'0'10057'0'0,"15"2"-9332"0"0,-8-1-636 0 0,2 0 17 0 0,0 0 0 0 0,0 0 0 0 0,-1 1 0 0 0,1 1 0 0 0,0-1 1 0 0,-1 1-1 0 0,1 1 0 0 0,-1 0 0 0 0,0 0 0 0 0,13 9 0 0 0,9 12 127 0 0,-2 1 1 0 0,0 1-1 0 0,24 32 1 0 0,62 100-789 0 0,-104-142 98 0 0,0 1 0 0 0,13 31 1 0 0,-21-42 88 0 0,1 1 1 0 0,-1-1 0 0 0,0 1-1 0 0,0 0 1 0 0,-1 0-1 0 0,0 0 1 0 0,-1 0 0 0 0,0 0-1 0 0,-1 12 1 0 0,1-17-62 0 0,-1 0 1 0 0,1-1-1 0 0,-1 1 0 0 0,0 0 1 0 0,0-1-1 0 0,0 1 1 0 0,0-1-1 0 0,0 1 0 0 0,-1-1 1 0 0,1 0-1 0 0,-1 1 0 0 0,1-1 1 0 0,-1 0-1 0 0,-2 2 1 0 0,-18 11-4912 0 0</inkml:trace>
</inkml:ink>
</file>

<file path=ppt/ink/ink3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44:35.6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599 1114 844 0 0,'0'0'7007'0'0,"-2"3"-6615"0"0,0-2-322 0 0,1 1 0 0 0,0 0 0 0 0,0 0-1 0 0,0 0 1 0 0,1 0 0 0 0,-1 0 0 0 0,0 0 0 0 0,1 0 0 0 0,-1 1 0 0 0,1-1 0 0 0,0 0 0 0 0,0 0 0 0 0,0 0 0 0 0,0 0 0 0 0,0 0 0 0 0,0 1 0 0 0,0-1 0 0 0,1 0 0 0 0,-1 0-1 0 0,1 0 1 0 0,0 0 0 0 0,-1 0 0 0 0,1 0 0 0 0,0 0 0 0 0,0 0 0 0 0,1 0 0 0 0,1 2 0 0 0,12 15 233 0 0,1-2 0 0 0,0 0 0 0 0,1 0 0 0 0,1-2 0 0 0,28 19 0 0 0,105 55 265 0 0,-121-76-507 0 0,1 0 0 0 0,1-3 1 0 0,-1 0-1 0 0,1-2 0 0 0,44 6 0 0 0,201 21 494 0 0,-176-28-366 0 0,113-7 0 0 0,-163-3-43 0 0,0-3-1 0 0,70-17 0 0 0,96-37-75 0 0,-216 59-69 0 0,14-3 41 0 0,-1-1 1 0 0,0-1-1 0 0,-1 0 0 0 0,1-1 1 0 0,19-13-1 0 0,-25 14 5 0 0,0 0 0 0 0,-1-1 0 0 0,0 0 0 0 0,0 0 1 0 0,0-1-1 0 0,-1 1 0 0 0,0-2 0 0 0,-1 1 0 0 0,7-13 0 0 0,-3 0 20 0 0,8-26-1 0 0,-11 29-71 0 0,1 0-1 0 0,14-27 1 0 0,25-23 212 0 0,-33 51-172 0 0,0 0 0 0 0,-2-1 1 0 0,0-1-1 0 0,10-24 0 0 0,3-16 0 0 0,15-41 43 0 0,-35 85 8 0 0,0 0 0 0 0,-1 1 0 0 0,0-2 0 0 0,1-28 0 0 0,-5 33-71 0 0,1-1 0 0 0,-1 1 1 0 0,-1 0-1 0 0,0 1 0 0 0,0-1 0 0 0,-1 0 0 0 0,-1 1 0 0 0,0-1 1 0 0,0 1-1 0 0,-1 0 0 0 0,-9-13 0 0 0,4 6-19 0 0,-2 1 0 0 0,0 1 0 0 0,-1 0 0 0 0,0 0 0 0 0,-1 1 0 0 0,-22-16 0 0 0,0 4-41 0 0,-67-37 1 0 0,24 24-49 0 0,-125-43 0 0 0,152 62 81 0 0,-125-38-106 0 0,96 42 44 0 0,-151-10 0 0 0,218 25 78 0 0,-222-34 129 0 0,78 8-144 0 0,125 22-24 0 0,-64-6-125 0 0,83 11 129 0 0,-1 0 1 0 0,1 0 0 0 0,0 2-1 0 0,-26 5 1 0 0,8-1 86 0 0,-46 4 0 0 0,16-3-41 0 0,22-2-13 0 0,21-3-49 0 0,1 0 1 0 0,-1 2 0 0 0,-26 8-1 0 0,10 1-24 0 0,-58 30-1 0 0,77-34 39 0 0,0 1 1 0 0,0 1-1 0 0,1 0 0 0 0,1 1 0 0 0,-18 19 0 0 0,-24 31 314 0 0,-68 100 1 0 0,116-150-280 0 0,1 1 0 0 0,1 0 0 0 0,0 0-1 0 0,1 1 1 0 0,-5 19 0 0 0,-12 72 84 0 0,-1 56 138 0 0,20-136-177 0 0,1 0-1 0 0,1 0 1 0 0,0 0-1 0 0,2 1 1 0 0,1-1-1 0 0,2 0 0 0 0,0 0 1 0 0,1-1-1 0 0,2 1 1 0 0,15 39-1 0 0,-12-42-24 0 0,0 0 1 0 0,2-1-1 0 0,0 0 0 0 0,1 0 0 0 0,1-2 1 0 0,1 0-1 0 0,1 0 0 0 0,32 29 0 0 0,-21-27 13 0 0,-1-2 0 0 0,2-1-1 0 0,1-1 1 0 0,0-1 0 0 0,1-2-1 0 0,0-1 1 0 0,1-1 0 0 0,1-2-1 0 0,32 7 1 0 0,22 3 12 0 0,0-4 1 0 0,1-3-1 0 0,117 2 1 0 0,-184-15-303 0 0,0-1 1 0 0,0-1-1 0 0,0 0 1 0 0,0-2-1 0 0,-1 0 1 0 0,1-1-1 0 0,-1-1 1 0 0,0-1-1 0 0,-1 0 1 0 0,32-19-1 0 0,-39 19-269 0 0,7-3-1419 0 0,-1-1 1 0 0,0-1-1 0 0,26-23 0 0 0,-20 11-2223 0 0</inkml:trace>
</inkml:ink>
</file>

<file path=ppt/ink/ink3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45:12.5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56 4820 0 0,'0'0'5169'0'0,"20"-46"-5053"0"0,-12 42 632 0 0,-1 1 1588 0 0,-1 1-1104 0 0</inkml:trace>
</inkml:ink>
</file>

<file path=ppt/ink/ink3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45:14.2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0 520 80 0 0,'0'0'103'0'0,"10"12"-165"0"0,31 36 58 0 0,-39-47 10 0 0,-1 1 0 0 0,0-1-1 0 0,0 1 1 0 0,1-1 0 0 0,-1 0 0 0 0,1 0 0 0 0,-1 0 0 0 0,1 0 0 0 0,-1 0 0 0 0,1 0 0 0 0,0 0 0 0 0,-1 0 0 0 0,1-1 0 0 0,0 1 0 0 0,0-1 0 0 0,0 1 0 0 0,-1-1 0 0 0,1 0-1 0 0,0 0 1 0 0,0 1 0 0 0,0-1 0 0 0,3-1 0 0 0,-2 0 63 0 0,0 0-1 0 0,0 0 0 0 0,0 0 1 0 0,0-1-1 0 0,-1 1 1 0 0,1-1-1 0 0,0 0 0 0 0,4-4 1 0 0,-1 1 97 0 0,-1 1-183 0 0,0 0 0 0 0,0 0 0 0 0,0 0 0 0 0,-1-1 0 0 0,5-5 0 0 0,-7 7 205 0 0,0 1 1 0 0,-1-1-1 0 0,1 1 0 0 0,-1-1 0 0 0,0 0 1 0 0,0 0-1 0 0,0 0 0 0 0,0 1 0 0 0,0-1 1 0 0,0 0-1 0 0,-1 0 0 0 0,1-5 0 0 0,-2 8 174 0 0,-1 0-1 0 0,1 0 0 0 0,0 0 1 0 0,0 0-1 0 0,-1 0 0 0 0,1 1 1 0 0,0-1-1 0 0,0 0 1 0 0,0 1-1 0 0,0-1 0 0 0,-1 1 1 0 0,0 0-1 0 0,-7 3 1435 0 0,8-4-1369 0 0,-1 0-1 0 0,0 1 1 0 0,0-1-1 0 0,1 1 1 0 0,-1 0 0 0 0,0 0-1 0 0,1 0 1 0 0,-1 0 0 0 0,1 0-1 0 0,-1 0 1 0 0,-1 2 590 0 0,0 12 1652 0 0,4-2-2446 0 0,0 1-1 0 0,0-1 1 0 0,2 0 0 0 0,0 1-1 0 0,0-1 1 0 0,8 17 0 0 0,2 6-120 0 0,73 175 333 0 0,-74-189-395 0 0,0 0 0 0 0,1-1 0 0 0,1 0 0 0 0,1-1 0 0 0,1-1 0 0 0,0 0 0 0 0,22 17 0 0 0,-29-29-9 0 0,0 0 0 0 0,1 0 1 0 0,-1-1-1 0 0,2 0 1 0 0,-1-1-1 0 0,1 0 1 0 0,-1-1-1 0 0,1 0 0 0 0,0-1 1 0 0,1 0-1 0 0,-1-1 1 0 0,0 0-1 0 0,1-1 1 0 0,-1 0-1 0 0,15-1 1 0 0,-9-1 29 0 0,-1-1 0 0 0,1-1 1 0 0,-1 0-1 0 0,0-1 1 0 0,0-1-1 0 0,0-1 0 0 0,-1 0 1 0 0,1-1-1 0 0,-2 0 1 0 0,16-11-1 0 0,4-5 42 0 0,61-54 0 0 0,23-38-16 0 0,-67 63-82 0 0,88-82 63 0 0,203-153 1 0 0,-71 102-182 0 0,-188 136 17 0 0,124-54-1 0 0,-69 53-235 0 0,-134 50-1229 0 0,-8 5 559 0 0,-7 4-776 0 0,9-8 1039 0 0,0 0 1 0 0,0 0-1 0 0,0 0 1 0 0,0 0-1 0 0,0-1 1 0 0,0 1-1 0 0,0-1 0 0 0,0 1 1 0 0,-1-1-1 0 0,1 0 1 0 0,-3 0-1 0 0,-7 0-4824 0 0</inkml:trace>
</inkml:ink>
</file>

<file path=ppt/ink/ink3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45:16.6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76 12 92 0 0,'0'0'5651'0'0,"3"0"-5092"0"0,-1 1-483 0 0,-1-1 104 0 0,1 0 1 0 0,-1 0-1 0 0,1 0 0 0 0,-1 0 0 0 0,0-1 0 0 0,1 1 0 0 0,-1 0 0 0 0,5-5 4193 0 0,-27 3-3986 0 0,0 2 128 0 0,11-1-73 0 0,0 1 1 0 0,-16 2-1 0 0,16 1-23 0 0,13 2 9 0 0,16 1-43 0 0,14-2-280 0 0,1-1-1 0 0,0-1 0 0 0,52-5 0 0 0,-59 0-47 0 0,-26 3-37 0 0,1 0 0 0 0,-1-1-1 0 0,1 1 1 0 0,-1-1 0 0 0,1 1 0 0 0,-1-1 0 0 0,1 1 0 0 0,-1-1 0 0 0,0 0 0 0 0,1 0 0 0 0,-1 1 0 0 0,0-1 0 0 0,2-2 0 0 0,-3 3-18 0 0,0-1 0 0 0,0 1 1 0 0,0 0-1 0 0,0-1 1 0 0,0 1-1 0 0,0 0 1 0 0,0 0-1 0 0,0-1 1 0 0,0 1-1 0 0,0 0 1 0 0,0-1-1 0 0,0 1 1 0 0,-1 0-1 0 0,1 0 1 0 0,0-1-1 0 0,0 1 1 0 0,0 0-1 0 0,-1 0 1 0 0,1 0-1 0 0,0-1 1 0 0,0 1-1 0 0,-1 0 1 0 0,1 0-1 0 0,0 0 1 0 0,0 0-1 0 0,-1 0 1 0 0,1-1-1 0 0,0 1 1 0 0,0 0-1 0 0,-1 0 1 0 0,1 0-1 0 0,0 0 1 0 0,-1 0-1 0 0,1 0 1 0 0,0 0-1 0 0,0 0 0 0 0,-1 0 1 0 0,-12-3-5 0 0,-1 2 56 0 0,-1 0 0 0 0,1 0-1 0 0,0 2 1 0 0,-1 0 0 0 0,-16 3-1 0 0,11 4 1 0 0,19-8-61 0 0,0 1 0 0 0,1-1 0 0 0,-1 1 0 0 0,0-1 0 0 0,1 1 0 0 0,-1-1 1 0 0,1 1-1 0 0,-1-1 0 0 0,1 1 0 0 0,-1-1 0 0 0,1 1 0 0 0,-1 0 0 0 0,1-1 0 0 0,0 1 0 0 0,-1 0 0 0 0,1-1 0 0 0,0 1 0 0 0,-1 0 1 0 0,1 0-1 0 0,0-1 0 0 0,0 1 0 0 0,0 0 0 0 0,0 0 0 0 0,0 0 0 0 0,0 1 0 0 0,0-2 16 0 0,1 1 1 0 0,-1 0-1 0 0,1-1 0 0 0,0 1 0 0 0,-1 0 0 0 0,1-1 0 0 0,0 1 1 0 0,0-1-1 0 0,-1 1 0 0 0,1-1 0 0 0,0 0 0 0 0,0 1 1 0 0,0-1-1 0 0,0 0 0 0 0,1 1 0 0 0,17 4 169 0 0,-18-4-163 0 0,12 1 45 0 0,0-1 1 0 0,0 0 0 0 0,0 0 0 0 0,18-3-1 0 0,2 1 333 0 0,-33 1-225 0 0,-19-4-32 0 0,0 1 0 0 0,0 0-1 0 0,0 1 1 0 0,-1 1 0 0 0,-33 3-1 0 0,52-2-133 0 0,0 0-1 0 0,0 0 0 0 0,0 0 0 0 0,0 0 0 0 0,0 0 0 0 0,0 1 1 0 0,0-1-1 0 0,1 0 0 0 0,-1 0 0 0 0,0 1 0 0 0,0-1 1 0 0,0 1-1 0 0,0-1 0 0 0,0 1 0 0 0,0-1 0 0 0,1 1 1 0 0,-1 0-1 0 0,0-1 0 0 0,0 1 0 0 0,1 0 0 0 0,-1 0 0 0 0,1-1 1 0 0,-1 1-1 0 0,1 0 0 0 0,-1 0 0 0 0,1 0 0 0 0,-1 0 1 0 0,1 0-1 0 0,0 0 0 0 0,-1 1 0 0 0,1-2 11 0 0,0 1-1 0 0,0-1 1 0 0,0 0-1 0 0,1 1 1 0 0,-1-1 0 0 0,0 0-1 0 0,0 0 1 0 0,0 1-1 0 0,1-1 1 0 0,-1 0 0 0 0,0 0-1 0 0,0 0 1 0 0,1 1 0 0 0,-1-1-1 0 0,0 0 1 0 0,1 0-1 0 0,-1 0 1 0 0,0 0 0 0 0,1 0-1 0 0,-1 1 1 0 0,0-1-1 0 0,0 0 1 0 0,1 0 0 0 0,-1 0-1 0 0,0 0 1 0 0,1 0-1 0 0,0 0 1 0 0,9 0 92 0 0,-10 0-91 0 0,10 0 24 0 0,105-2-1584 0 0,-40-7-6110 0 0,-59 6 2889 0 0</inkml:trace>
</inkml:ink>
</file>

<file path=ppt/ink/ink3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45:17.4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245 53 156 0 0,'0'0'8071'0'0,"-10"-4"-7239"0"0,-47-16 676 0 0,49 18-854 0 0,0 0 1 0 0,-1 0-1 0 0,0 1 1 0 0,1 0-1 0 0,-1 1 1 0 0,-11 1-1 0 0,7-1-3 0 0,13 0-571 0 0,32 7 299 0 0,-14-5-289 0 0,0 0-1 0 0,0-1 1 0 0,1-1 0 0 0,34-5-1 0 0,-33-3 136 0 0,-20 7-215 0 0,0 1 1 0 0,0 0-1 0 0,1 0 0 0 0,-1 0 0 0 0,0 0 0 0 0,0 0 0 0 0,0-1 0 0 0,1 1 1 0 0,-1 0-1 0 0,0 0 0 0 0,0 0 0 0 0,0-1 0 0 0,0 1 0 0 0,0 0 0 0 0,1 0 1 0 0,-1 0-1 0 0,0-1 0 0 0,0 1 0 0 0,0 0 0 0 0,0 0 0 0 0,0-1 0 0 0,0 1 1 0 0,0 0-1 0 0,0 0 0 0 0,0-1 0 0 0,0 1 0 0 0,0-1-1 0 0,-1 1 1 0 0,1-1-1 0 0,-1 1 0 0 0,1 0 1 0 0,0-1-1 0 0,-1 1 0 0 0,1 0 0 0 0,-1-1 1 0 0,1 1-1 0 0,-1 0 0 0 0,1 0 1 0 0,-1 0-1 0 0,1-1 0 0 0,-1 1 0 0 0,1 0 1 0 0,-1 0-1 0 0,0 0 0 0 0,0 0 1 0 0,-22-4 30 0 0,-1 1 1 0 0,0 1 0 0 0,0 1 0 0 0,0 1-1 0 0,0 2 1 0 0,-38 6 0 0 0,56-7-50 0 0,0 0 1 0 0,0 1 0 0 0,0 0-1 0 0,0 0 1 0 0,0 0-1 0 0,-10 7 1 0 0,15-9 5 0 0,1 0 1 0 0,0 0-1 0 0,-1 0 1 0 0,1 1-1 0 0,-1-1 1 0 0,1 0-1 0 0,0 1 1 0 0,-1-1-1 0 0,1 0 1 0 0,0 1-1 0 0,-1-1 1 0 0,1 0-1 0 0,0 1 1 0 0,-1-1 0 0 0,1 1-1 0 0,0-1 1 0 0,0 1-1 0 0,0-1 1 0 0,-1 0-1 0 0,1 1 1 0 0,0-1-1 0 0,0 1 1 0 0,0-1-1 0 0,0 1 1 0 0,0-1-1 0 0,0 1 1 0 0,0-1-1 0 0,0 1 1 0 0,0-1-1 0 0,0 1 1 0 0,0-1-1 0 0,0 1 1 0 0,0-1 0 0 0,1 1-1 0 0,-1-1 1 0 0,0 0-1 0 0,0 1 1 0 0,0-1-1 0 0,1 1 1 0 0,-1-1-1 0 0,0 1 1 0 0,0-1-1 0 0,1 0 1 0 0,-1 1-1 0 0,0-1 1 0 0,1 0-1 0 0,-1 1 1 0 0,1-1-1 0 0,0 1 1 0 0,1 0 29 0 0,0 1 0 0 0,0-1 0 0 0,1 0 0 0 0,-1 1 0 0 0,0-1 0 0 0,1 0 0 0 0,-1 0 1 0 0,3 0-1 0 0,8 1 38 0 0,-1 0-1 0 0,1-2 1 0 0,-1 1 0 0 0,1-1 0 0 0,-1-1 0 0 0,1-1 0 0 0,14-2 0 0 0,-10-1 502 0 0,-14 4-970 0 0,0 0 0 0 0,0 0 0 0 0,0 0 0 0 0,0 0 0 0 0,1 1 0 0 0,-1-1 0 0 0,0 1 0 0 0,0 0 0 0 0,1 0 0 0 0,-1 0 0 0 0,0 0 0 0 0,1 1 0 0 0,-1-1 0 0 0,0 1 0 0 0,0 0 0 0 0,6 2 0 0 0,2 1-2946 0 0,5-3-1845 0 0</inkml:trace>
</inkml:ink>
</file>

<file path=ppt/ink/ink3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45:18.4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92 33 1056 0 0,'0'0'11815'0'0,"-1"-2"-11499"0"0,0 1-278 0 0,1 0 1 0 0,0 0 0 0 0,-1 0-1 0 0,1 0 1 0 0,-1 0 0 0 0,1 0 0 0 0,-1 0-1 0 0,1 1 1 0 0,-1-1 0 0 0,0 0 0 0 0,-1-1 751 0 0,6 3-690 0 0,24 4 71 0 0,0-2 0 0 0,1 0 0 0 0,-1-1 1 0 0,42-4-1 0 0,-65 1-34 0 0,0 1-1 0 0,0-1 1 0 0,0 0 0 0 0,0-1 0 0 0,7-2-1 0 0,-12 4-109 0 0,0-1-1 0 0,0 1 0 0 0,0 0 0 0 0,0 0 0 0 0,0 0 0 0 0,0-1 1 0 0,0 1-1 0 0,0 0 0 0 0,0 0 0 0 0,0 0 0 0 0,0-1 0 0 0,0 1 1 0 0,0 0-1 0 0,0 0 0 0 0,0 0 0 0 0,0 0 0 0 0,-1-1 0 0 0,1 1 1 0 0,0 0-1 0 0,0 0 0 0 0,0 0 0 0 0,0 0 0 0 0,0 0 0 0 0,-1-1 1 0 0,1 1-1 0 0,0 0 0 0 0,0 0 0 0 0,0 0 0 0 0,-1 0 0 0 0,1 0 1 0 0,0 0-1 0 0,0 0 0 0 0,0 0 0 0 0,-1 0 0 0 0,1 0 0 0 0,0 0 1 0 0,-10-5-77 0 0,-13 1 12 0 0,-1 0 1 0 0,0 2-1 0 0,0 1 1 0 0,-41 2-1 0 0,58 0 32 0 0,-9-1-42 0 0,0 1-1 0 0,1 1 0 0 0,-1 1 1 0 0,-25 7-1 0 0,40-9 42 0 0,-1-1-1 0 0,1 1 1 0 0,0-1-1 0 0,0 1 1 0 0,-1 0 0 0 0,1-1-1 0 0,0 1 1 0 0,0 0 0 0 0,0 0-1 0 0,0 0 1 0 0,0 0 0 0 0,0 0-1 0 0,0 0 1 0 0,1 0 0 0 0,-1 0-1 0 0,0 0 1 0 0,0 1 0 0 0,1-1-1 0 0,-1 0 1 0 0,1 0 0 0 0,-1 1-1 0 0,1-1 1 0 0,-1 2 0 0 0,1-2 16 0 0,0 0 0 0 0,0 0 0 0 0,0 0 0 0 0,0 0 1 0 0,0 0-1 0 0,0 0 0 0 0,1 0 0 0 0,-1 0 0 0 0,0 0 0 0 0,1 0 1 0 0,-1 0-1 0 0,0 0 0 0 0,1 0 0 0 0,-1-1 0 0 0,1 1 1 0 0,-1 0-1 0 0,1 0 0 0 0,0 0 0 0 0,-1-1 0 0 0,1 1 1 0 0,0 0-1 0 0,0-1 0 0 0,-1 1 0 0 0,1 0 0 0 0,0-1 1 0 0,0 1-1 0 0,0-1 0 0 0,0 1 0 0 0,0-1 0 0 0,0 0 1 0 0,1 1-1 0 0,9 2 58 0 0,1-1 0 0 0,-1 0 0 0 0,1-1 0 0 0,-1 0 0 0 0,1-1 0 0 0,18-2 0 0 0,-23 2 8 0 0,-1-1-1 0 0,0 0 0 0 0,1 0 1 0 0,-1-1-1 0 0,0 0 1 0 0,0 0-1 0 0,0 0 0 0 0,6-4 1 0 0,-9 5-54 0 0,0 0 0 0 0,0 0 0 0 0,0 0 0 0 0,0 0 0 0 0,0 1 0 0 0,1-1 0 0 0,-1 1 0 0 0,5 0 0 0 0,-7 0-99 0 0,-1-1-1 0 0,0 1 1 0 0,0 0-1 0 0,0 0 1 0 0,0 0 0 0 0,0 0-1 0 0,0-1 1 0 0,0 1 0 0 0,0 0-1 0 0,0 0 1 0 0,0 0-1 0 0,0 0 1 0 0,0 0 0 0 0,0-1-1 0 0,0 1 1 0 0,0 0 0 0 0,-1 0-1 0 0,1 0 1 0 0,0 0-1 0 0,0 0 1 0 0,0-1 0 0 0,0 1-1 0 0,0 0 1 0 0,0 0-1 0 0,0 0 1 0 0,0 0 0 0 0,0 0-1 0 0,0 0 1 0 0,-1 0 0 0 0,1-1-1 0 0,0 1 1 0 0,0 0-1 0 0,0 0 1 0 0,0 0 0 0 0,0 0-1 0 0,-1 0 1 0 0,1 0 0 0 0,0 0-1 0 0,0 0 1 0 0,0 0-1 0 0,-37-7-5336 0 0,18 4 2353 0 0,-7-2-1994 0 0</inkml:trace>
</inkml:ink>
</file>

<file path=ppt/ink/ink3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45:45.0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126 1189 40 0 0,'0'0'559'0'0,"0"-3"-503"0"0,-4-13 305 0 0,4 15-458 0 0,-15-7 1543 0 0,5 4-1275 0 0,9 4-115 0 0,0 0 0 0 0,0 0 0 0 0,1 0 0 0 0,-1-1 0 0 0,0 1 1 0 0,0 0-1 0 0,0-1 0 0 0,1 1 0 0 0,-1-1 0 0 0,0 1 0 0 0,0-1 0 0 0,1 1 1 0 0,-1-1-1 0 0,0 1 0 0 0,1-1 0 0 0,-1 0 0 0 0,1 1 0 0 0,-1-2 0 0 0,-11-26 1571 0 0,11 24-1330 0 0,-1 0 0 0 0,1-1 0 0 0,-1 1 1 0 0,0 0-1 0 0,0 0 0 0 0,-1 0 0 0 0,-4-7 1 0 0,-8-12 1767 0 0,11 18-1253 0 0,3 5-746 0 0,1-1 1 0 0,-1 0 0 0 0,0 0 0 0 0,1 0 0 0 0,-1 1 0 0 0,1-1-1 0 0,-1 0 1 0 0,1 0 0 0 0,-1 0 0 0 0,1 0 0 0 0,0 0-1 0 0,0 0 1 0 0,-1-2 720 0 0,-16-14 1947 0 0,13-11-1784 0 0,2 11-804 0 0,2 16 140 0 0,0 5-400 0 0,-1-1 59 0 0,1 0 0 0 0,-1 0-1 0 0,1 1 1 0 0,1 5 0 0 0,-1-6 35 0 0,0-3 23 0 0,0 0 0 0 0,0 1 0 0 0,0-1 0 0 0,0 1 0 0 0,0-1 0 0 0,0 0 0 0 0,0 1 0 0 0,0-1 0 0 0,0 0 0 0 0,0 1 0 0 0,0-1 0 0 0,0 0 0 0 0,0 1 0 0 0,0-1 0 0 0,0 0 0 0 0,1 1 0 0 0,-1-1 0 0 0,0 0 0 0 0,0 0 0 0 0,0 1 0 0 0,1-1 0 0 0,-1 0 0 0 0,0 1 0 0 0,0-1 0 0 0,1 0 0 0 0,-1 0 0 0 0,0 0 0 0 0,0 1 0 0 0,1-1 0 0 0,-1 0 0 0 0,0 0 0 0 0,1 0 0 0 0,-1 0 0 0 0,0 0 0 0 0,1 1 0 0 0,-1-1 0 0 0,0 0-1 0 0,1 0 1 0 0,-1 0-20 0 0,1 0 15 0 0,-1 0 0 0 0,0-1-1 0 0,0 1 1 0 0,0 0 0 0 0,1 0 0 0 0,-1 0-1 0 0,0 0 1 0 0,0 0 0 0 0,0 0 0 0 0,1 0-1 0 0,-1 0 1 0 0,0 0 0 0 0,0 0-1 0 0,0 0 1 0 0,1 0 0 0 0,-1 0 0 0 0,0 0-1 0 0,0 0 1 0 0,1 0 0 0 0,-1 0 0 0 0,0 0-1 0 0,0 0 1 0 0,0 0 0 0 0,1 0 0 0 0,-1 0-1 0 0,0 0 1 0 0,0 0 0 0 0,0 0 0 0 0,1 0-1 0 0,-1 1 1 0 0,0-1 0 0 0,0 0 0 0 0,0 0-1 0 0,0 0 1 0 0,1 0 0 0 0,-1 0 0 0 0,0 1-1 0 0,0-1 1 0 0,0 0 0 0 0,0 0-1 0 0,6 6 29 0 0,-4-3-26 0 0,0 0 0 0 0,0 1 0 0 0,-1-1 0 0 0,1 0 0 0 0,-1 0 0 0 0,0 1-1 0 0,0-1 1 0 0,0 1 0 0 0,1 6 0 0 0,-1-5 9 0 0,8 49 240 0 0,-8-43-187 0 0,0 0 0 0 0,1 0 0 0 0,1 1 0 0 0,-1-2 0 0 0,2 1 0 0 0,0 0 0 0 0,7 16 0 0 0,-8-24-20 0 0,-1-1-1 0 0,0 1 0 0 0,1-1 1 0 0,0 1-1 0 0,-1-1 0 0 0,1 0 1 0 0,0 0-1 0 0,0 0 1 0 0,0 0-1 0 0,0 0 0 0 0,1-1 1 0 0,-1 1-1 0 0,0-1 0 0 0,1 0 1 0 0,-1 0-1 0 0,1-1 1 0 0,4 2-1 0 0,4-1 85 0 0,-1 0-1 0 0,1-1 1 0 0,-1 0 0 0 0,13-2 0 0 0,-6-1-50 0 0,1-2 1 0 0,-1 0 0 0 0,-1-1 0 0 0,1-1 0 0 0,17-9-1 0 0,-20 9-51 0 0,260-132 121 0 0,-165 81-127 0 0,383-197 21 0 0,491-259 11 0 0,-916 477-7 0 0,0-4 1 0 0,115-93-1 0 0,-182 133-54 0 0,1 0-26 0 0,0-1 0 0 0,0 1 0 0 0,0-1 1 0 0,0 0-1 0 0,-1 0 0 0 0,1 0 0 0 0,-1 0 1 0 0,1 0-1 0 0,-1 0 0 0 0,1 0 1 0 0,-1 0-1 0 0,1-4 0 0 0,-2 6-268 0 0,-16 0-12371 0 0,8 0 7303 0 0</inkml:trace>
</inkml:ink>
</file>

<file path=ppt/ink/ink3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45:50.3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1 317 8401 0 0,'0'0'5229'0'0,"7"15"-4433"0"0,-6-12-756 0 0,53 125 1137 0 0,-47-103-748 0 0,6 33-1 0 0,-8-29-188 0 0,-2-111 1865 0 0,0 39-2186 0 0,1 1 1 0 0,2 0-1 0 0,1 0 0 0 0,21-61 1 0 0,-23 85 57 0 0,0 1 0 0 0,2-1 0 0 0,0 1 0 0 0,2 0-1 0 0,-1 1 1 0 0,21-28 0 0 0,-24 38 29 0 0,0 0 0 0 0,0 0-1 0 0,1 0 1 0 0,0 1-1 0 0,0 0 1 0 0,1 0 0 0 0,-1 1-1 0 0,1-1 1 0 0,0 2 0 0 0,0-1-1 0 0,1 1 1 0 0,-1 0-1 0 0,1 0 1 0 0,-1 1 0 0 0,1 0-1 0 0,0 0 1 0 0,0 1-1 0 0,11-1 1 0 0,-9 2 20 0 0,0 0-1 0 0,0 1 1 0 0,0 0-1 0 0,-1 1 1 0 0,1 0-1 0 0,0 0 1 0 0,-1 1-1 0 0,0 0 1 0 0,0 1-1 0 0,0 0 1 0 0,0 1-1 0 0,0 0 1 0 0,-1 0-1 0 0,0 0 1 0 0,9 9-1 0 0,-8-7-8 0 0,-2 1 0 0 0,1 0 0 0 0,-1 0 0 0 0,0 0 0 0 0,-1 1 0 0 0,0 1 0 0 0,0-1 0 0 0,-1 1 0 0 0,0-1 0 0 0,-1 1 0 0 0,0 1 0 0 0,0-1 0 0 0,3 17 0 0 0,-2 16 36 0 0,-2-1 1 0 0,-2 1-1 0 0,-5 54 0 0 0,1 7-3180 0 0,3-97 2382 0 0,0 10-2009 0 0,-1-5-2526 0 0</inkml:trace>
</inkml:ink>
</file>

<file path=ppt/ink/ink3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45:50.7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0 216 1448 0 0,'0'0'14381'0'0,"17"-8"-13810"0"0,-1 0-433 0 0,100-41 687 0 0,17 10 139 0 0,164-28-1 0 0,-125 32-1101 0 0,-96 25-3191 0 0,-78 24-515 0 0,-9 3-243 0 0,8-9 1015 0 0</inkml:trace>
</inkml:ink>
</file>

<file path=ppt/ink/ink3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45:51.2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1 207 6797 0 0,'0'0'8376'0'0,"14"-10"-7960"0"0,47-30-35 0 0,-51 34-273 0 0,0 1 0 0 0,0 1-1 0 0,0-1 1 0 0,1 2 0 0 0,0-1 0 0 0,0 2-1 0 0,11-3 1 0 0,3 0 73 0 0,67-13 143 0 0,-38 8-439 0 0,64-20 0 0 0,-116 29-23 0 0,1 0 0 0 0,-1 0 1 0 0,0 0-1 0 0,0 0 0 0 0,0 0 0 0 0,1-1 1 0 0,-2 1-1 0 0,1-1 0 0 0,4-3 0 0 0,-6 5 33 0 0,0 0-1 0 0,1-1 0 0 0,-1 1 0 0 0,0-1 0 0 0,0 1 1 0 0,1-1-1 0 0,-1 1 0 0 0,0-1 0 0 0,0 0 1 0 0,0 1-1 0 0,1-1 0 0 0,-1 1 0 0 0,0-1 0 0 0,0 1 1 0 0,0-1-1 0 0,0 0 0 0 0,0 1 0 0 0,0-1 0 0 0,0 1 1 0 0,0-1-1 0 0,-1 1 0 0 0,1-1 0 0 0,0 1 1 0 0,0-1-1 0 0,0 0 0 0 0,-1 1 0 0 0,1-1 0 0 0,0 1 1 0 0,0-1-1 0 0,-1 1 0 0 0,1 0 0 0 0,-1-1 1 0 0,1 1-1 0 0,0-1 0 0 0,-1 1 0 0 0,1-1 0 0 0,-1 1 1 0 0,1 0-1 0 0,-1-1 0 0 0,1 1 0 0 0,-1 0 1 0 0,1 0-1 0 0,-1-1 0 0 0,1 1 0 0 0,-1 0 0 0 0,0 0 1 0 0,-26-11-5514 0 0,7 0 1408 0 0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40:09.4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1 371 10349 0 0,'0'0'7469'0'0,"11"-14"-6231"0"0,39-45-440 0 0,-46 55-734 0 0,0 0 0 0 0,1 1 0 0 0,-1-1 0 0 0,1 1 0 0 0,0 0 0 0 0,0 0 0 0 0,0 0 0 0 0,1 0 0 0 0,-1 1 0 0 0,1 0 0 0 0,-1 1 0 0 0,7-2 0 0 0,-1 0 20 0 0,27-7 102 0 0,1 3 0 0 0,59-5 0 0 0,79 6-910 0 0,-21 2-1518 0 0,-137 2 1957 0 0,0 0 0 0 0,-1 0 0 0 0,0-2 0 0 0,1-1 0 0 0,27-10 0 0 0,-39 12 378 0 0,1 0-1 0 0,-1-1 0 0 0,0 0 1 0 0,0 0-1 0 0,0-1 0 0 0,-1 1 1 0 0,0-1-1 0 0,0-1 0 0 0,0 0 1 0 0,0 1-1 0 0,-1-2 0 0 0,0 1 1 0 0,0 0-1 0 0,-1-1 0 0 0,6-11 1 0 0,-9 15 2 0 0,1 1 0 0 0,-1-1 0 0 0,0 0 0 0 0,-1 0 0 0 0,1 0 0 0 0,0 0 0 0 0,-1 0 1 0 0,0 0-1 0 0,1 0 0 0 0,-1 0 0 0 0,0 0 0 0 0,-1 0 0 0 0,0-4 0 0 0,0 5-20 0 0,1-1 0 0 0,-1 1 0 0 0,0 0 0 0 0,0 0 0 0 0,0 0 0 0 0,-1 0 1 0 0,1 1-1 0 0,0-1 0 0 0,-1 0 0 0 0,1 0 0 0 0,-1 1 0 0 0,1-1 0 0 0,-1 1 0 0 0,0-1 0 0 0,0 1 0 0 0,0 0 0 0 0,0 0 0 0 0,-2-1 0 0 0,-4-2 45 0 0,0 2 0 0 0,0-1 0 0 0,1 1 1 0 0,-1 0-1 0 0,-1 1 0 0 0,1 0 0 0 0,0 0 0 0 0,0 0 0 0 0,0 1 0 0 0,0 1 0 0 0,-1-1 0 0 0,1 2 0 0 0,0-1 0 0 0,0 1 0 0 0,-9 3 0 0 0,9-3-64 0 0,0 1 0 0 0,1 0 0 0 0,0 1-1 0 0,-1-1 1 0 0,1 1 0 0 0,0 1 0 0 0,1 0-1 0 0,-1 0 1 0 0,1 0 0 0 0,0 0-1 0 0,0 1 1 0 0,1 0 0 0 0,0 0 0 0 0,0 1-1 0 0,-6 9 1 0 0,9-13-55 0 0,0 1 0 0 0,1 1 1 0 0,-1-1-1 0 0,1 0 0 0 0,0 0 0 0 0,0 0 0 0 0,0 1 0 0 0,0-1 0 0 0,1 0 1 0 0,-1 1-1 0 0,1-1 0 0 0,1 1 0 0 0,-1-1 0 0 0,0 0 0 0 0,1 1 0 0 0,0-1 1 0 0,0 0-1 0 0,0 1 0 0 0,1-1 0 0 0,0 0 0 0 0,-1 0 0 0 0,1 0 0 0 0,1 0 1 0 0,-1-1-1 0 0,0 1 0 0 0,1 0 0 0 0,0-1 0 0 0,0 0 0 0 0,0 0 0 0 0,0 0 1 0 0,0 0-1 0 0,1 0 0 0 0,-1 0 0 0 0,7 2 0 0 0,-3-1-8 0 0,1 0-1 0 0,0 0 1 0 0,0-1-1 0 0,0-1 1 0 0,0 1-1 0 0,1-1 1 0 0,13 1-1 0 0,2-1 25 0 0,33-2-1 0 0,-32 0 437 0 0,38 3 0 0 0,-47 0-245 0 0,-1 1 0 0 0,0 1 0 0 0,1 0 0 0 0,17 10 0 0 0,30 9-293 0 0,-43-20-200 0 0,-15-3-91 0 0,-1 0 1 0 0,1 0-1 0 0,0 0 1 0 0,6 3-1 0 0,-18-1-2654 0 0,5-2 2690 0 0,-8 2-2695 0 0,-1-1 0 0 0,-15 2 0 0 0,-5-2-3421 0 0</inkml:trace>
</inkml:ink>
</file>

<file path=ppt/ink/ink3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45:51.4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5228 0 0,'0'0'9721'0'0,"0"10"-8961"0"0,16 195 1560 0 0,-13-180-2349 0 0,11 75-223 0 0,-11-87-418 0 0,0-2 0 0 0,1 1 0 0 0,0 0 0 0 0,0-1-1 0 0,13 22 1 0 0,-17-32 380 0 0,1 0-1 0 0,-1-1 1 0 0,1 1-1 0 0,-1 0 0 0 0,1-1 1 0 0,-1 1-1 0 0,1 0 1 0 0,0-1-1 0 0,-1 1 1 0 0,1-1-1 0 0,0 1 1 0 0,0-1-1 0 0,-1 1 1 0 0,1-1-1 0 0,0 0 0 0 0,0 1 1 0 0,-1-1-1 0 0,3 1 1 0 0,5-1-4541 0 0</inkml:trace>
</inkml:ink>
</file>

<file path=ppt/ink/ink3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45:51.7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10273 0 0,'0'0'8026'0'0,"15"7"-7594"0"0,47 29-197 0 0,-58-34-227 0 0,0 1 0 0 0,0 0-1 0 0,-1 0 1 0 0,1 1-1 0 0,-1-1 1 0 0,0 1-1 0 0,0-1 1 0 0,0 1-1 0 0,-1 0 1 0 0,0 0 0 0 0,4 7-1 0 0,0 1-4 0 0,5 8-115 0 0,-2-1 0 0 0,0 2-1 0 0,6 21 1 0 0,-11-29-228 0 0,-1 0-1 0 0,-1 0 1 0 0,0 1 0 0 0,-1-1 0 0 0,0 0 0 0 0,-1 19 0 0 0,-2-22-357 0 0,0 0 0 0 0,-1-1-1 0 0,0 1 1 0 0,0-1 0 0 0,-1 0 0 0 0,0 0-1 0 0,0 0 1 0 0,-1 0 0 0 0,-1-1-1 0 0,-6 9 1 0 0,-3 3-3227 0 0</inkml:trace>
</inkml:ink>
</file>

<file path=ppt/ink/ink3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45:52.0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0 324 8129 0 0,'0'0'6615'0'0,"16"-10"-5860"0"0,1 0-575 0 0,-5 1-48 0 0,1 2 0 0 0,0-1-1 0 0,0 2 1 0 0,1-1 0 0 0,-1 2-1 0 0,23-6 1 0 0,370-75 2008 0 0,-286 63-1791 0 0,135-19-125 0 0,119-26-398 0 0,-356 64-2 0 0,-11 3-24 0 0,0 0 0 0 0,0-1 0 0 0,-1 0 0 0 0,1 0 1 0 0,0 0-1 0 0,-1-1 0 0 0,0 0 0 0 0,8-5 0 0 0,-15 8 67 0 0,1 0 1 0 0,0-1-1 0 0,0 1 1 0 0,-1 0-1 0 0,1 0 0 0 0,0-1 1 0 0,-1 1-1 0 0,1 0 1 0 0,0 0-1 0 0,-1 0 1 0 0,1-1-1 0 0,0 1 0 0 0,-1 0 1 0 0,1 0-1 0 0,-1 0 1 0 0,1 0-1 0 0,0 0 1 0 0,-1 0-1 0 0,1 0 0 0 0,-1 0 1 0 0,1 0-1 0 0,0 0 1 0 0,-1 0-1 0 0,1 0 1 0 0,-1 0-1 0 0,1 0 0 0 0,-1 1 1 0 0,-15-1-1709 0 0,-5 5-1014 0 0,-12 3-1486 0 0</inkml:trace>
</inkml:ink>
</file>

<file path=ppt/ink/ink3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45:52.4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82 10737 0 0,'0'0'1469'0'0,"16"-9"-1142"0"0,1-1-144 0 0,-6 4-27 0 0,0 0 1 0 0,-1 0 0 0 0,2 1 0 0 0,-1 1 0 0 0,1-1-1 0 0,0 2 1 0 0,15-3 0 0 0,101-13 1149 0 0,-110 17-1229 0 0,0 2 0 0 0,0 0 0 0 0,0 1 0 0 0,-1 0 0 0 0,23 6 0 0 0,-36-6-76 0 0,0 0 1 0 0,0 0-1 0 0,0 0 0 0 0,0 1 1 0 0,-1 0-1 0 0,1-1 0 0 0,6 6 1 0 0,-9-6-1 0 0,0 0 0 0 0,0 0 0 0 0,0 0 0 0 0,0 0 0 0 0,0 0-1 0 0,0 1 1 0 0,-1-1 0 0 0,1 0 0 0 0,0 0 0 0 0,-1 1 0 0 0,1-1 0 0 0,-1 1 0 0 0,1-1 0 0 0,-1 0 0 0 0,0 1 0 0 0,1-1 0 0 0,-1 1 0 0 0,0-1 0 0 0,0 1 0 0 0,0-1 0 0 0,0 1 0 0 0,0-1 0 0 0,-1 1 0 0 0,0 1 0 0 0,0 2 25 0 0,0 0 0 0 0,-1 0-1 0 0,0-1 1 0 0,0 1 0 0 0,0-1-1 0 0,-1 1 1 0 0,0-1 0 0 0,-4 6-1 0 0,-31 31 297 0 0,22-24-177 0 0,-52 50 383 0 0,-17 20-101 0 0,71-71-379 0 0,1 1-1 0 0,1 0 0 0 0,-18 32 1 0 0,28-46-26 0 0,1 0 1 0 0,-1 1-1 0 0,1-1 0 0 0,0 1 1 0 0,0-1-1 0 0,0 1 1 0 0,0-1-1 0 0,1 1 1 0 0,-1 0-1 0 0,1-1 1 0 0,0 5-1 0 0,0-7 5 0 0,1 1 0 0 0,-1-1 0 0 0,0 0 0 0 0,1 1 0 0 0,-1-1 0 0 0,1 1 0 0 0,0-1 1 0 0,-1 0-1 0 0,1 1 0 0 0,0-1 0 0 0,0 0 0 0 0,0 0 0 0 0,0 1 0 0 0,0-1 0 0 0,0 0 0 0 0,0 0 0 0 0,0 0 0 0 0,0 0 0 0 0,0 0 0 0 0,1-1 0 0 0,-1 1 0 0 0,0 0 0 0 0,1-1 0 0 0,-1 1 0 0 0,1-1 0 0 0,-1 1 0 0 0,3 0 0 0 0,11 1 119 0 0,1 0 0 0 0,-1-1 0 0 0,1 0 0 0 0,-1-2 0 0 0,1 1 0 0 0,19-5 0 0 0,62-12-134 0 0,94-30-1 0 0,-142 34-15 0 0,-46 12-38 0 0,51-13-171 0 0,-1-2 0 0 0,81-36-1 0 0,-116 43-459 0 0,-1-1 0 0 0,0 0 0 0 0,0-2 0 0 0,20-17 0 0 0,-27 19-550 0 0,0 0 1 0 0,-1-1-1 0 0,0 0 1 0 0,0 0-1 0 0,-1-1 1 0 0,-1 0-1 0 0,8-15 1 0 0,5-18-4450 0 0</inkml:trace>
</inkml:ink>
</file>

<file path=ppt/ink/ink3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45:52.7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516 133 8477 0 0,'0'0'873'0'0,"12"-15"202"0"0,41-49 134 0 0,-48 59-1008 0 0,0 1 1 0 0,0-1 0 0 0,0 1-1 0 0,0-1 1 0 0,1 1-1 0 0,-1 1 1 0 0,1-1 0 0 0,0 1-1 0 0,0 0 1 0 0,1 1-1 0 0,-1-1 1 0 0,0 1 0 0 0,1 0-1 0 0,-1 1 1 0 0,1 0 0 0 0,0 0-1 0 0,8 0 1 0 0,-5 0-40 0 0,1 1 1 0 0,-1 1-1 0 0,0 0 1 0 0,0 0-1 0 0,0 1 1 0 0,0 0-1 0 0,-1 1 1 0 0,1 0-1 0 0,0 1 1 0 0,-1 0-1 0 0,0 0 1 0 0,11 7-1 0 0,0 2 48 0 0,-1 1 0 0 0,0 1 0 0 0,0 0 0 0 0,16 20 0 0 0,-13-11-110 0 0,-1 1 0 0 0,-2 1 0 0 0,0 0 0 0 0,-2 2 0 0 0,-1 0 0 0 0,-1 1 0 0 0,-2 1 0 0 0,0 0 0 0 0,-3 0 0 0 0,0 1 0 0 0,6 40 0 0 0,-9-33-50 0 0,-2 1-1 0 0,-2 0 1 0 0,-1-1-1 0 0,-2 1 1 0 0,-2 0 0 0 0,-2-1-1 0 0,-1 1 1 0 0,-2-1 0 0 0,-13 43-1 0 0,-3-14-52 0 0,-3 0 1 0 0,-3-2-1 0 0,-3-1 0 0 0,-76 115 0 0 0,79-138-306 0 0,-2-2 0 0 0,-2-1 0 0 0,-1-1 0 0 0,-1-2 0 0 0,-3-2 0 0 0,0-1 0 0 0,-2-2 0 0 0,-1-1 0 0 0,-2-3 0 0 0,-59 28 0 0 0,72-41-468 0 0,0-2 0 0 0,0-1 0 0 0,-1-1 0 0 0,-46 6 0 0 0,35-10-2249 0 0,-60 0 0 0 0,10-6-2425 0 0</inkml:trace>
</inkml:ink>
</file>

<file path=ppt/ink/ink3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45:53.2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417 0 4912 0 0,'-18'4'3778'0'0,"3"-1"-3247"0"0,4-1-342 0 0,-1 0-1 0 0,1 1 1 0 0,0 0 0 0 0,0 1 0 0 0,0 0 0 0 0,0 1 0 0 0,1 0 0 0 0,-1 1 0 0 0,-10 8 0 0 0,0 3 101 0 0,1 1-1 0 0,1 1 1 0 0,0 1-1 0 0,2 1 0 0 0,0 0 1 0 0,2 1-1 0 0,0 1 1 0 0,1 0-1 0 0,2 1 0 0 0,0 0 1 0 0,-8 28-1 0 0,5-8-24 0 0,3 0-1 0 0,1 1 1 0 0,2 1-1 0 0,2-1 1 0 0,-1 79-1 0 0,8-94-218 0 0,1-1 0 0 0,2 1 1 0 0,0-1-1 0 0,3 0 0 0 0,0 0 0 0 0,1 0 0 0 0,2-1 0 0 0,1 0 1 0 0,2-1-1 0 0,0 0 0 0 0,2-1 0 0 0,1 0 0 0 0,0-1 0 0 0,2-1 0 0 0,1-1 1 0 0,1 0-1 0 0,38 35 0 0 0,-26-32-106 0 0,1-2 0 0 0,1-1 0 0 0,1-1 1 0 0,1-2-1 0 0,1-1 0 0 0,1-2 0 0 0,1-1 0 0 0,60 16 0 0 0,-30-15-336 0 0,1-3 0 0 0,0-3 1 0 0,1-3-1 0 0,79-2 0 0 0,-64-7-1243 0 0,110-16-1 0 0,-157 11-63 0 0,46-13-1 0 0,64-30-4325 0 0</inkml:trace>
</inkml:ink>
</file>

<file path=ppt/ink/ink3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45:53.6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1 151 7201 0 0,'0'0'1670'0'0,"13"-10"-752"0"0,45-32 208 0 0,-46 33-185 0 0,1 1 1 0 0,23-11-1 0 0,-31 17-658 0 0,0 0 1 0 0,-1 1-1 0 0,1-1 0 0 0,0 1 0 0 0,0 0 1 0 0,0 1-1 0 0,0-1 0 0 0,0 1 0 0 0,7 0 1 0 0,-10 1-211 0 0,0-1 1 0 0,0 1 0 0 0,0 0 0 0 0,0-1-1 0 0,0 1 1 0 0,-1 0 0 0 0,1 0 0 0 0,0 0-1 0 0,-1 0 1 0 0,1 1 0 0 0,0-1-1 0 0,-1 0 1 0 0,0 1 0 0 0,1-1 0 0 0,-1 1-1 0 0,0-1 1 0 0,0 1 0 0 0,1 0 0 0 0,-1 0-1 0 0,-1-1 1 0 0,1 1 0 0 0,0 0 0 0 0,0 0-1 0 0,0 3 1 0 0,2 6 149 0 0,0-1-1 0 0,-1 0 1 0 0,1 15-1 0 0,1 45 385 0 0,-5 77 0 0 0,-3-81-685 0 0,-14 82 0 0 0,16-138-181 0 0,0-1 0 0 0,-5 13-1 0 0,6-20 103 0 0,0 1-1 0 0,0-1 0 0 0,0 0 1 0 0,0 0-1 0 0,0 0 1 0 0,-1 0-1 0 0,1 0 0 0 0,0 0 1 0 0,-1 0-1 0 0,0 0 0 0 0,1 0 1 0 0,-1-1-1 0 0,0 1 1 0 0,-2 1-1 0 0,3-3 38 0 0,0 1 0 0 0,1-1 0 0 0,-1 0 1 0 0,1 0-1 0 0,-1 0 0 0 0,0 0 0 0 0,1 1 0 0 0,-1-1 0 0 0,0 0 0 0 0,1 0 1 0 0,-1 0-1 0 0,1 0 0 0 0,-1 0 0 0 0,0 0 0 0 0,1-1 0 0 0,-1 1 1 0 0,0 0-1 0 0,1 0 0 0 0,-1 0 0 0 0,1-1 0 0 0,-1 1 0 0 0,1 0 0 0 0,-2-1 1 0 0,1 0-183 0 0,0 0 1 0 0,-1 0 0 0 0,1-1 0 0 0,0 1 0 0 0,0 0-1 0 0,0-1 1 0 0,0 1 0 0 0,-1-3 0 0 0,-1-3-822 0 0,0 1 1 0 0,1-1 0 0 0,-3-8 0 0 0,0-8-846 0 0,1 0 0 0 0,-2-44 0 0 0,7-49 3342 0 0,-1 87-149 0 0,1 9 79 0 0,0 0 1 0 0,1 0-1 0 0,2 1 1 0 0,9-37 0 0 0,-9 46-852 0 0,0-1-1 0 0,0 1 1 0 0,1 0 0 0 0,0 0 0 0 0,1 1 0 0 0,0-1 0 0 0,1 1 0 0 0,0 1-1 0 0,0-1 1 0 0,11-8 0 0 0,-5 6-225 0 0,0 1 0 0 0,0 1 0 0 0,1 0 0 0 0,0 1 0 0 0,1 1 0 0 0,0 0 0 0 0,0 1 0 0 0,1 0 0 0 0,-1 1 0 0 0,1 1 0 0 0,0 1 0 0 0,0 0 0 0 0,33-1 0 0 0,-44 4-211 0 0,-1 0 0 0 0,0 1 0 0 0,1-1 0 0 0,-1 1 0 0 0,0 0 0 0 0,0 0 0 0 0,1 1 1 0 0,-1-1-1 0 0,0 1 0 0 0,0 0 0 0 0,-1 0 0 0 0,1 0 0 0 0,7 5 0 0 0,-6-2-11 0 0,0 0-1 0 0,-1 0 1 0 0,1 0-1 0 0,-1 0 1 0 0,0 1-1 0 0,0 0 1 0 0,-1 0-1 0 0,4 7 1 0 0,1 6-6 0 0,-1 1 0 0 0,-1 0 0 0 0,-1 0 1 0 0,5 38-1 0 0,-8-42 7 0 0,-2-9 3 0 0,1 0 0 0 0,0 0 0 0 0,1-1 0 0 0,-1 1 1 0 0,1 0-1 0 0,5 10 0 0 0,-7-16 0 0 0,1 0 1 0 0,0 0-1 0 0,0 0 1 0 0,-1 0-1 0 0,1-1 0 0 0,0 1 1 0 0,0 0-1 0 0,0 0 1 0 0,0-1-1 0 0,0 1 1 0 0,0-1-1 0 0,0 1 1 0 0,0-1-1 0 0,1 1 1 0 0,-1-1-1 0 0,0 0 1 0 0,0 1-1 0 0,0-1 0 0 0,0 0 1 0 0,0 0-1 0 0,1 0 1 0 0,-1 0-1 0 0,0 0 1 0 0,0 0-1 0 0,0 0 1 0 0,1 0-1 0 0,1-1 1 0 0,1 0 13 0 0,0 0 1 0 0,0 0 0 0 0,0-1 0 0 0,0 1 0 0 0,0-1 0 0 0,4-3-1 0 0,11-8 2 0 0,0-1 1 0 0,24-26-1 0 0,-23 22 151 0 0,30-23 1 0 0,-47 39-127 0 0,0 0 1 0 0,1 0-1 0 0,-1 1 1 0 0,1 0 0 0 0,-1-1-1 0 0,1 1 1 0 0,0 0-1 0 0,-1 1 1 0 0,1-1-1 0 0,0 0 1 0 0,0 1-1 0 0,-1 0 1 0 0,1 0-1 0 0,0 0 1 0 0,0 1 0 0 0,0-1-1 0 0,-1 1 1 0 0,5 1-1 0 0,7 3-77 0 0,-1 0-1 0 0,1 1 0 0 0,15 9 0 0 0,-11-5 26 0 0,-2-2-321 0 0,0 1 0 0 0,0 0 0 0 0,21 18 1 0 0,-32-22-158 0 0,-1-1 0 0 0,0 1 0 0 0,0 0 0 0 0,-1 1 0 0 0,6 7 0 0 0,-8-9-254 0 0,0 0-1 0 0,0 0 1 0 0,0 0 0 0 0,-1 0-1 0 0,1 0 1 0 0,-1 0-1 0 0,0 1 1 0 0,0-1 0 0 0,0 7-1 0 0,0 1-3826 0 0</inkml:trace>
</inkml:ink>
</file>

<file path=ppt/ink/ink3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45:54.8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40 27 8173 0 0,'0'0'8039'0'0,"-7"-7"-7911"0"0,6 6-124 0 0,-1-1 22 0 0,-1-1-1 0 0,0 0 1 0 0,0 1-1 0 0,0 0 1 0 0,-7-4-1 0 0,10 6-20 0 0,0-1-1 0 0,0 1 1 0 0,0 0-1 0 0,-1 0 1 0 0,1 0 0 0 0,0 0-1 0 0,0 0 1 0 0,0 0-1 0 0,-1 0 1 0 0,1 0-1 0 0,0 0 1 0 0,0 0 0 0 0,0 0-1 0 0,-1 0 1 0 0,1 0-1 0 0,0 0 1 0 0,0 0 0 0 0,0 0-1 0 0,-1 0 1 0 0,1 0-1 0 0,0 0 1 0 0,0 1-1 0 0,0-1 1 0 0,-1 0 0 0 0,1 0-1 0 0,0 0 1 0 0,0 0-1 0 0,0 0 1 0 0,0 0 0 0 0,-1 1-1 0 0,1-1 1 0 0,0 0-1 0 0,0 0 1 0 0,0 0-1 0 0,0 1 1 0 0,0-1 0 0 0,0 0-1 0 0,-1 0 1 0 0,1 0-1 0 0,0 0 1 0 0,0 1 0 0 0,0-1-1 0 0,0 0 1 0 0,0 1-1 0 0,0 1 42 0 0,0 1 0 0 0,0-1 0 0 0,0 1 0 0 0,1 0 0 0 0,-1-1 1 0 0,1 1-1 0 0,1 4 0 0 0,5 11 147 0 0,0 1 0 0 0,2-1 0 0 0,0-1 0 0 0,14 19 0 0 0,-13-19-128 0 0,45 64 225 0 0,-36-56-187 0 0,-1 1 0 0 0,-1 1 0 0 0,20 44 0 0 0,-35-66-98 0 0,-1 0 0 0 0,1 0 0 0 0,-1 0 0 0 0,0 0 0 0 0,0 0 0 0 0,0 0 0 0 0,0 9 0 0 0,-1-12-23 0 0,-1 0 0 0 0,1-1 0 0 0,0 1 0 0 0,0-1 0 0 0,-1 1 0 0 0,1-1 0 0 0,-1 1-1 0 0,1-1 1 0 0,-1 1 0 0 0,0-1 0 0 0,0 1 0 0 0,0-1 0 0 0,0 0 0 0 0,0 1 0 0 0,0-1 0 0 0,0 0 0 0 0,0 0 0 0 0,0 0-1 0 0,0 0 1 0 0,-1 0 0 0 0,1 0 0 0 0,0 0 0 0 0,-1 0 0 0 0,1 0 0 0 0,-1-1 0 0 0,1 1 0 0 0,-3 0 0 0 0,-7 2-569 0 0,1-1 1 0 0,-1-1-1 0 0,0 1 1 0 0,0-2-1 0 0,0 0 1 0 0,1 0-1 0 0,-1-1 1 0 0,0 0-1 0 0,0-1 1 0 0,1 0-1 0 0,-14-4 1 0 0,21 5 17 0 0,-1-1 1 0 0,0 1 0 0 0,1-1 0 0 0,-1 0-1 0 0,-4-3 1 0 0,-20-20-4626 0 0</inkml:trace>
</inkml:ink>
</file>

<file path=ppt/ink/ink3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45:55.2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1 118 7113 0 0,'0'0'3008'0'0,"90"-58"-1980"0"0,-58 41 372 0 0,1 5-264 0 0,7 0-464 0 0,4 3-240 0 0,4 2-244 0 0,3 4-188 0 0,2 3-8 0 0,-1 0-80 0 0,-2 0-252 0 0,-7 7-396 0 0,-5 3-476 0 0,-5-3-420 0 0,-11 0-784 0 0,-3 3-2261 0 0</inkml:trace>
  <inkml:trace contextRef="#ctx0" brushRef="#br0" timeOffset="1">610 182 8069 0 0,'0'0'3372'0'0,"13"-1"-2279"0"0,87-9 744 0 0,85-2-422 0 0,10 0-1899 0 0,-187 11 77 0 0,0 0 159 0 0,0 0-1 0 0,0 0 0 0 0,0-1 1 0 0,11-3-1 0 0,-17 4-10 0 0,0 0-1 0 0,-1 0 0 0 0,1 0 0 0 0,0 0 0 0 0,0 0 0 0 0,-1 0 0 0 0,1 0 0 0 0,0-1 0 0 0,1-2 1 0 0,-2 3-111 0 0,0 0 1 0 0,0 0 0 0 0,-1-1 0 0 0,1 1 0 0 0,0 0 0 0 0,-1-1 0 0 0,1 1 0 0 0,-1-1 0 0 0,1 1-1 0 0,-1 0 1 0 0,0-1 0 0 0,0 1 0 0 0,0-1 0 0 0,0 1 0 0 0,0-2 0 0 0,-2-17-4623 0 0</inkml:trace>
</inkml:ink>
</file>

<file path=ppt/ink/ink3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45:55.6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112 10 6901 0 0,'0'0'6022'0'0,"-12"2"-4756"0"0,-4 1-734 0 0,-21 7-1 0 0,36-9-469 0 0,-1 0-1 0 0,0-1 1 0 0,1 1-1 0 0,-1 0 0 0 0,0 0 1 0 0,1 0-1 0 0,0 0 1 0 0,-1 1-1 0 0,1-1 1 0 0,-1 0-1 0 0,1 1 1 0 0,0-1-1 0 0,0 0 1 0 0,0 1-1 0 0,0 0 1 0 0,0-1-1 0 0,0 1 1 0 0,0 0-1 0 0,1-1 1 0 0,-1 1-1 0 0,0 0 1 0 0,1 0-1 0 0,0-1 1 0 0,-1 4-1 0 0,-1 4 182 0 0,-3 11 41 0 0,1 1 0 0 0,0 0 0 0 0,2 0-1 0 0,1 0 1 0 0,1 22 0 0 0,13 108-10 0 0,1 14-2040 0 0,-15-147 1087 0 0,1 21-697 0 0,0-37 987 0 0,0 0 0 0 0,0 0 0 0 0,1 0 0 0 0,-1 0-1 0 0,1 0 1 0 0,-1 0 0 0 0,1 0 0 0 0,0 0 0 0 0,0 0 0 0 0,0 0-1 0 0,0-1 1 0 0,0 1 0 0 0,0 0 0 0 0,3 2 0 0 0,2 0-3810 0 0</inkml:trace>
  <inkml:trace contextRef="#ctx0" brushRef="#br0" timeOffset="1">555 0 9713 0 0,'0'0'8507'0'0,"12"13"-8165"0"0,-4-4-292 0 0,-1-3-26 0 0,-1 1 0 0 0,0 0-1 0 0,0 1 1 0 0,0-1 0 0 0,-1 1-1 0 0,0 0 1 0 0,-1 0-1 0 0,0 1 1 0 0,0-1 0 0 0,-1 1-1 0 0,3 10 1 0 0,0 8-76 0 0,-2 0-1 0 0,0 0 1 0 0,-2 0 0 0 0,-3 52 0 0 0,0-61-237 0 0,-2-1 0 0 0,0 1-1 0 0,-1 0 1 0 0,0-1 0 0 0,-2 1-1 0 0,0-2 1 0 0,-1 1 0 0 0,-13 22-1 0 0,6-14-1387 0 0,-1-1 0 0 0,-2-1 0 0 0,-37 41-1 0 0,9-20-2576 0 0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40:10.0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205 661 6401 0 0,'0'0'3491'0'0,"-16"2"-2800"0"0,-120 18 2197 0 0,83-18 654 0 0,88 3 328 0 0,7-7-3249 0 0,-1-1 0 0 0,61-12 0 0 0,81-30-283 0 0,-119 28-233 0 0,1045-236 30 0 0,9 37 321 0 0,-745 153-271 0 0,-56 11 132 0 0,-314 52-314 0 0,103-22 238 0 0,-111 21-802 0 0,-10 3-114 0 0,2 4-283 0 0,1 0-1 0 0,-19 12 1 0 0,6-3-2256 0 0,-2-1-3677 0 0,6-7-1723 0 0</inkml:trace>
</inkml:ink>
</file>

<file path=ppt/ink/ink3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45:55.9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1 149 10545 0 0,'0'0'4141'0'0,"13"0"-3164"0"0,44-1-91 0 0,71-10-1 0 0,472-71-190 0 0,-200 33-4129 0 0,-399 49 3402 0 0,40-4-2149 0 0,-15 2-2134 0 0</inkml:trace>
</inkml:ink>
</file>

<file path=ppt/ink/ink3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45:56.2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1 736 8777 0 0,'0'0'5572'0'0,"17"-3"-4748"0"0,57-11-192 0 0,-59 11-427 0 0,0 1 0 0 0,0 1 0 0 0,0 0 0 0 0,0 0 0 0 0,19 3 1 0 0,-30-2-182 0 0,0 0 0 0 0,-1 1 0 0 0,1-1 1 0 0,0 1-1 0 0,-1 0 0 0 0,1 0 0 0 0,0 0 1 0 0,-1 1-1 0 0,0-1 0 0 0,1 1 0 0 0,-1-1 1 0 0,0 1-1 0 0,0 0 0 0 0,1 1 0 0 0,-2-1 1 0 0,1 1-1 0 0,0-1 0 0 0,0 1 0 0 0,-1 0 1 0 0,0 0-1 0 0,1 0 0 0 0,-1 0 0 0 0,0 0 1 0 0,0 0-1 0 0,-1 1 0 0 0,1-1 0 0 0,-1 0 1 0 0,0 1-1 0 0,0 0 0 0 0,0-1 0 0 0,0 1 1 0 0,0 0-1 0 0,-1-1 0 0 0,0 1 0 0 0,0 0 1 0 0,0 0-1 0 0,0-1 0 0 0,0 1 0 0 0,-2 4 1 0 0,-2 12 7 0 0,-1-1 1 0 0,-13 34 0 0 0,11-37 27 0 0,2 0 1 0 0,0 0 0 0 0,0 0 0 0 0,-3 33 0 0 0,8-49-61 0 0,-1 9 62 0 0,1 0 0 0 0,0-1-1 0 0,0 1 1 0 0,3 10 0 0 0,-3-16-36 0 0,1 0 0 0 0,0-1 1 0 0,0 1-1 0 0,0 0 1 0 0,0-1-1 0 0,1 1 1 0 0,-1-1-1 0 0,1 0 0 0 0,-1 1 1 0 0,1-1-1 0 0,0 0 1 0 0,0 0-1 0 0,0 0 1 0 0,0 0-1 0 0,0 0 0 0 0,5 2 1 0 0,1 1 18 0 0,0-2 0 0 0,0 1 0 0 0,0-1 1 0 0,0-1-1 0 0,0 1 0 0 0,1-2 0 0 0,-1 1 1 0 0,1-1-1 0 0,-1 0 0 0 0,1-1 0 0 0,0 0 0 0 0,9-1 1 0 0,2-1-196 0 0,1-1 0 0 0,0 0 0 0 0,37-13 0 0 0,-30 6-565 0 0,-1-1 0 0 0,-1-1-1 0 0,0-2 1 0 0,38-26 0 0 0,-29 15-3540 0 0,36-36 1 0 0,-6 0-2815 0 0</inkml:trace>
  <inkml:trace contextRef="#ctx0" brushRef="#br0" timeOffset="1">1609 70 8325 0 0,'0'0'3884'0'0,"90"-48"-2748"0"0,-51 41-180 0 0,3 0-276 0 0,4 5-264 0 0,2-3-208 0 0,0 5-208 0 0,1 0-104 0 0,-4 5-208 0 0,-4-1-332 0 0,-8 1-284 0 0,-4 2-436 0 0,-6-2-724 0 0,-10-2-2196 0 0</inkml:trace>
</inkml:ink>
</file>

<file path=ppt/ink/ink3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45:56.7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58 9077 0 0,'0'0'6496'0'0,"86"14"-6068"0"0,-49-14-292 0 0,3 0-136 0 0,4-5-44 0 0,0-2-268 0 0,1 2-180 0 0,-1-7-252 0 0,2 0-552 0 0,-13 3-844 0 0,18-13-2820 0 0</inkml:trace>
</inkml:ink>
</file>

<file path=ppt/ink/ink3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45:57.0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0 314 8733 0 0,'0'0'1032'0'0,"6"-13"-217"0"0,2-5-521 0 0,2-6 373 0 0,18-29-1 0 0,-17 35-157 0 0,1 0-1 0 0,0 0 0 0 0,1 1 1 0 0,1 1-1 0 0,0 0 1 0 0,32-25-1 0 0,-37 34-439 0 0,2 0 0 0 0,-1 0-1 0 0,1 1 1 0 0,0 0 0 0 0,0 1 0 0 0,0 0 0 0 0,1 1-1 0 0,0 0 1 0 0,0 1 0 0 0,0 1 0 0 0,0 0-1 0 0,0 0 1 0 0,17 0 0 0 0,-29 2-78 0 0,0 0 0 0 0,1 0-1 0 0,-1 0 1 0 0,0 1 0 0 0,1-1 0 0 0,-1 0 0 0 0,0 0 0 0 0,1 0 0 0 0,-1 0-1 0 0,0 0 1 0 0,1 0 0 0 0,-1 1 0 0 0,0-1 0 0 0,0 0 0 0 0,1 0 0 0 0,-1 0-1 0 0,0 1 1 0 0,0-1 0 0 0,1 0 0 0 0,-1 0 0 0 0,0 1 0 0 0,0-1 0 0 0,0 0-1 0 0,1 1 1 0 0,-1-1 0 0 0,0 0 0 0 0,0 1 0 0 0,0-1 0 0 0,0 0 0 0 0,0 1-1 0 0,0-1 1 0 0,0 0 0 0 0,0 1 0 0 0,0-1 0 0 0,0 0 0 0 0,0 1 0 0 0,0-1-1 0 0,0 0 1 0 0,0 1 0 0 0,0-1 0 0 0,0 0 0 0 0,0 1 0 0 0,0-1 0 0 0,0 0-1 0 0,0 1 1 0 0,0-1 0 0 0,-1 0 0 0 0,1 0 0 0 0,0 1 0 0 0,0-1 0 0 0,-1 1 0 0 0,-10 18-133 0 0,-29 32 126 0 0,19-26 14 0 0,-32 52 0 0 0,47-67 9 0 0,1 1 0 0 0,0-1 0 0 0,1 1 0 0 0,0 0 0 0 0,1 0 0 0 0,0 0 0 0 0,1 1 0 0 0,0-1 0 0 0,0 14 0 0 0,2-5 40 0 0,1 0 0 0 0,1 0 0 0 0,1 0 0 0 0,0 0 0 0 0,2 0-1 0 0,13 36 1 0 0,57 108 859 0 0,-53-121-690 0 0,-10-19-84 0 0,-3-8 2 0 0,9 23 0 0 0,-16-34-71 0 0,-1 0 0 0 0,1 0 0 0 0,-1 0 0 0 0,0 0 0 0 0,-1 0 0 0 0,1 0 1 0 0,-1 0-1 0 0,0 0 0 0 0,-1 8 0 0 0,1-12-58 0 0,0 1 0 0 0,-1-1 0 0 0,1 0 0 0 0,-1 0 1 0 0,0 0-1 0 0,1 0 0 0 0,-1 0 0 0 0,0 0 0 0 0,1 0 0 0 0,-1 0 0 0 0,0 0 0 0 0,0 0 0 0 0,0 0 0 0 0,0-1 1 0 0,0 1-1 0 0,0 0 0 0 0,0-1 0 0 0,0 1 0 0 0,0 0 0 0 0,-1-1 0 0 0,1 0 0 0 0,0 1 0 0 0,-2 0 0 0 0,-33 5 39 0 0,26-4-60 0 0,-19 1-500 0 0,8 0-86 0 0,-36 9 1 0 0,50-10-198 0 0,0 0-1 0 0,0 1 0 0 0,1 0 1 0 0,-1 0-1 0 0,1 1 1 0 0,0 0-1 0 0,0 0 0 0 0,0 0 1 0 0,-5 6-1 0 0,5-5-3154 0 0</inkml:trace>
</inkml:ink>
</file>

<file path=ppt/ink/ink3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45:57.4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43 125 9609 0 0,'0'0'330'0'0,"-2"-14"290"0"0,2 10-372 0 0,-4-53 327 0 0,2 7 4264 0 0,9 142-3402 0 0,0-28-1153 0 0,-6-43-282 0 0,7 412-595 0 0,-9-413 58 0 0,-6 34 0 0 0,5-48 160 0 0,1 0 0 0 0,-1-1 1 0 0,0 1-1 0 0,0 0 0 0 0,-1-1 0 0 0,1 1 1 0 0,-1-1-1 0 0,0 0 0 0 0,-1 0 1 0 0,-3 5-1 0 0,6-9 280 0 0,1-1 1 0 0,0 0-1 0 0,0 1 1 0 0,0-1-1 0 0,-1 0 0 0 0,1 0 1 0 0,0 1-1 0 0,-1-1 0 0 0,1 0 1 0 0,0 0-1 0 0,0 1 0 0 0,-1-1 1 0 0,1 0-1 0 0,0 0 0 0 0,-1 0 1 0 0,1 1-1 0 0,-1-1 0 0 0,1 0 1 0 0,0 0-1 0 0,-1 0 1 0 0,1 0-1 0 0,0 0 0 0 0,-1 0 1 0 0,1 0-1 0 0,-1 0 0 0 0,1 0 1 0 0,0 0-1 0 0,-1 0 0 0 0,1 0 1 0 0,-1 0-1 0 0,0-1-13 0 0,1 0-1 0 0,-1 1 1 0 0,1-1-1 0 0,-1 1 1 0 0,1-1-1 0 0,0 0 1 0 0,-1 1-1 0 0,1-1 0 0 0,0 0 1 0 0,-1 1-1 0 0,1-1 1 0 0,0 0-1 0 0,0 0 1 0 0,-1 0-1 0 0,-1-32-1968 0 0,2 31 1809 0 0,1-16-541 0 0,0 0 0 0 0,5-21 0 0 0,11-35 1800 0 0,-12 53 462 0 0,-2-1 0 0 0,0 1-1 0 0,-1-1 1 0 0,-2-22-1 0 0,2-16 2515 0 0,-2 59-3897 0 0,0-1 0 0 0,1 0 0 0 0,-1 1 0 0 0,0-1 0 0 0,1 0-1 0 0,0 1 1 0 0,-1-1 0 0 0,1 1 0 0 0,0-1 0 0 0,0 1 0 0 0,0 0 0 0 0,0-1 0 0 0,0 1 0 0 0,0 0 0 0 0,0-1-1 0 0,0 1 1 0 0,0 0 0 0 0,1 0 0 0 0,-1 0 0 0 0,0 0 0 0 0,1 0 0 0 0,-1 0 0 0 0,1 1 0 0 0,-1-1 0 0 0,1 0 0 0 0,-1 1-1 0 0,1-1 1 0 0,0 1 0 0 0,-1 0 0 0 0,1-1 0 0 0,0 1 0 0 0,-1 0 0 0 0,3 0 0 0 0,2 0-73 0 0,0 0 1 0 0,0 0-1 0 0,0 0 1 0 0,0 1-1 0 0,0 0 1 0 0,0 0-1 0 0,0 1 1 0 0,7 2-1 0 0,-5-1-11 0 0,-1 1 0 0 0,1 0-1 0 0,-1 1 1 0 0,0 0 0 0 0,0 0 0 0 0,0 0-1 0 0,0 1 1 0 0,-1 0 0 0 0,0 0 0 0 0,-1 1-1 0 0,1-1 1 0 0,4 9 0 0 0,-9-13-175 0 0,0 1-1 0 0,0 0 1 0 0,0 0 0 0 0,0 0 0 0 0,0 0 0 0 0,0 0-1 0 0,0 5 1 0 0,-1-6-346 0 0,0 0 0 0 0,0-1 0 0 0,0 1 0 0 0,0 0 0 0 0,0 0 0 0 0,-1-1 0 0 0,1 1-1 0 0,0 0 1 0 0,-2 1 0 0 0,-1 1-2296 0 0,-4-3-1656 0 0</inkml:trace>
</inkml:ink>
</file>

<file path=ppt/ink/ink3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45:57.7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1 132 7917 0 0,'0'0'2457'0'0,"5"-14"-1507"0"0,20-46-84 0 0,-23 57-787 0 0,-1 0 1 0 0,1 0 0 0 0,0 0-1 0 0,0 1 1 0 0,0-1-1 0 0,0 1 1 0 0,1 0-1 0 0,-1-1 1 0 0,1 1 0 0 0,-1 0-1 0 0,1 1 1 0 0,0-1-1 0 0,0 0 1 0 0,-1 1 0 0 0,1-1-1 0 0,0 1 1 0 0,1 0-1 0 0,3-1 1 0 0,0 0 104 0 0,8-2 0 0 0,0 0 0 0 0,0 1 0 0 0,1 1 0 0 0,-1 1 0 0 0,1 0 0 0 0,-1 1 0 0 0,1 0 0 0 0,-1 2 0 0 0,0-1 0 0 0,1 2 0 0 0,-1 0 0 0 0,0 1 0 0 0,0 1 0 0 0,-1 0 0 0 0,23 11 0 0 0,-22-8-154 0 0,0 1 0 0 0,-1 0-1 0 0,0 1 1 0 0,0 1 0 0 0,-1 0 0 0 0,-1 1 0 0 0,0 0-1 0 0,0 1 1 0 0,-1 0 0 0 0,11 18 0 0 0,-16-21-33 0 0,1 1 0 0 0,-2 1 1 0 0,1-1-1 0 0,-1 1 0 0 0,-1 0 1 0 0,0 0-1 0 0,-1 0 0 0 0,-1 0 1 0 0,1 1-1 0 0,-2-1 0 0 0,0 1 1 0 0,0 0-1 0 0,-1-1 0 0 0,-3 21 1 0 0,1-23 1 0 0,-1 0 1 0 0,0 0 0 0 0,0-1 0 0 0,-1 1 0 0 0,0-1 0 0 0,-1 1-1 0 0,0-1 1 0 0,-1-1 0 0 0,0 1 0 0 0,0-1 0 0 0,0 0 0 0 0,-1 0 0 0 0,-1-1-1 0 0,1 0 1 0 0,-1 0 0 0 0,-14 10 0 0 0,7-8 55 0 0,-1 0 0 0 0,0 0 1 0 0,0-1-1 0 0,0-1 0 0 0,-1-1 0 0 0,0 0 1 0 0,0-2-1 0 0,-33 6 0 0 0,47-10 26 0 0,0 1 0 0 0,-1-1 0 0 0,1 0 0 0 0,0 0 0 0 0,-1 0 0 0 0,1 0 0 0 0,0-1 0 0 0,-1 0-1 0 0,1 1 1 0 0,-4-3 0 0 0,6 3-46 0 0,0-1 1 0 0,0 1-1 0 0,0-1 0 0 0,0 0 0 0 0,0 1 0 0 0,0-1 0 0 0,1 0 0 0 0,-1 0 1 0 0,0 0-1 0 0,1 0 0 0 0,-1 1 0 0 0,0-1 0 0 0,1 0 0 0 0,-1 0 0 0 0,1 0 1 0 0,0 0-1 0 0,-1 0 0 0 0,1 0 0 0 0,0-1 0 0 0,-1 1 0 0 0,1 0 0 0 0,0 0 1 0 0,0 0-1 0 0,0 0 0 0 0,0 0 0 0 0,0 0 0 0 0,0 0 0 0 0,0 0 0 0 0,1 0 1 0 0,-1-1-1 0 0,0 1 0 0 0,0 0 0 0 0,2-2 0 0 0,0-1-9 0 0,-1 0 1 0 0,2 0-1 0 0,-1 0 1 0 0,0 0-1 0 0,1 1 0 0 0,0-1 1 0 0,0 1-1 0 0,0-1 0 0 0,0 1 1 0 0,5-4-1 0 0,40-28-46 0 0,-46 34 23 0 0,37-22-68 0 0,2 1 0 0 0,61-23 0 0 0,-69 32-26 0 0,92-32-868 0 0,-102 38 675 0 0,7-2-814 0 0,0 1-1 0 0,52-6 1 0 0,17 7-7552 0 0,-62 5 3498 0 0</inkml:trace>
</inkml:ink>
</file>

<file path=ppt/ink/ink3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45:58.1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510 427 6565 0 0,'0'0'3253'0'0,"1"-13"-2183"0"0,2-41-58 0 0,-2 48-834 0 0,-2 0 1 0 0,1 1-1 0 0,-1-1 1 0 0,1 1-1 0 0,-2-1 1 0 0,1 0-1 0 0,0 1 1 0 0,-1 0-1 0 0,0-1 1 0 0,-1 1-1 0 0,1 0 1 0 0,-4-5-1 0 0,0 2-1 0 0,0 0 0 0 0,0 0-1 0 0,0 1 1 0 0,-1 0-1 0 0,-9-7 1 0 0,9 8-113 0 0,0 1 1 0 0,0 0-1 0 0,-1 0 1 0 0,0 1-1 0 0,1 0 1 0 0,-1 1-1 0 0,0 0 0 0 0,-1 0 1 0 0,1 0-1 0 0,-1 1 1 0 0,1 0-1 0 0,-1 1 0 0 0,0 0 1 0 0,1 0-1 0 0,-18 2 1 0 0,13 0-53 0 0,0 1-1 0 0,1 1 1 0 0,0 0 0 0 0,-1 0 0 0 0,1 2 0 0 0,0-1 0 0 0,1 1-1 0 0,-1 1 1 0 0,1 0 0 0 0,-14 11 0 0 0,7-5-13 0 0,2 1 0 0 0,-1 1 0 0 0,2 1-1 0 0,-28 32 1 0 0,38-40 17 0 0,0 0 0 0 0,0 0-1 0 0,1 0 1 0 0,-1 0 0 0 0,2 1-1 0 0,-1 0 1 0 0,1 0-1 0 0,1 0 1 0 0,-1 0 0 0 0,1 0-1 0 0,1 0 1 0 0,-1 1 0 0 0,1-1-1 0 0,1 0 1 0 0,0 14 0 0 0,0-19 20 0 0,1 0 0 0 0,-1 0 1 0 0,1 0-1 0 0,0 0 0 0 0,0 0 1 0 0,0 0-1 0 0,0 0 1 0 0,0 0-1 0 0,1 0 0 0 0,-1-1 1 0 0,1 1-1 0 0,0 0 1 0 0,0-1-1 0 0,0 1 0 0 0,0-1 1 0 0,0 0-1 0 0,0 0 1 0 0,1 0-1 0 0,-1 0 0 0 0,1 0 1 0 0,0-1-1 0 0,-1 1 1 0 0,1-1-1 0 0,0 1 0 0 0,4 0 1 0 0,-2 0 29 0 0,0-1 0 0 0,0 0 0 0 0,0-1 0 0 0,0 1 0 0 0,0-1 0 0 0,0 0 0 0 0,0 0 0 0 0,1 0 0 0 0,-1-1 0 0 0,0 0 0 0 0,0 0 0 0 0,0 0 0 0 0,0-1 0 0 0,8-3 0 0 0,3-3 13 0 0,-1-1 0 0 0,0 0 0 0 0,0-1 0 0 0,-1-1 0 0 0,17-16 0 0 0,60-69 56 0 0,-71 73-110 0 0,27-28 19 0 0,69-80 34 0 0,-92 100 28 0 0,-1 0-1 0 0,27-49 1 0 0,-48 76-80 0 0,-2 3-21 0 0,0 0 1 0 0,1 0-1 0 0,-1 0 0 0 0,0 0 0 0 0,1 0 0 0 0,-1 1 0 0 0,1-1 1 0 0,-1 0-1 0 0,1 0 0 0 0,0 0 0 0 0,-1 1 0 0 0,1-1 0 0 0,0 0 1 0 0,0 1-1 0 0,-1-1 0 0 0,2 0 0 0 0,-2 12-516 0 0,-5 20 441 0 0,-1 0 0 0 0,-13 37 0 0 0,4-16-42 0 0,-64 212-3100 0 0,21-92-3525 0 0,41-126 2590 0 0</inkml:trace>
</inkml:ink>
</file>

<file path=ppt/ink/ink3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45:58.6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48 300 8977 0 0,'0'0'2420'0'0,"16"-6"-1761"0"0,99-30 892 0 0,-82 27-323 0 0,56-27-1 0 0,-75 29-1060 0 0,0 0 0 0 0,0-1 0 0 0,-1-1 0 0 0,-1 0 0 0 0,1-1 0 0 0,13-14 1 0 0,-23 20-129 0 0,0 1 0 0 0,0-1 0 0 0,0 0 1 0 0,0 0-1 0 0,-1-1 0 0 0,1 1 1 0 0,-1 0-1 0 0,0-1 0 0 0,-1 0 1 0 0,1 1-1 0 0,1-9 0 0 0,-3 11-40 0 0,1 0-1 0 0,-1-1 1 0 0,0 1-1 0 0,0 0 1 0 0,0-1-1 0 0,0 1 1 0 0,-1 0-1 0 0,1-1 1 0 0,-1 1 0 0 0,1 0-1 0 0,-1 0 1 0 0,0 0-1 0 0,0 0 1 0 0,0-1-1 0 0,0 1 1 0 0,0 0-1 0 0,0 0 1 0 0,-1 1-1 0 0,1-1 1 0 0,-1 0-1 0 0,1 0 1 0 0,-1 1-1 0 0,0-1 1 0 0,1 1 0 0 0,-1-1-1 0 0,-3 0 1 0 0,-2-2-16 0 0,0 0 1 0 0,0 1-1 0 0,-1 0 0 0 0,1 1 1 0 0,-1-1-1 0 0,1 2 1 0 0,-1-1-1 0 0,0 1 1 0 0,0 0-1 0 0,0 1 1 0 0,0-1-1 0 0,0 2 1 0 0,-10 0-1 0 0,2 2 25 0 0,0 0 0 0 0,0 1 0 0 0,0 0 0 0 0,1 1 0 0 0,-23 11 0 0 0,21-8 5 0 0,1 1 0 0 0,0 1 1 0 0,1 0-1 0 0,0 1 0 0 0,0 0 0 0 0,-24 27 0 0 0,34-32-4 0 0,0 0 1 0 0,0 0-1 0 0,1 0 0 0 0,0 1 1 0 0,0 0-1 0 0,1 0 1 0 0,0 0-1 0 0,-3 11 0 0 0,4-13 9 0 0,1 0 0 0 0,0 0 0 0 0,1 1-1 0 0,-1-1 1 0 0,1 0 0 0 0,1 1 0 0 0,-1-1 0 0 0,0 0 0 0 0,1 1-1 0 0,0-1 1 0 0,1 0 0 0 0,-1 0 0 0 0,4 7 0 0 0,-2-5-1 0 0,1-1 1 0 0,0 1 0 0 0,0-1 0 0 0,0 0 0 0 0,1-1 0 0 0,0 1-1 0 0,0-1 1 0 0,1 0 0 0 0,-1 0 0 0 0,1-1 0 0 0,0 0 0 0 0,11 6-1 0 0,2 0-40 0 0,0 0 0 0 0,1-2 1 0 0,23 7-1 0 0,-22-9-335 0 0,0-1 1 0 0,0-1-1 0 0,0 0 1 0 0,29 0 0 0 0,-37-4-148 0 0,1 0 0 0 0,0-1 0 0 0,-1-1 1 0 0,1 0-1 0 0,-1-1 0 0 0,1 0 0 0 0,-1-1 0 0 0,13-6 1 0 0,-26 10 472 0 0,13-5-1065 0 0,0-2 1 0 0,-1 1 0 0 0,1-1-1 0 0,13-12 1 0 0,26-24-3722 0 0</inkml:trace>
</inkml:ink>
</file>

<file path=ppt/ink/ink3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45:58.8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296 1 7597 0 0,'0'0'8608'0'0,"-14"0"-8143"0"0,7 0-398 0 0,2-1-14 0 0,-1 1 0 0 0,0 1 0 0 0,1-1 0 0 0,-1 1 0 0 0,-8 2 0 0 0,11-2-26 0 0,0 0 1 0 0,0 0-1 0 0,0 1 0 0 0,1-1 0 0 0,-1 1 0 0 0,1 0 1 0 0,-1-1-1 0 0,1 1 0 0 0,0 0 0 0 0,-1 0 0 0 0,1 1 1 0 0,0-1-1 0 0,0 0 0 0 0,1 1 0 0 0,-1-1 0 0 0,-1 4 1 0 0,-16 31 163 0 0,3 1 1 0 0,1 1-1 0 0,-13 48 1 0 0,-19 125-458 0 0,34-150-9 0 0,-3 14-536 0 0,-10 48-1410 0 0,14-42-3362 0 0,12-70 2733 0 0,4-6-1036 0 0</inkml:trace>
</inkml:ink>
</file>

<file path=ppt/ink/ink3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45:59.2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28 258 312 0 0,'0'0'7697'0'0,"13"0"-7188"0"0,26-2 535 0 0,73 8-1 0 0,-105-5-963 0 0,101 11 942 0 0,-92-11-796 0 0,0-1 1 0 0,0-1-1 0 0,0 0 0 0 0,28-6 0 0 0,-38 5-187 0 0,0 0 0 0 0,0 0 0 0 0,0-1 0 0 0,0 1 0 0 0,0-1 0 0 0,-1-1 0 0 0,1 1 0 0 0,-1-1 0 0 0,0 0 0 0 0,0 0 0 0 0,0 0 0 0 0,-1-1 0 0 0,8-8 0 0 0,-10 9-48 0 0,1 0-1 0 0,-1 1 0 0 0,0-1 0 0 0,0 0 1 0 0,0 0-1 0 0,-1 0 0 0 0,1 0 0 0 0,-1 0 0 0 0,0-1 1 0 0,0 1-1 0 0,-1 0 0 0 0,1 0 0 0 0,-1-1 0 0 0,0 1 1 0 0,0-1-1 0 0,-1 1 0 0 0,1 0 0 0 0,-1 0 1 0 0,0-1-1 0 0,0 1 0 0 0,-2-6 0 0 0,1 5-6 0 0,-1 0 0 0 0,0 1-1 0 0,0-1 1 0 0,0 1 0 0 0,0 0 0 0 0,-1-1-1 0 0,1 1 1 0 0,-1 1 0 0 0,0-1 0 0 0,-1 1-1 0 0,1-1 1 0 0,-9-4 0 0 0,0 1 16 0 0,-1 0-1 0 0,0 0 1 0 0,-19-5 0 0 0,11 6 40 0 0,0 1 1 0 0,0 0 0 0 0,0 2-1 0 0,0 0 1 0 0,-1 2 0 0 0,1 0-1 0 0,-40 5 1 0 0,52-2-19 0 0,0-1 0 0 0,0 2 1 0 0,0-1-1 0 0,0 1 0 0 0,0 1 0 0 0,0 0 1 0 0,1 0-1 0 0,-17 11 0 0 0,21-11-12 0 0,1-1-1 0 0,-1 0 1 0 0,1 1 0 0 0,0 0 0 0 0,0 0-1 0 0,0 0 1 0 0,1 0 0 0 0,-1 1-1 0 0,1-1 1 0 0,0 1 0 0 0,1 0 0 0 0,-1 0-1 0 0,1 0 1 0 0,0 0 0 0 0,0 0-1 0 0,0 1 1 0 0,1-1 0 0 0,-1 7 0 0 0,1-5-37 0 0,1 1 0 0 0,0 0 0 0 0,0 0 0 0 0,1 0 0 0 0,0 0 1 0 0,1-1-1 0 0,-1 1 0 0 0,1 0 0 0 0,1-1 0 0 0,0 1 1 0 0,0-1-1 0 0,0 0 0 0 0,1 0 0 0 0,0 0 0 0 0,0-1 0 0 0,0 1 1 0 0,1-1-1 0 0,0 0 0 0 0,1 0 0 0 0,-1-1 0 0 0,1 1 0 0 0,0-1 1 0 0,0 0-1 0 0,1-1 0 0 0,9 6 0 0 0,5 0-586 0 0,-1 0 0 0 0,1-1 0 0 0,23 6 0 0 0,-28-11-1015 0 0,0-1 1 0 0,30 3 0 0 0,-4-5-2828 0 0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40:17.5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126 324 3676 0 0,'0'0'12024'0'0,"-9"-1"-11702"0"0,-2-2-187 0 0,5 2 186 0 0,0 0 0 0 0,0 0 1 0 0,0 1-1 0 0,-6 0 0 0 0,9-1-37 0 0,0 1 1 0 0,0-1-1 0 0,0 0 0 0 0,0 0 0 0 0,1 0 1 0 0,-6-2-1 0 0,-11-4 199 0 0,-7 5 531 0 0,31-5-623 0 0,406-240 199 0 0,-388 234-1176 0 0,-11 6-312 0 0,26-12 1 0 0,-34 18-86 0 0,0-1 0 0 0,0 1 0 0 0,0 0 0 0 0,0 1 1 0 0,0-1-1 0 0,6 0 0 0 0</inkml:trace>
</inkml:ink>
</file>

<file path=ppt/ink/ink3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45:59.6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93 0 4956 0 0,'0'0'5692'0'0,"-13"8"-4838"0"0,-40 25-308 0 0,51-32-506 0 0,0 0 1 0 0,0 0 0 0 0,1 1-1 0 0,-1-1 1 0 0,0 1 0 0 0,1-1-1 0 0,-1 1 1 0 0,1 0 0 0 0,0-1-1 0 0,0 1 1 0 0,-1 0-1 0 0,1 0 1 0 0,0 0 0 0 0,0 0-1 0 0,1 0 1 0 0,-1 0 0 0 0,0 0-1 0 0,1 0 1 0 0,-1 1 0 0 0,1-1-1 0 0,0 0 1 0 0,0 0 0 0 0,0 4-1 0 0,-1 2 220 0 0,1-7-208 0 0,0 0 1 0 0,0 0 0 0 0,0 0 0 0 0,0 0 0 0 0,0 0 0 0 0,0 0 0 0 0,0 0 0 0 0,0 0 0 0 0,1 0-1 0 0,-1-1 1 0 0,0 1 0 0 0,0 0 0 0 0,1 0 0 0 0,-1 0 0 0 0,0 0 0 0 0,1 0 0 0 0,-1-1 0 0 0,1 1-1 0 0,0 0 1 0 0,-1 0 0 0 0,1-1 0 0 0,1 2 0 0 0,0 0 34 0 0,0-1 1 0 0,1 0-1 0 0,-1 0 0 0 0,1 0 1 0 0,-1 0-1 0 0,6 0 0 0 0,-7-1-90 0 0,12 3 50 0 0,0-1 0 0 0,0-1 0 0 0,0 0 0 0 0,0-1 0 0 0,25-3 0 0 0,64-17-372 0 0,-3 0-73 0 0,-98 20 411 0 0,0 0 0 0 0,0 0-1 0 0,0 0 1 0 0,0 0 0 0 0,0 0 0 0 0,0 0 0 0 0,0 0 0 0 0,0 0-1 0 0,0 0 1 0 0,0 1 0 0 0,0-1 0 0 0,0 0 0 0 0,0 1-1 0 0,0-1 1 0 0,0 0 0 0 0,0 1 0 0 0,0-1 0 0 0,0 1-1 0 0,1 1 1 0 0,0 0 22 0 0,-1-1-1 0 0,0 1 0 0 0,1 0 1 0 0,-1 1-1 0 0,0-1 1 0 0,2 4-1 0 0,1 4 35 0 0,-3-8-4 0 0,1 1 0 0 0,-1-1 1 0 0,1 1-1 0 0,0-1 0 0 0,0 0 0 0 0,0 0 0 0 0,1 0 0 0 0,-1 0 0 0 0,0 0 1 0 0,1 0-1 0 0,-1-1 0 0 0,1 1 0 0 0,0-1 0 0 0,-1 1 0 0 0,1-1 1 0 0,0 0-1 0 0,5 1 0 0 0,4 1 58 0 0,0-1 0 0 0,0 0 0 0 0,13-1 0 0 0,33 2 152 0 0,50 3-78 0 0,-89-3-192 0 0,0 0-1 0 0,-1 1 1 0 0,32 11 0 0 0,-37-10-50 0 0,-4-2-188 0 0,0 0 1 0 0,0 1 0 0 0,0 0 0 0 0,0 1-1 0 0,-1 0 1 0 0,16 11 0 0 0,-24-15 124 0 0,1-1 0 0 0,-1 0 1 0 0,1 1-1 0 0,-1-1 0 0 0,1 0 1 0 0,-1 1-1 0 0,0-1 0 0 0,1 0 1 0 0,-1 1-1 0 0,0-1 0 0 0,0 1 0 0 0,1-1 1 0 0,-1 1-1 0 0,0-1 0 0 0,0 1 1 0 0,0-1-1 0 0,1 1 0 0 0,-1-1 1 0 0,0 1-1 0 0,0-1 0 0 0,0 1 1 0 0,0-1-1 0 0,0 2 0 0 0,0-2-100 0 0,-1 0-1 0 0,1 1 1 0 0,-1-1-1 0 0,1 0 1 0 0,-1 1-1 0 0,1-1 1 0 0,-1 0-1 0 0,1 0 1 0 0,-1 1-1 0 0,1-1 1 0 0,-1 0-1 0 0,1 0 1 0 0,-1 0-1 0 0,1 0 1 0 0,-1 0-1 0 0,1 0 0 0 0,-1 0 1 0 0,0 0-1 0 0,1 0 1 0 0,-1 0-1 0 0,-13 0-3528 0 0</inkml:trace>
</inkml:ink>
</file>

<file path=ppt/ink/ink3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45:48.1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118 160 340 0 0,'0'0'3321'0'0,"-4"-4"-2797"0"0,-15-12-66 0 0,19 15-348 0 0,0 1 0 0 0,-1 0-1 0 0,1-1 1 0 0,0 1 0 0 0,-1 0 0 0 0,1-1-1 0 0,0 1 1 0 0,0 0 0 0 0,-1-1 0 0 0,1 1-1 0 0,0-1 1 0 0,0 1 0 0 0,0-1 0 0 0,-1 1-1 0 0,1 0 1 0 0,0-1 0 0 0,0 1 0 0 0,0-1-1 0 0,0 1 1 0 0,0-1 0 0 0,0 1 0 0 0,0-1 0 0 0,0 1-1 0 0,0-1 1 0 0,0 1 0 0 0,0-1 0 0 0,0 1-1 0 0,1 0 1 0 0,-1-1 0 0 0,0 1 0 0 0,0-1-1 0 0,0 1 1 0 0,1-1 0 0 0,-1 1 0 0 0,0 0-1 0 0,0-1 1 0 0,1 1 0 0 0,-1 0 0 0 0,0-1-1 0 0,1 1 1 0 0,0-1 0 0 0,17-10 98 0 0,-14 9 212 0 0,17-8-194 0 0,0 1 0 0 0,1 0 0 0 0,27-6 0 0 0,22-8 337 0 0,-63 20-299 0 0,18-8 341 0 0,-25 10-554 0 0,0 1 1 0 0,0 0 0 0 0,0-1-1 0 0,0 1 1 0 0,0-1-1 0 0,-1 0 1 0 0,1 1 0 0 0,0-1-1 0 0,0 0 1 0 0,-1 1-1 0 0,1-1 1 0 0,0 0 0 0 0,-1 0-1 0 0,1 1 1 0 0,-1-1-1 0 0,1 0 1 0 0,-1 0-1 0 0,1 0 1 0 0,-1 0 0 0 0,0 0-1 0 0,1-1 1 0 0,-3 0 14 0 0,0 2 0 0 0,0-1 0 0 0,0 0 0 0 0,0 0 0 0 0,0 1 0 0 0,0-1 0 0 0,-3 0 0 0 0,-11-1-15 0 0,0 0 0 0 0,0 2-1 0 0,-1 0 1 0 0,1 0 0 0 0,0 2 0 0 0,0 0-1 0 0,0 0 1 0 0,0 2 0 0 0,0 0 0 0 0,1 1 0 0 0,-30 13-1 0 0,40-16-38 0 0,1 1-1 0 0,-1-1 0 0 0,1 1 0 0 0,-8 7 1 0 0,11-9-12 0 0,-1 0 0 0 0,1 0 0 0 0,0 1 1 0 0,-1-1-1 0 0,1 1 0 0 0,0-1 0 0 0,0 1 1 0 0,0-1-1 0 0,0 1 0 0 0,1 0 0 0 0,-1-1 1 0 0,0 1-1 0 0,1 0 0 0 0,-1 0 0 0 0,1 0 1 0 0,-1 3-1 0 0,1-4 14 0 0,1 0 1 0 0,-1-1-1 0 0,0 1 0 0 0,1 0 1 0 0,-1 0-1 0 0,1 0 0 0 0,-1-1 1 0 0,1 1-1 0 0,-1 0 1 0 0,1 0-1 0 0,0-1 0 0 0,-1 1 1 0 0,1 0-1 0 0,0-1 0 0 0,-1 1 1 0 0,1-1-1 0 0,0 1 0 0 0,0-1 1 0 0,0 1-1 0 0,-1-1 0 0 0,1 0 1 0 0,0 1-1 0 0,0-1 1 0 0,0 0-1 0 0,2 1 0 0 0,24 4 299 0 0,-27-5-311 0 0,31 2 177 0 0,-1-1 1 0 0,42-4-1 0 0,-57 2-129 0 0,0-1 1 0 0,0-1-1 0 0,0 0 0 0 0,-1 0 0 0 0,18-8 0 0 0,-31 11-34 0 0,0-1-1 0 0,0 1 0 0 0,0 0 0 0 0,-1-1 0 0 0,1 1 0 0 0,0 0 1 0 0,0-1-1 0 0,-1 1 0 0 0,1-1 0 0 0,0 0 0 0 0,-1 1 0 0 0,1-1 0 0 0,-1 1 1 0 0,1-1-1 0 0,0 0 0 0 0,-1 1 0 0 0,0-1 0 0 0,1 0 0 0 0,-1 0 1 0 0,1 0-1 0 0,-1 0-9 0 0,0 1 0 0 0,0-1 0 0 0,0 0 1 0 0,0 1-1 0 0,-1-1 0 0 0,1 1 0 0 0,0-1 0 0 0,0 1 1 0 0,0-1-1 0 0,-1 1 0 0 0,1 0 0 0 0,0-1 1 0 0,-1 1-1 0 0,1-1 0 0 0,0 1 0 0 0,-1 0 0 0 0,1-1 1 0 0,-1 1-1 0 0,1 0 0 0 0,-1-1 0 0 0,1 1 0 0 0,0 0 1 0 0,-2-1-1 0 0,-1-1-19 0 0,-1 1 0 0 0,1-1 1 0 0,-1 1-1 0 0,0 0 0 0 0,0 0 0 0 0,0 0 1 0 0,-5 0-1 0 0,-9 0-30 0 0,0 0 1 0 0,0 2-1 0 0,0 0 1 0 0,0 1-1 0 0,0 1 1 0 0,-18 6-1 0 0,14-3 28 0 0,13-4-4 0 0,1 0 0 0 0,-1 0 0 0 0,1 1 0 0 0,0 0 0 0 0,0 1 0 0 0,0 0 0 0 0,0 0 0 0 0,1 0 0 0 0,-9 7-1 0 0,15-10 16 0 0,1-1-1 0 0,-1 1 0 0 0,0 0 0 0 0,0-1 0 0 0,0 1 0 0 0,1 0 0 0 0,-1 0 1 0 0,0 0-1 0 0,1 0 0 0 0,-1 0 0 0 0,1-1 0 0 0,-1 1 0 0 0,1 0 0 0 0,0 0 1 0 0,-1 0-1 0 0,1 0 0 0 0,0 0 0 0 0,-1 1 0 0 0,1-1 0 0 0,0 0 0 0 0,0 0 0 0 0,0 0 1 0 0,0 0-1 0 0,0 0 0 0 0,0 0 0 0 0,0 0 0 0 0,1 0 0 0 0,-1 0 0 0 0,0 0 1 0 0,1 0-1 0 0,-1 0 0 0 0,0 0 0 0 0,2 2 0 0 0,-1-2 28 0 0,1 1 0 0 0,0 0 0 0 0,0 0 0 0 0,0-1-1 0 0,0 1 1 0 0,0-1 0 0 0,0 1 0 0 0,1-1 0 0 0,-1 0 0 0 0,0 0 0 0 0,1 0 0 0 0,3 1-1 0 0,9 0 61 0 0,-1 0 0 0 0,1 0 0 0 0,0-1 0 0 0,-1-1 0 0 0,25-3 0 0 0,-29 2-45 0 0,-1 0-1 0 0,0-1 1 0 0,1 0 0 0 0,-1-1 0 0 0,0 1-1 0 0,0-2 1 0 0,-1 1 0 0 0,1-1-1 0 0,10-7 1 0 0,-18 11-30 0 0,-1-1 1 0 0,0 1-1 0 0,1 0 0 0 0,-1 0 0 0 0,0 0 1 0 0,0 0-1 0 0,1-1 0 0 0,-1 1 1 0 0,0 0-1 0 0,0 0 0 0 0,0-1 0 0 0,1 1 1 0 0,-1 0-1 0 0,0 0 0 0 0,0-1 0 0 0,0 1 1 0 0,0 0-1 0 0,1 0 0 0 0,-1-1 0 0 0,0 1 1 0 0,0 0-1 0 0,0-1 0 0 0,0 1 0 0 0,0 0 1 0 0,0-1-1 0 0,0 1 0 0 0,0 0 0 0 0,0-1 1 0 0,0 1-1 0 0,0 0 0 0 0,0 0 0 0 0,0-1 1 0 0,-10-5-59 0 0,-16 2-249 0 0,0 3 240 0 0,0 2 1 0 0,0 0-1 0 0,0 1 0 0 0,0 2 0 0 0,1 1 1 0 0,-49 15-1 0 0,70-19 41 0 0,-21 9-71 0 0,25-9 79 0 0,-1-1 0 0 0,0 0 0 0 0,0 1 0 0 0,0-1 0 0 0,0 1 0 0 0,0-1 0 0 0,1 1 0 0 0,-1 0 0 0 0,0-1 0 0 0,1 1 0 0 0,-1 0 0 0 0,0 0 0 0 0,1-1 0 0 0,-1 1 0 0 0,1 0 0 0 0,-1 0 0 0 0,1 0 0 0 0,-1 0 0 0 0,1-1 0 0 0,0 1 0 0 0,-1 2-1 0 0,1-3 14 0 0,0 1-1 0 0,1-1 1 0 0,-1 1-1 0 0,0-1 1 0 0,0 1-1 0 0,0-1 1 0 0,1 1-1 0 0,-1-1 0 0 0,0 0 1 0 0,1 1-1 0 0,-1-1 1 0 0,0 1-1 0 0,1-1 1 0 0,-1 0-1 0 0,1 1 1 0 0,-1-1-1 0 0,0 0 0 0 0,1 0 1 0 0,-1 1-1 0 0,1-1 1 0 0,-1 0-1 0 0,1 0 1 0 0,-1 0-1 0 0,1 1 0 0 0,-1-1 1 0 0,1 0-1 0 0,-1 0 1 0 0,2 0-1 0 0,17 2 159 0 0,-16-2-130 0 0,13 1 72 0 0,1-1 0 0 0,0-1 0 0 0,0-1 0 0 0,31-7 1 0 0,-14 0-10 0 0,42-18 1 0 0,-61 18 169 0 0,-16 5-124 0 0,-8 2-231 0 0,-5 1-3 0 0,0 0 1 0 0,0 1 0 0 0,0 1 0 0 0,0 0-1 0 0,0 1 1 0 0,-20 6 0 0 0,7-2 23 0 0,20-5 40 0 0,0 0 0 0 0,0 1 0 0 0,0 0-1 0 0,1 0 1 0 0,-1 1 0 0 0,1 0 0 0 0,-1 0 0 0 0,1 0 0 0 0,-10 7 0 0 0,16-9 20 0 0,-1-1 0 0 0,0 1 0 0 0,1-1 0 0 0,-1 1 0 0 0,1-1 0 0 0,-1 1 1 0 0,1 0-1 0 0,-1-1 0 0 0,1 1 0 0 0,-1-1 0 0 0,1 1 0 0 0,-1 0 1 0 0,1 0-1 0 0,0-1 0 0 0,0 1 0 0 0,-1 0 0 0 0,1 0 0 0 0,0-1 1 0 0,0 1-1 0 0,0 1 0 0 0,0-1 12 0 0,0 0 0 0 0,0-1 0 0 0,1 1 0 0 0,-1-1 0 0 0,0 1 0 0 0,1-1 1 0 0,-1 1-1 0 0,0-1 0 0 0,1 1 0 0 0,-1-1 0 0 0,1 1 0 0 0,-1-1 0 0 0,1 0 0 0 0,-1 1 0 0 0,1-1 0 0 0,-1 1 1 0 0,1-1-1 0 0,-1 0 0 0 0,2 1 0 0 0,2 0 44 0 0,0 1 0 0 0,1-1 0 0 0,-1 0-1 0 0,0-1 1 0 0,7 2 0 0 0,75-1 436 0 0,-73-2-443 0 0,-1 0 0 0 0,1-1 0 0 0,-1 0-1 0 0,22-8 1 0 0,-34 10-26 0 0,1 0 0 0 0,0 0-1 0 0,-1 0 1 0 0,1-1-1 0 0,-1 1 1 0 0,1 0 0 0 0,0 0-1 0 0,-1-1 1 0 0,1 1 0 0 0,-1 0-1 0 0,1-1 1 0 0,-1 1 0 0 0,1 0-1 0 0,-1-1 1 0 0,1 1-1 0 0,-1-1 1 0 0,0 1 0 0 0,1-1-1 0 0,0 0 1 0 0,-2 1-8 0 0,1-1 0 0 0,0 1 1 0 0,0 0-1 0 0,0-1 0 0 0,0 1 0 0 0,-1 0 0 0 0,1 0 1 0 0,0-1-1 0 0,0 1 0 0 0,-1 0 0 0 0,1 0 0 0 0,0-1 1 0 0,-1 1-1 0 0,1 0 0 0 0,0 0 0 0 0,0 0 0 0 0,-1 0 1 0 0,1-1-1 0 0,0 1 0 0 0,-1 0 0 0 0,1 0 0 0 0,0 0 1 0 0,-1 0-1 0 0,-28-5-183 0 0,10 4 104 0 0,0 1 0 0 0,0 0 0 0 0,0 1 0 0 0,0 1 1 0 0,0 1-1 0 0,1 1 0 0 0,-1 0 0 0 0,-22 9 1 0 0,40-13 64 0 0,0 1 0 0 0,0-1 0 0 0,-1 1 0 0 0,1-1 1 0 0,0 1-1 0 0,0-1 0 0 0,0 1 0 0 0,-1 0 0 0 0,1 0 1 0 0,0 0-1 0 0,0-1 0 0 0,0 1 0 0 0,1 0 1 0 0,-1 0-1 0 0,0 0 0 0 0,0 1 0 0 0,0-1 0 0 0,1 0 1 0 0,-1 0-1 0 0,0 0 0 0 0,1 0 0 0 0,-1 1 0 0 0,1-1 1 0 0,0 0-1 0 0,-1 0 0 0 0,1 1 0 0 0,0-1 1 0 0,0 0-1 0 0,0 1 0 0 0,0-1 0 0 0,0 0 0 0 0,0 1 1 0 0,0 1-1 0 0,1-2 16 0 0,-1 0 1 0 0,0-1-1 0 0,1 1 0 0 0,-1 0 1 0 0,0 0-1 0 0,1-1 1 0 0,-1 1-1 0 0,1 0 0 0 0,-1-1 1 0 0,1 1-1 0 0,-1 0 1 0 0,1-1-1 0 0,0 1 0 0 0,-1-1 1 0 0,1 1-1 0 0,0-1 1 0 0,0 1-1 0 0,-1-1 0 0 0,1 0 1 0 0,0 1-1 0 0,0-1 1 0 0,-1 0-1 0 0,1 1 0 0 0,0-1 1 0 0,0 0-1 0 0,0 0 1 0 0,0 0-1 0 0,1 0 0 0 0,28 1 254 0 0,-22-1-211 0 0,5 0-12 0 0,0-1 0 0 0,1 0 1 0 0,-1 0-1 0 0,0-2 0 0 0,0 1 1 0 0,0-2-1 0 0,18-6 0 0 0,-29 9-6 0 0,0 0 0 0 0,-1 0 1 0 0,1 0-1 0 0,0 1 0 0 0,-1-2 0 0 0,1 1 0 0 0,-1 0 0 0 0,3-2 0 0 0,-4 3-26 0 0,0-1 1 0 0,0 1-1 0 0,0 0 1 0 0,0 0-1 0 0,1 0 1 0 0,-1 0-1 0 0,0-1 0 0 0,0 1 1 0 0,0 0-1 0 0,0 0 1 0 0,0 0-1 0 0,0 0 1 0 0,0-1-1 0 0,0 1 0 0 0,0 0 1 0 0,0 0-1 0 0,0 0 1 0 0,0 0-1 0 0,0-1 1 0 0,0 1-1 0 0,0 0 0 0 0,0 0 1 0 0,0 0-1 0 0,0-1 1 0 0,0 1-1 0 0,0 0 1 0 0,-1 0-1 0 0,1 0 0 0 0,0 0 1 0 0,0 0-1 0 0,0-1 1 0 0,0 1-1 0 0,-11-4-132 0 0,2 2 47 0 0,0 0 0 0 0,-1 1-1 0 0,1 1 1 0 0,0 0 0 0 0,0 0 0 0 0,0 0 0 0 0,-1 1 0 0 0,1 1-1 0 0,0 0 1 0 0,0 0 0 0 0,-13 5 0 0 0,22-7 74 0 0,0 0 0 0 0,-1 0 0 0 0,1 0 0 0 0,0 0 0 0 0,0 0 1 0 0,-1 0-1 0 0,1 0 0 0 0,0 1 0 0 0,0-1 0 0 0,-1 0 0 0 0,1 0 0 0 0,0 0 0 0 0,0 0 0 0 0,0 0 1 0 0,-1 0-1 0 0,1 1 0 0 0,0-1 0 0 0,0 0 0 0 0,0 0 0 0 0,0 0 0 0 0,-1 1 0 0 0,1-1 1 0 0,0 0-1 0 0,0 0 0 0 0,0 0 0 0 0,0 1 0 0 0,0-1 0 0 0,0 0 0 0 0,0 0 0 0 0,-1 1 0 0 0,1-1 1 0 0,0 0-1 0 0,0 0 0 0 0,0 1 0 0 0,0-1 0 0 0,0 0 0 0 0,0 0 0 0 0,0 1 0 0 0,0-1 0 0 0,0 0 1 0 0,1 0-1 0 0,-1 1 0 0 0,0-1 0 0 0,0 0 0 0 0,0 0 0 0 0,0 1 0 0 0,0-1 0 0 0,0 0 1 0 0,0 0-1 0 0,1 0 0 0 0,-1 1 0 0 0,0-1 0 0 0,0 0 0 0 0,0 0 0 0 0,0 0 0 0 0,1 0 0 0 0,-1 1 1 0 0,0-1-1 0 0,0 0 0 0 0,0 0 0 0 0,1 0 0 0 0,-1 0 0 0 0,0 0 0 0 0,0 0 0 0 0,1 0 0 0 0,-1 1 1 0 0,0-1-1 0 0,0 0 0 0 0,1 0 0 0 0,18 5 254 0 0,-8-4-149 0 0,0 0 0 0 0,1 0 0 0 0,-1-1 0 0 0,24-3 0 0 0,43-13 95 0 0,-73 14-166 0 0,6-2 125 0 0,-10 1-13 0 0,-7 1-202 0 0,5 2 46 0 0,-38-3-348 0 0,36 2 329 0 0,-1 1 0 0 0,1 1 0 0 0,-1-1 0 0 0,1 0 0 0 0,-1 1 0 0 0,1 0 0 0 0,-1 0 0 0 0,-5 2 0 0 0,8-3 23 0 0,1 0 1 0 0,0 0 0 0 0,0 0-1 0 0,0 0 1 0 0,-1 0 0 0 0,1 0-1 0 0,0 0 1 0 0,0 0 0 0 0,0 1-1 0 0,0-1 1 0 0,0 0 0 0 0,-1 0-1 0 0,1 0 1 0 0,0 0 0 0 0,0 0-1 0 0,0 0 1 0 0,0 1 0 0 0,0-1-1 0 0,0 0 1 0 0,-1 0 0 0 0,1 0-1 0 0,0 0 1 0 0,0 1 0 0 0,0-1-1 0 0,0 0 1 0 0,0 0 0 0 0,0 0-1 0 0,0 0 1 0 0,0 1 0 0 0,0-1-1 0 0,0 0 1 0 0,0 0 0 0 0,0 0-1 0 0,0 1 1 0 0,0-1 0 0 0,0 0-1 0 0,6 5-36 0 0,11-1 221 0 0,-7-2-114 0 0,-1-1 1 0 0,1 0 0 0 0,0-1 0 0 0,-1 0 0 0 0,1 0 0 0 0,0-1 0 0 0,-1-1 0 0 0,1 0 0 0 0,12-3 0 0 0,-10-4 178 0 0,-12 9-238 0 0,1 0 0 0 0,-1 0 1 0 0,0-1-1 0 0,0 1 1 0 0,0 0-1 0 0,0 0 1 0 0,0 0-1 0 0,1 0 0 0 0,-1-1 1 0 0,0 1-1 0 0,0 0 1 0 0,0 0-1 0 0,0 0 0 0 0,0-1 1 0 0,0 1-1 0 0,0 0 1 0 0,0 0-1 0 0,0 0 1 0 0,0-1-1 0 0,0 1 0 0 0,0 0 1 0 0,0 0-1 0 0,0 0 1 0 0,0-1-1 0 0,0 1 0 0 0,0 0 1 0 0,0 0-1 0 0,0 0 1 0 0,0-1-1 0 0,0 1 1 0 0,0 0-1 0 0,0 0 0 0 0,-1 0 1 0 0,1-1-1 0 0,0 1 1 0 0,0 0-1 0 0,0 0 0 0 0,0 0 1 0 0,0 0-1 0 0,-1 0 1 0 0,1-1-1 0 0,0 1 1 0 0,0 0-1 0 0,0 0 0 0 0,0 0 1 0 0,-1 0-1 0 0,1 0 1 0 0,0 0-1 0 0,0 0 1 0 0,0 0-1 0 0,-1 0 0 0 0,1 0 1 0 0,0 0-1 0 0,0 0 1 0 0,0-1-1 0 0,-1 1 0 0 0,1 0 1 0 0,0 1-1 0 0,0-1 1 0 0,0 0-1 0 0,-1 0 1 0 0,1 0-1 0 0,-11-2-99 0 0,-1 0 1 0 0,1 1-1 0 0,-1 1 1 0 0,1 0-1 0 0,-1 0 1 0 0,1 1-1 0 0,0 0 0 0 0,-21 6 1 0 0,32-7 89 0 0,-1 0 0 0 0,1 0 0 0 0,0 0 0 0 0,-1 0 0 0 0,1 1 0 0 0,-1-1 0 0 0,1 0 0 0 0,-1 0 0 0 0,1 0 0 0 0,0 1 0 0 0,-1-1 0 0 0,1 0 0 0 0,-1 0 0 0 0,1 1 0 0 0,0-1 0 0 0,-1 0 0 0 0,1 0 0 0 0,0 1 0 0 0,-1-1 0 0 0,1 1 0 0 0,0-1 1 0 0,0 0-1 0 0,0 1 0 0 0,-1-1 0 0 0,1 1 0 0 0,0-1 0 0 0,0 0 0 0 0,0 1 0 0 0,0-1 0 0 0,-1 1 0 0 0,1-1 0 0 0,0 1 0 0 0,0-1 0 0 0,0 1 0 0 0,0-1 0 0 0,0 0 0 0 0,0 1 0 0 0,0-1 0 0 0,1 1 0 0 0,-1-1 0 0 0,0 1 0 0 0,0 0 0 0 0,1 0 20 0 0,-1-1-1 0 0,1 1 0 0 0,-1 0 1 0 0,1-1-1 0 0,0 1 1 0 0,-1 0-1 0 0,1-1 0 0 0,0 1 1 0 0,0-1-1 0 0,0 1 1 0 0,-1-1-1 0 0,1 0 0 0 0,0 1 1 0 0,0-1-1 0 0,0 0 0 0 0,0 1 1 0 0,0-1-1 0 0,-1 0 1 0 0,1 0-1 0 0,0 0 0 0 0,1 0 1 0 0,3 0 59 0 0,14 0 125 0 0,20-2 1 0 0,-33 1-167 0 0,0 0 0 0 0,-1 0 0 0 0,1-1 0 0 0,-1 0 0 0 0,1 0 0 0 0,-1 0 0 0 0,10-6 1 0 0,-14 8-24 0 0,0 0 1 0 0,0-1 0 0 0,0 1 0 0 0,-1-1 0 0 0,1 1 0 0 0,0-1 0 0 0,0 1 0 0 0,-1-1-1 0 0,1 0 1 0 0,0 1 0 0 0,-1-1 0 0 0,1 0 0 0 0,0 0 0 0 0,-1 1 0 0 0,1-1-1 0 0,-1 0 1 0 0,0 0 0 0 0,1 0 0 0 0,-1 0 0 0 0,1 0 0 0 0,-1 0 0 0 0,0 0 0 0 0,0 1-1 0 0,0-1 1 0 0,0 0 0 0 0,1 0 0 0 0,-1 0 0 0 0,0 0 0 0 0,-1-2 0 0 0,1 3-84 0 0,-4 0-238 0 0,2-1 288 0 0,1 1 0 0 0,-1 0 0 0 0,1 0 0 0 0,0 0 1 0 0,-1 0-1 0 0,1 0 0 0 0,-1 1 0 0 0,1-1 0 0 0,-1 0 1 0 0,1 1-1 0 0,0-1 0 0 0,-1 1 0 0 0,1-1 0 0 0,0 1 1 0 0,-1 0-1 0 0,1-1 0 0 0,0 1 0 0 0,0 0 0 0 0,-2 2 1 0 0,-8 5-86 0 0,11-8 131 0 0,0 0 0 0 0,0 0 1 0 0,0 0-1 0 0,-1 0 0 0 0,1 0 1 0 0,0 1-1 0 0,0-1 0 0 0,0 0 1 0 0,0 0-1 0 0,0 0 0 0 0,0 0 1 0 0,-1 0-1 0 0,1 0 0 0 0,0 0 1 0 0,0 0-1 0 0,0 1 0 0 0,0-1 1 0 0,-1 0-1 0 0,1 0 0 0 0,0 0 1 0 0,0 0-1 0 0,0 0 0 0 0,0 0 1 0 0,-1 0-1 0 0,1 0 0 0 0,0 0 1 0 0,0 0-1 0 0,0 0 0 0 0,-1 0 1 0 0,1 0-1 0 0,0 0 0 0 0,0 0 1 0 0,0-1-1 0 0,0 1 0 0 0,-1 0 1 0 0,1 0-1 0 0,0 0 0 0 0,0 0 1 0 0,0 0-1 0 0,0 0 0 0 0,0 0 1 0 0,-1 0-1 0 0,1-1 0 0 0,0 1 1 0 0,0 0-1 0 0,0 0 0 0 0,0-1-58 0 0,-5-3-3550 0 0,4 4 3199 0 0,-1 0 1 0 0,1 1-1 0 0,-1-1 0 0 0,1 1 1 0 0,-1 0-1 0 0,1-1 0 0 0,0 1 1 0 0,-1 0-1 0 0,1 0 0 0 0,0 0 1 0 0,-2 1-1 0 0,-11 7-4454 0 0,10-8 3015 0 0,7-3 317 0 0,35-15 545 0 0</inkml:trace>
</inkml:ink>
</file>

<file path=ppt/ink/ink3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45:49.4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1 400 1084 0 0,'0'0'5926'0'0,"7"-13"-4438"0"0,23-39-484 0 0,-29 50-913 0 0,0 0-1 0 0,0 0 1 0 0,0 0-1 0 0,0 0 0 0 0,1 0 1 0 0,-1 0-1 0 0,1 1 1 0 0,0-1-1 0 0,-1 1 1 0 0,1-1-1 0 0,0 1 1 0 0,0-1-1 0 0,0 1 0 0 0,0 0 1 0 0,0 0-1 0 0,0 0 1 0 0,0 0-1 0 0,1 0 1 0 0,-1 1-1 0 0,4-2 1 0 0,4 0 624 0 0,-8 1-575 0 0,0 0 1 0 0,1 0-1 0 0,-1 1 0 0 0,0-1 0 0 0,0 1 1 0 0,0-1-1 0 0,1 1 0 0 0,-1 0 1 0 0,0 0-1 0 0,0 0 0 0 0,1 0 0 0 0,-1 1 1 0 0,0-1-1 0 0,4 2 0 0 0,-4-1-88 0 0,0 0 0 0 0,-1 0-1 0 0,1 0 1 0 0,0 0 0 0 0,-1 1 0 0 0,1-1-1 0 0,-1 1 1 0 0,0-1 0 0 0,1 1 0 0 0,-1 0-1 0 0,0-1 1 0 0,0 1 0 0 0,0 0 0 0 0,0 0-1 0 0,0 0 1 0 0,1 3 0 0 0,6 20 457 0 0,6 27 0 0 0,-11-36-398 0 0,2 0 0 0 0,-1 0 1 0 0,2 0-1 0 0,0 0 0 0 0,13 23 0 0 0,-11-28-62 0 0,0 0 0 0 0,0-1 0 0 0,1 1 0 0 0,0-2 0 0 0,1 1 1 0 0,0-1-1 0 0,15 10 0 0 0,-9-9-8 0 0,1 0 1 0 0,0-1-1 0 0,0-1 1 0 0,28 9 0 0 0,-1-5-17 0 0,0-2 1 0 0,1-2-1 0 0,73 5 1 0 0,290-12 44 0 0,-1-34 13 0 0,-404 33-83 0 0,528-55-24 0 0,-265 28 23 0 0,183-15 43 0 0,409-64 96 0 0,-420 49 289 0 0,-410 54-361 0 0,0-1 0 0 0,0 0 0 0 0,51-17-1 0 0,-71 18-31 0 0,0-1 0 0 0,-1 0 0 0 0,1 0 0 0 0,-1 0 0 0 0,0-1 0 0 0,0 0 0 0 0,8-8 0 0 0,-11 9-15 0 0,0-1 0 0 0,0 0-1 0 0,0 1 1 0 0,-1-1 0 0 0,0-1-1 0 0,0 1 1 0 0,0 0 0 0 0,-1-1-1 0 0,1 1 1 0 0,-1-1-1 0 0,2-9 1 0 0,2-23 77 0 0,-1-1-1 0 0,0-67 1 0 0,-5 104-206 0 0,0 0-1 0 0,0 0 1 0 0,0 0 0 0 0,-1 0 0 0 0,1 0 0 0 0,-1 0-1 0 0,1 1 1 0 0,-1-1 0 0 0,0 0 0 0 0,0 0 0 0 0,1 1-1 0 0,-1-1 1 0 0,-1 0 0 0 0,1 1 0 0 0,0-1 0 0 0,-2-1-1 0 0,0 1-218 0 0,1-1-1 0 0,-1 1 0 0 0,-1 0 0 0 0,1 0 0 0 0,0 0 0 0 0,0 0 1 0 0,-7-2-1 0 0,-1 0-1161 0 0,0 2 1 0 0,0-1-1 0 0,0 1 0 0 0,-18-1 1 0 0,7 3-2599 0 0</inkml:trace>
</inkml:ink>
</file>

<file path=ppt/ink/ink3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46:00.8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 0 4912 0 0,'0'0'1097'0'0,"-14"94"-1077"0"0,14-73-20 0 0,0-2-236 0 0,2-4-1225 0 0,5-1-1355 0 0</inkml:trace>
</inkml:ink>
</file>

<file path=ppt/ink/ink3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46:01.3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24 3524 0 0,'0'0'5409'0'0,"13"-4"-4722"0"0,40-13-330 0 0,-52 16-354 0 0,0 1 0 0 0,0-1 1 0 0,0 1-1 0 0,0 0 0 0 0,1 0 0 0 0,-1-1 1 0 0,0 1-1 0 0,0 0 0 0 0,0 0 0 0 0,0 0 1 0 0,0 0-1 0 0,1 1 0 0 0,0-1 0 0 0,-1 0 0 0 0,-1 0-1 0 0,0 1 0 0 0,0-1 0 0 0,1 0 0 0 0,-1 0 0 0 0,0 0 0 0 0,0 1 0 0 0,1-1 1 0 0,-1 0-1 0 0,0 0 0 0 0,0 1 0 0 0,1-1 0 0 0,-1 0 0 0 0,0 1 0 0 0,0-1 1 0 0,0 0-1 0 0,0 0 0 0 0,0 1 0 0 0,0-1 0 0 0,1 0 0 0 0,-1 1 0 0 0,0-1 1 0 0,0 0-1 0 0,0 1 0 0 0,0-1 0 0 0,0 0 0 0 0,0 1 0 0 0,-1 2 29 0 0,1-1 1 0 0,-1 1-1 0 0,0-1 0 0 0,0 0 1 0 0,0 1-1 0 0,-2 3 0 0 0,2-4 20 0 0,-26 43 401 0 0,20-34-330 0 0,0 1 0 0 0,0-1-1 0 0,-7 19 1 0 0,14-29-95 0 0,-1 0 1 0 0,1 0-1 0 0,0 0 1 0 0,0 0-1 0 0,-1 0 1 0 0,1 0-1 0 0,0 0 1 0 0,0 0-1 0 0,0 0 1 0 0,0 0-1 0 0,0 0 0 0 0,0-1 1 0 0,1 1-1 0 0,-1 0 1 0 0,0 0-1 0 0,0 0 1 0 0,1 0-1 0 0,-1 0 1 0 0,0 0-1 0 0,1 0 0 0 0,-1-1 1 0 0,1 1-1 0 0,-1 0 1 0 0,1 0-1 0 0,0 0 1 0 0,-1-1-1 0 0,1 1 1 0 0,0 0-1 0 0,-1-1 1 0 0,1 1-1 0 0,0-1 0 0 0,0 1 1 0 0,-1-1-1 0 0,1 1 1 0 0,0-1-1 0 0,0 0 1 0 0,0 1-1 0 0,0-1 1 0 0,0 0-1 0 0,0 1 0 0 0,0-1 1 0 0,1 0-1 0 0,6 1 86 0 0,1 1-1 0 0,-1-2 0 0 0,17 0 1 0 0,-17 0-146 0 0,24 1-173 0 0,40-2-1656 0 0,-62 0 202 0 0,0-1 0 0 0,18-5 1 0 0,-7 1-2438 0 0</inkml:trace>
</inkml:ink>
</file>

<file path=ppt/ink/ink3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46:01.6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50 4924 0 0,'0'0'7125'0'0,"15"-8"-6812"0"0,46-24-98 0 0,-57 30-206 0 0,-1 1 0 0 0,0 0-1 0 0,1 0 1 0 0,-1 0 0 0 0,1 0 0 0 0,-1 0 0 0 0,1 0-1 0 0,-1 1 1 0 0,1 0 0 0 0,0 0 0 0 0,6 0-1 0 0,1 1-13 0 0,-6-1-13 0 0,0 0 1 0 0,0 1-1 0 0,1-1 0 0 0,-1 1 1 0 0,0 0-1 0 0,0 0 0 0 0,7 4 1 0 0,-10-5 0 0 0,-1 1 1 0 0,1 0-1 0 0,-1 0 0 0 0,1 0 1 0 0,-1 0-1 0 0,1 0 1 0 0,-1 0-1 0 0,0 0 1 0 0,0 0-1 0 0,0 0 0 0 0,1 0 1 0 0,-1 1-1 0 0,0-1 1 0 0,-1 1-1 0 0,1-1 1 0 0,0 1-1 0 0,0-1 1 0 0,-1 1-1 0 0,1-1 0 0 0,-1 1 1 0 0,1-1-1 0 0,-1 1 1 0 0,1 0-1 0 0,-1-1 1 0 0,0 1-1 0 0,0 2 0 0 0,0 2 20 0 0,-1 1 0 0 0,0 0 0 0 0,-1 0 0 0 0,1-1 0 0 0,-6 14 0 0 0,4-14 32 0 0,1 1-1 0 0,0 0 1 0 0,1-1-1 0 0,-1 1 1 0 0,1 0-1 0 0,0 7 1 0 0,1-12-6 0 0,1 0 0 0 0,-1 0 1 0 0,1 0-1 0 0,-1 0 0 0 0,1 0 0 0 0,0-1 1 0 0,0 1-1 0 0,0 0 0 0 0,0 0 0 0 0,0-1 1 0 0,0 1-1 0 0,1-1 0 0 0,-1 1 0 0 0,0-1 1 0 0,1 1-1 0 0,-1-1 0 0 0,1 0 0 0 0,0 0 1 0 0,1 2-1 0 0,0-2 21 0 0,-1 1 0 0 0,0-1 0 0 0,0 1 0 0 0,0 0 0 0 0,0 0 0 0 0,-1 0 0 0 0,1 0 0 0 0,0 0 0 0 0,-1 0 0 0 0,1 1 0 0 0,0 2 0 0 0,-1-4-36 0 0,-1 0 0 0 0,0 0 0 0 0,0 0 0 0 0,0 0 0 0 0,0 0 0 0 0,-1 0 0 0 0,1 0 0 0 0,0 1 0 0 0,0-2 0 0 0,-1 1-1 0 0,1 0 1 0 0,0 0 0 0 0,-1 0 0 0 0,1 0 0 0 0,-1 0 0 0 0,1 0 0 0 0,-1 0 0 0 0,0 0 0 0 0,1-1 0 0 0,-1 1 0 0 0,-1 1 0 0 0,-19 16-1770 0 0,15-12 279 0 0,4-5 900 0 0,1 0 1 0 0,-1 1-1 0 0,0-1 1 0 0,0 0-1 0 0,1 0 1 0 0,-1 0-1 0 0,0 0 0 0 0,-2 0 1 0 0,-12 6-4198 0 0</inkml:trace>
</inkml:ink>
</file>

<file path=ppt/ink/ink3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46:02.3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500 1621 5168 0 0,'0'0'5690'0'0,"3"12"-5214"0"0,2 1-232 0 0,9 23-1 0 0,-13-35-218 0 0,0 1 1 0 0,0-1-1 0 0,0 1 0 0 0,0-1 0 0 0,0 0 0 0 0,1 0 1 0 0,-1 1-1 0 0,0-1 0 0 0,1 0 0 0 0,-1 0 0 0 0,1 0 1 0 0,-1 0-1 0 0,1-1 0 0 0,-1 1 0 0 0,1 0 0 0 0,0-1 1 0 0,-1 1-1 0 0,1-1 0 0 0,0 1 0 0 0,0-1 1 0 0,-1 0-1 0 0,1 0 0 0 0,0 0 0 0 0,0 0 0 0 0,-1 0 1 0 0,3 0-1 0 0,4 0 74 0 0,18 0 102 0 0,1-1 0 0 0,0-1 1 0 0,0-1-1 0 0,-1-1 0 0 0,0-2 0 0 0,0 0 0 0 0,0-2 0 0 0,-1-1 1 0 0,0-1-1 0 0,35-19 0 0 0,-39 17-132 0 0,-1-1-1 0 0,0 0 1 0 0,-1-2 0 0 0,-1 0 0 0 0,0-1 0 0 0,-1-1 0 0 0,-1-1 0 0 0,-1 0-1 0 0,0-1 1 0 0,-1-1 0 0 0,-1 0 0 0 0,10-23 0 0 0,-10 13 9 0 0,-2 0 0 0 0,-1 0 1 0 0,-1-1-1 0 0,-2-1 0 0 0,-1 1 1 0 0,3-55-1 0 0,-11-196 492 0 0,1 268-567 0 0,-4-73-70 0 0,-4 0 1 0 0,-3 1 0 0 0,-38-131 0 0 0,41 186 17 0 0,-2 1 0 0 0,-2 0 0 0 0,-28-51 0 0 0,31 65 39 0 0,0 1 0 0 0,-1 0 0 0 0,-1 1 1 0 0,0 0-1 0 0,-1 1 0 0 0,0 1 0 0 0,-1-1 1 0 0,-19-11-1 0 0,24 19-21 0 0,0 0 0 0 0,0 1 0 0 0,-1 0 1 0 0,1 1-1 0 0,-1 0 0 0 0,0 0 0 0 0,0 1 1 0 0,0 0-1 0 0,0 1 0 0 0,-1 0 0 0 0,1 1 0 0 0,0 0 1 0 0,-17 2-1 0 0,-3 3 12 0 0,-1 1 0 0 0,2 1 0 0 0,-37 15 0 0 0,-10 6 227 0 0,-103 56 0 0 0,161-74-176 0 0,0 2 0 0 0,0-1 0 0 0,1 2 0 0 0,1 0 0 0 0,0 2 0 0 0,-25 28 0 0 0,23-21 30 0 0,2 1 0 0 0,0 1-1 0 0,1 0 1 0 0,-17 41-1 0 0,13-15 39 0 0,2 0-1 0 0,2 2 0 0 0,2 0 1 0 0,-11 105-1 0 0,18-101-82 0 0,2 0 0 0 0,3 0 0 0 0,2 0 0 0 0,14 88 1 0 0,-9-116-10 0 0,0-1 0 0 0,2 0 0 0 0,1-1 0 0 0,19 39 0 0 0,-18-47 0 0 0,0 0-1 0 0,2 0 1 0 0,0-1 0 0 0,1-1-1 0 0,0 0 1 0 0,29 26-1 0 0,-23-27 12 0 0,2 0 0 0 0,0 0-1 0 0,0-2 1 0 0,2-1-1 0 0,-1-1 1 0 0,2-1 0 0 0,-1 0-1 0 0,1-2 1 0 0,0-1 0 0 0,1-1-1 0 0,0-1 1 0 0,0-1-1 0 0,0-1 1 0 0,0-2 0 0 0,1 0-1 0 0,39-5 1 0 0,-46 2-173 0 0,-1-1 1 0 0,0-1-1 0 0,0-1 1 0 0,0 0 0 0 0,-1-1-1 0 0,1-1 1 0 0,-2-1-1 0 0,1-1 1 0 0,-1 0-1 0 0,0-1 1 0 0,14-12-1 0 0,-15 10-880 0 0,-1-1-1 0 0,0 0 1 0 0,-1-1-1 0 0,0 0 1 0 0,-1-2-1 0 0,15-24 0 0 0,-4-2-3308 0 0</inkml:trace>
</inkml:ink>
</file>

<file path=ppt/ink/ink3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46:32.3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1 613 288 0 0,'0'0'5696'0'0,"2"-14"-5175"0"0,0-4-267 0 0,-1 5 101 0 0,1 0 0 0 0,0-1 0 0 0,1 1 0 0 0,5-14 0 0 0,5-6 1461 0 0,-12 31-1650 0 0,0 0-1 0 0,0 0 1 0 0,0 1 0 0 0,0-1 0 0 0,0 0-1 0 0,0 1 1 0 0,0-1 0 0 0,1 1 0 0 0,-1-1-1 0 0,1 1 1 0 0,-1-1 0 0 0,1 1-1 0 0,0 0 1 0 0,3-2 0 0 0,-5 3-144 0 0,1 0 0 0 0,-1 0 0 0 0,1 0 0 0 0,-1 0 0 0 0,1 0 0 0 0,0 0 1 0 0,-1 0-1 0 0,1 0 0 0 0,-1 0 0 0 0,1 0 0 0 0,-1 0 0 0 0,1 0 0 0 0,0 1 0 0 0,-1-1 0 0 0,1 0 1 0 0,-1 0-1 0 0,1 1 0 0 0,-1-1 0 0 0,1 0 0 0 0,-1 1 0 0 0,1-1 0 0 0,-1 0 0 0 0,0 1 0 0 0,1-1 0 0 0,-1 1 1 0 0,1-1-1 0 0,-1 1 0 0 0,0-1 0 0 0,1 1 0 0 0,-1 0 0 0 0,9 19 231 0 0,-7-14-113 0 0,24 68 607 0 0,12 26-183 0 0,-31-84-470 0 0,1 0 0 0 0,0 0 0 0 0,21 27 0 0 0,-24-38-50 0 0,0 1 0 0 0,0-1 0 0 0,0 0 0 0 0,1 0 1 0 0,0-1-1 0 0,0 0 0 0 0,0 0 0 0 0,0 0 0 0 0,0-1 1 0 0,14 6-1 0 0,-10-6 61 0 0,0 0 1 0 0,1-1 0 0 0,-1 0 0 0 0,1 0 0 0 0,0-1-1 0 0,19-1 1 0 0,-9-2 14 0 0,0 0-1 0 0,0-2 1 0 0,0-1 0 0 0,-1 0-1 0 0,1-1 1 0 0,-1-1 0 0 0,19-10-1 0 0,8-8 122 0 0,89-61-1 0 0,36-46-12 0 0,-60 45-153 0 0,176-114-20 0 0,-91 67-95 0 0,-184 125 0 0 0,7-5-253 0 0,0-1 0 0 0,27-26 0 0 0,-46 40 221 0 0,-1 1 0 0 0,1-1 1 0 0,-1 1-1 0 0,1-1 1 0 0,0 1-1 0 0,-1-1 1 0 0,0 1-1 0 0,1-1 1 0 0,-1 0-1 0 0,1 1 0 0 0,-1-1 1 0 0,0 0-1 0 0,1 1 1 0 0,-1-1-1 0 0,0 0 1 0 0,0 1-1 0 0,0-1 1 0 0,1 0-1 0 0,-1 0 0 0 0,0 0 1 0 0,-1 1-67 0 0,1-1 0 0 0,0 1 0 0 0,-1 0 0 0 0,1 0 0 0 0,0-1 0 0 0,-1 1 0 0 0,1 0 0 0 0,0 0 0 0 0,-1 0 0 0 0,1-1 0 0 0,-1 1 0 0 0,1 0 0 0 0,0 0 0 0 0,-1 0 0 0 0,1 0 0 0 0,-1 0 0 0 0,1 0 0 0 0,-1 0 0 0 0,1 0 0 0 0,0 0-1 0 0,-1 0 1 0 0,1 0 0 0 0,-1 1 0 0 0,-29 7-5587 0 0,13 0 1158 0 0</inkml:trace>
</inkml:ink>
</file>

<file path=ppt/ink/ink3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46:32.7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34 614 1316 0 0,'0'0'8850'0'0,"-6"15"-8188"0"0,-16 49-35 0 0,21-61-557 0 0,0 1-1 0 0,0-1 1 0 0,0 1 0 0 0,1-1-1 0 0,-1 1 1 0 0,1-1 0 0 0,0 1-1 0 0,0 0 1 0 0,0-1 0 0 0,0 1-1 0 0,0-1 1 0 0,1 1-1 0 0,0-1 1 0 0,0 1 0 0 0,0-1-1 0 0,0 0 1 0 0,0 1 0 0 0,3 2-1 0 0,1 6 174 0 0,2 7 71 0 0,1-1 0 0 0,1-1-1 0 0,0 0 1 0 0,1 0 0 0 0,20 24 0 0 0,-25-35-244 0 0,0 0 1 0 0,0-1-1 0 0,1 1 1 0 0,0-1-1 0 0,0-1 1 0 0,0 1 0 0 0,0-1-1 0 0,1 0 1 0 0,0-1-1 0 0,0 1 1 0 0,0-1 0 0 0,0-1-1 0 0,0 1 1 0 0,1-1-1 0 0,-1 0 1 0 0,1-1 0 0 0,10 1-1 0 0,-6-2 52 0 0,1-1-1 0 0,0 0 1 0 0,-1-1-1 0 0,1-1 1 0 0,-1 0-1 0 0,0 0 1 0 0,24-11-1 0 0,1-3 155 0 0,40-27 1 0 0,224-166 307 0 0,-186 125-407 0 0,512-358 221 0 0,-591 417-433 0 0,62-60 0 0 0,-85 75-1 0 0,-10 8-130 0 0,0 1 1 0 0,0-1-1 0 0,0 0 1 0 0,4-6-1 0 0,-8 23-4475 0 0,1 5-232 0 0,0-10 519 0 0</inkml:trace>
</inkml:ink>
</file>

<file path=ppt/ink/ink3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46:34.9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44 640 132 0 0,'0'0'5253'0'0,"-5"-9"-4795"0"0,-1-4-273 0 0,3 4 202 0 0,-1 1-1 0 0,-8-13 0 0 0,10 18 777 0 0,-8-13 2372 0 0,10 16-3469 0 0,0-1 0 0 0,0 1 1 0 0,-1 0-1 0 0,1-1 0 0 0,0 1 1 0 0,0 0-1 0 0,0 0 0 0 0,0-1 1 0 0,0 1-1 0 0,-1 0 0 0 0,1-1 0 0 0,0 1 1 0 0,0 0-1 0 0,0-1 0 0 0,0 1 1 0 0,0 0-1 0 0,0-1 0 0 0,0 1 1 0 0,0 0-1 0 0,0-1 0 0 0,0 1 0 0 0,0 0 1 0 0,0-1-1 0 0,1 1 0 0 0,-1 0 1 0 0,0-1-1 0 0,0 1 0 0 0,0 0 1 0 0,0-1-1 0 0,1 1 0 0 0,-1 0 0 0 0,0 0 1 0 0,0-1-1 0 0,0 1 0 0 0,1 0 1 0 0,-1 0-1 0 0,0-1 0 0 0,0 1 1 0 0,1 0-1 0 0,-1 0 0 0 0,0 0 0 0 0,1 0 1 0 0,-1-1-1 0 0,149-32 835 0 0,-60 19-448 0 0,173-6 1 0 0,13-1 80 0 0,-3-16-49 0 0,-56 7-340 0 0,110-2-31 0 0,-259 26-57 0 0,-36 3-23 0 0,572-56 297 0 0,146-30-126 0 0,360-24 69 0 0,-949 98-187 0 0,253-21-7 0 0,-253 24 119 0 0,95-6 456 0 0,-173 13-277 0 0,43 0-193 0 0,-124 5-201 0 0,-15 0-824 0 0,5 3-239 0 0,-1 0-1 0 0,1 0 1 0 0,-14 7-1 0 0,18-7-362 0 0,75-25-12315 0 0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40:17.7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37 1 2904 0 0,'0'0'13872'0'0,"-6"4"-13429"0"0,-18 16 132 0 0,23-19-538 0 0,0 0-1 0 0,1 0 1 0 0,-1 0-1 0 0,1 0 1 0 0,-1 0-1 0 0,1 1 1 0 0,-1-1-1 0 0,1 0 1 0 0,0 0-1 0 0,-1 0 1 0 0,1 0-1 0 0,0 1 1 0 0,0-1-1 0 0,0 0 1 0 0,0 0-1 0 0,0 0 1 0 0,0 1-1 0 0,0-1 1 0 0,0 0-1 0 0,0 0 1 0 0,1 0-1 0 0,-1 0 1 0 0,1 3-1 0 0,1 2 117 0 0,16 122 1337 0 0,-7-39-1351 0 0,-10-80-271 0 0,1-1 0 0 0,-1 0 0 0 0,2 1 0 0 0,-1-1 0 0 0,5 10 0 0 0,-6-16-59 0 0,0 0-1 0 0,1 0 1 0 0,-1 0-1 0 0,0 0 1 0 0,1 0 0 0 0,-1 0-1 0 0,1 0 1 0 0,0-1-1 0 0,0 1 1 0 0,0-1-1 0 0,0 1 1 0 0,0-1-1 0 0,0 0 1 0 0,0 0-1 0 0,0 0 1 0 0,0 0-1 0 0,0 0 1 0 0,1 0-1 0 0,-1 0 1 0 0,0-1-1 0 0,1 1 1 0 0,-1-1-1 0 0,3 0 1 0 0,0 1-421 0 0,-2-1-235 0 0,0 0 0 0 0,1 1 0 0 0,-1-2 0 0 0,0 1 0 0 0,0 0 0 0 0,1 0 0 0 0,3-2 0 0 0,14-8-5458 0 0</inkml:trace>
</inkml:ink>
</file>

<file path=ppt/ink/ink3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46:35.4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6697 0 0,'0'0'8330'0'0,"4"8"-7622"0"0,4 7-449 0 0,1-1-1 0 0,0-1 1 0 0,1 1-1 0 0,1-1 0 0 0,12 11 1 0 0,31 22 222 0 0,90 57 0 0 0,-136-97-457 0 0,87 55 152 0 0,-49-34-209 0 0,-2 2 0 0 0,59 51 0 0 0,-97-75-80 0 0,16 16-208 0 0,-21-19 142 0 0,0-1-1 0 0,0 0 0 0 0,0 1 1 0 0,0-1-1 0 0,0 1 1 0 0,0-1-1 0 0,0 1 1 0 0,0-1-1 0 0,-1 1 1 0 0,1 0-1 0 0,-1-1 1 0 0,1 1-1 0 0,0 2 0 0 0,-2-4 83 0 0,1 1-1 0 0,0-1 1 0 0,0 0-1 0 0,0 1 1 0 0,0-1-1 0 0,-1 0 1 0 0,1 1-1 0 0,0-1 1 0 0,0 0-1 0 0,0 0 1 0 0,-1 1-1 0 0,1-1 1 0 0,0 0 0 0 0,0 0-1 0 0,-1 0 1 0 0,1 1-1 0 0,0-1 1 0 0,-1 0-1 0 0,1 0 1 0 0,0 0-1 0 0,-1 0 1 0 0,1 1-1 0 0,0-1 1 0 0,-1 0-1 0 0,1 0 1 0 0,0 0-1 0 0,-1 0 1 0 0,1 0-1 0 0,-1 0 1 0 0,1 0-1 0 0,0 0 1 0 0,-1 0-1 0 0,1 0 1 0 0,0 0-1 0 0,-1 0 1 0 0,1-1-1 0 0,0 1 1 0 0,-1 0-1 0 0,1 0 1 0 0,-17-6-2872 0 0,6-5-492 0 0,-1-11-1611 0 0</inkml:trace>
</inkml:ink>
</file>

<file path=ppt/ink/ink3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46:35.6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143 71 52 0 0,'0'0'11949'0'0,"1"-12"-10551"0"0,2-36-132 0 0,-5 38 140 0 0,-3 12-1053 0 0,-6 13-454 0 0,11-14 221 0 0,-19 28 8 0 0,2 1 0 0 0,2 0 1 0 0,0 1-1 0 0,2 1 0 0 0,1 0 0 0 0,2 1 1 0 0,-8 39-1 0 0,13-34-637 0 0,1 1 1 0 0,3 70-1 0 0,2-102 12 0 0,0 0 0 0 0,0 0 0 0 0,0 0 1 0 0,1 0-1 0 0,0-1 0 0 0,0 1 0 0 0,1-1 1 0 0,0 1-1 0 0,6 9 0 0 0,-8-15 102 0 0,0 1-1 0 0,0 0 1 0 0,0 0 0 0 0,1-1 0 0 0,-1 1-1 0 0,0-1 1 0 0,1 1 0 0 0,1 1-1 0 0,19 5-5269 0 0</inkml:trace>
</inkml:ink>
</file>

<file path=ppt/ink/ink3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46:36.1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92 5777 0 0,'0'0'9844'0'0,"10"13"-9128"0"0,31 43-268 0 0,-33-45-334 0 0,-2 0 0 0 0,1 0-1 0 0,-1 1 1 0 0,6 18 0 0 0,4 5 103 0 0,-13-26-140 0 0,-2-7-46 0 0,0-1 1 0 0,-1 1-1 0 0,1 0 0 0 0,0 0 0 0 0,0-1 1 0 0,0 1-1 0 0,0 0 0 0 0,0-1 1 0 0,0 1-1 0 0,1-1 0 0 0,-1 1 1 0 0,0-1-1 0 0,1 0 0 0 0,1 2 1 0 0,-3-3-8 0 0,1 0 1 0 0,-1 0 0 0 0,1-1 0 0 0,-1 1 0 0 0,1 0-1 0 0,-1 0 1 0 0,1 0 0 0 0,-1 0 0 0 0,0 0-1 0 0,1-1 1 0 0,-1 1 0 0 0,1 0 0 0 0,-1 0 0 0 0,0-1-1 0 0,1 1 1 0 0,-1 0 0 0 0,0-1 0 0 0,1 1-1 0 0,-1 0 1 0 0,0-1 0 0 0,1 1 0 0 0,-1 0 0 0 0,0-1-1 0 0,0 1 1 0 0,1-1 0 0 0,7-15 79 0 0,-6 12-57 0 0,31-59-5 0 0,26-46-166 0 0,-48 91 45 0 0,1 0 0 0 0,1 1 0 0 0,26-27 0 0 0,-39 43 61 0 0,1 0 0 0 0,-1 1-1 0 0,1-1 1 0 0,0 1 0 0 0,-1-1 0 0 0,1 1-1 0 0,0-1 1 0 0,-1 1 0 0 0,1-1 0 0 0,0 1-1 0 0,0-1 1 0 0,0 1 0 0 0,-1 0 0 0 0,1-1-1 0 0,0 1 1 0 0,0 0 0 0 0,0 0 0 0 0,0 0-1 0 0,-1 0 1 0 0,1 0 0 0 0,0 0 0 0 0,0 0-1 0 0,0 0 1 0 0,0 0 0 0 0,1 0 0 0 0,-1 1 4 0 0,0 0 1 0 0,0-1 0 0 0,0 1-1 0 0,0 0 1 0 0,0 0 0 0 0,0 0 0 0 0,0 0-1 0 0,0 0 1 0 0,0 0 0 0 0,0 0-1 0 0,0 0 1 0 0,-1 0 0 0 0,1 1 0 0 0,0 1-1 0 0,2 5 42 0 0,0 1-1 0 0,0 0 1 0 0,1 15-1 0 0,-3-22-5 0 0,5 63 60 0 0,-4-43-56 0 0,0-1 1 0 0,7 29 0 0 0,-9-49-14 0 0,0-1 1 0 0,1 1-1 0 0,-1-1 1 0 0,0 1-1 0 0,0-1 1 0 0,0 1-1 0 0,0-1 1 0 0,1 1-1 0 0,-1-1 0 0 0,0 1 1 0 0,1-1-1 0 0,-1 1 1 0 0,0-1-1 0 0,1 1 1 0 0,-1-1-1 0 0,0 0 0 0 0,1 1 1 0 0,-1-1-1 0 0,1 0 1 0 0,-1 1-1 0 0,1-1 1 0 0,-1 0-1 0 0,1 1 1 0 0,-1-1-1 0 0,1 0 0 0 0,-1 0 1 0 0,1 0-1 0 0,-1 1 1 0 0,1-1-1 0 0,-1 0 1 0 0,1 0-1 0 0,0 0 1 0 0,-1 0-1 0 0,1 0 0 0 0,-1 0 1 0 0,1 0-1 0 0,-1 0 1 0 0,1-1-1 0 0,0 1 1 0 0,-1 0-1 0 0,1 0 1 0 0,-1 0-1 0 0,1 0 0 0 0,-1-1 1 0 0,1 1-1 0 0,-1 0 1 0 0,1-1-1 0 0,-1 1 1 0 0,0 0-1 0 0,2-1 0 0 0,3-3 80 0 0,0 0-1 0 0,0 0 1 0 0,7-8-1 0 0,-7 6-129 0 0,41-42 38 0 0,-31 31-34 0 0,1 0 1 0 0,30-24-1 0 0,-45 40 22 0 0,0 1 1 0 0,0-1-1 0 0,0 0 1 0 0,0 1-1 0 0,0-1 1 0 0,0 1 0 0 0,0-1-1 0 0,0 1 1 0 0,0-1-1 0 0,0 1 1 0 0,0 0-1 0 0,0 0 1 0 0,0-1-1 0 0,0 1 1 0 0,1 0-1 0 0,-1 0 1 0 0,0 0-1 0 0,0 0 1 0 0,0 0 0 0 0,0 0-1 0 0,0 1 1 0 0,1-1-1 0 0,-1 0 1 0 0,0 1-1 0 0,0-1 1 0 0,0 0-1 0 0,0 1 1 0 0,0-1-1 0 0,0 1 1 0 0,0 0-1 0 0,0-1 1 0 0,0 1 0 0 0,-1 0-1 0 0,1 0 1 0 0,0-1-1 0 0,0 1 1 0 0,0 0-1 0 0,-1 0 1 0 0,1 0-1 0 0,0 0 1 0 0,-1 0-1 0 0,1 1 1 0 0,3 5-49 0 0,-1 0-1 0 0,1 1 1 0 0,-2-1 0 0 0,4 14-1 0 0,-6-21 56 0 0,5 17-336 0 0,15 50-3028 0 0,-17-60 1966 0 0,1 0 0 0 0,-1 0 0 0 0,9 12 0 0 0,-1-9-2499 0 0,8-2-1135 0 0</inkml:trace>
</inkml:ink>
</file>

<file path=ppt/ink/ink3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46:36.4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101 165 2620 0 0,'0'0'5815'0'0,"6"-13"-4681"0"0,16-43 86 0 0,-20 51-918 0 0,-1-1-1 0 0,1 1 1 0 0,-1 0 0 0 0,0-1-1 0 0,-1 1 1 0 0,1-12 0 0 0,-1 15-174 0 0,-1 0 0 0 0,1 0 0 0 0,0 0 0 0 0,-1-1 0 0 0,1 1 1 0 0,-1 0-1 0 0,0 0 0 0 0,0 0 0 0 0,1 0 0 0 0,-1 0 1 0 0,-1 0-1 0 0,1 0 0 0 0,0 0 0 0 0,-2-2 0 0 0,2 3-84 0 0,-1 0 0 0 0,1 0 0 0 0,0 0 0 0 0,-1 0 0 0 0,1 0 0 0 0,-1 0 0 0 0,1 0 0 0 0,-1 0 0 0 0,0 0 0 0 0,1 1-1 0 0,-1-1 1 0 0,0 0 0 0 0,1 1 0 0 0,-1 0 0 0 0,0-1 0 0 0,0 1 0 0 0,1 0 0 0 0,-1 0 0 0 0,0 0 0 0 0,0 0 0 0 0,1 0 0 0 0,-1 1-1 0 0,0-1 1 0 0,0 0 0 0 0,1 1 0 0 0,-1-1 0 0 0,0 1 0 0 0,1 0 0 0 0,-1-1 0 0 0,1 1 0 0 0,-1 0 0 0 0,0 0 0 0 0,1 0-1 0 0,0 0 1 0 0,-2 2 0 0 0,-3 2 41 0 0,1 0 0 0 0,-1 1 0 0 0,1-1-1 0 0,0 1 1 0 0,1 1 0 0 0,-7 10 0 0 0,7-9-34 0 0,0 1-1 0 0,1-1 1 0 0,0 1 0 0 0,1 0 0 0 0,0 0 0 0 0,0 0 0 0 0,1 1 0 0 0,0-1 0 0 0,0 0 0 0 0,1 0 0 0 0,0 1 0 0 0,1-1 0 0 0,0 0 0 0 0,1 0 0 0 0,0 0 0 0 0,0 0 0 0 0,1 0 0 0 0,0 0 0 0 0,8 15 0 0 0,-8-16-95 0 0,1-1 1 0 0,0 1-1 0 0,1-1 1 0 0,0 0-1 0 0,0 0 1 0 0,1 0-1 0 0,-1-1 0 0 0,1 0 1 0 0,1 0-1 0 0,-1-1 1 0 0,1 1-1 0 0,0-1 1 0 0,0-1-1 0 0,1 1 1 0 0,0-1-1 0 0,-1-1 1 0 0,1 0-1 0 0,0 0 0 0 0,1 0 1 0 0,-1-1-1 0 0,14 2 1 0 0,-21-4-84 0 0,0 1 0 0 0,1-1-1 0 0,-1 0 1 0 0,1 0 0 0 0,-1-1 0 0 0,1 1 0 0 0,-1 0-1 0 0,1 0 1 0 0,-1-1 0 0 0,0 1 0 0 0,1-1 0 0 0,-1 1 0 0 0,0-1-1 0 0,1 0 1 0 0,-1 1 0 0 0,0-1 0 0 0,0 0 0 0 0,0 0-1 0 0,1 0 1 0 0,-1 0 0 0 0,0 0 0 0 0,0 0 0 0 0,-1 0 0 0 0,1 0-1 0 0,0 0 1 0 0,0-1 0 0 0,0 1 0 0 0,-1 0 0 0 0,1 0 0 0 0,-1-1-1 0 0,1 1 1 0 0,-1-1 0 0 0,1-1 0 0 0,1-6-1181 0 0,-1 0 0 0 0,0 1 0 0 0,0-1 0 0 0,-2-14-1 0 0,1 10-649 0 0,0-10-1910 0 0</inkml:trace>
</inkml:ink>
</file>

<file path=ppt/ink/ink3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46:36.8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0 149 1112 0 0,'51'-44'1330'0'0,"-50"43"-1154"0"0,0 0 1 0 0,-1 1-1 0 0,1-1 1 0 0,-1 0 0 0 0,1 0-1 0 0,0 0 1 0 0,-1 0-1 0 0,0 0 1 0 0,1 0 0 0 0,-1 0-1 0 0,0 0 1 0 0,1 0-1 0 0,-1 0 1 0 0,0 0 0 0 0,0 0-1 0 0,0-1 1 0 0,0 1-1 0 0,0 0 1 0 0,0 0 0 0 0,0 0-1 0 0,0 0 1 0 0,0 0-1 0 0,-1 0 1 0 0,1 0 0 0 0,0 0-1 0 0,-1 0 1 0 0,1 0-1 0 0,-1 0 1 0 0,0-2 0 0 0,-2-5 966 0 0,3 0-37 0 0,-1-5 3204 0 0,19 14-2818 0 0,-9 3-1177 0 0,0 0-1 0 0,0 0 1 0 0,15 12-1 0 0,-1-2-6 0 0,283 146-493 0 0,-228-130-4731 0 0,-78-29 4729 0 0,0-1-1 0 0,1 0 0 0 0,-1 0 1 0 0,0 0-1 0 0,0 0 1 0 0,1 0-1 0 0,-1 0 0 0 0,0 0 1 0 0,1 0-1 0 0,-1 0 0 0 0,0 0 1 0 0,1 1-1 0 0,-1-2 0 0 0,0 1 1 0 0,0 0-1 0 0,1 0 0 0 0,-1 0 1 0 0,0 0-1 0 0,1 0 0 0 0,-1 0 1 0 0,0 0-1 0 0,0 0 0 0 0,1 0 1 0 0,-1 0-1 0 0,1-1 0 0 0,-1-5-3825 0 0</inkml:trace>
  <inkml:trace contextRef="#ctx0" brushRef="#br0" timeOffset="1">496 0 8289 0 0,'0'0'7156'0'0,"-12"15"-6560"0"0,-40 49-243 0 0,43-54-317 0 0,1 2 0 0 0,0-1 0 0 0,1 1-1 0 0,0 0 1 0 0,1 1 0 0 0,-5 14 0 0 0,5-11-37 0 0,-5 13-532 0 0,-10 43 1 0 0,6-3-4623 0 0,13-60 2311 0 0,2-1-1420 0 0</inkml:trace>
</inkml:ink>
</file>

<file path=ppt/ink/ink3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46:37.1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86 872 0 0,'0'0'14289'0'0,"17"-10"-13617"0"0,53-34-232 0 0,-66 41-410 0 0,0 1-1 0 0,1-1 1 0 0,-1 1-1 0 0,1 1 0 0 0,-1-1 1 0 0,1 1-1 0 0,0-1 0 0 0,0 1 1 0 0,9 0-1 0 0,0-1-10 0 0,33-3 11 0 0,92 2 1 0 0,-71 4-2722 0 0,1-4-4582 0 0,-52 1 2850 0 0</inkml:trace>
</inkml:ink>
</file>

<file path=ppt/ink/ink3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46:37.5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4348 0 0,'0'0'11043'0'0,"14"5"-10462"0"0,-9-3-538 0 0,13 4 106 0 0,0 2 0 0 0,0-1 0 0 0,-1 2 0 0 0,22 15 0 0 0,109 75 480 0 0,63 45-486 0 0,-175-120-164 0 0,-14-8-957 0 0,23 19 0 0 0,-41-29-1500 0 0,-17-22-8391 0 0</inkml:trace>
</inkml:ink>
</file>

<file path=ppt/ink/ink3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46:37.8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254 0 1108 0 0,'0'0'14230'0'0,"-15"7"-13608"0"0,-48 27-90 0 0,58-31-484 0 0,1 0 0 0 0,-1 0 0 0 0,1 1 0 0 0,0-1 0 0 0,0 1 0 0 0,1 0 0 0 0,-1 1 0 0 0,1-1 0 0 0,0 0 0 0 0,-4 8 0 0 0,-1 2 29 0 0,-11 16-21 0 0,1 1 1 0 0,2 0 0 0 0,-20 56-1 0 0,28-63-669 0 0,1-1 0 0 0,2 1 0 0 0,0 0 0 0 0,1 0 0 0 0,2 0 0 0 0,0 31 0 0 0,2-50 250 0 0,0-2-10 0 0,0-1-1 0 0,0 1 1 0 0,0-1 0 0 0,1 1 0 0 0,-1-1-1 0 0,0 1 1 0 0,1-1 0 0 0,0 1-1 0 0,0-1 1 0 0,0 1 0 0 0,1 3-1 0 0,11 6-4475 0 0</inkml:trace>
</inkml:ink>
</file>

<file path=ppt/ink/ink3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46:38.1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7869 0 0,'0'0'6798'0'0,"8"15"-6009"0"0,27 50-300 0 0,-30-54-426 0 0,0 1-1 0 0,-1 0 0 0 0,0 1 0 0 0,5 23 0 0 0,-4-11-53 0 0,6 26 27 0 0,13 48 32 0 0,-24-99-63 0 0,0 0-1 0 0,0 0 0 0 0,0 0 0 0 0,0 0 0 0 0,0 0 0 0 0,0 0 0 0 0,0-1 1 0 0,0 1-1 0 0,0 0 0 0 0,0 0 0 0 0,0 0 0 0 0,0 0 0 0 0,0 0 0 0 0,0 0 1 0 0,0 0-1 0 0,0-1 0 0 0,1 1 0 0 0,-1 0 0 0 0,0 0 0 0 0,0 0 0 0 0,0 0 0 0 0,0 0 1 0 0,0 0-1 0 0,0 0 0 0 0,0 0 0 0 0,0 0 0 0 0,1 0 0 0 0,-1 0 0 0 0,0 0 1 0 0,0-1-1 0 0,0 1 0 0 0,0 0 0 0 0,0 0 0 0 0,0 0 0 0 0,0 0 0 0 0,1 0 0 0 0,-1 0 1 0 0,0 0-1 0 0,0 0 0 0 0,0 0 0 0 0,0 0 0 0 0,0 0 0 0 0,0 0 0 0 0,1 0 1 0 0,-1 1-1 0 0,0-1 0 0 0,0 0 0 0 0,0 0 0 0 0,0 0 0 0 0,0 0 0 0 0,0 0 0 0 0,0 0 1 0 0,1 0-1 0 0,-1 0 0 0 0,0 0 0 0 0,0 0 0 0 0,0 0 0 0 0,0 0 0 0 0,0 1 1 0 0,0-1-1 0 0,0 0 0 0 0,0 0 0 0 0,0 0 0 0 0,0 0 0 0 0,0 0 0 0 0,0 0 1 0 0,0 0-1 0 0,1 1 0 0 0,-1-1 0 0 0,5-11 21 0 0,-5 10-37 0 0,31-66-392 0 0,10-28 257 0 0,-36 80 124 0 0,-2 6-2 0 0,0 1-1 0 0,1-1 1 0 0,-1 1-1 0 0,1 0 1 0 0,1 0-1 0 0,7-10 0 0 0,-12 18 11 0 0,1 0-1 0 0,-1 0 1 0 0,0 1-1 0 0,1-1 1 0 0,-1 0-1 0 0,0 0 1 0 0,0 1-1 0 0,1-1 1 0 0,-1 0-1 0 0,0 1 1 0 0,0-1-1 0 0,0 1 1 0 0,1-1-1 0 0,-1 0 1 0 0,0 1-1 0 0,0-1 1 0 0,0 0-1 0 0,0 1 1 0 0,0-1-1 0 0,0 1 1 0 0,0-1-1 0 0,0 1 0 0 0,0-1 1 0 0,0 0-1 0 0,0 1 1 0 0,2 16 108 0 0,0 48 173 0 0,-2-43-199 0 0,1 0 1 0 0,5 36-1 0 0,-6-58-53 0 0,0 0 0 0 0,0 1 0 0 0,0-1 0 0 0,0 0 0 0 0,1 0 0 0 0,-1 1 0 0 0,0-1 0 0 0,0 0 0 0 0,0 0 1 0 0,0 1-1 0 0,0-1 0 0 0,0 0 0 0 0,0 0 0 0 0,0 1 0 0 0,0-1 0 0 0,1 0 0 0 0,-1 0 0 0 0,0 0 0 0 0,0 1 0 0 0,0-1 0 0 0,1 0 0 0 0,-1 0 0 0 0,0 0 0 0 0,0 0 1 0 0,0 1-1 0 0,1-1 0 0 0,-1 0 0 0 0,0 0 0 0 0,0 0 0 0 0,1 0 0 0 0,-1 0 0 0 0,0 0 0 0 0,0 0 0 0 0,1 0 0 0 0,-1 0 0 0 0,0 0 0 0 0,0 0 0 0 0,1 0 1 0 0,-1 0-1 0 0,0 0 0 0 0,0 0 0 0 0,1 0 0 0 0,-1 0 0 0 0,0 0 0 0 0,0 0 0 0 0,1 0 0 0 0,-1 0 0 0 0,0 0 0 0 0,0 0 0 0 0,1 0 0 0 0,-1-1 0 0 0,0 1 1 0 0,0 0-1 0 0,0 0 0 0 0,1 0 0 0 0,-1 0 0 0 0,0-1 0 0 0,0 1 0 0 0,0 0 0 0 0,1 0 0 0 0,-1-1 0 0 0,13-15 210 0 0,-11 14-234 0 0,15-20 25 0 0,1 0 0 0 0,1 1-1 0 0,26-22 1 0 0,-44 42-6 0 0,0 0 0 0 0,-1 0 0 0 0,2 0 0 0 0,-1 0 0 0 0,0 1 0 0 0,0-1 0 0 0,0 0 0 0 0,0 1 0 0 0,0-1 0 0 0,0 1 0 0 0,1-1 0 0 0,-1 1 0 0 0,0-1 0 0 0,1 1 0 0 0,-1 0 0 0 0,0 0 1 0 0,0 0-1 0 0,1 0 0 0 0,-1 0 0 0 0,0 0 0 0 0,1 0 0 0 0,-1 0 0 0 0,0 0 0 0 0,1 1 0 0 0,-1-1 0 0 0,0 0 0 0 0,0 1 0 0 0,1-1 0 0 0,-1 1 0 0 0,0-1 0 0 0,0 1 0 0 0,0 0 0 0 0,0 0 0 0 0,0-1 0 0 0,0 1 0 0 0,0 0 0 0 0,0 0 0 0 0,2 2 0 0 0,2 4-9 0 0,0 0 0 0 0,-1 0 0 0 0,0 0 0 0 0,0 1 0 0 0,3 8 0 0 0,0-2 23 0 0,18 32-3 0 0,2 4-1682 0 0,-13-15-3271 0 0</inkml:trace>
</inkml:ink>
</file>

<file path=ppt/ink/ink3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46:38.5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1852 0 0,'0'0'12556'0'0,"1"9"-12254"0"0,14 138-20 0 0,-15-145-430 0 0,1 37-836 0 0,-4-20-1413 0 0,-5-3-3603 0 0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40:18.0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263 146 4424 0 0,'0'0'7716'0'0,"0"-12"-6221"0"0,-1-40-47 0 0,1 48-1313 0 0,-1 1 0 0 0,1-1 0 0 0,-1 1-1 0 0,1-1 1 0 0,-1 1 0 0 0,0-1 0 0 0,-1 1-1 0 0,1 0 1 0 0,0 0 0 0 0,-1-1 0 0 0,0 1-1 0 0,0 0 1 0 0,0 0 0 0 0,0 1 0 0 0,0-1-1 0 0,-1 0 1 0 0,1 1 0 0 0,-1-1 0 0 0,1 1-1 0 0,-1 0 1 0 0,0 0 0 0 0,0 0-1 0 0,0 0 1 0 0,-6-2 0 0 0,5 2-51 0 0,-1 1 1 0 0,1 0-1 0 0,0 0 1 0 0,-1 0-1 0 0,1 0 1 0 0,-1 1-1 0 0,1 0 0 0 0,-1 0 1 0 0,1 0-1 0 0,-1 0 1 0 0,1 1-1 0 0,0-1 1 0 0,-1 1-1 0 0,1 0 1 0 0,0 1-1 0 0,-1-1 0 0 0,-3 3 1 0 0,-3 2 32 0 0,1 1 1 0 0,0 0 0 0 0,0 0-1 0 0,1 1 1 0 0,0 0 0 0 0,0 1-1 0 0,1 0 1 0 0,0 1 0 0 0,0-1-1 0 0,1 1 1 0 0,1 1 0 0 0,-9 16-1 0 0,14-24-102 0 0,0 0-1 0 0,-1 1 1 0 0,2-1 0 0 0,-1 0-1 0 0,0 1 1 0 0,0-1-1 0 0,1 1 1 0 0,0-1 0 0 0,0 1-1 0 0,0-1 1 0 0,1 6-1 0 0,-1-8-10 0 0,0 1-1 0 0,1-1 1 0 0,-1 1-1 0 0,1-1 0 0 0,-1 1 1 0 0,1-1-1 0 0,0 1 1 0 0,-1-1-1 0 0,1 1 1 0 0,0-1-1 0 0,0 0 0 0 0,0 0 1 0 0,0 1-1 0 0,0-1 1 0 0,0 0-1 0 0,1 0 1 0 0,-1 0-1 0 0,0 0 0 0 0,1 0 1 0 0,-1 0-1 0 0,0-1 1 0 0,1 1-1 0 0,-1 0 0 0 0,1-1 1 0 0,2 2-1 0 0,7 0 52 0 0,0-1 0 0 0,21 1 0 0 0,-21-2-35 0 0,-1 1 0 0 0,0 0-1 0 0,18 4 1 0 0,3 5 8 0 0,28 7-899 0 0,-53-16 461 0 0,0 0 0 0 0,0-1 0 0 0,0 1 0 0 0,0-1 0 0 0,0 0 0 0 0,0 0 0 0 0,10-3 0 0 0,-13 3 41 0 0,-1-1-1 0 0,0 0 0 0 0,0 0 0 0 0,0 0 1 0 0,1 0-1 0 0,-1 0 0 0 0,0 0 0 0 0,0 0 1 0 0,3-3-1 0 0,7-13-5761 0 0,-6 0-283 0 0</inkml:trace>
</inkml:ink>
</file>

<file path=ppt/ink/ink3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46:38.8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59 1304 0 0,'0'0'11290'0'0,"1"14"-10525"0"0,0 9-496 0 0,5 61 570 0 0,0-43-244 0 0,-5-41-553 0 0,-1 0 0 0 0,1 0 0 0 0,-1 0 0 0 0,1 0 0 0 0,-1 0 0 0 0,1 0 0 0 0,-1 0 0 0 0,1 0 0 0 0,-1 0-1 0 0,1 0 1 0 0,-1 0 0 0 0,1-1 0 0 0,-1 1 0 0 0,1 0 0 0 0,-1 0 0 0 0,1 0 0 0 0,-1-1 0 0 0,1 1 0 0 0,-1 0 0 0 0,0-1 0 0 0,1 0 0 0 0,41-39 134 0 0,12-11-246 0 0,39-17 12 0 0,-76 57 66 0 0,1 1 0 0 0,0 0 0 0 0,29-10 0 0 0,-43 18 38 0 0,1 1 1 0 0,-1 0-1 0 0,1 0 0 0 0,-1 1 1 0 0,0-1-1 0 0,1 1 0 0 0,-1 0 1 0 0,1 0-1 0 0,-1 0 0 0 0,1 1 1 0 0,-1 0-1 0 0,1 0 0 0 0,-1 0 1 0 0,0 0-1 0 0,0 1 1 0 0,1-1-1 0 0,-1 1 0 0 0,0 0 1 0 0,0 0-1 0 0,-1 1 0 0 0,6 3 1 0 0,4 5 42 0 0,0 1 0 0 0,0 1 0 0 0,-1 0 0 0 0,11 16 0 0 0,-17-21-107 0 0,11 13 25 0 0,24 39 0 0 0,-36-53-218 0 0,-2 1-1 0 0,1-1 1 0 0,-1 1-1 0 0,0 0 1 0 0,0 0-1 0 0,-1 0 1 0 0,0 0-1 0 0,-1 1 1 0 0,1 14-1 0 0,-1-21 54 0 0,-1-1-1 0 0,0 1 1 0 0,0-1-1 0 0,0 1 1 0 0,-1-1-1 0 0,1 1 1 0 0,0-1-1 0 0,-1 1 1 0 0,1-1-1 0 0,0 1 1 0 0,-1-1-1 0 0,0 0 1 0 0,1 1-1 0 0,-1-1 1 0 0,0 0-1 0 0,0 0 1 0 0,0 1-1 0 0,1-1 1 0 0,-1 0-1 0 0,-1 0 1 0 0,1 0-1 0 0,0 0 1 0 0,0 0-1 0 0,0 0 1 0 0,0 0-1 0 0,-1-1 1 0 0,1 1-1 0 0,0 0 1 0 0,-1-1-1 0 0,1 1 1 0 0,-1-1-1 0 0,1 1 1 0 0,0-1-1 0 0,-3 1 1 0 0,-29 2-4129 0 0</inkml:trace>
</inkml:ink>
</file>

<file path=ppt/ink/ink3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46:40.3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14 430 852 0 0,'0'0'9872'0'0,"-4"-2"-9427"0"0,-6-4 58 0 0,12 4-64 0 0,9 3 169 0 0,12 1-20 0 0,1-2 1 0 0,-1 0-1 0 0,29-4 0 0 0,71-16 97 0 0,-82 12-527 0 0,143-26 28 0 0,154-26-85 0 0,2 18-85 0 0,-298 39-9 0 0,55-6 33 0 0,-96 9-37 0 0,0 0 1 0 0,-1 0 1 0 0,1 0-1 0 0,-1 0 1 0 0,0 0-1 0 0,1 0 1 0 0,-1 0-1 0 0,1 0 1 0 0,-1-1-1 0 0,1 1 1 0 0,-1 0-1 0 0,0 0 1 0 0,1 0-1 0 0,-1 0 1 0 0,1-1-1 0 0,-1 1 1 0 0,0 0-1 0 0,1 0 1 0 0,-1 0-1 0 0,1-1 1 0 0,-1 1-1 0 0,0 0 1 0 0,1-1-1 0 0,-1 1 1 0 0,0 0-1 0 0,0-1 1 0 0,1 1-1 0 0,-1-1 1 0 0,0 0-1 0 0,0 1 74 0 0,-3-5 74 0 0,-4 2-175 0 0,1 0-1 0 0,0 0 1 0 0,-1 1 0 0 0,1-1-1 0 0,-1 2 1 0 0,-8-3-1 0 0,-7-1-34 0 0,-16-5-62 0 0,0-3 0 0 0,-57-26 0 0 0,84 34 122 0 0,-1-2-1 0 0,1 1 1 0 0,0-2 0 0 0,1 1-1 0 0,0-1 1 0 0,0-1 0 0 0,1 0-1 0 0,0 0 1 0 0,0-1 0 0 0,1 0-1 0 0,-13-21 1 0 0,20 30 2 0 0,1 0 1 0 0,-1 1-1 0 0,1-1 0 0 0,-1 0 0 0 0,1 0 0 0 0,0 0 1 0 0,-1 1-1 0 0,1-1 0 0 0,0 0 0 0 0,0 0 1 0 0,0 0-1 0 0,0 0 0 0 0,-1 1 0 0 0,1-1 0 0 0,0 0 1 0 0,0 0-1 0 0,1 0 0 0 0,-1 0 0 0 0,0 0 1 0 0,0 1-1 0 0,1-3 0 0 0,-1 3-2 0 0,1-1 0 0 0,-1 1 1 0 0,1-1-1 0 0,-1 1 0 0 0,1 0 0 0 0,-1-1 0 0 0,1 1 1 0 0,0-1-1 0 0,-1 1 0 0 0,1 0 0 0 0,0 0 0 0 0,-1-1 0 0 0,1 1 1 0 0,0 0-1 0 0,-1 0 0 0 0,1 0 0 0 0,0 0 0 0 0,-1 0 1 0 0,1 0-1 0 0,1 0 0 0 0,2 0 17 0 0,-1 1 0 0 0,1-1 0 0 0,-1 1 0 0 0,1 0 0 0 0,0 0 0 0 0,-1 0 0 0 0,1 0 0 0 0,5 4 0 0 0,4 4 70 0 0,1 2 0 0 0,-2-1 0 0 0,1 2 0 0 0,-2 0 0 0 0,1 0 0 0 0,16 25 0 0 0,-7-6 96 0 0,31 66 1 0 0,-46-85-167 0 0,-1 0 0 0 0,0 1 0 0 0,-1-1 0 0 0,4 22 0 0 0,-7-29-13 0 0,-1 0 0 0 0,1-1 0 0 0,-1 1 1 0 0,0 0-1 0 0,0-1 0 0 0,-1 1 0 0 0,1 0 0 0 0,-1-1 0 0 0,0 1 0 0 0,0-1 0 0 0,-1 1 0 0 0,1-1 0 0 0,-1 0 0 0 0,0 1 0 0 0,0-1 0 0 0,-4 5 0 0 0,-4 3-6 0 0,-18 17-1 0 0,18-19-449 0 0,0 0 1 0 0,-10 13-1 0 0,20-22 300 0 0,-1 0-1 0 0,0 0 1 0 0,1-1-1 0 0,-1 1 1 0 0,0 0-1 0 0,1 0 1 0 0,-1 0-1 0 0,1 0 1 0 0,0 0-1 0 0,-1 0 1 0 0,1 0-1 0 0,0 0 1 0 0,0 0-1 0 0,-1 0 0 0 0,1 0 1 0 0,0 0-1 0 0,0 0 1 0 0,0 0-1 0 0,0 0 1 0 0,0 0-1 0 0,0 0 1 0 0,1 0-1 0 0,-1 0 1 0 0,0 0-1 0 0,0 0 1 0 0,1 0-1 0 0,-1 0 1 0 0,1 0-1 0 0,-1 0 1 0 0,0 0-1 0 0,1-1 1 0 0,0 1-1 0 0,-1 0 1 0 0,1 0-1 0 0,0 0 1 0 0,-1-1-1 0 0,1 1 1 0 0,0 0-1 0 0,0-1 1 0 0,0 1-1 0 0,-1-1 1 0 0,1 1-1 0 0,0-1 1 0 0,0 1-1 0 0,0-1 1 0 0,0 1-1 0 0,0-1 1 0 0,0 0-1 0 0,0 0 1 0 0,1 1-1 0 0,9 1-2959 0 0</inkml:trace>
</inkml:ink>
</file>

<file path=ppt/ink/ink3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46:48.4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140 81 64 0 0,'0'0'5631'0'0,"-23"0"-1011"0"0,-19 0-1403 0 0,42-12-3147 0 0,0 12-40 0 0,0-9-101 0 0,0 8 177 0 0,1-10-138 0 0,-1 10 62 0 0,0-4 250 0 0,-4 3-310 0 0,3 2 17 0 0,0 0-1 0 0,1-1 1 0 0,-1 1 0 0 0,0 0 0 0 0,0-1 0 0 0,1 1-1 0 0,-1 0 1 0 0,0-1 0 0 0,0 1 0 0 0,1-1 0 0 0,-1 1-1 0 0,1-1 1 0 0,-1 0 0 0 0,1 1 0 0 0,-1-1 0 0 0,1 0-1 0 0,-2 0 1 0 0,-6 24-371 0 0,7-22 393 0 0,0-1 514 0 0,1 1-519 0 0,-1-1 1 0 0,1 0 0 0 0,0 0-1 0 0,0 0 1 0 0,-1 0 0 0 0,1 0-1 0 0,0 1 1 0 0,0-1-1 0 0,-1 0 1 0 0,1 0 0 0 0,0 0-1 0 0,0 0 1 0 0,-1 0 0 0 0,1 0-1 0 0,0 0 1 0 0,0 0-1 0 0,-1 0 1 0 0,1 0 0 0 0,0 0-1 0 0,-1 0 1 0 0,1 0 0 0 0,0 0-1 0 0,0 0 1 0 0,-1 0 0 0 0,1 0-1 0 0,0-1 1 0 0,0 1-1 0 0,-1 0 1 0 0,1 0 0 0 0,0 0-1 0 0,0 0 1 0 0,0 0 0 0 0,-1-1-1 0 0,1 1 1 0 0,0 0 0 0 0,0 0-1 0 0,0 0 1 0 0,-1-1-1 0 0,1 1 1 0 0,0 0 0 0 0,0 0-1 0 0,0-1 1 0 0,0 1 0 0 0,0 0-1 0 0,-1-1-8 0 0,1 25-670 0 0,0-24 683 0 0,0 1-4 0 0,0 1-1 0 0,0 0-4 0 0,0-2-4 0 0,-18 2 450 0 0,18-4-446 0 0,0-1 1 0 0,-1 0 0 0 0,1 0 0 0 0,-1 1 0 0 0,1-1 0 0 0,-1 0 0 0 0,-1-2 0 0 0,1 3-13 0 0,-4-18 94 0 0,3 7 505 0 0,-2 4 134 0 0,1-4 649 0 0,7 12-923 0 0,5 5-322 0 0,48 25 556 0 0,73 27 1 0 0,42 21-573 0 0,-107-37-94 0 0,-41-25-1575 0 0,0 0-1 0 0,28 11 1 0 0,-33-19-1365 0 0,-5-5-1933 0 0,-7-1 89 0 0</inkml:trace>
</inkml:ink>
</file>

<file path=ppt/ink/ink3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46:48.6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406 94 6293 0 0,'0'0'4137'0'0,"-4"-12"-3033"0"0,-12-39-66 0 0,15 49-916 0 0,0 0-1 0 0,1 0 0 0 0,-1 0 1 0 0,0 0-1 0 0,0 0 0 0 0,0 0 0 0 0,0 1 1 0 0,0-1-1 0 0,0 0 0 0 0,-1 1 1 0 0,1-1-1 0 0,0 1 0 0 0,-1-1 0 0 0,-2-1 1 0 0,3 2-77 0 0,0 1 0 0 0,0 0 1 0 0,0-1-1 0 0,0 1 0 0 0,0 0 1 0 0,0 0-1 0 0,0 0 0 0 0,0-1 1 0 0,0 1-1 0 0,0 0 0 0 0,-1 0 1 0 0,1 1-1 0 0,0-1 0 0 0,0 0 1 0 0,0 0-1 0 0,0 0 0 0 0,0 1 1 0 0,0-1-1 0 0,-1 1 0 0 0,-3 2 48 0 0,1 0 0 0 0,-1 0 0 0 0,1 0 0 0 0,0 1-1 0 0,1-1 1 0 0,-1 1 0 0 0,-4 5 0 0 0,-23 30 223 0 0,1 1 0 0 0,3 1-1 0 0,1 2 1 0 0,-23 50 0 0 0,26-42-396 0 0,1-1-862 0 0,-35 59-1 0 0,38-85-1539 0 0,4-13-3169 0 0,6-10 377 0 0</inkml:trace>
</inkml:ink>
</file>

<file path=ppt/ink/ink3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46:49.0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1 136 1292 0 0,'0'0'11429'0'0,"4"-13"-10393"0"0,0-2-631 0 0,12-23-1 0 0,-15 36-357 0 0,1-1-1 0 0,-1 1 1 0 0,1 0 0 0 0,0 0-1 0 0,-1 0 1 0 0,1 1-1 0 0,0-1 1 0 0,0 0 0 0 0,0 1-1 0 0,1-1 1 0 0,-1 1 0 0 0,0 0-1 0 0,0-1 1 0 0,1 1 0 0 0,-1 0-1 0 0,1 0 1 0 0,-1 1-1 0 0,1-1 1 0 0,-1 1 0 0 0,5-1-1 0 0,1-1 83 0 0,48-10 224 0 0,0 2 0 0 0,1 2 1 0 0,0 3-1 0 0,0 3 0 0 0,60 5 0 0 0,-112-3-444 0 0,0 1 1 0 0,0-1-1 0 0,0 1 1 0 0,0 1-1 0 0,0-1 0 0 0,0 1 1 0 0,0 0-1 0 0,-1 0 1 0 0,1 0-1 0 0,4 3 1 0 0,2 3-2429 0 0,0 1 1 0 0,13 13 0 0 0,-17-14-963 0 0,2-1-1928 0 0</inkml:trace>
</inkml:ink>
</file>

<file path=ppt/ink/ink3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46:51.0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2 307 364 0 0,'-1'2'14541'0'0,"22"10"-13291"0"0,-5-8-1066 0 0,1 0 0 0 0,0-1 0 0 0,0-1 0 0 0,0-1 0 0 0,0 0-1 0 0,30-3 1 0 0,-2 1-59 0 0,218-18 33 0 0,-2-24-97 0 0,-238 39-141 0 0,0 1 0 0 0,29 0 0 0 0,-55 2 27 0 0,0 0-1 0 0,0 0 1 0 0,0 0-1 0 0,1-1 1 0 0,-1 1-1 0 0,-4-5 1 0 0,4 5 33 0 0,-11-10-85 0 0,-1-1 1 0 0,2-1-1 0 0,0 1 0 0 0,0-2 0 0 0,1 0 0 0 0,-10-16 0 0 0,-11-11 105 0 0,18 22 25 0 0,0-1-1 0 0,-16-26 1 0 0,28 41 56 0 0,-1-5 606 0 0,4 10-590 0 0,10 0-3 0 0,3 1 8 0 0,0 0-1 0 0,0 1 1 0 0,0 1-1 0 0,0 0 1 0 0,-1 0 0 0 0,1 1-1 0 0,-1 1 1 0 0,0 0 0 0 0,21 13-1 0 0,2 4 72 0 0,56 47 0 0 0,-83-62-164 0 0,0 0 0 0 0,0 0-1 0 0,-1 1 1 0 0,0 0 0 0 0,-1 0 0 0 0,8 13 0 0 0,-12-17-10 0 0,1 1 1 0 0,-1 0-1 0 0,0 0 1 0 0,0 0 0 0 0,0 0-1 0 0,-1 0 1 0 0,0 0 0 0 0,0 0-1 0 0,0 1 1 0 0,-1-1 0 0 0,1 0-1 0 0,-1 1 1 0 0,-1-1-1 0 0,0 6 1 0 0,0-6-13 0 0,-1 0 1 0 0,1-1-1 0 0,-1 1 0 0 0,0-1 0 0 0,-1 0 1 0 0,1 1-1 0 0,-1-1 0 0 0,1 0 0 0 0,-1 0 0 0 0,-1-1 1 0 0,-4 6-1 0 0,-6 4-544 0 0,-24 17-1 0 0,37-30 523 0 0,-40 30-1302 0 0,-58 46-5868 0 0,81-60 3049 0 0</inkml:trace>
</inkml:ink>
</file>

<file path=ppt/ink/ink3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46:52.9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0 132 8469 0 0,'0'0'5317'0'0,"14"17"-4768"0"0,41 56-102 0 0,-51-68-390 0 0,-1 0 0 0 0,0 0 1 0 0,0 0-1 0 0,-1 0 0 0 0,1 1 0 0 0,-1-1 0 0 0,-1 1 1 0 0,1-1-1 0 0,1 13 0 0 0,0-5 72 0 0,7 40 464 0 0,-2 1-1 0 0,3 81 0 0 0,-11-135-584 0 0,0 0-1 0 0,0 0 1 0 0,0 1 0 0 0,0-1-1 0 0,0 0 1 0 0,0 1-1 0 0,-1-1 1 0 0,1 0 0 0 0,0 1-1 0 0,0-1 1 0 0,0 0-1 0 0,0 0 1 0 0,0 1 0 0 0,-1-1-1 0 0,1 0 1 0 0,0 0-1 0 0,0 0 1 0 0,0 1 0 0 0,-1-1-1 0 0,1 0 1 0 0,0 0-1 0 0,-1 0 1 0 0,1 1 0 0 0,0-1-1 0 0,0 0 1 0 0,-1 0-1 0 0,1 0 1 0 0,0 0 0 0 0,-1 0-1 0 0,1 0 1 0 0,0 0-1 0 0,0 0 1 0 0,-1 0 0 0 0,1 0-1 0 0,0 0 1 0 0,-1 0-1 0 0,1 0 1 0 0,0 0 0 0 0,-1 0-1 0 0,1 0 1 0 0,0 0-1 0 0,0 0 1 0 0,-1 0 0 0 0,1 0-1 0 0,0 0 1 0 0,-1-1-1 0 0,1 1 1 0 0,0 0 0 0 0,0 0-1 0 0,-1-1 1 0 0,-1 1 8 0 0,1-1 1 0 0,-1 0 0 0 0,1 0 0 0 0,-1 0 0 0 0,0 0 0 0 0,1 0-1 0 0,0 0 1 0 0,-2-2 0 0 0,-3-4-11 0 0,0-2 0 0 0,1 1 0 0 0,0 0 0 0 0,1-1-1 0 0,0 0 1 0 0,0 0 0 0 0,1-1 0 0 0,0 1 0 0 0,1 0 0 0 0,-2-18 0 0 0,1-1-18 0 0,2 1 0 0 0,3-45 0 0 0,0 52-6 0 0,0 1-1 0 0,2-1 1 0 0,0 1 0 0 0,1 0-1 0 0,1 1 1 0 0,0-1-1 0 0,17-32 1 0 0,-18 42 14 0 0,1 0 0 0 0,0 1 0 0 0,0 0 0 0 0,1-1 0 0 0,0 2 0 0 0,0-1 0 0 0,10-6 0 0 0,-11 9 10 0 0,0 1-1 0 0,0 0 1 0 0,1 0-1 0 0,0 1 0 0 0,0 0 1 0 0,0 0-1 0 0,0 0 0 0 0,1 1 1 0 0,-1 0-1 0 0,12-1 0 0 0,-11 2 31 0 0,0 0 0 0 0,0 1 0 0 0,0 0 0 0 0,0 1 0 0 0,0 0 0 0 0,0 0 0 0 0,0 1 0 0 0,-1 0 0 0 0,1 0 0 0 0,0 0 0 0 0,-1 1 0 0 0,12 6 0 0 0,-10-3-8 0 0,1 0-1 0 0,-1 1 1 0 0,-1 0-1 0 0,1 0 1 0 0,-1 1-1 0 0,0 0 1 0 0,-1 1-1 0 0,9 11 1 0 0,-6-4-8 0 0,0 1 1 0 0,-1 0-1 0 0,-1 0 1 0 0,0 1-1 0 0,-2 0 1 0 0,0 0-1 0 0,0 1 1 0 0,-2 0-1 0 0,-1 0 1 0 0,2 22-1 0 0,-4-24-14 0 0,0-8 5 0 0,0-1-1 0 0,-1 1 1 0 0,0-1 0 0 0,0 1 0 0 0,-4 16 0 0 0,4-25-5 0 0,0-1 0 0 0,0 1 0 0 0,0 0 0 0 0,0 0 0 0 0,0 0 0 0 0,0 0 0 0 0,0 0 0 0 0,-1 0 0 0 0,1 0 1 0 0,0 0-1 0 0,0 0 0 0 0,0 0 0 0 0,0 0 0 0 0,0 0 0 0 0,0 0 0 0 0,0 0 0 0 0,0 0 0 0 0,0 0 0 0 0,-1 0 0 0 0,1 0 0 0 0,0 0 0 0 0,0 0 1 0 0,0 0-1 0 0,0 0 0 0 0,0 0 0 0 0,0 0 0 0 0,0 0 0 0 0,0 0 0 0 0,-1 0 0 0 0,1 0 0 0 0,0 0 0 0 0,0 0 0 0 0,0 0 0 0 0,0 0 0 0 0,0 0 1 0 0,0 0-1 0 0,0 0 0 0 0,0 0 0 0 0,0 0 0 0 0,-1 0 0 0 0,1 0 0 0 0,0 1 0 0 0,0-1 0 0 0,0 0 0 0 0,0 0 0 0 0,0 0 0 0 0,0 0 0 0 0,0 0 1 0 0,0 0-1 0 0,0 0 0 0 0,0 0 0 0 0,0 0 0 0 0,0 1 0 0 0,0-1 0 0 0,0 0 0 0 0,0 0 0 0 0,0 0 0 0 0,0 0 0 0 0,-2-9 88 0 0,2-4-98 0 0,1-1 0 0 0,1 1 0 0 0,0-1 0 0 0,1 1 0 0 0,0 0 0 0 0,1 0 0 0 0,1 0 0 0 0,0 0 0 0 0,0 1 0 0 0,11-16 0 0 0,-14 24 1 0 0,11-20-24 0 0,1 1-1 0 0,23-29 0 0 0,-33 47 30 0 0,0 0 0 0 0,1 1-1 0 0,-1-1 1 0 0,1 1-1 0 0,-1 0 1 0 0,2 0 0 0 0,-1 1-1 0 0,0-1 1 0 0,0 1-1 0 0,1 0 1 0 0,0 0 0 0 0,0 1-1 0 0,0 0 1 0 0,0 0 0 0 0,0 0-1 0 0,7 0 1 0 0,-11 2 8 0 0,1 0-1 0 0,-1 0 1 0 0,0 0 0 0 0,0 1 0 0 0,1-1 0 0 0,-1 1-1 0 0,0 0 1 0 0,0-1 0 0 0,0 1 0 0 0,0 0 0 0 0,0 0-1 0 0,0 1 1 0 0,0-1 0 0 0,0 0 0 0 0,0 1 0 0 0,0-1 0 0 0,-1 1-1 0 0,1-1 1 0 0,-1 1 0 0 0,1 0 0 0 0,-1 0 0 0 0,1-1-1 0 0,1 5 1 0 0,2 4 25 0 0,1 1-1 0 0,-2-1 0 0 0,6 16 0 0 0,-7-17-18 0 0,18 53-1 0 0,12 33-921 0 0,-5-35-3042 0 0,-19-45 1105 0 0,-1-5-1712 0 0</inkml:trace>
</inkml:ink>
</file>

<file path=ppt/ink/ink3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46:53.3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43 267 8105 0 0,'0'0'5182'0'0,"16"-8"-4816"0"0,92-46-122 0 0,-100 50-195 0 0,-1-1 1 0 0,1 1-1 0 0,-1-1 1 0 0,0-1 0 0 0,0 1-1 0 0,-1-1 1 0 0,0 0-1 0 0,10-13 1 0 0,-13 14 19 0 0,0 1 1 0 0,-1-1-1 0 0,1 1 0 0 0,-1-1 1 0 0,0 0-1 0 0,-1 0 0 0 0,1 0 0 0 0,-1 0 1 0 0,0 0-1 0 0,0 0 0 0 0,0 0 1 0 0,-1 0-1 0 0,0-1 0 0 0,0 1 1 0 0,0 0-1 0 0,-2-6 0 0 0,2 8-28 0 0,-1 1 0 0 0,0-1 0 0 0,0 0 0 0 0,0 1 0 0 0,0-1 0 0 0,-1 1 0 0 0,1-1 0 0 0,-1 1 0 0 0,0 0 0 0 0,1 0 0 0 0,-1 0 0 0 0,0-1 0 0 0,0 2 0 0 0,0-1 0 0 0,-1 0 0 0 0,1 0 0 0 0,0 1 0 0 0,-1-1 0 0 0,1 1 0 0 0,-1 0 0 0 0,1 0 0 0 0,-1 0 0 0 0,0 0-1 0 0,1 0 1 0 0,-1 0 0 0 0,-3 0 0 0 0,-2 0 69 0 0,-1-1 0 0 0,1 2 0 0 0,0-1-1 0 0,-1 1 1 0 0,1 0 0 0 0,0 1 0 0 0,-15 2 0 0 0,15-1-46 0 0,0 1 0 0 0,0 0 0 0 0,1 0 0 0 0,-1 0 0 0 0,1 1 0 0 0,-1 0 0 0 0,1 1 1 0 0,-11 9-1 0 0,14-11-57 0 0,0 0 1 0 0,1 0 0 0 0,-1 1-1 0 0,1 0 1 0 0,0 0-1 0 0,0 0 1 0 0,0 0 0 0 0,1 0-1 0 0,0 0 1 0 0,-1 1 0 0 0,1-1-1 0 0,1 1 1 0 0,-1 0-1 0 0,1-1 1 0 0,0 1 0 0 0,-1 6-1 0 0,2-6-40 0 0,0 1-1 0 0,0 0 0 0 0,0-1 1 0 0,1 1-1 0 0,0-1 0 0 0,0 1 0 0 0,0-1 1 0 0,1 1-1 0 0,0-1 0 0 0,0 0 1 0 0,0 0-1 0 0,1 0 0 0 0,-1 0 1 0 0,1 0-1 0 0,0 0 0 0 0,1-1 0 0 0,-1 0 1 0 0,1 1-1 0 0,0-1 0 0 0,0-1 1 0 0,0 1-1 0 0,1 0 0 0 0,8 4 1 0 0,-1-1-445 0 0,0 0 0 0 0,1-1 1 0 0,0-1-1 0 0,0 0 0 0 0,28 6 1 0 0,-18-6-2302 0 0,1-2 0 0 0,45 0 0 0 0,-13-4-2706 0 0</inkml:trace>
</inkml:ink>
</file>

<file path=ppt/ink/ink3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46:53.6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219 395 236 0 0,'0'0'7540'0'0,"5"-14"-6646"0"0,16-43 214 0 0,-20 55-986 0 0,0 0 0 0 0,-1 1 0 0 0,1-1 0 0 0,-1 0 0 0 0,1 0 1 0 0,-1 0-1 0 0,0 0 0 0 0,0 0 0 0 0,0 0 0 0 0,0 0 0 0 0,0 0 1 0 0,-1 0-1 0 0,1 0 0 0 0,0 0 0 0 0,-2-4 0 0 0,1 5-56 0 0,1 0 0 0 0,-1 0 0 0 0,0 0-1 0 0,0 0 1 0 0,0 0 0 0 0,0 0 0 0 0,0 0-1 0 0,0 0 1 0 0,0 0 0 0 0,0 0 0 0 0,0 1 0 0 0,0-1-1 0 0,0 0 1 0 0,-1 1 0 0 0,1-1 0 0 0,0 1-1 0 0,-2-1 1 0 0,-3 0 92 0 0,1 0 0 0 0,-1 1 0 0 0,1-1 0 0 0,0 1 0 0 0,-1 0 0 0 0,1 1-1 0 0,-11 1 1 0 0,7 1-64 0 0,0-1 0 0 0,1 2 0 0 0,-1-1-1 0 0,1 1 1 0 0,0 0 0 0 0,0 1 0 0 0,0 0 0 0 0,1 0-1 0 0,-1 1 1 0 0,1-1 0 0 0,1 2 0 0 0,-1-1 0 0 0,1 1-1 0 0,0 0 1 0 0,-5 8 0 0 0,5-7-6 0 0,1 0 1 0 0,-1 1-1 0 0,2 0 1 0 0,-1 0-1 0 0,1 1 0 0 0,1-1 1 0 0,-1 1-1 0 0,2 0 1 0 0,-1 0-1 0 0,1 0 0 0 0,1 0 1 0 0,0 0-1 0 0,0 13 1 0 0,1-20-86 0 0,1 0 0 0 0,-1 1 1 0 0,1-1-1 0 0,0 0 0 0 0,0 0 0 0 0,0 1 1 0 0,0-1-1 0 0,0 0 0 0 0,1 0 1 0 0,-1 0-1 0 0,1 0 0 0 0,0-1 1 0 0,0 1-1 0 0,0 0 0 0 0,0-1 1 0 0,0 1-1 0 0,1-1 0 0 0,-1 0 1 0 0,1 0-1 0 0,0 0 0 0 0,-1 0 1 0 0,1 0-1 0 0,5 2 0 0 0,-5-3 2 0 0,1 0 0 0 0,0 1 0 0 0,-1-1 1 0 0,1 0-1 0 0,0-1 0 0 0,0 1 0 0 0,0-1 0 0 0,0 0 0 0 0,0 0 0 0 0,0 0 0 0 0,0 0 0 0 0,0-1 0 0 0,0 1 0 0 0,-1-1 0 0 0,1 0 1 0 0,0-1-1 0 0,0 1 0 0 0,-1 0 0 0 0,7-4 0 0 0,-1-1 9 0 0,0-1 0 0 0,-1 0 0 0 0,0 0 0 0 0,0 0 1 0 0,-1-1-1 0 0,1 0 0 0 0,-2-1 0 0 0,1 1 0 0 0,-1-1 0 0 0,-1-1 0 0 0,0 1 0 0 0,4-11 1 0 0,4-11 16 0 0,-2-1 0 0 0,12-50 1 0 0,7-82-99 0 0,-7 27 1559 0 0,-23 137-1464 0 0,0 0 0 0 0,0-1 0 0 0,0 1 0 0 0,0 0 0 0 0,0-1 0 0 0,0 1 0 0 0,0 0 0 0 0,0 0 0 0 0,0-1 0 0 0,0 1 0 0 0,0 0 0 0 0,0 0 0 0 0,0-1 0 0 0,0 1-1 0 0,0 0 1 0 0,1 0 0 0 0,-1-1 0 0 0,0 1 0 0 0,0 0 0 0 0,0 0 0 0 0,0-1 0 0 0,0 1 0 0 0,1 0 0 0 0,-1 0 0 0 0,0 0 0 0 0,0 0 0 0 0,1-1 0 0 0,-1 1 0 0 0,0 0 0 0 0,0 0-1 0 0,1 0 1 0 0,3 8 246 0 0,2 21-244 0 0,-6-26 65 0 0,48 289 431 0 0,-42-247-1143 0 0,-1 56-1 0 0,-4-54-1892 0 0,4-18-2801 0 0,-2-19 335 0 0</inkml:trace>
</inkml:ink>
</file>

<file path=ppt/ink/ink3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46:53.9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8081 0 0,'0'0'10023'0'0,"4"12"-9730"0"0,27 93-144 0 0,0-21-1527 0 0,-26-72-418 0 0,1 0-1 0 0,10 14 1 0 0,-7-14-1740 0 0,6-4-1803 0 0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40:18.4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9925 0 0,'0'0'10809'0'0,"3"14"-10312"0"0,24 99 184 0 0,-4-14-313 0 0,-13-52-383 0 0,25 74 0 0 0,-34-119-9 0 0,-1-1-1 0 0,1 1 1 0 0,0 0-1 0 0,0-1 1 0 0,0 1-1 0 0,0-1 1 0 0,0 1-1 0 0,0-1 1 0 0,2 2-1 0 0,-3-3 17 0 0,1 1-1 0 0,-1-1 1 0 0,0 0-1 0 0,1 0 1 0 0,-1 0-1 0 0,1 0 0 0 0,-1 1 1 0 0,1-1-1 0 0,-1 0 1 0 0,0 0-1 0 0,1 0 1 0 0,-1 0-1 0 0,1 0 1 0 0,-1 0-1 0 0,1 0 0 0 0,-1 0 1 0 0,1 0-1 0 0,-1 0 1 0 0,0 0-1 0 0,1-1 1 0 0,-1 1-1 0 0,1 0 1 0 0,-1 0-1 0 0,1 0 0 0 0,-1 0 1 0 0,0-1-1 0 0,1 1 1 0 0,-1 0-1 0 0,0-1 1 0 0,1 1-1 0 0,-1 0 1 0 0,0 0-1 0 0,1-1 0 0 0,-1 1 1 0 0,0-1-1 0 0,0 1 1 0 0,1 0-1 0 0,-1-1 1 0 0,0 1-1 0 0,0-1 1 0 0,1 1-1 0 0,12-22-235 0 0,13-27-1 0 0,-15 27 112 0 0,23-34-1 0 0,-29 49 129 0 0,1 0 0 0 0,0 1 0 0 0,0-1 0 0 0,0 1 0 0 0,1 0 0 0 0,0 1 0 0 0,0 0 0 0 0,1 0 1 0 0,0 1-1 0 0,-1-1 0 0 0,16-4 0 0 0,-16 6 30 0 0,0 1 0 0 0,0 1 0 0 0,0-1 0 0 0,-1 1-1 0 0,2 0 1 0 0,-1 1 0 0 0,0 0 0 0 0,0 0 0 0 0,0 0 0 0 0,0 1 0 0 0,0 0 0 0 0,0 1 0 0 0,0-1 0 0 0,-1 1 0 0 0,10 4 0 0 0,-8-2 15 0 0,0 0 0 0 0,0 0 1 0 0,0 1-1 0 0,-1 0 0 0 0,1 1 0 0 0,-1-1 1 0 0,0 1-1 0 0,-1 1 0 0 0,0-1 0 0 0,9 12 1 0 0,-12-13-18 0 0,0 0 0 0 0,0 0 0 0 0,0 1 0 0 0,0-1 0 0 0,-1 1 0 0 0,0 0 0 0 0,0 0-1 0 0,-1-1 1 0 0,1 1 0 0 0,-1 0 0 0 0,-1 0 0 0 0,1 1 0 0 0,-1-1 0 0 0,0 0 0 0 0,0 0 0 0 0,-2 10 0 0 0,1-12-17 0 0,-1 0 0 0 0,1 0 0 0 0,0-1-1 0 0,-1 1 1 0 0,0 0 0 0 0,0 0 0 0 0,0-1-1 0 0,0 1 1 0 0,0-1 0 0 0,-1 0 0 0 0,0 0-1 0 0,0 0 1 0 0,-3 4 0 0 0,1-4 35 0 0,0 1 1 0 0,0 0-1 0 0,0-1 0 0 0,-1 0 1 0 0,1 0-1 0 0,-1-1 0 0 0,1 1 1 0 0,-12 2-1 0 0,12-4-182 0 0,0 0 1 0 0,0 0-1 0 0,0-1 1 0 0,-1 1-1 0 0,1-1 1 0 0,0 0-1 0 0,0-1 1 0 0,0 1-1 0 0,-1-1 1 0 0,-6-2-1 0 0,9 2-193 0 0,0 0 1 0 0,0 0-1 0 0,-1-1 0 0 0,1 1 0 0 0,0-1 1 0 0,0 0-1 0 0,0 0 0 0 0,1 0 0 0 0,-1 0 1 0 0,0-1-1 0 0,1 1 0 0 0,-1-1 1 0 0,1 0-1 0 0,0 1 0 0 0,0-1 0 0 0,-2-3 1 0 0,3 4-417 0 0,0 0 0 0 0,1 1 0 0 0,-1-1 0 0 0,0 0 0 0 0,1 1 0 0 0,-1-1 0 0 0,1 0 0 0 0,0 0 0 0 0,-1 1 0 0 0,1-3 0 0 0,0-14-5313 0 0</inkml:trace>
</inkml:ink>
</file>

<file path=ppt/ink/ink3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46:54.2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340 112 8637 0 0,'0'0'3874'0'0,"-12"-15"-2556"0"0,-36-47-204 0 0,45 59-1037 0 0,1 1 1 0 0,0-1 0 0 0,-1 1 0 0 0,1 0-1 0 0,-1 0 1 0 0,1 0 0 0 0,-1 0-1 0 0,0 1 1 0 0,0-1 0 0 0,0 1 0 0 0,0-1-1 0 0,0 1 1 0 0,0 0 0 0 0,0 0 0 0 0,-1 1-1 0 0,1-1 1 0 0,-5 0 0 0 0,-2 0 145 0 0,1-1-111 0 0,0 1 0 0 0,1 0-1 0 0,-1 0 1 0 0,0 1 0 0 0,0 0 0 0 0,0 1 0 0 0,1 0-1 0 0,-1 0 1 0 0,0 1 0 0 0,1 0 0 0 0,0 1 0 0 0,-1 0 0 0 0,1 0-1 0 0,0 0 1 0 0,0 1 0 0 0,1 1 0 0 0,-1-1 0 0 0,1 1 0 0 0,0 0-1 0 0,0 1 1 0 0,-6 6 0 0 0,10-9-85 0 0,0 1 0 0 0,0 0-1 0 0,1 0 1 0 0,-1 0 0 0 0,1 0 0 0 0,0 0 0 0 0,0 1 0 0 0,1-1-1 0 0,-1 0 1 0 0,1 1 0 0 0,0-1 0 0 0,0 1 0 0 0,0 0-1 0 0,1-1 1 0 0,0 1 0 0 0,-1 0 0 0 0,2-1 0 0 0,-1 1-1 0 0,2 8 1 0 0,-1-9-20 0 0,0-1-1 0 0,0 1 0 0 0,0 0 1 0 0,1-1-1 0 0,-1 1 1 0 0,1-1-1 0 0,0 0 0 0 0,0 1 1 0 0,0-1-1 0 0,0 0 1 0 0,1 0-1 0 0,-1-1 0 0 0,1 1 1 0 0,0 0-1 0 0,-1-1 1 0 0,1 1-1 0 0,0-1 0 0 0,1 0 1 0 0,-1 0-1 0 0,0 0 1 0 0,1-1-1 0 0,-1 1 0 0 0,1-1 1 0 0,5 2-1 0 0,-2-2 10 0 0,0 0-1 0 0,0 0 1 0 0,0 0-1 0 0,0-1 1 0 0,0 0-1 0 0,0-1 1 0 0,14-2-1 0 0,-2-2 16 0 0,27-11 0 0 0,-8 3 34 0 0,-36 12-46 0 0,1 0 0 0 0,-1 0 0 0 0,0 1 0 0 0,1-1 0 0 0,-1 1 0 0 0,1 0 0 0 0,-1 0 0 0 0,0-1 0 0 0,1 2 0 0 0,-1-1 0 0 0,0 0 0 0 0,4 1 0 0 0,-4 0-22 0 0,-1 0 0 0 0,1-1-1 0 0,-1 1 1 0 0,0 0 0 0 0,1 0 0 0 0,-1 0-1 0 0,0 0 1 0 0,0 0 0 0 0,0 0 0 0 0,0 1-1 0 0,0-1 1 0 0,0 0 0 0 0,0 1 0 0 0,0-1-1 0 0,0 0 1 0 0,0 1 0 0 0,-1-1-1 0 0,1 3 1 0 0,14 30-2325 0 0,20 34 0 0 0,-34-66 1647 0 0,0 0 0 0 0,1 0 0 0 0,-1 0 0 0 0,1-1 0 0 0,-1 1 0 0 0,1 0 0 0 0,3 2 0 0 0,1 1-3839 0 0</inkml:trace>
</inkml:ink>
</file>

<file path=ppt/ink/ink3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46:54.6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38 4012 0 0,'0'0'12663'0'0,"14"1"-11806"0"0,1 1-454 0 0,27 5 0 0 0,-40-6-349 0 0,1-1-1 0 0,-1 1 1 0 0,0 1 0 0 0,1-1 0 0 0,-1 0 0 0 0,0 0 0 0 0,0 1 0 0 0,0-1-1 0 0,0 1 1 0 0,0 0 0 0 0,-1 0 0 0 0,1-1 0 0 0,0 1 0 0 0,-1 0 0 0 0,0 0 0 0 0,1 1-1 0 0,-1-1 1 0 0,1 3 0 0 0,3 3 128 0 0,22 37 366 0 0,22 50 0 0 0,-49-95-544 0 0,0 1 1 0 0,0-1-1 0 0,0 1 1 0 0,1-1-1 0 0,-1 0 1 0 0,0 1 0 0 0,0-1-1 0 0,1 1 1 0 0,-1-1-1 0 0,0 1 1 0 0,1-1-1 0 0,-1 0 1 0 0,0 1 0 0 0,1-1-1 0 0,-1 0 1 0 0,1 1-1 0 0,-1-1 1 0 0,1 0-1 0 0,-1 0 1 0 0,0 1 0 0 0,1-1-1 0 0,-1 0 1 0 0,1 0-1 0 0,-1 0 1 0 0,1 0-1 0 0,-1 0 1 0 0,1 0 0 0 0,-1 0-1 0 0,1 0 1 0 0,0 0-1 0 0,-1 0 1 0 0,1 0-1 0 0,-1 0 1 0 0,1 0 0 0 0,-1 0-1 0 0,1 0 1 0 0,-1 0-1 0 0,1 0 1 0 0,-1-1-1 0 0,0 1 1 0 0,1 0 0 0 0,-1 0-1 0 0,1-1 1 0 0,-1 1-1 0 0,1 0 1 0 0,0-1-1 0 0,2-2 23 0 0,1-1-1 0 0,-1 1 0 0 0,1 0 0 0 0,2-5 0 0 0,-2 3-49 0 0,62-78 35 0 0,5-5 20 0 0,-67 83 31 0 0,-1 2 1 0 0,1-1 0 0 0,0 0 0 0 0,1 1 0 0 0,-1-1 0 0 0,0 1 0 0 0,8-3 0 0 0,-10 5-35 0 0,0 0 1 0 0,0 1-1 0 0,-1-1 0 0 0,1 1 1 0 0,0-1-1 0 0,0 1 1 0 0,0 0-1 0 0,-1 0 0 0 0,1 0 1 0 0,0 0-1 0 0,0 0 1 0 0,0 0-1 0 0,-1 0 0 0 0,1 1 1 0 0,0-1-1 0 0,0 1 1 0 0,0-1-1 0 0,-1 1 0 0 0,1 0 1 0 0,0-1-1 0 0,-1 1 0 0 0,1 0 1 0 0,-1 0-1 0 0,1 0 1 0 0,1 2-1 0 0,11 9 6 0 0,0 1 1 0 0,-1 0-1 0 0,-1 1 0 0 0,0 0 0 0 0,12 20 1 0 0,-19-26-158 0 0,0 1 1 0 0,0-1 0 0 0,-1 1 0 0 0,-1 0 0 0 0,1 0 0 0 0,-2 0 0 0 0,1 0-1 0 0,-1 1 1 0 0,0-1 0 0 0,-1 1 0 0 0,0-1 0 0 0,-1 11 0 0 0,-1-15-150 0 0,1 1 0 0 0,-1-1 1 0 0,-1 0-1 0 0,1 0 1 0 0,-1 0-1 0 0,0 0 0 0 0,0 0 1 0 0,0 0-1 0 0,-1-1 0 0 0,1 1 1 0 0,-1-1-1 0 0,-4 5 1 0 0,1-2-857 0 0,1-1 1 0 0,-1 0 0 0 0,-1-1-1 0 0,-10 9 1 0 0,-27 11-3840 0 0</inkml:trace>
</inkml:ink>
</file>

<file path=ppt/ink/ink3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46:55.7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43 11 488 0 0,'0'0'1147'0'0,"6"-8"4889"0"0,-6 8-6050 0 0,0 0 0 0 0,0 0 0 0 0,0-1 0 0 0,0 1 0 0 0,0 0 0 0 0,-1 0 0 0 0,1 0 0 0 0,0 0 1 0 0,0-1-1 0 0,0 1 0 0 0,0 0 0 0 0,-1 0 0 0 0,1 0 0 0 0,0 0 0 0 0,0 0 0 0 0,0 0 0 0 0,0 0 0 0 0,-1-1 1 0 0,1 1-1 0 0,0 0 0 0 0,0 0 0 0 0,0 0 0 0 0,-1 0 0 0 0,1 0 0 0 0,0 0 0 0 0,0 0 0 0 0,-1 0 0 0 0,1 0 1 0 0,0 0-1 0 0,0 0 0 0 0,0 0 0 0 0,-1 0 0 0 0,1 0 0 0 0,0 0 0 0 0,0 0 0 0 0,0 1 0 0 0,-1-1 0 0 0,1 0 0 0 0,0 0 1 0 0,0 0-1 0 0,0 0 0 0 0,0 0 0 0 0,-1 0 0 0 0,1 1 0 0 0,0-1 0 0 0,0 0 0 0 0,-14 7-1509 0 0,11-5 1183 0 0,-9 3-1106 0 0,2 0-266 0 0,9-4 886 0 0,3-2 119 0 0,44-14 244 0 0</inkml:trace>
</inkml:ink>
</file>

<file path=ppt/ink/ink3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46:56.8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8 175 940 0 0,'0'0'7707'0'0,"-8"-3"-1506"0"0,19 6-5036 0 0,-6-2-911 0 0,0 1-1 0 0,-1 0 0 0 0,1 1 1 0 0,-1-1-1 0 0,0 1 0 0 0,8 5 1 0 0,-7-4-119 0 0,0 0-1 0 0,0-1 1 0 0,0 0 0 0 0,0 0 0 0 0,6 2 0 0 0,6 0 22 0 0,0 0 0 0 0,0-2 1 0 0,31 4-1 0 0,56-4 134 0 0,-59-2-173 0 0,450-2 307 0 0,-184-3-1026 0 0,-310 4 439 0 0,-3-1-106 0 0,0 0 162 0 0,0 0-1 0 0,0 0 1 0 0,0 0 0 0 0,0 1-1 0 0,0-1 1 0 0,-1 0 0 0 0,1 1-1 0 0,-2-1 1 0 0,-4-1-132 0 0,-3-2-25 0 0,-1-1 0 0 0,1 0 0 0 0,0 0 1 0 0,1-2-1 0 0,-20-14 0 0 0,-45-45-268 0 0,41 34 697 0 0,24 23-73 0 0,5 5 122 0 0,0 0 0 0 0,-1-1 1 0 0,1 0-1 0 0,1 0 0 0 0,-1 0 1 0 0,1-1-1 0 0,0 1 0 0 0,-6-12 1 0 0,10 17-185 0 0,0-1 1 0 0,0 1-1 0 0,0-1 1 0 0,0 1-1 0 0,0-1 1 0 0,0 1-1 0 0,1-1 1 0 0,-1 1 0 0 0,0 0-1 0 0,0-1 1 0 0,0 1-1 0 0,0-1 1 0 0,1 1-1 0 0,-1 0 1 0 0,0-1-1 0 0,0 1 1 0 0,1 0 0 0 0,-1-1-1 0 0,0 1 1 0 0,1 0-1 0 0,-1-1 1 0 0,0 1-1 0 0,1 0 1 0 0,-1-1-1 0 0,1 1 1 0 0,-1 0-1 0 0,0 0 1 0 0,1 0 0 0 0,-1 0-1 0 0,1-1 1 0 0,-1 1-1 0 0,1 0 1 0 0,-1 0-1 0 0,0 0 1 0 0,1 0-1 0 0,-1 0 1 0 0,1 0 0 0 0,21-3 66 0 0,-21 3-45 0 0,12-1 36 0 0,-1 0 1 0 0,1 1 0 0 0,-1 0-1 0 0,1 1 1 0 0,-1 1-1 0 0,0 0 1 0 0,1 0 0 0 0,-1 1-1 0 0,0 1 1 0 0,0 0 0 0 0,12 6-1 0 0,-6 1 60 0 0,0 0 0 0 0,0 0-1 0 0,-1 2 1 0 0,-1 0 0 0 0,23 23 0 0 0,-30-26-128 0 0,-1 0 1 0 0,1 0 0 0 0,-2 1 0 0 0,1 0-1 0 0,-2 1 1 0 0,1-1 0 0 0,-2 1 0 0 0,1 0 0 0 0,6 26-1 0 0,-11-33-38 0 0,0 0-1 0 0,0 1 1 0 0,-1-1-1 0 0,1 1 1 0 0,-1-1-1 0 0,0 0 1 0 0,-1 1-1 0 0,1-1 0 0 0,-1 0 1 0 0,0 1-1 0 0,-1-1 1 0 0,1 0-1 0 0,-1 0 1 0 0,0 0-1 0 0,-3 6 1 0 0,-2-1-236 0 0,0 0 1 0 0,0 0-1 0 0,0-1 1 0 0,-2 0-1 0 0,-15 14 1 0 0,-63 46-3050 0 0,27-28-3199 0 0,41-29 2143 0 0</inkml:trace>
</inkml:ink>
</file>

<file path=ppt/ink/ink3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46:58.9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24 296 36 0 0,'0'0'1337'0'0,"-3"0"-772"0"0,-15 2 11864 0 0,20-8-9881 0 0,-1 12-2401 0 0,0 0 0 0 0,0 0-1 0 0,-1 0 1 0 0,1 0 0 0 0,-2 11 0 0 0,0 1 211 0 0,1 349 1652 0 0,0-367-1903 0 0,-1-13 207 0 0,-3-28-339 0 0,2 0-1 0 0,2 0 1 0 0,2 0 0 0 0,9-57-1 0 0,45-160-319 0 0,-53 246 332 0 0,3-12 8 0 0,17-44 1 0 0,-20 61 5 0 0,1 0-1 0 0,-1 0 1 0 0,1 0 0 0 0,0 1-1 0 0,1 0 1 0 0,-1 0-1 0 0,1 0 1 0 0,1 0 0 0 0,-1 1-1 0 0,10-8 1 0 0,-14 12-2 0 0,1 0 1 0 0,0 0 0 0 0,0 0-1 0 0,-1 0 1 0 0,1 0-1 0 0,0 0 1 0 0,0 0-1 0 0,0 1 1 0 0,0-1 0 0 0,0 1-1 0 0,0-1 1 0 0,1 1-1 0 0,-1 0 1 0 0,0 0-1 0 0,0 0 1 0 0,0 0-1 0 0,0 0 1 0 0,2 1 0 0 0,-1 0 8 0 0,0 0 0 0 0,0 0 1 0 0,-1 0-1 0 0,1 0 1 0 0,0 1-1 0 0,-1 0 1 0 0,1-1-1 0 0,-1 1 1 0 0,1 0-1 0 0,-1 0 1 0 0,3 3-1 0 0,2 4 42 0 0,-1 0 1 0 0,1 0-1 0 0,-1 1 0 0 0,-1 0 0 0 0,7 15 1 0 0,0 5 20 0 0,-1 2 0 0 0,7 33 0 0 0,8 67 28 0 0,-4-21-25 0 0,-13-66-46 0 0,-9-45-22 0 0,0 1-1 0 0,0-1 1 0 0,1 0-1 0 0,-1 0 0 0 0,0 0 1 0 0,0 0-1 0 0,0 0 1 0 0,0 0-1 0 0,0 0 1 0 0,1 0-1 0 0,-1 0 1 0 0,0 0-1 0 0,0 0 0 0 0,0 0 1 0 0,0 0-1 0 0,0 0 1 0 0,1 0-1 0 0,-1 0 1 0 0,0 0-1 0 0,0 0 0 0 0,0 0 1 0 0,0 0-1 0 0,1 0 1 0 0,-1 0-1 0 0,0 0 1 0 0,0 0-1 0 0,0 0 0 0 0,0 0 1 0 0,0 0-1 0 0,0 0 1 0 0,1 0-1 0 0,-1-1 1 0 0,0 1-1 0 0,0 0 1 0 0,0 0-1 0 0,0 0 0 0 0,0 0 1 0 0,0 0-1 0 0,0 0 1 0 0,1 0-1 0 0,-1-1 1 0 0,0 1-1 0 0,0 0 0 0 0,0 0 1 0 0,0 0-1 0 0,0 0 1 0 0,0 0-1 0 0,0-1 1 0 0,0 1-1 0 0,5-7 44 0 0,46-88-84 0 0,28-47-82 0 0,-64 118 105 0 0,1 1-1 0 0,2 1 1 0 0,33-35-1 0 0,-47 53 12 0 0,1 0 1 0 0,-1 0 0 0 0,1 1-1 0 0,0 0 1 0 0,0-1-1 0 0,0 1 1 0 0,9-3-1 0 0,-13 6 7 0 0,1-1-1 0 0,-1 1 1 0 0,1-1-1 0 0,-1 1 1 0 0,1 0-1 0 0,-1 0 1 0 0,1 0-1 0 0,0-1 1 0 0,-1 2-1 0 0,1-1 1 0 0,-1 0-1 0 0,1 0 0 0 0,0 0 1 0 0,-1 1-1 0 0,1-1 1 0 0,-1 1-1 0 0,1-1 1 0 0,-1 1-1 0 0,1 0 1 0 0,-1-1-1 0 0,0 1 1 0 0,1 0-1 0 0,-1 0 1 0 0,0 0-1 0 0,0 0 0 0 0,1 0 1 0 0,-1 1-1 0 0,0-1 1 0 0,0 0-1 0 0,0 0 1 0 0,1 3-1 0 0,5 8 69 0 0,0 1-1 0 0,-2-1 0 0 0,1 1 1 0 0,4 17-1 0 0,10 57 75 0 0,-14-61-137 0 0,47 235-2242 0 0,-52-256 1850 0 0,0-1-14 0 0,-1-1 0 0 0,1 1 0 0 0,0 0-1 0 0,1-1 1 0 0,1 5 0 0 0,-3-7 36 0 0,1 0 0 0 0,-1-1-1 0 0,1 1 1 0 0,-1 0 0 0 0,1-1 0 0 0,0 1 0 0 0,-1 0 0 0 0,1-1 0 0 0,0 1-1 0 0,-1-1 1 0 0,1 1 0 0 0,0-1 0 0 0,-1 1 0 0 0,1-1 0 0 0,0 1 0 0 0,0-1-1 0 0,0 0 1 0 0,0 1 0 0 0,-1-1 0 0 0,1 0 0 0 0,0 0 0 0 0,0 0-1 0 0,0 0 1 0 0,0 0 0 0 0,0 0 0 0 0,0 0 0 0 0,-1 0 0 0 0,3 0 0 0 0,15-6-5658 0 0</inkml:trace>
</inkml:ink>
</file>

<file path=ppt/ink/ink3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46:59.2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0 219 4972 0 0,'0'0'12812'0'0,"11"14"-12580"0"0,34 45-70 0 0,-39-49-114 0 0,1-1 0 0 0,1-1 1 0 0,-1 1-1 0 0,1-1 0 0 0,1-1 1 0 0,0 1-1 0 0,0-2 0 0 0,0 1 1 0 0,20 10-1 0 0,-19-13-28 0 0,1-1 0 0 0,-1 0 0 0 0,0-1 0 0 0,1 0-1 0 0,-1 0 1 0 0,1-1 0 0 0,0 0 0 0 0,0-1 0 0 0,14-2 0 0 0,-14 1-9 0 0,0 0 0 0 0,0-2 0 0 0,0 1 0 0 0,0-1 0 0 0,0-1 0 0 0,-1 0 0 0 0,0-1 0 0 0,0 0 0 0 0,0 0 0 0 0,16-12 1 0 0,-20 13 12 0 0,-1-1 1 0 0,1 1 0 0 0,0-1-1 0 0,-1-1 1 0 0,0 1 0 0 0,-1-1-1 0 0,1 0 1 0 0,-1 0 0 0 0,0 0-1 0 0,0-1 1 0 0,-1 1 0 0 0,0-1-1 0 0,0 0 1 0 0,-1 0 0 0 0,1 0-1 0 0,-2 0 1 0 0,2-8 0 0 0,-2 7 3 0 0,-1 1 0 0 0,0-1 1 0 0,0 1-1 0 0,0-1 0 0 0,-1 1 0 0 0,-1 0 1 0 0,1-1-1 0 0,-1 1 0 0 0,0 0 0 0 0,-1 0 1 0 0,0 0-1 0 0,-4-8 0 0 0,2 7-8 0 0,0 1 0 0 0,-1-1 0 0 0,0 1-1 0 0,0 0 1 0 0,0 1 0 0 0,-1 0 0 0 0,0 0-1 0 0,0 0 1 0 0,-8-5 0 0 0,0 3-13 0 0,0 0-1 0 0,0 1 1 0 0,0 1 0 0 0,-1 0-1 0 0,0 1 1 0 0,0 1-1 0 0,0 0 1 0 0,0 1 0 0 0,-1 1-1 0 0,-26 0 1 0 0,32 1-45 0 0,1 2 0 0 0,-1 0 0 0 0,0 0 0 0 0,0 1 0 0 0,0 0 0 0 0,1 0 0 0 0,-1 2-1 0 0,-13 5 1 0 0,20-7-57 0 0,0 0-1 0 0,1 0 0 0 0,-1 0 0 0 0,0 1 0 0 0,1 0 0 0 0,0 0 1 0 0,0 0-1 0 0,0 0 0 0 0,0 0 0 0 0,0 1 0 0 0,0-1 1 0 0,1 1-1 0 0,0-1 0 0 0,0 1 0 0 0,0 0 0 0 0,0 0 0 0 0,0 0 1 0 0,1 0-1 0 0,0 1 0 0 0,0-1 0 0 0,0 0 0 0 0,0 1 0 0 0,0 6 1 0 0,1-5-302 0 0,1-1 1 0 0,0 0 0 0 0,0 1-1 0 0,0-1 1 0 0,0 0 0 0 0,1 1 0 0 0,-1-1-1 0 0,1 0 1 0 0,1 0 0 0 0,-1-1 0 0 0,1 1-1 0 0,0 0 1 0 0,0-1 0 0 0,0 1-1 0 0,1-1 1 0 0,-1 0 0 0 0,1 0 0 0 0,0-1-1 0 0,0 1 1 0 0,0-1 0 0 0,6 4-1 0 0,27 12-4898 0 0</inkml:trace>
</inkml:ink>
</file>

<file path=ppt/ink/ink3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46:59.7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187 446 5793 0 0,'0'0'11491'0'0,"-1"-12"-10537"0"0,0 1-724 0 0,-1 0 1 0 0,-4-15-1 0 0,5 25-210 0 0,1 0 1 0 0,-1 0-1 0 0,1 0 0 0 0,0 0 0 0 0,-1 1 1 0 0,0-1-1 0 0,1 0 0 0 0,-1 0 0 0 0,1 1 1 0 0,-1-1-1 0 0,0 0 0 0 0,1 1 0 0 0,-1-1 1 0 0,0 1-1 0 0,0-1 0 0 0,0 1 0 0 0,1-1 1 0 0,-1 1-1 0 0,0-1 0 0 0,0 1 0 0 0,0 0 1 0 0,0 0-1 0 0,0-1 0 0 0,-2 1 0 0 0,-19 2 293 0 0,21-1-292 0 0,-6 1 29 0 0,0 0 0 0 0,0 0-1 0 0,0 1 1 0 0,1 0 0 0 0,-1 0-1 0 0,1 1 1 0 0,0 0 0 0 0,0 0 0 0 0,0 1-1 0 0,1-1 1 0 0,-1 1 0 0 0,1 0 0 0 0,-8 11-1 0 0,8-10-36 0 0,0 1-1 0 0,1 0 0 0 0,0 1 1 0 0,0-1-1 0 0,1 1 0 0 0,0-1 1 0 0,0 1-1 0 0,1 0 0 0 0,0 0 1 0 0,0 0-1 0 0,-1 16 0 0 0,3-17-23 0 0,0 1 1 0 0,1 0-1 0 0,-1 0 0 0 0,2-1 0 0 0,-1 1 1 0 0,1-1-1 0 0,0 1 0 0 0,0-1 0 0 0,1 0 1 0 0,0 0-1 0 0,0 0 0 0 0,1 0 0 0 0,8 12 1 0 0,-8-15-13 0 0,0 1 0 0 0,0 0 0 0 0,1-1 0 0 0,-1 0 0 0 0,1 0 0 0 0,0 0 0 0 0,0 0 0 0 0,1-1 0 0 0,-1 0 0 0 0,1 0 0 0 0,-1-1 0 0 0,1 1 0 0 0,0-1 0 0 0,0 0 0 0 0,0-1 0 0 0,0 0 0 0 0,10 1-1 0 0,-8-1 20 0 0,-1-2-1 0 0,0 1 0 0 0,0-1 0 0 0,1 0 0 0 0,-1-1 0 0 0,0 1 1 0 0,0-2-1 0 0,0 1 0 0 0,0-1 0 0 0,-1 0 0 0 0,1 0 0 0 0,-1-1 0 0 0,1 1 1 0 0,-1-2-1 0 0,-1 1 0 0 0,11-10 0 0 0,1-2 15 0 0,-1-1 1 0 0,-1-1-1 0 0,-1-1 1 0 0,12-19-1 0 0,6-16 2 0 0,39-84 0 0 0,11-63 16 0 0,-25 61 283 0 0,-57 138-297 0 0,7-14 185 0 0,-6 12-85 0 0,-4 10-35 0 0,-19 37-68 0 0,-43 93-240 0 0,56-114-85 0 0,2 0-1 0 0,0 1 0 0 0,1 0 0 0 0,-3 34 1 0 0,7-40-280 0 0,0 0 0 0 0,2 0 0 0 0,0 0 0 0 0,4 24-1 0 0,-3-35-116 0 0,1 1-1 0 0,-1-1 1 0 0,1 1-1 0 0,1-1 1 0 0,-1 0-1 0 0,1 0 1 0 0,0 0-1 0 0,1 0 1 0 0,-1 0-1 0 0,1-1 1 0 0,0 1-1 0 0,1-1 0 0 0,8 8 1 0 0,7 3-4733 0 0</inkml:trace>
</inkml:ink>
</file>

<file path=ppt/ink/ink3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47:00.1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237 149 5124 0 0,'0'0'8587'0'0,"14"-13"-7488"0"0,41-37-144 0 0,-51 46-810 0 0,0 0-1 0 0,0 1 1 0 0,0-1 0 0 0,0 1 0 0 0,1 0-1 0 0,0 1 1 0 0,-1-1 0 0 0,1 1 0 0 0,0 0-1 0 0,10-3 1 0 0,2 0-26 0 0,8-2-90 0 0,-20 6-25 0 0,0 0 1 0 0,-1 0-1 0 0,1 0 1 0 0,0-1-1 0 0,-1 0 0 0 0,1 0 1 0 0,5-3-1 0 0,-10 4 1 0 0,0 1 1 0 0,0 0-1 0 0,0 0 0 0 0,0 0 0 0 0,0 0 0 0 0,1 0 0 0 0,-1-1 1 0 0,0 1-1 0 0,0 0 0 0 0,0 0 0 0 0,0 0 0 0 0,0 0 0 0 0,0-1 0 0 0,0 1 1 0 0,0 0-1 0 0,0 0 0 0 0,0 0 0 0 0,0 0 0 0 0,0-1 0 0 0,0 1 1 0 0,0 0-1 0 0,0 0 0 0 0,-1 0 0 0 0,1 0 0 0 0,0 0 0 0 0,0-1 0 0 0,0 1 1 0 0,0 0-1 0 0,0 0 0 0 0,0 0 0 0 0,0 0 0 0 0,0 0 0 0 0,-1-1 1 0 0,1 1-1 0 0,0 0 0 0 0,0 0 0 0 0,0 0 0 0 0,0 0 0 0 0,0 0 0 0 0,0 0 1 0 0,-1 0-1 0 0,1 0 0 0 0,0 0 0 0 0,0 0 0 0 0,0 0 0 0 0,0-1 1 0 0,-1 1-1 0 0,1 0 0 0 0,0 0 0 0 0,0 0 0 0 0,0 0 0 0 0,-1 1 0 0 0,-9-5-5 0 0,-12 0 45 0 0,0 0-1 0 0,0 1 1 0 0,-1 1 0 0 0,-22 1-1 0 0,32 2 28 0 0,0 0 0 0 0,1 1 1 0 0,-1 0-1 0 0,1 1 0 0 0,-1 0 0 0 0,1 1 0 0 0,0 0 0 0 0,-18 10 0 0 0,15-6 80 0 0,1 1 0 0 0,0 1-1 0 0,0 0 1 0 0,1 1 0 0 0,1 0 0 0 0,-22 24-1 0 0,28-27-106 0 0,0 0 0 0 0,0 0-1 0 0,1 1 1 0 0,0 0 0 0 0,0 0 0 0 0,1 0-1 0 0,0 1 1 0 0,0-1 0 0 0,2 1-1 0 0,-1 0 1 0 0,1 0 0 0 0,-2 17 0 0 0,4-23-40 0 0,0 1 1 0 0,1-1-1 0 0,-1 1 1 0 0,1-1 0 0 0,0 1-1 0 0,0-1 1 0 0,0 1-1 0 0,0-1 1 0 0,1 0 0 0 0,0 0-1 0 0,0 1 1 0 0,3 3 0 0 0,-1-2 2 0 0,0 0 1 0 0,1 0 0 0 0,0-1 0 0 0,0 1 0 0 0,0-1 0 0 0,12 8 0 0 0,-4-4 5 0 0,0-1 1 0 0,1-1-1 0 0,0 0 0 0 0,0-1 1 0 0,1-1-1 0 0,23 7 1 0 0,-6-6-7 0 0,1-1 0 0 0,45 2 0 0 0,68-7-24 0 0,-68-1-62 0 0,-50 1-612 0 0,0-1 0 0 0,35-5 0 0 0,-63 6 602 0 0,1 0 0 0 0,-1 0-1 0 0,0 0 1 0 0,0 0 0 0 0,0 0 0 0 0,1 0 0 0 0,-1 0-1 0 0,0 0 1 0 0,0 0 0 0 0,0 0 0 0 0,1 0 0 0 0,-1 0-1 0 0,0-1 1 0 0,0 1 0 0 0,0 0 0 0 0,1 0 0 0 0,-1 0-1 0 0,0 0 1 0 0,0 0 0 0 0,0 0 0 0 0,0 0 0 0 0,0 0-1 0 0,1-1 1 0 0,-1 1 0 0 0,0 0 0 0 0,0 0 0 0 0,0 0-1 0 0,0 0 1 0 0,0-1 0 0 0,0 1 0 0 0,1 0 0 0 0,-1 0-1 0 0,0 0 1 0 0,0-1 0 0 0,0 1 0 0 0,0 0 0 0 0,0 0-1 0 0,0 0 1 0 0,0-1 0 0 0,-7-4-4937 0 0,1 3 569 0 0</inkml:trace>
</inkml:ink>
</file>

<file path=ppt/ink/ink3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48:10.6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150 319 132 0 0,'0'0'340'0'0,"-3"-11"-403"0"0,-9-36 77 0 0,12 44 20 0 0,-1 1 0 0 0,1 0 0 0 0,-1 0 0 0 0,0 0 1 0 0,0 0-1 0 0,0 0 0 0 0,0 0 0 0 0,0 0 0 0 0,0 0 1 0 0,-1 0-1 0 0,1 1 0 0 0,-1-1 0 0 0,1 0 0 0 0,-1 1 1 0 0,1-1-1 0 0,-1 1 0 0 0,-3-2 0 0 0,-2-2 355 0 0,-3-4 330 0 0,0-1 1 0 0,1-1-1 0 0,0 0 1 0 0,1 0-1 0 0,0 0 1 0 0,1-1-1 0 0,0 0 1 0 0,1-1-1 0 0,-8-23 0 0 0,10 25 24 0 0,1 1-1 0 0,0-1 0 0 0,1 0 0 0 0,0 0 0 0 0,0-19 599 0 0</inkml:trace>
</inkml:ink>
</file>

<file path=ppt/ink/ink3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48:12.1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70 915 120 0 0,'0'0'5651'0'0,"-6"-13"-4870"0"0,-17-42-31 0 0,20 47-226 0 0,0 0 1 0 0,1 0-1 0 0,0 0 0 0 0,-2-12 1 0 0,4 16 38 0 0,-1-1 0 0 0,0 0 0 0 0,0 1 0 0 0,-3-9 0 0 0,4 13-532 0 0,0 0 0 0 0,0 0 0 0 0,0 0 0 0 0,0 0 0 0 0,0-1 0 0 0,0 1 0 0 0,0 0 0 0 0,0 0 0 0 0,0 0 0 0 0,0 0 0 0 0,0 0 0 0 0,-1-1 0 0 0,1 1 0 0 0,0 0 0 0 0,0 0 0 0 0,0 0 0 0 0,0 0 0 0 0,0 0 0 0 0,0 0 0 0 0,0 0 0 0 0,0-1 0 0 0,0 1 0 0 0,-1 0 0 0 0,1 0 0 0 0,0 0 0 0 0,0 0 0 0 0,0 0 0 0 0,0 0 0 0 0,0 0 0 0 0,0 0 0 0 0,-1 0 0 0 0,1 0 0 0 0,0 0 0 0 0,0 0 0 0 0,0 0 0 0 0,0 0 0 0 0,0 0 0 0 0,-1 0 0 0 0,1 0 0 0 0,0 0 0 0 0,0 0 0 0 0,0 0 0 0 0,0 0 0 0 0,0 0 0 0 0,-1 0 0 0 0,1 0 0 0 0,0 0 0 0 0,0 0 0 0 0,0 0 0 0 0,0 0 0 0 0,0 0 0 0 0,0 0 0 0 0,-1 0 0 0 0,1 1 0 0 0,0-1 0 0 0,0 0 0 0 0,0 0 0 0 0,0 0 0 0 0,0 0 0 0 0,0 0 0 0 0,0 0 0 0 0,0 0 0 0 0,0 1 0 0 0,0-1 0 0 0,-1 0 0 0 0,1 0 0 0 0,0 0 0 0 0,0 0 0 0 0,0 1 0 0 0,-3 9 235 0 0,-1 12-60 0 0,1-1 0 0 0,1 1 0 0 0,1 0 0 0 0,3 30 0 0 0,-1-44-176 0 0,0 1-1 0 0,1-1 1 0 0,0 1 0 0 0,0-1 0 0 0,1 0 0 0 0,0 1 0 0 0,0-1-1 0 0,1-1 1 0 0,0 1 0 0 0,1-1 0 0 0,-1 1 0 0 0,1-1-1 0 0,1-1 1 0 0,-1 1 0 0 0,1-1 0 0 0,10 9 0 0 0,-8-9 32 0 0,0 0 1 0 0,0-1 0 0 0,1 1 0 0 0,0-2 0 0 0,0 1 0 0 0,0-1-1 0 0,0-1 1 0 0,1 1 0 0 0,-1-2 0 0 0,1 1 0 0 0,0-1-1 0 0,0-1 1 0 0,19 1 0 0 0,-12-3 29 0 0,0 0 0 0 0,0-1 0 0 0,0-1 0 0 0,-1 0 0 0 0,1-2 0 0 0,27-10 0 0 0,1-5 25 0 0,43-27-1 0 0,-30 13-27 0 0,80-64 0 0 0,43-53 78 0 0,-67 51-93 0 0,308-261 189 0 0,-207 180-213 0 0,-205 171-124 0 0,2 0-308 0 0,0-1 1 0 0,-1 0-1 0 0,0-1 0 0 0,11-16 0 0 0,-27 32-2868 0 0,-55 44-3856 0 0,33-28 4017 0 0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40:18.8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49 6749 0 0,'0'0'12496'0'0,"5"-4"-12253"0"0,-3 1-176 0 0,10-8 135 0 0,-11 11-192 0 0,-1-1-1 0 0,0 1 1 0 0,0 0 0 0 0,1 0 0 0 0,-1 0 0 0 0,0 0 0 0 0,1 0 0 0 0,-1 0 0 0 0,0 0 0 0 0,1 0 0 0 0,-1 0-1 0 0,0 0 1 0 0,1 0 0 0 0,-1 0 0 0 0,0 0 0 0 0,1 0 0 0 0,-1 0 0 0 0,0 0 0 0 0,1 0 0 0 0,-1 0 0 0 0,0 0 0 0 0,1 1-1 0 0,-1-1 1 0 0,0 0 0 0 0,0 0 0 0 0,1 0 0 0 0,-1 0 0 0 0,0 1 0 0 0,0-1 0 0 0,1 0 0 0 0,-1 0 0 0 0,0 1 0 0 0,0-1-1 0 0,0 0 1 0 0,1 0 0 0 0,-1 1 0 0 0,0-1 0 0 0,0 0 0 0 0,0 1 0 0 0,0-1 0 0 0,0 0 0 0 0,0 1 0 0 0,1-1-1 0 0,-1 0 1 0 0,0 1 0 0 0,0-1 0 0 0,0 0 0 0 0,0 1 0 0 0,0-1 0 0 0,0 1 1 0 0,4 17 480 0 0,14 34 0 0 0,-16-46-453 0 0,1 0 1 0 0,1 0-1 0 0,-1 0 1 0 0,1-1-1 0 0,0 1 1 0 0,0-1-1 0 0,0 0 0 0 0,1-1 1 0 0,7 7-1 0 0,-9-8-30 0 0,1 0-1 0 0,0 0 0 0 0,0-1 0 0 0,1 1 0 0 0,-1-1 1 0 0,0 0-1 0 0,1 0 0 0 0,0-1 0 0 0,-1 1 0 0 0,9 0 1 0 0,-10-1-1 0 0,0-1 1 0 0,0 0-1 0 0,0 0 1 0 0,1-1-1 0 0,-1 1 1 0 0,0-1-1 0 0,0 1 1 0 0,0-1-1 0 0,0 0 1 0 0,0 0-1 0 0,0 0 1 0 0,0-1-1 0 0,-1 1 1 0 0,1-1-1 0 0,0 1 1 0 0,-1-1-1 0 0,5-4 1 0 0,-1 0 1 0 0,1 0-1 0 0,-1-1 1 0 0,-1 0-1 0 0,1 0 1 0 0,-1 0 0 0 0,8-16-1 0 0,17-51 182 0 0,-20 45 95 0 0,-10 28-267 0 0,1 1 0 0 0,-1 0 0 0 0,0-1-1 0 0,0 1 1 0 0,0-1 0 0 0,0 1 0 0 0,0 0 0 0 0,0-1 0 0 0,1 1 0 0 0,-1 0 0 0 0,0-1 0 0 0,0 1 0 0 0,1 0 0 0 0,-1-1 0 0 0,0 1 0 0 0,1 0 0 0 0,-1 0 0 0 0,0-1-1 0 0,0 1 1 0 0,1 0 0 0 0,-1 0 0 0 0,1 0 0 0 0,-1-1 0 0 0,0 1 0 0 0,1 0 0 0 0,-1 0 0 0 0,0 0 0 0 0,1 0 0 0 0,-1 0 0 0 0,1 0 0 0 0,-1 0 0 0 0,0 0 0 0 0,1 0 0 0 0,-1 0-1 0 0,1 0 1 0 0,-1 0 0 0 0,0 0 0 0 0,1 0 0 0 0,-1 0 0 0 0,1 0 0 0 0,-1 0 0 0 0,0 0 0 0 0,1 1 0 0 0,-1-1 0 0 0,0 0 0 0 0,1 0 0 0 0,-1 0 0 0 0,0 1 0 0 0,1-1-1 0 0,-1 0 1 0 0,0 0 0 0 0,1 1 0 0 0,-1-1 0 0 0,0 1 0 0 0,17 19 83 0 0,-16-17-70 0 0,7 8-15 0 0,5 8-206 0 0,21 25 0 0 0,-30-40-118 0 0,0 1-1 0 0,0-1 1 0 0,0-1 0 0 0,1 1 0 0 0,0 0 0 0 0,0-1-1 0 0,0 0 1 0 0,0 0 0 0 0,0-1 0 0 0,11 5-1 0 0,-12-6-464 0 0,0-1 0 0 0,1 1-1 0 0,-1-1 1 0 0,0 0 0 0 0,8 0-1 0 0,-10 0 124 0 0,0 0 0 0 0,-1-1 0 0 0,1 1 0 0 0,0 0 0 0 0,-1-1 0 0 0,1 1 1 0 0,-1-1-1 0 0,1 0 0 0 0,-1 0 0 0 0,1 1 0 0 0,1-3 0 0 0,10-12-5881 0 0</inkml:trace>
</inkml:ink>
</file>

<file path=ppt/ink/ink3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48:12.7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39 1031 536 0 0,'0'0'12353'0'0,"-6"-9"-12008"0"0,-20-24-130 0 0,26 32-208 0 0,0 1 0 0 0,0 0 0 0 0,0 0 0 0 0,0 0 0 0 0,-1 0 0 0 0,1 0 1 0 0,0 0-1 0 0,0 0 0 0 0,0-1 0 0 0,0 1 0 0 0,0 0 0 0 0,0 0 1 0 0,0 0-1 0 0,0 0 0 0 0,0 0 0 0 0,0 0 0 0 0,0 0 0 0 0,-1 0 1 0 0,1 0-1 0 0,0 0 0 0 0,0-1 0 0 0,0 1 0 0 0,0 0 0 0 0,0 0 0 0 0,0 0 1 0 0,0 0-1 0 0,-1 0 0 0 0,1 0 0 0 0,0 0 0 0 0,0 0 0 0 0,0 0 1 0 0,0 0-1 0 0,0 0 0 0 0,0 0 0 0 0,-1 0 0 0 0,1 0 0 0 0,0 0 0 0 0,0 0 1 0 0,0 0-1 0 0,0 0 0 0 0,0 0 0 0 0,0 0 0 0 0,0 0 0 0 0,-1 1 1 0 0,1-1-1 0 0,-1 7 212 0 0,2 9 167 0 0,4 18-67 0 0,1 0 1 0 0,2-1 0 0 0,1 0-1 0 0,26 61 1 0 0,-30-84-270 0 0,0 0 1 0 0,0-1 0 0 0,1 0-1 0 0,1 0 1 0 0,-1 0-1 0 0,16 15 1 0 0,-18-20-16 0 0,1 0-1 0 0,0-1 1 0 0,0 1 0 0 0,1-1 0 0 0,-1 0-1 0 0,1 0 1 0 0,0 0 0 0 0,-1-1 0 0 0,1 0 0 0 0,0 0-1 0 0,0-1 1 0 0,0 1 0 0 0,10-1 0 0 0,-1 0 62 0 0,0-1 1 0 0,0-1 0 0 0,0-1 0 0 0,0 0 0 0 0,-1-1-1 0 0,1 0 1 0 0,-1-1 0 0 0,1-1 0 0 0,-1 0 0 0 0,26-14-1 0 0,4-7 34 0 0,76-58 0 0 0,-108 74-102 0 0,299-236 271 0 0,-52 39-157 0 0,-21 28 88 0 0,259-213 255 0 0,-456 355-464 0 0,2 2 0 0 0,59-39-1 0 0,-62 53-52 0 0,-38 20 30 0 0,-1 1-16 0 0,-12 8-8645 0 0,5-1 3370 0 0,23-22-118 0 0</inkml:trace>
</inkml:ink>
</file>

<file path=ppt/ink/ink3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48:26.0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5 125 3908 0 0,'0'0'11076'0'0,"-2"-3"-10712"0"0,2 2-355 0 0,-1 1 0 0 0,1-1 0 0 0,0 1 0 0 0,0-1-1 0 0,-1 1 1 0 0,1-1 0 0 0,0 1 0 0 0,0-1 0 0 0,0 0 0 0 0,0 1 0 0 0,0-1 0 0 0,0 1 0 0 0,0-1-1 0 0,0 1 1 0 0,0-1 0 0 0,0 0 0 0 0,0 1 0 0 0,0-1 0 0 0,0 1 0 0 0,0-1 0 0 0,0 1-1 0 0,1-1 1 0 0,-1 0 0 0 0,0 1 0 0 0,0-1 0 0 0,1 1 0 0 0,-1-1 0 0 0,0 1 0 0 0,1 0 0 0 0,-1-1-1 0 0,1 1 1 0 0,-1-1 0 0 0,0 1 0 0 0,1 0 0 0 0,-1-1 0 0 0,1 1 0 0 0,-1 0 0 0 0,2-1-1 0 0,2-1 62 0 0,1 1-1 0 0,0 0 1 0 0,0 0-1 0 0,8-1 1 0 0,-10 2-43 0 0,294-15 1140 0 0,-163 12-814 0 0,164-7 423 0 0,445-13-151 0 0,-647 22-627 0 0,0-4-1 0 0,105-21 1 0 0,-168 17-809 0 0,-63 7-3604 0 0,-50 7-4008 0 0,37-1 3477 0 0</inkml:trace>
</inkml:ink>
</file>

<file path=ppt/ink/ink3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48:26.4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1 169 1228 0 0,'0'0'14645'0'0,"7"-2"-14260"0"0,62-10 563 0 0,96-3-1 0 0,-68 8-577 0 0,467-29 661 0 0,-260 19-773 0 0,-155 10-250 0 0,112-10-2 0 0,-217 14-40 0 0,-7 0-57 0 0,-1-1 0 0 0,1-1 0 0 0,61-18 0 0 0,-97 22-32 0 0,1 0 0 0 0,-1 1-1 0 0,1-1 1 0 0,-1 0 0 0 0,1 0 0 0 0,-1 0 0 0 0,0 0 0 0 0,1 0 0 0 0,0-1-1 0 0,-1 2 86 0 0,-1-1-1 0 0,0 1 0 0 0,0 0 0 0 0,0 0 0 0 0,0 0 1 0 0,0 0-1 0 0,0 0 0 0 0,0 0 0 0 0,0-1 0 0 0,0 1 1 0 0,0 0-1 0 0,0 0 0 0 0,0 0 0 0 0,1 0 1 0 0,-1 0-1 0 0,0 0 0 0 0,0-1 0 0 0,0 1 0 0 0,0 0 1 0 0,0 0-1 0 0,0 0 0 0 0,0 0 0 0 0,0 0 0 0 0,0-1 1 0 0,-1 1-1 0 0,1 0 0 0 0,0 0 0 0 0,0 0 0 0 0,0 0 1 0 0,0 0-1 0 0,0-1 0 0 0,0 1 0 0 0,0 0 0 0 0,0 0 1 0 0,0 0-1 0 0,-10-2-1179 0 0,-80 2-8482 0 0,51 0 4890 0 0</inkml:trace>
</inkml:ink>
</file>

<file path=ppt/ink/ink3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48:26.9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1 259 1240 0 0,'0'0'13063'0'0,"17"-7"-12802"0"0,1 0-182 0 0,3-2 44 0 0,-1 2 0 0 0,1 0 1 0 0,40-6-1 0 0,278-34 1246 0 0,173 0-169 0 0,5 0-532 0 0,-500 45-589 0 0,0 0 0 0 0,-1-1 0 0 0,1-1 0 0 0,-1 0 0 0 0,0-2 0 0 0,18-7 0 0 0,-33 12-52 0 0,1 0 0 0 0,0 0 0 0 0,-1 0 0 0 0,1 0 0 0 0,-1 0 0 0 0,0 0 0 0 0,1-1 0 0 0,-1 1-1 0 0,0 0 1 0 0,0-1 0 0 0,0 1 0 0 0,0-1 0 0 0,0 0 0 0 0,0 1 0 0 0,0-1 0 0 0,0 0 0 0 0,-1 1 0 0 0,1-1 0 0 0,-1 0 0 0 0,1 0 0 0 0,-1-2 0 0 0,0 6-474 0 0,1 0 1 0 0,-1-1-1 0 0,0 1 0 0 0,0-1 1 0 0,0 1-1 0 0,0-1 0 0 0,-1 1 0 0 0,1-1 1 0 0,0 1-1 0 0,-1-1 0 0 0,1 1 1 0 0,-1-1-1 0 0,1 1 0 0 0,-1-1 1 0 0,0 0-1 0 0,0 1 0 0 0,1-1 0 0 0,-1 0 1 0 0,0 1-1 0 0,0-1 0 0 0,0 0 1 0 0,0 0-1 0 0,-1 0 0 0 0,1 0 0 0 0,0 0 1 0 0,0 0-1 0 0,-1 0 0 0 0,1-1 1 0 0,0 1-1 0 0,-1 0 0 0 0,-1 0 0 0 0,-4 0-1563 0 0,7-1 1975 0 0,0 0 0 0 0,0 0 0 0 0,0 0 0 0 0,0 0 0 0 0,0 0 0 0 0,0 0-1 0 0,0 0 1 0 0,0 0 0 0 0,0-1 0 0 0,-1 1 0 0 0,1 0 0 0 0,0 0 0 0 0,0 0 0 0 0,0 0-1 0 0,0 0 1 0 0,0 0 0 0 0,0 0 0 0 0,0-1 0 0 0,0 1 0 0 0,0 0 0 0 0,0 0-1 0 0,0 0 1 0 0,0 0 0 0 0,0 0 0 0 0,0 0 0 0 0,0 0 0 0 0,0-1 0 0 0,0 1-1 0 0,0 0 1 0 0,0 0 0 0 0,0 0 0 0 0,0 0 0 0 0,0 0 0 0 0,0 0 0 0 0,0-1-1 0 0,0 1 1 0 0,0 0 0 0 0,0 0 0 0 0,0 0 0 0 0,0 0 0 0 0,1 0 0 0 0,-1 0-1 0 0,0 0 1 0 0,0 0 0 0 0,0 0 0 0 0,0-1 0 0 0,0 1 0 0 0,0 0 0 0 0,0 0-1 0 0,33-37-1421 0 0</inkml:trace>
</inkml:ink>
</file>

<file path=ppt/ink/ink3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48:27.8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0 274 300 0 0,'0'0'13057'0'0,"18"-5"-12344"0"0,-7 2-587 0 0,114-28 1063 0 0,221-45 984 0 0,57-11-2050 0 0,-270 58-597 0 0,52-11-3478 0 0,-161 38 1828 0 0,-9 2-2816 0 0</inkml:trace>
</inkml:ink>
</file>

<file path=ppt/ink/ink3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48:28.1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1 206 4484 0 0,'0'0'10301'0'0,"8"8"-9538"0"0,-3-4-670 0 0,-3-2-52 0 0,1 1 1 0 0,-1-1 0 0 0,1 0 0 0 0,0 0 0 0 0,-1 0 0 0 0,1 0-1 0 0,0 0 1 0 0,0-1 0 0 0,0 1 0 0 0,1-1 0 0 0,-1 0 0 0 0,0 0-1 0 0,0 0 1 0 0,1 0 0 0 0,-1-1 0 0 0,1 1 0 0 0,-1-1 0 0 0,0 0-1 0 0,1 0 1 0 0,-1 0 0 0 0,1 0 0 0 0,5-2 0 0 0,313-92 1516 0 0,-172 46-1467 0 0,-118 38-99 0 0,209-68-122 0 0,-232 74 7 0 0,11-3-964 0 0,-19 6 915 0 0,0 1 1 0 0,-1 0-1 0 0,1 0 0 0 0,-1 0 0 0 0,1 0 0 0 0,0 0 0 0 0,-1 0 0 0 0,1 0 0 0 0,0 0 0 0 0,-1 1 0 0 0,1-1 0 0 0,-1 0 0 0 0,1 0 0 0 0,0 0 0 0 0,-1 1 0 0 0,1-1 1 0 0,-1 0-1 0 0,1 0 0 0 0,-1 1 0 0 0,1-1 0 0 0,-1 1 0 0 0,1-1 0 0 0,-1 0 0 0 0,1 1 0 0 0,-1-1 0 0 0,0 1 0 0 0,1-1 0 0 0,-1 1 0 0 0,1 0 0 0 0,9 15-4173 0 0,-6-6 1304 0 0</inkml:trace>
</inkml:ink>
</file>

<file path=ppt/ink/ink3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48:31.3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1016 1044 0 0,'0'0'4323'0'0,"4"-11"-4143"0"0,12-30 175 0 0,-11 24 1082 0 0,-4 2 8083 0 0,0 22-9367 0 0,3 16 273 0 0,-3-18-377 0 0,-1 1 0 0 0,1-1 0 0 0,1 0 0 0 0,-1 0 0 0 0,1 1 0 0 0,0-1 0 0 0,0 0 0 0 0,0 0 0 0 0,1-1 1 0 0,5 9-1 0 0,-7-11-32 0 0,4 4 24 0 0,0 1 1 0 0,0-1-1 0 0,0 0 1 0 0,1 0 0 0 0,0-1-1 0 0,12 9 1 0 0,-6-7-1 0 0,0 0 1 0 0,1-1 0 0 0,0 0-1 0 0,0-2 1 0 0,26 7 0 0 0,-10-5 22 0 0,52 4 1 0 0,124-5-16 0 0,-176-7-43 0 0,0-1 1 0 0,0-2-1 0 0,-1-1 1 0 0,33-10-1 0 0,28-7 9 0 0,1 6 18 0 0,160-9 1 0 0,344 19 219 0 0,-555 7-280 0 0,24 0 16 0 0,170-7 48 0 0,-198 3 20 0 0,452-38 348 0 0,-237 33-491 0 0,409-1 132 0 0,-382 30-17 0 0,-100-5-19 0 0,330 34-265 0 0,-503-49 249 0 0,69 6 4 0 0,-65-6 15 0 0,1 0 0 0 0,-1-1 0 0 0,0 0 0 0 0,0 0 0 0 0,1-1-1 0 0,12-4 1 0 0,-12 3-8 0 0,-1-1 0 0 0,1 0 0 0 0,-1 0 0 0 0,0 0-1 0 0,-1-1 1 0 0,8-6 0 0 0,-11 7-3 0 0,-1 1 1 0 0,0-1 0 0 0,0 0-1 0 0,0 0 1 0 0,0 0-1 0 0,-1 0 1 0 0,1 0-1 0 0,-1 0 1 0 0,0-1 0 0 0,-1 1-1 0 0,1-1 1 0 0,-1 1-1 0 0,2-7 1 0 0,-1-9 2 0 0,0-1-1 0 0,-1 0 1 0 0,-2-31 0 0 0,0 6 12 0 0,0 33-11 0 0,-1-1 1 0 0,0 0-1 0 0,-4-15 1 0 0,0 6-2 0 0,-2-7 5 0 0,-1 0 0 0 0,-25-50-1 0 0,11 27 15 0 0,14 32-10 0 0,0 1 0 0 0,-2 0 0 0 0,0 0 0 0 0,-1 1 0 0 0,-16-19-1 0 0,18 27-25 0 0,0 0-1 0 0,-1 1 0 0 0,0 0 0 0 0,0 0 1 0 0,-1 1-1 0 0,-1 1 0 0 0,1 0 0 0 0,-22-10 0 0 0,-152-50-84 0 0,-5 14 103 0 0,154 44-15 0 0,-328-65-13 0 0,311 66-4 0 0,-91-12 6 0 0,-174-3 0 0 0,-149 22 31 0 0,244 3 68 0 0,-167 19-46 0 0,158 3 68 0 0,-61 9 119 0 0,-132 35-67 0 0,347-54-68 0 0,31-2-43 0 0,-64 22-1 0 0,-20 6 6 0 0,103-33-13 0 0,-58 12 31 0 0,33-11-35 0 0,-57 9-74 0 0,-4 13 287 0 0,109-27-228 0 0,1 1 0 0 0,0 0 0 0 0,0 0 1 0 0,0 0-1 0 0,1 0 0 0 0,-1 1 0 0 0,1-1 0 0 0,-7 8 0 0 0,-4 3 57 0 0,11-11-60 0 0,0 1 0 0 0,1 0 1 0 0,-1 0-1 0 0,1 0 0 0 0,0 0 1 0 0,0 1-1 0 0,0-1 0 0 0,1 1 1 0 0,-1 0-1 0 0,-1 7 0 0 0,0 3 33 0 0,0-1 0 0 0,-2 21-1 0 0,4-22 17 0 0,-11 108 235 0 0,13-103-274 0 0,0 0 0 0 0,2 0-1 0 0,0 0 1 0 0,7 31 0 0 0,-4-31-8 0 0,1 0 0 0 0,0-1 0 0 0,2 0 0 0 0,14 26 0 0 0,-15-31-1 0 0,1-2 0 0 0,0 1 1 0 0,0-1-1 0 0,1 0 1 0 0,1-1-1 0 0,0 0 1 0 0,14 10-1 0 0,7 1-5 0 0,1-1 1 0 0,1-2-1 0 0,1-1 1 0 0,0-1-1 0 0,1-3 0 0 0,0 0 1 0 0,40 6-1 0 0,-27-6-420 0 0,123 25-3579 0 0,-53-23-6160 0 0,-78-12 4188 0 0</inkml:trace>
</inkml:ink>
</file>

<file path=ppt/ink/ink3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48:14.4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 53 5673 0 0,'0'0'11153'0'0,"-4"-10"-10696"0"0,-8-27-100 0 0,12 37-352 0 0,0 0 0 0 0,0 0 1 0 0,0-1-1 0 0,0 1 1 0 0,0 0-1 0 0,0 0 0 0 0,0 0 1 0 0,0-1-1 0 0,0 1 1 0 0,0 0-1 0 0,0 0 0 0 0,0 0 1 0 0,0 0-1 0 0,0-1 1 0 0,0 1-1 0 0,0 0 0 0 0,0 0 1 0 0,0 0-1 0 0,1 0 0 0 0,-1-1 1 0 0,0 1-1 0 0,0 0 1 0 0,0 0-1 0 0,0 0 0 0 0,0 0 1 0 0,0 0-1 0 0,1 0 1 0 0,-1-1-1 0 0,0 1 0 0 0,0 0 1 0 0,0 0-1 0 0,0 0 1 0 0,0 0-1 0 0,1 0 0 0 0,-1 0 1 0 0,0 0-1 0 0,0 0 1 0 0,0 0-1 0 0,0 0 0 0 0,1 0 1 0 0,-1 0-1 0 0,0 0 0 0 0,0 0 1 0 0,0 0-1 0 0,1 0 1 0 0,-1 0-1 0 0,0 0 0 0 0,0 0 1 0 0,0 0-1 0 0,0 0 1 0 0,1 0-1 0 0,-1 0 0 0 0,0 0 1 0 0,0 0-1 0 0,0 0 1 0 0,0 0-1 0 0,1 0 0 0 0,-1 1 1 0 0,0-1-1 0 0,15 8 260 0 0,-10-6-165 0 0,76 46 833 0 0,89 69 0 0 0,-65-43-421 0 0,-91-65-515 0 0,18 13-163 0 0,-1 0-1 0 0,49 47 1 0 0,-73-59-291 0 0,-1-2-736 0 0,-13-25-7713 0 0,3 5 4318 0 0</inkml:trace>
</inkml:ink>
</file>

<file path=ppt/ink/ink3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48:14.7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316 8 3756 0 0,'0'0'14248'0'0,"-13"-2"-13676"0"0,4 0-435 0 0,3 1-64 0 0,0 0 0 0 0,1 0-1 0 0,-1 0 1 0 0,-11 1 0 0 0,14 0-30 0 0,1 1-1 0 0,-1-1 0 0 0,1 1 1 0 0,0-1-1 0 0,-1 1 0 0 0,1 0 1 0 0,-1 0-1 0 0,1 0 1 0 0,0 0-1 0 0,0 1 0 0 0,-1-1 1 0 0,1 1-1 0 0,0-1 0 0 0,0 1 1 0 0,1 0-1 0 0,-1-1 0 0 0,-2 4 1 0 0,-18 26 169 0 0,1 1-1 0 0,1 1 1 0 0,2 0 0 0 0,1 2-1 0 0,2 0 1 0 0,-15 55 0 0 0,24-72-577 0 0,-8 27-558 0 0,13-42 581 0 0,-1 0 1 0 0,1 0-1 0 0,-1 0 0 0 0,0-1 0 0 0,1 1 0 0 0,-1 0 1 0 0,0-1-1 0 0,0 1 0 0 0,-1-1 0 0 0,1 0 1 0 0,-4 3-1 0 0,5-4-9 0 0,0-1 1 0 0,1 1 0 0 0,-1-1 0 0 0,0 0-1 0 0,0 1 1 0 0,0-1 0 0 0,0 0-1 0 0,1 0 1 0 0,-1 0 0 0 0,0 0-1 0 0,0 0 1 0 0,0 0 0 0 0,0 0 0 0 0,0 0-1 0 0,0 0 1 0 0,-1 0 0 0 0,-5-4-4392 0 0</inkml:trace>
</inkml:ink>
</file>

<file path=ppt/ink/ink3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48:14.9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96 9773 0 0,'0'0'6941'0'0,"15"-12"-5858"0"0,52-37-356 0 0,-61 46-664 0 0,-1 0 0 0 0,1 0 0 0 0,0 1-1 0 0,-1 0 1 0 0,1 0 0 0 0,0 0-1 0 0,1 1 1 0 0,-1-1 0 0 0,0 1 0 0 0,0 1-1 0 0,9-1 1 0 0,5 0 59 0 0,159-10 470 0 0,-129 11-730 0 0,79 9-1 0 0,-110-7-370 0 0,0 2 0 0 0,23 6 0 0 0,-37-8-135 0 0,0 0 0 0 0,0 0 0 0 0,0 0 0 0 0,0 1 1 0 0,0 0-1 0 0,0-1 0 0 0,-1 2 0 0 0,1-1 0 0 0,-1 1 0 0 0,0-1 1 0 0,0 1-1 0 0,4 6 0 0 0,0 2-4061 0 0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40:19.4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36 8977 0 0,'0'0'13030'0'0,"4"14"-12566"0"0,32 93 42 0 0,-17-56-478 0 0,2 0-1 0 0,43 75 0 0 0,-59-118-174 0 0,1 0-1 0 0,0-1 1 0 0,0 0-1 0 0,1 0 0 0 0,0 0 1 0 0,0-1-1 0 0,0 0 0 0 0,1-1 1 0 0,0 1-1 0 0,0-1 1 0 0,0-1-1 0 0,1 0 0 0 0,0 0 1 0 0,0 0-1 0 0,10 2 0 0 0,-7-3-181 0 0,-1-1-1 0 0,1 0 1 0 0,0-1-1 0 0,0-1 1 0 0,-1 1-1 0 0,1-2 1 0 0,0 1-1 0 0,-1-2 1 0 0,1 0-1 0 0,0 0 0 0 0,21-8 1 0 0,-19 5 5 0 0,0-1 1 0 0,-1 0-1 0 0,0-1 1 0 0,0 0-1 0 0,-1-1 0 0 0,0-1 1 0 0,0 0-1 0 0,20-20 1 0 0,-28 24 403 0 0,0 0 0 0 0,0 0 1 0 0,0 0-1 0 0,-1 0 0 0 0,1-1 1 0 0,-1 1-1 0 0,-1-1 0 0 0,1 0 1 0 0,-1 0-1 0 0,0 0 1 0 0,0 0-1 0 0,-1 0 0 0 0,1 0 1 0 0,-2-1-1 0 0,1 1 0 0 0,-1 0 1 0 0,1-1-1 0 0,-2 1 0 0 0,1 0 1 0 0,-1-1-1 0 0,0 1 0 0 0,-3-12 1 0 0,0 9 176 0 0,1 1 0 0 0,-1-1 1 0 0,0 1-1 0 0,-1 0 0 0 0,0 0 1 0 0,0 0-1 0 0,-1 1 0 0 0,0 0 1 0 0,0 0-1 0 0,-13-11 0 0 0,14 14-98 0 0,0 0-1 0 0,0 0 0 0 0,-1 1 1 0 0,1 0-1 0 0,-1 0 0 0 0,0 0 1 0 0,0 0-1 0 0,0 1 0 0 0,0 0 1 0 0,0 0-1 0 0,0 1 0 0 0,0 0 1 0 0,-1 0-1 0 0,1 0 1 0 0,-1 1-1 0 0,-7 0 0 0 0,10 1-115 0 0,1-1-1 0 0,0 1 1 0 0,0 0-1 0 0,0 0 1 0 0,0 0-1 0 0,0 1 1 0 0,1-1-1 0 0,-1 1 1 0 0,0-1-1 0 0,1 1 1 0 0,-1 0 0 0 0,1 0-1 0 0,-1 0 1 0 0,1 1-1 0 0,0-1 1 0 0,0 0-1 0 0,0 1 1 0 0,-2 3-1 0 0,2-3-28 0 0,0 0 0 0 0,0 1 0 0 0,1-1 0 0 0,-1 1-1 0 0,1-1 1 0 0,0 1 0 0 0,0-1 0 0 0,0 1 0 0 0,1 0 0 0 0,-1-1-1 0 0,1 1 1 0 0,0 0 0 0 0,0 0 0 0 0,0-1 0 0 0,1 6 0 0 0,-1-7-14 0 0,1 0 1 0 0,-1 0-1 0 0,1 0 1 0 0,0-1-1 0 0,0 1 1 0 0,-1 0-1 0 0,1-1 1 0 0,0 1-1 0 0,0-1 1 0 0,1 1-1 0 0,-1-1 1 0 0,0 1-1 0 0,0-1 1 0 0,1 0-1 0 0,-1 0 1 0 0,1 1-1 0 0,2 1 0 0 0,-1-2 1 0 0,1 1-1 0 0,-1-1 0 0 0,1 0 1 0 0,0 1-1 0 0,-1-2 0 0 0,1 1 0 0 0,0 0 1 0 0,5 0-1 0 0,1-1-23 0 0,1-1 0 0 0,-1 1 0 0 0,0-2 0 0 0,1 1-1 0 0,16-6 1 0 0,27-13-258 0 0,-30 11 154 0 0,-1 1 1 0 0,28-5 0 0 0,-35 10 121 0 0,1 0 0 0 0,0 2 0 0 0,0 0 0 0 0,30 3 0 0 0,-38-2 24 0 0,0 2 0 0 0,-1-1 0 0 0,1 1 0 0 0,-1 1 0 0 0,1 0 0 0 0,-1 0 0 0 0,0 0 0 0 0,0 1 0 0 0,0 0 0 0 0,13 10 0 0 0,-18-11 2 0 0,-1-1-1 0 0,1 1 1 0 0,-1 0 0 0 0,0 0 0 0 0,1-1 0 0 0,-1 1 0 0 0,-1 1 0 0 0,1-1 0 0 0,0 0 0 0 0,-1 0 0 0 0,1 1-1 0 0,-1-1 1 0 0,0 1 0 0 0,0-1 0 0 0,0 5 0 0 0,-1-5 11 0 0,1-1 1 0 0,-1 1-1 0 0,0 0 1 0 0,0-1-1 0 0,0 1 1 0 0,-1-1-1 0 0,1 1 0 0 0,-1 0 1 0 0,1-1-1 0 0,-1 1 1 0 0,0-1-1 0 0,0 1 0 0 0,0-1 1 0 0,0 0-1 0 0,0 1 1 0 0,-1-1-1 0 0,1 0 0 0 0,-1 0 1 0 0,1 0-1 0 0,-1 0 1 0 0,-3 3-1 0 0,3-35 230 0 0,3-3-368 0 0,1 1 1 0 0,2-1-1 0 0,2 1 1 0 0,16-57-1 0 0,-21 85-74 0 0,1-1-1 0 0,0 0 1 0 0,0 0-1 0 0,0 1 1 0 0,0-1-1 0 0,1 1 1 0 0,0 0-1 0 0,0 0 1 0 0,7-7-1 0 0,-8 9-119 0 0,1-1 0 0 0,0 1 0 0 0,1 0 0 0 0,-1 0 0 0 0,0 0 0 0 0,1 0 0 0 0,-1 1 0 0 0,1 0 0 0 0,-1-1 0 0 0,1 1-1 0 0,0 0 1 0 0,-1 1 0 0 0,1-1 0 0 0,4 1 0 0 0,49-1-8857 0 0,-33 1 4164 0 0</inkml:trace>
</inkml:ink>
</file>

<file path=ppt/ink/ink3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48:15.4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1 272 4956 0 0,'0'0'9373'0'0,"14"-1"-8385"0"0,-3 1-716 0 0,86-9 1964 0 0,501-29-55 0 0,-583 37-2215 0 0,1 1-182 0 0,-1 0-1 0 0,0-1 1 0 0,0-1-1 0 0,24-6 1 0 0,-38 7 176 0 0,1 1 1 0 0,-1-1-1 0 0,0 1 1 0 0,1-1-1 0 0,-1 0 1 0 0,1 1-1 0 0,-1-1 1 0 0,0 0-1 0 0,0 0 1 0 0,1 0-1 0 0,-1 0 1 0 0,0 0-1 0 0,0 0 1 0 0,0-1-1 0 0,0 1 0 0 0,0 0 1 0 0,0-1-1 0 0,-1 1 1 0 0,1 0-1 0 0,1-4 1 0 0,-2 3-14 0 0,1 0 0 0 0,-1 0 1 0 0,0-1-1 0 0,0 1 0 0 0,0-1 0 0 0,0 1 1 0 0,0 0-1 0 0,-1-1 0 0 0,1 1 0 0 0,-1 0 1 0 0,1 0-1 0 0,-3-4 0 0 0,0-2-67 0 0,-1 0-1 0 0,-1 0 0 0 0,1 1 1 0 0,-1-1-1 0 0,-1 1 1 0 0,-6-7-1 0 0,1 3 131 0 0,0 0-1 0 0,-1 1 1 0 0,0 0-1 0 0,-1 0 1 0 0,0 2 0 0 0,0 0-1 0 0,-1 0 1 0 0,-24-9-1 0 0,26 15 1153 0 0,12 2-1146 0 0,0 1 1 0 0,0-1-1 0 0,0 0 1 0 0,-1 0-1 0 0,1 0 1 0 0,0 0-1 0 0,0 1 0 0 0,0-1 1 0 0,0 0-1 0 0,0 0 1 0 0,0 0-1 0 0,0 1 1 0 0,0-1-1 0 0,0 0 1 0 0,0 0-1 0 0,0 0 0 0 0,0 0 1 0 0,0 1-1 0 0,0-1 1 0 0,0 0-1 0 0,0 0 1 0 0,0 0-1 0 0,0 1 1 0 0,0-1-1 0 0,0 0 0 0 0,0 0 1 0 0,0 0-1 0 0,0 1 1 0 0,0-1-1 0 0,0 0 1 0 0,1 0-1 0 0,-1 0 1 0 0,14 20 323 0 0,-10-15-127 0 0,109 123 1278 0 0,-21-25-845 0 0,-87-97-633 0 0,0 0 0 0 0,0 1 1 0 0,0 0-1 0 0,-1 0 1 0 0,5 14-1 0 0,-8-20-31 0 0,0 1 0 0 0,-1 0 0 0 0,1 0-1 0 0,-1 0 1 0 0,1 0 0 0 0,-1 0 0 0 0,0 0 0 0 0,0-1-1 0 0,0 1 1 0 0,0 0 0 0 0,0 0 0 0 0,0 0-1 0 0,0 0 1 0 0,-1 0 0 0 0,1 0 0 0 0,-1 0-1 0 0,1 0 1 0 0,-1-1 0 0 0,0 1 0 0 0,0 0 0 0 0,1 0-1 0 0,-2-1 1 0 0,1 1 0 0 0,0-1 0 0 0,0 1-1 0 0,0-1 1 0 0,-1 1 0 0 0,1-1 0 0 0,-2 2 0 0 0,-4 1-217 0 0,0 0 1 0 0,0 0 0 0 0,0 0 0 0 0,0-1 0 0 0,0 0-1 0 0,-1 0 1 0 0,-11 2 0 0 0,-57 6-4627 0 0,62-9 2900 0 0,-4-2-3067 0 0,3-4-1793 0 0</inkml:trace>
</inkml:ink>
</file>

<file path=ppt/ink/ink3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48:15.8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455 159 7365 0 0,'0'0'1970'0'0,"-9"-13"-1145"0"0,-28-43 379 0 0,32 49-914 0 0,0 0-1 0 0,-1 1 1 0 0,0 0-1 0 0,0 0 1 0 0,0 1-1 0 0,-1-1 1 0 0,0 2-1 0 0,0-1 0 0 0,0 1 1 0 0,-1 0-1 0 0,0 0 1 0 0,1 1-1 0 0,-12-4 1 0 0,1 3 89 0 0,-1 0 1 0 0,0 1 0 0 0,0 1-1 0 0,-23 0 1 0 0,22 1-174 0 0,-56 1 505 0 0,69 1-648 0 0,0 0 1 0 0,0 0-1 0 0,0 0 1 0 0,1 1-1 0 0,-1 0 1 0 0,1 0-1 0 0,-1 0 1 0 0,-9 6-1 0 0,14-7-59 0 0,1 0-1 0 0,-1 0 1 0 0,1 0-1 0 0,0 0 1 0 0,-1 0-1 0 0,1 0 1 0 0,0 0-1 0 0,0 1 1 0 0,0-1-1 0 0,0 0 1 0 0,0 1-1 0 0,0-1 1 0 0,0 1 0 0 0,0-1-1 0 0,0 1 1 0 0,1-1-1 0 0,-1 1 1 0 0,1 0-1 0 0,-1-1 1 0 0,1 1-1 0 0,-1 2 1 0 0,1-2 1 0 0,1 1-1 0 0,-1 0 1 0 0,1-1 0 0 0,-1 1 0 0 0,1 0 0 0 0,0-1 0 0 0,0 1-1 0 0,0-1 1 0 0,0 1 0 0 0,0-1 0 0 0,0 0 0 0 0,3 3-1 0 0,4 6 13 0 0,0-1 0 0 0,1-1-1 0 0,1 0 1 0 0,12 11-1 0 0,-21-20-14 0 0,60 48 42 0 0,41 36-45 0 0,-91-74 0 0 0,-1 1 0 0 0,0 0 0 0 0,-1 0 0 0 0,-1 1-1 0 0,0 0 1 0 0,12 24 0 0 0,-18-33 5 0 0,-1 1 0 0 0,1-1 0 0 0,-1 0 0 0 0,0 1 0 0 0,0-1 0 0 0,-1 1 0 0 0,1-1 0 0 0,-1 1 0 0 0,0 6 0 0 0,0-9 4 0 0,0 1-1 0 0,0-1 0 0 0,-1 0 1 0 0,1 0-1 0 0,-1 1 0 0 0,1-1 1 0 0,-1 0-1 0 0,0 0 1 0 0,1 0-1 0 0,-1 1 0 0 0,0-1 1 0 0,0 0-1 0 0,0 0 0 0 0,0 0 1 0 0,0 0-1 0 0,0-1 1 0 0,0 1-1 0 0,0 0 0 0 0,0 0 1 0 0,0-1-1 0 0,0 1 0 0 0,0 0 1 0 0,-1-1-1 0 0,1 1 1 0 0,0-1-1 0 0,0 0 0 0 0,-1 1 1 0 0,-1-1-1 0 0,-69 13-299 0 0,54-11-5525 0 0,68-3-2023 0 0,-20-3 3600 0 0</inkml:trace>
</inkml:ink>
</file>

<file path=ppt/ink/ink3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48:16.4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206 240 4468 0 0,'0'0'5049'0'0,"13"-14"-3751"0"0,42-41-96 0 0,-53 52-1057 0 0,1 0 1 0 0,-1 1-1 0 0,0-1 1 0 0,0 0-1 0 0,0 0 0 0 0,0 0 1 0 0,-1 0-1 0 0,1 0 1 0 0,-1-1-1 0 0,0 1 0 0 0,0 0 1 0 0,0-1-1 0 0,0 1 1 0 0,0-1-1 0 0,-1 1 0 0 0,1-1 1 0 0,-1 1-1 0 0,0-1 1 0 0,0 1-1 0 0,-1-1 0 0 0,0-4 1 0 0,0-3 295 0 0,0 8-353 0 0,1-1-1 0 0,-1 1 0 0 0,0-1 0 0 0,0 1 0 0 0,0 0 1 0 0,-1 0-1 0 0,1-1 0 0 0,-1 1 0 0 0,0 0 0 0 0,0 0 1 0 0,0 0-1 0 0,0 0 0 0 0,0 1 0 0 0,0-1 0 0 0,-1 1 1 0 0,0-1-1 0 0,1 1 0 0 0,-1 0 0 0 0,0 0 0 0 0,0 0 1 0 0,0 0-1 0 0,0 1 0 0 0,0-1 0 0 0,-4 0 0 0 0,-3-2 33 0 0,0 1-1 0 0,-1 0 0 0 0,1 1 0 0 0,0 0 0 0 0,-1 0 0 0 0,-19 1 0 0 0,22 1-70 0 0,0 1-1 0 0,-1 0 1 0 0,1 0 0 0 0,0 1 0 0 0,0 0-1 0 0,0 0 1 0 0,-13 6 0 0 0,16-6-27 0 0,0 1 1 0 0,0-1-1 0 0,1 1 1 0 0,-1 0-1 0 0,1 1 1 0 0,-1-1-1 0 0,1 1 1 0 0,0 0-1 0 0,1 0 1 0 0,-1 0-1 0 0,1 0 1 0 0,-6 9-1 0 0,7-9-19 0 0,1-1 1 0 0,-1 1-1 0 0,1 0 1 0 0,0 0-1 0 0,0 0 0 0 0,0 0 1 0 0,0 0-1 0 0,1 0 0 0 0,0 0 1 0 0,0 0-1 0 0,0 1 1 0 0,0-1-1 0 0,0 0 0 0 0,1 0 1 0 0,0 0-1 0 0,0 0 0 0 0,2 6 1 0 0,-1-4-6 0 0,1 1 1 0 0,1 0-1 0 0,-1-1 1 0 0,1 0-1 0 0,0 0 1 0 0,0 0-1 0 0,1-1 1 0 0,0 1-1 0 0,5 5 0 0 0,0-3-238 0 0,-1 0 0 0 0,1-1 0 0 0,1 0 0 0 0,-1 0 0 0 0,1-1 0 0 0,0-1 0 0 0,1 0 0 0 0,-1 0 0 0 0,1-1 0 0 0,0-1-1 0 0,0 0 1 0 0,1 0 0 0 0,-1-1 0 0 0,0-1 0 0 0,1 0 0 0 0,-1-1 0 0 0,1 0 0 0 0,15-3 0 0 0,-23 2-75 0 0,0 0 1 0 0,0-1-1 0 0,0 0 1 0 0,0 0-1 0 0,0 0 1 0 0,0-1-1 0 0,-1 1 1 0 0,1-1 0 0 0,-1 0-1 0 0,0-1 1 0 0,0 1-1 0 0,0-1 1 0 0,0 1-1 0 0,-1-1 1 0 0,1 0-1 0 0,-1-1 1 0 0,0 1-1 0 0,-1 0 1 0 0,1-1 0 0 0,0 0-1 0 0,-1 0 1 0 0,0 1-1 0 0,-1-1 1 0 0,1-1-1 0 0,-1 1 1 0 0,0 0-1 0 0,1-5 1 0 0,-2 10 314 0 0,0-5 527 0 0,1 0 0 0 0,0 0 1 0 0,0 0-1 0 0,0 0 1 0 0,4-6-1 0 0,-5 10-374 0 0,0 0 0 0 0,1 1 0 0 0,-1-1 1 0 0,1 0-1 0 0,-1 0 0 0 0,1 1 0 0 0,-1-1 0 0 0,1 0 1 0 0,-1 1-1 0 0,1-1 0 0 0,0 1 0 0 0,-1-1 0 0 0,1 1 1 0 0,0-1-1 0 0,0 1 0 0 0,-1-1 0 0 0,1 1 0 0 0,0 0 0 0 0,0-1 1 0 0,-1 1-1 0 0,1 0 0 0 0,0 0 0 0 0,0 0 0 0 0,0-1 1 0 0,0 1-1 0 0,0 0 0 0 0,-1 0 0 0 0,1 0 0 0 0,0 0 1 0 0,0 1-1 0 0,0-1 0 0 0,0 0 0 0 0,0 0 0 0 0,-1 0 0 0 0,1 1 1 0 0,0-1-1 0 0,0 0 0 0 0,0 1 0 0 0,0 0 0 0 0,7 4 245 0 0,0 0 0 0 0,-1 1 0 0 0,0 0-1 0 0,0 0 1 0 0,10 13 0 0 0,-3-4-17 0 0,10 16 193 0 0,-19-25-478 0 0,-1 0 0 0 0,1 0-1 0 0,0 0 1 0 0,0 0 0 0 0,0-1-1 0 0,1 0 1 0 0,6 5-1 0 0,-11-10-78 0 0,1 1 0 0 0,-1-1 0 0 0,1 1 0 0 0,-1-1-1 0 0,1 1 1 0 0,-1-1 0 0 0,1 0 0 0 0,-1 0 0 0 0,1 0 0 0 0,-1 0-1 0 0,1 0 1 0 0,0 0 0 0 0,-1 0 0 0 0,1 0 0 0 0,-1-1-1 0 0,1 1 1 0 0,-1 0 0 0 0,1-1 0 0 0,-1 1 0 0 0,1-1-1 0 0,1-1 1 0 0,4-2-3 0 0,0 0 0 0 0,-1-1 0 0 0,7-5 0 0 0,-3 2-1 0 0,3-3 35 0 0,14-10-61 0 0,-26 20 19 0 0,1 1 1 0 0,-1-1 0 0 0,1 0-1 0 0,0 0 1 0 0,-1 1 0 0 0,1-1-1 0 0,0 0 1 0 0,0 1 0 0 0,-1 0-1 0 0,1-1 1 0 0,0 1 0 0 0,0 0-1 0 0,0 0 1 0 0,2 0 0 0 0,-2 1 0 0 0,-1-1 0 0 0,0 1 1 0 0,0 0-1 0 0,0-1 0 0 0,0 1 0 0 0,0 0 1 0 0,0-1-1 0 0,0 1 0 0 0,0 0 0 0 0,0 0 0 0 0,0 0 1 0 0,0 0-1 0 0,0 0 0 0 0,-1 0 0 0 0,1 0 1 0 0,0 2-1 0 0,10 21-49 0 0,-8-18 20 0 0,2 7-567 0 0,0 1 0 0 0,5 28 0 0 0,-8-29-4054 0 0,-2-2-4082 0 0,0-25 4097 0 0</inkml:trace>
</inkml:ink>
</file>

<file path=ppt/ink/ink3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48:16.6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1 145 5216 0 0,'0'0'1969'0'0,"3"-13"-374"0"0,-1 2-1193 0 0,2-6 577 0 0,1-1 0 0 0,0 1 0 0 0,9-20 0 0 0,-13 34-598 0 0,1 0 1 0 0,0 0-1 0 0,0 0 0 0 0,0 0 1 0 0,0 0-1 0 0,0 1 1 0 0,4-4-1 0 0,-5 5-316 0 0,-1 1 0 0 0,1-1 1 0 0,0 0-1 0 0,0 1 0 0 0,-1 0 1 0 0,1-1-1 0 0,0 1 0 0 0,0-1 0 0 0,0 1 1 0 0,0 0-1 0 0,-1 0 0 0 0,1-1 1 0 0,0 1-1 0 0,0 0 0 0 0,0 0 0 0 0,0 0 1 0 0,0 0-1 0 0,0 0 0 0 0,0 0 1 0 0,0 0-1 0 0,-1 1 0 0 0,1-1 0 0 0,0 0 1 0 0,0 0-1 0 0,0 1 0 0 0,0-1 0 0 0,0 0 1 0 0,-1 1-1 0 0,1-1 0 0 0,0 1 1 0 0,0-1-1 0 0,-1 1 0 0 0,1-1 0 0 0,1 2 1 0 0,2 3 43 0 0,0 0 0 0 0,0 0 0 0 0,0 0 0 0 0,0 1 0 0 0,-1-1 0 0 0,0 1 0 0 0,0 0 0 0 0,2 9 0 0 0,15 53 65 0 0,-15-44-333 0 0,-1-1 0 0 0,-1 1 1 0 0,-2 0-1 0 0,0 33 0 0 0,-2-40-553 0 0,-1-1 0 0 0,-1 1 0 0 0,0 0 0 0 0,-1-1 1 0 0,0 1-1 0 0,-14 29 0 0 0,16-42 385 0 0,-3 6-1463 0 0,0 1 0 0 0,-8 10 0 0 0,-2-4-3057 0 0</inkml:trace>
</inkml:ink>
</file>

<file path=ppt/ink/ink3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48:16.9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0 157 7673 0 0,'0'0'6204'0'0,"9"-13"-5212"0"0,29-42-290 0 0,-35 51-635 0 0,0 0 1 0 0,0 1 0 0 0,0-1-1 0 0,0 1 1 0 0,1 0 0 0 0,0 0 0 0 0,-1 0-1 0 0,1 0 1 0 0,0 1 0 0 0,0-1-1 0 0,0 1 1 0 0,6-2 0 0 0,4-2 46 0 0,-2-1-12 0 0,1 1 0 0 0,1 1 0 0 0,-1 0 0 0 0,1 0 0 0 0,0 2 1 0 0,0-1-1 0 0,0 2 0 0 0,0 0 0 0 0,0 1 0 0 0,1 0 0 0 0,19 2 0 0 0,-32-1-71 0 0,0 1-1 0 0,0-1 1 0 0,0 1 0 0 0,0-1-1 0 0,0 1 1 0 0,0 0-1 0 0,0 0 1 0 0,0 0-1 0 0,0 0 1 0 0,0 0-1 0 0,-1 0 1 0 0,1 1 0 0 0,0-1-1 0 0,-1 0 1 0 0,1 1-1 0 0,1 2 1 0 0,-1-1 23 0 0,0 0 0 0 0,0 1 0 0 0,0-1 0 0 0,0 1 0 0 0,-1 0 1 0 0,0-1-1 0 0,1 1 0 0 0,0 5 0 0 0,-1 5 62 0 0,1 0 1 0 0,-2 0-1 0 0,-1 25 0 0 0,-1-15-89 0 0,-8 29-1 0 0,5-24-221 0 0,-2-8-429 0 0,5-18-32 0 0,1 1 1 0 0,0-1 0 0 0,0 0-1 0 0,0 1 1 0 0,0 6-1 0 0</inkml:trace>
</inkml:ink>
</file>

<file path=ppt/ink/ink3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48:17.2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8613 0 0,'0'0'11580'0'0,"9"15"-11307"0"0,26 50-106 0 0,-25-47-105 0 0,1 0 0 0 0,0-2-1 0 0,14 17 1 0 0,-17-24-88 0 0,1-1 1 0 0,-1 0 0 0 0,1-1-1 0 0,0 0 1 0 0,16 9-1 0 0,-22-15-83 0 0,0 1 0 0 0,-1-1 0 0 0,1 0 0 0 0,0 0 0 0 0,0-1 0 0 0,0 1-1 0 0,-1 0 1 0 0,1-1 0 0 0,4 1 0 0 0,-6-1 1 0 0,1 0-1 0 0,-1 0 1 0 0,0 0-1 0 0,0-1 1 0 0,1 1-1 0 0,-1 0 1 0 0,0 0-1 0 0,0-1 1 0 0,1 1-1 0 0,-1 0 1 0 0,0-1 0 0 0,0 1-1 0 0,0-1 1 0 0,0 0-1 0 0,0 1 1 0 0,0-1-1 0 0,0 0 1 0 0,0 0-1 0 0,0 0 1 0 0,0 1-1 0 0,0-1 1 0 0,0 0-1 0 0,0-1 1 0 0,28-51-8860 0 0,-14 31 4471 0 0</inkml:trace>
</inkml:ink>
</file>

<file path=ppt/ink/ink3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48:17.5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0 108 6033 0 0,'0'0'11614'0'0,"5"-6"-10828"0"0,0 0-621 0 0,2-4 164 0 0,1 1 0 0 0,0 0 0 0 0,0 0 0 0 0,1 1 0 0 0,0 0 0 0 0,11-7 0 0 0,-3 4-297 0 0,8-6-30 0 0,-45 82-550 0 0,15-47 517 0 0,1-3-56 0 0,0 1 0 0 0,0 0 0 0 0,2 1 0 0 0,-1 15 0 0 0,0-30-1551 0 0</inkml:trace>
</inkml:ink>
</file>

<file path=ppt/ink/ink3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48:17.8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166 75 508 0 0,'0'0'12171'0'0,"3"-13"-10619"0"0,9-36-154 0 0,-9 36-323 0 0,-4 41 525 0 0,-8 43 0 0 0,1-13-986 0 0,1 40-367 0 0,3-36-233 0 0,-15 81 0 0 0,15-124-600 0 0,-1 1 0 0 0,-1-2-1 0 0,0 1 1 0 0,-2-1-1 0 0,0 0 1 0 0,-1 0-1 0 0,0-1 1 0 0,-18 22-1 0 0,4-12-3179 0 0,4-14-2258 0 0,7-11 915 0 0</inkml:trace>
</inkml:ink>
</file>

<file path=ppt/ink/ink3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48:18.2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0 302 4852 0 0,'0'0'8623'0'0,"13"-4"-7877"0"0,44-12-294 0 0,-47 13-363 0 0,0 2-1 0 0,0-1 0 0 0,0 1 1 0 0,19 0-1 0 0,-1 1-12 0 0,-5-2 44 0 0,0-1 0 0 0,0 0-1 0 0,-1-2 1 0 0,1 0 0 0 0,-1-2-1 0 0,38-16 1 0 0,-51 19-95 0 0,-1-1 0 0 0,0 1 0 0 0,0-1-1 0 0,0-1 1 0 0,-1 0 0 0 0,1 0 0 0 0,-2 0 0 0 0,1-1 0 0 0,-1 0 0 0 0,0 0-1 0 0,0-1 1 0 0,-1 1 0 0 0,1-1 0 0 0,-2-1 0 0 0,0 1 0 0 0,0 0 0 0 0,0-1-1 0 0,-1 0 1 0 0,3-13 0 0 0,-5 17 17 0 0,0 0 0 0 0,0 0-1 0 0,0-1 1 0 0,-1 1 0 0 0,0 0 0 0 0,-1-9-1 0 0,1 12-27 0 0,-1 1-1 0 0,1-1 0 0 0,0 1 0 0 0,-1 0 0 0 0,1-1 0 0 0,-1 1 1 0 0,0 0-1 0 0,1 0 0 0 0,-1-1 0 0 0,0 1 0 0 0,0 0 0 0 0,1 0 0 0 0,-1 0 1 0 0,0 0-1 0 0,0 0 0 0 0,0 0 0 0 0,0 0 0 0 0,-1 0 0 0 0,1 0 0 0 0,0 1 1 0 0,0-1-1 0 0,0 0 0 0 0,-1 1 0 0 0,1-1 0 0 0,0 1 0 0 0,-1-1 0 0 0,1 1 1 0 0,0 0-1 0 0,-3-1 0 0 0,-2 1 15 0 0,-1-1 0 0 0,0 1-1 0 0,0 1 1 0 0,0-1 0 0 0,0 1 0 0 0,0 1 0 0 0,0-1-1 0 0,0 1 1 0 0,1 0 0 0 0,-1 1 0 0 0,1-1 0 0 0,-1 1 0 0 0,1 1-1 0 0,0-1 1 0 0,-9 7 0 0 0,11-6 12 0 0,-1 0 0 0 0,0 0 0 0 0,1 0 0 0 0,-1 1 0 0 0,1 0 0 0 0,0-1 0 0 0,1 1 0 0 0,-1 1 0 0 0,1-1-1 0 0,0 0 1 0 0,0 1 0 0 0,1 0 0 0 0,0-1 0 0 0,0 1 0 0 0,0 0 0 0 0,1 0 0 0 0,-2 11 0 0 0,3-9-8 0 0,0-1 1 0 0,1 1-1 0 0,-1 0 1 0 0,2-1-1 0 0,-1 1 1 0 0,1-1-1 0 0,0 1 1 0 0,1-1-1 0 0,0 0 1 0 0,0 0-1 0 0,0 0 1 0 0,1 0-1 0 0,0-1 1 0 0,0 1-1 0 0,1-1 1 0 0,0 0-1 0 0,0 0 1 0 0,0-1-1 0 0,1 0 1 0 0,6 6-1 0 0,1-1-202 0 0,0-1-1 0 0,0 0 0 0 0,1-1 1 0 0,0 0-1 0 0,0-1 1 0 0,1 0-1 0 0,25 7 1 0 0,-17-8-1628 0 0,0-1 0 0 0,1-2 0 0 0,-1 0 1 0 0,36 0-1 0 0,-35-3-2312 0 0</inkml:trace>
</inkml:ink>
</file>

<file path=ppt/ink/ink3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48:18.7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166 123 7401 0 0,'0'0'2711'0'0,"1"-12"-1333"0"0,4-38 148 0 0,-5 48-1359 0 0,1 0-1 0 0,-1 0 1 0 0,0 0 0 0 0,0 0-1 0 0,0 0 1 0 0,-1 0 0 0 0,1 0-1 0 0,0 0 1 0 0,-1 0 0 0 0,1 0-1 0 0,-1 0 1 0 0,0 0 0 0 0,0 0 0 0 0,0 0-1 0 0,1 0 1 0 0,-3-1 0 0 0,2 2-87 0 0,0 0 1 0 0,0 0-1 0 0,0 0 1 0 0,0 0-1 0 0,0 0 1 0 0,-1 0-1 0 0,1 1 1 0 0,0-1-1 0 0,0 0 1 0 0,-1 1-1 0 0,1-1 0 0 0,-1 1 1 0 0,1 0-1 0 0,0-1 1 0 0,-1 1-1 0 0,1 0 1 0 0,-2 0-1 0 0,-2 0 6 0 0,0 0 0 0 0,0 1 0 0 0,0 0 0 0 0,0 0 0 0 0,0 0 0 0 0,1 0 0 0 0,-1 1 0 0 0,1 0 0 0 0,-9 4 0 0 0,6-2-36 0 0,1 1-1 0 0,0-1 0 0 0,0 1 0 0 0,0 0 1 0 0,0 1-1 0 0,1-1 0 0 0,0 1 0 0 0,0 0 1 0 0,1 1-1 0 0,-7 11 0 0 0,8-13-38 0 0,1 0-1 0 0,-1 0 0 0 0,1 0 1 0 0,1 1-1 0 0,-1-1 0 0 0,1 1 1 0 0,0-1-1 0 0,0 1 0 0 0,1-1 1 0 0,0 1-1 0 0,0 0 0 0 0,0-1 1 0 0,0 1-1 0 0,1-1 0 0 0,2 10 1 0 0,-2-12 10 0 0,1 0 1 0 0,-1 0 0 0 0,1 0-1 0 0,-1 0 1 0 0,1 0 0 0 0,0-1-1 0 0,0 1 1 0 0,1-1-1 0 0,-1 1 1 0 0,0-1 0 0 0,1 0-1 0 0,3 3 1 0 0,-5-4-4 0 0,0 0 1 0 0,0-1-1 0 0,0 1 0 0 0,0 0 1 0 0,1-1-1 0 0,-1 1 0 0 0,0 0 0 0 0,0-1 1 0 0,1 0-1 0 0,-1 1 0 0 0,0-1 1 0 0,1 0-1 0 0,-1 1 0 0 0,0-1 1 0 0,1 0-1 0 0,-1 0 0 0 0,0 0 1 0 0,1 0-1 0 0,-1-1 0 0 0,0 1 0 0 0,1 0 1 0 0,-1 0-1 0 0,0-1 0 0 0,0 1 1 0 0,1-1-1 0 0,-1 1 0 0 0,0-1 1 0 0,0 0-1 0 0,0 1 0 0 0,1-1 1 0 0,-1 0-1 0 0,1-1 0 0 0,6-8 19 0 0,-1 0-1 0 0,0 0 0 0 0,-1 0 1 0 0,0 0-1 0 0,7-21 1 0 0,-7 17-74 0 0,1 0 1 0 0,15-25-1 0 0,-14 28-11 0 0,0 1 0 0 0,1 0-1 0 0,13-11 1 0 0,-19 17 18 0 0,1 1 1 0 0,0 0-1 0 0,0 1 1 0 0,0-1-1 0 0,1 1 1 0 0,-1 0 0 0 0,0 0-1 0 0,1 0 1 0 0,0 0-1 0 0,-1 1 1 0 0,1 0-1 0 0,5-1 1 0 0,-5 1 27 0 0,4 0-14 0 0,1 0 0 0 0,0 1 0 0 0,-1 0 1 0 0,19 2-1 0 0,-26-1 32 0 0,1-1 0 0 0,0 1-1 0 0,-1 0 1 0 0,1 0 0 0 0,0 0 0 0 0,-1 1 0 0 0,1-1-1 0 0,-1 0 1 0 0,0 1 0 0 0,1 0 0 0 0,-1-1 0 0 0,0 1 0 0 0,0 0-1 0 0,0 0 1 0 0,0 1 0 0 0,0-1 0 0 0,-1 0 0 0 0,1 0-1 0 0,-1 1 1 0 0,3 4 0 0 0,0 5 36 0 0,1-1 0 0 0,-2 1 0 0 0,0 0 0 0 0,0 0 0 0 0,-1 0 0 0 0,0 13 0 0 0,-1 77-30 0 0,-1-55-81 0 0,-3 12-215 0 0,2-29-2453 0 0,0-1-7611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36:09.4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1 118 1812 0 0,'0'0'14064'0'0,"0"-12"-13468"0"0,0-39-140 0 0,0 50-413 0 0,0 0 1 0 0,0-1 0 0 0,0 1-1 0 0,0 0 1 0 0,0-1 0 0 0,1 1 0 0 0,-1 0-1 0 0,0-1 1 0 0,1 1 0 0 0,-1 0-1 0 0,1 0 1 0 0,-1-1 0 0 0,1 1 0 0 0,0 0-1 0 0,-1 0 1 0 0,1 0 0 0 0,0 0-1 0 0,0 0 1 0 0,0 0 0 0 0,0 0 0 0 0,0 0-1 0 0,0 0 1 0 0,0 1 0 0 0,0-1-1 0 0,0 0 1 0 0,0 0 0 0 0,1 1 0 0 0,1-1-1 0 0,3-3 456 0 0,-2 1-128 0 0,0 0 1 0 0,1 1 0 0 0,-1-1 0 0 0,0 1-1 0 0,8-3 1 0 0,-11 5-321 0 0,1-1 0 0 0,-1 1 0 0 0,1 0 0 0 0,-1 0 0 0 0,1 0 0 0 0,-1 0 0 0 0,1 0 0 0 0,-1 0 0 0 0,0 0 0 0 0,1 0 0 0 0,-1 0 0 0 0,1 1 0 0 0,-1-1 0 0 0,1 1 0 0 0,-1-1 0 0 0,0 1 0 0 0,1 0 0 0 0,-1-1 0 0 0,0 1-1 0 0,0 0 1 0 0,1 0 0 0 0,-1 0 0 0 0,1 1 0 0 0,3 3 51 0 0,0 1-1 0 0,0-1 0 0 0,0 1 1 0 0,-1 0-1 0 0,0 1 0 0 0,0-1 1 0 0,0 1-1 0 0,2 7 0 0 0,2 7 194 0 0,6 30-1 0 0,-10-31-233 0 0,2 0 1 0 0,8 19 0 0 0,-13-37-106 0 0,0 0 1 0 0,0 0-1 0 0,0 0 0 0 0,0 0 1 0 0,0-1-1 0 0,0 1 1 0 0,1 0-1 0 0,-1-1 0 0 0,1 1 1 0 0,-1-1-1 0 0,1 1 1 0 0,2 1-1 0 0,-3-3-23 0 0,-1 0 0 0 0,1 1 0 0 0,0-1-1 0 0,0 0 1 0 0,0 0 0 0 0,0 1 0 0 0,0-1 0 0 0,-1 0-1 0 0,1 0 1 0 0,0 0 0 0 0,0 0 0 0 0,0 0 0 0 0,0 0 0 0 0,0-1-1 0 0,0 1 1 0 0,0 0 0 0 0,-1 0 0 0 0,1-1 0 0 0,0 1 0 0 0,0 0-1 0 0,0-1 1 0 0,0 1 0 0 0,-1-1 0 0 0,1 1 0 0 0,0-1 0 0 0,-1 1-1 0 0,1-1 1 0 0,0 0 0 0 0,-1 1 0 0 0,1-1 0 0 0,0 0-1 0 0,0 0 1 0 0,41-56-8755 0 0,-37 48 6722 0 0,6-6-2651 0 0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40:20.2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27 487 10001 0 0,'0'0'3086'0'0,"11"-13"-1740"0"0,3-5-913 0 0,5-7 261 0 0,31-29 0 0 0,-42 46-595 0 0,9-8 63 0 0,-1-2-1 0 0,0 0 0 0 0,16-24 1 0 0,-28 36-54 0 0,0-1 0 0 0,-1 0 0 0 0,1 0 0 0 0,-1-1 1 0 0,-1 1-1 0 0,1-1 0 0 0,-1 1 0 0 0,-1-1 0 0 0,1 0 0 0 0,-1 0 1 0 0,-1 1-1 0 0,0-1 0 0 0,-1-14 0 0 0,0 14 41 0 0,0 0-1 0 0,-1 0 0 0 0,-1 1 1 0 0,1-1-1 0 0,-1 1 1 0 0,0-1-1 0 0,-1 1 1 0 0,0 0-1 0 0,0 0 1 0 0,0 1-1 0 0,-1-1 1 0 0,0 1-1 0 0,0 0 1 0 0,-11-9-1 0 0,11 11-30 0 0,0 0 0 0 0,-1 0 0 0 0,1 0 0 0 0,-1 0 0 0 0,1 1 0 0 0,-1 0 0 0 0,0 0 0 0 0,-1 1 0 0 0,1 0 0 0 0,0 0 0 0 0,-1 0 0 0 0,1 1 0 0 0,-1 0 0 0 0,1 0 0 0 0,-1 0 0 0 0,0 1 0 0 0,1 0-1 0 0,-8 1 1 0 0,12-1-90 0 0,0 1-1 0 0,-1-1 0 0 0,1 1 0 0 0,0 0 0 0 0,-1 0 0 0 0,1 0 0 0 0,0 0 0 0 0,0 0 0 0 0,0 0 0 0 0,0 1 0 0 0,0-1 0 0 0,0 0 1 0 0,0 1-1 0 0,0 0 0 0 0,1-1 0 0 0,-3 3 0 0 0,2-1-5 0 0,0 1 0 0 0,1-1 0 0 0,-1 0 0 0 0,1 0 0 0 0,-1 1 0 0 0,1-1 0 0 0,0 1 0 0 0,0-1 0 0 0,0 7 0 0 0,0-1-8 0 0,1-1 1 0 0,0 0-1 0 0,0 0 0 0 0,1 0 1 0 0,0 0-1 0 0,0 0 1 0 0,1 0-1 0 0,5 14 1 0 0,4 3-9 0 0,2-1 1 0 0,0 0 0 0 0,19 25-1 0 0,55 65-2 0 0,-65-87-4 0 0,24 29-9 0 0,53 71-78 0 0,-76-95-167 0 0,-1 1 0 0 0,17 37-1 0 0,-34-59 79 0 0,0 0 0 0 0,-1 1-1 0 0,0-1 1 0 0,4 23 0 0 0,-7-30 121 0 0,0 0 1 0 0,-1-1 0 0 0,0 1 0 0 0,0 0 0 0 0,0-1 0 0 0,0 1-1 0 0,0 0 1 0 0,-1-1 0 0 0,0 1 0 0 0,1 0 0 0 0,-2-1-1 0 0,1 1 1 0 0,0-1 0 0 0,0 1 0 0 0,-1-1 0 0 0,0 0 0 0 0,0 1-1 0 0,0-1 1 0 0,0 0 0 0 0,-3 2 0 0 0,1-1-12 0 0,-1 0-1 0 0,0 0 1 0 0,1-1 0 0 0,-1 1 0 0 0,-1-1-1 0 0,1-1 1 0 0,0 1 0 0 0,-1-1 0 0 0,0 0-1 0 0,1 0 1 0 0,-1 0 0 0 0,0-1 0 0 0,0 0-1 0 0,0 0 1 0 0,0-1 0 0 0,0 1-1 0 0,0-1 1 0 0,0-1 0 0 0,0 1 0 0 0,1-1-1 0 0,-1 0 1 0 0,0 0 0 0 0,0-1 0 0 0,0 0-1 0 0,-9-4 1 0 0,9 4 58 0 0,0-1-1 0 0,0-1 1 0 0,0 1 0 0 0,1-1-1 0 0,-1 0 1 0 0,1 0 0 0 0,0-1-1 0 0,0 0 1 0 0,0 1 0 0 0,1-2-1 0 0,-1 1 1 0 0,1 0 0 0 0,0-1-1 0 0,1 0 1 0 0,0 0 0 0 0,0 0-1 0 0,0 0 1 0 0,0 0-1 0 0,1-1 1 0 0,0 1 0 0 0,1-1-1 0 0,-2-10 1 0 0,2 13 7 0 0,1-1 0 0 0,0 0 0 0 0,0 1 0 0 0,0-1 0 0 0,1 1 0 0 0,0-1 0 0 0,0 1 0 0 0,0-1-1 0 0,0 1 1 0 0,0 0 0 0 0,4-8 0 0 0,-2 8-1 0 0,0-1-1 0 0,1 1 1 0 0,-1-1-1 0 0,1 1 1 0 0,0 0-1 0 0,0 0 1 0 0,0 0-1 0 0,1 1 1 0 0,5-4-1 0 0,52-31 273 0 0,93-43 0 0 0,-155 81-266 0 0,9-5 242 0 0,1 1-1 0 0,-1 0 1 0 0,15-3 0 0 0,-22 7-211 0 0,0-1 0 0 0,1 1-1 0 0,-1-1 1 0 0,1 1 0 0 0,-1 0 0 0 0,1 0-1 0 0,-1 0 1 0 0,1 1 0 0 0,-1-1 0 0 0,1 0-1 0 0,-1 1 1 0 0,0 0 0 0 0,1-1 0 0 0,-1 1-1 0 0,0 0 1 0 0,1 0 0 0 0,-1 0 0 0 0,0 1 0 0 0,3 1-1 0 0,-5-3-34 0 0,108 85-190 0 0,-105-83 148 0 0,0-1 1 0 0,0 1 0 0 0,0 0 0 0 0,0-1 0 0 0,0 0 0 0 0,1 0 0 0 0,2 1 0 0 0,-5-2 33 0 0,1 0 1 0 0,-1 1-1 0 0,0-1 1 0 0,0 0-1 0 0,0 0 1 0 0,0 0-1 0 0,0 0 1 0 0,0 0-1 0 0,0-1 1 0 0,0 1-1 0 0,0 0 0 0 0,0 0 1 0 0,0-1-1 0 0,0 1 1 0 0,0 0-1 0 0,0-1 1 0 0,0 1-1 0 0,0-1 1 0 0,0 0-1 0 0,0 1 1 0 0,-1-1-1 0 0,1 0 1 0 0,0 1-1 0 0,0-1 1 0 0,-1 0-1 0 0,2-1 1 0 0,22-39-94 0 0,-16 25 97 0 0,1 2 1 0 0,0-1 0 0 0,1 1 0 0 0,0 1 0 0 0,17-17 0 0 0,-20 23 86 0 0,1 1-1 0 0,0 0 1 0 0,0 0 0 0 0,1 0-1 0 0,16-7 1 0 0,-18 10 45 0 0,0 1-1 0 0,0 0 1 0 0,0 0 0 0 0,0 0 0 0 0,0 1-1 0 0,1 0 1 0 0,-1 1 0 0 0,14 0 0 0 0,-11 1-14 0 0,-1 1 0 0 0,0-1 0 0 0,1 2 0 0 0,-1-1 0 0 0,0 1 0 0 0,9 5 1 0 0,-12-6-42 0 0,0 1 0 0 0,0 1 0 0 0,0-1 1 0 0,-1 1-1 0 0,1 0 0 0 0,-1 0 0 0 0,0 1 1 0 0,0-1-1 0 0,5 8 0 0 0,-9-11-54 0 0,-1 0 0 0 0,1 0 0 0 0,-1 0 0 0 0,1 0-1 0 0,-1 0 1 0 0,0 0 0 0 0,1 1 0 0 0,-1-1 0 0 0,0 0 0 0 0,0 0-1 0 0,0 0 1 0 0,0 1 0 0 0,0-1 0 0 0,0 0 0 0 0,0 0 0 0 0,0 1 0 0 0,0-1-1 0 0,-1 0 1 0 0,1 0 0 0 0,-1 0 0 0 0,1 0 0 0 0,-2 3 0 0 0,2-4-13 0 0,0 1 1 0 0,0-1 0 0 0,-1 1 0 0 0,1 0-1 0 0,-1-1 1 0 0,1 1 0 0 0,-1-1-1 0 0,1 1 1 0 0,-1-1 0 0 0,1 1 0 0 0,-1-1-1 0 0,1 0 1 0 0,-1 1 0 0 0,0-1-1 0 0,1 0 1 0 0,-1 1 0 0 0,1-1-1 0 0,-1 0 1 0 0,0 0 0 0 0,1 1 0 0 0,-1-1-1 0 0,0 0 1 0 0,1 0 0 0 0,-1 0-1 0 0,0 0 1 0 0,0 0 0 0 0,1 0 0 0 0,-1 0-1 0 0,0 0 1 0 0,1 0 0 0 0,-1 0-1 0 0,0-1 1 0 0,1 1 0 0 0,-1 0 0 0 0,0 0-1 0 0,1-1 1 0 0,-1 1 0 0 0,0 0-1 0 0,1-1 1 0 0,-2 0 0 0 0,1 0-16 0 0,0 0 0 0 0,0 0-1 0 0,0 0 1 0 0,0-1 0 0 0,1 1 0 0 0,-1 0 0 0 0,0-1 0 0 0,1 1-1 0 0,-1-1 1 0 0,0 1 0 0 0,1 0 0 0 0,0-1 0 0 0,-1 1 0 0 0,1-1-1 0 0,0 0 1 0 0,0-2 0 0 0,0-28-526 0 0,0 29 454 0 0,0 1-49 0 0,0-1-1 0 0,0 0 0 0 0,1 1 0 0 0,-1-1 0 0 0,1 1 1 0 0,-1-1-1 0 0,1 0 0 0 0,0 1 0 0 0,0 0 0 0 0,0-1 1 0 0,1 1-1 0 0,-1 0 0 0 0,0-1 0 0 0,1 1 1 0 0,-1 0-1 0 0,1 0 0 0 0,3-3 0 0 0,-3 4-505 0 0,1-1-1 0 0,-1 0 1 0 0,1 1-1 0 0,-1 0 1 0 0,1-1-1 0 0,4 0 1 0 0,20-4-8705 0 0,-9 4 4078 0 0</inkml:trace>
</inkml:ink>
</file>

<file path=ppt/ink/ink3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48:19.5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35 93 3420 0 0,'0'0'6284'0'0,"0"-12"-5156"0"0,1-6-675 0 0,-1-11-31 0 0,1-4 2728 0 0,-2 33-3091 0 0,1 0 1 0 0,0-1-1 0 0,0 1 0 0 0,0 0 0 0 0,-1 0 0 0 0,1 0 0 0 0,0 0 0 0 0,0 0 1 0 0,0 0-1 0 0,-1 0 0 0 0,1 0 0 0 0,0 0 0 0 0,0 0 0 0 0,0 0 0 0 0,-1 0 0 0 0,1 0 1 0 0,0 0-1 0 0,0 0 0 0 0,0 0 0 0 0,0 0 0 0 0,-1 0 0 0 0,1 1 0 0 0,0-1 0 0 0,0 0 1 0 0,0 0-1 0 0,-1 0 0 0 0,1 0 0 0 0,0 0 0 0 0,0 0 0 0 0,0 0 0 0 0,0 1 0 0 0,0-1 1 0 0,-1 0-1 0 0,1 0 0 0 0,0 0 0 0 0,0 0 0 0 0,0 1 0 0 0,0-1 0 0 0,0 0 0 0 0,0 0 1 0 0,-5 8 31 0 0,1 0 0 0 0,1 0 0 0 0,0 1 0 0 0,0-1 0 0 0,0 1 0 0 0,1-1 1 0 0,0 1-1 0 0,-1 15 0 0 0,2 5 213 0 0,2 39 1 0 0,-1-65-288 0 0,0 1 0 0 0,1-1 0 0 0,-1 0-1 0 0,1 0 1 0 0,-1 0 0 0 0,1 0 0 0 0,0 0 0 0 0,0 0-1 0 0,0 0 1 0 0,1 0 0 0 0,-1 0 0 0 0,1 0 0 0 0,2 3 0 0 0,-2-4 2 0 0,0-1 1 0 0,-1 1 0 0 0,1-1-1 0 0,0 1 1 0 0,0-1 0 0 0,0 0 0 0 0,1 0-1 0 0,-1 0 1 0 0,0 0 0 0 0,0 0-1 0 0,0 0 1 0 0,1-1 0 0 0,-1 1 0 0 0,0-1-1 0 0,1 1 1 0 0,-1-1 0 0 0,1 0-1 0 0,2 0 1 0 0,2 0-27 0 0,1-1 1 0 0,0 0-1 0 0,-1 0 0 0 0,1 0 1 0 0,-1-1-1 0 0,0 0 1 0 0,0-1-1 0 0,1 0 0 0 0,11-6 1 0 0,-8 3-154 0 0,-1-2-1 0 0,1 1 1 0 0,-2-1 0 0 0,1-1 0 0 0,8-9 0 0 0,-9 9 126 0 0,-1 1-1 0 0,1 1 1 0 0,0-1-1 0 0,15-9 1 0 0,-19 14 58 0 0,0-1 0 0 0,-1 1 0 0 0,1-1 0 0 0,-1-1 0 0 0,0 1 0 0 0,0-1 0 0 0,-1 1 0 0 0,1-1 0 0 0,3-7 0 0 0,-2 4 11 0 0,0 0 1 0 0,9-10-1 0 0,-6 11-168 0 0,-5 8-148 0 0,-4 16 294 0 0,1-16 40 0 0,-8 34 167 0 0,6-25-210 0 0,0 0-1 0 0,0 0 0 0 0,-1 16 1 0 0,3-23-80 0 0,1-1 1 0 0,-1 1 0 0 0,0-1-1 0 0,1 1 1 0 0,-1-1-1 0 0,1 0 1 0 0,-1 1 0 0 0,1-1-1 0 0,0 0 1 0 0,0 0 0 0 0,0 1-1 0 0,1-1 1 0 0,-1 0-1 0 0,0 0 1 0 0,3 2 0 0 0,-3-3-99 0 0,0 0 1 0 0,0-1 0 0 0,0 1 0 0 0,0 0 0 0 0,0-1-1 0 0,0 1 1 0 0,0 0 0 0 0,0-1 0 0 0,0 0-1 0 0,0 1 1 0 0,0-1 0 0 0,1 0 0 0 0,-1 1-1 0 0,0-1 1 0 0,0 0 0 0 0,1 0 0 0 0,-1 0 0 0 0,0 0-1 0 0,0 0 1 0 0,0 0 0 0 0,1 0 0 0 0,-1-1-1 0 0,0 1 1 0 0,0 0 0 0 0,0-1 0 0 0,0 1-1 0 0,1-1 1 0 0,-1 1 0 0 0,0-1 0 0 0,0 1 0 0 0,0-1-1 0 0,1-1 1 0 0,19-16-4975 0 0,-5 1 751 0 0</inkml:trace>
</inkml:ink>
</file>

<file path=ppt/ink/ink3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48:19.9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7373 0 0,'0'0'9045'0'0,"2"1"-8851"0"0,0 0-161 0 0,-1 1 1 0 0,0-1-1 0 0,0 0 0 0 0,0 1 0 0 0,0-1 0 0 0,0 0 1 0 0,0 1-1 0 0,0-1 0 0 0,0 1 0 0 0,-1-1 0 0 0,1 1 0 0 0,-1 0 1 0 0,1-1-1 0 0,-1 1 0 0 0,1 0 0 0 0,-1-1 0 0 0,0 1 1 0 0,0 2-1 0 0,2 40 270 0 0,-2-28-230 0 0,-1 97 18 0 0,2 43-1613 0 0,2-136 112 0 0</inkml:trace>
</inkml:ink>
</file>

<file path=ppt/ink/ink3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48:20.6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119 234 3848 0 0,'0'0'1395'0'0,"4"-14"-447"0"0,31-109 2883 0 0,-29 107-2891 0 0,0-2 888 0 0,0 1 1 0 0,3-27-1 0 0,-9 42-344 0 0,-4 4-600 0 0,-8 11-333 0 0,-14 20-262 0 0,26-33-268 0 0,-22 29 522 0 0,2 1-1 0 0,-32 63 0 0 0,43-73-483 0 0,1 0-1 0 0,1 1 0 0 0,0 1 0 0 0,2-1 1 0 0,1 1-1 0 0,-3 23 0 0 0,6-18 27 0 0,1 1-1 0 0,1 0 0 0 0,1-1 0 0 0,11 52 0 0 0,2-22-37 0 0,26 68 0 0 0,-27-91-180 0 0,-5-14-1293 0 0,11 43-1 0 0,-20-63 1339 0 0,0 0-1 0 0,0 0 0 0 0,0 0 1 0 0,0 0-1 0 0,0 1 1 0 0,0-1-1 0 0,0 0 0 0 0,0 0 1 0 0,0 0-1 0 0,0 0 0 0 0,0 1 1 0 0,0-1-1 0 0,0 0 0 0 0,0 0 1 0 0,0 0-1 0 0,0 0 1 0 0,0 0-1 0 0,0 1 0 0 0,0-1 1 0 0,0 0-1 0 0,0 0 0 0 0,0 0 1 0 0,0 0-1 0 0,0 0 0 0 0,0 1 1 0 0,0-1-1 0 0,0 0 0 0 0,0 0 1 0 0,0 0-1 0 0,0 0 1 0 0,-1 0-1 0 0,1 0 0 0 0,0 1 1 0 0,0-1-1 0 0,0 0 0 0 0,0 0 1 0 0,0 0-1 0 0,0 0 0 0 0,-1 0 1 0 0,1 0-1 0 0,0 0 0 0 0,0 0 1 0 0,0 0-1 0 0,0 0 1 0 0,0 0-1 0 0,-1 0 0 0 0,1 0 1 0 0,0 0-1 0 0,0 0 0 0 0,0 0 1 0 0,0 0-1 0 0,0 0 0 0 0,-1 0 1 0 0,1 0-1 0 0,0 0 0 0 0,0 0 1 0 0,0 0-1 0 0,-1 0 1 0 0,-8-4-2747 0 0,8 3 2331 0 0,-10-6-4067 0 0</inkml:trace>
</inkml:ink>
</file>

<file path=ppt/ink/ink3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48:21.0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1 273 3664 0 0,'0'0'11611'0'0,"16"-8"-11139"0"0,52-24-162 0 0,-61 30-277 0 0,-1 0-1 0 0,0 0 0 0 0,1 1 0 0 0,-1 0 0 0 0,1 0 0 0 0,-1 1 0 0 0,1-1 0 0 0,13 2 0 0 0,-1 0 16 0 0,-10-1-33 0 0,127-3 235 0 0,-109 1-210 0 0,0-2 0 0 0,-1-1 1 0 0,27-8-1 0 0,-26 5-15 0 0,-2-1 1 0 0,47-24-1 0 0,-61 28-36 0 0,-1-2 0 0 0,0 1 0 0 0,-1-1 1 0 0,0 0-1 0 0,0-1 0 0 0,0 0 0 0 0,-1-1 0 0 0,0 0 0 0 0,9-13 1 0 0,-16 20 151 0 0,0-1 1 0 0,0 1-1 0 0,0-1 1 0 0,0 1-1 0 0,0-1 1 0 0,-1 0-1 0 0,1 1 1 0 0,-1-1-1 0 0,1 1 1 0 0,-1-6-1 0 0,-2 8-87 0 0,0-1-1 0 0,0 1 1 0 0,1 0-1 0 0,-1 0 1 0 0,0 1-1 0 0,0-1 1 0 0,0 0-1 0 0,-2 1 1 0 0,-1 3-15 0 0,0 0 1 0 0,0 0-1 0 0,0 0 1 0 0,0 0-1 0 0,1 1 0 0 0,0 0 1 0 0,0 0-1 0 0,0 0 1 0 0,0 0-1 0 0,1 1 1 0 0,0-1-1 0 0,0 1 1 0 0,1 0-1 0 0,-1 0 1 0 0,1 0-1 0 0,0 0 1 0 0,1 0-1 0 0,-2 9 0 0 0,2-7 13 0 0,0-1 0 0 0,1 1-1 0 0,0 0 1 0 0,0-1 0 0 0,0 1-1 0 0,1 0 1 0 0,0-1-1 0 0,1 1 1 0 0,-1-1 0 0 0,1 1-1 0 0,1-1 1 0 0,0 0 0 0 0,0 1-1 0 0,7 11 1 0 0,-3-10 2 0 0,0-1 0 0 0,0 0 0 0 0,1 0 0 0 0,0-1 0 0 0,0 0 0 0 0,1 0 0 0 0,0-1 0 0 0,0 0 0 0 0,1-1 0 0 0,-1 0 0 0 0,13 4 0 0 0,-10-4 15 0 0,1-1 0 0 0,0 0 1 0 0,1-1-1 0 0,-1 0 0 0 0,1-1 0 0 0,-1 0 0 0 0,1-2 0 0 0,19 0 1 0 0,-28 0-10 0 0,0-1 0 0 0,0 0 1 0 0,0 0-1 0 0,1 0 0 0 0,-1-1 1 0 0,0 1-1 0 0,-1-1 0 0 0,1-1 1 0 0,0 1-1 0 0,0 0 1 0 0,-1-1-1 0 0,0 0 0 0 0,1 0 1 0 0,-1-1-1 0 0,0 1 0 0 0,4-6 1 0 0,-4 4-30 0 0,0 0 0 0 0,-1 0-1 0 0,0-1 1 0 0,0 0 0 0 0,0 0 0 0 0,0 0 0 0 0,-1 0 0 0 0,0 0 0 0 0,0 0 0 0 0,-1 0 0 0 0,1-1 0 0 0,-1-11 0 0 0,0 6-43 0 0,-1 0 0 0 0,-1 0 0 0 0,0 0-1 0 0,-1 1 1 0 0,-1-1 0 0 0,1 0 0 0 0,-2 1 0 0 0,1-1 0 0 0,-11-20 0 0 0,10 25-94 0 0,0 0 1 0 0,0 0-1 0 0,0 0 1 0 0,-1 1-1 0 0,0-1 1 0 0,0 1-1 0 0,0 0 1 0 0,-1 1-1 0 0,0-1 1 0 0,0 1-1 0 0,-1 0 1 0 0,0 1-1 0 0,1 0 1 0 0,-1 0-1 0 0,-13-5 1 0 0,17 7-93 0 0,-1 1-1 0 0,0 0 1 0 0,1 1 0 0 0,-1-1-1 0 0,0 1 1 0 0,1-1 0 0 0,-1 1-1 0 0,0 0 1 0 0,0 0 0 0 0,1 1 0 0 0,-1-1-1 0 0,0 1 1 0 0,1 0 0 0 0,-1 0-1 0 0,0 0 1 0 0,1 0 0 0 0,0 1-1 0 0,-7 3 1 0 0,5-1-584 0 0,0-1 1 0 0,0 1-1 0 0,1 0 1 0 0,-1 1-1 0 0,1-1 1 0 0,0 1-1 0 0,1 0 1 0 0,-1 0-1 0 0,1 0 0 0 0,-6 11 1 0 0,0 7-4114 0 0</inkml:trace>
</inkml:ink>
</file>

<file path=ppt/ink/ink3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48:21.5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161 35 208 0 0,'0'0'15934'0'0,"-14"-6"-15455"0"0,0-2-264 0 0,-28-9 1 0 0,40 16-193 0 0,0 1 0 0 0,1 0-1 0 0,-1 0 1 0 0,0 0 0 0 0,0 0 0 0 0,1 0 0 0 0,-1 0 0 0 0,0 0 0 0 0,0 0 0 0 0,1 1 0 0 0,-1-1 0 0 0,0 1 0 0 0,1-1 0 0 0,-1 1 0 0 0,0 0 0 0 0,1 0 0 0 0,-1-1 0 0 0,1 1 0 0 0,-1 0 0 0 0,1 0 0 0 0,0 1 0 0 0,-1-1 0 0 0,1 0 0 0 0,0 0 0 0 0,0 1 0 0 0,0-1 0 0 0,0 0 0 0 0,-1 3 0 0 0,-2 1 64 0 0,-1 1-6 0 0,0 0 1 0 0,1 1-1 0 0,0 0 0 0 0,1 0 1 0 0,-1 0-1 0 0,1 0 0 0 0,0 0 1 0 0,1 1-1 0 0,0-1 0 0 0,0 1 0 0 0,-1 13 1 0 0,2-11-30 0 0,1 0 1 0 0,0 0 0 0 0,1 0-1 0 0,0 0 1 0 0,0 0-1 0 0,1-1 1 0 0,0 1 0 0 0,8 18-1 0 0,-7-20-16 0 0,0 0 0 0 0,1-1 0 0 0,1 1 0 0 0,-1-1-1 0 0,1 0 1 0 0,0 0 0 0 0,1-1 0 0 0,0 1 0 0 0,0-1-1 0 0,9 7 1 0 0,-9-9 13 0 0,-1 0 1 0 0,1-1-1 0 0,0 0 0 0 0,0 0 0 0 0,0 0 0 0 0,0-1 0 0 0,1 0 1 0 0,-1 0-1 0 0,1 0 0 0 0,-1-1 0 0 0,1 0 0 0 0,-1 0 1 0 0,1-1-1 0 0,8 0 0 0 0,-11 0-4 0 0,-1-1-1 0 0,1 1 1 0 0,0-1 0 0 0,0 0 0 0 0,-1 0 0 0 0,1 0-1 0 0,-1-1 1 0 0,1 1 0 0 0,-1-1 0 0 0,0 0-1 0 0,1 0 1 0 0,-1 0 0 0 0,0 0 0 0 0,5-5 0 0 0,-4 3-12 0 0,-1 0 1 0 0,1-1-1 0 0,-1 1 1 0 0,1-1-1 0 0,-1 0 1 0 0,-1 0-1 0 0,1-1 1 0 0,3-9-1 0 0,-3 5-40 0 0,0 0 0 0 0,-1 0 0 0 0,-1 0 0 0 0,1 0 0 0 0,-2-1 0 0 0,1 1 0 0 0,-1 0 0 0 0,-1 0 0 0 0,0-1 0 0 0,-4-15 0 0 0,2 14-57 0 0,-1 0-1 0 0,-1 0 1 0 0,0 0 0 0 0,-1 0-1 0 0,-8-11 1 0 0,11 18-110 0 0,0 1 0 0 0,0-1 0 0 0,-1 1 1 0 0,1-1-1 0 0,-1 1 0 0 0,0 0 0 0 0,-1 1 0 0 0,1-1 0 0 0,-1 1 1 0 0,1-1-1 0 0,-1 2 0 0 0,0-1 0 0 0,-10-4 0 0 0,13 7-48 0 0,1-1 0 0 0,0 1 0 0 0,0-1 0 0 0,0 1 0 0 0,0 0 0 0 0,-1 0-1 0 0,1 0 1 0 0,0 0 0 0 0,0 0 0 0 0,0 0 0 0 0,-1 0 0 0 0,1 0 0 0 0,0 0-1 0 0,0 0 1 0 0,-1 1 0 0 0,1-1 0 0 0,0 1 0 0 0,0-1 0 0 0,0 1 0 0 0,0-1 0 0 0,0 1-1 0 0,0-1 1 0 0,0 1 0 0 0,0 0 0 0 0,0 0 0 0 0,0-1 0 0 0,0 1 0 0 0,0 0-1 0 0,0 0 1 0 0,1 0 0 0 0,-1 0 0 0 0,0 0 0 0 0,1 0 0 0 0,-1 0 0 0 0,1 0-1 0 0,-1 0 1 0 0,1 1 0 0 0,-1-1 0 0 0,1 0 0 0 0,0 0 0 0 0,0 0 0 0 0,-1 1 0 0 0,1-1-1 0 0,0 0 1 0 0,0 2 0 0 0,0 9-4030 0 0</inkml:trace>
</inkml:ink>
</file>

<file path=ppt/ink/ink3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48:21.8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8161 0 0,'0'0'9569'0'0,"0"16"-9338"0"0,5 90 112 0 0,-4-89-249 0 0,5 26 0 0 0,-5-37-74 0 0,1 1 0 0 0,0-1 0 0 0,0 1 0 0 0,0-1 0 0 0,1 0 0 0 0,6 11 0 0 0,-7-15 7 0 0,-1 0-1 0 0,1 0 0 0 0,-1-1 1 0 0,1 1-1 0 0,0 0 0 0 0,-1-1 1 0 0,1 1-1 0 0,0-1 0 0 0,0 0 1 0 0,0 0-1 0 0,0 0 0 0 0,0 0 1 0 0,0 0-1 0 0,0 0 1 0 0,1 0-1 0 0,2 0 0 0 0,-1 0 14 0 0,-1-1 0 0 0,1 0 0 0 0,0 0-1 0 0,0 0 1 0 0,0 0 0 0 0,0-1 0 0 0,0 1-1 0 0,7-3 1 0 0,1-1 13 0 0,-1 0-1 0 0,1-2 1 0 0,-1 1-1 0 0,20-14 0 0 0,44-29 383 0 0,-74 48-436 0 0,-1 0-1 0 0,0 0 1 0 0,0 0-1 0 0,1 0 0 0 0,-1 0 1 0 0,0 0-1 0 0,0 0 1 0 0,1 0-1 0 0,-1 0 1 0 0,0 0-1 0 0,0 0 1 0 0,1 0-1 0 0,-1 0 0 0 0,0 0 1 0 0,0 0-1 0 0,1 0 1 0 0,-1 1-1 0 0,0-1 1 0 0,0 0-1 0 0,1 0 1 0 0,-1 0-1 0 0,0 0 0 0 0,0 0 1 0 0,0 1-1 0 0,1-1 1 0 0,-1 0-1 0 0,0 0 1 0 0,0 0-1 0 0,0 1 1 0 0,0-1-1 0 0,0 0 0 0 0,1 0 1 0 0,-1 0-1 0 0,0 1 1 0 0,0-1-1 0 0,0 0 1 0 0,0 0-1 0 0,0 1 1 0 0,0-1-1 0 0,0 0 1 0 0,0 0-1 0 0,0 1 0 0 0,0-1 1 0 0,0 0-1 0 0,0 0 1 0 0,0 1-1 0 0,0-1 1 0 0,0 0-1 0 0,1 18-152 0 0,0-16 164 0 0,-1 7-96 0 0,1 14-302 0 0,-3 40 0 0 0,2-57-84 0 0,-1 0-1 0 0,0 0 1 0 0,0 0-1 0 0,-1 0 1 0 0,1-1-1 0 0,-1 1 1 0 0,-1-1-1 0 0,1 1 1 0 0,-1-1-1 0 0,0 0 1 0 0,0 0-1 0 0,-4 6 1 0 0,-6-2-5402 0 0</inkml:trace>
</inkml:ink>
</file>

<file path=ppt/ink/ink3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48:22.0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171 0 6857 0 0,'0'0'11067'0'0,"2"14"-10737"0"0,15 171 219 0 0,-16-158-551 0 0,0 47-82 0 0,-9 77 1 0 0,6-129-272 0 0,-2 1 0 0 0,0-1 0 0 0,-2 0 0 0 0,0 0 1 0 0,-2 0-1 0 0,0-1 0 0 0,-20 36 0 0 0,22-48-139 0 0,0-1-1 0 0,0 0 1 0 0,0 0-1 0 0,-11 9 1 0 0,13-14-234 0 0,1 1 0 0 0,-1-1 0 0 0,0-1 0 0 0,0 1 0 0 0,0-1 0 0 0,0 1 0 0 0,-1-1 0 0 0,1 0 1 0 0,0-1-1 0 0,-1 1 0 0 0,-7 1 0 0 0,-8-2-3860 0 0</inkml:trace>
</inkml:ink>
</file>

<file path=ppt/ink/ink3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48:22.3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0 188 1788 0 0,'0'0'8544'0'0,"8"-14"-7110"0"0,23-45-253 0 0,-29 54-1017 0 0,1 1 1 0 0,0-1 0 0 0,0 1 0 0 0,0 0 0 0 0,1 0 0 0 0,-1 0-1 0 0,1 0 1 0 0,0 1 0 0 0,0-1 0 0 0,0 1 0 0 0,1 0-1 0 0,6-3 1 0 0,-1 0 117 0 0,2-1-42 0 0,1 1 0 0 0,0 0 0 0 0,0 1 0 0 0,0 1 0 0 0,24-5 0 0 0,70-6 1 0 0,-95 13-283 0 0,0 1 0 0 0,0 1 1 0 0,-1 0-1 0 0,1 1 0 0 0,0 0 1 0 0,0 0-1 0 0,0 1 0 0 0,20 7 1 0 0,-30-8-58 0 0,0 0 0 0 0,0 0 1 0 0,1 0-1 0 0,-2 1 0 0 0,1-1 1 0 0,0 0-1 0 0,0 1 0 0 0,0 0 1 0 0,-1-1-1 0 0,1 1 0 0 0,-1 0 0 0 0,1 0 1 0 0,-1 0-1 0 0,0 0 0 0 0,0 0 1 0 0,2 3-1 0 0,-2-1-716 0 0,1 1-1 0 0,-1-1 1 0 0,0 1-1 0 0,0-1 1 0 0,-1 1-1 0 0,1 0 1 0 0,-1 4-1 0 0,0-4-2158 0 0</inkml:trace>
</inkml:ink>
</file>

<file path=ppt/ink/ink3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48:22.6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105 77 5156 0 0,'0'0'9285'0'0,"7"-12"-8092"0"0,25-40-144 0 0,-25 40 344 0 0,-7 13-1197 0 0,-1 11-12 0 0,0 0 0 0 0,-1 0 0 0 0,-1 0 0 0 0,-7 21 1 0 0,-3 8 102 0 0,-46 259 531 0 0,37-139-717 0 0,21-145-381 0 0,1-13-23 0 0,0 0-1 0 0,0 0 1 0 0,0 0-1 0 0,0 0 1 0 0,-1 0-1 0 0,0 0 0 0 0,1 0 1 0 0,-1 0-1 0 0,0 0 1 0 0,-2 3-1 0 0,1-5-406 0 0,1 0 0 0 0,-1-1 0 0 0,1 1 0 0 0,-1-1-1 0 0,1 0 1 0 0,-1 1 0 0 0,1-1 0 0 0,-1 0 0 0 0,1 0 0 0 0,-1 0 0 0 0,1 0-1 0 0,-1 0 1 0 0,0 0 0 0 0,-1-1 0 0 0,-4-1-4562 0 0</inkml:trace>
</inkml:ink>
</file>

<file path=ppt/ink/ink3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48:22.8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81 1 144 0 0,'0'0'16277'0'0,"2"7"-15883"0"0,-1-3-333 0 0,1 1-10 0 0,-1-1 0 0 0,1 0 0 0 0,-1 1-1 0 0,-1-1 1 0 0,1 1 0 0 0,0-1-1 0 0,-1 1 1 0 0,0-1 0 0 0,0 1 0 0 0,-2 6-1 0 0,-11 40 212 0 0,-23 56 0 0 0,-1 7-3138 0 0,36-112 2330 0 0,0 1-1 0 0,0 0 1 0 0,1-1-1 0 0,0 1 1 0 0,-1 0-1 0 0,1 3 1 0 0,0-3-289 0 0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40:20.9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0 214 3576 0 0,'0'0'13443'0'0,"9"-5"-12328"0"0,24-14-95 0 0,-33 19-976 0 0,0 0-1 0 0,0 0 1 0 0,1 0 0 0 0,-1-1 0 0 0,0 1-1 0 0,0 0 1 0 0,1 0 0 0 0,-1 0 0 0 0,0 0-1 0 0,0 0 1 0 0,1 0 0 0 0,-1 0 0 0 0,0 0-1 0 0,0 0 1 0 0,1 0 0 0 0,-1 0 0 0 0,0 0-1 0 0,1 0 1 0 0,-1 0 0 0 0,0 0 0 0 0,0 0-1 0 0,1 0 1 0 0,-1 0 0 0 0,0 0 0 0 0,0 0-1 0 0,1 0 1 0 0,-1 1 0 0 0,0-1 0 0 0,0 0 0 0 0,1 0-1 0 0,-1 0 1 0 0,0 0 0 0 0,0 0 0 0 0,0 1-1 0 0,1-1 1 0 0,-1 0 0 0 0,0 0 0 0 0,0 0-1 0 0,0 1 1 0 0,0-1 0 0 0,0 0 0 0 0,1 0-1 0 0,-1 1 1 0 0,0-1 0 0 0,0 0 0 0 0,0 0-1 0 0,0 1 1 0 0,1 13 658 0 0,-1-13-485 0 0,1 143 1313 0 0,-2-76-1446 0 0,0-60-65 0 0,-1-9-65 0 0,-1-12-171 0 0,3-6 95 0 0,2 1-1 0 0,0 0 0 0 0,0 0 0 0 0,2 0 0 0 0,0 0 1 0 0,1 0-1 0 0,1 1 0 0 0,10-20 0 0 0,-16 35 133 0 0,1 0 0 0 0,0 1-1 0 0,0-1 1 0 0,0 0 0 0 0,0 1 0 0 0,0-1-1 0 0,0 1 1 0 0,1-1 0 0 0,-1 1 0 0 0,0 0-1 0 0,1 0 1 0 0,-1-1 0 0 0,1 1 0 0 0,-1 0 0 0 0,1 0-1 0 0,0 0 1 0 0,-1 1 0 0 0,1-1 0 0 0,4-1-1 0 0,-4 2 22 0 0,1 0 0 0 0,0-1 0 0 0,0 1 0 0 0,0 1 0 0 0,0-1 0 0 0,-1 0 0 0 0,1 1 0 0 0,0-1 0 0 0,0 1-1 0 0,0 0 1 0 0,4 2 0 0 0,4 3 63 0 0,0 0 0 0 0,-1 0 0 0 0,0 1 0 0 0,17 16-1 0 0,-21-18-74 0 0,0 1 0 0 0,-1 0 0 0 0,10 11-1 0 0,-14-14-18 0 0,1 0-1 0 0,0-1 0 0 0,-1 1 0 0 0,0 0 0 0 0,0 0 0 0 0,0 1 0 0 0,0-1 1 0 0,0 0-1 0 0,-1 0 0 0 0,1 0 0 0 0,-1 7 0 0 0,2-29-103 0 0,0 0 0 0 0,0 1 0 0 0,2-1 1 0 0,0 1-1 0 0,2 0 0 0 0,13-33 0 0 0,-17 48 110 0 0,-1 0 0 0 0,0 0-1 0 0,1 0 1 0 0,0 0 0 0 0,-1 1 0 0 0,1-1 0 0 0,0 1 0 0 0,5-5 0 0 0,-6 6 0 0 0,-1 1 0 0 0,1-1 1 0 0,0 1-1 0 0,0 0 0 0 0,0-1 0 0 0,-1 1 1 0 0,1 0-1 0 0,0-1 0 0 0,0 1 0 0 0,0 0 1 0 0,0 0-1 0 0,0 0 0 0 0,0 0 0 0 0,0 0 0 0 0,-1 0 1 0 0,1 0-1 0 0,0 0 0 0 0,0 0 0 0 0,0 0 1 0 0,0 0-1 0 0,0 1 0 0 0,0-1 0 0 0,-1 0 1 0 0,1 1-1 0 0,0-1 0 0 0,0 1 0 0 0,0-1 0 0 0,-1 1 1 0 0,1-1-1 0 0,0 1 0 0 0,-1-1 0 0 0,1 1 1 0 0,0 0-1 0 0,0 1 0 0 0,16 14-65 0 0,34 25 0 0 0,-43-35-107 0 0,0-1 1 0 0,0 0 0 0 0,1-1-1 0 0,-1 0 1 0 0,1-1-1 0 0,0 1 1 0 0,13 1 0 0 0,-1-1-250 0 0,0-1 0 0 0,0-1 1 0 0,0-1-1 0 0,1 0 0 0 0,-1-2 1 0 0,24-4-1 0 0,-32 3 302 0 0,0 0 0 0 0,0-2-1 0 0,0 1 1 0 0,0-2 0 0 0,-1 1 0 0 0,0-2 0 0 0,0 0-1 0 0,0 0 1 0 0,0-1 0 0 0,19-16 0 0 0,-27 20 165 0 0,0-1 0 0 0,0 0 0 0 0,-1-1 1 0 0,1 1-1 0 0,-1 0 0 0 0,0-1 0 0 0,0 0 0 0 0,-1 0 0 0 0,1 0 0 0 0,-1 0 1 0 0,0 0-1 0 0,1-7 0 0 0,-2 9 16 0 0,0-1 0 0 0,-1 1 0 0 0,0 0 0 0 0,0-1 0 0 0,0 1 0 0 0,0 0 0 0 0,0-1-1 0 0,0 1 1 0 0,-1 0 0 0 0,0-1 0 0 0,0 1 0 0 0,0 0 0 0 0,0 0 0 0 0,0 0 0 0 0,0 0 0 0 0,-1 0 0 0 0,0 0 0 0 0,1 0 0 0 0,-1 0 0 0 0,-5-4 0 0 0,3 2-1 0 0,-1 1 0 0 0,1 0 0 0 0,-1 0 0 0 0,0 1-1 0 0,0 0 1 0 0,0 0 0 0 0,-1 0 0 0 0,1 0 0 0 0,-1 1 0 0 0,1 0 0 0 0,-1 0 0 0 0,0 0 0 0 0,0 1 0 0 0,0 0 0 0 0,0 0 0 0 0,0 0 0 0 0,0 1 0 0 0,0 0-1 0 0,0 0 1 0 0,0 1 0 0 0,0-1 0 0 0,0 1 0 0 0,0 1 0 0 0,0-1 0 0 0,0 1 0 0 0,0 0 0 0 0,1 0 0 0 0,-1 1 0 0 0,1 0 0 0 0,0 0 0 0 0,0 0-1 0 0,0 0 1 0 0,0 1 0 0 0,0 0 0 0 0,0 0 0 0 0,1 0 0 0 0,0 1 0 0 0,0-1 0 0 0,0 1 0 0 0,1 0 0 0 0,0 0 0 0 0,-1 0 0 0 0,2 1 0 0 0,-1-1 0 0 0,1 1-1 0 0,-4 11 1 0 0,5-12-69 0 0,0 1 0 0 0,0-1 0 0 0,0 1 0 0 0,1-1 0 0 0,0 1 0 0 0,0-1 0 0 0,0 1 0 0 0,1-1 0 0 0,0 1 0 0 0,0-1 0 0 0,0 0 0 0 0,4 10 0 0 0,-3-12-97 0 0,-1 0 0 0 0,1-1 0 0 0,-1 1 0 0 0,1-1 0 0 0,0 0 1 0 0,0 0-1 0 0,0 1 0 0 0,0-1 0 0 0,0 0 0 0 0,0 0 0 0 0,0-1 0 0 0,1 1 1 0 0,-1-1-1 0 0,1 1 0 0 0,0-1 0 0 0,-1 0 0 0 0,1 1 0 0 0,0-1 0 0 0,-1-1 1 0 0,1 1-1 0 0,0 0 0 0 0,0-1 0 0 0,0 1 0 0 0,0-1 0 0 0,5 0 1 0 0,-6 0-184 0 0,0 0 0 0 0,0 0 0 0 0,0-1 0 0 0,1 1 0 0 0,-1 0 1 0 0,0-1-1 0 0,0 1 0 0 0,0-1 0 0 0,0 0 0 0 0,0 0 0 0 0,0 0 1 0 0,3-2-1 0 0,-3 2-482 0 0,0-1 1 0 0,0 0-1 0 0,0 0 1 0 0,0 0-1 0 0,0 0 0 0 0,-1 0 1 0 0,3-3-1 0 0,6-16-5442 0 0</inkml:trace>
</inkml:ink>
</file>

<file path=ppt/ink/ink3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48:23.6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99 235 2824 0 0,'0'0'6481'0'0,"13"-6"-5435"0"0,-5 2-882 0 0,93-37 1926 0 0,-85 36-1763 0 0,7-2 148 0 0,0-1 0 0 0,23-12-1 0 0,-40 18-365 0 0,0-1-1 0 0,-1-1 0 0 0,0 1 0 0 0,1-1 0 0 0,-1 0 0 0 0,0 0 0 0 0,-1 0 0 0 0,1-1 0 0 0,-1 0 0 0 0,0 0 0 0 0,0 0 0 0 0,6-11 0 0 0,-9 14-95 0 0,0 1 0 0 0,-1-1 0 0 0,1 0 0 0 0,-1 1 0 0 0,1-1 0 0 0,-1 0 0 0 0,1 1 0 0 0,-1-1-1 0 0,0 0 1 0 0,0 0 0 0 0,0 1 0 0 0,0-1 0 0 0,0 0 0 0 0,0 1 0 0 0,-1-1 0 0 0,1 0-1 0 0,0 0 1 0 0,-1 1 0 0 0,1-1 0 0 0,-1 0 0 0 0,0 1 0 0 0,1-1 0 0 0,-1 1 0 0 0,0-1 0 0 0,0 1-1 0 0,0-1 1 0 0,0 1 0 0 0,-1 0 0 0 0,1 0 0 0 0,0-1 0 0 0,0 1 0 0 0,-1 0 0 0 0,1 0-1 0 0,-1 0 1 0 0,1 0 0 0 0,-1 0 0 0 0,-1 0 0 0 0,-5-3-4 0 0,-1 1 0 0 0,1 0 1 0 0,0 0-1 0 0,-1 1 0 0 0,1 0 0 0 0,-10-1 1 0 0,4 2 2 0 0,0 0 1 0 0,-1 1 0 0 0,1 0 0 0 0,0 1 0 0 0,0 1 0 0 0,0 0 0 0 0,0 1 0 0 0,0 0 0 0 0,0 1 0 0 0,-16 8 0 0 0,20-8-24 0 0,1 0 0 0 0,0 1 1 0 0,0 0-1 0 0,1 1 1 0 0,-1 0-1 0 0,1 0 0 0 0,1 1 1 0 0,-1 0-1 0 0,1 0 0 0 0,0 1 1 0 0,1 0-1 0 0,0 0 0 0 0,0 0 1 0 0,0 1-1 0 0,-4 11 0 0 0,7-14 11 0 0,1-1-1 0 0,0 1 0 0 0,1 0 1 0 0,-1 0-1 0 0,1 1 0 0 0,0-1 0 0 0,0 0 1 0 0,1 0-1 0 0,0 0 0 0 0,1 12 1 0 0,0-14-8 0 0,0 0 0 0 0,0 0 1 0 0,0-1-1 0 0,0 1 1 0 0,1-1-1 0 0,-1 1 1 0 0,1-1-1 0 0,0 0 0 0 0,0 1 1 0 0,0-1-1 0 0,0 0 1 0 0,1 0-1 0 0,-1 0 0 0 0,1-1 1 0 0,0 1-1 0 0,0-1 1 0 0,0 1-1 0 0,6 2 0 0 0,-1 0-92 0 0,1-1-1 0 0,0 0 1 0 0,0-1-1 0 0,0 0 0 0 0,0-1 1 0 0,1 1-1 0 0,-1-2 0 0 0,1 1 1 0 0,-1-2-1 0 0,1 1 0 0 0,0-1 1 0 0,-1 0-1 0 0,1-1 0 0 0,16-4 1 0 0,-12 2-2 0 0,1-1 1 0 0,-1-1-1 0 0,1 0 1 0 0,-2-1-1 0 0,1 0 1 0 0,-1-1-1 0 0,0-1 0 0 0,21-15 1 0 0,-12 4 47 0 0,-6 6 62 0 0,26-18-1 0 0,-37 28-8 0 0,-1 0 1 0 0,1 1 0 0 0,0 0-1 0 0,0-1 1 0 0,1 2-1 0 0,-1-1 1 0 0,0 1 0 0 0,1-1-1 0 0,-1 1 1 0 0,9 0 0 0 0,-11 1-4 0 0,0 0 1 0 0,1 1 0 0 0,-1 0 0 0 0,0-1-1 0 0,0 1 1 0 0,0 0 0 0 0,0 0 0 0 0,0 1 0 0 0,0-1-1 0 0,-1 1 1 0 0,1-1 0 0 0,0 1 0 0 0,-1 0 0 0 0,1 0-1 0 0,-1 0 1 0 0,1 0 0 0 0,-1 0 0 0 0,0 1-1 0 0,0-1 1 0 0,0 1 0 0 0,-1-1 0 0 0,1 1 0 0 0,0 0-1 0 0,-1 0 1 0 0,2 3 0 0 0,0 3 61 0 0,1 0 0 0 0,-2 0 0 0 0,1 0 0 0 0,-1 0 0 0 0,-1 0 0 0 0,0 1 0 0 0,1 13 0 0 0,-2-15 20 0 0,-3 45 422 0 0,3-48-294 0 0,-1 1-1 0 0,-1-1 1 0 0,1 0 0 0 0,-1 0-1 0 0,0 0 1 0 0,0 0 0 0 0,-5 10 773 0 0,7-17-877 0 0,1 0 1 0 0,-1 0 0 0 0,1 0-1 0 0,0 0 1 0 0,0 1-1 0 0,0-1 1 0 0,0 0 0 0 0,0 0-1 0 0,0 1 1 0 0,0-1 0 0 0,0 1-1 0 0,0-1 1 0 0,1 1 0 0 0,-1 0-1 0 0,3-2 1 0 0,4-6-46 0 0,19-21-69 0 0,6-8 9 0 0,-1-1 0 0 0,39-64 0 0 0,-11-21 151 0 0,-60 124-151 0 0,0 0 0 0 0,0 0 1 0 0,1 0-1 0 0,-1 0 0 0 0,0 0 0 0 0,0 1 0 0 0,0-1 0 0 0,0 0 0 0 0,0 0 0 0 0,0 0 0 0 0,0 0 0 0 0,0 0 0 0 0,0 0 0 0 0,0 0 0 0 0,0 0 0 0 0,0 0 0 0 0,1 0 0 0 0,-1 0 0 0 0,0 1 0 0 0,0-1 0 0 0,0 0 0 0 0,0 0 0 0 0,0 0 0 0 0,0 0 0 0 0,0 0 0 0 0,0 0 0 0 0,1 0 0 0 0,-1 0 1 0 0,0 0-1 0 0,0 0 0 0 0,0 0 0 0 0,0 0 0 0 0,0 0 0 0 0,0 0 0 0 0,0 0 0 0 0,1 0 0 0 0,-1 0 0 0 0,0 0 0 0 0,0 0 0 0 0,0 0 0 0 0,0-1 0 0 0,0 1 0 0 0,0 0 0 0 0,0 0 0 0 0,1 0 0 0 0,-1 0 0 0 0,0 0 0 0 0,0 0 0 0 0,0 0 0 0 0,0 0 0 0 0,0 0 0 0 0,0 0 0 0 0,0 0 1 0 0,0-1-1 0 0,0 1 0 0 0,0 0 0 0 0,0 0 0 0 0,0 0 0 0 0,0 0 0 0 0,0 0 0 0 0,0 0 0 0 0,0 0 0 0 0,0 0 0 0 0,0-1 0 0 0,1 1 0 0 0,-1 0 0 0 0,0 0 0 0 0,-1 0 0 0 0,4 9-158 0 0,32 205 564 0 0,-28-160-286 0 0,-6-44-91 0 0,9 80 53 0 0,-9-73-93 0 0,0-1-1 0 0,-2 0 1 0 0,-3 24-1 0 0,4-37-4 0 0,-1 0 1 0 0,0 0-1 0 0,0 0 0 0 0,0 0 0 0 0,-1 0 0 0 0,1 0 0 0 0,-1 0 0 0 0,1-1 0 0 0,-1 1 0 0 0,0 0 0 0 0,0-1 0 0 0,0 0 0 0 0,0 1 0 0 0,-1-1 0 0 0,1 0 0 0 0,0 0 0 0 0,-1 0 0 0 0,0-1 0 0 0,1 1 0 0 0,-1-1 0 0 0,0 1 0 0 0,0-1 0 0 0,0 0 0 0 0,0 0 1 0 0,0 0-1 0 0,0 0 0 0 0,-3 0 0 0 0,-10 1-196 0 0,0-1 0 0 0,0 0 0 0 0,0 0 1 0 0,-18-3-1 0 0,15 1 22 0 0,-26-4-1324 0 0,-83-18 1 0 0,94 16 523 0 0,-46-11-2199 0 0,-32-12-1807 0 0</inkml:trace>
</inkml:ink>
</file>

<file path=ppt/ink/ink3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48:32.8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353 52 264 0 0,'0'0'1809'0'0,"-9"-7"-1803"0"0,-29-22-7 0 0,37 28-5 0 0,-1 0 0 0 0,1 0 0 0 0,-1 0 0 0 0,1 0 0 0 0,-1 0 0 0 0,0 1 0 0 0,1-1 0 0 0,-1 0 0 0 0,0 1 0 0 0,1 0 0 0 0,-1-1 0 0 0,0 1 0 0 0,0 0 0 0 0,0 0 0 0 0,1 0 0 0 0,-1 0 0 0 0,0 0 0 0 0,0 0 0 0 0,1 0 0 0 0,-1 1 0 0 0,0-1 0 0 0,0 1 0 0 0,-2 1 0 0 0,-4 0-50 0 0,-24 7-878 0 0,25-6 1001 0 0,0 0 0 0 0,-16 2 0 0 0,-72 9 1676 0 0,72-12-1730 0 0,13-2 233 0 0,0 1 1 0 0,0 0 0 0 0,-15 4 0 0 0,24-5-117 0 0,1 1-1 0 0,-1-1 0 0 0,1 0 1 0 0,0 0-1 0 0,-1 0 0 0 0,1 0 1 0 0,-1 0-1 0 0,1 0 0 0 0,-1 1 1 0 0,1-1-1 0 0,-1 0 0 0 0,1 0 1 0 0,-1 0-1 0 0,1 0 1 0 0,0-1-1 0 0,-1 1 0 0 0,1 0 1 0 0,-1 0-1 0 0,1 0 0 0 0,-1 0 1 0 0,1 0-1 0 0,-1-1 0 0 0,1 1-32 0 0,0-1 0 0 0,-1 1 0 0 0,1 0-1 0 0,0-1 1 0 0,0 1 0 0 0,0 0 0 0 0,0-1 0 0 0,0 1-1 0 0,0 0 1 0 0,0-1 0 0 0,0 1 0 0 0,0 0-1 0 0,0-1 1 0 0,0 1 0 0 0,0-1 0 0 0,0 1 0 0 0,0 0-1 0 0,0-1 1 0 0,0 1 0 0 0,1 0 0 0 0,-1-1-1 0 0,10-17 1841 0 0,-7 16-1578 0 0,-1-1 0 0 0,1 1 0 0 0,0-1 0 0 0,-1 1 0 0 0,1 0-1 0 0,0 0 1 0 0,0 0 0 0 0,1 1 0 0 0,-1-1 0 0 0,0 1 0 0 0,1 0 0 0 0,-1 0 0 0 0,0 0 0 0 0,1 0 0 0 0,4 0 0 0 0,8-1 263 0 0,-1 1 1 0 0,21 2-1 0 0,-11-1-334 0 0,158 11 963 0 0,-112-5-879 0 0,90 4 266 0 0,236 26 355 0 0,-123 6-607 0 0,-165-34-171 0 0,-3-1-180 0 0,-94-5 163 0 0,-11-1-595 0 0,0-1 1 0 0,0 0-1 0 0,-1 1 0 0 0,1-1 0 0 0,-1 1 0 0 0,1-1 1 0 0,0 1-1 0 0,-1 0 0 0 0,1-1 0 0 0,-1 1 0 0 0,1-1 1 0 0,-1 1-1 0 0,0 0 0 0 0,1-1 0 0 0,-1 2 0 0 0,3 3-824 0 0,7 1-1278 0 0,-6-5-211 0 0,-24-22-7426 0 0</inkml:trace>
</inkml:ink>
</file>

<file path=ppt/ink/ink3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48:33.9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58 180 3860 0 0,'0'0'8973'0'0,"-11"-4"-8393"0"0,-30-16-53 0 0,36 15 420 0 0,9 3-406 0 0,12-1 13 0 0,-13 3-351 0 0,355-54 2281 0 0,482-32-705 0 0,-788 81-1701 0 0,-51 5-69 0 0,-10 0-302 0 0,3 0-5 0 0,-1 0 1 0 0,0 1 0 0 0,1 0-1 0 0,-1 1 1 0 0,1-1-1 0 0,-1 1 1 0 0,-9 5-1 0 0,-1 1-1422 0 0,-21 14 0 0 0,-15 8-6457 0 0,26-18 2424 0 0</inkml:trace>
</inkml:ink>
</file>

<file path=ppt/ink/ink3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48:34.9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1 408 3068 0 0,'0'0'11213'0'0,"15"0"-10552"0"0,222 2 1316 0 0,480-11 255 0 0,-42-1-1344 0 0,402-12 652 0 0,-407-6-1245 0 0,677-15 368 0 0,-103 65-50 0 0,-685-7-514 0 0,-50-12-93 0 0,-359-3 23 0 0,216-17 82 0 0,-356 16-116 0 0,0 0 1 0 0,-1 0 1 0 0,1-1-1 0 0,-1 0 0 0 0,1 0 1 0 0,-1-1-1 0 0,15-6 1 0 0,-23 8-14 0 0,1 0 1 0 0,-1 0-1 0 0,0 1 1 0 0,0-1-1 0 0,0 0 1 0 0,0 0-1 0 0,0 0 1 0 0,0 0-1 0 0,0 0 1 0 0,0 0-1 0 0,-1 0 1 0 0,1 0-1 0 0,0-1 1 0 0,-1 1-1 0 0,1 0 1 0 0,0 0-1 0 0,-1-1 0 0 0,0 1 1 0 0,1-2-1 0 0,-1 0-34 0 0,1 1 0 0 0,-1-1-1 0 0,-1 1 1 0 0,1 0 0 0 0,0-1-1 0 0,0 1 1 0 0,-1-1 0 0 0,0 1-1 0 0,1 0 1 0 0,-2-3 0 0 0,-1-2-113 0 0,-1 0 0 0 0,0 1 1 0 0,1-1-1 0 0,-2 1 0 0 0,1 0 1 0 0,-7-6-1 0 0,-5-3-705 0 0,-1-1-1 0 0,-38-23 1 0 0,-39-18-3665 0 0,87 53 4087 0 0,-42-24-4133 0 0,-26-9-2143 0 0</inkml:trace>
</inkml:ink>
</file>

<file path=ppt/ink/ink3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48:37.1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2280 2360 0 0,'0'0'5444'0'0,"5"2"-4958"0"0,1 0-194 0 0,-1-1 1 0 0,1 1-1 0 0,0-1 1 0 0,-1 0-1 0 0,1 0 0 0 0,0 0 1 0 0,0-1-1 0 0,0 0 1 0 0,0 0-1 0 0,-1-1 0 0 0,1 1 1 0 0,8-3-1 0 0,7-6-19 0 0,0 0 1 0 0,-1-1-1 0 0,0-1 1 0 0,-1-1-1 0 0,0 0 0 0 0,-1-2 1 0 0,0 0-1 0 0,27-29 0 0 0,-8 2 77 0 0,-1-1 0 0 0,-3-1 0 0 0,-1-2 0 0 0,40-76 0 0 0,-57 89-326 0 0,-2-1-1 0 0,13-43 0 0 0,9-71 68 0 0,-23 82-106 0 0,5-123 1 0 0,-17-67-34 0 0,-1 113 29 0 0,2 99 11 0 0,3-1 0 0 0,1 0 0 0 0,2 1 0 0 0,19-63 0 0 0,-13 70-31 0 0,31-67-1 0 0,28-30-60 0 0,46-42 43 0 0,-80 122 56 0 0,-30 42 32 0 0,0 0 1 0 0,2 0-1 0 0,-1 1 1 0 0,1 0 0 0 0,0 1-1 0 0,1 0 1 0 0,0 1-1 0 0,1 0 1 0 0,0 1-1 0 0,0 0 1 0 0,0 1 0 0 0,1 0-1 0 0,0 1 1 0 0,0 0-1 0 0,1 1 1 0 0,-1 1-1 0 0,19-3 1 0 0,-19 4 2 0 0,7 0-20 0 0,24-1-1 0 0,-38 3 0 0 0,0 1-1 0 0,-1-1 1 0 0,1 1-1 0 0,0 0 1 0 0,-1 0-1 0 0,1 0 1 0 0,-1 1-1 0 0,10 5 1 0 0,-5-2 30 0 0,-1 1 1 0 0,1 1-1 0 0,-2-1 0 0 0,1 1 1 0 0,8 10-1 0 0,35 45 319 0 0,-30-36-265 0 0,64 87 438 0 0,41 47-36 0 0,-93-125-420 0 0,16 20 164 0 0,98 80 0 0 0,8-4-98 0 0,-78-62-47 0 0,-52-49-44 0 0,0-1 0 0 0,58 30 0 0 0,65 21 107 0 0,-130-61-158 0 0,497 180 297 0 0,-438-170-296 0 0,152 17 0 0 0,14-14 134 0 0,24 4-65 0 0,284 49 839 0 0,-186-13-419 0 0,-151-16-451 0 0,-8-1 18 0 0,467 61 230 0 0,-219-37-206 0 0,-74 2 347 0 0,28 6-162 0 0,-356-68-220 0 0,-10-2-145 0 0,87 6-1 0 0,-131-14-666 0 0,1 0 692 0 0,0 0 1 0 0,-1 1-1 0 0,1-1 0 0 0,0 1 0 0 0,-1-1 1 0 0,1 1-1 0 0,-1-1 0 0 0,1 1 1 0 0,-1 0-1 0 0,1-1 0 0 0,-1 1 0 0 0,1-1 1 0 0,-1 1-1 0 0,1 0 0 0 0,-1 0 0 0 0,0-1 1 0 0,0 1-1 0 0,-17-7-526 0 0,13 6 248 0 0,-50-19-2247 0 0,-25-9-4218 0 0,24 1 1192 0 0</inkml:trace>
</inkml:ink>
</file>

<file path=ppt/ink/ink3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48:38.0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69 313 4104 0 0,'0'0'6056'0'0,"-3"16"-5213"0"0,-2 5-507 0 0,-11 80 1155 0 0,13-66-1077 0 0,1 0 1 0 0,2 0-1 0 0,1 1 1 0 0,10 55-1 0 0,-11-90-397 0 0,0-1-1 0 0,0 0 1 0 0,0 0-1 0 0,0 0 1 0 0,0 0-1 0 0,0 0 1 0 0,0 0-1 0 0,0 0 1 0 0,0 0-1 0 0,0 0 1 0 0,0 1-1 0 0,0-1 1 0 0,0 0-1 0 0,0 0 1 0 0,1 0 0 0 0,-1 0-1 0 0,0 0 1 0 0,0 0-1 0 0,0 1 1 0 0,0-1-1 0 0,0 0 1 0 0,0 0-1 0 0,0 0 1 0 0,-1 0-1 0 0,1 0 1 0 0,0 0-1 0 0,0 0 1 0 0,0 1-1 0 0,0-1 1 0 0,0 0-1 0 0,0 0 1 0 0,0 0 0 0 0,0 0-1 0 0,0 0 1 0 0,0 0-1 0 0,0 0 1 0 0,0 0-1 0 0,0 1 1 0 0,0-1-1 0 0,0 0 1 0 0,-1 0-1 0 0,1 0 1 0 0,0 0-1 0 0,0 0 1 0 0,0 0-1 0 0,0 0 1 0 0,0 0 0 0 0,-5-5 232 0 0,-6-12-185 0 0,5 2-61 0 0,0 0-1 0 0,1 0 1 0 0,0-1-1 0 0,1 0 1 0 0,1 1-1 0 0,-1-19 1 0 0,2 10-48 0 0,2-1 1 0 0,1 1-1 0 0,5-35 1 0 0,7-4-154 0 0,2 1 0 0 0,26-68 0 0 0,-35 112 189 0 0,20-50-7 0 0,-23 62 15 0 0,0-1 1 0 0,0 1-1 0 0,1 0 0 0 0,0 0 1 0 0,0 1-1 0 0,1-1 1 0 0,8-8-1 0 0,-11 13-6 0 0,0 0 0 0 0,-1-1 0 0 0,1 1 0 0 0,0 0 0 0 0,0 0 0 0 0,0 1-1 0 0,0-1 1 0 0,0 0 0 0 0,0 1 0 0 0,4-1 0 0 0,-5 0 4 0 0,0 1-1 0 0,-1 0 1 0 0,1 0 0 0 0,0 0 0 0 0,0 0 0 0 0,-1 0-1 0 0,1 0 1 0 0,0 0 0 0 0,-1 0 0 0 0,1 1-1 0 0,0-1 1 0 0,-1 0 0 0 0,1 0 0 0 0,0 1-1 0 0,-1-1 1 0 0,1 0 0 0 0,0 1 0 0 0,-1-1 0 0 0,1 0-1 0 0,-1 1 1 0 0,1-1 0 0 0,-1 1 0 0 0,1-1-1 0 0,-1 1 1 0 0,1-1 0 0 0,-1 1 0 0 0,0 0-1 0 0,1-1 1 0 0,-1 1 0 0 0,1-1 0 0 0,-1 1 0 0 0,0 0-1 0 0,0-1 1 0 0,0 1 0 0 0,1 0 0 0 0,-1 0-1 0 0,1 9 19 0 0,0-1 0 0 0,-1 1 0 0 0,0-1 0 0 0,-1 1 0 0 0,0-1-1 0 0,0 1 1 0 0,-3 10 0 0 0,-24 66 260 0 0,16-51-200 0 0,-16 63 369 0 0,25-85-316 0 0,1 0 0 0 0,1 0 0 0 0,0-1 0 0 0,1 1 0 0 0,2 25 0 0 0,-1-31-46 0 0,1 0 1 0 0,0 0 0 0 0,1 0 0 0 0,-1-1 0 0 0,1 1 0 0 0,1-1 0 0 0,-1 1 0 0 0,1-1 0 0 0,0 0 0 0 0,1 0 0 0 0,-1-1 0 0 0,1 0 0 0 0,0 1 0 0 0,9 6 0 0 0,3 1 38 0 0,0-1 1 0 0,1-1 0 0 0,32 17-1 0 0,-42-25-288 0 0,0 1 1 0 0,0-1-1 0 0,0-1 0 0 0,0 1 0 0 0,0-1 0 0 0,1-1 0 0 0,-1 1 0 0 0,13-1 0 0 0,-20-1-1 0 0,-1 0 0 0 0,1 0-1 0 0,-1-1 1 0 0,1 1 0 0 0,-1 0-1 0 0,1 0 1 0 0,-1-1 0 0 0,1 1-1 0 0,-1 0 1 0 0,1-1 0 0 0,-1 1-1 0 0,1-1 1 0 0,-1 1 0 0 0,1 0-1 0 0,-1-1 1 0 0,0 1 0 0 0,1-1-1 0 0,-1 1 1 0 0,0-1 0 0 0,1 0-1 0 0,-1 1 1 0 0,0-1 0 0 0,0 1-1 0 0,0-1 1 0 0,0 1 0 0 0,1-1-1 0 0,-1-1 1 0 0,3-19-4189 0 0,-3 17 3181 0 0,2-10-2488 0 0,2-8 638 0 0</inkml:trace>
</inkml:ink>
</file>

<file path=ppt/ink/ink3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48:38.2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2996 0 0,'0'0'10410'0'0,"13"5"-9449"0"0,39 18-211 0 0,-50-21-716 0 0,0-1-1 0 0,-1 0 0 0 0,1 0 0 0 0,-1 1 0 0 0,1-1 1 0 0,-1 1-1 0 0,0-1 0 0 0,1 1 0 0 0,-1 0 0 0 0,0 0 0 0 0,0-1 1 0 0,0 1-1 0 0,0 0 0 0 0,0 0 0 0 0,-1 0 0 0 0,1 0 1 0 0,-1 0-1 0 0,1 0 0 0 0,-1 0 0 0 0,0 0 0 0 0,0 0 0 0 0,1 0 1 0 0,-1 0-1 0 0,-1 2 0 0 0,2 5-11 0 0,1 17-41 0 0,4 24-256 0 0,-5-45-204 0 0,0 0-1 0 0,1 0 1 0 0,-1-1 0 0 0,1 1-1 0 0,0-1 1 0 0,0 1 0 0 0,5 6-1 0 0,-7-10 305 0 0,1 0-154 0 0,-1-1 0 0 0,1 1 1 0 0,-1 0-1 0 0,1 0 1 0 0,0 0-1 0 0,0-1 1 0 0,-1 1-1 0 0,1 0 1 0 0,0-1-1 0 0,0 1 1 0 0,0 0-1 0 0,0-1 1 0 0,0 1-1 0 0,1 0 1 0 0,9-1-4117 0 0</inkml:trace>
</inkml:ink>
</file>

<file path=ppt/ink/ink3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48:38.5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214 80 6413 0 0,'0'0'5533'0'0,"-10"-12"-4537"0"0,-34-39-205 0 0,43 50-749 0 0,0-1 1 0 0,-1 1-1 0 0,1 0 0 0 0,-1-1 0 0 0,1 1 0 0 0,-1 0 1 0 0,0 0-1 0 0,0 0 0 0 0,1 0 0 0 0,-1 0 0 0 0,0 0 1 0 0,0 0-1 0 0,0 1 0 0 0,0-1 0 0 0,0 1 0 0 0,0 0 1 0 0,0-1-1 0 0,0 1 0 0 0,0 0 0 0 0,0 0 0 0 0,0 0 0 0 0,-4 1 1 0 0,-1-1 95 0 0,0 1-5 0 0,-1 0 0 0 0,0 1 0 0 0,1-1 0 0 0,-1 1 1 0 0,1 1-1 0 0,-1-1 0 0 0,-13 8 0 0 0,18-8-102 0 0,1-1 1 0 0,-1 1 0 0 0,0 0-1 0 0,1 0 1 0 0,-1 0 0 0 0,1 1-1 0 0,0-1 1 0 0,0 1-1 0 0,-3 3 1 0 0,4-4-28 0 0,0 0 0 0 0,0 0 0 0 0,0-1 0 0 0,1 1 0 0 0,-1 0 0 0 0,1 0 0 0 0,-1 0 0 0 0,1 0 0 0 0,0 0 0 0 0,-1-1 0 0 0,1 1-1 0 0,0 0 1 0 0,0 0 0 0 0,1 0 0 0 0,-1 0 0 0 0,0 0 0 0 0,1 2 0 0 0,1-1 1 0 0,-1 0-1 0 0,0 0 1 0 0,1-1-1 0 0,-1 1 1 0 0,1 0-1 0 0,0-1 1 0 0,0 0 0 0 0,0 1-1 0 0,0-1 1 0 0,0 0-1 0 0,1 0 1 0 0,2 2-1 0 0,36 21 12 0 0,-25-16-1 0 0,-2 0 25 0 0,9 4-30 0 0,29 23-1 0 0,-47-31 10 0 0,1 0 1 0 0,-1 0-1 0 0,0 0 0 0 0,0 0 0 0 0,0 1 0 0 0,-1 0 0 0 0,0 0 0 0 0,0 0 0 0 0,6 14 0 0 0,-9-18 3 0 0,0 0-1 0 0,0 0 0 0 0,0 1 0 0 0,-1-1 1 0 0,1 1-1 0 0,-1-1 0 0 0,1 1 1 0 0,-1-1-1 0 0,0 1 0 0 0,0-1 1 0 0,0 1-1 0 0,0-1 0 0 0,0 1 1 0 0,-1-1-1 0 0,1 1 0 0 0,-1-1 1 0 0,0 0-1 0 0,0 1 0 0 0,0-1 0 0 0,0 0 1 0 0,0 1-1 0 0,0-1 0 0 0,0 0 1 0 0,-1 0-1 0 0,1 0 0 0 0,-1 0 1 0 0,0 0-1 0 0,1 0 0 0 0,-1-1 1 0 0,0 1-1 0 0,-4 2 0 0 0,0-1-77 0 0,0 0-1 0 0,0 0 1 0 0,0 0 0 0 0,0-1-1 0 0,0 0 1 0 0,-1 0-1 0 0,1-1 1 0 0,-1 0-1 0 0,1 0 1 0 0,-13 0 0 0 0,17-1-58 0 0,1 0 1 0 0,-1 0-1 0 0,1-1 1 0 0,0 1-1 0 0,-1 0 1 0 0,1 0-1 0 0,-1-1 1 0 0,1 1-1 0 0,0-1 1 0 0,-1 1 0 0 0,1-1-1 0 0,0 0 1 0 0,0 1-1 0 0,-1-1 1 0 0,1 0-1 0 0,0 0 1 0 0,0 0-1 0 0,0 0 1 0 0,0 0-1 0 0,0 0 1 0 0,0 0-1 0 0,0 0 1 0 0,0-1 0 0 0,1 1-1 0 0,-1 0 1 0 0,0 0-1 0 0,1-1 1 0 0,-1 1-1 0 0,1 0 1 0 0,-1-3-1 0 0,0-2-718 0 0,0 1-1 0 0,0 0 1 0 0,1 0-1 0 0,0-1 1 0 0,0 1-1 0 0,0 0 1 0 0,1-1-1 0 0,1-4 1 0 0,5-20-4082 0 0</inkml:trace>
</inkml:ink>
</file>

<file path=ppt/ink/ink3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48:38.8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7657 0 0,'0'0'9299'0'0,"13"16"-8855"0"0,41 55-129 0 0,-52-67-294 0 0,1 1 0 0 0,-1-1 0 0 0,0 0 1 0 0,0 1-1 0 0,0-1 0 0 0,0 1 0 0 0,-1-1 0 0 0,0 1 1 0 0,0 0-1 0 0,0 0 0 0 0,0-1 0 0 0,-1 10 0 0 0,1 0 10 0 0,4 45-360 0 0,17 81 0 0 0,-13-117-444 0 0,-9-23 735 0 0,0 1-1 0 0,0-1 1 0 0,1 1 0 0 0,-1-1 0 0 0,0 0 0 0 0,0 1 0 0 0,1-1 0 0 0,-1 0-1 0 0,0 1 1 0 0,1-1 0 0 0,-1 0 0 0 0,0 0 0 0 0,1 1 0 0 0,-1-1-1 0 0,1 0 1 0 0,-1 0 0 0 0,0 0 0 0 0,1 1 0 0 0,0-1 0 0 0,-1 0 8 0 0,1 0-1 0 0,-1 0 1 0 0,1-1 0 0 0,-1 1 0 0 0,1 0 0 0 0,-1 0 0 0 0,0 0 0 0 0,1-1 0 0 0,-1 1 0 0 0,1 0-1 0 0,-1-1 1 0 0,0 1 0 0 0,1 0 0 0 0,-1-1 0 0 0,0 1 0 0 0,1 0 0 0 0,-1-1 0 0 0,0 1 0 0 0,0-1-1 0 0,1 1 1 0 0,-1-1 0 0 0,0 1 0 0 0,0-1 0 0 0,11-24-404 0 0,-1-1 0 0 0,6-30 0 0 0,14-34 2122 0 0,-30 90-1657 0 0,0-1 0 0 0,0 1 0 0 0,0 0 0 0 0,0-1 0 0 0,0 1 0 0 0,0 0 0 0 0,0-1 0 0 0,0 1 0 0 0,0 0 0 0 0,1-1 0 0 0,-1 1 1 0 0,0 0-1 0 0,0 0 0 0 0,0-1 0 0 0,1 1 0 0 0,-1 0 0 0 0,0-1 0 0 0,0 1 0 0 0,1 0 0 0 0,-1 0 0 0 0,0 0 0 0 0,0-1 0 0 0,1 1 0 0 0,-1 0 0 0 0,0 0 0 0 0,1 0 0 0 0,-1 0 0 0 0,0 0 0 0 0,1 0 0 0 0,-1 0 0 0 0,0-1 0 0 0,1 1 0 0 0,-1 0 0 0 0,0 0 0 0 0,1 0 0 0 0,-1 0 0 0 0,0 0 0 0 0,1 0 0 0 0,-1 1 1 0 0,0-1-1 0 0,1 0 0 0 0,-1 0 0 0 0,0 0 0 0 0,1 0 0 0 0,-1 0 0 0 0,0 0 0 0 0,1 1 0 0 0,-1-1 0 0 0,0 0 0 0 0,0 0 0 0 0,1 0 0 0 0,-1 1 0 0 0,0-1 0 0 0,0 0 0 0 0,1 0 0 0 0,-1 1 0 0 0,13 18 330 0 0,-11-15-235 0 0,42 82 468 0 0,-30-55-1894 0 0,2-1 0 0 0,25 38 0 0 0,-40-67 934 0 0,5 5-1598 0 0,0-7-2757 0 0,0-3 104 0 0</inkml:trace>
</inkml:ink>
</file>

<file path=ppt/ink/ink3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48:39.1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8625 0 0,'0'0'7496'0'0,"3"13"-6715"0"0,14 85 251 0 0,-5-46-686 0 0,28 77-1 0 0,0-4-2397 0 0,-36-101 118 0 0,-4-8-3226 0 0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40:21.3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35 10317 0 0,'0'0'8592'0'0,"13"-7"-7257"0"0,-3 1-1085 0 0,0 0 0 0 0,0 1 0 0 0,16-5 1 0 0,-25 10-217 0 0,1-1 0 0 0,-1 1 0 0 0,1 0 0 0 0,-1 0-1 0 0,1 0 1 0 0,-1 0 0 0 0,1 0 0 0 0,-1 1 0 0 0,1-1 0 0 0,-1 0 0 0 0,0 1 0 0 0,1-1 0 0 0,-1 0 0 0 0,0 1 0 0 0,1 0 0 0 0,-1-1 0 0 0,0 1 0 0 0,1 0 0 0 0,-1 0 0 0 0,1 1 0 0 0,2 1 75 0 0,-1 1-1 0 0,1 0 1 0 0,-1 0-1 0 0,3 5 0 0 0,0-1 69 0 0,9 14-183 0 0,0 0-1 0 0,-2 1 0 0 0,0 0 0 0 0,-2 1 0 0 0,-1 0 0 0 0,-1 1 0 0 0,-1 1 1 0 0,-1-1-1 0 0,-1 1 0 0 0,-1 0 0 0 0,-1 0 0 0 0,-2 1 0 0 0,-1 26 0 0 0,-1-43-339 0 0,-1 0-1 0 0,0-1 1 0 0,-1 1 0 0 0,0-1-1 0 0,-1 1 1 0 0,0-1-1 0 0,-1 0 1 0 0,1 0-1 0 0,-2-1 1 0 0,1 1-1 0 0,-7 8 1 0 0,6-10-464 0 0,1-1 0 0 0,-1 0 0 0 0,-1 0 1 0 0,1 0-1 0 0,-1-1 0 0 0,0 1 0 0 0,0-1 0 0 0,-1-1 0 0 0,0 1 0 0 0,1-1 1 0 0,-1-1-1 0 0,-1 1 0 0 0,-12 4 0 0 0,18-8 799 0 0,1 1 0 0 0,0-1-1 0 0,-1 1 1 0 0,1-1 0 0 0,-1 0 0 0 0,1 1 0 0 0,0-1 0 0 0,-1 0-1 0 0,1 0 1 0 0,-1 0 0 0 0,1 0 0 0 0,-1 0 0 0 0,1 0-1 0 0,0-1 1 0 0,-1 1 0 0 0,1 0 0 0 0,-1-1 0 0 0,1 1 0 0 0,0-1-1 0 0,0 0 1 0 0,-1 1 0 0 0,1-1 0 0 0,0 0 0 0 0,0 0-1 0 0,-1 1 1 0 0,-1-3 0 0 0,2 1 311 0 0,0 0 1 0 0,0-1-1 0 0,0 1 0 0 0,1 0 0 0 0,-1 0 0 0 0,0-1 1 0 0,1 1-1 0 0,0 0 0 0 0,-1-1 0 0 0,1 1 1 0 0,0-1-1 0 0,0 1 0 0 0,0 0 0 0 0,1-1 0 0 0,0-2 1 0 0,0 0 38 0 0,0 0 1 0 0,1 1-1 0 0,-1-1 0 0 0,1 0 1 0 0,0 1-1 0 0,1-1 1 0 0,-1 1-1 0 0,1 0 0 0 0,0 0 1 0 0,0 0-1 0 0,0 0 1 0 0,0 1-1 0 0,1-1 0 0 0,0 1 1 0 0,-1 0-1 0 0,1 0 1 0 0,8-4-1 0 0,3-2 344 0 0,1 0-1 0 0,0 2 1 0 0,27-10-1 0 0,194-48 737 0 0,-179 51-1550 0 0,-41 10-122 0 0,-8 1-563 0 0,0 1 1 0 0,0 0-1 0 0,17-1 1 0 0,-42 13-6353 0 0,5-3 2625 0 0</inkml:trace>
</inkml:ink>
</file>

<file path=ppt/ink/ink3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48:39.4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0 132 7949 0 0,'0'0'5652'0'0,"78"-79"-4724"0"0,-57 67-400 0 0,0 0-340 0 0,-1 5-188 0 0,-1-2-12 0 0,-2 6-176 0 0,-1-2-328 0 0,1 3-296 0 0,0 0-324 0 0,1 2-328 0 0,-2 0-552 0 0,-2 0-1296 0 0,9 0-2317 0 0</inkml:trace>
</inkml:ink>
</file>

<file path=ppt/ink/ink3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48:39.7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306 216 5184 0 0,'0'0'5319'0'0,"-5"-13"-4212"0"0,-21-40 111 0 0,24 50-1129 0 0,0 0-1 0 0,0 1 1 0 0,0-1 0 0 0,-1 1-1 0 0,1 0 1 0 0,-1 0 0 0 0,0 0 0 0 0,0 0-1 0 0,1 0 1 0 0,-1 0 0 0 0,0 1-1 0 0,0-1 1 0 0,-1 1 0 0 0,1 0 0 0 0,0 0-1 0 0,0 0 1 0 0,-1 0 0 0 0,1 1-1 0 0,0-1 1 0 0,-1 1 0 0 0,1 0 0 0 0,-4 0-1 0 0,-1 0 38 0 0,-5-1 26 0 0,0 1-1 0 0,1 0 1 0 0,-1 1-1 0 0,0 1 1 0 0,0 0 0 0 0,-14 4-1 0 0,22-4-101 0 0,-1-1-1 0 0,0 1 1 0 0,0 1-1 0 0,1-1 1 0 0,0 1-1 0 0,-1 0 1 0 0,1 0-1 0 0,0 1 1 0 0,0-1-1 0 0,1 1 1 0 0,-1 0-1 0 0,1 1 1 0 0,0-1 0 0 0,0 1-1 0 0,-4 6 1 0 0,6-9-42 0 0,1 1 0 0 0,0 0 0 0 0,0 0 1 0 0,0 0-1 0 0,0 0 0 0 0,0 0 0 0 0,1 0 1 0 0,-1 0-1 0 0,1 1 0 0 0,0-1 0 0 0,0 0 1 0 0,0 0-1 0 0,0 0 0 0 0,0 0 0 0 0,1 1 1 0 0,0-1-1 0 0,-1 0 0 0 0,1 0 0 0 0,0 0 1 0 0,1 0-1 0 0,-1-1 0 0 0,0 1 1 0 0,4 5-1 0 0,3 4-4 0 0,1 0 1 0 0,0-1-1 0 0,21 19 1 0 0,-19-19 13 0 0,20 18-6 0 0,-11-10-6 0 0,34 39-1 0 0,-49-52 41 0 0,-1 0 0 0 0,0 0-1 0 0,0 1 1 0 0,-1-1 0 0 0,1 1 0 0 0,-1-1-1 0 0,-1 1 1 0 0,1 0 0 0 0,-1 0 0 0 0,-1 1 0 0 0,3 13-1 0 0,-4-19-21 0 0,0-1 0 0 0,0 1 0 0 0,-1-1 0 0 0,1 1 0 0 0,0-1 0 0 0,0 1 0 0 0,-1-1 0 0 0,1 1 0 0 0,-1-1 0 0 0,1 0 0 0 0,-1 1 0 0 0,0-1 0 0 0,1 0 0 0 0,-1 1 0 0 0,0-1 0 0 0,0 0 0 0 0,0 0-1 0 0,-1 1 1 0 0,-1 1 24 0 0,1-2 0 0 0,-1 1 0 0 0,1 0-1 0 0,-1 0 1 0 0,0-1 0 0 0,1 1-1 0 0,-1-1 1 0 0,-4 1 0 0 0,-4 1 6 0 0,0 0 0 0 0,-1-1 0 0 0,-17 0 0 0 0,24-1-180 0 0,1-1-1 0 0,0 0 1 0 0,0 0-1 0 0,0 0 1 0 0,0 0-1 0 0,0-1 1 0 0,0 0 0 0 0,-5-1-1 0 0,8 2 31 0 0,1-1 0 0 0,-1 1 1 0 0,0-1-1 0 0,0 1 0 0 0,1-1 0 0 0,-1 1 0 0 0,0-1 0 0 0,0 1 0 0 0,1-1 1 0 0,-1 0-1 0 0,1 1 0 0 0,-1-1 0 0 0,1 0 0 0 0,-1 0 0 0 0,1 1 0 0 0,-1-3 1 0 0,0 2-102 0 0,1-1 1 0 0,0 0 0 0 0,-1 1-1 0 0,1-1 1 0 0,0 1 0 0 0,0-1 0 0 0,0 0-1 0 0,0 1 1 0 0,1-1 0 0 0,-1 0-1 0 0,0 1 1 0 0,1-3 0 0 0,1 0-697 0 0,-1 1 0 0 0,1-1-1 0 0,0 0 1 0 0,0 1 0 0 0,5-7 0 0 0,9-12-3436 0 0</inkml:trace>
  <inkml:trace contextRef="#ctx0" brushRef="#br0" timeOffset="1">523 0 7869 0 0,'0'0'9449'0'0,"7"16"-8758"0"0,23 54-160 0 0,-29-66-493 0 0,1 0 0 0 0,-1 1 0 0 0,-1-1 0 0 0,1 0-1 0 0,-1 0 1 0 0,1 1 0 0 0,-1-1 0 0 0,0 1 0 0 0,-1-1 0 0 0,1 0-1 0 0,-1 1 1 0 0,0-1 0 0 0,-2 7 0 0 0,-1 4 42 0 0,-11 73 113 0 0,-14 56-1190 0 0,27-136 480 0 0,-1 1-1 0 0,2 0 1 0 0,-1 0-1 0 0,1 0 0 0 0,0 0 1 0 0,1 12-1 0 0,0-21 397 0 0,0 1 1 0 0,0 0-1 0 0,0-1 0 0 0,0 1 0 0 0,1-1 0 0 0,-1 1 0 0 0,0 0 0 0 0,0-1 0 0 0,1 1 1 0 0,-1-1-1 0 0,0 1 0 0 0,1-1 0 0 0,-1 1 0 0 0,0-1 0 0 0,1 1 0 0 0,-1-1 0 0 0,1 1 1 0 0,-1-1-1 0 0,1 1 0 0 0,-1-1 0 0 0,1 0 0 0 0,-1 1 0 0 0,1-1 0 0 0,0 0 0 0 0,0 1 0 0 0,16 1-3289 0 0,-16-2 3204 0 0,14 0-3730 0 0</inkml:trace>
</inkml:ink>
</file>

<file path=ppt/ink/ink3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48:40.2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57 15 5853 0 0,'0'0'11266'0'0,"-8"8"-10997"0"0,5-5-248 0 0,-1 1 6 0 0,0 0 0 0 0,0 1-1 0 0,0-1 1 0 0,0 1 0 0 0,0 0-1 0 0,1 0 1 0 0,0 1 0 0 0,0-1-1 0 0,1 1 1 0 0,-1-1-1 0 0,1 1 1 0 0,1 0 0 0 0,-2 6-1 0 0,2-7-21 0 0,1 1 0 0 0,-1-1 0 0 0,1 1 0 0 0,1 0-1 0 0,-1-1 1 0 0,1 1 0 0 0,0-1 0 0 0,0 0 0 0 0,1 1 0 0 0,0-1-1 0 0,3 8 1 0 0,-3-9-10 0 0,1 0 1 0 0,0 0-1 0 0,0 0 0 0 0,0 0 0 0 0,0-1 1 0 0,0 1-1 0 0,1-1 0 0 0,0 0 0 0 0,0 0 1 0 0,-1 0-1 0 0,2-1 0 0 0,-1 1 0 0 0,7 2 1 0 0,0-1-125 0 0,0 0 0 0 0,0 0 1 0 0,0-1-1 0 0,1-1 0 0 0,-1 0 1 0 0,19 0-1 0 0,-11-1-277 0 0,0-2 0 0 0,0 0 0 0 0,24-5 0 0 0,-32 4-12 0 0,0 0 0 0 0,0-1 0 0 0,-1-1 0 0 0,1 1 0 0 0,-1-2 1 0 0,0 1-1 0 0,0-1 0 0 0,-1-1 0 0 0,1 0 0 0 0,-1 0 0 0 0,0-1 1 0 0,-1 0-1 0 0,9-10 0 0 0,-14 13 313 0 0,0 1 0 0 0,-1-1 0 0 0,0 0 0 0 0,0 0 0 0 0,0 0 0 0 0,0 0-1 0 0,0-1 1 0 0,-1 1 0 0 0,0 0 0 0 0,0-1 0 0 0,0 1 0 0 0,-1-1 0 0 0,1 1 0 0 0,-1-1 0 0 0,0 1 0 0 0,0-1 0 0 0,-1 1 0 0 0,1-1 0 0 0,-1 1 0 0 0,0-1 0 0 0,-2-4 0 0 0,2 6 151 0 0,0-1 1 0 0,0 1-1 0 0,-1-1 1 0 0,0 1-1 0 0,0-1 1 0 0,1 1-1 0 0,-2 0 1 0 0,1 0-1 0 0,0 0 1 0 0,-1 0-1 0 0,1 1 1 0 0,-1-1 0 0 0,0 1-1 0 0,0-1 1 0 0,0 1-1 0 0,0 0 1 0 0,0 0-1 0 0,-1 0 1 0 0,1 1-1 0 0,-1-1 1 0 0,1 1-1 0 0,-1 0 1 0 0,1 0-1 0 0,-1 0 1 0 0,-6-1-1 0 0,6 2 142 0 0,-1 0 0 0 0,0 0 0 0 0,1 0 0 0 0,-1 0 0 0 0,1 1 0 0 0,-1-1-1 0 0,1 1 1 0 0,-1 0 0 0 0,1 1 0 0 0,-1-1 0 0 0,1 1 0 0 0,0 0 0 0 0,0 0 0 0 0,0 0-1 0 0,0 1 1 0 0,0-1 0 0 0,0 1 0 0 0,1 0 0 0 0,-1 0 0 0 0,1 0 0 0 0,0 0-1 0 0,0 1 1 0 0,0-1 0 0 0,1 1 0 0 0,-1 0 0 0 0,1 0 0 0 0,-1 0 0 0 0,1 0-1 0 0,1 0 1 0 0,-1 1 0 0 0,1-1 0 0 0,-1 1 0 0 0,1-1 0 0 0,-1 9 0 0 0,2-7-172 0 0,0 0 0 0 0,0 0 1 0 0,1 0-1 0 0,-1 0 0 0 0,1 0 0 0 0,1 0 1 0 0,-1 0-1 0 0,1 0 0 0 0,0-1 0 0 0,0 1 1 0 0,0-1-1 0 0,1 1 0 0 0,0-1 0 0 0,0 0 1 0 0,1 0-1 0 0,-1 0 0 0 0,1 0 1 0 0,0-1-1 0 0,0 0 0 0 0,1 0 0 0 0,-1 0 1 0 0,1 0-1 0 0,0 0 0 0 0,5 2 0 0 0,0-1-397 0 0,-1 0-1 0 0,1 0 1 0 0,1-1-1 0 0,-1-1 1 0 0,0 0-1 0 0,1 0 0 0 0,11 1 1 0 0,-3-2-2214 0 0,27 0 0 0 0,-23-2-1358 0 0</inkml:trace>
</inkml:ink>
</file>

<file path=ppt/ink/ink3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48:40.6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 41 4000 0 0,'0'0'9563'0'0,"-4"-7"-9118"0"0,-11-20-132 0 0,11 20 287 0 0,7 24 532 0 0,1-8-962 0 0,0 1-1 0 0,-1 0 1 0 0,-1 0 0 0 0,3 15 0 0 0,0 3 82 0 0,-5-28-252 0 0,1 5 36 0 0,0 1 0 0 0,1-1-1 0 0,-1 0 1 0 0,1 0 0 0 0,0 0-1 0 0,5 9 1 0 0,-6-13-24 0 0,0 0-1 0 0,0 0 0 0 0,1 1 0 0 0,-1-1 1 0 0,0 0-1 0 0,1 0 0 0 0,-1 0 1 0 0,1 0-1 0 0,-1 0 0 0 0,1-1 0 0 0,-1 1 1 0 0,1 0-1 0 0,-1-1 0 0 0,1 1 0 0 0,0-1 1 0 0,-1 0-1 0 0,1 1 0 0 0,0-1 1 0 0,-1 0-1 0 0,1 0 0 0 0,0 0 0 0 0,0 0 1 0 0,-1 0-1 0 0,1-1 0 0 0,3 0 1 0 0,1 0-9 0 0,0-1 0 0 0,0 0 0 0 0,0 0 0 0 0,0-1 0 0 0,0 0 1 0 0,0 0-1 0 0,-1 0 0 0 0,8-6 0 0 0,40-38-104 0 0,-26 22 10 0 0,-23 22 153 0 0,5-4-295 0 0,-9 7 229 0 0,0 0 0 0 0,0 0 0 0 0,1 0-1 0 0,-1 0 1 0 0,0 0 0 0 0,0 0 0 0 0,0 0 0 0 0,0 0 0 0 0,1 0-1 0 0,-1 0 1 0 0,0 0 0 0 0,0 0 0 0 0,0 0 0 0 0,0 0-1 0 0,1 0 1 0 0,-1 0 0 0 0,0 0 0 0 0,0 0 0 0 0,0 1 0 0 0,0-1-1 0 0,0 0 1 0 0,1 0 0 0 0,-1 0 0 0 0,0 0 0 0 0,0 0 0 0 0,0 0-1 0 0,0 1 1 0 0,0-1 0 0 0,0 0 0 0 0,0 0 0 0 0,1 0-1 0 0,-1 0 1 0 0,0 0 0 0 0,0 1 0 0 0,0-1 0 0 0,0 0 0 0 0,0 0-1 0 0,0 0 1 0 0,0 0 0 0 0,0 1 0 0 0,0-1 0 0 0,0 0-1 0 0,0 0 1 0 0,0 0 0 0 0,0 1 0 0 0,0-1 0 0 0,0 0 0 0 0,0 0-1 0 0,0 0 1 0 0,0 0 0 0 0,-1 1 0 0 0,1-1 0 0 0,0 0 0 0 0,0 4 18 0 0,0 0 1 0 0,0 0 0 0 0,1 0 0 0 0,-1-1 0 0 0,1 1 0 0 0,0 0 0 0 0,0 0 0 0 0,0-1 0 0 0,1 1 0 0 0,-1 0 0 0 0,1-1 0 0 0,0 0 0 0 0,0 1 0 0 0,0-1 0 0 0,0 0-1 0 0,1 0 1 0 0,-1 0 0 0 0,1 0 0 0 0,0 0 0 0 0,-1-1 0 0 0,1 1 0 0 0,1-1 0 0 0,-1 0 0 0 0,0 0 0 0 0,0 0 0 0 0,1 0 0 0 0,-1-1 0 0 0,1 1 0 0 0,0-1-1 0 0,-1 0 1 0 0,1 0 0 0 0,6 1 0 0 0,-2-2-1 0 0,1 1 0 0 0,0-1 0 0 0,-1-1 0 0 0,1 1 0 0 0,-1-1 0 0 0,1-1-1 0 0,-1 0 1 0 0,14-5 0 0 0,-18 6-6 0 0,-1-1-1 0 0,1 0 1 0 0,-1 0 0 0 0,1 0-1 0 0,-1-1 1 0 0,0 1 0 0 0,0-1-1 0 0,0 1 1 0 0,0-1 0 0 0,0 0-1 0 0,-1-1 1 0 0,1 1 0 0 0,-1 0-1 0 0,0-1 1 0 0,0 1-1 0 0,0-1 1 0 0,-1 1 0 0 0,1-1-1 0 0,-1 0 1 0 0,2-6 0 0 0,2-28 32 0 0,-5 35-198 0 0,0 1 1 0 0,0-1 0 0 0,0 0 0 0 0,0 0 0 0 0,0 0-1 0 0,-1 0 1 0 0,1 0 0 0 0,-1 1 0 0 0,0-1-1 0 0,-2-4 1 0 0,27 18-15013 0 0</inkml:trace>
</inkml:ink>
</file>

<file path=ppt/ink/ink3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48:40.9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121 164 2996 0 0,'0'0'8299'0'0,"8"-13"-7673"0"0,25-40-93 0 0,-21 28-8 0 0,-12 11-162 0 0,-1 4-132 0 0,1 8-170 0 0,0 0 1 0 0,0 0 0 0 0,-1 0 0 0 0,1 0 0 0 0,0 0 0 0 0,-1 0 0 0 0,1 1-1 0 0,-1-1 1 0 0,1 0 0 0 0,-1 0 0 0 0,0 0 0 0 0,0 1 0 0 0,0-1 0 0 0,0 0 0 0 0,0 1-1 0 0,0-1 1 0 0,0 1 0 0 0,-1-1 0 0 0,-2-2 0 0 0,2 3-17 0 0,-1 0 0 0 0,1-1-1 0 0,-1 1 1 0 0,1 0 0 0 0,-1 0 0 0 0,1 0 0 0 0,-1 0 0 0 0,0 1 0 0 0,0-1-1 0 0,1 1 1 0 0,-1-1 0 0 0,-5 1 0 0 0,3 0-3 0 0,-1 1-1 0 0,1-1 1 0 0,0 1-1 0 0,-1 0 1 0 0,1 1 0 0 0,0-1-1 0 0,-1 1 1 0 0,1 0 0 0 0,0 0-1 0 0,0 0 1 0 0,1 1 0 0 0,-1 0-1 0 0,0 0 1 0 0,-5 5-1 0 0,7-4-22 0 0,-1 0-1 0 0,1 0 0 0 0,0 0 0 0 0,0 0 1 0 0,0 1-1 0 0,1 0 0 0 0,0-1 0 0 0,0 1 1 0 0,0 0-1 0 0,0 0 0 0 0,1 0 0 0 0,0 0 0 0 0,-2 8 1 0 0,3-9-40 0 0,0 1 1 0 0,0-1 0 0 0,0 0 0 0 0,0 0 0 0 0,1 1-1 0 0,0-1 1 0 0,-1 0 0 0 0,1 0 0 0 0,1 0 0 0 0,-1 0-1 0 0,1 0 1 0 0,-1 0 0 0 0,1 0 0 0 0,0-1-1 0 0,1 1 1 0 0,-1 0 0 0 0,4 3 0 0 0,1 0-345 0 0,0 0 1 0 0,0-1 0 0 0,1 1-1 0 0,0-1 1 0 0,0-1 0 0 0,1 1-1 0 0,0-2 1 0 0,0 1 0 0 0,0-1-1 0 0,0 0 1 0 0,1-1-1 0 0,9 2 1 0 0,0-1-1115 0 0,1-1 1 0 0,0-1-1 0 0,0-1 1 0 0,-1 0-1 0 0,24-3 0 0 0,-9-2-505 0 0</inkml:trace>
</inkml:ink>
</file>

<file path=ppt/ink/ink3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48:41.2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2 211 240 0 0,'0'0'4475'0'0,"13"-14"-3350"0"0,40-44-66 0 0,-51 57-973 0 0,0-1 1 0 0,-1 0-1 0 0,1 0 1 0 0,-1 1-1 0 0,0-1 0 0 0,1 0 1 0 0,-1-1-1 0 0,0 1 1 0 0,0 0-1 0 0,0 0 1 0 0,-1 0-1 0 0,1-1 1 0 0,0 1-1 0 0,-1 0 1 0 0,0-1-1 0 0,1 1 1 0 0,-1 0-1 0 0,0-1 1 0 0,0 1-1 0 0,0-1 1 0 0,-1-1-1 0 0,0-7 389 0 0,1-2 171 0 0,1 7-169 0 0,-1 0 1 0 0,-1-1 0 0 0,-1-11-1 0 0,2 16-420 0 0,0 1 0 0 0,-1-1 0 0 0,1 1 0 0 0,-1 0 0 0 0,1-1-1 0 0,-1 1 1 0 0,0 0 0 0 0,1-1 0 0 0,-1 1 0 0 0,0 0 0 0 0,0 0 0 0 0,0-1 0 0 0,0 1 0 0 0,0 0 0 0 0,0 0-1 0 0,0 0 1 0 0,-1 0 0 0 0,1 1 0 0 0,0-1 0 0 0,0 0 0 0 0,-3 0 0 0 0,-4-2 1389 0 0,13 8 971 0 0,1 2-2597 0 0,-3-5 70 0 0,0 1 0 0 0,-1-1 0 0 0,0 1 0 0 0,0 0 0 0 0,0 0 0 0 0,0 0 0 0 0,0 0 0 0 0,0 0 1 0 0,-1 0-1 0 0,0 0 0 0 0,1 1 0 0 0,-1-1 0 0 0,-1 1 0 0 0,1-1 0 0 0,0 1 0 0 0,-1-1 0 0 0,0 1 0 0 0,1-1 0 0 0,-1 1 0 0 0,-1-1 0 0 0,1 1 1 0 0,0-1-1 0 0,-1 1 0 0 0,0-1 0 0 0,0 1 0 0 0,0-1 0 0 0,0 0 0 0 0,-1 0 0 0 0,1 1 0 0 0,-3 2 0 0 0,0 0-958 0 0,0 1-1 0 0,-1-1 1 0 0,0-1-1 0 0,0 1 1 0 0,-12 8-1 0 0,-21 14-5159 0 0</inkml:trace>
</inkml:ink>
</file>

<file path=ppt/ink/ink3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48:42.3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1899 45 3404 0 0,'0'0'4865'0'0,"-15"-5"-4279"0"0,-7-2-364 0 0,-1 0 379 0 0,-38-8 1 0 0,17 9 451 0 0,-1 2 0 0 0,-87 3 1 0 0,58 3-329 0 0,-30 0 413 0 0,-188 28 0 0 0,214-15-780 0 0,1 3 0 0 0,1 3-1 0 0,-80 34 1 0 0,105-33-212 0 0,1 2-1 0 0,1 2 1 0 0,1 3-1 0 0,1 1 0 0 0,-46 41 1 0 0,60-42-71 0 0,1 1-1 0 0,1 2 1 0 0,2 1 0 0 0,2 2 0 0 0,0 0 0 0 0,3 2-1 0 0,-22 43 1 0 0,27-41-2 0 0,1 0-1 0 0,3 0 1 0 0,1 2 0 0 0,1 0-1 0 0,3 0 1 0 0,2 1 0 0 0,1 0-1 0 0,2 1 1 0 0,2-1 0 0 0,3 54 0 0 0,3-70-70 0 0,0 0 0 0 0,2-1 0 0 0,1 0 0 0 0,1 1 0 0 0,1-2 0 0 0,1 1 0 0 0,2-2 0 0 0,0 1 0 0 0,1-1 0 0 0,28 38 0 0 0,-17-29-4 0 0,2-2 0 0 0,1-1 0 0 0,1-2 0 0 0,1 0 0 0 0,2-2 1 0 0,52 36-1 0 0,-34-33 2 0 0,1-2-1 0 0,2-2 1 0 0,0-3-1 0 0,1-1 1 0 0,102 23 0 0 0,282 26 48 0 0,-390-63-37 0 0,208 21-92 0 0,287-6-1 0 0,-463-25 60 0 0,0-4 1 0 0,0-3-1 0 0,151-41 1 0 0,215-103-272 0 0,-247 70 281 0 0,-157 65 5 0 0,-2-1-1 0 0,66-50 1 0 0,-92 61 6 0 0,0-1 0 0 0,0 0 0 0 0,-1-1 0 0 0,0 0 0 0 0,-1 0 0 0 0,-1-2 0 0 0,0 1 0 0 0,-1-1 0 0 0,0 0 0 0 0,-1-1 0 0 0,-1 1 0 0 0,0-1 0 0 0,-1-1 0 0 0,-1 1 0 0 0,0-1 0 0 0,3-31 0 0 0,-1-21-20 0 0,-3 0 1 0 0,-7-81 0 0 0,-1 99-21 0 0,-2 0 0 0 0,-2 0 0 0 0,-25-79 0 0 0,24 105 36 0 0,0 0-1 0 0,-1 1 0 0 0,-2 0 0 0 0,0 1 0 0 0,-1 1 0 0 0,-2 0 1 0 0,0 1-1 0 0,-1 0 0 0 0,-1 2 0 0 0,-37-31 0 0 0,7 13 114 0 0,-2 1-1 0 0,-1 3 0 0 0,-85-38 0 0 0,65 38 4 0 0,-1 3-1 0 0,-2 4 0 0 0,-128-27 0 0 0,106 35-124 0 0,-1 4 0 0 0,-150 0 0 0 0,-5 25-183 0 0,203-6-156 0 0,1 2-1 0 0,0 2 1 0 0,-54 20-1 0 0,21 2-2628 0 0,-110 61 0 0 0,124-58-1291 0 0,10-7-1382 0 0</inkml:trace>
</inkml:ink>
</file>

<file path=ppt/ink/ink3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48:43.5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124 710 1240 0 0,'0'0'6391'0'0,"-14"-8"-4974"0"0,-45-22-489 0 0,58 30-903 0 0,-5-3 311 0 0,0 0 1 0 0,0 0-1 0 0,0-1 0 0 0,1 1 0 0 0,-1-1 1 0 0,-5-5-1 0 0,11 8-279 0 0,0 1-1 0 0,-1 0 0 0 0,1-1 1 0 0,0 1-1 0 0,-1 0 1 0 0,1 0-1 0 0,0-1 0 0 0,0 1 1 0 0,0 0-1 0 0,-1-1 1 0 0,1 1-1 0 0,0 0 1 0 0,0-1-1 0 0,0 1 0 0 0,0-1 1 0 0,0 1-1 0 0,-1 0 1 0 0,1-1-1 0 0,0 1 1 0 0,0-1-1 0 0,0 1 0 0 0,0 0 1 0 0,0-1-1 0 0,0 1 1 0 0,0-1-1 0 0,0 1 0 0 0,1 0 1 0 0,-1-1-1 0 0,0 1 1 0 0,0-1-1 0 0,0 1 1 0 0,0 0-1 0 0,0-1 0 0 0,1 1 1 0 0,-1 0-1 0 0,0-1 1 0 0,0 1-1 0 0,1 0 0 0 0,-1-1 1 0 0,0 1-1 0 0,1 0 1 0 0,-1 0-1 0 0,0-1 1 0 0,1 1-1 0 0,-1 0 0 0 0,0 0 1 0 0,1-1-1 0 0,20-9 647 0 0,-20 10-691 0 0,96-35 1043 0 0,147-31 0 0 0,109 10-11 0 0,362 18-366 0 0,-670 37-636 0 0,2032-71 395 0 0,-1453 55-508 0 0,149-7-64 0 0,-426 0 54 0 0,-262 14-85 0 0,-1-4-1 0 0,86-26 1 0 0,-152 35-14 0 0,0-1-1 0 0,-1 0 0 0 0,29-16 1 0 0,-42 20 72 0 0,-1 0 1 0 0,1 0-1 0 0,0-1 1 0 0,-1 1-1 0 0,0-1 0 0 0,0 0 1 0 0,0 0-1 0 0,0 0 1 0 0,0-1-1 0 0,0 1 0 0 0,-1-1 1 0 0,0 1-1 0 0,1-1 1 0 0,-2 0-1 0 0,1 0 1 0 0,0 0-1 0 0,-1 0 0 0 0,1 0 1 0 0,-1 0-1 0 0,0 0 1 0 0,0-8-1 0 0,-1 9-80 0 0,0 1-1 0 0,0-1 1 0 0,-1 1 0 0 0,1-1-1 0 0,-1 1 1 0 0,0-1 0 0 0,1 1-1 0 0,-1-1 1 0 0,0 1 0 0 0,-1 0-1 0 0,1-1 1 0 0,0 1 0 0 0,-1 0-1 0 0,1 0 1 0 0,-1 0 0 0 0,1 0-1 0 0,-1 0 1 0 0,0 0-1 0 0,0 1 1 0 0,0-1 0 0 0,0 1-1 0 0,-3-3 1 0 0,-6-2-1663 0 0,0 0 0 0 0,0 1 0 0 0,-21-7 0 0 0,-19-5-2627 0 0</inkml:trace>
</inkml:ink>
</file>

<file path=ppt/ink/ink3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48:45.7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2140 3332 0 0,'0'0'6492'0'0,"13"-10"-6011"0"0,41-29 54 0 0,-47 34-319 0 0,-1 1 1 0 0,1-1 0 0 0,0 2 0 0 0,0-1-1 0 0,8-2 1 0 0,4-2 343 0 0,51-22 888 0 0,14-7-809 0 0,-44 19-429 0 0,1 2-1 0 0,0 1 1 0 0,50-10 0 0 0,17-6-23 0 0,-78 21-101 0 0,223-76 615 0 0,-109 42-598 0 0,-34 11 30 0 0,351-87 117 0 0,-90 34-17 0 0,-62 24 152 0 0,-102 44-392 0 0,-100 12 127 0 0,49-3 124 0 0,102-11-145 0 0,-231 16-41 0 0,0-2 1 0 0,-1 0-1 0 0,0-2 1 0 0,0-1 0 0 0,-1-1-1 0 0,0-1 1 0 0,27-16-1 0 0,-42 21-35 0 0,-1-1 0 0 0,-1 0-1 0 0,1-1 1 0 0,-1 1 0 0 0,0-1-1 0 0,-1-1 1 0 0,0 0 0 0 0,8-12-1 0 0,4-11 10 0 0,17-39 0 0 0,-19 35-10 0 0,85-178 110 0 0,47-91-118 0 0,-136 282-28 0 0,1 1 1 0 0,1 0 0 0 0,31-33 0 0 0,63-49-24 0 0,-86 82 74 0 0,25-29-1 0 0,-33 32-54 0 0,1 2 1 0 0,1 0-1 0 0,35-26 1 0 0,98-43 8 0 0,-80 50 38 0 0,-55 28-25 0 0,0 0 0 0 0,1 2 0 0 0,0-1 0 0 0,0 2 0 0 0,0 1 0 0 0,1 0 0 0 0,-1 0 1 0 0,1 2-1 0 0,0 0 0 0 0,17 1 0 0 0,-25 1 2 0 0,-1 0 0 0 0,1 0-1 0 0,-1 1 1 0 0,1 1 0 0 0,-1-1 0 0 0,0 1 0 0 0,0 1 0 0 0,0-1 0 0 0,0 1 0 0 0,0 1 0 0 0,0 0 0 0 0,-1 0 0 0 0,0 0 0 0 0,9 7-1 0 0,0 2 12 0 0,-1 1 0 0 0,0 0 0 0 0,23 30 0 0 0,33 55 86 0 0,-39-51-53 0 0,79 134 23 0 0,-74-116 126 0 0,72 98 0 0 0,-53-93-83 0 0,86 100 412 0 0,-54-85-424 0 0,4-4 0 0 0,143 99 0 0 0,-212-165-77 0 0,0-1-1 0 0,2-1 1 0 0,-1-2 0 0 0,2 0-1 0 0,0-2 1 0 0,0 0 0 0 0,1-2-1 0 0,35 6 1 0 0,239 39-218 0 0,-234-35-1022 0 0,-60-15 675 0 0,-2-3 22 0 0</inkml:trace>
</inkml:ink>
</file>

<file path=ppt/ink/ink3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48:47.4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3848 1 3488 0 0,'0'0'5896'0'0,"-3"0"-5654"0"0,0-1-148 0 0,0 1-1 0 0,1 0 0 0 0,-1 1 1 0 0,0-1-1 0 0,1 0 1 0 0,-1 1-1 0 0,0-1 1 0 0,1 1-1 0 0,-1 0 0 0 0,1 0 1 0 0,-1 0-1 0 0,1 0 1 0 0,0 0-1 0 0,-1 1 1 0 0,-2 1-1 0 0,-220 143 3091 0 0,100-71-2200 0 0,-176 120 335 0 0,279-180-1230 0 0,1-1-1 0 0,-2-1 0 0 0,0-1 1 0 0,-40 15-1 0 0,-103 25 214 0 0,132-43-226 0 0,-269 53 354 0 0,81-20 330 0 0,93-10-624 0 0,-162 64 0 0 0,197-65-45 0 0,-145 29-1 0 0,151-40-11 0 0,-195 38 168 0 0,53-11 48 0 0,141-32-99 0 0,-170 6 1 0 0,42-19-20 0 0,172-2-126 0 0,-263 0-297 0 0,308 0 107 0 0,5-2-1859 0 0,1 1 1088 0 0,0-1 0 0 0,0 1 1 0 0,0 0-1 0 0,10 0 1 0 0,9-2-1782 0 0,-7 0-350 0 0,7-2-1393 0 0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40:22.1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1 151 8413 0 0,'0'0'11149'0'0,"7"13"-10262"0"0,2 4-527 0 0,17 23 0 0 0,-23-37-302 0 0,-1 0 0 0 0,2 0 0 0 0,-1 0 0 0 0,0 0 0 0 0,0-1 0 0 0,1 1 0 0 0,0-1-1 0 0,-1 0 1 0 0,1 0 0 0 0,0 0 0 0 0,0-1 0 0 0,0 1 0 0 0,0-1 0 0 0,0 0 0 0 0,5 1 0 0 0,3 0 56 0 0,28 8 225 0 0,0-3 1 0 0,65 4-1 0 0,83-10-154 0 0,-159-2-208 0 0,-1-1 1 0 0,1-2-1 0 0,-1 0 1 0 0,44-14-1 0 0,-67 17-5 0 0,-1-1 0 0 0,0 1 0 0 0,-1-1 0 0 0,1 0 0 0 0,0 0 0 0 0,0-1 0 0 0,-1 1 0 0 0,6-5 0 0 0,-8 5-6 0 0,0 1 0 0 0,0-1 0 0 0,0 1-1 0 0,0-1 1 0 0,0 1 0 0 0,0-1 0 0 0,0 0 0 0 0,-1 1 0 0 0,1-1-1 0 0,-1 0 1 0 0,1 1 0 0 0,-1-1 0 0 0,1 0 0 0 0,-1 0 0 0 0,0 0-1 0 0,0 0 1 0 0,0 1 0 0 0,0-1 0 0 0,0 0 0 0 0,0 0-1 0 0,-1 0 1 0 0,0-3 0 0 0,-1-1-70 0 0,-1 0 0 0 0,1 0 0 0 0,-1 0 0 0 0,-1 0 0 0 0,1 0 0 0 0,-5-5 1 0 0,-30-34-249 0 0,23 28 275 0 0,-3-3 457 0 0,-2 0 0 0 0,-31-24 0 0 0,50 44-101 0 0,2 1-116 0 0,27 26 298 0 0,50 36 0 0 0,-20-17-184 0 0,-49-39-225 0 0,13 12 333 0 0,37 38 0 0 0,-55-52-354 0 0,1 1-1 0 0,-1 0 0 0 0,0 0 0 0 0,0 0 0 0 0,0 0 0 0 0,-1 0 1 0 0,0 1-1 0 0,0 0 0 0 0,-1-1 0 0 0,1 1 0 0 0,-2 0 0 0 0,3 13 1 0 0,-4-17-40 0 0,0 0 0 0 0,0 0 0 0 0,0 0 1 0 0,-1 0-1 0 0,1 0 0 0 0,-1 0 1 0 0,0 0-1 0 0,0 0 0 0 0,0 0 0 0 0,0 0 1 0 0,0 0-1 0 0,0-1 0 0 0,-1 1 1 0 0,-3 5-1 0 0,1-4-70 0 0,1 0 1 0 0,-1-1 0 0 0,0 1-1 0 0,0-1 1 0 0,0 0 0 0 0,-1 0-1 0 0,-9 5 1 0 0,0-2-423 0 0,0 0 0 0 0,0-1 0 0 0,-1-1-1 0 0,1 0 1 0 0,-17 1 0 0 0,-1-2-2013 0 0,11-3-2297 0 0,17 0 3426 0 0,-8 0-4513 0 0</inkml:trace>
</inkml:ink>
</file>

<file path=ppt/ink/ink3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48:49.0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2066 644 464 0 0,'0'0'5320'0'0,"-13"-13"-5036"0"0,-42-37 49 0 0,50 45-199 0 0,0 0 1 0 0,-1 1-1 0 0,1 0 0 0 0,-1 0 0 0 0,0 1 1 0 0,0 0-1 0 0,-1 0 0 0 0,1 0 0 0 0,0 0 0 0 0,-14-2 1 0 0,-1-1 153 0 0,-99-32 987 0 0,32 11 334 0 0,-114-52 0 0 0,187 72-1486 0 0,-100-43 677 0 0,98 44-745 0 0,-1 1 1 0 0,1 0 0 0 0,-1 2-1 0 0,-36-4 1 0 0,-149 15 331 0 0,125-2 1 0 0,-76 10 340 0 0,124-11-617 0 0,1 1-1 0 0,0 2 1 0 0,-32 13-1 0 0,4 3 226 0 0,-105 61-1 0 0,127-62 27 0 0,2 0-1 0 0,1 2 1 0 0,-58 58 0 0 0,66-56-161 0 0,2 1-1 0 0,1 1 1 0 0,1 1 0 0 0,-24 48 0 0 0,20-27-45 0 0,3 0 0 0 0,-18 64 1 0 0,32-87-91 0 0,0 0 0 0 0,2 0 0 0 0,-2 33-1 0 0,6-47-32 0 0,1 1-1 0 0,1 0 0 0 0,0-1 0 0 0,0 1 1 0 0,2-1-1 0 0,0 1 0 0 0,9 26 0 0 0,-3-20 8 0 0,1-1-1 0 0,1 0 1 0 0,0-1-1 0 0,2 0 1 0 0,0-1-1 0 0,20 22 1 0 0,-11-17-4 0 0,1-2 1 0 0,1 0-1 0 0,51 33 0 0 0,-21-22-23 0 0,1-3-1 0 0,2-3 1 0 0,1-2-1 0 0,62 18 1 0 0,-41-20 33 0 0,0-4 1 0 0,132 14 0 0 0,165-16 10 0 0,-261-19-23 0 0,-2-6-1 0 0,1-5 0 0 0,-1-4 0 0 0,165-51 1 0 0,-84 6 41 0 0,303-144 0 0 0,-301 104-61 0 0,-153 76 13 0 0,-1-2-1 0 0,50-44 0 0 0,-74 56-20 0 0,-1 0 0 0 0,0-1 0 0 0,-1-1-1 0 0,-1-1 1 0 0,22-38 0 0 0,-28 40-5 0 0,-1 1 1 0 0,0-1 0 0 0,-2-1-1 0 0,0 1 1 0 0,-1-1-1 0 0,-1 0 1 0 0,4-34 0 0 0,-6 23-2 0 0,-1 0 0 0 0,-2 0 1 0 0,-1 1-1 0 0,-1-1 1 0 0,-1 1-1 0 0,-2 0 1 0 0,-10-33-1 0 0,7 34-22 0 0,-2 1 1 0 0,-1 0-1 0 0,-27-45 0 0 0,27 54 13 0 0,0 1 0 0 0,-1 1 0 0 0,-1 0-1 0 0,0 1 1 0 0,-1 1 0 0 0,-21-16 0 0 0,4 8-14 0 0,-1 1 1 0 0,-2 1 0 0 0,0 2 0 0 0,-73-27 0 0 0,-159-31 2 0 0,239 69 12 0 0,-322-74-157 0 0,-4 25 162 0 0,267 47 3 0 0,0 5-1 0 0,-172 14 1 0 0,197-2-41 0 0,0 2 1 0 0,1 3-1 0 0,0 3 0 0 0,-109 45 1 0 0,116-37 5 0 0,1 3 0 0 0,2 3 0 0 0,1 1 0 0 0,1 3 0 0 0,2 2 0 0 0,-63 62 0 0 0,63-49-167 0 0,2 2 0 0 0,3 2 0 0 0,1 1 1 0 0,3 3-1 0 0,-42 83 0 0 0,44-65-782 0 0,-45 130 1 0 0,64-150-354 0 0,3 1-1 0 0,2 0 1 0 0,-6 74-1 0 0,12 18-3956 0 0,5-66 479 0 0</inkml:trace>
</inkml:ink>
</file>

<file path=ppt/ink/ink3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48:50.2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1540 0 0,'0'0'11919'0'0,"1"4"-11530"0"0,2 12-136 0 0,-1 1 1 0 0,-1-1-1 0 0,-1 29 1 0 0,0-23-160 0 0,4 42-1 0 0,1-33-70 0 0,14 41 0 0 0,-16-60-708 0 0,2 0 1 0 0,0-1 0 0 0,0 1-1 0 0,1-1 1 0 0,0 0 0 0 0,10 13-1 0 0,-15-23 431 0 0,0 0 10 0 0,-1-1 0 0 0,0 1 1 0 0,1-1-1 0 0,-1 1 0 0 0,0-1 0 0 0,1 1 1 0 0,-1-1-1 0 0,0 1 0 0 0,1-1 0 0 0,-1 0 1 0 0,1 1-1 0 0,-1-1 0 0 0,1 0 0 0 0,-1 1 1 0 0,1-1-1 0 0,-1 0 0 0 0,1 1 0 0 0,-1-1 1 0 0,1 0-1 0 0,-1 0 0 0 0,1 0 0 0 0,0 0 0 0 0,-1 0 1 0 0,1 0-1 0 0,-1 1 0 0 0,1-1 0 0 0,-1-1 1 0 0,2 1-1 0 0,2-4-2569 0 0</inkml:trace>
</inkml:ink>
</file>

<file path=ppt/ink/ink3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48:51.2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1 630 2736 0 0,'0'0'6966'0'0,"15"-2"-6388"0"0,4 0-393 0 0,14-2 394 0 0,37-8 1 0 0,-50 8-374 0 0,-1-2 0 0 0,0 0 0 0 0,0-1 0 0 0,-1-1 0 0 0,0-1 0 0 0,-1-1 0 0 0,1 0 0 0 0,19-16 0 0 0,-34 23-158 0 0,0 0-1 0 0,0 0 1 0 0,0 0-1 0 0,0-1 1 0 0,-1 1 0 0 0,1-1-1 0 0,-1 1 1 0 0,0-1-1 0 0,0 0 1 0 0,0 0 0 0 0,-1 0-1 0 0,1 0 1 0 0,0-6-1 0 0,-1 8-22 0 0,-1 0-1 0 0,0 0 0 0 0,1-1 0 0 0,-1 1 0 0 0,0 0 1 0 0,-1 0-1 0 0,1 0 0 0 0,0 0 0 0 0,0 0 0 0 0,-1 0 1 0 0,0 0-1 0 0,1 0 0 0 0,-1 0 0 0 0,0 0 0 0 0,0 0 1 0 0,0 0-1 0 0,0 0 0 0 0,0 0 0 0 0,0 1 1 0 0,-1-1-1 0 0,1 0 0 0 0,0 1 0 0 0,-1-1 0 0 0,0 1 1 0 0,1 0-1 0 0,-1-1 0 0 0,0 1 0 0 0,1 0 0 0 0,-3-1 1 0 0,0 0 5 0 0,0 0 1 0 0,0 1 0 0 0,0-1-1 0 0,-1 1 1 0 0,1 0-1 0 0,0 0 1 0 0,0 1 0 0 0,-1-1-1 0 0,1 1 1 0 0,0 0 0 0 0,-1 0-1 0 0,1 0 1 0 0,0 1-1 0 0,-1-1 1 0 0,-5 3 0 0 0,4-1 8 0 0,1 0 0 0 0,-1 0 0 0 0,1 0 1 0 0,-1 1-1 0 0,1 0 0 0 0,0 0 0 0 0,0 1 0 0 0,0-1 1 0 0,1 1-1 0 0,-8 8 0 0 0,9-9-10 0 0,0 1 0 0 0,0 0 0 0 0,0 0 0 0 0,0 0 0 0 0,1 1 0 0 0,-1-1 1 0 0,1 1-1 0 0,0-1 0 0 0,1 1 0 0 0,-1 0 0 0 0,1 0 0 0 0,-2 7 0 0 0,3-8-12 0 0,0 0 1 0 0,0-1-1 0 0,0 1 1 0 0,1 0-1 0 0,-1 0 1 0 0,1-1-1 0 0,0 1 0 0 0,0-1 1 0 0,0 1-1 0 0,0-1 1 0 0,1 1-1 0 0,-1-1 0 0 0,1 0 1 0 0,0 1-1 0 0,0-1 1 0 0,0 0-1 0 0,0 0 0 0 0,4 3 1 0 0,1 0-5 0 0,-1 0 0 0 0,2 0 0 0 0,-1-1 0 0 0,0 0 0 0 0,1 0 0 0 0,0-1 0 0 0,0 0 0 0 0,1-1 0 0 0,-1 1 0 0 0,1-2 0 0 0,-1 1 0 0 0,1-1 0 0 0,15 2 0 0 0,-16-3-75 0 0,0-1 1 0 0,1 1-1 0 0,-1-1 0 0 0,1-1 1 0 0,-1 0-1 0 0,1 0 0 0 0,-1 0 1 0 0,0-1-1 0 0,1-1 0 0 0,-1 1 1 0 0,0-1-1 0 0,-1 0 0 0 0,1-1 1 0 0,12-7-1 0 0,-11 4-118 0 0,0-1 0 0 0,-1 1 1 0 0,1-1-1 0 0,-2-1 0 0 0,1 1 0 0 0,-1-1 0 0 0,0-1 0 0 0,-1 1 0 0 0,0-1 1 0 0,-1 0-1 0 0,0-1 0 0 0,0 1 0 0 0,-1-1 0 0 0,0 0 0 0 0,-1 0 0 0 0,0 0 1 0 0,-1-1-1 0 0,-1 1 0 0 0,0 0 0 0 0,0-1 0 0 0,-1 1 0 0 0,0-1 0 0 0,-1 1 1 0 0,0-1-1 0 0,-1 1 0 0 0,0-1 0 0 0,-1 1 0 0 0,-5-14 0 0 0,-2 0 241 0 0,-22-42 0 0 0,28 59 228 0 0,-1 0-1 0 0,0 0 1 0 0,-1 0 0 0 0,0 1 0 0 0,0 0-1 0 0,-1 0 1 0 0,1 0 0 0 0,-14-8 0 0 0,-4 1 763 0 0,22 14-958 0 0,1-1 0 0 0,-1 0-1 0 0,1 1 1 0 0,0-1 0 0 0,-1 1 0 0 0,1-1 0 0 0,-1 1 0 0 0,0 0-1 0 0,1 0 1 0 0,-1 0 0 0 0,1 0 0 0 0,-1 0 0 0 0,1 0-1 0 0,-1 0 1 0 0,-2 1 0 0 0,3 0-70 0 0,1 1 0 0 0,0-1-1 0 0,-1 0 1 0 0,1 1 0 0 0,0-1-1 0 0,-1 1 1 0 0,1-1 0 0 0,0 1 0 0 0,0-1-1 0 0,0 1 1 0 0,1-1 0 0 0,-1 3 0 0 0,1-1 70 0 0,-1 4 18 0 0,1-1 0 0 0,1 0 0 0 0,-1 1 0 0 0,1-1 0 0 0,0 0 0 0 0,0 0-1 0 0,1 0 1 0 0,4 8 0 0 0,32 43 395 0 0,-33-49-450 0 0,53 70 364 0 0,26 36-246 0 0,-71-93-182 0 0,-1 1 0 0 0,-1 0 0 0 0,14 36 0 0 0,-24-53-219 0 0,0 1 0 0 0,0 0 1 0 0,0 0-1 0 0,-1 0 0 0 0,0 0 0 0 0,0 1 1 0 0,-1-1-1 0 0,1 0 0 0 0,-1 0 1 0 0,-2 11-1 0 0,2-16 100 0 0,-1 0 0 0 0,0 0 1 0 0,0 0-1 0 0,0 0 1 0 0,0 0-1 0 0,0-1 0 0 0,0 1 1 0 0,0 0-1 0 0,0-1 0 0 0,0 1 1 0 0,0-1-1 0 0,0 1 0 0 0,0-1 1 0 0,0 1-1 0 0,0-1 0 0 0,-1 0 1 0 0,1 1-1 0 0,0-1 0 0 0,0 0 1 0 0,0 0-1 0 0,-1 0 1 0 0,1 0-1 0 0,-2 0 0 0 0,-31-3-1902 0 0,27 2 1926 0 0,0-1-1 0 0,1 0 1 0 0,-1 0 0 0 0,1-1-1 0 0,0 0 1 0 0,0 0 0 0 0,0 0-1 0 0,0-1 1 0 0,-10-8 0 0 0,15 12 137 0 0,1-1 0 0 0,-1 0 0 0 0,0 1 0 0 0,1-1 0 0 0,0 0 0 0 0,-1 0 0 0 0,1 1 0 0 0,-1-1 0 0 0,1 0 0 0 0,0 0 0 0 0,0 1 0 0 0,-1-1 0 0 0,1 0 0 0 0,0 0 0 0 0,0 0 0 0 0,0 0 0 0 0,0 0 0 0 0,0 1 0 0 0,0-1 0 0 0,0 0 0 0 0,0 0 0 0 0,0 0 0 0 0,0 0 0 0 0,1 1 0 0 0,-1-1 0 0 0,0 0 0 0 0,1 0 0 0 0,-1 0 0 0 0,0 1 0 0 0,1-1 0 0 0,-1 0 0 0 0,1 0 0 0 0,0 0 0 0 0,2-3 116 0 0,1 0 1 0 0,0 0-1 0 0,-1 1 1 0 0,7-5 0 0 0,-3 3-38 0 0,23-20 465 0 0,43-37 106 0 0,-63 52-667 0 0,-1 0 0 0 0,0-1 0 0 0,0 0 0 0 0,13-23 1 0 0,-13 15-28 0 0,0-1 0 0 0,-1 0 0 0 0,-1 0 0 0 0,-1-1 0 0 0,4-27 1 0 0,7-108 223 0 0,-8 61 1176 0 0,-6 80-221 0 0,1 27-587 0 0,0 1-501 0 0,87 237 741 0 0,-83-232-887 0 0,23 60-633 0 0,-28-70 282 0 0,-1 0 0 0 0,0-1-1 0 0,-1 1 1 0 0,0 0 0 0 0,0 0 0 0 0,-1 0 0 0 0,0 0 0 0 0,-1 10 0 0 0,1-17 222 0 0,0-1 0 0 0,0 1 1 0 0,0 0-1 0 0,0 0 0 0 0,0 0 1 0 0,0 0-1 0 0,-1-1 1 0 0,1 1-1 0 0,0 0 0 0 0,-1 0 1 0 0,1-1-1 0 0,0 1 1 0 0,-1 0-1 0 0,1-1 0 0 0,-1 1 1 0 0,1 0-1 0 0,-1-1 0 0 0,0 1 1 0 0,1-1-1 0 0,-1 1 1 0 0,1 0-1 0 0,-1-1 0 0 0,0 0 1 0 0,1 1-1 0 0,-1-1 1 0 0,0 1-1 0 0,0-1 0 0 0,1 0 1 0 0,-1 0-1 0 0,0 1 0 0 0,0-1 1 0 0,0 0-1 0 0,1 0 1 0 0,-1 0-1 0 0,0 0 0 0 0,0 0 1 0 0,0 0-1 0 0,0 0 1 0 0,1 0-1 0 0,-1 0 0 0 0,0 0 1 0 0,0 0-1 0 0,0-1 0 0 0,1 1 1 0 0,-1 0-1 0 0,0-1 1 0 0,0 1-1 0 0,-3-2-217 0 0,0 0-1 0 0,1 0 1 0 0,-1 0 0 0 0,1 0-1 0 0,0-1 1 0 0,-1 1 0 0 0,1-1-1 0 0,-3-3 1 0 0,5 5 680 0 0,-1-1 1 0 0,1 0-1 0 0,-1-1 0 0 0,1 1 1 0 0,-1 0-1 0 0,1 0 0 0 0,0-1 1 0 0,0 1-1 0 0,0 0 0 0 0,1-1 1 0 0,-1 1-1 0 0,0-1 0 0 0,1 1 1 0 0,0-1-1 0 0,-1 1 1 0 0,1-1-1 0 0,1-4 0 0 0,-1 3 154 0 0,1 0 0 0 0,0 0 0 0 0,1 0 0 0 0,-1 1 0 0 0,1-1 0 0 0,-1 0 0 0 0,1 1 0 0 0,0-1 0 0 0,0 1 0 0 0,4-5 0 0 0,3-2 338 0 0,1 0 0 0 0,0 0 0 0 0,1 1 0 0 0,-1 1 0 0 0,19-12 0 0 0,-21 15-775 0 0,1 0 1 0 0,0 1-1 0 0,0 0 0 0 0,0 0 1 0 0,1 1-1 0 0,14-3 0 0 0,-6 3-1732 0 0,0 1-1 0 0,30 0 1 0 0,-30 2-606 0 0,-3 0-611 0 0</inkml:trace>
</inkml:ink>
</file>

<file path=ppt/ink/ink3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48:51.6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223 53 7673 0 0,'0'0'3290'0'0,"-14"-8"-2669"0"0,-48-26-61 0 0,59 33-509 0 0,0-1-1 0 0,0 1 1 0 0,0 0 0 0 0,0 0 0 0 0,0 0 0 0 0,0 0-1 0 0,0 0 1 0 0,0 1 0 0 0,0-1 0 0 0,0 1 0 0 0,-1 0 0 0 0,1 0-1 0 0,0 0 1 0 0,0 0 0 0 0,0 1 0 0 0,0-1 0 0 0,-1 1-1 0 0,1 0 1 0 0,0 0 0 0 0,0 0 0 0 0,0 0 0 0 0,-4 3 0 0 0,2-2 22 0 0,0 1 0 0 0,0 0 1 0 0,0 0-1 0 0,0 1 1 0 0,1-1-1 0 0,0 1 0 0 0,0 0 1 0 0,0 0-1 0 0,0 0 1 0 0,0 1-1 0 0,-4 7 0 0 0,6-9-44 0 0,0 1-1 0 0,0 0 0 0 0,1 0 1 0 0,-1-1-1 0 0,1 1 0 0 0,0 0 1 0 0,0 1-1 0 0,0-1 0 0 0,1 0 1 0 0,-1 0-1 0 0,1 0 0 0 0,0 0 0 0 0,0 0 1 0 0,0 1-1 0 0,1-1 0 0 0,1 7 1 0 0,0-7-14 0 0,-1-1 1 0 0,1 1-1 0 0,0 0 1 0 0,0-1-1 0 0,0 1 1 0 0,1-1 0 0 0,-1 0-1 0 0,1 0 1 0 0,0 0-1 0 0,-1 0 1 0 0,1 0-1 0 0,1-1 1 0 0,4 4-1 0 0,6 3 133 0 0,30 14 0 0 0,-36-19-109 0 0,76 31 276 0 0,-57-25-75 0 0,-1 1 0 0 0,-1 1 0 0 0,29 18 0 0 0,-53-30-220 0 0,0 1 1 0 0,1 0 0 0 0,-1 0 0 0 0,0 0-1 0 0,0 0 1 0 0,0 0 0 0 0,0 0 0 0 0,0 1-1 0 0,0-1 1 0 0,0 0 0 0 0,0 0 0 0 0,0 1 0 0 0,-1-1-1 0 0,1 0 1 0 0,-1 1 0 0 0,2 2 0 0 0,-2-3-4 0 0,0 0 0 0 0,0 0 0 0 0,0 0 1 0 0,-1 0-1 0 0,1 0 0 0 0,0 0 0 0 0,0 0 0 0 0,-1 0 1 0 0,1-1-1 0 0,0 1 0 0 0,-1 0 0 0 0,1 0 1 0 0,-1 0-1 0 0,1 0 0 0 0,-1 0 0 0 0,1-1 0 0 0,-1 1 1 0 0,0 0-1 0 0,1 0 0 0 0,-1-1 0 0 0,0 1 1 0 0,0-1-1 0 0,0 1 0 0 0,1 0 0 0 0,-1-1 0 0 0,-1 1 1 0 0,-14 8-4 0 0,0-1 1 0 0,0-1-1 0 0,0-1 1 0 0,-1 0-1 0 0,0-1 0 0 0,-29 5 1 0 0,20-6-1629 0 0,-50 0 0 0 0,65-5 748 0 0,8-3-2344 0 0,4 2 2637 0 0,0 1 0 0 0,-1 0 0 0 0,1 0 1 0 0,0 0-1 0 0,0 0 0 0 0,0 1 0 0 0,0-1 0 0 0,0 0 1 0 0,1 0-1 0 0,-1 1 0 0 0,0-1 0 0 0,2-1 0 0 0,16-6-1985 0 0</inkml:trace>
</inkml:ink>
</file>

<file path=ppt/ink/ink3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48:52.0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3848 0 0,'0'0'11216'0'0,"1"3"-10535"0"0,3 6-512 0 0,-1 0-1 0 0,0 0 1 0 0,-1 1-1 0 0,0-1 0 0 0,-1 0 1 0 0,1 15-1 0 0,4 21-64 0 0,5 7-1175 0 0,2 0-1 0 0,40 97 0 0 0,-53-148 798 0 0,1 1-1 0 0,0-1 0 0 0,-1 0 1 0 0,1 1-1 0 0,0-1 0 0 0,0 0 1 0 0,0 0-1 0 0,0 1 1 0 0,2 1-1 0 0,-2-3 96 0 0,-1 0-1 0 0,1 1 1 0 0,0-1 0 0 0,-1 0 0 0 0,1 0-1 0 0,-1 1 1 0 0,1-1 0 0 0,-1 0 0 0 0,1 0-1 0 0,0 0 1 0 0,-1 0 0 0 0,1 0 0 0 0,-1 0-1 0 0,1 0 1 0 0,0 0 0 0 0,-1 0 0 0 0,1 0-1 0 0,-1 0 1 0 0,1 0 0 0 0,-1-1 0 0 0,1 1-1 0 0,0 0 1 0 0,-1 0 0 0 0,1-1 0 0 0,-1 1-1 0 0,1 0 1 0 0,0-1 0 0 0,5-5-3525 0 0</inkml:trace>
</inkml:ink>
</file>

<file path=ppt/ink/ink3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48:52.7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78 111 4164 0 0,'0'0'8937'0'0,"10"0"-8499"0"0,75 0 244 0 0,-82 0-650 0 0,1 0 0 0 0,0-1 0 0 0,-1 1 1 0 0,1-1-1 0 0,-1 0 0 0 0,1 0 1 0 0,-1 0-1 0 0,1-1 0 0 0,-1 1 1 0 0,0-1-1 0 0,1 0 0 0 0,5-4 0 0 0,-8 5-21 0 0,0 0-1 0 0,0 0 0 0 0,0 0 0 0 0,0 0 0 0 0,0 0 0 0 0,0 0 0 0 0,0-1 0 0 0,0 1 1 0 0,0-1-1 0 0,0 1 0 0 0,-1 0 0 0 0,1-1 0 0 0,0 1 0 0 0,-1-1 0 0 0,0 1 0 0 0,1-1 1 0 0,-1 1-1 0 0,0-1 0 0 0,0 0 0 0 0,0 1 0 0 0,0-1 0 0 0,0 1 0 0 0,0-1 0 0 0,0 0 1 0 0,0 1-1 0 0,-1-1 0 0 0,1 1 0 0 0,-1-1 0 0 0,1 1 0 0 0,-1-1 0 0 0,1 1 0 0 0,-1 0 1 0 0,-1-2-1 0 0,0 1-13 0 0,1-1 1 0 0,-1 1-1 0 0,0 0 0 0 0,0 1 1 0 0,-1-1-1 0 0,1 0 1 0 0,0 0-1 0 0,-1 1 1 0 0,1 0-1 0 0,0-1 0 0 0,-1 1 1 0 0,0 0-1 0 0,1 0 1 0 0,-1 0-1 0 0,0 1 1 0 0,1-1-1 0 0,-1 1 0 0 0,0-1 1 0 0,0 1-1 0 0,0 0 1 0 0,0 0-1 0 0,-3 0 1 0 0,-2 1 16 0 0,0-1 1 0 0,0 1-1 0 0,0 1 1 0 0,1-1-1 0 0,-1 1 1 0 0,-14 6-1 0 0,14-4 29 0 0,0 0-1 0 0,0 0 0 0 0,1 1 0 0 0,0 0 0 0 0,0 1 0 0 0,0-1 1 0 0,1 1-1 0 0,-1 1 0 0 0,1-1 0 0 0,1 1 0 0 0,-6 7 1 0 0,9-10-45 0 0,0-1 1 0 0,0 0 0 0 0,1 0 0 0 0,-1 1-1 0 0,1-1 1 0 0,0 1 0 0 0,0-1 0 0 0,0 1 0 0 0,0 0-1 0 0,1-1 1 0 0,-1 1 0 0 0,1 0 0 0 0,0 0-1 0 0,0-1 1 0 0,0 1 0 0 0,1 0 0 0 0,-1 0 0 0 0,1-1-1 0 0,0 1 1 0 0,0-1 0 0 0,0 1 0 0 0,0-1-1 0 0,1 1 1 0 0,0-1 0 0 0,-1 1 0 0 0,1-1 0 0 0,1 0-1 0 0,2 4 1 0 0,0-1-160 0 0,1 0 0 0 0,0 0-1 0 0,0-1 1 0 0,0 1 0 0 0,1-1-1 0 0,0-1 1 0 0,0 1 0 0 0,0-1 0 0 0,0 0-1 0 0,1-1 1 0 0,-1 0 0 0 0,1 0-1 0 0,0-1 1 0 0,0 0 0 0 0,0 0-1 0 0,12 1 1 0 0,-9-3-321 0 0,-1 1-1 0 0,1-2 1 0 0,0 1-1 0 0,0-2 1 0 0,-1 1-1 0 0,1-1 1 0 0,0-1-1 0 0,-1 0 1 0 0,0-1-1 0 0,0 0 1 0 0,0 0-1 0 0,11-7 1 0 0,-4 0-224 0 0,1 0-1 0 0,-2-1 1 0 0,0-1 0 0 0,0 0 0 0 0,-1-1 0 0 0,-1-1-1 0 0,15-20 1 0 0,-26 31 954 0 0,0-1 0 0 0,0 1 1 0 0,0-1-1 0 0,-1 0 0 0 0,0 0 0 0 0,0 0 0 0 0,-1 0 1 0 0,1 0-1 0 0,-1-1 0 0 0,1-7 0 0 0,-2 11-31 0 0,0-1 0 0 0,0 1-1 0 0,0 0 1 0 0,0 0 0 0 0,-1 0 0 0 0,1 0-1 0 0,0 0 1 0 0,-1-1 0 0 0,0 1-1 0 0,0 0 1 0 0,1 0 0 0 0,-1 0 0 0 0,0 0-1 0 0,0 1 1 0 0,-1-1 0 0 0,1 0-1 0 0,0 0 1 0 0,-1 1 0 0 0,1-1-1 0 0,-1 0 1 0 0,1 1 0 0 0,-1 0 0 0 0,0-1-1 0 0,0 1 1 0 0,1 0 0 0 0,-1 0-1 0 0,0 0 1 0 0,-2-1 0 0 0,0 0 60 0 0,0 1 1 0 0,0 0-1 0 0,0 0 0 0 0,0 0 1 0 0,0 0-1 0 0,0 0 0 0 0,0 1 1 0 0,0 0-1 0 0,0 0 0 0 0,0 0 1 0 0,0 0-1 0 0,0 1 0 0 0,-6 0 1 0 0,8 0-214 0 0,-1 0 0 0 0,1 0 0 0 0,1 0 0 0 0,-1 0-1 0 0,0 0 1 0 0,0 0 0 0 0,0 0 0 0 0,0 0 0 0 0,1 1 0 0 0,-1-1 0 0 0,1 1 0 0 0,-1-1 0 0 0,1 1 0 0 0,0 0 0 0 0,-1-1 0 0 0,1 1 0 0 0,0 0 0 0 0,0 0 0 0 0,0 0 0 0 0,0 0 0 0 0,1 0 0 0 0,-1 0 0 0 0,0 0 0 0 0,1 0 0 0 0,0 0 0 0 0,-1 4 0 0 0,1-2-36 0 0,-1-1 1 0 0,1 1-1 0 0,0 0 1 0 0,1-1-1 0 0,-1 1 1 0 0,1 0-1 0 0,-1-1 0 0 0,1 1 1 0 0,0-1-1 0 0,1 1 1 0 0,-1-1-1 0 0,0 1 1 0 0,1-1-1 0 0,0 0 1 0 0,3 5-1 0 0,-2-4-22 0 0,0-1-1 0 0,1 1 0 0 0,-1-1 1 0 0,1 0-1 0 0,0 0 0 0 0,-1 0 1 0 0,1-1-1 0 0,1 1 1 0 0,-1-1-1 0 0,0 0 0 0 0,8 3 1 0 0,1-2-38 0 0,0 0 1 0 0,0 0-1 0 0,0-2 1 0 0,1 1-1 0 0,-1-2 1 0 0,0 0-1 0 0,27-3 1 0 0,-30 1-320 0 0,1 0 0 0 0,-1-1 1 0 0,1 0-1 0 0,16-8 0 0 0,-26 10 302 0 0,1 0 0 0 0,-1 0-1 0 0,1-1 1 0 0,-1 1-1 0 0,1-1 1 0 0,-1 1 0 0 0,0-1-1 0 0,0 1 1 0 0,0-1-1 0 0,0 0 1 0 0,0 1 0 0 0,0-1-1 0 0,0 0 1 0 0,-1 0 0 0 0,1 0-1 0 0,0 0 1 0 0,-1 0-1 0 0,0 0 1 0 0,1 0 0 0 0,-1 1-1 0 0,0-1 1 0 0,0 0-1 0 0,0 0 1 0 0,0 0 0 0 0,-1 0-1 0 0,1 0 1 0 0,0 0 0 0 0,-1 0-1 0 0,-2-1 1611 0 0,3 11-976 0 0,0-6-572 0 0,1 0 1 0 0,-1-1-1 0 0,0 1 0 0 0,0 0 0 0 0,1-1 0 0 0,-1 1 0 0 0,1 0 0 0 0,0-1 0 0 0,0 2 0 0 0,1-1-1 0 0,0 0 0 0 0,0 0 1 0 0,1 0-1 0 0,-1-1 0 0 0,0 1 0 0 0,0-1 0 0 0,1 0 1 0 0,-1 0-1 0 0,1 0 0 0 0,-1 0 0 0 0,1 0 0 0 0,0 0 1 0 0,-1 0-1 0 0,1-1 0 0 0,0 0 0 0 0,-1 1 0 0 0,1-1 1 0 0,5-1-1 0 0,-4 1 3 0 0,0 0 0 0 0,1 0 1 0 0,-1-1-1 0 0,0 0 0 0 0,0 0 0 0 0,0 0 0 0 0,0 0 1 0 0,0-1-1 0 0,-1 1 0 0 0,1-1 0 0 0,5-3 1 0 0,15-19-386 0 0,-23 23 326 0 0,0 0 0 0 0,0 0-1 0 0,0-1 1 0 0,0 1 0 0 0,0 0-1 0 0,-1-1 1 0 0,1 1 0 0 0,0 0 0 0 0,-1-1-1 0 0,1 1 1 0 0,-1-1 0 0 0,0 1-1 0 0,1 0 1 0 0,-1-1 0 0 0,0 1-1 0 0,0-1 1 0 0,0 0 0 0 0,0 1 0 0 0,0-2-1 0 0,0 2-15 0 0,0 1 0 0 0,0 0-1 0 0,0 0 1 0 0,-1-1-1 0 0,1 1 1 0 0,0 0 0 0 0,0 0-1 0 0,0-1 1 0 0,0 1-1 0 0,0 0 1 0 0,0 0 0 0 0,0-1-1 0 0,-1 1 1 0 0,1 0-1 0 0,0 0 1 0 0,0 0 0 0 0,0-1-1 0 0,0 1 1 0 0,-1 0 0 0 0,1 0-1 0 0,0 0 1 0 0,0 0-1 0 0,-1 0 1 0 0,1-1 0 0 0,0 1-1 0 0,0 0 1 0 0,-1 0-1 0 0,1 0 1 0 0,0 0 0 0 0,0 0-1 0 0,-1 0 1 0 0,1 0-1 0 0,0 0 1 0 0,0 0 0 0 0,-1 0-1 0 0,1 0 1 0 0,0 0 0 0 0,0 0-1 0 0,-1 0 1 0 0,1 0-1 0 0,0 0 1 0 0,0 0 0 0 0,-1 0-1 0 0,1 0 1 0 0,0 0-1 0 0,0 1 1 0 0,-1-1 0 0 0,1 0-1 0 0,0 0 1 0 0,0 0-1 0 0,0 0 1 0 0,-1 1 0 0 0,1-1-1 0 0</inkml:trace>
</inkml:ink>
</file>

<file path=ppt/ink/ink3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48:53.5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33 94 2740 0 0,'0'0'7000'0'0,"10"-3"-6823"0"0,31-9 0 0 0,-39 11-124 0 0,1 0 0 0 0,-1 1 1 0 0,0-1-1 0 0,1 0 1 0 0,-1-1-1 0 0,0 1 1 0 0,0 0-1 0 0,0-1 1 0 0,0 1-1 0 0,0-1 1 0 0,0 1-1 0 0,0-1 0 0 0,2-3 1 0 0,-3 3 6 0 0,0 0 0 0 0,0 1-1 0 0,0-1 1 0 0,-1 0 0 0 0,1 0 0 0 0,-1 0 0 0 0,1 1 0 0 0,-1-1 0 0 0,0 0-1 0 0,1 0 1 0 0,-1 0 0 0 0,0 0 0 0 0,-1-3 0 0 0,1 4-37 0 0,0 0 1 0 0,-1-1 0 0 0,0 1-1 0 0,1 0 1 0 0,-1 0 0 0 0,1-1-1 0 0,-1 1 1 0 0,0 0 0 0 0,0 0-1 0 0,0 0 1 0 0,0 0 0 0 0,0 0-1 0 0,0 0 1 0 0,0 0 0 0 0,0 0-1 0 0,0 0 1 0 0,0 1 0 0 0,0-1-1 0 0,-1 0 1 0 0,1 1 0 0 0,0-1-1 0 0,0 1 1 0 0,-1-1 0 0 0,1 1-1 0 0,-3-1 1 0 0,-2 0 42 0 0,-1-1 0 0 0,1 1 0 0 0,0 1 0 0 0,-8-1-1 0 0,11 1-65 0 0,0 0-1 0 0,0 0 0 0 0,1 1 0 0 0,-1-1 1 0 0,0 1-1 0 0,0-1 0 0 0,1 1 0 0 0,-1 0 0 0 0,0 0 1 0 0,1 0-1 0 0,-5 3 0 0 0,5-3-16 0 0,1 0 1 0 0,-1 0-1 0 0,1 1 1 0 0,-1-1-1 0 0,1 1 1 0 0,0-1-1 0 0,0 1 1 0 0,0-1-1 0 0,0 1 0 0 0,0 0 1 0 0,0 0-1 0 0,1-1 1 0 0,-1 1-1 0 0,0 0 1 0 0,1 0-1 0 0,-1 0 1 0 0,1 0-1 0 0,0 3 0 0 0,-1-2-122 0 0,1 1-1 0 0,0 0 1 0 0,1 0-1 0 0,-1-1 0 0 0,1 1 1 0 0,-1 0-1 0 0,1-1 1 0 0,0 1-1 0 0,0-1 0 0 0,1 1 1 0 0,-1-1-1 0 0,1 0 0 0 0,0 1 1 0 0,0-1-1 0 0,0 0 1 0 0,0 0-1 0 0,5 5 0 0 0,-2-3-582 0 0,0-1-1 0 0,0 1 0 0 0,0-1 0 0 0,1-1 1 0 0,0 1-1 0 0,0-1 0 0 0,0 0 0 0 0,0 0 0 0 0,10 3 1 0 0,11 1-1410 0 0</inkml:trace>
</inkml:ink>
</file>

<file path=ppt/ink/ink3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48:54.0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233 248 1656 0 0,'0'0'5705'0'0,"-3"-12"-4560"0"0,-8-40-180 0 0,10 50-887 0 0,0-1 0 0 0,-1 1-1 0 0,1 0 1 0 0,0-1 0 0 0,-1 1 0 0 0,0 0 0 0 0,1 0 0 0 0,-1 0 0 0 0,0 0-1 0 0,0 0 1 0 0,0 1 0 0 0,0-1 0 0 0,-1 0 0 0 0,1 1 0 0 0,0 0 0 0 0,-1-1-1 0 0,1 1 1 0 0,-1 0 0 0 0,1 0 0 0 0,-1 0 0 0 0,1 1 0 0 0,-4-1 0 0 0,-1-1 136 0 0,1 0-102 0 0,-1 0 1 0 0,0 1-1 0 0,1 0 1 0 0,-1 0-1 0 0,0 0 0 0 0,1 1 1 0 0,-1 0-1 0 0,0 1 1 0 0,0-1-1 0 0,1 1 1 0 0,-1 1-1 0 0,1-1 1 0 0,-1 1-1 0 0,1 0 1 0 0,-7 3-1 0 0,10-3-103 0 0,-1 0 1 0 0,1 0-1 0 0,0 0 0 0 0,0 0 1 0 0,0 0-1 0 0,0 0 0 0 0,1 1 1 0 0,-1-1-1 0 0,1 1 0 0 0,-1 0 1 0 0,1 0-1 0 0,0 0 0 0 0,0 0 0 0 0,0 0 1 0 0,1 0-1 0 0,-1 0 0 0 0,1 1 1 0 0,-1-1-1 0 0,1 1 0 0 0,0-1 1 0 0,1 1-1 0 0,-1 0 0 0 0,0-1 1 0 0,1 1-1 0 0,0-1 0 0 0,0 1 1 0 0,0 0-1 0 0,1 6 0 0 0,0-7-9 0 0,0 1-1 0 0,0-1 0 0 0,0 1 1 0 0,0-1-1 0 0,1 0 1 0 0,-1 0-1 0 0,1 0 0 0 0,0 0 1 0 0,0 0-1 0 0,0 0 1 0 0,0 0-1 0 0,1-1 0 0 0,-1 1 1 0 0,1-1-1 0 0,-1 0 1 0 0,1 1-1 0 0,0-1 0 0 0,0 0 1 0 0,0-1-1 0 0,4 3 1 0 0,-2-1 29 0 0,1-1 1 0 0,0 0 0 0 0,0 0-1 0 0,1 0 1 0 0,-1-1-1 0 0,0 1 1 0 0,1-1 0 0 0,-1-1-1 0 0,1 0 1 0 0,6 0 0 0 0,-10 0-23 0 0,0-1 1 0 0,-1 0-1 0 0,1 1 1 0 0,0-1 0 0 0,0-1-1 0 0,0 1 1 0 0,-1 0 0 0 0,1-1-1 0 0,-1 1 1 0 0,1-1-1 0 0,-1 0 1 0 0,0 0 0 0 0,1 0-1 0 0,-1 0 1 0 0,0 0 0 0 0,0 0-1 0 0,0-1 1 0 0,-1 1-1 0 0,1-1 1 0 0,-1 1 0 0 0,1-1-1 0 0,-1 1 1 0 0,2-5 0 0 0,1-4 3 0 0,-1 1 1 0 0,1-1 0 0 0,-2 0-1 0 0,3-22 1 0 0,-3 10 373 0 0,-1 0 0 0 0,-1 1 0 0 0,-1-1 0 0 0,-1 0 0 0 0,-2 0 0 0 0,-6-27 0 0 0,6 42 473 0 0,1 12-704 0 0,1 15-422 0 0,2-18 317 0 0,-3 45-504 0 0,2 0 0 0 0,3-1-1 0 0,7 50 1 0 0,-9-95 447 0 0,7 89-2587 0 0,-7-77 1652 0 0,0-1 0 0 0,-1 1 0 0 0,-1 0 0 0 0,0-1 0 0 0,-4 17 0 0 0,-5 0-3015 0 0</inkml:trace>
</inkml:ink>
</file>

<file path=ppt/ink/ink3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48:54.3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168 273 8113 0 0,'-14'4'1287'0'0,"2"0"-978"0"0,-97 33 3073 0 0,105-35-3215 0 0,0-1 172 0 0,0 1 0 0 0,0 0 0 0 0,0 0 0 0 0,1 0-1 0 0,-5 3 1 0 0,8-5-319 0 0,0 0 0 0 0,0 0 0 0 0,0 0 0 0 0,0 0-1 0 0,0 0 1 0 0,0 0 0 0 0,0 1 0 0 0,-1-1-1 0 0,1 0 1 0 0,0 0 0 0 0,0 0 0 0 0,0 0 0 0 0,0 0-1 0 0,0 0 1 0 0,0 0 0 0 0,0 0 0 0 0,0 0 0 0 0,0 0-1 0 0,0 0 1 0 0,0 0 0 0 0,0 1 0 0 0,0-1-1 0 0,0 0 1 0 0,0 0 0 0 0,0 0 0 0 0,0 0 0 0 0,0 0-1 0 0,0 0 1 0 0,0 0 0 0 0,0 0 0 0 0,0 0 0 0 0,0 0-1 0 0,0 1 1 0 0,0-1 0 0 0,0 0 0 0 0,0 0-1 0 0,0 0 1 0 0,0 0 0 0 0,0 0 0 0 0,0 0 0 0 0,0 0-1 0 0,0 0 1 0 0,0 0 0 0 0,0 0 0 0 0,0 1-1 0 0,0-1 1 0 0,0 0 0 0 0,0 0 0 0 0,0 0 0 0 0,0 0-1 0 0,1 0 1 0 0,5 1 437 0 0,4 0-200 0 0,1-1 0 0 0,-1-1 0 0 0,1 0 0 0 0,-1-1 0 0 0,11-2 0 0 0,54-18 280 0 0,-58 17-451 0 0,178-67 507 0 0,-67 23-335 0 0,364-99-52 0 0,-477 145-252 0 0,2-1-226 0 0,-1 0-1 0 0,0-1 0 0 0,28-12 0 0 0,-53 15-3690 0 0,-12 3 1343 0 0,-11 9-2420 0 0,8-3 825 0 0</inkml:trace>
</inkml:ink>
</file>

<file path=ppt/ink/ink3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48:55.7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1063 237 3120 0 0,'0'0'4947'0'0,"-13"-7"-4149"0"0,-43-19 13 0 0,45 21-451 0 0,0 0-1 0 0,0 2 1 0 0,0-1 0 0 0,0 1-1 0 0,-1 1 1 0 0,1 0-1 0 0,-1 1 1 0 0,1 0 0 0 0,-1 1-1 0 0,-20 2 1 0 0,12 0-69 0 0,-1 2-1 0 0,1 0 1 0 0,0 2-1 0 0,0 0 1 0 0,-25 12-1 0 0,14-6-20 0 0,-19 9 23 0 0,2 1-1 0 0,0 3 0 0 0,1 2 0 0 0,1 2 1 0 0,2 1-1 0 0,1 3 0 0 0,2 1 0 0 0,-59 64 1 0 0,79-73-208 0 0,1 0-1 0 0,1 1 1 0 0,2 1 0 0 0,0 0 0 0 0,2 2 0 0 0,-17 43 0 0 0,24-50-64 0 0,1 1 1 0 0,0 0 0 0 0,2 1 0 0 0,1 0 0 0 0,1-1 0 0 0,1 1 0 0 0,1 0 0 0 0,0 0 0 0 0,5 31-1 0 0,-1-42-9 0 0,0 0 0 0 0,0 0 0 0 0,1 0 0 0 0,1-1 0 0 0,0 1 0 0 0,1-1 0 0 0,0-1 0 0 0,0 1 0 0 0,2-1 0 0 0,-1 0 0 0 0,1-1 0 0 0,1 1 0 0 0,0-2 0 0 0,1 1 0 0 0,14 10 0 0 0,-9-8 6 0 0,0-1-1 0 0,1-1 1 0 0,0-1-1 0 0,1 0 1 0 0,0-1-1 0 0,0-1 1 0 0,0-1-1 0 0,1 0 1 0 0,0-1-1 0 0,26 3 0 0 0,-14-5 6 0 0,1-2 0 0 0,-1-1-1 0 0,0-1 1 0 0,0-1-1 0 0,0-2 1 0 0,0-1-1 0 0,0-2 1 0 0,-1-1-1 0 0,0-1 1 0 0,-1-1 0 0 0,50-26-1 0 0,-41 16 10 0 0,-1-1-1 0 0,-1-3 1 0 0,-2 0 0 0 0,0-2-1 0 0,-2-2 1 0 0,0-1 0 0 0,-3-1-1 0 0,29-37 1 0 0,-45 50-17 0 0,0-1 1 0 0,0 0-1 0 0,-2-1 0 0 0,0 0 1 0 0,-1 0-1 0 0,-2-1 0 0 0,11-40 1 0 0,-14 42-15 0 0,-1 0 0 0 0,-1 0 0 0 0,-1 0 0 0 0,0 0 0 0 0,-2 0 0 0 0,0-1 0 0 0,-1 1 0 0 0,0 0 0 0 0,-9-29 0 0 0,-1 12-10 0 0,-1 0 0 0 0,-1 0 0 0 0,-3 2 0 0 0,-24-40 0 0 0,11 27-46 0 0,-2 1-1 0 0,-47-49 1 0 0,60 74 46 0 0,-1 0 1 0 0,0 2-1 0 0,-1 0 0 0 0,-1 2 1 0 0,-1 0-1 0 0,0 1 0 0 0,-34-15 1 0 0,41 23-3 0 0,0 1 1 0 0,-1 0 0 0 0,0 1 0 0 0,0 1 0 0 0,0 1 0 0 0,0 0 0 0 0,0 2 0 0 0,0-1 0 0 0,-1 2 0 0 0,1 1 0 0 0,0 0 0 0 0,-31 6 0 0 0,28-2 0 0 0,0 2 0 0 0,1 0 1 0 0,0 1-1 0 0,0 1 0 0 0,1 0 1 0 0,0 2-1 0 0,0 0 0 0 0,1 1 1 0 0,1 0-1 0 0,0 2 0 0 0,1 0 0 0 0,-22 25 1 0 0,16-13 8 0 0,0 2 0 0 0,2 0 0 0 0,1 1 0 0 0,1 1 0 0 0,1 0 0 0 0,-21 61 0 0 0,26-56 10 0 0,2 0 0 0 0,1 1 0 0 0,2 0 0 0 0,1 1 0 0 0,2-1 0 0 0,2 1 0 0 0,1-1 0 0 0,2 1 0 0 0,9 56 0 0 0,-5-65-13 0 0,0 1-1 0 0,2-1 0 0 0,1-1 1 0 0,2 0-1 0 0,0 0 0 0 0,2-1 1 0 0,0 0-1 0 0,2-1 0 0 0,1-1 1 0 0,1 0-1 0 0,1-1 0 0 0,32 31 0 0 0,-32-39 13 0 0,0 0 0 0 0,1-1 0 0 0,1 0 0 0 0,0-2 0 0 0,1 0 0 0 0,0-2-1 0 0,1 0 1 0 0,0-2 0 0 0,0 0 0 0 0,1-1 0 0 0,0-1 0 0 0,0-2-1 0 0,1 0 1 0 0,42 1 0 0 0,-36-5 6 0 0,-1-1 0 0 0,1-2 0 0 0,-1-1 0 0 0,0-1 0 0 0,0-1 0 0 0,0-2 0 0 0,-1-1 0 0 0,0-1 0 0 0,-1-1 0 0 0,0-2 0 0 0,36-22 0 0 0,-39 20 21 0 0,-1-2 1 0 0,-1 0-1 0 0,0-1 0 0 0,20-24 1 0 0,-32 32-24 0 0,-2 0 1 0 0,0 0-1 0 0,0-1 0 0 0,-1-1 1 0 0,0 1-1 0 0,-1-1 1 0 0,0 0-1 0 0,-1-1 0 0 0,-1 1 1 0 0,6-24-1 0 0,-7 19-10 0 0,-2-1-1 0 0,0 1 1 0 0,-1 0 0 0 0,-1 0-1 0 0,-1 0 1 0 0,0 0 0 0 0,-1 0-1 0 0,-1 0 1 0 0,-1 0-1 0 0,0 1 1 0 0,-15-31 0 0 0,0 7-55 0 0,-3 0-1 0 0,0 2 1 0 0,-41-48 0 0 0,38 52 15 0 0,-2 2 0 0 0,-2 1 1 0 0,0 1-1 0 0,-2 2 0 0 0,-1 1 0 0 0,-59-37 1 0 0,72 52 35 0 0,-1 2 1 0 0,1 0-1 0 0,-2 1 1 0 0,1 1 0 0 0,-1 1-1 0 0,0 1 1 0 0,-1 0-1 0 0,1 2 1 0 0,-1 1 0 0 0,0 1-1 0 0,0 1 1 0 0,0 1-1 0 0,-45 5 1 0 0,47-1-1 0 0,1 1 1 0 0,0 0 0 0 0,0 2-1 0 0,0 0 1 0 0,0 1-1 0 0,1 1 1 0 0,1 1-1 0 0,0 1 1 0 0,0 0 0 0 0,1 1-1 0 0,-30 28 1 0 0,33-27 0 0 0,1 1 0 0 0,1 1 0 0 0,1 0 0 0 0,0 0 0 0 0,0 1 0 0 0,2 1 0 0 0,0-1 0 0 0,1 2 0 0 0,0-1 1 0 0,2 1-1 0 0,0 0 0 0 0,1 0 0 0 0,-4 27 0 0 0,7-24 1 0 0,0 1 0 0 0,1-1 0 0 0,2 1 0 0 0,0 0 1 0 0,1-1-1 0 0,1 0 0 0 0,1 1 0 0 0,1-1 0 0 0,1 0 0 0 0,1-1 0 0 0,0 0 1 0 0,2 0-1 0 0,0 0 0 0 0,1-1 0 0 0,1-1 0 0 0,1 0 0 0 0,1 0 1 0 0,0-1-1 0 0,1-1 0 0 0,1 0 0 0 0,29 24 0 0 0,-25-26-1 0 0,0 0 0 0 0,1-1-1 0 0,1-1 1 0 0,1-1 0 0 0,-1-1 0 0 0,1-1-1 0 0,1 0 1 0 0,0-2 0 0 0,0-1 0 0 0,35 5-1 0 0,-41-9 12 0 0,1-1 0 0 0,0 0 0 0 0,0-2-1 0 0,0 0 1 0 0,-1-1 0 0 0,24-5-1 0 0,-28 4 8 0 0,0-1-1 0 0,0-1 1 0 0,0 0-1 0 0,-1-1 0 0 0,1 0 1 0 0,-1-1-1 0 0,-1 0 1 0 0,20-16-1 0 0,-25 17-5 0 0,1 0 0 0 0,-1 0 0 0 0,-1-1 0 0 0,1 1 0 0 0,-1-1-1 0 0,0-1 1 0 0,-1 1 0 0 0,1-1 0 0 0,-2 0 0 0 0,1 0 0 0 0,-1 0 0 0 0,0 0 0 0 0,2-12 0 0 0,-3 10-3 0 0,-1-1 0 0 0,0 1 1 0 0,-1-1-1 0 0,0 1 0 0 0,0-1 1 0 0,-1 1-1 0 0,-1-1 1 0 0,0 1-1 0 0,0 0 0 0 0,-7-20 1 0 0,-3 3-39 0 0,-1-1 0 0 0,-2 2 0 0 0,0 0 0 0 0,-2 0 0 0 0,-1 2 1 0 0,0 0-1 0 0,-2 1 0 0 0,-1 1 0 0 0,-44-36 0 0 0,56 50 20 0 0,-1 1 0 0 0,-1 1 0 0 0,1 0 0 0 0,-1 0 0 0 0,0 1 0 0 0,0 0 1 0 0,-16-3-1 0 0,22 6-28 0 0,-1 1 0 0 0,0 0 0 0 0,1 0 1 0 0,-1 0-1 0 0,0 1 0 0 0,0 0 0 0 0,1 0 1 0 0,-1 1-1 0 0,0 0 0 0 0,0 0 1 0 0,1 0-1 0 0,-1 0 0 0 0,1 1 0 0 0,-1 0 1 0 0,1 0-1 0 0,0 0 0 0 0,-7 5 0 0 0,6-3-92 0 0,0 1 1 0 0,0 0-1 0 0,0 0 0 0 0,1 0 0 0 0,0 1 0 0 0,0-1 0 0 0,1 1 0 0 0,-1 1 0 0 0,1-1 0 0 0,1 0 0 0 0,-1 1 0 0 0,1 0 0 0 0,0 0 0 0 0,1 0 0 0 0,0 0 0 0 0,-2 9 0 0 0,2-8-195 0 0,1 1-1 0 0,0 0 1 0 0,1-1 0 0 0,0 1-1 0 0,0-1 1 0 0,1 1-1 0 0,0 0 1 0 0,0-1-1 0 0,1 1 1 0 0,0-1-1 0 0,1 0 1 0 0,0 0 0 0 0,7 14-1 0 0,-5-13-431 0 0,0 0 0 0 0,0 0-1 0 0,1 0 1 0 0,0-1 0 0 0,1 0 0 0 0,11 10 0 0 0,25 15-4004 0 0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40:22.4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 1 14957 0 0,'0'0'8771'0'0,"-2"12"-8269"0"0,-9 52 77 0 0,-2 63 0 0 0,12-95-484 0 0,1 0-1 0 0,1 0 0 0 0,2 0 0 0 0,9 43 1 0 0,-9-64-85 0 0,0-1 0 0 0,1 1 1 0 0,0-1-1 0 0,0 0 0 0 0,1 0 0 0 0,1-1 1 0 0,6 10-1 0 0,-7-13-9 0 0,0 0 1 0 0,1 0-1 0 0,-1-1 1 0 0,1 1-1 0 0,1-1 1 0 0,-1-1-1 0 0,0 1 1 0 0,1-1-1 0 0,0 0 1 0 0,14 6-1 0 0,-6-6 0 0 0,0 1 0 0 0,0-2 0 0 0,0 0 0 0 0,28 2 0 0 0,-13-4-9 0 0,45-3 1 0 0,-59 0-94 0 0,0 0 0 0 0,0-1 0 0 0,0 0 0 0 0,-1-2 0 0 0,25-9 0 0 0,-31 10-273 0 0,-1 0 1 0 0,1-1-1 0 0,-1 0 1 0 0,0 0-1 0 0,0-1 1 0 0,-1 0 0 0 0,0-1-1 0 0,0 0 1 0 0,0 0-1 0 0,9-12 1 0 0,-3-7-3544 0 0,-3-16-7078 0 0,-9 34 8657 0 0,3-10-1646 0 0</inkml:trace>
</inkml:ink>
</file>

<file path=ppt/ink/ink3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49:00.1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20 6777 0 0,'0'0'6588'0'0,"3"-5"-6817"0"0,-1 1 226 0 0,6-7 11 0 0,-5 12 18 0 0,-1 9 23 0 0,2 155-1661 0 0,-4 1-4968 0 0,0-119 3792 0 0</inkml:trace>
</inkml:ink>
</file>

<file path=ppt/ink/ink3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49:00.3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66 1 128 0 0,'0'0'4016'0'0,"-12"103"-2976"0"0,7-72-451 0 0,1-2-513 0 0,-2 2 44 0 0,1-2-120 0 0,-1-1 0 0 0,1-1-849 0 0,1-1-715 0 0,1-4-772 0 0</inkml:trace>
  <inkml:trace contextRef="#ctx0" brushRef="#br0" timeOffset="1">22 794 104 0 0,'0'0'3484'0'0,"-12"74"-2468"0"0,7-48-744 0 0,2 6-220 0 0,2 1-52 0 0,1-2-80 0 0,0 0-808 0 0,3 0-1380 0 0</inkml:trace>
</inkml:ink>
</file>

<file path=ppt/ink/ink3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49:00.7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 1 1120 0 0,'0'0'4212'0'0,"-2"15"-3893"0"0,-7 50-264 0 0,7-49-127 0 0,1 1 0 0 0,1 24 1 0 0,1-23-255 0 0,0-9-135 0 0,0 0 0 0 0,0 0 0 0 0,1-1 0 0 0,0 1 0 0 0,1 0-1 0 0,3 8 1 0 0,27 51-1471 0 0,0-1 1927 0 0,-25-46 108 0 0,-1 1 0 0 0,-1 1 1 0 0,-1-1-1 0 0,3 38 0 0 0,-5 6 2703 0 0,-3 106 1453 0 0,1-165-4234 0 0,0 1 0 0 0,0-1 0 0 0,0 1 0 0 0,1-1 1 0 0,0 0-1 0 0,5 12 0 0 0,2-1-704 0 0,12 19-1 0 0,0 2-3621 0 0,-17-32 4122 0 0,-2 1 0 0 0,1-1 1 0 0,-1 1-1 0 0,0 0 0 0 0,-1 0 0 0 0,0 0 0 0 0,0 0 1 0 0,0 10-1 0 0,1 11 4896 0 0,-2-27-3970 0 0,0 1-1 0 0,1 0 1 0 0,-1-1-1 0 0,1 1 1 0 0,0-1-1 0 0,0 0 1 0 0,0 1-1 0 0,3 3 1 0 0,-2-3-412 0 0,0 0 1 0 0,0-1 0 0 0,0 0-1 0 0,0 1 1 0 0,0-1 0 0 0,5 3 0 0 0,1 0-1279 0 0,1 0 0 0 0,0 0 0 0 0,16 5 0 0 0,10 6-4403 0 0,-25-11 930 0 0</inkml:trace>
</inkml:ink>
</file>

<file path=ppt/ink/ink3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49:01.2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115 0 7553 0 0,'0'0'8835'0'0,"-6"15"-8575"0"0,-41 102-138 0 0,36-84-353 0 0,1 0 0 0 0,1 0 0 0 0,2 1 0 0 0,-2 37 0 0 0,-2 139-5050 0 0,9-137 2052 0 0,1-27 222 0 0,-1 15-823 0 0</inkml:trace>
</inkml:ink>
</file>

<file path=ppt/ink/ink3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49:01.5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0 796 0 0,'0'0'1138'0'0,"5"13"1211"0"0,2 6-1546 0 0,1 3 496 0 0,7 28 1 0 0,-2 7 409 0 0,9 82 1 0 0,-17-101-1933 0 0,1 0 1 0 0,13 38 0 0 0,-7-36-1883 0 0,31 65 0 0 0,35 36-2384 0 0,11 24 4228 0 0,-81-142 653 0 0,0-1 0 0 0,-2 1 0 0 0,0 0 0 0 0,-2 0 0 0 0,0 0 0 0 0,-2 0 0 0 0,-1 1 0 0 0,0 0 0 0 0,-2-1 0 0 0,-1 1 0 0 0,-9 45 0 0 0,-6 16-2174 0 0,-9 118 1 0 0,24-163 35 0 0</inkml:trace>
</inkml:ink>
</file>

<file path=ppt/ink/ink3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49:01.8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 0 144 0 0,'0'0'2654'0'0,"0"16"-1202"0"0,-4 111 1718 0 0,6-86-2038 0 0,8 49-1 0 0,-4-48-805 0 0,-4 9-344 0 0,-3-37-14 0 0,1-13-72 0 0,0-1 0 0 0,0 1 0 0 0,0 0 1 0 0,0-1-1 0 0,0 1 0 0 0,0 0 0 0 0,0-1 0 0 0,0 1 0 0 0,-1 0 1 0 0,1-1-1 0 0,0 1 0 0 0,-1-1 0 0 0,1 1 0 0 0,0 0 0 0 0,-1-1 1 0 0,1 1-1 0 0,-1-1 0 0 0,1 1 0 0 0,-1-1 0 0 0,1 1 0 0 0,-1-1 1 0 0,1 1-1 0 0,-1-1 0 0 0,1 0 0 0 0,-1 1 0 0 0,0-1 0 0 0,1 0 1 0 0,-1 0-1 0 0,0 1 0 0 0,1-1 0 0 0,-1 0 0 0 0,0 0 0 0 0,0 0 1 0 0,-9 1-2598 0 0</inkml:trace>
</inkml:ink>
</file>

<file path=ppt/ink/ink3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50:34.7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 57 1004 0 0,'0'0'4070'0'0,"3"-3"-3968"0"0,13-12 5001 0 0,-17 21-2946 0 0,-7 14-2062 0 0,3-7 594 0 0,3-8-587 0 0,1-1 0 0 0,0 0 1 0 0,-1 0-1 0 0,2 0 0 0 0,-1 1 1 0 0,0-1-1 0 0,1 1 0 0 0,0-1 1 0 0,0 0-1 0 0,0 1 0 0 0,1-1 1 0 0,-1 1-1 0 0,1-1 0 0 0,0 0 0 0 0,0 0 1 0 0,1 1-1 0 0,2 4 0 0 0,9 15 218 0 0,1 0 0 0 0,22 27 0 0 0,-32-46-274 0 0,1 0-1 0 0,0-1 1 0 0,0 0-1 0 0,0 0 0 0 0,0 0 1 0 0,0 0-1 0 0,1-1 1 0 0,0 0-1 0 0,-1 0 0 0 0,1-1 1 0 0,0 1-1 0 0,1-1 1 0 0,-1-1-1 0 0,9 3 0 0 0,8-1 134 0 0,1-1-1 0 0,38-2 0 0 0,-32 0-145 0 0,12-2 74 0 0,42-8-1 0 0,22 0-63 0 0,58-3 47 0 0,-52 4-91 0 0,23-6 14 0 0,20-1-33 0 0,159 9-35 0 0,96-7 142 0 0,232-15-78 0 0,37 39 164 0 0,-539-5-154 0 0,146-13 1 0 0,-182-1 5 0 0,68-7-25 0 0,428-19 63 0 0,-427 34-94 0 0,113 0-8 0 0,-84 19-37 0 0,26 0 39 0 0,298 1 65 0 0,94 0 74 0 0,-615-19-82 0 0,1-1 0 0 0,-1 0 1 0 0,0-1-1 0 0,1 1 0 0 0,-1-1 1 0 0,0 0-1 0 0,0 0 1 0 0,0-1-1 0 0,0 1 0 0 0,6-5 1 0 0,-10 6-11 0 0,0 0 0 0 0,0-1 0 0 0,0 1 1 0 0,0 0-1 0 0,-1 0 0 0 0,1 0 1 0 0,0-1-1 0 0,-1 1 0 0 0,1 0 0 0 0,-1 0 1 0 0,1-1-1 0 0,-1 1 0 0 0,1-1 1 0 0,-1 1-1 0 0,0 0 0 0 0,0-1 0 0 0,0 1 1 0 0,0-1-1 0 0,0 1 0 0 0,0-1 1 0 0,0 1-1 0 0,0-1 0 0 0,-1-1 0 0 0,0-2 22 0 0,0 1-1 0 0,0-1 1 0 0,0 0-1 0 0,-1 1 1 0 0,-3-8-1 0 0,-3-3 142 0 0,1-1 0 0 0,-8-29 0 0 0,11 31-149 0 0,3 12-48 0 0,0 0 1 0 0,0 0 0 0 0,0 0-1 0 0,0 0 1 0 0,0 0-1 0 0,0 0 1 0 0,-1 0 0 0 0,-2-3-1 0 0,-6-1-2132 0 0,10 6 1772 0 0,-1 0 0 0 0,0 0 0 0 0,1 0 0 0 0,-1 0 0 0 0,0 0 0 0 0,1 0 0 0 0,-1 0 0 0 0,0 0 1 0 0,1 0-1 0 0,-1 0 0 0 0,1 0 0 0 0,-1 0 0 0 0,0 1 0 0 0,1-1 0 0 0,-2 1 0 0 0</inkml:trace>
</inkml:ink>
</file>

<file path=ppt/ink/ink3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50:36.5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1 180 5521 0 0,'0'0'6687'0'0,"13"1"-6057"0"0,94 8 832 0 0,-10 3-75 0 0,106 10-323 0 0,-12-2-550 0 0,-82-7-312 0 0,70 9 73 0 0,36 4-231 0 0,257 8-44 0 0,52 13-7 0 0,-334-29-58 0 0,276-10 1 0 0,-45-22-108 0 0,-19 10 159 0 0,-275 11-9 0 0,-59-2 15 0 0,80 5-40 0 0,186 6 56 0 0,-80-33 31 0 0,-41-1-85 0 0,22-3 102 0 0,23 0-198 0 0,23 35 38 0 0,-67-6 276 0 0,-206-8-158 0 0,0 0 24 0 0,0-1 0 0 0,0 1 0 0 0,0-1 0 0 0,0-1-1 0 0,0 0 1 0 0,-1 0 0 0 0,1 0 0 0 0,-1-1 0 0 0,10-4 0 0 0,-12 4 8 0 0,1-1 0 0 0,-1 1 0 0 0,0-1-1 0 0,-1 0 1 0 0,1 0 0 0 0,-1 0 0 0 0,0-1-1 0 0,0 1 1 0 0,0-1 0 0 0,0 0 0 0 0,-1 0-1 0 0,5-9 1 0 0,-4 6 26 0 0,-1-1-1 0 0,1 1 1 0 0,-2-1-1 0 0,1 0 1 0 0,-1 0 0 0 0,0-1-1 0 0,0-13 1 0 0,-1 17-59 0 0,-1 1 0 0 0,-1-1 0 0 0,1 0 0 0 0,-1 0 0 0 0,0 0 0 0 0,-1 0 1 0 0,1 1-1 0 0,-1-1 0 0 0,0 1 0 0 0,0-1 0 0 0,-1 1 0 0 0,0 0 0 0 0,-3-6 0 0 0,-1 1-42 0 0,0 0-1 0 0,0 0 1 0 0,-1 1 0 0 0,-1 0-1 0 0,1 0 1 0 0,-2 1 0 0 0,-15-12-1 0 0,18 16-329 0 0,-1 0-1 0 0,0 1 0 0 0,0 0 0 0 0,-1 0 0 0 0,1 1 0 0 0,-1 0 0 0 0,1 1 0 0 0,-1-1 0 0 0,1 2 1 0 0,-17 0-1 0 0,5-1-2789 0 0,-23-4 1 0 0,1-3-2849 0 0</inkml:trace>
</inkml:ink>
</file>

<file path=ppt/ink/ink3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50:38.5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0 413 6673 0 0,'0'0'5192'0'0,"1"-3"-4979"0"0,-1 2-195 0 0,1 0-1 0 0,-1 0 1 0 0,1 1 0 0 0,-1-1-1 0 0,1 0 1 0 0,-1 0 0 0 0,1 0 0 0 0,-1 1-1 0 0,1-1 1 0 0,0 0 0 0 0,-1 0 0 0 0,1 1-1 0 0,0-1 1 0 0,0 1 0 0 0,-1-1 0 0 0,1 1-1 0 0,1-1 1 0 0,20-8 1298 0 0,-19 8-1072 0 0,0 1-76 0 0,-1-1 0 0 0,1 1 1 0 0,-1-1-1 0 0,1 1 1 0 0,-1 0-1 0 0,1 0 0 0 0,-1 0 1 0 0,1 0-1 0 0,-1 1 1 0 0,1-1-1 0 0,3 2 0 0 0,28 12 535 0 0,-28-11-619 0 0,1 0 0 0 0,-1 0 1 0 0,13 3-1 0 0,273 28 1041 0 0,-253-31-1048 0 0,7 2-42 0 0,61 2 49 0 0,-94-7-78 0 0,318-12 210 0 0,-80-7-186 0 0,93-13 78 0 0,-250 18 22 0 0,458-58 210 0 0,-267 41-262 0 0,90-5-61 0 0,-25 2-1 0 0,73-3-61 0 0,-274 34-38 0 0,423-24 160 0 0,-116-25-219 0 0,-267 27 132 0 0,228-22 372 0 0,-214 40 493 0 0,-195 7-851 0 0,0 1-1 0 0,0 0 1 0 0,0 1-1 0 0,10 3 1 0 0,-10-2 9 0 0,0-1 1 0 0,0-1 0 0 0,0 1 0 0 0,12 0 0 0 0,65-2 300 0 0,-85 0-310 0 0,0 0-1 0 0,0 0 1 0 0,0 0-1 0 0,1 0 1 0 0,-1 0 0 0 0,0 0-1 0 0,0 0 1 0 0,0 0-1 0 0,0 0 1 0 0,0 0 0 0 0,0 0-1 0 0,0 0 1 0 0,0 0 0 0 0,0 0-1 0 0,1 0 1 0 0,-1 0-1 0 0,0 0 1 0 0,0 0 0 0 0,0 0-1 0 0,0 0 1 0 0,0 0-1 0 0,0 0 1 0 0,0 0 0 0 0,0 0-1 0 0,0 0 1 0 0,0 0 0 0 0,0 0-1 0 0,1 0 1 0 0,-1 0-1 0 0,0 0 1 0 0,0-1 0 0 0,0 1-1 0 0,0 0 1 0 0,0 0-1 0 0,0 0 1 0 0,0 0 0 0 0,0 0-1 0 0,0 0 1 0 0,0 0 0 0 0,0 0-1 0 0,0 0 1 0 0,0 0-1 0 0,0 0 1 0 0,0-1 0 0 0,0 1-1 0 0,0 0 1 0 0,0 0-1 0 0,0 0 1 0 0,0 0 0 0 0,0 0-1 0 0,0 0 1 0 0,0 0-1 0 0,0 0 1 0 0,0-1 0 0 0,-5-4-115 0 0,-8-4-500 0 0,6 8 111 0 0,0-1 0 0 0,0 1 1 0 0,0 0-1 0 0,-10 0 0 0 0,10 1-1235 0 0,0-1 0 0 0,0 1 1 0 0,0-1-1 0 0,-10-4 0 0 0,3-1-4847 0 0</inkml:trace>
</inkml:ink>
</file>

<file path=ppt/ink/ink3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50:39.2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86 72 1016 0 0,'0'0'2036'0'0,"-32"-57"-4044"0"0,6 50 1592 0 0,-1 0 48 0 0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40:22.6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5977 0 0,'0'0'16600'0'0,"10"8"-16059"0"0,33 26-150 0 0,-39-30-371 0 0,0 0 0 0 0,-1 0-1 0 0,1 1 1 0 0,-1-1-1 0 0,0 1 1 0 0,-1 0-1 0 0,1-1 1 0 0,-1 1-1 0 0,0 0 1 0 0,0 0-1 0 0,1 6 1 0 0,2 3-44 0 0,9 38-616 0 0,-11-40-556 0 0,0 1 0 0 0,1-1 1 0 0,0 0-1 0 0,6 12 1 0 0,-9-23 338 0 0,2 5-1515 0 0</inkml:trace>
</inkml:ink>
</file>

<file path=ppt/ink/ink3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50:40.2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34 3664 0 0,'0'0'10083'0'0,"14"2"-9283"0"0,50 6-174 0 0,-48-6-359 0 0,0 1 0 0 0,-1 1 0 0 0,0 1-1 0 0,27 12 1 0 0,-12-5 18 0 0,337 123 1038 0 0,-249-98-1215 0 0,142 25-1 0 0,276 22-57 0 0,-245-42-32 0 0,727 74-86 0 0,-910-108 4 0 0,184-10 0 0 0,3-18-50 0 0,-10 1 46 0 0,-73-14 16 0 0,-4-18-14 0 0,-134 33 66 0 0,200-35 146 0 0,-71 17 71 0 0,297-55 390 0 0,-444 83-524 0 0,-2 2 175 0 0,-1-3 0 0 0,80-24 0 0 0,-124 29-105 0 0,0 0-1 0 0,-1 0 1 0 0,1-1-1 0 0,-1 0 1 0 0,10-9 0 0 0,36-33 213 0 0,-28 23-332 0 0,-12 11 6 0 0,14-17 0 0 0,-27 30-51 0 0,-1 0 1 0 0,0-1-1 0 0,1 1 0 0 0,-1 0 0 0 0,0 0 0 0 0,0 0 0 0 0,1-1 0 0 0,-1 1 1 0 0,0 0-1 0 0,0 0 0 0 0,0-1 0 0 0,1 1 0 0 0,-1 0 0 0 0,0-1 0 0 0,0 1 1 0 0,0 0-1 0 0,0 0 0 0 0,0-1 0 0 0,0 1 0 0 0,0 0 0 0 0,1-1 0 0 0,-1 1 1 0 0,0 0-1 0 0,0-1 0 0 0,0 1 0 0 0,0 0 0 0 0,0-1 0 0 0,0 1 0 0 0,-1 0 1 0 0,1-1-1 0 0,0 1 0 0 0,0 0 0 0 0,0-1 0 0 0,0 1 0 0 0,0 0 0 0 0,0 0 1 0 0,-1-1-1 0 0,1 1 0 0 0,0 0 0 0 0,0-1 0 0 0,0 1 0 0 0,-1 0 0 0 0,1 0 1 0 0,0 0-1 0 0,0-1 0 0 0,-1 1 0 0 0,1 0 0 0 0,0 0 0 0 0,0 0 1 0 0,-1-1-1 0 0,1 1 0 0 0,0 0 0 0 0,-1 0 0 0 0,1 0 0 0 0,0 0 0 0 0,-1 0 1 0 0,1 0-1 0 0,0 0 0 0 0,-1 0 0 0 0,1 0 0 0 0,-22-1-652 0 0,21 1 523 0 0,-68 7-3349 0 0,59-7 2416 0 0,5 1 345 0 0,0-1-1 0 0,0 0 1 0 0,0 0 0 0 0,0-1-1 0 0,0 0 1 0 0,1 0 0 0 0,-1 0-1 0 0,0 0 1 0 0,1-1 0 0 0,-1 1-1 0 0,-6-4 1 0 0,-22-16-4574 0 0</inkml:trace>
</inkml:ink>
</file>

<file path=ppt/ink/ink3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50:45.0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1 453 2512 0 0,'0'0'8974'0'0,"8"-4"-7995"0"0,-2 4-743 0 0,0 0-1 0 0,0 0 1 0 0,0 1-1 0 0,0-1 0 0 0,1 2 1 0 0,6 1-1 0 0,3 0 237 0 0,108 17 431 0 0,0-7-1 0 0,1-4 0 0 0,206-13 0 0 0,179-22-610 0 0,281-48-93 0 0,-393 26 788 0 0,3 29-679 0 0,706-25 773 0 0,-416-36-317 0 0,-390 38-575 0 0,195-7-110 0 0,-78 10 10 0 0,288-2 43 0 0,-245 56 166 0 0,-4 44-35 0 0,-265-23-721 0 0,-225-58-2098 0 0,-13 1-1147 0 0,-49-16 0 0 0,60 24 195 0 0,-24-8-2961 0 0,-28-9 4063 0 0</inkml:trace>
</inkml:ink>
</file>

<file path=ppt/ink/ink3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50:56.3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3237 64 0 0,'0'0'11196'0'0,"13"0"-10238"0"0,131 0 932 0 0,-96-2-1587 0 0,-1-2 0 0 0,77-17 0 0 0,-108 17-178 0 0,-1-1 1 0 0,1-1 0 0 0,-1-1-1 0 0,23-13 1 0 0,10-5-29 0 0,-8 5 330 0 0,64-45 1 0 0,-4 2-185 0 0,-95 60-220 0 0,1 0 0 0 0,-1 0-1 0 0,0 0 1 0 0,0-1 0 0 0,-1 1 0 0 0,1-1-1 0 0,-1 0 1 0 0,0-1 0 0 0,0 1 0 0 0,0-1-1 0 0,-1 0 1 0 0,1 0 0 0 0,-1 0 0 0 0,0 0-1 0 0,-1 0 1 0 0,1-1 0 0 0,-1 1 0 0 0,2-9-1 0 0,2-5-39 0 0,0 0 1 0 0,10-21-1 0 0,-8 22 141 0 0,-4 3-102 0 0,0 0 0 0 0,-1 0 0 0 0,-1 0-1 0 0,0 0 1 0 0,-1-17 0 0 0,0 20-56 0 0,0-4 16 0 0,1-27-30 0 0,2 0 0 0 0,11-47 1 0 0,-5 42 36 0 0,-2 0 0 0 0,2-80 1 0 0,-7 97-19 0 0,0-1 1 0 0,12-49 0 0 0,25-59-42 0 0,-18 65 55 0 0,15-32-62 0 0,8-30 48 0 0,-32 69 7 0 0,-4 0 1 0 0,1-74 0 0 0,-6 76-31 0 0,0 23 60 0 0,20-82-1 0 0,22-38-15 0 0,-22 84 29 0 0,1-38 74 0 0,1-2-108 0 0,-16 75 138 0 0,10-90 0 0 0,3-15-95 0 0,-10 97 139 0 0,25-60 1 0 0,13 1-91 0 0,-48 106-76 0 0,0 0 0 0 0,0 1-1 0 0,1-1 1 0 0,-1 1 0 0 0,1-1 0 0 0,0 1 0 0 0,0 0 0 0 0,0 0 0 0 0,1 1 0 0 0,-1-1 0 0 0,1 1 0 0 0,0 0 0 0 0,0 0 0 0 0,8-3 0 0 0,-3 3-17 0 0,0 0 0 0 0,0 0 0 0 0,0 1 0 0 0,1 0 0 0 0,-1 1 0 0 0,20 0 0 0 0,-28 1 12 0 0,-1 0 1 0 0,0 0 0 0 0,0 0-1 0 0,1 1 1 0 0,-1-1 0 0 0,0 1-1 0 0,0-1 1 0 0,0 1 0 0 0,0-1-1 0 0,0 1 1 0 0,0 0 0 0 0,0-1 0 0 0,0 1-1 0 0,0 0 1 0 0,0 0 0 0 0,0 0-1 0 0,0 0 1 0 0,0 0 0 0 0,-1 0-1 0 0,1 0 1 0 0,0 0 0 0 0,0 2-1 0 0,13 29 162 0 0,-11-21-100 0 0,7 17 46 0 0,-2 1 1 0 0,-1 0-1 0 0,-2 0 0 0 0,3 37 1 0 0,-2 122 478 0 0,-13-97-262 0 0,1-1-96 0 0,8-9-108 0 0,1-50-10 0 0,-3 1 1 0 0,0 0-1 0 0,-7 41 0 0 0,0-18 69 0 0,-1 108 0 0 0,7-79-45 0 0,-1 62 121 0 0,0 18 10 0 0,1-146-246 0 0,-1 15 34 0 0,1 0-1 0 0,1 0 1 0 0,10 65 0 0 0,0-47-9 0 0,-7-30-13 0 0,0-1 0 0 0,2 0 1 0 0,0 0-1 0 0,14 32 0 0 0,4 0-15 0 0,7 14 15 0 0,25 41 4 0 0,-47-94-20 0 0,0-1-1 0 0,1 1 0 0 0,0-2 1 0 0,1 1-1 0 0,15 13 1 0 0,15 18 3 0 0,-30-32 15 0 0,0 0 0 0 0,1-2 0 0 0,0 1 1 0 0,24 15-1 0 0,-18-14-31 0 0,-7-2-15 0 0,0-1 1 0 0,-1 1 0 0 0,0 1 0 0 0,0 0-1 0 0,-1 0 1 0 0,-1 0 0 0 0,11 20-1 0 0,-9-16 30 0 0,-1-3 8 0 0,-1-2 0 0 0,2 1 0 0 0,-1-1 1 0 0,2 0-1 0 0,-1 0 0 0 0,1-1 0 0 0,19 12 0 0 0,-15-11-17 0 0,8 8 13 0 0,-17-12-10 0 0,1 0 0 0 0,0 0 0 0 0,1-1 0 0 0,-1 0 0 0 0,10 4 0 0 0,-5-3-6 0 0,-1 1 0 0 0,18 12 1 0 0,4 2 8 0 0,-20-13-13 0 0,-1 0 1 0 0,17 14 0 0 0,-22-17 11 0 0,1 0 1 0 0,-1 0-1 0 0,1-1 0 0 0,0 0 0 0 0,0 0 1 0 0,0 0-1 0 0,0-1 0 0 0,8 2 1 0 0,19 6 15 0 0,2 4 9 0 0,-18-8-21 0 0,0 1 0 0 0,23 12 1 0 0,-25-11 17 0 0,0-1 1 0 0,1 0-1 0 0,-1-2 1 0 0,1 0-1 0 0,21 4 1 0 0,-6-2-12 0 0,-23-5-45 0 0,-1 1 0 0 0,0 0 0 0 0,0 0-1 0 0,9 5 1 0 0,1 1 54 0 0,1-1 0 0 0,0 0 1 0 0,40 8-1 0 0,-39-11-18 0 0,0-1 1 0 0,0-1-1 0 0,29 2 1 0 0,-9-3-26 0 0,66 11 0 0 0,-69-7 19 0 0,13 3 14 0 0,38 4 213 0 0,-55-9-185 0 0,15 1 655 0 0,77 3-270 0 0,-121-8-459 0 0,0 0 1 0 0,1 0-1 0 0,-1 1 1 0 0,1 0 0 0 0,-1 0-1 0 0,0 0 1 0 0,0 1-1 0 0,0 0 1 0 0,0-1 0 0 0,0 1-1 0 0,0 0 1 0 0,7 6 0 0 0,-11-8 4 0 0,-13 0-2507 0 0,-98-3-7412 0 0,77-1 4944 0 0</inkml:trace>
</inkml:ink>
</file>

<file path=ppt/ink/ink3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50:59.5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 1644 0 0,'0'0'2264'0'0,"0"-1"-2522"0"0,0-2 92 0 0,1 6 270 0 0,-1 1-3426 0 0,-1-7 3056 0 0</inkml:trace>
</inkml:ink>
</file>

<file path=ppt/ink/ink3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51:42.3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 3328 64 0 0,'-7'-6'16606'0'0,"39"5"-15521"0"0,-6 1-972 0 0,-5 0-23 0 0,0 0 0 0 0,-1-1 0 0 0,1-1 0 0 0,-1-1 1 0 0,0-1-1 0 0,31-10 0 0 0,135-73 791 0 0,-101 46-631 0 0,99-47 547 0 0,-148 71-731 0 0,0 0-1 0 0,-2-3 0 0 0,0-1 1 0 0,34-27-1 0 0,-41 22-25 0 0,-1-1 1 0 0,40-54-1 0 0,-22 25-12 0 0,14-17-19 0 0,79-128 0 0 0,-128 183 28 0 0,0 0 0 0 0,-1-1-1 0 0,0 0 1 0 0,-2-1 0 0 0,7-32-1 0 0,-5 19-36 0 0,14-33 0 0 0,-14 44-15 0 0,0-1 1 0 0,-1-1-1 0 0,6-45 1 0 0,-7-107-136 0 0,-4 84 67 0 0,0-90-97 0 0,11-163 36 0 0,-11 305 237 0 0,-1 0 0 0 0,-8-67 1 0 0,3 66-104 0 0,2-35-14 0 0,2 51 58 0 0,-1-1 0 0 0,-1 1 0 0 0,-1 0 0 0 0,-8-31 0 0 0,6 39-32 0 0,2-1-1 0 0,0 0 1 0 0,0-32-1 0 0,5-55-70 0 0,1 62 35 0 0,2 0 1 0 0,2 0-1 0 0,2 0 0 0 0,24-72 0 0 0,-27 97 41 0 0,-1-1 1 0 0,3-21 0 0 0,6-24 9 0 0,-10 52-14 0 0,0 0 0 0 0,1 0 0 0 0,0 0 0 0 0,0 1 0 0 0,1 0 0 0 0,1 0 0 0 0,0 1 1 0 0,0 0-1 0 0,1 0 0 0 0,1 1 0 0 0,-1 0 0 0 0,12-9 0 0 0,2-3 5 0 0,-18 17-8 0 0,0-1 1 0 0,0 2-1 0 0,1-1 1 0 0,-1 0-1 0 0,1 1 0 0 0,-1-1 1 0 0,1 1-1 0 0,0 1 1 0 0,0-1-1 0 0,10-3 1 0 0,-7 4 31 0 0,2 0 39 0 0,1 0 0 0 0,-1 1 0 0 0,17-1 0 0 0,-24 2-58 0 0,0 0 1 0 0,1 0-1 0 0,-1 1 0 0 0,0 0 0 0 0,0-1 1 0 0,0 1-1 0 0,0 0 0 0 0,0 1 0 0 0,0-1 0 0 0,0 0 1 0 0,0 1-1 0 0,0 0 0 0 0,0 0 0 0 0,-1-1 0 0 0,5 6 1 0 0,-2-2 0 0 0,0 1 0 0 0,0 0 0 0 0,0 1 0 0 0,-1-1 0 0 0,0 1 1 0 0,-1 0-1 0 0,6 15 0 0 0,13 55 297 0 0,-8-20 9 0 0,18 36 5 0 0,12 43-147 0 0,-36-108-104 0 0,-2 1 0 0 0,5 55 0 0 0,-8 219 270 0 0,-21-95-254 0 0,6-65-13 0 0,8-95-67 0 0,-2 14 25 0 0,4 81-1 0 0,5-123-30 0 0,1 1 0 0 0,0-1 1 0 0,2 0-1 0 0,0 0 0 0 0,11 24 0 0 0,-8-22 6 0 0,0 0-1 0 0,-2 1 1 0 0,7 36-1 0 0,-9-7 70 0 0,-4-35-63 0 0,0 0 0 0 0,2 1 1 0 0,0-1-1 0 0,1 0 0 0 0,0 0 0 0 0,11 22 1 0 0,-6-21-24 0 0,1 0 0 0 0,26 31 1 0 0,31 29 64 0 0,-31-38-14 0 0,13 11 3 0 0,-32-35-61 0 0,-1 0 1 0 0,-1 1-1 0 0,-1 1 0 0 0,13 20 1 0 0,85 138 10 0 0,-94-151 12 0 0,2-1 0 0 0,1 0 0 0 0,1-2 0 0 0,41 33 1 0 0,-48-45-11 0 0,1-1 0 0 0,1-1 0 0 0,0 0 1 0 0,25 8-1 0 0,9 4-15 0 0,100 47-113 0 0,57 6 109 0 0,-191-67-15 0 0,-1 0-1 0 0,0 1 1 0 0,0 0-1 0 0,18 12 0 0 0,-20-9-166 0 0,-14-9 70 0 0,1-1-1 0 0,0 1 0 0 0,0 0 0 0 0,-1-1 1 0 0,1 1-1 0 0,-1 0 0 0 0,1 0 0 0 0,-1-1 0 0 0,1 1 1 0 0,-1 0-1 0 0,1 0 0 0 0,-1 0 0 0 0,1 0 0 0 0,-1-1 1 0 0,0 3-1 0 0,7 9 105 0 0,-3-8 130 0 0,-1-1 0 0 0,2 0 0 0 0,-1 0 0 0 0,0-1 0 0 0,0 1 0 0 0,1-1 0 0 0,0 0 0 0 0,-1 0-1 0 0,11 3 1 0 0,3-1 254 0 0,23 3-1 0 0,-38-6-336 0 0,4-1-282 0 0,0 1 1 0 0,0-1-1 0 0,11-1 0 0 0,-18 2 220 0 0,0 1 0 0 0,1-1 0 0 0,-1 1 0 0 0,0-1 0 0 0,1 1 0 0 0,-1-1 0 0 0,1 1 0 0 0,0-1 1 0 0,-1 1-1 0 0,3 2 0 0 0,-2-2 79 0 0,7 3-92 0 0,0-1 1 0 0,0 0 0 0 0,0 0-1 0 0,0-1 1 0 0,1 0 0 0 0,17 3-1 0 0,-11-3 119 0 0,0-1-1 0 0,21 0 1 0 0,-25 1-173 0 0,-10-3 120 0 0,0 1 0 0 0,-1-1 0 0 0,1 1 0 0 0,0-1 0 0 0,-1 1 0 0 0,1-1 0 0 0,-1 1 0 0 0,1 0 0 0 0,0-1 0 0 0,-1 1 0 0 0,0 0 0 0 0,1 0 0 0 0,-1-1 0 0 0,1 1 0 0 0,-1 1 0 0 0,10 11 337 0 0,-4-10-340 0 0,1 0 1 0 0,0-1-1 0 0,0 0 0 0 0,0 0 1 0 0,0 0-1 0 0,0-1 0 0 0,0 0 1 0 0,1 0-1 0 0,11-1 0 0 0,-18 0 11 0 0,-48 2-4445 0 0,29 1 913 0 0,1 0 0 0 0,-34 0 1 0 0,31-3-662 0 0</inkml:trace>
</inkml:ink>
</file>

<file path=ppt/ink/ink3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50:48.3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 2727 1800 0 0,'0'0'7521'0'0,"-3"2"-7343"0"0,2-2-165 0 0,1 0 1 0 0,0 0-1 0 0,-1 0 1 0 0,1 0-1 0 0,0 0 0 0 0,-1 0 1 0 0,1 1-1 0 0,0-1 1 0 0,0 0-1 0 0,-1 0 0 0 0,1 0 1 0 0,0 0-1 0 0,-1 1 1 0 0,1-1-1 0 0,0 0 1 0 0,0 0-1 0 0,-1 1 0 0 0,1-1 1 0 0,0 0-1 0 0,0 1 1 0 0,0-1-1 0 0,-1 0 0 0 0,1 1 1 0 0,0-1-1 0 0,0 0 1 0 0,0 1-1 0 0,0-1 0 0 0,0 0 1 0 0,0 1-1 0 0,0-1 1 0 0,0 0-1 0 0,0 1 1 0 0,0-1-1 0 0,0 0 0 0 0,0 1 1 0 0,0-1-1 0 0,0 0 1 0 0,0 1-1 0 0,0-1 0 0 0,0 0 1 0 0,0 1-1 0 0,0-1 1 0 0,1 0-1 0 0,-1 1 1 0 0,18 12 1026 0 0,-11-9-740 0 0,56 28 2017 0 0,-35-19-1924 0 0,-9-5-167 0 0,1-1 0 0 0,0-1 0 0 0,0-1 0 0 0,0-1 0 0 0,32 2 0 0 0,19-3 117 0 0,-47-3-132 0 0,41 5 0 0 0,-26-1-181 0 0,1-1 0 0 0,54-4 0 0 0,-28 0-32 0 0,-58 1 0 0 0,15 0 35 0 0,0 0 0 0 0,0-1 0 0 0,0-2 0 0 0,34-7 1 0 0,116-51 120 0 0,-125 42-96 0 0,47-18 44 0 0,72-27 20 0 0,-105 42-59 0 0,0-3 1 0 0,77-44-1 0 0,-100 46 33 0 0,-1-1 1 0 0,60-51-1 0 0,-58 41-68 0 0,30-26 5 0 0,-36 24-13 0 0,41-54 0 0 0,-60 69-4 0 0,-1-1 0 0 0,0 0 1 0 0,-2-1-1 0 0,13-34 1 0 0,16-69 4 0 0,20-49-87 0 0,31-14 13 0 0,-65 142 96 0 0,61-81 1 0 0,24-5-51 0 0,-78 86 30 0 0,48-88 0 0 0,12-61-2 0 0,-52 90-25 0 0,17-35 110 0 0,-46 113-105 0 0,2 1 0 0 0,0 1-1 0 0,23-29 1 0 0,14-13 99 0 0,-18 23-79 0 0,41-42 0 0 0,-46 58 106 0 0,41-54 0 0 0,-53 62-88 0 0,2 1 1 0 0,0 0 0 0 0,1 2-1 0 0,33-24 1 0 0,-30 25 92 0 0,-17 12-106 0 0,1 1-1 0 0,-1 0 0 0 0,1 1 0 0 0,0 0 0 0 0,0 0 1 0 0,1 0-1 0 0,13-3 0 0 0,55-5 12 0 0,-69 10-30 0 0,16-1 0 0 0,26 3 0 0 0,-16-1 6 0 0,-23 1 25 0 0,0 1-1 0 0,0 0 1 0 0,0 0 0 0 0,0 1-1 0 0,17 7 1 0 0,10 3 39 0 0,-25-9-47 0 0,121 39 285 0 0,-115-35-268 0 0,0 0 1 0 0,-1 1-1 0 0,0 0 0 0 0,0 2 0 0 0,16 13 0 0 0,35 33 130 0 0,112 87 60 0 0,-129-105-200 0 0,71 68 0 0 0,37 57 118 0 0,-110-112-118 0 0,116 139 704 0 0,-18-36-455 0 0,-57-65-260 0 0,12 38 130 0 0,-24-27 26 0 0,59 55-144 0 0,-102-117-27 0 0,50 44-1 0 0,-70-70 6 0 0,2-1-1 0 0,-1 0 0 0 0,2-1 0 0 0,-1-1 1 0 0,1 0-1 0 0,26 9 0 0 0,42 10 5 0 0,59 23-27 0 0,-73-21 45 0 0,2-3 0 0 0,85 21 0 0 0,-5-10 237 0 0,244 97 0 0 0,-288-85-225 0 0,-69-31 3 0 0,2-1 0 0 0,65 20 0 0 0,-102-37-44 0 0,109 28 206 0 0,142 20 0 0 0,-203-44-148 0 0,406 40 458 0 0,-247-23-435 0 0,-55-5-24 0 0,-42-1-69 0 0,-93-13-13 0 0,-22-4-32 0 0,-10-7-1036 0 0,-37-47-3026 0 0,15 20-3047 0 0,17 19-39 0 0</inkml:trace>
</inkml:ink>
</file>

<file path=ppt/ink/ink3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50:50.5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1 242 1500 0 0,'-1'0'10432'0'0,"3"0"-9850"0"0,65 19 3222 0 0,-35-10-2906 0 0,33 6-1 0 0,16-4-128 0 0,133 2-1 0 0,65-25 248 0 0,-147-4-427 0 0,169-13 78 0 0,621 9 554 0 0,-566 21-960 0 0,-188-2-99 0 0,-20 0 5 0 0,284-41 0 0 0,255-27 61 0 0,5 59-265 0 0,-665 10 28 0 0,770 38 64 0 0,-173 6-29 0 0,-198-61 29 0 0,-276 11-120 0 0,-1 6 0 0 0,179 22 0 0 0,-184-14-969 0 0,-144-8 1015 0 0,0 0-1 0 0,1 0 0 0 0,-1 0 0 0 0,0 0 1 0 0,1-1-1 0 0,-1 1 0 0 0,0 0 0 0 0,0 0 1 0 0,1 0-1 0 0,-1 0 0 0 0,0-1 0 0 0,0 1 1 0 0,1 0-1 0 0,-1 0 0 0 0,0 0 0 0 0,0-1 1 0 0,0 1-1 0 0,1 0 0 0 0,-1-1 0 0 0,0 1 1 0 0,0 0-1 0 0,0 0 0 0 0,0-1 0 0 0,0 1 1 0 0,0 0-1 0 0,1-1 0 0 0,-1 1 0 0 0,0 0 1 0 0,0 0-1 0 0,0-1 0 0 0,0 1 0 0 0,0 0 1 0 0,0-1-1 0 0,0 1 0 0 0,0 0 0 0 0,0-1 1 0 0,-1 1-1 0 0,1 0 0 0 0,0-1 0 0 0,0 1 1 0 0,-4-15-660 0 0,1 10 419 0 0,0 0-1 0 0,-1 0 0 0 0,1 0 0 0 0,-1 1 0 0 0,0-1 1 0 0,0 1-1 0 0,-1 0 0 0 0,1 0 0 0 0,-8-4 1 0 0,-49-28-3340 0 0,56 33 3210 0 0,-104-49-10888 0 0,26 18 7836 0 0</inkml:trace>
</inkml:ink>
</file>

<file path=ppt/ink/ink3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50:52.2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75 1796 0 0,'0'0'9585'0'0,"11"-5"-8797"0"0,19 4 1027 0 0,52-7-1 0 0,-20 0-1747 0 0,-37 6 59 0 0,1-1 0 0 0,30-9 0 0 0,-45 10-79 0 0,0 0 0 0 0,22-1 0 0 0,-4 1-82 0 0,70-5 164 0 0,-50 3-206 0 0,67 4 1 0 0,-49 1 265 0 0,-51-2-221 0 0,0-1 0 0 0,28-7 0 0 0,-41 9 38 0 0,8-3-83 0 0,-15 3-1335 0 0,-18 3-1353 0 0,-3 0-1765 0 0,15-2 953 0 0,74-10-486 0 0</inkml:trace>
</inkml:ink>
</file>

<file path=ppt/ink/ink3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51:06.4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1 236 0 0,'0'0'1372'0'0</inkml:trace>
</inkml:ink>
</file>

<file path=ppt/ink/ink3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51:06.8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67 1 1344 0 0,'12'42'1740'0'0,"-12"-41"-1500"0"0,1 0 0 0 0,-1 0 0 0 0,0 0-1 0 0,0 0 1 0 0,0 0 0 0 0,0 0 0 0 0,0 0 0 0 0,0 0-1 0 0,0 0 1 0 0,0 0 0 0 0,0 0 0 0 0,0 0 0 0 0,0 0-1 0 0,-1 0 1 0 0,1 0 0 0 0,-1 1 0 0 0,-1 5 1909 0 0,2-6-2181 0 0,0 0 1 0 0,0 0 0 0 0,1 0 0 0 0,-1 1 0 0 0,0-1 0 0 0,1 0 0 0 0,-1 0 0 0 0,0 0 0 0 0,1 0-1 0 0,0 2 1 0 0,0-2-233 0 0,0 0 0 0 0,-1 0 0 0 0,1 0 0 0 0,-1 0 0 0 0,1 1 0 0 0,-1-1 0 0 0,0 0 0 0 0,1 0 0 0 0,-1 1 0 0 0,0 1 0 0 0,-1 5-3 0 0,0 0 1 0 0,-1 0-1 0 0,1 0 0 0 0,-2-1 0 0 0,1 1 1 0 0,-1-1-1 0 0,0 0 0 0 0,-1 1 0 0 0,-4 6 1 0 0,1-2 134 0 0,-9 25 0 0 0,8-8 258 0 0,0 0 0 0 0,2 1 0 0 0,-3 44 1 0 0,7 92 1250 0 0,11-74-1768 0 0,-3-51-1988 0 0,-3-24 707 0 0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40:22.9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1 122 11249 0 0,'0'0'10206'0'0,"14"6"-9446"0"0,1-1-563 0 0,-3-1-71 0 0,-1 0 0 0 0,0 1 0 0 0,0 1 0 0 0,-1-1 0 0 0,1 1 0 0 0,8 8 0 0 0,13 9 179 0 0,-20-16-253 0 0,-1 1-1 0 0,0 0 0 0 0,0 1 1 0 0,-1 0-1 0 0,0 1 1 0 0,17 21-1 0 0,-27-34-126 0 0,-1 1 0 0 0,1-1 0 0 0,0 1 0 0 0,0-1 0 0 0,0 1 1 0 0,1-6-1 0 0,-1 0-45 0 0,1-16 58 0 0,1-1 0 0 0,1 0 1 0 0,2 1-1 0 0,0 0 0 0 0,1 0 0 0 0,16-39 1 0 0,-20 59 100 0 0,-1 1 0 0 0,1 0 0 0 0,-1 0 0 0 0,1 0 0 0 0,0 0 0 0 0,0 0 1 0 0,0 1-1 0 0,0-1 0 0 0,1 0 0 0 0,-1 1 0 0 0,5-3 0 0 0,-6 4-24 0 0,0 1 1 0 0,0-1-1 0 0,0 1 0 0 0,1-1 0 0 0,-1 1 0 0 0,0-1 0 0 0,0 1 1 0 0,1 0-1 0 0,-1 0 0 0 0,0 0 0 0 0,1 0 0 0 0,-1 0 0 0 0,0 0 0 0 0,0 0 1 0 0,1 0-1 0 0,-1 0 0 0 0,0 1 0 0 0,0-1 0 0 0,1 1 0 0 0,-1-1 1 0 0,0 1-1 0 0,0-1 0 0 0,0 1 0 0 0,0-1 0 0 0,0 1 0 0 0,0 0 1 0 0,0 0-1 0 0,0 0 0 0 0,0-1 0 0 0,0 1 0 0 0,0 0 0 0 0,0 0 1 0 0,0 0-1 0 0,0 2 0 0 0,15 17 117 0 0,14 25 0 0 0,-18-25-296 0 0,1-1 0 0 0,30 32 0 0 0,-39-46-98 0 0,1-1 1 0 0,0 1-1 0 0,-1-2 1 0 0,2 1-1 0 0,-1 0 1 0 0,0-1-1 0 0,1 0 1 0 0,0 0-1 0 0,-1-1 1 0 0,1 1-1 0 0,0-1 1 0 0,0-1-1 0 0,1 1 0 0 0,-1-1 1 0 0,7 1-1 0 0,-4-2-510 0 0,-3 1-429 0 0,0-1-1 0 0,1 0 0 0 0,-1 0 0 0 0,0 0 0 0 0,0-1 0 0 0,1 0 0 0 0,8-2 0 0 0,12-10-4481 0 0</inkml:trace>
</inkml:ink>
</file>

<file path=ppt/ink/ink3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51:07.3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97 0 1344 0 0,'0'0'1547'0'0,"-3"13"-326"0"0,-12 37-346 0 0,-21 87 1058 0 0,29-105-2216 0 0,2 2 1 0 0,0 40-1 0 0,5 69-1234 0 0,0-132 1510 0 0,11 107 157 0 0,-6-89 145 0 0,-2 0 0 0 0,-1 1 0 0 0,-1-1 0 0 0,-5 44 0 0 0,-15 20 656 0 0,11-61-447 0 0,2 0 0 0 0,-5 56 0 0 0,12-57-485 0 0,0-1 1 0 0,2 1-1 0 0,2-1 0 0 0,11 45 0 0 0,2-1 117 0 0,-3 1-1 0 0,-3 0 1 0 0,3 139-1 0 0,-16-135 766 0 0,-11 86 0 0 0,5-109-1543 0 0,4-1 1 0 0,4 93 0 0 0,10-65 39 0 0,0-5 502 0 0,-3 374 3208 0 0,-10-409-3387 0 0,-2 216-1238 0 0,3-236 1513 0 0,-1-1 1 0 0,-1 1-1 0 0,-1-1 1 0 0,-10 35-1 0 0,-7 4-4003 0 0,17-53 1794 0 0,0 1-399 0 0</inkml:trace>
</inkml:ink>
</file>

<file path=ppt/ink/ink3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51:07.8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1 252 5469 0 0,'0'0'5513'0'0,"0"13"-5191"0"0,1 39 12 0 0,-1-49-225 0 0,0-1-1 0 0,0 1 1 0 0,1 0-1 0 0,-1-1 1 0 0,1 1-1 0 0,-1 0 0 0 0,1-1 1 0 0,1 4-1 0 0,-1-5 0 0 0,-1-1-1 0 0,0 1 0 0 0,0-1 1 0 0,1 0-1 0 0,-1 1 0 0 0,1-1 0 0 0,-1 0 1 0 0,0 1-1 0 0,1-1 0 0 0,-1 0 1 0 0,1 1-1 0 0,-1-1 0 0 0,1 0 0 0 0,-1 0 1 0 0,0 0-1 0 0,1 1 0 0 0,-1-1 1 0 0,1 0-1 0 0,-1 0 0 0 0,1 0 1 0 0,0 0-1 0 0,-1 0 0 0 0,1 0 0 0 0,0 0 1 0 0,0-1-25 0 0,0 0 0 0 0,0 0 1 0 0,0-1-1 0 0,0 1 0 0 0,0 0 1 0 0,0-1-1 0 0,0 1 0 0 0,0-1 1 0 0,-1 1-1 0 0,1-1 0 0 0,0-2 1 0 0,2-2-1 0 0,9-21-51 0 0,-2-2 0 0 0,10-36 0 0 0,7-21-206 0 0,-22 73 146 0 0,1-1 0 0 0,0 1 0 0 0,2 0 0 0 0,8-13-1 0 0,6 1-52 0 0,-20 24 103 0 0,-1-1 0 0 0,1 1 1 0 0,-1 0-1 0 0,1 0 1 0 0,0 0-1 0 0,-1 0 1 0 0,1 0-1 0 0,0 0 1 0 0,0 0-1 0 0,0 0 1 0 0,0 1-1 0 0,0-1 1 0 0,0 1-1 0 0,3-1 1 0 0,-5 2-15 0 0,1 0-1 0 0,-1-1 1 0 0,1 1 0 0 0,-1-1 0 0 0,0 1-1 0 0,1 0 1 0 0,-1 0 0 0 0,1-1 0 0 0,-1 1-1 0 0,0 0 1 0 0,0 0 0 0 0,1-1 0 0 0,-1 1-1 0 0,0 0 1 0 0,0 0 0 0 0,0 0 0 0 0,0-1 0 0 0,0 2-1 0 0,2 19 172 0 0,-2-20-170 0 0,-2 92 102 0 0,-1-24-68 0 0,3-68-41 0 0,0-1 0 0 0,0 1 0 0 0,0 0 1 0 0,0-1-1 0 0,0 1 0 0 0,0 0 0 0 0,0 0 1 0 0,0-1-1 0 0,0 1 0 0 0,1-1 0 0 0,-1 1 1 0 0,0 0-1 0 0,0-1 0 0 0,1 1 0 0 0,-1 0 0 0 0,0-1 1 0 0,1 1-1 0 0,-1-1 0 0 0,0 1 0 0 0,1-1 1 0 0,-1 1-1 0 0,1-1 0 0 0,0 1 0 0 0,0 0 5 0 0,-1-1 0 0 0,1 0 0 0 0,0 0 0 0 0,0 0-1 0 0,-1 0 1 0 0,1 0 0 0 0,0 0 0 0 0,-1 0 0 0 0,1 0-1 0 0,0 0 1 0 0,0 0 0 0 0,-1-1 0 0 0,1 1-1 0 0,0 0 1 0 0,-1 0 0 0 0,1-1 0 0 0,0 1 0 0 0,0-1-1 0 0,6-3 66 0 0,-1-1-1 0 0,1 0 0 0 0,7-7 0 0 0,-6 4-18 0 0,-6 7-8 0 0,0-1-1 0 0,0 1 1 0 0,1 0-1 0 0,-1 0 1 0 0,0 0-1 0 0,0 0 1 0 0,1 0-1 0 0,-1 1 1 0 0,0-1-1 0 0,1 1 1 0 0,-1-1-1 0 0,1 1 1 0 0,-1 0-1 0 0,0 0 1 0 0,1 0-1 0 0,-1 0 1 0 0,1 1-1 0 0,-1-1 1 0 0,1 1-1 0 0,-1-1 1 0 0,0 1-1 0 0,1 0 1 0 0,-1 0 0 0 0,3 1-1 0 0,3 3-81 0 0,0-1 0 0 0,0 1-1 0 0,-1 0 1 0 0,0 1 0 0 0,7 6 0 0 0,-9-7 330 0 0,-2-2-2882 0 0</inkml:trace>
</inkml:ink>
</file>

<file path=ppt/ink/ink3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51:17.7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1045 59 2904 0 0,'0'0'5329'0'0,"-5"-2"-5022"0"0,-17-1 1954 0 0,-42 0 1 0 0,30 3-1158 0 0,-1-1-378 0 0,0 2-1 0 0,-55 9 1 0 0,-35 9 234 0 0,64-11-634 0 0,-87 23-1 0 0,86-13-249 0 0,-136 36 71 0 0,46-29-165 0 0,152-25-6 0 0,-1 1-1 0 0,1-1 0 0 0,-1 0 0 0 0,1 0 1 0 0,-1 0-1 0 0,1 0 0 0 0,-1 0 1 0 0,1 1-1 0 0,-1-1 0 0 0,1 0 0 0 0,-1 0 1 0 0,1 0-1 0 0,-1-1 0 0 0,1 1 1 0 0,-1 0-1 0 0,0 0 0 0 0,1 0 0 0 0,-1 0 1 0 0,1 0-1 0 0,0-1 0 0 0,-1 1 1 0 0,1 0-1 0 0,-1 0 0 0 0,1-1 0 0 0,-1 1 1 0 0,0-1-1 0 0,7-9-1297 0 0,0 3 1318 0 0,89-143-1456 0 0,-93 147 1580 0 0,-1 0 0 0 0,1 1 1 0 0,-1-1-1 0 0,0 0 0 0 0,0 0 0 0 0,0 1 0 0 0,0-1 0 0 0,0 0 0 0 0,-1 0 0 0 0,1 0 0 0 0,-1 0 0 0 0,0 0 0 0 0,0-5 0 0 0,-1 8-98 0 0,1-1 0 0 0,-1 1 0 0 0,1 0 0 0 0,-1 0-1 0 0,0 0 1 0 0,1 0 0 0 0,-1 0 0 0 0,1 0 0 0 0,-1 0 0 0 0,0 0-1 0 0,1 0 1 0 0,-1 0 0 0 0,0 0 0 0 0,1 1 0 0 0,-1-1 0 0 0,1 0-1 0 0,-1 0 1 0 0,1 1 0 0 0,-1-1 0 0 0,0 0 0 0 0,1 0 0 0 0,-1 1-1 0 0,0 0 1 0 0,-1 2 23 0 0,-1 1 1 0 0,1 0-1 0 0,0 0 0 0 0,0 1 0 0 0,0-1 0 0 0,1 0 0 0 0,0 1 1 0 0,-1-1-1 0 0,1 0 0 0 0,1 1 0 0 0,-1 5 0 0 0,0 2 61 0 0,0-1-1 0 0,1 1 0 0 0,2 15 1 0 0,-1-22-154 0 0,0 0 1 0 0,0-1 0 0 0,1 1 0 0 0,-1-1-1 0 0,1 1 1 0 0,0-1 0 0 0,0 1 0 0 0,1-1-1 0 0,-1 0 1 0 0,1 0 0 0 0,0 0 0 0 0,0-1-1 0 0,0 1 1 0 0,0-1 0 0 0,1 1 0 0 0,0-1-1 0 0,-1 0 1 0 0,1-1 0 0 0,0 1 0 0 0,1-1-1 0 0,-1 1 1 0 0,0-1 0 0 0,1 0 0 0 0,-1-1 0 0 0,1 1-1 0 0,-1-1 1 0 0,1 0 0 0 0,7 1 0 0 0,-1-1-794 0 0,-9-2 252 0 0,0 1 1 0 0,0 0-1 0 0,0 0 0 0 0,1 1 0 0 0,-1-1 0 0 0,0 0 0 0 0,0 1 0 0 0,0-1 0 0 0,0 1 0 0 0,0 0 0 0 0,3 1 0 0 0</inkml:trace>
</inkml:ink>
</file>

<file path=ppt/ink/ink3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51:18.3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33 39 4712 0 0,'0'0'6704'0'0,"-7"4"-6312"0"0,-18 12 31 0 0,29-19 2020 0 0,7-5-2248 0 0,-1 0 0 0 0,1 1-1 0 0,12-6 1 0 0,-13 9-222 0 0,-1 1 0 0 0,1 0 1 0 0,0 0-1 0 0,0 1 0 0 0,0 0 1 0 0,18 0-1 0 0,-28 2 27 0 0,1 0-1 0 0,-1 0 1 0 0,0 0 0 0 0,0 0-1 0 0,1 0 1 0 0,-1 0-1 0 0,0 0 1 0 0,1 1 0 0 0,-1-1-1 0 0,0 0 1 0 0,0 0-1 0 0,1 0 1 0 0,-1 0 0 0 0,0 1-1 0 0,0-1 1 0 0,0 0 0 0 0,1 0-1 0 0,-1 1 1 0 0,0-1-1 0 0,0 0 1 0 0,0 0 0 0 0,0 1-1 0 0,1-1 1 0 0,-1 0 0 0 0,0 1-1 0 0,0-1 1 0 0,0 0-1 0 0,0 0 1 0 0,0 1 0 0 0,1 13 140 0 0,-5 14 176 0 0,-9 4-110 0 0,9-24-169 0 0,1-1 1 0 0,0 1-1 0 0,0 0 1 0 0,1 0-1 0 0,0 0 1 0 0,0 0-1 0 0,0 15 1 0 0,2-21-40 0 0,0-1 1 0 0,1 1-1 0 0,-1 0 0 0 0,1-1 1 0 0,-1 1-1 0 0,1-1 0 0 0,-1 1 1 0 0,1-1-1 0 0,0 1 0 0 0,0-1 1 0 0,0 1-1 0 0,0-1 0 0 0,0 0 1 0 0,0 1-1 0 0,0-1 0 0 0,1 0 1 0 0,1 2-1 0 0,29 17 26 0 0,-24-15 17 0 0,-7-5-38 0 0,-1 1 0 0 0,1-1 0 0 0,0 1 0 0 0,0-1 0 0 0,0 1 0 0 0,-1-1 0 0 0,1 1 0 0 0,0 0-1 0 0,-1-1 1 0 0,1 1 0 0 0,0 0 0 0 0,-1 0 0 0 0,1 0 0 0 0,-1-1 0 0 0,1 1 0 0 0,-1 0 0 0 0,0 0 0 0 0,1 0 0 0 0,-1 0 0 0 0,0 0 0 0 0,0 0-1 0 0,1 0 1 0 0,-1-1 0 0 0,0 1 0 0 0,0 0 0 0 0,0 0 0 0 0,0 0 0 0 0,0 0 0 0 0,0 0 0 0 0,-1 0 0 0 0,1 0 0 0 0,0 0 0 0 0,0 0-1 0 0,-1 0 1 0 0,1 0 0 0 0,0-1 0 0 0,-1 1 0 0 0,1 0 0 0 0,-1 0 0 0 0,1 0 0 0 0,-1 0 0 0 0,1-1 0 0 0,-1 1 0 0 0,0 0 0 0 0,1-1 0 0 0,-2 1 0 0 0,-2 3-293 0 0,1-1 0 0 0,-1 1 1 0 0,0-1-1 0 0,-1-1 1 0 0,1 1-1 0 0,0 0 1 0 0,-1-1-1 0 0,1 0 1 0 0,-1 0-1 0 0,0-1 0 0 0,0 1 1 0 0,0-1-1 0 0,-8 1 1 0 0,12-2 58 0 0,0 0 0 0 0,1 0 0 0 0,-1 0 0 0 0,0 0 0 0 0,1 0 0 0 0,-1 0 0 0 0,0-1 0 0 0,1 1 0 0 0,-1 0-1 0 0,1 0 1 0 0,-1-1 0 0 0,0 1 0 0 0,1 0 0 0 0,-1-1 0 0 0,1 1 0 0 0,-1-1 0 0 0,1 1 0 0 0,-1-1 0 0 0,1 1 0 0 0,-1-1 0 0 0,1 1 0 0 0,0-1 0 0 0,-1 1 0 0 0,1-1 0 0 0,0 0 0 0 0,-1 1 0 0 0,1-1 0 0 0,0 0 0 0 0,0 1 0 0 0,0-1 0 0 0,0 0 0 0 0,-1 1 0 0 0,1-1 0 0 0,0-1 0 0 0,-1-8-4019 0 0</inkml:trace>
</inkml:ink>
</file>

<file path=ppt/ink/ink3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51:18.6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103 49 7081 0 0,'0'0'7867'0'0,"2"8"-7786"0"0,5 25-51 0 0,-7-32-23 0 0,0 0-1 0 0,0 0 0 0 0,0 0 1 0 0,0 0-1 0 0,0 0 0 0 0,-1 0 0 0 0,1 0 1 0 0,0 0-1 0 0,-1 0 0 0 0,1 0 1 0 0,-1 0-1 0 0,1 0 0 0 0,-1 0 0 0 0,1 0 1 0 0,-1-1-1 0 0,0 1 0 0 0,1 0 0 0 0,-1 0 1 0 0,0-1-1 0 0,-1 2 0 0 0,-16 9 147 0 0,14-10-112 0 0,-1 2-2 0 0,0-1-1 0 0,1 0 1 0 0,-2 0-1 0 0,1-1 0 0 0,0 0 1 0 0,0 0-1 0 0,-6 1 1 0 0,10-2-31 0 0,-1 0 1 0 0,1 0 0 0 0,0 0 0 0 0,0 0 0 0 0,-1 0 0 0 0,1 0 0 0 0,0 0 0 0 0,0-1 0 0 0,0 1 0 0 0,0 0 0 0 0,-1-1 0 0 0,1 1 0 0 0,0-1 0 0 0,0 1 0 0 0,0-1-1 0 0,0 1 1 0 0,0-1 0 0 0,0 0 0 0 0,0 0 0 0 0,0 1 0 0 0,0-1 0 0 0,0 0 0 0 0,1 0 0 0 0,-1 0 0 0 0,0 0 0 0 0,1 0 0 0 0,-1 0 0 0 0,0 0 0 0 0,1 0 0 0 0,-1 0-1 0 0,1-1 1 0 0,0 1 0 0 0,-1 0 0 0 0,1 0 0 0 0,-1-3 0 0 0,1 2-19 0 0,0 0 0 0 0,-1 0 0 0 0,1 0 0 0 0,0-1 0 0 0,0 1 0 0 0,0 0 0 0 0,0 0 0 0 0,1-1 0 0 0,-1 1 0 0 0,1 0 0 0 0,-1 0 0 0 0,1 0 0 0 0,0-1 0 0 0,0 1 0 0 0,0 0 0 0 0,0 0 0 0 0,0 0 0 0 0,2-2 0 0 0,0 1-9 0 0,0 0 1 0 0,0 1-1 0 0,1 0 0 0 0,-1 0 0 0 0,0 0 0 0 0,1 0 1 0 0,-1 0-1 0 0,1 1 0 0 0,0-1 0 0 0,4 0 0 0 0,44-12-2688 0 0,1 3 0 0 0,69-7 0 0 0,-104 18-1017 0 0</inkml:trace>
</inkml:ink>
</file>

<file path=ppt/ink/ink3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51:19.1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0 101 6645 0 0,'0'0'9477'0'0,"15"1"-9165"0"0,0-1-242 0 0,14 2 166 0 0,53-5-1 0 0,85-24 258 0 0,30-3-380 0 0,435-11-2860 0 0,-574 41 2078 0 0,-58 0 481 0 0,-17 0-3485 0 0,-15 0-3074 0 0,19-2 3850 0 0</inkml:trace>
</inkml:ink>
</file>

<file path=ppt/ink/ink3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51:19.3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 1032 0 0,'0'0'13750'0'0,"9"-1"-13205"0"0,29-1-34 0 0,-34 3-398 0 0,0-1 0 0 0,0 1-1 0 0,0 0 1 0 0,0 0 0 0 0,-1 1 0 0 0,1-1-1 0 0,0 1 1 0 0,-1-1 0 0 0,1 1 0 0 0,-1 0 0 0 0,0 1-1 0 0,0-1 1 0 0,0 0 0 0 0,0 1 0 0 0,4 4-1 0 0,-1-1 20 0 0,-3-3-179 0 0,0 1 0 0 0,0-1 0 0 0,0 1 0 0 0,0 0 0 0 0,-1 0 0 0 0,1 1 0 0 0,-1-1-1 0 0,0 0 1 0 0,0 1 0 0 0,-1-1 0 0 0,1 1 0 0 0,-1 0 0 0 0,0-1 0 0 0,-1 1 0 0 0,1 0 0 0 0,-1 0 0 0 0,0-1 0 0 0,0 1 0 0 0,0 0 0 0 0,-1 0 0 0 0,1 0 0 0 0,-1-1 0 0 0,0 1 0 0 0,-1 0 0 0 0,1-1 0 0 0,-1 1 0 0 0,0-1 0 0 0,-3 6 0 0 0,2-5-433 0 0,-13 17-3041 0 0,1-11-3359 0 0,2-4 1499 0 0</inkml:trace>
</inkml:ink>
</file>

<file path=ppt/ink/ink3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51:20.0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68 79 2720 0 0,'0'0'6936'0'0,"-10"0"-6596"0"0,-30-2 106 0 0,39 2-360 0 0,1 0-1 0 0,-1 0 0 0 0,1 0 1 0 0,-1 0-1 0 0,0 0 1 0 0,1 0-1 0 0,-1 0 0 0 0,1 0 1 0 0,-1 0-1 0 0,0 0 0 0 0,1 0 1 0 0,-1 0-1 0 0,1-1 1 0 0,-1 1-1 0 0,0 0 0 0 0,1 0 1 0 0,-1-1-1 0 0,1 1 0 0 0,-1 0 1 0 0,1-1-1 0 0,-1 1 1 0 0,1-1-1 0 0,0 1 0 0 0,-1-1 1 0 0,1 1-1 0 0,-1-1 1 0 0,1 1-1 0 0,0-1 0 0 0,-1 1 1 0 0,1-1-1 0 0,0 1 0 0 0,0-1 1 0 0,0 1-1 0 0,-1-1 1 0 0,1 0-1 0 0,0 1 0 0 0,0-1 1 0 0,0 1-1 0 0,0-1 0 0 0,0 0 1 0 0,0 1-1 0 0,0-2 1 0 0,0 1 0 0 0,1-1 0 0 0,-1 1 1 0 0,0-1-1 0 0,1 1 0 0 0,-1 0 0 0 0,1-1 1 0 0,0 1-1 0 0,0-1 0 0 0,-1 1 1 0 0,1 0-1 0 0,1-2 0 0 0,4-1-39 0 0,0-1-1 0 0,1 1 1 0 0,-1 0-1 0 0,1 1 1 0 0,-1 0-1 0 0,1 0 1 0 0,0 0-1 0 0,13-2 1 0 0,-5 2-42 0 0,-1 0 1 0 0,1 2 0 0 0,21-1 0 0 0,-35 2-8 0 0,0 0 1 0 0,-1 0 0 0 0,1 1-1 0 0,0-1 1 0 0,0 0 0 0 0,0 0-1 0 0,-1 1 1 0 0,1-1 0 0 0,0 1-1 0 0,0-1 1 0 0,-1 1 0 0 0,1-1-1 0 0,0 1 1 0 0,-1-1 0 0 0,1 1-1 0 0,-1-1 1 0 0,1 1 0 0 0,-1 0-1 0 0,1-1 1 0 0,-1 1 0 0 0,1 0-1 0 0,-1 0 1 0 0,1-1-1 0 0,-1 1 1 0 0,0 0 0 0 0,0 0-1 0 0,1 1 1 0 0,4 27 250 0 0,-4-21-154 0 0,1 1 64 0 0,1 1-1 0 0,-1-1 0 0 0,2 0 0 0 0,-1 0 0 0 0,8 12 1 0 0,-3-4-128 0 0,-7-15-77 0 0,-1 0 1 0 0,1 0 0 0 0,-1 0-1 0 0,0 1 1 0 0,0-1 0 0 0,0 0-1 0 0,0 1 1 0 0,0-1 0 0 0,0 0-1 0 0,0 0 1 0 0,-1 1-1 0 0,1-1 1 0 0,-1 0 0 0 0,0 0-1 0 0,0 0 1 0 0,1 0 0 0 0,-2 0-1 0 0,1 0 1 0 0,0 0 0 0 0,-2 2-1 0 0,9-7-3753 0 0,15-17-956 0 0,-10 10 340 0 0</inkml:trace>
</inkml:ink>
</file>

<file path=ppt/ink/ink3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51:20.3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95 84 2140 0 0,'0'0'13023'0'0,"6"8"-12635"0"0,17 24-104 0 0,-23-32-275 0 0,0 1 0 0 0,0 0 0 0 0,0-1-1 0 0,1 1 1 0 0,-1 0 0 0 0,0 0 0 0 0,0-1 0 0 0,0 1 0 0 0,0 0 0 0 0,0-1 0 0 0,0 1 0 0 0,-1 0 0 0 0,1-1 0 0 0,0 1 0 0 0,0 0-1 0 0,0-1 1 0 0,-1 1 0 0 0,1 0 0 0 0,0-1 0 0 0,0 1 0 0 0,-1 0 0 0 0,1-1 0 0 0,-1 1 0 0 0,1-1 0 0 0,-1 1 0 0 0,1-1-1 0 0,-1 1 1 0 0,1-1 0 0 0,-2 1 0 0 0,-18 12 143 0 0,15-11-132 0 0,2 1-13 0 0,-2 0-2 0 0,0 0 1 0 0,0 0-1 0 0,-1 0 0 0 0,1 0 1 0 0,0-1-1 0 0,-1 0 0 0 0,0 0 1 0 0,1 0-1 0 0,-1-1 0 0 0,-11 1 0 0 0,17-2-5 0 0,-1 0-1 0 0,0 0 0 0 0,1 0 0 0 0,-1 0 0 0 0,1 0 0 0 0,-1 0 0 0 0,0-1 0 0 0,1 1 0 0 0,-1 0 1 0 0,1 0-1 0 0,-1-1 0 0 0,1 1 0 0 0,-1 0 0 0 0,1-1 0 0 0,-1 1 0 0 0,1-1 0 0 0,-1 1 0 0 0,1 0 0 0 0,0-1 1 0 0,-1 1-1 0 0,1-1 0 0 0,-1 1 0 0 0,1-2 0 0 0,-1 1-8 0 0,0-1 0 0 0,1 0 0 0 0,-1 1 0 0 0,0-1 0 0 0,1 0 0 0 0,0 0 0 0 0,-1 0 0 0 0,1-2 0 0 0,0 2 2 0 0,0-1-1 0 0,0 0 1 0 0,0 0-1 0 0,0 0 0 0 0,1 1 1 0 0,-1-1-1 0 0,1 0 1 0 0,-1 0-1 0 0,1 1 1 0 0,0-1-1 0 0,2-3 1 0 0,0 3 62 0 0,0-1 1 0 0,1 1-1 0 0,-1-1 0 0 0,1 1 1 0 0,0 0-1 0 0,0 1 1 0 0,0-1-1 0 0,8-3 0 0 0,41-15 182 0 0,-21 8-445 0 0,-16 7-291 0 0,21-10-825 0 0,-35 15 829 0 0,0 0-1 0 0,-1 0 0 0 0,1 0 0 0 0,0-1 0 0 0,0 1 0 0 0,-1-1 1 0 0,1 1-1 0 0,-1-1 0 0 0,1 1 0 0 0,-1-1 0 0 0,0 0 0 0 0,0 0 1 0 0,0 0-1 0 0,2-3 0 0 0,-1-7-4534 0 0</inkml:trace>
</inkml:ink>
</file>

<file path=ppt/ink/ink3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51:21.4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0 900 0 0,'0'0'12726'0'0,"5"3"-11859"0"0,-2 0-740 0 0,0-1 0 0 0,-1 0 0 0 0,1 1 1 0 0,0 0-1 0 0,-1-1 0 0 0,0 1 0 0 0,1 0 0 0 0,-1 0 1 0 0,2 5-1 0 0,1 2 223 0 0,-1 0 1 0 0,5 18-1 0 0,0 9 130 0 0,-1 0 0 0 0,-2 1 0 0 0,1 39 1 0 0,-5 116-227 0 0,-2-118-183 0 0,-8 232-58 0 0,3 125-85 0 0,10-348-341 0 0,33 163 0 0 0,44 77-732 0 0,-21-88 515 0 0,-48-173 428 0 0,-3 0 1 0 0,4 79 0 0 0,-19 129 220 0 0,2-223 201 0 0,2-1-1 0 0,2 1 0 0 0,2 0 0 0 0,17 85 1 0 0,-3-59-157 0 0,52 279 238 0 0,-51-128 273 0 0,-12 282 0 0 0,-10-393-952 0 0,-4 0 0 0 0,-30 142 0 0 0,34-237 55 0 0,0-1 1 0 0,-2 1 0 0 0,0-1 0 0 0,-12 23 0 0 0,14-34 31 0 0,1-1 0 0 0,-1 0 0 0 0,0 0 0 0 0,-1-1-1 0 0,1 1 1 0 0,-1-1 0 0 0,0 0 0 0 0,0 0 0 0 0,-1 0 0 0 0,1-1 0 0 0,-1 0 0 0 0,0 0 0 0 0,0 0 0 0 0,-1-1 0 0 0,-6 3 0 0 0,4-3-888 0 0,-1 1 0 0 0,0-2 0 0 0,0 1 1 0 0,-18 1-1 0 0,-22-3-3759 0 0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40:23.1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73 199 6293 0 0,'0'0'6964'0'0,"12"-13"-5668"0"0,36-42-329 0 0,-20 26 21 0 0,-22 24-672 0 0,-1 0-1 0 0,0-1 1 0 0,8-11 0 0 0,-12 15-224 0 0,0-1-1 0 0,0 1 1 0 0,0 0 0 0 0,0-1 0 0 0,0 1 0 0 0,-1-1 0 0 0,1 1 0 0 0,-1 0 0 0 0,0-1 0 0 0,1 1 0 0 0,-1-1-1 0 0,0 0 1 0 0,-1 1 0 0 0,1-4 0 0 0,-1 5-50 0 0,1 0 0 0 0,0-1 0 0 0,-1 1 0 0 0,1 0 0 0 0,-1 0-1 0 0,0-1 1 0 0,1 1 0 0 0,-1 0 0 0 0,0 0 0 0 0,0 0 0 0 0,0 0 0 0 0,1 0 0 0 0,-1 0-1 0 0,0 0 1 0 0,-1 0 0 0 0,1 0 0 0 0,0 0 0 0 0,0 0 0 0 0,0 1 0 0 0,0-1 0 0 0,-1 0 0 0 0,1 1-1 0 0,0-1 1 0 0,-1 1 0 0 0,1 0 0 0 0,-2-1 0 0 0,-5 0 121 0 0,1-1 0 0 0,0 2 0 0 0,-13-1 1 0 0,18 1-102 0 0,-4 1 25 0 0,0-1 1 0 0,0 1 0 0 0,0 0-1 0 0,0 1 1 0 0,0 0 0 0 0,0-1-1 0 0,0 2 1 0 0,1-1-1 0 0,-1 1 1 0 0,1 0 0 0 0,0 0-1 0 0,0 0 1 0 0,0 1 0 0 0,0 0-1 0 0,1 0 1 0 0,-7 6 0 0 0,8-7-49 0 0,1 0 1 0 0,-1 0 0 0 0,1 0 0 0 0,0 0-1 0 0,0 1 1 0 0,0-1 0 0 0,0 1 0 0 0,0 0-1 0 0,1-1 1 0 0,0 1 0 0 0,-1 0 0 0 0,2 0 0 0 0,-1 0-1 0 0,0 0 1 0 0,1-1 0 0 0,-1 1 0 0 0,1 0-1 0 0,0 0 1 0 0,1 0 0 0 0,-1 0 0 0 0,1 0-1 0 0,-1 0 1 0 0,1 0 0 0 0,0 0 0 0 0,1 0-1 0 0,1 4 1 0 0,1-1-13 0 0,0-1 0 0 0,0 1 0 0 0,1-1 0 0 0,0 0 0 0 0,0 0-1 0 0,0-1 1 0 0,1 0 0 0 0,-1 0 0 0 0,1 0 0 0 0,1 0 0 0 0,-1-1 0 0 0,1 0 0 0 0,-1 0-1 0 0,1-1 1 0 0,0 0 0 0 0,0 0 0 0 0,14 3 0 0 0,2-1-550 0 0,1-1 1 0 0,0-1-1 0 0,1 0 0 0 0,30-2 1 0 0,-53-1-314 0 0,10-2-153 0 0</inkml:trace>
</inkml:ink>
</file>

<file path=ppt/ink/ink3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51:22.6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 77 456 0 0,'0'0'6363'0'0,"-3"-12"-5632"0"0,-9-36-66 0 0,9 31 1188 0 0,11 23-359 0 0,-2 2-1040 0 0,0 1 0 0 0,-1-1 0 0 0,1 1 0 0 0,-2 0 0 0 0,6 14 0 0 0,14 53 355 0 0,-16-48-515 0 0,64 238 1082 0 0,27 88-159 0 0,-69-265-902 0 0,61 192 524 0 0,-18 5-222 0 0,-25-40-113 0 0,71 310 408 0 0,-50-254-613 0 0,-53-206-159 0 0,3 115-1 0 0,17 434 263 0 0,-18-432-218 0 0,77 356 0 0 0,-43-307-290 0 0,-43-197-209 0 0,-3 0 0 0 0,-3 70 0 0 0,-3-127 152 0 0,0 0 0 0 0,-1 0 0 0 0,0-1 0 0 0,0 1 0 0 0,-4 11 0 0 0,4-18 25 0 0,1 1 1 0 0,-1 0 0 0 0,0-1-1 0 0,1 1 1 0 0,-1-1 0 0 0,0 1-1 0 0,0-1 1 0 0,0 1 0 0 0,0-1-1 0 0,-1 0 1 0 0,1 1 0 0 0,0-1-1 0 0,-1 0 1 0 0,1 0 0 0 0,0 0-1 0 0,-1 0 1 0 0,1 0 0 0 0,-1 0-1 0 0,1-1 1 0 0,-1 1 0 0 0,0 0-1 0 0,1-1 1 0 0,-1 0 0 0 0,0 1-1 0 0,1-1 1 0 0,-1 0-1 0 0,0 1 1 0 0,0-1 0 0 0,1 0-1 0 0,-3-1 1 0 0,-1 1-641 0 0,1-1 0 0 0,0 1 0 0 0,0-1 0 0 0,0-1-1 0 0,0 1 1 0 0,0-1 0 0 0,0 1 0 0 0,0-1 0 0 0,0 0 0 0 0,0 0-1 0 0,1-1 1 0 0,-1 1 0 0 0,1-1 0 0 0,-5-4 0 0 0,-24-23-3780 0 0</inkml:trace>
</inkml:ink>
</file>

<file path=ppt/ink/ink3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51:37.1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0 504 1828 0 0,'0'0'7352'0'0,"7"-9"-7110"0"0,19-25 127 0 0,-22 29-27 0 0,0 1 0 0 0,0-1 1 0 0,0 1-1 0 0,1 0 0 0 0,-1 0 0 0 0,8-4 0 0 0,2-2 463 0 0,13-11-197 0 0,1 0 0 0 0,2 2 0 0 0,0 1 0 0 0,41-18 0 0 0,310-96 647 0 0,-321 114-1039 0 0,46-12-23 0 0,1 5 0 0 0,1 5 0 0 0,136-8 0 0 0,191 1 44 0 0,-302 19-56 0 0,178-5-56 0 0,-135 16-153 0 0,-122 1 121 0 0,67 13 0 0 0,-56-1 36 0 0,0 4-1 0 0,89 39 1 0 0,-142-54-108 0 0,215 67 309 0 0,-221-71-308 0 0,1 0 1 0 0,0 0-1 0 0,-1-1 0 0 0,10 0 0 0 0,-2-1 49 0 0,-14 1-80 0 0,1 0 0 0 0,-1-1 0 0 0,1 1 0 0 0,-1 0-1 0 0,1-1 1 0 0,-1 1 0 0 0,1-1 0 0 0,-1 1 0 0 0,0-1-1 0 0,1 1 1 0 0,-1-1 0 0 0,0 1 0 0 0,1-1-1 0 0,-1 1 1 0 0,0-1 0 0 0,0 1 0 0 0,1-1 0 0 0,-1 0-1 0 0,0 1 1 0 0,0-1 0 0 0,0 0 0 0 0,0 1-1 0 0,0-2 1 0 0,3-18-387 0 0,-3 17 343 0 0,2-22-475 0 0,-2 13 424 0 0,1-1-1 0 0,0 0 1 0 0,1 1-1 0 0,1-1 1 0 0,0 1-1 0 0,7-17 1 0 0,-10 28 112 0 0,1-1 0 0 0,0 1 0 0 0,0-1 0 0 0,0 1 0 0 0,1-1 0 0 0,-1 1 0 0 0,0 0 0 0 0,0 0 0 0 0,1-1 0 0 0,-1 1 0 0 0,1 0 0 0 0,-1 0 0 0 0,1 0 0 0 0,-1 1 0 0 0,1-1 0 0 0,-1 0 0 0 0,1 1 0 0 0,0-1 0 0 0,0 1 0 0 0,-1-1 0 0 0,1 1 0 0 0,0 0 0 0 0,0-1 0 0 0,-1 1 0 0 0,1 0 0 0 0,0 0 0 0 0,0 1 0 0 0,-1-1 0 0 0,1 0 1 0 0,0 1-1 0 0,0-1 0 0 0,-1 1 0 0 0,1-1 0 0 0,0 1 0 0 0,-1 0 0 0 0,1-1 0 0 0,-1 1 0 0 0,4 2 0 0 0,4 8 100 0 0,-1 1 1 0 0,1-1-1 0 0,-2 2 1 0 0,0-1-1 0 0,0 1 1 0 0,7 21-1 0 0,-7-18-73 0 0,0-1 0 0 0,1 1 1 0 0,18 26-1 0 0,-25-41-142 0 0,-1-1 1 0 0,0 0-1 0 0,0 0 0 0 0,1 0 1 0 0,-1 0-1 0 0,0 0 1 0 0,0 0-1 0 0,0 1 1 0 0,0-1-1 0 0,1 0 0 0 0,-1 0 1 0 0,0 0-1 0 0,0 1 1 0 0,0-1-1 0 0,0 0 1 0 0,0 0-1 0 0,0 0 0 0 0,1 1 1 0 0,-1-1-1 0 0,0 0 1 0 0,0 0-1 0 0,0 1 1 0 0,0-1-1 0 0,0 0 0 0 0,0 0 1 0 0,0 1-1 0 0,0-1 1 0 0,0 0-1 0 0,0 0 0 0 0,0 1 1 0 0,0-1-1 0 0,0 0 1 0 0,0 0-1 0 0,0 1 1 0 0,0-1-1 0 0,-1 0 0 0 0,1 0 1 0 0,0 0-1 0 0,0 1 1 0 0,0-1-1 0 0,0 0 1 0 0,0 0-1 0 0,-1 0 0 0 0,1 1 1 0 0,0-1-1 0 0,0 0 1 0 0,0 0-1 0 0,0 0 1 0 0,-1 0-1 0 0,1 0 0 0 0,0 1 1 0 0,0-1-1 0 0,-1 0 1 0 0,1 0-1 0 0,0 0 1 0 0,0 0-1 0 0,0 0 0 0 0,-1 0 1 0 0,-19 0-4829 0 0,11 0 1453 0 0,-3 0-907 0 0</inkml:trace>
</inkml:ink>
</file>

<file path=ppt/ink/ink3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51:37.3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739 32 716 0 0,'0'0'14480'0'0,"3"-5"-14050"0"0,-1 1-401 0 0,-1 3-7 0 0,-1 1 0 0 0,1-1 0 0 0,-1 0 0 0 0,1 0 0 0 0,-1 0 1 0 0,1 0-1 0 0,-1 0 0 0 0,0 0 0 0 0,1 0 0 0 0,-1 0 0 0 0,0 0 0 0 0,0 0 1 0 0,1 0-1 0 0,-1 0 0 0 0,0-1 0 0 0,-7-2 207 0 0,-9 2-25 0 0,-64 6-453 0 0,-99 17 0 0 0,124-13-266 0 0,-292 47-6598 0 0,282-45 3317 0 0</inkml:trace>
</inkml:ink>
</file>

<file path=ppt/ink/ink3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51:38.0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757 85 600 0 0,'0'0'3363'0'0,"-13"-13"-3396"0"0,-46-40-49 0 0,57 51 76 0 0,0 0-1 0 0,0 1 0 0 0,0-1 0 0 0,0 1 1 0 0,0-1-1 0 0,-1 1 0 0 0,1 0 0 0 0,0 0 0 0 0,0 0 1 0 0,-1 0-1 0 0,1 0 0 0 0,-1 1 0 0 0,1-1 1 0 0,-1 1-1 0 0,1-1 0 0 0,-1 1 0 0 0,1 0 1 0 0,-4 0-1 0 0,-3 0-32 0 0,-30-1 16 0 0,0 2 1 0 0,0 1-1 0 0,0 2 1 0 0,0 1-1 0 0,-53 16 1 0 0,73-15 49 0 0,0 1 0 0 0,0 1 1 0 0,-26 16-1 0 0,-49 36-32 0 0,85-53 220 0 0,-1 0 0 0 0,2 0 0 0 0,-1 1 1 0 0,-9 12-1 0 0,14-15 499 0 0,-1 1 1 0 0,1 0-1 0 0,1 0 1 0 0,-6 11 0 0 0,4-11 4515 0 0,-4-10-3920 0 0,8 3-1309 0 0,0 0 0 0 0,0 0 0 0 0,0 1 0 0 0,0-1 0 0 0,0 1 0 0 0,0-1 0 0 0,0 0 0 0 0,0 1 0 0 0,0 0 0 0 0,0-1 0 0 0,-1 1 0 0 0,1 0 0 0 0,0 0 0 0 0,0 0 0 0 0,0-1 0 0 0,-1 1 0 0 0,1 1 0 0 0,0-1 0 0 0,0 0 0 0 0,0 0 0 0 0,-2 1 0 0 0,1 0 31 0 0,1-1 0 0 0,0 1 0 0 0,0 0 0 0 0,0 0-1 0 0,0 1 1 0 0,0-1 0 0 0,1 0 0 0 0,-1 0 0 0 0,0 0 0 0 0,0 0 0 0 0,1 1 0 0 0,-1-1 0 0 0,1 0 0 0 0,-1 1 0 0 0,1-1 0 0 0,0 1-1 0 0,-1 0 1 0 0,-2 12 253 0 0,0-1 0 0 0,0 0 0 0 0,1 1 0 0 0,1 22-1 0 0,1-30-217 0 0,0-1-1 0 0,1 1 0 0 0,0 0 0 0 0,1-1 0 0 0,-1 0 0 0 0,1 1 0 0 0,0-1 1 0 0,0 0-1 0 0,0 0 0 0 0,1 0 0 0 0,0 0 0 0 0,0-1 0 0 0,0 1 0 0 0,5 4 1 0 0,2 2 14 0 0,1-2 0 0 0,0 0 0 0 0,0 0 1 0 0,1-1-1 0 0,0 0 0 0 0,0-1 0 0 0,1 0 0 0 0,0-1 1 0 0,22 7-1 0 0,8 0-82 0 0,76 12 1 0 0,24 9-1745 0 0,-49-6-2838 0 0,-42-13-109 0 0,-21-6 456 0 0,-4-1 829 0 0</inkml:trace>
</inkml:ink>
</file>

<file path=ppt/ink/ink3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51:49.0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1 465 560 0 0,'0'0'1059'0'0,"3"-1"-418"0"0,13-3-123 0 0,-15 4-423 0 0,0 0 1 0 0,0-1-1 0 0,0 1 0 0 0,0 0 0 0 0,0-1 0 0 0,-1 1 0 0 0,1-1 0 0 0,0 1 1 0 0,0-1-1 0 0,0 1 0 0 0,-1-1 0 0 0,1 0 0 0 0,0 1 0 0 0,0-1 0 0 0,-1 0 1 0 0,1 0-1 0 0,-1 1 0 0 0,1-1 0 0 0,-1 0 0 0 0,1 0 0 0 0,-1 0 1 0 0,0 0-1 0 0,1 0 0 0 0,-1 0 0 0 0,0 1 0 0 0,1-1 0 0 0,-1 0 0 0 0,0 0 1 0 0,0 0-1 0 0,0-2 0 0 0,2-34 2169 0 0,-2 32-1811 0 0,6-35 4699 0 0,-6 18-3226 0 0,2 7-253 0 0,0 12-1369 0 0,3 9-258 0 0,3 13 193 0 0,-1-1 0 0 0,-1 1 0 0 0,0 1 0 0 0,-2-1-1 0 0,4 37 1 0 0,3 14-40 0 0,3-1-151 0 0,-14-141 451 0 0,-3-85-609 0 0,3 144 132 0 0,0 7-71 0 0,1 5 93 0 0,4 10 187 0 0,2 6-29 0 0,-3-12-169 0 0,-1-1 1 0 0,1 1-1 0 0,-1-1 1 0 0,1 0 0 0 0,0 0-1 0 0,0 0 1 0 0,0 0-1 0 0,0-1 1 0 0,0 1 0 0 0,0-1-1 0 0,0 0 1 0 0,1-1-1 0 0,-1 1 1 0 0,0-1 0 0 0,1 1-1 0 0,-1-1 1 0 0,0-1-1 0 0,7 0 1 0 0,10-2 44 0 0,-1 0 0 0 0,30-10 0 0 0,-45 11-67 0 0,45-13 57 0 0,2-1-5 0 0,0 3 0 0 0,104-15 0 0 0,-14 16-64 0 0,303-14 20 0 0,-402 26-4 0 0,69 0 15 0 0,122-15 1 0 0,47-14-45 0 0,-262 28 83 0 0,36-3 24 0 0,65 3 0 0 0,-123-18-280 0 0,0 13 148 0 0,0 0 1 0 0,0 1-1 0 0,0 0 0 0 0,-1 0 1 0 0,1 0-1 0 0,-1 0 1 0 0,-8-7-1 0 0,-36-28-144 0 0,18 16 177 0 0,24 20 28 0 0,0-1-1 0 0,0 0 0 0 0,0-1 1 0 0,1 1-1 0 0,0-1 0 0 0,0 0 1 0 0,1-1-1 0 0,0 1 0 0 0,-4-8 1 0 0,-5-13 127 0 0,13 27-106 0 0,-1 3-64 0 0,0-1 0 0 0,1 1-1 0 0,-1 0 1 0 0,1 0 0 0 0,0-1-1 0 0,0 1 1 0 0,1 5 0 0 0,-1-3 55 0 0,0 23 4 0 0,2 0 0 0 0,1 0-1 0 0,1-1 1 0 0,16 55 0 0 0,-16-58-47 0 0,-4-24 303 0 0,-2-11 86 0 0,-9-38-374 0 0,-7-34-47 0 0,13 46 28 0 0,2-36-1 0 0,3 72 14 0 0,0 14-550 0 0,0 15 616 0 0,9 223 62 0 0,-8-243-130 0 0,-1-6 2 0 0,0 0 0 0 0,0 0 0 0 0,0 0 0 0 0,0 0 0 0 0,1 0 0 0 0,-1 0 0 0 0,1 0 0 0 0,0 3 0 0 0,0-5 152 0 0,-1-15 353 0 0,0-230-783 0 0,4 257-215 0 0,7 107 569 0 0,4 31-75 0 0,-14-143-20 0 0,-1-4 18 0 0,1 1 0 0 0,-1-1 0 0 0,1 0 0 0 0,0 1 0 0 0,0-1-1 0 0,2 4 1 0 0,1-36 632 0 0,5-186-728 0 0,-9 215 61 0 0,0 22-636 0 0,-2 45 683 0 0,-12 85 0 0 0,9-108-7 0 0,-4-85 275 0 0,3-4-277 0 0,1-57 1 0 0,4 321-464 0 0,1-219 708 0 0,0-6 80 0 0,-10-110-440 0 0,10 92 52 0 0,-1-5 56 0 0,-4-32 1 0 0,-1 97-385 0 0,2 9 547 0 0,-4 83-129 0 0,8-127 81 0 0,0-18 193 0 0,-6-47-391 0 0,-1-25 81 0 0,7 89-51 0 0,0 14-517 0 0,1 15 599 0 0,8 40 1 0 0,-5-41 143 0 0,1 42 0 0 0,-27-68-1787 0 0,-4 5-1301 0 0,0 2 0 0 0,1 0-1 0 0,0 1 1 0 0,1 2 0 0 0,-26 15 0 0 0,41-22 1466 0 0,-10 5 619 0 0</inkml:trace>
</inkml:ink>
</file>

<file path=ppt/ink/ink3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51:50.5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1 139 8445 0 0,'0'0'6230'0'0,"1"-12"-6040"0"0,5-39-56 0 0,-6 49-112 0 0,0 0 0 0 0,1 1 0 0 0,-1-1 1 0 0,1 0-1 0 0,-1 1 0 0 0,1-1 0 0 0,0 0 1 0 0,0 1-1 0 0,0-1 0 0 0,0 1 0 0 0,0-1 1 0 0,0 1-1 0 0,0 0 0 0 0,0-1 0 0 0,0 1 0 0 0,1 0 1 0 0,-1 0-1 0 0,1 0 0 0 0,-1 0 0 0 0,1 0 1 0 0,-1 0-1 0 0,1 0 0 0 0,2-1 0 0 0,4-2 163 0 0,2-1-39 0 0,-1 0 0 0 0,1 0 0 0 0,-1 1 1 0 0,1 0-1 0 0,1 0 0 0 0,-1 1 0 0 0,0 1 0 0 0,1 0 1 0 0,-1 0-1 0 0,14 0 0 0 0,-23 2-145 0 0,0 1 0 0 0,0-1 1 0 0,0 0-1 0 0,0 0 0 0 0,0 1 1 0 0,0-1-1 0 0,0 0 0 0 0,0 1 0 0 0,0-1 1 0 0,0 1-1 0 0,0-1 0 0 0,-1 1 0 0 0,1 0 1 0 0,0-1-1 0 0,0 1 0 0 0,0 0 1 0 0,-1 0-1 0 0,1-1 0 0 0,-1 1 0 0 0,1 0 1 0 0,0 0-1 0 0,-1 0 0 0 0,1 0 1 0 0,-1 0-1 0 0,0 0 0 0 0,1 0 0 0 0,-1 0 1 0 0,0 0-1 0 0,1 0 0 0 0,-1 0 0 0 0,0 0 1 0 0,0 1-1 0 0,1 6 24 0 0,0 0 1 0 0,-1 0-1 0 0,-1 10 1 0 0,1-7-26 0 0,-3 77 2 0 0,3-87 3 0 0,0 0-1 0 0,1-1 1 0 0,-1 1-1 0 0,0 0 1 0 0,0-1-1 0 0,1 1 1 0 0,-1 0 0 0 0,1-1-1 0 0,-1 1 1 0 0,0-1-1 0 0,1 1 1 0 0,-1 0 0 0 0,1-1-1 0 0,0 1 1 0 0,-1-1-1 0 0,1 1 1 0 0,-1-1 0 0 0,1 0-1 0 0,0 1 1 0 0,-1-1-1 0 0,1 0 1 0 0,0 1-1 0 0,-1-1 1 0 0,1 0 0 0 0,0 0-1 0 0,1 1 1 0 0,25 3 147 0 0,-18-2-129 0 0,0 0 38 0 0,-1 0 0 0 0,1 0 0 0 0,-1 1 0 0 0,1 0 0 0 0,11 7 0 0 0,-18-9-32 0 0,-1 0 0 0 0,1 0 1 0 0,-1 0-1 0 0,1 0 0 0 0,-1 0 1 0 0,0 0-1 0 0,0 0 0 0 0,1 0 1 0 0,-1 0-1 0 0,0 1 0 0 0,0-1 1 0 0,0 0-1 0 0,0 1 0 0 0,0-1 1 0 0,-1 1-1 0 0,1-1 0 0 0,0 1 1 0 0,-1-1-1 0 0,1 1 0 0 0,-1 0 1 0 0,0-1-1 0 0,1 1 0 0 0,-1 0 1 0 0,0-1-1 0 0,0 1 0 0 0,0 0 1 0 0,0-1-1 0 0,0 1 0 0 0,0 0 1 0 0,-1-1-1 0 0,1 1 0 0 0,0-1 1 0 0,-1 1-1 0 0,0 0 0 0 0,1-1 1 0 0,-1 1-1 0 0,-1 2 0 0 0,-1 1 12 0 0,-1 0 0 0 0,1-1-1 0 0,-1 1 1 0 0,0-1 0 0 0,-7 7-1 0 0,9-9-249 0 0,-1 0-1 0 0,1 0 0 0 0,0-1 1 0 0,-1 1-1 0 0,1 0 0 0 0,-1-1 1 0 0,0 0-1 0 0,1 0 1 0 0,-1 0-1 0 0,0 0 0 0 0,0 0 1 0 0,1 0-1 0 0,-5 0 1 0 0,7-2-29 0 0,-1 1 1 0 0,1 0 0 0 0,0-1 0 0 0,-1 1 0 0 0,1 0 0 0 0,0-1 0 0 0,-1 1-1 0 0,1 0 1 0 0,0-1 0 0 0,0 1 0 0 0,-1-1 0 0 0,1 1 0 0 0,0-1 0 0 0,0 1-1 0 0,0 0 1 0 0,0-1 0 0 0,0 1 0 0 0,0-1 0 0 0,-1 1 0 0 0,1-1 0 0 0,0 1-1 0 0,0-1 1 0 0,0 1 0 0 0,0-1 0 0 0,1 1 0 0 0,-1-1 0 0 0,0 1 0 0 0,0-1-1 0 0,0 1 1 0 0,0 0 0 0 0,0-1 0 0 0,1 1 0 0 0,-1-1 0 0 0,6-17-6859 0 0,3 9 6042 0 0,5-5 707 0 0</inkml:trace>
</inkml:ink>
</file>

<file path=ppt/ink/ink3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51:50.9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27 101 560 0 0,'0'0'14175'0'0,"11"5"-13738"0"0,36 17 54 0 0,-37-13-44 0 0,-10-9-434 0 0,0 0 0 0 0,0 1 1 0 0,0-1-1 0 0,0 0 0 0 0,0 0 0 0 0,0 1 1 0 0,0-1-1 0 0,0 0 0 0 0,0 0 1 0 0,0 1-1 0 0,0-1 0 0 0,0 0 0 0 0,0 0 1 0 0,0 1-1 0 0,0-1 0 0 0,0 0 1 0 0,0 0-1 0 0,0 1 0 0 0,0-1 1 0 0,0 0-1 0 0,0 0 0 0 0,0 1 0 0 0,0-1 1 0 0,-1 0-1 0 0,1 0 0 0 0,-12 8 465 0 0,10-7-380 0 0,-2 1-35 0 0,1 0 0 0 0,-1-1 1 0 0,1 1-1 0 0,-1-1 0 0 0,1 0 0 0 0,-1 0 1 0 0,0 0-1 0 0,0 0 0 0 0,1 0 1 0 0,-1-1-1 0 0,-6 0 0 0 0,8 0-56 0 0,1 0-1 0 0,0-1 1 0 0,-1 1 0 0 0,1 0-1 0 0,0-1 1 0 0,-1 1 0 0 0,1-1-1 0 0,0 0 1 0 0,0 1 0 0 0,-1-1-1 0 0,1 0 1 0 0,0 0 0 0 0,0 0-1 0 0,0 0 1 0 0,0 0 0 0 0,0 0-1 0 0,0 0 1 0 0,0 0 0 0 0,0 0-1 0 0,1 0 1 0 0,-1-1-1 0 0,0 1 1 0 0,1 0 0 0 0,-1-1-1 0 0,1 1 1 0 0,-1 0 0 0 0,1-1-1 0 0,0 1 1 0 0,-1 0 0 0 0,1-1-1 0 0,0 1 1 0 0,0-1 0 0 0,0-2-1 0 0,0-1 4 0 0,0 1-1 0 0,0-1 0 0 0,0 0 1 0 0,1 0-1 0 0,0 0 0 0 0,0 0 1 0 0,0 1-1 0 0,0-1 0 0 0,1 1 0 0 0,0-1 1 0 0,0 1-1 0 0,0-1 0 0 0,1 1 1 0 0,-1 0-1 0 0,1 0 0 0 0,0 0 1 0 0,0 0-1 0 0,0 1 0 0 0,1-1 1 0 0,-1 1-1 0 0,1 0 0 0 0,0 0 1 0 0,0 0-1 0 0,0 0 0 0 0,0 1 0 0 0,0-1 1 0 0,0 1-1 0 0,1 0 0 0 0,8-2 1 0 0,7 0 141 0 0,0 1 1 0 0,0 0 0 0 0,24 1 0 0 0,1 2-3623 0 0,-44 0 3393 0 0</inkml:trace>
</inkml:ink>
</file>

<file path=ppt/ink/ink3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51:53.1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257 431 16 0 0,'0'0'8401'0'0,"-12"-2"-8308"0"0,-56-10 343 0 0,60 11 225 0 0,0 0-1 0 0,-1 0 0 0 0,1 1 1 0 0,-10 1-1 0 0,-5 0 449 0 0,-79 7 2188 0 0,142-10-2579 0 0,1-1 0 0 0,-1-2-1 0 0,52-14 1 0 0,464-106-572 0 0,-123 25-81 0 0,-433 100-65 0 0,1 0 0 0 0,2-1-4 0 0,0 0-1 0 0,0 1 1 0 0,0-1-1 0 0,0-1 1 0 0,0 1 0 0 0,5-3-1 0 0,-8 3-8 0 0,1 1 1 0 0,-1-1-1 0 0,1 1 0 0 0,-1-1 0 0 0,1 0 0 0 0,-1 1 0 0 0,1-1 0 0 0,-1 0 0 0 0,1 1 0 0 0,-1-1 0 0 0,0 0 0 0 0,0 0 0 0 0,1 0 0 0 0,-1 1 0 0 0,0-1 0 0 0,0 0 0 0 0,0 0 1 0 0,0 0-1 0 0,0 1 0 0 0,0-1 0 0 0,0 0 0 0 0,0 0 0 0 0,0 0 0 0 0,0 0 0 0 0,0 1 0 0 0,-1-1 0 0 0,1 0 0 0 0,0 0 0 0 0,0 1 0 0 0,-1-2 0 0 0,-1-1-23 0 0,0-1 0 0 0,0 1 0 0 0,0 0 1 0 0,0 0-1 0 0,0 0 0 0 0,0 1 0 0 0,-1-1 0 0 0,1 0 0 0 0,-1 1 0 0 0,0 0 0 0 0,0 0 0 0 0,0-1 0 0 0,-6-2 0 0 0,-5-2-117 0 0,-28-9 0 0 0,29 11 94 0 0,-181-60 189 0 0,193 64 127 0 0,3 1-119 0 0,8 0-97 0 0,15 1-16 0 0,-7 4 31 0 0,0 1-1 0 0,0 1 0 0 0,0 0 1 0 0,-1 1-1 0 0,0 1 1 0 0,-1 1-1 0 0,18 13 0 0 0,-25-17-45 0 0,0 1-1 0 0,-1 0 0 0 0,0 1 1 0 0,0-1-1 0 0,0 2 0 0 0,-1-1 0 0 0,-1 1 1 0 0,10 15-1 0 0,-14-21-34 0 0,-1 0 0 0 0,1 1 1 0 0,0-1-1 0 0,-1 1 0 0 0,0 0 0 0 0,0-1 1 0 0,0 1-1 0 0,0 0 0 0 0,-1 0 1 0 0,0-1-1 0 0,1 1 0 0 0,-1 0 0 0 0,0 0 1 0 0,-1 0-1 0 0,1-1 0 0 0,-1 1 0 0 0,0 0 1 0 0,0 0-1 0 0,0-1 0 0 0,0 1 0 0 0,0-1 1 0 0,-1 1-1 0 0,0-1 0 0 0,0 1 0 0 0,0-1 1 0 0,0 0-1 0 0,0 0 0 0 0,-3 3 0 0 0,-7 6-372 0 0,0-1-1 0 0,0-1 1 0 0,-1 0-1 0 0,0 0 1 0 0,-29 14 0 0 0,-20 3-2803 0 0,0-7-3533 0 0,26-12 1026 0 0</inkml:trace>
</inkml:ink>
</file>

<file path=ppt/ink/ink3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51:53.8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74 0 620 0 0,'0'0'6190'0'0,"-6"0"-5574"0"0,-29 0 1058 0 0,31 1-1072 0 0,0 0 0 0 0,1 1 0 0 0,-1-1 0 0 0,0 1 0 0 0,0 0 0 0 0,-6 4 989 0 0</inkml:trace>
</inkml:ink>
</file>

<file path=ppt/ink/ink3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51:54.8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23 169 796 0 0,'0'0'2637'0'0,"-1"1"-1922"0"0,-8 1 3840 0 0,-2-24-1641 0 0,11 19-2829 0 0,-1 0-1 0 0,1 1 1 0 0,0-1 0 0 0,0 0 0 0 0,0 0-1 0 0,0 1 1 0 0,0-1 0 0 0,0 0-1 0 0,1 0 1 0 0,-1 1 0 0 0,1-1-1 0 0,0 0 1 0 0,1-2 0 0 0,1 0 6 0 0,-1 0-1 0 0,1 0 1 0 0,0 1 0 0 0,0-1-1 0 0,1 1 1 0 0,3-5 0 0 0,4-1 161 0 0,-1 1 0 0 0,1 0 1 0 0,1 0-1 0 0,15-8 0 0 0,-22 14-170 0 0,0 0-1 0 0,0 1 0 0 0,0 0 0 0 0,1-1 1 0 0,5 0-1 0 0,-11 3-81 0 0,1-1 0 0 0,0 1 1 0 0,0 0-1 0 0,0 0 0 0 0,0 0 1 0 0,0 0-1 0 0,0 0 0 0 0,0 0 0 0 0,0 0 1 0 0,0 0-1 0 0,0 0 0 0 0,0 0 1 0 0,0 0-1 0 0,-1 1 0 0 0,1-1 0 0 0,0 0 1 0 0,0 1-1 0 0,0-1 0 0 0,0 1 1 0 0,-1-1-1 0 0,1 1 0 0 0,0-1 0 0 0,0 1 1 0 0,-1 0-1 0 0,1-1 0 0 0,0 1 1 0 0,-1 0-1 0 0,1-1 0 0 0,0 1 0 0 0,-1 0 1 0 0,1 0-1 0 0,-1 0 0 0 0,0-1 1 0 0,1 1-1 0 0,-1 0 0 0 0,0 0 0 0 0,1 0 1 0 0,-1 1-1 0 0,2 8 29 0 0,-1-1 0 0 0,-1 1 0 0 0,1-1 0 0 0,-1 0-1 0 0,-1 1 1 0 0,0-1 0 0 0,-3 13 0 0 0,2-6-98 0 0,-1 23-1 0 0,4-38 84 0 0,0-1 0 0 0,0 1-1 0 0,0-1 1 0 0,0 0 0 0 0,0 1 0 0 0,0-1 0 0 0,1 0 0 0 0,-1 0-1 0 0,0 0 1 0 0,0 0 0 0 0,0 0 0 0 0,1 0 0 0 0,-1 0-1 0 0,2 0 1 0 0,0 0 12 0 0,2 0 14 0 0,-1 0 0 0 0,1 1-1 0 0,-1 0 1 0 0,1 0 0 0 0,-1 0-1 0 0,0 0 1 0 0,0 1 0 0 0,0 0-1 0 0,0 0 1 0 0,0 0-1 0 0,0 0 1 0 0,7 6 0 0 0,-8-6-18 0 0,-1 0 1 0 0,0 0-1 0 0,1 0 1 0 0,-1 0 0 0 0,0 1-1 0 0,0-1 1 0 0,0 1-1 0 0,0 0 1 0 0,-1 0-1 0 0,1-1 1 0 0,-1 1 0 0 0,0 0-1 0 0,0 0 1 0 0,0 0-1 0 0,0 0 1 0 0,0 1-1 0 0,0-1 1 0 0,-1 5 0 0 0,0-5-3 0 0,0 1 1 0 0,-1 0 0 0 0,0-1 0 0 0,0 1 0 0 0,0-1 0 0 0,-1 1 0 0 0,1-1 0 0 0,-1 0 0 0 0,1 1 0 0 0,-1-1 0 0 0,0 0 0 0 0,0 0 0 0 0,-1 0 0 0 0,1-1 0 0 0,-1 1 0 0 0,1 0 0 0 0,-1-1 0 0 0,0 0 0 0 0,0 1 0 0 0,0-1 0 0 0,-3 1 0 0 0,-1 1-398 0 0,1 0 0 0 0,-1-1 0 0 0,0 0 0 0 0,-8 2-1 0 0,9-3-889 0 0,0 0-1 0 0,0-1 0 0 0,0 0 0 0 0,-11 0 0 0 0,7-1-3436 0 0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40:24.2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219 378 9881 0 0,'0'0'6212'0'0,"-3"-12"-4438"0"0,-12-38-373 0 0,14 48-1293 0 0,0 0-1 0 0,1 0 1 0 0,-2 0-1 0 0,1 0 0 0 0,0 0 1 0 0,0 0-1 0 0,0 1 0 0 0,-1-1 1 0 0,1 0-1 0 0,-1 1 0 0 0,0-1 1 0 0,1 0-1 0 0,-1 1 0 0 0,0 0 1 0 0,0 0-1 0 0,0-1 1 0 0,0 1-1 0 0,-3-1 0 0 0,1 1 95 0 0,-1 0-1 0 0,1 0 1 0 0,-1 0-1 0 0,1 1 1 0 0,-1 0 0 0 0,-5 0-1 0 0,3 0-5 0 0,2 0-88 0 0,0 1-1 0 0,0 0 1 0 0,0 0-1 0 0,0 0 0 0 0,0 0 1 0 0,0 1-1 0 0,0 0 1 0 0,1 0-1 0 0,-1 0 0 0 0,0 0 1 0 0,1 1-1 0 0,0 0 1 0 0,-1 0-1 0 0,1 0 0 0 0,1 0 1 0 0,-1 1-1 0 0,0 0 1 0 0,1-1-1 0 0,-1 1 0 0 0,-2 5 1 0 0,2-3-50 0 0,0 1 1 0 0,1-1-1 0 0,-1 0 0 0 0,1 1 1 0 0,1 0-1 0 0,-1 0 1 0 0,1 0-1 0 0,0 0 0 0 0,1 0 1 0 0,0 0-1 0 0,0 0 1 0 0,0 0-1 0 0,1 14 0 0 0,2-12-61 0 0,0 1 0 0 0,1-1 0 0 0,-1 0 0 0 0,2 0 0 0 0,-1 0 0 0 0,1 0 0 0 0,1 0 0 0 0,0-1 0 0 0,0 0 0 0 0,0 0 0 0 0,1 0 0 0 0,0-1 0 0 0,1 0 0 0 0,-1 0 0 0 0,15 11-1 0 0,-13-12-174 0 0,-1 0-1 0 0,2-1 0 0 0,-1 1 0 0 0,0-2 0 0 0,1 1 0 0 0,0-1 0 0 0,0 0 0 0 0,1-1 1 0 0,-1 0-1 0 0,1-1 0 0 0,-1 0 0 0 0,1 0 0 0 0,0-1 0 0 0,-1 0 0 0 0,15-1 0 0 0,-20-1-36 0 0,1 1 0 0 0,-1-1-1 0 0,0 0 1 0 0,1-1 0 0 0,-1 1-1 0 0,0-1 1 0 0,0 1 0 0 0,0-1-1 0 0,0-1 1 0 0,-1 1 0 0 0,1 0-1 0 0,5-5 1 0 0,-4 2-304 0 0,0-1-1 0 0,0 1 1 0 0,0-1-1 0 0,-1 0 1 0 0,0 0-1 0 0,6-12 1 0 0,0-5-1103 0 0,-2 0 0 0 0,0 0 0 0 0,6-34 1 0 0,-14 54 1531 0 0,43-237-173 0 0,-13 60 8735 0 0,-25 167-6839 0 0,-5 13-1593 0 0,1-1-1 0 0,-1 1 1 0 0,0 0 0 0 0,0 0 0 0 0,0 0-1 0 0,0 0 1 0 0,0 0 0 0 0,1 0 0 0 0,-1 0-1 0 0,0 0 1 0 0,0 0 0 0 0,0 0 0 0 0,0 0-1 0 0,1 0 1 0 0,-1 0 0 0 0,0 0 0 0 0,0 0-1 0 0,0 0 1 0 0,1 0 0 0 0,-1 0 0 0 0,0 0-1 0 0,0 0 1 0 0,0 0 0 0 0,0 0 0 0 0,1 0-1 0 0,-1 0 1 0 0,0 0 0 0 0,0 0 0 0 0,0 0-1 0 0,0 0 1 0 0,1 0 0 0 0,-1 1 0 0 0,0-1-1 0 0,0 0 1 0 0,0 0 0 0 0,0 0 0 0 0,0 0-1 0 0,2 3 91 0 0,0-1-1 0 0,0 1 0 0 0,-1 0 0 0 0,1-1 1 0 0,-1 1-1 0 0,1 4 0 0 0,55 192 2314 0 0,-42-136-2235 0 0,35 94 1 0 0,-47-150-232 0 0,0 1 0 0 0,1-1 0 0 0,0 1 0 0 0,0-1 0 0 0,1 0 0 0 0,8 10 0 0 0,-11-15-2 0 0,0 0-1 0 0,-1-1 0 0 0,1 1 0 0 0,0-1 0 0 0,0 0 0 0 0,0 0 1 0 0,0 0-1 0 0,0 0 0 0 0,0 0 0 0 0,0 0 0 0 0,0 0 0 0 0,0 0 1 0 0,1-1-1 0 0,-1 1 0 0 0,0-1 0 0 0,0 0 0 0 0,1 0 0 0 0,-1 0 1 0 0,0 0-1 0 0,0 0 0 0 0,1 0 0 0 0,-1 0 0 0 0,0-1 0 0 0,0 1 1 0 0,0-1-1 0 0,1 0 0 0 0,-1 0 0 0 0,3-1 0 0 0,4-4-52 0 0,-1 0 0 0 0,1 0 1 0 0,-1-1-1 0 0,0 0 0 0 0,-1 0 0 0 0,0-1 0 0 0,9-13 0 0 0,2 0 40 0 0,-17 19 39 0 0,5-4-11 0 0,0 0-1 0 0,0 0 1 0 0,0 0-1 0 0,12-8 1 0 0,-16 13-5 0 0,0-1 0 0 0,0 1 0 0 0,0 0 0 0 0,0 1 0 0 0,0-1 1 0 0,0 0-1 0 0,1 0 0 0 0,-1 1 0 0 0,0-1 0 0 0,1 1 0 0 0,-1 0 0 0 0,0 0 1 0 0,0 0-1 0 0,1 0 0 0 0,-1 0 0 0 0,0 0 0 0 0,1 1 0 0 0,-1-1 1 0 0,0 1-1 0 0,0 0 0 0 0,1-1 0 0 0,1 2 0 0 0,29 13-1001 0 0,58 18 0 0 0,-70-28 500 0 0,-1 0 0 0 0,1-2 0 0 0,0 0 0 0 0,27 0 0 0 0,-39-3 390 0 0,5 1 56 0 0,0-2-1 0 0,0 1 0 0 0,0-2 1 0 0,23-5-1 0 0,-34 6 93 0 0,1 0 0 0 0,-1 0 0 0 0,0 0 0 0 0,0-1 0 0 0,0 1 0 0 0,0-1 0 0 0,0 0 0 0 0,0 0 0 0 0,0 0-1 0 0,-1 0 1 0 0,1 0 0 0 0,-1-1 0 0 0,1 1 0 0 0,-1-1 0 0 0,0 0 0 0 0,0 0 0 0 0,0 0 0 0 0,0 0 0 0 0,-1 0 0 0 0,1 0-1 0 0,-1 0 1 0 0,0 0 0 0 0,0-1 0 0 0,1-4 0 0 0,-1 1 57 0 0,0 1 1 0 0,-1-1-1 0 0,0 0 0 0 0,0 1 0 0 0,-1-1 1 0 0,1 0-1 0 0,-1 1 0 0 0,-1-1 0 0 0,1 1 1 0 0,-1-1-1 0 0,-1 1 0 0 0,1 0 1 0 0,-1-1-1 0 0,0 1 0 0 0,-6-9 0 0 0,6 11-48 0 0,0-1 0 0 0,0 1 0 0 0,-1 0-1 0 0,1 1 1 0 0,-1-1 0 0 0,0 0 0 0 0,0 1-1 0 0,0 0 1 0 0,-1 0 0 0 0,1 0 0 0 0,-1 0-1 0 0,1 1 1 0 0,-1 0 0 0 0,0 0 0 0 0,0 0-1 0 0,0 1 1 0 0,0-1 0 0 0,0 1 0 0 0,0 0-1 0 0,-9 0 1 0 0,14 1-40 0 0,-1 0 1 0 0,1 0-1 0 0,0 0 0 0 0,-1 0 0 0 0,1 0 1 0 0,-1 0-1 0 0,1 0 0 0 0,-1 0 0 0 0,1 0 1 0 0,0 0-1 0 0,-1 0 0 0 0,1 0 0 0 0,-1 1 0 0 0,1-1 1 0 0,0 0-1 0 0,-1 0 0 0 0,1 0 0 0 0,-1 1 1 0 0,1-1-1 0 0,0 0 0 0 0,-1 0 0 0 0,1 1 0 0 0,0-1 1 0 0,0 0-1 0 0,-1 1 0 0 0,1-1 0 0 0,0 0 1 0 0,0 1-1 0 0,-1-1 0 0 0,1 0 0 0 0,0 1 1 0 0,0-1-1 0 0,0 0 0 0 0,-1 1 0 0 0,1-1 0 0 0,0 1 1 0 0,0-1-1 0 0,0 1 0 0 0,0-1 0 0 0,0 0 1 0 0,0 1-1 0 0,0-1 0 0 0,0 1 0 0 0,0-1 1 0 0,0 0-1 0 0,0 1 0 0 0,0-1 0 0 0,1 1 0 0 0,-1-1 1 0 0,0 1-1 0 0,1 1-5 0 0,0 0-1 0 0,-1 0 1 0 0,1-1 0 0 0,0 1 0 0 0,0 0 0 0 0,0 0-1 0 0,1-1 1 0 0,-1 1 0 0 0,2 1 0 0 0,6 4-23 0 0,0-2-1 0 0,0 1 1 0 0,1-1 0 0 0,-1-1 0 0 0,1 1-1 0 0,0-2 1 0 0,0 1 0 0 0,13 1 0 0 0,-9-1 65 0 0,-1 0 1 0 0,0 0 0 0 0,25 13 0 0 0,-35-15 47 0 0,1 1 0 0 0,-1-1-1 0 0,0 1 1 0 0,0-1 0 0 0,0 1 0 0 0,0 0 0 0 0,0 1 0 0 0,-1-1-1 0 0,5 7 1 0 0,-1 0 256 0 0,-1 1 1 0 0,4 12-1 0 0,7 15 476 0 0,-15-37-793 0 0,-1 0 0 0 0,1 0 0 0 0,0 0 1 0 0,-1-1-1 0 0,1 1 0 0 0,0 0 1 0 0,0 0-1 0 0,0-1 0 0 0,0 1 0 0 0,0-1 1 0 0,0 1-1 0 0,0 0 0 0 0,0-1 0 0 0,0 0 1 0 0,0 1-1 0 0,0-1 0 0 0,0 0 0 0 0,0 1 1 0 0,0-1-1 0 0,0 0 0 0 0,1 0 0 0 0,-1 0 1 0 0,0 0-1 0 0,0 0 0 0 0,0 0 0 0 0,0 0 1 0 0,0-1-1 0 0,0 1 0 0 0,1 0 0 0 0,-1-1 1 0 0,1 0-1 0 0,3 0 63 0 0,0-1 0 0 0,0-1 1 0 0,0 1-1 0 0,9-6 0 0 0,0-3-348 0 0,0 0 1 0 0,13-14-1 0 0,-14 11-491 0 0,26-18 1 0 0,-34 28 658 0 0,0 1-1 0 0,0 0 1 0 0,0 1-1 0 0,0-1 1 0 0,0 1-1 0 0,0 0 1 0 0,1 1-1 0 0,-1-1 1 0 0,1 1-1 0 0,5-1 0 0 0,15 0-2384 0 0,-17 2-727 0 0,0 0-3295 0 0</inkml:trace>
</inkml:ink>
</file>

<file path=ppt/ink/ink3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51:02.8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6885 0 0,'0'0'9241'0'0,"5"4"-9189"0"0,3 1-208 0 0,0 1 0 0 0,0 0 0 0 0,9 10 0 0 0,-15-14-306 0 0,0 1 1 0 0,1-1-1 0 0,-1 1 0 0 0,-1 0 0 0 0,1-1 1 0 0,0 1-1 0 0,-1 0 0 0 0,1 0 1 0 0,-1 0-1 0 0,0 0 0 0 0,0 0 0 0 0,0 1 1 0 0,0-1-1 0 0,-1 0 0 0 0,1 0 0 0 0,-1 6 1 0 0,-2 4-2170 0 0,-2-3-463 0 0</inkml:trace>
</inkml:ink>
</file>

<file path=ppt/ink/ink3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51:03.0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 0 3544 0 0,'0'0'5137'0'0,"-6"79"-4449"0"0,6-62-156 0 0,0-3-196 0 0,6-2-168 0 0,0 0-128 0 0,2 0-40 0 0,1-2-308 0 0,0-3-572 0 0,0 0-572 0 0,-2-4-732 0 0,2 4-1865 0 0</inkml:trace>
</inkml:ink>
</file>

<file path=ppt/ink/ink3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51:03.4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0 7353 0 0,'0'0'2101'0'0,"-1"13"-1874"0"0,-1 39 206 0 0,2-47-426 0 0,1 0 0 0 0,-1 1 1 0 0,1-1-1 0 0,1 0 1 0 0,-1 0-1 0 0,1 0 0 0 0,-1 0 1 0 0,1 0-1 0 0,1 0 1 0 0,-1-1-1 0 0,1 1 0 0 0,0-1 1 0 0,5 8-1 0 0,3 3-642 0 0,-2 0 357 0 0,-1 0 1 0 0,0 0 0 0 0,-1 1 0 0 0,-1 0 0 0 0,0 1 0 0 0,-1-1 0 0 0,-1 1 0 0 0,0 0 0 0 0,-2 0 0 0 0,0 0 0 0 0,0 28 0 0 0,-4-14 842 0 0,-1 0 0 0 0,-2 0 0 0 0,-8 33 0 0 0,4-27-421 0 0,-4 54 1 0 0,7 37-2392 0 0,-2 26 441 0 0,2-81 3622 0 0,4 0 0 0 0,9 103-1 0 0,-2-120-4126 0 0,-2 0 0 0 0,-10 109-1 0 0,-7 90 4252 0 0,17 2-240 0 0,-1-201-3027 0 0,-1 144-2755 0 0,-1-182 2849 0 0</inkml:trace>
</inkml:ink>
</file>

<file path=ppt/ink/ink3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51:03.6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 1 3648 0 0,'0'0'6133'0'0,"-9"76"-5373"0"0,7-47-360 0 0,2 5 52 0 0,0-1 8 0 0,0 1-76 0 0</inkml:trace>
</inkml:ink>
</file>

<file path=ppt/ink/ink3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51:05.4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13 363 4924 0 0,'0'0'5678'0'0,"-2"5"-5518"0"0,-1-1-86 0 0,2-3-31 0 0,0 1-1 0 0,0-1 0 0 0,1 1 0 0 0,-1-1 1 0 0,0 1-1 0 0,1-1 0 0 0,-1 1 0 0 0,1 0 0 0 0,-1-1 1 0 0,1 1-1 0 0,-1 3 1302 0 0,2-5-1263 0 0,-1 0-1 0 0,0 0 1 0 0,0 1-1 0 0,0-1 1 0 0,1 0-1 0 0,-1 0 1 0 0,0 0-1 0 0,0 0 1 0 0,0 0-1 0 0,1 0 1 0 0,-1 0 0 0 0,0 0-1 0 0,0 0 1 0 0,1 0-1 0 0,-1 0 1 0 0,0 0-1 0 0,0 0 1 0 0,0 0-1 0 0,1 0 1 0 0,-1 0-1 0 0,0 0 1 0 0,0 0-1 0 0,0-1 1 0 0,1 1-1 0 0,-1 0 1 0 0,0 0-1 0 0,0 0 1 0 0,0 0 0 0 0,0 0-1 0 0,1 0 1 0 0,-1-1-1 0 0,0 1 1 0 0,0 0-1 0 0,0 0 1 0 0,0 0-1 0 0,0 0 1 0 0,1-1-1 0 0,-1 1 1 0 0,0 0-1 0 0,0 0 1 0 0,0-1-1 0 0,7-8-40 0 0,-6 9 132 0 0,6-12-83 0 0,0 1-1 0 0,-1-1 1 0 0,0 0-1 0 0,8-25 1 0 0,10-54-108 0 0,-21 77 35 0 0,13-50 111 0 0,24-63 1 0 0,-38 126-53 0 0,-1 5-15 0 0,3 12 37 0 0,2 23 161 0 0,-5-31-248 0 0,2 27 45 0 0,3-1 0 0 0,0 1 0 0 0,20 57 0 0 0,-26-91-52 0 0,1 0 1 0 0,-1 0 0 0 0,0-1 0 0 0,1 1-1 0 0,-1 0 1 0 0,1 0 0 0 0,-1-1 0 0 0,1 1-1 0 0,-1 0 1 0 0,1 0 0 0 0,-1-1-1 0 0,1 1 1 0 0,0 0 0 0 0,-1-1 0 0 0,1 1-1 0 0,0-1 1 0 0,0 1 0 0 0,0-1 3 0 0,-1 0 0 0 0,1 0 0 0 0,-1 0 0 0 0,1 0 0 0 0,-1 0 0 0 0,1 0 0 0 0,-1 0-1 0 0,1 0 1 0 0,-1 0 0 0 0,1 0 0 0 0,-1 0 0 0 0,1 0 0 0 0,-1 0 0 0 0,0-1 0 0 0,1 1 0 0 0,-1 0 0 0 0,1 0 0 0 0,-1-1 0 0 0,0 1 0 0 0,1 0 0 0 0,-1 0 0 0 0,1-1 0 0 0,2-3 61 0 0,0 0 0 0 0,0 0 0 0 0,0 0 1 0 0,4-9-1 0 0,-3 6-18 0 0,-2 4-81 0 0,3-7 179 0 0,0 2 0 0 0,1-1 0 0 0,0 1 1 0 0,0 0-1 0 0,11-11 0 0 0,-15 18-100 0 0,0-1 1 0 0,0 0 0 0 0,0 1-1 0 0,0 0 1 0 0,0-1 0 0 0,1 1-1 0 0,-1 0 1 0 0,0 0 0 0 0,1 1-1 0 0,-1-1 1 0 0,0 0 0 0 0,1 1-1 0 0,-1-1 1 0 0,1 1-1 0 0,-1 0 1 0 0,1 0 0 0 0,-1 0-1 0 0,1 0 1 0 0,-1 0 0 0 0,1 0-1 0 0,-1 1 1 0 0,1-1 0 0 0,-1 1-1 0 0,0 0 1 0 0,1 0 0 0 0,-1 0-1 0 0,0 0 1 0 0,4 2 0 0 0,4 4 20 0 0,-1 0 1 0 0,1 0 0 0 0,-1 1 0 0 0,0 0-1 0 0,13 17 1 0 0,-15-16-197 0 0,1-1 1 0 0,0 1-1 0 0,0-2 0 0 0,1 1 0 0 0,0-1 1 0 0,11 7-1 0 0,-18-13 13 0 0,-1-1 0 0 0,1 1-1 0 0,-1 0 1 0 0,1-1 0 0 0,-1 1 0 0 0,1-1 0 0 0,-1 0 0 0 0,1 0 0 0 0,0 0 0 0 0,-1 1-1 0 0,1-2 1 0 0,-1 1 0 0 0,1 0 0 0 0,0 0 0 0 0,-1 0 0 0 0,1-1 0 0 0,-1 1 0 0 0,1-1-1 0 0,-1 1 1 0 0,1-1 0 0 0,-1 1 0 0 0,1-1 0 0 0,1-2 0 0 0,1 1-625 0 0,-1-1 0 0 0,1 0 0 0 0,-1 0 0 0 0,0 0 0 0 0,0-1 0 0 0,-1 1 0 0 0,1-1 0 0 0,2-4 0 0 0,7-16-4791 0 0</inkml:trace>
</inkml:ink>
</file>

<file path=ppt/ink/ink3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51:09.6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1200 0 0,'0'0'14631'0'0,"16"10"-14158"0"0,48 37-102 0 0,-59-44-327 0 0,-1 1-1 0 0,1 0 1 0 0,-1 1 0 0 0,0-1-1 0 0,0 1 1 0 0,-1-1 0 0 0,0 1-1 0 0,1 0 1 0 0,-2 1 0 0 0,5 7-1 0 0,-2-2 32 0 0,7 18 224 0 0,-1 0 0 0 0,-1 1 0 0 0,-1 0 0 0 0,-2 0 0 0 0,7 63 0 0 0,-6 160 726 0 0,-8-219-954 0 0,-11 303 902 0 0,0-32-407 0 0,10-260-514 0 0,2 458 194 0 0,6-337-482 0 0,-1 145-2791 0 0,-6-306 2796 0 0,-1-1 0 0 0,1 1 0 0 0,-1 0 0 0 0,0 0 0 0 0,-1-1 0 0 0,1 1 0 0 0,-1 0-1 0 0,0-1 1 0 0,0 0 0 0 0,0 1 0 0 0,0-1 0 0 0,-1 0 0 0 0,0 0 0 0 0,1 0 0 0 0,-2 0 0 0 0,1-1-1 0 0,0 1 1 0 0,-5 3 0 0 0,4-5-391 0 0,0 1 0 0 0,0-1-1 0 0,0 0 1 0 0,0 0 0 0 0,0 0-1 0 0,-1-1 1 0 0,1 1 0 0 0,-1-1-1 0 0,1 0 1 0 0,-1 0 0 0 0,1-1 0 0 0,-10 1-1 0 0,-16-3-4042 0 0</inkml:trace>
</inkml:ink>
</file>

<file path=ppt/ink/ink3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51:10.8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1 149 1264 0 0,'0'0'2614'0'0,"4"-14"-1649"0"0,15-44-117 0 0,-17 50-468 0 0,1 1 0 0 0,0 0 0 0 0,0 0 1 0 0,1 0-1 0 0,0 0 0 0 0,0 1 0 0 0,6-8 1 0 0,-6 8 24 0 0,-4 6-334 0 0,1-1-1 0 0,-1 1 1 0 0,1-1-1 0 0,-1 1 1 0 0,0-1-1 0 0,1 1 1 0 0,-1-1-1 0 0,1 1 1 0 0,-1 0-1 0 0,1-1 1 0 0,-1 1 0 0 0,1-1-1 0 0,-1 1 1 0 0,1 0-1 0 0,0 0 1 0 0,-1-1-1 0 0,1 1 1 0 0,0 0-1 0 0,-1 0 1 0 0,1 0-1 0 0,-1 0 1 0 0,1-1-1 0 0,0 1 1 0 0,-1 0-1 0 0,1 0 1 0 0,1 1-1 0 0,-1-1-6 0 0,0 0 0 0 0,0 1-1 0 0,0 0 1 0 0,0-1-1 0 0,0 1 1 0 0,0 0-1 0 0,-1-1 1 0 0,1 1 0 0 0,0 0-1 0 0,0 0 1 0 0,0 0-1 0 0,-1-1 1 0 0,2 3-1 0 0,2 4 156 0 0,0 0 0 0 0,-1 0-1 0 0,4 11 1 0 0,-7-17-115 0 0,64 226 2456 0 0,-45-149-2196 0 0,21 75 265 0 0,125 557 921 0 0,-121-448-1213 0 0,61 299 128 0 0,-28-251-579 0 0,-68-273-497 0 0,-1 0 1 0 0,-1 0 0 0 0,2 60-1 0 0,-9-97 567 0 0,0 0-1 0 0,0 0 0 0 0,0 1 1 0 0,0-1-1 0 0,0 0 1 0 0,0 0-1 0 0,0 0 0 0 0,0 0 1 0 0,0 0-1 0 0,0 0 1 0 0,0 0-1 0 0,0 0 0 0 0,0 0 1 0 0,0 0-1 0 0,0 1 1 0 0,0-1-1 0 0,0 0 0 0 0,0 0 1 0 0,0 0-1 0 0,0 0 1 0 0,0 0-1 0 0,0 0 0 0 0,0 0 1 0 0,0 0-1 0 0,0 0 1 0 0,0 0-1 0 0,0 0 0 0 0,0 0 1 0 0,-1 1-1 0 0,1-1 1 0 0,0 0-1 0 0,0 0 0 0 0,0 0 1 0 0,0 0-1 0 0,0 0 1 0 0,0 0-1 0 0,0 0 0 0 0,0 0 1 0 0,0 0-1 0 0,0 0 1 0 0,-1 0-1 0 0,1 0 0 0 0,0 0 1 0 0,0 0-1 0 0,0 0 1 0 0,0 0-1 0 0,0 0 0 0 0,0 0 1 0 0,0 0-1 0 0,0 0 0 0 0,0 0 1 0 0,-1 0-1 0 0,1 0 1 0 0,0 0-1 0 0,0 0 0 0 0,0 0 1 0 0,0-1-1 0 0,0 1 1 0 0,0 0-1 0 0,0 0 0 0 0,0 0 1 0 0,0 0-1 0 0,0 0 1 0 0,0 0-1 0 0,0 0 0 0 0,0 0 1 0 0,0 0-1 0 0,-1 0 1 0 0,1-1-1 0 0,-6-6-3317 0 0,-2-6-1074 0 0</inkml:trace>
</inkml:ink>
</file>

<file path=ppt/ink/ink3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51:12.5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87 302 2360 0 0,'0'0'5498'0'0,"-14"0"-4724"0"0,-2 1-404 0 0,-11 0 2 0 0,-2-1 2681 0 0,137 5 464 0 0,-21-5-2669 0 0,353-15 867 0 0,183-69-1412 0 0,-3-18-235 0 0,-573 92 81 0 0,-1-2-1 0 0,61-23 0 0 0,-73 23-213 0 0,0 1-1 0 0,1 2 1 0 0,0 2 0 0 0,49-5-1 0 0,-14 13-912 0 0,-26 0 519 0 0,-60 4-2034 0 0,2-4 114 0 0,-24-2 0 0 0,26 1 252 0 0,0 0 0 0 0,0 0 0 0 0,-14 2 0 0 0,23-1 1228 0 0,19-1 305 0 0,101-8 287 0 0</inkml:trace>
</inkml:ink>
</file>

<file path=ppt/ink/ink3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51:12.7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98 84 88 0 0,'0'0'364'0'0,"-13"-7"-555"0"0,-39-24 994 0 0,32 15 1748 0 0,15 5 125 0 0,-1 0 1133 0 0,6 11-3728 0 0,0 0-1 0 0,-1-1 0 0 0,1 1 1 0 0,0 0-1 0 0,0 0 1 0 0,0 0-1 0 0,0 0 0 0 0,0 0 1 0 0,0 0-1 0 0,0 0 1 0 0,0 0-1 0 0,-1-1 0 0 0,1 1 1 0 0,0 0-1 0 0,0 0 1 0 0,0 0-1 0 0,0 0 0 0 0,0 0 1 0 0,0 0-1 0 0,0 0 1 0 0,0-1-1 0 0,0 1 0 0 0,0 0 1 0 0,0 0-1 0 0,0 0 1 0 0,0 0-1 0 0,0 0 0 0 0,0-1 1 0 0,0 1-1 0 0,0 0 1 0 0,0 0-1 0 0,0 0 0 0 0,0 0 1 0 0,0 0-1 0 0,0 0 1 0 0,0-1-1 0 0,0 1 0 0 0,1 0 1 0 0,-1 0-1 0 0,0 0 1 0 0,0 0-1 0 0,0 0 0 0 0,0 0 1 0 0,0 0-1 0 0,0 0 1 0 0,0-1-1 0 0,9-1 1028 0 0,13 3-733 0 0,-21-1-218 0 0,9 1 44 0 0,0 1 1 0 0,1 0 0 0 0,-1 1 0 0 0,0 0-1 0 0,0 1 1 0 0,0 0 0 0 0,-1 0-1 0 0,0 1 1 0 0,13 9 0 0 0,-10-6-151 0 0,-1 0-1 0 0,1 2 1 0 0,-2-1 0 0 0,1 2 0 0 0,-1-1-1 0 0,11 16 1 0 0,-16-17-189 0 0,0 0 0 0 0,0 0 0 0 0,-1 1 0 0 0,5 14 0 0 0,7 15-1944 0 0,-16-38 1876 0 0,0 0-1 0 0,1 0 0 0 0,-1-1 1 0 0,0 1-1 0 0,1 0 0 0 0,-1 0 0 0 0,1-1 1 0 0,-1 1-1 0 0,1 0 0 0 0,-1-1 1 0 0,1 1-1 0 0,0 0 0 0 0,-1-1 1 0 0,1 1-1 0 0,0-1 0 0 0,-1 1 0 0 0,1-1 1 0 0,0 1-1 0 0,0-1 0 0 0,-1 0 1 0 0,1 1-1 0 0,0-1 0 0 0,0 0 0 0 0,0 0 1 0 0,-1 1-1 0 0,1-1 0 0 0,0 0 1 0 0,0 0-1 0 0,0 0 0 0 0,0 0 1 0 0,0 0-1 0 0,1 0 0 0 0,14-2-4231 0 0</inkml:trace>
</inkml:ink>
</file>

<file path=ppt/ink/ink3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51:13.5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1 331 10065 0 0,'0'0'7637'0'0,"16"-2"-7108"0"0,54-6-109 0 0,-16 5 279 0 0,73 4 1 0 0,-40 2-383 0 0,19-4-191 0 0,125-16-1 0 0,46-27-123 0 0,133-16-313 0 0,-200 41-113 0 0,252-32-118 0 0,-142 3 246 0 0,2 27-835 0 0,-302 21 992 0 0,165-7-945 0 0,-180 7 1057 0 0,-4 0 11 0 0,-1 0-1 0 0,1 0 1 0 0,0 0 0 0 0,-1 0 0 0 0,1 0 0 0 0,-1 0 0 0 0,1 0 0 0 0,-1 0 0 0 0,1 0-1 0 0,0-1 1 0 0,-1 1 0 0 0,1 0 0 0 0,-1 0 0 0 0,1 0 0 0 0,-1-1 0 0 0,1 1 0 0 0,0-1-1 0 0,-1 1-102 0 0,-15-4-672 0 0,13 3 725 0 0,-1 1 0 0 0,1 0 0 0 0,-1-1 0 0 0,0 1-1 0 0,1-1 1 0 0,0 0 0 0 0,-1 0 0 0 0,1 0-1 0 0,-1 0 1 0 0,1 0 0 0 0,0-1 0 0 0,0 1 0 0 0,0-1-1 0 0,0 1 1 0 0,-4-5 0 0 0,0-1 908 0 0,6 6-640 0 0,-1 1 0 0 0,1-1 0 0 0,-1 1-1 0 0,1-1 1 0 0,-1 0 0 0 0,1 1 0 0 0,-1-1-1 0 0,1 0 1 0 0,0 1 0 0 0,-1-1 0 0 0,1 0-1 0 0,0 0 1 0 0,0 1 0 0 0,-1-1 0 0 0,1 0-1 0 0,0 0 1 0 0,0 1 0 0 0,0-2 0 0 0,2 1-79 0 0,-1 0 0 0 0,1 1 0 0 0,-1-1-1 0 0,1 0 1 0 0,0 1 0 0 0,-1 0 0 0 0,1-1 0 0 0,0 1 0 0 0,0 0 0 0 0,1 0 0 0 0,0 0-107 0 0,0 0-1 0 0,0 1 1 0 0,0 0 0 0 0,0 0 0 0 0,-1-1 0 0 0,1 2-1 0 0,0-1 1 0 0,0 0 0 0 0,-1 0 0 0 0,1 1-1 0 0,-1 0 1 0 0,1-1 0 0 0,-1 1 0 0 0,0 0 0 0 0,0 0-1 0 0,0 0 1 0 0,0 1 0 0 0,0-1 0 0 0,0 0 0 0 0,-1 1-1 0 0,1-1 1 0 0,-1 1 0 0 0,1-1 0 0 0,-1 1-1 0 0,0 0 1 0 0,1 3 0 0 0,0-2-76 0 0,-1 1 1 0 0,0-1-1 0 0,1 1 0 0 0,-2 0 1 0 0,1 0-1 0 0,0-1 0 0 0,-1 1 1 0 0,0 0-1 0 0,0 0 0 0 0,0-1 1 0 0,-1 1-1 0 0,0 0 0 0 0,0 0 1 0 0,0-1-1 0 0,0 1 0 0 0,-3 4 1 0 0,-2 1-236 0 0,0 0 0 0 0,-1 0 1 0 0,-1-1-1 0 0,1 0 0 0 0,-1-1 0 0 0,-1 0 1 0 0,-11 10-1 0 0,-8 2-1559 0 0,-36 21-1 0 0,23-17-1206 0 0,4-4-1660 0 0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40:24.6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0 271 1528 0 0,'0'0'15246'0'0,"14"0"-13784"0"0,90 0 981 0 0,126 8-218 0 0,67-2-1941 0 0,-288-6-306 0 0,0-1 0 0 0,-1 1 0 0 0,1-2 0 0 0,0 1 0 0 0,-1-1 0 0 0,0-1 0 0 0,11-4 0 0 0,-15 6-22 0 0,-1-1 1 0 0,1 0-1 0 0,-1-1 0 0 0,1 1 1 0 0,-1-1-1 0 0,0 1 0 0 0,0-1 1 0 0,0 0-1 0 0,0 0 0 0 0,-1 0 1 0 0,1 0-1 0 0,-1-1 0 0 0,0 1 1 0 0,0-1-1 0 0,0 1 0 0 0,0-1 1 0 0,1-6-1 0 0,0 1-48 0 0,-1 0-1 0 0,-1 0 1 0 0,0 0-1 0 0,0 0 1 0 0,0 0-1 0 0,-1 0 1 0 0,-1 0-1 0 0,0 0 1 0 0,-2-10 0 0 0,-3-9 31 0 0,-15-41 1 0 0,15 55 1042 0 0,13 30-543 0 0,67 110 351 0 0,-59-96-384 0 0,-1 0 0 0 0,14 44 0 0 0,-27-69-374 0 0,1 0-1 0 0,-1 1 1 0 0,0-1-1 0 0,0 1 1 0 0,0 0-1 0 0,-1-1 1 0 0,0 1-1 0 0,0-1 1 0 0,-2 11-1 0 0,1-13-47 0 0,0 1-1 0 0,0-1 1 0 0,0 0 0 0 0,-1 0-1 0 0,1 0 1 0 0,-1 0 0 0 0,0 0-1 0 0,0 0 1 0 0,0-1 0 0 0,0 1-1 0 0,0 0 1 0 0,-1-1 0 0 0,1 0-1 0 0,-1 0 1 0 0,0 1 0 0 0,0-2-1 0 0,-3 3 1 0 0,-14 7-604 0 0,0-1 1 0 0,-1 0-1 0 0,-38 10 1 0 0,-69 12-4196 0 0,98-25 2796 0 0,-24 4-3995 0 0,-18 3-3139 0 0</inkml:trace>
</inkml:ink>
</file>

<file path=ppt/ink/ink3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51:14.2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1 191 7325 0 0,'0'0'9705'0'0,"1"-11"-9545"0"0,-1 2-132 0 0,0 6-20 0 0,0 0 0 0 0,0 0-1 0 0,0-1 1 0 0,0 1-1 0 0,1 0 1 0 0,-1 0 0 0 0,1 0-1 0 0,0 0 1 0 0,0-1-1 0 0,0 1 1 0 0,0 0 0 0 0,1 0-1 0 0,-1 1 1 0 0,1-1-1 0 0,0 0 1 0 0,0 0 0 0 0,0 1-1 0 0,0-1 1 0 0,0 1-1 0 0,0 0 1 0 0,5-3 0 0 0,16-11 102 0 0,1 0 0 0 0,1 2 0 0 0,1 1 1 0 0,0 1-1 0 0,0 2 0 0 0,39-11 1 0 0,-64 20-114 0 0,0 1 0 0 0,0 0 0 0 0,0-1 1 0 0,0 1-1 0 0,0 0 0 0 0,0 0 0 0 0,0 0 1 0 0,-1 0-1 0 0,1 0 0 0 0,0 0 1 0 0,0 0-1 0 0,0 0 0 0 0,0 0 0 0 0,0 0 1 0 0,0 0-1 0 0,0 1 0 0 0,0-1 0 0 0,-1 0 1 0 0,1 1-1 0 0,0-1 0 0 0,0 0 0 0 0,0 1 1 0 0,0-1-1 0 0,-1 1 0 0 0,2 0 0 0 0,-2 1 17 0 0,1-1-1 0 0,-1 0 0 0 0,1 1 1 0 0,-1-1-1 0 0,0 1 0 0 0,0-1 1 0 0,0 1-1 0 0,0-1 0 0 0,0 1 1 0 0,0-1-1 0 0,0 1 0 0 0,0-1 1 0 0,0 1-1 0 0,-1-1 0 0 0,0 2 1 0 0,-1 7 69 0 0,-1-1 1 0 0,-1 0-1 0 0,0 0 1 0 0,-8 13-1 0 0,8-16-59 0 0,1 0 0 0 0,0 0 0 0 0,0 0 0 0 0,0 1-1 0 0,0-1 1 0 0,1 1 0 0 0,0-1 0 0 0,1 1 0 0 0,0 0-1 0 0,0-1 1 0 0,-1 11 0 0 0,3-16-26 0 0,-1 1 0 0 0,1-1-1 0 0,-1 1 1 0 0,1-1 0 0 0,-1 1 0 0 0,1-1-1 0 0,0 1 1 0 0,-1-1 0 0 0,1 0 0 0 0,0 1-1 0 0,0-1 1 0 0,0 0 0 0 0,0 0 0 0 0,0 0-1 0 0,1 1 1 0 0,-1-1 0 0 0,0 0 0 0 0,0-1-1 0 0,1 1 1 0 0,-1 0 0 0 0,1 0-1 0 0,-1-1 1 0 0,0 1 0 0 0,1 0 0 0 0,-1-1-1 0 0,3 1 1 0 0,6 2 16 0 0,0-1-1 0 0,0 0 1 0 0,11 0-1 0 0,-3 0 37 0 0,-5 0-6 0 0,33 8 290 0 0,-42-9-256 0 0,-1 0 0 0 0,0 0 0 0 0,0 1 0 0 0,0-1 0 0 0,0 1 0 0 0,0-1 1 0 0,-1 1-1 0 0,1 0 0 0 0,0 0 0 0 0,-1 1 0 0 0,4 3 0 0 0,-5-5-44 0 0,0 1 0 0 0,0-1 0 0 0,0 1 1 0 0,0-1-1 0 0,-1 1 0 0 0,1-1 0 0 0,-1 1 0 0 0,1 0 0 0 0,-1-1 0 0 0,1 1 0 0 0,-1 0 0 0 0,0-1 0 0 0,0 1 0 0 0,0 0 0 0 0,0 0 1 0 0,0-1-1 0 0,0 1 0 0 0,0 0 0 0 0,-1-1 0 0 0,1 1 0 0 0,-1 0 0 0 0,1-1 0 0 0,-1 1 0 0 0,0-1 0 0 0,1 1 0 0 0,-1-1 0 0 0,0 1 1 0 0,0-1-1 0 0,-2 3 0 0 0,-3 4-11 0 0,-1-1 1 0 0,0 0-1 0 0,-15 13 1 0 0,13-12-73 0 0,4-3-63 0 0,3-4-29 0 0,1 1 1 0 0,0-1-1 0 0,-1 1 1 0 0,0-1-1 0 0,1 0 1 0 0,-1 0-1 0 0,0 0 1 0 0,0 0 0 0 0,1 0-1 0 0,-1 0 1 0 0,0 0-1 0 0,0 0 1 0 0,0-1-1 0 0,0 1 1 0 0,-4 0-1 0 0,6-1 75 0 0,-1 0-1 0 0,1 0 1 0 0,0-1-1 0 0,-1 1 1 0 0,1 0-1 0 0,0 0 1 0 0,0 0 0 0 0,-1-1-1 0 0,1 1 1 0 0,0 0-1 0 0,0 0 1 0 0,-1-1-1 0 0,1 1 1 0 0,0 0-1 0 0,0 0 1 0 0,0-1 0 0 0,-1 1-1 0 0,1 0 1 0 0,0-1-1 0 0,0 1 1 0 0,0 0-1 0 0,0-1 1 0 0,0 1-1 0 0,0 0 1 0 0,0-1 0 0 0,0 1-1 0 0,0 0 1 0 0,0-1-1 0 0,0 0 1 0 0,-1-13-1430 0 0,1 12 1037 0 0,0-5-484 0 0,1-1 0 0 0,0 1 0 0 0,0 0 1 0 0,1 0-1 0 0,0 0 0 0 0,0 0 0 0 0,1 0 1 0 0,0 0-1 0 0,0 0 0 0 0,0 1 0 0 0,1-1 1 0 0,0 1-1 0 0,7-8 0 0 0,3-3-583 0 0</inkml:trace>
</inkml:ink>
</file>

<file path=ppt/ink/ink3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51:14.5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1 258 96 0 0,'0'0'4973'0'0,"15"-11"-3240"0"0,49-36-371 0 0,-52 39-853 0 0,0 0-1 0 0,0 1 1 0 0,0 0-1 0 0,1 1 1 0 0,0 1 0 0 0,0 0-1 0 0,0 0 1 0 0,1 2-1 0 0,19-4 1 0 0,-24 5-106 0 0,0 1 0 0 0,0 0 0 0 0,0 0 0 0 0,0 1 0 0 0,-1 1 0 0 0,1-1 0 0 0,13 3 0 0 0,-21-2-345 0 0,1-1 1 0 0,-1 1-1 0 0,0-1 1 0 0,0 1-1 0 0,0 0 1 0 0,0-1-1 0 0,0 1 1 0 0,0 0-1 0 0,0 0 1 0 0,-1-1 0 0 0,1 1-1 0 0,0 0 1 0 0,0 0-1 0 0,0 0 1 0 0,-1 0-1 0 0,1 0 1 0 0,-1 0-1 0 0,1 0 1 0 0,-1 0-1 0 0,1 0 1 0 0,-1 1 0 0 0,1-1-1 0 0,-1 0 1 0 0,0 0-1 0 0,0 0 1 0 0,0 0-1 0 0,0 1 1 0 0,1-1-1 0 0,-2 0 1 0 0,1 0-1 0 0,0 1 1 0 0,0-1 0 0 0,-1 2-1 0 0,1 1 5 0 0,-1 0 1 0 0,0-1-1 0 0,-1 1 1 0 0,1-1-1 0 0,0 1 0 0 0,-1-1 1 0 0,0 1-1 0 0,0-1 0 0 0,-3 4 1 0 0,-2 2-22 0 0,-1-1 1 0 0,0 0-1 0 0,-1 0 0 0 0,1-1 1 0 0,-13 7-1 0 0,15-10-49 0 0,0-1 0 0 0,1 0-1 0 0,-1-1 1 0 0,0 0 0 0 0,-1 0 0 0 0,1 0-1 0 0,0 0 1 0 0,0-1 0 0 0,-1 0 0 0 0,-10 0-1 0 0,15-1-6 0 0,1 0 0 0 0,-1 0-1 0 0,0 0 1 0 0,1-1-1 0 0,-1 1 1 0 0,0 0-1 0 0,1-1 1 0 0,-1 0-1 0 0,1 1 1 0 0,-1-1-1 0 0,1 0 1 0 0,-1 1 0 0 0,1-1-1 0 0,-1 0 1 0 0,1 0-1 0 0,0 0 1 0 0,-1-1-1 0 0,1 1 1 0 0,0 0-1 0 0,-1-2 1 0 0,0 0-5 0 0,0 1-1 0 0,1-1 1 0 0,-1 0 0 0 0,1 0-1 0 0,0-1 1 0 0,0 1-1 0 0,0 0 1 0 0,0 0 0 0 0,0 0-1 0 0,1-4 1 0 0,-1 1 6 0 0,1 1 1 0 0,0 0-1 0 0,0-1 1 0 0,0 1-1 0 0,1-1 1 0 0,0 1-1 0 0,0 0 0 0 0,0-1 1 0 0,1 1-1 0 0,0 0 1 0 0,0 0-1 0 0,5-9 0 0 0,-2 7 31 0 0,1 1-1 0 0,-1 0 1 0 0,2 1-1 0 0,-1-1 1 0 0,1 1-1 0 0,-1 0 1 0 0,1 1-1 0 0,13-7 1 0 0,65-23 351 0 0,-77 31-348 0 0,64-20 20 0 0,41-16-1440 0 0,-109 36-1586 0 0,-10 2 1168 0 0,-10 3-983 0 0,0 2-1783 0 0</inkml:trace>
</inkml:ink>
</file>

<file path=ppt/ink/ink3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51:15.4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0 199 6585 0 0,'0'0'4015'0'0,"1"-13"-3689"0"0,6-44 108 0 0,-6 51-325 0 0,1 0 0 0 0,0 0 0 0 0,0 0 0 0 0,1 0-1 0 0,0 0 1 0 0,0 0 0 0 0,0 1 0 0 0,1-1-1 0 0,0 1 1 0 0,0 0 0 0 0,0 0 0 0 0,1 1 0 0 0,-1-1-1 0 0,1 1 1 0 0,8-6 0 0 0,-11 9-105 0 0,3-3 79 0 0,0 0 0 0 0,0 0 1 0 0,1 1-1 0 0,0-1 0 0 0,0 1 1 0 0,-1 1-1 0 0,2-1 0 0 0,-1 1 1 0 0,0 0-1 0 0,0 0 0 0 0,1 1 1 0 0,-1 0-1 0 0,10-1 0 0 0,-15 2-65 0 0,0 1-1 0 0,0-1 0 0 0,0 0 0 0 0,0 1 1 0 0,0-1-1 0 0,1 1 0 0 0,-1-1 0 0 0,0 1 0 0 0,0 0 1 0 0,0-1-1 0 0,0 1 0 0 0,-1 0 0 0 0,1 0 1 0 0,0 0-1 0 0,0-1 0 0 0,0 1 0 0 0,0 0 1 0 0,-1 0-1 0 0,1 0 0 0 0,-1 0 0 0 0,1 0 1 0 0,0 1-1 0 0,-1-1 0 0 0,0 0 0 0 0,1 0 1 0 0,-1 0-1 0 0,0 0 0 0 0,1 3 0 0 0,0 3 52 0 0,0 0-1 0 0,0 0 0 0 0,0 11 1 0 0,-2 0-53 0 0,1-9 8 0 0,-1 0 0 0 0,3 17 1 0 0,-2-24-11 0 0,0 0 1 0 0,1 0-1 0 0,-1 0 1 0 0,1 0-1 0 0,0 0 1 0 0,-1 0-1 0 0,1 0 1 0 0,0-1 0 0 0,0 1-1 0 0,0 0 1 0 0,0 0-1 0 0,0-1 1 0 0,1 1-1 0 0,-1-1 1 0 0,0 1-1 0 0,1-1 1 0 0,-1 0 0 0 0,3 2-1 0 0,68 33 615 0 0,-51-27-322 0 0,40 24-1 0 0,-52-26-188 0 0,0-1 0 0 0,0 1-1 0 0,0 1 1 0 0,-1 0 0 0 0,9 10-1 0 0,-15-15-82 0 0,1 1-1 0 0,-1-1 1 0 0,0 1-1 0 0,0-1 0 0 0,0 1 1 0 0,0-1-1 0 0,-1 1 1 0 0,1 0-1 0 0,-1 0 0 0 0,0 0 1 0 0,0 0-1 0 0,-1 0 1 0 0,1 0-1 0 0,-1 0 0 0 0,0 0 1 0 0,0 0-1 0 0,-1 8 1 0 0,1-10-116 0 0,-1 0 1 0 0,1-1 0 0 0,-1 1 0 0 0,0 0 0 0 0,1-1 0 0 0,-1 1-1 0 0,0 0 1 0 0,0-1 0 0 0,0 1 0 0 0,0-1 0 0 0,0 0 0 0 0,-1 1-1 0 0,1-1 1 0 0,0 0 0 0 0,-1 0 0 0 0,1 1 0 0 0,-1-1 0 0 0,1 0-1 0 0,-1 0 1 0 0,1-1 0 0 0,-1 1 0 0 0,0 0 0 0 0,1-1 0 0 0,-1 1-1 0 0,0-1 1 0 0,0 1 0 0 0,1-1 0 0 0,-1 0 0 0 0,0 0 0 0 0,0 1-1 0 0,0-1 1 0 0,1-1 0 0 0,-1 1 0 0 0,0 0 0 0 0,0 0 0 0 0,0-1-1 0 0,1 1 1 0 0,-1-1 0 0 0,0 1 0 0 0,0-1 0 0 0,1 0 0 0 0,-1 0-1 0 0,1 0 1 0 0,-3-1 0 0 0,0-2-980 0 0,0 0 1 0 0,0 0-1 0 0,0 0 0 0 0,1-1 1 0 0,0 1-1 0 0,-1-1 0 0 0,-3-9 1 0 0,-2-10-3938 0 0</inkml:trace>
</inkml:ink>
</file>

<file path=ppt/ink/ink3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51:15.7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42 132 3556 0 0,'0'0'6058'0'0,"13"4"-5684"0"0,41 12 228 0 0,-50-15-399 0 0,0 0-1 0 0,0 1 1 0 0,-1 0 0 0 0,1 0 0 0 0,0 0 0 0 0,0 1 0 0 0,-1-1 0 0 0,0 1-1 0 0,1 0 1 0 0,4 5 0 0 0,-7-6-118 0 0,0-1 0 0 0,0 1-1 0 0,0-1 1 0 0,0 1 0 0 0,0-1 0 0 0,0 1 0 0 0,0 0-1 0 0,-1 0 1 0 0,1 0 0 0 0,0-1 0 0 0,-1 1-1 0 0,0 0 1 0 0,1 0 0 0 0,-1 0 0 0 0,0 0 0 0 0,0 0-1 0 0,0 0 1 0 0,0 0 0 0 0,-1 3 0 0 0,0-3-24 0 0,0 0 0 0 0,0 0-1 0 0,0 0 1 0 0,0-1 0 0 0,0 1 0 0 0,-1 0 0 0 0,1-1 0 0 0,-1 1 0 0 0,1-1 0 0 0,-1 1 0 0 0,1-1 0 0 0,-1 0 0 0 0,0 1 0 0 0,0-1 0 0 0,0 0-1 0 0,1 0 1 0 0,-1-1 0 0 0,0 1 0 0 0,0 0 0 0 0,0-1 0 0 0,0 1 0 0 0,-4 0 0 0 0,0 0-44 0 0,1 0-1 0 0,0-1 1 0 0,-1 1-1 0 0,1-1 1 0 0,-1 0 0 0 0,1-1-1 0 0,-10-1 1 0 0,11 1-23 0 0,0 0 0 0 0,0-1-1 0 0,0 0 1 0 0,1 0 0 0 0,-1 0 0 0 0,1 0 0 0 0,-1 0 0 0 0,1-1 0 0 0,0 1-1 0 0,-1-1 1 0 0,1 0 0 0 0,1 0 0 0 0,-1 0 0 0 0,0 0 0 0 0,1-1 0 0 0,0 1-1 0 0,-1-1 1 0 0,1 1 0 0 0,1-1 0 0 0,-1 0 0 0 0,-2-6 0 0 0,3 6 14 0 0,1 1 0 0 0,-1 0 1 0 0,0-1-1 0 0,1 1 0 0 0,0-1 0 0 0,-1 1 1 0 0,2-1-1 0 0,-1 1 0 0 0,0-1 1 0 0,1 1-1 0 0,-1-1 0 0 0,1 1 0 0 0,0-1 1 0 0,0 1-1 0 0,0 0 0 0 0,1 0 0 0 0,-1 0 1 0 0,1-1-1 0 0,-1 1 0 0 0,1 0 0 0 0,0 1 1 0 0,1-1-1 0 0,-1 0 0 0 0,0 1 1 0 0,6-5-1 0 0,0 1 72 0 0,2 0 1 0 0,-1 0 0 0 0,1 1-1 0 0,-1 0 1 0 0,2 1 0 0 0,-1 0-1 0 0,0 1 1 0 0,18-4 0 0 0,10 1-17 0 0,43-2 0 0 0,-1 1-788 0 0,-46 2-2660 0 0,46-14 1 0 0,-62 14-394 0 0</inkml:trace>
</inkml:ink>
</file>

<file path=ppt/ink/ink3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51:29.9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32 1432 0 0,'3'4'9327'0'0,"-1"-4"-9316"0"0,11 1 138 0 0,25-4-1 0 0,-32 2-635 0 0,-1-1 1 0 0,0 1-1 0 0,0-1 0 0 0,0 0 0 0 0,0 0 0 0 0,-1 0 0 0 0,9-6 0 0 0,-4 2-1569 0 0,0-1-732 0 0</inkml:trace>
</inkml:ink>
</file>

<file path=ppt/ink/ink3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51:30.3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68 1388 0 0,'0'0'1252'0'0</inkml:trace>
  <inkml:trace contextRef="#ctx0" brushRef="#br0" timeOffset="1">194 1 144 0 0,'0'0'392'0'0</inkml:trace>
</inkml:ink>
</file>

<file path=ppt/ink/ink3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51:30.7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1 300 288 0 0,'0'0'0'0'0</inkml:trace>
  <inkml:trace contextRef="#ctx0" brushRef="#br0" timeOffset="1">672 1 860 0 0,'0'0'0'0'0</inkml:trace>
</inkml:ink>
</file>

<file path=ppt/ink/ink3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51:31.1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1 856 1616 0 0,'0'0'3360'0'0,"15"-74"-3008"0"0,-15 64-183 0 0,0 3-89 0 0,-5 0-80 0 0,2 2-8 0 0,0-2-84 0 0,2 0-41 0 0,1-3-203 0 0,0 1-408 0 0,6-6-416 0 0,4 1-312 0 0,-1-5-160 0 0</inkml:trace>
  <inkml:trace contextRef="#ctx0" brushRef="#br0" timeOffset="1">209 430 168 0 0,'0'0'6509'0'0,"18"-75"-7069"0"0,-10 61-101 0 0,3-3-371 0 0,-2-2-676 0 0,4 0-640 0 0</inkml:trace>
  <inkml:trace contextRef="#ctx0" brushRef="#br0" timeOffset="2">518 1 248 0 0,'0'0'168'0'0</inkml:trace>
</inkml:ink>
</file>

<file path=ppt/ink/ink3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51:31.4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0 595 2440 0 0,'0'0'2142'0'0,"1"-15"-1498"0"0,6-103-737 0 0,-5 107-108 0 0,1-1 1 0 0,0 0-1 0 0,0 1 0 0 0,1-1 1 0 0,0 1-1 0 0,1 0 0 0 0,1 0 1 0 0,0 1-1 0 0,0 0 0 0 0,1 0 1 0 0,0 0-1 0 0,9-9 0 0 0,9-7 144 0 0,0 0 1 0 0,50-36-1 0 0,-37 37 493 0 0,-28 19-126 0 0,-1-1 1 0 0,1 1-1 0 0,-1-1 1 0 0,0-1 0 0 0,14-15-1 0 0,-19 11 545 0 0,-3 12-860 0 0,-1-1 0 0 0,0 0 0 0 0,0 0 0 0 0,0 0-1 0 0,1 1 1 0 0,-1-1 0 0 0,0 0 0 0 0,1 1-1 0 0,-1-1 1 0 0,0 0 0 0 0,1 1 0 0 0,-1-1 0 0 0,1 0-1 0 0,-1 1 1 0 0,1-1 0 0 0,0 1 0 0 0,0-2-1 0 0,16-8-188 0 0,0 0 0 0 0,0 1 0 0 0,1 1 0 0 0,0 1 0 0 0,24-6 0 0 0,3 1-1180 0 0,49-5-1 0 0,-61 13-126 0 0</inkml:trace>
</inkml:ink>
</file>

<file path=ppt/ink/ink3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51:31.9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 1228 0 0,'0'0'4641'0'0,"106"-2"-4629"0"0,-76 2 52 0 0,0 5-64 0 0,0-3-665 0 0,2 3-1263 0 0,-8 0-1032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36:10.1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67 166 320 0 0,'0'0'15115'0'0,"11"-12"-14396"0"0,35-35-150 0 0,-44 45-437 0 0,0-1-1 0 0,0 1 1 0 0,0-1 0 0 0,0 1 0 0 0,0-1 0 0 0,-1 0-1 0 0,1 0 1 0 0,1-5 0 0 0,-3 6-41 0 0,1 1-1 0 0,-1-1 1 0 0,0 0 0 0 0,0 0 0 0 0,0 0 0 0 0,0 0-1 0 0,0 0 1 0 0,-1-2 0 0 0,0-7 297 0 0,1 9-281 0 0,0-1 0 0 0,0 1 0 0 0,0-1 0 0 0,0 0-1 0 0,-1 1 1 0 0,1-1 0 0 0,-1 1 0 0 0,1-1 0 0 0,-1 1-1 0 0,0-1 1 0 0,-3-4 0 0 0,3 6-68 0 0,0 0 0 0 0,0 0 1 0 0,0 0-1 0 0,-1 0 0 0 0,1 0 0 0 0,0 0 0 0 0,-1 0 1 0 0,1 0-1 0 0,-1 1 0 0 0,1-1 0 0 0,-1 0 0 0 0,1 1 1 0 0,-1-1-1 0 0,1 1 0 0 0,-1 0 0 0 0,0 0 0 0 0,1-1 1 0 0,-1 1-1 0 0,1 0 0 0 0,-4 1 0 0 0,1-1-2 0 0,1 0 0 0 0,-1 1-1 0 0,0 0 1 0 0,0-1 0 0 0,0 2-1 0 0,0-1 1 0 0,1 0 0 0 0,-1 1 0 0 0,1-1-1 0 0,-1 1 1 0 0,1 0 0 0 0,0 0-1 0 0,-1 1 1 0 0,1-1 0 0 0,0 1-1 0 0,1-1 1 0 0,-1 1 0 0 0,0 0 0 0 0,1 0-1 0 0,-1 0 1 0 0,1 1 0 0 0,0-1-1 0 0,0 0 1 0 0,1 1 0 0 0,-3 5-1 0 0,0 0 15 0 0,1 1 0 0 0,0-1-1 0 0,0 1 1 0 0,1 0 0 0 0,1 0-1 0 0,0-1 1 0 0,0 1 0 0 0,0 0-1 0 0,2 11 1 0 0,-1-18-47 0 0,1 1 0 0 0,0-1 1 0 0,-1 1-1 0 0,1-1 0 0 0,1 1 0 0 0,-1-1 0 0 0,0 0 0 0 0,1 1 0 0 0,0-1 0 0 0,0 0 1 0 0,0 0-1 0 0,0 0 0 0 0,0 0 0 0 0,0-1 0 0 0,1 1 0 0 0,-1 0 0 0 0,1-1 1 0 0,0 0-1 0 0,0 0 0 0 0,0 0 0 0 0,0 0 0 0 0,0 0 0 0 0,0 0 0 0 0,1-1 1 0 0,-1 0-1 0 0,0 1 0 0 0,1-1 0 0 0,3 0 0 0 0,-1 1-239 0 0,1-1 1 0 0,0 0-1 0 0,-1-1 0 0 0,1 1 0 0 0,0-1 1 0 0,0-1-1 0 0,-1 1 0 0 0,1-1 1 0 0,0 0-1 0 0,-1-1 0 0 0,1 0 0 0 0,-1 0 1 0 0,0 0-1 0 0,9-4 0 0 0,11-13-2802 0 0,-22 15 1593 0 0,0 0-1 0 0,0 0 1 0 0,-1-1-1 0 0,1 1 1 0 0,4-10-1 0 0,-4 5-975 0 0,0 0 0 0 0,4-13-1 0 0,1-8 1885 0 0,-5 17 1933 0 0,-2 3 305 0 0,0 3 236 0 0,0 1 0 0 0,0 0-1 0 0,0-1 1 0 0,6-10 0 0 0,-7 16-1756 0 0,-1 0 1 0 0,1 0-1 0 0,-1 0 1 0 0,1 0-1 0 0,0 0 1 0 0,-1 1 0 0 0,1-1-1 0 0,0 0 1 0 0,0 1-1 0 0,-1-1 1 0 0,1 0-1 0 0,0 1 1 0 0,0-1-1 0 0,0 1 1 0 0,0-1-1 0 0,0 1 1 0 0,0 0-1 0 0,0-1 1 0 0,0 1-1 0 0,0 0 1 0 0,0 0-1 0 0,0 0 1 0 0,0-1 0 0 0,0 1-1 0 0,0 0 1 0 0,0 0-1 0 0,0 1 1 0 0,0-1-1 0 0,0 0 1 0 0,0 0-1 0 0,0 0 1 0 0,0 1-1 0 0,0-1 1 0 0,0 0-1 0 0,0 1 1 0 0,0-1-1 0 0,-1 1 1 0 0,3 1-1 0 0,8 4 281 0 0,0 2 0 0 0,-1 0 0 0 0,0 0-1 0 0,-1 1 1 0 0,15 17 0 0 0,-4-1-219 0 0,18 31 1 0 0,-37-55-244 0 0,-1 0-1 0 0,1 0 0 0 0,-1 0 1 0 0,1 0-1 0 0,0 0 1 0 0,0 0-1 0 0,-1 0 0 0 0,1-1 1 0 0,0 1-1 0 0,0 0 1 0 0,1 0-1 0 0,-2-1 0 0 0,1 0-1 0 0,-1 0 1 0 0,0 0 0 0 0,0 1-1 0 0,1-1 1 0 0,-1 0-1 0 0,0 0 1 0 0,0 0 0 0 0,0 0-1 0 0,1 0 1 0 0,-1-1 0 0 0,0 1-1 0 0,0 0 1 0 0,1 0-1 0 0,-1 0 1 0 0,0 0 0 0 0,0 0-1 0 0,1 0 1 0 0,-1 0 0 0 0,0 0-1 0 0,0 0 1 0 0,0-1-1 0 0,0 1 1 0 0,1 0 0 0 0,-1 0-1 0 0,0 0 1 0 0,0 0 0 0 0,0-1-1 0 0,0 1 1 0 0,1 0-1 0 0,-1-1 1 0 0,1-2-14 0 0,1 0 0 0 0,-1-1 1 0 0,0 1-1 0 0,0-1 0 0 0,0-5 0 0 0,2-3-53 0 0,3-14-18 0 0,-1 7 75 0 0,13-38 0 0 0,-17 55 22 0 0,0 0 0 0 0,0 0 0 0 0,0 0 0 0 0,0 0 0 0 0,0 1 0 0 0,1-1 0 0 0,-1 0-1 0 0,1 0 1 0 0,-1 1 0 0 0,1-1 0 0 0,-1 1 0 0 0,1 0 0 0 0,0-1 0 0 0,0 1 0 0 0,0 0 0 0 0,0 0 0 0 0,0 0 0 0 0,0 0 0 0 0,0 0 0 0 0,0 0-1 0 0,0 1 1 0 0,0-1 0 0 0,0 1 0 0 0,0 0 0 0 0,1-1 0 0 0,-1 1 0 0 0,0 0 0 0 0,0 0 0 0 0,0 0 0 0 0,1 1 0 0 0,2 0 0 0 0,3 1 5 0 0,0 0 1 0 0,0 1 0 0 0,0 0-1 0 0,0 0 1 0 0,0 1 0 0 0,11 7-1 0 0,-10-5 33 0 0,3 2-135 0 0,1-1 0 0 0,-1 0 0 0 0,26 9 0 0 0,-34-14 72 0 0,0-1 0 0 0,-1 0 0 0 0,1-1 0 0 0,0 1 0 0 0,-1-1 0 0 0,1 0 0 0 0,0 1 0 0 0,-1-2 0 0 0,1 1-1 0 0,0 0 1 0 0,-1-1 0 0 0,1 0 0 0 0,0 1 0 0 0,-1-1 0 0 0,1-1 0 0 0,-1 1 0 0 0,1-1 0 0 0,-1 1 0 0 0,6-5 0 0 0,-8 5-1 0 0,0 1 0 0 0,1-1 0 0 0,-1 0 1 0 0,0 1-1 0 0,0-1 0 0 0,0 1 0 0 0,0 0 0 0 0,0-1 0 0 0,1 1 0 0 0,-1 0 1 0 0,0 0-1 0 0,0-1 0 0 0,0 1 0 0 0,1 0 0 0 0,-1 0 0 0 0,0 1 0 0 0,0-1 0 0 0,1 0 1 0 0,-1 0-1 0 0,2 1 0 0 0,0 0-88 0 0,1 1 1 0 0,-1 0-1 0 0,1 0 0 0 0,5 4 1 0 0,6 3-617 0 0,-7-6-193 0 0,0 0-1 0 0,0-1 0 0 0,0 0 1 0 0,0 0-1 0 0,0-1 0 0 0,1 0 1 0 0,-1-1-1 0 0,15 0 1 0 0,-11-1-1134 0 0,0-1 1 0 0,0 0 0 0 0,-1 0-1 0 0,1-1 1 0 0,16-7 0 0 0,-2 0 1389 0 0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40:25.4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250 305 14261 0 0,'0'0'4843'0'0,"-3"12"-3632"0"0,2-5-1030 0 0,-13 80 1174 0 0,12-69-1124 0 0,-1 10 132 0 0,-12 54 0 0 0,14-75-339 0 0,-1 0-1 0 0,-1 0 1 0 0,1 0-1 0 0,-1-1 1 0 0,0 1 0 0 0,-1-1-1 0 0,1 0 1 0 0,-1 0-1 0 0,-1 0 1 0 0,1 0-1 0 0,-1-1 1 0 0,0 1 0 0 0,-6 3-1 0 0,9-7-18 0 0,0 0 0 0 0,-1 0 0 0 0,1-1 0 0 0,-1 0 0 0 0,1 1 0 0 0,-1-1 0 0 0,0 0 0 0 0,1 0 0 0 0,-1 0 0 0 0,0-1 1 0 0,0 1-1 0 0,0-1 0 0 0,0 0 0 0 0,0 1 0 0 0,1-1 0 0 0,-1 0 0 0 0,0-1 0 0 0,0 1 0 0 0,0 0 0 0 0,0-1 0 0 0,0 0 0 0 0,1 0 0 0 0,-1 0 0 0 0,0 0 0 0 0,1 0 0 0 0,-6-3 0 0 0,3 0-13 0 0,0 1 0 0 0,0-1 0 0 0,1 0-1 0 0,-1-1 1 0 0,1 1 0 0 0,0-1 0 0 0,0 0 0 0 0,1 0 0 0 0,-1 0-1 0 0,1 0 1 0 0,-5-12 0 0 0,3 3-32 0 0,0-2-1 0 0,1 1 0 0 0,0 0 1 0 0,2-1-1 0 0,-1 1 0 0 0,2-1 1 0 0,0 0-1 0 0,1 0 1 0 0,1 1-1 0 0,4-28 0 0 0,1 13-98 0 0,1 1-1 0 0,1-1 0 0 0,2 1 0 0 0,21-43 1 0 0,-23 55 112 0 0,1 0 0 0 0,1 0 1 0 0,0 1-1 0 0,1 1 0 0 0,15-16 1 0 0,-20 24 33 0 0,0 1 0 0 0,1 0 0 0 0,0 1 0 0 0,0-1 0 0 0,0 1 1 0 0,1 1-1 0 0,-1-1 0 0 0,1 1 0 0 0,0 0 0 0 0,0 1 0 0 0,1 0 0 0 0,-1 1 1 0 0,12-3-1 0 0,-10 4 51 0 0,0-1-1 0 0,0 2 1 0 0,-1-1 0 0 0,1 2 0 0 0,0-1 0 0 0,13 3 0 0 0,-18-1-39 0 0,0-1 1 0 0,0 0 0 0 0,0 1-1 0 0,-1 0 1 0 0,1 0 0 0 0,-1 0-1 0 0,0 1 1 0 0,1-1-1 0 0,-1 1 1 0 0,0 0 0 0 0,0 0-1 0 0,-1 1 1 0 0,1-1-1 0 0,4 6 1 0 0,-6-6-6 0 0,-1-1-1 0 0,1 0 0 0 0,-1 1 1 0 0,0-1-1 0 0,0 1 1 0 0,0-1-1 0 0,0 1 1 0 0,0 0-1 0 0,0-1 1 0 0,-1 1-1 0 0,1 0 0 0 0,-1-1 1 0 0,0 1-1 0 0,0 0 1 0 0,0 0-1 0 0,0 0 1 0 0,0-1-1 0 0,-1 1 1 0 0,1 0-1 0 0,-1 0 1 0 0,1-1-1 0 0,-1 1 0 0 0,0-1 1 0 0,0 1-1 0 0,-1 0 1 0 0,1-1-1 0 0,0 0 1 0 0,-3 3-1 0 0,-4 7 61 0 0,-1-1 1 0 0,0-1-1 0 0,-1 0 0 0 0,-15 13 1 0 0,9-9-8 0 0,3-2-13 0 0,-13 12 37 0 0,24-22-89 0 0,0 0 0 0 0,1 0 0 0 0,-1 0 0 0 0,1 0 0 0 0,0 0 0 0 0,0 0 0 0 0,0 0 0 0 0,0 1 0 0 0,0-1 0 0 0,0 0 0 0 0,0 4 0 0 0,1-5-2 0 0,0 1-1 0 0,0-1 0 0 0,0 0 1 0 0,0 0-1 0 0,1 0 1 0 0,-1 0-1 0 0,0 1 1 0 0,1-1-1 0 0,-1 0 0 0 0,1 0 1 0 0,-1 0-1 0 0,1 0 1 0 0,0 0-1 0 0,0 0 0 0 0,-1 0 1 0 0,1 0-1 0 0,0-1 1 0 0,0 1-1 0 0,0 0 1 0 0,0 0-1 0 0,0 0 0 0 0,0-1 1 0 0,2 2-1 0 0,29 13 4 0 0,-26-12-3 0 0,16 6 15 0 0,-1 1 0 0 0,0 0-1 0 0,0 2 1 0 0,25 19 0 0 0,-40-26 17 0 0,0 0 1 0 0,0 0 0 0 0,0 1 0 0 0,-1-1-1 0 0,0 1 1 0 0,-1 0 0 0 0,1 1 0 0 0,-1-1-1 0 0,0 1 1 0 0,0 0 0 0 0,-1 0 0 0 0,0 0-1 0 0,-1 0 1 0 0,1 1 0 0 0,-1-1 0 0 0,0 1-1 0 0,0 10 1 0 0,-2-14-30 0 0,0 0-1 0 0,0 0 1 0 0,0 0-1 0 0,-1 1 1 0 0,1-1-1 0 0,-1 0 1 0 0,0 0-1 0 0,0 0 1 0 0,-1 0-1 0 0,1 0 1 0 0,-1 0-1 0 0,0-1 1 0 0,-2 5-1 0 0,2-6-228 0 0,0 1-1 0 0,0-1 0 0 0,0 0 1 0 0,0 0-1 0 0,0 0 0 0 0,-1 0 1 0 0,1 0-1 0 0,0 0 0 0 0,-1 0 1 0 0,0-1-1 0 0,-4 3 0 0 0,32-16-17076 0 0</inkml:trace>
</inkml:ink>
</file>

<file path=ppt/ink/ink3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51:32.4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24 191 1436 0 0,'0'0'3985'0'0,"-3"-13"-3263"0"0,-12-43-124 0 0,13 50-357 0 0,1-1 0 0 0,0 0 0 0 0,0 0 0 0 0,0 1 0 0 0,1-1 0 0 0,1-10 0 0 0,0-1 241 0 0,-1 17-446 0 0,0-1-1 0 0,0 0 1 0 0,1 1-1 0 0,-1-1 1 0 0,0 1 0 0 0,1-1-1 0 0,-1 0 1 0 0,1 1-1 0 0,0-1 1 0 0,0 1-1 0 0,-1 0 1 0 0,1-1-1 0 0,0 1 1 0 0,0 0 0 0 0,0-1-1 0 0,0 1 1 0 0,1 0-1 0 0,1-2 1 0 0,9-10 1202 0 0,-10 12-1146 0 0,1 0 0 0 0,0 0 0 0 0,0 0 0 0 0,-1 1-1 0 0,1-1 1 0 0,0 1 0 0 0,0 0 0 0 0,0 0 0 0 0,-1 0-1 0 0,1 0 1 0 0,3 1 0 0 0,4 0-439 0 0,31-1-2705 0 0,-25 0 414 0 0,-13 0 513 0 0,-97 0-1639 0 0</inkml:trace>
</inkml:ink>
</file>

<file path=ppt/ink/ink3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51:33.7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43 953 352 0 0,'0'0'6036'0'0,"-7"-10"-5307"0"0,-19-33-105 0 0,25 42-522 0 0,0 0 0 0 0,0-1 1 0 0,0 1-1 0 0,0-1 0 0 0,1 1 1 0 0,-1-1-1 0 0,0 1 1 0 0,1-1-1 0 0,-1 0 0 0 0,1 1 1 0 0,-1-1-1 0 0,1 0 0 0 0,0 1 1 0 0,0-1-1 0 0,0 0 0 0 0,0 1 1 0 0,0-1-1 0 0,0-2 0 0 0,1-4 1859 0 0,20 8-1190 0 0,5-2-199 0 0,1-1-1 0 0,47-11 0 0 0,-32 5-385 0 0,216-49 344 0 0,22-5-112 0 0,174-47 26 0 0,48-9-40 0 0,-100 70-196 0 0,-243 33-222 0 0,113-30 228 0 0,-5-20 429 0 0,-102 25-311 0 0,1 8-1 0 0,269-18 0 0 0,117 26-316 0 0,-130 7 266 0 0,1128-11 344 0 0,-363 65-322 0 0,-532 33-113 0 0,-343-31-54 0 0,-117-18-132 0 0,174 22 128 0 0,-172-10-75 0 0,-184-29-56 0 0,-9-2 16 0 0,-1 0-1 0 0,0 0 1 0 0,0 0 0 0 0,1-1 0 0 0,-1 1 0 0 0,1-1-1 0 0,-1 0 1 0 0,0 0 0 0 0,1 0 0 0 0,3-1 0 0 0,-7 0-13 0 0,1 0 1 0 0,0 1 0 0 0,0-1 0 0 0,0 0 0 0 0,-1 0 0 0 0,1 1-1 0 0,0-1 1 0 0,-1 0 0 0 0,1 0 0 0 0,-1 0 0 0 0,1 0 0 0 0,-1 0-1 0 0,1 0 1 0 0,-1 0 0 0 0,0 0 0 0 0,1 0 0 0 0,-1 0 0 0 0,0 0-1 0 0,0 0 1 0 0,0 0 0 0 0,0 0 0 0 0,0-2 0 0 0,0 2-13 0 0,-9-6-173 0 0,-3-7 17 0 0,-18-16 1 0 0,2 2-6 0 0,-14-14-53 0 0,28 30 209 0 0,0-2 0 0 0,1 0 0 0 0,1-1 0 0 0,-16-22 0 0 0,25 32 14 0 0,1 0 1 0 0,0-1 0 0 0,0 1-1 0 0,0 0 1 0 0,1-1 0 0 0,-1 1-1 0 0,1-1 1 0 0,0-9 0 0 0,1 12 27 0 0,-1-1 1 0 0,1 1-1 0 0,1 0 1 0 0,-1-1-1 0 0,1 1 1 0 0,-1 0-1 0 0,1 0 1 0 0,0-1-1 0 0,0 1 1 0 0,0 0-1 0 0,0 0 0 0 0,1 0 1 0 0,-1 0-1 0 0,1 0 1 0 0,0 1-1 0 0,2-4 1 0 0,-4 6-24 0 0,1 0 0 0 0,-1 0 1 0 0,0 0-1 0 0,0 0 0 0 0,0-1 0 0 0,1 1 1 0 0,-1 0-1 0 0,0 0 0 0 0,0 0 0 0 0,1 0 1 0 0,-1 0-1 0 0,0 0 0 0 0,0 0 0 0 0,0 1 1 0 0,1-1-1 0 0,-1 0 0 0 0,0 0 1 0 0,0 0-1 0 0,0 0 0 0 0,1 0 0 0 0,-1 0 1 0 0,0 0-1 0 0,0 0 0 0 0,0 0 0 0 0,0 1 1 0 0,1-1-1 0 0,-1 0 0 0 0,0 0 0 0 0,0 0 1 0 0,0 0-1 0 0,0 0 0 0 0,0 1 0 0 0,0-1 1 0 0,1 0-1 0 0,-1 0 0 0 0,0 0 0 0 0,0 1 1 0 0,0-1-1 0 0,0 0 0 0 0,0 0 1 0 0,0 1-1 0 0,6 11 31 0 0,-4-9 18 0 0,92 155 1226 0 0,-21-41-932 0 0,-66-105-332 0 0,0 0 0 0 0,-2 1 0 0 0,1 0 0 0 0,4 19 1 0 0,-9-28-20 0 0,0 1 1 0 0,0 0 0 0 0,0-1 0 0 0,-1 1 0 0 0,0 0 0 0 0,0 0 0 0 0,0-1 0 0 0,0 1 0 0 0,-1 0 0 0 0,0 0 0 0 0,0-1-1 0 0,0 1 1 0 0,0-1 0 0 0,-1 1 0 0 0,0-1 0 0 0,-3 7 0 0 0,-1-2-16 0 0,-1-1 0 0 0,1-1-1 0 0,-1 1 1 0 0,0-1 0 0 0,-1 0 0 0 0,0-1-1 0 0,0 0 1 0 0,-14 8 0 0 0,-8 2-345 0 0,-37 16 1 0 0,-6-4-860 0 0,-130 33 1 0 0,-77-5-4206 0 0,165-40 704 0 0,-46 0-2341 0 0</inkml:trace>
</inkml:ink>
</file>

<file path=ppt/ink/ink3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51:34.0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223 15 828 0 0,'-112'-7'0'0'0,"52"2"-16"0"0,10 2-712 0 0</inkml:trace>
</inkml:ink>
</file>

<file path=ppt/ink/ink3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51:34.6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108 89 756 0 0,'0'0'7345'0'0,"-1"-12"-6977"0"0,-3-37-66 0 0,4 47-199 0 0,-1 0-1 0 0,1-1 1 0 0,0 1 0 0 0,-1 0 0 0 0,1-1 0 0 0,-1 1-1 0 0,0 0 1 0 0,-1-2 0 0 0,2 3-50 0 0,0 1 0 0 0,-1 0-1 0 0,1-1 1 0 0,0 1 0 0 0,0 0 0 0 0,-1-1 0 0 0,1 1-1 0 0,0 0 1 0 0,-1-1 0 0 0,1 1 0 0 0,0 0 0 0 0,-1 0-1 0 0,1-1 1 0 0,0 1 0 0 0,-1 0 0 0 0,1 0 0 0 0,0 0-1 0 0,-1 0 1 0 0,1 0 0 0 0,-1-1 0 0 0,1 1 0 0 0,0 0-1 0 0,-1 0 1 0 0,1 0 0 0 0,-1 0 0 0 0,-1 1 11 0 0,1-1 1 0 0,0 1-1 0 0,0-1 0 0 0,0 1 1 0 0,0 0-1 0 0,-1-1 1 0 0,1 1-1 0 0,0 0 0 0 0,0 0 1 0 0,1 0-1 0 0,-1 0 1 0 0,0 0-1 0 0,0 0 1 0 0,0 0-1 0 0,0 0 0 0 0,0 1 1 0 0,-10 21 124 0 0,0 0 1 0 0,2 1-1 0 0,0 0 0 0 0,2 0 1 0 0,0 1-1 0 0,2-1 1 0 0,1 1-1 0 0,1 1 1 0 0,0 42-1 0 0,3-62-126 0 0,0 0 1 0 0,1 0-1 0 0,-1 0 0 0 0,1 0 1 0 0,1 0-1 0 0,-1 0 0 0 0,1 0 1 0 0,0 0-1 0 0,0-1 0 0 0,1 1 1 0 0,0-1-1 0 0,0 1 0 0 0,5 6 1 0 0,-4-8-18 0 0,-1 0 0 0 0,1-1 0 0 0,-1 1 0 0 0,1-1 0 0 0,0 0 0 0 0,0 0 0 0 0,1-1 0 0 0,-1 1 0 0 0,0-1 0 0 0,1 0 0 0 0,0 0 0 0 0,-1 0 0 0 0,1-1 0 0 0,0 1 0 0 0,0-1 0 0 0,8 0 0 0 0,34 1-231 0 0,-1-3 0 0 0,0-1 0 0 0,63-12 0 0 0,15-1-3688 0 0,-41 8-1526 0 0,-29-1 244 0 0</inkml:trace>
</inkml:ink>
</file>

<file path=ppt/ink/ink3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51:58.8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7 637 2856 0 0,'0'0'7578'0'0,"-7"0"-7070"0"0,29 1 573 0 0,26 3 444 0 0,70-2 0 0 0,-74-2-1023 0 0,35-4 30 0 0,106-18-1 0 0,-113 11-423 0 0,459-78 682 0 0,-2-19-385 0 0,-313 62-300 0 0,750-103 167 0 0,-570 97-202 0 0,-354 47-111 0 0,1 2-1 0 0,51 2 1 0 0,-52 2 60 0 0,0-1 0 0 0,53-9 0 0 0,-70 4-134 0 0,-90-5-349 0 0,50 8 511 0 0,15 2-149 0 0,12 0-354 0 0,14-1 555 0 0,41-8 1 0 0,-41 5-230 0 0,41-1 0 0 0,-66 5 122 0 0,0 0 1 0 0,-1 0 0 0 0,1 1 0 0 0,0-1 0 0 0,0 0 0 0 0,0 1-1 0 0,0-1 1 0 0,-1 1 0 0 0,1-1 0 0 0,0 1 0 0 0,0-1 0 0 0,-1 1-1 0 0,1 0 1 0 0,0-1 0 0 0,-1 1 0 0 0,1 0 0 0 0,-1-1 0 0 0,1 1-1 0 0,-1 0 1 0 0,1 0 0 0 0,-1-1 0 0 0,1 2 0 0 0,-1-1 2 0 0,1 0 0 0 0,-1 0 0 0 0,1-1 0 0 0,-1 1 0 0 0,1 0-1 0 0,-1 0 1 0 0,1-1 0 0 0,-1 1 0 0 0,1 0 0 0 0,0-1 0 0 0,-1 1 0 0 0,1-1 0 0 0,0 1 0 0 0,-1-1 0 0 0,1 1 0 0 0,0-1 0 0 0,0 1 0 0 0,0-1 0 0 0,-1 0 0 0 0,1 1 0 0 0,0-1 0 0 0,1 0 0 0 0,-2 0-5 0 0,0 0 0 0 0,0 0 0 0 0,0 0 0 0 0,0 0 0 0 0,0 0 0 0 0,0 0 0 0 0,0 1-1 0 0,0-1 1 0 0,0 0 0 0 0,0 0 0 0 0,0 0 0 0 0,0 0 0 0 0,0 0 0 0 0,0 0 0 0 0,0 0 0 0 0,0 0 0 0 0,0 0 0 0 0,0 0 0 0 0,0 0 0 0 0,0 0 0 0 0,0 0 0 0 0,0 0 0 0 0,0 0 0 0 0,0 0 0 0 0,0 0 0 0 0,0 0 0 0 0,0 0-1 0 0,0 0 1 0 0,0 0 0 0 0,-7 2 2 0 0,-12 2 123 0 0,10-3-234 0 0,-1-1 1 0 0,0 0 0 0 0,0 0 0 0 0,-14-4 0 0 0,-20 0-218 0 0,36 4 351 0 0,0 0 0 0 0,0-1 0 0 0,0 1-1 0 0,0-2 1 0 0,1 1 0 0 0,-1-1 0 0 0,1-1 0 0 0,-1 1 0 0 0,1-1 0 0 0,0 0 0 0 0,0-1 0 0 0,0 0 0 0 0,0 0 0 0 0,1 0-1 0 0,-1-1 1 0 0,1 0 0 0 0,0 0 0 0 0,1-1 0 0 0,-1 0 0 0 0,1 0 0 0 0,-8-11 0 0 0,10 11 129 0 0,-1 1 1 0 0,0-1 0 0 0,1 1 0 0 0,0-1-1 0 0,1 0 1 0 0,-5-12 0 0 0,21 17 249 0 0,-9 3-364 0 0,0-1 1 0 0,-1 1 0 0 0,1 0-1 0 0,-1 0 1 0 0,1 0 0 0 0,-1 1-1 0 0,7 4 1 0 0,26 24 203 0 0,-33-28-219 0 0,7 7 7 0 0,-1 0 0 0 0,-1 0-1 0 0,1 1 1 0 0,-2 0 0 0 0,0 1 0 0 0,0 0 0 0 0,-1 0 0 0 0,7 16 0 0 0,-11-23-81 0 0,-1 1 0 0 0,0-1-1 0 0,-1 1 1 0 0,1 0 0 0 0,-1-1 0 0 0,0 1-1 0 0,0 0 1 0 0,-1 0 0 0 0,0 0 0 0 0,0 0 0 0 0,0 0-1 0 0,-1 0 1 0 0,1 0 0 0 0,-1 0 0 0 0,-1-1 0 0 0,1 1-1 0 0,-1 0 1 0 0,0-1 0 0 0,-1 1 0 0 0,1-1-1 0 0,-7 10 1 0 0,0-3-365 0 0,-1 0 0 0 0,-1-1 1 0 0,1 0-1 0 0,-2 0 0 0 0,1-1 0 0 0,-1-1 0 0 0,-1 0 0 0 0,0-1 0 0 0,-15 7 0 0 0,11-7-1048 0 0,0 0 0 0 0,-1-2-1 0 0,1 0 1 0 0,-26 4-1 0 0,-29 2-3816 0 0</inkml:trace>
</inkml:ink>
</file>

<file path=ppt/ink/ink3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51:59.2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71 1 5765 0 0,'0'0'2960'0'0,"-71"76"-2944"0"0,80-59-4 0 0,8 2-12 0 0,4-4-428 0 0,5-6-456 0 0,2-1-416 0 0,4-6-641 0 0,-8-2-1047 0 0</inkml:trace>
</inkml:ink>
</file>

<file path=ppt/ink/ink3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51:59.8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164 7 5821 0 0,'0'0'5965'0'0,"-12"-2"-5703"0"0,3 0-179 0 0,0 1-1 0 0,-1 0 0 0 0,-13 1 1 0 0,22 0-61 0 0,0 0 0 0 0,0 1 1 0 0,0-1-1 0 0,-1 1 0 0 0,1-1 1 0 0,0 0-1 0 0,0 1 0 0 0,0 0 0 0 0,0-1 1 0 0,1 1-1 0 0,-1 0 0 0 0,0-1 0 0 0,0 1 1 0 0,0 0-1 0 0,0 0 0 0 0,1 0 1 0 0,-1 0-1 0 0,0 0 0 0 0,1 0 0 0 0,-1-1 1 0 0,1 2-1 0 0,-1 0 0 0 0,-6 25 444 0 0,5-19-308 0 0,-6 35 240 0 0,2-1 1 0 0,2 1-1 0 0,1 64 0 0 0,3-96-379 0 0,1-1 0 0 0,0 1-1 0 0,0-1 1 0 0,1 0-1 0 0,1 0 1 0 0,0 1-1 0 0,0-2 1 0 0,1 1 0 0 0,0 0-1 0 0,9 14 1 0 0,-9-18-16 0 0,0 0 0 0 0,0-1 0 0 0,0 0 1 0 0,1 0-1 0 0,0 0 0 0 0,0-1 0 0 0,0 0 0 0 0,1 1 1 0 0,-1-2-1 0 0,1 1 0 0 0,0-1 0 0 0,0 0 0 0 0,1 0 1 0 0,-1-1-1 0 0,0 1 0 0 0,1-1 0 0 0,8 1 0 0 0,-6-2 19 0 0,0 0 0 0 0,0 0 0 0 0,0-1-1 0 0,0 0 1 0 0,0 0 0 0 0,1-1-1 0 0,-1-1 1 0 0,16-4 0 0 0,-20 5-6 0 0,0-1 0 0 0,-1 1 0 0 0,0-1 0 0 0,1 0 0 0 0,-1-1 0 0 0,0 1 0 0 0,0-1 0 0 0,0 1 0 0 0,-1-1 0 0 0,1 0 0 0 0,-1-1 0 0 0,1 1 0 0 0,-1-1 0 0 0,0 1 0 0 0,0-1 0 0 0,-1 0 0 0 0,1 0 0 0 0,3-8 0 0 0,-6 10-11 0 0,1 1 0 0 0,0-1 1 0 0,-1 1-1 0 0,1-1 0 0 0,-1 1 0 0 0,0-1 1 0 0,1 0-1 0 0,-1 1 0 0 0,0-1 0 0 0,0 1 1 0 0,0-1-1 0 0,0 0 0 0 0,-1 1 0 0 0,1-1 1 0 0,0 0-1 0 0,-1 1 0 0 0,1-1 0 0 0,-1 1 1 0 0,1-1-1 0 0,-1 1 0 0 0,0-1 1 0 0,1 1-1 0 0,-1-1 0 0 0,0 1 0 0 0,0 0 1 0 0,0-1-1 0 0,0 1 0 0 0,0 0 0 0 0,-1 0 1 0 0,1 0-1 0 0,0 0 0 0 0,-1 0 0 0 0,1 0 1 0 0,0 0-1 0 0,-1 0 0 0 0,-2 0 0 0 0,-2-2-30 0 0,0 1 0 0 0,0 0-1 0 0,-1 0 1 0 0,1 1-1 0 0,0 0 1 0 0,-1 0 0 0 0,-12 0-1 0 0,-6 1-135 0 0,1 1-1 0 0,-44 8 1 0 0,54-6-421 0 0,1 1-1 0 0,-1 0 1 0 0,0 1 0 0 0,1 1 0 0 0,0 0 0 0 0,-14 9-1 0 0,-11 9-4412 0 0,23-15 286 0 0</inkml:trace>
</inkml:ink>
</file>

<file path=ppt/ink/ink3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52:00.7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123 63 364 0 0,'0'0'11405'0'0,"1"11"-10587"0"0,0-3-681 0 0,0-1-50 0 0,-1 1 0 0 0,1 0 0 0 0,-1 0 0 0 0,-1 0-1 0 0,1-1 1 0 0,-1 1 0 0 0,-1 0 0 0 0,-2 9 0 0 0,-9 16 244 0 0,-1 0 0 0 0,-23 39 0 0 0,37-72-320 0 0,0 1-1 0 0,0-1 0 0 0,-1 1 0 0 0,1-1 1 0 0,0 1-1 0 0,0-1 0 0 0,-1 1 1 0 0,1-1-1 0 0,0 1 0 0 0,0-1 0 0 0,-1 1 1 0 0,1-1-1 0 0,0 1 0 0 0,-1-1 1 0 0,1 0-1 0 0,-1 1 0 0 0,1-1 1 0 0,0 0-1 0 0,-1 0 0 0 0,1 1 0 0 0,-1-1 1 0 0,1 0-1 0 0,-1 0 0 0 0,1 1 1 0 0,-1-1-1 0 0,1 0 0 0 0,-1 0 0 0 0,1 0 1 0 0,-1 0-1 0 0,0 0 0 0 0,1 0 1 0 0,-1 0-1 0 0,1 0 0 0 0,-1 0 0 0 0,1 0 1 0 0,-1 0-1 0 0,1 0 0 0 0,-1 0 1 0 0,1 0-1 0 0,-1-1 0 0 0,1 1 0 0 0,-1 0 1 0 0,1 0-1 0 0,-1-1 0 0 0,1 1 1 0 0,-1 0-1 0 0,1-1 0 0 0,0 1 0 0 0,-1 0 1 0 0,1-1-1 0 0,-1 1 0 0 0,1 0 1 0 0,0-1-1 0 0,-1 1 0 0 0,1-1 0 0 0,0 0 1 0 0,-3-3-8 0 0,0 0 1 0 0,1-1-1 0 0,0 1 1 0 0,-3-8-1 0 0,1-2-31 0 0,0 0-1 0 0,1 0 0 0 0,1-1 1 0 0,0 1-1 0 0,1-1 0 0 0,1 0 1 0 0,0 1-1 0 0,1-1 0 0 0,5-26 1 0 0,-4 33 32 0 0,0 1 1 0 0,0-1 0 0 0,0 1-1 0 0,1 0 1 0 0,1-1-1 0 0,-1 1 1 0 0,6-8 0 0 0,-7 12 14 0 0,0 1 0 0 0,0-1 0 0 0,1 1 1 0 0,-1-1-1 0 0,0 1 0 0 0,1 0 0 0 0,0 0 1 0 0,-1 0-1 0 0,1 0 0 0 0,0 0 0 0 0,0 1 1 0 0,0-1-1 0 0,0 1 0 0 0,1 0 0 0 0,-1 0 1 0 0,0 0-1 0 0,0 0 0 0 0,7 0 0 0 0,-3 1-15 0 0,0 0 0 0 0,0 0 0 0 0,0 1 0 0 0,0 0 0 0 0,-1 0 0 0 0,1 1-1 0 0,0 0 1 0 0,-1 0 0 0 0,1 1 0 0 0,-1 0 0 0 0,9 5 0 0 0,6 5-711 0 0,37 30 1 0 0,-28-19-1004 0 0,7 0-1559 0 0,-10-13-1831 0 0,-15-8 1326 0 0</inkml:trace>
</inkml:ink>
</file>

<file path=ppt/ink/ink3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52:01.0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56 7317 0 0,'0'0'1528'0'0,"79"-55"-5441"0"0,-67 55-191 0 0</inkml:trace>
</inkml:ink>
</file>

<file path=ppt/ink/ink3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52:01.3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49 3 128 0 0,'0'0'32'0'0,"-2"2"13"0"0,-22 22 1221 0 0,10-11 2061 0 0,13-13-3139 0 0,0 1 0 0 0,1 0 0 0 0,-1-1 0 0 0,0 1 0 0 0,0 0-1 0 0,1 0 1 0 0,-1-1 0 0 0,1 1 0 0 0,-1 0 0 0 0,1 0 0 0 0,-1 0 0 0 0,0 1 0 0 0,2-1-134 0 0,-1-1 0 0 0,0 0 0 0 0,0 1-1 0 0,0-1 1 0 0,0 0 0 0 0,1 0 0 0 0,-1 1 0 0 0,0-1-1 0 0,0 0 1 0 0,0 0 0 0 0,1 1 0 0 0,-1-1 0 0 0,0 0-1 0 0,0 0 1 0 0,1 0 0 0 0,-1 1 0 0 0,0-1 0 0 0,1 0-1 0 0,-1 0 1 0 0,0 0 0 0 0,1 0 0 0 0,-1 0 0 0 0,0 0-1 0 0,1 0 1 0 0,-1 0 0 0 0,0 1 0 0 0,1-1 0 0 0,-1 0 0 0 0,0-1-1 0 0,1 1 1 0 0,-1 0 0 0 0,0 0 0 0 0,1 0 0 0 0,-1 0-1 0 0,1 0 1 0 0,5-1-242 0 0,1-1 0 0 0,-1 0 0 0 0,0 0 0 0 0,0-1 0 0 0,0 1 0 0 0,0-1 0 0 0,0 0 0 0 0,0-1 0 0 0,5-4-1 0 0,-8 6-67 0 0,13-10-1665 0 0,1-2-903 0 0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40:26.0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385 197 12777 0 0,'0'0'4279'0'0,"-2"-13"-2746"0"0,-1 1-1049 0 0,1 0 1 0 0,-7-16-1 0 0,8 26-402 0 0,0 0 0 0 0,0 0-1 0 0,-1 0 1 0 0,1 0 0 0 0,-1 0 0 0 0,0 0 0 0 0,1 0 0 0 0,-1 0 0 0 0,0 1-1 0 0,0-1 1 0 0,0 1 0 0 0,-1-1 0 0 0,1 1 0 0 0,0 0 0 0 0,0 0 0 0 0,-1 0-1 0 0,1 0 1 0 0,0 0 0 0 0,-1 1 0 0 0,1-1 0 0 0,-1 1 0 0 0,1-1 0 0 0,-4 1-1 0 0,2 0 2 0 0,-10-2 43 0 0,0 1 1 0 0,0 0-1 0 0,0 1 1 0 0,0 1-1 0 0,0 0 0 0 0,1 1 1 0 0,-1 0-1 0 0,0 1 1 0 0,1 1-1 0 0,-1 0 1 0 0,1 1-1 0 0,0 0 1 0 0,1 1-1 0 0,-1 0 1 0 0,1 1-1 0 0,0 1 0 0 0,1 0 1 0 0,0 0-1 0 0,0 1 1 0 0,-11 13-1 0 0,19-18-126 0 0,-1 0 0 0 0,1 0-1 0 0,0 0 1 0 0,1 1 0 0 0,-1 0 0 0 0,1-1-1 0 0,0 1 1 0 0,0 0 0 0 0,0 0-1 0 0,0 0 1 0 0,1 0 0 0 0,0 1 0 0 0,0-1-1 0 0,1 0 1 0 0,-1 0 0 0 0,1 1-1 0 0,1 9 1 0 0,0-11-32 0 0,0 0 0 0 0,0 0 0 0 0,0 0-1 0 0,0 0 1 0 0,1 0 0 0 0,-1-1 0 0 0,1 1 0 0 0,0 0 0 0 0,1-1-1 0 0,-1 0 1 0 0,0 1 0 0 0,1-1 0 0 0,0 0 0 0 0,0 0-1 0 0,0 0 1 0 0,0-1 0 0 0,0 1 0 0 0,0-1 0 0 0,1 0 0 0 0,-1 1-1 0 0,1-2 1 0 0,0 1 0 0 0,5 2 0 0 0,-2-2-17 0 0,1 0-1 0 0,-1-1 1 0 0,1 0 0 0 0,-1 0 0 0 0,1 0 0 0 0,-1-1-1 0 0,1 0 1 0 0,-1-1 0 0 0,1 1 0 0 0,-1-2 0 0 0,1 1-1 0 0,-1-1 1 0 0,0 0 0 0 0,8-3 0 0 0,12-7-30 0 0,0 0-1 0 0,32-22 1 0 0,-17 10 124 0 0,-30 18 41 0 0,0 0-1 0 0,0 1 1 0 0,0 0 0 0 0,0 1 0 0 0,1 1-1 0 0,-1 0 1 0 0,1 1 0 0 0,0 0-1 0 0,0 1 1 0 0,17 0 0 0 0,-21 1-22 0 0,0 1 1 0 0,1 1-1 0 0,-1-1 1 0 0,0 1-1 0 0,0 1 1 0 0,0 0-1 0 0,0 0 1 0 0,0 1-1 0 0,-1 0 1 0 0,1 0-1 0 0,-1 1 1 0 0,0 0-1 0 0,-1 1 1 0 0,13 10-1 0 0,-17-13-44 0 0,16 18 70 0 0,-18-21-89 0 0,-1 1 0 0 0,1 0 0 0 0,0 0 1 0 0,-1-1-1 0 0,1 1 0 0 0,-1 0 1 0 0,0 0-1 0 0,1 0 0 0 0,-1 0 1 0 0,0 0-1 0 0,1 0 0 0 0,-1 0 1 0 0,0-1-1 0 0,0 1 0 0 0,0 0 1 0 0,0 0-1 0 0,0 0 0 0 0,0 0 0 0 0,0 0 1 0 0,0 0-1 0 0,0 0 0 0 0,0 0 1 0 0,-1 0-1 0 0,1 0 0 0 0,-1 1 1 0 0,1-2-8 0 0,0 0 0 0 0,0 0 0 0 0,0 0-1 0 0,0 0 1 0 0,0 1 0 0 0,0-1 0 0 0,0 0 0 0 0,-1 0 0 0 0,1 0 0 0 0,0 0 0 0 0,0 0 0 0 0,0 0 0 0 0,0 0 0 0 0,0 0 0 0 0,0 0 0 0 0,-1 0 0 0 0,1 0 0 0 0,0 1 0 0 0,0-1 0 0 0,0 0 0 0 0,0 0 0 0 0,0 0 0 0 0,-1 0 0 0 0,1 0 0 0 0,0 0 0 0 0,0 0 0 0 0,0 0-1 0 0,0 0 1 0 0,0 0 0 0 0,-1-1 0 0 0,1 1 0 0 0,0 0 0 0 0,0 0 0 0 0,0 0 0 0 0,0 0 0 0 0,0 0 0 0 0,0 0 0 0 0,-1 0 0 0 0,1 0 0 0 0,0 0 0 0 0,0 0 0 0 0,0 0 0 0 0,0 0 0 0 0,0-1 0 0 0,0 1 0 0 0,0 0 0 0 0,0 0 0 0 0,-1 0 0 0 0,1 0 0 0 0,0 0 0 0 0,0 0 0 0 0,0-1-1 0 0,0 1 1 0 0,0 0 0 0 0,0 0 0 0 0,0 0 0 0 0,0 0 0 0 0,0 0 0 0 0,0-1 0 0 0,0 1 0 0 0,0 0 0 0 0,0 0 0 0 0,-3-10-497 0 0,4 6 350 0 0,-1 0 0 0 0,0 0 0 0 0,1 0 0 0 0,-1 0 1 0 0,1 1-1 0 0,0-1 0 0 0,1 0 0 0 0,-1 1 0 0 0,1-1 1 0 0,-1 1-1 0 0,1-1 0 0 0,0 1 0 0 0,0 0 0 0 0,1 0 1 0 0,-1 0-1 0 0,0 0 0 0 0,1 0 0 0 0,0 0 0 0 0,0 1 1 0 0,0-1-1 0 0,5-2 0 0 0,4-3-888 0 0,-1 1 0 0 0,1 1 0 0 0,1 0 0 0 0,23-9 0 0 0,57-9-3637 0 0,8-4 3220 0 0,20-21 4863 0 0,-101 39-1783 0 0,0-1-1 0 0,0 0 1 0 0,30-25-1 0 0,-49 35-1497 0 0,0 0 0 0 0,0 0 0 0 0,1-1 0 0 0,-1 1 0 0 0,0 0 0 0 0,0 0 0 0 0,0-1 0 0 0,0 1 0 0 0,0-1 0 0 0,0 1 0 0 0,-1-1 0 0 0,1 1 0 0 0,0-1 0 0 0,-1 1 0 0 0,1-1 0 0 0,-1 0 0 0 0,1 1 0 0 0,-1-1 0 0 0,0-3 0 0 0,0 4-61 0 0,0 0 0 0 0,-1 0 1 0 0,1 0-1 0 0,-1 0 0 0 0,1 0 0 0 0,0 0 0 0 0,-1 0 0 0 0,0 0 1 0 0,1 0-1 0 0,-1 0 0 0 0,0 1 0 0 0,1-1 0 0 0,-1 0 0 0 0,0 0 1 0 0,0 1-1 0 0,0-1 0 0 0,1 0 0 0 0,-1 1 0 0 0,0-1 0 0 0,0 1 1 0 0,0-1-1 0 0,0 1 0 0 0,0-1 0 0 0,0 1 0 0 0,0 0 0 0 0,0-1 1 0 0,0 1-1 0 0,-1 0 0 0 0,1 0 0 0 0,-2 0 0 0 0,-3 0-4 0 0,0-1 1 0 0,-1 2-1 0 0,1-1 0 0 0,-1 1 0 0 0,1 0 1 0 0,-1 0-1 0 0,1 1 0 0 0,0-1 0 0 0,0 1 1 0 0,0 1-1 0 0,0-1 0 0 0,0 1 0 0 0,0 0 1 0 0,1 1-1 0 0,0-1 0 0 0,-1 1 0 0 0,1 0 1 0 0,1 0-1 0 0,-1 1 0 0 0,0 0 0 0 0,1-1 1 0 0,0 2-1 0 0,0-1 0 0 0,1 0 0 0 0,-1 1 1 0 0,1-1-1 0 0,0 1 0 0 0,1 0 0 0 0,-1 0 1 0 0,1 0-1 0 0,1 0 0 0 0,-1 1 0 0 0,1-1 1 0 0,0 0-1 0 0,0 9 0 0 0,1-9-60 0 0,0 0 0 0 0,0 0 1 0 0,1-1-1 0 0,-1 1 0 0 0,2 0 0 0 0,-1 0 0 0 0,0-1 0 0 0,1 1 0 0 0,0-1 1 0 0,1 1-1 0 0,-1-1 0 0 0,1 0 0 0 0,4 6 0 0 0,-3-6-80 0 0,1 1-1 0 0,0-1 1 0 0,0 1 0 0 0,1-2-1 0 0,-1 1 1 0 0,1-1-1 0 0,0 1 1 0 0,0-1-1 0 0,1-1 1 0 0,7 4 0 0 0,-7-4-176 0 0,0-1 1 0 0,1 1-1 0 0,-1-1 1 0 0,1-1-1 0 0,-1 0 1 0 0,1 0-1 0 0,-1 0 1 0 0,1-1-1 0 0,-1 0 1 0 0,1 0-1 0 0,0-1 1 0 0,-1 0-1 0 0,1 0 1 0 0,-1-1-1 0 0,9-3 1 0 0,-8 2-975 0 0,0 0 0 0 0,-1-1 0 0 0,1 0 0 0 0,-1 0 0 0 0,0 0 0 0 0,0-1 0 0 0,0 0 0 0 0,9-10 1 0 0,11-13-4426 0 0</inkml:trace>
</inkml:ink>
</file>

<file path=ppt/ink/ink3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52:01.5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47 7185 0 0,'0'0'4113'0'0,"13"-7"-3447"0"0,42-20-100 0 0,-48 24-470 0 0,-1 1 1 0 0,1 0-1 0 0,-1 0 0 0 0,1 1 1 0 0,0 0-1 0 0,0 0 1 0 0,0 0-1 0 0,0 1 1 0 0,0 0-1 0 0,12 2 0 0 0,-18-2-91 0 0,1 0 9 0 0,1 1 1 0 0,0-1 0 0 0,-1 1 0 0 0,1-1 0 0 0,0 1 0 0 0,-1 0 0 0 0,1 0 0 0 0,-1 0 0 0 0,1 0 0 0 0,-1 0 0 0 0,0 1 0 0 0,1-1-1 0 0,-1 1 1 0 0,0-1 0 0 0,0 1 0 0 0,0 0 0 0 0,2 2 0 0 0,-2-1-7 0 0,-1 0 1 0 0,1 0-1 0 0,0 0 1 0 0,-1 0-1 0 0,0 1 0 0 0,0-1 1 0 0,0 0-1 0 0,0 1 1 0 0,0-1-1 0 0,-1 0 0 0 0,1 1 1 0 0,-1-1-1 0 0,0 5 1 0 0,-1 7 68 0 0,-1 1 0 0 0,-1-1 0 0 0,0 0 0 0 0,-1-1 0 0 0,0 1 0 0 0,-9 19 0 0 0,-2 5 146 0 0,14-35-166 0 0,0-1 0 0 0,0 0 0 0 0,0 0 0 0 0,0 1 0 0 0,0-1 0 0 0,1 0 0 0 0,-1 1 0 0 0,1-1 0 0 0,0 1 0 0 0,0-1 0 0 0,1 6 0 0 0,1-8-15 0 0,-1 0 0 0 0,0-1 1 0 0,1 1-1 0 0,-1-1 1 0 0,1 1-1 0 0,-1-1 0 0 0,1 0 1 0 0,-1 1-1 0 0,1-1 0 0 0,-1 0 1 0 0,1 0-1 0 0,-1 0 0 0 0,1 0 1 0 0,-1 0-1 0 0,3-1 1 0 0,2 1 114 0 0,18-2-23 0 0,-1-1 0 0 0,1-1 0 0 0,-1 0 0 0 0,26-10 0 0 0,-5 2-116 0 0,-3 2-148 0 0,29-8-528 0 0,-22 8-4033 0 0,-36 10-61 0 0</inkml:trace>
</inkml:ink>
</file>

<file path=ppt/ink/ink3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51:55.9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340 72 5609 0 0,'0'0'2524'0'0,"-6"13"-1932"0"0,1-3-448 0 0,-8 18 638 0 0,-13 45-1 0 0,22-59-619 0 0,1-1 175 0 0,-1 0 0 0 0,-1 0 0 0 0,-7 16 1 0 0,9-25-240 0 0,1 1 0 0 0,-1-1 0 0 0,0 0 0 0 0,0 0 0 0 0,-1-1 0 0 0,1 1 0 0 0,-1-1 0 0 0,0 1 0 0 0,0-1 1 0 0,0 0-1 0 0,0-1 0 0 0,-8 5 0 0 0,3-3-51 0 0,-1 0 1 0 0,1 0 0 0 0,-1-1-1 0 0,0 0 1 0 0,0-1-1 0 0,0 0 1 0 0,0-1-1 0 0,-11 1 1 0 0,16-2-29 0 0,1 0 0 0 0,0 0 0 0 0,0-1 0 0 0,0 1 0 0 0,0-1 0 0 0,0 0 1 0 0,0 0-1 0 0,0 0 0 0 0,0-1 0 0 0,0 1 0 0 0,0-1 0 0 0,1 0 0 0 0,-1 0 0 0 0,1 0 0 0 0,-1-1 0 0 0,1 1 0 0 0,0-1 0 0 0,0 0 0 0 0,0 0 0 0 0,0 0 0 0 0,0 0 1 0 0,-3-6-1 0 0,2 1-13 0 0,1 0 0 0 0,-1 0 0 0 0,2 0 0 0 0,-1-1 0 0 0,1 1-1 0 0,0-1 1 0 0,1 1 0 0 0,0-1 0 0 0,1 0 0 0 0,-1 1 0 0 0,2-1 0 0 0,-1 0 0 0 0,1 1 0 0 0,0-1 0 0 0,1 0 0 0 0,0 1 0 0 0,1 0 0 0 0,-1-1 0 0 0,1 1 0 0 0,1 0 0 0 0,0 0 0 0 0,0 1 0 0 0,1-1 0 0 0,-1 1 0 0 0,2 0 0 0 0,6-8 0 0 0,-3 7 58 0 0,0 0 0 0 0,0 1 1 0 0,1 1-1 0 0,0 0 0 0 0,0 0 0 0 0,0 0 0 0 0,1 1 0 0 0,-1 1 1 0 0,1 0-1 0 0,0 1 0 0 0,1 0 0 0 0,22-3 0 0 0,7 2 156 0 0,1 1-1 0 0,52 5 1 0 0,-81-1-193 0 0,14 0-23 0 0,0 2 0 0 0,-1 1 0 0 0,1 2 0 0 0,26 8-1 0 0,-51-13-137 0 0,0 0 0 0 0,-1 0-1 0 0,1 0 1 0 0,-1 0 0 0 0,1 0-1 0 0,0 0 1 0 0,-1 0-1 0 0,0 0 1 0 0,1 1 0 0 0,-1-1-1 0 0,2 3 1 0 0,-3-4-14 0 0,0 0 0 0 0,1 1 0 0 0,-1-1-1 0 0,0 1 1 0 0,0-1 0 0 0,1 1 0 0 0,-1-1 0 0 0,0 1 0 0 0,0-1 0 0 0,0 1-1 0 0,0-1 1 0 0,1 1 0 0 0,-1-1 0 0 0,0 1 0 0 0,0-1 0 0 0,0 1 0 0 0,0 0 0 0 0,0-1-1 0 0,-1 1 1 0 0,1-1 0 0 0,0 1 0 0 0,0-1 0 0 0,0 1 0 0 0,0-1 0 0 0,0 1-1 0 0,-1-1 1 0 0,1 1 0 0 0,0-1 0 0 0,-1 1 0 0 0,1-1 0 0 0,0 0 0 0 0,-1 1 0 0 0,1-1-1 0 0,0 1 1 0 0,-1-1 0 0 0,1 0 0 0 0,-1 1 0 0 0,1-1 0 0 0,0 0 0 0 0,-1 1-1 0 0,1-1 1 0 0,-1 0 0 0 0,1 0 0 0 0,-1 0 0 0 0,1 1 0 0 0,-2-1 0 0 0,-13 5-4571 0 0</inkml:trace>
</inkml:ink>
</file>

<file path=ppt/ink/ink3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51:56.2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96 8625 0 0,'0'0'1608'0'0,"81"-47"-1068"0"0,-46 35-24 0 0,1 0-284 0 0,-1 2-224 0 0,-2 3-8 0 0,-4 2-12 0 0,-6 3-544 0 0,-7 2-464 0 0,-4 0-532 0 0,-5 2-828 0 0,-7 8-1817 0 0</inkml:trace>
</inkml:ink>
</file>

<file path=ppt/ink/ink3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51:56.5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63 6825 0 0,'0'0'5404'0'0,"91"-7"-5404"0"0,-62-3 0 0 0,1 3-8 0 0,0-3-108 0 0,0 6-512 0 0,-3-4-272 0 0,-1 4-276 0 0,-2-4-692 0 0,-7 4-1073 0 0</inkml:trace>
</inkml:ink>
</file>

<file path=ppt/ink/ink3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51:56.7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8597 0 0,'0'0'6812'0'0,"8"3"-6568"0"0,-5-2-219 0 0,0-1-10 0 0,-1 1 1 0 0,1 0-1 0 0,-1 0 0 0 0,1 0 0 0 0,-1 0 0 0 0,1 0 0 0 0,-1 0 0 0 0,0 1 0 0 0,0-1 1 0 0,0 1-1 0 0,0 0 0 0 0,0 0 0 0 0,0-1 0 0 0,0 1 0 0 0,0 0 0 0 0,-1 1 0 0 0,1-1 1 0 0,-1 0-1 0 0,1 0 0 0 0,-1 1 0 0 0,0-1 0 0 0,1 5 0 0 0,35 137 25 0 0,-31-112-1342 0 0,-1-1 0 0 0,1 54 0 0 0,-6-68 379 0 0,0-7-291 0 0,0-1 0 0 0,0 1 0 0 0,-2 12 0 0 0,-9 13-4219 0 0</inkml:trace>
</inkml:ink>
</file>

<file path=ppt/ink/ink3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52:03.7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2181 355 5465 0 0,'0'0'3695'0'0,"-8"-14"-3017"0"0,-3-6-477 0 0,0-1 157 0 0,-18-24 1 0 0,19 31-95 0 0,-1 1 1 0 0,0 0-1 0 0,-1 1 1 0 0,-1 0-1 0 0,0 1 1 0 0,0 1 0 0 0,-1 0-1 0 0,0 0 1 0 0,-1 2-1 0 0,0 0 1 0 0,-31-12-1 0 0,-10 2-5 0 0,0 2-1 0 0,-67-10 1 0 0,41 9 158 0 0,62 13-334 0 0,-23-7 107 0 0,0 3 1 0 0,0 2-1 0 0,-48-1 1 0 0,17 7-44 0 0,-1 3 0 0 0,-80 15 1 0 0,-156 59 184 0 0,7 25 220 0 0,259-86-388 0 0,1 2 0 0 0,1 2-1 0 0,-45 28 1 0 0,71-36-76 0 0,2-1 0 0 0,-1 2 1 0 0,2 0-1 0 0,-17 19 0 0 0,8-4 148 0 0,-29 43 0 0 0,43-56-160 0 0,0 1 1 0 0,0 1 0 0 0,2-1-1 0 0,0 1 1 0 0,1 1 0 0 0,-6 26-1 0 0,7-18-11 0 0,1 0 0 0 0,2 0 0 0 0,1 51 0 0 0,5-43 6 0 0,1-1 0 0 0,2 0 0 0 0,16 48-1 0 0,-10-36-37 0 0,-12-41-24 0 0,19 72 157 0 0,4 0 0 0 0,36 77 0 0 0,-45-126-112 0 0,1 0 1 0 0,2-1-1 0 0,0 0 1 0 0,1-2 0 0 0,2 0-1 0 0,1-1 1 0 0,0-1 0 0 0,1-1-1 0 0,31 20 1 0 0,-1-5 7 0 0,1-3-1 0 0,2-2 1 0 0,89 36 0 0 0,-81-42-44 0 0,1-3 0 0 0,1-3 0 0 0,1-3 0 0 0,0-3 0 0 0,1-3-1 0 0,0-3 1 0 0,70-1 0 0 0,1-11 13 0 0,0-6 1 0 0,-1-6-1 0 0,148-39 0 0 0,-48-7-43 0 0,-171 41 15 0 0,93-44 0 0 0,-127 49 5 0 0,-2-1-1 0 0,0-2 1 0 0,-1-1-1 0 0,-1-1 1 0 0,-1-1-1 0 0,-1-2 1 0 0,-2 0-1 0 0,0-2 1 0 0,-2-1-1 0 0,0-1 1 0 0,-2-1-1 0 0,32-61 1 0 0,-45 72-10 0 0,-1 0 0 0 0,0 0 0 0 0,-1 0 0 0 0,-2-1 0 0 0,0 0 0 0 0,-1 0-1 0 0,0 0 1 0 0,-2-1 0 0 0,-1 1 0 0 0,0 0 0 0 0,-6-36 0 0 0,2 32-9 0 0,-1 0 1 0 0,-1 1-1 0 0,-1 0 0 0 0,-2 0 0 0 0,0 0 1 0 0,-1 1-1 0 0,-1 0 0 0 0,-1 1 1 0 0,-21-29-1 0 0,20 34-6 0 0,-1 1 1 0 0,0 0-1 0 0,-1 1 1 0 0,-1 0-1 0 0,0 1 0 0 0,-23-14 1 0 0,14 13-1 0 0,0 1 0 0 0,0 1 1 0 0,-1 1-1 0 0,-27-7 0 0 0,3 5-75 0 0,-68-9-1 0 0,-52 2-327 0 0,154 18 360 0 0,-493-10-2495 0 0,249 38-533 0 0,12 25-1446 0 0,123-19 908 0 0,-41 20-2156 0 0</inkml:trace>
</inkml:ink>
</file>

<file path=ppt/ink/ink3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52:15.4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1567 88 4948 0 0,'-322'-45'-484'0'0,"14"28"402"0"0,42 3 76 0 0,259 13 6 0 0,-369-9-110 0 0,337 13-397 0 0,1 2 0 0 0,0 1 0 0 0,0 2 0 0 0,-41 15 0 0 0,23-2-672 0 0</inkml:trace>
</inkml:ink>
</file>

<file path=ppt/ink/ink3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52:16.9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1 125 444 0 0,'0'0'5415'0'0,"5"-8"-4994"0"0,-2 4-355 0 0,8-13 737 0 0,25-28 1 0 0,-21 25-803 0 0,1-1 3081 0 0,-14 20-2948 0 0,-1 0 0 0 0,0 0 0 0 0,1 0 0 0 0,-1 0 0 0 0,1 0 0 0 0,-1 0-1 0 0,1 1 1 0 0,-1-1 0 0 0,1 1 0 0 0,-1-1 0 0 0,1 1 0 0 0,0 0 0 0 0,-1-1 0 0 0,1 1-1 0 0,0 0 1 0 0,-1 0 0 0 0,1 0 0 0 0,0 0 0 0 0,-1 1 0 0 0,1-1 0 0 0,0 0 0 0 0,-1 1-1 0 0,1-1 1 0 0,-1 1 0 0 0,3 0 0 0 0,0 1-83 0 0,0 0-1 0 0,1 0 1 0 0,-1 0 0 0 0,0 1 0 0 0,0-1-1 0 0,0 1 1 0 0,-1 0 0 0 0,4 4-1 0 0,36 42 350 0 0,46 70-1 0 0,-59-75-341 0 0,-3-10-3 0 0</inkml:trace>
</inkml:ink>
</file>

<file path=ppt/ink/ink3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52:18.2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19 669 4424 0 0,'0'0'6224'0'0,"-4"-9"-5897"0"0,-10-28-86 0 0,14 37-224 0 0,0 0-1 0 0,0-1 0 0 0,0 1 1 0 0,0 0-1 0 0,0 0 0 0 0,0-1 1 0 0,-1 1-1 0 0,1 0 0 0 0,0 0 1 0 0,0-1-1 0 0,0 1 0 0 0,0 0 1 0 0,0-1-1 0 0,0 1 0 0 0,0 0 1 0 0,0 0-1 0 0,0-1 0 0 0,0 1 1 0 0,0 0-1 0 0,0 0 0 0 0,0-1 1 0 0,0 1-1 0 0,1 0 0 0 0,-1 0 0 0 0,0-1 1 0 0,0 1-1 0 0,0 0 0 0 0,0 0 1 0 0,0-1-1 0 0,1 1 0 0 0,-1 0 1 0 0,0 0-1 0 0,0 0 0 0 0,0-1 1 0 0,1 1-1 0 0,-1 0 0 0 0,0 0 1 0 0,0 0-1 0 0,0 0 0 0 0,1-1 1 0 0,-1 1-1 0 0,0 0 0 0 0,0 0 1 0 0,1 0-1 0 0,-1 0 0 0 0,0 0 1 0 0,0 0-1 0 0,1 0 0 0 0,10 1 454 0 0,-11 0-435 0 0,3 0 43 0 0,0 0 0 0 0,-1 0 0 0 0,1 1 0 0 0,-1-1 0 0 0,1 1 0 0 0,-1 0 0 0 0,0-1 0 0 0,1 1 0 0 0,-1 0 0 0 0,0 0 0 0 0,2 4 0 0 0,20 29 307 0 0,-15-22-256 0 0,-2-3-56 0 0,12 21 136 0 0,2-1 1 0 0,1-2-1 0 0,50 51 0 0 0,-63-71-152 0 0,0-1-1 0 0,0 0 1 0 0,0-1-1 0 0,1 0 1 0 0,0-1 0 0 0,0 0-1 0 0,14 4 1 0 0,-16-6 6 0 0,0-1 1 0 0,1 0 0 0 0,-1-1-1 0 0,1 0 1 0 0,-1 0 0 0 0,1-1-1 0 0,0 0 1 0 0,-1-1 0 0 0,1 0-1 0 0,13-3 1 0 0,-9 1 8 0 0,-1-1-1 0 0,0-1 1 0 0,0 0 0 0 0,-1-1-1 0 0,0 0 1 0 0,15-10 0 0 0,59-51 195 0 0,-84 65-262 0 0,284-275 466 0 0,-173 162-314 0 0,-92 96-151 0 0,270-266 45 0 0,-191 186-1212 0 0,-89 88 351 0 0,-22 25-7853 0 0,-7 5 4756 0 0</inkml:trace>
</inkml:ink>
</file>

<file path=ppt/ink/ink3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52:18.7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1 753 6353 0 0,'0'0'4299'0'0,"3"11"-3831"0"0,14 36-60 0 0,-14-40-262 0 0,0 0 0 0 0,0-1 0 0 0,1 0 0 0 0,0 0-1 0 0,1 0 1 0 0,-1 0 0 0 0,1 0 0 0 0,0-1 0 0 0,12 9-1 0 0,-16-12-111 0 0,4 2 78 0 0,1-1 1 0 0,-1 1 0 0 0,1 0-1 0 0,0-1 1 0 0,0 0-1 0 0,0-1 1 0 0,0 1 0 0 0,0-1-1 0 0,1-1 1 0 0,-1 1-1 0 0,0-1 1 0 0,1 0 0 0 0,0 0-1 0 0,-1-1 1 0 0,12 0-1 0 0,-7-1 26 0 0,1 0 0 0 0,-1-1 0 0 0,0-1 0 0 0,0 0 0 0 0,0 0 0 0 0,0-1 0 0 0,0 0 0 0 0,12-8 0 0 0,11-8 96 0 0,0-2 0 0 0,46-41 0 0 0,55-61 175 0 0,0-9-146 0 0,195-183 90 0 0,-210 200-318 0 0,-114 109-55 0 0,-1 0 0 0 0,10-15 0 0 0,-12 16-128 0 0,1-1-1 0 0,0 1 1 0 0,1 0 0 0 0,8-9 0 0 0,-12 14 40 0 0,1 0 1 0 0,-1 0 0 0 0,0 0-1 0 0,0 0 1 0 0,0 0 0 0 0,0 1-1 0 0,1-1 1 0 0,-1 0 0 0 0,0 0-1 0 0,3 0 1 0 0,-3 5-1416 0 0,-7 7 478 0 0,4-8 490 0 0,-6 7-1256 0 0,-1-7-5490 0 0,10-9 4339 0 0,24-22 2316 0 0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40:26.7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1 101 3968 0 0,'0'0'7634'0'0,"2"-13"-5446"0"0,0-5-1435 0 0,0 4 279 0 0,1 1-1 0 0,4-20 0 0 0,-2 23 1238 0 0,-5 10-2217 0 0,0 0 0 0 0,1 0-1 0 0,-1 0 1 0 0,0 0 0 0 0,0 0-1 0 0,0 0 1 0 0,0 0 0 0 0,0 0-1 0 0,1 0 1 0 0,-1 0 0 0 0,0 0-1 0 0,0 0 1 0 0,0 0 0 0 0,0 1-1 0 0,0-1 1 0 0,0 0 0 0 0,1 0-1 0 0,-1 0 1 0 0,0 0 0 0 0,0 0-1 0 0,0 0 1 0 0,0 0-1 0 0,0 0 1 0 0,0 0 0 0 0,0 0-1 0 0,0 1 1 0 0,0-1 0 0 0,0 0-1 0 0,1 0 1 0 0,-1 0 0 0 0,0 0-1 0 0,0 0 1 0 0,0 0 0 0 0,0 1-1 0 0,0-1 1 0 0,0 0 0 0 0,0 0-1 0 0,0 0 1 0 0,0 0 0 0 0,4 23 1360 0 0,1 95 916 0 0,3 41-1658 0 0,-4-131-699 0 0,0 0-1 0 0,2 0 0 0 0,14 42 0 0 0,-19-66-40 0 0,1 0 0 0 0,0 0 0 0 0,0 0 0 0 0,0 0 0 0 0,0 0 0 0 0,5 4 0 0 0,-7-7 38 0 0,1 0 1 0 0,0 0-1 0 0,0 0 1 0 0,0 0-1 0 0,0-1 1 0 0,-1 1-1 0 0,1 0 0 0 0,0-1 1 0 0,0 1-1 0 0,0-1 1 0 0,0 1-1 0 0,1-1 1 0 0,-1 1-1 0 0,0-1 1 0 0,0 0-1 0 0,0 0 0 0 0,0 1 1 0 0,0-1-1 0 0,0 0 1 0 0,1 0-1 0 0,-1 0 1 0 0,0 0-1 0 0,0 0 1 0 0,0 0-1 0 0,0-1 0 0 0,0 1 1 0 0,0 0-1 0 0,1-1 1 0 0,-1 1-1 0 0,1-1 1 0 0,5-4-64 0 0,0 1 0 0 0,0-1 1 0 0,-1-1-1 0 0,0 1 1 0 0,0-1-1 0 0,9-11 1 0 0,-8 8 88 0 0,1 1 1 0 0,0 0 0 0 0,10-8 0 0 0,-14 13-84 0 0,6-3 813 0 0,-9 7-704 0 0,-1-1 0 0 0,1 0 1 0 0,-1 0-1 0 0,1 0 0 0 0,-1 1 1 0 0,1-1-1 0 0,-1 0 0 0 0,0 0 1 0 0,1 1-1 0 0,-1-1 0 0 0,1 0 1 0 0,-1 1-1 0 0,0-1 0 0 0,1 0 1 0 0,-1 1-1 0 0,0-1 1 0 0,1 1-1 0 0,-1-1 0 0 0,0 1 1 0 0,1-1-1 0 0,-1 1 0 0 0,0 0 1 0 0,5 7-193 0 0,0 1 0 0 0,0-2 1 0 0,1 1-1 0 0,0 0 0 0 0,0-1 1 0 0,1 0-1 0 0,0-1 0 0 0,0 1 0 0 0,0-1 1 0 0,1-1-1 0 0,0 0 0 0 0,0 0 1 0 0,0 0-1 0 0,1-1 0 0 0,0 0 1 0 0,0-1-1 0 0,14 4 0 0 0,0-1-441 0 0,1-1-1 0 0,1-1 1 0 0,-1-1-1 0 0,1-1 0 0 0,-1-1 1 0 0,48-5-1 0 0,-58 2 661 0 0,1-1 0 0 0,-1 0-1 0 0,0-1 1 0 0,0 0 0 0 0,0-1 0 0 0,0 0-1 0 0,-1-1 1 0 0,0-1 0 0 0,0 0-1 0 0,-1-1 1 0 0,0-1 0 0 0,21-18 0 0 0,-28 22 69 0 0,0 0 0 0 0,-1-1 0 0 0,0 1 0 0 0,0-1 1 0 0,-1 0-1 0 0,1 0 0 0 0,-1-1 0 0 0,0 1 0 0 0,-1-1 0 0 0,0 1 1 0 0,0-1-1 0 0,0 0 0 0 0,-1 1 0 0 0,0-1 0 0 0,0 0 0 0 0,0 0 0 0 0,-1 0 1 0 0,-2-13-1 0 0,2 14-27 0 0,-1 1 1 0 0,0 0-1 0 0,-1 0 1 0 0,1 0-1 0 0,-1 0 1 0 0,0 0-1 0 0,0 1 1 0 0,-1-1-1 0 0,1 0 1 0 0,-1 1-1 0 0,0 0 1 0 0,0-1-1 0 0,-1 1 1 0 0,1 1-1 0 0,-1-1 1 0 0,0 0-1 0 0,0 1 1 0 0,0 0-1 0 0,0 0 1 0 0,-1 0-1 0 0,1 0 0 0 0,-1 1 1 0 0,0 0-1 0 0,0 0 1 0 0,-7-2-1 0 0,7 2-24 0 0,-1 1 0 0 0,0-1-1 0 0,1 1 1 0 0,-1 1-1 0 0,0-1 1 0 0,0 1-1 0 0,1 0 1 0 0,-10 2-1 0 0,13-2-58 0 0,0 0 0 0 0,0 1 0 0 0,0 0-1 0 0,0-1 1 0 0,0 1 0 0 0,0 0 0 0 0,0 0 0 0 0,0 0-1 0 0,0 0 1 0 0,0 1 0 0 0,1-1 0 0 0,-1 0-1 0 0,0 1 1 0 0,1-1 0 0 0,-1 1 0 0 0,1 0-1 0 0,0-1 1 0 0,-1 1 0 0 0,1 0 0 0 0,0 0-1 0 0,0 0 1 0 0,0 0 0 0 0,1 0 0 0 0,-1 0-1 0 0,-1 2 1 0 0,2 0-23 0 0,-1-1-1 0 0,0 1 1 0 0,1-1 0 0 0,-1 1-1 0 0,1-1 1 0 0,0 1 0 0 0,0-1-1 0 0,0 1 1 0 0,1-1-1 0 0,-1 1 1 0 0,1-1 0 0 0,0 1-1 0 0,0-1 1 0 0,0 0 0 0 0,2 5-1 0 0,0-4-40 0 0,-1 0 1 0 0,1 0-1 0 0,0 0 0 0 0,0-1 0 0 0,0 1 0 0 0,0-1 1 0 0,1 0-1 0 0,0 0 0 0 0,-1 0 0 0 0,8 3 0 0 0,-2-1-47 0 0,1 0 0 0 0,-1-1 0 0 0,2 0 0 0 0,-1-1 0 0 0,0 0-1 0 0,0-1 1 0 0,1 0 0 0 0,0 0 0 0 0,16-1 0 0 0,112-6 1013 0 0,-136 5-880 0 0,1 1 0 0 0,-1-1-1 0 0,1 1 1 0 0,-1 0 0 0 0,1-1-1 0 0,-1 1 1 0 0,1 1 0 0 0,-1-1-1 0 0,0 0 1 0 0,0 1 0 0 0,0 0-1 0 0,0 0 1 0 0,0 0 0 0 0,0 0-1 0 0,0 0 1 0 0,0 1 0 0 0,-1-1-1 0 0,0 1 1 0 0,1-1 0 0 0,-1 1-1 0 0,0 0 1 0 0,0 0 0 0 0,0 0-1 0 0,-1 0 1 0 0,1 0 0 0 0,-1 1-1 0 0,1-1 1 0 0,-1 0 0 0 0,0 1-1 0 0,-1-1 1 0 0,1 1 0 0 0,-1-1-1 0 0,1 5 1 0 0,-1-8-38 0 0,0 1-1 0 0,0-1 1 0 0,0 0-1 0 0,0 1 1 0 0,1-1-1 0 0,-1 0 1 0 0,0 1-1 0 0,0-1 1 0 0,0 0-1 0 0,0 1 1 0 0,1-1-1 0 0,-1 0 1 0 0,0 1-1 0 0,0-1 1 0 0,1 0-1 0 0,-1 0 1 0 0,0 1-1 0 0,1-1 1 0 0,-1 0-1 0 0,0 0 1 0 0,1 1-1 0 0,-1-1 1 0 0,0 0-1 0 0,1 0 1 0 0,-1 0-1 0 0,0 0 1 0 0,1 0-1 0 0,-1 0 1 0 0,1 0-1 0 0,-1 1 1 0 0,0-1-1 0 0,1 0 1 0 0,-1 0-1 0 0,1 0 1 0 0,-1 0-1 0 0,0-1 1 0 0,1 1-1 0 0,-1 0 1 0 0,0 0-1 0 0,1 0 1 0 0,-1 0-1 0 0,1 0 1 0 0,-1 0-1 0 0,0-1 1 0 0,1 1-1 0 0,-1 0 1 0 0,22-10-350 0 0,109-76-1847 0 0,-13 7-908 0 0,-102 69 1433 0 0,0-1 1 0 0,-1-1-1 0 0,19-20 0 0 0,-19 19-2745 0 0</inkml:trace>
</inkml:ink>
</file>

<file path=ppt/ink/ink3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55:17.7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85 188 0 0,'0'0'421'0'0,"0"-6"-581"0"0,0-5 194 0 0,0 0 0 0 0,0 1 1 0 0,1-1-1 0 0,4-19 0 0 0,-5 25-447 0 0</inkml:trace>
</inkml:ink>
</file>

<file path=ppt/ink/ink3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55:50.4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9 3284 0 0,'0'0'3493'0'0,"15"5"-3915"0"0,-11-5 320 0 0,1 0 0 0 0,-1-1 0 0 0,1 1 0 0 0,5-2 0 0 0,8-7-3639 0 0,-18 9 3547 0 0,1-1-708 0 0,-8 1 243 0 0,-48 8 310 0 0</inkml:trace>
</inkml:ink>
</file>

<file path=ppt/ink/ink3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55:02.9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408 239 6109 0 0,'0'0'1848'0'0,"1"-14"-986"0"0,-1-44 368 0 0,0 53-1053 0 0,-1 1 0 0 0,0 0 0 0 0,0-1 0 0 0,0 1 0 0 0,0 0 0 0 0,-1-1 0 0 0,1 1 0 0 0,-1 0 0 0 0,0 0 0 0 0,-1 0 0 0 0,1 1 0 0 0,-1-1 0 0 0,-4-5 0 0 0,0 2 149 0 0,0 1 0 0 0,-1-1 0 0 0,0 1 0 0 0,-9-5 0 0 0,-1 0-31 0 0,-1 2 0 0 0,0 0-1 0 0,0 1 1 0 0,-1 1 0 0 0,0 1-1 0 0,0 1 1 0 0,-32-4 0 0 0,48 8-244 0 0,-28 0 245 0 0,31 0-296 0 0,1 1 0 0 0,-1 0 1 0 0,0 1-1 0 0,0-1 0 0 0,0 0 0 0 0,0 0 1 0 0,0 0-1 0 0,1 0 0 0 0,-1 1 0 0 0,0-1 1 0 0,0 0-1 0 0,0 1 0 0 0,1-1 0 0 0,-1 1 1 0 0,0-1-1 0 0,0 1 0 0 0,1-1 0 0 0,-1 1 1 0 0,1-1-1 0 0,-1 1 0 0 0,0 0 0 0 0,1-1 1 0 0,-1 1-1 0 0,1 0 0 0 0,-1-1 1 0 0,1 1-1 0 0,0 0 0 0 0,-1 0 0 0 0,0 1 1 0 0,1 6 4 0 0,-1 1 0 0 0,1-1-1 0 0,1 0 1 0 0,-1 1 0 0 0,1-1 0 0 0,1 0 0 0 0,-1 0 0 0 0,5 12 0 0 0,30 66 56 0 0,-19-46-72 0 0,13 31 60 0 0,33 122 1 0 0,-61-183-51 0 0,0-1 0 0 0,0 1 1 0 0,-1-1-1 0 0,0 1 0 0 0,-1 9 1 0 0,0-17 15 0 0,0 0 0 0 0,-1 0 0 0 0,1 0 0 0 0,0 0 0 0 0,-1 0 0 0 0,1 0 0 0 0,-1 0 0 0 0,0 0 0 0 0,1 0 0 0 0,-1-1 0 0 0,0 1 0 0 0,0 0 0 0 0,0-1 0 0 0,0 1 0 0 0,-1 0 0 0 0,1-1 0 0 0,0 1 0 0 0,-1-1 0 0 0,1 0 0 0 0,-1 0 1 0 0,1 1-1 0 0,-1-1 0 0 0,0 0 0 0 0,1 0 0 0 0,-1 0 0 0 0,0 0 0 0 0,0-1 0 0 0,0 1 0 0 0,1-1 0 0 0,-5 2 0 0 0,-5-1 127 0 0,0-1 1 0 0,0 1-1 0 0,0-2 1 0 0,0 1-1 0 0,0-1 0 0 0,0-1 1 0 0,0 0-1 0 0,0-1 1 0 0,1 0-1 0 0,-1-1 0 0 0,1 0 1 0 0,0 0-1 0 0,0-1 1 0 0,0 0-1 0 0,1-1 0 0 0,-11-8 1 0 0,18 13-127 0 0,0-1 0 0 0,0 0 1 0 0,0 0-1 0 0,0 0 0 0 0,0 0 1 0 0,1 0-1 0 0,-1-1 0 0 0,0 1 0 0 0,1-1 1 0 0,0 1-1 0 0,-1-1 0 0 0,1 1 1 0 0,0-1-1 0 0,0 0 0 0 0,1 1 0 0 0,-1-1 1 0 0,1 0-1 0 0,-1 0 0 0 0,1 1 1 0 0,0-1-1 0 0,0 0 0 0 0,0 0 0 0 0,0 0 1 0 0,1 0-1 0 0,-1 1 0 0 0,1-1 1 0 0,-1 0-1 0 0,1 0 0 0 0,0 1 0 0 0,0-1 1 0 0,2-3-1 0 0,3-3-36 0 0,-1 0 1 0 0,1 0-1 0 0,1 0 0 0 0,-1 1 1 0 0,1 0-1 0 0,16-13 0 0 0,1 1-140 0 0,0 2 0 0 0,1 0 0 0 0,30-15-1 0 0,87-34-849 0 0,-66 35 535 0 0,2 5 0 0 0,91-22-1 0 0,-122 39 426 0 0</inkml:trace>
</inkml:ink>
</file>

<file path=ppt/ink/ink3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55:04.8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346 243 704 0 0,'0'0'3682'0'0,"-1"-7"-3487"0"0,1 4-284 0 0,-1-4 618 0 0,0 0 1 0 0,0 0-1 0 0,0 1 1 0 0,-1-1-1 0 0,0 0 1 0 0,-1 0-1 0 0,-5-10 0 0 0,3 8 295 0 0,-1 0-1 0 0,-1 0 0 0 0,1 1 0 0 0,-1 0 0 0 0,-13-11 0 0 0,16 16-672 0 0,0 0-1 0 0,-1 0 1 0 0,1 1 0 0 0,-1-1 0 0 0,1 1 0 0 0,-1 0-1 0 0,1 0 1 0 0,-1 1 0 0 0,0-1 0 0 0,0 1-1 0 0,0 0 1 0 0,0 1 0 0 0,-10-1 0 0 0,7 1-76 0 0,0 1 1 0 0,0 0-1 0 0,0 1 1 0 0,1 0-1 0 0,-1 0 1 0 0,1 1-1 0 0,-1 0 0 0 0,1 0 1 0 0,0 1-1 0 0,0 0 1 0 0,0 0-1 0 0,-12 10 1 0 0,10-7-5 0 0,0 1 0 0 0,0 1 0 0 0,1-1 1 0 0,0 1-1 0 0,1 1 0 0 0,-1 0 0 0 0,-10 19 1 0 0,16-24-50 0 0,0 0 1 0 0,0 0 0 0 0,0 0-1 0 0,0 1 1 0 0,1-1 0 0 0,0 0-1 0 0,0 1 1 0 0,0-1 0 0 0,1 0 0 0 0,-1 1-1 0 0,1-1 1 0 0,1 1 0 0 0,-1-1-1 0 0,3 10 1 0 0,-2-12-9 0 0,0 1 0 0 0,1 0-1 0 0,-1-1 1 0 0,1 0 0 0 0,0 1 0 0 0,0-1-1 0 0,0 0 1 0 0,1 0 0 0 0,-1 0 0 0 0,1 0 0 0 0,-1 0-1 0 0,1-1 1 0 0,0 1 0 0 0,0-1 0 0 0,0 0-1 0 0,1 0 1 0 0,-1 0 0 0 0,0 0 0 0 0,1-1-1 0 0,-1 1 1 0 0,7 1 0 0 0,3 0 27 0 0,0 0 0 0 0,1-1-1 0 0,-1 0 1 0 0,1-1 0 0 0,-1-1 0 0 0,1 0-1 0 0,-1 0 1 0 0,1-2 0 0 0,-1 0 0 0 0,1 0-1 0 0,-1-1 1 0 0,0-1 0 0 0,0 0 0 0 0,-1-1-1 0 0,1 0 1 0 0,16-10 0 0 0,-19 9 6 0 0,0-1 0 0 0,-1 0-1 0 0,1 0 1 0 0,-1 0 0 0 0,-1-1 0 0 0,0-1 0 0 0,0 0 0 0 0,10-14 0 0 0,-13 15-22 0 0,0 0 0 0 0,-1 0 1 0 0,0 0-1 0 0,0-1 0 0 0,-1 1 1 0 0,0-1-1 0 0,-1 0 0 0 0,0 0 1 0 0,0 0-1 0 0,-1 0 0 0 0,0-15 1 0 0,-1 19-42 0 0,0-1 1 0 0,-1 1-1 0 0,0 0 1 0 0,0 0-1 0 0,-1 0 0 0 0,1 0 1 0 0,-1 0-1 0 0,0 0 1 0 0,-1 0-1 0 0,1 1 1 0 0,-1-1-1 0 0,0 1 0 0 0,0-1 1 0 0,0 1-1 0 0,0 0 1 0 0,-1 0-1 0 0,0 1 1 0 0,-5-5-1 0 0,4 4-114 0 0,-1-1 1 0 0,0 2-1 0 0,0-1 0 0 0,0 1 1 0 0,0-1-1 0 0,-1 2 1 0 0,1-1-1 0 0,-1 1 0 0 0,0 0 1 0 0,0 0-1 0 0,1 1 0 0 0,-1 0 1 0 0,-11 0-1 0 0,8 0-550 0 0,-1 1 1 0 0,1 1-1 0 0,-1 0 0 0 0,1 0 1 0 0,-1 1-1 0 0,-15 5 0 0 0,-1 4-2635 0 0,-9 0-1855 0 0</inkml:trace>
</inkml:ink>
</file>

<file path=ppt/ink/ink3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55:09.2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276 213 7173 0 0,'0'0'1124'0'0,"-5"-13"-15"0"0,0-1-765 0 0,3 5-108 0 0,-1 0 0 0 0,0 1 1 0 0,-1-1-1 0 0,0 1 0 0 0,0 0 1 0 0,-1 0-1 0 0,-9-12 0 0 0,4 8 193 0 0,-1 0 1 0 0,0 1-1 0 0,0 0 0 0 0,-15-10 0 0 0,18 16-297 0 0,1 0 1 0 0,-1 0 0 0 0,0 1-1 0 0,0 0 1 0 0,0 0 0 0 0,-1 1-1 0 0,1 0 1 0 0,-17-3-1 0 0,23 6-132 0 0,-1-1 0 0 0,1 1 0 0 0,0 0 0 0 0,0 0 0 0 0,-1 0 0 0 0,1 0 0 0 0,0 1 0 0 0,0-1 0 0 0,-1 0 1 0 0,1 1-1 0 0,0 0 0 0 0,0-1 0 0 0,0 1 0 0 0,-1 0 0 0 0,1 0 0 0 0,0 0 0 0 0,0 0 0 0 0,1 1 0 0 0,-1-1 0 0 0,0 0 0 0 0,0 1 0 0 0,1 0 0 0 0,-1-1 0 0 0,0 1 0 0 0,1 0 0 0 0,0 0 0 0 0,-1-1 0 0 0,1 1 0 0 0,0 0 0 0 0,0 1 0 0 0,0-1 0 0 0,0 0 0 0 0,1 0 0 0 0,-1 0 0 0 0,0 3 0 0 0,-1 4 9 0 0,1-1 0 0 0,0 1 0 0 0,0-1 0 0 0,1 1 0 0 0,0 0 0 0 0,0-1 0 0 0,1 1 0 0 0,2 10 0 0 0,8 20 23 0 0,2 0 0 0 0,21 47-1 0 0,-13-35-30 0 0,57 162 151 0 0,-77-210-83 0 0,0-1 0 0 0,-1 0-1 0 0,1 1 1 0 0,0-1 0 0 0,-1 1 0 0 0,0 4 0 0 0,0-7-44 0 0,0 0 1 0 0,0 1-1 0 0,0-1 1 0 0,0 0-1 0 0,0 0 1 0 0,0 0-1 0 0,0 1 1 0 0,0-1-1 0 0,0 0 1 0 0,0 0-1 0 0,0 0 1 0 0,0 0-1 0 0,0 0 1 0 0,0 1-1 0 0,0-1 0 0 0,-1 0 1 0 0,1 0-1 0 0,0 0 1 0 0,0 0-1 0 0,0 0 1 0 0,0 0-1 0 0,0 1 1 0 0,-1-1-1 0 0,1 0 1 0 0,0 0-1 0 0,0 0 1 0 0,0 0-1 0 0,0 0 1 0 0,-1 0-1 0 0,1 0 1 0 0,0 0-1 0 0,0 0 1 0 0,-1 0-1 0 0,-10-5 804 0 0,0-3-638 0 0,0 0 0 0 0,0-1 0 0 0,0 0 0 0 0,1-1 0 0 0,1 0 0 0 0,-10-13 0 0 0,15 18-175 0 0,1-1-1 0 0,-1 1 1 0 0,1-1-1 0 0,0 0 0 0 0,0 0 1 0 0,1 0-1 0 0,0 0 0 0 0,0 0 1 0 0,0 0-1 0 0,1-1 0 0 0,0 1 1 0 0,0-1-1 0 0,1 1 0 0 0,-1-1 1 0 0,2-8-1 0 0,0 12-25 0 0,-1-1-1 0 0,1 1 1 0 0,0-1 0 0 0,0 1-1 0 0,1-1 1 0 0,-1 1 0 0 0,1 0-1 0 0,-1 0 1 0 0,1 0-1 0 0,0 0 1 0 0,0 0 0 0 0,0 0-1 0 0,4-3 1 0 0,-2 2-74 0 0,1 0 1 0 0,0 1-1 0 0,-1-1 1 0 0,1 1-1 0 0,1 0 1 0 0,-1 0-1 0 0,8-2 1 0 0,0 0-484 0 0,0 2 1 0 0,0-1-1 0 0,1 2 1 0 0,-1 0-1 0 0,1 0 1 0 0,16 1-1 0 0,35 1-4824 0 0,-28 2 844 0 0</inkml:trace>
</inkml:ink>
</file>

<file path=ppt/ink/ink3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55:01.2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208 1 7417 0 0,'0'0'8353'0'0,"-10"3"-7994"0"0,4-1-271 0 0,-1 0 0 0 0,1 1 1 0 0,0 0-1 0 0,0 0 0 0 0,0 0 1 0 0,0 1-1 0 0,1-1 0 0 0,-1 2 0 0 0,1-1 1 0 0,0 1-1 0 0,-7 8 0 0 0,-6 10 250 0 0,0 0 0 0 0,2 2 0 0 0,-24 48 0 0 0,35-62-307 0 0,0 1 0 0 0,1 0 0 0 0,0 0 0 0 0,1 1 0 0 0,0-1 0 0 0,1 1 0 0 0,0-1 0 0 0,1 1 0 0 0,1 0 0 0 0,0-1 0 0 0,2 19 0 0 0,0-23-29 0 0,0 0 1 0 0,1-1 0 0 0,0 1 0 0 0,0-1-1 0 0,0 1 1 0 0,1-1 0 0 0,0 0 0 0 0,0-1-1 0 0,1 1 1 0 0,0-1 0 0 0,0 0 0 0 0,1 0-1 0 0,0 0 1 0 0,0-1 0 0 0,0 1-1 0 0,0-2 1 0 0,15 9 0 0 0,-10-6 20 0 0,1-1-1 0 0,0 0 1 0 0,1-1-1 0 0,-1-1 1 0 0,1 0 0 0 0,0-1-1 0 0,0 0 1 0 0,0-1-1 0 0,27 1 1 0 0,-35-2-5 0 0,-1-1-1 0 0,1-1 0 0 0,0 1 1 0 0,-1-1-1 0 0,1 0 1 0 0,-1 0-1 0 0,0 0 1 0 0,1 0-1 0 0,-1-1 1 0 0,5-2-1 0 0,-7 3-5 0 0,0-1 0 0 0,0 1 0 0 0,0-1 1 0 0,-1 1-1 0 0,1-1 0 0 0,-1 1 0 0 0,1-1 0 0 0,-1 0 0 0 0,0 0 0 0 0,0 0 0 0 0,1 0 1 0 0,-1 0-1 0 0,-1 0 0 0 0,1 0 0 0 0,0 0 0 0 0,0-1 0 0 0,-1 1 0 0 0,1 0 0 0 0,-1 0 0 0 0,0-1 1 0 0,0 1-1 0 0,0-3 0 0 0,0 2-12 0 0,0-1 1 0 0,-1 1-1 0 0,1-1 1 0 0,-1 1-1 0 0,0-1 1 0 0,0 1 0 0 0,-1 0-1 0 0,1-1 1 0 0,-1 1-1 0 0,1 0 1 0 0,-1 0-1 0 0,0 0 1 0 0,0 0-1 0 0,0 0 1 0 0,-1 0-1 0 0,1 1 1 0 0,-1-1-1 0 0,1 1 1 0 0,-1-1 0 0 0,0 1-1 0 0,0 0 1 0 0,0 0-1 0 0,-4-1 1 0 0,-4-3-32 0 0,0 0 1 0 0,-1 1-1 0 0,0 1 0 0 0,0 0 1 0 0,-15-3-1 0 0,9 3-77 0 0,-1 1-1 0 0,0 1 1 0 0,1 1-1 0 0,-1 1 1 0 0,-20 2-1 0 0,36-2-25 0 0,1 1-1 0 0,-1-1 0 0 0,0 1 0 0 0,1 0 1 0 0,-1 0-1 0 0,1 0 0 0 0,0 0 0 0 0,-1 0 1 0 0,1 0-1 0 0,0 1 0 0 0,0-1 0 0 0,-1 1 1 0 0,1-1-1 0 0,0 1 0 0 0,1 0 0 0 0,-1 0 1 0 0,0 0-1 0 0,0 0 0 0 0,-1 2 0 0 0,2-2-238 0 0,0 0 0 0 0,1 0-1 0 0,-1-1 1 0 0,0 1 0 0 0,1 0-1 0 0,-1 0 1 0 0,1 0-1 0 0,-1 0 1 0 0,1 0 0 0 0,0 0-1 0 0,0 0 1 0 0,0 0 0 0 0,0 0-1 0 0,0 0 1 0 0,1 0 0 0 0,0 3-1 0 0,5 9-4768 0 0</inkml:trace>
</inkml:ink>
</file>

<file path=ppt/ink/ink3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55:01.5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39 1 8233 0 0,'0'0'8833'0'0,"-6"13"-8245"0"0,-20 47 12 0 0,24-55-539 0 0,1 0 1 0 0,0-1-1 0 0,0 1 0 0 0,0 0 0 0 0,1 0 0 0 0,-1 0 0 0 0,1 0 1 0 0,1 0-1 0 0,-1-1 0 0 0,1 1 0 0 0,-1 0 0 0 0,1 0 0 0 0,1 0 1 0 0,1 4-1 0 0,1 1 18 0 0,1 1 1 0 0,0-2-1 0 0,1 1 1 0 0,8 10-1 0 0,-7-10-54 0 0,1-1 0 0 0,0 0 0 0 0,1 0 1 0 0,0 0-1 0 0,0-1 0 0 0,1 0 0 0 0,17 10 0 0 0,-19-14 0 0 0,-1 1 0 0 0,2-2 0 0 0,-1 1 0 0 0,0-1-1 0 0,1 0 1 0 0,-1-1 0 0 0,1 0 0 0 0,0 0 0 0 0,0-1 0 0 0,0 0 0 0 0,10-1 0 0 0,-16 0-10 0 0,-1 0 0 0 0,0 0 0 0 0,0 0 0 0 0,1 0 0 0 0,-1-1 0 0 0,0 1 0 0 0,0-1 0 0 0,0 0 0 0 0,0 0 0 0 0,1 0 0 0 0,-1 0 0 0 0,0 0 0 0 0,0 0 1 0 0,-1 0-1 0 0,1 0 0 0 0,0-1 0 0 0,0 1 0 0 0,-1-1 0 0 0,1 0 0 0 0,-1 1 0 0 0,1-1 0 0 0,-1 0 0 0 0,0 0 0 0 0,1 0 0 0 0,-1 0 0 0 0,0 0 0 0 0,0 0 1 0 0,-1 0-1 0 0,1 0 0 0 0,0 0 0 0 0,-1 0 0 0 0,1-1 0 0 0,-1 1 0 0 0,0 0 0 0 0,0 0 0 0 0,1-1 0 0 0,-2-2 0 0 0,1-2-5 0 0,-1 0-1 0 0,0 1 1 0 0,0-1-1 0 0,0 0 1 0 0,-1 0 0 0 0,0 0-1 0 0,-1 1 1 0 0,1-1-1 0 0,-1 1 1 0 0,-1 0-1 0 0,-3-7 1 0 0,-4-1-44 0 0,-1 1 1 0 0,0 0 0 0 0,-1 0-1 0 0,0 1 1 0 0,-20-14-1 0 0,-5 0-79 0 0</inkml:trace>
</inkml:ink>
</file>

<file path=ppt/ink/ink3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55:02.0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1 130 8645 0 0,'0'0'6275'0'0,"7"-14"-5477"0"0,25-44-216 0 0,-31 56-542 0 0,1-1 1 0 0,0 1-1 0 0,-1 0 0 0 0,1 0 0 0 0,0 0 0 0 0,0 0 1 0 0,0 0-1 0 0,1 0 0 0 0,-1 1 0 0 0,0-1 1 0 0,1 1-1 0 0,-1-1 0 0 0,1 1 0 0 0,-1 0 0 0 0,1 0 1 0 0,0 0-1 0 0,4-1 0 0 0,2 0 79 0 0,17-5 213 0 0,-1 1 1 0 0,1 1 0 0 0,-1 2-1 0 0,1 1 1 0 0,37 1-1 0 0,-59 1-296 0 0,0 0-1 0 0,1 0 1 0 0,-1 0-1 0 0,0 1 0 0 0,0 0 1 0 0,0 0-1 0 0,0 0 1 0 0,0 0-1 0 0,0 1 0 0 0,0 0 1 0 0,0-1-1 0 0,-1 1 1 0 0,1 1-1 0 0,-1-1 0 0 0,1 0 1 0 0,-1 1-1 0 0,0 0 1 0 0,0 0-1 0 0,0 0 0 0 0,0 0 1 0 0,-1 0-1 0 0,1 0 1 0 0,-1 1-1 0 0,0-1 0 0 0,0 1 1 0 0,0 0-1 0 0,0 0 1 0 0,-1 0-1 0 0,1 0 0 0 0,-1 0 1 0 0,0 0-1 0 0,1 8 1 0 0,0 8 98 0 0,0 1 1 0 0,-1-1-1 0 0,-2 22 1 0 0,-10 61 231 0 0,9-83-359 0 0,-6 49 91 0 0,-14 92-465 0 0,20-149 28 0 0,-1 0-1 0 0,0 0 0 0 0,-1-1 0 0 0,-6 15 1 0 0,8-21-279 0 0,-1 0 1 0 0,1 0 0 0 0,-1-1-1 0 0,0 1 1 0 0,-1-1-1 0 0,1 0 1 0 0,-1 0-1 0 0,1 0 1 0 0,-1 0 0 0 0,-1-1-1 0 0,-7 6 1 0 0,2-5-3636 0 0,-2-5-1504 0 0</inkml:trace>
</inkml:ink>
</file>

<file path=ppt/ink/ink3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55:02.4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1 343 8521 0 0,'0'0'3551'0'0,"7"-15"-2434"0"0,26-49-174 0 0,-29 58-879 0 0,0 0 0 0 0,0 0 0 0 0,0 1 0 0 0,1 0 1 0 0,0 0-1 0 0,0 0 0 0 0,1 0 0 0 0,-1 1 0 0 0,1 0 0 0 0,0 0 0 0 0,0 0 0 0 0,12-4 1 0 0,-4 1-46 0 0,8-4-140 0 0,0 2 0 0 0,1 0 0 0 0,1 2-1 0 0,0 0 1 0 0,34-4 0 0 0,123-6-750 0 0,-84 16 516 0 0,-57 1 518 0 0,-40 0-141 0 0,0 0 1 0 0,1 0 0 0 0,-1 0 0 0 0,0-1 0 0 0,1 1 0 0 0,-1 0 0 0 0,0 0 0 0 0,0 0 0 0 0,1 0-1 0 0,-1 0 1 0 0,0 0 0 0 0,0 1 0 0 0,1-1 0 0 0,-1 0 0 0 0,0 0 0 0 0,0 0 0 0 0,1 0 0 0 0,-1 0-1 0 0,0 0 1 0 0,0 0 0 0 0,1 0 0 0 0,-1 1 0 0 0,0-1 0 0 0,0 0 0 0 0,1 0 0 0 0,-1 0 0 0 0,0 1 0 0 0,0-1-1 0 0,0 0 1 0 0,0 0 0 0 0,1 0 0 0 0,-1 1 0 0 0,0-1 0 0 0,0 0 0 0 0,0 0 0 0 0,0 1 0 0 0,0-1-1 0 0,0 0 1 0 0,0 0 0 0 0,0 1 0 0 0,0-1 0 0 0,0 0 0 0 0,1 1 0 0 0,-1-1 0 0 0,0 0 0 0 0,-1 0-1 0 0,1 1 1 0 0,0-1 0 0 0,0 0 0 0 0,0 0 0 0 0,0 1 0 0 0,0-1 0 0 0,0 0 0 0 0,0 0 0 0 0,0 1-1 0 0,0-1 1 0 0,-1 0 0 0 0,1 0 0 0 0,0 1 0 0 0,0-1 0 0 0,-14 18 571 0 0,11-14-395 0 0,-4 5 57 0 0,0 0-1 0 0,1 0 1 0 0,0 1 0 0 0,0 0-1 0 0,-6 18 1 0 0,10-25-217 0 0,1 1 1 0 0,0-1-1 0 0,0 1 0 0 0,0-1 1 0 0,0 1-1 0 0,1 0 0 0 0,0-1 1 0 0,0 1-1 0 0,-1 0 0 0 0,2-1 1 0 0,-1 1-1 0 0,0 0 0 0 0,1-1 1 0 0,0 1-1 0 0,0-1 1 0 0,0 1-1 0 0,0-1 0 0 0,1 1 1 0 0,-1-1-1 0 0,1 0 0 0 0,3 5 1 0 0,-1-2 17 0 0,1-1 1 0 0,0 0-1 0 0,0 0 1 0 0,1 0 0 0 0,-1-1-1 0 0,1 1 1 0 0,0-1-1 0 0,1-1 1 0 0,-1 1 0 0 0,1-1-1 0 0,8 3 1 0 0,-5-3 36 0 0,-1 0 0 0 0,1-1-1 0 0,0 0 1 0 0,0-1 0 0 0,0 0 0 0 0,0-1 0 0 0,16-1 0 0 0,-22 1-38 0 0,0 0 0 0 0,0-1 0 0 0,0 0 0 0 0,0 0 0 0 0,-1 0 0 0 0,1 0 0 0 0,0-1-1 0 0,0 1 1 0 0,-1-1 0 0 0,1 0 0 0 0,-1 0 0 0 0,0 0 0 0 0,1-1 0 0 0,-1 1 0 0 0,0-1 0 0 0,0 1 0 0 0,-1-1 0 0 0,1 0 0 0 0,0 0 0 0 0,-1-1 0 0 0,0 1 0 0 0,0 0 0 0 0,0-1 0 0 0,0 0 0 0 0,-1 1 0 0 0,1-1 0 0 0,-1 0 0 0 0,0 0 0 0 0,0 1 0 0 0,0-1 0 0 0,0 0 0 0 0,-1-5 0 0 0,1-3-17 0 0,-1 0 0 0 0,-1 0 0 0 0,0 1 0 0 0,0-1 1 0 0,-2 0-1 0 0,1 0 0 0 0,-1 1 0 0 0,-1 0 0 0 0,0-1 0 0 0,-9-16 1 0 0,3 11-227 0 0,0-1-1 0 0,-2 2 1 0 0,0-1 0 0 0,0 2 0 0 0,-22-21 0 0 0,31 33 11 0 0,0 0-1 0 0,0 1 1 0 0,-1-1-1 0 0,1 1 1 0 0,-4-2 0 0 0,6 3 27 0 0,0 1 0 0 0,1-1 0 0 0,-1 1 0 0 0,0 0 0 0 0,0-1 0 0 0,0 1 0 0 0,1 0 1 0 0,-1 0-1 0 0,0 0 0 0 0,0-1 0 0 0,0 1 0 0 0,0 0 0 0 0,1 0 0 0 0,-1 0 0 0 0,0 0 1 0 0,0 0-1 0 0,0 1 0 0 0,0-1 0 0 0,1 0 0 0 0,-1 0 0 0 0,0 0 0 0 0,0 1 0 0 0,0-1 0 0 0,1 0 1 0 0,-1 1-1 0 0,0-1 0 0 0,1 1 0 0 0,-1-1 0 0 0,0 1 0 0 0,0 0 0 0 0,-1 2-801 0 0,0 0-1 0 0,0-1 1 0 0,1 1-1 0 0,-1 0 1 0 0,-1 5-1 0 0,1 5-4541 0 0</inkml:trace>
</inkml:ink>
</file>

<file path=ppt/ink/ink3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55:08.4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293 46 4712 0 0,'0'0'6048'0'0,"-17"-7"-4966"0"0,-57-24-65 0 0,70 30-909 0 0,-1-1 0 0 0,0 1 0 0 0,0 0 0 0 0,0 0 0 0 0,0 0 0 0 0,-1 1 1 0 0,1 0-1 0 0,0 0 0 0 0,0 0 0 0 0,0 0 0 0 0,0 1 0 0 0,0 0 0 0 0,0 0 0 0 0,0 0 0 0 0,0 1 0 0 0,0 0 0 0 0,-6 3 0 0 0,3-1-2 0 0,1 1-1 0 0,0 0 1 0 0,0 1-1 0 0,0 0 1 0 0,1 0 0 0 0,0 0-1 0 0,-9 13 1 0 0,10-12-78 0 0,0 0 1 0 0,0 0 0 0 0,1 0-1 0 0,0 1 1 0 0,1 0-1 0 0,0-1 1 0 0,0 1-1 0 0,0 1 1 0 0,1-1 0 0 0,0 0-1 0 0,-1 15 1 0 0,3-17-20 0 0,0 1 1 0 0,0 0 0 0 0,1-1-1 0 0,0 1 1 0 0,0-1 0 0 0,0 1-1 0 0,1-1 1 0 0,0 1 0 0 0,0-1-1 0 0,1 0 1 0 0,-1 0 0 0 0,2 0-1 0 0,-1 0 1 0 0,0-1-1 0 0,7 9 1 0 0,0-4 7 0 0,0 0 0 0 0,0 0-1 0 0,1-1 1 0 0,1 0 0 0 0,-1-1 0 0 0,1-1-1 0 0,1 1 1 0 0,-1-2 0 0 0,18 7 0 0 0,-11-6 16 0 0,2 0 1 0 0,-1-1 0 0 0,1-2-1 0 0,0 0 1 0 0,32 2 0 0 0,-52-6-14 0 0,0 0 0 0 0,1 1 0 0 0,-1-1 0 0 0,0 0 0 0 0,0 0 0 0 0,0 0 0 0 0,1-1 0 0 0,-1 1 0 0 0,0 0 0 0 0,0 0 0 0 0,0-1 0 0 0,0 1 0 0 0,0-1 0 0 0,0 1 0 0 0,1-1 0 0 0,-1 1 0 0 0,0-1 0 0 0,0 1 0 0 0,0-1 0 0 0,1-1 0 0 0,-2 1-4 0 0,0 0 1 0 0,1 0 0 0 0,-1 0 0 0 0,0 0-1 0 0,0 0 1 0 0,0 0 0 0 0,0 1 0 0 0,0-1 0 0 0,0 0-1 0 0,0 0 1 0 0,-1 0 0 0 0,1 0 0 0 0,0 0 0 0 0,0 0-1 0 0,-1 0 1 0 0,1 1 0 0 0,-1-1 0 0 0,1 0 0 0 0,-1 0-1 0 0,1 0 1 0 0,-1 1 0 0 0,1-1 0 0 0,-1 0-1 0 0,1 1 1 0 0,-1-1 0 0 0,0 0 0 0 0,-1 0 0 0 0,-5-6-12 0 0,-1 0 1 0 0,1 1-1 0 0,-2 0 1 0 0,1 0-1 0 0,-1 1 1 0 0,0 0-1 0 0,-10-4 1 0 0,-4 0-196 0 0,-42-12 0 0 0,59 20-263 0 0,0 0 1 0 0,0 0 0 0 0,0 0 0 0 0,-7 0 0 0 0,20 10-3824 0 0,5-1 1014 0 0,15-1-1801 0 0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40:26.9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194 0 11489 0 0,'0'0'10694'0'0,"-2"15"-10137"0"0,1-2-435 0 0,-2 4 36 0 0,1 0 0 0 0,1 1 0 0 0,1 30-1 0 0,1-46-146 0 0,2 45 94 0 0,-2 72 1 0 0,-2-104-305 0 0,-1-1 0 0 0,-1 1 1 0 0,0-1-1 0 0,0 0 1 0 0,-1 0-1 0 0,-1 0 0 0 0,-1 0 1 0 0,0-1-1 0 0,-9 16 1 0 0,2-10-1117 0 0,-26 32 1 0 0,8-21-2436 0 0,25-25 1731 0 0,-1 0 0 0 0,0-1 0 0 0,-8 5 1 0 0,4-5-2136 0 0,-1-3 1033 0 0</inkml:trace>
</inkml:ink>
</file>

<file path=ppt/ink/ink3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55:08.7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80 300 0 0,'0'0'9169'0'0,"16"-9"-8056"0"0,51-26 2 0 0,-55 29-745 0 0,0 0 1 0 0,0 1-1 0 0,1 1 0 0 0,0 0 1 0 0,0 1-1 0 0,0 0 0 0 0,0 1 1 0 0,1 1-1 0 0,-1 0 0 0 0,27 1 1 0 0,-37 0-311 0 0,1 1 1 0 0,-1-1 0 0 0,1 1-1 0 0,-1 0 1 0 0,1-1-1 0 0,-1 2 1 0 0,1-1 0 0 0,-1 0-1 0 0,0 1 1 0 0,0-1-1 0 0,1 1 1 0 0,-1 0 0 0 0,0 0-1 0 0,4 5 1 0 0,-3-3 11 0 0,0 0 1 0 0,-1 0-1 0 0,1 1 1 0 0,-1 0-1 0 0,0 0 1 0 0,-1 0-1 0 0,1 0 1 0 0,2 9-1 0 0,1 5 70 0 0,-2 0 0 0 0,0 0 0 0 0,-2 1 0 0 0,2 26 0 0 0,-8 238-63 0 0,-7-162-5159 0 0,9-110 1925 0 0,1-4-1395 0 0</inkml:trace>
</inkml:ink>
</file>

<file path=ppt/ink/ink3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55:09.0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94 7021 0 0,'0'0'4900'0'0,"26"-74"-4360"0"0,-7 67-376 0 0,7 0-164 0 0,7 4-76 0 0,5 1-64 0 0,6 2-256 0 0,4 0-416 0 0,4 0-296 0 0,2 2-588 0 0,-13-2-944 0 0,24 3-2105 0 0</inkml:trace>
</inkml:ink>
</file>

<file path=ppt/ink/ink3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56:01.1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210 460 5348 0 0,'0'0'8370'0'0,"-15"-6"-7249"0"0,3 1-814 0 0,-1 0 1 0 0,-22-5 0 0 0,33 9-267 0 0,0 1 0 0 0,1 0 1 0 0,-1 0-1 0 0,0 0 0 0 0,0 0 0 0 0,0 1 0 0 0,1-1 0 0 0,-1 0 1 0 0,0 1-1 0 0,0-1 0 0 0,1 1 0 0 0,-1-1 0 0 0,0 1 0 0 0,1 0 0 0 0,-1 0 1 0 0,1 0-1 0 0,-1 0 0 0 0,-1 2 0 0 0,-1 0 76 0 0,1 1 0 0 0,-1-1 0 0 0,1 1 0 0 0,-4 7 0 0 0,2-4 34 0 0,-5 10 33 0 0,0 0 0 0 0,1 1 0 0 0,1 1 0 0 0,0-1 1 0 0,1 1-1 0 0,1 0 0 0 0,1 1 0 0 0,1-1 0 0 0,1 1 1 0 0,0 0-1 0 0,2 0 0 0 0,0 0 0 0 0,4 39 0 0 0,-1-49-147 0 0,0 0-1 0 0,0 0 0 0 0,1 0 0 0 0,0 0 1 0 0,1-1-1 0 0,0 1 0 0 0,1-1 0 0 0,0 0 1 0 0,0 0-1 0 0,1-1 0 0 0,0 0 0 0 0,0 0 1 0 0,1 0-1 0 0,0 0 0 0 0,1-1 0 0 0,11 8 1 0 0,-8-7-23 0 0,0-1 0 0 0,1 0-1 0 0,0 0 1 0 0,0-1 0 0 0,1-1 0 0 0,-1 0 0 0 0,1-1 0 0 0,0 0 0 0 0,1-1 0 0 0,-1-1 0 0 0,26 2 0 0 0,-24-3 7 0 0,1-1-1 0 0,-1-1 1 0 0,1-1 0 0 0,-1 0 0 0 0,1-1-1 0 0,25-8 1 0 0,-32 8-8 0 0,1-1-1 0 0,-1-1 1 0 0,0 1-1 0 0,0-2 1 0 0,0 1 0 0 0,-1-1-1 0 0,0 0 1 0 0,0-1-1 0 0,0 0 1 0 0,-1 0-1 0 0,8-12 1 0 0,-6 6-11 0 0,0 0 0 0 0,-2-1 0 0 0,1 0 0 0 0,-2 0 0 0 0,0-1 1 0 0,-1 1-1 0 0,0-2 0 0 0,-1 1 0 0 0,-1 0 0 0 0,3-31 0 0 0,-5 16-34 0 0,0 1-1 0 0,-2-1 1 0 0,-1 0-1 0 0,-12-56 1 0 0,3 42 13 0 0,-1 0 0 0 0,-2 0 1 0 0,-2 1-1 0 0,-2 1 1 0 0,-2 1-1 0 0,-1 0 0 0 0,-40-54 1 0 0,52 83 10 0 0,0 0 1 0 0,-2 1-1 0 0,1 0 0 0 0,-1 1 0 0 0,-15-11 1 0 0,19 16-1 0 0,-1 0 1 0 0,1 1-1 0 0,-1 0 0 0 0,0 0 1 0 0,0 1-1 0 0,0 0 0 0 0,-1 1 1 0 0,1-1-1 0 0,-1 2 0 0 0,-10-2 1 0 0,10 2 14 0 0,0 0 1 0 0,0 1-1 0 0,0 1 0 0 0,0-1 1 0 0,0 1-1 0 0,0 1 0 0 0,0 0 1 0 0,-10 3-1 0 0,14-3 3 0 0,1 0 0 0 0,-1 0 0 0 0,1 1 0 0 0,0-1 0 0 0,0 1 0 0 0,0 0 0 0 0,0 0 0 0 0,0 0 0 0 0,1 1 0 0 0,-1-1 0 0 0,1 1 0 0 0,0 0 0 0 0,0 0 0 0 0,1 0 1 0 0,-1 0-1 0 0,-3 8 0 0 0,2-2 12 0 0,1 0 1 0 0,0 0 0 0 0,1 0 0 0 0,0 1-1 0 0,0-1 1 0 0,1 1 0 0 0,1-1-1 0 0,-1 1 1 0 0,2-1 0 0 0,-1 0 0 0 0,2 1-1 0 0,-1-1 1 0 0,5 13 0 0 0,-1-3 20 0 0,2-1 0 0 0,0 0 1 0 0,1-1-1 0 0,1 1 0 0 0,23 32 1 0 0,-8-18 35 0 0,2-1 0 0 0,1-2 0 0 0,2 0 1 0 0,1-2-1 0 0,37 27 0 0 0,176 109-450 0 0,-199-136 7 0 0,40 21-1580 0 0,-27-21-5003 0 0,-46-24 2188 0 0,1-3-1566 0 0</inkml:trace>
</inkml:ink>
</file>

<file path=ppt/ink/ink3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56:01.4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0 106 10105 0 0,'0'0'2934'0'0,"18"-11"-1893"0"0,1-1-679 0 0,-3 2 52 0 0,0 0-1 0 0,0 1 1 0 0,1 1 0 0 0,32-11 0 0 0,-31 13-63 0 0,1 1-1 0 0,0 0 1 0 0,0 1 0 0 0,0 1-1 0 0,0 1 1 0 0,0 1 0 0 0,36 2-1 0 0,-52-1-330 0 0,0 1-1 0 0,0-1 1 0 0,0 1-1 0 0,1 0 1 0 0,-1 0-1 0 0,0 0 1 0 0,0 1-1 0 0,-1-1 1 0 0,1 1-1 0 0,0-1 1 0 0,0 1-1 0 0,-1 0 0 0 0,1 0 1 0 0,2 3-1 0 0,-3-3-5 0 0,0 0-1 0 0,-1 1 0 0 0,1-1 0 0 0,-1 0 0 0 0,0 1 0 0 0,0-1 0 0 0,0 1 0 0 0,0 0 0 0 0,0-1 1 0 0,0 1-1 0 0,-1 0 0 0 0,1-1 0 0 0,-1 1 0 0 0,0 0 0 0 0,0 0 0 0 0,0-1 0 0 0,0 4 0 0 0,-1 2 31 0 0,-1 0 0 0 0,0 0 0 0 0,0-1 0 0 0,0 1 0 0 0,-1-1 0 0 0,-6 13 0 0 0,-27 40 158 0 0,22-39-131 0 0,-12 19 59 0 0,-28 48 192 0 0,49-79-268 0 0,1 1 1 0 0,0-1 0 0 0,0 1 0 0 0,1 1-1 0 0,1-1 1 0 0,-1 0 0 0 0,0 16 0 0 0,3-23-27 0 0,0 0 0 0 0,-1-1 1 0 0,2 1-1 0 0,-1 0 0 0 0,0 0 1 0 0,1 0-1 0 0,-1 0 1 0 0,1 0-1 0 0,0 0 0 0 0,0-1 1 0 0,0 1-1 0 0,0 0 1 0 0,0-1-1 0 0,1 1 0 0 0,-1-1 1 0 0,1 1-1 0 0,0-1 0 0 0,2 3 1 0 0,-1-3-8 0 0,0 1 0 0 0,0-1 0 0 0,0 0 0 0 0,1 0 0 0 0,-1 0 0 0 0,1-1 0 0 0,-1 1 0 0 0,1-1 0 0 0,0 0 0 0 0,-1 0 0 0 0,1 0 0 0 0,0 0 0 0 0,5 0 0 0 0,20 1-77 0 0,0-2 0 0 0,0-1-1 0 0,0-1 1 0 0,0-1 0 0 0,0-2 0 0 0,-1-1 0 0 0,0-1-1 0 0,0-1 1 0 0,45-21 0 0 0,-65 26-241 0 0,-1-1 1 0 0,0 0-1 0 0,0 0 0 0 0,0-1 1 0 0,-1 1-1 0 0,0-1 0 0 0,0-1 0 0 0,9-9 1 0 0,-14 14 23 0 0,0-1 0 0 0,0 1 1 0 0,0 0-1 0 0,-1-1 0 0 0,1 1 0 0 0,0-1 1 0 0,-1 1-1 0 0,1-1 0 0 0,-1 1 0 0 0,1-1 1 0 0,-1-3-1 0 0,0-12-8254 0 0,-1 5 1779 0 0</inkml:trace>
</inkml:ink>
</file>

<file path=ppt/ink/ink3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56:01.8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60 10857 0 0,'0'0'4782'0'0,"17"-7"-3538"0"0,58-22-66 0 0,-66 25-928 0 0,1 1 0 0 0,0 1 0 0 0,0 0 0 0 0,19-2 0 0 0,-10 3-41 0 0,168-6 113 0 0,-165 7-440 0 0,-22-1 51 0 0,1 1 0 0 0,0 0 0 0 0,0 0 0 0 0,0 0-1 0 0,0 0 1 0 0,0 0 0 0 0,0 0 0 0 0,0 0 0 0 0,0 1-1 0 0,-1-1 1 0 0,1 0 0 0 0,0 0 0 0 0,0 1 0 0 0,0-1-1 0 0,0 1 1 0 0,-1-1 0 0 0,1 0 0 0 0,0 1 0 0 0,0-1-1 0 0,-1 1 1 0 0,1 0 0 0 0,0-1 0 0 0,-1 1-1 0 0,1 0 1 0 0,-1-1 0 0 0,2 3 0 0 0,-2-2-102 0 0,0 0 0 0 0,0 0-1 0 0,0 0 1 0 0,0 1 0 0 0,0-1 0 0 0,-1 0 0 0 0,1 0 0 0 0,0 0 0 0 0,-1 1-1 0 0,1-1 1 0 0,-1 0 0 0 0,1 0 0 0 0,-1 0 0 0 0,1 0 0 0 0,-1 0 0 0 0,0 0 0 0 0,1 0-1 0 0,-1 0 1 0 0,0 0 0 0 0,-2 1 0 0 0,-13 15-4580 0 0,-36 27 0 0 0,14-15 69 0 0</inkml:trace>
</inkml:ink>
</file>

<file path=ppt/ink/ink3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56:02.1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1 151 5004 0 0,'0'0'11752'0'0,"3"12"-10705"0"0,-1-3-847 0 0,1-1 0 0 0,0 1 0 0 0,7 14 0 0 0,-9-22-170 0 0,0 0 1 0 0,0 0-1 0 0,0 0 0 0 0,0 0 1 0 0,0 0-1 0 0,0 0 0 0 0,0 0 1 0 0,0 0-1 0 0,1 0 0 0 0,-1-1 1 0 0,0 1-1 0 0,1 0 0 0 0,-1-1 1 0 0,0 1-1 0 0,1-1 0 0 0,-1 0 1 0 0,3 1-1 0 0,25-1 318 0 0,-17 0-225 0 0,16-1-59 0 0,-1-1 0 0 0,1-1 1 0 0,-1-2-1 0 0,0 0 0 0 0,0-2 0 0 0,0-1 1 0 0,41-19-1 0 0,-61 24-192 0 0,0 0 1 0 0,0-1 0 0 0,-1 0-1 0 0,1-1 1 0 0,-1 1 0 0 0,11-12-1 0 0,-14 13-179 0 0,-1-1 0 0 0,1 1-1 0 0,-1-1 1 0 0,0 0 0 0 0,0 1-1 0 0,0-1 1 0 0,0 0 0 0 0,0 0-1 0 0,-1-1 1 0 0,0 1-1 0 0,0 0 1 0 0,0 0 0 0 0,0-8-1 0 0,-1-26-7182 0 0,-2 9 913 0 0</inkml:trace>
</inkml:ink>
</file>

<file path=ppt/ink/ink3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56:02.3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 0 9549 0 0,'0'0'8269'0'0,"-1"15"-7565"0"0,-4 97 79 0 0,4-94-691 0 0,2 0 0 0 0,0-1 0 0 0,1 1 0 0 0,0-1 0 0 0,7 24 0 0 0,-7-35-75 0 0,0 0-1 0 0,0 0 1 0 0,1 0 0 0 0,0 0 0 0 0,0-1 0 0 0,0 0-1 0 0,0 1 1 0 0,1-1 0 0 0,0 0 0 0 0,0-1 0 0 0,0 1-1 0 0,1-1 1 0 0,0 0 0 0 0,-1 0 0 0 0,2 0-1 0 0,-1-1 1 0 0,0 1 0 0 0,11 3 0 0 0,-12-5 1 0 0,0 0 0 0 0,1-1 0 0 0,0 1 0 0 0,-1-1 0 0 0,1-1 0 0 0,0 1 0 0 0,-1-1 0 0 0,1 1 0 0 0,0-1 0 0 0,0-1 0 0 0,-1 1 0 0 0,1-1 0 0 0,0 0 0 0 0,4-1 0 0 0,-2 0-2 0 0,-1-1 1 0 0,0 0 0 0 0,0 0 0 0 0,0 0-1 0 0,0-1 1 0 0,0 0 0 0 0,-1 0-1 0 0,9-9 1 0 0,3-5 7 0 0,-2-1 0 0 0,0-1 0 0 0,-1-1 0 0 0,14-27-1 0 0,-24 42-18 0 0,3-7 5 0 0,-4 7 28 0 0,0 0 0 0 0,1 0 1 0 0,0 0-1 0 0,0 0 1 0 0,0 1-1 0 0,9-9 1 0 0,-13 14-32 0 0,0 0 1 0 0,1-1 0 0 0,-1 1 0 0 0,0 0 0 0 0,1 0 0 0 0,-1 0 0 0 0,0-1 0 0 0,1 1-1 0 0,-1 0 1 0 0,0 0 0 0 0,1 0 0 0 0,-1 0 0 0 0,0 0 0 0 0,1 0 0 0 0,-1 0 0 0 0,1 0 0 0 0,-1 0-1 0 0,0 0 1 0 0,1 0 0 0 0,-1 0 0 0 0,0 0 0 0 0,1 0 0 0 0,-1 0 0 0 0,0 0 0 0 0,1 0-1 0 0,-1 0 1 0 0,0 1 0 0 0,1-1 0 0 0,-1 0 0 0 0,0 0 0 0 0,1 0 0 0 0,-1 1 0 0 0,0-1-1 0 0,1 0 1 0 0,-1 0 0 0 0,0 1 0 0 0,0-1 0 0 0,1 0 0 0 0,-1 0 0 0 0,0 1 0 0 0,8 16 47 0 0,-5-12-13 0 0,12 30-53 0 0,-1 0 0 0 0,-2 1 1 0 0,15 72-1 0 0,-10 41-3621 0 0,-16-141 2769 0 0,1 21-1900 0 0,-2-28 2254 0 0,1 1 1 0 0,-1-1-1 0 0,0 0 1 0 0,1 0-1 0 0,-1 0 1 0 0,1 0 0 0 0,-1 0-1 0 0,1 0 1 0 0,0 0-1 0 0,-1 0 1 0 0,3 2-1 0 0,6 0-5875 0 0</inkml:trace>
</inkml:ink>
</file>

<file path=ppt/ink/ink3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56:02.7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1 245 9981 0 0,'0'0'9147'0'0,"17"13"-8855"0"0,56 45-112 0 0,-56-46-151 0 0,0-1 0 0 0,0-1-1 0 0,1 0 1 0 0,0-1 0 0 0,0-1 0 0 0,1-1 0 0 0,0-1 0 0 0,0 0 0 0 0,1-2-1 0 0,0 0 1 0 0,0-1 0 0 0,0-1 0 0 0,24 0 0 0 0,-36-2-1 0 0,1 0 0 0 0,0-1-1 0 0,0 1 1 0 0,-1-2 0 0 0,1 1 0 0 0,0-1 0 0 0,13-5 0 0 0,-19 5-18 0 0,1 1 1 0 0,-1-1 0 0 0,-1 1-1 0 0,1-1 1 0 0,0 0-1 0 0,0 0 1 0 0,-1 0-1 0 0,1 0 1 0 0,-1-1 0 0 0,0 1-1 0 0,1-1 1 0 0,-1 1-1 0 0,0-1 1 0 0,-1 0-1 0 0,1 0 1 0 0,0 0 0 0 0,-1 0-1 0 0,0 0 1 0 0,0 0-1 0 0,0 0 1 0 0,0-1-1 0 0,0 1 1 0 0,0-4 0 0 0,0 0-13 0 0,-1-1 1 0 0,0 1-1 0 0,-1-1 1 0 0,0 1-1 0 0,0 0 1 0 0,0-1-1 0 0,-1 1 1 0 0,0 0-1 0 0,0 0 1 0 0,-1 0-1 0 0,0 0 1 0 0,0 1-1 0 0,-1-1 1 0 0,0 1-1 0 0,-5-8 1 0 0,-9-8-116 0 0,0 1 0 0 0,-36-32 0 0 0,40 40-4 0 0,-80-85-3439 0 0,88 93 1533 0 0</inkml:trace>
</inkml:ink>
</file>

<file path=ppt/ink/ink3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56:03.0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1 178 7233 0 0,'0'0'3623'0'0,"16"0"-1981"0"0,5 1-1066 0 0,5 1 563 0 0,46-5-1 0 0,80-17 907 0 0,-71 9-1971 0 0,23-7-461 0 0,-86 14-1258 0 0,-1-1 0 0 0,0-1 1 0 0,31-14-1 0 0,-45 19 883 0 0,6-6-4207 0 0,-5-2 440 0 0</inkml:trace>
  <inkml:trace contextRef="#ctx0" brushRef="#br0" timeOffset="1">593 1 6341 0 0,'0'0'12356'0'0,"-2"14"-11704"0"0,0 0-489 0 0,-1 7 100 0 0,1 0 0 0 0,1 31 0 0 0,11 51 136 0 0,0 17-756 0 0,-10-104 14 0 0,-1-1-1 0 0,0 1 0 0 0,-1-1 1 0 0,-1 0-1 0 0,-7 27 1 0 0,-7 1-1654 0 0,8-19-849 0 0,1-1-3436 0 0</inkml:trace>
</inkml:ink>
</file>

<file path=ppt/ink/ink3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56:03.5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8917 0 0,'0'0'10776'0'0,"16"7"-10583"0"0,-5-2-156 0 0,-2-2-12 0 0,-1 1-1 0 0,0 0 1 0 0,0 0-1 0 0,0 1 1 0 0,0 0-1 0 0,0 0 1 0 0,-1 0-1 0 0,0 1 1 0 0,0 1-1 0 0,-1-1 1 0 0,10 13-1 0 0,13 24 35 0 0,32 64 0 0 0,-47-80-96 0 0,-2 1-1 0 0,-2 0 1 0 0,14 53-1 0 0,-22-73-70 0 0,-1 0-1 0 0,0-1 0 0 0,0 1 1 0 0,0 0-1 0 0,-1 0 0 0 0,-1 0 1 0 0,1-1-1 0 0,-4 15 0 0 0,3-19-30 0 0,0 0 0 0 0,0 0 0 0 0,0 1 0 0 0,-1-1 0 0 0,1 0 0 0 0,-1 0 0 0 0,0-1 0 0 0,0 1-1 0 0,0 0 1 0 0,0-1 0 0 0,-1 1 0 0 0,1-1 0 0 0,-1 0 0 0 0,0 0 0 0 0,1 0 0 0 0,-1 0 0 0 0,0 0 0 0 0,0 0 0 0 0,0-1-1 0 0,0 1 1 0 0,0-1 0 0 0,-4 1 0 0 0,3-1-528 0 0,-1 1 0 0 0,1-1 0 0 0,-1-1 0 0 0,1 1 0 0 0,-1-1 0 0 0,1 1-1 0 0,-1-1 1 0 0,1 0 0 0 0,-1-1 0 0 0,-4 0 0 0 0,-21-9-6075 0 0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40:27.2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0 180 1316 0 0,'0'0'14919'0'0,"11"-12"-13774"0"0,34-40-277 0 0,-40 46-722 0 0,1 1-1 0 0,0-1 1 0 0,0 1 0 0 0,1 1 0 0 0,0-1 0 0 0,-1 1 0 0 0,1 0 0 0 0,10-3-1 0 0,1-2 32 0 0,2-1 7 0 0,1 1 0 0 0,0 1 0 0 0,0 1 0 0 0,36-7 0 0 0,-24 9 240 0 0,1 1-1 0 0,46 1 1 0 0,-48 3-85 0 0,-1 1-1 0 0,52 10 1 0 0,-69-8-269 0 0,0 0 1 0 0,0 2 0 0 0,0 0 0 0 0,0 0-1 0 0,-1 1 1 0 0,0 1 0 0 0,0 0-1 0 0,11 9 1 0 0,-11-6-148 0 0,0 0 1 0 0,-1 1-1 0 0,0 0 0 0 0,-1 1 0 0 0,0 0 0 0 0,-1 1 1 0 0,0 0-1 0 0,-1 0 0 0 0,12 25 0 0 0,-20-36-49 0 0,-1-1 0 0 0,1 0 0 0 0,-1 0 0 0 0,1 0 0 0 0,-1 1 0 0 0,0-1 0 0 0,0 0-1 0 0,1 0 1 0 0,-1 1 0 0 0,0-1 0 0 0,0 0 0 0 0,0 0 0 0 0,0 1 0 0 0,-1-1 0 0 0,1 0 0 0 0,0 0 0 0 0,-1 1 0 0 0,1-1 0 0 0,0 0 0 0 0,-1 0 0 0 0,1 0-1 0 0,-1 1 1 0 0,0-1 0 0 0,1 0 0 0 0,-2 1 0 0 0,0 0-560 0 0,0-1 1 0 0,0 1-1 0 0,0-1 0 0 0,0 0 1 0 0,0 0-1 0 0,0 1 0 0 0,0-1 1 0 0,0-1-1 0 0,0 1 0 0 0,-1 0 1 0 0,1 0-1 0 0,0-1 0 0 0,-1 0 1 0 0,-3 1-1 0 0,-26 0-8415 0 0</inkml:trace>
</inkml:ink>
</file>

<file path=ppt/ink/ink3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56:03.7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0 243 11057 0 0,'0'0'2531'0'0,"15"-13"-1463"0"0,49-45-72 0 0,-55 51-828 0 0,0 0-1 0 0,0 0 0 0 0,1 1 1 0 0,0 1-1 0 0,0 0 1 0 0,0 0-1 0 0,0 1 0 0 0,1 0 1 0 0,11-3-1 0 0,-5 2-73 0 0,22-5-702 0 0,1 2-1 0 0,0 1 1 0 0,0 2 0 0 0,76 1 0 0 0,-109 4 73 0 0,0 1-1 0 0,-1 0 1 0 0,1 0-1 0 0,0 1 1 0 0,0 0-1 0 0,-1 0 0 0 0,1 1 1 0 0,-1 0-1 0 0,0 0 1 0 0,0 1-1 0 0,8 4 1 0 0,-13-7 684 0 0,-1 0 0 0 0,1 1 0 0 0,0-1 0 0 0,-1 0 0 0 0,1 0 0 0 0,0 0 0 0 0,-1 1 1 0 0,0-1-1 0 0,1 0 0 0 0,-1 1 0 0 0,0-1 0 0 0,0 0 0 0 0,1 1 0 0 0,-1-1 0 0 0,0 0 0 0 0,0 1 1 0 0,-1-1-1 0 0,1 3 0 0 0,-6 25 1702 0 0,6-29-1830 0 0,-8 30 1495 0 0,1 0-1 0 0,-5 56 0 0 0,12-77-1423 0 0,0 0 1 0 0,0 0-1 0 0,0 0 0 0 0,1 0 1 0 0,1 0-1 0 0,0 0 1 0 0,0 0-1 0 0,1-1 0 0 0,-1 1 1 0 0,2-1-1 0 0,0 1 1 0 0,0-1-1 0 0,0 0 0 0 0,7 8 1 0 0,-4-7-23 0 0,0-1 0 0 0,0 0 0 0 0,1-1 0 0 0,1 0 0 0 0,-1 0 1 0 0,1-1-1 0 0,0 0 0 0 0,0 0 0 0 0,1-1 0 0 0,0 0 0 0 0,-1-1 0 0 0,2 0 1 0 0,-1-1-1 0 0,0 0 0 0 0,1 0 0 0 0,0-1 0 0 0,-1-1 0 0 0,1 0 0 0 0,0 0 1 0 0,0-1-1 0 0,0 0 0 0 0,15-3 0 0 0,-14 2-14 0 0,0-2 1 0 0,0 1-1 0 0,-1-2 0 0 0,1 1 0 0 0,-1-2 1 0 0,1 1-1 0 0,-1-2 0 0 0,-1 1 1 0 0,1-2-1 0 0,-1 1 0 0 0,0-1 0 0 0,-1-1 1 0 0,1 0-1 0 0,-1 0 0 0 0,-1-1 1 0 0,0 0-1 0 0,0 0 0 0 0,-1-1 0 0 0,12-19 1 0 0,-12 15-52 0 0,-1 0 0 0 0,-1 0 0 0 0,0-1 0 0 0,-1 0 1 0 0,-1 0-1 0 0,0 0 0 0 0,-1 0 0 0 0,0 0 1 0 0,-1 0-1 0 0,-2-24 0 0 0,0 30-69 0 0,0 0-1 0 0,0-1 1 0 0,-1 1 0 0 0,0 0-1 0 0,0 0 1 0 0,-1 1-1 0 0,-1-1 1 0 0,1 0 0 0 0,-1 1-1 0 0,-1 0 1 0 0,0 0 0 0 0,0 0-1 0 0,0 1 1 0 0,-1 0 0 0 0,0 0-1 0 0,0 0 1 0 0,-1 0 0 0 0,-11-7-1 0 0,9 8-161 0 0,-1 0 0 0 0,0 1-1 0 0,-1 0 1 0 0,0 0 0 0 0,1 1-1 0 0,-1 1 1 0 0,-1 0 0 0 0,1 0-1 0 0,-13-1 1 0 0,-8 2-2382 0 0,-1 0 0 0 0,-38 4 0 0 0,-8 4-3812 0 0</inkml:trace>
</inkml:ink>
</file>

<file path=ppt/ink/ink3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56:04.1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0 151 6445 0 0,'0'0'12301'0'0,"16"4"-11263"0"0,6 0-841 0 0,1-1 1 0 0,0-1 0 0 0,0-1-1 0 0,-1-1 1 0 0,25-3-1 0 0,882-92 743 0 0,-825 88-1043 0 0,506-50-3519 0 0,-594 55 2282 0 0,-27 15-7050 0 0,-18 2 3728 0 0</inkml:trace>
  <inkml:trace contextRef="#ctx0" brushRef="#br0" timeOffset="1">1214 460 10245 0 0,'0'0'3426'0'0,"16"-2"-2428"0"0,103-12 1154 0 0,-89 10-1530 0 0,0 1 0 0 0,1 2 0 0 0,35 3-1 0 0,-63-2-603 0 0,0 1 0 0 0,1-1-1 0 0,-1 1 1 0 0,0 0-1 0 0,0 0 1 0 0,0 0-1 0 0,0 1 1 0 0,0-1-1 0 0,4 3 1 0 0,-6-3-22 0 0,0 0 1 0 0,0-1-1 0 0,0 1 1 0 0,-1 0 0 0 0,1 0-1 0 0,0 0 1 0 0,0-1-1 0 0,-1 1 1 0 0,1 0-1 0 0,0 0 1 0 0,-1 0-1 0 0,1 0 1 0 0,-1 0-1 0 0,0 0 1 0 0,1 0-1 0 0,-1 0 1 0 0,0 1-1 0 0,0-1 1 0 0,1 0-1 0 0,-1 0 1 0 0,0 0-1 0 0,0 0 1 0 0,0 0-1 0 0,0 0 1 0 0,0 0-1 0 0,-1 1 1 0 0,1-1-1 0 0,0 0 1 0 0,0 0-1 0 0,-2 2 1 0 0,-2 4 11 0 0,0 0 1 0 0,0 0-1 0 0,-1-1 0 0 0,0 1 1 0 0,-1-1-1 0 0,1 0 1 0 0,-1-1-1 0 0,-12 10 1 0 0,0 0 1 0 0,-49 42 79 0 0,-26 25 21 0 0,77-65-100 0 0,0 0 0 0 0,0 1 0 0 0,-14 22 0 0 0,27-35 1 0 0,0-1 1 0 0,1 1-1 0 0,-1 0 0 0 0,1 0 0 0 0,0 0 1 0 0,0 1-1 0 0,1-1 0 0 0,-2 9 0 0 0,2-12 12 0 0,1 0-1 0 0,0 1 1 0 0,0-1-1 0 0,0 0 1 0 0,1 1-1 0 0,-1-1 1 0 0,0 0 0 0 0,1 0-1 0 0,-1 0 1 0 0,1 1-1 0 0,0-1 1 0 0,0 0-1 0 0,0 0 1 0 0,0 0-1 0 0,0 0 1 0 0,0 0-1 0 0,0 0 1 0 0,1-1-1 0 0,-1 1 1 0 0,1 0-1 0 0,-1-1 1 0 0,3 3 0 0 0,3 1 60 0 0,1-1 1 0 0,-1 0-1 0 0,1 0 1 0 0,0 0 0 0 0,0-1-1 0 0,0 0 1 0 0,0-1-1 0 0,0 0 1 0 0,0 0-1 0 0,12 1 1 0 0,13 0 29 0 0,44-3 1 0 0,-46 0-89 0 0,79 0-113 0 0,142-20 1 0 0,-247 20 29 0 0,6-2-62 0 0,-1 0 0 0 0,1 0 0 0 0,12-5-1 0 0,-21 7 19 0 0,0-1-1 0 0,-1 0 0 0 0,1 1 1 0 0,0-1-1 0 0,0 0 0 0 0,-1 0 1 0 0,1 0-1 0 0,0 0 0 0 0,-1 0 1 0 0,1-1-1 0 0,-1 1 0 0 0,0 0 1 0 0,1-1-1 0 0,-1 1 0 0 0,0-1 1 0 0,0 1-1 0 0,0-1 0 0 0,0 0 1 0 0,0 0-1 0 0,0 1 0 0 0,0-1 1 0 0,-1 0-1 0 0,1 0 0 0 0,0-3 1 0 0,-1 3-150 0 0,0 1 0 0 0,-1-1 1 0 0,1 1-1 0 0,0-1 1 0 0,-1 1-1 0 0,1-1 0 0 0,-1 1 1 0 0,1-1-1 0 0,-1 1 0 0 0,0 0 1 0 0,0 0-1 0 0,0-1 1 0 0,0 1-1 0 0,0 0 0 0 0,0 0 1 0 0,0 0-1 0 0,0 0 0 0 0,0 0 1 0 0,0 0-1 0 0,0 0 0 0 0,-1 0 1 0 0,1 1-1 0 0,0-1 1 0 0,-1 0-1 0 0,1 1 0 0 0,-3-2 1 0 0,-1 0-843 0 0,-12-8-3497 0 0</inkml:trace>
</inkml:ink>
</file>

<file path=ppt/ink/ink3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56:06.9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6521 0 0,'0'0'9374'0'0,"3"12"-8220"0"0,-1-7-1035 0 0,20 86 1459 0 0,-13-37-927 0 0,-4-20-381 0 0,1 0 1 0 0,1-1 0 0 0,16 43-1 0 0,-20-68-254 0 0,1 0 1 0 0,0 0-1 0 0,0 0 0 0 0,0 0 0 0 0,1-1 0 0 0,0 0 0 0 0,1 0 0 0 0,-1 0 0 0 0,1 0 0 0 0,1-1 0 0 0,-1 0 0 0 0,1-1 0 0 0,0 1 0 0 0,0-1 0 0 0,1-1 0 0 0,0 1 0 0 0,14 5 0 0 0,-14-7-68 0 0,0-1 0 0 0,1 0 1 0 0,-1-1-1 0 0,0 0 0 0 0,1 0 1 0 0,-1-1-1 0 0,1 0 0 0 0,-1 0 1 0 0,1-1-1 0 0,-1 0 0 0 0,0-1 0 0 0,0 1 1 0 0,1-2-1 0 0,-1 1 0 0 0,0-1 1 0 0,-1 0-1 0 0,1-1 0 0 0,10-6 0 0 0,3-3-91 0 0,-2-1-1 0 0,1-1 0 0 0,-2-1 0 0 0,0 0 0 0 0,19-23 0 0 0,18-30 82 0 0,11-11 552 0 0,-52 68 19 0 0,-14 12-498 0 0,0 0 0 0 0,1 0 0 0 0,-1 0 0 0 0,0 0-1 0 0,1-1 1 0 0,-1 1 0 0 0,0 0 0 0 0,1 0-1 0 0,-1 0 1 0 0,0 0 0 0 0,1 0 0 0 0,-1 0-1 0 0,0 0 1 0 0,1 0 0 0 0,-1 0 0 0 0,0 0-1 0 0,1 0 1 0 0,-1 0 0 0 0,0 0 0 0 0,1 1-1 0 0,-1-1 1 0 0,0 0 0 0 0,1 0 0 0 0,-1 0-1 0 0,0 0 1 0 0,0 1 0 0 0,1-1 0 0 0,-1 0 0 0 0,0 0-1 0 0,0 0 1 0 0,1 1 0 0 0,-1-1 0 0 0,0 0-1 0 0,0 0 1 0 0,1 1 0 0 0,-1-1 0 0 0,0 0-1 0 0,0 1 1 0 0,0-1 0 0 0,0 0 0 0 0,0 1-1 0 0,0-1 1 0 0,1 0 0 0 0,-1 1 0 0 0,0-1-1 0 0,0 1 1 0 0,2 11 107 0 0,0 1 0 0 0,-1-1 1 0 0,0 1-1 0 0,0-1 0 0 0,-3 14 0 0 0,1-14-191 0 0,1 0 0 0 0,0 0 0 0 0,1 0 0 0 0,0-1 0 0 0,1 1 0 0 0,4 17 0 0 0,1-10-918 0 0,18 36 0 0 0,-21-48-640 0 0,1 1 0 0 0,0-1-1 0 0,11 13 1 0 0,-2-9-3588 0 0</inkml:trace>
</inkml:ink>
</file>

<file path=ppt/ink/ink3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56:07.2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9805 0 0,'0'0'8513'0'0,"17"0"-7661"0"0,58 0-213 0 0,-70 1-589 0 0,1-1-1 0 0,-1 1 1 0 0,0 0-1 0 0,0 0 1 0 0,1 1-1 0 0,-1-1 1 0 0,0 1 0 0 0,0 0-1 0 0,0 1 1 0 0,7 4-1 0 0,-1-1-8 0 0,-2-1-38 0 0,1 1-1 0 0,-1 0 0 0 0,0 1 0 0 0,0 0 1 0 0,-1 0-1 0 0,13 15 0 0 0,-17-17-123 0 0,-1-1-1 0 0,1 1 1 0 0,-1 0-1 0 0,-1 0 1 0 0,1 0-1 0 0,0 0 1 0 0,-1 0-1 0 0,0 0 1 0 0,-1 1-1 0 0,1-1 1 0 0,-1 1-1 0 0,0 0 0 0 0,0-1 1 0 0,0 11-1 0 0,-2-13-135 0 0,1 0-1 0 0,-1 0 1 0 0,1-1-1 0 0,-1 1 1 0 0,0 0-1 0 0,0 0 1 0 0,0-1-1 0 0,0 1 1 0 0,-1-1-1 0 0,1 1 1 0 0,-1-1-1 0 0,0 1 1 0 0,1-1-1 0 0,-1 0 1 0 0,0 0-1 0 0,-3 3 1 0 0,2-3-382 0 0,0 0 0 0 0,1 0 1 0 0,-1 0-1 0 0,0 0 1 0 0,0-1-1 0 0,0 1 1 0 0,0-1-1 0 0,0 0 1 0 0,-4 1-1 0 0,-24 0-5074 0 0</inkml:trace>
</inkml:ink>
</file>

<file path=ppt/ink/ink3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56:07.4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1 558 6281 0 0,'5'-12'2730'0'0,"-1"1"-2143"0"0,0-1-83 0 0,0 1 0 0 0,1 0 1 0 0,0 0-1 0 0,1 0 0 0 0,12-15 1 0 0,2 1 430 0 0,2 1 1 0 0,0 2-1 0 0,2 0 0 0 0,0 1 1 0 0,46-29-1 0 0,144-69 412 0 0,-88 53-1294 0 0,-120 62-79 0 0,9-3-420 0 0,-1-1 0 0 0,-1-1 1 0 0,1 0-1 0 0,22-21 0 0 0,-35 29 285 0 0,0 0 0 0 0,0 0-1 0 0,-1 0 1 0 0,1 0 0 0 0,0 0 0 0 0,-1 0 0 0 0,1-1-1 0 0,-1 1 1 0 0,1 0 0 0 0,-1 0 0 0 0,1-1 0 0 0,-3-10-5456 0 0,-4 1 163 0 0</inkml:trace>
</inkml:ink>
</file>

<file path=ppt/ink/ink3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54:55.0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86 8 5549 0 0,'0'0'7730'0'0,"2"-1"-7346"0"0,4-4-72 0 0,-5 4 416 0 0,-1 15-26 0 0,-7 8-254 0 0,-9 28 99 0 0,-15 77-1 0 0,19-52-564 0 0,0-14-756 0 0,-5 121 1 0 0,17-178 483 0 0,0 0 0 0 0,1 0 0 0 0,-1 0 0 0 0,1 0 0 0 0,-1 0 0 0 0,1 0 1 0 0,0 0-1 0 0,3 5 0 0 0,-3-8 81 0 0,-1 0-1 0 0,1 0 1 0 0,-1 0 0 0 0,1 0 0 0 0,0 0 0 0 0,0 0 0 0 0,-1-1 0 0 0,1 1 0 0 0,0 0-1 0 0,0-1 1 0 0,0 1 0 0 0,0 0 0 0 0,0-1 0 0 0,0 1 0 0 0,0-1 0 0 0,0 1-1 0 0,0-1 1 0 0,0 0 0 0 0,0 1 0 0 0,0-1 0 0 0,0 0 0 0 0,1 0 0 0 0,-1 0 0 0 0,0 0-1 0 0,0 0 1 0 0,0 0 0 0 0,0 0 0 0 0,0 0 0 0 0,0 0 0 0 0,0 0 0 0 0,1-1-1 0 0,-1 1 1 0 0,0 0 0 0 0,0-1 0 0 0,0 1 0 0 0,1-2 0 0 0,15-8-3813 0 0</inkml:trace>
</inkml:ink>
</file>

<file path=ppt/ink/ink3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54:55.4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0 148 208 0 0,'0'0'12793'0'0,"3"6"-12393"0"0,16 41 226 0 0,-13-28-330 0 0,1 0-1 0 0,1-1 1 0 0,18 31-1 0 0,-19-40-240 0 0,0 0 0 0 0,1-1-1 0 0,0 0 1 0 0,1 0 0 0 0,-1 0-1 0 0,1-1 1 0 0,1-1-1 0 0,-1 0 1 0 0,1 0 0 0 0,0 0-1 0 0,0-2 1 0 0,1 1 0 0 0,0-1-1 0 0,0-1 1 0 0,12 3-1 0 0,-13-4 34 0 0,-1 0-1 0 0,1-1 1 0 0,-1-1-1 0 0,1 1 0 0 0,0-2 1 0 0,-1 1-1 0 0,1-1 0 0 0,-1-1 1 0 0,1 0-1 0 0,-1 0 1 0 0,0 0-1 0 0,0-2 0 0 0,0 1 1 0 0,0-1-1 0 0,0 0 1 0 0,-1-1-1 0 0,1 0 0 0 0,9-8 1 0 0,-12 8 5 0 0,-1 1 1 0 0,0-1 0 0 0,0-1-1 0 0,-1 1 1 0 0,1-1 0 0 0,-1 0 0 0 0,-1 0-1 0 0,1 0 1 0 0,-1 0 0 0 0,0 0-1 0 0,0-1 1 0 0,3-13 0 0 0,-4 11-8 0 0,0 0 0 0 0,-1 0 0 0 0,-1-1 0 0 0,1 1 0 0 0,-1 0 0 0 0,-1-1 0 0 0,0 1 0 0 0,0 0 0 0 0,-4-12 0 0 0,3 11-64 0 0,-1 0 0 0 0,-1 1 1 0 0,0-1-1 0 0,0 1 0 0 0,0 0 0 0 0,-1 0 0 0 0,-1 1 0 0 0,0-1 0 0 0,0 1 0 0 0,0 0 1 0 0,-1 1-1 0 0,0 0 0 0 0,-1 0 0 0 0,1 0 0 0 0,-1 1 0 0 0,-1 0 0 0 0,1 0 0 0 0,-18-8 1 0 0,16 11-117 0 0,0 0 1 0 0,0 0 0 0 0,-1 1 0 0 0,1 0 0 0 0,0 1 0 0 0,-1 0-1 0 0,1 1 1 0 0,-1 0 0 0 0,-11 1 0 0 0,18 0-99 0 0,0 0 0 0 0,-1 0-1 0 0,1 0 1 0 0,0 0 0 0 0,0 1 0 0 0,0 0 0 0 0,0-1-1 0 0,0 2 1 0 0,0-1 0 0 0,-6 4 0 0 0,8-4-77 0 0,0 1 0 0 0,0-1 1 0 0,0 0-1 0 0,0 1 0 0 0,0-1 0 0 0,1 1 1 0 0,-1-1-1 0 0,1 1 0 0 0,-1 0 1 0 0,1 0-1 0 0,0-1 0 0 0,0 1 0 0 0,0 0 1 0 0,1 0-1 0 0,-1 0 0 0 0,0 6 0 0 0,1-6-40 0 0,-1 2-597 0 0,1-1 1 0 0,0 1 0 0 0,0 0-1 0 0,0 0 1 0 0,2 6 0 0 0,6 8-4314 0 0</inkml:trace>
</inkml:ink>
</file>

<file path=ppt/ink/ink3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54:56.0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1 132 3008 0 0,'0'0'10197'0'0,"4"-12"-9707"0"0,15-37-99 0 0,-18 47-368 0 0,-1 0 1 0 0,1 0 0 0 0,0 1-1 0 0,1-1 1 0 0,-1 0-1 0 0,0 1 1 0 0,0-1-1 0 0,1 1 1 0 0,-1-1-1 0 0,1 1 1 0 0,-1 0-1 0 0,1 0 1 0 0,0 0-1 0 0,-1 0 1 0 0,1 0-1 0 0,0 0 1 0 0,0 0-1 0 0,0 0 1 0 0,3 0-1 0 0,3-2 64 0 0,13-5 39 0 0,0 0 0 0 0,1 2 0 0 0,0 0-1 0 0,0 2 1 0 0,0 0 0 0 0,1 2 0 0 0,25-1-1 0 0,-45 3-126 0 0,0 0 0 0 0,0 0 0 0 0,-1 1 0 0 0,1-1 0 0 0,0 1 0 0 0,0-1 0 0 0,0 1 0 0 0,0 0 0 0 0,3 2 0 0 0,-4-2-4 0 0,-1-1 0 0 0,0 1 0 0 0,0 0 0 0 0,0 0 0 0 0,1 0 1 0 0,-1 1-1 0 0,0-1 0 0 0,-1 0 0 0 0,1 0 0 0 0,0 0 0 0 0,0 1 0 0 0,0-1 1 0 0,-1 0-1 0 0,1 1 0 0 0,0-1 0 0 0,-1 1 0 0 0,0-1 0 0 0,1 1 0 0 0,-1-1 1 0 0,0 3-1 0 0,1 2 20 0 0,-1 0 1 0 0,0-1-1 0 0,-1 1 1 0 0,0 0-1 0 0,0 0 1 0 0,0 0-1 0 0,0 0 1 0 0,-1-1 0 0 0,0 1-1 0 0,0-1 1 0 0,-1 1-1 0 0,-4 7 1 0 0,-6 8 163 0 0,-26 32 0 0 0,27-38-103 0 0,-38 45 258 0 0,25-32 301 0 0,-28 44-1 0 0,50-68-547 0 0,1-1 0 0 0,0 1 0 0 0,0 0 0 0 0,0 0 0 0 0,1 0 0 0 0,-2 7 0 0 0,2-10-64 0 0,1 0 0 0 0,0 0-1 0 0,0 0 1 0 0,0 0-1 0 0,0 0 1 0 0,0 0-1 0 0,0 0 1 0 0,0-1 0 0 0,0 1-1 0 0,0 0 1 0 0,1 0-1 0 0,-1 0 1 0 0,0 0-1 0 0,1 0 1 0 0,-1 0 0 0 0,0-1-1 0 0,1 1 1 0 0,-1 0-1 0 0,1 0 1 0 0,-1-1-1 0 0,1 1 1 0 0,0 0 0 0 0,-1-1-1 0 0,1 1 1 0 0,0 0-1 0 0,-1-1 1 0 0,1 1-1 0 0,0-1 1 0 0,0 1 0 0 0,-1-1-1 0 0,1 1 1 0 0,0-1-1 0 0,0 0 1 0 0,0 1-1 0 0,0-1 1 0 0,-1 0 0 0 0,3 0-1 0 0,11 3-20 0 0,0-2 0 0 0,0 1 0 0 0,0-2 0 0 0,0 0-1 0 0,0-1 1 0 0,0 0 0 0 0,0-1 0 0 0,0 0 0 0 0,0-2 0 0 0,0 1 0 0 0,-1-2 0 0 0,0 0-1 0 0,1 0 1 0 0,17-11 0 0 0,35-26-3933 0 0,-15 9-2489 0 0,-21 15 1296 0 0</inkml:trace>
</inkml:ink>
</file>

<file path=ppt/ink/ink3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54:56.1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1 1 7957 0 0</inkml:trace>
</inkml:ink>
</file>

<file path=ppt/ink/ink3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54:57.4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160 128 5593 0 0,'0'0'5991'0'0,"-14"-6"-5000"0"0,-43-18-159 0 0,56 23-799 0 0,0 0 1 0 0,-1 1-1 0 0,1-1 1 0 0,0 1-1 0 0,-1 0 1 0 0,1 0-1 0 0,0-1 1 0 0,-1 1-1 0 0,1 0 1 0 0,0 0-1 0 0,-1 0 1 0 0,1 0 0 0 0,0 0-1 0 0,-1 1 1 0 0,1-1-1 0 0,0 0 1 0 0,-1 1-1 0 0,1-1 1 0 0,0 1-1 0 0,-1-1 1 0 0,1 1-1 0 0,0-1 1 0 0,0 1-1 0 0,0 0 1 0 0,0 0-1 0 0,0 0 1 0 0,0-1 0 0 0,0 1-1 0 0,0 0 1 0 0,0 0-1 0 0,0 1 1 0 0,-1 0-1 0 0,-1 2 68 0 0,-2 3 40 0 0,0 0 0 0 0,1 0 0 0 0,0 0 0 0 0,0 1 0 0 0,0 0 0 0 0,1-1-1 0 0,0 2 1 0 0,1-1 0 0 0,-3 12 0 0 0,3-6 60 0 0,0 1-1 0 0,1-1 1 0 0,1 1-1 0 0,1 24 1 0 0,0-32-147 0 0,0 1 0 0 0,1-1 0 0 0,0 0 1 0 0,0 1-1 0 0,1-1 0 0 0,0 0 1 0 0,0-1-1 0 0,0 1 0 0 0,1 0 1 0 0,0-1-1 0 0,0 0 0 0 0,1 0 0 0 0,-1 0 1 0 0,1 0-1 0 0,1-1 0 0 0,11 9 1 0 0,-9-7-5 0 0,1-1 1 0 0,1-1-1 0 0,-1 0 1 0 0,1 0-1 0 0,0-1 1 0 0,0 0-1 0 0,0-1 1 0 0,1 0-1 0 0,-1 0 1 0 0,1-1-1 0 0,12 0 1 0 0,-9-1 26 0 0,0 0 0 0 0,0-1 0 0 0,0-1 0 0 0,1 0 0 0 0,-2-1 0 0 0,1-1 0 0 0,0 0 0 0 0,23-9 0 0 0,-31 9-44 0 0,0 0 1 0 0,1 0 0 0 0,-1 0-1 0 0,-1-1 1 0 0,1 0-1 0 0,0 0 1 0 0,-1-1 0 0 0,0 1-1 0 0,0-1 1 0 0,0-1-1 0 0,-1 1 1 0 0,0 0 0 0 0,0-1-1 0 0,0 0 1 0 0,0 0-1 0 0,-1 0 1 0 0,0-1 0 0 0,-1 1-1 0 0,4-12 1 0 0,-3 7 1 0 0,-2 0 0 0 0,1 0 0 0 0,-1 0 0 0 0,-1 0 1 0 0,0-1-1 0 0,0 1 0 0 0,-2 0 0 0 0,1 0 0 0 0,-1 0 0 0 0,-1 0 1 0 0,0 0-1 0 0,0 1 0 0 0,-1-1 0 0 0,0 1 0 0 0,-1 0 0 0 0,-7-11 0 0 0,5 10-52 0 0,0-1-1 0 0,-1 1 0 0 0,-1 1 0 0 0,0-1 1 0 0,-1 1-1 0 0,0 1 0 0 0,0 0 0 0 0,-1 1 1 0 0,0-1-1 0 0,0 2 0 0 0,-1 0 0 0 0,-23-11 1 0 0,30 16-73 0 0,-1 0 1 0 0,1 1 0 0 0,0-1 0 0 0,-1 1 0 0 0,1 0 0 0 0,0 1 0 0 0,-1-1 0 0 0,1 1 0 0 0,-1 0 0 0 0,-6 1 0 0 0,10-1-43 0 0,0 1 1 0 0,0-1 0 0 0,0 1-1 0 0,0-1 1 0 0,0 1 0 0 0,1 0 0 0 0,-1 0-1 0 0,0 0 1 0 0,0 0 0 0 0,1 0-1 0 0,-1 0 1 0 0,1 1 0 0 0,-1-1 0 0 0,1 0-1 0 0,0 1 1 0 0,-1-1 0 0 0,1 1-1 0 0,0 0 1 0 0,0-1 0 0 0,0 1 0 0 0,0 0-1 0 0,0 0 1 0 0,0-1 0 0 0,1 1-1 0 0,-1 0 1 0 0,1 0 0 0 0,-1 0 0 0 0,1 0-1 0 0,0 0 1 0 0,-1 0 0 0 0,1 2-1 0 0,0 5-955 0 0,-1 0 0 0 0,2 15 0 0 0,0-19 74 0 0,0-1 0 0 0,0 1 1 0 0,1 0-1 0 0,2 6 0 0 0,9 16-4083 0 0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40:27.7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0 270 14617 0 0,'0'0'8704'0'0,"17"-4"-8570"0"0,190-29-97 0 0,-196 32-42 0 0,135-24-176 0 0,-127 20-51 0 0,-1 0 1 0 0,1-1-1 0 0,-1-1 0 0 0,-1-1 1 0 0,28-16-1 0 0,-40 21 133 0 0,-1 0 0 0 0,0-1 0 0 0,1 1-1 0 0,-2-1 1 0 0,1 0 0 0 0,0 0 0 0 0,-1 0 0 0 0,0 0 0 0 0,0-1 0 0 0,0 0-1 0 0,0 1 1 0 0,3-11 0 0 0,-5 12 68 0 0,0 0-1 0 0,0 0 1 0 0,0 0 0 0 0,-1-1-1 0 0,1 1 1 0 0,-1 0-1 0 0,0 0 1 0 0,0-1-1 0 0,0 1 1 0 0,0 0 0 0 0,-1 0-1 0 0,1-1 1 0 0,-1 1-1 0 0,0 0 1 0 0,0 0-1 0 0,0 0 1 0 0,0 0 0 0 0,-1 0-1 0 0,1 0 1 0 0,-1 0-1 0 0,0 1 1 0 0,-2-4-1 0 0,-3-5 573 0 0,6 10-526 0 0,1 1 0 0 0,0 0 0 0 0,0 0-1 0 0,0 0 1 0 0,0 0 0 0 0,0 0 0 0 0,0 0 0 0 0,0 0 0 0 0,0 0 0 0 0,0 0 0 0 0,0 0 0 0 0,0-1 0 0 0,0 1 0 0 0,0 0 0 0 0,0 0 0 0 0,0 0 0 0 0,0 0 0 0 0,0 0 0 0 0,0 0-1 0 0,0 0 1 0 0,0 0 0 0 0,0-1 0 0 0,0 1 0 0 0,0 0 0 0 0,0 0 0 0 0,0 0 0 0 0,0 0 0 0 0,0 0 0 0 0,0 0 0 0 0,0 0 0 0 0,0 0 0 0 0,1 0 0 0 0,-1 0 0 0 0,0-1 0 0 0,0 1-1 0 0,0 0 1 0 0,0 0 0 0 0,0 0 0 0 0,0 0 0 0 0,0 0 0 0 0,0 0 0 0 0,0 0 0 0 0,0 0 0 0 0,0 0 0 0 0,1 0 0 0 0,-1 0 0 0 0,0 0 0 0 0,0 0 0 0 0,0 0 0 0 0,0 0 0 0 0,23 7 632 0 0,-21-6-706 0 0,29 12 310 0 0,-2 1 0 0 0,1 1 0 0 0,43 31 0 0 0,-55-33-115 0 0,0 2 0 0 0,-2-1-1 0 0,0 2 1 0 0,0 0-1 0 0,-1 1 1 0 0,16 24-1 0 0,-28-36-98 0 0,0 0 1 0 0,0 0-1 0 0,-1 0 0 0 0,0 0 0 0 0,0 1 1 0 0,0-1-1 0 0,0 1 0 0 0,0 6 0 0 0,-1-10-32 0 0,-1 0-1 0 0,0 1 0 0 0,0-1 1 0 0,0 0-1 0 0,0 1 1 0 0,0-1-1 0 0,-1 0 0 0 0,1 0 1 0 0,-1 1-1 0 0,1-1 0 0 0,-1 0 1 0 0,0 0-1 0 0,0 0 1 0 0,0 0-1 0 0,0 0 0 0 0,0 0 1 0 0,0 0-1 0 0,-1 0 0 0 0,1 0 1 0 0,-1 0-1 0 0,1-1 0 0 0,-1 1 1 0 0,-2 1-1 0 0,-3 3-62 0 0,-1-1 1 0 0,0-1-1 0 0,0 1 0 0 0,0-2 0 0 0,-12 5 0 0 0,14-6-162 0 0,1 0-1 0 0,-1-1 0 0 0,0 0 0 0 0,0 0 0 0 0,1 0 1 0 0,-1-1-1 0 0,0 0 0 0 0,0 0 0 0 0,-9-1 0 0 0,14 1 111 0 0,0-1 0 0 0,1 1-1 0 0,-1 0 1 0 0,0 0 0 0 0,1-1-1 0 0,-1 1 1 0 0,0-1 0 0 0,1 1-1 0 0,-1-1 1 0 0,1 1-1 0 0,-1-1 1 0 0,0 1 0 0 0,1-1-1 0 0,-1 1 1 0 0,1-1 0 0 0,-1 1-1 0 0,1-1 1 0 0,0 0 0 0 0,-1 1-1 0 0,1-1 1 0 0,0 0 0 0 0,-1 0-1 0 0,1 1 1 0 0,0-1 0 0 0,0 0-1 0 0,0 0 1 0 0,-1-1-493 0 0,1 0 1 0 0,0 0-1 0 0,0 0 1 0 0,0 0-1 0 0,0 0 1 0 0,0 1-1 0 0,1-1 1 0 0,-1 0-1 0 0,0 0 1 0 0,1 0-1 0 0,0-2 1 0 0,12-18-5690 0 0</inkml:trace>
</inkml:ink>
</file>

<file path=ppt/ink/ink3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54:57.8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0 170 4468 0 0,'0'0'8747'0'0,"9"-14"-7673"0"0,28-48-327 0 0,-34 58-667 0 0,-1 1 1 0 0,0-1-1 0 0,1 1 0 0 0,0 0 1 0 0,0 0-1 0 0,0 0 0 0 0,0 0 0 0 0,0 0 1 0 0,0 1-1 0 0,8-5 0 0 0,-3 2 72 0 0,4-2 11 0 0,1 0 0 0 0,-1 1 0 0 0,1 0-1 0 0,0 1 1 0 0,0 0 0 0 0,1 2-1 0 0,0-1 1 0 0,-1 1 0 0 0,1 1-1 0 0,0 1 1 0 0,24 0 0 0 0,-37 1-163 0 0,1 0 0 0 0,-1 0 0 0 0,0 0 1 0 0,0 0-1 0 0,0 0 0 0 0,0 0 0 0 0,0 0 1 0 0,0 1-1 0 0,0-1 0 0 0,0 0 0 0 0,0 1 0 0 0,0-1 1 0 0,0 1-1 0 0,0-1 0 0 0,-1 1 0 0 0,1-1 1 0 0,0 1-1 0 0,0 0 0 0 0,0-1 0 0 0,-1 1 1 0 0,1 0-1 0 0,0 0 0 0 0,0-1 0 0 0,-1 1 1 0 0,1 0-1 0 0,-1 0 0 0 0,1 0 0 0 0,-1 0 0 0 0,1 0 1 0 0,-1 0-1 0 0,0 0 0 0 0,0 0 0 0 0,1 0 1 0 0,-1 0-1 0 0,0 0 0 0 0,0 0 0 0 0,0 0 1 0 0,0 0-1 0 0,0 0 0 0 0,0 0 0 0 0,0 0 0 0 0,-1 2 1 0 0,0 2 26 0 0,0-1-1 0 0,0 1 1 0 0,-1-1 0 0 0,0 0 0 0 0,0 1 0 0 0,0-1 0 0 0,0 0 0 0 0,-5 5 0 0 0,-6 8 170 0 0,-1-2 0 0 0,-17 15 1 0 0,16-16 52 0 0,1 1 1 0 0,-16 20 0 0 0,28-32-229 0 0,0 0 1 0 0,0 0-1 0 0,0 0 1 0 0,0 1-1 0 0,1-1 1 0 0,0 1-1 0 0,-2 4 1 0 0,3-7-18 0 0,0 1 1 0 0,-1-1 0 0 0,1 0-1 0 0,0 0 1 0 0,0 0-1 0 0,0 0 1 0 0,0 1 0 0 0,0-1-1 0 0,0 0 1 0 0,1 0-1 0 0,-1 0 1 0 0,0 0 0 0 0,1 1-1 0 0,-1-1 1 0 0,0 0 0 0 0,1 0-1 0 0,-1 0 1 0 0,1 0-1 0 0,0 0 1 0 0,-1 0 0 0 0,1 0-1 0 0,0 0 1 0 0,0 0-1 0 0,-1-1 1 0 0,1 1 0 0 0,1 1-1 0 0,15 8 61 0 0,0-1 0 0 0,0-1 0 0 0,27 10 1 0 0,25 12 37 0 0,-61-26-70 0 0,0 0 0 0 0,0 1 0 0 0,-1 0 0 0 0,0 1 0 0 0,0 0 0 0 0,8 8 1 0 0,-14-12 2 0 0,1 0 0 0 0,0 0 0 0 0,-1 0 1 0 0,1 0-1 0 0,-1 1 0 0 0,0-1 1 0 0,0 0-1 0 0,0 1 0 0 0,0-1 1 0 0,0 1-1 0 0,-1-1 0 0 0,1 1 0 0 0,-1-1 1 0 0,1 1-1 0 0,-1-1 0 0 0,0 1 1 0 0,0 0-1 0 0,0-1 0 0 0,0 1 1 0 0,-1-1-1 0 0,1 1 0 0 0,-1-1 0 0 0,-1 6 1 0 0,0-3 48 0 0,-1 0 0 0 0,1-1 1 0 0,-1 1-1 0 0,0 0 0 0 0,0-1 0 0 0,0 0 1 0 0,-1 1-1 0 0,0-1 0 0 0,0-1 0 0 0,-6 6 1 0 0,-9 5-249 0 0,0-1 1 0 0,-1-1-1 0 0,-1 0 1 0 0,0-2 0 0 0,-1 0-1 0 0,0-2 1 0 0,-26 7-1 0 0,44-14-264 0 0,-1 1 36 0 0,-1-1 0 0 0,1 0 0 0 0,-12 1 0 0 0,16-2 180 0 0,0 0-1 0 0,0 0 0 0 0,0 0 1 0 0,0 0-1 0 0,0-1 1 0 0,0 1-1 0 0,0 0 1 0 0,1 0-1 0 0,-1-1 0 0 0,0 1 1 0 0,0 0-1 0 0,0-1 1 0 0,-1 0-1 0 0,2 0-78 0 0,-1 1 0 0 0,1-1 0 0 0,0 1 0 0 0,-1-1 0 0 0,1 1-1 0 0,0-1 1 0 0,-1 1 0 0 0,1-1 0 0 0,0 1 0 0 0,0-1 0 0 0,0 1 0 0 0,-1-1 0 0 0,1 0 0 0 0,0 1-1 0 0,0-1 1 0 0,0 0 0 0 0,0 1 0 0 0,0-1 0 0 0,0 1 0 0 0,0-1 0 0 0,0 0 0 0 0,1 0 0 0 0,2-18-5395 0 0</inkml:trace>
</inkml:ink>
</file>

<file path=ppt/ink/ink3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54:58.2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83 10213 0 0,'0'0'7039'0'0,"2"12"-6329"0"0,15 58 132 0 0,-14-60-742 0 0,1 0 0 0 0,0-1 1 0 0,1 1-1 0 0,-1-1 0 0 0,2 1 0 0 0,7 9 0 0 0,-4-9-60 0 0,0-1 1 0 0,1 0-1 0 0,-1 0 0 0 0,2-1 1 0 0,-1 0-1 0 0,1-1 0 0 0,1-1 0 0 0,-1 1 1 0 0,1-2-1 0 0,0 0 0 0 0,17 5 0 0 0,-18-6 3 0 0,1-1-1 0 0,0-1 1 0 0,0 0-1 0 0,0 0 1 0 0,0-2-1 0 0,0 1 0 0 0,0-1 1 0 0,0-1-1 0 0,1 0 1 0 0,-1-1-1 0 0,0 0 0 0 0,13-5 1 0 0,-19 5 31 0 0,0-1 0 0 0,0 1 1 0 0,0-1-1 0 0,0-1 0 0 0,-1 1 1 0 0,0-1-1 0 0,0 0 0 0 0,0 0 0 0 0,0 0 1 0 0,0-1-1 0 0,-1 0 0 0 0,0 0 0 0 0,0 0 1 0 0,0 0-1 0 0,5-12 0 0 0,-7 12-41 0 0,0 0-1 0 0,0 0 1 0 0,0 1-1 0 0,-1-2 0 0 0,0 1 1 0 0,0 0-1 0 0,0 0 1 0 0,-1 0-1 0 0,0 0 1 0 0,0-1-1 0 0,0 1 0 0 0,0 0 1 0 0,-1 0-1 0 0,0 0 1 0 0,0 0-1 0 0,0 0 1 0 0,-1 0-1 0 0,0 0 1 0 0,0 0-1 0 0,-3-6 0 0 0,-1 1-33 0 0,-1 0-1 0 0,0 0 0 0 0,-1 1 1 0 0,0-1-1 0 0,0 2 0 0 0,-1-1 0 0 0,0 1 1 0 0,0 1-1 0 0,-1-1 0 0 0,0 2 1 0 0,0-1-1 0 0,-1 2 0 0 0,-13-7 0 0 0,8 6-245 0 0,0 1 0 0 0,0 0 0 0 0,0 1-1 0 0,0 1 1 0 0,-1 0 0 0 0,0 1-1 0 0,0 1 1 0 0,1 1 0 0 0,-19 1-1 0 0,29 0-115 0 0,0-1 0 0 0,0 1 0 0 0,0 1 0 0 0,0-1 0 0 0,0 1-1 0 0,0 0 1 0 0,0 0 0 0 0,-8 6 0 0 0,11-6-481 0 0,0 0 0 0 0,0 0 0 0 0,0 0 0 0 0,0 1 0 0 0,1 0 0 0 0,-1-1 0 0 0,1 1 1 0 0,-1 0-1 0 0,-2 5 0 0 0,-1 4-5677 0 0</inkml:trace>
</inkml:ink>
</file>

<file path=ppt/ink/ink3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55:05.8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 1 5016 0 0,'0'0'4345'0'0,"-19"79"-4369"0"0,19-60 20 0 0,0 0-60 0 0,7-2-156 0 0,2-1-620 0 0,5 1-592 0 0,-4-7-509 0 0,13-1-1355 0 0</inkml:trace>
</inkml:ink>
</file>

<file path=ppt/ink/ink3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55:06.3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56 8113 0 0,'0'0'5325'0'0,"13"-9"-5000"0"0,42-28-161 0 0,-53 36-165 0 0,0 0 1 0 0,-1 0-1 0 0,1 0 1 0 0,1 0-1 0 0,-1 0 1 0 0,0 0-1 0 0,0 0 1 0 0,0 1-1 0 0,0 0 1 0 0,1-1-1 0 0,-1 1 1 0 0,0 0-1 0 0,0 0 1 0 0,0 0-1 0 0,1 0 1 0 0,-1 0-1 0 0,0 1 1 0 0,0-1-1 0 0,1 0 1 0 0,-1 1-1 0 0,0 0 1 0 0,0 0-1 0 0,3 1 1 0 0,-2 0-11 0 0,1 1 0 0 0,-1-1 0 0 0,0 1 1 0 0,0 0-1 0 0,0 0 0 0 0,-1 0 0 0 0,1 0 0 0 0,4 8 0 0 0,-4-7 4 0 0,-1 1 0 0 0,1 0 1 0 0,-1 1-1 0 0,0-1 0 0 0,-1 0 0 0 0,1 1 0 0 0,-1-1 0 0 0,1 9 0 0 0,-1 4 3 0 0,-1 24 1 0 0,-1-27 416 0 0,1-1 1 0 0,3 28-1 0 0,-2-42-362 0 0,-1 1 0 0 0,0 0 1 0 0,1 0-1 0 0,-1 0 0 0 0,1 0 0 0 0,-1-1 0 0 0,1 1 0 0 0,0 0 1 0 0,-1-1-1 0 0,1 1 0 0 0,0 0 0 0 0,-1-1 0 0 0,1 1 0 0 0,0-1 1 0 0,0 1-1 0 0,0-1 0 0 0,-1 1 0 0 0,1-1 0 0 0,0 0 0 0 0,0 1 1 0 0,0-1-1 0 0,0 0 0 0 0,0 0 0 0 0,0 0 0 0 0,0 0 0 0 0,0 1 1 0 0,-1-1-1 0 0,3-1 0 0 0,29 0 510 0 0,-29 0-487 0 0,6-1 41 0 0,1 0-1 0 0,-1 0 1 0 0,13-6-1 0 0,11-4-47 0 0,-1 3-81 0 0,60-13-3195 0 0,-40 11-3703 0 0,-22 3 1531 0 0</inkml:trace>
</inkml:ink>
</file>

<file path=ppt/ink/ink3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55:06.8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58 60 8733 0 0,'0'0'5424'0'0,"-2"-10"-5238"0"0,-5-32-183 0 0,7 42-3 0 0,0 0 0 0 0,0 0 0 0 0,0-1 0 0 0,0 1 0 0 0,0 0 0 0 0,0-1 0 0 0,0 1-1 0 0,0 0 1 0 0,0 0 0 0 0,0-1 0 0 0,0 1 0 0 0,0 0 0 0 0,0 0 0 0 0,0-1 0 0 0,0 1 0 0 0,0 0 0 0 0,0 0 0 0 0,-1-1 0 0 0,1 1 0 0 0,0 0 0 0 0,0 0 0 0 0,0-1 0 0 0,0 1 0 0 0,-1 0-1 0 0,1 0 1 0 0,0 0 0 0 0,0-1 0 0 0,-1 1 0 0 0,1 0 0 0 0,0 0 0 0 0,0 0 0 0 0,-1 0 0 0 0,1 0 0 0 0,0 0 0 0 0,0-1 0 0 0,-1 1 0 0 0,1 0 0 0 0,0 0 0 0 0,0 0 0 0 0,-1 0-1 0 0,1 0 1 0 0,0 0 0 0 0,-1 0 0 0 0,1 0 0 0 0,0 0 0 0 0,0 0 0 0 0,-1 0 0 0 0,1 1 0 0 0,0-1 0 0 0,-1 0 0 0 0,1 0 0 0 0,-8 7 95 0 0,8-7-89 0 0,-3 2 17 0 0,0 0 0 0 0,-1 1 0 0 0,1 0 1 0 0,1 0-1 0 0,-1 0 0 0 0,0 0 0 0 0,1 0 0 0 0,-4 5 0 0 0,6-7-23 0 0,-1 0-1 0 0,1 0 1 0 0,0 0-1 0 0,-1 0 1 0 0,1 0-1 0 0,0 0 1 0 0,0 0-1 0 0,0 0 1 0 0,0 1-1 0 0,0-1 1 0 0,0 0-1 0 0,0 0 0 0 0,0 0 1 0 0,0 0-1 0 0,0 0 1 0 0,0 0-1 0 0,1 0 1 0 0,-1 0-1 0 0,0 0 1 0 0,1 0-1 0 0,-1 0 1 0 0,1 0-1 0 0,-1 0 1 0 0,1-1-1 0 0,0 1 1 0 0,-1 0-1 0 0,1 0 1 0 0,0 0-1 0 0,-1-1 1 0 0,1 1-1 0 0,0 0 1 0 0,0-1-1 0 0,0 1 1 0 0,0-1-1 0 0,0 1 1 0 0,0-1-1 0 0,1 1 1 0 0,19 10 50 0 0,1-1 1 0 0,1-2-1 0 0,34 10 1 0 0,-37-14-42 0 0,-2 2 0 0 0,1 0-1 0 0,-1 1 1 0 0,0 1 0 0 0,0 1 0 0 0,18 12 0 0 0,-35-21 20 0 0,0 1 0 0 0,0-1 1 0 0,-1 1-1 0 0,1-1 0 0 0,0 1 1 0 0,0 0-1 0 0,-1-1 1 0 0,1 1-1 0 0,0 0 0 0 0,-1-1 1 0 0,1 1-1 0 0,0 0 0 0 0,-1 0 1 0 0,1 0-1 0 0,-1 0 0 0 0,0-1 1 0 0,1 1-1 0 0,-1 0 0 0 0,0 0 1 0 0,1 0-1 0 0,-1 0 1 0 0,0 0-1 0 0,0 0 0 0 0,0 0 1 0 0,0 0-1 0 0,0 0 0 0 0,0 0 1 0 0,0 0-1 0 0,0 0 0 0 0,0 0 1 0 0,-1 0-1 0 0,1 0 0 0 0,0 0 1 0 0,-1 0-1 0 0,1 0 1 0 0,0-1-1 0 0,-1 1 0 0 0,1 0 1 0 0,-1 0-1 0 0,0 0 0 0 0,1 0 1 0 0,-1-1-1 0 0,1 1 0 0 0,-2 0 1 0 0,-4 4 104 0 0,1 0 0 0 0,-2 0-1 0 0,1-1 1 0 0,-12 7 0 0 0,5-3-237 0 0,8-5 12 0 0,0 0 0 0 0,0 1 0 0 0,1 0 0 0 0,-8 8-1 0 0,11-11-89 0 0,0-1-1 0 0,1 1 1 0 0,-1 0-1 0 0,0 0 1 0 0,1 0-1 0 0,-1 0 1 0 0,0 0-1 0 0,1 0 1 0 0,-1 0-1 0 0,1 0 1 0 0,0 0 0 0 0,-1 0-1 0 0,1 1 1 0 0,0-1-1 0 0,0 0 1 0 0,0 0-1 0 0,-1 0 1 0 0,1 0-1 0 0,0 1 1 0 0,1-1-1 0 0,-1 0 1 0 0,0 0-1 0 0,0 0 1 0 0,0 0-1 0 0,1 0 1 0 0,-1 0-1 0 0,0 1 1 0 0,1-1-1 0 0,-1 0 1 0 0,2 1-1 0 0,6 2-3694 0 0,9 1-1422 0 0</inkml:trace>
</inkml:ink>
</file>

<file path=ppt/ink/ink3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54:58.7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9805 0 0,'0'0'9765'0'0,"4"15"-9432"0"0,0 0-235 0 0,0-1 4 0 0,0 1 1 0 0,1-1-1 0 0,0 1 0 0 0,10 17 0 0 0,-6-17-55 0 0,-1-1-1 0 0,2 0 1 0 0,0-1-1 0 0,0 0 1 0 0,2 0 0 0 0,-1-1-1 0 0,1-1 1 0 0,1 0 0 0 0,26 17-1 0 0,-33-23-28 0 0,1-1 0 0 0,1 0 0 0 0,-1-1 0 0 0,0 0 0 0 0,1 0 0 0 0,0-1-1 0 0,-1 0 1 0 0,1 0 0 0 0,0-1 0 0 0,0 0 0 0 0,0 0 0 0 0,0-1 0 0 0,0 0-1 0 0,0 0 1 0 0,1-1 0 0 0,-1 0 0 0 0,-1 0 0 0 0,1-1 0 0 0,0 0 0 0 0,0 0 0 0 0,-1-1-1 0 0,11-5 1 0 0,-4 0 27 0 0,-1-1 0 0 0,1 0-1 0 0,-1-1 1 0 0,-1 0 0 0 0,22-24-1 0 0,48-68 614 0 0,-55 67-168 0 0,-27 34-468 0 0,1 0 0 0 0,0 1 0 0 0,-1-1 0 0 0,1 0 0 0 0,-1 0 0 0 0,1 1 0 0 0,0-1 1 0 0,0 1-1 0 0,-1-1 0 0 0,1 0 0 0 0,0 1 0 0 0,0-1 0 0 0,0 1 0 0 0,1-1 0 0 0,-2 1-19 0 0,1 0-1 0 0,-1 0 0 0 0,0 0 0 0 0,1 0 0 0 0,-1 0 1 0 0,0 0-1 0 0,1 1 0 0 0,-1-1 0 0 0,0 0 0 0 0,0 0 1 0 0,1 0-1 0 0,-1 0 0 0 0,0 0 0 0 0,1 1 0 0 0,-1-1 1 0 0,0 0-1 0 0,0 0 0 0 0,1 0 0 0 0,-1 1 0 0 0,0-1 1 0 0,0 0-1 0 0,0 0 0 0 0,1 1 0 0 0,-1-1 0 0 0,0 0 1 0 0,0 1-1 0 0,0-1 0 0 0,0 0 0 0 0,2 5-23 0 0,-1 0 0 0 0,0-1 0 0 0,0 1 0 0 0,0 8 0 0 0,0-3 69 0 0,13 111-42 0 0,0-7-1791 0 0,-4-39-2268 0 0,-9-70 3425 0 0,-1-3 136 0 0,1 1 0 0 0,-1-1 0 0 0,0 0 0 0 0,1 1 0 0 0,0-1 0 0 0,-1 0-1 0 0,1 0 1 0 0,0 0 0 0 0,0 0 0 0 0,3 4 0 0 0,8 4-5097 0 0</inkml:trace>
</inkml:ink>
</file>

<file path=ppt/ink/ink3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54:59.0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10805 0 0,'0'0'9420'0'0,"15"11"-9096"0"0,2 0-237 0 0,-4-3-21 0 0,0 0 0 0 0,-1 1 0 0 0,-1 1 1 0 0,0 0-1 0 0,14 16 0 0 0,-12-12-21 0 0,0-2 1 0 0,1 0-1 0 0,0-1 1 0 0,1 0-1 0 0,0-1 1 0 0,29 15-1 0 0,-34-21-10 0 0,0 1-1 0 0,0-1 1 0 0,0-1 0 0 0,1 0-1 0 0,-1 0 1 0 0,1-1 0 0 0,-1-1-1 0 0,1 0 1 0 0,0 0-1 0 0,0-1 1 0 0,0 0 0 0 0,18-3-1 0 0,-25 2 22 0 0,0-1 0 0 0,-1 1 1 0 0,1-1-1 0 0,-1 1 0 0 0,1-1 0 0 0,-1 0 0 0 0,1 0 0 0 0,-1-1 0 0 0,0 1 0 0 0,0-1 0 0 0,0 1 0 0 0,0-1 0 0 0,0 0 0 0 0,-1 0 0 0 0,0 0 0 0 0,1-1 0 0 0,-1 1 0 0 0,0 0 0 0 0,0-1 1 0 0,-1 0-1 0 0,1 1 0 0 0,-1-1 0 0 0,1-4 0 0 0,0 2-26 0 0,-1 1 0 0 0,0-1 0 0 0,0 0 0 0 0,0 0 0 0 0,-1 0 0 0 0,0 0-1 0 0,0 0 1 0 0,0 0 0 0 0,-1 0 0 0 0,0 0 0 0 0,0 0 0 0 0,-1 0 0 0 0,1 0 0 0 0,-6-9 0 0 0,-12-16-20 0 0</inkml:trace>
</inkml:ink>
</file>

<file path=ppt/ink/ink3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54:59.7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215 106 4272 0 0,'0'0'6355'0'0,"-3"-12"-5346"0"0,-6-38-68 0 0,9 48-828 0 0,-1 0 0 0 0,1 0 0 0 0,-1 0 0 0 0,1 0 0 0 0,-1 0 0 0 0,0 0 0 0 0,1 0 0 0 0,-1 0-1 0 0,0 0 1 0 0,0 0 0 0 0,-1 1 0 0 0,1-1 0 0 0,0 0 0 0 0,0 1 0 0 0,-1-1 0 0 0,1 1 0 0 0,-1-1 0 0 0,0 1 0 0 0,1 0 0 0 0,-1 0 0 0 0,0 0-1 0 0,0 0 1 0 0,0 0 0 0 0,1 0 0 0 0,-1 0 0 0 0,0 0 0 0 0,-4 0 0 0 0,1 0 9 0 0,-1 1 1 0 0,0 0-1 0 0,0 0 0 0 0,0 1 1 0 0,1-1-1 0 0,-1 1 0 0 0,-6 2 1 0 0,10-2-93 0 0,-5 1 70 0 0,0 0 0 0 0,-1 0 0 0 0,1 1-1 0 0,0 0 1 0 0,1 0 0 0 0,-1 1 0 0 0,0 0-1 0 0,1 0 1 0 0,0 1 0 0 0,-9 7 0 0 0,13-9-83 0 0,-1-1 1 0 0,1 1-1 0 0,0 0 1 0 0,-1-1-1 0 0,1 1 1 0 0,1 1 0 0 0,-1-1-1 0 0,0 0 1 0 0,1 0-1 0 0,0 0 1 0 0,-1 1-1 0 0,1-1 1 0 0,1 1-1 0 0,-1-1 1 0 0,0 1-1 0 0,1-1 1 0 0,0 1 0 0 0,0-1-1 0 0,0 1 1 0 0,0 0-1 0 0,0-1 1 0 0,1 1-1 0 0,-1-1 1 0 0,3 6-1 0 0,0-3 10 0 0,0 1-1 0 0,0-1 0 0 0,0 0 1 0 0,1 0-1 0 0,0-1 0 0 0,0 1 1 0 0,7 5-1 0 0,37 35 165 0 0,-39-38-176 0 0,50 43 88 0 0,-35-33-43 0 0,-1 2-1 0 0,-1 1 1 0 0,0 1 0 0 0,29 39-1 0 0,-48-57-22 0 0,-1-1-1 0 0,0 1 1 0 0,1 0-1 0 0,-1-1 0 0 0,-1 1 1 0 0,1 0-1 0 0,-1 0 1 0 0,1 0-1 0 0,-1 0 0 0 0,-1 1 1 0 0,2 6-1 0 0,-2-10-32 0 0,0-1 1 0 0,-1 1-1 0 0,1 0 0 0 0,0 0 0 0 0,-1 0 1 0 0,1-1-1 0 0,0 1 0 0 0,-1 0 0 0 0,1-1 0 0 0,-1 1 1 0 0,1 0-1 0 0,-1-1 0 0 0,0 1 0 0 0,1-1 1 0 0,-1 1-1 0 0,0 0 0 0 0,1-1 0 0 0,-1 0 1 0 0,0 1-1 0 0,1-1 0 0 0,-1 1 0 0 0,0-1 0 0 0,0 0 1 0 0,0 0-1 0 0,1 1 0 0 0,-1-1 0 0 0,0 0 1 0 0,0 0-1 0 0,0 0 0 0 0,-1 0 0 0 0,-30 2-48 0 0,27-2 16 0 0,-9 0-447 0 0,0-1-1 0 0,0-1 0 0 0,0 0 0 0 0,1-1 0 0 0,-24-7 1 0 0,26 6-559 0 0,0-1 0 0 0,1 0 0 0 0,0 0 0 0 0,-15-11 0 0 0,-4-8-3791 0 0</inkml:trace>
</inkml:ink>
</file>

<file path=ppt/ink/ink3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54:59.9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82 8353 0 0,'0'0'2704'0'0,"100"-51"-1636"0"0,-61 42-60 0 0,1-1-396 0 0,-1 3-396 0 0,0 4-216 0 0,1 1 0 0 0,-4 2-152 0 0,-1 0-396 0 0,-1 5-168 0 0,-2 0-156 0 0,0 2-168 0 0,-2 0-460 0 0,0 0-1020 0 0,-9-2-1677 0 0</inkml:trace>
</inkml:ink>
</file>

<file path=ppt/ink/ink3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55:00.1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11 3588 0 0,'0'0'12098'0'0,"2"15"-11220"0"0,6 117 1131 0 0,-7-123-1905 0 0,0 0 0 0 0,1 0 0 0 0,0 0 0 0 0,0 0 0 0 0,1 0 0 0 0,0-1 0 0 0,1 1 0 0 0,0-1 0 0 0,0 0 0 0 0,1 0 0 0 0,0 0 0 0 0,0-1 0 0 0,1 1 0 0 0,-1-1 0 0 0,2-1 0 0 0,8 9 0 0 0,-6-8-52 0 0,0 0-1 0 0,1 0 0 0 0,-1-1 1 0 0,2 0-1 0 0,-1 0 0 0 0,1-1 1 0 0,-1-1-1 0 0,1 0 0 0 0,0 0 1 0 0,1-1-1 0 0,-1 0 0 0 0,17 1 1 0 0,-6-2 6 0 0,0-1 1 0 0,0-1 0 0 0,24-3 0 0 0,-40 3-34 0 0,0-1-1 0 0,0 0 1 0 0,0-1 0 0 0,0 1-1 0 0,0-1 1 0 0,-1 0 0 0 0,1-1-1 0 0,0 0 1 0 0,-1 1 0 0 0,0-2-1 0 0,0 1 1 0 0,0-1 0 0 0,0 1-1 0 0,0-1 1 0 0,8-9 0 0 0,-11 9 1 0 0,1 0 1 0 0,-1 0-1 0 0,0 0 1 0 0,0 0-1 0 0,-1 0 1 0 0,1 0-1 0 0,-1 0 1 0 0,0-1 0 0 0,0 1-1 0 0,0 0 1 0 0,0-1-1 0 0,-1 1 1 0 0,0-1-1 0 0,0 1 1 0 0,0-1-1 0 0,0 1 1 0 0,-1-1-1 0 0,0 1 1 0 0,0 0 0 0 0,-2-6-1 0 0,0 0-5 0 0,-1 1 0 0 0,0 1 0 0 0,0-1 1 0 0,-1 0-1 0 0,0 1 0 0 0,0 0 0 0 0,-1 0 0 0 0,-9-9 0 0 0,-3 0-184 0 0,0 1 1 0 0,-1 1-1 0 0,-1 0 0 0 0,-1 2 0 0 0,0 0 1 0 0,-1 1-1 0 0,0 1 0 0 0,-28-9 0 0 0,45 18-139 0 0,-1 0-1 0 0,0 1 1 0 0,0 0-1 0 0,0 0 1 0 0,0 0 0 0 0,0 0-1 0 0,0 1 1 0 0,-1 0-1 0 0,1 1 1 0 0,0-1-1 0 0,-11 3 1 0 0,7 0-715 0 0,1 1 0 0 0,-1-1 0 0 0,1 1 1 0 0,0 1-1 0 0,0 0 0 0 0,-9 6 0 0 0,0 2-3540 0 0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40:28.1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331 121 10545 0 0,'0'0'5044'0'0,"4"-12"-3691"0"0,10-41 324 0 0,-14 52-1583 0 0,0-1 0 0 0,1 1 0 0 0,-1-1 0 0 0,0 1 0 0 0,0-1 0 0 0,-1 1 0 0 0,1-1 1 0 0,0 1-1 0 0,0-1 0 0 0,-1 1 0 0 0,1-1 0 0 0,-1 1 0 0 0,1-1 0 0 0,-1 1 0 0 0,0 0 0 0 0,1-1 0 0 0,-1 1 0 0 0,0 0 0 0 0,0 0 0 0 0,0-1 0 0 0,0 1 0 0 0,0 0 0 0 0,0 0 0 0 0,0 0 1 0 0,-2-1-1 0 0,-1 0 108 0 0,0 0-1 0 0,0 0 1 0 0,0 0 0 0 0,-1 0 0 0 0,-7-1 0 0 0,-2 1-64 0 0,1 0 1 0 0,0 1-1 0 0,-1 0 1 0 0,1 1-1 0 0,0 0 0 0 0,-1 2 1 0 0,1-1-1 0 0,0 2 1 0 0,0-1-1 0 0,0 2 0 0 0,0 0 1 0 0,1 0-1 0 0,-1 1 1 0 0,1 1-1 0 0,0 0 0 0 0,1 1 1 0 0,-1 0-1 0 0,-13 12 1 0 0,21-16-140 0 0,0 1 1 0 0,0-1 0 0 0,1 1-1 0 0,0 0 1 0 0,-1 0-1 0 0,1 0 1 0 0,1 1 0 0 0,-1-1-1 0 0,1 0 1 0 0,0 1 0 0 0,0 0-1 0 0,0 0 1 0 0,0-1 0 0 0,1 1-1 0 0,0 0 1 0 0,0 0 0 0 0,0 0-1 0 0,1 0 1 0 0,-1 1 0 0 0,1-1-1 0 0,1 0 1 0 0,-1 0-1 0 0,1 0 1 0 0,0 0 0 0 0,0 0-1 0 0,0 0 1 0 0,0 0 0 0 0,1 0-1 0 0,0-1 1 0 0,0 1 0 0 0,1-1-1 0 0,-1 1 1 0 0,5 6 0 0 0,7 6-111 0 0,0 0 0 0 0,1-1-1 0 0,30 26 1 0 0,57 35-238 0 0,19 17 401 0 0,-117-91-12 0 0,-1 0-1 0 0,1 1 0 0 0,-1 0 1 0 0,5 6-1 0 0,-8-9-23 0 0,0-1-1 0 0,1 1 1 0 0,-1-1-1 0 0,1 1 1 0 0,-1 0-1 0 0,0-1 1 0 0,0 1-1 0 0,1 0 1 0 0,-1-1-1 0 0,0 1 0 0 0,0 0 1 0 0,0-1-1 0 0,0 1 1 0 0,1 0-1 0 0,-1-1 1 0 0,0 1-1 0 0,0 0 1 0 0,0 0-1 0 0,-1-1 1 0 0,1 1-1 0 0,0 0 1 0 0,0-1-1 0 0,0 1 1 0 0,0 0-1 0 0,-1-1 1 0 0,1 1-1 0 0,0 0 0 0 0,-1-1 1 0 0,1 1-1 0 0,0-1 1 0 0,-1 1-1 0 0,1 0 1 0 0,-1-1-1 0 0,1 1 1 0 0,-1-1-1 0 0,1 0 1 0 0,-1 1-1 0 0,1-1 1 0 0,-1 1-1 0 0,-1 0 1 0 0,-3 1 45 0 0,0 0 0 0 0,-1 0 0 0 0,1-1 0 0 0,-1 1 1 0 0,1-1-1 0 0,-12 1 0 0 0,-37-1-2 0 0,37-2-60 0 0,-19 2-107 0 0,-37 0-399 0 0,67-2 314 0 0,0 0 0 0 0,0 1 1 0 0,1-2-1 0 0,-1 1 0 0 0,0-1 0 0 0,1 0 1 0 0,-1 0-1 0 0,1 0 0 0 0,-8-5 0 0 0,12 6 25 0 0,0 1 1 0 0,0-1-1 0 0,0 0 0 0 0,1 0 0 0 0,-1 0 0 0 0,0 0 0 0 0,0 0 0 0 0,1 0 0 0 0,-1 0 0 0 0,1 0 0 0 0,-1 0 0 0 0,1 0 0 0 0,-1 0 0 0 0,1 0 0 0 0,0 0 0 0 0,-1 0 0 0 0,1 0 0 0 0,0-1 0 0 0,0 1 0 0 0,0-1 0 0 0,0 0-458 0 0,0 1-1 0 0,0-1 1 0 0,0 1-1 0 0,0-1 1 0 0,1 1-1 0 0,-1-1 1 0 0,1 1-1 0 0,-1-1 1 0 0,1 1 0 0 0,1-3-1 0 0,11-13-6153 0 0</inkml:trace>
</inkml:ink>
</file>

<file path=ppt/ink/ink3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55:07.2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29 8625 0 0,'0'0'8274'0'0,"2"-6"-8015"0"0,-1 1-201 0 0,5-11 120 0 0,-6 16-175 0 0,0 0 1 0 0,0 0 0 0 0,0 0-1 0 0,0 0 1 0 0,1 0 0 0 0,-1 0-1 0 0,0-1 1 0 0,0 1 0 0 0,0 0-1 0 0,0 0 1 0 0,0 0 0 0 0,0 0-1 0 0,0 0 1 0 0,0 0 0 0 0,0 0-1 0 0,1 0 1 0 0,-1 0 0 0 0,0 0-1 0 0,0 0 1 0 0,0 0 0 0 0,0 0-1 0 0,0 0 1 0 0,0 0 0 0 0,0 0-1 0 0,1 0 1 0 0,-1 0 0 0 0,0 0-1 0 0,0 0 1 0 0,0 0 0 0 0,0 0-1 0 0,0 0 1 0 0,0 0 0 0 0,1 0-1 0 0,-1 0 1 0 0,0 0 0 0 0,0 0-1 0 0,0 0 1 0 0,0 0 0 0 0,0 0-1 0 0,5 10 225 0 0,0 3-59 0 0,0 1 1 0 0,1-1 0 0 0,0 0 0 0 0,1-1 0 0 0,0 1 0 0 0,15 17-1 0 0,-17-24-162 0 0,-1-1 0 0 0,1-1 0 0 0,0 1 0 0 0,0-1-1 0 0,0 0 1 0 0,1 0 0 0 0,0 0 0 0 0,-1-1 0 0 0,1 1 0 0 0,1-1-1 0 0,-1-1 1 0 0,0 1 0 0 0,1-1 0 0 0,-1-1 0 0 0,1 1 0 0 0,7 0-1 0 0,-4-1-36 0 0,0-1 0 0 0,0 0 0 0 0,-1-1-1 0 0,1 0 1 0 0,0 0 0 0 0,-1-1 0 0 0,1 0-1 0 0,14-6 1 0 0,-1-2 26 0 0,0-1 0 0 0,22-15 0 0 0,-44 26 9 0 0,-1 0 0 0 0,0 0 0 0 0,0 0 0 0 0,1-1 0 0 0,-1 1-1 0 0,0 0 1 0 0,1 0 0 0 0,-1 0 0 0 0,0 0 0 0 0,1 0 0 0 0,-1 0-1 0 0,0 0 1 0 0,1 0 0 0 0,-1 0 0 0 0,0 0 0 0 0,1 0 0 0 0,-1 0 0 0 0,0 0-1 0 0,1 1 1 0 0,-1-1 0 0 0,0 0 0 0 0,1 0 0 0 0,-1 0 0 0 0,0 0-1 0 0,0 0 1 0 0,1 1 0 0 0,-1-1 0 0 0,0 0 0 0 0,0 0 0 0 0,1 1-1 0 0,-1-1 1 0 0,0 0 0 0 0,0 0 0 0 0,0 1 0 0 0,1-1 0 0 0,-1 0-1 0 0,0 0 1 0 0,0 1 0 0 0,0-1 0 0 0,0 0 0 0 0,0 1 0 0 0,7 19-53 0 0,-5-9 58 0 0,3 1-218 0 0,0-1-1 0 0,1 0 1 0 0,0-1-1 0 0,0 1 1 0 0,1-1-1 0 0,0-1 1 0 0,17 17-1 0 0,-9-11-1356 0 0,1-1-1 0 0,0-1 0 0 0,30 18 1 0 0,-15-16-3136 0 0,11-2-1622 0 0</inkml:trace>
</inkml:ink>
</file>

<file path=ppt/ink/ink3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55:07.5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9501 0 0,'0'0'5980'0'0,"9"13"-5534"0"0,-7-8-415 0 0,11 15 52 0 0,0-1 0 0 0,1 0 1 0 0,23 22-1 0 0,-14-17-39 0 0,110 115 121 0 0,-114-111-222 0 0,-18-26 33 0 0,0-1 0 0 0,0 1 0 0 0,0 0 0 0 0,0 0 0 0 0,-1 0 0 0 0,1 0 0 0 0,0 0 0 0 0,-1 0 0 0 0,0 0 0 0 0,0 0 0 0 0,1 0 0 0 0,-1 0 0 0 0,0 0 0 0 0,-1 3 0 0 0,1-5-1 0 0,0 0 0 0 0,-1 1 0 0 0,1-1 0 0 0,0 1 0 0 0,0-1 0 0 0,-1 0 0 0 0,1 1 0 0 0,0-1 0 0 0,-1 0 0 0 0,1 0 0 0 0,-1 1 0 0 0,1-1 0 0 0,0 0 0 0 0,-1 0 0 0 0,1 1 0 0 0,-1-1 0 0 0,1 0 0 0 0,0 0 0 0 0,-1 0 0 0 0,1 0-1 0 0,-1 0 1 0 0,1 0 0 0 0,-1 0 0 0 0,1 0 0 0 0,-1 0 0 0 0,-16 0-593 0 0,10 0 223 0 0,1 0-282 0 0,-1-1 1 0 0,0 1 0 0 0,0-1 0 0 0,0 0-1 0 0,1-1 1 0 0,-1 0 0 0 0,0 0 0 0 0,1 0-1 0 0,-9-5 1 0 0,-17-13-5036 0 0</inkml:trace>
</inkml:ink>
</file>

<file path=ppt/ink/ink3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55:07.7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53 6293 0 0,'0'0'1416'0'0,"108"-38"-948"0"0,-67 31-292 0 0,6 2-176 0 0,1 3-88 0 0,3 2-96 0 0,2 0-856 0 0,-12 5-1029 0 0,18-1-1935 0 0</inkml:trace>
</inkml:ink>
</file>

<file path=ppt/ink/ink3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55:58.0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 20 1552 0 0,'0'0'10660'0'0,"-2"-4"-10138"0"0,-10-12-7 0 0,13 17-514 0 0,0-1 0 0 0,0 1 0 0 0,0-1 0 0 0,0 1 0 0 0,-1-1 0 0 0,1 1-1 0 0,0-1 1 0 0,0 1 0 0 0,0 0 0 0 0,-1 0 0 0 0,1-1 0 0 0,-1 1 0 0 0,1 0 0 0 0,0 0 0 0 0,-1 0-1 0 0,1-1 1 0 0,-1 1 0 0 0,1 1 0 0 0,8 19-421 0 0,-7-16-43 0 0,-1 0 1 0 0,1 0-1 0 0,-1 0 0 0 0,0 0 1 0 0,0 0-1 0 0,-1 0 1 0 0,0 1-1 0 0,0-1 0 0 0,0 0 1 0 0,0 0-1 0 0,-1 0 1 0 0,0 1-1 0 0,0-1 0 0 0,0 0 1 0 0,-1 0-1 0 0,1 0 1 0 0,-1 0-1 0 0,-3 4 0 0 0,-9 14-2497 0 0</inkml:trace>
</inkml:ink>
</file>

<file path=ppt/ink/ink3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55:58.2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79 1 248 0 0,'0'0'7734'0'0,"0"13"-6890"0"0,-2 7-513 0 0,1 0 431 0 0,1 34 0 0 0,1-46-684 0 0,1-1 1 0 0,-1 1-1 0 0,2-1 0 0 0,-1 1 1 0 0,1-1-1 0 0,4 9 1 0 0,7 20-410 0 0,-11-25-117 0 0,0 0 0 0 0,-1 0 0 0 0,0 1 0 0 0,-1-1 1 0 0,-1 0-1 0 0,1 1 0 0 0,-2-1 0 0 0,0 0 0 0 0,0 1 0 0 0,-1-1 0 0 0,0 0 0 0 0,-1 0 0 0 0,-7 18 0 0 0,-27 61-2553 0 0,16-42 1830 0 0</inkml:trace>
  <inkml:trace contextRef="#ctx0" brushRef="#br0" timeOffset="1">0 787 208 0 0,'0'0'612'0'0,"5"72"-36"0"0,-2-37-316 0 0,0-1-196 0 0,0-3-56 0 0,-3 3-8 0 0,2-3-56 0 0,-2-7-788 0 0</inkml:trace>
</inkml:ink>
</file>

<file path=ppt/ink/ink3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55:58.6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185 1 4924 0 0,'0'0'5241'0'0,"-18"86"-4609"0"0,15-60 192 0 0,0-2 0 0 0,3 0-416 0 0,0-2-216 0 0,0-1-180 0 0,6 1-12 0 0,2 2-264 0 0,1 0-504 0 0,0 2-208 0 0,0-2-316 0 0,-3 5-300 0 0,-4 2-776 0 0,-1-7-1541 0 0</inkml:trace>
  <inkml:trace contextRef="#ctx0" brushRef="#br0" timeOffset="1">76 901 3040 0 0,'0'0'2461'0'0,"-33"91"-1497"0"0,24-62-220 0 0,2 7-96 0 0,1-2-248 0 0,1-3-320 0 0,2 2-80 0 0,1-2-172 0 0,1 3-688 0 0,-2-1-776 0 0,1-6-829 0 0,-2 16-739 0 0</inkml:trace>
</inkml:ink>
</file>

<file path=ppt/ink/ink3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55:59.0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35 1 5593 0 0,'0'0'2442'0'0,"0"13"-614"0"0,-3 87 671 0 0,3 2 990 0 0,2 140-1644 0 0,-2-235-2093 0 0,0-1-168 0 0,1 0 0 0 0,-1 0-1 0 0,-2 10 1 0 0,2-14 99 0 0,-1 0 1 0 0,1 0-1 0 0,-1-1 0 0 0,0 1 1 0 0,1 0-1 0 0,-1-1 0 0 0,0 1 1 0 0,0 0-1 0 0,0-1 1 0 0,0 1-1 0 0,0-1 0 0 0,-1 1 1 0 0,1-1-1 0 0,0 0 1 0 0,-1 1-1 0 0,-1 0 0 0 0,-11 6-4486 0 0</inkml:trace>
</inkml:ink>
</file>

<file path=ppt/ink/ink3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55:59.5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 78 6861 0 0,'0'0'7939'0'0,"0"-13"-7073"0"0,2-37-181 0 0,1 37 6 0 0,-3 13-691 0 0,0 0-1 0 0,0-1 1 0 0,0 1-1 0 0,0 0 0 0 0,0 0 1 0 0,0 0-1 0 0,1 0 1 0 0,-1 0-1 0 0,0 0 0 0 0,0 0 1 0 0,0 0-1 0 0,0-1 0 0 0,0 1 1 0 0,0 0-1 0 0,1 0 1 0 0,-1 0-1 0 0,0 0 0 0 0,0 0 1 0 0,0 0-1 0 0,0 0 1 0 0,0 0-1 0 0,0 0 0 0 0,1 0 1 0 0,-1 0-1 0 0,0 0 0 0 0,0 0 1 0 0,0 0-1 0 0,0 0 1 0 0,0 0-1 0 0,1 0 0 0 0,-1 0 1 0 0,0 0-1 0 0,0 0 1 0 0,0 0-1 0 0,0 0 0 0 0,0 1 1 0 0,0-1-1 0 0,1 0 0 0 0,6 8-327 0 0,-3 2 88 0 0,0-1-1 0 0,0 1 1 0 0,-1 0-1 0 0,0 0 0 0 0,0 0 1 0 0,-1 1-1 0 0,-1-1 1 0 0,0 0-1 0 0,0 1 1 0 0,-2 11-1 0 0,1-9-718 0 0,-2 0-1 0 0,0 0 1 0 0,0-1-1 0 0,-1 1 1 0 0,-1 0-1 0 0,0-1 1 0 0,-11 24 0 0 0,-8 3-3270 0 0</inkml:trace>
</inkml:ink>
</file>

<file path=ppt/ink/ink3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56:00.3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80 0 5276 0 0,'0'0'3848'0'0,"-10"15"-2703"0"0,-33 48-40 0 0,40-58-919 0 0,-1 0 0 0 0,2 0-1 0 0,-1 0 1 0 0,0 0 0 0 0,1 1-1 0 0,0-1 1 0 0,0 1 0 0 0,1-1-1 0 0,-1 1 1 0 0,1 0 0 0 0,1 0-1 0 0,-1 0 1 0 0,1-1 0 0 0,0 9-1 0 0,0-4 54 0 0,1-1-130 0 0,-1 0-1 0 0,2 0 1 0 0,-1-1 0 0 0,1 1-1 0 0,0 0 1 0 0,5 12-1 0 0,27 48-1 0 0,-11-23-625 0 0,-10-14-749 0 0,-1 1 1 0 0,16 64-1 0 0,-3 71-114 0 0,-8 108 6266 0 0,-15-220-4700 0 0,3-1-1 0 0,2 1 0 0 0,2-1 0 0 0,19 61 1 0 0,-27-113-230 0 0,37 128-1798 0 0,-32-103 1480 0 0,0 1 1 0 0,1 48-1 0 0,-6-53 462 0 0,-2 0 1 0 0,0-1-1 0 0,-2 1 1 0 0,-1-1-1 0 0,-1 0 0 0 0,-13 39 1 0 0,17-57 36 0 0,-35 107 3689 0 0,31-92-3314 0 0,1-1 1 0 0,1 1-1 0 0,-1 37 1 0 0,5-35-466 0 0,1 1 0 0 0,1-1 0 0 0,0 0 0 0 0,2 0 1 0 0,1-1-1 0 0,0 1 0 0 0,18 38 0 0 0,-3-10-78 0 0,-3 1-1 0 0,-2 1 1 0 0,-2 1-1 0 0,-2 0 1 0 0,-3 0 0 0 0,-3 1-1 0 0,1 89 1 0 0,-22 140 48 0 0,1-95 202 0 0,14-154-74 0 0,1-1-1 0 0,2 0 0 0 0,11 55 1 0 0,18 38 236 0 0,12 52 402 0 0,-32-118-462 0 0,4 62-1 0 0,20 292 896 0 0,-30-232-1531 0 0,-6-180 208 0 0,0 0-1 0 0,0 1 1 0 0,-1-1 0 0 0,1 0-1 0 0,0 0 1 0 0,-1 1 0 0 0,1-1-1 0 0,-1 0 1 0 0,0 0-1 0 0,0 0 1 0 0,0 0 0 0 0,0 0-1 0 0,0 0 1 0 0,0 0 0 0 0,0 0-1 0 0,-1-1 1 0 0,1 1 0 0 0,-1 0-1 0 0,1-1 1 0 0,-3 3-1 0 0,2-3-242 0 0,1-1-1 0 0,-1 1 0 0 0,0 0 0 0 0,0-1 0 0 0,0 1 0 0 0,0-1 1 0 0,1 1-1 0 0,-1-1 0 0 0,0 0 0 0 0,0 0 0 0 0,0 0 0 0 0,0 0 1 0 0,0 0-1 0 0,0 0 0 0 0,0-1 0 0 0,1 1 0 0 0,-1 0 0 0 0,0-1 1 0 0,0 0-1 0 0,0 1 0 0 0,1-1 0 0 0,-1 0 0 0 0,0 0 0 0 0,1 0 1 0 0,-1 0-1 0 0,-1-2 0 0 0,-29-20-7819 0 0</inkml:trace>
</inkml:ink>
</file>

<file path=ppt/ink/ink3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56:09.4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44 53 2824 0 0,'0'0'6235'0'0,"7"-8"-5571"0"0,22-23-145 0 0,-28 30-389 0 0,0 0 1 0 0,-1 0-1 0 0,1 0 0 0 0,0 0 0 0 0,0 0 1 0 0,0 1-1 0 0,0-1 0 0 0,0 0 0 0 0,0 0 0 0 0,1 1 1 0 0,-1-1-1 0 0,0 0 0 0 0,0 1 0 0 0,0-1 0 0 0,1 1 1 0 0,-1 0-1 0 0,0-1 0 0 0,0 1 0 0 0,1 0 1 0 0,-1 0-1 0 0,0 0 0 0 0,1 0 0 0 0,-1 0 0 0 0,0 0 1 0 0,1 0-1 0 0,-1 0 0 0 0,0 0 0 0 0,0 1 0 0 0,2 0 1 0 0,-2 0-85 0 0,0 0 0 0 0,-1 0 1 0 0,1 1-1 0 0,0-1 0 0 0,-1 0 1 0 0,0 0-1 0 0,1 1 0 0 0,-1-1 1 0 0,0 0-1 0 0,1 3 0 0 0,0 2 114 0 0,1 5-16 0 0,0 1 0 0 0,-1 0-1 0 0,0 0 1 0 0,0 0 0 0 0,-2 0 0 0 0,0 12-1 0 0,-16 72 314 0 0,14-81-379 0 0,-31 227 285 0 0,22 4-156 0 0,5-71-63 0 0,-1 292 604 0 0,10-405-622 0 0,-3 0 0 0 0,-3-1 0 0 0,-11 63-1 0 0,3-58 67 0 0,4 1 0 0 0,2 1 0 0 0,4-1 0 0 0,9 106 0 0 0,-7-165-188 0 0,19 266 382 0 0,-25-66-165 0 0,5-172-232 0 0,-1 19 47 0 0,2-1-1 0 0,2 0 1 0 0,15 78 0 0 0,53 282 665 0 0,-29-165-155 0 0,-38-231-514 0 0,1 5 29 0 0,3 41 0 0 0,-7-64-49 0 0,1 0 0 0 0,-1 0 0 0 0,0 0 0 0 0,1 1 0 0 0,-1-1 0 0 0,0 0 0 0 0,1 0 0 0 0,-1 0 0 0 0,0 0 0 0 0,1 0 0 0 0,-1 0 0 0 0,0 0 0 0 0,1 0 0 0 0,-1 0 0 0 0,0-1 0 0 0,1 1 0 0 0,-1 0 0 0 0,0 0 0 0 0,1 0 0 0 0,-1 0 0 0 0,0 0 0 0 0,0-1 0 0 0,1 1-1 0 0,-1 0 1 0 0,0 0 0 0 0,0 0 0 0 0,1-1 0 0 0,-1 1 0 0 0,0 0 0 0 0,0 0 0 0 0,1-1 0 0 0,5-9 12 0 0,-1-1 0 0 0,0 1-1 0 0,-1-1 1 0 0,0 0 0 0 0,4-18-1 0 0,2-12-105 0 0,-2-1 0 0 0,3-58 0 0 0,-4-90-255 0 0,-6 113 276 0 0,2-62-59 0 0,8-1015-1267 0 0,-16 1031 1332 0 0,-6 1 1 0 0,-4 1 0 0 0,-44-165-1 0 0,57 276 55 0 0,-66-300-19 0 0,65 257 272 0 0,4 53-258 0 0,-1 0 1 0 0,0-1-1 0 0,0 1 1 0 0,0 0-1 0 0,0 0 0 0 0,0-1 1 0 0,0 1-1 0 0,1 0 1 0 0,-1 0-1 0 0,0 0 1 0 0,0-1-1 0 0,0 1 0 0 0,1 0 1 0 0,-1 0-1 0 0,0 0 1 0 0,0-1-1 0 0,0 1 1 0 0,1 0-1 0 0,-1 0 1 0 0,0 0-1 0 0,0 0 0 0 0,1 0 1 0 0,-1 0-1 0 0,0 0 1 0 0,0 0-1 0 0,1 0 1 0 0,-1-1-1 0 0,0 1 0 0 0,1 0 1 0 0,-1 0-1 0 0,0 0 1 0 0,0 1-1 0 0,1-1 1 0 0,-1 0-1 0 0,0 0 0 0 0,1 0 1 0 0,-1 0-1 0 0,0 0 1 0 0,0 0-1 0 0,1 0 1 0 0,-1 0-1 0 0,0 0 1 0 0,0 1-1 0 0,0-1 0 0 0,1 0 1 0 0,-1 0-1 0 0,0 0 1 0 0,0 1-1 0 0,0-1 1 0 0,1 0-1 0 0,-1 1 0 0 0,6 4-5 0 0,0 1 0 0 0,-1 0-1 0 0,0 0 1 0 0,0 0-1 0 0,0 1 1 0 0,-1 0-1 0 0,5 9 1 0 0,-2-4 40 0 0,13 24 120 0 0,-2 0 0 0 0,24 74 1 0 0,12 83 321 0 0,69 468 513 0 0,-97-495-769 0 0,-6-39-39 0 0,68 448 206 0 0,-82-529-675 0 0,-2 0 0 0 0,-1 0-1 0 0,-6 65 1 0 0,2-101 72 0 0,-1 0 1 0 0,0 0 0 0 0,-1-1-1 0 0,0 1 1 0 0,-5 11-1 0 0,6-17-183 0 0,0 1-1 0 0,0-1 1 0 0,-1 0-1 0 0,0 0 1 0 0,0 0-1 0 0,0 0 1 0 0,0-1-1 0 0,0 1 1 0 0,-1-1-1 0 0,0 0 1 0 0,1 0-1 0 0,-8 4 1 0 0,10-6-93 0 0,-1 0-1 0 0,0 0 1 0 0,0 0-1 0 0,0-1 1 0 0,1 1-1 0 0,-1 0 1 0 0,0-1 0 0 0,-2 1-1 0 0,-24-2-5371 0 0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40:28.7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205 36 11609 0 0,'0'0'11796'0'0,"-15"-8"-11418"0"0,2 1-278 0 0,-1 1 0 0 0,-26-8 1 0 0,36 14-84 0 0,1-1 1 0 0,-1 1 0 0 0,1 0-1 0 0,-1 1 1 0 0,1-1 0 0 0,0 1 0 0 0,-1-1-1 0 0,1 1 1 0 0,-1 0 0 0 0,1 0 0 0 0,0 1-1 0 0,0-1 1 0 0,0 0 0 0 0,0 1-1 0 0,0 0 1 0 0,0 0 0 0 0,0 0 0 0 0,0 0-1 0 0,1 1 1 0 0,-4 2 0 0 0,1-1 12 0 0,1 0-16 0 0,0 0 0 0 0,0 0 0 0 0,0 1 0 0 0,0-1 0 0 0,1 1 1 0 0,-1 0-1 0 0,1 0 0 0 0,1 0 0 0 0,-1 0 0 0 0,1 0 0 0 0,0 1 0 0 0,0-1 0 0 0,-2 9 0 0 0,3-10-20 0 0,1 1-1 0 0,-1 0 1 0 0,1-1 0 0 0,0 1 0 0 0,0 0-1 0 0,0-1 1 0 0,1 1 0 0 0,-1-1-1 0 0,1 1 1 0 0,1 0 0 0 0,-1-1 0 0 0,0 0-1 0 0,1 1 1 0 0,0-1 0 0 0,0 0 0 0 0,6 8-1 0 0,-2-4-46 0 0,2 1 0 0 0,-1-1 0 0 0,1-1-1 0 0,0 0 1 0 0,1 0 0 0 0,0 0 0 0 0,0-1 0 0 0,0-1 0 0 0,1 1-1 0 0,20 7 1 0 0,-17-8 13 0 0,1-1-1 0 0,0 0 0 0 0,1-1 1 0 0,-1 0-1 0 0,1-1 0 0 0,-1-1 1 0 0,26-1-1 0 0,-36 0 50 0 0,0-1-1 0 0,0 0 1 0 0,0 0 0 0 0,0 0-1 0 0,0 0 1 0 0,0 0 0 0 0,-1-1-1 0 0,1 0 1 0 0,0 0 0 0 0,-1 0-1 0 0,0 0 1 0 0,5-5-1 0 0,-6 6-20 0 0,0 0-1 0 0,-1-1 0 0 0,1 1 0 0 0,-1-1 0 0 0,1 0 0 0 0,-1 0 0 0 0,0 1 0 0 0,0-1 0 0 0,0 0 1 0 0,0 0-1 0 0,0 0 0 0 0,0 0 0 0 0,0 0 0 0 0,-1 0 0 0 0,1 0 0 0 0,-1 0 0 0 0,0-1 1 0 0,1 1-1 0 0,-1 0 0 0 0,0 0 0 0 0,0 0 0 0 0,0 0 0 0 0,-1-1 0 0 0,1 1 0 0 0,-1-3 0 0 0,0 4-3 0 0,0 0 0 0 0,1 0 0 0 0,-1 0-1 0 0,0 0 1 0 0,0 0 0 0 0,0 0-1 0 0,0 0 1 0 0,0 1 0 0 0,0-1-1 0 0,0 0 1 0 0,0 0 0 0 0,0 1-1 0 0,0-1 1 0 0,0 1 0 0 0,0-1-1 0 0,-1 1 1 0 0,1-1 0 0 0,0 1-1 0 0,-2 0 1 0 0,-26-5-200 0 0,28 5 216 0 0,-8-1-51 0 0,-1 1 1 0 0,0 0-1 0 0,1 1 0 0 0,-14 1 0 0 0,21-1 37 0 0,0-1 0 0 0,0 0 0 0 0,1 1 0 0 0,-1-1 0 0 0,0 1 0 0 0,1 0 0 0 0,-1-1 0 0 0,1 1 0 0 0,-1 0 0 0 0,1 0 0 0 0,-1 0 0 0 0,1 0-1 0 0,0 0 1 0 0,-1 0 0 0 0,1 0 0 0 0,0 1 0 0 0,0-1 0 0 0,0 0 0 0 0,0 1 0 0 0,0-1 0 0 0,0 1 0 0 0,0-1 0 0 0,0 1 0 0 0,1-1 0 0 0,-1 1 0 0 0,1 0 0 0 0,-1-1 0 0 0,1 1 0 0 0,-1 0 0 0 0,1-1-1 0 0,0 1 1 0 0,0 2 0 0 0,3 39 698 0 0,-3-42-655 0 0,0 0 0 0 0,1-1 1 0 0,-1 1-1 0 0,0 0 0 0 0,1 0 1 0 0,-1 0-1 0 0,1-1 0 0 0,-1 1 1 0 0,1 0-1 0 0,0-1 0 0 0,-1 1 0 0 0,1 0 1 0 0,-1-1-1 0 0,1 1 0 0 0,0-1 1 0 0,0 1-1 0 0,-1-1 0 0 0,1 1 1 0 0,0-1-1 0 0,0 1 0 0 0,1-1 1 0 0,19 8 104 0 0,-15-7-110 0 0,1 0 0 0 0,-1 0 0 0 0,10 1 0 0 0,-15-2-28 0 0,1 5-2713 0 0</inkml:trace>
</inkml:ink>
</file>

<file path=ppt/ink/ink3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56:12.2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9069 2053 1396 0 0,'0'0'10077'0'0,"-7"5"-9496"0"0,-20 13 1 0 0,24-16-454 0 0,0-1 1 0 0,-1 1 0 0 0,1-1-1 0 0,-1 0 1 0 0,0 0-1 0 0,1 0 1 0 0,-1 0-1 0 0,0-1 1 0 0,1 1-1 0 0,-1-1 1 0 0,-4 0 0 0 0,-3 0 89 0 0,-68 6 801 0 0,-86 5 413 0 0,82-7-1036 0 0,-79 1 308 0 0,39-5-370 0 0,-509-7 531 0 0,235 0-570 0 0,195 5 48 0 0,139 1-269 0 0,-557 4 237 0 0,165 35-252 0 0,162-11 41 0 0,231-22-119 0 0,-1105 95 223 0 0,595-34-258 0 0,39-3 74 0 0,-217-8-15 0 0,-2-27 48 0 0,728-27-47 0 0,-237 13-75 0 0,-437 80 0 0 0,438-36-36 0 0,192-41 49 0 0,-73 11-14 0 0,66-14 64 0 0,74-14 13 0 0,0 0-1 0 0,1 0 1 0 0,-1-1 0 0 0,0 1-1 0 0,0 0 1 0 0,1-1 0 0 0,-1 1-1 0 0,0 0 1 0 0,1-1-1 0 0,-1 1 1 0 0,0 0 0 0 0,1-1-1 0 0,-1 1 1 0 0,1-1 0 0 0,-1 0-1 0 0,1 1 1 0 0,-1-1-1 0 0,1 1 1 0 0,-1-1 0 0 0,1 0-1 0 0,-1 1 1 0 0,1-1 0 0 0,0 0-1 0 0,0 1 1 0 0,-1-2-1 0 0,-10-27-52 0 0,7 18 52 0 0,-7-19-50 0 0,1-1 1 0 0,1-1-1 0 0,1 0 0 0 0,-5-54 1 0 0,7 33 37 0 0,-2 0 1 0 0,-2 1 0 0 0,-3 0-1 0 0,-22-58 1 0 0,-2 23-21 0 0,14 32 7 0 0,-17-57-1 0 0,38 105 5 0 0,0 0 0 0 0,1 0 0 0 0,-1 0 0 0 0,1 0-1 0 0,1-1 1 0 0,-1 1 0 0 0,1 0 0 0 0,0 0 0 0 0,1-1 0 0 0,0 1 0 0 0,0 0-1 0 0,1 0 1 0 0,-1 0 0 0 0,2 0 0 0 0,-1 0 0 0 0,1 1 0 0 0,4-9-1 0 0,-2 7 36 0 0,0 0-1 0 0,0 0 0 0 0,-1-1 0 0 0,0 0 0 0 0,0 0 0 0 0,-1 0 1 0 0,0 0-1 0 0,-1 0 0 0 0,0-1 0 0 0,0 1 0 0 0,0-16 0 0 0,-4-49-41 0 0,-16-98-1 0 0,-26-72 3 0 0,17 105-33 0 0,17 86 48 0 0,-21-138-104 0 0,26 148 76 0 0,3 0 0 0 0,2-62 0 0 0,2 90 22 0 0,0 1 0 0 0,1-1 0 0 0,1 1 0 0 0,0 0 0 0 0,6-13 0 0 0,2 0-2 0 0,22-37-1 0 0,-25 48-6 0 0,2 0-1 0 0,-1 1 1 0 0,2 0-1 0 0,0 1 0 0 0,1 0 1 0 0,0 1-1 0 0,1 0 0 0 0,0 1 1 0 0,1 1-1 0 0,1 0 1 0 0,-1 1-1 0 0,2 1 0 0 0,20-9 1 0 0,13-1-14 0 0,1 3 1 0 0,0 2 0 0 0,1 2-1 0 0,72-7 1 0 0,215 6 38 0 0,-72 29-13 0 0,-114-4 15 0 0,347-5 90 0 0,1-28 1 0 0,89 3-73 0 0,0 17 161 0 0,-33 0-171 0 0,11-11 71 0 0,62 8-43 0 0,-142-21 272 0 0,-105 2-138 0 0,-15 19-113 0 0,-45 1 58 0 0,299 17 71 0 0,-73 31-29 0 0,-302-18 45 0 0,-88 2-305 0 0,-123-21 86 0 0,99 29 6 0 0,-128-35 44 0 0,-1 0 0 0 0,1 1 0 0 0,-1 0 0 0 0,0 0 0 0 0,0 0 0 0 0,0 1 1 0 0,0 0-1 0 0,-1 0 0 0 0,1 1 0 0 0,-1 0 0 0 0,0-1 0 0 0,-1 2 0 0 0,1-1 0 0 0,5 9 1 0 0,2 6 11 0 0,1-1-1 0 0,0 0 1 0 0,1 0 0 0 0,1-2 0 0 0,1 0 0 0 0,1-1 0 0 0,25 20 0 0 0,-26-23-56 0 0,-1 0 1 0 0,18 20-1 0 0,-27-26 26 0 0,0 0 1 0 0,-1 0-1 0 0,0 1 1 0 0,0 0-1 0 0,-1 0 0 0 0,0 1 1 0 0,4 13-1 0 0,-2 0 18 0 0,-1 0 0 0 0,-1 0 0 0 0,3 40 0 0 0,-7 69 44 0 0,-1-98-57 0 0,-2 22 12 0 0,-2 1 0 0 0,-24 101 0 0 0,-45 105 71 0 0,3-14 78 0 0,60-194-221 0 0,-3 66 0 0 0,10-74 21 0 0,-2 0 1 0 0,-17 66-1 0 0,20-103 10 0 0,0 0 0 0 0,-1 0 1 0 0,0 0-1 0 0,0-1 1 0 0,-1 1-1 0 0,0-1 0 0 0,-8 10 1 0 0,9-14 2 0 0,0 0 0 0 0,0 1 1 0 0,0-2-1 0 0,-1 1 0 0 0,1 0 1 0 0,-1-1-1 0 0,0 0 1 0 0,0 0-1 0 0,-1 0 0 0 0,1-1 1 0 0,0 0-1 0 0,-1 0 0 0 0,-7 2 1 0 0,-26 1 36 0 0,0-1 1 0 0,0-2 0 0 0,-62-4 0 0 0,92 2-31 0 0,-388-33-22 0 0,140 9-245 0 0,255 23 254 0 0,-630-26-2639 0 0,602 28 1644 0 0,1 1-1 0 0,-35 8 0 0 0,43-6-3050 0 0,-38 15-1 0 0,35-8-973 0 0</inkml:trace>
</inkml:ink>
</file>

<file path=ppt/ink/ink3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56:14.7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1769 325 28 0 0,'0'0'1812'0'0,"-2"-12"-1341"0"0,-7-41-88 0 0,9 50-228 0 0,0 0 1 0 0,-1-1-1 0 0,0 1 1 0 0,0 0-1 0 0,0 0 1 0 0,0-1-1 0 0,0 1 0 0 0,-1 0 1 0 0,0 0-1 0 0,1 0 1 0 0,-5-4-1 0 0,-1-3 557 0 0,1 2-438 0 0,0 0 0 0 0,0 1-1 0 0,-1 0 1 0 0,1 0 0 0 0,-2 1-1 0 0,1 0 1 0 0,-1 0 0 0 0,0 1-1 0 0,0 0 1 0 0,-11-5 0 0 0,-13-5 555 0 0,-49-15 1 0 0,58 23-238 0 0,-57-18 808 0 0,-123-19 0 0 0,170 39-1201 0 0,-1 1-1 0 0,0 2 0 0 0,0 2 1 0 0,-58 6-1 0 0,22 4 220 0 0,-84 24-1 0 0,11 12-66 0 0,117-36-233 0 0,0 3 0 0 0,1 0 0 0 0,-31 21 0 0 0,1 5 142 0 0,2 2 0 0 0,-77 78-1 0 0,107-93-143 0 0,0 0-1 0 0,1 2 0 0 0,2 0 1 0 0,1 1-1 0 0,1 1 0 0 0,2 1 1 0 0,1 1-1 0 0,-13 38 0 0 0,8-1 14 0 0,3 1 0 0 0,3 0-1 0 0,2 2 1 0 0,4-1 0 0 0,2 106-1 0 0,8-151-96 0 0,0 0-1 0 0,2 0 1 0 0,1-1 0 0 0,1 1-1 0 0,1-1 1 0 0,1 0-1 0 0,1-1 1 0 0,1 0-1 0 0,17 28 1 0 0,10 11 38 0 0,3-3 1 0 0,49 60 0 0 0,-85-115-65 0 0,116 141 118 0 0,-79-100-101 0 0,49 42 1 0 0,-2-15 47 0 0,189 119-1 0 0,-217-157-33 0 0,2-4-1 0 0,1-2 0 0 0,2-3 0 0 0,0-2 0 0 0,77 16 0 0 0,347 42 35 0 0,-376-71-31 0 0,223-7 0 0 0,-277-9-13 0 0,0-2-1 0 0,0-4 0 0 0,70-21 0 0 0,166-69 9 0 0,-286 97-39 0 0,69-25 20 0 0,0-3 0 0 0,143-86 0 0 0,-197 101 13 0 0,0-2 1 0 0,-1 0 0 0 0,0-1-1 0 0,25-32 1 0 0,69-99 37 0 0,-23 28-102 0 0,-33 54-67 0 0,-29 33 136 0 0,45-62 1 0 0,-69 85-17 0 0,0-1 0 0 0,0 0-1 0 0,-2 0 1 0 0,1 0 0 0 0,-2-1 0 0 0,0 0 0 0 0,-1 0-1 0 0,5-31 1 0 0,-4-1-23 0 0,-3 0 0 0 0,-1 0-1 0 0,-8-67 1 0 0,3 91 3 0 0,0-1 0 0 0,-1 1 0 0 0,-1 0 0 0 0,-1 1 0 0 0,-1 0 0 0 0,-1 0 0 0 0,-1 1 0 0 0,-23-37 1 0 0,7 22-16 0 0,-2 2 1 0 0,-1 2 0 0 0,-53-47 0 0 0,-111-75 12 0 0,176 142 0 0 0,-181-133 19 0 0,-11 15 105 0 0,160 106-45 0 0,-1 2 1 0 0,-2 2 0 0 0,0 2 0 0 0,-1 2 0 0 0,-74-11 0 0 0,25 13-1 0 0,-200-2 0 0 0,213 18-41 0 0,-134 19 1 0 0,161-11-67 0 0,1 4 0 0 0,-118 41 0 0 0,83-17-947 0 0,-108 61 0 0 0,161-75-574 0 0,2 2 0 0 0,1 2-1 0 0,1 2 1 0 0,-59 57-1 0 0,63-48-1817 0 0,-2 11-1452 0 0</inkml:trace>
</inkml:ink>
</file>

<file path=ppt/ink/ink3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56:20.2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1473 940 236 0 0,'0'0'6809'0'0,"-12"-14"-6427"0"0,-39-43-32 0 0,42 48-74 0 0,-1-1 0 0 0,0 1 0 0 0,0 0 0 0 0,-1 1 0 0 0,0 0 0 0 0,-1 1 0 0 0,1 1 0 0 0,-16-7 0 0 0,24 11-233 0 0,-14-5 368 0 0,-1 0 0 0 0,-1 1-1 0 0,-34-8 1 0 0,-59-1 594 0 0,-16 14-192 0 0,70 2-483 0 0,28-1-182 0 0,-1 1 0 0 0,0 2 1 0 0,1 1-1 0 0,0 2 0 0 0,0 0 1 0 0,0 2-1 0 0,-51 22 0 0 0,68-23-87 0 0,-1 0 0 0 0,2 2 0 0 0,-1-1 0 0 0,1 2 0 0 0,0-1 0 0 0,-13 16 0 0 0,-58 74 492 0 0,25-27 10 0 0,16-24-351 0 0,2 2 0 0 0,3 1 0 0 0,2 2 1 0 0,2 2-1 0 0,3 0 0 0 0,2 3 0 0 0,3 0 0 0 0,-21 69 1 0 0,35-83-37 0 0,1 0 0 0 0,2 0 0 0 0,3 1 0 0 0,1 0 1 0 0,2-1-1 0 0,2 1 0 0 0,12 84 0 0 0,-2-56-57 0 0,3 1 1 0 0,4-2-1 0 0,30 84 0 0 0,-33-124-60 0 0,2 1 0 0 0,1-2 1 0 0,1 0-1 0 0,39 50 0 0 0,-9-25 120 0 0,68 65 0 0 0,-91-99-127 0 0,1-1 0 0 0,1-1 0 0 0,49 28 1 0 0,95 37-84 0 0,-45-24 2 0 0,202 83 94 0 0,13-29 2 0 0,214 62-84 0 0,-200-85 32 0 0,7-26 60 0 0,65 15-37 0 0,-90-14-58 0 0,193 5 42 0 0,-234-35-17 0 0,475 51 13 0 0,-559-74-13 0 0,350-21-1 0 0,-433-3 0 0 0,475-49 82 0 0,-458 37-90 0 0,-2-6 0 0 0,157-52 0 0 0,-205 46 16 0 0,0-4-1 0 0,-3-4 1 0 0,88-55 0 0 0,26-36 61 0 0,31-19-118 0 0,-163 111 26 0 0,70-43-12 0 0,-118 67 36 0 0,-1-2-1 0 0,-1-1 1 0 0,27-27-1 0 0,-38 32-4 0 0,-1-2-1 0 0,0 1 1 0 0,-2-1-1 0 0,0-1 0 0 0,14-30 1 0 0,33-99-131 0 0,-53 132 113 0 0,18-48-22 0 0,-4-1-1 0 0,-2-1 0 0 0,12-86 1 0 0,-27 126 2 0 0,-1 0 0 0 0,-1-1 0 0 0,0 1 0 0 0,-2 0 0 0 0,-2 0 1 0 0,0 1-1 0 0,-12-42 0 0 0,14 61 36 0 0,-55-159-118 0 0,45 135 79 0 0,-1 0 0 0 0,-2 1 0 0 0,-27-39 0 0 0,14 31-30 0 0,-2 1 0 0 0,-60-56 0 0 0,-81-49-167 0 0,-133-71-153 0 0,159 115 366 0 0,-381-225-162 0 0,-26 43 180 0 0,368 195-76 0 0,-3 8-1 0 0,-318-83 1 0 0,288 105-26 0 0,-469-103 21 0 0,218 101-1 0 0,349 44 86 0 0,9 2 6 0 0,-165-18 66 0 0,-233-14-100 0 0,168 39-2 0 0,-175 11 132 0 0,172-9-91 0 0,166 5 4 0 0,0 8 1 0 0,-336 68-1 0 0,433-61 7 0 0,2 3 0 0 0,1 4 0 0 0,0 3 1 0 0,3 4-1 0 0,-140 85 0 0 0,191-104-185 0 0,0 1 0 0 0,2 1 0 0 0,-39 39 1 0 0,47-42-278 0 0,2 1 0 0 0,-1 0 1 0 0,2 0-1 0 0,0 1 1 0 0,1 1-1 0 0,-12 29 0 0 0,-10 49-3817 0 0,15-43 405 0 0,2-9-209 0 0</inkml:trace>
</inkml:ink>
</file>

<file path=ppt/ink/ink3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56:22.0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224 2 3440 0 0,'0'0'9579'0'0,"-9"0"-9245"0"0,5 0-290 0 0,2-1-6 0 0,-1 1 0 0 0,0 0 0 0 0,0 0 0 0 0,1 0 0 0 0,-1 0 0 0 0,0 0 0 0 0,1 0 0 0 0,-1 1 0 0 0,0 0 0 0 0,1-1 0 0 0,-1 1 0 0 0,0 0 0 0 0,1 0 0 0 0,-1 0 0 0 0,1 1 0 0 0,0-1 0 0 0,-1 0 0 0 0,1 1 0 0 0,0 0 0 0 0,0 0 0 0 0,0-1 0 0 0,0 1 0 0 0,0 0 0 0 0,-1 3 0 0 0,-20 28 347 0 0,2 0 0 0 0,2 2 0 0 0,1 0 0 0 0,2 1-1 0 0,1 0 1 0 0,-11 47 0 0 0,23-71-378 0 0,0 1-1 0 0,1-1 1 0 0,1 1 0 0 0,0 0 0 0 0,0-1 0 0 0,2 1-1 0 0,0 0 1 0 0,2 13 0 0 0,-2-19 8 0 0,1 0-1 0 0,0-1 1 0 0,1 1 0 0 0,0-1-1 0 0,0 1 1 0 0,0-1 0 0 0,0 0 0 0 0,1 0-1 0 0,0 0 1 0 0,0-1 0 0 0,1 1-1 0 0,0-1 1 0 0,0 0 0 0 0,0 0-1 0 0,0-1 1 0 0,7 5 0 0 0,-3-4 33 0 0,0 0 1 0 0,0-1 0 0 0,1 0 0 0 0,-1 0-1 0 0,1-1 1 0 0,0 0 0 0 0,0-1 0 0 0,0 0 0 0 0,1-1-1 0 0,-1 0 1 0 0,0 0 0 0 0,19-2 0 0 0,-27 0-27 0 0,0 1 0 0 0,1 0 0 0 0,-1 0 0 0 0,0-1 0 0 0,0 1 0 0 0,0-1 1 0 0,0 0-1 0 0,0 0 0 0 0,0 0 0 0 0,0 0 0 0 0,0 0 0 0 0,-1 0 0 0 0,1 0 0 0 0,0 0 1 0 0,0-1-1 0 0,-1 1 0 0 0,1-1 0 0 0,-1 1 0 0 0,0-1 0 0 0,1 0 0 0 0,-1 1 1 0 0,0-1-1 0 0,0 0 0 0 0,0 0 0 0 0,0 0 0 0 0,0 0 0 0 0,0-2 0 0 0,0 1 16 0 0,0 0-1 0 0,-1 1 0 0 0,0-1 1 0 0,1 1-1 0 0,-1-1 0 0 0,0 0 1 0 0,0 1-1 0 0,-1-1 1 0 0,1 0-1 0 0,-1 1 0 0 0,1-1 1 0 0,-1 1-1 0 0,0-1 0 0 0,0 1 1 0 0,0-1-1 0 0,0 1 0 0 0,0 0 1 0 0,0-1-1 0 0,-1 1 0 0 0,1 0 1 0 0,-1 0-1 0 0,-2-3 0 0 0,-1 1-16 0 0,1 0 0 0 0,-1 0-1 0 0,0 1 1 0 0,0-1-1 0 0,-1 1 1 0 0,1 1-1 0 0,0-1 1 0 0,-1 1-1 0 0,0-1 1 0 0,0 2-1 0 0,-9-3 1 0 0,-3 1-119 0 0,0 1 1 0 0,-29 1-1 0 0,44 1 44 0 0,1 0 0 0 0,-1 0-1 0 0,1 1 1 0 0,-1-1 0 0 0,1 0-1 0 0,-1 1 1 0 0,1 0 0 0 0,0 0-1 0 0,-1 0 1 0 0,1 0-1 0 0,0 0 1 0 0,-4 2 0 0 0,5-2-72 0 0,0 0 1 0 0,0 0-1 0 0,0 0 1 0 0,1 0-1 0 0,-1-1 1 0 0,0 1-1 0 0,0 0 1 0 0,1 1-1 0 0,-1-1 1 0 0,1 0-1 0 0,-1 0 1 0 0,1 0-1 0 0,-1 0 1 0 0,1 0-1 0 0,0 0 1 0 0,0 1-1 0 0,-1-1 0 0 0,1 0 1 0 0,0 0-1 0 0,0 1 1 0 0,0-1-1 0 0,0 0 1 0 0,0 0-1 0 0,1 0 1 0 0,-1 1-1 0 0,0-1 1 0 0,1 2-1 0 0,0-1-214 0 0,0-1-1 0 0,0 1 1 0 0,1-1-1 0 0,-1 0 0 0 0,0 1 1 0 0,0-1-1 0 0,1 0 1 0 0,-1 0-1 0 0,1 0 0 0 0,-1 0 1 0 0,1 0-1 0 0,-1 0 1 0 0,1 0-1 0 0,-1-1 1 0 0,1 1-1 0 0,0 0 0 0 0,2 0 1 0 0,0 0-524 0 0,10 4-3063 0 0</inkml:trace>
</inkml:ink>
</file>

<file path=ppt/ink/ink3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56:22.3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8233 0 0,'0'0'9717'0'0,"13"1"-9435"0"0,-2-1-206 0 0,-7-1-44 0 0,1 1 1 0 0,-1 0-1 0 0,0 1 0 0 0,1-1 0 0 0,-1 1 0 0 0,1 0 0 0 0,-1 0 1 0 0,0 0-1 0 0,0 0 0 0 0,0 1 0 0 0,1 0 0 0 0,-1 0 1 0 0,-1 0-1 0 0,1 0 0 0 0,0 0 0 0 0,0 1 0 0 0,-1 0 1 0 0,5 4-1 0 0,35 40 89 0 0,-3 1 0 0 0,-1 3 0 0 0,49 86 0 0 0,-87-137-133 0 0,8 20-220 0 0,-9-19 164 0 0,1 0 0 0 0,-1 0 0 0 0,1 0 0 0 0,-1 0 1 0 0,0 0-1 0 0,0 0 0 0 0,0 0 0 0 0,1 0 0 0 0,-1 0 0 0 0,0 0 0 0 0,0 0 1 0 0,-1 0-1 0 0,1 0 0 0 0,0 1 0 0 0,0-1 0 0 0,0 0 0 0 0,-1 1 0 0 0,0-2-28 0 0,0 1 0 0 0,1-1 0 0 0,-1 1 0 0 0,0-1 0 0 0,0 1-1 0 0,0-1 1 0 0,0 0 0 0 0,1 0 0 0 0,-1 1 0 0 0,0-1 0 0 0,0 0 0 0 0,0 0-1 0 0,0 0 1 0 0,0 0 0 0 0,0 0 0 0 0,0 0 0 0 0,-1 0 0 0 0,-16-3-1333 0 0,12 2 585 0 0,0-1-1 0 0,0 0 1 0 0,0-1 0 0 0,-9-4-1 0 0,7 3-280 0 0,-14-6-3423 0 0</inkml:trace>
</inkml:ink>
</file>

<file path=ppt/ink/ink3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56:22.5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0 192 3024 0 0,'0'0'8968'0'0,"15"-15"-7642"0"0,50-49 19 0 0,-57 57-1105 0 0,1 0-1 0 0,0 0 0 0 0,0 1 1 0 0,0 1-1 0 0,1-1 0 0 0,0 1 0 0 0,0 1 1 0 0,18-6-1 0 0,-7 3-57 0 0,26-8 18 0 0,84-16 1 0 0,-108 29-1243 0 0,-54 12-7775 0 0,0 1 4396 0 0</inkml:trace>
</inkml:ink>
</file>

<file path=ppt/ink/ink3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56:23.1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261 84 7081 0 0,'0'0'3825'0'0,"-16"0"-2715"0"0,-7-1-546 0 0,-24 3 0 0 0,43-1-470 0 0,-1 0 1 0 0,1 0 0 0 0,0 0-1 0 0,0 1 1 0 0,-1-1 0 0 0,1 1-1 0 0,0 0 1 0 0,0 0-1 0 0,0 0 1 0 0,1 1 0 0 0,-1 0-1 0 0,1-1 1 0 0,-1 1 0 0 0,1 0-1 0 0,-4 5 1 0 0,0-2 60 0 0,-3 5 17 0 0,0 0 0 0 0,0 1 0 0 0,1 0 0 0 0,0 0 0 0 0,1 1 0 0 0,1 0 0 0 0,0 0 0 0 0,1 1 0 0 0,0 0 0 0 0,1 0 0 0 0,-4 18 0 0 0,7-24-145 0 0,1 0 1 0 0,-1 1-1 0 0,2-1 1 0 0,-1 0 0 0 0,1 1-1 0 0,0-1 1 0 0,1 0-1 0 0,0 1 1 0 0,0-1-1 0 0,1 0 1 0 0,0 0 0 0 0,0 0-1 0 0,1 0 1 0 0,0 0-1 0 0,1 0 1 0 0,0-1 0 0 0,0 0-1 0 0,0 0 1 0 0,1 0-1 0 0,0 0 1 0 0,9 9 0 0 0,-7-9 0 0 0,1-1 1 0 0,0 0 0 0 0,0 0-1 0 0,1 0 1 0 0,0-1 0 0 0,0-1-1 0 0,0 1 1 0 0,19 5 0 0 0,-21-8 5 0 0,1 0 1 0 0,-1 0 0 0 0,1-1-1 0 0,0 0 1 0 0,0 0 0 0 0,0-1-1 0 0,0 0 1 0 0,0 0 0 0 0,-1-1-1 0 0,1 0 1 0 0,0 0 0 0 0,8-3-1 0 0,-13 2-8 0 0,1 0 0 0 0,-1 1 0 0 0,1-1 0 0 0,-1-1-1 0 0,0 1 1 0 0,1 0 0 0 0,-1-1 0 0 0,0 1 0 0 0,-1-1-1 0 0,1 0 1 0 0,-1 0 0 0 0,1 0 0 0 0,-1-1 0 0 0,0 1 0 0 0,0 0-1 0 0,0-1 1 0 0,0 0 0 0 0,-1 1 0 0 0,1-1 0 0 0,-1 0-1 0 0,0 0 1 0 0,1-7 0 0 0,0-2-4 0 0,-1 0-1 0 0,0 0 1 0 0,-1 0-1 0 0,-1 0 1 0 0,-3-24-1 0 0,0 17-14 0 0,-1 0 0 0 0,-1 0 0 0 0,-1 1 0 0 0,0-1 0 0 0,-13-21 0 0 0,1 7 1 0 0,-43-58-1 0 0,59 88-8 0 0,-39-48 175 0 0,37 47-143 0 0,1 1 0 0 0,-1-1 0 0 0,0 1 0 0 0,-1 1 0 0 0,1-1 0 0 0,0 1 0 0 0,-1-1 0 0 0,-7-2 0 0 0,13 6-37 0 0,0 0-1 0 0,-1 0 0 0 0,1 0 0 0 0,0 0 0 0 0,-1 0 0 0 0,1 0 0 0 0,-1 0 0 0 0,1-1 0 0 0,0 1 0 0 0,-1 0 1 0 0,1 0-1 0 0,0 0 0 0 0,-1 0 0 0 0,1 1 0 0 0,-1-1 0 0 0,1 0 0 0 0,0 0 0 0 0,-1 0 0 0 0,1 0 0 0 0,0 0 0 0 0,-1 0 1 0 0,1 1-1 0 0,0-1 0 0 0,-1 0 0 0 0,1 0 0 0 0,0 0 0 0 0,-1 1 0 0 0,1-1 0 0 0,0 0 0 0 0,-1 0 0 0 0,1 1 1 0 0,0 0-1 0 0,-1 0-11 0 0,0 0 1 0 0,1 1 0 0 0,-1-1 0 0 0,1 0-1 0 0,0 1 1 0 0,-1-1 0 0 0,1 0 0 0 0,0 1-1 0 0,0 2 1 0 0,0 3-4 0 0,1 0 1 0 0,-1 0-1 0 0,3 8 0 0 0,2 2 40 0 0,0 0-1 0 0,1 0 1 0 0,1 0 0 0 0,1-1 0 0 0,11 18-1 0 0,55 74 21 0 0,68 64-1154 0 0,-40-65-4732 0 0,-83-90 2377 0 0,7-4-1986 0 0</inkml:trace>
</inkml:ink>
</file>

<file path=ppt/ink/ink3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56:23.5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1 103 9725 0 0,'0'0'5141'0'0,"2"-13"-4071"0"0,9-42-419 0 0,-10 54-628 0 0,-1-1-1 0 0,1 0 1 0 0,0 0 0 0 0,-1 1-1 0 0,1-1 1 0 0,0 1 0 0 0,0-1-1 0 0,0 1 1 0 0,0-1 0 0 0,0 1-1 0 0,0-1 1 0 0,1 1 0 0 0,-1 0 0 0 0,0 0-1 0 0,1-1 1 0 0,-1 1 0 0 0,1 0-1 0 0,-1 1 1 0 0,1-1 0 0 0,2-1-1 0 0,0 1-10 0 0,0 0 0 0 0,0 0 0 0 0,0 0 0 0 0,1 0 0 0 0,7 1 0 0 0,-5 0-10 0 0,-3-1-20 0 0,0 1 0 0 0,0 0 0 0 0,0 1 0 0 0,0-1 0 0 0,0 1 0 0 0,0-1 0 0 0,0 1-1 0 0,0 0 1 0 0,0 1 0 0 0,-1-1 0 0 0,1 1 0 0 0,0-1 0 0 0,-1 1 0 0 0,1 0 0 0 0,-1 1 0 0 0,1-1 0 0 0,4 5 0 0 0,-6-4 4 0 0,1 0-1 0 0,-1 0 1 0 0,0 0 0 0 0,0 0 0 0 0,0 0 0 0 0,-1 0-1 0 0,1 1 1 0 0,-1-1 0 0 0,0 1 0 0 0,0-1 0 0 0,0 1-1 0 0,0-1 1 0 0,0 1 0 0 0,-1 0 0 0 0,0-1 0 0 0,0 1-1 0 0,0 0 1 0 0,0-1 0 0 0,0 1 0 0 0,-1 3 0 0 0,-1 1 64 0 0,-1-1 1 0 0,1 1-1 0 0,-1-1 1 0 0,-1 0 0 0 0,1 0-1 0 0,-1 0 1 0 0,-9 12 0 0 0,6-9 111 0 0,1 0 1 0 0,-7 13 0 0 0,12-19-126 0 0,-1 0-1 0 0,1 0 1 0 0,0 0 0 0 0,0 0 0 0 0,0 0 0 0 0,0 0-1 0 0,1 0 1 0 0,-1 0 0 0 0,1 1 0 0 0,1 4 0 0 0,0-5 0 0 0,0 0 1 0 0,1 0 0 0 0,-1 0 0 0 0,1 0 0 0 0,0 0 0 0 0,0-1 0 0 0,1 1-1 0 0,-1-1 1 0 0,1 1 0 0 0,0-1 0 0 0,0 0 0 0 0,0 0 0 0 0,0 0-1 0 0,4 3 1 0 0,-2-1-3 0 0,1 0 0 0 0,-1 0 1 0 0,6 10-1 0 0,-9-12-43 0 0,0 0 0 0 0,0 0 1 0 0,0 1-1 0 0,-1-1 1 0 0,0 0-1 0 0,2 5 0 0 0,-3-8-3 0 0,0 0 0 0 0,0 0 0 0 0,0 1-1 0 0,0-1 1 0 0,0 0 0 0 0,0 1 0 0 0,0-1-1 0 0,0 0 1 0 0,0 0 0 0 0,0 1 0 0 0,0-1-1 0 0,-1 0 1 0 0,1 0 0 0 0,0 1 0 0 0,0-1-1 0 0,0 0 1 0 0,0 0 0 0 0,0 1 0 0 0,0-1-1 0 0,-1 0 1 0 0,1 0 0 0 0,0 0-1 0 0,0 1 1 0 0,0-1 0 0 0,-1 0 0 0 0,1 0-1 0 0,0 0 1 0 0,0 0 0 0 0,0 1 0 0 0,-1-1-1 0 0,1 0 1 0 0,0 0 0 0 0,0 0 0 0 0,-1 0-1 0 0,1 0 1 0 0,0 0 0 0 0,0 0 0 0 0,-1 0-1 0 0,1 0 1 0 0,0 0 0 0 0,-1 0 0 0 0,1 0-1 0 0,0 0 1 0 0,0 0 0 0 0,-1 0 0 0 0,1 0-1 0 0,0 0 1 0 0,0 0 0 0 0,-1 0 0 0 0,1 0-1 0 0,-1-1-67 0 0,-5 2-389 0 0,0-2 1 0 0,0 1-1 0 0,0-1 1 0 0,0 1-1 0 0,0-2 1 0 0,1 1-1 0 0,-10-4 1 0 0,11 3-194 0 0,1 1-1 0 0,-1-2 1 0 0,1 1 0 0 0,0 0 0 0 0,-1 0-1 0 0,1-1 1 0 0,0 0 0 0 0,-3-3-1 0 0,-8-16-4455 0 0</inkml:trace>
</inkml:ink>
</file>

<file path=ppt/ink/ink3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56:23.7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94 9593 0 0,'0'0'6196'0'0,"99"-77"-5467"0"0,-65 70-365 0 0,-1 0-352 0 0,2 4-12 0 0,-5 3-100 0 0,-4 0 12 0 0,-5 0-224 0 0,-8 5-445 0 0,-3 2-263 0 0,-4 3-556 0 0,-6 2-916 0 0,0-3-588 0 0,-10 6-1817 0 0</inkml:trace>
</inkml:ink>
</file>

<file path=ppt/ink/ink3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56:24.0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7709 0 0,'0'0'8009'0'0,"15"6"-7321"0"0,53 14-224 0 0,-59-18-416 0 0,0 0 0 0 0,0 0 0 0 0,0-2-1 0 0,0 1 1 0 0,0-1 0 0 0,0 0 0 0 0,0-1-1 0 0,0 0 1 0 0,0 0 0 0 0,13-4 0 0 0,-10 2-40 0 0,-4 1-334 0 0,-1 1 0 0 0,0-1-1 0 0,1-1 1 0 0,7-3 0 0 0,-28 6-9058 0 0,-1 0 4139 0 0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40:29.0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285 34 8673 0 0,'0'0'9373'0'0,"-85"-33"-8117"0"0,67 33-312 0 0,-2 0-88 0 0,-1 9-20 0 0,-1 3-156 0 0,-1 5-52 0 0,2 0 0 0 0,1 2-24 0 0,2 2-72 0 0,4 1-124 0 0,2-1-72 0 0,5 1-8 0 0,4 0-28 0 0</inkml:trace>
</inkml:ink>
</file>

<file path=ppt/ink/ink3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56:15.7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56 316 4924 0 0,'0'0'5582'0'0,"-9"-12"-4844"0"0,-27-38-123 0 0,26 30-65 0 0,10 11-178 0 0,1 3-205 0 0,0 0-1 0 0,1 0 1 0 0,0 0-1 0 0,0 0 1 0 0,0 0-1 0 0,1 0 1 0 0,-1 0-1 0 0,1 0 1 0 0,6-8-1 0 0,4-4 408 0 0,16-18 0 0 0,15-10 452 0 0,-39 41-893 0 0,1 0 1 0 0,0 0 0 0 0,-1 1-1 0 0,1 0 1 0 0,1 0-1 0 0,10-4 1 0 0,-14 7-126 0 0,-1 0 0 0 0,0 0-1 0 0,0 0 1 0 0,1 1 0 0 0,-1-1 0 0 0,1 1 0 0 0,-1-1 0 0 0,1 1 0 0 0,-1 0-1 0 0,0 0 1 0 0,1 0 0 0 0,-1 1 0 0 0,1-1 0 0 0,-1 0 0 0 0,1 1-1 0 0,-1 0 1 0 0,0-1 0 0 0,1 1 0 0 0,-1 0 0 0 0,0 0 0 0 0,0 0-1 0 0,0 1 1 0 0,0-1 0 0 0,0 0 0 0 0,0 1 0 0 0,0-1 0 0 0,0 1-1 0 0,0 0 1 0 0,-1 0 0 0 0,1 0 0 0 0,-1 0 0 0 0,1 0 0 0 0,-1 0-1 0 0,0 0 1 0 0,0 0 0 0 0,0 0 0 0 0,2 4 0 0 0,0 4 2 0 0,1 1 1 0 0,-1-1-1 0 0,-1 1 1 0 0,0 0-1 0 0,-1 0 0 0 0,0 0 1 0 0,0 12-1 0 0,-3 12 50 0 0,-1 0 1 0 0,-2 0-1 0 0,-2 0 0 0 0,-14 46 0 0 0,16-64 7 0 0,2-9-7 0 0,1 0 0 0 0,-1 0 0 0 0,2 0 0 0 0,-1 0 0 0 0,1 0 1 0 0,0 0-1 0 0,1 0 0 0 0,0 12 0 0 0,1-20-48 0 0,-1 1-1 0 0,0-1 0 0 0,0 1 1 0 0,1-1-1 0 0,-1 1 1 0 0,1-1-1 0 0,-1 1 1 0 0,0-1-1 0 0,1 1 1 0 0,-1-1-1 0 0,1 1 1 0 0,-1-1-1 0 0,1 0 1 0 0,-1 1-1 0 0,1-1 0 0 0,-1 0 1 0 0,1 1-1 0 0,0-1 1 0 0,-1 0-1 0 0,1 0 1 0 0,-1 0-1 0 0,1 0 1 0 0,0 1-1 0 0,-1-1 1 0 0,1 0-1 0 0,-1 0 1 0 0,1 0-1 0 0,0 0 0 0 0,-1 0 1 0 0,1-1-1 0 0,-1 1 1 0 0,1 0-1 0 0,0 0 1 0 0,24-6 343 0 0,-2-5-330 0 0,1 0 0 0 0,-2-2 0 0 0,0 0 0 0 0,0-2 1 0 0,-1 0-1 0 0,-1-1 0 0 0,20-22 0 0 0,-25 23-267 0 0,0 0 0 0 0,-2-1-1 0 0,0-1 1 0 0,15-25 0 0 0,-22 32 76 0 0,0-2 0 0 0,-1 1 1 0 0,0 0-1 0 0,-1-1 0 0 0,0 0 1 0 0,-1 0-1 0 0,-1-1 1 0 0,3-21-1 0 0,-5 26 112 0 0,1-6-77 0 0,-2-26 0 0 0,1 37 148 0 0,0 0 0 0 0,0 0 0 0 0,-1 0 0 0 0,1 0 0 0 0,-1 0 0 0 0,0 0 0 0 0,0 1 0 0 0,0-1 0 0 0,0 0 0 0 0,-1 1 0 0 0,1-1 0 0 0,-1 1 0 0 0,1-1 0 0 0,-1 1 0 0 0,-3-4 1 0 0,4 6 10 0 0,1-1 1 0 0,0 1 0 0 0,-1 0 0 0 0,1-1-1 0 0,0 1 1 0 0,-1 0 0 0 0,1-1 0 0 0,-1 1-1 0 0,1 0 1 0 0,-1 0 0 0 0,1-1 0 0 0,0 1-1 0 0,-1 0 1 0 0,1 0 0 0 0,-1 0 0 0 0,1 0-1 0 0,-1 0 1 0 0,1 0 0 0 0,-1 0 0 0 0,1-1-1 0 0,-1 1 1 0 0,1 1 0 0 0,-1-1 0 0 0,1 0 0 0 0,-1 0-1 0 0,1 0 1 0 0,-1 0 0 0 0,1 0 0 0 0,-1 0-1 0 0,1 0 1 0 0,0 1 0 0 0,-1-1 0 0 0,0 1 4 0 0,0 0-1 0 0,1 0 1 0 0,-1 0 0 0 0,1 0 0 0 0,-1 0 0 0 0,1 0 0 0 0,-1 0 0 0 0,1 0 0 0 0,0 0 0 0 0,-1 0 0 0 0,1 0 0 0 0,0 0 0 0 0,0 2 0 0 0,0 3 66 0 0,0-1 0 0 0,0 1 1 0 0,0 0-1 0 0,2 8 0 0 0,0-8-32 0 0,1 0 0 0 0,0 0-1 0 0,0 0 1 0 0,0-1-1 0 0,1 1 1 0 0,-1-1-1 0 0,2 1 1 0 0,-1-1 0 0 0,0 0-1 0 0,7 5 1 0 0,2 2 118 0 0,2-1 0 0 0,21 14 0 0 0,46 18 331 0 0,-54-29-364 0 0,34 21 0 0 0,-59-33-155 0 0,1 1 1 0 0,-1 0-1 0 0,0-1 0 0 0,0 1 1 0 0,0 0-1 0 0,0 1 1 0 0,0-1-1 0 0,-1 0 0 0 0,1 1 1 0 0,1 4-1 0 0,-3-7-15 0 0,0 1 0 0 0,-1-1-1 0 0,1 1 1 0 0,-1-1 0 0 0,0 1 0 0 0,1-1-1 0 0,-1 1 1 0 0,0-1 0 0 0,0 1 0 0 0,0-1-1 0 0,0 1 1 0 0,0-1 0 0 0,0 1 0 0 0,-1-1-1 0 0,1 1 1 0 0,0-1 0 0 0,-1 1 0 0 0,1-1-1 0 0,-1 1 1 0 0,1-1 0 0 0,-1 0 0 0 0,0 1-1 0 0,0-1 1 0 0,1 0 0 0 0,-1 0 0 0 0,0 1-1 0 0,0-1 1 0 0,0 0 0 0 0,-1 0 0 0 0,1 0-1 0 0,-2 1 1 0 0,-1 1-110 0 0,0-1-1 0 0,0 1 0 0 0,0-1 0 0 0,0 0 1 0 0,0-1-1 0 0,-1 1 0 0 0,1-1 1 0 0,-1 1-1 0 0,1-1 0 0 0,-7 0 1 0 0,-6 1-864 0 0,-25-2 1 0 0,25 0 232 0 0,6 0-333 0 0,0-1 0 0 0,0 1 0 0 0,-19-6 1 0 0,22 4-365 0 0,-1-1 0 0 0,1 0 0 0 0,-11-5 0 0 0,-23-19-4451 0 0</inkml:trace>
</inkml:ink>
</file>

<file path=ppt/ink/ink3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56:15.9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0 392 8597 0 0,'0'0'1241'0'0,"8"-15"-252"0"0,30-55-161 0 0,-31 59-483 0 0,1 0-1 0 0,0 0 1 0 0,0 1-1 0 0,1 0 1 0 0,1 0-1 0 0,-1 1 1 0 0,2 1-1 0 0,13-10 1 0 0,-4 3 49 0 0,24-17-66 0 0,3 1-1 0 0,0 3 1 0 0,2 2-1 0 0,66-25 1 0 0,-104 47-369 0 0,-4 1-154 0 0,0 1 0 0 0,0-1 1 0 0,-1-1-1 0 0,10-6 0 0 0,-27 11-2221 0 0,-31 15-2748 0 0,1-5 179 0 0</inkml:trace>
</inkml:ink>
</file>

<file path=ppt/ink/ink3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56:16.5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317 279 4804 0 0,'0'0'2610'0'0,"-14"-8"-995"0"0,-1-2-1231 0 0,7 4-170 0 0,-1 1 0 0 0,0 0 0 0 0,0 0 0 0 0,0 1 0 0 0,-1 0 1 0 0,-18-4-1 0 0,18 5 191 0 0,0 1 1 0 0,-1 0 0 0 0,1 1 0 0 0,0 0-1 0 0,-1 1 1 0 0,1 0 0 0 0,-12 1-1 0 0,17 0-285 0 0,1 0-1 0 0,-1 0 0 0 0,1 0 0 0 0,0 1 0 0 0,0-1 1 0 0,0 1-1 0 0,0 0 0 0 0,0 0 0 0 0,0 1 0 0 0,0-1 1 0 0,1 1-1 0 0,-1 0 0 0 0,1 0 0 0 0,0 0 0 0 0,0 0 1 0 0,0 0-1 0 0,0 1 0 0 0,0-1 0 0 0,-2 6 1 0 0,-1 2-8 0 0,1 1 0 0 0,0-1 0 0 0,1 1 0 0 0,0 1 1 0 0,0-1-1 0 0,2 0 0 0 0,-1 1 0 0 0,2 0 1 0 0,0-1-1 0 0,0 1 0 0 0,1 0 0 0 0,1 0 1 0 0,3 22-1 0 0,-1-17-66 0 0,2-1-1 0 0,0 1 1 0 0,0-1-1 0 0,2 0 1 0 0,0-1 0 0 0,1 1-1 0 0,0-1 1 0 0,1-1-1 0 0,14 18 1 0 0,-11-19-32 0 0,0 0-1 0 0,2 0 1 0 0,-1-2-1 0 0,2 1 1 0 0,-1-2 0 0 0,2 0-1 0 0,-1-1 1 0 0,2 0 0 0 0,-1-1-1 0 0,1-1 1 0 0,0-1-1 0 0,1 0 1 0 0,0-1 0 0 0,0-1-1 0 0,0-1 1 0 0,36 4-1 0 0,-33-7 14 0 0,0 0 1 0 0,0 0-1 0 0,0-2 0 0 0,0-1 0 0 0,39-8 0 0 0,-52 8-15 0 0,-1 0 0 0 0,0-1 1 0 0,-1 1-1 0 0,1-1 0 0 0,0 0 1 0 0,-1-1-1 0 0,0 0 0 0 0,1 0 1 0 0,-1 0-1 0 0,-1-1 0 0 0,1 0 0 0 0,-1 0 1 0 0,0 0-1 0 0,0-1 0 0 0,0 1 1 0 0,-1-1-1 0 0,0 0 0 0 0,0-1 0 0 0,-1 1 1 0 0,5-11-1 0 0,-5 7 2 0 0,0 0 0 0 0,-1 0-1 0 0,-1 0 1 0 0,1-1 0 0 0,-2 1 0 0 0,1 0 0 0 0,-1-1-1 0 0,-1 1 1 0 0,0 0 0 0 0,0-1 0 0 0,-1 1-1 0 0,-1 0 1 0 0,0 0 0 0 0,-8-19 0 0 0,-2-1-3 0 0,-2 0 0 0 0,-2 1 0 0 0,-26-36 0 0 0,-84-97-88 0 0,97 130 71 0 0,-1 1-1 0 0,-57-44 1 0 0,73 64 27 0 0,0 1 0 0 0,-1 1 0 0 0,-23-11 0 0 0,30 17-1 0 0,-1-1-1 0 0,0 1 1 0 0,0 0 0 0 0,0 1 0 0 0,0 0-1 0 0,0 1 1 0 0,-12 0 0 0 0,18 1-12 0 0,1 0 0 0 0,0 0 1 0 0,-1 0-1 0 0,1 1 0 0 0,0-1 1 0 0,0 1-1 0 0,-1 0 0 0 0,1 0 0 0 0,-4 2 1 0 0,5-2-4 0 0,1 0 0 0 0,-1 0-1 0 0,1 0 1 0 0,-1 0 0 0 0,1 1 0 0 0,0-1 0 0 0,0 0 0 0 0,-1 1 0 0 0,1-1 0 0 0,0 1 0 0 0,0-1 0 0 0,1 1-1 0 0,-1-1 1 0 0,0 1 0 0 0,0 0 0 0 0,1-1 0 0 0,-1 1 0 0 0,0 3 0 0 0,0 1 6 0 0,1 1 0 0 0,-1-1 0 0 0,1 1 0 0 0,1 0 0 0 0,-1-1 0 0 0,1 1 0 0 0,0-1 0 0 0,0 1 0 0 0,1-1 0 0 0,0 0 0 0 0,0 0 0 0 0,1 1 0 0 0,-1-1 0 0 0,5 6 0 0 0,6 9 43 0 0,1 0 0 0 0,22 25 0 0 0,-5-10-15 0 0,59 52 1 0 0,45 24 19 0 0,-95-80-82 0 0,-7-6-504 0 0,64 41 1 0 0,-85-61-216 0 0,-1 0 0 0 0,1 0 1 0 0,1-1-1 0 0,-1 0 0 0 0,1-1 1 0 0,0-1-1 0 0,0 0 0 0 0,0 0 0 0 0,24 0 1 0 0,-16-5-2678 0 0,0-8-1560 0 0</inkml:trace>
</inkml:ink>
</file>

<file path=ppt/ink/ink3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56:16.7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8625 0 0,'0'0'4799'0'0,"16"5"-3594"0"0,55 18-17 0 0,-65-21-1027 0 0,0 1-1 0 0,0 0 0 0 0,-1 0 0 0 0,1 1 0 0 0,-1-1 0 0 0,0 1 0 0 0,0 0 0 0 0,0 1 0 0 0,5 5 0 0 0,-2 0 31 0 0,-1 0-1 0 0,-1 0 1 0 0,6 12 0 0 0,-6-12-115 0 0,32 67 178 0 0,8 14-470 0 0,-39-79-460 0 0,0-1 0 0 0,1-1 0 0 0,0 1-1 0 0,1-1 1 0 0,16 14 0 0 0,-23-22 156 0 0,-1-1 0 0 0,0 0 0 0 0,1 0 0 0 0,-1 0 0 0 0,1 0 0 0 0,-1-1 0 0 0,1 1 1 0 0,0 0-1 0 0,-1-1 0 0 0,4 2 0 0 0,3-2-4759 0 0</inkml:trace>
</inkml:ink>
</file>

<file path=ppt/ink/ink3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56:16.9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1 125 9805 0 0,'0'0'6672'0'0,"9"-14"-6297"0"0,35-44-218 0 0,-42 55-156 0 0,1 1 0 0 0,0-1 0 0 0,0 1 0 0 0,0-1 0 0 0,0 1 0 0 0,0 0 0 0 0,1 0 0 0 0,-1 1 0 0 0,0-1 0 0 0,1 1 1 0 0,0-1-1 0 0,-1 1 0 0 0,1 0 0 0 0,6 0 0 0 0,3-2-10 0 0,17-4-402 0 0,1 1-1 0 0,39-1 0 0 0,-13 5-6627 0 0</inkml:trace>
</inkml:ink>
</file>

<file path=ppt/ink/ink3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56:17.2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1 106 5733 0 0,'0'0'10320'0'0,"14"2"-9506"0"0,-1 1-646 0 0,-8-2-125 0 0,0 1 0 0 0,0-1 0 0 0,0 0 0 0 0,0-1 0 0 0,0 1 0 0 0,0-1 0 0 0,1 0 0 0 0,-1 0 0 0 0,0-1 0 0 0,0 1 0 0 0,0-1 0 0 0,0 0 0 0 0,0-1 0 0 0,0 1 0 0 0,8-5 0 0 0,26-14-57 0 0,63-30-155 0 0,-87 44-994 0 0,0 1-1 0 0,1 0 1 0 0,-1 1-1 0 0,1 1 1 0 0,18-2 0 0 0,-20 3-2236 0 0,3-3-2278 0 0</inkml:trace>
</inkml:ink>
</file>

<file path=ppt/ink/ink3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56:25.2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198 1 1316 0 0,'0'0'11335'0'0,"-14"0"-10383"0"0,-4-1-431 0 0,-22 3-1 0 0,37-2-423 0 0,0 1-1 0 0,-1 0 1 0 0,1 0-1 0 0,0 0 1 0 0,0 0-1 0 0,0 0 1 0 0,0 1-1 0 0,0 0 1 0 0,1-1-1 0 0,-1 1 1 0 0,0 0 0 0 0,1 0-1 0 0,-5 5 1 0 0,2-1 80 0 0,0 0 0 0 0,0 1-1 0 0,-6 11 1 0 0,8-12-96 0 0,-5 9 55 0 0,1 0-1 0 0,0 0 1 0 0,1 0 0 0 0,1 1-1 0 0,0 0 1 0 0,-3 26-1 0 0,5-13 50 0 0,0 0 0 0 0,4 56 0 0 0,0-71-166 0 0,1 0 1 0 0,0-1-1 0 0,1 1 1 0 0,1-1-1 0 0,0 0 1 0 0,0 0-1 0 0,2 0 0 0 0,0 0 1 0 0,0-1-1 0 0,1 0 1 0 0,15 20-1 0 0,-14-22-12 0 0,0-1 0 0 0,0-1-1 0 0,1 1 1 0 0,0-1 0 0 0,0-1 0 0 0,1 0-1 0 0,0 0 1 0 0,1-1 0 0 0,-1 0-1 0 0,1-1 1 0 0,0 0 0 0 0,0-1-1 0 0,23 6 1 0 0,-19-7 8 0 0,1 0 0 0 0,0-1 1 0 0,-1-1-1 0 0,1-1 0 0 0,0 0 0 0 0,20-3 0 0 0,-30 2-1 0 0,0 0 1 0 0,0 0-1 0 0,1-1 0 0 0,-1 0 1 0 0,0 0-1 0 0,-1 0 0 0 0,1-1 1 0 0,0 0-1 0 0,-1 0 0 0 0,1 0 1 0 0,-1-1-1 0 0,0 0 0 0 0,0 0 1 0 0,0 0-1 0 0,-1 0 0 0 0,0-1 0 0 0,1 0 1 0 0,4-7-1 0 0,-7 9-1 0 0,-1 0-1 0 0,1 0 1 0 0,-1 0 0 0 0,0 0-1 0 0,0 0 1 0 0,0-1-1 0 0,0 1 1 0 0,0 0 0 0 0,-1 0-1 0 0,1-1 1 0 0,-1 1 0 0 0,0 0-1 0 0,0-1 1 0 0,0 1-1 0 0,0 0 1 0 0,-1 0 0 0 0,0-1-1 0 0,1 1 1 0 0,-1 0 0 0 0,0 0-1 0 0,0 0 1 0 0,-1 0-1 0 0,1 0 1 0 0,-1 0 0 0 0,1 0-1 0 0,-1 0 1 0 0,0 0 0 0 0,-4-4-1 0 0,1 3-10 0 0,1-1 0 0 0,-1 1-1 0 0,0 0 1 0 0,0 0 0 0 0,0 1 0 0 0,-1 0-1 0 0,1-1 1 0 0,-1 2 0 0 0,0-1-1 0 0,0 1 1 0 0,0 0 0 0 0,0 0 0 0 0,0 0-1 0 0,-7 0 1 0 0,1 1-12 0 0,0 0-1 0 0,1 1 1 0 0,-1 0 0 0 0,0 1-1 0 0,1 0 1 0 0,-1 1 0 0 0,-18 6-1 0 0,23-6-75 0 0,1 0 1 0 0,0 1-1 0 0,0-1 0 0 0,0 1 0 0 0,0 1 0 0 0,0-1 0 0 0,1 1 0 0 0,0 0 1 0 0,-1 0-1 0 0,1 1 0 0 0,1 0 0 0 0,-1 0 0 0 0,1 0 0 0 0,-7 10 0 0 0,1 11-1547 0 0,9-24 1233 0 0,1-1-1 0 0,0 0 0 0 0,-1 1 1 0 0,1-1-1 0 0,0 1 1 0 0,0-1-1 0 0,0 0 1 0 0,0 1-1 0 0,0-1 0 0 0,0 1 1 0 0,0-1-1 0 0,1 0 1 0 0,-1 1-1 0 0,0-1 1 0 0,1 0-1 0 0,-1 1 0 0 0,1 0 1 0 0,10 4-4915 0 0</inkml:trace>
</inkml:ink>
</file>

<file path=ppt/ink/ink3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56:25.5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6553 0 0,'0'0'12809'0'0,"7"7"-12662"0"0,227 211 601 0 0,-174-164-651 0 0,-51-45-92 0 0,-1 1 0 0 0,1-1 1 0 0,-2 1-1 0 0,9 15 0 0 0,-14-21 2 0 0,0 0 0 0 0,0 0 0 0 0,0 0 0 0 0,-1 0 0 0 0,0 0 0 0 0,0 0 1 0 0,0 1-1 0 0,0-1 0 0 0,-1 0 0 0 0,0 1 0 0 0,1-1 0 0 0,-2 5 0 0 0,1-6-2 0 0,-1 1-1 0 0,0-1 1 0 0,1 0-1 0 0,-1 0 1 0 0,-1 0-1 0 0,1 0 1 0 0,0 0-1 0 0,-1 0 1 0 0,1 0 0 0 0,-1-1-1 0 0,0 1 1 0 0,0 0-1 0 0,0-1 1 0 0,0 1-1 0 0,-1-1 1 0 0,-3 3-1 0 0,-3 1-166 0 0,0 0 1 0 0,0 0-1 0 0,-1-1 0 0 0,0 0 1 0 0,0-1-1 0 0,0 0 0 0 0,-1-1 0 0 0,1 0 1 0 0,-1-1-1 0 0,0 0 0 0 0,-14 1 1 0 0,15-2-543 0 0,-1-1 1 0 0,1 0 0 0 0,-1-1 0 0 0,0 0 0 0 0,1-1 0 0 0,-20-5 0 0 0,26 5 53 0 0,0 1 1 0 0,0-1-1 0 0,0 1 1 0 0,1-1-1 0 0,-6-4 1 0 0,-22-21-4177 0 0</inkml:trace>
</inkml:ink>
</file>

<file path=ppt/ink/ink3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56:25.9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0 170 8445 0 0,'0'0'3780'0'0,"88"-76"-2348"0"0,-50 54-152 0 0,1 1-424 0 0,2 6-460 0 0,0 1-392 0 0,-4 4-8 0 0,-2 3-48 0 0,-5 2-396 0 0,-4 5-348 0 0,-2 0-408 0 0,-4 0-724 0 0,-6 3-756 0 0,4 6-2677 0 0</inkml:trace>
  <inkml:trace contextRef="#ctx0" brushRef="#br0" timeOffset="1">770 290 12437 0 0,'0'0'4141'0'0,"109"-29"-3145"0"0,-73 17-392 0 0,0-2-280 0 0,-3 2-252 0 0,1 2-72 0 0,-4 1-100 0 0,-3-1-320 0 0,-1 3-236 0 0,-2 0-252 0 0,-3 2-465 0 0,2-2-1015 0 0,-8 5-1900 0 0,6-10-2625 0 0</inkml:trace>
</inkml:ink>
</file>

<file path=ppt/ink/ink3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56:26.1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1 128 10857 0 0,'0'0'3656'0'0,"5"-15"-2568"0"0,21-46-131 0 0,-24 58-907 0 0,-1 0-1 0 0,1 1 0 0 0,-1 0 1 0 0,1-1-1 0 0,0 1 0 0 0,0 0 1 0 0,0 0-1 0 0,1 0 0 0 0,-1 0 1 0 0,0 0-1 0 0,1 1 0 0 0,-1-1 1 0 0,1 1-1 0 0,-1-1 0 0 0,1 1 1 0 0,0 0-1 0 0,-1 0 0 0 0,6-1 1 0 0,0-1 47 0 0,1 0-44 0 0,1 0 0 0 0,-1 1 0 0 0,0 0 0 0 0,1 1 1 0 0,-1 0-1 0 0,1 0 0 0 0,-1 1 0 0 0,1 0 0 0 0,-1 1 0 0 0,1 0 0 0 0,16 4 1 0 0,-20-3-38 0 0,-1-1 1 0 0,0 1 0 0 0,1 1 0 0 0,-1-1 0 0 0,0 1 0 0 0,0-1 0 0 0,-1 2 0 0 0,1-1 0 0 0,0 0 0 0 0,-1 1 0 0 0,0 0 0 0 0,0 0 0 0 0,0 0 0 0 0,-1 0 0 0 0,1 1 0 0 0,-1-1 0 0 0,0 1 0 0 0,0 0 0 0 0,0 0 0 0 0,-1 0 0 0 0,2 7 0 0 0,0 0 40 0 0,-1 1-1 0 0,-1-1 1 0 0,0 1-1 0 0,1 21 0 0 0,-7 53 317 0 0,2-56-114 0 0,2 46 0 0 0,1-73-248 0 0,-1 0 0 0 0,1 0 0 0 0,0-1 0 0 0,0 1 1 0 0,0 0-1 0 0,0 0 0 0 0,1 0 0 0 0,-1-1 0 0 0,1 1 0 0 0,0-1 0 0 0,0 1 0 0 0,1-1 0 0 0,-1 0 0 0 0,1 0 0 0 0,-1 0 1 0 0,1 0-1 0 0,4 3 0 0 0,-3-3-6 0 0,1 0 0 0 0,0 0 0 0 0,-1-1 0 0 0,1 1 0 0 0,0-1-1 0 0,1 0 1 0 0,-1-1 0 0 0,0 1 0 0 0,0-1 0 0 0,1 0 0 0 0,-1 0 0 0 0,8 0 0 0 0,-3-1-262 0 0,-1 0 1 0 0,1 0-1 0 0,0-1 0 0 0,0 0 1 0 0,0-1-1 0 0,-1 0 0 0 0,1 0 1 0 0,-1-1-1 0 0,1 0 0 0 0,-1-1 1 0 0,0 0-1 0 0,0-1 0 0 0,-1 0 1 0 0,1 0-1 0 0,-1 0 0 0 0,0-1 0 0 0,-1-1 1 0 0,1 1-1 0 0,9-13 0 0 0,-11 13-1186 0 0,-1-1 0 0 0,0 0 0 0 0,0 0 0 0 0,8-16 0 0 0,0-12-4513 0 0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40:30.1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386 56 680 0 0,'0'0'9918'0'0,"-10"-9"-9375"0"0,-29-26 2 0 0,38 34-479 0 0,0 0 0 0 0,-1 0 1 0 0,1 0-1 0 0,0 0 0 0 0,-1 0 1 0 0,1 0-1 0 0,-1 0 0 0 0,1 1 1 0 0,-1-1-1 0 0,1 1 0 0 0,-1-1 1 0 0,1 1-1 0 0,-1-1 0 0 0,0 1 1 0 0,1 0-1 0 0,-1 0 0 0 0,0 0 1 0 0,1 0-1 0 0,-1 0 0 0 0,1 0 1 0 0,-4 1-1 0 0,-3 0 381 0 0,-2-1-29 0 0,-15 0 903 0 0,-28 3 0 0 0,44-1-1107 0 0,0-1 1 0 0,0 1-1 0 0,0 1 0 0 0,0 0 1 0 0,1 0-1 0 0,-14 7 0 0 0,8-2 91 0 0,1 0-1 0 0,0 0 0 0 0,0 2 0 0 0,-19 17 1 0 0,28-22-227 0 0,-1-1 0 0 0,1 1 0 0 0,0 0 0 0 0,1 0 0 0 0,-1 1 0 0 0,1-1 0 0 0,0 1 0 0 0,0 0 1 0 0,1-1-1 0 0,0 1 0 0 0,0 0 0 0 0,0 1 0 0 0,1-1 0 0 0,-1 9 0 0 0,2-12-71 0 0,0 0 1 0 0,0 0-1 0 0,1 1 0 0 0,-1-1 0 0 0,1 0 0 0 0,0 0 1 0 0,0 0-1 0 0,1 0 0 0 0,-1 0 0 0 0,0 0 0 0 0,1 0 0 0 0,0 0 1 0 0,-1-1-1 0 0,1 1 0 0 0,1 0 0 0 0,-1-1 0 0 0,0 0 1 0 0,0 1-1 0 0,1-1 0 0 0,-1 0 0 0 0,1 0 0 0 0,4 2 0 0 0,7 4-54 0 0,0 0 0 0 0,1-1 0 0 0,17 6-1 0 0,-30-12 38 0 0,31 11-213 0 0,0-1 0 0 0,1-2 0 0 0,0-1 0 0 0,0-2 0 0 0,1-1 0 0 0,0-2 0 0 0,44-2 0 0 0,-65-3-234 0 0,1 0 1 0 0,0-1-1 0 0,-1-1 0 0 0,0-1 1 0 0,0 0-1 0 0,0 0 0 0 0,20-13 1 0 0,14-4-4410 0 0,-18 12-2432 0 0,-21 8 4708 0 0</inkml:trace>
</inkml:ink>
</file>

<file path=ppt/ink/ink3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56:26.5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0 344 8341 0 0,'0'0'8717'0'0,"15"-1"-8050"0"0,-2 1-506 0 0,-6-1-82 0 0,0 0-1 0 0,1 1 0 0 0,-1 0 0 0 0,0 1 0 0 0,0-1 1 0 0,0 1-1 0 0,0 1 0 0 0,0-1 0 0 0,0 1 0 0 0,0 0 1 0 0,-1 1-1 0 0,9 3 0 0 0,63 38 878 0 0,111 79 0 0 0,-178-115-975 0 0,0 1 0 0 0,-1 1 0 0 0,1 0 0 0 0,-2 0 0 0 0,1 1 0 0 0,12 19 0 0 0,-20-26-45 0 0,0-1-1 0 0,0 0 1 0 0,-1 0-1 0 0,1 1 1 0 0,-1-1-1 0 0,0 1 1 0 0,0-1-1 0 0,0 1 1 0 0,0 0 0 0 0,0-1-1 0 0,-1 1 1 0 0,0 0-1 0 0,0 0 1 0 0,0-1-1 0 0,0 1 1 0 0,0 0-1 0 0,-1 0 1 0 0,0-1-1 0 0,0 1 1 0 0,0 0-1 0 0,0-1 1 0 0,0 1 0 0 0,-1-1-1 0 0,1 0 1 0 0,-1 1-1 0 0,0-1 1 0 0,0 0-1 0 0,0 0 1 0 0,-6 5-1 0 0,1 0-368 0 0,-1 0-1 0 0,-1-1 0 0 0,0 0 0 0 0,0-1 0 0 0,0 0 1 0 0,-15 7-1 0 0,13-8-1008 0 0,-1 0 0 0 0,0-1 0 0 0,-15 4 0 0 0,-23 0-3942 0 0</inkml:trace>
  <inkml:trace contextRef="#ctx0" brushRef="#br0" timeOffset="1">12 306 9533 0 0,'0'0'2163'0'0,"13"-15"-703"0"0,-1 1-1125 0 0,0-1 80 0 0,0 1 0 0 0,1 1 0 0 0,1 0 0 0 0,28-21 0 0 0,-4 10 237 0 0,0 2 0 0 0,2 1 0 0 0,54-20 0 0 0,133-30-424 0 0,-218 69-407 0 0,1 0 1 0 0,-1 0-1 0 0,17 0 1 0 0,-25 2 123 0 0,-1 0 0 0 0,0 0 0 0 0,1 0 0 0 0,-1 0 0 0 0,1 0 0 0 0,-1 0 0 0 0,1 0 0 0 0,-1 0 0 0 0,1 0 0 0 0,-1 0 0 0 0,0 0 0 0 0,1 0 0 0 0,-1 1 0 0 0,1-1 0 0 0,-1 0 0 0 0,0 0 0 0 0,1 0 0 0 0,-1 1 0 0 0,1-1 0 0 0,-1 0 0 0 0,0 0 0 0 0,1 1 0 0 0,-1-1 0 0 0,0 0 0 0 0,0 1 0 0 0,1-1 0 0 0,-1 0 0 0 0,0 1 0 0 0,1-1 0 0 0,-1 1 0 0 0,0 0-58 0 0,0-1 0 0 0,0 1-1 0 0,0 0 1 0 0,0 0 0 0 0,-1 0-1 0 0,1-1 1 0 0,0 1 0 0 0,0 0-1 0 0,-1 0 1 0 0,1-1 0 0 0,0 1-1 0 0,-1 0 1 0 0,1-1 0 0 0,-1 2-1 0 0,-20 21-2735 0 0,-2-4-830 0 0,-16 10-2768 0 0</inkml:trace>
</inkml:ink>
</file>

<file path=ppt/ink/ink3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56:26.9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383 1164 664 0 0,'-16'7'5643'0'0,"-105"47"-2552"0"0,-119 58 3207 0 0,235-109-5584 0 0,7-2 285 0 0,11-2-90 0 0,29-12-15 0 0,66-29-1 0 0,-63 23-681 0 0,519-223 841 0 0,-219 92-819 0 0,481-217-369 0 0,-765 340 145 0 0,707-274 3 0 0,-222 141 261 0 0,-524 155-566 0 0,1 0 0 0 0,-1 1 0 0 0,1 1 0 0 0,0 2 0 0 0,32 0 0 0 0,-51 2 73 0 0,-1 0 0 0 0,0 0 0 0 0,1 0 1 0 0,-1 0-1 0 0,0 0 0 0 0,0 0 0 0 0,0 1 0 0 0,0 0 0 0 0,0 0 1 0 0,0-1-1 0 0,0 2 0 0 0,0-1 0 0 0,4 4 0 0 0,-5-3-676 0 0,1 0 0 0 0,-1 0-1 0 0,0 0 1 0 0,0 1-1 0 0,0-1 1 0 0,0 0-1 0 0,2 5 1 0 0,-3-3-3363 0 0</inkml:trace>
</inkml:ink>
</file>

<file path=ppt/ink/ink3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56:27.8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0 136 4212 0 0,'0'0'13610'0'0,"2"18"-12898"0"0,-1 7-515 0 0,0-6-33 0 0,0 1 0 0 0,2 0 0 0 0,7 29 0 0 0,-6-35-87 0 0,0 0 0 0 0,0 0 0 0 0,2 0 0 0 0,0-1 0 0 0,0 0 0 0 0,9 12 0 0 0,-11-19-64 0 0,0 0 0 0 0,1 0 0 0 0,0-1 0 0 0,0 0-1 0 0,0 0 1 0 0,1 0 0 0 0,-1-1 0 0 0,1 0 0 0 0,0 0-1 0 0,0 0 1 0 0,1-1 0 0 0,-1 1 0 0 0,1-2 0 0 0,8 4 0 0 0,-4-3-8 0 0,0-1 1 0 0,0 0-1 0 0,1 0 1 0 0,-1-1-1 0 0,0-1 1 0 0,1 0-1 0 0,-1 0 1 0 0,0-1-1 0 0,1-1 1 0 0,21-5-1 0 0,-19 2-14 0 0,1-1 1 0 0,-1 0-1 0 0,0 0 0 0 0,-1-1 0 0 0,0-1 0 0 0,0-1 1 0 0,17-14-1 0 0,-10 5 12 0 0,-1-1 0 0 0,0-1 0 0 0,-2-1 0 0 0,0 0-1 0 0,-2-1 1 0 0,0-1 0 0 0,-1-1 0 0 0,19-48 0 0 0,-22 44 242 0 0,-1-1-1 0 0,-2 0 1 0 0,5-32-1 0 0,-11 55 733 0 0,1 11-702 0 0,0 10-234 0 0,-3-15-36 0 0,6 30 70 0 0,3 24 49 0 0,32 101 1 0 0,-36-140-384 0 0,1-1-1 0 0,0 0 1 0 0,1 0 0 0 0,0-1-1 0 0,1 0 1 0 0,1 0-1 0 0,0-1 1 0 0,1 0 0 0 0,0 0-1 0 0,1-1 1 0 0,20 17-1 0 0,-26-25-139 0 0,0 0-1 0 0,0 0 0 0 0,0 0 0 0 0,0 0 0 0 0,0-1 0 0 0,1 0 0 0 0,-1 0 0 0 0,1 0 1 0 0,0-1-1 0 0,9 2 0 0 0,-13-3-6 0 0,1 0 0 0 0,0 0 1 0 0,-1 0-1 0 0,1 0 0 0 0,-1-1 1 0 0,1 1-1 0 0,0-1 0 0 0,-1 0 1 0 0,1 0-1 0 0,-1 0 1 0 0,0 0-1 0 0,1 0 0 0 0,-1 0 1 0 0,0-1-1 0 0,0 1 0 0 0,0-1 1 0 0,0 1-1 0 0,0-1 0 0 0,0 0 1 0 0,0 0-1 0 0,0 0 0 0 0,-1 0 1 0 0,1 0-1 0 0,-1 0 0 0 0,1-1 1 0 0,1-3-1 0 0,11-29-3865 0 0</inkml:trace>
</inkml:ink>
</file>

<file path=ppt/ink/ink3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56:28.1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154 423 3360 0 0,'0'0'2189'0'0,"0"-14"-14"0"0,0-3-1390 0 0,1-25 323 0 0,-1 1 2804 0 0,2 34-2012 0 0,1 10-913 0 0,4 14-339 0 0,-6-15-536 0 0,4 11 21 0 0,1-1 0 0 0,1 1 0 0 0,0-1 0 0 0,0 0 1 0 0,1-1-1 0 0,1 0 0 0 0,0 0 0 0 0,0-1 1 0 0,1 0-1 0 0,1 0 0 0 0,-1-1 0 0 0,1-1 1 0 0,1 0-1 0 0,0 0 0 0 0,0-1 0 0 0,0-1 0 0 0,1 0 1 0 0,0-1-1 0 0,0 0 0 0 0,0-1 0 0 0,1 0 1 0 0,14 1-1 0 0,-6-1-77 0 0,0-2-1 0 0,1-1 1 0 0,-1-1-1 0 0,0 0 1 0 0,1-2 0 0 0,27-6-1 0 0,-36 6-31 0 0,-1-2 0 0 0,1 0 0 0 0,0 0 0 0 0,-1-1 0 0 0,0-1 0 0 0,0-1 0 0 0,-1 1 0 0 0,0-2 0 0 0,0 0 0 0 0,20-18 0 0 0,-27 22-8 0 0,0-1-1 0 0,-1 0 0 0 0,0-1 1 0 0,0 1-1 0 0,-1-1 0 0 0,1 1 1 0 0,-1-1-1 0 0,0 0 0 0 0,-1-1 1 0 0,1 1-1 0 0,-1 0 0 0 0,0-1 1 0 0,-1 1-1 0 0,0-1 0 0 0,1-12 1 0 0,-2 10-12 0 0,0 0 1 0 0,-1 1-1 0 0,0-1 1 0 0,-1 1-1 0 0,0 0 1 0 0,0-1 0 0 0,-1 1-1 0 0,0 0 1 0 0,0 0-1 0 0,-1 0 1 0 0,-8-13-1 0 0,-1 2-70 0 0,0 1-1 0 0,-2 1 1 0 0,0 0-1 0 0,0 1 1 0 0,-2 0-1 0 0,0 2 1 0 0,-1 0-1 0 0,0 0 1 0 0,-1 2-1 0 0,-28-14 1 0 0,33 19-95 0 0,0 1 0 0 0,0 1 0 0 0,0 0 0 0 0,-1 1 0 0 0,1 1 0 0 0,-1 0 0 0 0,0 1 0 0 0,0 0 0 0 0,0 1 0 0 0,0 1 0 0 0,0 0 0 0 0,0 1 0 0 0,0 1 0 0 0,0 1 1 0 0,0 0-1 0 0,-21 7 0 0 0,10 1-633 0 0,2 0 1 0 0,0 2-1 0 0,-35 23 0 0 0,-57 55-4380 0 0,64-46 617 0 0</inkml:trace>
</inkml:ink>
</file>

<file path=ppt/ink/ink3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56:28.5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1070 2635 7797 0 0,'-1'18'1546'0'0,"0"-3"-1194"0"0,-1-7-201 0 0,2 0 0 0 0,-1 0 0 0 0,1 0 1 0 0,0 1-1 0 0,1-1 0 0 0,0 0 0 0 0,0 0 1 0 0,1 0-1 0 0,0-1 0 0 0,0 1 1 0 0,1 0-1 0 0,4 10 0 0 0,0-8 133 0 0,-1 1 0 0 0,1-1 0 0 0,1 1 0 0 0,0-2 0 0 0,1 1-1 0 0,-1-1 1 0 0,2-1 0 0 0,-1 0 0 0 0,1 0 0 0 0,0-1 0 0 0,1 0 0 0 0,0-1 0 0 0,12 6 0 0 0,-2-3-10 0 0,0-2 0 0 0,1 0 1 0 0,-1-2-1 0 0,1 0 0 0 0,0-1 1 0 0,37 1-1 0 0,-7-4 89 0 0,1-3 0 0 0,-1-1 0 0 0,0-3 0 0 0,89-22 0 0 0,196-82 687 0 0,-201 56-894 0 0,-2-6 0 0 0,-2-6-1 0 0,228-155 1 0 0,-311 185-114 0 0,-2-2 0 0 0,-1-2 0 0 0,-2-1 0 0 0,69-88 1 0 0,-92 101-35 0 0,-1-1 0 0 0,-1-1 1 0 0,-2-1-1 0 0,-1-1 0 0 0,-2 0 1 0 0,-1-1-1 0 0,-1 0 0 0 0,-2-1 1 0 0,10-58-1 0 0,-14 31-50 0 0,-1-1 1 0 0,-4 1-1 0 0,-2-1 0 0 0,-3 1 1 0 0,-3 0-1 0 0,-19-85 1 0 0,4 63-112 0 0,-3 0 0 0 0,-4 1 1 0 0,-77-153-1 0 0,74 177 92 0 0,-2 2-1 0 0,-3 1 1 0 0,-2 2 0 0 0,-2 1-1 0 0,-92-87 1 0 0,92 103 50 0 0,-1 2-1 0 0,-2 2 1 0 0,-1 2 0 0 0,-1 2-1 0 0,-1 1 1 0 0,-2 3 0 0 0,-84-29-1 0 0,76 36-18 0 0,0 2 0 0 0,-102-12-1 0 0,75 20 23 0 0,-112 4 0 0 0,113 8 18 0 0,0 4 0 0 0,0 4 0 0 0,1 3 0 0 0,1 4 0 0 0,1 3 0 0 0,1 4-1 0 0,1 3 1 0 0,2 3 0 0 0,-79 48 0 0 0,77-35-72 0 0,2 4 0 0 0,2 4 0 0 0,3 2 0 0 0,2 3 0 0 0,3 4 0 0 0,2 2 1 0 0,4 3-1 0 0,-62 89 0 0 0,88-106-251 0 0,2 1 0 0 0,3 2 0 0 0,-42 104 1 0 0,56-113-722 0 0,1 1 0 0 0,2-1 1 0 0,3 2-1 0 0,1 0 1 0 0,-2 67-1 0 0,10-43-3476 0 0</inkml:trace>
</inkml:ink>
</file>

<file path=ppt/ink/ink3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56:29.5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1098 4592 0 0,'0'0'7148'0'0,"2"-13"-6312"0"0,4-39-38 0 0,-2 38 1 0 0,3 10-519 0 0,-5 4-273 0 0,-1 0 1 0 0,0 1 0 0 0,0-1-1 0 0,0 0 1 0 0,1 1 0 0 0,-1-1-1 0 0,0 1 1 0 0,0-1 0 0 0,0 1-1 0 0,0 0 1 0 0,1 1 0 0 0,0-1 72 0 0,9 7 144 0 0,0 1 0 0 0,0 0-1 0 0,-1 1 1 0 0,9 12 0 0 0,35 47 543 0 0,-44-56-683 0 0,21 30 340 0 0,66 68 0 0 0,-84-98-359 0 0,1 0 0 0 0,0-2 0 0 0,1 0 0 0 0,1 0 0 0 0,-1-2 0 0 0,2 0 0 0 0,-1-1 0 0 0,34 12 0 0 0,-30-14 21 0 0,0-1 0 0 0,1-1-1 0 0,0-1 1 0 0,0-1 0 0 0,34-1-1 0 0,-25-2 72 0 0,0-2 0 0 0,0-2 0 0 0,38-10 0 0 0,5-8 100 0 0,-1-3 1 0 0,83-44 0 0 0,237-144-16 0 0,-14-29-23 0 0,-104 61-178 0 0,232-150-8 0 0,18 26-3447 0 0,-516 301 2769 0 0,0 1 1 0 0,17-5 0 0 0,-11 6-2655 0 0,1 2-3857 0 0</inkml:trace>
</inkml:ink>
</file>

<file path=ppt/ink/ink3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57:12.1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0 508 0 0,'78'12'524'0'0,"13"5"-524"0"0,-3 2-1032 0 0,-3 0 1032 0 0,-7 5 0 0 0,-7 3 0 0 0,-6 1 0 0 0,-10 1 0 0 0</inkml:trace>
</inkml:ink>
</file>

<file path=ppt/ink/ink3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57:13.2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2737 744 12 0 0,'0'0'363'0'0,"-1"-13"-488"0"0,-7-92 1889 0 0,9 71 2210 0 0,0 16-3246 0 0,-1-1 0 0 0,-3-20 0 0 0,2 31-561 0 0,-1 1 0 0 0,-1 0 0 0 0,1 0-1 0 0,-1 0 1 0 0,0 0 0 0 0,-1 0 0 0 0,0 0 0 0 0,0 1-1 0 0,0 0 1 0 0,-1 0 0 0 0,-10-11 0 0 0,-6-4 271 0 0,-42-30 1 0 0,48 40-262 0 0,-38-27 71 0 0,-1 1 1 0 0,-2 4-1 0 0,-93-42 1 0 0,63 40 89 0 0,-172-46 1 0 0,184 66-212 0 0,0 3 1 0 0,0 3 0 0 0,-1 4 0 0 0,-136 6 0 0 0,151 5-8 0 0,1 2 0 0 0,-66 17 0 0 0,-111 46 101 0 0,161-42-128 0 0,2 2 0 0 0,2 4 0 0 0,1 3 0 0 0,1 2 0 0 0,-74 60 0 0 0,108-73 69 0 0,1 2 1 0 0,1 2 0 0 0,2 0-1 0 0,1 2 1 0 0,2 2 0 0 0,1 0-1 0 0,1 2 1 0 0,-31 62 0 0 0,31-45 6 0 0,2 1 0 0 0,-26 97 1 0 0,40-114-128 0 0,2 1-1 0 0,2 0 1 0 0,2 0 0 0 0,1 0 0 0 0,3 44 0 0 0,1-65-22 0 0,1-1 0 0 0,1 1 1 0 0,0-1-1 0 0,2 0 0 0 0,0 0 1 0 0,1 0-1 0 0,0-1 0 0 0,2 0 1 0 0,0 0-1 0 0,0 0 1 0 0,17 20-1 0 0,-11-18 32 0 0,1 0 0 0 0,1-2 0 0 0,1 1 1 0 0,1-2-1 0 0,0 0 0 0 0,0-1 0 0 0,2-1 0 0 0,26 13 1 0 0,-2-4 39 0 0,2-3 0 0 0,0-1 0 0 0,1-2 1 0 0,55 10-1 0 0,-13-9 67 0 0,123 7 0 0 0,-63-16-146 0 0,202-15-1 0 0,-257-3 23 0 0,-1-4-1 0 0,-1-4 1 0 0,-1-4-1 0 0,106-41 1 0 0,-76 16-28 0 0,-3-5-1 0 0,166-101 1 0 0,-226 117 28 0 0,-1-2 1 0 0,100-89-1 0 0,-135 106-15 0 0,-1-2 0 0 0,0 0 0 0 0,-2-1 0 0 0,0-1 0 0 0,-2 0 0 0 0,-1-1 0 0 0,-1-1-1 0 0,21-55 1 0 0,-29 61-9 0 0,-1-1 0 0 0,-1 1-1 0 0,-1-1 1 0 0,-1 0-1 0 0,-1-1 1 0 0,-1 1-1 0 0,-1 0 1 0 0,0-1 0 0 0,-6-27-1 0 0,1 22-14 0 0,-1 1-1 0 0,-2 0 0 0 0,-1 0 1 0 0,-1 1-1 0 0,-1 0 1 0 0,-26-45-1 0 0,16 39-13 0 0,0 2-1 0 0,-2 0 1 0 0,-1 2 0 0 0,-2 0-1 0 0,0 2 1 0 0,-2 1-1 0 0,-1 1 1 0 0,0 1 0 0 0,-2 2-1 0 0,-1 1 1 0 0,-51-24 0 0 0,34 24 6 0 0,-2 2 0 0 0,0 2 0 0 0,-1 2 0 0 0,-92-12 0 0 0,52 17 3 0 0,-179 5 1 0 0,171 11-31 0 0,0 4 0 0 0,0 4 1 0 0,-101 30-1 0 0,114-20-264 0 0,1 4 1 0 0,1 4-1 0 0,-129 70 1 0 0,147-62-751 0 0,2 3 0 0 0,2 2 0 0 0,2 3 1 0 0,2 3-1 0 0,-65 73 0 0 0,44-29-2221 0 0,-9 34-1527 0 0</inkml:trace>
</inkml:ink>
</file>

<file path=ppt/ink/ink3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57:28.3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31 322 3132 0 0,'0'0'6668'0'0,"-6"-6"-6516"0"0,-18-16-22 0 0,24 22-125 0 0,0 0 0 0 0,0-1 0 0 0,0 1 0 0 0,0 0 0 0 0,0 0 1 0 0,0 0-1 0 0,0 0 0 0 0,0 0 0 0 0,0-1 0 0 0,-1 1 1 0 0,1 0-1 0 0,0 0 0 0 0,0 0 0 0 0,0 0 0 0 0,0-1 0 0 0,0 1 1 0 0,0 0-1 0 0,0 0 0 0 0,0 0 0 0 0,1 0 0 0 0,-1-1 0 0 0,0 1 1 0 0,0 0-1 0 0,0 0 0 0 0,0 0 0 0 0,0 0 0 0 0,0 0 1 0 0,0-1-1 0 0,0 1 0 0 0,0 0 0 0 0,0 0 0 0 0,0 0 0 0 0,1 0 1 0 0,-1 0-1 0 0,0 0 0 0 0,0 0 0 0 0,0-1 0 0 0,0 1 1 0 0,0 0-1 0 0,0 0 0 0 0,1 0 0 0 0,-1 0 0 0 0,0 0 0 0 0,0 0 1 0 0,0 0-1 0 0,0 0 0 0 0,1 0 0 0 0,-1 0 0 0 0,0 0 0 0 0,0 0 1 0 0,0 0-1 0 0,0 0 0 0 0,1 0 0 0 0,-1 0 0 0 0,0 0 1 0 0,0 0-1 0 0,0 0 0 0 0,0 0 0 0 0,0 0 0 0 0,1 0 0 0 0,-1 0 1 0 0,0 0-1 0 0,16 0 337 0 0,-12 0-224 0 0,267 9 3335 0 0,67-4-1774 0 0,2-21-1024 0 0,-64 1-595 0 0,111-3 266 0 0,194-21 301 0 0,-289 20-656 0 0,231-21 218 0 0,533-28 187 0 0,-670 56-62 0 0,-5 0-234 0 0,161-6-116 0 0,-215 5 144 0 0,188 11-163 0 0,215 9 167 0 0,-499 2-104 0 0,-45-1-61 0 0,490 13 95 0 0,-482-14 48 0 0,576-1 52 0 0,-477-7 113 0 0,-187 1-153 0 0,461-12 793 0 0,-508 8-773 0 0,361-11 649 0 0,-360 20-694 0 0,63 12 0 0 0,-34-3-27 0 0,-82-13-663 0 0,-5-3 119 0 0,-12-5-250 0 0,-22-8-544 0 0,-80-24-5368 0 0,96 34 5256 0 0,-61-19-4158 0 0</inkml:trace>
</inkml:ink>
</file>

<file path=ppt/ink/ink3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58:03.2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213 188 768 0 0,'0'0'7758'0'0,"-11"-11"-7225"0"0,-35-30-73 0 0,36 30 1168 0 0,9 5-851 0 0,2 5-753 0 0,-1 1-1 0 0,1 0 1 0 0,-1-1-1 0 0,1 1 1 0 0,0 0-1 0 0,-1 0 1 0 0,1-1-1 0 0,-1 1 1 0 0,1 0-1 0 0,0 0 1 0 0,-1 0-1 0 0,1 0 1 0 0,0 0-1 0 0,0 0 1 0 0,1 0 73 0 0,466-110 1241 0 0,-445 107-1207 0 0,40 1 0 0 0,-62 2-128 0 0,1 0 3 0 0,0 0 0 0 0,0 0 0 0 0,0 1-1 0 0,0-1 1 0 0,1 1 0 0 0,-1-1 0 0 0,-1 1-1 0 0,1 0 1 0 0,0 0 0 0 0,0-1 0 0 0,0 1-1 0 0,0 1 1 0 0,0-1 0 0 0,2 3 0 0 0,-1-2 28 0 0,0 1 1 0 0,0 1 0 0 0,-1-1 0 0 0,1 0-1 0 0,-1 1 1 0 0,0-1 0 0 0,2 5 0 0 0,0 2 66 0 0,0 0-1 0 0,-1 0 1 0 0,0 0 0 0 0,0 1 0 0 0,0 11 0 0 0,6 162 743 0 0,-2-26-711 0 0,75 508 1861 0 0,57-10-483 0 0,-129-621-1479 0 0,50 207 223 0 0,-46-170-154 0 0,7 103 0 0 0,-21-172-98 0 0,4 61 64 0 0,-6 94-1 0 0,1-145-62 0 0,-1 0 0 0 0,-1 0 1 0 0,0 0-1 0 0,0 0 0 0 0,-2 0 0 0 0,0-1 1 0 0,0 0-1 0 0,-1 0 0 0 0,0 0 0 0 0,-12 15 0 0 0,7-13 8 0 0,0-1 0 0 0,-1 0 0 0 0,-1-1-1 0 0,0 0 1 0 0,-1-1 0 0 0,0-1-1 0 0,-17 10 1 0 0,3-4 42 0 0,-1-1 0 0 0,-1-2 0 0 0,-35 11 0 0 0,-91 17 359 0 0,98-30-383 0 0,0-3-1 0 0,0-2 1 0 0,-1-3 0 0 0,-69-5-1 0 0,47-11-1085 0 0,-7 1-1720 0 0,78 11 1201 0 0,-1 1 0 0 0,0 0 1 0 0,1 1-1 0 0,-1 0 0 0 0,1 1 1 0 0,-15 4-1 0 0,-3 1-3781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36:10.3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136 169 364 0 0,'0'0'2733'0'0,"8"-14"29"0"0,21-47-426 0 0,-27 58-1996 0 0,-1 0-1 0 0,0 0 1 0 0,1 0-1 0 0,-2 0 0 0 0,1 0 1 0 0,0 0-1 0 0,0 0 1 0 0,-1 0-1 0 0,0-1 0 0 0,0 1 1 0 0,0 0-1 0 0,0 0 1 0 0,0-1-1 0 0,-1 1 0 0 0,1 0 1 0 0,-2-4-1 0 0,1 5-110 0 0,0 0-1 0 0,0 0 0 0 0,0 0 1 0 0,-1 0-1 0 0,1 0 0 0 0,-1 0 1 0 0,1 0-1 0 0,-1 0 0 0 0,1 1 1 0 0,-1-1-1 0 0,0 1 0 0 0,0-1 1 0 0,0 1-1 0 0,0 0 0 0 0,0 0 1 0 0,0 0-1 0 0,-3-1 0 0 0,1 0-71 0 0,0 1-1 0 0,0 0 0 0 0,0 0 1 0 0,0 1-1 0 0,0-1 1 0 0,0 1-1 0 0,0 0 0 0 0,0 0 1 0 0,0 0-1 0 0,0 0 1 0 0,0 1-1 0 0,0 0 0 0 0,0-1 1 0 0,0 2-1 0 0,0-1 1 0 0,0 0-1 0 0,1 1 0 0 0,-1 0 1 0 0,0-1-1 0 0,1 2 1 0 0,-4 1-1 0 0,2 1-88 0 0,-1 1-1 0 0,1-1 1 0 0,1 1 0 0 0,-1 0 0 0 0,1 0-1 0 0,0 1 1 0 0,1-1 0 0 0,0 1 0 0 0,0 0-1 0 0,-4 13 1 0 0,4-10-60 0 0,1 0 0 0 0,0 1 0 0 0,1-1-1 0 0,0 1 1 0 0,1-1 0 0 0,0 1 0 0 0,2 12-1 0 0,-1-19-88 0 0,0-1 0 0 0,0 0 0 0 0,0 1 0 0 0,0-1 0 0 0,0 0 0 0 0,0 0 0 0 0,1 0-1 0 0,0 1 1 0 0,-1-1 0 0 0,1-1 0 0 0,0 1 0 0 0,1 0 0 0 0,-1 0 0 0 0,0-1 0 0 0,1 0 0 0 0,-1 1-1 0 0,1-1 1 0 0,0 0 0 0 0,0 0 0 0 0,5 2 0 0 0,-5-2-374 0 0,-1-1 0 0 0,1 0-1 0 0,0-1 1 0 0,0 1 0 0 0,0 0 0 0 0,-1-1-1 0 0,1 1 1 0 0,0-1 0 0 0,0 0 0 0 0,0 0 0 0 0,0 0-1 0 0,0-1 1 0 0,0 1 0 0 0,0-1 0 0 0,-1 1-1 0 0,5-2 1 0 0,-6 1-50 0 0,1 1-1 0 0,-1-1 1 0 0,0 0-1 0 0,0 1 1 0 0,0-1 0 0 0,0 0-1 0 0,0 0 1 0 0,0 0-1 0 0,0 1 1 0 0,1-3-1 0 0,13-18-6815 0 0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40:30.6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369 72 8053 0 0,'0'0'9290'0'0,"-15"-12"-8381"0"0,-47-34-173 0 0,60 44-680 0 0,0 1-1 0 0,-1-1 1 0 0,1 1-1 0 0,0 0 0 0 0,-1 0 1 0 0,1 0-1 0 0,-1 0 1 0 0,1 0-1 0 0,-1 0 0 0 0,1 1 1 0 0,-1-1-1 0 0,0 1 0 0 0,1 0 1 0 0,-1-1-1 0 0,0 1 1 0 0,1 1-1 0 0,-1-1 0 0 0,0 0 1 0 0,-3 2-1 0 0,-1-1 92 0 0,-10 3 120 0 0,0 1 0 0 0,1 1 0 0 0,-1 1-1 0 0,2 0 1 0 0,-1 1 0 0 0,1 0 0 0 0,0 2 0 0 0,0-1 0 0 0,-24 24-1 0 0,34-29-208 0 0,0 2-1 0 0,0-1 1 0 0,1 0-1 0 0,-1 1 0 0 0,1 0 1 0 0,1 0-1 0 0,-1 0 0 0 0,-4 13 1 0 0,6-16-55 0 0,2 0 1 0 0,-1-1 0 0 0,0 1-1 0 0,1 0 1 0 0,-1-1-1 0 0,1 1 1 0 0,0 0 0 0 0,-1 0-1 0 0,2-1 1 0 0,-1 1-1 0 0,0 0 1 0 0,0-1 0 0 0,1 1-1 0 0,0 0 1 0 0,-1 0-1 0 0,1-1 1 0 0,0 1 0 0 0,0-1-1 0 0,0 1 1 0 0,1-1-1 0 0,-1 1 1 0 0,1-1 0 0 0,-1 0-1 0 0,1 0 1 0 0,3 4-1 0 0,0-3 0 0 0,0 1 0 0 0,1-1-1 0 0,-1 0 1 0 0,1 0 0 0 0,-1 0-1 0 0,1-1 1 0 0,0 0 0 0 0,0 0-1 0 0,0 0 1 0 0,0-1 0 0 0,0 0-1 0 0,1 0 1 0 0,-1-1-1 0 0,0 0 1 0 0,0 0 0 0 0,1 0-1 0 0,-1-1 1 0 0,0 0 0 0 0,0 0-1 0 0,0 0 1 0 0,0-1 0 0 0,0 0-1 0 0,0 0 1 0 0,0-1-1 0 0,9-4 1 0 0,-13 5 28 0 0,1 0-1 0 0,0 0 1 0 0,0 1 0 0 0,-1-1-1 0 0,1 1 1 0 0,0 0 0 0 0,1 0-1 0 0,-1 0 1 0 0,0 0 0 0 0,0 1-1 0 0,0-1 1 0 0,1 1 0 0 0,-1 0-1 0 0,0 0 1 0 0,5 0-1 0 0,-3 1-211 0 0,0 0-1 0 0,0 0 1 0 0,-1 1-1 0 0,1-1 1 0 0,0 1-1 0 0,-1 0 1 0 0,1 1-1 0 0,-1-1 1 0 0,5 4-1 0 0,-6-4-215 0 0,0 0-1 0 0,0 0 0 0 0,0-1 0 0 0,1 1 0 0 0,-1-1 0 0 0,0 0 1 0 0,7 1-1 0 0,-8-1-153 0 0,-1-1 0 0 0,1 0 1 0 0,0 0-1 0 0,0 0 0 0 0,0 0 1 0 0,0 0-1 0 0,0 0 0 0 0,0 0 1 0 0,-1-1-1 0 0,1 1 0 0 0,0-1 1 0 0,0 1-1 0 0,0-1 1 0 0,-1 0-1 0 0,1 0 0 0 0,0 0 1 0 0,1-1-1 0 0,11-11-6280 0 0</inkml:trace>
</inkml:ink>
</file>

<file path=ppt/ink/ink3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58:48.7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1271 315 196 0 0,'0'0'3962'0'0,"1"-5"-3532"0"0,-1 3-473 0 0,5-21 750 0 0,-4 22-601 0 0,-1-1 0 0 0,0 0 0 0 0,0 0 1 0 0,1 0-1 0 0,-1 1 0 0 0,-1-1 0 0 0,1 0 0 0 0,0 0 0 0 0,0 0 0 0 0,-1 1 0 0 0,1-1 0 0 0,-2-2 0 0 0,-3-3-16 0 0,-1 0-1 0 0,0 0 0 0 0,-1 1 1 0 0,0 0-1 0 0,0 0 0 0 0,0 1 1 0 0,-12-7-1 0 0,8 5-1 0 0,-21-18-1 0 0,6-1 184 0 0,16 15-32 0 0,-2 0 1 0 0,-23-18-1 0 0,19 19-167 0 0,-1 1 0 0 0,0 0-1 0 0,0 2 1 0 0,-1 0 0 0 0,0 1 0 0 0,0 1-1 0 0,0 0 1 0 0,-1 2 0 0 0,-29-3 0 0 0,-114-6 292 0 0,103 11-337 0 0,-27-3 218 0 0,48-1-154 0 0,0 1 1 0 0,0 3-1 0 0,-53 3 1 0 0,79 0-68 0 0,0 1 0 0 0,0 0 0 0 0,1 0 0 0 0,-1 1 0 0 0,1 1 0 0 0,0 0 0 0 0,0 0 0 0 0,1 1 0 0 0,-18 13 0 0 0,6-2 93 0 0,2 0 0 0 0,1 1-1 0 0,-24 28 1 0 0,27-24-48 0 0,1 0 0 0 0,0 0 0 0 0,2 2 0 0 0,1 0 0 0 0,-12 34 0 0 0,20-49-58 0 0,2-5 32 0 0,-1 0 0 0 0,1 0-1 0 0,-1 0 1 0 0,0 0 0 0 0,0 0 0 0 0,-6 5-1 0 0,3-2 66 0 0,6-29 601 0 0,11-17-774 0 0,2 1-1 0 0,20-40 0 0 0,-15 35-21 0 0,-16 37 84 0 0,-2 5-22 0 0,-2 2-233 0 0,0 0 215 0 0,0 0 1 0 0,0 1 0 0 0,1-1-1 0 0,-1 1 1 0 0,0-1-1 0 0,1 1 1 0 0,0-1-1 0 0,-1 1 1 0 0,1 0-1 0 0,-2 2 1 0 0,2-2 12 0 0,-6 8 86 0 0,0 1 0 0 0,1 0 0 0 0,0 0-1 0 0,0 1 1 0 0,1 0 0 0 0,1 0 0 0 0,0 0 0 0 0,0 1 0 0 0,2-1-1 0 0,-1 1 1 0 0,0 23 0 0 0,3-33-44 0 0,0 0-1 0 0,0 0 1 0 0,1 0-1 0 0,-1 0 1 0 0,1 0-1 0 0,0 0 1 0 0,0 0 0 0 0,0-1-1 0 0,0 1 1 0 0,0 0-1 0 0,0 0 1 0 0,1-1-1 0 0,0 1 1 0 0,3 4-1 0 0,-2-4 23 0 0,1 1-1 0 0,-1-1 0 0 0,1-1 0 0 0,0 1 0 0 0,-1 0 0 0 0,1-1 1 0 0,0 0-1 0 0,1 0 0 0 0,3 2 0 0 0,5 0 45 0 0,0-1 0 0 0,0 0 0 0 0,0-1 0 0 0,0 0-1 0 0,26 0 1 0 0,-26-2-838 0 0,-1 2 1 0 0,1-1-1 0 0,-1 2 0 0 0,0-1 0 0 0,1 2 0 0 0,-2 0 1 0 0,1 0-1 0 0,0 1 0 0 0,11 7 0 0 0,-5-1-3023 0 0</inkml:trace>
</inkml:ink>
</file>

<file path=ppt/ink/ink3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57:32.7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3443 1552 0 0,'0'0'4488'0'0,"10"1"-4107"0"0,74 10 1409 0 0,-78-9-1542 0 0,1 0 1 0 0,0 0 0 0 0,9 5-1 0 0,10 4 279 0 0,-1-4-487 0 0,0-2-1 0 0,0 0 0 0 0,0-2 1 0 0,0-1-1 0 0,1-1 0 0 0,44-3 1 0 0,-57-1-15 0 0,0 0 0 0 0,-1 0 0 0 0,1-1 0 0 0,-1-1 1 0 0,0 0-1 0 0,14-8 0 0 0,-1 1 37 0 0,57-31 79 0 0,-38 19 24 0 0,-28 14-13 0 0,-1 0 0 0 0,-1-1 0 0 0,0-1 0 0 0,17-18 0 0 0,-5 5-4 0 0,-22 22-133 0 0,262-224 752 0 0,-235 202-749 0 0,0-2-1 0 0,-2 0 1 0 0,-1-2 0 0 0,37-49 0 0 0,-31 30 7 0 0,-2-1-1 0 0,38-78 1 0 0,-46 72-25 0 0,-2-1-1 0 0,-3-1 1 0 0,20-102 0 0 0,-29 106-15 0 0,23-99-20 0 0,-22 109 17 0 0,26-62 0 0 0,-4 25 100 0 0,-4-1-1 0 0,-3-2 1 0 0,15-87 0 0 0,-35 135-35 0 0,2-1 0 0 0,1 2 0 0 0,2-1 0 0 0,1 2 0 0 0,17-34 0 0 0,10-8 239 0 0,95-171 385 0 0,-47 116-531 0 0,22-34 18 0 0,-85 124-114 0 0,-7 9 27 0 0,1 0 0 0 0,2 2 0 0 0,28-33 0 0 0,1 11-10 0 0,65-53 1 0 0,6 14 69 0 0,-14 12 148 0 0,-87 64-249 0 0,2 0 1 0 0,-1 2 0 0 0,34-16 0 0 0,71-22 144 0 0,-56 24 49 0 0,-45 18-125 0 0,0 1 0 0 0,0 0-1 0 0,1 2 1 0 0,34-3-1 0 0,-11 5 135 0 0,64 4 0 0 0,-101 0-185 0 0,0 0-1 0 0,0 0 0 0 0,0 2 0 0 0,0-1 1 0 0,0 1-1 0 0,0 1 0 0 0,19 9 1 0 0,-17-5-6 0 0,0 0 0 0 0,0 1 1 0 0,-1 0-1 0 0,0 0 0 0 0,13 15 0 0 0,87 108 399 0 0,-2-3 104 0 0,105 103 106 0 0,-215-232-650 0 0,57 67 182 0 0,-23-27-21 0 0,0-2 0 0 0,42 36-1 0 0,-11-24 117 0 0,-37-29-170 0 0,0 2 0 0 0,-1 0-1 0 0,36 42 1 0 0,-48-44-71 0 0,-1 1-1 0 0,22 47 1 0 0,-26-48-12 0 0,1 0 1 0 0,0-1 0 0 0,2 0 0 0 0,17 20 0 0 0,8 0 44 0 0,2-3 1 0 0,48 36-1 0 0,2 8-48 0 0,-13-10 2 0 0,-46-45 2 0 0,1-2 0 0 0,1-1 1 0 0,1-2-1 0 0,1-1 0 0 0,1-2 0 0 0,60 22 0 0 0,148 42 43 0 0,1 20 0 0 0,-108-41 27 0 0,109 25-42 0 0,-73-29-5 0 0,-9-3 96 0 0,227 44 1 0 0,-224-59-77 0 0,67 13-89 0 0,-101-30 19 0 0,169 34-18 0 0,-19 6 72 0 0,41 11 56 0 0,98 18-143 0 0,-236-46 52 0 0,-62-11 11 0 0,-26-13 2 0 0,158 44 75 0 0,47 22-55 0 0,90-6-3 0 0,-319-67-43 0 0,79 6 10 0 0,-49-9 68 0 0,144 18 105 0 0,21 2-222 0 0,85 33 11 0 0,-174-29 32 0 0,138 16 7 0 0,-154-19 2 0 0,-28-3-26 0 0,-86-20-2 0 0,151 16-5 0 0,24-8-16 0 0,-145-10 23 0 0,-13-1 0 0 0,75 4 11 0 0,60 6 24 0 0,-40-1 3 0 0,-20-3-11 0 0,-118-9-27 0 0,277 37-59 0 0,179 1 62 0 0,-385-39 14 0 0,-4 0-7 0 0,108 16-1 0 0,-1 1-29 0 0,-104-12 5 0 0,143 19-37 0 0,-81-9 56 0 0,-126-13 1 0 0,165 11 54 0 0,-185-14-92 0 0,-6-1 47 0 0,0 0 0 0 0,0 0 0 0 0,1 0 1 0 0,-1 0-1 0 0,8-2 0 0 0,-11 2-50 0 0,-1-1 0 0 0,1 1 0 0 0,0 0 0 0 0,-1-1 0 0 0,1 1 0 0 0,-1 0 0 0 0,1-1 0 0 0,0 1 0 0 0,-1-1 0 0 0,1 1 0 0 0,-1-1 0 0 0,1 1 0 0 0,-1-1 0 0 0,1 1 0 0 0,-1-1 0 0 0,0 0 0 0 0,1 1 0 0 0,-1-1 0 0 0,0 0 0 0 0,1 1 0 0 0,-1-1 0 0 0,0 0 0 0 0,0 1 0 0 0,0-1 0 0 0,0 0 0 0 0,1 1 0 0 0,-1-1 1 0 0,0 0-1 0 0,0 0 0 0 0,0 1 0 0 0,0-1 0 0 0,-1 0 0 0 0,1 1 0 0 0,0-1 0 0 0,0 0 0 0 0,0 0 0 0 0,-1 1 0 0 0,1-1 0 0 0,0 0 0 0 0,-1 0 0 0 0,-1-3-170 0 0,-1 0 0 0 0,1 1 0 0 0,-1-1 0 0 0,0 1-1 0 0,0 0 1 0 0,0 0 0 0 0,0 0 0 0 0,0 0 0 0 0,-1 1 0 0 0,1-1 0 0 0,-1 1 0 0 0,0 0 0 0 0,-4-2 0 0 0,-1-2-340 0 0,-68-39-7045 0 0,16 10 93 0 0</inkml:trace>
</inkml:ink>
</file>

<file path=ppt/ink/ink3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57:34.2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3040 0 0,'0'0'6932'0'0,"14"1"-6444"0"0,93 9 471 0 0,448 60 4464 0 0,-189-15-4207 0 0,-208-33-1084 0 0,137 21 140 0 0,202 36 562 0 0,97 12-316 0 0,-513-78-498 0 0,423 70 80 0 0,-435-71-51 0 0,251 50 54 0 0,-36-10-138 0 0,4-16 26 0 0,-39-6 16 0 0,33 10-2 0 0,-165-23 223 0 0,170 2 1 0 0,-136-14-775 0 0,-151-6 419 0 0,1 0-1 0 0,-1 0 1 0 0,0 1-1 0 0,1-1 1 0 0,-1 0-1 0 0,0 0 1 0 0,0 0-1 0 0,0 0 1 0 0,0 0 0 0 0,0 0-1 0 0,0 0 1 0 0,0 0-1 0 0,0 0 1 0 0,0 0-1 0 0,-1 0 1 0 0,1-1-1 0 0,-3-2-305 0 0,1 1-1 0 0,0-1 1 0 0,-1 1-1 0 0,0-1 1 0 0,0 1-1 0 0,0 0 1 0 0,0 0-1 0 0,0 0 1 0 0,-1 0-1 0 0,-3-2 1 0 0,-15-12-3231 0 0,-8-12-1914 0 0</inkml:trace>
</inkml:ink>
</file>

<file path=ppt/ink/ink3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58:32.5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21 345 1656 0 0,'0'0'7438'0'0,"-4"-7"-6840"0"0,-11-22-56 0 0,15 29-477 0 0,0-1 0 0 0,-1 1 1 0 0,1 0-1 0 0,0 0 1 0 0,0 0-1 0 0,0-1 0 0 0,0 1 1 0 0,0 0-1 0 0,0 0 1 0 0,0 0-1 0 0,-1-1 0 0 0,1 1 1 0 0,0 0-1 0 0,0 0 0 0 0,0-1 1 0 0,0 1-1 0 0,0 0 1 0 0,0 0-1 0 0,0-1 0 0 0,0 1 1 0 0,0 0-1 0 0,0 0 1 0 0,0-1-1 0 0,0 1 0 0 0,1 0 1 0 0,-1 0-1 0 0,0-1 1 0 0,0 1-1 0 0,0 0 0 0 0,0 0 1 0 0,0 0-1 0 0,0-1 0 0 0,1 1 1 0 0,-1 0-1 0 0,0 0 1 0 0,0 0-1 0 0,0 0 0 0 0,0-1 1 0 0,1 1-1 0 0,-1 0 1 0 0,0 0-1 0 0,0 0 0 0 0,0 0 1 0 0,1 0-1 0 0,-1 0 1 0 0,0-1-1 0 0,1 1 0 0 0,11 0 297 0 0,-8 0-9 0 0,401-48 1882 0 0,-268 34-2056 0 0,494-36 98 0 0,-497 48-234 0 0,118-5 30 0 0,299-23 1 0 0,-20-2 11 0 0,-53 2 36 0 0,422-4 186 0 0,132-1 134 0 0,-881 30-421 0 0,262-4 128 0 0,1023 6 690 0 0,-639 44-502 0 0,-460 5-72 0 0,-1 18-75 0 0,-114-20-118 0 0,413 64-2 0 0,8-54-75 0 0,-449-52 24 0 0,355 13-93 0 0,236 57 95 0 0,-443-17 36 0 0,71 9 3 0 0,18-32 1246 0 0,-416-32-1282 0 0,0-1-1 0 0,-1 0 1 0 0,17-4 0 0 0,-27 4-27 0 0,0 0 0 0 0,-1 0 0 0 0,1 0 1 0 0,0 0-1 0 0,-1-1 0 0 0,1 1 0 0 0,-1-1 0 0 0,0 0 0 0 0,0 0 1 0 0,1 0-1 0 0,-1 0 0 0 0,0-1 0 0 0,-1 1 0 0 0,1-1 0 0 0,0 1 1 0 0,-1-1-1 0 0,4-5 0 0 0,-5 5-65 0 0,0 1 0 0 0,0-1-1 0 0,-1 1 1 0 0,1-1 0 0 0,-1 1 0 0 0,1-1 0 0 0,-1 1-1 0 0,0-1 1 0 0,0 0 0 0 0,0 1 0 0 0,0-1 0 0 0,0 1-1 0 0,-1-1 1 0 0,1 0 0 0 0,-1 1 0 0 0,0-1 0 0 0,0 1-1 0 0,0 0 1 0 0,0-1 0 0 0,0 1 0 0 0,0 0-1 0 0,0-1 1 0 0,-4-2 0 0 0,-1-4-389 0 0,-1 1 0 0 0,0 0 0 0 0,-1 1 0 0 0,-12-10 0 0 0,-65-45-6957 0 0,20 16-407 0 0</inkml:trace>
</inkml:ink>
</file>

<file path=ppt/ink/ink3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58:34.6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1038 796 300 0 0,'0'0'6725'0'0,"10"-10"-6445"0"0,34-29 28 0 0,-37 34-92 0 0,0 0 0 0 0,1 0 0 0 0,-1 1 0 0 0,1 0 0 0 0,16-5 0 0 0,-18 7 75 0 0,-1 0 1 0 0,1 0 0 0 0,-1-1-1 0 0,0 0 1 0 0,8-5 0 0 0,-11 6-169 0 0,0 0 1 0 0,0 0 0 0 0,-1 0 0 0 0,1 0 0 0 0,-1 0 0 0 0,1 0 0 0 0,-1 0-1 0 0,0 0 1 0 0,0-1 0 0 0,0 1 0 0 0,0 0 0 0 0,0-1 0 0 0,-1 1-1 0 0,1-1 1 0 0,-1 1 0 0 0,1-1 0 0 0,-1-2 0 0 0,0-1-9 0 0,0 0 1 0 0,0 0-1 0 0,0 1 1 0 0,-1-1-1 0 0,0 0 0 0 0,0 0 1 0 0,-1 1-1 0 0,1-1 1 0 0,-1 1-1 0 0,0-1 1 0 0,-1 1-1 0 0,1 0 1 0 0,-1-1-1 0 0,0 2 0 0 0,-1-1 1 0 0,1 0-1 0 0,-6-5 1 0 0,3 4-45 0 0,-1-1 1 0 0,0 2-1 0 0,0-1 0 0 0,-1 1 1 0 0,1 0-1 0 0,-1 0 1 0 0,0 1-1 0 0,-1 0 1 0 0,1 1-1 0 0,-13-5 0 0 0,-19-1 103 0 0,0 2 0 0 0,-1 1 0 0 0,1 2-1 0 0,-64 2 1 0 0,84 2-72 0 0,-1 2 0 0 0,1 0 1 0 0,0 1-1 0 0,0 1 0 0 0,0 1 0 0 0,0 1 0 0 0,1 1 0 0 0,-1 0 0 0 0,2 2 0 0 0,-22 12 1 0 0,16-6 50 0 0,0 1 0 0 0,2 1 0 0 0,0 2 0 0 0,1 0 0 0 0,1 1 0 0 0,-33 41 0 0 0,-11 24 130 0 0,4 4-1 0 0,4 1 1 0 0,-86 191 0 0 0,128-243-243 0 0,1 0 1 0 0,2 0-1 0 0,1 1 0 0 0,3 0 1 0 0,1 1-1 0 0,2 0 0 0 0,1 62 1 0 0,3-86-9 0 0,2 1 1 0 0,0 0 0 0 0,0 0-1 0 0,2-1 1 0 0,0 1-1 0 0,1-1 1 0 0,0 0 0 0 0,15 27-1 0 0,-10-25-10 0 0,0-1 0 0 0,2 0 1 0 0,0-1-1 0 0,1 0 0 0 0,1-1 0 0 0,0-1 0 0 0,17 14 0 0 0,2-2 22 0 0,2-1 0 0 0,1-2 0 0 0,67 32 0 0 0,126 36-6 0 0,-129-61-51 0 0,192 33 0 0 0,108-17 70 0 0,327-22-55 0 0,-541-28 4 0 0,0-8 0 0 0,-1-9 0 0 0,184-45 0 0 0,-365 66-6 0 0,377-93-57 0 0,-277 62 16 0 0,162-70 0 0 0,-194 67 42 0 0,-1-2 0 0 0,-2-4-1 0 0,-2-3 1 0 0,79-65 0 0 0,-128 93-6 0 0,-2 0 1 0 0,0-2-1 0 0,0 1 1 0 0,-2-2-1 0 0,22-34 1 0 0,-28 38-11 0 0,-1 0 0 0 0,-1 0-1 0 0,-1 0 1 0 0,0 0 0 0 0,0-1 0 0 0,-2 0 0 0 0,0 0 0 0 0,0 0 0 0 0,0-24 0 0 0,-3 19 0 0 0,-2 0 1 0 0,0 0 0 0 0,0 1 0 0 0,-2-1 0 0 0,-1 1 0 0 0,0 0 0 0 0,-1 0 0 0 0,-11-22 0 0 0,-2 2 3 0 0,-2 0 0 0 0,-43-59 0 0 0,22 44-78 0 0,-2 2 0 0 0,-3 2 1 0 0,-2 1-1 0 0,-2 3 0 0 0,-92-64 0 0 0,1 17-131 0 0,-167-81 0 0 0,102 72 113 0 0,-235-80 1 0 0,342 149 85 0 0,0 5 1 0 0,-2 4-1 0 0,-1 4 0 0 0,-1 5 0 0 0,-184-2 0 0 0,-82 30 3 0 0,297-4-2 0 0,1 3 0 0 0,0 2 0 0 0,-72 26 0 0 0,31 1 18 0 0,-134 70-1 0 0,-92 80 100 0 0,276-151-57 0 0,-82 67 0 0 0,116-82-26 0 0,2 0 1 0 0,1 2 0 0 0,0 1-1 0 0,-36 55 1 0 0,45-55 18 0 0,1 0 1 0 0,2 1-1 0 0,1 1 0 0 0,2 0 0 0 0,1 1 0 0 0,-10 48 1 0 0,12-35 12 0 0,2 1 1 0 0,2 0-1 0 0,2 0 0 0 0,5 50 1 0 0,-1-71-23 0 0,1 0-1 0 0,1-1 1 0 0,1 1 0 0 0,2-1-1 0 0,0-1 1 0 0,1 1 0 0 0,14 25-1 0 0,-7-20 28 0 0,2 0 0 0 0,0-2 0 0 0,2 0 0 0 0,39 42-1 0 0,-20-31 26 0 0,1-2 0 0 0,52 37 0 0 0,93 47 34 0 0,-50-46-28 0 0,182 70-1 0 0,156 18 236 0 0,-369-132-213 0 0,2-5 1 0 0,0-5-1 0 0,1-4 0 0 0,148 2 0 0 0,-194-17-53 0 0,0-2 1 0 0,79-13-1 0 0,63-32-19 0 0,-157 34-81 0 0,0-3 1 0 0,57-28 0 0 0,-92 39-72 0 0,-1-1 1 0 0,1 1-1 0 0,-2-1 1 0 0,1-1 0 0 0,0 0-1 0 0,-1 0 1 0 0,10-12-1 0 0,-15 15-3 0 0,0 1-1 0 0,-1-1 0 0 0,1 0 0 0 0,-1 0 0 0 0,0 0 1 0 0,0 0-1 0 0,0 0 0 0 0,-1 0 0 0 0,1-1 0 0 0,-1 1 1 0 0,0-1-1 0 0,0 1 0 0 0,-1-1 0 0 0,1 1 0 0 0,-1-1 1 0 0,0 1-1 0 0,0-1 0 0 0,-1 1 0 0 0,1-1 0 0 0,-3-6 1 0 0,1 4-238 0 0,0 1 1 0 0,-1 0-1 0 0,1-1 1 0 0,-2 2-1 0 0,1-1 1 0 0,0 0-1 0 0,-8-8 1 0 0,-41-40-5104 0 0,46 48 4524 0 0,-57-54-6042 0 0</inkml:trace>
</inkml:ink>
</file>

<file path=ppt/ink/ink3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58:35.4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47 18 7457 0 0,'0'0'4407'0'0,"-7"-3"-4367"0"0,-25-11-122 0 0,32 14 81 0 0,0 0 1 0 0,0 0-1 0 0,0 0 0 0 0,-1-1 1 0 0,1 1-1 0 0,0 0 1 0 0,0 0-1 0 0,0 0 0 0 0,-1 0 1 0 0,1 0-1 0 0,0 0 1 0 0,0 0-1 0 0,-1 0 0 0 0,1 0 1 0 0,0 0-1 0 0,0 0 1 0 0,0 0-1 0 0,-1 0 0 0 0,1 0 1 0 0,0 0-1 0 0,0 0 1 0 0,-1 0-1 0 0,1 1 0 0 0,0-1 1 0 0,0 0-1 0 0,0 0 1 0 0,-1 0-1 0 0,1 0 0 0 0,0 0 1 0 0,0 0-1 0 0,0 1 1 0 0,0-1-1 0 0,-1 0 0 0 0,1 0 1 0 0,0 0-1 0 0,0 1 1 0 0,0-1-1 0 0,0 0 0 0 0,0 0 1 0 0,0 0-1 0 0,0 1 1 0 0,-1-1-1 0 0,1 0 0 0 0,0 12 3 0 0,1-9-12 0 0,-1 5-433 0 0,1 1 0 0 0,1-1 1 0 0,0-1-1 0 0,0 1 0 0 0,6 14 0 0 0,-2-6-1398 0 0,-2-1-944 0 0</inkml:trace>
</inkml:ink>
</file>

<file path=ppt/ink/ink3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58:35.6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122 1 5308 0 0,'0'0'3601'0'0,"-87"12"-3513"0"0,74-2-88 0 0,2-1 0 0 0,4 1-64 0 0,4 4-52 0 0,3 3-156 0 0,0 2-324 0 0,1 10-316 0 0,7-1-180 0 0,1 8-289 0 0,3 3-235 0 0,-2 1-40 0 0,3 1 624 0 0</inkml:trace>
</inkml:ink>
</file>

<file path=ppt/ink/ink3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58:36.3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92 0 560 0 0,'0'0'5187'0'0,"-7"16"-4629"0"0,-3 6-472 0 0,-22 58 15 0 0,22-50-293 0 0,2 1 1 0 0,0 0 0 0 0,2 0-1 0 0,2 1 1 0 0,-2 54-1 0 0,6-56-191 0 0,1-1 1 0 0,2 1-1 0 0,1-1 0 0 0,1 0 1 0 0,2 0-1 0 0,12 35 0 0 0,-13-49 1423 0 0,-1 2 0 0 0,5 30-1 0 0,-9-38-800 0 0,0 0 1 0 0,0 0-1 0 0,-2 0 0 0 0,1-1 1 0 0,-1 1-1 0 0,0 0 0 0 0,-3 11 0 0 0,-1-1-440 0 0,0 1-1 0 0,2-1 0 0 0,0 1 0 0 0,1 0 1 0 0,1 0-1 0 0,1 0 0 0 0,1-1 0 0 0,0 1 1 0 0,2 0-1 0 0,0 0 0 0 0,8 26 0 0 0,20 34-933 0 0,2 8 2174 0 0,-30-75-590 0 0,1 0-1 0 0,-1 1 1 0 0,-1-1 0 0 0,0 25-1 0 0,-4 35 172 0 0,0-50-1015 0 0,1 0-1 0 0,1-1 1 0 0,0 1-1 0 0,2 0 1 0 0,9 41 0 0 0,0-27-917 0 0,10 68 0 0 0,-19-91 1579 0 0,-1 0 0 0 0,-1 0 0 0 0,0 0 0 0 0,-1 1 0 0 0,-1-1 0 0 0,0 0 0 0 0,0-1 0 0 0,-7 18 0 0 0,-9 17 1539 0 0,12-34-1379 0 0,0 1 1 0 0,1-1-1 0 0,0 1 1 0 0,1 0-1 0 0,1 0 1 0 0,-2 29-1 0 0,6-26-491 0 0,1 0 0 0 0,1 1-1 0 0,0-2 1 0 0,2 1-1 0 0,8 24 1 0 0,-7-23-380 0 0,2 10-788 0 0,-1 1 0 0 0,-1 0 0 0 0,2 42 0 0 0,-5 91-1043 0 0,-3-116 2692 0 0,-1-15 1227 0 0,-2 0 1 0 0,-1 0-1 0 0,-14 55 1 0 0,14-71-1078 0 0,1 1 1 0 0,0 0 0 0 0,0 25 0 0 0,3-32-513 0 0,0 0-1 0 0,1 0 1 0 0,0-1-1 0 0,1 1 1 0 0,0 0 0 0 0,1-1-1 0 0,5 14 1 0 0,39 99-1531 0 0,-39-94 141 0 0,0-1-1 0 0,5 46 1 0 0,-2 108-2552 0 0,-12 2 6610 0 0,-1-47 1589 0 0,3-105-3938 0 0,1 0 0 0 0,2 0-1 0 0,10 38 1 0 0,31 91-1263 0 0,-13-53-1092 0 0,-20-61 1754 0 0,-2 0 0 0 0,-2 1 1 0 0,-2 0-1 0 0,0 59 0 0 0,-9 11 815 0 0,0-57-1451 0 0,3-1-1 0 0,8 67 1 0 0,-4-95-1102 0 0,-1 0-507 0 0</inkml:trace>
</inkml:ink>
</file>

<file path=ppt/ink/ink3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58:36.6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80 0 0,'0'0'11658'0'0,"2"14"-10716"0"0,7 46-172 0 0,-8-55-670 0 0,1-1 0 0 0,-1 1 0 0 0,1 0 0 0 0,0-1 0 0 0,0 0 0 0 0,0 1 0 0 0,0-1 0 0 0,1 0 0 0 0,-1 0 0 0 0,1 0 0 0 0,0-1 0 0 0,1 1 0 0 0,-1-1 0 0 0,0 1 1 0 0,5 2-1 0 0,4 5 72 0 0,41 37-273 0 0,-53-48 42 0 0,0 0 0 0 0,0 0 0 0 0,0 0 0 0 0,0 0 0 0 0,0 1 0 0 0,1-1 0 0 0,-1 0 0 0 0,0 0 0 0 0,0 0 1 0 0,0 0-1 0 0,0 0 0 0 0,0 0 0 0 0,0 0 0 0 0,0 1 0 0 0,0-1 0 0 0,0 0 0 0 0,0 0 0 0 0,0 0 0 0 0,0 0 0 0 0,0 0 0 0 0,0 0 0 0 0,0 1 0 0 0,0-1 0 0 0,0 0 0 0 0,0 0 0 0 0,0 0 0 0 0,0 0 0 0 0,0 0 0 0 0,0 0 0 0 0,0 1 0 0 0,0-1 0 0 0,0 0 1 0 0,0 0-1 0 0,0 0 0 0 0,0 0 0 0 0,0 0 0 0 0,0 0 0 0 0,-1 0 0 0 0,1 1 0 0 0,0-1 0 0 0,0 0 0 0 0,0 0 0 0 0,0 0 0 0 0,0 0 0 0 0,0 0 0 0 0,0 0 0 0 0,0 0 0 0 0,-1 0 0 0 0,1 0 0 0 0,0 0 0 0 0,0 0 0 0 0,0 0 0 0 0,0 0 0 0 0,0 0 1 0 0,0 0-1 0 0,-1 1 0 0 0,-12 0-1889 0 0,-15-2-2057 0 0,9-5-1260 0 0</inkml:trace>
</inkml:ink>
</file>

<file path=ppt/ink/ink3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58:39.7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3682 144 364 0 0,'0'0'1734'0'0,"-13"-10"-1198"0"0,2 2-407 0 0,-17-14 409 0 0,-36-20 1 0 0,46 33-383 0 0,-1 1 0 0 0,0 0 1 0 0,0 1-1 0 0,0 1 1 0 0,-1 1-1 0 0,-24-3 0 0 0,-3 2-91 0 0,-74 1 0 0 0,-194 27 165 0 0,227-6 14 0 0,-165 51 0 0 0,131-31-83 0 0,-226 82 362 0 0,10 25 275 0 0,-213 82-317 0 0,385-163 60 0 0,-164 88 0 0 0,258-108-191 0 0,3 3-1 0 0,1 2 0 0 0,-83 77 0 0 0,126-101-270 0 0,1 0 0 0 0,1 2 0 0 0,2 0 1 0 0,0 2-1 0 0,2 0 0 0 0,1 1 0 0 0,1 1 1 0 0,1 1-1 0 0,2 0 0 0 0,1 1 0 0 0,1 0 0 0 0,-9 41 1 0 0,-42 254 668 0 0,22 4-532 0 0,37-302-201 0 0,-5 59 20 0 0,2 147 1 0 0,9-195-17 0 0,2-1 0 0 0,1 1 0 0 0,2-1 0 0 0,2-1 0 0 0,2 1 0 0 0,19 45-1 0 0,-3-27 72 0 0,2-1-1 0 0,2-1 0 0 0,3-2 1 0 0,2-1-1 0 0,3-2 0 0 0,48 48 0 0 0,15 3 151 0 0,176 135 0 0 0,-53-71-198 0 0,6-10 0 0 0,313 155 0 0 0,129-15 116 0 0,27-73 102 0 0,-491-171-262 0 0,316 35-1 0 0,220-47 254 0 0,74-85 21 0 0,-361-22 702 0 0,-336 41-811 0 0,199-72 1 0 0,-157 31-299 0 0,181-103 1 0 0,136-121 10 0 0,-404 243 111 0 0,132-113-1 0 0,-185 141 23 0 0,-2-1 0 0 0,0-1-1 0 0,-2 0 1 0 0,0-2 0 0 0,-2 0-1 0 0,-1-1 1 0 0,-1-1 0 0 0,-2-1 0 0 0,13-32-1 0 0,-12 14 22 0 0,-3 0 0 0 0,-1-1-1 0 0,7-79 1 0 0,-8-148 7 0 0,-11 219-77 0 0,-2 0 1 0 0,-18-92-1 0 0,12 107 25 0 0,-2 0-1 0 0,-2 1 1 0 0,-2 0-1 0 0,-23-46 1 0 0,15 45-13 0 0,-2 1 1 0 0,-2 1 0 0 0,-1 1 0 0 0,-2 1-1 0 0,-46-44 1 0 0,0 12-68 0 0,-119-84 0 0 0,58 59-16 0 0,-192-98-1 0 0,-172-36-730 0 0,270 143-1673 0 0,-410-94 1 0 0,434 137-490 0 0,-64-3-1403 0 0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40:30.9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10557 0 0,'0'0'10006'0'0,"13"2"-8958"0"0,5-1-674 0 0,21 6-1 0 0,-36-7-325 0 0,-1 1-1 0 0,1 0 1 0 0,-1 0-1 0 0,0 0 1 0 0,1 0 0 0 0,-1 1-1 0 0,0-1 1 0 0,0 0-1 0 0,0 1 1 0 0,0 0-1 0 0,0-1 1 0 0,0 1 0 0 0,-1 0-1 0 0,1 0 1 0 0,0 0-1 0 0,-1 0 1 0 0,0 1-1 0 0,1-1 1 0 0,0 3 0 0 0,2 2 91 0 0,1 3 8 0 0,0 1-1 0 0,0-1 0 0 0,-1 0 0 0 0,-1 1 0 0 0,0 0 0 0 0,0 0 0 0 0,-1 0 1 0 0,1 20-1 0 0,-2 2 134 0 0,-6 58 0 0 0,-15 40-207 0 0,1-13-1267 0 0,14-38-2754 0 0,10-86-373 0 0,5-22-3919 0 0,-2-2 2045 0 0</inkml:trace>
</inkml:ink>
</file>

<file path=ppt/ink/ink3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57:51.1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1 859 456 0 0,'0'0'132'0'0,"4"-15"309"0"0,12-46 1109 0 0,-12 48-947 0 0,1 0 0 0 0,1 1 0 0 0,0-1 0 0 0,0 1 0 0 0,2 1 0 0 0,-1-1 0 0 0,1 1 1 0 0,14-13-1 0 0,-10 8 333 0 0,15-20 1 0 0,-4 2 1750 0 0,-23 34-2664 0 0,1 0 0 0 0,-1 0 0 0 0,0 0-1 0 0,0 0 1 0 0,1 0 0 0 0,-1 0 0 0 0,0-1 0 0 0,0 1-1 0 0,1 0 1 0 0,-1 0 0 0 0,0 0 0 0 0,0 0 0 0 0,1 0-1 0 0,-1 0 1 0 0,0 0 0 0 0,1 0 0 0 0,-1 0 0 0 0,0 0 0 0 0,0 0-1 0 0,1 1 1 0 0,-1-1 0 0 0,0 0 0 0 0,0 0 0 0 0,1 0-1 0 0,-1 0 1 0 0,0 0 0 0 0,0 0 0 0 0,1 0 0 0 0,-1 1-1 0 0,0-1 1 0 0,0 0 0 0 0,0 0 0 0 0,1 1 0 0 0,7 6 54 0 0,-7-6 20 0 0,9 7 75 0 0,-1 2-1 0 0,-1-1 1 0 0,0 1-1 0 0,0 0 1 0 0,6 12-1 0 0,30 61 428 0 0,-7-13-246 0 0,-34-65-308 0 0,0 0 1 0 0,0-1-1 0 0,1 1 1 0 0,-1-1-1 0 0,1 0 0 0 0,0 0 1 0 0,1 0-1 0 0,-1 0 1 0 0,1-1-1 0 0,-1 0 0 0 0,1 0 1 0 0,10 5-1 0 0,-8-6 27 0 0,0 1 0 0 0,1-1 0 0 0,-1 0 0 0 0,1-1 0 0 0,0 0 0 0 0,-1 0 0 0 0,1-1 1 0 0,11 0-1 0 0,3-3 32 0 0,0 0 0 0 0,-1-2 0 0 0,1 0 0 0 0,-1-1 0 0 0,35-16 1 0 0,53-29 47 0 0,167-106 1 0 0,85-89 80 0 0,-331 224-225 0 0,134-101 90 0 0,-138 101-95 0 0,-1-1 1 0 0,-1-2 0 0 0,41-52 0 0 0,-61 72-77 0 0,19-32-54 0 0,-21 33-111 0 0,0 1 0 0 0,-1-1 0 0 0,1 1 1 0 0,-1-1-1 0 0,0 0 0 0 0,0 1 0 0 0,0-1 0 0 0,0-7 0 0 0,-1 10 164 0 0,0 1 1 0 0,0 0-1 0 0,0 0 0 0 0,-1 0 1 0 0,1-1-1 0 0,0 1 0 0 0,0 0 0 0 0,0 0 1 0 0,0 0-1 0 0,0 0 0 0 0,0 0 1 0 0,-1-1-1 0 0,1 1 0 0 0,0 0 0 0 0,0 0 1 0 0,0 0-1 0 0,0 0 0 0 0,-1 0 1 0 0,1 0-1 0 0,0 0 0 0 0,0 0 0 0 0,0-1 1 0 0,-1 1-1 0 0,1 0 0 0 0,0 0 1 0 0,0 0-1 0 0,0 0 0 0 0,-1 0 0 0 0,1 0 1 0 0,0 0-1 0 0,0 0 0 0 0,0 0 1 0 0,-1 0-1 0 0,1 0 0 0 0,0 1 0 0 0,0-1 1 0 0,0 0-1 0 0,0 0 0 0 0,-1 0 0 0 0,1 0 1 0 0,0 0-1 0 0,0 0 0 0 0,0 0 1 0 0,0 0-1 0 0,-1 1 0 0 0,1-1 0 0 0,0 0 1 0 0,0 0-1 0 0,0 0 0 0 0,-11 8-2006 0 0,-3 3-422 0 0,0-2-638 0 0</inkml:trace>
</inkml:ink>
</file>

<file path=ppt/ink/ink3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57:51.6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1138 1332 0 0,'0'0'8598'0'0,"10"-9"-8315"0"0,30-28-60 0 0,-39 37-200 0 0,-1-1 0 0 0,1 0 0 0 0,0 1 0 0 0,0-1 0 0 0,-1 1 0 0 0,1-1 0 0 0,0 0 0 0 0,0 1 0 0 0,0 0 0 0 0,0-1 0 0 0,0 1 0 0 0,0 0 0 0 0,-1-1 1 0 0,1 1-1 0 0,0 0 0 0 0,0 0 0 0 0,0 0 0 0 0,0 0 0 0 0,1 0 0 0 0,-1 0 3 0 0,-1 0 1 0 0,1 0-1 0 0,0 1 1 0 0,-1-1-1 0 0,1 0 1 0 0,-1 1-1 0 0,1-1 0 0 0,-1 1 1 0 0,1-1-1 0 0,-1 0 1 0 0,0 1-1 0 0,1-1 1 0 0,-1 1-1 0 0,1-1 1 0 0,-1 2-1 0 0,3 1 153 0 0,13 11 645 0 0,1 0 1 0 0,19 11-1 0 0,-28-21-650 0 0,0 1 0 0 0,0-2 0 0 0,0 1 0 0 0,0-1 0 0 0,0-1-1 0 0,1 1 1 0 0,17 1 0 0 0,-6-2-27 0 0,0-2-1 0 0,1 0 0 0 0,-1-2 0 0 0,0 0 0 0 0,0-1 1 0 0,0-1-1 0 0,0-1 0 0 0,21-8 0 0 0,22-12 142 0 0,65-35-1 0 0,-125 58-278 0 0,150-80 161 0 0,211-151 0 0 0,117-134-201 0 0,-441 336-36 0 0,35-28-571 0 0,88-88 0 0 0,-146 128-11 0 0,18-29 0 0 0,-9 13-1611 0 0,1 2-3754 0 0,-20 26 2141 0 0</inkml:trace>
</inkml:ink>
</file>

<file path=ppt/ink/ink3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58:22.4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1 975 312 0 0,'0'0'656'0'0,"9"-14"-734"0"0,60-89-297 0 0,-59 89 1543 0 0,-1-1 0 0 0,0 0 0 0 0,-1-1 0 0 0,0 0 0 0 0,-1 0 0 0 0,7-26 0 0 0,-11 29-625 0 0,-2 7-54 0 0,0-1 0 0 0,1 1 0 0 0,0 0 1 0 0,5-11-1 0 0,-7 17-482 0 0,0 0 1 0 0,0-1-1 0 0,0 1 1 0 0,1 0-1 0 0,-1 0 1 0 0,0 0-1 0 0,0 0 1 0 0,1 0-1 0 0,-1 0 1 0 0,0 0-1 0 0,0 0 1 0 0,1 0-1 0 0,-1 0 1 0 0,0 0-1 0 0,0 0 1 0 0,1 0-1 0 0,-1 0 0 0 0,0 0 1 0 0,0 0-1 0 0,1 0 1 0 0,-1 0-1 0 0,0 1 1 0 0,0-1-1 0 0,1 0 1 0 0,-1 0-1 0 0,0 0 1 0 0,0 0-1 0 0,0 0 1 0 0,1 1-1 0 0,-1-1 1 0 0,0 0-1 0 0,0 0 1 0 0,0 0-1 0 0,1 1 1 0 0,8 8 163 0 0,-8-8-110 0 0,14 17 255 0 0,-1 1 0 0 0,-1 1 0 0 0,-1 0 0 0 0,12 26 0 0 0,6 10 39 0 0,-18-36-237 0 0,1 0 0 0 0,0 0 0 0 0,2-2 0 0 0,0 0 0 0 0,1 0 0 0 0,1-2 0 0 0,21 17 0 0 0,-30-27-21 0 0,1 0-1 0 0,-1-1 1 0 0,2 0 0 0 0,-1-1-1 0 0,0 0 1 0 0,1 0-1 0 0,0-1 1 0 0,10 3-1 0 0,-12-5-11 0 0,1 0 0 0 0,-1 0 0 0 0,0-1 0 0 0,1 0 0 0 0,-1-1 0 0 0,0 1 0 0 0,1-2 0 0 0,-1 1 0 0 0,0-1 0 0 0,0 0 0 0 0,9-4 0 0 0,6-5 82 0 0,0 0 0 0 0,0-2 0 0 0,-1 0 1 0 0,-1-1-1 0 0,30-26 0 0 0,88-96 305 0 0,127-156-144 0 0,-63 66-352 0 0,39-45-1288 0 0,-218 244-967 0 0,-24 27 2218 0 0,0 0 1 0 0,0 0-1 0 0,1 0 0 0 0,-1 0 0 0 0,0 0 1 0 0,0 0-1 0 0,0 0 0 0 0,0 0 0 0 0,0 0 1 0 0,0-1-1 0 0,1 1 0 0 0,-1 0 0 0 0,0 1 1 0 0,0-1-1 0 0,0 0 0 0 0,0 0 0 0 0,0 0 1 0 0,1 0-1 0 0,-1 0 0 0 0,0 0 0 0 0,0 0 1 0 0,0 0-1 0 0,0 0 0 0 0,0 0 0 0 0,0 0 1 0 0,0 0-1 0 0,1 0 0 0 0,-1 0 0 0 0,0 0 1 0 0,0 0-1 0 0,0 1 0 0 0,0-1 0 0 0,0 0 1 0 0,0 0-1 0 0,0 0 0 0 0,0 0 0 0 0,0 0 1 0 0,0 0-1 0 0,1 1 0 0 0,-1-1 0 0 0,0 0 1 0 0,0 0-1 0 0,0 0 0 0 0,0 0 0 0 0,0 0 1 0 0,0 0-1 0 0,0 1 0 0 0,0-1 0 0 0,0 0 1 0 0,0 0-1 0 0,0 0 0 0 0,0 1 0 0 0,0 5-432 0 0,1 0 0 0 0,-1 0 0 0 0,0 0 0 0 0,0 0-1 0 0,-1 0 1 0 0,0 0 0 0 0,-2 10 0 0 0,-3 1-1031 0 0,-9 24-1 0 0,-8 11-2111 0 0</inkml:trace>
</inkml:ink>
</file>

<file path=ppt/ink/ink3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58:22.6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125 355 520 0 0,'0'0'3900'0'0,"-11"14"-2218"0"0,-4 5-1298 0 0,-2 2 452 0 0,-27 43 1 0 0,37-53-234 0 0,0 2 1 0 0,-8 22-1 0 0,13-30-352 0 0,1 0 1 0 0,-1 0-1 0 0,1 0 0 0 0,0 0 0 0 0,0 1 0 0 0,1-1 0 0 0,0 0 0 0 0,-1 1 1 0 0,2-1-1 0 0,0 7 0 0 0,0-10-188 0 0,-1-1 1 0 0,1 1-1 0 0,0-1 1 0 0,0 1-1 0 0,-1-1 0 0 0,1 1 1 0 0,0-1-1 0 0,0 0 1 0 0,1 1-1 0 0,-1-1 1 0 0,0 0-1 0 0,0 0 0 0 0,0 0 1 0 0,1 0-1 0 0,-1 0 1 0 0,1 0-1 0 0,-1 0 1 0 0,1 0-1 0 0,-1-1 1 0 0,1 1-1 0 0,2 0 0 0 0,2 1 175 0 0,1 0-1 0 0,0-1 1 0 0,13 2-1 0 0,-6-3-30 0 0,0 0 0 0 0,0-1-1 0 0,0-1 1 0 0,0 0 0 0 0,0 0-1 0 0,-1-2 1 0 0,21-7 0 0 0,90-44 361 0 0,-110 48-506 0 0,156-83-6 0 0,228-159-1 0 0,-293 168-1387 0 0,-12 7-2552 0 0,-78 63 897 0 0,1 2 0 0 0,29-14 1 0 0,-25 15-310 0 0</inkml:trace>
</inkml:ink>
</file>

<file path=ppt/ink/ink3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58:23.1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0 444 1684 0 0,'0'0'10985'0'0,"20"-6"-10041"0"0,-9 3-773 0 0,123-32 1454 0 0,178-43-17 0 0,-119 28-1227 0 0,-81 24-868 0 0,147-15 0 0 0,-202 36-1491 0 0,-57 5 1575 0 0,0-3 300 0 0,-1 0 0 0 0,0-1 0 0 0,0 2 1 0 0,0-1-1 0 0,0 0 0 0 0,0 0 0 0 0,-1 0 0 0 0,1 0 0 0 0,-1 1 0 0 0,0-1 0 0 0,1 1 0 0 0,-1-1 0 0 0,0 1 0 0 0,-1 0 0 0 0,1-1 0 0 0,-4-2 0 0 0,-7-5 171 0 0,-24-15-1 0 0,36 24-79 0 0,-123-82 2963 0 0,123 83-2889 0 0,1-1 0 0 0,-1 1-1 0 0,0-1 1 0 0,0 0 0 0 0,1 1 0 0 0,-1-1 0 0 0,0 1 0 0 0,1-1 0 0 0,-1 0 0 0 0,0 0 0 0 0,1 1 0 0 0,-1-1 0 0 0,1 0-1 0 0,-1 0 1 0 0,1 0 0 0 0,0 0 0 0 0,-1 1 0 0 0,1-1 0 0 0,0 0 0 0 0,-1 0 0 0 0,1 0 0 0 0,0 0 0 0 0,0-2 0 0 0,0 2-38 0 0,1 1 0 0 0,-1-1 1 0 0,1 0-1 0 0,-1 0 1 0 0,1 1-1 0 0,0-1 0 0 0,-1 1 1 0 0,1-1-1 0 0,0 0 1 0 0,-1 1-1 0 0,1-1 0 0 0,0 1 1 0 0,-1 0-1 0 0,1-1 1 0 0,0 1-1 0 0,0-1 0 0 0,0 1 1 0 0,-1 0-1 0 0,1 0 1 0 0,0-1-1 0 0,0 1 1 0 0,0 0-1 0 0,0 0 0 0 0,0 0 1 0 0,0 0-1 0 0,0 0 1 0 0,5 0 13 0 0,0 0 0 0 0,1 0 0 0 0,-1 0 0 0 0,0 1 0 0 0,0-1 0 0 0,0 2 0 0 0,0-1 0 0 0,-1 1 0 0 0,1-1 0 0 0,0 2 0 0 0,8 3 0 0 0,-4 0-17 0 0,-1 0 0 0 0,-1 1-1 0 0,1-1 1 0 0,-1 2 0 0 0,13 13 0 0 0,-9-7-43 0 0,-1 0 0 0 0,-1 0 0 0 0,0 1-1 0 0,-1 0 1 0 0,-1 1 0 0 0,0 0 0 0 0,-1 1 0 0 0,-1-1 0 0 0,0 1 0 0 0,-2 0 0 0 0,0 1-1 0 0,0-1 1 0 0,-2 1 0 0 0,1 34 0 0 0,-3-30-1664 0 0,-1 0 0 0 0,-5 30 0 0 0,4-42-653 0 0</inkml:trace>
</inkml:ink>
</file>

<file path=ppt/ink/ink3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58:23.5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4924 0 0,'0'0'10459'0'0,"0"17"-9943"0"0,-1 5-332 0 0,3 26 0 0 0,-1-43-171 0 0,0 0-1 0 0,0 0 1 0 0,0 0 0 0 0,1-1 0 0 0,0 1 0 0 0,0 0-1 0 0,0-1 1 0 0,0 0 0 0 0,1 1 0 0 0,0-1 0 0 0,0 0-1 0 0,0 0 1 0 0,4 4 0 0 0,1 0-4 0 0,1 3 29 0 0,1-2 0 0 0,1 1-1 0 0,-1-1 1 0 0,2-1 0 0 0,-1 0 0 0 0,1-1 0 0 0,0 0 0 0 0,1 0 0 0 0,-1-2-1 0 0,1 1 1 0 0,1-2 0 0 0,-1 0 0 0 0,1 0 0 0 0,-1-1 0 0 0,1-1 0 0 0,19 1-1 0 0,-18-2 8 0 0,-1-1-1 0 0,1-1 0 0 0,-1 0 0 0 0,1-1 0 0 0,-1 0 0 0 0,27-9 0 0 0,-31 7-1 0 0,1 0 0 0 0,-1-1-1 0 0,-1 0 1 0 0,1 0 0 0 0,-1-1 0 0 0,0 0 0 0 0,0-1 0 0 0,0 0 0 0 0,10-12 0 0 0,-16 16 11 0 0,-1-1 1 0 0,1 1-1 0 0,-1-1 1 0 0,-1 0-1 0 0,3-4 1 0 0,-2-6 88 0 0,-2 14-145 0 0,0 0 1 0 0,0-1-1 0 0,0 1 0 0 0,0 0 1 0 0,0 0-1 0 0,-1-1 1 0 0,1 1-1 0 0,0 0 0 0 0,0-1 1 0 0,0 1-1 0 0,0 0 1 0 0,-1 0-1 0 0,1-1 0 0 0,0 1 1 0 0,0 0-1 0 0,-1 0 0 0 0,1 0 1 0 0,0-1-1 0 0,0 1 1 0 0,-1 0-1 0 0,1 0 0 0 0,0 0 1 0 0,0 0-1 0 0,-1 0 1 0 0,1-1-1 0 0,0 1 0 0 0,-1 0 1 0 0,1 0-1 0 0,0 0 0 0 0,-1 0 1 0 0,1 0-1 0 0,0 0 1 0 0,-1 0-1 0 0,-5 0-600 0 0,6 0 489 0 0,-1 0 0 0 0,1 0 0 0 0,-1 0 0 0 0,1-1 1 0 0,-1 1-1 0 0,1 0 0 0 0,-1 0 0 0 0,1 1 0 0 0,-1-1 0 0 0,1 0 0 0 0,-1 0 0 0 0,1 0 1 0 0,-1 0-1 0 0,1 0 0 0 0,0 0 0 0 0,-1 1 0 0 0,1-1 0 0 0,-1 0 0 0 0,1 0 0 0 0,0 1 1 0 0,-1-1-1 0 0,1 0 0 0 0,-1 0 0 0 0,1 1 0 0 0,0-1 0 0 0,0 1 0 0 0,-1-1 1 0 0,1 0-1 0 0,0 1 0 0 0,-1-1 0 0 0,1 1 0 0 0,0-1 0 0 0,0 0 0 0 0,0 1 0 0 0,0-1 1 0 0,-1 1-1 0 0,1-1 0 0 0,0 1 0 0 0,0-1 0 0 0,0 1 0 0 0,-6 16-4898 0 0,5-10 953 0 0</inkml:trace>
</inkml:ink>
</file>

<file path=ppt/ink/ink3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58:23.9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120 125 5929 0 0,'0'0'2408'0'0,"-11"-12"-1722"0"0,-3-4-345 0 0,-55-59 2433 0 0,44 53 1351 0 0,29 42-3046 0 0,85 276 1706 0 0,-33-95-2625 0 0,-55-198-167 0 0,41 115-14 0 0,-36-104-314 0 0,0 0 0 0 0,2-1-1 0 0,-1 0 1 0 0,2 0 0 0 0,0-1 0 0 0,12 13 0 0 0,-19-22 39 0 0,1 0 1 0 0,1-1-1 0 0,-1 0 0 0 0,0 1 0 0 0,0-1 1 0 0,1 0-1 0 0,-1-1 0 0 0,1 1 0 0 0,0-1 1 0 0,5 2-1 0 0,-6-2-54 0 0,-1-1 0 0 0,0 1 0 0 0,1-1 0 0 0,-1 0 1 0 0,0 0-1 0 0,1 0 0 0 0,-1 0 0 0 0,1 0 0 0 0,-1-1 0 0 0,0 1 0 0 0,1 0 0 0 0,-1-1 0 0 0,0 0 0 0 0,1 0 1 0 0,-1 0-1 0 0,0 0 0 0 0,0 0 0 0 0,0 0 0 0 0,4-3 0 0 0,18-21-4768 0 0</inkml:trace>
</inkml:ink>
</file>

<file path=ppt/ink/ink3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58:24.1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33 90 3588 0 0,'0'0'12936'0'0,"-7"12"-12495"0"0,0 1-320 0 0,1-1 1 0 0,-6 18-1 0 0,12-28-105 0 0,0 0 0 0 0,0 0-1 0 0,-1 0 1 0 0,1 0 0 0 0,1 0 0 0 0,-1 0 0 0 0,0 0 0 0 0,0-1-1 0 0,1 1 1 0 0,-1 0 0 0 0,1 0 0 0 0,0 0 0 0 0,-1 0 0 0 0,1-1-1 0 0,0 1 1 0 0,0 0 0 0 0,0 0 0 0 0,0-1 0 0 0,0 1 0 0 0,1-1-1 0 0,-1 1 1 0 0,0-1 0 0 0,1 0 0 0 0,-1 1 0 0 0,1-1 0 0 0,-1 0-1 0 0,4 1 1 0 0,-1 2 21 0 0,5 2 1 0 0,0 1 0 0 0,0-2-1 0 0,1 1 1 0 0,-1-1 0 0 0,1-1 0 0 0,0 0-1 0 0,0 0 1 0 0,1-1 0 0 0,16 3 0 0 0,-6-3-16 0 0,-1-1 1 0 0,1-1 0 0 0,0-1 0 0 0,21-2-1 0 0,-31 1-9 0 0,-1-1-1 0 0,1 0 1 0 0,-1 0-1 0 0,0-1 1 0 0,1-1-1 0 0,-2 0 0 0 0,1 0 1 0 0,13-8-1 0 0,-19 9-1 0 0,0 1-1 0 0,0-1 0 0 0,0 0 1 0 0,-1-1-1 0 0,1 1 1 0 0,-1-1-1 0 0,0 1 0 0 0,0-1 1 0 0,3-5-1 0 0,-4 6-1 0 0,-1 0 0 0 0,0 0-1 0 0,0 0 1 0 0,0 0 0 0 0,0 0 0 0 0,0 0 0 0 0,-1 0-1 0 0,1 0 1 0 0,-1-1 0 0 0,0 1 0 0 0,0 0 0 0 0,0 0 0 0 0,0 0-1 0 0,-1 0 1 0 0,0-5 0 0 0,-1 3-10 0 0,0-1-1 0 0,-1 1 1 0 0,1 0 0 0 0,-1 0-1 0 0,0 0 1 0 0,-1 1 0 0 0,1-1-1 0 0,-1 1 1 0 0,0 0 0 0 0,0-1-1 0 0,0 2 1 0 0,0-1 0 0 0,-1 0 0 0 0,-7-4-1 0 0,-3-1-48 0 0,0 1-1 0 0,-1 0 1 0 0,-25-9-1 0 0,25 11-229 0 0,0 2 0 0 0,-19-4 0 0 0,-11 4-3122 0 0</inkml:trace>
</inkml:ink>
</file>

<file path=ppt/ink/ink3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58:24.5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0 138 9889 0 0,'0'0'7405'0'0,"7"13"-7067"0"0,23 42-172 0 0,-28-52-157 0 0,0 0 0 0 0,0 1 0 0 0,1-1-1 0 0,-1 0 1 0 0,1 0 0 0 0,0-1 0 0 0,-1 1-1 0 0,1 0 1 0 0,1-1 0 0 0,-1 0 0 0 0,0 0-1 0 0,1 0 1 0 0,-1 0 0 0 0,6 2 0 0 0,-2-2-1 0 0,0 0 0 0 0,1-1 0 0 0,-1 0 0 0 0,1 0 0 0 0,8-1 0 0 0,-8 1 11 0 0,0-1-20 0 0,1 0 0 0 0,0 0 0 0 0,-1 0 1 0 0,1-1-1 0 0,-1-1 0 0 0,0 0 0 0 0,1 0 0 0 0,-1 0 0 0 0,0-1 1 0 0,0 0-1 0 0,0 0 0 0 0,-1-1 0 0 0,1 0 0 0 0,-1-1 0 0 0,0 0 0 0 0,0 0 1 0 0,0 0-1 0 0,-1-1 0 0 0,0 0 0 0 0,0 0 0 0 0,0-1 0 0 0,-1 1 1 0 0,0-1-1 0 0,0 0 0 0 0,6-14 0 0 0,-11 21-6 0 0,0 0 1 0 0,1-1-1 0 0,-1 1 0 0 0,0 0 0 0 0,0-1 1 0 0,1 1-1 0 0,-1 0 0 0 0,0 0 1 0 0,1-1-1 0 0,-1 1 0 0 0,0 0 0 0 0,1 0 1 0 0,-1 0-1 0 0,0-1 0 0 0,1 1 1 0 0,-1 0-1 0 0,1 0 0 0 0,-1 0 1 0 0,0 0-1 0 0,1 0 0 0 0,-1 0 0 0 0,1 0 1 0 0,-1 0-1 0 0,1 0 0 0 0,-1 0 1 0 0,0 0-1 0 0,1 0 0 0 0,-1 0 0 0 0,1 0 1 0 0,-1 0-1 0 0,0 0 0 0 0,1 0 1 0 0,-1 1-1 0 0,0-1 0 0 0,1 0 1 0 0,-1 0-1 0 0,1 0 0 0 0,-1 1 0 0 0,1-1 1 0 0,17 14 55 0 0,-13-10-35 0 0,1 0-7 0 0,1-1-1 0 0,-1 0 1 0 0,0 0-1 0 0,1 0 0 0 0,0-1 1 0 0,-1 0-1 0 0,1-1 1 0 0,0 1-1 0 0,0-1 0 0 0,0 0 1 0 0,0-1-1 0 0,0 0 1 0 0,9-1-1 0 0,-12 1-4 0 0,-1-1-1 0 0,1 1 0 0 0,0-1 1 0 0,-1 0-1 0 0,0 0 1 0 0,1-1-1 0 0,-1 1 1 0 0,0-1-1 0 0,1 1 0 0 0,-1-1 1 0 0,0 0-1 0 0,3-3 1 0 0,-4 3 9 0 0,0 0 0 0 0,-1 0 0 0 0,1 0 0 0 0,0 0 1 0 0,-1-1-1 0 0,0 1 0 0 0,1 0 0 0 0,-1-1 0 0 0,0 1 0 0 0,0-1 1 0 0,0 0-1 0 0,-1 1 0 0 0,1-1 0 0 0,0 0 0 0 0,-1 1 0 0 0,0-1 0 0 0,0-5 1 0 0,0 4-4 0 0,-1 0 0 0 0,1-1 0 0 0,-1 1 0 0 0,0 0 1 0 0,-1-1-1 0 0,1 1 0 0 0,-1 0 0 0 0,0 0 0 0 0,0 0 1 0 0,0 0-1 0 0,0 0 0 0 0,-1 1 0 0 0,0-1 0 0 0,1 1 1 0 0,-6-5-1 0 0,1 1-265 0 0,0 1 1 0 0,0 0 0 0 0,-1 0-1 0 0,0 1 1 0 0,0 0 0 0 0,-11-5-1 0 0,18 10 104 0 0,1 0 0 0 0,0-1 0 0 0,0 1-1 0 0,-1 0 1 0 0,1 0 0 0 0,0 0 0 0 0,-1 0 0 0 0,1 0 0 0 0,0 0-1 0 0,-1 0 1 0 0,1 0 0 0 0,0 0 0 0 0,-1 0 0 0 0,1 0 0 0 0,0 0-1 0 0,-1 0 1 0 0,1 0 0 0 0,0 0 0 0 0,-1 0 0 0 0,1 0 0 0 0,0 0-1 0 0,-1 0 1 0 0,1 0 0 0 0,0 0 0 0 0,0 1 0 0 0,-1-1 0 0 0,1 0-1 0 0,0 0 1 0 0,-1 0 0 0 0,1 1 0 0 0,0-1 0 0 0,0 0-1 0 0,-1 0 1 0 0,1 1 0 0 0,0-1 0 0 0,0 0 0 0 0,0 0 0 0 0,0 1-1 0 0,-1-1 1 0 0,1 0 0 0 0,0 1 0 0 0,0-1 0 0 0,0 0 0 0 0,0 1-1 0 0,0-1 1 0 0,0 0 0 0 0,0 0 0 0 0,0 1 0 0 0,0-1 0 0 0,0 0-1 0 0,0 1 1 0 0,0-1 0 0 0,0 0 0 0 0,0 1 0 0 0,0-1-1 0 0,0 0 1 0 0,0 1 0 0 0,0-1 0 0 0,0 0 0 0 0,0 1 0 0 0,1-1-1 0 0,-1 0 1 0 0,0 1 0 0 0,0-1 0 0 0</inkml:trace>
</inkml:ink>
</file>

<file path=ppt/ink/ink3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58:24.9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94 341 8709 0 0,'0'0'3236'0'0,"3"-13"-2344"0"0,-1 5-761 0 0,7-24 696 0 0,6-42 0 0 0,-15 66-698 0 0,4-20 370 0 0,-1-50 0 0 0,-3 77-481 0 0,0 0 0 0 0,0 0 0 0 0,-1 0 0 0 0,1 0 0 0 0,0 0-1 0 0,0 0 1 0 0,-1 0 0 0 0,1 1 0 0 0,0-1 0 0 0,-1 0 0 0 0,1 0 0 0 0,-1 0-1 0 0,1 1 1 0 0,-1-1 0 0 0,1 0 0 0 0,-1 0 0 0 0,0 1 0 0 0,1-1-1 0 0,-1 0 1 0 0,0 1 0 0 0,1-1 0 0 0,-1 1 0 0 0,0-1 0 0 0,0 1-1 0 0,0-1 1 0 0,0 1 0 0 0,1 0 0 0 0,-1-1 0 0 0,0 1 0 0 0,0 0-1 0 0,0 0 1 0 0,0 0 0 0 0,0 0 0 0 0,0 0 0 0 0,0 0 0 0 0,0 0-1 0 0,0 0 1 0 0,1 0 0 0 0,-1 0 0 0 0,-2 1 0 0 0,-1-1 5 0 0,0 1 0 0 0,1 0 0 0 0,-1 0 0 0 0,0 0 0 0 0,1 1 0 0 0,-1-1 0 0 0,1 1 0 0 0,-7 4 0 0 0,5-2-4 0 0,-1 1 0 0 0,1 0 0 0 0,0 0 1 0 0,0 0-1 0 0,1 1 0 0 0,0 0 0 0 0,0-1 1 0 0,0 2-1 0 0,1-1 0 0 0,-1 0 0 0 0,-3 14 1 0 0,5-15-22 0 0,1-1 0 0 0,0 1 1 0 0,0 0-1 0 0,0 0 1 0 0,1 0-1 0 0,0 0 1 0 0,0 0-1 0 0,0 0 1 0 0,0 0-1 0 0,1 0 1 0 0,0 0-1 0 0,0-1 1 0 0,0 1-1 0 0,1 0 1 0 0,-1 0-1 0 0,1-1 1 0 0,0 1-1 0 0,3 4 1 0 0,1-2-91 0 0,-1 1 1 0 0,1-1-1 0 0,0-1 1 0 0,1 1-1 0 0,0-1 1 0 0,-1 0-1 0 0,2-1 1 0 0,-1 0-1 0 0,1 0 1 0 0,0 0-1 0 0,0-1 1 0 0,0 0-1 0 0,1-1 1 0 0,-1 0-1 0 0,1 0 1 0 0,0-1-1 0 0,-1 0 1 0 0,1 0-1 0 0,0-1 1 0 0,1-1-1 0 0,-1 1 1 0 0,12-2-1 0 0,-15 1 12 0 0,-1-1 0 0 0,0 0 0 0 0,0 0 0 0 0,1 0 0 0 0,-1-1-1 0 0,0 1 1 0 0,0-1 0 0 0,0-1 0 0 0,-1 1 0 0 0,10-6 0 0 0,-7 2 15 0 0,0 0 1 0 0,0 0 0 0 0,0 0 0 0 0,-1-1 0 0 0,10-13-1 0 0,-1-4 66 0 0,-1-1 0 0 0,-1 0 1 0 0,10-29-1 0 0,-22 54-1 0 0,9-25 80 0 0,-4 9 221 0 0,0 0 1 0 0,2 1-1 0 0,12-20 0 0 0,-17 30-212 0 0,0 1 0 0 0,0 1 0 0 0,0-1 0 0 0,1 0-1 0 0,-1 1 1 0 0,1 0 0 0 0,0 0 0 0 0,0 0 0 0 0,0 0 0 0 0,0 0 0 0 0,1 1 0 0 0,-1 0-1 0 0,1 0 1 0 0,-1 0 0 0 0,1 1 0 0 0,6-2 0 0 0,-4 2-24 0 0,0 0 0 0 0,1 0 0 0 0,-1 1 0 0 0,1 0 0 0 0,-1 0 0 0 0,1 1-1 0 0,-1 0 1 0 0,1 0 0 0 0,-1 1 0 0 0,0 0 0 0 0,0 0 0 0 0,0 1 0 0 0,0 0 0 0 0,0 0 0 0 0,0 1 0 0 0,-1 0 0 0 0,1 0 0 0 0,-1 0 0 0 0,0 1 0 0 0,-1-1 0 0 0,1 2 0 0 0,6 7 0 0 0,-6-7-43 0 0,-1 1-1 0 0,-1-1 1 0 0,1 1 0 0 0,-1 0 0 0 0,0 1 0 0 0,-1-1 0 0 0,0 1-1 0 0,0-1 1 0 0,0 1 0 0 0,-1 0 0 0 0,0 0 0 0 0,-1 0-1 0 0,0 0 1 0 0,0 0 0 0 0,-1 1 0 0 0,0-1 0 0 0,0 0 0 0 0,-1 0-1 0 0,0 0 1 0 0,-3 12 0 0 0,2-13-48 0 0,0-1 0 0 0,-1 1 1 0 0,0-1-1 0 0,0 0 0 0 0,-1 0 0 0 0,0 0 0 0 0,0 0 1 0 0,0-1-1 0 0,-1 1 0 0 0,-5 5 0 0 0,6-7-169 0 0,0-1 0 0 0,-1 1 0 0 0,1-1 0 0 0,-1 0 0 0 0,1 0 0 0 0,-1-1 0 0 0,0 1 0 0 0,0-1-1 0 0,0 0 1 0 0,0 0 0 0 0,0-1 0 0 0,-1 1 0 0 0,-8 0 0 0 0,13-2 13 0 0,-1 0 0 0 0,1 0 1 0 0,-1 0-1 0 0,1 0 0 0 0,-1-1 0 0 0,1 1 1 0 0,-1 0-1 0 0,1-1 0 0 0,-1 1 0 0 0,1-1 0 0 0,0 1 1 0 0,-1-1-1 0 0,1 0 0 0 0,0 1 0 0 0,-1-1 0 0 0,1 0 1 0 0,0 0-1 0 0,0 0 0 0 0,0 0 0 0 0,0 0 1 0 0,0 0-1 0 0,0-1 0 0 0,0 1 0 0 0,0 0 0 0 0,0 0 1 0 0,0-1-1 0 0,1 1 0 0 0,-1-1 0 0 0,1 1 0 0 0,-1 0 1 0 0,0-3-1 0 0,-4-13-3760 0 0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40:31.1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88 1 12897 0 0,'0'0'7259'0'0,"3"13"-5876"0"0,14 90 661 0 0,14 122 53 0 0,-18 4-3469 0 0,-13-224 1184 0 0,0 0 0 0 0,-1 1 0 0 0,1-1 0 0 0,-1 0 0 0 0,0 0 1 0 0,-1 0-1 0 0,1 1 0 0 0,-1-1 0 0 0,0-1 0 0 0,0 1 0 0 0,-1 0 0 0 0,1 0 0 0 0,-1-1 0 0 0,-6 8 0 0 0,6-8-250 0 0,-1-1-1 0 0,1 0 1 0 0,-1 0-1 0 0,0 0 1 0 0,0-1 0 0 0,0 1-1 0 0,0-1 1 0 0,0 0-1 0 0,0 0 1 0 0,-1 0 0 0 0,-4 1-1 0 0,-32 4-8402 0 0,12-6 1454 0 0</inkml:trace>
</inkml:ink>
</file>

<file path=ppt/ink/ink3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58:25.1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19 1448 0 0,'0'0'6565'0'0,"13"-3"-4166"0"0,-3 1-2117 0 0,4-2 134 0 0,0 1 0 0 0,0 0-1 0 0,1 1 1 0 0,20 0 0 0 0,-23 3-108 0 0,0-1 1 0 0,0 2-1 0 0,0 0 1 0 0,0 0 0 0 0,0 1-1 0 0,0 1 1 0 0,-1-1 0 0 0,0 2-1 0 0,0 0 1 0 0,0 0 0 0 0,0 1-1 0 0,-1 0 1 0 0,19 16 0 0 0,-18-13-180 0 0,-1 1 0 0 0,0 1 0 0 0,0-1 1 0 0,-1 2-1 0 0,-1-1 0 0 0,0 1 1 0 0,0 0-1 0 0,-1 1 0 0 0,-1 0 0 0 0,0 0 1 0 0,6 22-1 0 0,-6-12-151 0 0,0-1 0 0 0,-2 1 0 0 0,-1-1 0 0 0,-1 1 0 0 0,-1 0 0 0 0,-1 0 0 0 0,-2 26 0 0 0,0-33-529 0 0,-1-1 1 0 0,-1 1-1 0 0,0 0 0 0 0,0-1 1 0 0,-2 0-1 0 0,0 0 0 0 0,0 0 1 0 0,-2-1-1 0 0,0 0 0 0 0,-18 25 1 0 0,24-38 364 0 0,1 2-153 0 0,-1-1 0 0 0,1 0 0 0 0,-1 0 0 0 0,0 0 0 0 0,0 0 0 0 0,0 0 0 0 0,0 0 1 0 0,0-1-1 0 0,0 1 0 0 0,0 0 0 0 0,0-1 0 0 0,-1 0 0 0 0,1 0 0 0 0,0 0 1 0 0,-1 0-1 0 0,1 0 0 0 0,-4 1 0 0 0,5-2 213 0 0,1 0 0 0 0,-1 0 0 0 0,1 0 0 0 0,0 0 0 0 0,-1 0 1 0 0,1 0-1 0 0,-1-1 0 0 0,1 1 0 0 0,0 0 0 0 0,-1 0 0 0 0,1 0 0 0 0,0 0 0 0 0,-1 0 1 0 0,1-1-1 0 0,0 1 0 0 0,-1 0 0 0 0,1 0 0 0 0,0-1 0 0 0,-1 1 0 0 0,1-1 0 0 0,-7-11-2452 0 0</inkml:trace>
</inkml:ink>
</file>

<file path=ppt/ink/ink3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58:25.3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1 604 1620 0 0,'1'-15'2421'0'0,"2"-19"-593"0"0,1 0 1 0 0,18-67-1 0 0,-15 82-1302 0 0,1 1 1 0 0,1-1-1 0 0,0 2 0 0 0,1-1 1 0 0,2 1-1 0 0,-1 1 0 0 0,2 0 1 0 0,0 0-1 0 0,1 2 0 0 0,1 0 0 0 0,18-15 1 0 0,4 2-303 0 0,0 1 0 0 0,2 3 0 0 0,77-36 0 0 0,-111 57-255 0 0,15-7-869 0 0,34-21 1 0 0,-43 21-436 0 0,-11 9 1240 0 0,0-1-1 0 0,0 1 0 0 0,0 0 0 0 0,1 0 0 0 0,-1-1 0 0 0,0 1 0 0 0,0 0 0 0 0,0-1 1 0 0,0 1-1 0 0,1 0 0 0 0,-1-1 0 0 0,0 1 0 0 0,0 0 0 0 0,0-1 0 0 0,0 1 0 0 0,0 0 0 0 0,0-1 1 0 0,0 1-1 0 0,0 0 0 0 0,0-1 0 0 0,0 1 0 0 0,0-1 0 0 0,0 1 0 0 0,-1 0 0 0 0,1-1 1 0 0,0 1-1 0 0,0 0 0 0 0,0 0 0 0 0,0-1 0 0 0,-1 1 0 0 0,1 0 0 0 0,0-1 0 0 0,0 1 1 0 0,0 0-1 0 0,-1 0 0 0 0,1-1 0 0 0,0 1 0 0 0,0 0 0 0 0,-1-1 0 0 0,-19-8-4097 0 0</inkml:trace>
</inkml:ink>
</file>

<file path=ppt/ink/ink3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58:26.1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1 567 1096 0 0,'0'0'11370'0'0,"0"-4"-10795"0"0,0-12-3 0 0,0 14-467 0 0,0 1 0 0 0,0-1 0 0 0,1 1 0 0 0,-1-1 0 0 0,1 1 0 0 0,-1 0 0 0 0,1-1 0 0 0,-1 1 0 0 0,1 0 0 0 0,0-1 0 0 0,-1 1 0 0 0,1 0 0 0 0,0 0-1 0 0,0 0 1 0 0,0 0 0 0 0,0-1 0 0 0,1 0 0 0 0,21-13 277 0 0,-22 14-349 0 0,36-18 101 0 0,1 2 1 0 0,1 2-1 0 0,44-13 0 0 0,-47 17-95 0 0,96-28 38 0 0,183-29 0 0 0,-224 56-1042 0 0,172-1 0 0 0,-271 14-99 0 0,1-1 942 0 0,1 0 0 0 0,-1 0 0 0 0,1 0 0 0 0,-8-1 0 0 0,-8-5 60 0 0,1 0 0 0 0,-1-2 0 0 0,1 0 0 0 0,1-1-1 0 0,-1-1 1 0 0,2-1 0 0 0,-1-1 0 0 0,2 0 0 0 0,-27-23 0 0 0,38 28 127 0 0,0 0 0 0 0,1 0 0 0 0,0 0 0 0 0,-9-14 0 0 0,13 18 21 0 0,0 0 1 0 0,0 0 0 0 0,1-1 0 0 0,-1 1-1 0 0,1 0 1 0 0,0-1 0 0 0,0 1-1 0 0,0-1 1 0 0,1 1 0 0 0,-1-1-1 0 0,1 1 1 0 0,-1-1 0 0 0,1 0 0 0 0,1 1-1 0 0,0-7 1 0 0,0 8-55 0 0,-1 0-1 0 0,1 1 1 0 0,0-1 0 0 0,0 0-1 0 0,1 1 1 0 0,-1-1 0 0 0,0 1-1 0 0,0-1 1 0 0,1 1 0 0 0,-1 0-1 0 0,1 0 1 0 0,-1 0 0 0 0,1 0-1 0 0,0 0 1 0 0,-1 0 0 0 0,4-1-1 0 0,30-12 185 0 0,-15 9-91 0 0,1 0-1 0 0,-1 2 1 0 0,1 0 0 0 0,0 1-1 0 0,0 2 1 0 0,28 1 0 0 0,-43 0-129 0 0,-1-1 1 0 0,1 1 0 0 0,0 0-1 0 0,-1 0 1 0 0,1 1 0 0 0,-1-1-1 0 0,1 1 1 0 0,-1 0-1 0 0,0 1 1 0 0,1-1 0 0 0,-1 1-1 0 0,-1 0 1 0 0,1 1 0 0 0,0-1-1 0 0,-1 1 1 0 0,1 0-1 0 0,-1 0 1 0 0,0 0 0 0 0,-1 0-1 0 0,1 1 1 0 0,-1 0 0 0 0,0-1-1 0 0,0 1 1 0 0,0 0-1 0 0,-1 1 1 0 0,1-1 0 0 0,-1 0-1 0 0,-1 1 1 0 0,1-1 0 0 0,-1 1-1 0 0,1 6 1 0 0,-1-1 1 0 0,-1 0 1 0 0,0 0 0 0 0,-1-1-1 0 0,0 1 1 0 0,-1 0-1 0 0,0 0 1 0 0,0-1 0 0 0,-6 14-1 0 0,-4 5-513 0 0,-24 42-1 0 0,-4 8-2317 0 0,37-73 2238 0 0,-5 14-1149 0 0,6-6-2314 0 0</inkml:trace>
</inkml:ink>
</file>

<file path=ppt/ink/ink3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58:26.5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 0 6597 0 0,'0'0'6258'0'0,"-2"14"-5605"0"0,0-1-504 0 0,-2 6 139 0 0,2 1 1 0 0,-1 37-1 0 0,4-34-116 0 0,0 1 1 0 0,2-1-1 0 0,9 40 0 0 0,-8-49-126 0 0,1-1 0 0 0,-1 0 0 0 0,2-1 0 0 0,0 1 0 0 0,1-1-1 0 0,0 0 1 0 0,16 19 0 0 0,-12-17-1 0 0,2 0 0 0 0,0-1-1 0 0,1 0 1 0 0,27 19 0 0 0,-32-26-284 0 0,0-1 0 0 0,0 0-1 0 0,1-1 1 0 0,0 0 0 0 0,0 0 0 0 0,0-1-1 0 0,0 0 1 0 0,0-1 0 0 0,1 0 0 0 0,10 1 0 0 0,-11-2-720 0 0,0-1 0 0 0,-1 0 0 0 0,1 0 0 0 0,-1-1 0 0 0,1 0 0 0 0,-1-1 0 0 0,12-3 0 0 0,9-6-3468 0 0</inkml:trace>
</inkml:ink>
</file>

<file path=ppt/ink/ink3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58:26.9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421 96 7525 0 0,'0'0'360'0'0,"-14"-6"314"0"0,-1-1-441 0 0,-3-1 183 0 0,0 1 0 0 0,-38-11 0 0 0,31 13 460 0 0,-48-5 0 0 0,59 9-618 0 0,0 1 1 0 0,1 0-1 0 0,-1 1 1 0 0,0 0 0 0 0,-16 5-1 0 0,23-4-194 0 0,1 0 0 0 0,0 1 0 0 0,0-1 0 0 0,1 1 0 0 0,-1 0 0 0 0,0 1 0 0 0,1 0 0 0 0,0-1 0 0 0,0 2 0 0 0,0-1 0 0 0,1 1 0 0 0,-1-1 0 0 0,1 1 0 0 0,0 0 0 0 0,-6 10 0 0 0,8-11-57 0 0,0-1-1 0 0,0 1 1 0 0,1 0-1 0 0,-1-1 1 0 0,1 1-1 0 0,0 0 0 0 0,0 0 1 0 0,0 0-1 0 0,1 0 1 0 0,-1 0-1 0 0,1 0 1 0 0,0 0-1 0 0,0 0 1 0 0,1 0-1 0 0,-1 0 0 0 0,1 0 1 0 0,0 0-1 0 0,0 0 1 0 0,0-1-1 0 0,0 1 1 0 0,1 0-1 0 0,-1 0 1 0 0,1-1-1 0 0,0 1 0 0 0,0-1 1 0 0,4 5-1 0 0,-2-4 2 0 0,0 1 0 0 0,0-1 0 0 0,1 0 0 0 0,0 0 0 0 0,0 0 0 0 0,0-1 0 0 0,0 0 0 0 0,0 0-1 0 0,1 0 1 0 0,-1 0 0 0 0,1-1 0 0 0,0 0 0 0 0,0 0 0 0 0,0-1 0 0 0,0 0 0 0 0,0 0 0 0 0,6 1-1 0 0,-3-2 19 0 0,-1 0 0 0 0,1 0 0 0 0,-1-1 0 0 0,1 0 0 0 0,-1-1-1 0 0,0 1 1 0 0,0-1 0 0 0,1-1 0 0 0,-1 0 0 0 0,-1 0 0 0 0,14-8-1 0 0,-9 5 7 0 0,-1-2-1 0 0,14-10 1 0 0,-23 15 34 0 0,-1 3-83 0 0,-1-1 1 0 0,1 0-1 0 0,-1 1 1 0 0,1-1-1 0 0,-1 0 0 0 0,1 1 1 0 0,0-1-1 0 0,-1 1 1 0 0,1-1-1 0 0,0 1 0 0 0,0-1 1 0 0,-1 1-1 0 0,1 0 1 0 0,0-1-1 0 0,0 1 1 0 0,0 0-1 0 0,-1 0 0 0 0,1-1 1 0 0,0 1-1 0 0,0 0 1 0 0,0 0-1 0 0,0 0 1 0 0,0 0-1 0 0,-1 0 0 0 0,1 0 1 0 0,0 0-1 0 0,0 0 1 0 0,0 0-1 0 0,0 1 0 0 0,-1-1 1 0 0,1 0-1 0 0,0 1 1 0 0,0-1-1 0 0,0 0 1 0 0,-1 1-1 0 0,1-1 0 0 0,0 1 1 0 0,-1-1-1 0 0,2 2 1 0 0,5 1-159 0 0,0 0 1 0 0,1 0 0 0 0,-1-1 0 0 0,0 0 0 0 0,1 0-1 0 0,0-1 1 0 0,-1 0 0 0 0,1 0 0 0 0,0-1-1 0 0,-1 0 1 0 0,1 0 0 0 0,12-2 0 0 0,-16 1 126 0 0,0 0 1 0 0,1 0 0 0 0,-1 0-1 0 0,0-1 1 0 0,0 0-1 0 0,0 1 1 0 0,0-1 0 0 0,0-1-1 0 0,-1 1 1 0 0,1-1-1 0 0,-1 1 1 0 0,1-1 0 0 0,-1 0-1 0 0,6-6 1 0 0,0-4 30 0 0,1 0 0 0 0,13-26 0 0 0,-17 28 37 0 0,0 0 0 0 0,1 0 0 0 0,0 1 0 0 0,15-18 0 0 0,-16 24 80 0 0,0-1 1 0 0,0 0-1 0 0,0 1 0 0 0,0 0 1 0 0,1 1-1 0 0,-1 0 1 0 0,1-1-1 0 0,0 2 1 0 0,0-1-1 0 0,9-1 0 0 0,-1 1 114 0 0,-1 1 0 0 0,1 1 0 0 0,0 0-1 0 0,17 2 1 0 0,-26-1-181 0 0,-1 0-1 0 0,1 1 1 0 0,-1 0-1 0 0,1 0 1 0 0,-1 1-1 0 0,1 0 1 0 0,-1-1-1 0 0,0 2 1 0 0,0-1-1 0 0,0 1 1 0 0,0-1-1 0 0,6 6 0 0 0,-8-6-29 0 0,0 1 0 0 0,0 0-1 0 0,0 0 1 0 0,0 1 0 0 0,0-1-1 0 0,-1 1 1 0 0,1-1 0 0 0,-1 1-1 0 0,0 0 1 0 0,0-1 0 0 0,-1 1-1 0 0,1 0 1 0 0,-1 0 0 0 0,0 1-1 0 0,0-1 1 0 0,1 8 0 0 0,-1-8 11 0 0,-1 0 0 0 0,0 1 1 0 0,0-1-1 0 0,0 0 1 0 0,-1 1-1 0 0,1-1 0 0 0,-1 0 1 0 0,0 1-1 0 0,-1-1 1 0 0,1 0-1 0 0,-1 0 0 0 0,1 0 1 0 0,-1 0-1 0 0,0 0 1 0 0,-1-1-1 0 0,1 1 0 0 0,-1 0 1 0 0,1-1-1 0 0,-1 0 1 0 0,0 0-1 0 0,-1 0 0 0 0,1 0 1 0 0,0 0-1 0 0,-1 0 1 0 0,1-1-1 0 0,-1 0 0 0 0,0 0 1 0 0,0 0-1 0 0,-5 2 1 0 0,1-1-112 0 0,0 0 1 0 0,0-1 0 0 0,0 0-1 0 0,0 0 1 0 0,0-1-1 0 0,-1 0 1 0 0,1 0 0 0 0,-12-1-1 0 0,20 0 48 0 0,-1 0-1 0 0,1 0 0 0 0,0 0 1 0 0,-1 0-1 0 0,1 0 0 0 0,0 0 0 0 0,-1 0 1 0 0,1 0-1 0 0,0 0 0 0 0,-1-1 1 0 0,1 1-1 0 0,0 0 0 0 0,-1 0 1 0 0,1 0-1 0 0,0-1 0 0 0,-1 1 1 0 0,1 0-1 0 0,0 0 0 0 0,0-1 1 0 0,-1 1-1 0 0,1 0 0 0 0,0 0 0 0 0,0-1 1 0 0,0 1-1 0 0,-1 0 0 0 0,1-1 1 0 0,0 1-1 0 0,0 0 0 0 0,0-1 1 0 0,0 1-1 0 0,0 0 0 0 0,0-1 1 0 0,-1 1-1 0 0,1-1 0 0 0,0 0-83 0 0,0 1-1 0 0,0-1 1 0 0,0 0 0 0 0,1 0-1 0 0,-1 0 1 0 0,0 1 0 0 0,0-1-1 0 0,0 0 1 0 0,1 0 0 0 0,-1 0-1 0 0,0 1 1 0 0,1-1-1 0 0,-1 0 1 0 0,0 1 0 0 0,1-1-1 0 0,-1 0 1 0 0,2 0 0 0 0,1-3-676 0 0,1 1 1 0 0,0 0-1 0 0,-1 0 0 0 0,1 1 1 0 0,8-5-1 0 0,16-6-2877 0 0</inkml:trace>
</inkml:ink>
</file>

<file path=ppt/ink/ink3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58:27.4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229 138 1292 0 0,'0'0'6383'0'0,"1"-14"-5319"0"0,0-44-146 0 0,-1 56-846 0 0,-1-1 1 0 0,1 1 0 0 0,-1 0-1 0 0,1-1 1 0 0,-1 1-1 0 0,0 0 1 0 0,0 0 0 0 0,0 0-1 0 0,0 0 1 0 0,0 0-1 0 0,-1 0 1 0 0,1 0-1 0 0,-1 0 1 0 0,1 0 0 0 0,-1 1-1 0 0,0-1 1 0 0,1 0-1 0 0,-1 1 1 0 0,0 0-1 0 0,0-1 1 0 0,0 1 0 0 0,0 0-1 0 0,0 0 1 0 0,-1 0-1 0 0,-3-1 1 0 0,1 0 87 0 0,-3-1 8 0 0,0 0 1 0 0,0 0-1 0 0,0 1 1 0 0,-1 0-1 0 0,1 0 1 0 0,-1 1-1 0 0,1 1 1 0 0,-1-1-1 0 0,-13 2 1 0 0,18-1-137 0 0,0 0 1 0 0,0 1-1 0 0,-1 0 1 0 0,1-1-1 0 0,0 1 1 0 0,0 1-1 0 0,0-1 1 0 0,0 1-1 0 0,0 0 1 0 0,1-1-1 0 0,-1 2 1 0 0,0-1-1 0 0,1 0 1 0 0,-1 1-1 0 0,1-1 1 0 0,0 1-1 0 0,0 0 1 0 0,0 0-1 0 0,0 1 1 0 0,1-1-1 0 0,-3 4 1 0 0,3-5-38 0 0,1 1 0 0 0,0-1 0 0 0,0 0 0 0 0,1 1 0 0 0,-1-1-1 0 0,0 0 1 0 0,1 1 0 0 0,0-1 0 0 0,-1 1 0 0 0,1-1 0 0 0,0 1 0 0 0,0-1 0 0 0,0 1 0 0 0,1-1 0 0 0,-1 1 0 0 0,1-1-1 0 0,0 3 1 0 0,1-1 10 0 0,-1 0-1 0 0,1 0 1 0 0,0-1-1 0 0,1 1 1 0 0,-1-1-1 0 0,0 1 1 0 0,1-1-1 0 0,0 0 1 0 0,4 4-1 0 0,5 2 40 0 0,1 0 0 0 0,-1 0 0 0 0,1-2-1 0 0,22 11 1 0 0,9 2 69 0 0,-15-8 50 0 0,-1 1 1 0 0,0 1 0 0 0,-1 2 0 0 0,26 19-1 0 0,-49-31-126 0 0,1 0 0 0 0,-1 0-1 0 0,0 0 1 0 0,0 0-1 0 0,-1 1 1 0 0,1-1 0 0 0,-1 1-1 0 0,0 0 1 0 0,0 0 0 0 0,0 0-1 0 0,1 6 1 0 0,-3-7-30 0 0,0-1 1 0 0,0 1-1 0 0,-1-1 0 0 0,1 1 1 0 0,-1-1-1 0 0,0 1 0 0 0,0-1 1 0 0,-1 1-1 0 0,1-1 0 0 0,-1 1 1 0 0,1-1-1 0 0,-1 1 1 0 0,0-1-1 0 0,0 0 0 0 0,-1 1 1 0 0,1-1-1 0 0,-1 0 0 0 0,0 0 1 0 0,-2 4-1 0 0,-13 14-193 0 0,0-1-1 0 0,-1 0 1 0 0,-1-1 0 0 0,-36 27-1 0 0,26-22-969 0 0,18-12-664 0 0,19-14-1429 0 0,23-14-893 0 0,-12 6 1487 0 0</inkml:trace>
</inkml:ink>
</file>

<file path=ppt/ink/ink3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58:27.8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65 203 820 0 0,'0'0'4080'0'0,"2"-15"-2913"0"0,0 0-848 0 0,1-14 784 0 0,1-38 0 0 0,-4 58-661 0 0,0 0 0 0 0,-1 1 0 0 0,1-1 0 0 0,-2 0 0 0 0,1 1 0 0 0,-4-10 0 0 0,5 18-402 0 0,0 0 0 0 0,0-1 0 0 0,0 1 0 0 0,0 0 0 0 0,-1-1 0 0 0,1 1 0 0 0,0 0 1 0 0,0-1-1 0 0,0 1 0 0 0,0 0 0 0 0,-1 0 0 0 0,1-1 0 0 0,0 1 0 0 0,0 0 0 0 0,-1-1 0 0 0,1 1 0 0 0,0 0 0 0 0,0 0 1 0 0,-1 0-1 0 0,1-1 0 0 0,0 1 0 0 0,-1 0 0 0 0,1 0 0 0 0,0 0 0 0 0,-1 0 0 0 0,1 0 0 0 0,0 0 0 0 0,-1-1 1 0 0,1 1-1 0 0,-9 7 255 0 0,-7 18-317 0 0,14-22 177 0 0,-3 7-77 0 0,-1 1-1 0 0,2 0 1 0 0,-1 0 0 0 0,2 0-1 0 0,-4 14 1 0 0,6-21-71 0 0,1-1 0 0 0,-1 1 1 0 0,1-1-1 0 0,-1 1 0 0 0,1-1 0 0 0,0 1 1 0 0,1 0-1 0 0,-1-1 0 0 0,0 1 0 0 0,1-1 1 0 0,0 1-1 0 0,0-1 0 0 0,0 1 1 0 0,0-1-1 0 0,1 0 0 0 0,-1 0 0 0 0,1 1 1 0 0,0-1-1 0 0,0 0 0 0 0,0-1 0 0 0,4 6 1 0 0,-3-6 4 0 0,-1 0 1 0 0,0-1 0 0 0,0 1 0 0 0,1-1 0 0 0,-1 1 0 0 0,1-1-1 0 0,-1 0 1 0 0,1 0 0 0 0,-1 0 0 0 0,1 0 0 0 0,0-1 0 0 0,-1 1-1 0 0,1-1 1 0 0,3 1 0 0 0,-1-1 6 0 0,0 0-1 0 0,0-1 1 0 0,0 0-1 0 0,0 1 1 0 0,0-2-1 0 0,-1 1 1 0 0,8-3-1 0 0,2-2-60 0 0,-1-2-1 0 0,1 1 1 0 0,-1-1 0 0 0,12-11-1 0 0,51-47-3696 0 0,-55 47 694 0 0,-11 9 313 0 0,1-5-1295 0 0</inkml:trace>
</inkml:ink>
</file>

<file path=ppt/ink/ink3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58:28.1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8505 0 0,'0'0'5732'0'0,"2"13"-5599"0"0,3 13-83 0 0,16 51 1 0 0,58 188-516 0 0,-74-240-67 0 0,-2 1-1 0 0,1 30 1 0 0,-3 9-4468 0 0,-1-64 4851 0 0,0-24 1044 0 0,1 0-1 0 0,6-33 1 0 0,-5 48-768 0 0,-1 1 1 0 0,1-1 0 0 0,1 1 0 0 0,-1-1-1 0 0,1 1 1 0 0,1 0 0 0 0,-1 0 0 0 0,1 0-1 0 0,0 0 1 0 0,1 1 0 0 0,5-7-1 0 0,-7 11-197 0 0,0 0 0 0 0,-1 0-1 0 0,1 0 1 0 0,0 0 0 0 0,0 0-1 0 0,0 1 1 0 0,0-1 0 0 0,0 1-1 0 0,0 0 1 0 0,0 0 0 0 0,1 0-1 0 0,-1 1 1 0 0,7-1-1 0 0,3 0-1247 0 0,1 1 0 0 0,15 2 0 0 0,-8-1-1319 0 0,4 0-1075 0 0</inkml:trace>
</inkml:ink>
</file>

<file path=ppt/ink/ink3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58:42.9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0 196 0 0,'0'0'14231'0'0,"6"3"-13240"0"0,-11 23-1321 0 0,0-2-698 0 0,5 19-4185 0 0,1-26 1349 0 0,8-125-1119 0 0</inkml:trace>
</inkml:ink>
</file>

<file path=ppt/ink/ink3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58:43.2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119 1 1032 0 0,'0'0'5761'0'0,"-58"74"-5489"0"0,48-55-104 0 0,-4 3-128 0 0,2 2-40 0 0,3 2-80 0 0,1 0-372 0 0,4 3-680 0 0,1 2-641 0 0,3-7-799 0 0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40:31.6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0 298 10289 0 0,'0'0'9825'0'0,"18"-8"-9455"0"0,57-25-239 0 0,-66 30-128 0 0,0 0-1 0 0,0 0 1 0 0,0 1 0 0 0,0 0-1 0 0,19 0 1 0 0,-9 0-5 0 0,151-12-62 0 0,32-3-66 0 0,-148 9 142 0 0,88-22-1 0 0,-130 26 11 0 0,0 0 1 0 0,-1 0-1 0 0,0-1 0 0 0,0 0 0 0 0,11-8 1 0 0,-19 11 7 0 0,0 0 1 0 0,0 0 0 0 0,0 0-1 0 0,0-1 1 0 0,0 1 0 0 0,-1-1-1 0 0,0 1 1 0 0,1-1 0 0 0,-1 0 0 0 0,0 0-1 0 0,0 0 1 0 0,0 0 0 0 0,-1-1-1 0 0,1 1 1 0 0,-1 0 0 0 0,0-1-1 0 0,0 1 1 0 0,0-1 0 0 0,0 1-1 0 0,0-8 1 0 0,-1 10 15 0 0,0-1-1 0 0,0 1 1 0 0,0 0 0 0 0,-1 0 0 0 0,1-1 0 0 0,0 1-1 0 0,-1 0 1 0 0,1 0 0 0 0,-1 0 0 0 0,1-1-1 0 0,-1 1 1 0 0,0 0 0 0 0,1 0 0 0 0,-1 0-1 0 0,0 0 1 0 0,0 0 0 0 0,-1-1 0 0 0,-1 0 5 0 0,1 0 1 0 0,-1 0 0 0 0,1 1-1 0 0,-1-1 1 0 0,1 1 0 0 0,-1 0-1 0 0,-4-2 1 0 0,-1 1-44 0 0,-1 0 1 0 0,1 1-1 0 0,0 0 1 0 0,-14-1-1 0 0,17 2-53 0 0,1 0-1 0 0,0 1 0 0 0,0-1 1 0 0,1 1-1 0 0,-7 1 0 0 0,9-2 27 0 0,0 0-1 0 0,1 1 1 0 0,-1-1 0 0 0,0 0-1 0 0,1 1 1 0 0,-1-1-1 0 0,0 0 1 0 0,1 1-1 0 0,-1-1 1 0 0,0 1-1 0 0,1-1 1 0 0,-1 1 0 0 0,1-1-1 0 0,-1 1 1 0 0,1 0-1 0 0,-1-1 1 0 0,1 1-1 0 0,0 0 1 0 0,-1-1-1 0 0,1 1 1 0 0,0 0 0 0 0,-1-1-1 0 0,1 1 1 0 0,0 0-1 0 0,0 0 1 0 0,0-1-1 0 0,-1 1 1 0 0,1 0 0 0 0,0 0-1 0 0,0-1 1 0 0,0 1-1 0 0,0 0 1 0 0,1 0-1 0 0,-1-1 1 0 0,0 1-1 0 0,0 1 1 0 0,1-1 3 0 0,-1 0-1 0 0,1 0 1 0 0,0 0-1 0 0,-1 0 1 0 0,1 0 0 0 0,0 0-1 0 0,0 0 1 0 0,-1 0-1 0 0,1-1 1 0 0,0 1 0 0 0,0 0-1 0 0,0-1 1 0 0,0 1-1 0 0,0 0 1 0 0,0-1 0 0 0,0 1-1 0 0,0-1 1 0 0,0 1-1 0 0,0-1 1 0 0,0 0 0 0 0,2 1-1 0 0,29 4-235 0 0,-23-5 138 0 0,22 4-75 0 0,-17-4 186 0 0,-1 2 1 0 0,0 0-1 0 0,23 6 0 0 0,-32-6 60 0 0,0 0 0 0 0,1 0 1 0 0,-1 0-1 0 0,0 0 0 0 0,-1 0 1 0 0,1 1-1 0 0,0 0 0 0 0,-1-1 1 0 0,1 2-1 0 0,-1-1 0 0 0,0 0 1 0 0,0 1-1 0 0,0-1 0 0 0,-1 1 1 0 0,3 4-1 0 0,-3-4 132 0 0,0-1-1 0 0,0 1 1 0 0,-1 0 0 0 0,1 0 0 0 0,-1-1-1 0 0,0 1 1 0 0,0 0 0 0 0,-1 0 0 0 0,1 0-1 0 0,-1 8 895 0 0,8-26-625 0 0,6-5-573 0 0,30-35-1 0 0,-28 37-488 0 0,0-1 0 0 0,12-20 0 0 0,-27 36 152 0 0,1-1 1 0 0,-1 1 0 0 0,1 0 0 0 0,0 0-1 0 0,-1 0 1 0 0,1 0 0 0 0,0 0-1 0 0,4-2 1 0 0,-4 3-551 0 0,-1 0 0 0 0,1 1 0 0 0,-1-1 0 0 0,1 0 0 0 0,0 1-1 0 0,-1 0 1 0 0,1-1 0 0 0,0 1 0 0 0,-1 0 0 0 0,4 0 0 0 0,11 0-6766 0 0</inkml:trace>
</inkml:ink>
</file>

<file path=ppt/ink/ink3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58:42.2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21 569 732 0 0,'0'0'4306'0'0,"-2"2"-3952"0"0,1-1-267 0 0,1 0-32 0 0,-1-1 0 0 0,0 1 0 0 0,1 0 0 0 0,-1 0 0 0 0,0 0 0 0 0,0 0 0 0 0,0 0 1 0 0,0-1-1 0 0,0 1 0 0 0,1 0 0 0 0,-1-1 0 0 0,-4-2 3875 0 0,1-13-3165 0 0,4 11-664 0 0,1 0 0 0 0,-1 1 0 0 0,1-1 0 0 0,0 1 0 0 0,0-1-1 0 0,0 1 1 0 0,0-1 0 0 0,0 1 0 0 0,1-1 0 0 0,0 1 0 0 0,0 0 0 0 0,0 0 0 0 0,2-3 0 0 0,5-5 19 0 0,0 2 1 0 0,14-13 0 0 0,-4 5 5 0 0,14-13 49 0 0,2 3-1 0 0,51-33 0 0 0,-77 54-158 0 0,270-161 430 0 0,-256 155-405 0 0,1 2-1 0 0,0 1 1 0 0,0 1 0 0 0,0 1 0 0 0,45-7 0 0 0,128-3 350 0 0,-172 16-376 0 0,1 1-1 0 0,-1 0 0 0 0,1 2 1 0 0,-1 1-1 0 0,0 1 1 0 0,46 14-1 0 0,127 59 4 0 0,-134-55-33 0 0,-61-21 25 0 0,0 0 155 0 0,-4-2 66 0 0,-7-8-133 0 0,-1-3-110 0 0,0 0-1 0 0,0 0 0 0 0,-1 1 0 0 0,0 0 0 0 0,-1 1 1 0 0,-15-11-1 0 0,-77-45-71 0 0,47 32 91 0 0,52 31 5 0 0,2 3 3 0 0,1-1 0 0 0,-1 0 0 0 0,1 0-1 0 0,-1 0 1 0 0,1 0 0 0 0,0 0 0 0 0,0-1-1 0 0,-2-1 1 0 0,2 3 68 0 0,2 0-158 0 0,-1 0 79 0 0,1 0 0 0 0,-1 0 0 0 0,1 0 1 0 0,-1 0-1 0 0,1 0 0 0 0,-1 0 1 0 0,1 0-1 0 0,-1 0 0 0 0,1 1 0 0 0,-1-1 1 0 0,1 0-1 0 0,-1 0 0 0 0,1 1 0 0 0,-1-1 1 0 0,1 0-1 0 0,-1 0 0 0 0,0 1 0 0 0,1-1 1 0 0,-1 1-1 0 0,1 0 0 0 0,9 9 66 0 0,-9-8-70 0 0,36 39 184 0 0,-19-21-134 0 0,32 42-1 0 0,-46-55-44 0 0,1 1 0 0 0,-1-1 0 0 0,-1 1 0 0 0,1 0 0 0 0,-1 0-1 0 0,-1 0 1 0 0,1 0 0 0 0,-1 1 0 0 0,-1-1 0 0 0,1 12-1 0 0,-1-5 29 0 0,1 10 4 0 0,-2 0 1 0 0,-3 27 0 0 0,2-47-19 0 0,0-1 0 0 0,-1 0 0 0 0,1 0 0 0 0,-1 1 0 0 0,0-1 0 0 0,0 0 0 0 0,-1-1 1 0 0,1 1-1 0 0,-1 0 0 0 0,0-1 0 0 0,1 1 0 0 0,-2-1 0 0 0,1 0 0 0 0,0 0 0 0 0,-6 4 0 0 0,-2 0 25 0 0,1 0 0 0 0,-1-1 0 0 0,-1 0 0 0 0,-13 6-1 0 0,17-8 15 0 0,7-3-44 0 0,1-1 0 0 0,-1 1 1 0 0,0-1-1 0 0,0 1 0 0 0,1-1 1 0 0,-1 0-1 0 0,0 1 0 0 0,0-1 0 0 0,1 0 1 0 0,-1 0-1 0 0,0 1 0 0 0,0-1 1 0 0,-1 0-1 0 0,2 0 119 0 0,-2 2-459 0 0,1 1 322 0 0,-1-1 0 0 0,0 1 0 0 0,0-1 0 0 0,0 0 1 0 0,0 0-1 0 0,0 0 0 0 0,0 0 0 0 0,-3 2 0 0 0,3-4 365 0 0,9-5-336 0 0,13-11-100 0 0,-36-5-10018 0 0,12 14 7230 0 0,24 34-639 0 0</inkml:trace>
</inkml:ink>
</file>

<file path=ppt/ink/ink3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58:43.5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73 0 3816 0 0,'0'0'2813'0'0,"-34"96"-2381"0"0,22-70-120 0 0,3 1-132 0 0,-1-1-176 0 0,4 0-4 0 0,5 1-8 0 0,1-3-356 0 0,0 2-612 0 0,10 0-365 0 0,1 5-223 0 0,-2-9-172 0 0,6 9 168 0 0</inkml:trace>
  <inkml:trace contextRef="#ctx0" brushRef="#br0" timeOffset="1">137 664 992 0 0,'0'0'1990'0'0,"-1"12"-752"0"0,-7 89-376 0 0,8-75-1617 0 0,1 1-1 0 0,2 0 0 0 0,0-1 1 0 0,2 0-1 0 0,8 30 0 0 0,-5-24 760 0 0,-1 0 0 0 0,4 60 0 0 0,-11-47 1414 0 0,-2 0-1 0 0,-8 50 1 0 0,8-80-1413 0 0,0 0 0 0 0,0-1 0 0 0,2 1 0 0 0,0 0 0 0 0,0 0 0 0 0,2 0 0 0 0,0 0 1 0 0,0 0-1 0 0,1-1 0 0 0,1 1 0 0 0,8 18 0 0 0,33 61-3576 0 0,-29-59 2328 0 0</inkml:trace>
</inkml:ink>
</file>

<file path=ppt/ink/ink3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58:43.8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63 0 620 0 0,'1'13'1553'0'0,"0"-4"-1233"0"0,3 82 2383 0 0,-5-67-1968 0 0,-2 0 1 0 0,-1-1-1 0 0,-1 1 1 0 0,-1-1-1 0 0,-9 25 1 0 0,7-24-617 0 0,0 0 1 0 0,2 1-1 0 0,1-1 0 0 0,-3 41 1 0 0,8-30-569 0 0,2-1 1 0 0,2 1 0 0 0,8 38 0 0 0,32 99-2286 0 0,-24-102 1965 0 0,8 29-431 0 0,30 126 1763 0 0,-48-177 481 0 0,-3 1-1 0 0,3 86 0 0 0,-13-72-597 0 0,-19 104-1 0 0,-1 17-596 0 0,21-158-129 0 0,2 0 1 0 0,1-1 0 0 0,1 1-1 0 0,1 0 1 0 0,8 29 0 0 0,18 50-872 0 0,13 50-308 0 0,-34-120 1266 0 0,21 103 1531 0 0,-24-102-227 0 0,3 68 1 0 0,-8-64-1015 0 0,-1 83-882 0 0,-5-42-4201 0 0,3-61 3435 0 0</inkml:trace>
</inkml:ink>
</file>

<file path=ppt/ink/ink3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58:44.7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20 680 0 0,'0'0'12085'0'0,"1"9"-11163"0"0,2 3-434 0 0,1 6-215 0 0,-3 3 7187 0 0,14-39-16599 0 0,-10 15 7494 0 0,9-14-3206 0 0,14-24-1422 0 0</inkml:trace>
</inkml:ink>
</file>

<file path=ppt/ink/ink3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58:55.0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 1 248 0 0,'0'0'1736'0'0,"-19"79"180"0"0,16-60-1264 0 0,0 0-432 0 0,3-2-168 0 0,0 0-48 0 0,0-1-4 0 0,4 1 0 0 0,4-3-8 0 0,-1 3-4 0 0,2 0-132 0 0,2 2-220 0 0,-2 0-444 0 0,-2 0-368 0 0,1 3-400 0 0</inkml:trace>
  <inkml:trace contextRef="#ctx0" brushRef="#br0" timeOffset="1">85 707 428 0 0,'0'0'312'0'0</inkml:trace>
</inkml:ink>
</file>

<file path=ppt/ink/ink3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58:55.2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61 1 260 0 0,'0'0'3784'0'0,"2"86"-3276"0"0,-2-67-312 0 0,-2 1-156 0 0,2-1-40 0 0,-1-3-64 0 0,1-1-132 0 0,0 2-336 0 0,0-3-304 0 0,0-2-260 0 0,3 2-284 0 0</inkml:trace>
  <inkml:trace contextRef="#ctx0" brushRef="#br0" timeOffset="1">40 636 628 0 0,'0'0'2504'0'0,"-24"86"-1332"0"0,18-64-832 0 0,0-3-276 0 0,4 0-64 0 0,1 0-132 0 0,1 0-204 0 0,1-2-240 0 0,4 2-204 0 0,2 3-264 0 0,-2 2-288 0 0</inkml:trace>
</inkml:ink>
</file>

<file path=ppt/ink/ink3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58:55.6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0 992 0 0,'0'0'612'0'0,"5"77"1880"0"0,-5-53-1632 0 0,0 0-456 0 0,0 0-131 0 0,3-5-209 0 0,-2 0-56 0 0,2 0-8 0 0,0-4-44 0 0,2 2-48 0 0,-1-3-313 0 0,1-2-339 0 0,-2 0-336 0 0,1 0-344 0 0,2 0-164 0 0</inkml:trace>
</inkml:ink>
</file>

<file path=ppt/ink/ink3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58:55.8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1 660 0 0,'0'0'608'0'0,"0"13"416"0"0,6 102 4044 0 0,4-47-1967 0 0,-1-13-2106 0 0,-1-21-888 0 0,0 3-1896 0 0,-9-12-5023 0 0,0-20 4887 0 0,-3-1 888 0 0</inkml:trace>
</inkml:ink>
</file>

<file path=ppt/ink/ink3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58:56.0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 0 84 0 0,'0'0'7661'0'0,"3"5"-6430"0"0,3 7-5 0 0,-1-1 0 0 0,0 1 0 0 0,-1 0 0 0 0,0 0 0 0 0,4 24-1 0 0,-8-35-1287 0 0,0 0-1 0 0,0-1 0 0 0,0 1 0 0 0,0 0 0 0 0,0-1 0 0 0,0 1 0 0 0,-1 0 0 0 0,1-1 0 0 0,0 1 0 0 0,0-1 0 0 0,-1 1 0 0 0,1 0 0 0 0,0-1 0 0 0,-1 1 0 0 0,1-1 0 0 0,0 1 0 0 0,-1-1 0 0 0,1 1 0 0 0,-1-1 0 0 0,1 1 0 0 0,-1-1 0 0 0,1 1 0 0 0,-1-1 0 0 0,1 1 0 0 0,-1-1 0 0 0,0 0 0 0 0,1 0 0 0 0,-1 1 0 0 0,0-1 0 0 0,1 0 0 0 0,-1 0 0 0 0,0 1 0 0 0,-14 8-2360 0 0,12-6 1810 0 0,1 0 0 0 0,-1 1-1 0 0,1 0 1 0 0,-1-1 0 0 0,1 1 0 0 0,1 0 0 0 0,-1 0 0 0 0,0 0 0 0 0,1 1 0 0 0,0-1-1 0 0,0 0 1 0 0,0 0 0 0 0,0 1 0 0 0,1-1 0 0 0,0 0 0 0 0,0 8 0 0 0,1-8-137 0 0,7-15 296 0 0,36-72 251 0 0</inkml:trace>
</inkml:ink>
</file>

<file path=ppt/ink/ink3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58:56.2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167 0 1004 0 0,'0'0'14035'0'0,"-5"11"-13194"0"0,2-1-659 0 0,2-6-121 0 0,-1 0-1 0 0,1 0 1 0 0,-1 0 0 0 0,0 0-1 0 0,0 0 1 0 0,0 0 0 0 0,-1-1-1 0 0,1 1 1 0 0,-1-1 0 0 0,0 1 0 0 0,0-1-1 0 0,0 0 1 0 0,0 0 0 0 0,-7 4-1 0 0,-5 2 183 0 0,1 1 0 0 0,0 1 0 0 0,-20 20 0 0 0,30-27-280 0 0,0 0 1 0 0,1 0 0 0 0,-1 0-1 0 0,1 1 1 0 0,0 0 0 0 0,0-1 0 0 0,1 1-1 0 0,-1 0 1 0 0,1 1 0 0 0,0-1-1 0 0,1 0 1 0 0,-1 0 0 0 0,1 1 0 0 0,0-1-1 0 0,-1 8 1 0 0,4-1-542 0 0,-1 0-1 0 0,1-1 1 0 0,1 1 0 0 0,0-1 0 0 0,1 1-1 0 0,0-1 1 0 0,7 13 0 0 0,-4-8-1600 0 0,0 1-1 0 0,4 17 1 0 0,-7-12-1776 0 0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40:32.2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141 350 10093 0 0,'0'0'14973'0'0,"-14"7"-14514"0"0,4-3-373 0 0,5-1-49 0 0,-1-1-1 0 0,1 0 1 0 0,0 1 0 0 0,0 0-1 0 0,0 1 1 0 0,0-1 0 0 0,0 1-1 0 0,1 0 1 0 0,0 0 0 0 0,-1 0-1 0 0,1 0 1 0 0,1 1 0 0 0,-1 0-1 0 0,1 0 1 0 0,0 0 0 0 0,-4 8-1 0 0,-2 13 42 0 0,2 0-1 0 0,0 0 1 0 0,2 0-1 0 0,-3 47 0 0 0,6 107-284 0 0,8-117-398 0 0,-6-62 478 0 0,0-3 55 0 0,0-46-64 0 0,2 0 0 0 0,2 1 0 0 0,19-84 0 0 0,58-125-259 0 0,-56 193 197 0 0,64-113-1 0 0,-88 175 198 0 0,7-13-41 0 0,18-22-1 0 0,-24 33 26 0 0,1 0 0 0 0,-1 0 0 0 0,1 1 0 0 0,0-1 0 0 0,-1 1 0 0 0,1-1 0 0 0,0 1-1 0 0,1 0 1 0 0,-1 0 0 0 0,0 1 0 0 0,1-1 0 0 0,-1 1 0 0 0,6-2 0 0 0,-7 2 10 0 0,-1 1 0 0 0,0 0 0 0 0,0 0 0 0 0,0 0 1 0 0,0 0-1 0 0,0 0 0 0 0,0 0 0 0 0,0 1 0 0 0,0-1 0 0 0,0 0 1 0 0,0 0-1 0 0,0 1 0 0 0,0-1 0 0 0,0 1 0 0 0,0-1 0 0 0,0 1 0 0 0,0-1 1 0 0,-1 1-1 0 0,1-1 0 0 0,0 1 0 0 0,1 1 0 0 0,0 0 6 0 0,0 0-1 0 0,-1 1 0 0 0,0-1 1 0 0,1 0-1 0 0,-1 1 0 0 0,0-1 1 0 0,0 1-1 0 0,1 3 0 0 0,1 4 37 0 0,-1 1-1 0 0,-1 0 0 0 0,1 13 1 0 0,-1 8-250 0 0,-2-1-1 0 0,-1 0 1 0 0,-1 1 0 0 0,-2-1 0 0 0,-1 0 0 0 0,-1-1 0 0 0,-18 46-1 0 0,18-59-823 0 0,-7 21-1301 0 0,5-12-6017 0 0</inkml:trace>
</inkml:ink>
</file>

<file path=ppt/ink/ink3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58:56.8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138 186 9829 0 0,'0'0'7441'0'0,"-3"14"-7199"0"0,-12 49-86 0 0,14-56-143 0 0,1 0 0 0 0,-1 0 0 0 0,1 0 0 0 0,1 0-1 0 0,-1 0 1 0 0,1 0 0 0 0,0 0 0 0 0,3 11 0 0 0,2 6 52 0 0,-4-11-1 0 0,3 11-48 0 0,1 46 0 0 0,-5-70-12 0 0,-1 0 1 0 0,0 0-1 0 0,0 1 1 0 0,0-1-1 0 0,0 0 1 0 0,0 0-1 0 0,0 0 0 0 0,0 0 1 0 0,0 0-1 0 0,-1 0 1 0 0,1 0-1 0 0,0 1 1 0 0,0-1-1 0 0,0 0 0 0 0,0 0 1 0 0,0 0-1 0 0,0 0 1 0 0,0 0-1 0 0,0 0 0 0 0,0 0 1 0 0,0 0-1 0 0,0 0 1 0 0,0 1-1 0 0,0-1 1 0 0,0 0-1 0 0,0 0 0 0 0,-1 0 1 0 0,1 0-1 0 0,0 0 1 0 0,0 0-1 0 0,0 0 1 0 0,0 0-1 0 0,0 0 0 0 0,0 0 1 0 0,0 0-1 0 0,0 0 1 0 0,-1 0-1 0 0,1 0 1 0 0,0 0-1 0 0,0 0 0 0 0,0 0 1 0 0,-6-2 20 0 0,-5-7-89 0 0,-1-6-82 0 0,1 0 0 0 0,1-1 0 0 0,0 0 0 0 0,1-1 0 0 0,1 0-1 0 0,-8-24 1 0 0,3 1-45 0 0,-13-73-1 0 0,18 51 247 0 0,7 54-4 0 0,1 0-1 0 0,0-1 0 0 0,0 1 1 0 0,1 0-1 0 0,2-11 1 0 0,-2 16-38 0 0,0 1 0 0 0,0-1 1 0 0,1 1-1 0 0,-1-1 1 0 0,1 1-1 0 0,-1-1 1 0 0,1 1-1 0 0,0 0 1 0 0,0 0-1 0 0,0 0 1 0 0,0 0-1 0 0,0 0 0 0 0,1 0 1 0 0,-1 0-1 0 0,0 1 1 0 0,1-1-1 0 0,0 1 1 0 0,-1 0-1 0 0,1 0 1 0 0,0 0-1 0 0,-1 0 1 0 0,1 0-1 0 0,0 1 0 0 0,4-1 1 0 0,1-1 1 0 0,0 1 0 0 0,1 1 1 0 0,-1-1-1 0 0,1 1 0 0 0,-1 1 0 0 0,1 0 0 0 0,8 2 1 0 0,-10-2 5 0 0,-1 1-1 0 0,0 0 1 0 0,0 1 0 0 0,0-1 0 0 0,0 1 0 0 0,-1 0 0 0 0,1 1 0 0 0,-1-1 0 0 0,0 1 0 0 0,0 0 0 0 0,0 1-1 0 0,-1-1 1 0 0,1 1 0 0 0,-1 0 0 0 0,0 0 0 0 0,0 0 0 0 0,-1 0 0 0 0,5 9 0 0 0,1 6 38 0 0,-1 0 0 0 0,-1 1 0 0 0,0 0 0 0 0,3 22 0 0 0,-10-42-59 0 0,5 16-40 0 0,-5-17 32 0 0,0 0-1 0 0,0 0 1 0 0,0 0-1 0 0,0 1 1 0 0,0-1 0 0 0,0 0-1 0 0,0 0 1 0 0,0 0 0 0 0,0 1-1 0 0,0-1 1 0 0,0 0 0 0 0,0 0-1 0 0,0 0 1 0 0,0 1 0 0 0,0-1-1 0 0,0 0 1 0 0,1 0-1 0 0,-1 0 1 0 0,0 1 0 0 0,0-1-1 0 0,0 0 1 0 0,0 0 0 0 0,0 0-1 0 0,1 0 1 0 0,-1 0 0 0 0,0 1-1 0 0,0-1 1 0 0,0 0 0 0 0,0 0-1 0 0,1 0 1 0 0,-1 0-1 0 0,0 0 1 0 0,0 0 0 0 0,0 0-1 0 0,1 0 1 0 0,-1 0 0 0 0,0 0-1 0 0,0 0 1 0 0,0 0 0 0 0,1 0-1 0 0,-1 0 1 0 0,0 0 0 0 0,0 0-1 0 0,0 0 1 0 0,1 0-1 0 0,-1 0 1 0 0,0 0 0 0 0,0 0-1 0 0,0 0 1 0 0,1 0 0 0 0,-1 0-1 0 0,0 0 1 0 0,0-1 0 0 0,0 1-1 0 0,1 0 1 0 0,-1 0 0 0 0,0 0-1 0 0,0 0 1 0 0,0 0-1 0 0,0-1 1 0 0,0 1 0 0 0,1 0-1 0 0,-1 0 1 0 0,0 0 0 0 0,0-1-1 0 0,7-11-58 0 0,-1-1-1 0 0,6-17 1 0 0,-8 19 98 0 0,0 1-1 0 0,1 0 1 0 0,0 0-1 0 0,0 0 0 0 0,10-13 1 0 0,-14 22-20 0 0,0 1 1 0 0,0-1-1 0 0,-1 0 0 0 0,1 0 0 0 0,0 1 1 0 0,0-1-1 0 0,0 0 0 0 0,0 1 1 0 0,0-1-1 0 0,0 1 0 0 0,1-1 0 0 0,-1 1 1 0 0,0-1-1 0 0,0 1 0 0 0,0 0 1 0 0,0 0-1 0 0,0 0 0 0 0,1-1 0 0 0,-1 1 1 0 0,0 0-1 0 0,0 0 0 0 0,0 1 1 0 0,0-1-1 0 0,1 0 0 0 0,-1 0 0 0 0,0 1 1 0 0,0-1-1 0 0,2 1 0 0 0,0 0-17 0 0,-1 1 0 0 0,1-1 0 0 0,0 1 0 0 0,-1-1 0 0 0,1 1 0 0 0,-1 0 0 0 0,1 0 0 0 0,-1 1 0 0 0,3 2 0 0 0,29 42-344 0 0,3 3-1472 0 0,-30-41 437 0 0,1-1 1 0 0,0 0 0 0 0,13 10-1 0 0,-9-10-2098 0 0,3-5-1966 0 0</inkml:trace>
</inkml:ink>
</file>

<file path=ppt/ink/ink3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58:57.1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0 139 3828 0 0,'0'0'11915'0'0,"4"3"-11673"0"0,3 2-185 0 0,0-1-1 0 0,0 0 0 0 0,0-1 0 0 0,1 1 0 0 0,-1-1 0 0 0,1 0 0 0 0,0-1 0 0 0,0 0 0 0 0,0 0 0 0 0,0-1 0 0 0,0 0 1 0 0,0-1-1 0 0,11 0 0 0 0,-9 0-35 0 0,1-1 0 0 0,-1 0 1 0 0,0 0-1 0 0,0-1 0 0 0,0-1 0 0 0,0 0 1 0 0,0 0-1 0 0,-1-1 0 0 0,1 0 1 0 0,14-9-1 0 0,-21 11-2 0 0,-1 0 0 0 0,1 0 0 0 0,-1 0 0 0 0,1-1 0 0 0,-1 1 0 0 0,0-1 0 0 0,0 1 1 0 0,0-1-1 0 0,0 0 0 0 0,0 0 0 0 0,0 0 0 0 0,-1 0 0 0 0,0 0 0 0 0,1 0 0 0 0,-1 0 0 0 0,0 0 0 0 0,-1-1 0 0 0,2-5 0 0 0,-2 6-14 0 0,0 0-1 0 0,0 1 1 0 0,0-1-1 0 0,-1 0 1 0 0,1 1-1 0 0,-1-1 1 0 0,1 0-1 0 0,-1 1 1 0 0,0-1-1 0 0,0 1 1 0 0,0-1-1 0 0,0 1 1 0 0,0-1-1 0 0,-1 1 1 0 0,1 0-1 0 0,-1 0 1 0 0,0 0-1 0 0,1 0 1 0 0,-1 0-1 0 0,0 0 1 0 0,0 0-1 0 0,0 0 0 0 0,-4-1 1 0 0,0-1-31 0 0,0 1 0 0 0,-1 0 0 0 0,1 1 0 0 0,0-1 0 0 0,-1 1 0 0 0,0 0 0 0 0,-11-1 0 0 0,-2 1-445 0 0,-26 1 0 0 0,36 1 142 0 0,9 0 227 0 0,0 0 0 0 0,0 0 0 0 0,0 0 0 0 0,0 0 0 0 0,0 1-1 0 0,0-1 1 0 0,0 0 0 0 0,1 0 0 0 0,-1 1 0 0 0,0-1 0 0 0,0 0 0 0 0,0 1 0 0 0,0-1-1 0 0,1 1 1 0 0,-1-1 0 0 0,0 1 0 0 0,0-1 0 0 0,1 1 0 0 0,-1 0 0 0 0,1-1 0 0 0,-1 1-1 0 0,0 0 1 0 0,1-1 0 0 0,-1 1 0 0 0,0 2 0 0 0,0-1-687 0 0,0 1 1 0 0,1 0 0 0 0,-1-1-1 0 0,0 1 1 0 0,1 0-1 0 0,0 0 1 0 0,0 4-1 0 0,0 7-4176 0 0</inkml:trace>
</inkml:ink>
</file>

<file path=ppt/ink/ink3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58:57.5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98 343 3604 0 0,'0'0'12391'0'0,"-11"-9"-12250"0"0,-2-1-120 0 0,-23-14 0 0 0,35 24-19 0 0,0-1-1 0 0,1 1 1 0 0,-1 0-1 0 0,1-1 1 0 0,-1 1 0 0 0,0 0-1 0 0,1 0 1 0 0,-1 0-1 0 0,0 0 1 0 0,1 0-1 0 0,-1-1 1 0 0,0 1 0 0 0,1 0-1 0 0,-1 0 1 0 0,1 1-1 0 0,-1-1 1 0 0,0 0-1 0 0,1 0 1 0 0,-1 0 0 0 0,0 0-1 0 0,1 0 1 0 0,-1 1-1 0 0,1-1 1 0 0,-1 0-1 0 0,0 1 1 0 0,1-1 0 0 0,-1 0-1 0 0,1 1 1 0 0,-1-1-1 0 0,0 2 1 0 0,-7 15 49 0 0,6-13-40 0 0,0 2-9 0 0,1 1 0 0 0,-1-1 0 0 0,1 0 0 0 0,0 1-1 0 0,1-1 1 0 0,-1 1 0 0 0,1-1 0 0 0,1 1 0 0 0,-1-1 0 0 0,1 1 0 0 0,0-1 0 0 0,0 0 0 0 0,1 0 0 0 0,2 7 0 0 0,-2-7-22 0 0,1-1 1 0 0,-1 0 0 0 0,1 1 0 0 0,0-1 0 0 0,0 0 0 0 0,1-1 0 0 0,-1 1 0 0 0,1-1-1 0 0,0 1 1 0 0,0-1 0 0 0,0 0 0 0 0,1-1 0 0 0,0 1 0 0 0,-1-1 0 0 0,10 5-1 0 0,-12-6 13 0 0,1-1 0 0 0,-1 0 0 0 0,0-1 0 0 0,1 1 0 0 0,-1 0 0 0 0,0 0 0 0 0,1-1 0 0 0,-1 0 0 0 0,1 1 0 0 0,-1-1 0 0 0,1 0 0 0 0,-1 0 0 0 0,0 0 0 0 0,1-1 0 0 0,-1 1 0 0 0,1-1 0 0 0,-1 1 0 0 0,0-1 0 0 0,4-1 0 0 0,-3 0 4 0 0,-1 1 0 0 0,1-1 0 0 0,-1 0 0 0 0,1 0 0 0 0,-1 0 0 0 0,0-1 0 0 0,0 1 0 0 0,0-1 0 0 0,0 1 0 0 0,0-1 0 0 0,-1 1 0 0 0,1-1 0 0 0,1-4 0 0 0,1-5 3 0 0,0-1 0 0 0,0 0-1 0 0,-1 0 1 0 0,-1 0 0 0 0,2-26-1 0 0,-3-4 146 0 0,-2 1-1 0 0,-2-1 1 0 0,-1 0-1 0 0,-3 1 0 0 0,-1 0 1 0 0,-18-52-1 0 0,20 77 321 0 0,6 17-461 0 0,0 0 0 0 0,0 1 0 0 0,0-1 0 0 0,0 0 0 0 0,0 0 0 0 0,0 0 0 0 0,0 0-1 0 0,-1 0 1 0 0,1 0 0 0 0,0 0 0 0 0,0 0 0 0 0,0 0 0 0 0,0 0 0 0 0,0 0 0 0 0,0 0 0 0 0,0 0 0 0 0,0 0-1 0 0,0 0 1 0 0,0 1 0 0 0,0-1 0 0 0,0 0 0 0 0,0 0 0 0 0,0 0 0 0 0,0 0 0 0 0,0 0 0 0 0,0 0 0 0 0,0 0-1 0 0,-1 0 1 0 0,1 0 0 0 0,0 0 0 0 0,0 0 0 0 0,0 0 0 0 0,0 0 0 0 0,0 0 0 0 0,0 0 0 0 0,0 0 0 0 0,0 0-1 0 0,0 0 1 0 0,0 0 0 0 0,0 0 0 0 0,0 0 0 0 0,0 0 0 0 0,-1 0 0 0 0,1 0 0 0 0,0 0 0 0 0,0 0 0 0 0,0 0-1 0 0,0 0 1 0 0,0 0 0 0 0,0 0 0 0 0,0 0 0 0 0,0 0 0 0 0,0-1 0 0 0,0 1 0 0 0,0 0 0 0 0,0 0 0 0 0,0 0-1 0 0,0 0 1 0 0,0 0 0 0 0,0 0 0 0 0,0 0 0 0 0,-1 0 0 0 0,1 0 0 0 0,0 0 0 0 0,0 0 0 0 0,0 0 0 0 0,0 0-1 0 0,-1 25 57 0 0,1-19-107 0 0,0 13-98 0 0,1-1 1 0 0,1 0-1 0 0,1 0 0 0 0,0-1 1 0 0,1 1-1 0 0,1-1 0 0 0,1 1 1 0 0,0-2-1 0 0,10 19 0 0 0,0-4-1186 0 0,22 32 1 0 0,-30-51 121 0 0,1 0 0 0 0,0 0 1 0 0,1-1-1 0 0,1-1 0 0 0,14 12 1 0 0,-6-8-3041 0 0</inkml:trace>
</inkml:ink>
</file>

<file path=ppt/ink/ink3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58:57.8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1 216 1232 0 0,'0'0'10888'0'0,"11"-2"-10850"0"0,1-1-28 0 0,-1 1 3 0 0,0 0 0 0 0,0 1 1 0 0,20-1-1 0 0,-24 2-21 0 0,-1 0 0 0 0,1-1 0 0 0,-1 0 0 0 0,0 0 0 0 0,1 0-1 0 0,-1-1 1 0 0,0 0 0 0 0,0 0 0 0 0,0-1 0 0 0,9-4 0 0 0,-12 5-2 0 0,-1 0 1 0 0,1 0-1 0 0,0 0 1 0 0,-1-1-1 0 0,1 1 0 0 0,-1-1 1 0 0,1 1-1 0 0,-1-1 1 0 0,0 0-1 0 0,0 0 0 0 0,-1 1 1 0 0,1-2-1 0 0,0 1 1 0 0,-1 0-1 0 0,0 0 1 0 0,0 0-1 0 0,0-1 0 0 0,0 1 1 0 0,0 0-1 0 0,-1-1 1 0 0,1-3-1 0 0,-1 3 70 0 0,0-1-1 0 0,0 1 1 0 0,-1 0-1 0 0,0-1 1 0 0,1 1-1 0 0,-1 0 1 0 0,-1-1 0 0 0,1 1-1 0 0,-1 0 1 0 0,1 0-1 0 0,-1 0 1 0 0,0 0-1 0 0,-1 0 1 0 0,1 1 0 0 0,-1-1-1 0 0,1 1 1 0 0,-1-1-1 0 0,0 1 1 0 0,-1 0-1 0 0,1 0 1 0 0,0 1 0 0 0,-1-1-1 0 0,-5-3 1 0 0,2 2 188 0 0,0 1 0 0 0,0 0 0 0 0,-1 0 0 0 0,1 0 0 0 0,-1 1 0 0 0,1 0 0 0 0,-1 0 1 0 0,0 1-1 0 0,0 0 0 0 0,0 0 0 0 0,0 1 0 0 0,-8 1 0 0 0,14-1-205 0 0,0 0-1 0 0,0 1 1 0 0,0-1-1 0 0,0 1 1 0 0,0-1 0 0 0,1 1-1 0 0,-1 0 1 0 0,0 0-1 0 0,1 0 1 0 0,-1 0-1 0 0,0 0 1 0 0,1 0 0 0 0,-1 0-1 0 0,1 0 1 0 0,-1 1-1 0 0,1-1 1 0 0,0 1-1 0 0,0-1 1 0 0,0 1 0 0 0,0-1-1 0 0,0 1 1 0 0,0-1-1 0 0,0 1 1 0 0,0 0 0 0 0,0 0-1 0 0,1 0 1 0 0,-1-1-1 0 0,1 1 1 0 0,0 0-1 0 0,-1 0 1 0 0,1 0 0 0 0,0 3-1 0 0,0 0-24 0 0,0-1 1 0 0,0 0-1 0 0,0 1 0 0 0,1-1 0 0 0,-1 0 0 0 0,1 0 1 0 0,0 1-1 0 0,0-1 0 0 0,1 0 0 0 0,-1 0 1 0 0,1 0-1 0 0,0 0 0 0 0,4 6 0 0 0,3 0-94 0 0,0-1 0 0 0,1 0 0 0 0,0 0 0 0 0,0-1-1 0 0,1 0 1 0 0,0-1 0 0 0,22 11 0 0 0,-9-6-1741 0 0,0-2 1 0 0,51 13 0 0 0,-43-17-4624 0 0,-17-6 1170 0 0</inkml:trace>
</inkml:ink>
</file>

<file path=ppt/ink/ink3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58:52.6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95 116 116 0 0,'0'0'2796'0'0,"-2"-8"-2050"0"0,-1-6 36 0 0,-2 0 0 0 0,-7-19 1 0 0,10 28-501 0 0,-1 1 1 0 0,1-1-1 0 0,-1 1 1 0 0,1 0-1 0 0,-1 0 1 0 0,-4-4-1 0 0,6 6-261 0 0,0 1-1 0 0,-1 0 1 0 0,1 0-1 0 0,0 0 1 0 0,-1 0-1 0 0,1 0 1 0 0,0 1-1 0 0,-1-1 0 0 0,1 0 1 0 0,-1 1-1 0 0,1-1 1 0 0,-1 1-1 0 0,1-1 1 0 0,-1 1-1 0 0,0 0 1 0 0,1-1-1 0 0,-1 1 1 0 0,1 0-1 0 0,-1 0 0 0 0,0 0 1 0 0,1 0-1 0 0,-3 1 1 0 0,3-1-40 0 0,0 1 1 0 0,1-1 0 0 0,-1 0-1 0 0,0 1 1 0 0,0-1-1 0 0,1 1 1 0 0,-1-1 0 0 0,0 1-1 0 0,1-1 1 0 0,-1 1-1 0 0,0-1 1 0 0,1 1 0 0 0,-1 0-1 0 0,1-1 1 0 0,-1 1-1 0 0,1 0 1 0 0,-1-1 0 0 0,1 1-1 0 0,-1 0 1 0 0,1 0-1 0 0,0 0 1 0 0,0-1 0 0 0,-1 1-1 0 0,1 0 1 0 0,0 0-1 0 0,0 0 1 0 0,0 0 0 0 0,0-1-1 0 0,0 1 1 0 0,0 0-1 0 0,0 0 1 0 0,0 0 0 0 0,0 0-1 0 0,0 0 1 0 0,0-1-1 0 0,1 1 1 0 0,0 1 0 0 0,0 3-266 0 0,0-1 0 0 0,0 0 1 0 0,1 0-1 0 0,0 0 0 0 0,0 0 1 0 0,3 4-1 0 0,1 1-320 0 0,1 0-562 0 0,-1 0 0 0 0,6 11 0 0 0,-7-8-44 0 0</inkml:trace>
</inkml:ink>
</file>

<file path=ppt/ink/ink3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58:52.9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73 1 44 0 0,'-45'88'484'0'0,"39"-88"-96"0"0,-1 3-232 0 0,1-3-48 0 0,3 0-108 0 0,0 0 0 0 0,2 0-80 0 0,-1 0 28 0 0,2 2-40 0 0,0 0-864 0 0</inkml:trace>
</inkml:ink>
</file>

<file path=ppt/ink/ink3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58:53.4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76 1 692 0 0,'0'0'6912'0'0,"-13"6"-6811"0"0,-37 18-164 0 0,39-16-183 0 0,11-8 240 0 0,-1 0 0 0 0,1 1 0 0 0,0-1 0 0 0,0 0 0 0 0,0 0 0 0 0,0 0 0 0 0,0 0 0 0 0,0 1 0 0 0,0-1 0 0 0,0 0 0 0 0,0 0 0 0 0,0 0 0 0 0,0 0 0 0 0,0 1 0 0 0,0-1 0 0 0,0 0 0 0 0,0 0 0 0 0,0 0 0 0 0,0 0 0 0 0,0 1 0 0 0,0-1 0 0 0,0 0 0 0 0,0 0 0 0 0,0 0 0 0 0,0 0 0 0 0,0 1 0 0 0,1-1 0 0 0,-1 0 0 0 0,0 0 0 0 0,0 0 0 0 0,0 0 0 0 0,0 1 0 0 0,9 2-373 0 0,-6-1 224 0 0,0-1-1 0 0,0 1 1 0 0,0-1-1 0 0,-1 1 1 0 0,1 0-1 0 0,-1 0 1 0 0,1 0 0 0 0,-1 1-1 0 0,0-1 1 0 0,0 0-1 0 0,0 1 1 0 0,0 0-1 0 0,0-1 1 0 0,0 1-1 0 0,-1 0 1 0 0,1 0-1 0 0,-1 0 1 0 0,0 0-1 0 0,0 0 1 0 0,0 0-1 0 0,0 0 1 0 0,0 0 0 0 0,-1 0-1 0 0,0 1 1 0 0,1-1-1 0 0,-1 0 1 0 0,-1 5-1 0 0,0 12 229 0 0,-5 33 1 0 0,2-33 267 0 0,0 34 0 0 0,5-48-372 0 0,-1 1-1 0 0,1 0 1 0 0,3 8 0 0 0,-1 2-1113 0 0,-1-10-310 0 0</inkml:trace>
</inkml:ink>
</file>

<file path=ppt/ink/ink3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58:53.9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11 167 404 0 0,'0'0'1557'0'0,"-2"-13"-254"0"0,-7-90 1144 0 0,9 100-2367 0 0,0 0-1 0 0,1 0 1 0 0,-1 1-1 0 0,0-1 1 0 0,1 0-1 0 0,0 0 1 0 0,-1 1-1 0 0,1-1 1 0 0,0 1 0 0 0,1-1-1 0 0,-1 1 1 0 0,0-1-1 0 0,1 1 1 0 0,2-4-1 0 0,-3 5-174 0 0,0 0-1 0 0,0 1 1 0 0,0-1-1 0 0,0 0 1 0 0,0 1-1 0 0,0-1 1 0 0,0 1-1 0 0,0-1 1 0 0,0 1-1 0 0,0-1 1 0 0,0 1-1 0 0,0 0 1 0 0,0 0-1 0 0,1-1 0 0 0,-1 1 1 0 0,0 0-1 0 0,0 0 1 0 0,0 0-1 0 0,1 0 1 0 0,-1 0-1 0 0,0 1 1 0 0,0-1-1 0 0,0 0 1 0 0,0 0-1 0 0,0 1 1 0 0,1-1-1 0 0,-1 1 1 0 0,0-1-1 0 0,0 1 1 0 0,0-1-1 0 0,0 1 1 0 0,0 0-1 0 0,0-1 1 0 0,0 1-1 0 0,1 1 1 0 0,5 6-1583 0 0,1 1-110 0 0</inkml:trace>
</inkml:ink>
</file>

<file path=ppt/ink/ink3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58:54.2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109 0 900 0 0,'0'0'4969'0'0,"-78"3"-4725"0"0,66 2-72 0 0,1-1-164 0 0,7 1-8 0 0,1 2-80 0 0,3 3 16 0 0,3-1-28 0 0,6 3-400 0 0,4 3-397 0 0,4 2-127 0 0,0 2-260 0 0,2 2-396 0 0</inkml:trace>
</inkml:ink>
</file>

<file path=ppt/ink/ink3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58:54.5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60 1 96 0 0,'0'0'272'0'0,"-43"93"-360"0"0,34-69 80 0 0,2-7-108 0 0</inkml:trace>
  <inkml:trace contextRef="#ctx0" brushRef="#br0" timeOffset="1">54 427 156 0 0,'0'0'1372'0'0,"-32"74"-436"0"0,23-62-712 0 0,3 0-224 0 0,1 0-452 0 0,4 0-776 0 0</inkml:trace>
  <inkml:trace contextRef="#ctx0" brushRef="#br0" timeOffset="2">21 813 756 0 0,'0'0'2960'0'0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40:32.4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7493 0 0,'0'0'13160'0'0,"13"7"-12473"0"0,-4-3-542 0 0,-3-1-70 0 0,0-1 1 0 0,-1 1 0 0 0,1 0-1 0 0,9 8 1 0 0,-13-9-33 0 0,0 0-1 0 0,0 0 1 0 0,0 1-1 0 0,0-1 1 0 0,0 0 0 0 0,0 1-1 0 0,-1 0 1 0 0,1-1 0 0 0,-1 1-1 0 0,0 0 1 0 0,1 0 0 0 0,-1 0-1 0 0,-1 0 1 0 0,1 0 0 0 0,0 5-1 0 0,9 293 769 0 0,-11-223-1710 0 0,-3-37 274 0 0,1-22-1032 0 0,1 1-4203 0 0</inkml:trace>
</inkml:ink>
</file>

<file path=ppt/ink/ink3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58:54.7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70 1 768 0 0,'0'0'2596'0'0,"-25"88"-2320"0"0,19-73-240 0 0,1 4-36 0 0,2-5-180 0 0,1 0-212 0 0,2 1-300 0 0,0-1-88 0 0,0 1-304 0 0,0 1 536 0 0</inkml:trace>
  <inkml:trace contextRef="#ctx0" brushRef="#br0" timeOffset="0.02">43 429 92 0 0,'0'0'1252'0'0,"-12"82"-1016"0"0,6-56 24 0 0,0-2 900 0 0,0 0-836 0 0,0 2-272 0 0,1-2-44 0 0,4-2-8 0 0,1 2-52 0 0,0-3-172 0 0,1-1-452 0 0,5 1-264 0 0,2-2-312 0 0</inkml:trace>
</inkml:ink>
</file>

<file path=ppt/ink/ink3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58:59.0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0 144 940 0 0,'0'0'5209'0'0,"1"-13"-4839"0"0,0-42-51 0 0,-1 48-99 0 0,1 0 0 0 0,0 0 0 0 0,4-14-1 0 0,-5 19-197 0 0,1 0-1 0 0,0 0 0 0 0,-1 0 0 0 0,1-1 0 0 0,-1 1 0 0 0,0 0 0 0 0,0 0 0 0 0,0-1 0 0 0,0 1 0 0 0,0 0 0 0 0,0 0 0 0 0,-1-1 0 0 0,0-2 0 0 0,1 33-6141 0 0,0-22 4796 0 0</inkml:trace>
</inkml:ink>
</file>

<file path=ppt/ink/ink3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58:59.3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79 73 40 0 0,'-27'-72'992'0'0,"26"74"-928"0"0,-2 1 132 0 0,-2 4 208 0 0,1 3 0 0 0,-2-1 224 0 0,-4 3-316 0 0,4 0-240 0 0,0 2-72 0 0,2-2-12 0 0,1 5-80 0 0,0-2-36 0 0,3 1-332 0 0,0 3-20 0 0,0 1-172 0 0,1 4-172 0 0,4-3 360 0 0</inkml:trace>
</inkml:ink>
</file>

<file path=ppt/ink/ink3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58:59.5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1 344 0 0,'0'0'2310'0'0,"1"14"-1824"0"0,6 72 392 0 0,-5-15-192 0 0,-2-39-1514 0 0,1 0-1 0 0,2 0 1 0 0,7 34 0 0 0,-5-42-71 0 0,-1 2 407 0 0</inkml:trace>
  <inkml:trace contextRef="#ctx0" brushRef="#br0" timeOffset="0.03">32 602 320 0 0,'0'0'2364'0'0,"-12"88"-1988"0"0,9-68-48 0 0,0-4-188 0 0,2 4-48 0 0,-1-6-76 0 0,1 3-4 0 0,-1-3-12 0 0,2 0 0 0 0,-1 1-416 0 0,1-1-380 0 0,0 1-508 0 0,0 1 180 0 0</inkml:trace>
</inkml:ink>
</file>

<file path=ppt/ink/ink3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58:59.9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1 112 0 0,'0'0'4108'0'0,"18"79"-4108"0"0,-18-67 8 0 0,0-3-8 0 0,0 1-168 0 0,0-1-420 0 0,0 3-180 0 0,0 0-120 0 0,3 0-140 0 0,0 3 244 0 0</inkml:trace>
  <inkml:trace contextRef="#ctx0" brushRef="#br0" timeOffset="1">53 350 368 0 0,'0'0'2556'0'0,"-12"77"-1956"0"0,6-63-168 0 0,-1 3-196 0 0,2-5-120 0 0,0 0-116 0 0,2-2-4 0 0,2-1-8 0 0,1 1-132 0 0,0-1-352 0 0,0 3-220 0 0,1-2-304 0 0,2 2-388 0 0</inkml:trace>
  <inkml:trace contextRef="#ctx0" brushRef="#br0" timeOffset="2">68 796 980 0 0,'0'0'4216'0'0,"-12"74"-4812"0"0,11-67 8 0 0,-1 1-272 0 0,2-1-236 0 0,-1-2-456 0 0</inkml:trace>
</inkml:ink>
</file>

<file path=ppt/ink/ink3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59:03.6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0 289 104 0 0,'0'0'9366'0'0,"6"-8"-8858"0"0,18-22 94 0 0,-24 30-573 0 0,1 0-1 0 0,0-1 1 0 0,-1 1-1 0 0,1-1 0 0 0,0 1 1 0 0,-1 0-1 0 0,1-1 1 0 0,0 1-1 0 0,-1 0 0 0 0,1 0 1 0 0,0 0-1 0 0,0 0 1 0 0,-1 0-1 0 0,1-1 0 0 0,0 1 1 0 0,-1 0-1 0 0,1 1 1 0 0,0-1-1 0 0,0 0 0 0 0,-1 0 1 0 0,1 0-1 0 0,0 0 1 0 0,0 0-1 0 0,-1 1 0 0 0,1-1 1 0 0,0 0-1 0 0,-1 1 1 0 0,1-1-1 0 0,0 1 0 0 0,16 14 663 0 0,-14-13-547 0 0,2 4 97 0 0,0 0 0 0 0,0 0 0 0 0,0 0 0 0 0,-1 1 0 0 0,0 0 0 0 0,6 13 0 0 0,12 46 566 0 0,-13-35-638 0 0,-11-46 87 0 0,0-26-1 0 0,2 38-237 0 0,0-43-162 0 0,4-51 0 0 0,-1 75 157 0 0,1 0 1 0 0,0 0-1 0 0,1 1 1 0 0,13-32-1 0 0,-15 48 10 0 0,-1 0-1 0 0,1-1 1 0 0,0 1 0 0 0,0 0-1 0 0,1 1 1 0 0,0-1-1 0 0,-1 0 1 0 0,2 1 0 0 0,-1 0-1 0 0,0 0 1 0 0,1 0 0 0 0,0 1-1 0 0,0-1 1 0 0,0 1 0 0 0,0 0-1 0 0,8-2 1 0 0,-10 3-7 0 0,1 1-1 0 0,0 0 1 0 0,0 0 0 0 0,0 0 0 0 0,-1 1-1 0 0,1-1 1 0 0,0 1 0 0 0,0 0 0 0 0,0 0-1 0 0,0 0 1 0 0,0 1 0 0 0,0-1-1 0 0,-1 1 1 0 0,1 0 0 0 0,0 0 0 0 0,0 1-1 0 0,-1-1 1 0 0,1 1 0 0 0,-1-1 0 0 0,1 1-1 0 0,-1 0 1 0 0,0 1 0 0 0,1-1 0 0 0,-1 0-1 0 0,4 5 1 0 0,-2-1 15 0 0,1 1 1 0 0,-1 0-1 0 0,0-1 0 0 0,-1 2 1 0 0,1-1-1 0 0,4 11 0 0 0,14 49 117 0 0,-16-45-98 0 0,12 28-1 0 0,-19-50-45 0 0,0 0-1 0 0,0 0 1 0 0,0 0-1 0 0,0 0 1 0 0,0 1-1 0 0,0-1 1 0 0,0 0-1 0 0,1 0 1 0 0,-1 0-1 0 0,0 0 1 0 0,0 1-1 0 0,0-1 1 0 0,0 0-1 0 0,1 0 1 0 0,-1 0-1 0 0,0 0 1 0 0,0 0-1 0 0,0 0 1 0 0,0 0-1 0 0,1 0 1 0 0,-1 0-1 0 0,0 1 1 0 0,0-1-1 0 0,0 0 1 0 0,1 0-1 0 0,-1 0 1 0 0,0 0-1 0 0,0 0 1 0 0,0 0-1 0 0,1 0 1 0 0,-1 0-1 0 0,0 0 1 0 0,0 0-1 0 0,0-1 1 0 0,1 1-1 0 0,-1 0 1 0 0,0 0-1 0 0,0 0 1 0 0,0 0-1 0 0,1 0 1 0 0,-1 0-1 0 0,0 0 1 0 0,0 0-1 0 0,0-1 1 0 0,0 1-1 0 0,1 0 1 0 0,-1 0-1 0 0,0 0 1 0 0,0 0-1 0 0,0 0 1 0 0,0-1-1 0 0,0 1 1 0 0,0 0-1 0 0,0 0 1 0 0,1 0-1 0 0,-1-1 1 0 0,0 1-1 0 0,0 0 1 0 0,6-12 155 0 0,56-151 107 0 0,-62 163-257 0 0,0-1-1 0 0,0 1 1 0 0,0 0 0 0 0,0 0 0 0 0,0 0 0 0 0,0-1 0 0 0,0 1 0 0 0,0 0 0 0 0,0 0 0 0 0,0-1 0 0 0,0 1 0 0 0,0 0 0 0 0,1 0 0 0 0,-1 0 0 0 0,0-1 0 0 0,0 1 0 0 0,0 0 0 0 0,0 0 0 0 0,0 0-1 0 0,1 0 1 0 0,-1-1 0 0 0,0 1 0 0 0,0 0 0 0 0,0 0 0 0 0,1 0 0 0 0,-1 0 0 0 0,0 0 0 0 0,0 0 0 0 0,0 0 0 0 0,1 0 0 0 0,-1 0 0 0 0,0-1 0 0 0,0 1 0 0 0,0 0 0 0 0,1 0 0 0 0,-1 0 0 0 0,0 0-1 0 0,1 0 1 0 0,6 8 71 0 0,6 19-148 0 0,-11-23 106 0 0,40 80-812 0 0,-36-73-411 0 0,1-1 0 0 0,0 0 0 0 0,0 0 1 0 0,1-1-1 0 0,15 14 0 0 0,-13-16-2686 0 0,2-4-351 0 0</inkml:trace>
</inkml:ink>
</file>

<file path=ppt/ink/ink3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59:04.0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146 231 5777 0 0,'0'0'4709'0'0,"4"-14"-4406"0"0,13-44-154 0 0,-16 54-145 0 0,0 1 1 0 0,1 0-1 0 0,-1 0 1 0 0,0-1-1 0 0,1 1 0 0 0,0 0 1 0 0,0 1-1 0 0,0-1 1 0 0,0 0-1 0 0,4-4 1 0 0,5-6 16 0 0,-8 8 6 0 0,0 1 1 0 0,-1-1-1 0 0,0 0 1 0 0,0 0-1 0 0,0-1 1 0 0,0 1-1 0 0,-1 0 1 0 0,1-1-1 0 0,-2 1 1 0 0,2-9-1 0 0,-2 12 11 0 0,0 0 0 0 0,-1 0-1 0 0,1 0 1 0 0,0 1 0 0 0,0-1 0 0 0,-1 0 0 0 0,1 1 0 0 0,-1-1-1 0 0,0 0 1 0 0,0 1 0 0 0,1-1 0 0 0,-1 0 0 0 0,0 1-1 0 0,0 0 1 0 0,0-1 0 0 0,-1 1 0 0 0,1-1 0 0 0,0 1-1 0 0,0 0 1 0 0,-1 0 0 0 0,1 0 0 0 0,-1 0 0 0 0,1 0 0 0 0,-1 0-1 0 0,1 0 1 0 0,-1 0 0 0 0,0 1 0 0 0,1-1 0 0 0,-1 0-1 0 0,0 1 1 0 0,1 0 0 0 0,-1-1 0 0 0,0 1 0 0 0,0 0 0 0 0,0 0-1 0 0,-1 0 1 0 0,-4 0 54 0 0,1 0 0 0 0,0 1 0 0 0,-1 0 0 0 0,1 0 0 0 0,0 0 0 0 0,0 1 0 0 0,0 0 0 0 0,0 0 0 0 0,0 1 0 0 0,0 0 0 0 0,1 0 0 0 0,-1 0 0 0 0,1 0 0 0 0,0 1 0 0 0,-8 7 0 0 0,5-5 3 0 0,1 1 0 0 0,0 1 1 0 0,0-1-1 0 0,1 1 0 0 0,0 0 0 0 0,1 1 1 0 0,-1 0-1 0 0,2-1 0 0 0,-6 14 0 0 0,8-18-88 0 0,1 1-1 0 0,-1 0 0 0 0,1-1 1 0 0,0 1-1 0 0,1 0 0 0 0,-1 0 1 0 0,1 0-1 0 0,0-1 0 0 0,0 1 1 0 0,1 0-1 0 0,-1 0 0 0 0,1 0 1 0 0,0-1-1 0 0,0 1 0 0 0,1 0 1 0 0,-1-1-1 0 0,1 1 0 0 0,0-1 0 0 0,0 1 1 0 0,1-1-1 0 0,2 4 0 0 0,-1-3-160 0 0,0-1-1 0 0,0 1 1 0 0,0-1 0 0 0,1 0-1 0 0,-1-1 1 0 0,1 1-1 0 0,0-1 1 0 0,0 0-1 0 0,0 0 1 0 0,1 0-1 0 0,-1-1 1 0 0,1 0-1 0 0,-1 0 1 0 0,1 0-1 0 0,0-1 1 0 0,0 0-1 0 0,6 1 1 0 0,-2-1-280 0 0,0-1 0 0 0,0 0 0 0 0,0-1 1 0 0,1 0-1 0 0,-1 0 0 0 0,-1-1 0 0 0,1 0 0 0 0,0-1 0 0 0,0 0 1 0 0,-1-1-1 0 0,17-8 0 0 0,-9 1-732 0 0,0 0 1 0 0,0-1-1 0 0,-1 0 0 0 0,28-29 0 0 0,-20 16-127 0 0</inkml:trace>
</inkml:ink>
</file>

<file path=ppt/ink/ink3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59:04.3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108 331 464 0 0,'0'0'3284'0'0,"0"-14"-1747"0"0,0-47-165 0 0,0 59-1224 0 0,0 0 1 0 0,0 1 0 0 0,0-1-1 0 0,0 0 1 0 0,-1 0 0 0 0,1 1 0 0 0,0-1-1 0 0,-1 0 1 0 0,0 1 0 0 0,1-1-1 0 0,-1 1 1 0 0,0-1 0 0 0,0 0 0 0 0,-1-1-1 0 0,1 2-52 0 0,0 1-1 0 0,1-1 1 0 0,-1 1-1 0 0,0-1 1 0 0,0 1 0 0 0,0-1-1 0 0,1 1 1 0 0,-1-1-1 0 0,0 1 1 0 0,0 0-1 0 0,0-1 1 0 0,0 1-1 0 0,0 0 1 0 0,0 0-1 0 0,0 0 1 0 0,0 0-1 0 0,0 0 1 0 0,-1 0-1 0 0,-1 0 31 0 0,1 1 0 0 0,0-1 0 0 0,-1 1 0 0 0,1 0 0 0 0,0-1 0 0 0,-1 1-1 0 0,1 0 1 0 0,0 1 0 0 0,0-1 0 0 0,0 0 0 0 0,0 1 0 0 0,0-1 0 0 0,-2 3-1 0 0,-2 4-26 0 0,0 0 0 0 0,1 1 0 0 0,0 0 0 0 0,1 0-1 0 0,0 0 1 0 0,0 0 0 0 0,1 1 0 0 0,0-1 0 0 0,0 1-1 0 0,1 0 1 0 0,1 0 0 0 0,0 0 0 0 0,0 0-1 0 0,1 0 1 0 0,0 0 0 0 0,1 0 0 0 0,0 0 0 0 0,2 10-1 0 0,-2-17-93 0 0,0 0 0 0 0,0-1 1 0 0,0 1-1 0 0,0-1 0 0 0,0 1 0 0 0,1-1 0 0 0,-1 1 0 0 0,1-1 0 0 0,0 0 0 0 0,-1 0 0 0 0,1 0 0 0 0,0 0 0 0 0,0 0 0 0 0,0 0 0 0 0,1 0 1 0 0,-1-1-1 0 0,3 2 0 0 0,-3-2 2 0 0,-1 0 0 0 0,1-1 0 0 0,0 1 0 0 0,-1-1 0 0 0,1 1 0 0 0,0-1 0 0 0,0 1 0 0 0,0-1 0 0 0,0 0 0 0 0,-1 0 0 0 0,1 0 0 0 0,0 0 0 0 0,0-1 0 0 0,0 1 0 0 0,-1 0 0 0 0,1-1 0 0 0,0 1 0 0 0,0-1 0 0 0,-1 1 0 0 0,1-1 0 0 0,0 0 0 0 0,-1 0 0 0 0,1 0 0 0 0,-1 0 0 0 0,1 0 0 0 0,-1 0 0 0 0,2-2 0 0 0,3-3-15 0 0,0-1 1 0 0,-1 1-1 0 0,0-1 1 0 0,0 0 0 0 0,-1 0-1 0 0,0-1 1 0 0,5-11-1 0 0,0-6-37 0 0,8-28-1 0 0,-6 1 138 0 0,8-94 0 0 0,-9 50 1009 0 0,-5 75 106 0 0,-3 19-680 0 0,-1 14-564 0 0,-2 77 236 0 0,3 108-510 0 0,0-166-546 0 0,10 48 0 0 0,-9-65-427 0 0,1-1 0 0 0,0 1 1 0 0,1-1-1 0 0,0 0 0 0 0,13 22 0 0 0,-8-23-2682 0 0,2-4 1 0 0</inkml:trace>
</inkml:ink>
</file>

<file path=ppt/ink/ink3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59:05.4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62 259 1616 0 0,'0'0'10418'0'0,"0"10"-9573"0"0,0 4-632 0 0,-1 60 1029 0 0,0-61-1052 0 0,0 1 1 0 0,-2-1-1 0 0,1 0 0 0 0,-5 13 0 0 0,3-15-99 0 0,0 1 1 0 0,-12 19-1 0 0,16-31-81 0 0,0 0-1 0 0,0 0 0 0 0,0 0 1 0 0,0 1-1 0 0,0-1 0 0 0,-1 0 0 0 0,1 0 1 0 0,0 0-1 0 0,0 0 0 0 0,0 0 1 0 0,0 0-1 0 0,0 0 0 0 0,0 0 0 0 0,0 0 1 0 0,0 0-1 0 0,0 0 0 0 0,-1 0 0 0 0,1 0 1 0 0,0 0-1 0 0,0 0 0 0 0,0 0 1 0 0,0 0-1 0 0,0 0 0 0 0,0 0 0 0 0,0 0 1 0 0,-1 0-1 0 0,1 0 0 0 0,0 0 1 0 0,0 0-1 0 0,0 0 0 0 0,0 0 0 0 0,0 0 1 0 0,0 0-1 0 0,0 0 0 0 0,-1 0 1 0 0,1 0-1 0 0,0 0 0 0 0,0 0 0 0 0,0 0 1 0 0,0 0-1 0 0,0 0 0 0 0,0 0 0 0 0,0 0 1 0 0,0-1-1 0 0,0 1 0 0 0,0 0 1 0 0,0 0-1 0 0,-1 0 0 0 0,1 0 0 0 0,0 0 1 0 0,0 0-1 0 0,0 0 0 0 0,0 0 1 0 0,0 0-1 0 0,0-1 0 0 0,-3-5 169 0 0,-1-7-205 0 0,1-1 0 0 0,1 1 0 0 0,-1 0 0 0 0,2-1 0 0 0,0 1 0 0 0,1-1-1 0 0,0 1 1 0 0,3-21 0 0 0,3-1-87 0 0,21-68 0 0 0,-24 91 94 0 0,7-19-11 0 0,14-34-1 0 0,-20 57 41 0 0,0 1-1 0 0,0-1 1 0 0,0 1 0 0 0,1 0-1 0 0,0 0 1 0 0,0 0 0 0 0,1 1-1 0 0,0-1 1 0 0,10-8 0 0 0,-12 13 12 0 0,-1 0 0 0 0,1 0 0 0 0,0 0 0 0 0,-1 0 0 0 0,1 1 0 0 0,0 0 0 0 0,0-1 1 0 0,0 1-1 0 0,0 1 0 0 0,0-1 0 0 0,0 0 0 0 0,0 1 0 0 0,0 0 0 0 0,1 0 0 0 0,-1 0 0 0 0,0 1 0 0 0,0-1 1 0 0,0 1-1 0 0,0 0 0 0 0,0 0 0 0 0,0 1 0 0 0,0-1 0 0 0,-1 1 0 0 0,1 0 0 0 0,0 0 0 0 0,-1 0 0 0 0,4 2 1 0 0,1 2 1 0 0,-1-1 1 0 0,0 1 0 0 0,0 1 0 0 0,0-1-1 0 0,-1 1 1 0 0,0 0 0 0 0,0 1 0 0 0,-1 0-1 0 0,0-1 1 0 0,8 17 0 0 0,-9-12-65 0 0,1 1-1 0 0,-2-1 1 0 0,0 1 0 0 0,0 0 0 0 0,-1 0 0 0 0,-1 0-1 0 0,0 0 1 0 0,0 1 0 0 0,-2-1 0 0 0,-3 25-1 0 0,4-36-12 0 0,0 0 18 0 0,0-1 0 0 0,-1 1 1 0 0,1-1-1 0 0,0 1 1 0 0,-1-1-1 0 0,1 1 0 0 0,-1-1 1 0 0,1 1-1 0 0,-1-1 0 0 0,0 1 1 0 0,0-1-1 0 0,0 0 1 0 0,-1 2-1 0 0,2-3 36 0 0,0 0-1 0 0,0 0 1 0 0,-1 0-1 0 0,1 0 1 0 0,0 0 0 0 0,0 0-1 0 0,0 0 1 0 0,-1 0-1 0 0,1 0 1 0 0,0 0-1 0 0,0 0 1 0 0,0-1 0 0 0,0 1-1 0 0,-1 0 1 0 0,1 0-1 0 0,0 0 1 0 0,0 0-1 0 0,0 0 1 0 0,0 0 0 0 0,0-1-1 0 0,0 1 1 0 0,-1 0-1 0 0,1 0 1 0 0,0 0-1 0 0,0 0 1 0 0,0-1-1 0 0,0 1 1 0 0,0 0 0 0 0,0 0-1 0 0,0 0 1 0 0,0-1-1 0 0,0 1 1 0 0,0 0-1 0 0,0 0 1 0 0,0 0 0 0 0,0-1-1 0 0,0 1 1 0 0,0 0-1 0 0,0 0 1 0 0,0 0-1 0 0,0-1 1 0 0,0-11-11 0 0,0 11 2 0 0,1-29 7 0 0,1 1 0 0 0,2-1 0 0 0,1 1 0 0 0,1 0 0 0 0,16-45 0 0 0,-21 73 35 0 0,-1-1 1 0 0,1 1-1 0 0,-1 0 0 0 0,1 0 0 0 0,-1 0 0 0 0,1 0 1 0 0,0 0-1 0 0,-1 0 0 0 0,1 0 0 0 0,0 0 1 0 0,1-2-1 0 0,-2 3-22 0 0,1 0 0 0 0,-1 0 1 0 0,0 0-1 0 0,1-1 1 0 0,-1 1-1 0 0,0 0 0 0 0,1 0 1 0 0,-1 0-1 0 0,0 0 0 0 0,1 0 1 0 0,-1 0-1 0 0,1 0 1 0 0,-1 0-1 0 0,0 0 0 0 0,1 0 1 0 0,-1 0-1 0 0,0 0 0 0 0,1 0 1 0 0,-1 0-1 0 0,0 0 0 0 0,1 0 1 0 0,-1 0-1 0 0,1 0 1 0 0,-1 1-1 0 0,1-1 0 0 0,1 2 12 0 0,0 0 0 0 0,0 0 0 0 0,0 0 0 0 0,0 0 0 0 0,-1 0 0 0 0,1 0-1 0 0,0 0 1 0 0,1 3 0 0 0,3 7-67 0 0,0 1 0 0 0,-1-1-1 0 0,0 1 1 0 0,5 19 0 0 0,-8-22-387 0 0,0 0 1 0 0,1 0 0 0 0,1 0 0 0 0,0-1-1 0 0,0 0 1 0 0,1 1 0 0 0,0-2-1 0 0,0 1 1 0 0,8 8 0 0 0,-10-14-130 0 0,0 0 0 0 0,1 0-1 0 0,-1 0 1 0 0,1-1 0 0 0,0 1 0 0 0,0-1 0 0 0,0 0 0 0 0,0 0 0 0 0,0 0 0 0 0,0-1 0 0 0,0 0 0 0 0,0 0 0 0 0,1 0-1 0 0,-1 0 1 0 0,5 0 0 0 0,13 0-2166 0 0</inkml:trace>
</inkml:ink>
</file>

<file path=ppt/ink/ink3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59:05.7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180 235 872 0 0,'0'0'8568'0'0,"11"-12"-8370"0"0,33-40-54 0 0,-12 19 339 0 0,-25 27-281 0 0,0-1 0 0 0,-1 1 0 0 0,0-2 1 0 0,7-9-1 0 0,-12 14-136 0 0,0 1 0 0 0,1-1 0 0 0,-1 1 0 0 0,-1-1 0 0 0,1 1 1 0 0,0-1-1 0 0,-1 0 0 0 0,1 1 0 0 0,-1-1 0 0 0,0 0 0 0 0,0 0 1 0 0,0 1-1 0 0,0-1 0 0 0,0 0 0 0 0,-1 1 0 0 0,1-1 0 0 0,-3-5 0 0 0,2 6-13 0 0,0-1-1 0 0,0 1 0 0 0,0 0 1 0 0,-1 0-1 0 0,1 0 0 0 0,-1 0 0 0 0,0 0 1 0 0,1 0-1 0 0,-1 0 0 0 0,0 1 0 0 0,0-1 1 0 0,0 0-1 0 0,0 1 0 0 0,-1 0 0 0 0,1-1 1 0 0,0 1-1 0 0,0 0 0 0 0,-1 0 1 0 0,1 1-1 0 0,-1-1 0 0 0,1 0 0 0 0,-4 0 1 0 0,-4-1 117 0 0,0 1 0 0 0,-1 0 1 0 0,1 0-1 0 0,-12 2 1 0 0,12-1-90 0 0,1 2 1 0 0,0-1 0 0 0,-1 1-1 0 0,1 0 1 0 0,0 1 0 0 0,1 0-1 0 0,-1 1 1 0 0,0-1 0 0 0,1 2-1 0 0,0-1 1 0 0,0 1 0 0 0,0 0 0 0 0,0 1-1 0 0,-7 7 1 0 0,9-7-58 0 0,0 0 1 0 0,1 0-1 0 0,0 0 1 0 0,0 1 0 0 0,0 0-1 0 0,1 0 1 0 0,0 0-1 0 0,0 1 1 0 0,1-1-1 0 0,0 1 1 0 0,0 0-1 0 0,0 0 1 0 0,1 0-1 0 0,1 0 1 0 0,-1 0-1 0 0,1 10 1 0 0,1-11-81 0 0,0 0 1 0 0,1 0-1 0 0,-1 0 1 0 0,2 0-1 0 0,-1 0 1 0 0,1 0-1 0 0,0 0 1 0 0,0-1-1 0 0,1 1 0 0 0,0-1 1 0 0,0 1-1 0 0,0-1 1 0 0,1 0-1 0 0,8 10 1 0 0,-6-10-152 0 0,0 0 1 0 0,0 0 0 0 0,1 0-1 0 0,-1-1 1 0 0,1 0-1 0 0,0 0 1 0 0,1-1 0 0 0,-1 0-1 0 0,1 0 1 0 0,0-1-1 0 0,0 0 1 0 0,9 2-1 0 0,-3-2-372 0 0,0 0 0 0 0,0-1 0 0 0,0 0-1 0 0,0-2 1 0 0,0 1 0 0 0,0-2-1 0 0,0 0 1 0 0,0 0 0 0 0,0-1 0 0 0,0-1-1 0 0,-1-1 1 0 0,1 0 0 0 0,-1 0-1 0 0,16-9 1 0 0,9-5-1446 0 0,0-1 205 0 0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40:32.9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37 1 11033 0 0,'0'0'10565'0'0,"-6"15"-9992"0"0,-18 51-173 0 0,22-60-376 0 0,0 1 0 0 0,1-1 0 0 0,0 1 0 0 0,1-1 0 0 0,-1 1 0 0 0,1 0 0 0 0,0-1 0 0 0,1 1 0 0 0,0-1 0 0 0,0 1 0 0 0,0-1 0 0 0,1 1 0 0 0,0-1 0 0 0,0 0 0 0 0,0 0 0 0 0,1 0 0 0 0,0 0 0 0 0,4 6 0 0 0,0-2-21 0 0,0-1-1 0 0,0 0 0 0 0,1 0 0 0 0,0-1 0 0 0,1 0 0 0 0,0-1 0 0 0,0 1 1 0 0,15 7-1 0 0,-15-10-7 0 0,0 0 1 0 0,0-1-1 0 0,1 0 1 0 0,-1-1-1 0 0,1 0 1 0 0,0 0 0 0 0,0-1-1 0 0,0-1 1 0 0,12 1-1 0 0,-18-2 8 0 0,-1 0 0 0 0,1 0 0 0 0,0 0 0 0 0,0-1 0 0 0,0 1 0 0 0,-1-1 0 0 0,1 0 0 0 0,0 0 0 0 0,-1-1 0 0 0,1 1 0 0 0,5-4 0 0 0,-7 3 4 0 0,1 0 0 0 0,-1 0 0 0 0,0 0 0 0 0,0 0 0 0 0,-1 0 0 0 0,1 0-1 0 0,0 0 1 0 0,-1-1 0 0 0,1 1 0 0 0,-1 0 0 0 0,0-1 0 0 0,0 1 0 0 0,0-1-1 0 0,0 0 1 0 0,0 1 0 0 0,-1-1 0 0 0,1 0 0 0 0,-1-3 0 0 0,1-1-9 0 0,-1 1 1 0 0,-1-1-1 0 0,1 0 0 0 0,-1 0 1 0 0,0 0-1 0 0,-1 0 1 0 0,1 1-1 0 0,-2-1 0 0 0,1 1 1 0 0,-1-1-1 0 0,0 1 1 0 0,0 0-1 0 0,0 0 0 0 0,-8-11 1 0 0,-7-5-291 0 0,0 1 0 0 0,-26-24 1 0 0,38 39 156 0 0,1 1-57 0 0,-17-14-1605 0 0,19 16-483 0 0</inkml:trace>
</inkml:ink>
</file>

<file path=ppt/ink/ink3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59:06.2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220 215 256 0 0,'0'0'905'0'0,"6"-12"-60"0"0,20-42 261 0 0,-24 50-903 0 0,-1-1 0 0 0,1 1-1 0 0,-1-1 1 0 0,1 0 0 0 0,-1 0 0 0 0,-1 1-1 0 0,1-1 1 0 0,-1 0 0 0 0,1 0-1 0 0,-1 0 1 0 0,-1 0 0 0 0,1 0-1 0 0,-1 1 1 0 0,0-1 0 0 0,0 0 0 0 0,0 0-1 0 0,-1 1 1 0 0,1-1 0 0 0,-4-5-1 0 0,3 6-15 0 0,-1 1 0 0 0,0-1-1 0 0,1 1 1 0 0,-1 0-1 0 0,0 0 1 0 0,-1 0 0 0 0,1 0-1 0 0,0 1 1 0 0,-1-1-1 0 0,0 1 1 0 0,1 0 0 0 0,-1 0-1 0 0,0 0 1 0 0,0 0-1 0 0,0 1 1 0 0,0 0 0 0 0,0 0-1 0 0,-1 0 1 0 0,-5-1-1 0 0,4 1-50 0 0,0 1-1 0 0,0-1 0 0 0,0 1 1 0 0,0 1-1 0 0,0-1 0 0 0,0 1 1 0 0,0 0-1 0 0,0 0 0 0 0,0 1 1 0 0,0-1-1 0 0,0 1 0 0 0,1 1 0 0 0,-1-1 1 0 0,1 1-1 0 0,-1 0 0 0 0,1 0 1 0 0,0 1-1 0 0,0-1 0 0 0,1 1 1 0 0,-1 0-1 0 0,1 0 0 0 0,0 1 1 0 0,-7 8-1 0 0,6-5-108 0 0,0-1 0 0 0,1 1 0 0 0,0 0 0 0 0,1 1 0 0 0,-1-1 0 0 0,1 0 0 0 0,1 1 0 0 0,0 0 0 0 0,0 0 0 0 0,1 0 0 0 0,0 0 0 0 0,0 13 0 0 0,1-17-63 0 0,1 0-1 0 0,-1-1 0 0 0,1 1 0 0 0,0-1 0 0 0,0 1 0 0 0,1-1 0 0 0,-1 1 0 0 0,1-1 0 0 0,0 0 0 0 0,0 1 0 0 0,3 4 0 0 0,-2-7-34 0 0,-1 1 0 0 0,0 0 0 0 0,1-1 0 0 0,0 1 0 0 0,-1-1 0 0 0,1 0 0 0 0,0 0 0 0 0,0 0 0 0 0,0 0 0 0 0,0 0 0 0 0,1-1 0 0 0,-1 0 0 0 0,0 1 0 0 0,1-1 0 0 0,-1 0 0 0 0,5 0 0 0 0,-1 0-31 0 0,-1 0 0 0 0,1-1 0 0 0,-1 0 0 0 0,1 0 0 0 0,0-1 0 0 0,-1 0-1 0 0,1 0 1 0 0,-1 0 0 0 0,1-1 0 0 0,-1 0 0 0 0,0 0 0 0 0,0 0 0 0 0,0-1 0 0 0,0 0 0 0 0,0 0 0 0 0,-1-1-1 0 0,9-6 1 0 0,5-6 111 0 0,-1-1 0 0 0,0-1 0 0 0,20-27 0 0 0,11-11 1714 0 0,-48 55-1624 0 0,-1 0 0 0 0,1 0-1 0 0,0 0 1 0 0,0 0-1 0 0,0 0 1 0 0,1 0 0 0 0,-1 0-1 0 0,0 1 1 0 0,0-1-1 0 0,0 0 1 0 0,1 1 0 0 0,-1-1-1 0 0,0 1 1 0 0,1-1-1 0 0,-1 1 1 0 0,0 0 0 0 0,1-1-1 0 0,-1 1 1 0 0,0 0-1 0 0,2 0 1 0 0,-1 1-50 0 0,-1-1 0 0 0,0 0 1 0 0,0 1-1 0 0,0 0 0 0 0,0-1 0 0 0,1 1 0 0 0,-1 0 1 0 0,0-1-1 0 0,0 1 0 0 0,0 0 0 0 0,-1 0 0 0 0,1 0 1 0 0,0 0-1 0 0,0 0 0 0 0,0 0 0 0 0,-1 0 0 0 0,2 2 1 0 0,2 5-3 0 0,-1 1 0 0 0,1-1 0 0 0,-2 1 0 0 0,4 15 0 0 0,-5-19-7 0 0,3 18-48 0 0,-3-16-57 0 0,0 0-1 0 0,0-1 1 0 0,1 0 0 0 0,-1 1-1 0 0,2-1 1 0 0,4 11 0 0 0,-7-16 38 0 0,1-1-1 0 0,-1 1 1 0 0,1-1 0 0 0,-1 1 0 0 0,1-1-1 0 0,-1 1 1 0 0,1-1 0 0 0,-1 0 0 0 0,1 1 0 0 0,0-1-1 0 0,-1 1 1 0 0,1-1 0 0 0,-1 0 0 0 0,1 0-1 0 0,0 1 1 0 0,-1-1 0 0 0,1 0 0 0 0,0 0 0 0 0,-1 0-1 0 0,1 0 1 0 0,0 0 0 0 0,0 0 0 0 0,-1 0 0 0 0,1 0-1 0 0,0 0 1 0 0,-1 0 0 0 0,1 0 0 0 0,0-1-1 0 0,-1 1 1 0 0,1 0 0 0 0,0 0 0 0 0,-1-1 0 0 0,1 1-1 0 0,-1 0 1 0 0,1-1 0 0 0,0 1 0 0 0,-1 0 0 0 0,1-1-1 0 0,-1 1 1 0 0,1-1 0 0 0,0 0 0 0 0,4-4-13 0 0,1 0 1 0 0,-1 0 0 0 0,5-7 0 0 0,-5 5-109 0 0,33-38-3 0 0,-25 27 383 0 0,1 2 0 0 0,24-24-1 0 0,-36 39-171 0 0,-1 0 0 0 0,1 0 0 0 0,0 0 0 0 0,0 0 0 0 0,0 0 0 0 0,0 0 0 0 0,0 0 0 0 0,0 0 0 0 0,0 1 0 0 0,0-1 0 0 0,0 1-1 0 0,0 0 1 0 0,0-1 0 0 0,0 1 0 0 0,0 0 0 0 0,0 0 0 0 0,0 0 0 0 0,0 1 0 0 0,0-1 0 0 0,0 0 0 0 0,0 1 0 0 0,0-1 0 0 0,0 1 0 0 0,0 0 0 0 0,0 0-1 0 0,0 0 1 0 0,0 0 0 0 0,0 0 0 0 0,-1 0 0 0 0,1 0 0 0 0,2 3 0 0 0,4 3-52 0 0,-1-1 1 0 0,0 1-1 0 0,0 1 1 0 0,0 0-1 0 0,6 11 1 0 0,-7-11-297 0 0,-1 2 0 0 0,-1-1 0 0 0,1 1 1 0 0,-2-1-1 0 0,1 1 0 0 0,-1 0 1 0 0,3 17-1 0 0,-4-11-2925 0 0,1 33 0 0 0,-3-33-939 0 0</inkml:trace>
</inkml:ink>
</file>

<file path=ppt/ink/ink3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59:06.6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1 628 9081 0 0,'0'0'5834'0'0,"16"-13"-5214"0"0,-7 5-552 0 0,13-10 52 0 0,0 1 0 0 0,2 1 1 0 0,-1 1-1 0 0,28-13 0 0 0,272-98 862 0 0,12 21-112 0 0,-266 85-693 0 0,774-198-645 0 0,-764 199 93 0 0,-50 12 57 0 0,-14 3-209 0 0,0 0 0 0 0,1 1-1 0 0,-1 0 1 0 0,1 1 0 0 0,22 1 0 0 0,-37 1 443 0 0,-1 0 1 0 0,0 0-1 0 0,1 0 0 0 0,-1 0 1 0 0,1 0-1 0 0,-1 0 1 0 0,1 0-1 0 0,-1 0 1 0 0,0 0-1 0 0,1 0 1 0 0,-1 1-1 0 0,1-1 1 0 0,-1 0-1 0 0,0 0 1 0 0,1 0-1 0 0,-1 1 0 0 0,0-1 1 0 0,1 0-1 0 0,-1 0 1 0 0,0 1-1 0 0,1-1 1 0 0,-1 0-1 0 0,0 0 1 0 0,0 1-1 0 0,1-1 1 0 0,-1 1-1 0 0,0-1 1 0 0,0 0-1 0 0,0 1 0 0 0,1-1 1 0 0,-1 1-1 0 0,0 0-64 0 0,0 0 0 0 0,0 0 0 0 0,0 0-1 0 0,-1 0 1 0 0,1 0 0 0 0,0 0 0 0 0,-1 0-1 0 0,1 0 1 0 0,0 0 0 0 0,-1 0 0 0 0,1-1-1 0 0,-2 3 1 0 0,-1 1-337 0 0,-1 0 0 0 0,1 1 0 0 0,-1-2 0 0 0,-5 6 0 0 0,-20 11-1732 0 0,1-3-397 0 0</inkml:trace>
</inkml:ink>
</file>

<file path=ppt/ink/ink3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59:07.1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1 199 7901 0 0,'0'0'5056'0'0,"9"-11"-5153"0"0,-2 3 85 0 0,-2 2-4 0 0,-1 0 1 0 0,1 0-1 0 0,1 1 1 0 0,-1 0-1 0 0,1 0 1 0 0,0 0-1 0 0,0 0 1 0 0,1 1-1 0 0,-1 0 1 0 0,1 1-1 0 0,12-5 1 0 0,150-39-1686 0 0,24-8-4974 0 0,-154 39 3649 0 0</inkml:trace>
</inkml:ink>
</file>

<file path=ppt/ink/ink3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59:08.6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258 277 992 0 0,'0'0'578'0'0,"5"14"-342"0"0,15 40-12 0 0,-19-52-178 0 0,0 1 0 0 0,0 0 0 0 0,-1-1-1 0 0,1 1 1 0 0,0 0 0 0 0,-1 0 0 0 0,0-1 0 0 0,1 1-1 0 0,-1 0 1 0 0,0 0 0 0 0,-1 0 0 0 0,1-1 0 0 0,0 1-1 0 0,-2 4 1 0 0,2-6-20 0 0,-1-1-1 0 0,1 1 0 0 0,-1 0 1 0 0,0 0-1 0 0,1 0 0 0 0,-1 0 1 0 0,0-1-1 0 0,0 1 0 0 0,1 0 0 0 0,-1 0 1 0 0,0-1-1 0 0,0 1 0 0 0,0-1 1 0 0,0 1-1 0 0,0-1 0 0 0,0 1 1 0 0,0-1-1 0 0,0 0 0 0 0,0 1 1 0 0,0-1-1 0 0,0 0 0 0 0,0 0 1 0 0,0 0-1 0 0,-1 0 0 0 0,-4 0-155 0 0,0-1 0 0 0,1 1 0 0 0,-1-1 0 0 0,1-1 0 0 0,-1 1-1 0 0,1-1 1 0 0,-1 0 0 0 0,1 0 0 0 0,-8-5 0 0 0,-50-36-1204 0 0,-4-3 4232 0 0,23 23-1107 0 0,44 23-1745 0 0,0 0 1 0 0,0 0-1 0 0,0 0 1 0 0,0 0-1 0 0,0 0 1 0 0,0 0-1 0 0,-1 0 1 0 0,1 0-1 0 0,0 0 1 0 0,0 0-1 0 0,0 0 0 0 0,0 0 1 0 0,0 0-1 0 0,0 0 1 0 0,0 0-1 0 0,0 1 1 0 0,-1-1-1 0 0,1 0 1 0 0,0 0-1 0 0,0 0 1 0 0,0 0-1 0 0,0 0 1 0 0,0 0-1 0 0,0 0 1 0 0,0 0-1 0 0,0 0 1 0 0,0 1-1 0 0,0-1 0 0 0,0 0 1 0 0,0 0-1 0 0,0 0 1 0 0,0 0-1 0 0,0 0 1 0 0,0 0-1 0 0,0 1 1 0 0,0-1-1 0 0,0 0 1 0 0,0 0-1 0 0,0 0 1 0 0,0 0-1 0 0,0 0 1 0 0,0 0-1 0 0,0 0 1 0 0,0 1-1 0 0,0 11 1273 0 0,2 13 377 0 0,3 40 144 0 0,-3 84 0 0 0,-3-79-1145 0 0,0-32-313 0 0,2 24 1108 0 0,-10-101-1014 0 0,-3-24-671 0 0,0-312-296 0 0,18 285 515 0 0,-5 78 30 0 0,1 1-1 0 0,1-1 0 0 0,0 1 0 0 0,1 0 1 0 0,7-16-1 0 0,-10 24-43 0 0,1 0 0 0 0,-1 1-1 0 0,1-1 1 0 0,-1 1 0 0 0,1 0 0 0 0,0-1 0 0 0,0 1 0 0 0,0 0-1 0 0,0 0 1 0 0,0 0 0 0 0,1 0 0 0 0,-1 1 0 0 0,0-1-1 0 0,1 0 1 0 0,0 1 0 0 0,-1 0 0 0 0,1 0 0 0 0,0 0 0 0 0,-1 0-1 0 0,1 0 1 0 0,0 0 0 0 0,0 1 0 0 0,0-1 0 0 0,0 1 0 0 0,0 0-1 0 0,0 0 1 0 0,0 0 0 0 0,4 1 0 0 0,1 0 20 0 0,-1 1 1 0 0,0 0-1 0 0,0 1 0 0 0,0-1 1 0 0,-1 1-1 0 0,1 1 0 0 0,0-1 1 0 0,-1 1-1 0 0,0 0 0 0 0,8 7 1 0 0,2 4 24 0 0,0 0 1 0 0,-1 1-1 0 0,-1 1 1 0 0,0 0-1 0 0,19 35 1 0 0,44 102-7 0 0,-77-154-45 0 0,0 0 0 0 0,0 0 0 0 0,0 0 0 0 0,0 0 0 0 0,0 0 1 0 0,0 0-1 0 0,0-1 0 0 0,0 1 0 0 0,0 0 0 0 0,0 0 1 0 0,0 0-1 0 0,0 0 0 0 0,0 0 0 0 0,0 0 0 0 0,0 0 0 0 0,1 0 1 0 0,-1 0-1 0 0,0 0 0 0 0,0 0 0 0 0,0 0 0 0 0,0 0 0 0 0,0 0 1 0 0,0 0-1 0 0,0 0 0 0 0,0 0 0 0 0,0 0 0 0 0,0 0 0 0 0,0 0 1 0 0,0 0-1 0 0,0 0 0 0 0,0-1 0 0 0,1 1 0 0 0,-1 0 0 0 0,0 0 1 0 0,0 0-1 0 0,0 0 0 0 0,0 1 0 0 0,0-1 0 0 0,0 0 1 0 0,0 0-1 0 0,0 0 0 0 0,0 0 0 0 0,0 0 0 0 0,0 0 0 0 0,0 0 1 0 0,0 0-1 0 0,1 0 0 0 0,-1 0 0 0 0,0 0 0 0 0,0 0 0 0 0,0 0 1 0 0,0 0-1 0 0,0 0 0 0 0,0 0 0 0 0,0 0 0 0 0,0 0 0 0 0,0 0 1 0 0,0 0-1 0 0,0 0 0 0 0,0 0 0 0 0,0 1 0 0 0,0-1 0 0 0,0 0 1 0 0,0 0-1 0 0,3-12 83 0 0,2-27-195 0 0,-3 22 45 0 0,34-227 183 0 0,-36 243-99 0 0,0 0 1 0 0,0 0-1 0 0,0-1 1 0 0,1 1-1 0 0,-1 0 1 0 0,0 0-1 0 0,1 0 0 0 0,-1 0 1 0 0,1 0-1 0 0,-1 0 1 0 0,1-1-1 0 0,0 1 1 0 0,-1 0-1 0 0,1 1 0 0 0,2-3 1 0 0,-3 3-24 0 0,1 0 1 0 0,0-1 0 0 0,0 1-1 0 0,-1 0 1 0 0,1 0 0 0 0,0 0-1 0 0,-1 0 1 0 0,1 0-1 0 0,0 0 1 0 0,0 0 0 0 0,-1 1-1 0 0,1-1 1 0 0,0 0-1 0 0,-1 0 1 0 0,1 0 0 0 0,0 1-1 0 0,-1-1 1 0 0,1 0 0 0 0,0 1-1 0 0,-1-1 1 0 0,1 1-1 0 0,-1-1 1 0 0,1 1 0 0 0,-1-1-1 0 0,1 1 1 0 0,-1-1-1 0 0,1 1 1 0 0,0 0 0 0 0,15 17-1 0 0,-1 1 1 0 0,0 0 0 0 0,-2 1-1 0 0,16 30 1 0 0,1 0-610 0 0,-24-41 417 0 0,6 13-1314 0 0,2-1 0 0 0,1-1 0 0 0,33 36 0 0 0,-30-43-1714 0 0,4-3-1510 0 0</inkml:trace>
</inkml:ink>
</file>

<file path=ppt/ink/ink3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59:08.9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0 150 8597 0 0,'0'0'4594'0'0,"0"15"-3874"0"0,1 2-448 0 0,3 28 0 0 0,-4-43-248 0 0,1 0-1 0 0,0 1 0 0 0,-1-1 0 0 0,1 0 0 0 0,0 0 1 0 0,0 0-1 0 0,1 0 0 0 0,-1 0 0 0 0,0 0 0 0 0,1 0 1 0 0,-1 0-1 0 0,1 0 0 0 0,-1 0 0 0 0,1-1 0 0 0,0 1 1 0 0,0-1-1 0 0,0 1 0 0 0,0-1 0 0 0,0 0 0 0 0,0 0 1 0 0,0 0-1 0 0,4 2 0 0 0,1 0 33 0 0,5 2-5 0 0,0 0 0 0 0,1-1-1 0 0,-1 0 1 0 0,1-1-1 0 0,-1-1 1 0 0,1 0-1 0 0,0 0 1 0 0,0-2-1 0 0,18 0 1 0 0,-22 0-32 0 0,-1-1 0 0 0,1 0 0 0 0,-1 0 0 0 0,1-1 0 0 0,-1 0 0 0 0,0 0 0 0 0,0-1 0 0 0,0 0 0 0 0,0-1-1 0 0,-1 0 1 0 0,1 0 0 0 0,-1 0 0 0 0,0-1 0 0 0,0 0 0 0 0,8-8 0 0 0,-12 10 3 0 0,0-1-1 0 0,0 1 0 0 0,-1-1 1 0 0,1 0-1 0 0,-1 0 1 0 0,1 0-1 0 0,-1 0 1 0 0,0 0-1 0 0,-1 0 0 0 0,1 0 1 0 0,-1-1-1 0 0,0 1 1 0 0,0-1-1 0 0,0 1 1 0 0,-1-1-1 0 0,1 1 0 0 0,-1-1 1 0 0,0 0-1 0 0,-1 1 1 0 0,0-9-1 0 0,-1 7 1 0 0,0-1-1 0 0,0 1 1 0 0,-1 0 0 0 0,0 0-1 0 0,0 0 1 0 0,0 1 0 0 0,-1-1-1 0 0,0 1 1 0 0,0 0 0 0 0,0 0 0 0 0,0 0-1 0 0,-1 0 1 0 0,-10-7 0 0 0,4 4-109 0 0,-1 0 0 0 0,0 1 0 0 0,-1 1 0 0 0,1 0 0 0 0,-1 0 0 0 0,0 1 0 0 0,-1 1 0 0 0,1 0 0 0 0,-1 1 1 0 0,0 1-1 0 0,1 0 0 0 0,-1 1 0 0 0,0 0 0 0 0,-24 2 0 0 0,37-1 14 0 0,1 0 0 0 0,-1 0-1 0 0,0 0 1 0 0,0 1 0 0 0,0-1 0 0 0,0 0-1 0 0,0 0 1 0 0,0 1 0 0 0,1-1 0 0 0,-1 0-1 0 0,0 1 1 0 0,0-1 0 0 0,0 1 0 0 0,1-1-1 0 0,-1 1 1 0 0,0 0 0 0 0,1-1 0 0 0,-2 2 0 0 0,2-2-24 0 0,0 1 0 0 0,0-1 1 0 0,0 1-1 0 0,0-1 1 0 0,-1 1-1 0 0,1-1 1 0 0,0 1-1 0 0,0-1 1 0 0,0 1-1 0 0,0-1 0 0 0,0 1 1 0 0,1-1-1 0 0,-1 1 1 0 0,0-1-1 0 0,0 1 1 0 0,0-1-1 0 0,0 1 1 0 0,0-1-1 0 0,1 1 0 0 0,-1-1 1 0 0,0 1-1 0 0,1 0 1 0 0,1 2-560 0 0,1 0 0 0 0,-1 0 0 0 0,1 0 0 0 0,0-1-1 0 0,5 6 1 0 0,10 2-2506 0 0,12 2-1215 0 0</inkml:trace>
</inkml:ink>
</file>

<file path=ppt/ink/ink3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59:09.2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223 486 4224 0 0,'0'0'4553'0'0,"-1"-15"-3213"0"0,-7-47-69 0 0,7 59-1161 0 0,0 0 1 0 0,0 0-1 0 0,0 0 0 0 0,0 0 0 0 0,-1 0 0 0 0,1 1 0 0 0,-1-1 0 0 0,0 0 0 0 0,0 1 0 0 0,0-1 0 0 0,0 1 1 0 0,0 0-1 0 0,0 0 0 0 0,-1 0 0 0 0,1 0 0 0 0,-1 0 0 0 0,0 0 0 0 0,1 0 0 0 0,-1 1 0 0 0,0 0 0 0 0,0-1 0 0 0,0 1 1 0 0,-5-1-1 0 0,7 2-75 0 0,-3-2 48 0 0,0 0-1 0 0,0 1 1 0 0,0 0-1 0 0,0 0 1 0 0,0 0 0 0 0,0 1-1 0 0,0-1 1 0 0,0 1 0 0 0,-1 0-1 0 0,1 0 1 0 0,0 0-1 0 0,0 1 1 0 0,0-1 0 0 0,0 1-1 0 0,0 0 1 0 0,0 1 0 0 0,0-1-1 0 0,0 0 1 0 0,0 1 0 0 0,1 0-1 0 0,-1 0 1 0 0,0 0-1 0 0,1 1 1 0 0,0-1 0 0 0,-1 1-1 0 0,1-1 1 0 0,0 1 0 0 0,-3 5-1 0 0,1-2-43 0 0,0 1-1 0 0,0 0 1 0 0,1 0-1 0 0,0 0 1 0 0,1 0-1 0 0,-1 1 1 0 0,1-1-1 0 0,1 1 1 0 0,0 0-1 0 0,0 0 1 0 0,0 0-1 0 0,1 0 1 0 0,0 0-1 0 0,1 0 1 0 0,-1 1-1 0 0,2-1 1 0 0,1 14-1 0 0,-1-16-36 0 0,1 1 0 0 0,-1-1-1 0 0,1-1 1 0 0,1 1-1 0 0,-1 0 1 0 0,1 0-1 0 0,0-1 1 0 0,0 0 0 0 0,0 1-1 0 0,1-1 1 0 0,0 0-1 0 0,0-1 1 0 0,0 1 0 0 0,0-1-1 0 0,1 0 1 0 0,0 0-1 0 0,0 0 1 0 0,0 0 0 0 0,0-1-1 0 0,1 0 1 0 0,-1 0-1 0 0,1-1 1 0 0,10 4 0 0 0,-9-4 0 0 0,0 0 0 0 0,1 0 0 0 0,-1-1 0 0 0,0 0 1 0 0,1-1-1 0 0,-1 0 0 0 0,0 0 0 0 0,1 0 0 0 0,-1-1 1 0 0,0 0-1 0 0,1 0 0 0 0,-1-1 0 0 0,0 0 0 0 0,0 0 1 0 0,0-1-1 0 0,-1 0 0 0 0,1 0 0 0 0,0-1 0 0 0,-1 1 0 0 0,0-1 1 0 0,6-6-1 0 0,-2 2-8 0 0,-1-1 0 0 0,0 0 0 0 0,-1-1 0 0 0,0 1 1 0 0,0-2-1 0 0,-1 1 0 0 0,0-1 0 0 0,-1 0 0 0 0,0-1 0 0 0,-1 0 0 0 0,5-16 1 0 0,-1-4 20 0 0,-2 0 1 0 0,-1 0 0 0 0,-2-1 0 0 0,-1 1-1 0 0,-1-34 1 0 0,-4 4 309 0 0,-17-104 0 0 0,15 150 94 0 0,2 12-223 0 0,-1 9-204 0 0,0 32-4 0 0,1-1 0 0 0,5 48-1 0 0,-2-70-316 0 0,1 1-1 0 0,1 0 1 0 0,0-1-1 0 0,1 1 1 0 0,1-1-1 0 0,0 0 1 0 0,1-1 0 0 0,0 1-1 0 0,1-1 1 0 0,0 0-1 0 0,2-1 1 0 0,-1 0-1 0 0,1 0 1 0 0,1-1-1 0 0,0 0 1 0 0,21 18-1 0 0,-23-24-397 0 0,-1 1 0 0 0,1-1 0 0 0,0 0 0 0 0,0-1 0 0 0,1 0 0 0 0,-1 0 0 0 0,1-1 0 0 0,0 0 0 0 0,0 0 0 0 0,0-1-1 0 0,15 2 1 0 0,8-4-3045 0 0</inkml:trace>
</inkml:ink>
</file>

<file path=ppt/ink/ink3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59:09.7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147 39 2600 0 0,'0'0'9999'0'0,"-10"-8"-9275"0"0,3 2-544 0 0,-1 0 1 0 0,0 1-1 0 0,-12-7 1 0 0,19 12-157 0 0,0-1 1 0 0,0 1 0 0 0,0 0-1 0 0,0 0 1 0 0,0 0 0 0 0,1 0 0 0 0,-1 0-1 0 0,0 0 1 0 0,0 0 0 0 0,0 0-1 0 0,0 0 1 0 0,0 0 0 0 0,0 0 0 0 0,0 1-1 0 0,1-1 1 0 0,-1 0 0 0 0,0 0-1 0 0,0 1 1 0 0,0-1 0 0 0,1 1 0 0 0,-1-1-1 0 0,0 1 1 0 0,0-1 0 0 0,-1 2-1 0 0,-12 18 535 0 0,10-14-391 0 0,-3 5 42 0 0,0 1 1 0 0,1 0-1 0 0,0 1 1 0 0,1-1-1 0 0,0 1 1 0 0,1 0-1 0 0,0 0 1 0 0,1 1-1 0 0,1-1 1 0 0,0 1-1 0 0,1 0 1 0 0,1 22-1 0 0,0-32-159 0 0,1 1 1 0 0,0 0-1 0 0,0-1 0 0 0,0 1 1 0 0,0-1-1 0 0,1 1 0 0 0,-1-1 1 0 0,1 0-1 0 0,0 0 0 0 0,1 0 1 0 0,-1 0-1 0 0,1 0 1 0 0,4 6-1 0 0,-2-6-12 0 0,0 1 0 0 0,0-1 0 0 0,1 0 0 0 0,-1 0 0 0 0,1-1 0 0 0,-1 1 0 0 0,1-1 1 0 0,10 4-1 0 0,3-2 2 0 0,0 0 0 0 0,0-1 1 0 0,1 0-1 0 0,-1-2 0 0 0,30 1 1 0 0,-15-3-117 0 0,0 0 0 0 0,-1-2 0 0 0,1-2 1 0 0,59-14-1 0 0,-74 13-178 0 0,-11 4-142 0 0,1-1-1 0 0,0-1 0 0 0,-1 0 0 0 0,1 0 0 0 0,-1-1 1 0 0,14-8-1 0 0,-21 12 452 0 0</inkml:trace>
</inkml:ink>
</file>

<file path=ppt/ink/ink3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59:11.2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364 326 88 0 0,'0'0'2316'0'0,"-2"-2"-1704"0"0,1 1-613 0 0,1 1 1 0 0,-1-1-1 0 0,0 1 1 0 0,1-1-1 0 0,-1 1 1 0 0,1-1-1 0 0,-1 0 1 0 0,1 1-1 0 0,0-1 1 0 0,-1 0-1 0 0,1 0 1 0 0,-1 1-1 0 0,1-1 0 0 0,0 0 1 0 0,0 0-1 0 0,0 0 1 0 0,-1 1-1 0 0,1-1 1 0 0,0 0-1 0 0,0 0 1 0 0,0 0-1 0 0,0 0 1 0 0,0 1-1 0 0,0-1 1 0 0,1-1-1 0 0,8-26-749 0 0,-8 27 706 0 0,9-21-587 0 0,21-31 1 0 0,-21 38 1542 0 0,-1 1 1 0 0,-1-2 0 0 0,-1 1 0 0 0,0-1-1 0 0,5-17 1 0 0,-11 26-99 0 0,0 1 0 0 0,-1-1 1 0 0,1 0-1 0 0,-3-13 0 0 0,1 0 698 0 0,1 19-1447 0 0,0 0 0 0 0,0-1 0 0 0,0 1 0 0 0,-1 0 0 0 0,1 0 0 0 0,0 0-1 0 0,-1 0 1 0 0,1 0 0 0 0,-1 0 0 0 0,1 0 0 0 0,-1 0 0 0 0,0 0 0 0 0,1 1 0 0 0,-1-1-1 0 0,0 0 1 0 0,0 0 0 0 0,0 0 0 0 0,0 1 0 0 0,1-1 0 0 0,-1 0 0 0 0,0 1-1 0 0,0-1 1 0 0,0 1 0 0 0,0-1 0 0 0,0 1 0 0 0,0 0 0 0 0,-1-1 0 0 0,1 1-1 0 0,0 0 1 0 0,0 0 0 0 0,0 0 0 0 0,0 0 0 0 0,0 0 0 0 0,-2 0 0 0 0,-4-1 18 0 0,-1 1 1 0 0,1 1-1 0 0,0-1 1 0 0,-9 2 0 0 0,6 1 20 0 0,0 0 0 0 0,0 0 0 0 0,0 1 0 0 0,0 0 0 0 0,-13 8 0 0 0,-44 30 358 0 0,40-22-298 0 0,0 1 0 0 0,1 1 0 0 0,-23 26 0 0 0,33-31-94 0 0,1 1 1 0 0,1 1-1 0 0,1 0 0 0 0,1 0 0 0 0,-14 30 0 0 0,22-41-36 0 0,1 0 0 0 0,0 0 0 0 0,0 1 0 0 0,1-1 0 0 0,0 1 0 0 0,1 0 0 0 0,-1 12 0 0 0,2-17-16 0 0,0 0 0 0 0,0 0 0 0 0,1-1-1 0 0,-1 1 1 0 0,1 0 0 0 0,0-1 0 0 0,0 1 0 0 0,0-1 0 0 0,0 1 0 0 0,1-1 0 0 0,-1 1 0 0 0,1-1 0 0 0,0 0 0 0 0,0 0 0 0 0,0 0 0 0 0,1 0 0 0 0,-1 0-1 0 0,1 0 1 0 0,-1-1 0 0 0,5 4 0 0 0,4 1 76 0 0,1 1-1 0 0,1-2 1 0 0,-1 0 0 0 0,1 0-1 0 0,0-1 1 0 0,1 0-1 0 0,18 3 1 0 0,101 12 347 0 0,-126-20-431 0 0,256 8 204 0 0,-198-8-192 0 0,-44 0-57 0 0,-1-2 0 0 0,1 0-1 0 0,23-6 1 0 0,-9-5-12016 0 0,-17 4 6545 0 0</inkml:trace>
</inkml:ink>
</file>

<file path=ppt/ink/ink3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59:11.8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1 228 5368 0 0,'0'0'10755'0'0,"6"14"-10265"0"0,3 3-357 0 0,3 6 97 0 0,13 36 1 0 0,0 15-20 0 0,7 21-208 0 0,-30-91-45 0 0,2 3 413 0 0,-5-15 83 0 0,1 3-460 0 0,-6-67 168 0 0,2 47-168 0 0,2 1 0 0 0,1-1 0 0 0,1 1 1 0 0,1-1-1 0 0,4-28 0 0 0,-3 43-2 0 0,1 1-1 0 0,-1-1 1 0 0,2 1 0 0 0,-1-1-1 0 0,1 1 1 0 0,1 0 0 0 0,-1 1 0 0 0,9-11-1 0 0,-10 14 20 0 0,1 1 0 0 0,0 0 0 0 0,0 0 0 0 0,1 0-1 0 0,-1 0 1 0 0,1 1 0 0 0,0 0 0 0 0,0 0 0 0 0,0 0 0 0 0,0 0-1 0 0,0 1 1 0 0,1 0 0 0 0,-1 0 0 0 0,1 0 0 0 0,7-1 0 0 0,-6 2-7 0 0,0 0 0 0 0,0 1 1 0 0,0 0-1 0 0,0 0 0 0 0,0 0 1 0 0,0 1-1 0 0,0 0 0 0 0,-1 0 0 0 0,1 1 1 0 0,0 0-1 0 0,0 0 0 0 0,-1 0 1 0 0,1 1-1 0 0,-1 0 0 0 0,0 0 1 0 0,0 1-1 0 0,0 0 0 0 0,0 0 1 0 0,-1 0-1 0 0,0 1 0 0 0,1 0 0 0 0,7 10 1 0 0,-4-4-7 0 0,-1 1 1 0 0,0-1-1 0 0,-1 1 1 0 0,-1 1-1 0 0,0-1 1 0 0,0 1-1 0 0,-1 0 1 0 0,-1 0-1 0 0,0 1 1 0 0,3 22-1 0 0,-5-25 25 0 0,1-11 165 0 0,3-15 231 0 0,-2 2-487 0 0,130-277-81 0 0,-133 289 142 0 0,1-2 24 0 0,-1 0-1 0 0,1 0 1 0 0,0 0-1 0 0,0 0 1 0 0,1 0-1 0 0,2-3 1 0 0,-5 6-16 0 0,1 0 1 0 0,-1-1-1 0 0,0 1 1 0 0,1 0-1 0 0,-1-1 1 0 0,1 1-1 0 0,-1 0 1 0 0,1 0-1 0 0,-1 0 1 0 0,1 0 0 0 0,-1 0-1 0 0,0-1 1 0 0,1 1-1 0 0,-1 0 1 0 0,1 0-1 0 0,-1 0 1 0 0,1 0-1 0 0,-1 0 1 0 0,1 0-1 0 0,0 1 1 0 0,0-1-12 0 0,0 0-1 0 0,0 1 1 0 0,-1-1 0 0 0,1 1-1 0 0,0-1 1 0 0,0 1 0 0 0,-1 0-1 0 0,1-1 1 0 0,0 1 0 0 0,-1 0-1 0 0,1-1 1 0 0,-1 1 0 0 0,1 0-1 0 0,0 1 1 0 0,15 27-85 0 0,-2 0 0 0 0,-1 1 0 0 0,12 37 0 0 0,8 21-2282 0 0,-29-79 1606 0 0,0 0-1 0 0,1-1 1 0 0,0 1 0 0 0,9 10-1 0 0,-11-16-143 0 0,0 1 0 0 0,0-1 0 0 0,1 0 0 0 0,-1 0 0 0 0,1 0 0 0 0,8 5 0 0 0,12 0-4003 0 0</inkml:trace>
</inkml:ink>
</file>

<file path=ppt/ink/ink3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59:12.4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156 520 5228 0 0,'0'0'4037'0'0,"13"-12"-3194"0"0,41-38-153 0 0,-50 47-596 0 0,-1 0 1 0 0,0 0-1 0 0,0 0 0 0 0,0 0 0 0 0,0-1 0 0 0,0 1 0 0 0,-1-1 0 0 0,1 0 0 0 0,-1 0 0 0 0,0 0 0 0 0,2-6 1 0 0,-1 0 99 0 0,-1 7-102 0 0,-1-1 0 0 0,1 0 0 0 0,-1 0 1 0 0,0 0-1 0 0,-1 0 0 0 0,1 0 0 0 0,-1 0 0 0 0,1 0 1 0 0,-1-1-1 0 0,-1 1 0 0 0,1 0 0 0 0,0 0 1 0 0,-1 0-1 0 0,0 0 0 0 0,0 0 0 0 0,0 0 0 0 0,-1 0 1 0 0,1 1-1 0 0,-4-7 0 0 0,2 6-23 0 0,1 0 0 0 0,-1 1 1 0 0,0-1-1 0 0,-1 1 0 0 0,1 0 0 0 0,0 0 0 0 0,-1 0 1 0 0,0 0-1 0 0,1 0 0 0 0,-1 1 0 0 0,0 0 0 0 0,-1 0 0 0 0,1 0 1 0 0,0 0-1 0 0,0 1 0 0 0,-1-1 0 0 0,-6 0 0 0 0,3 1 31 0 0,1 0 0 0 0,-1 0 1 0 0,0 1-1 0 0,1 0 0 0 0,-1 1 0 0 0,0 0 0 0 0,1 0 0 0 0,-1 0 0 0 0,1 1 0 0 0,-1 0 0 0 0,1 1 0 0 0,0-1 0 0 0,0 1 0 0 0,0 1 0 0 0,-7 4 0 0 0,9-5-68 0 0,1 0 1 0 0,0 0-1 0 0,0 0 0 0 0,0 1 1 0 0,0-1-1 0 0,1 1 0 0 0,-1 0 1 0 0,1 1-1 0 0,0-1 0 0 0,0 0 1 0 0,1 1-1 0 0,-1 0 0 0 0,1-1 1 0 0,0 1-1 0 0,1 0 0 0 0,-1 0 0 0 0,1 0 1 0 0,0 0-1 0 0,0 0 0 0 0,0 1 1 0 0,1-1-1 0 0,-1 0 0 0 0,2 6 1 0 0,0-6-43 0 0,0 1 0 0 0,0-1 0 0 0,0 0 0 0 0,1 0 1 0 0,0 0-1 0 0,0 0 0 0 0,1 0 0 0 0,-1 0 0 0 0,1 0 1 0 0,0-1-1 0 0,1 1 0 0 0,-1-1 0 0 0,1 0 0 0 0,-1 0 1 0 0,1 0-1 0 0,0-1 0 0 0,7 6 0 0 0,2 0-285 0 0,0-1-1 0 0,1 0 1 0 0,0 0 0 0 0,27 9-1 0 0,-19-10-390 0 0,1-1-1 0 0,0-2 1 0 0,-1 0-1 0 0,2-2 1 0 0,-1 0-1 0 0,40-3 1 0 0,-47 0 413 0 0,0 0-1 0 0,0-2 1 0 0,0 0 0 0 0,0-1 0 0 0,0 0-1 0 0,-1-1 1 0 0,0-1 0 0 0,0-1 0 0 0,0 0-1 0 0,-1-1 1 0 0,0 0 0 0 0,18-15 0 0 0,-23 16 462 0 0,0 0 0 0 0,-1-1 0 0 0,0 1 0 0 0,-1-2 0 0 0,0 1 0 0 0,0-1 0 0 0,0 0 0 0 0,-1-1 1 0 0,-1 0-1 0 0,0 1 0 0 0,0-2 0 0 0,-1 1 0 0 0,0 0 0 0 0,-1-1 0 0 0,0 0 0 0 0,-1 0 0 0 0,0 0 1 0 0,1-21-1 0 0,-3 25 0 0 0,0 0 1 0 0,-1 0-1 0 0,0 0 0 0 0,0-1 1 0 0,-1 1-1 0 0,0 0 1 0 0,0 0-1 0 0,-1 1 0 0 0,-4-10 1 0 0,6 13-110 0 0,-1 0 0 0 0,0 1 1 0 0,1-1-1 0 0,-1 1 1 0 0,-1-1-1 0 0,1 1 0 0 0,0 0 1 0 0,0-1-1 0 0,-1 1 0 0 0,1 1 1 0 0,-1-1-1 0 0,0 0 0 0 0,1 0 1 0 0,-1 1-1 0 0,0 0 0 0 0,0-1 1 0 0,0 1-1 0 0,0 0 0 0 0,0 1 1 0 0,0-1-1 0 0,-1 0 0 0 0,1 1 1 0 0,-5 0-1 0 0,3 0-20 0 0,0 0-1 0 0,0 0 1 0 0,0 1-1 0 0,0 0 1 0 0,0 0-1 0 0,0 0 1 0 0,0 1 0 0 0,0-1-1 0 0,1 1 1 0 0,-1 0-1 0 0,0 1 1 0 0,1-1-1 0 0,0 1 1 0 0,0 0 0 0 0,0 0-1 0 0,0 0 1 0 0,0 1-1 0 0,0-1 1 0 0,1 1-1 0 0,0 0 1 0 0,0 0 0 0 0,-4 6-1 0 0,2-3-36 0 0,1 1 1 0 0,0-1-1 0 0,1 1 0 0 0,0 0 0 0 0,0 0 1 0 0,0 0-1 0 0,1 0 0 0 0,1 1 0 0 0,-1-1 1 0 0,1 1-1 0 0,1-1 0 0 0,0 1 0 0 0,0-1 1 0 0,0 1-1 0 0,3 10 0 0 0,-2-13-46 0 0,0-1 0 0 0,0 1 0 0 0,1-1 0 0 0,0 0-1 0 0,0 0 1 0 0,0 0 0 0 0,1 0 0 0 0,0 0 0 0 0,0-1 0 0 0,0 1 0 0 0,0-1-1 0 0,1 1 1 0 0,0-1 0 0 0,0-1 0 0 0,0 1 0 0 0,0 0 0 0 0,0-1-1 0 0,1 0 1 0 0,0 0 0 0 0,-1 0 0 0 0,1 0 0 0 0,0-1 0 0 0,0 0 0 0 0,8 2-1 0 0,-9-3-2 0 0,0 0-1 0 0,0 0 0 0 0,0-1 1 0 0,0 1-1 0 0,0-1 0 0 0,-1 0 0 0 0,1 0 1 0 0,0 0-1 0 0,0-1 0 0 0,0 1 0 0 0,0-1 1 0 0,0 0-1 0 0,0 0 0 0 0,-1-1 1 0 0,1 1-1 0 0,0-1 0 0 0,-1 1 0 0 0,1-1 1 0 0,4-4-1 0 0,-3 2-15 0 0,1-1-1 0 0,-1-1 1 0 0,0 1 0 0 0,0-1-1 0 0,0 0 1 0 0,-1 0-1 0 0,0 0 1 0 0,0-1 0 0 0,4-9-1 0 0,0-3 147 0 0,-1 1-1 0 0,-1-1 0 0 0,-1-1 0 0 0,5-34 0 0 0,1-83 821 0 0,-6 48-545 0 0,0 60 1306 0 0,0 44-1584 0 0,29 171 235 0 0,13 70-4395 0 0,-46-251 3423 0 0,0 0-1 0 0,0-1 1 0 0,1 1 0 0 0,0 0 0 0 0,0 0 0 0 0,0-1-1 0 0,0 1 1 0 0,0-1 0 0 0,7 9 0 0 0,-1-3-3521 0 0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40:33.2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68 1 12917 0 0,'0'0'10375'0'0,"12"14"-9737"0"0,38 51-14 0 0,-45-57-561 0 0,0 0-1 0 0,-1 1 1 0 0,0 0-1 0 0,-1 0 1 0 0,0 0-1 0 0,0 0 1 0 0,-1 1-1 0 0,0-1 1 0 0,-1 1-1 0 0,1 16 1 0 0,0-1-22 0 0,2 8-162 0 0,-2-1 1 0 0,-1 0-1 0 0,-2 1 0 0 0,-9 57 0 0 0,7-73-419 0 0,-1 0 0 0 0,-1 1-1 0 0,-1-1 1 0 0,0-1 0 0 0,-1 1-1 0 0,-1-1 1 0 0,0-1 0 0 0,-1 1-1 0 0,-1-1 1 0 0,-15 17 0 0 0,16-21-2170 0 0,-2 0 1 0 0,-15 13 0 0 0,1-7-3687 0 0</inkml:trace>
  <inkml:trace contextRef="#ctx0" brushRef="#br0" timeOffset="1">23 599 10317 0 0,'0'0'5302'0'0,"16"-14"-3892"0"0,52-50 82 0 0,-37 36-508 0 0,2 2 1 0 0,0 2-1 0 0,43-24 1 0 0,-46 31-812 0 0,-1 1-1 0 0,2 2 1 0 0,49-16 0 0 0,-60 24-223 0 0,1 1 1 0 0,0 0-1 0 0,0 2 1 0 0,0 1-1 0 0,0 0 0 0 0,37 3 1 0 0,-23 6-462 0 0,-33-7 404 0 0,-1 0 1 0 0,1 1-1 0 0,0 0 1 0 0,-1-1-1 0 0,1 1 1 0 0,0 0-1 0 0,-1 0 0 0 0,1 0 1 0 0,-1 0-1 0 0,1 0 1 0 0,-1 0-1 0 0,0 1 1 0 0,1-1-1 0 0,-1 0 1 0 0,0 1-1 0 0,2 2 1 0 0,-3-4-20 0 0,0 1 1 0 0,0 0-1 0 0,0-1 1 0 0,0 1-1 0 0,0 0 1 0 0,0 0-1 0 0,0-1 1 0 0,0 1-1 0 0,0 0 1 0 0,0-1 0 0 0,-1 1-1 0 0,1 0 1 0 0,0-1-1 0 0,0 1 1 0 0,-1 0-1 0 0,1-1 1 0 0,0 1-1 0 0,-1-1 1 0 0,1 1-1 0 0,-1 0 1 0 0,1-1 0 0 0,-1 1-1 0 0,1-1 1 0 0,-1 1-1 0 0,1-1 1 0 0,-1 0-1 0 0,0 1 1 0 0,1-1-1 0 0,-1 0 1 0 0,1 1-1 0 0,-2-1 1 0 0,-1 2-682 0 0,0-1 0 0 0,0 1 0 0 0,0-1 0 0 0,0 0-1 0 0,0 0 1 0 0,-6 1 0 0 0,-22-2-5081 0 0</inkml:trace>
</inkml:ink>
</file>

<file path=ppt/ink/ink3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59:12.7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9321 0 0,'0'0'7459'0'0,"0"16"-7393"0"0,1 50-66 0 0,-1-55-161 0 0,0-1 1 0 0,1 0-1 0 0,1 0 0 0 0,0 0 1 0 0,0 0-1 0 0,1 0 1 0 0,0 0-1 0 0,1 0 1 0 0,0-1-1 0 0,6 11 1 0 0,-7-15-247 0 0,0-1 0 0 0,0 1 1 0 0,1-1-1 0 0,-1 0 0 0 0,1 0 0 0 0,0-1 1 0 0,0 1-1 0 0,6 3 0 0 0,-6-5-237 0 0,0 1 0 0 0,1-1 0 0 0,-1 0-1 0 0,1-1 1 0 0,-1 1 0 0 0,1-1 0 0 0,0 0 0 0 0,-1 0-1 0 0,1 0 1 0 0,5 0 0 0 0,19-1-3689 0 0</inkml:trace>
</inkml:ink>
</file>

<file path=ppt/ink/ink3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59:13.0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273 84 5489 0 0,'0'0'4457'0'0,"-13"-13"-3111"0"0,-43-39-39 0 0,54 50-1212 0 0,-1 0-1 0 0,1 0 1 0 0,-1 0-1 0 0,1 1 1 0 0,-1-1-1 0 0,0 1 1 0 0,0-1-1 0 0,0 1 1 0 0,0 0-1 0 0,0 0 1 0 0,0 1-1 0 0,0-1 1 0 0,0 1-1 0 0,0-1 1 0 0,0 1-1 0 0,-6 0 1 0 0,-1 0 150 0 0,3 0-127 0 0,1 0-1 0 0,-1 1 0 0 0,1 0 0 0 0,-1 0 0 0 0,1 0 0 0 0,0 1 1 0 0,-1 0-1 0 0,1 0 0 0 0,0 1 0 0 0,0-1 0 0 0,0 1 0 0 0,0 1 1 0 0,1-1-1 0 0,-1 1 0 0 0,-6 6 0 0 0,9-7-92 0 0,0 0-1 0 0,0 0 1 0 0,0 0 0 0 0,0 1-1 0 0,1-1 1 0 0,-1 1-1 0 0,1-1 1 0 0,0 1 0 0 0,0 0-1 0 0,0 0 1 0 0,1 0 0 0 0,-1 0-1 0 0,1 0 1 0 0,0 1-1 0 0,1-1 1 0 0,-1 0 0 0 0,0 0-1 0 0,1 1 1 0 0,0-1-1 0 0,0 0 1 0 0,1 1 0 0 0,-1-1-1 0 0,1 0 1 0 0,1 7 0 0 0,0-7-23 0 0,0 1 0 0 0,0-1 0 0 0,0 0 1 0 0,1 0-1 0 0,-1-1 0 0 0,1 1 0 0 0,0 0 1 0 0,0-1-1 0 0,0 0 0 0 0,0 0 0 0 0,1 0 1 0 0,-1 0-1 0 0,1 0 0 0 0,0 0 0 0 0,0-1 1 0 0,0 0-1 0 0,0 0 0 0 0,6 2 0 0 0,-1 0-58 0 0,0-1 0 0 0,1-1 0 0 0,-1 1 0 0 0,1-2 0 0 0,-1 1 0 0 0,1-1 0 0 0,17-1 0 0 0,-19-1-52 0 0,0 0 1 0 0,-1-1-1 0 0,1 0 1 0 0,-1 0 0 0 0,1-1-1 0 0,9-5 1 0 0,-10 5-39 0 0,-1 0 1 0 0,1 0-1 0 0,-1 1 1 0 0,1 0-1 0 0,0 0 1 0 0,0 1-1 0 0,13-2 1 0 0,-18 3-59 0 0,1 0 1 0 0,-1 0-1 0 0,0 1 0 0 0,0-1 1 0 0,1 0-1 0 0,-1 1 1 0 0,0-1-1 0 0,0 1 0 0 0,0 0 1 0 0,1 0-1 0 0,-1 0 0 0 0,0 0 1 0 0,0 0-1 0 0,-1 0 0 0 0,1 1 1 0 0,0-1-1 0 0,2 3 0 0 0,-1-1-885 0 0,-1 0-1 0 0,1 1 0 0 0,-1-1 0 0 0,1 1 0 0 0,1 4 0 0 0,-1-3-1577 0 0</inkml:trace>
</inkml:ink>
</file>

<file path=ppt/ink/ink3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59:13.3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98 560 0 0,'0'0'7602'0'0,"2"-13"-6183"0"0,6-39-135 0 0,-8 50-1140 0 0,0 1-1 0 0,1-1 1 0 0,-1 1 0 0 0,0-1-1 0 0,1 1 1 0 0,-1-1 0 0 0,1 1 0 0 0,-1 0-1 0 0,1-1 1 0 0,0 1 0 0 0,-1 0-1 0 0,1-1 1 0 0,0 1 0 0 0,0 0-1 0 0,0 0 1 0 0,0 0 0 0 0,0 0 0 0 0,0 0-1 0 0,1 0 1 0 0,-1 0 0 0 0,0 0-1 0 0,0 0 1 0 0,1 0 0 0 0,-1 1-1 0 0,3-2 1 0 0,-1 2 13 0 0,-1-1 0 0 0,1 1-1 0 0,0 0 1 0 0,-1 0 0 0 0,1 1 0 0 0,0-1 0 0 0,-1 0-1 0 0,1 1 1 0 0,4 1 0 0 0,1 1-43 0 0,-1 0 1 0 0,0 1-1 0 0,0 0 1 0 0,0 0-1 0 0,0 1 1 0 0,-1 0-1 0 0,0 0 1 0 0,0 0-1 0 0,0 1 1 0 0,9 11-1 0 0,-7-7 1 0 0,0-2 0 0 0,1 1 0 0 0,16 11 0 0 0,-24-19-84 0 0,1 0 0 0 0,-1-1 0 0 0,0 1 0 0 0,1-1 0 0 0,-1 1 1 0 0,1-1-1 0 0,-1 0 0 0 0,1 1 0 0 0,-1-1 0 0 0,1 0 0 0 0,-1 0 0 0 0,1 0 1 0 0,-1 0-1 0 0,1-1 0 0 0,-1 1 0 0 0,1 0 0 0 0,-1 0 0 0 0,1-1 0 0 0,-1 1 1 0 0,1-1-1 0 0,-1 0 0 0 0,2 0 0 0 0,5-3 10 0 0,-1-1-1 0 0,0 0 0 0 0,6-5 1 0 0,-2 1-51 0 0,-1 2 35 0 0,0 0 0 0 0,1 1 0 0 0,14-7-1 0 0,-19 11 12 0 0,-1 0 0 0 0,0 1-1 0 0,1-1 1 0 0,-1 1-1 0 0,1 0 1 0 0,-1 0-1 0 0,1 1 1 0 0,-1 0 0 0 0,10 0-1 0 0,-14 1-31 0 0,0-1-1 0 0,1 1 0 0 0,-1-1 1 0 0,0 1-1 0 0,0-1 1 0 0,1 1-1 0 0,-1 0 1 0 0,0-1-1 0 0,0 1 0 0 0,0 0 1 0 0,0 0-1 0 0,0 0 1 0 0,0 0-1 0 0,0 0 1 0 0,0 0-1 0 0,0 0 0 0 0,-1 0 1 0 0,1 0-1 0 0,0 1 1 0 0,-1-1-1 0 0,1 0 1 0 0,-1 0-1 0 0,1 1 0 0 0,-1-1 1 0 0,0 0-1 0 0,1 1 1 0 0,-1 1-1 0 0,2 6-6 0 0,-1 0 1 0 0,0 18-1 0 0,-1-20 12 0 0,-2 74-181 0 0,1-52-1628 0 0,2 47 1 0 0,-1-73 1433 0 0,1-1 1 0 0,-1 0-1 0 0,0 0 0 0 0,1 0 1 0 0,0 0-1 0 0,-1 0 1 0 0,1 0-1 0 0,0 0 0 0 0,2 3 1 0 0,-2-5-7 0 0,-1 1-1 0 0,1 0 1 0 0,-1-1 0 0 0,1 1 0 0 0,0 0 0 0 0,-1-1 0 0 0,1 1-1 0 0,0-1 1 0 0,0 1 0 0 0,-1-1 0 0 0,1 0 0 0 0,0 1 0 0 0,0-1-1 0 0,0 0 1 0 0,0 0 0 0 0,-1 1 0 0 0,2-1 0 0 0,12 0-4346 0 0</inkml:trace>
</inkml:ink>
</file>

<file path=ppt/ink/ink3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59:13.7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264 0 9381 0 0,'0'0'3637'0'0,"-16"1"-2725"0"0,-6 0-425 0 0,-24 5 1 0 0,41-5-398 0 0,1 0 0 0 0,-1 0 0 0 0,1 1 1 0 0,0 0-1 0 0,0 0 0 0 0,0 0 0 0 0,0 0 1 0 0,0 1-1 0 0,0 0 0 0 0,1-1 0 0 0,-1 1 1 0 0,1 0-1 0 0,0 1 0 0 0,-3 3 0 0 0,-2 1 78 0 0,-5 5 28 0 0,1 2 0 0 0,0 0 0 0 0,1 0 1 0 0,0 1-1 0 0,1 0 0 0 0,1 1 1 0 0,-8 18-1 0 0,14-27-158 0 0,1-1 0 0 0,-1 0 0 0 0,1 1 0 0 0,0 0 1 0 0,1-1-1 0 0,0 1 0 0 0,0 0 0 0 0,1 0 0 0 0,0 0 0 0 0,0 0 0 0 0,1 0 0 0 0,0-1 1 0 0,0 1-1 0 0,1 0 0 0 0,0-1 0 0 0,0 1 0 0 0,1-1 0 0 0,0 1 0 0 0,7 12 0 0 0,-2-9-21 0 0,0-1 1 0 0,1 1-1 0 0,1-2 0 0 0,-1 1 0 0 0,1-1 0 0 0,1-1 0 0 0,0 0 0 0 0,0 0 0 0 0,1-1 0 0 0,-1-1 0 0 0,2 0 0 0 0,16 6 0 0 0,19 5-30 0 0,95 19 0 0 0,-124-32-11 0 0,-1 0-243 0 0,61 13-484 0 0,-25-7-3268 0 0,-46-9 434 0 0</inkml:trace>
</inkml:ink>
</file>

<file path=ppt/ink/ink3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59:14.1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1 163 9501 0 0,'0'0'5002'0'0,"14"5"-3975"0"0,1 0-568 0 0,28 14 0 0 0,-42-18-415 0 0,1 0-1 0 0,0 1 0 0 0,0-1 1 0 0,-1 1-1 0 0,1-1 0 0 0,-1 1 1 0 0,1-1-1 0 0,-1 1 0 0 0,0 0 1 0 0,1 0-1 0 0,-1 0 0 0 0,0 0 1 0 0,0 0-1 0 0,-1 0 1 0 0,1 0-1 0 0,0 0 0 0 0,-1 0 1 0 0,1 0-1 0 0,-1 1 0 0 0,0-1 1 0 0,1 0-1 0 0,-1 0 0 0 0,0 4 1 0 0,0 2 76 0 0,1 25 76 0 0,-1 0 0 0 0,-2 0 0 0 0,-11 61-1 0 0,11-83-189 0 0,1-21 165 0 0,1-13-62 0 0,8-13-341 0 0,1 0 0 0 0,21-56 0 0 0,-15 50 57 0 0,-15 41 171 0 0,34-91-279 0 0,-26 73 251 0 0,0 1 0 0 0,22-32 0 0 0,-28 47 37 0 0,0 1-1 0 0,0-1 0 0 0,0 1 1 0 0,1-1-1 0 0,-1 1 0 0 0,1 0 1 0 0,0-1-1 0 0,-1 2 1 0 0,1-1-1 0 0,0 0 0 0 0,0 0 1 0 0,5-1-1 0 0,-6 3 8 0 0,-1-1-1 0 0,1 1 1 0 0,0-1-1 0 0,0 1 1 0 0,0 0-1 0 0,0 0 1 0 0,-1 0 0 0 0,1 0-1 0 0,0 0 1 0 0,0 0-1 0 0,0 0 1 0 0,0 1-1 0 0,-1-1 1 0 0,1 1 0 0 0,0-1-1 0 0,0 1 1 0 0,-1 0-1 0 0,1 0 1 0 0,0 0-1 0 0,-1 0 1 0 0,1 0 0 0 0,-1 0-1 0 0,1 0 1 0 0,1 2-1 0 0,3 3 51 0 0,0 1 0 0 0,-1 0 0 0 0,0 0 0 0 0,0 1 0 0 0,0 0 0 0 0,-1-1 0 0 0,0 2 0 0 0,0-1 0 0 0,-1 0 0 0 0,3 13 0 0 0,1 9 27 0 0,4 53 0 0 0,-4-21-57 0 0,-5-61 355 0 0,2-5-235 0 0,5-10-150 0 0,-8 12 19 0 0,20-32-39 0 0,2 1 0 0 0,1 1 0 0 0,1 1-1 0 0,46-44 1 0 0,-70 74 29 0 0,0 1 0 0 0,0-1-1 0 0,0 0 1 0 0,0 1 0 0 0,0-1 0 0 0,0 1-1 0 0,0-1 1 0 0,0 1 0 0 0,0-1 0 0 0,0 1 0 0 0,0 0-1 0 0,0 0 1 0 0,0-1 0 0 0,0 1 0 0 0,0 0-1 0 0,0 0 1 0 0,0 0 0 0 0,1 0 0 0 0,-1 0 0 0 0,0 0-1 0 0,0 0 1 0 0,0 1 0 0 0,0-1 0 0 0,0 0-1 0 0,0 1 1 0 0,0-1 0 0 0,0 1 0 0 0,0-1-1 0 0,0 1 1 0 0,0-1 0 0 0,0 1 0 0 0,0-1 0 0 0,0 1-1 0 0,-1 0 1 0 0,1 0 0 0 0,0-1 0 0 0,0 1-1 0 0,-1 0 1 0 0,1 0 0 0 0,0 0 0 0 0,0 1-1 0 0,4 5-11 0 0,-1 1-1 0 0,0-1 0 0 0,0 1 0 0 0,3 9 0 0 0,-6-14 15 0 0,5 15-202 0 0,-1-1 0 0 0,-1 1-1 0 0,-1 0 1 0 0,0 0 0 0 0,-2 0 0 0 0,0 28-1 0 0,1 13-2001 0 0,-1-55 1828 0 0,-1-1 1 0 0,0 0 0 0 0,1 0-1 0 0,0 1 1 0 0,-1-1-1 0 0,1 0 1 0 0,1 0-1 0 0,-1 0 1 0 0,2 3 0 0 0,-2-4 85 0 0,0-1 0 0 0,0 0 0 0 0,0 0 0 0 0,0 0 0 0 0,0 0 0 0 0,0 0 0 0 0,0 0 0 0 0,1 0 0 0 0,-1 0 0 0 0,0 0 0 0 0,0-1 0 0 0,1 1 0 0 0,-1 0 0 0 0,1-1 0 0 0,-1 1 0 0 0,1-1 0 0 0,-1 0 0 0 0,1 1 0 0 0,-1-1 0 0 0,2 0 0 0 0,10 0-3487 0 0</inkml:trace>
</inkml:ink>
</file>

<file path=ppt/ink/ink3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59:14.9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114 274 3740 0 0,'0'0'4316'0'0,"13"-7"-3173"0"0,-3 2-891 0 0,18-10 1012 0 0,37-25-1 0 0,-60 37-1127 0 0,0-1-1 0 0,0 0 0 0 0,-1 0 0 0 0,1 0 0 0 0,-1-1 0 0 0,0 1 0 0 0,0-1 0 0 0,-1 0 1 0 0,1 0-1 0 0,-1-1 0 0 0,0 1 0 0 0,-1-1 0 0 0,1 1 0 0 0,-1-1 0 0 0,0 0 0 0 0,0 0 1 0 0,-1 0-1 0 0,0 0 0 0 0,0 0 0 0 0,0 0 0 0 0,-1 0 0 0 0,0 0 0 0 0,-1-8 0 0 0,1 11-109 0 0,0 0-1 0 0,-1 0 1 0 0,1 1-1 0 0,-1-1 1 0 0,0 0-1 0 0,0 1 0 0 0,0-1 1 0 0,0 1-1 0 0,0-1 1 0 0,-1 1-1 0 0,1 0 1 0 0,-1-1-1 0 0,1 1 0 0 0,-1 0 1 0 0,-3-3-1 0 0,1 2 8 0 0,1 0-1 0 0,-1 1 0 0 0,0-1 0 0 0,0 1 0 0 0,0-1 1 0 0,-1 1-1 0 0,1 1 0 0 0,-8-3 0 0 0,4 2 51 0 0,-1 0-1 0 0,0 0 0 0 0,0 1 1 0 0,0 1-1 0 0,0-1 0 0 0,0 1 1 0 0,0 1-1 0 0,0 0 0 0 0,-11 2 1 0 0,14-1-29 0 0,-1 0 0 0 0,1 1 0 0 0,0-1 1 0 0,0 1-1 0 0,0 0 0 0 0,1 0 1 0 0,-1 1-1 0 0,1 0 0 0 0,0 0 1 0 0,0 0-1 0 0,0 1 0 0 0,0 0 0 0 0,-4 6 1 0 0,3-3-2 0 0,1 0 0 0 0,0 0-1 0 0,0 0 1 0 0,1 1 0 0 0,0-1 0 0 0,1 1 0 0 0,0 0 0 0 0,-4 18 0 0 0,5-17-72 0 0,1 1 0 0 0,0 0 0 0 0,1-1 0 0 0,0 1 0 0 0,0 0 0 0 0,1-1 0 0 0,5 21 0 0 0,-5-24-74 0 0,2 0-1 0 0,-1 1 1 0 0,1-1-1 0 0,0 0 1 0 0,1 0-1 0 0,-1-1 1 0 0,1 1-1 0 0,1-1 1 0 0,-1 0-1 0 0,1 0 1 0 0,7 6-1 0 0,-6-6-120 0 0,1-1 0 0 0,0-1-1 0 0,0 1 1 0 0,0-1 0 0 0,1 0-1 0 0,-1-1 1 0 0,1 0 0 0 0,0 0-1 0 0,0-1 1 0 0,0 0 0 0 0,0 0-1 0 0,11 1 1 0 0,2-2-632 0 0,0 0-1 0 0,1-1 1 0 0,34-5-1 0 0,-24 0-364 0 0,-1-1 0 0 0,0-2 0 0 0,37-14 0 0 0,-38 11 1062 0 0,-1-2-1 0 0,0-2 0 0 0,32-21 1 0 0,-52 30 369 0 0,-1 0 1 0 0,0-1 0 0 0,-1 0-1 0 0,0 0 1 0 0,0-1 0 0 0,0 0-1 0 0,-1 0 1 0 0,0 0 0 0 0,-1-1-1 0 0,8-15 1 0 0,-11 20-69 0 0,-1 1 0 0 0,0 0 1 0 0,1-1-1 0 0,-1 1 0 0 0,-1-1 0 0 0,1 1 0 0 0,0-1 1 0 0,-1 1-1 0 0,0-1 0 0 0,0 0 0 0 0,0 1 0 0 0,0-1 1 0 0,0 1-1 0 0,-1-1 0 0 0,0 1 0 0 0,0-1 0 0 0,0 1 1 0 0,0-1-1 0 0,0 1 0 0 0,-1-1 0 0 0,1 1 1 0 0,-1 0-1 0 0,0 0 0 0 0,0 0 0 0 0,0 0 0 0 0,0 0 1 0 0,-1 1-1 0 0,1-1 0 0 0,-1 0 0 0 0,1 1 0 0 0,-1 0 1 0 0,-5-4-1 0 0,2 3-27 0 0,1 1 0 0 0,0-1 0 0 0,-1 1 0 0 0,0 0 0 0 0,1 0 0 0 0,-1 0 0 0 0,0 1 0 0 0,0 0 0 0 0,0 0 0 0 0,0 1 0 0 0,0-1 0 0 0,0 1 0 0 0,0 1 0 0 0,0-1 0 0 0,0 1 0 0 0,0 0 0 0 0,0 0-1 0 0,1 1 1 0 0,-1 0 0 0 0,0 0 0 0 0,1 0 0 0 0,-1 0 0 0 0,1 1 0 0 0,0 0 0 0 0,-9 7 0 0 0,8-7-110 0 0,1 1-1 0 0,0 1 0 0 0,0-1 0 0 0,0 1 1 0 0,0 0-1 0 0,1 0 0 0 0,0 0 0 0 0,0 0 1 0 0,0 1-1 0 0,1 0 0 0 0,0 0 1 0 0,0 0-1 0 0,0 0 0 0 0,1 0 0 0 0,0 0 1 0 0,0 1-1 0 0,0-1 0 0 0,1 1 0 0 0,0-1 1 0 0,0 1-1 0 0,1 0 0 0 0,1 13 0 0 0,-1-19-26 0 0,0 1-1 0 0,1 0 0 0 0,-1 0 0 0 0,1-1 0 0 0,-1 1 0 0 0,1 0 0 0 0,0-1 0 0 0,0 1 0 0 0,-1 0 0 0 0,1-1 0 0 0,1 1 0 0 0,-1-1 0 0 0,0 0 0 0 0,0 1 0 0 0,0-1 0 0 0,1 0 0 0 0,2 2 0 0 0,-1-1-29 0 0,0 0 0 0 0,-1-1 0 0 0,1 0 0 0 0,0 0 0 0 0,0 0 0 0 0,1 0 0 0 0,-1 0 0 0 0,0-1 0 0 0,5 1 0 0 0,-1-1-2 0 0,0 0 0 0 0,-1 0 1 0 0,1-1-1 0 0,-1 0 0 0 0,1 0 0 0 0,-1 0 0 0 0,1-1 1 0 0,-1 0-1 0 0,9-5 0 0 0,6-5 27 0 0,22-17-1 0 0,-29 18 239 0 0,1 1 0 0 0,0 0 0 0 0,28-12 0 0 0,-42 22-180 0 0,0-1 1 0 0,0 1 0 0 0,0-1-1 0 0,0 1 1 0 0,0-1 0 0 0,0 1-1 0 0,0 0 1 0 0,0-1 0 0 0,0 1-1 0 0,0 0 1 0 0,1 0-1 0 0,-1 0 1 0 0,0 0 0 0 0,0 0-1 0 0,0 0 1 0 0,0 0 0 0 0,0 0-1 0 0,0 1 1 0 0,0-1 0 0 0,1 0-1 0 0,-1 1 1 0 0,0-1 0 0 0,0 0-1 0 0,0 1 1 0 0,0 0-1 0 0,0-1 1 0 0,0 1 0 0 0,-1-1-1 0 0,1 1 1 0 0,0 0 0 0 0,0 0-1 0 0,0 0 1 0 0,-1-1 0 0 0,1 1-1 0 0,0 0 1 0 0,-1 0-1 0 0,1 0 1 0 0,-1 0 0 0 0,1 0-1 0 0,-1 0 1 0 0,1 0 0 0 0,-1 0-1 0 0,1 2 1 0 0,0 5-1 0 0,1 0 1 0 0,-2 0-1 0 0,1 0 0 0 0,-1 1 1 0 0,-1 7-1 0 0,1-2-38 0 0,0-13 0 0 0,0-1 1 0 0,0 1 0 0 0,0-1 0 0 0,0 0 0 0 0,0 1-1 0 0,0-1 1 0 0,0 1 0 0 0,0-1 0 0 0,0 0 0 0 0,0 1-1 0 0,1-1 1 0 0,-1 1 0 0 0,0-1 0 0 0,0 0 0 0 0,0 1-1 0 0,1-1 1 0 0,-1 0 0 0 0,0 0 0 0 0,0 1 0 0 0,1-1-1 0 0,-1 0 1 0 0,0 1 0 0 0,1-1 0 0 0,-1 0 0 0 0,0 0-1 0 0,1 0 1 0 0,-1 1 0 0 0,0-1 0 0 0,1 0 0 0 0,-1 0-1 0 0,0 0 1 0 0,1 0 0 0 0,0 0 0 0 0,12 0 71 0 0,-11 0-57 0 0,13-1-53 0 0,0-1 0 0 0,0 0 1 0 0,23-7-1 0 0,-18 4 24 0 0,22-2-1 0 0,-39 6 49 0 0,0 1 0 0 0,-1 0-1 0 0,1 0 1 0 0,-1 1 0 0 0,1-1-1 0 0,0 0 1 0 0,-1 1 0 0 0,1 0-1 0 0,-1-1 1 0 0,1 1 0 0 0,-1 0-1 0 0,1 0 1 0 0,-1 0-1 0 0,0 1 1 0 0,0-1 0 0 0,4 3-1 0 0,0 2 99 0 0,0 0 1 0 0,0 0-1 0 0,8 13 0 0 0,8 7-41 0 0,-1-7-24 0 0,0-1-1 0 0,31 21 1 0 0,-26-21-1100 0 0,31 28 1 0 0,-51-38-204 0 0,-6-3-1306 0 0,-2-4 1985 0 0,1-1 0 0 0,0 0 0 0 0,0 1 0 0 0,0-1 0 0 0,-1 0 0 0 0,1 1 0 0 0,0-1 0 0 0,0 0 0 0 0,-1 0 0 0 0,-2 0 0 0 0,-16 0-4506 0 0</inkml:trace>
</inkml:ink>
</file>

<file path=ppt/ink/ink3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59:18.8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 0 132 0 0,'0'0'1425'0'0,"-3"13"-1375"0"0,-17 82 737 0 0,19-83-732 0 0,-1 0 1 0 0,2 0-1 0 0,0 1 1 0 0,0-1-1 0 0,1 0 1 0 0,0 0-1 0 0,1 0 1 0 0,0 0 0 0 0,1 0-1 0 0,1-1 1 0 0,6 15-1 0 0,0 4-113 0 0,0 0 1 0 0,7 43-1 0 0,2 62 139 0 0,-17-116-109 0 0,0 3 104 0 0,9 35 0 0 0,-10-51-148 0 0,0-1 0 0 0,1 0 0 0 0,0-1 0 0 0,0 1 0 0 0,0 0 0 0 0,1 0 0 0 0,-1-1 0 0 0,1 1 0 0 0,0-1 0 0 0,1 0 0 0 0,-1 0 0 0 0,6 5 0 0 0,-8-9 44 0 0,0 1 1 0 0,-1-1-1 0 0,1 0 1 0 0,-1 1-1 0 0,1-1 1 0 0,0 0-1 0 0,-1 0 1 0 0,1 1 0 0 0,-1-1-1 0 0,1 0 1 0 0,0 0-1 0 0,-1 0 1 0 0,1 0-1 0 0,0 0 1 0 0,-1 0-1 0 0,2 0 1 0 0,1 0-131 0 0,-2 0 284 0 0,20-12 1045 0 0,-12 8-1236 0 0,-5 3-58 0 0,0 0 0 0 0,0-1 0 0 0,0 1 0 0 0,0-1 1 0 0,0 0-1 0 0,0 0 0 0 0,5-5 0 0 0,-8 5 406 0 0,0 1 1 0 0,-1-1-1 0 0,1 0 0 0 0,-1 0 1 0 0,1 0-1 0 0,-1 0 0 0 0,0 1 1 0 0,0-1-1 0 0,0 0 0 0 0,0 0 1 0 0,0 0-1 0 0,-1-3 0 0 0,1-4 3247 0 0,1 0 3969 0 0,3 26-6141 0 0,1 2-1009 0 0,-2 0 0 0 0,1 35 0 0 0,-4-53-303 0 0,-7-2 105 0 0,1-1-173 0 0,1 0 0 0 0,0 0 0 0 0,0-1 0 0 0,0 0 0 0 0,0 0 0 0 0,0 0 0 0 0,0 0 0 0 0,1-1 0 0 0,-1 0 1 0 0,1 0-1 0 0,0 0 0 0 0,-5-8 0 0 0,-2-2-36 0 0,1 0 0 0 0,-15-31-1 0 0,13 17-40 0 0,1 0-1 0 0,2 0 0 0 0,1-1 0 0 0,-8-51 1 0 0,13 56 98 0 0,1-1 0 0 0,2-33 1 0 0,0 56 10 0 0,0-1 1 0 0,0 0 0 0 0,0 1 0 0 0,1-1-1 0 0,-1 1 1 0 0,1-1 0 0 0,0 1-1 0 0,-1 0 1 0 0,1-1 0 0 0,0 1 0 0 0,0 0-1 0 0,1-1 1 0 0,-1 1 0 0 0,0 0-1 0 0,1 0 1 0 0,-1 0 0 0 0,1 0 0 0 0,0 0-1 0 0,0 0 1 0 0,0 1 0 0 0,-1-1 0 0 0,2 1-1 0 0,-1-1 1 0 0,0 1 0 0 0,0 0-1 0 0,0-1 1 0 0,1 1 0 0 0,-1 0 0 0 0,0 1-1 0 0,1-1 1 0 0,-1 0 0 0 0,1 1-1 0 0,-1-1 1 0 0,1 1 0 0 0,-1 0 0 0 0,1 0-1 0 0,3 0 1 0 0,-2 0-6 0 0,1 0-1 0 0,-1 0 1 0 0,1 0 0 0 0,0 0-1 0 0,-1 1 1 0 0,1 0-1 0 0,-1 0 1 0 0,1 0 0 0 0,-1 1-1 0 0,0-1 1 0 0,1 1 0 0 0,-1 0-1 0 0,0 0 1 0 0,0 1 0 0 0,0-1-1 0 0,-1 1 1 0 0,1 0-1 0 0,0 0 1 0 0,4 5 0 0 0,-2-1-4 0 0,0 0 0 0 0,-1 1 1 0 0,1 0-1 0 0,-1 0 0 0 0,-1 0 1 0 0,0 1-1 0 0,0 0 0 0 0,0 0 1 0 0,-1 0-1 0 0,2 11 0 0 0,-1 0 4 0 0,-1-1 0 0 0,-1 1-1 0 0,0 38 1 0 0,-4-38 24 0 0,-1-1-1 0 0,-1 0 1 0 0,0 0-1 0 0,-9 22 1 0 0,-7 36-117 0 0,20-76 83 0 0,-1-1 1 0 0,1 0 0 0 0,0 1 0 0 0,0-1 0 0 0,0 1-1 0 0,0-1 1 0 0,0 0 0 0 0,0 1 0 0 0,0-1-1 0 0,0 1 1 0 0,0-1 0 0 0,0 1 0 0 0,0-1-1 0 0,0 0 1 0 0,0 1 0 0 0,0-1 0 0 0,0 1-1 0 0,1-1 1 0 0,-1 1 0 0 0,0-1 0 0 0,0 0-1 0 0,0 1 1 0 0,1-1 0 0 0,-1 0 0 0 0,0 1-1 0 0,0-1 1 0 0,1 0 0 0 0,-1 1 0 0 0,0-1 0 0 0,1 0-1 0 0,-1 0 1 0 0,0 1 0 0 0,1-1 0 0 0,-1 0-1 0 0,1 0 1 0 0,-1 1 0 0 0,17-2 94 0 0,-14 1-66 0 0,25-7 126 0 0,-23 5-97 0 0,1 1 0 0 0,0 0-1 0 0,-1 0 1 0 0,12-1-1 0 0,-11 2-35 0 0,13 0 2 0 0,-1 0-1 0 0,1 1 0 0 0,-1 1 1 0 0,21 5-1 0 0,16 8-359 0 0,69 29 1 0 0,-83-23-1221 0 0,-17-4-2857 0 0,-15-12-806 0 0,-4-4 491 0 0</inkml:trace>
</inkml:ink>
</file>

<file path=ppt/ink/ink3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59:19.0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11609 0 0,'0'0'7066'0'0,"9"14"-6952"0"0,54 80-131 0 0,-32-45-424 0 0,9 13-990 0 0,-34-54 545 0 0,0 0 0 0 0,1-1 0 0 0,-1 0 1 0 0,1 0-1 0 0,11 7 0 0 0,-16-13 252 0 0,-1 1-1 0 0,1-1 1 0 0,0 0 0 0 0,0 0-1 0 0,0-1 1 0 0,-1 1 0 0 0,1 0-1 0 0,0 0 1 0 0,0-1-1 0 0,4 1 1 0 0,5-1-3973 0 0</inkml:trace>
</inkml:ink>
</file>

<file path=ppt/ink/ink3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59:19.4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176 22 8141 0 0,'0'0'4569'0'0,"-15"-4"-3460"0"0,-49-10 40 0 0,61 13-1049 0 0,-1 0 0 0 0,1 1 0 0 0,-1-1 1 0 0,1 1-1 0 0,-1 0 0 0 0,0 0 0 0 0,1 0 0 0 0,-1 0 0 0 0,1 1 1 0 0,-1 0-1 0 0,1-1 0 0 0,-1 1 0 0 0,1 0 0 0 0,0 1 0 0 0,-1-1 0 0 0,1 1 1 0 0,0-1-1 0 0,0 1 0 0 0,0 0 0 0 0,0 0 0 0 0,0 0 0 0 0,0 1 1 0 0,1-1-1 0 0,-1 1 0 0 0,1-1 0 0 0,-3 5 0 0 0,3-5-92 0 0,1 0-1 0 0,0 0 1 0 0,1 0 0 0 0,-1 1-1 0 0,0-1 1 0 0,1 0-1 0 0,-1 0 1 0 0,1 1 0 0 0,0-1-1 0 0,-1 0 1 0 0,1 0-1 0 0,0 1 1 0 0,1-1-1 0 0,-1 0 1 0 0,0 1 0 0 0,1-1-1 0 0,-1 0 1 0 0,1 0-1 0 0,0 1 1 0 0,-1-1 0 0 0,1 0-1 0 0,0 0 1 0 0,0 0-1 0 0,1 0 1 0 0,-1 0 0 0 0,0 0-1 0 0,1-1 1 0 0,-1 1-1 0 0,1 0 1 0 0,0-1 0 0 0,-1 1-1 0 0,1-1 1 0 0,0 1-1 0 0,0-1 1 0 0,3 2 0 0 0,10 5-8 0 0,-1-1 1 0 0,1-1-1 0 0,27 8 1 0 0,-22-7 39 0 0,29 12 0 0 0,-35-12 146 0 0,-1 0-1 0 0,0 1 1 0 0,-1 0-1 0 0,0 1 1 0 0,0 0 0 0 0,15 16-1 0 0,-22-20-133 0 0,-1 1 1 0 0,1 0-1 0 0,-1-1 0 0 0,0 1 1 0 0,-1 1-1 0 0,0-1 0 0 0,0 0 0 0 0,0 1 1 0 0,0 0-1 0 0,-1 0 0 0 0,0 0 1 0 0,-1 0-1 0 0,1 0 0 0 0,-1 0 1 0 0,0 10-1 0 0,-2-15-125 0 0,1 0 1 0 0,0 1 0 0 0,-1-1-1 0 0,1 0 1 0 0,-1 1 0 0 0,1-1-1 0 0,-1 0 1 0 0,0 0-1 0 0,0 0 1 0 0,0 0 0 0 0,0 0-1 0 0,-1 0 1 0 0,1 0-1 0 0,0 0 1 0 0,-1-1 0 0 0,1 1-1 0 0,-1 0 1 0 0,-2 1 0 0 0,2-2-113 0 0,1 0 0 0 0,0 0 0 0 0,-1 0 0 0 0,1 0 1 0 0,-1 0-1 0 0,1-1 0 0 0,-1 1 0 0 0,1-1 1 0 0,-1 1-1 0 0,0-1 0 0 0,1 1 0 0 0,-1-1 1 0 0,0 0-1 0 0,1 0 0 0 0,-1 0 0 0 0,0 0 1 0 0,1 0-1 0 0,-1 0 0 0 0,0 0 0 0 0,1-1 1 0 0,-1 1-1 0 0,0-1 0 0 0,1 1 0 0 0,-1-1 0 0 0,1 1 1 0 0,-3-2-1 0 0,1 0-735 0 0,0 0-1 0 0,0-1 1 0 0,0 1 0 0 0,0-1 0 0 0,0 1-1 0 0,0-1 1 0 0,-4-6 0 0 0,-11-21-4582 0 0</inkml:trace>
</inkml:ink>
</file>

<file path=ppt/ink/ink3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59:19.7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28 8917 0 0,'0'0'4334'0'0,"14"-5"-3300"0"0,47-15 82 0 0,-58 19-1004 0 0,1 1 1 0 0,0-1-1 0 0,0 1 1 0 0,-1 0 0 0 0,1 0-1 0 0,0 0 1 0 0,0 1-1 0 0,0-1 1 0 0,-1 1 0 0 0,1 0-1 0 0,0 0 1 0 0,-1 0-1 0 0,1 0 1 0 0,-1 1-1 0 0,1-1 1 0 0,-1 1 0 0 0,0 0-1 0 0,0 0 1 0 0,0 0-1 0 0,0 1 1 0 0,0-1 0 0 0,3 4-1 0 0,-3-3-20 0 0,7 5 84 0 0,-2 0-1 0 0,1 1 0 0 0,-1 0 1 0 0,0 1-1 0 0,-1 0 0 0 0,9 15 1 0 0,28 70 139 0 0,-8-17-814 0 0,-35-79 25 0 0,0-7 277 0 0,0-17 206 0 0,-1 11-63 0 0,1 8 69 0 0,-1-9 106 0 0,1 0 0 0 0,1 0 1 0 0,0 0-1 0 0,1 0 0 0 0,0 0 0 0 0,8-17 1 0 0,-11 31-97 0 0,1 0 1 0 0,-1 0-1 0 0,1 1 1 0 0,-1-1-1 0 0,1 0 1 0 0,-1 0-1 0 0,1 1 0 0 0,0-1 1 0 0,-1 0-1 0 0,1 1 1 0 0,0-1-1 0 0,0 1 1 0 0,0-1-1 0 0,-1 1 1 0 0,1-1-1 0 0,0 1 1 0 0,0 0-1 0 0,0-1 1 0 0,0 1-1 0 0,0 0 0 0 0,0 0 1 0 0,0 0-1 0 0,-1 0 1 0 0,1 0-1 0 0,0 0 1 0 0,0 0-1 0 0,0 0 1 0 0,0 0-1 0 0,0 0 1 0 0,0 0-1 0 0,0 0 1 0 0,0 1-1 0 0,0-1 0 0 0,0 0 1 0 0,1 1-1 0 0,1 1-1 0 0,1-1-1 0 0,-1 1 1 0 0,0 0-1 0 0,1 0 1 0 0,-1 0-1 0 0,0 0 0 0 0,4 4 1 0 0,6 9-102 0 0,13 20 0 0 0,-18-24-600 0 0,1 0-1 0 0,-1 0 1 0 0,2-1 0 0 0,11 11-1 0 0,-19-19 219 0 0,0-1 1 0 0,0 0-1 0 0,-1 0 0 0 0,1 0 0 0 0,0 0 0 0 0,0 0 0 0 0,4 1 0 0 0,-5-2-146 0 0,0 1 0 0 0,0-1 0 0 0,0 0 0 0 0,0 0 0 0 0,0 0 0 0 0,0 0 0 0 0,0 0-1 0 0,0 0 1 0 0,0 0 0 0 0,0 0 0 0 0,2-1 0 0 0,5-3-4604 0 0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40:37.3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117 0 4224 0 0,'0'0'5407'0'0,"-13"5"-5212"0"0,-39 16-81 0 0,50-20-109 0 0,0 0 1 0 0,0-1 0 0 0,1 1-1 0 0,-1 0 1 0 0,1 0 0 0 0,-1 0-1 0 0,1 1 1 0 0,-1-1 0 0 0,1 0 0 0 0,0 0-1 0 0,-1 1 1 0 0,1-1 0 0 0,0 1-1 0 0,0-1 1 0 0,0 1 0 0 0,0 0-1 0 0,0-1 1 0 0,1 1 0 0 0,-2 3 0 0 0,-1 3 99 0 0,-1 0 161 0 0,1-3 471 0 0,0 0 1 0 0,1 0-1 0 0,0 0 0 0 0,0 0 0 0 0,0 0 1 0 0,-1 11 1249 0 0,16-16-929 0 0,31-7 148 0 0,26-2-424 0 0,-54 8-657 0 0,0 1 0 0 0,0 0 0 0 0,29 5 0 0 0,-40-4-111 0 0,0 0 1 0 0,0 0 0 0 0,0 1-1 0 0,-1 0 1 0 0,1 0-1 0 0,0 0 1 0 0,-1 0 0 0 0,0 1-1 0 0,1 0 1 0 0,-1 0-1 0 0,0 0 1 0 0,0 0 0 0 0,-1 1-1 0 0,1-1 1 0 0,-1 1-1 0 0,5 6 1 0 0,-3-1-5 0 0,0 1 0 0 0,0-1 0 0 0,-1 1 0 0 0,0 0 0 0 0,0 0 0 0 0,-1 0 0 0 0,2 15 0 0 0,-2-5-404 0 0,-1 0 0 0 0,-1 40 0 0 0,-1-56 211 0 0,0-1 0 0 0,-1 1 0 0 0,0 0 0 0 0,1-1 0 0 0,-1 1 0 0 0,0-1-1 0 0,0 1 1 0 0,-3 4 0 0 0,3-7-118 0 0,0 1 0 0 0,0-1 0 0 0,0 0 0 0 0,0 1 0 0 0,0-1 0 0 0,0 0-1 0 0,0 0 1 0 0,0 0 0 0 0,-1 1 0 0 0,1-1 0 0 0,0-1 0 0 0,-1 1 0 0 0,1 0 0 0 0,-1 0 0 0 0,1 0 0 0 0,-1-1 0 0 0,0 1-1 0 0,1-1 1 0 0,-1 1 0 0 0,1-1 0 0 0,-1 0 0 0 0,-2 1 0 0 0,-20-1-4889 0 0</inkml:trace>
</inkml:ink>
</file>

<file path=ppt/ink/ink3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59:20.0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 14 8749 0 0,'0'0'8481'0'0,"-2"-3"-8189"0"0,-2-3-226 0 0,0 1 319 0 0,8 17 366 0 0,7 20-11 0 0,-9-23-713 0 0,1-1 0 0 0,0 1 0 0 0,0-1 0 0 0,1 0 0 0 0,0 0 0 0 0,0 0 0 0 0,1-1 0 0 0,0 1 0 0 0,8 9 0 0 0,-3-8-20 0 0,1-1 0 0 0,0 0 0 0 0,0-1-1 0 0,24 12 1 0 0,8 6 23 0 0,-41-24-26 0 0,1 1 0 0 0,-1-1 0 0 0,0 1 0 0 0,0 0 0 0 0,0 0 1 0 0,0 0-1 0 0,0 0 0 0 0,0 0 0 0 0,0 0 0 0 0,0 0 0 0 0,1 4 0 0 0,-3-5 4 0 0,1 0 0 0 0,-1 1 0 0 0,0-1 0 0 0,0 0 0 0 0,0 0 0 0 0,0 1 0 0 0,0-1 0 0 0,0 0 0 0 0,0 0 0 0 0,0 0 0 0 0,-1 1 0 0 0,1-1 0 0 0,0 0 0 0 0,-1 0 0 0 0,1 0 0 0 0,-1 0-1 0 0,1 0 1 0 0,-1 1 0 0 0,0-1 0 0 0,1 0 0 0 0,-1 0 0 0 0,0 0 0 0 0,0-1 0 0 0,0 1 0 0 0,0 0 0 0 0,0 0 0 0 0,-1 1 0 0 0,-3 2-179 0 0,0-1 0 0 0,0 0 1 0 0,0 0-1 0 0,0 0 0 0 0,-1 0 1 0 0,1-1-1 0 0,-1 0 0 0 0,0 0 1 0 0,0 0-1 0 0,1-1 0 0 0,-1 1 1 0 0,0-2-1 0 0,0 1 0 0 0,0-1 1 0 0,0 0-1 0 0,-9 0 0 0 0,14-1-88 0 0,0 1 1 0 0,0 0-1 0 0,0 0 0 0 0,0-1 0 0 0,0 1 0 0 0,0-1 0 0 0,0 1 0 0 0,0-1 0 0 0,0 1 1 0 0,0-1-1 0 0,0 1 0 0 0,0-1 0 0 0,0 0 0 0 0,0 0 0 0 0,0 1 0 0 0,0-1 1 0 0,1 0-1 0 0,-1 0 0 0 0,0 0 0 0 0,1 0 0 0 0,-1 0 0 0 0,1 0 0 0 0,-1 0 1 0 0,1 0-1 0 0,-1 0 0 0 0,1-2 0 0 0,-4-7-4584 0 0</inkml:trace>
</inkml:ink>
</file>

<file path=ppt/ink/ink3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59:20.3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0 272 0 0,'0'0'17334'0'0,"15"2"-16471"0"0,1-1-549 0 0,29 8 1 0 0,-42-8-287 0 0,-1 0 0 0 0,0 0 0 0 0,0 0 0 0 0,0 0 0 0 0,0 1 0 0 0,0-1 0 0 0,0 1 0 0 0,0-1 1 0 0,-1 1-1 0 0,1-1 0 0 0,0 1 0 0 0,-1 0 0 0 0,0 0 0 0 0,1 0 0 0 0,-1 0 0 0 0,0 0 0 0 0,0 0 0 0 0,0 0 0 0 0,0 1 0 0 0,0-1 1 0 0,0 3-1 0 0,3 4 42 0 0,14 40-301 0 0,-1 1 0 0 0,13 71 0 0 0,-20-77-1062 0 0,-2-8-2721 0 0,-5-62-9460 0 0</inkml:trace>
</inkml:ink>
</file>

<file path=ppt/ink/ink3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59:20.6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0 145 7353 0 0,'0'0'8425'0'0,"16"4"-8316"0"0,50 9-61 0 0,-59-12-42 0 0,1 1 0 0 0,-1-2-1 0 0,1 1 1 0 0,0-1-1 0 0,-1 0 1 0 0,1 0-1 0 0,-1-1 1 0 0,1 0-1 0 0,0-1 1 0 0,11-3-1 0 0,-16 4-23 0 0,1-1-1 0 0,-1 0 1 0 0,1 1-1 0 0,-1-1 1 0 0,0-1-1 0 0,0 1 1 0 0,0 0-1 0 0,0-1 0 0 0,0 1 1 0 0,0-1-1 0 0,-1 0 1 0 0,0 0-1 0 0,1 0 1 0 0,-1 0-1 0 0,0-1 1 0 0,0 1-1 0 0,-1 0 1 0 0,1-1-1 0 0,1-4 0 0 0,-2 4 14 0 0,0 1-1 0 0,-1-1 0 0 0,1 0 0 0 0,-1 0 0 0 0,1 0 0 0 0,-1 1 0 0 0,-1-1 0 0 0,1 0 0 0 0,0 0 0 0 0,-1 0 0 0 0,0 1 1 0 0,0-1-1 0 0,0 0 0 0 0,0 1 0 0 0,0-1 0 0 0,-1 1 0 0 0,1-1 0 0 0,-5-4 0 0 0,5 6 34 0 0,-1 0-1 0 0,1 0 1 0 0,-1 0 0 0 0,0 1-1 0 0,1-1 1 0 0,-1 0 0 0 0,0 1-1 0 0,0-1 1 0 0,0 1 0 0 0,0 0-1 0 0,-1 0 1 0 0,1 0 0 0 0,0 0-1 0 0,0 0 1 0 0,-1 0-1 0 0,1 1 1 0 0,0-1 0 0 0,-1 1-1 0 0,1 0 1 0 0,-1-1 0 0 0,1 1-1 0 0,-1 0 1 0 0,1 1 0 0 0,0-1-1 0 0,-1 0 1 0 0,1 1 0 0 0,-1-1-1 0 0,1 1 1 0 0,0-1 0 0 0,-3 2-1 0 0,-1 1 70 0 0,0 1-1 0 0,1-1 1 0 0,-1 1-1 0 0,1 0 1 0 0,0 0 0 0 0,0 1-1 0 0,1 0 1 0 0,-1 0-1 0 0,1 0 1 0 0,0 0-1 0 0,0 0 1 0 0,1 1 0 0 0,-1 0-1 0 0,1 0 1 0 0,0 0-1 0 0,1 0 1 0 0,-2 7-1 0 0,3-9-144 0 0,0 0 0 0 0,1 1 0 0 0,-1-1-1 0 0,1 1 1 0 0,0-1 0 0 0,0 1 0 0 0,1-1-1 0 0,-1 1 1 0 0,1-1 0 0 0,0 0 0 0 0,1 1-1 0 0,-1-1 1 0 0,1 0 0 0 0,-1 0 0 0 0,1 0-1 0 0,0 0 1 0 0,1 0 0 0 0,-1 0 0 0 0,1-1-1 0 0,0 1 1 0 0,0-1 0 0 0,0 1 0 0 0,0-1-1 0 0,7 5 1 0 0,-5-4-369 0 0,0-1-1 0 0,0 0 1 0 0,0 0 0 0 0,0-1 0 0 0,0 1-1 0 0,0-1 1 0 0,1 0 0 0 0,9 2-1 0 0,-10-3-319 0 0,0-1-1 0 0,0 1 1 0 0,0-1-1 0 0,0 0 1 0 0,1 0-1 0 0,-1 0 1 0 0,0-1-1 0 0,0 0 1 0 0,0 0-1 0 0,6-2 1 0 0,13-8-3797 0 0</inkml:trace>
</inkml:ink>
</file>

<file path=ppt/ink/ink3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59:21.1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48 218 4196 0 0,'0'0'13120'0'0,"-9"7"-12794"0"0,0 0-254 0 0,0 1 1 0 0,-8 9-1 0 0,17-17-66 0 0,-1 1 0 0 0,1 0 0 0 0,-1-1 0 0 0,1 1 0 0 0,0 0 0 0 0,-1 0 0 0 0,1-1 0 0 0,0 1 0 0 0,0 0 0 0 0,0 0-1 0 0,-1-1 1 0 0,1 1 0 0 0,0 0 0 0 0,0 0 0 0 0,0 0 0 0 0,0 0 0 0 0,0-1 0 0 0,0 1 0 0 0,1 0 0 0 0,-1 0 0 0 0,0-1 0 0 0,0 1 0 0 0,1 0 0 0 0,-1 0 0 0 0,0 0 0 0 0,1-1 0 0 0,-1 1 0 0 0,1 0 0 0 0,15 17 98 0 0,-13-16-97 0 0,-1 1-36 0 0,0-1 0 0 0,1 0 1 0 0,-1 0-1 0 0,1 0 0 0 0,0 0 0 0 0,0-1 1 0 0,0 1-1 0 0,0-1 0 0 0,0 1 0 0 0,0-1 1 0 0,0 0-1 0 0,0-1 0 0 0,0 1 0 0 0,1 0 1 0 0,-1-1-1 0 0,5 1 0 0 0,-5-2-20 0 0,0 1 0 0 0,-1 0 1 0 0,1-1-1 0 0,0 0 0 0 0,-1 0 0 0 0,1 0 0 0 0,0 0 0 0 0,-1 0 1 0 0,0 0-1 0 0,1-1 0 0 0,-1 1 0 0 0,0-1 0 0 0,1 0 0 0 0,-1 1 1 0 0,0-1-1 0 0,0 0 0 0 0,-1 0 0 0 0,1 0 0 0 0,3-5 1 0 0,1-2 38 0 0,0 0 0 0 0,-1 0 0 0 0,0-1 0 0 0,5-14 0 0 0,10 50 990 0 0,-19-24-978 0 0,1 0 0 0 0,0-1 0 0 0,-1 1 0 0 0,1 0 0 0 0,0-1 0 0 0,0 1 1 0 0,0-1-1 0 0,1 0 0 0 0,-1 0 0 0 0,0 0 0 0 0,0 0 0 0 0,1 0 0 0 0,-1 0 1 0 0,0-1-1 0 0,1 1 0 0 0,-1-1 0 0 0,1 1 0 0 0,-1-1 0 0 0,0 0 1 0 0,1 0-1 0 0,-1 0 0 0 0,1 0 0 0 0,2-1 0 0 0,-1 0-38 0 0,1-1-1 0 0,-1 1 1 0 0,0-1-1 0 0,0 0 1 0 0,0 0-1 0 0,0 0 1 0 0,0-1-1 0 0,0 0 1 0 0,-1 1-1 0 0,1-1 1 0 0,5-6 0 0 0,12-14-107 0 0,-1 3 144 0 0,23-30-1 0 0,-39 43 11 0 0,0 0 0 0 0,-1 0 0 0 0,0 0 0 0 0,0 0 0 0 0,-1 0 0 0 0,0-1 0 0 0,0 1 0 0 0,-1-1 0 0 0,1 1 0 0 0,-1-9 0 0 0,6-28 6 0 0,0 27 59 0 0,-3 15-828 0 0,0 11-311 0 0,-4-8 746 0 0,0 1 0 0 0,0 0 0 0 0,0-1 0 0 0,0 1 1 0 0,0-1-1 0 0,0 1 0 0 0,0 0 0 0 0,0-1 0 0 0,-1 1 1 0 0,1-1-1 0 0,-1 1 0 0 0,1-1 0 0 0,-1 1 0 0 0,1-1 0 0 0,-1 1 1 0 0,0-1-1 0 0,0 0 0 0 0,0 1 0 0 0,0-1 0 0 0,0 0 1 0 0,0 0-1 0 0,0 0 0 0 0,0 1 0 0 0,0-1 0 0 0,-1 0 0 0 0,-1 1 1 0 0,-4 2-1825 0 0,7-4 2103 0 0,0 0-1 0 0,0 0 0 0 0,-1 0 1 0 0,1 0-1 0 0,0 0 1 0 0,0 0-1 0 0,0 0 1 0 0,0 0-1 0 0,0 0 0 0 0,0 0 1 0 0,0 0-1 0 0,-1 0 1 0 0,1 0-1 0 0,0-1 1 0 0,0 1-1 0 0,0 0 0 0 0,0 0 1 0 0,0 0-1 0 0,0 0 1 0 0,0 0-1 0 0,0 0 1 0 0,-1 0-1 0 0,1 0 1 0 0,0 0-1 0 0,0 0 0 0 0,0-1 1 0 0,0 1-1 0 0,0 0 1 0 0,0 0-1 0 0,0 0 1 0 0,0 0-1 0 0,0 0 0 0 0,0 0 1 0 0,0 0-1 0 0,0-1 1 0 0,0 1-1 0 0,0 0 1 0 0,0 0-1 0 0,0 0 0 0 0,0 0 1 0 0,0 0-1 0 0,0 0 1 0 0,0-1-1 0 0,0 1 1 0 0,0 0-1 0 0,0 0 1 0 0,0 0-1 0 0,0 0 0 0 0,0 0 1 0 0,0 0-1 0 0,0 0 1 0 0,0-1-1 0 0,1 1 1 0 0,17-48-2664 0 0</inkml:trace>
</inkml:ink>
</file>

<file path=ppt/ink/ink3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59:21.7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1772 0 0,'0'0'1060'0'0</inkml:trace>
</inkml:ink>
</file>

<file path=ppt/ink/ink3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59:21.9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103 209 928 0 0,'0'0'2001'0'0,"-6"-14"-1531"0"0,-20-44 243 0 0,17 39 1268 0 0,-17-24 0 0 0,21 36-1118 0 0,0 0-1 0 0,0-1 1 0 0,1 0-1 0 0,0 0 1 0 0,1 0 0 0 0,-1-1-1 0 0,-1-10 1 0 0,6 19-577 0 0,1 1 0 0 0,-1-1 0 0 0,1 1 1 0 0,-1 0-1 0 0,1 0 0 0 0,-1 0 0 0 0,1 0 1 0 0,1 2-1 0 0,5 4-21 0 0,0 1 1 0 0,-1 0-1 0 0,0 0 0 0 0,0 1 1 0 0,7 11-1 0 0,23 49 153 0 0,-30-52-680 0 0,2 0 0 0 0,0-1 0 0 0,1 0 1 0 0,0 0-1 0 0,14 14 0 0 0,-22-28-30 0 0,1 1-1 0 0,-1-1 0 0 0,1 0 0 0 0,0 0 0 0 0,0 0 1 0 0,0 0-1 0 0,0-1 0 0 0,0 1 0 0 0,0-1 0 0 0,0 0 1 0 0,0 0-1 0 0,0 0 0 0 0,1 0 0 0 0,-1 0 0 0 0,1-1 1 0 0,-1 1-1 0 0,0-1 0 0 0,7 0 0 0 0,-8 0 22 0 0,-1 0-1 0 0,0 0 0 0 0,0 0 1 0 0,0-1-1 0 0,1 1 1 0 0,-1 0-1 0 0,0 0 0 0 0,0-1 1 0 0,0 1-1 0 0,3-2 1 0 0,16-14-4165 0 0</inkml:trace>
</inkml:ink>
</file>

<file path=ppt/ink/ink3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59:22.4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1 319 8689 0 0,'0'0'5684'0'0,"13"-11"-5140"0"0,75-65-172 0 0,-86 75-373 0 0,26-24 12 0 0,30-35 0 0 0,-52 53-12 0 0,1-1 1 0 0,-1 0 0 0 0,-1-1-1 0 0,1 1 1 0 0,-2-1 0 0 0,1 0-1 0 0,-1 0 1 0 0,0-1-1 0 0,4-17 1 0 0,-8 26 4 0 0,1-1 1 0 0,-1 1-1 0 0,0-1 1 0 0,0 1-1 0 0,1-1 0 0 0,-1 1 1 0 0,0-1-1 0 0,0 1 0 0 0,-1-1 1 0 0,1 1-1 0 0,0-1 1 0 0,0 1-1 0 0,-1-1 0 0 0,1 1 1 0 0,-1-1-1 0 0,1 1 1 0 0,-1-1-1 0 0,0 1 0 0 0,-1-2 1 0 0,1 2 0 0 0,-1 0 0 0 0,1 0 0 0 0,-1 0 0 0 0,0 0 0 0 0,1 0 0 0 0,-1 0 0 0 0,0 1 1 0 0,0-1-1 0 0,0 0 0 0 0,1 1 0 0 0,-1 0 0 0 0,0-1 0 0 0,0 1 0 0 0,0 0 0 0 0,-2 0 0 0 0,-3 0 121 0 0,1 0 0 0 0,-1 1 0 0 0,1 0 0 0 0,0 0 0 0 0,-1 0 0 0 0,1 1 0 0 0,0 0 0 0 0,0 0 0 0 0,0 1 0 0 0,0-1 0 0 0,0 1 0 0 0,0 1 0 0 0,1-1 0 0 0,0 1 0 0 0,0 0 0 0 0,-10 9 0 0 0,10-8-40 0 0,0 1-1 0 0,0 0 1 0 0,0 0-1 0 0,1 0 1 0 0,-1 0-1 0 0,2 1 1 0 0,-1-1-1 0 0,1 1 1 0 0,0 0-1 0 0,0 0 1 0 0,1 0-1 0 0,0 1 1 0 0,0-1-1 0 0,-1 11 1 0 0,2-11-83 0 0,1-1 1 0 0,0 0 0 0 0,1 1-1 0 0,-1-1 1 0 0,1 1-1 0 0,1-1 1 0 0,-1 0 0 0 0,1 1-1 0 0,0-1 1 0 0,0 0 0 0 0,1 0-1 0 0,0-1 1 0 0,0 1-1 0 0,0 0 1 0 0,0-1 0 0 0,1 0-1 0 0,0 0 1 0 0,0 0 0 0 0,1 0-1 0 0,0-1 1 0 0,-1 1-1 0 0,8 4 1 0 0,-1-2-222 0 0,-1-1-1 0 0,1 0 0 0 0,0-1 1 0 0,0 0-1 0 0,0-1 1 0 0,1 0-1 0 0,0-1 1 0 0,0 0-1 0 0,-1-1 1 0 0,26 2-1 0 0,-25-3-667 0 0,0-1 0 0 0,-1-1 0 0 0,1 0 0 0 0,0 0 0 0 0,0-2 0 0 0,19-5 0 0 0,-9-3-3002 0 0,1-6-1149 0 0</inkml:trace>
</inkml:ink>
</file>

<file path=ppt/ink/ink3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59:22.7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9337 0 0,'0'0'8743'0'0,"13"12"-8351"0"0,40 43-111 0 0,-37-37-168 0 0,-1 1-1 0 0,0 0 1 0 0,18 33-1 0 0,19 59-63 0 0,-9 7-703 0 0,-29-74-567 0 0,-12-40 631 0 0,0 1 0 0 0,0-1 1 0 0,0 0-1 0 0,5 6 0 0 0,-6-8-528 0 0,0-1 0 0 0,0 1 0 0 0,1-1 0 0 0,-1 1 0 0 0,1-1 0 0 0,-1 0 0 0 0,4 3 1 0 0</inkml:trace>
</inkml:ink>
</file>

<file path=ppt/ink/ink3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59:23.0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262 121 432 0 0,'0'0'5526'0'0,"-14"-12"-4288"0"0,-46-38-103 0 0,53 43-743 0 0,-1 1-1 0 0,1 0 0 0 0,-1 1 0 0 0,-1 0 1 0 0,1 0-1 0 0,-1 1 0 0 0,0 0 0 0 0,0 1 0 0 0,0 0 1 0 0,0 0-1 0 0,-1 1 0 0 0,-10-2 0 0 0,16 3-130 0 0,0 1-1 0 0,0 0 0 0 0,0-1 0 0 0,0 1 1 0 0,0 1-1 0 0,0-1 0 0 0,0 1 0 0 0,1-1 1 0 0,-7 3-1 0 0,9-2-184 0 0,-1-1-1 0 0,1 1 1 0 0,0 0 0 0 0,-1 0-1 0 0,1 0 1 0 0,0 0 0 0 0,0 0-1 0 0,0 0 1 0 0,0 0 0 0 0,0 0-1 0 0,0 1 1 0 0,0-1-1 0 0,0 0 1 0 0,0 1 0 0 0,1-1-1 0 0,-1 0 1 0 0,0 1 0 0 0,1-1-1 0 0,0 1 1 0 0,-1-1 0 0 0,1 1-1 0 0,0-1 1 0 0,-1 1 0 0 0,1-1-1 0 0,0 4 1 0 0,1 2 28 0 0,-1 0 0 0 0,1 0 0 0 0,1 0-1 0 0,-1 0 1 0 0,1 0 0 0 0,0 0 0 0 0,1 0 0 0 0,-1-1 0 0 0,1 1 0 0 0,1-1 0 0 0,-1 0-1 0 0,1 0 1 0 0,6 7 0 0 0,7 8 14 0 0,1 0 0 0 0,21 18-1 0 0,46 39-28 0 0,68 69-152 0 0,-136-127-450 0 0,0 0 0 0 0,-1 1-1 0 0,-1 1 1 0 0,-2 0 0 0 0,22 48-1 0 0,-27-46-1128 0 0,-8-24 1402 0 0,1 1-1 0 0,-1 0 1 0 0,0-1 0 0 0,0 1 0 0 0,1-1 0 0 0,-1 1-1 0 0,0 0 1 0 0,0-1 0 0 0,0 1 0 0 0,0 0 0 0 0,0-1-1 0 0,0 1 1 0 0,0 0 0 0 0,0-1 0 0 0,0 1 0 0 0,0 0-1 0 0,-1-1 1 0 0,1 1 0 0 0,0 0 0 0 0,0-1 0 0 0,0 1-1 0 0,-1-1 1 0 0,1 1 0 0 0,0-1 0 0 0,-1 1 0 0 0,1 0-1 0 0,-1-1 1 0 0,1 1 0 0 0,-1-1 0 0 0,1 0 0 0 0,-1 1-1 0 0,-5 0-3466 0 0</inkml:trace>
</inkml:ink>
</file>

<file path=ppt/ink/ink3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59:23.3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0 625 6597 0 0,'0'0'4719'0'0,"3"-14"-4021"0"0,10-48-60 0 0,-11 56-559 0 0,1 0 0 0 0,-1-1-1 0 0,1 1 1 0 0,0 1 0 0 0,1-1 0 0 0,0 0 0 0 0,0 1 0 0 0,0 0 0 0 0,0 0-1 0 0,8-6 1 0 0,3-6-4 0 0,4-4-86 0 0,31-49 1 0 0,-44 59-173 0 0,0-1 1 0 0,0 1-1 0 0,-1-1 0 0 0,-1 0 1 0 0,0 0-1 0 0,-1-1 0 0 0,3-12 1 0 0,-2-14-320 0 0,-1-1 0 0 0,-2 1 0 0 0,-8-79 0 0 0,3 95 1753 0 0,3 18 2605 0 0,8 17-3182 0 0,1 1 0 0 0,0-1 0 0 0,11 12 1 0 0,4 6-142 0 0,90 142 278 0 0,-93-137-2058 0 0,-1 1-1 0 0,-2 1 0 0 0,14 43 0 0 0,-25-47-5658 0 0,-6-22 835 0 0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40:37.6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1 264 8797 0 0,'0'0'6329'0'0,"0"-15"-5838"0"0,4-46-81 0 0,-3 55-324 0 0,0 1 0 0 0,1-1 0 0 0,-1 1 1 0 0,1-1-1 0 0,0 1 0 0 0,0 0 0 0 0,1 0 0 0 0,-1 0 0 0 0,1 0 1 0 0,5-6-1 0 0,0 2 18 0 0,1 0 0 0 0,17-15 0 0 0,-26 24-105 0 0,13-10-104 0 0,0 0 1 0 0,1 1 0 0 0,-1 1 0 0 0,2 0 0 0 0,-1 1-1 0 0,19-7 1 0 0,-22 10-881 0 0,0 1 0 0 0,1 0 1 0 0,-1 1-1 0 0,0 0 0 0 0,20 0 0 0 0,-21 3-1867 0 0,-2 1-1383 0 0</inkml:trace>
</inkml:ink>
</file>

<file path=ppt/ink/ink3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59:23.5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1 314 9913 0 0,'0'0'4205'0'0,"5"-12"-3738"0"0,-1 2-348 0 0,-2 4-25 0 0,0 0 0 0 0,0 0-1 0 0,1 0 1 0 0,0 0 0 0 0,0 1 0 0 0,1-1-1 0 0,0 1 1 0 0,0 0 0 0 0,0 0 0 0 0,0 0-1 0 0,1 1 1 0 0,6-6 0 0 0,47-30 544 0 0,76-39 0 0 0,-6 5-5839 0 0,-126 74 4730 0 0,-1-1 1 0 0,0 0-1 0 0,0 0 1 0 0,0 0-1 0 0,0 1 1 0 0,0-1-1 0 0,-1 0 1 0 0,1 0-1 0 0,0 0 0 0 0,0 0 1 0 0,0 0-1 0 0,-1 0 1 0 0,1-1-1 0 0,0 0 1 0 0,0-7-3470 0 0</inkml:trace>
</inkml:ink>
</file>

<file path=ppt/ink/ink3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59:24.7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35 166 628 0 0,'0'0'9136'0'0,"-7"-4"-8322"0"0,-20-12-173 0 0,45 62 1989 0 0,0-3-1217 0 0,19 79 0 0 0,0 49-511 0 0,-10-44-775 0 0,-26-122-133 0 0,0 0 135 0 0,-2-7 33 0 0,-5-9-197 0 0,-14-27-137 0 0,1-2-1 0 0,2 0 0 0 0,2 0 0 0 0,2-1 1 0 0,1-1-1 0 0,2 0 0 0 0,2-1 0 0 0,2 0 1 0 0,0-58-1 0 0,5 88 185 0 0,1 1-1 0 0,1-1 1 0 0,0 0 0 0 0,6-24 0 0 0,-6 33 14 0 0,0 0-1 0 0,1 1 1 0 0,-1-1 0 0 0,1 1 0 0 0,0-1 0 0 0,0 1 0 0 0,0-1 0 0 0,0 1 0 0 0,1 0 0 0 0,-1 0 0 0 0,1 0-1 0 0,0 1 1 0 0,0-1 0 0 0,0 0 0 0 0,0 1 0 0 0,0 0 0 0 0,0 0 0 0 0,1 0 0 0 0,-1 0 0 0 0,6-2 0 0 0,-2 2 11 0 0,1 1 1 0 0,-1-1 0 0 0,0 1-1 0 0,1 0 1 0 0,-1 1 0 0 0,1 0 0 0 0,-1 0-1 0 0,1 0 1 0 0,-1 1 0 0 0,0 0-1 0 0,1 1 1 0 0,-1 0 0 0 0,0 0-1 0 0,0 0 1 0 0,0 1 0 0 0,0 0 0 0 0,10 6-1 0 0,-1 1 2 0 0,-1 0-1 0 0,1 1 1 0 0,-2 1 0 0 0,0 0-1 0 0,24 27 1 0 0,-26-25-25 0 0,-1 0 1 0 0,-1 1 0 0 0,0 0 0 0 0,-1 1 0 0 0,-1 0 0 0 0,0 0-1 0 0,-1 1 1 0 0,-1 0 0 0 0,-1 0 0 0 0,0 1 0 0 0,3 26 0 0 0,-26-85 257 0 0,11 19-277 0 0,1-1 0 0 0,1 1 0 0 0,0-1 0 0 0,2 0-1 0 0,1 0 1 0 0,1 0 0 0 0,1 0 0 0 0,3-28 0 0 0,-2 45 42 0 0,0 1 0 0 0,0-1 1 0 0,0 0-1 0 0,1 1 0 0 0,0 0 1 0 0,0-1-1 0 0,0 1 0 0 0,1 0 0 0 0,0 0 1 0 0,3-6-1 0 0,-4 9-3 0 0,0 0-1 0 0,0 1 1 0 0,-1-1-1 0 0,1 0 1 0 0,0 1-1 0 0,0-1 1 0 0,0 1 0 0 0,1-1-1 0 0,-1 1 1 0 0,0 0-1 0 0,1 0 1 0 0,-1 0-1 0 0,0 0 1 0 0,1 0-1 0 0,-1 1 1 0 0,1-1-1 0 0,-1 1 1 0 0,1 0 0 0 0,-1 0-1 0 0,1-1 1 0 0,-1 2-1 0 0,1-1 1 0 0,0 0-1 0 0,-1 0 1 0 0,4 2-1 0 0,-1-1-13 0 0,0 1 0 0 0,0 0 0 0 0,-1 1 0 0 0,1-1 0 0 0,0 1-1 0 0,-1 0 1 0 0,0 0 0 0 0,1 0 0 0 0,-1 0 0 0 0,-1 1 0 0 0,1 0-1 0 0,0 0 1 0 0,-1 0 0 0 0,3 5 0 0 0,5 7 8 0 0,-1 0 0 0 0,13 27 0 0 0,8 33-423 0 0,14 29-1028 0 0,-40-94 557 0 0,1-1-1 0 0,1 1 0 0 0,0-2 0 0 0,0 1 0 0 0,1-1 0 0 0,0 0 1 0 0,9 8-1 0 0,-1-8-3546 0 0,2-7-1390 0 0</inkml:trace>
</inkml:ink>
</file>

<file path=ppt/ink/ink3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59:25.0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32 131 9565 0 0,'0'0'6769'0'0,"3"14"-6304"0"0,1 3-315 0 0,9 25 0 0 0,-12-40-137 0 0,0 0 0 0 0,0 0-1 0 0,0-1 1 0 0,0 1 0 0 0,0-1 0 0 0,0 1 0 0 0,0-1 0 0 0,1 0 0 0 0,-1 1-1 0 0,0-1 1 0 0,1 0 0 0 0,-1 0 0 0 0,1 0 0 0 0,0 0 0 0 0,-1 0 0 0 0,1 0-1 0 0,0 0 1 0 0,-1-1 0 0 0,1 1 0 0 0,0-1 0 0 0,0 1 0 0 0,0-1 0 0 0,0 0-1 0 0,0 1 1 0 0,-1-1 0 0 0,1 0 0 0 0,3-1 0 0 0,1 2 28 0 0,4 0-17 0 0,0-1 0 0 0,0 0 0 0 0,0-1 0 0 0,0 0 0 0 0,-1 0 0 0 0,1-1 0 0 0,0-1 0 0 0,-1 1 0 0 0,1-1 0 0 0,-1-1 0 0 0,0 0 0 0 0,0 0 0 0 0,0-1 0 0 0,-1 0 0 0 0,0 0 0 0 0,0-1 0 0 0,0 0 0 0 0,0-1 0 0 0,7-8 0 0 0,-12 12-14 0 0,-1 0 0 0 0,1-1-1 0 0,-1 1 1 0 0,0-1 0 0 0,0 1 0 0 0,0-1 0 0 0,0 0 0 0 0,-1 1 0 0 0,1-1 0 0 0,-1 0 0 0 0,0 0 0 0 0,0 0 0 0 0,0-5 0 0 0,-1 6-6 0 0,0 0 1 0 0,0 0-1 0 0,0 1 0 0 0,-1-1 1 0 0,1 0-1 0 0,-1 0 1 0 0,1 1-1 0 0,-1-1 1 0 0,0 0-1 0 0,0 1 0 0 0,0-1 1 0 0,-1 1-1 0 0,1-1 1 0 0,-1 1-1 0 0,1 0 0 0 0,-1-1 1 0 0,0 1-1 0 0,0 0 1 0 0,-4-3-1 0 0,-1-1-22 0 0,-1 1 0 0 0,0 0-1 0 0,0 0 1 0 0,0 1 0 0 0,-1 0 0 0 0,0 0-1 0 0,1 1 1 0 0,-1 0 0 0 0,0 1 0 0 0,-1 0-1 0 0,-17-1 1 0 0,16 2-107 0 0,-1 0 1 0 0,1 1-1 0 0,-1 1 0 0 0,1 0 0 0 0,-1 1 1 0 0,1 0-1 0 0,0 1 0 0 0,0 0 1 0 0,-15 6-1 0 0,23-7-43 0 0,0-1 1 0 0,0 1-1 0 0,0 0 0 0 0,0 0 1 0 0,0 0-1 0 0,1 0 1 0 0,-1 1-1 0 0,1-1 0 0 0,-1 1 1 0 0,1-1-1 0 0,0 1 1 0 0,0 0-1 0 0,0 0 0 0 0,1 0 1 0 0,-1 0-1 0 0,-1 5 1 0 0,2-6-96 0 0,1 0 1 0 0,-1-1 0 0 0,1 1 0 0 0,0 0 0 0 0,0 0 0 0 0,0-1-1 0 0,0 1 1 0 0,0 0 0 0 0,0 0 0 0 0,0 0 0 0 0,1-1 0 0 0,-1 1-1 0 0,1 0 1 0 0,-1 0 0 0 0,1-1 0 0 0,0 1 0 0 0,-1-1 0 0 0,1 1-1 0 0,0 0 1 0 0,0-1 0 0 0,0 1 0 0 0,0-1 0 0 0,0 0 0 0 0,1 1-1 0 0,-1-1 1 0 0,0 0 0 0 0,1 0 0 0 0,-1 0 0 0 0,1 0 0 0 0,-1 0-1 0 0,1 0 1 0 0,-1 0 0 0 0,1 0 0 0 0,2 0 0 0 0,24 9-4226 0 0</inkml:trace>
</inkml:ink>
</file>

<file path=ppt/ink/ink3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59:25.4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111 374 4924 0 0,'0'0'10383'0'0,"-14"2"-9799"0"0,-1-1-397 0 0,-27 7 0 0 0,40-7-169 0 0,0 0-1 0 0,1 0 1 0 0,-1 0-1 0 0,0 0 1 0 0,0 0-1 0 0,0 0 0 0 0,0 1 1 0 0,1-1-1 0 0,-1 0 1 0 0,1 1-1 0 0,-1 0 1 0 0,1-1-1 0 0,-1 1 0 0 0,1 0 1 0 0,0-1-1 0 0,0 1 1 0 0,0 0-1 0 0,-1 3 1 0 0,0 1 19 0 0,0-1-1 0 0,1 1 1 0 0,-1 0 0 0 0,1 8 0 0 0,0-13-32 0 0,1 3-6 0 0,-1 0 1 0 0,1 0-1 0 0,0 0 0 0 0,0-1 0 0 0,0 1 1 0 0,1 0-1 0 0,-1 0 0 0 0,1-1 0 0 0,0 1 1 0 0,0 0-1 0 0,0-1 0 0 0,1 1 0 0 0,-1 0 1 0 0,1-1-1 0 0,0 0 0 0 0,3 6 0 0 0,-2-6-9 0 0,0-1 0 0 0,-1 1-1 0 0,1-1 1 0 0,1 1 0 0 0,-1-1 0 0 0,0 0-1 0 0,0 0 1 0 0,1 0 0 0 0,-1-1 0 0 0,1 1-1 0 0,-1-1 1 0 0,1 0 0 0 0,0 0 0 0 0,0 0-1 0 0,-1-1 1 0 0,8 1 0 0 0,-6 0-5 0 0,1-1 0 0 0,0 0 0 0 0,0 0 0 0 0,0-1 0 0 0,-1 1 0 0 0,1-1 0 0 0,0-1-1 0 0,-1 1 1 0 0,1-1 0 0 0,-1 0 0 0 0,1 0 0 0 0,-1-1 0 0 0,9-5 0 0 0,-8 4 17 0 0,-1 0-1 0 0,1-1 1 0 0,-1 0-1 0 0,-1 0 0 0 0,1 0 1 0 0,-1 0-1 0 0,0-1 1 0 0,0 0-1 0 0,0 0 1 0 0,-1 0-1 0 0,4-9 1 0 0,-2 2 58 0 0,-1-1 0 0 0,0-1 1 0 0,-1 1-1 0 0,-1 0 0 0 0,0-1 1 0 0,-1 1-1 0 0,0-1 1 0 0,-2-15-1 0 0,-3-11 292 0 0,-12-63-1 0 0,-26-61 1865 0 0,40 163-1818 0 0,1 8-415 0 0,1 10-121 0 0,8 21 85 0 0,23 68 1 0 0,-19-71-157 0 0,1 7-566 0 0,22 45-1 0 0,-28-72 160 0 0,0-1 0 0 0,1 0 0 0 0,0 0 0 0 0,1-1 0 0 0,0 0-1 0 0,22 20 1 0 0,-27-28 91 0 0,0-1-1 0 0,1 0 1 0 0,-1 0-1 0 0,1 0 1 0 0,0 0-1 0 0,0-1 1 0 0,0 0-1 0 0,0 0 1 0 0,0 0-1 0 0,0-1 1 0 0,1 0-1 0 0,-1 0 1 0 0,1 0-1 0 0,-1 0 1 0 0,1-1-1 0 0,9 0 1 0 0,5-4-2383 0 0</inkml:trace>
</inkml:ink>
</file>

<file path=ppt/ink/ink3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59:25.7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1 231 508 0 0,'0'0'10512'0'0,"5"-12"-9938"0"0,18-37-86 0 0,-21 45-387 0 0,-1 1 0 0 0,1-1 0 0 0,1 1 0 0 0,-1 0-1 0 0,0 0 1 0 0,1 0 0 0 0,-1 0 0 0 0,1 0-1 0 0,0 0 1 0 0,0 1 0 0 0,0 0 0 0 0,0-1-1 0 0,0 1 1 0 0,1 0 0 0 0,6-2 0 0 0,7-5 46 0 0,-11 4-98 0 0,1 1 1 0 0,0-1-1 0 0,-1-1 1 0 0,0 1-1 0 0,7-10 1 0 0,-11 14-9 0 0,-1-1 0 0 0,0 0 0 0 0,1 0 0 0 0,-1 0 0 0 0,0 0 0 0 0,0 0 0 0 0,0 0 0 0 0,0 0 0 0 0,-1 0 0 0 0,1 0 0 0 0,0 0 0 0 0,-1 0 0 0 0,0-1 0 0 0,1 1 0 0 0,-1 0 0 0 0,0 0 0 0 0,0-1 0 0 0,0 1 0 0 0,-1 0 0 0 0,1 0 1 0 0,0-1-1 0 0,-1 1 0 0 0,0 0 0 0 0,-1-4 0 0 0,1 5 22 0 0,0 0 0 0 0,0-1 0 0 0,0 1-1 0 0,0 0 1 0 0,-1 0 0 0 0,1 0 0 0 0,0 0 0 0 0,-1 0 0 0 0,1 0 0 0 0,-1 0 0 0 0,1 1 0 0 0,-1-1 0 0 0,1 0 0 0 0,-1 1 0 0 0,0-1 0 0 0,1 1-1 0 0,-1 0 1 0 0,-2-1 0 0 0,0 1 29 0 0,-1-1-1 0 0,1 1 0 0 0,-1 0 0 0 0,1 0 0 0 0,-9 1 1 0 0,10 0-37 0 0,-1 0 1 0 0,0 1 0 0 0,1-1-1 0 0,-1 1 1 0 0,1 0 0 0 0,-1 0-1 0 0,1 0 1 0 0,0 0 0 0 0,-1 0-1 0 0,1 1 1 0 0,1 0 0 0 0,-1-1-1 0 0,0 1 1 0 0,1 0 0 0 0,-1 1-1 0 0,1-1 1 0 0,0 0 0 0 0,0 1-1 0 0,0-1 1 0 0,0 1 0 0 0,1-1 0 0 0,0 1-1 0 0,-2 4 1 0 0,1 0 39 0 0,0-1 1 0 0,1 1-1 0 0,0 0 0 0 0,0-1 1 0 0,1 1-1 0 0,0 0 0 0 0,0-1 0 0 0,1 1 1 0 0,0 0-1 0 0,3 14 0 0 0,-1-14-68 0 0,0-1 0 0 0,0 1 0 0 0,0-1 0 0 0,1 0 0 0 0,0 0-1 0 0,1 0 1 0 0,-1-1 0 0 0,1 1 0 0 0,10 8 0 0 0,-6-7-5 0 0,0 0 1 0 0,0-1 0 0 0,0-1 0 0 0,1 1 0 0 0,0-2-1 0 0,12 6 1 0 0,-1-3-228 0 0,0-1 1 0 0,1 0-1 0 0,-1-2 0 0 0,1-1 0 0 0,0 0 0 0 0,34 0 0 0 0,-39-3-549 0 0,0-1-1 0 0,0-1 0 0 0,0-1 1 0 0,21-4-1 0 0,-27 3-991 0 0,0-1-1 0 0,0 0 1 0 0,0 0 0 0 0,13-8-1 0 0,8-8-4034 0 0</inkml:trace>
</inkml:ink>
</file>

<file path=ppt/ink/ink3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59:26.1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0 135 11385 0 0,'0'0'4898'0'0,"2"-13"-3961"0"0,-1-1-466 0 0,7-23-1 0 0,-7 34-398 0 0,0 1 1 0 0,0 0-1 0 0,0 0 0 0 0,0 0 0 0 0,1-1 1 0 0,-1 1-1 0 0,0 1 0 0 0,1-1 1 0 0,0 0-1 0 0,-1 0 0 0 0,1 0 0 0 0,0 1 1 0 0,0-1-1 0 0,0 1 0 0 0,0 0 0 0 0,0 0 1 0 0,0-1-1 0 0,1 1 0 0 0,-1 0 1 0 0,4 0-1 0 0,-1-2 66 0 0,12-3 56 0 0,-1 1-1 0 0,1 0 1 0 0,0 1 0 0 0,0 1-1 0 0,20-1 1 0 0,88 0 53 0 0,-89 4-230 0 0,1 2 1 0 0,-1 2-1 0 0,52 11 1 0 0,-66-9-22 0 0,0 0 1 0 0,-1 2-1 0 0,0 0 0 0 0,0 1 1 0 0,-1 2-1 0 0,33 21 1 0 0,-48-29 3 0 0,-1 0 0 0 0,0 1 0 0 0,0-1 0 0 0,0 1 0 0 0,0 0 1 0 0,-1 0-1 0 0,0 0 0 0 0,1 1 0 0 0,-1-1 0 0 0,-1 1 0 0 0,5 9 0 0 0,-6-11 9 0 0,0 0 0 0 0,-1 0-1 0 0,1 0 1 0 0,-1 0 0 0 0,1 0-1 0 0,-1 0 1 0 0,0 0 0 0 0,0 0-1 0 0,0 0 1 0 0,-1 0 0 0 0,1-1-1 0 0,-1 1 1 0 0,1 0-1 0 0,-1 0 1 0 0,0 0 0 0 0,0 0-1 0 0,-1 0 1 0 0,1-1 0 0 0,0 1-1 0 0,-1-1 1 0 0,0 1 0 0 0,-3 3-1 0 0,-17 17 51 0 0,0-1 0 0 0,-2-1 0 0 0,-1-1 0 0 0,-37 23 0 0 0,36-26-56 0 0,-7 6-40 0 0,-118 88-65 0 0,126-91-396 0 0,2 2 1 0 0,0 0-1 0 0,-37 49 1 0 0,21-14-1118 0 0,9-13-1044 0 0,-2-1-3680 0 0,10-17 364 0 0</inkml:trace>
</inkml:ink>
</file>

<file path=ppt/ink/ink3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59:27.2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0 199 404 0 0,'0'0'5999'0'0,"2"-12"-4234"0"0,7-37-607 0 0,-9 47-979 0 0,0 0 1 0 0,1 0-1 0 0,-1 1 1 0 0,1-1-1 0 0,-1 0 1 0 0,1 0-1 0 0,0 0 1 0 0,0 1 0 0 0,1-4-1 0 0,-1 5-140 0 0,-1 0-1 0 0,0 0 1 0 0,0 0-1 0 0,0 0 1 0 0,1-1 0 0 0,-1 1-1 0 0,0 0 1 0 0,0 0 0 0 0,0 0-1 0 0,1 0 1 0 0,-1 0-1 0 0,0 0 1 0 0,0-1 0 0 0,1 1-1 0 0,-1 0 1 0 0,0 0-1 0 0,1 0 1 0 0,-1 0 0 0 0,0 0-1 0 0,0 0 1 0 0,1 0-1 0 0,-1 0 1 0 0,0 0 0 0 0,0 0-1 0 0,1 0 1 0 0,-1 0-1 0 0,0 1 1 0 0,0-1 0 0 0,1 0-1 0 0,-1 0 1 0 0,0 0-1 0 0,0 0 1 0 0,1 0 0 0 0,-1 0-1 0 0,0 1 1 0 0,2 1 175 0 0,0 0 0 0 0,0 1 0 0 0,0-1 0 0 0,0 1-1 0 0,-1 0 1 0 0,3 5 0 0 0,-3-7-169 0 0,26 57 1033 0 0,22 73 0 0 0,11 66 1085 0 0,-49-156-2069 0 0,-7-27-33 0 0,-9-25 17 0 0,-2-5-112 0 0,-12-31-126 0 0,1-1-1 0 0,2-1 1 0 0,3-1 0 0 0,2 0-1 0 0,2-1 1 0 0,2 0 0 0 0,0-94-1 0 0,7 140 193 0 0,0-1 0 0 0,0 1 0 0 0,0 0 1 0 0,1-1-1 0 0,2-8 0 0 0,-2 12-17 0 0,-1 1 0 0 0,1 0 1 0 0,0-1-1 0 0,-1 1 0 0 0,1 0 0 0 0,0 0 1 0 0,0 0-1 0 0,0 0 0 0 0,0 0 1 0 0,0 0-1 0 0,0 0 0 0 0,0 0 1 0 0,0 0-1 0 0,0 0 0 0 0,0 0 0 0 0,0 1 1 0 0,1-1-1 0 0,-1 0 0 0 0,0 1 1 0 0,1-1-1 0 0,-1 1 0 0 0,0 0 0 0 0,1-1 1 0 0,-1 1-1 0 0,0 0 0 0 0,4 0 1 0 0,0 0 20 0 0,0 0 1 0 0,0 1 0 0 0,0 0 0 0 0,0 0-1 0 0,0 0 1 0 0,0 0 0 0 0,0 1 0 0 0,-1 0-1 0 0,1 0 1 0 0,0 0 0 0 0,-1 1 0 0 0,0-1-1 0 0,8 7 1 0 0,4 4 46 0 0,-2 0 0 0 0,17 18 0 0 0,-13-10-49 0 0,0 2 0 0 0,-1 0 1 0 0,-1 1-1 0 0,14 27 0 0 0,-11-13-64 0 0,-2 1 0 0 0,13 45 0 0 0,-24-61-23 0 0,-4-13-274 0 0,-3-28 201 0 0,-3-20-9 0 0,2-1-1 0 0,4-51 1 0 0,-1 71 187 0 0,2 0 0 0 0,0 0 1 0 0,1 0-1 0 0,1 0 1 0 0,0 1-1 0 0,15-31 0 0 0,-19 45-10 0 0,1 1-1 0 0,0 0 1 0 0,1-1-1 0 0,-1 1 0 0 0,0 0 1 0 0,1 0-1 0 0,0 0 1 0 0,-1 0-1 0 0,1 1 0 0 0,0-1 1 0 0,1 1-1 0 0,-1 0 1 0 0,0 0-1 0 0,7-3 0 0 0,-7 4-18 0 0,-1 0-1 0 0,1 0 1 0 0,-1 1-1 0 0,1-1 1 0 0,0 1-1 0 0,-1 0 1 0 0,1 0-1 0 0,0 0 1 0 0,-1 0-1 0 0,1 0 1 0 0,0 1-1 0 0,-1-1 1 0 0,1 1-1 0 0,0 0 1 0 0,-1 0 0 0 0,1 0-1 0 0,-1 0 1 0 0,0 0-1 0 0,1 0 1 0 0,-1 1-1 0 0,0-1 1 0 0,3 3-1 0 0,1 1-1 0 0,1 1 0 0 0,-1-1 0 0 0,-1 2 0 0 0,1-1 0 0 0,-1 1 0 0 0,0-1 0 0 0,-1 2 0 0 0,8 14 0 0 0,-1 3-37 0 0,10 38 1 0 0,1 3-2258 0 0,-17-55 822 0 0,-1-1 0 0 0,2 0 1 0 0,11 19-1 0 0,-7-18-2587 0 0,4-5-1517 0 0</inkml:trace>
</inkml:ink>
</file>

<file path=ppt/ink/ink3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59:27.5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109 326 8129 0 0,'0'0'3796'0'0,"11"-15"-3023"0"0,37-45-234 0 0,-37 47-309 0 0,-1 0 1 0 0,-1-1 0 0 0,0 1-1 0 0,10-25 1 0 0,-16 32-117 0 0,-1-1-1 0 0,0 1 0 0 0,-1 0 1 0 0,1-1-1 0 0,-1 1 1 0 0,-1 0-1 0 0,1-1 1 0 0,-1 1-1 0 0,0-1 0 0 0,-1 1 1 0 0,1-1-1 0 0,-3-7 1 0 0,2 11-37 0 0,1-1 0 0 0,-1 1 1 0 0,0 0-1 0 0,-1-1 0 0 0,1 1 1 0 0,-1 0-1 0 0,1 0 0 0 0,-1 0 0 0 0,0 0 1 0 0,0 0-1 0 0,0 0 0 0 0,-1 1 1 0 0,1-1-1 0 0,-1 1 0 0 0,1-1 0 0 0,-6-2 1 0 0,4 2 1 0 0,0 1 1 0 0,0 0-1 0 0,-1 1 0 0 0,1-1 1 0 0,-1 1-1 0 0,1 0 1 0 0,-1 0-1 0 0,1 0 1 0 0,-1 0-1 0 0,1 1 0 0 0,-9 0 1 0 0,7 0-5 0 0,-1 1-1 0 0,0-1 1 0 0,1 2-1 0 0,-1-1 1 0 0,1 1-1 0 0,-1 0 1 0 0,1 0 0 0 0,0 0-1 0 0,0 1 1 0 0,0 0-1 0 0,0 1 1 0 0,0-1 0 0 0,1 1-1 0 0,-1 0 1 0 0,1 0-1 0 0,0 1 1 0 0,-6 7-1 0 0,8-8-64 0 0,0 0 0 0 0,0 0 0 0 0,1 0 0 0 0,0 1 0 0 0,0-1 0 0 0,0 1 0 0 0,0 0 0 0 0,1-1 1 0 0,0 1-1 0 0,0 0 0 0 0,0 0 0 0 0,1 0 0 0 0,-1-1 0 0 0,1 1 0 0 0,0 0 0 0 0,0 0 0 0 0,1 0 0 0 0,1 6 0 0 0,0-4-64 0 0,0 0 0 0 0,1 0 0 0 0,-1-1 0 0 0,2 1-1 0 0,-1-1 1 0 0,1 0 0 0 0,0 1 0 0 0,0-2 0 0 0,0 1 0 0 0,1 0 0 0 0,9 7 0 0 0,-1-2-376 0 0,0 0-1 0 0,1-1 1 0 0,0-1-1 0 0,0-1 0 0 0,1 0 1 0 0,0 0-1 0 0,1-2 0 0 0,0 0 1 0 0,30 7-1 0 0,-25-8-770 0 0,0-2 0 0 0,0 0-1 0 0,1-1 1 0 0,-1-2 0 0 0,1 0-1 0 0,-1-1 1 0 0,27-5 0 0 0,-40 5 254 0 0,0-1 0 0 0,14-5 1 0 0,21-14-1266 0 0</inkml:trace>
</inkml:ink>
</file>

<file path=ppt/ink/ink3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59:27.9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218 438 2256 0 0,'0'0'2472'0'0,"0"-12"-295"0"0,0 9-2102 0 0,-1-11 692 0 0,0 0-1 0 0,-5-22 0 0 0,5 30-460 0 0,-1 1 0 0 0,1 0-1 0 0,-1-1 1 0 0,0 1 0 0 0,-1 0 0 0 0,1 0-1 0 0,-1 0 1 0 0,0 1 0 0 0,0-1 0 0 0,-1 1-1 0 0,1-1 1 0 0,-6-4 0 0 0,5 6-118 0 0,0 0 1 0 0,0 1-1 0 0,0-1 0 0 0,0 1 1 0 0,0-1-1 0 0,-1 1 0 0 0,1 0 1 0 0,-1 1-1 0 0,1-1 0 0 0,-1 1 1 0 0,0 0-1 0 0,1 0 0 0 0,-1 1 1 0 0,0-1-1 0 0,0 1 0 0 0,0 0 1 0 0,-9 1-1 0 0,10 0-129 0 0,0 0 0 0 0,0 0 1 0 0,0 0-1 0 0,0 1 0 0 0,1-1 0 0 0,-1 1 1 0 0,0 0-1 0 0,1 0 0 0 0,-1 0 0 0 0,1 1 0 0 0,0-1 1 0 0,0 1-1 0 0,0 0 0 0 0,0 0 0 0 0,0 0 1 0 0,1 0-1 0 0,-1 0 0 0 0,1 0 0 0 0,0 1 1 0 0,0 0-1 0 0,-2 4 0 0 0,2-4-56 0 0,0 1 1 0 0,0 0-1 0 0,1-1 0 0 0,0 1 1 0 0,0 0-1 0 0,0 0 0 0 0,1 0 0 0 0,-1-1 1 0 0,1 1-1 0 0,0 0 0 0 0,1 0 1 0 0,-1 0-1 0 0,1 0 0 0 0,0-1 1 0 0,0 1-1 0 0,0 0 0 0 0,1-1 0 0 0,0 1 1 0 0,0 0-1 0 0,0-1 0 0 0,5 8 1 0 0,-4-8-37 0 0,1 1-1 0 0,0-1 1 0 0,0 0 0 0 0,0 0 0 0 0,0 0 0 0 0,1-1 0 0 0,0 0-1 0 0,-1 0 1 0 0,1 0 0 0 0,0 0 0 0 0,0-1 0 0 0,1 1 0 0 0,-1-1-1 0 0,1-1 1 0 0,-1 1 0 0 0,1-1 0 0 0,-1 0 0 0 0,10 1 0 0 0,-12-2 1 0 0,0 0 1 0 0,-1 0-1 0 0,1 0 0 0 0,0 0 1 0 0,0-1-1 0 0,0 1 1 0 0,-1-1-1 0 0,1 0 1 0 0,0 0-1 0 0,-1 0 1 0 0,1 0-1 0 0,0 0 1 0 0,-1 0-1 0 0,1-1 0 0 0,2-1 1 0 0,-3 1 27 0 0,1-1 0 0 0,0 0 0 0 0,-1 0 0 0 0,0 0 0 0 0,1 0 0 0 0,-1 0 0 0 0,0 0 0 0 0,-1 0 0 0 0,1-1 0 0 0,-1 1 0 0 0,2-5 1 0 0,1-5 6 0 0,-1-1 1 0 0,0 0-1 0 0,-1 0 1 0 0,0 0 0 0 0,-1 0-1 0 0,-1-19 1 0 0,-13-85 233 0 0,10 95-181 0 0,-3-19 135 0 0,0 4 948 0 0,-1-57 0 0 0,11 96-746 0 0,3 5-326 0 0,-1 0 0 0 0,0 0 0 0 0,1 1 0 0 0,-2 0 0 0 0,1 0-1 0 0,7 14 1 0 0,-9-14-54 0 0,11 17 43 0 0,-1 1 0 0 0,-2 1 0 0 0,17 49 0 0 0,16 85-1004 0 0,-33-100-45 0 0,-7-36-592 0 0,0 0 0 0 0,1 0 1 0 0,10 23-1 0 0,-7-30-1769 0 0,2-4-1635 0 0</inkml:trace>
</inkml:ink>
</file>

<file path=ppt/ink/ink3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59:28.4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4 137 10937 0 0,'0'0'3948'0'0,"-1"-14"-2657"0"0,-2-40-61 0 0,3 53-1162 0 0,0-1 0 0 0,0 1 0 0 0,0-1 0 0 0,0 1 0 0 0,1-1 0 0 0,-1 1 0 0 0,0-1 0 0 0,1 1 0 0 0,-1 0 0 0 0,1-1 0 0 0,-1 1 0 0 0,1 0 0 0 0,0-1 0 0 0,-1 1 0 0 0,1 0 0 0 0,0 0 0 0 0,0 0 0 0 0,0-1 0 0 0,0 1 0 0 0,0 0 0 0 0,0 0 0 0 0,0 1 0 0 0,0-1 0 0 0,1 0 0 0 0,-1 0 0 0 0,0 0 0 0 0,1 1 0 0 0,-1-1 0 0 0,0 1 0 0 0,1-1 0 0 0,-1 1 0 0 0,0-1 0 0 0,3 1 0 0 0,2-2 152 0 0,13-4 187 0 0,2 1 0 0 0,-1 0-1 0 0,32-2 1 0 0,64 2 92 0 0,-107 5-454 0 0,15-1 12 0 0,47 0 16 0 0,78 7 0 0 0,-128-4-99 0 0,-1 1 1 0 0,0 1-1 0 0,1 1 1 0 0,-2 0-1 0 0,1 2 0 0 0,-1 0 1 0 0,0 1-1 0 0,27 16 0 0 0,-41-21 14 0 0,0 0 0 0 0,-1 1 0 0 0,0 0-1 0 0,0-1 1 0 0,0 1 0 0 0,0 0-1 0 0,0 1 1 0 0,-1-1 0 0 0,1 1 0 0 0,-1 0-1 0 0,-1-1 1 0 0,1 1 0 0 0,-1 1-1 0 0,3 6 1 0 0,-4-8 10 0 0,0 1 0 0 0,0-1 0 0 0,0 1 0 0 0,-1-1 0 0 0,0 1 0 0 0,0-1-1 0 0,0 1 1 0 0,0-1 0 0 0,-1 1 0 0 0,0-1 0 0 0,0 1 0 0 0,0-1 0 0 0,0 1 0 0 0,-1-1 0 0 0,0 0 0 0 0,0 0-1 0 0,-5 8 1 0 0,-1 1 10 0 0,-2-1 1 0 0,0 1-1 0 0,0-2 0 0 0,-13 11 0 0 0,-51 39 10 0 0,50-42-24 0 0,-15 11-505 0 0,-142 124 660 0 0,157-129-1577 0 0,-29 39 0 0 0,38-44-1361 0 0,1 1 1 0 0,-18 40 0 0 0,25-46-1732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36:10.7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6309 0 0,'0'0'17246'0'0,"9"17"-17107"0"0,30 60-115 0 0,-33-63-61 0 0,0 1 0 0 0,-1 0 0 0 0,0 0 0 0 0,5 31 0 0 0,-5-20-79 0 0,1 9-701 0 0,-1 1-1 0 0,0 38 1 0 0,-5-44-2137 0 0,-4 36 1 0 0,3-63 2826 0 0,-2 17-3686 0 0,3-20 3734 0 0,0-1-1 0 0,0 1 1 0 0,0 0-1 0 0,0 0 0 0 0,0 0 1 0 0,0-1-1 0 0,0 1 0 0 0,0 0 1 0 0,-1 0-1 0 0,1 0 1 0 0,0-1-1 0 0,0 1 0 0 0,0 0 1 0 0,0 0-1 0 0,0 0 1 0 0,-1 0-1 0 0,1-1 0 0 0,0 1 1 0 0,0 0-1 0 0,0 0 1 0 0,0 0-1 0 0,-1 0 0 0 0,1 0 1 0 0,0 0-1 0 0,0 0 1 0 0,0 0-1 0 0,-1 0 0 0 0,1-1 1 0 0,0 1-1 0 0,0 0 1 0 0,-1 0-1 0 0,1 0 0 0 0,0 0 1 0 0,0 0-1 0 0,0 0 1 0 0,-1 0-1 0 0,1 0 0 0 0,0 1 1 0 0,0-1-1 0 0,0 0 1 0 0,-1 0-1 0 0,1 0 0 0 0,0 0 1 0 0,0 0-1 0 0,0 0 1 0 0,-1 0-1 0 0,1 0 0 0 0,0 0 1 0 0,0 1-1 0 0,0-1 0 0 0,0 0 1 0 0,-1 0-1 0 0,1 0 1 0 0,0 0-1 0 0,0 1 0 0 0,0-1 1 0 0,0 0-1 0 0,0 0 1 0 0,0 0-1 0 0,-1 1 0 0 0,1-1 1 0 0,0 0-1 0 0,0 0 1 0 0,0 0-1 0 0,0 1 0 0 0,0-1 1 0 0,0 0-1 0 0,-3-5 751 0 0,0-1-1 0 0,0 0 0 0 0,1 1 1 0 0,0-1-1 0 0,0 0 0 0 0,0-1 1 0 0,1 1-1 0 0,-1 0 0 0 0,2 0 1 0 0,-1-1-1 0 0,1 1 0 0 0,0-1 1 0 0,0 1-1 0 0,0 0 0 0 0,1-1 1 0 0,0 1-1 0 0,1 0 0 0 0,-1 0 1 0 0,1-1-1 0 0,4-8 0 0 0,-3 10-430 0 0,0 0-1 0 0,-1 1 1 0 0,1-1-1 0 0,7-6 1 0 0,-4 4-60 0 0,1 1 0 0 0,0 0 0 0 0,0 0 0 0 0,1 1 0 0 0,0 0 0 0 0,0 0-1 0 0,0 1 1 0 0,0 0 0 0 0,1 0 0 0 0,-1 1 0 0 0,17-4 0 0 0,-20 5-159 0 0,0 2 0 0 0,-1-1 0 0 0,1 0 0 0 0,0 1 0 0 0,-1 0 0 0 0,1 0 0 0 0,0 1 0 0 0,0-1 0 0 0,-1 1 0 0 0,1 0 0 0 0,0 0 0 0 0,-1 0 0 0 0,1 1 0 0 0,-1 0 0 0 0,1 0 0 0 0,-1 0 0 0 0,0 0 0 0 0,0 1 0 0 0,0-1 0 0 0,0 1 0 0 0,0 0 0 0 0,-1 0 0 0 0,0 1 0 0 0,6 5 0 0 0,-6-4-22 0 0,0 0 0 0 0,0 0 0 0 0,0 0 0 0 0,0 0 0 0 0,-1 1 0 0 0,0-1 0 0 0,0 1 0 0 0,-1-1 0 0 0,0 1 0 0 0,1 6 0 0 0,0 8-173 0 0,-1 33 0 0 0,-1-5-1102 0 0,0-47 1141 0 0,0 0 1 0 0,0 0 0 0 0,0 1 0 0 0,0-1-1 0 0,0 0 1 0 0,0 0 0 0 0,1 0-1 0 0,-1 0 1 0 0,0 0 0 0 0,1 0 0 0 0,-1 0-1 0 0,1 0 1 0 0,-1 0 0 0 0,1 0-1 0 0,-1 0 1 0 0,1 0 0 0 0,0 0 0 0 0,0 0-1 0 0,1 1 1 0 0,-1-1-52 0 0,0-1-1 0 0,0 0 0 0 0,-1 1 1 0 0,1-1-1 0 0,0 0 1 0 0,0 0-1 0 0,0 0 1 0 0,0 0-1 0 0,0 0 1 0 0,0 0-1 0 0,0 0 1 0 0,0 0-1 0 0,0 0 1 0 0,0 0-1 0 0,0 0 1 0 0,-1 0-1 0 0,1-1 1 0 0,2 0-1 0 0,1-1-645 0 0,1 0 0 0 0,-1-1 0 0 0,1 1 1 0 0,-1-1-1 0 0,0 0 0 0 0,0-1 0 0 0,4-4 0 0 0,11-12-3427 0 0,-3 5-446 0 0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40:37.9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38 556 9049 0 0,'-4'13'2067'0'0,"2"-8"-1872"0"0,-5 15 353 0 0,1 1-1 0 0,1-1 1 0 0,-2 25 0 0 0,3-5 255 0 0,1 0 0 0 0,4 48 0 0 0,0-70-677 0 0,2 1 0 0 0,0-1 0 0 0,1 0 0 0 0,0 0 0 0 0,2 0 0 0 0,0-1 1 0 0,10 20-1 0 0,-7-20-81 0 0,1 0 1 0 0,0-1-1 0 0,1 0 1 0 0,1-1-1 0 0,1 0 1 0 0,26 24-1 0 0,-30-32-8 0 0,0 1 0 0 0,1-1 0 0 0,0-1 0 0 0,0 0 1 0 0,0 0-1 0 0,1-1 0 0 0,0-1 0 0 0,0 1 0 0 0,0-2 0 0 0,0 1 0 0 0,1-2 0 0 0,17 3 0 0 0,-16-4 53 0 0,1 0 1 0 0,0-1 0 0 0,0-1-1 0 0,-1 0 1 0 0,1-1-1 0 0,0 0 1 0 0,-1-1 0 0 0,0-1-1 0 0,1 0 1 0 0,-1 0 0 0 0,-1-2-1 0 0,1 1 1 0 0,-1-2 0 0 0,0 0-1 0 0,0 0 1 0 0,-1-1-1 0 0,0 0 1 0 0,16-16 0 0 0,-9 5-49 0 0,-1-1-1 0 0,-1 0 1 0 0,-1-1 0 0 0,-1-1 0 0 0,-1-1 0 0 0,0 1-1 0 0,-2-2 1 0 0,-1 0 0 0 0,13-44 0 0 0,-15 38-27 0 0,-2 1 0 0 0,-1-1 0 0 0,-1-1-1 0 0,-2 1 1 0 0,0 0 0 0 0,-2-1 0 0 0,-2 1 0 0 0,-5-33 0 0 0,0 30 4 0 0,-1 1 1 0 0,-2 0-1 0 0,-1 0 1 0 0,-16-31-1 0 0,5 18-1 0 0,-2 2 0 0 0,-32-44 0 0 0,41 67 5 0 0,0 0 0 0 0,-1 1 0 0 0,-1 0 0 0 0,-1 2 0 0 0,0 0 0 0 0,-23-15 1 0 0,33 26-21 0 0,-1 1 0 0 0,1 0 0 0 0,-1 0 0 0 0,1 1 0 0 0,-1 0 0 0 0,0 1 0 0 0,-1 0 0 0 0,1 0 0 0 0,-1 1 0 0 0,1 0 0 0 0,-1 1 1 0 0,1 0-1 0 0,-1 0 0 0 0,0 1 0 0 0,0 1 0 0 0,1 0 0 0 0,-1 0 0 0 0,-14 4 0 0 0,16-3-30 0 0,1 1 0 0 0,-1 0 0 0 0,1 0 0 0 0,0 1 0 0 0,0-1-1 0 0,0 2 1 0 0,1-1 0 0 0,-1 1 0 0 0,-9 10 0 0 0,8-7-33 0 0,1 1-1 0 0,0 0 1 0 0,0 0 0 0 0,1 0 0 0 0,1 1 0 0 0,-7 14-1 0 0,4-4-173 0 0,1 0-1 0 0,1 1 0 0 0,1 0 0 0 0,1 1 1 0 0,1-1-1 0 0,-1 38 0 0 0,4-39-176 0 0,0 1 0 0 0,2-1 1 0 0,1 0-1 0 0,1 0 0 0 0,0 0 0 0 0,1 0 1 0 0,10 22-1 0 0,-6-21-543 0 0,0-1 1 0 0,2-1-1 0 0,0 1 1 0 0,1-2-1 0 0,1 0 1 0 0,20 22-1 0 0,-27-33 136 0 0,1 0 1 0 0,0-1-1 0 0,8 6 1 0 0,31 17-3477 0 0</inkml:trace>
</inkml:ink>
</file>

<file path=ppt/ink/ink3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59:29.7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0 118 7765 0 0,'0'0'6774'0'0,"6"18"-5832"0"0,18 60-188 0 0,-15-42-134 0 0,5 49 1 0 0,1 0 44 0 0,-12-74-550 0 0,0 1-1 0 0,2-1 1 0 0,-1 1 0 0 0,2-1-1 0 0,7 13 1 0 0,-6-11-30 0 0,-1-4 50 0 0,-9-15 434 0 0,-5-10-558 0 0,0-1 0 0 0,2 0 0 0 0,0 0 0 0 0,0 0 0 0 0,2-1 0 0 0,0 0 0 0 0,-2-34 0 0 0,5 21-51 0 0,2 0 1 0 0,9-58-1 0 0,-6 69 25 0 0,0 0 0 0 0,2 1 0 0 0,0-1 1 0 0,2 1-1 0 0,12-25 0 0 0,-18 41 17 0 0,1-1-1 0 0,-1 0 1 0 0,0 1 0 0 0,1-1 0 0 0,0 1-1 0 0,0 0 1 0 0,0-1 0 0 0,0 2 0 0 0,1-1-1 0 0,-1 0 1 0 0,1 1 0 0 0,-1-1 0 0 0,1 1-1 0 0,5-2 1 0 0,-6 3 16 0 0,0 0 0 0 0,0 0-1 0 0,0 1 1 0 0,0-1 0 0 0,0 1-1 0 0,-1 0 1 0 0,1 0 0 0 0,0 0-1 0 0,0 0 1 0 0,0 0 0 0 0,0 1-1 0 0,0-1 1 0 0,0 1 0 0 0,0 0-1 0 0,0 0 1 0 0,-1 0 0 0 0,1 0-1 0 0,0 1 1 0 0,-1-1 0 0 0,1 1-1 0 0,3 2 1 0 0,3 4 18 0 0,0 0-1 0 0,0 1 0 0 0,-1-1 1 0 0,0 2-1 0 0,0-1 1 0 0,-1 1-1 0 0,-1 0 1 0 0,0 1-1 0 0,0 0 1 0 0,8 21-1 0 0,-4-1-19 0 0,0 1-1 0 0,8 58 1 0 0,-11 19-990 0 0,-6-142 942 0 0,1 0 0 0 0,3 0 1 0 0,0 0-1 0 0,2 1 0 0 0,1 0 1 0 0,2 0-1 0 0,21-46 0 0 0,-29 73 114 0 0,1 0-1 0 0,-1 1 0 0 0,1-1 0 0 0,0 1 1 0 0,0 0-1 0 0,0 0 0 0 0,1 0 0 0 0,-1 0 0 0 0,1 0 1 0 0,6-4-1 0 0,-8 7-52 0 0,0 0 0 0 0,0 0 1 0 0,-1 0-1 0 0,1 0 0 0 0,0 0 1 0 0,1 1-1 0 0,-1-1 1 0 0,0 1-1 0 0,0-1 0 0 0,0 1 1 0 0,0 0-1 0 0,0-1 0 0 0,0 1 1 0 0,1 1-1 0 0,-1-1 0 0 0,0 0 1 0 0,0 0-1 0 0,0 1 0 0 0,0-1 1 0 0,0 1-1 0 0,0 0 0 0 0,0-1 1 0 0,0 1-1 0 0,0 0 0 0 0,0 0 1 0 0,0 0-1 0 0,2 2 0 0 0,4 3-32 0 0,0 1 0 0 0,-1 0 0 0 0,0 0 1 0 0,0 1-1 0 0,0 0 0 0 0,-1 0 0 0 0,0 0 0 0 0,-1 1 0 0 0,1 0 0 0 0,-2 0 0 0 0,1 0 0 0 0,-1 1 0 0 0,4 17 0 0 0,-3-7-783 0 0,-1 0 0 0 0,-1 0 0 0 0,0 0 0 0 0,-2 1 0 0 0,-2 39-1 0 0,-5-23-3743 0 0,2-24 1426 0 0,3-4-1085 0 0</inkml:trace>
</inkml:ink>
</file>

<file path=ppt/ink/ink3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6:59:30.6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0 329 3100 0 0,'0'0'10060'0'0,"14"-6"-9927"0"0,42-16-97 0 0,-46 18-18 0 0,0 1 0 0 0,0 1 0 0 0,1-1 0 0 0,13 0 0 0 0,10-2 80 0 0,-21 1 77 0 0,1 0 0 0 0,-1 0 0 0 0,0-1 0 0 0,0-1 0 0 0,-1 0 0 0 0,1-1 0 0 0,17-13 1 0 0,-25 17-61 0 0,0-1 0 0 0,-1-1 0 0 0,0 1 0 0 0,1-1 0 0 0,-1 1 0 0 0,-1-1 0 0 0,1 0 1 0 0,-1-1-1 0 0,0 1 0 0 0,0 0 0 0 0,0-1 0 0 0,-1 0 0 0 0,0 0 0 0 0,0 1 1 0 0,0-1-1 0 0,-1-1 0 0 0,0 1 0 0 0,0 0 0 0 0,0-9 0 0 0,-1 12-70 0 0,0-1-1 0 0,0 1 1 0 0,0-1 0 0 0,-1 1-1 0 0,0 0 1 0 0,1-1-1 0 0,-1 1 1 0 0,0 0-1 0 0,-1-1 1 0 0,1 1 0 0 0,0 0-1 0 0,-1 0 1 0 0,0 0-1 0 0,0 0 1 0 0,0 1 0 0 0,0-1-1 0 0,0 0 1 0 0,0 1-1 0 0,-1-1 1 0 0,1 1-1 0 0,-1 0 1 0 0,0 0 0 0 0,0 0-1 0 0,1 0 1 0 0,-1 0-1 0 0,-1 1 1 0 0,1-1 0 0 0,0 1-1 0 0,-5-2 1 0 0,3 2 11 0 0,-1 0 1 0 0,1 0-1 0 0,0 0 0 0 0,0 1 1 0 0,-1 0-1 0 0,1 0 1 0 0,0 0-1 0 0,0 0 1 0 0,-1 1-1 0 0,1 0 1 0 0,-8 2-1 0 0,9-1-15 0 0,0 0 1 0 0,0 0-1 0 0,0 0 0 0 0,0 0 1 0 0,1 1-1 0 0,-1-1 0 0 0,1 1 1 0 0,-1 0-1 0 0,1 0 0 0 0,0 0 1 0 0,0 1-1 0 0,0-1 0 0 0,-4 8 1 0 0,3-4-45 0 0,0 0 0 0 0,1 1 0 0 0,0 0 0 0 0,0 0 0 0 0,0 0 0 0 0,1 0 0 0 0,0 0 0 0 0,1 0 0 0 0,0 1-1 0 0,0-1 1 0 0,1 0 0 0 0,0 1 0 0 0,0-1 0 0 0,1 1 0 0 0,2 11 0 0 0,0-9-199 0 0,0 0 0 0 0,0-1 0 0 0,1 0 0 0 0,0 0 0 0 0,1 0 0 0 0,0 0 0 0 0,0-1 0 0 0,1 1 0 0 0,0-1 0 0 0,1-1 0 0 0,11 12 0 0 0,-12-14-141 0 0,0-1-1 0 0,1 1 1 0 0,0-2 0 0 0,0 1-1 0 0,0-1 1 0 0,1 0 0 0 0,-1 0-1 0 0,1-1 1 0 0,14 5 0 0 0,-10-6-72 0 0,0 1 1 0 0,1-1 0 0 0,-1-1-1 0 0,0 0 1 0 0,26-2 0 0 0,-15-2 211 0 0,0-1 0 0 0,-1 0 1 0 0,1-2-1 0 0,-1-1 0 0 0,-1 0 1 0 0,37-19-1 0 0,-34 14 434 0 0,-1-2 1 0 0,0-1-1 0 0,28-23 1 0 0,-42 30-4 0 0,0 0 0 0 0,0-1 0 0 0,0 0-1 0 0,-1-1 1 0 0,-1 0 0 0 0,0 0 0 0 0,0 0 0 0 0,-1-1 0 0 0,8-18 0 0 0,-12 24-85 0 0,0-1-1 0 0,-1 1 1 0 0,1-1 0 0 0,-1 1 0 0 0,0-1 0 0 0,-1 0 0 0 0,1 1-1 0 0,-1-1 1 0 0,-1 1 0 0 0,1-1 0 0 0,-1 0 0 0 0,1 1-1 0 0,-4-9 1 0 0,3 10-42 0 0,-1 1-1 0 0,1-1 0 0 0,-1 0 1 0 0,0 1-1 0 0,0 0 0 0 0,-1-1 1 0 0,1 1-1 0 0,-1 0 0 0 0,0 0 1 0 0,0 0-1 0 0,0 1 0 0 0,0-1 1 0 0,0 1-1 0 0,0-1 0 0 0,-1 1 1 0 0,1 0-1 0 0,-1 0 1 0 0,1 1-1 0 0,-6-3 0 0 0,3 3-33 0 0,0-1-1 0 0,-1 0 1 0 0,1 1-1 0 0,0 0 1 0 0,0 1-1 0 0,-1-1 1 0 0,1 1-1 0 0,0 1 1 0 0,-1-1-1 0 0,1 1 1 0 0,0 0-1 0 0,-1 0 1 0 0,1 1-1 0 0,0 0 1 0 0,0 0-1 0 0,0 0 1 0 0,1 1-1 0 0,-1 0 1 0 0,0 0-1 0 0,1 0 1 0 0,0 1-1 0 0,0 0 1 0 0,0 0-1 0 0,0 0 1 0 0,1 0-1 0 0,-1 1 0 0 0,1 0 1 0 0,0 0-1 0 0,1 0 1 0 0,-1 0-1 0 0,1 1 1 0 0,0-1-1 0 0,0 1 1 0 0,1 0-1 0 0,0 0 1 0 0,0 0-1 0 0,0 0 1 0 0,0 0-1 0 0,0 8 1 0 0,2-4-94 0 0,0-1 0 0 0,0 0 0 0 0,1 1 0 0 0,0-1 1 0 0,1 0-1 0 0,0 0 0 0 0,0 0 0 0 0,1 0 0 0 0,7 16 1 0 0,-7-18-167 0 0,1 0 0 0 0,0 0 0 0 0,0-1 0 0 0,1 1 0 0 0,0-1 0 0 0,0 0 0 0 0,0 0 0 0 0,1 0 0 0 0,0-1 0 0 0,0 0 0 0 0,13 8 0 0 0,-18-12 104 0 0,0-1 0 0 0,0 1 0 0 0,0 0 1 0 0,0-1-1 0 0,0 1 0 0 0,0-1 0 0 0,0 0 1 0 0,0 1-1 0 0,1-1 0 0 0,-1 0 1 0 0,0 0-1 0 0,0 1 0 0 0,0-1 0 0 0,1 0 1 0 0,-1 0-1 0 0,0 0 0 0 0,0-1 0 0 0,0 1 1 0 0,0 0-1 0 0,1 0 0 0 0,-1-1 1 0 0,0 1-1 0 0,0 0 0 0 0,0-1 0 0 0,0 1 1 0 0,0-1-1 0 0,0 0 0 0 0,0 1 1 0 0,0-1-1 0 0,0 0 0 0 0,0 0 0 0 0,0 1 1 0 0,0-1-1 0 0,0 0 0 0 0,-1 0 0 0 0,1 0 1 0 0,0-1-1 0 0,3-5-316 0 0,-1 1-1 0 0,0-1 1 0 0,0 1-1 0 0,-1-1 1 0 0,2-8 0 0 0,1 0 75 0 0,-2 4 393 0 0,1 0-1 0 0,1 0 0 0 0,0 0 0 0 0,1 1 1 0 0,12-18-1 0 0,-16 25 104 0 0,0 1 0 0 0,0-1 0 0 0,0 1 0 0 0,0 0 0 0 0,0 0-1 0 0,0 0 1 0 0,1 0 0 0 0,-1 0 0 0 0,1 0 0 0 0,0 1 0 0 0,-1-1 0 0 0,1 1 0 0 0,0 0 0 0 0,0-1 0 0 0,0 1 0 0 0,0 1-1 0 0,0-1 1 0 0,0 0 0 0 0,0 1 0 0 0,0 0 0 0 0,0-1 0 0 0,0 1 0 0 0,0 0 0 0 0,0 1 0 0 0,1-1 0 0 0,-1 0 0 0 0,4 2-1 0 0,-4-1-52 0 0,0 1 0 0 0,0-1-1 0 0,0 1 1 0 0,0 0-1 0 0,0 0 1 0 0,0 0-1 0 0,-1 0 1 0 0,1 0 0 0 0,4 6-1 0 0,19 27 645 0 0,-12-16-432 0 0,32 48 410 0 0,-46-67-732 0 0,0 0 1 0 0,1 0-1 0 0,-1 0 1 0 0,0 0 0 0 0,0 0-1 0 0,1 0 1 0 0,-1 0-1 0 0,0 0 1 0 0,0 0-1 0 0,1 0 1 0 0,-1 0 0 0 0,0 0-1 0 0,0 0 1 0 0,1 0-1 0 0,-1 0 1 0 0,0 0-1 0 0,0 0 1 0 0,1 0 0 0 0,-1 0-1 0 0,0 0 1 0 0,0 0-1 0 0,0-1 1 0 0,1 1-1 0 0,-1 0 1 0 0,0 0-1 0 0,0 0 1 0 0,0 0 0 0 0,1-1-1 0 0,-1 1 1 0 0,0 0-1 0 0,0 0 1 0 0,0 0-1 0 0,0-1 1 0 0,1 1 0 0 0,6-9-18 0 0,-6 8 11 0 0,37-46-397 0 0,60-69 312 0 0,-95 113 192 0 0,0 0 0 0 0,0 0-1 0 0,1 0 1 0 0,-1 0 0 0 0,0 1 0 0 0,1 0 0 0 0,0-1 0 0 0,-1 2 0 0 0,1-1 0 0 0,0 0 0 0 0,0 1-1 0 0,0-1 1 0 0,0 1 0 0 0,0 0 0 0 0,1 1 0 0 0,-1-1 0 0 0,8 0 0 0 0,-5 2 9 0 0,0 0 0 0 0,0 0 1 0 0,1 1-1 0 0,-1 0 1 0 0,0 0-1 0 0,-1 0 0 0 0,1 1 1 0 0,0 0-1 0 0,9 6 0 0 0,13 11-30 0 0,-1 0-1 0 0,-1 2 0 0 0,-1 1 0 0 0,32 35 1 0 0,-56-55-2027 0 0,-6-6 590 0 0,0-1 327 0 0,0 1 1 0 0,-1 0-1 0 0,-8-6 1 0 0,-16-1-5179 0 0,8 3 417 0 0</inkml:trace>
</inkml:ink>
</file>

<file path=ppt/ink/ink3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7:01:03.0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70 13565 0 0,'0'0'4549'0'0,"77"-38"-4241"0"0,-41 26-196 0 0,7 2-112 0 0,1 5-160 0 0,-1 1-484 0 0,0 4-340 0 0,-7 0-461 0 0,-3 4-1067 0 0,-7 4-1776 0 0,-9-1-2305 0 0</inkml:trace>
  <inkml:trace contextRef="#ctx0" brushRef="#br0" timeOffset="1">305 456 4620 0 0,'0'0'6689'0'0,"41"79"-6701"0"0,-25-65-992 0 0,-2 3-1148 0 0,0 0-2705 0 0,-5-3 1805 0 0</inkml:trace>
</inkml:ink>
</file>

<file path=ppt/ink/ink3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7:00:59.7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12437 0 0,'0'0'6343'0'0,"20"2"-5702"0"0,-4 0-539 0 0,18 1 60 0 0,0 1 0 0 0,42 12 0 0 0,28 15-637 0 0,182 82 0 0 0,-274-108-185 0 0,-1 1 0 0 0,0 0 0 0 0,0 1-1 0 0,-1 0 1 0 0,10 9 0 0 0,-37-44-11896 0 0,9 11 10014 0 0</inkml:trace>
</inkml:ink>
</file>

<file path=ppt/ink/ink3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7:01:00.0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232 1 1760 0 0,'0'0'16969'0'0,"-15"11"-16293"0"0,6-4-576 0 0,1-2-34 0 0,0 1-1 0 0,1 0 1 0 0,-1 1-1 0 0,1 0 1 0 0,0 0-1 0 0,1 0 0 0 0,0 1 1 0 0,0 0-1 0 0,0 0 1 0 0,1 1-1 0 0,-6 12 1 0 0,-9 35 116 0 0,-15 73 1 0 0,-4 59-2112 0 0,14-57-4811 0 0,22-112 1966 0 0</inkml:trace>
</inkml:ink>
</file>

<file path=ppt/ink/ink3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7:01:00.2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12553 0 0,'0'0'6285'0'0,"26"95"-5621"0"0,-23-63-432 0 0,0-4-148 0 0,0 3-84 0 0,2 3-8 0 0,1-3-152 0 0,0-2-268 0 0,1-3-200 0 0,2-2-148 0 0,-1-2-280 0 0,-2-6-1097 0 0,0-4-2495 0 0</inkml:trace>
</inkml:ink>
</file>

<file path=ppt/ink/ink3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7:01:00.6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11 5897 0 0,'0'0'11212'0'0,"15"-1"-10373"0"0,-10 0-772 0 0,105-7 628 0 0,52 8-909 0 0,-119 0-2622 0 0,1 1-3432 0 0,-38-1 1324 0 0</inkml:trace>
</inkml:ink>
</file>

<file path=ppt/ink/ink3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7:01:01.0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 8089 0 0,'0'0'4916'0'0,"5"-2"-5536"0"0,-4 2 620 0 0,0 0-9 0 0,1-1 0 0 0,-1 0-1 0 0,1 1 1 0 0,0-1 0 0 0,-1 1 0 0 0,1 0-1 0 0,0 0 1 0 0,-1-1 0 0 0,1 1 0 0 0,0 0-1 0 0,-1 0 1 0 0,1 1 0 0 0,0-1 0 0 0,-1 0-1 0 0,1 0 1 0 0,0 1 0 0 0,-1-1 0 0 0,1 1-1 0 0,-1 0 1 0 0,1-1 0 0 0,-1 1-1 0 0,1 0 1 0 0,-1 0 0 0 0,1 0 0 0 0,1 1-1 0 0,9 6-162 0 0,4 1-583 0 0,-15-8 470 0 0,-1-1 0 0 0,1 0 0 0 0,-1 1 0 0 0,0-1 0 0 0,1 0 0 0 0,-1 1 0 0 0,1-1 0 0 0,-1 0-1 0 0,0 1 1 0 0,0-1 0 0 0,1 1 0 0 0,-1-1 0 0 0,0 0 0 0 0,0 1 0 0 0,1-1 0 0 0,-1 1 0 0 0,0-1 0 0 0,0 1-1 0 0,0-1 1 0 0,0 1 0 0 0,0-1 0 0 0,0 1 0 0 0,0-1 0 0 0,0 1 0 0 0,0-1 0 0 0,0 2 0 0 0</inkml:trace>
</inkml:ink>
</file>

<file path=ppt/ink/ink3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7:01:01.3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8945 0 0,'0'0'7747'0'0,"15"9"-6961"0"0,-7-4-671 0 0,14 8 192 0 0,0 1-1 0 0,32 27 0 0 0,247 205 78 0 0,-249-200-1041 0 0,-5-4-5544 0 0</inkml:trace>
  <inkml:trace contextRef="#ctx0" brushRef="#br0" timeOffset="1">445 101 4456 0 0,'0'0'9862'0'0,"-15"7"-8699"0"0,3-1-868 0 0,5-4-161 0 0,0 1 1 0 0,0 0-1 0 0,1 1 0 0 0,0 0 0 0 0,-1 0 0 0 0,1 0 0 0 0,1 1 0 0 0,-1-1 0 0 0,1 1 0 0 0,0 1 0 0 0,0-1 1 0 0,-7 10-1 0 0,-2 9 198 0 0,0 1 1 0 0,2 0-1 0 0,-11 29 1 0 0,-19 82-113 0 0,-4 6-1623 0 0,40-125 443 0 0,-12 21-1 0 0,15-32 232 0 0,0-1-1 0 0,-1 0 1 0 0,1 0-1 0 0,-1 0 1 0 0,0-1-1 0 0,0 1 1 0 0,-8 5-1 0 0,-1-2-3928 0 0</inkml:trace>
</inkml:ink>
</file>

<file path=ppt/ink/ink3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7:01:01.6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0 154 10829 0 0,'0'0'4012'0'0,"5"-14"-3094"0"0,3-5-525 0 0,10-21 0 0 0,-16 36-314 0 0,1 0 0 0 0,-1 1 0 0 0,1 0 0 0 0,0 0 1 0 0,-1 0-1 0 0,1 0 0 0 0,1 0 0 0 0,-1 0 0 0 0,0 1 0 0 0,1 0 1 0 0,-1-1-1 0 0,1 1 0 0 0,0 1 0 0 0,-1-1 0 0 0,1 0 0 0 0,5 0 1 0 0,1-2 77 0 0,10-3-14 0 0,1 0 1 0 0,1 2-1 0 0,-1 0 1 0 0,1 2-1 0 0,27-2 1 0 0,114 5-356 0 0,-132 1 110 0 0,108 8-2369 0 0,-81-2-4927 0 0,-49-7 2372 0 0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40:38.3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 0 9925 0 0,'0'0'8079'0'0,"-2"13"-7761"0"0,0-4-250 0 0,0-4-44 0 0,1-1 1 0 0,0 1-1 0 0,0 0 0 0 0,0 0 1 0 0,1 0-1 0 0,-1 0 0 0 0,1 0 1 0 0,1 0-1 0 0,-1-1 0 0 0,1 1 1 0 0,-1 0-1 0 0,2 0 1 0 0,-1 0-1 0 0,0 0 0 0 0,4 6 1 0 0,7 12 109 0 0,2 0 1 0 0,0 0-1 0 0,1-2 1 0 0,1 0 0 0 0,2-1-1 0 0,26 26 1 0 0,-33-37-127 0 0,0 0-1 0 0,0 0 1 0 0,1-1 0 0 0,1 0 0 0 0,-1-1 0 0 0,1-1 0 0 0,0 0 0 0 0,1 0 0 0 0,-1-2 0 0 0,1 1 0 0 0,0-2 0 0 0,0 0 0 0 0,19 2-1 0 0,-19-4-57 0 0,0-1 0 0 0,0 0 0 0 0,0-1-1 0 0,24-4 1 0 0,-34 4 32 0 0,0 0-1 0 0,0-1 1 0 0,0 1 0 0 0,0-1-1 0 0,0 0 1 0 0,-1 0 0 0 0,1 0-1 0 0,5-5 1 0 0,-7 6 11 0 0,0-1 0 0 0,0 0 0 0 0,0 0 0 0 0,0 0 0 0 0,-1-1 0 0 0,1 1 0 0 0,-1 0 0 0 0,0 0 0 0 0,0-1 0 0 0,0 1 0 0 0,0-1 0 0 0,0 1 0 0 0,0-1 0 0 0,-1 1 0 0 0,1-4 0 0 0,-1 3 10 0 0,0-1-1 0 0,0 1 1 0 0,0-1-1 0 0,-1 1 0 0 0,1 0 1 0 0,-1 0-1 0 0,0-1 1 0 0,0 1-1 0 0,-1 0 1 0 0,1 0-1 0 0,0 0 0 0 0,-1 0 1 0 0,0 0-1 0 0,0 0 1 0 0,0 1-1 0 0,0-1 0 0 0,0 0 1 0 0,-3-2-1 0 0,-7-6 1 0 0,1 1 0 0 0,-20-14 1 0 0,27 22 3 0 0,-28-20 0 0 0,-1 2 1 0 0,-60-27-1 0 0,-77-19-196 0 0,113 44 89 0 0,50 20 8 0 0,4 1-41 0 0,1 1 1 0 0,0-1 0 0 0,0 0 0 0 0,0 1-1 0 0,0-1 1 0 0,1 0 0 0 0,-1 0 0 0 0,0 0-1 0 0,0-1 1 0 0,-2-1 0 0 0,19 3-3818 0 0,17 6-1289 0 0,-7-3 783 0 0</inkml:trace>
</inkml:ink>
</file>

<file path=ppt/ink/ink3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7:01:02.3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43 11581 0 0,'0'0'5737'0'0,"83"-43"-5949"0"0,-57 43-352 0 0,4 0-277 0 0,2 5-319 0 0,-2-3-700 0 0,-6 1-1020 0 0,14-3-2993 0 0</inkml:trace>
</inkml:ink>
</file>

<file path=ppt/ink/ink3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7:01:02.7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75 8521 0 0,'0'0'6072'0'0,"99"-53"-5716"0"0,-68 46-104 0 0,-1 0-252 0 0,2 2-168 0 0,-2 3-580 0 0,-1 2-652 0 0,-4 2-600 0 0,-1 3-1108 0 0,-8-3-3089 0 0</inkml:trace>
</inkml:ink>
</file>

<file path=ppt/ink/ink3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7:01:03.6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104 0 5076 0 0,'0'0'7044'0'0,"-12"18"-5907"0"0,1-2-877 0 0,2-4-27 0 0,0 1-1 0 0,1 0 1 0 0,1 0-1 0 0,0 1 0 0 0,0 0 1 0 0,1 0-1 0 0,1 1 0 0 0,-3 15 1 0 0,2-1-42 0 0,2 0 0 0 0,2 0 0 0 0,0 0 0 0 0,2 0 0 0 0,1 1 1 0 0,1-1-1 0 0,2 0 0 0 0,1 0 0 0 0,1 0 0 0 0,1-1 0 0 0,2 0 0 0 0,1 0 0 0 0,1-1 1 0 0,25 45-1 0 0,-16-40-250 0 0,2-1 0 0 0,0 0 0 0 0,2-2 1 0 0,1-1-1 0 0,1-1 0 0 0,2-1 1 0 0,1-2-1 0 0,31 22 0 0 0,-19-19-690 0 0,2-1-1 0 0,0-2 1 0 0,2-3 0 0 0,0-1 0 0 0,75 22-1 0 0,-117-41 643 0 0,21 6-1433 0 0,33 5 0 0 0,56-3-3612 0 0</inkml:trace>
</inkml:ink>
</file>

<file path=ppt/ink/ink3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7:01:03.9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49 11177 0 0,'0'0'1790'0'0,"15"-8"-321"0"0,52-26-511 0 0,-63 33-895 0 0,0-1-1 0 0,-1 1 1 0 0,1 0-1 0 0,0 1 1 0 0,0-1-1 0 0,0 0 1 0 0,0 1-1 0 0,-1 0 1 0 0,1 0-1 0 0,0 0 1 0 0,0 1-1 0 0,0-1 1 0 0,0 1 0 0 0,-1 0-1 0 0,1 0 1 0 0,0 0-1 0 0,0 0 1 0 0,-1 1-1 0 0,1 0 1 0 0,-1 0-1 0 0,5 3 1 0 0,-2-2 45 0 0,9 5 151 0 0,-1 1 0 0 0,0 1 1 0 0,0 0-1 0 0,-1 1 0 0 0,21 22 1 0 0,-17-13-23 0 0,-1 0 0 0 0,0 1 0 0 0,14 27 0 0 0,-3 4-13 0 0,-3 1 1 0 0,29 90 0 0 0,9 88-167 0 0,-55-188-457 0 0,-1 1 0 0 0,-2-1 0 0 0,-3 63 0 0 0,-2-91-106 0 0,0 0-1 0 0,-1-1 0 0 0,0 1 1 0 0,-2 0-1 0 0,1-1 0 0 0,-2 1 1 0 0,0-1-1 0 0,-1 0 0 0 0,0-1 1 0 0,-15 24-1 0 0,19-34-192 0 0,-1 1 1 0 0,0-1-1 0 0,0 0 1 0 0,-6 6-1 0 0,-15 4-4650 0 0</inkml:trace>
</inkml:ink>
</file>

<file path=ppt/ink/ink3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7:01:04.2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94 7313 0 0,'0'0'3655'0'0,"14"-13"-2713"0"0,45-42 125 0 0,-55 52-874 0 0,0 0 0 0 0,0 0 1 0 0,1 0-1 0 0,-1 1 1 0 0,0-1-1 0 0,1 1 1 0 0,6-2-1 0 0,-7 3-15 0 0,-1 0 1 0 0,1 1-1 0 0,0-1 1 0 0,0 1-1 0 0,-1 0 0 0 0,7 1 1 0 0,-9-1-164 0 0,0 0 1 0 0,0 1-1 0 0,0-1 1 0 0,1 0-1 0 0,-1 1 0 0 0,0-1 1 0 0,0 1-1 0 0,0-1 1 0 0,0 1-1 0 0,0 0 1 0 0,0 0-1 0 0,0-1 1 0 0,0 1-1 0 0,0 0 1 0 0,0 0-1 0 0,-1 0 0 0 0,1 0 1 0 0,0 0-1 0 0,0 0 1 0 0,-1 0-1 0 0,1 0 1 0 0,-1 0-1 0 0,1 0 1 0 0,-1 0-1 0 0,1 0 0 0 0,-1 1 1 0 0,0-1-1 0 0,0 0 1 0 0,1 2-1 0 0,0 4 16 0 0,0 1 0 0 0,-1 0 0 0 0,0 11 0 0 0,0-15-3 0 0,-2 21 128 0 0,-1-1 0 0 0,-2 0 1 0 0,-11 40-1 0 0,8-38 29 0 0,2 1 1 0 0,-6 43-1 0 0,11-56-13 0 0,1 1 1 0 0,0-1-1 0 0,0 1 0 0 0,6 25 1 0 0,-5-34-83 0 0,1 0 0 0 0,0 0 0 0 0,0 0 0 0 0,0-1 0 0 0,1 1 1 0 0,0-1-1 0 0,0 0 0 0 0,0 0 0 0 0,1 0 0 0 0,0 0 0 0 0,0 0 1 0 0,0-1-1 0 0,0 0 0 0 0,6 5 0 0 0,2-1-1 0 0,1 0-1 0 0,-1-1 0 0 0,1-1 1 0 0,0 0-1 0 0,1 0 1 0 0,-1-1-1 0 0,24 4 1 0 0,101 12-43 0 0,-40-13-7 0 0,48 7-2269 0 0,-146-15 2183 0 0,-1 0-1 0 0,1 0 1 0 0,0 0 0 0 0,0 0 0 0 0,0 0 0 0 0,0 0-1 0 0,0 0 1 0 0,0 0 0 0 0,0 0 0 0 0,-1 0 0 0 0,1 1-1 0 0,0-1 1 0 0,0 0 0 0 0,0 0 0 0 0,0 0 0 0 0,0 0 0 0 0,0 0-1 0 0,0 0 1 0 0,0 0 0 0 0,0 1 0 0 0,0-1 0 0 0,0 0-1 0 0,0 0 1 0 0,0 0 0 0 0,0 0 0 0 0,0 0 0 0 0,0 0 0 0 0,0 1-1 0 0,0-1 1 0 0,0 0 0 0 0,0 0 0 0 0,0 0 0 0 0,0 0-1 0 0,0 0 1 0 0,0 1 0 0 0,0-1 0 0 0,0 0 0 0 0,0 0 0 0 0,0 0-1 0 0,0 0 1 0 0,0 0 0 0 0,0 0 0 0 0,0 0 0 0 0,0 1-1 0 0,0-1 1 0 0,1 0 0 0 0,-1 0 0 0 0,0 0 0 0 0,0 0-1 0 0,0 0 1 0 0,0 0 0 0 0,0 0 0 0 0,0 0 0 0 0,0 0 0 0 0,1 0-1 0 0,-1 0 1 0 0,0 0 0 0 0,0 1 0 0 0,0-1 0 0 0,0 0-1 0 0,0 0 1 0 0,0 0 0 0 0,1 0 0 0 0,-12 6-1902 0 0,11-6 1943 0 0,-11 5-3541 0 0,-24 7 0 0 0,-11 1-2678 0 0</inkml:trace>
</inkml:ink>
</file>

<file path=ppt/ink/ink3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7:01:04.6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137 1 5016 0 0,'0'0'7717'0'0,"-16"5"-6649"0"0,-1 1-658 0 0,0 0 0 0 0,-16 9 0 0 0,30-13-320 0 0,0 0 1 0 0,0 0-1 0 0,0 1 0 0 0,1 0 1 0 0,-1-1-1 0 0,0 1 1 0 0,1 0-1 0 0,0 0 0 0 0,0 0 1 0 0,0 1-1 0 0,0-1 1 0 0,0 1-1 0 0,1-1 1 0 0,-1 1-1 0 0,1-1 0 0 0,0 1 1 0 0,0 0-1 0 0,0-1 1 0 0,0 7-1 0 0,-1 1 109 0 0,-2 5-109 0 0,1-1 0 0 0,1 0 0 0 0,0 1 0 0 0,2 0-1 0 0,-1-1 1 0 0,2 1 0 0 0,0-1 0 0 0,1 1 0 0 0,0-1 0 0 0,1 1 0 0 0,1-1-1 0 0,1 0 1 0 0,0 0 0 0 0,1-1 0 0 0,0 0 0 0 0,14 23 0 0 0,-5-16-144 0 0,0-2 1 0 0,2 0 0 0 0,0-1-1 0 0,0-1 1 0 0,2 0 0 0 0,0-2-1 0 0,1 0 1 0 0,1-1 0 0 0,40 21-1 0 0,-33-22-712 0 0,-1-1-1 0 0,2-2 0 0 0,-1 0 0 0 0,2-2 0 0 0,-1-1 0 0 0,1-2 1 0 0,50 4-1 0 0,-63-9-1699 0 0,30-2-1 0 0,33-12-4498 0 0</inkml:trace>
</inkml:ink>
</file>

<file path=ppt/ink/ink3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7:01:04.9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9 3740 0 0,'0'0'7102'0'0,"15"-2"-4388"0"0,-4 0-2415 0 0,-4 1-168 0 0,-1 0 0 0 0,1 0 0 0 0,-1 0 0 0 0,1 1 0 0 0,0 0 0 0 0,-1 0 0 0 0,1 1 0 0 0,0-1 0 0 0,-1 2 0 0 0,1-1 0 0 0,-1 1 0 0 0,11 4 0 0 0,3 3 198 0 0,-2 1 0 0 0,1 1 1 0 0,-1 0-1 0 0,-1 2 0 0 0,0 0 0 0 0,-1 1 0 0 0,-1 0 1 0 0,0 2-1 0 0,0 0 0 0 0,-2 0 0 0 0,0 1 0 0 0,18 32 1 0 0,-19-27-496 0 0,-1 2 0 0 0,-1-1 0 0 0,0 2 1 0 0,-2-1-1 0 0,-1 1 0 0 0,-1 0 0 0 0,-1 1 1 0 0,-1-1-1 0 0,-2 1 0 0 0,0 31 0 0 0,-2-45-459 0 0,-1-1-1 0 0,-4 22 1 0 0,-5-5-2230 0 0,8-26 2138 0 0,1 0-1 0 0,0 0 1 0 0,-1 1 0 0 0,1-1-1 0 0,-1 0 1 0 0,0-1-1 0 0,0 1 1 0 0,-3 2 0 0 0,-10 3-6110 0 0</inkml:trace>
</inkml:ink>
</file>

<file path=ppt/ink/ink3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7:01:05.2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54 7385 0 0,'0'0'7203'0'0,"16"-9"-6274"0"0,58-25-151 0 0,-67 32-691 0 0,-1 0 0 0 0,0 0 1 0 0,1 0-1 0 0,-1 1 0 0 0,1 0 0 0 0,-1 1 1 0 0,1-1-1 0 0,-1 1 0 0 0,1 0 1 0 0,0 1-1 0 0,-1-1 0 0 0,1 1 0 0 0,-1 1 1 0 0,0-1-1 0 0,1 1 0 0 0,-1 0 0 0 0,0 1 1 0 0,0-1-1 0 0,7 5 0 0 0,-8-4-81 0 0,0 1-1 0 0,-1-1 1 0 0,1 1-1 0 0,-1 0 0 0 0,1 0 1 0 0,-1 1-1 0 0,0-1 1 0 0,-1 1-1 0 0,1 0 1 0 0,-1 0-1 0 0,0 0 1 0 0,0 1-1 0 0,-1-1 0 0 0,1 1 1 0 0,-1-1-1 0 0,-1 1 1 0 0,1 0-1 0 0,1 11 1 0 0,-2-8-8 0 0,-1 1 0 0 0,0-1 0 0 0,0 1 0 0 0,-1-1 0 0 0,0 0 0 0 0,-4 12 0 0 0,-19 50 44 0 0,16-49 96 0 0,-11 40 0 0 0,18-58-81 0 0,0 0 0 0 0,1 0-1 0 0,-1-1 1 0 0,1 1 0 0 0,0 0 0 0 0,0 0 0 0 0,0 0 0 0 0,1 0 0 0 0,-1 0 0 0 0,3 6 0 0 0,-2-7-3 0 0,0-1 1 0 0,0 0 0 0 0,0 0 0 0 0,0 0-1 0 0,1 0 1 0 0,-1 0 0 0 0,1 0-1 0 0,0-1 1 0 0,-1 1 0 0 0,1 0 0 0 0,0-1-1 0 0,0 0 1 0 0,0 1 0 0 0,0-1-1 0 0,0 0 1 0 0,0 0 0 0 0,0 0-1 0 0,5 2 1 0 0,7 0 23 0 0,1 0 0 0 0,-1-1 1 0 0,1 0-1 0 0,0-1 0 0 0,-1-1 0 0 0,20-1 0 0 0,-20 0-73 0 0,22-2-268 0 0,64-13 0 0 0,-74 8-393 0 0,-22 7 27 0 0,0-1 0 0 0,0 1 0 0 0,0-1 0 0 0,1 1 0 0 0,7 0 0 0 0</inkml:trace>
</inkml:ink>
</file>

<file path=ppt/ink/ink3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7:01:03.3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40 0 3764 0 0,'0'0'7313'0'0,"-38"84"-6837"0"0,37-60 52 0 0,1-2-40 0 0,6-6-376 0 0,7-1-112 0 0,4-3-664 0 0,6-5-428 0 0,2-7-552 0 0,6 0-1248 0 0,-9 0-3301 0 0</inkml:trace>
</inkml:ink>
</file>

<file path=ppt/ink/ink3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7:01:06.1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1 662 10817 0 0,'0'0'4736'0'0,"16"-5"-3659"0"0,233-61 1351 0 0,753-160 107 0 0,7 42-2325 0 0,-827 159-212 0 0,287-51-1166 0 0,-436 69 682 0 0,0-1 0 0 0,-1-2 0 0 0,37-15 0 0 0,-66 23 394 0 0,-1 2-29 0 0,1-1 0 0 0,-1 0 0 0 0,0-1 0 0 0,0 1-1 0 0,1 0 1 0 0,-1-1 0 0 0,0 1 0 0 0,0-1 0 0 0,0 1 0 0 0,-1-1 0 0 0,1 0-1 0 0,3-3 1 0 0,-5 4 74 0 0,0 1 0 0 0,0 0-1 0 0,0 0 1 0 0,0 0 0 0 0,0-1 0 0 0,0 1-1 0 0,0 0 1 0 0,0 0 0 0 0,0 0-1 0 0,0 0 1 0 0,0-1 0 0 0,0 1 0 0 0,-1 0-1 0 0,1 0 1 0 0,0 0 0 0 0,0-1 0 0 0,0 1-1 0 0,0 0 1 0 0,0 0 0 0 0,0 0-1 0 0,0 0 1 0 0,0 0 0 0 0,-1-1 0 0 0,1 1-1 0 0,0 0 1 0 0,0 0 0 0 0,0 0-1 0 0,0 0 1 0 0,0 0 0 0 0,-1 0 0 0 0,1 0-1 0 0,0 0 1 0 0,0-1 0 0 0,0 1 0 0 0,0 0-1 0 0,-1 0 1 0 0,1 0 0 0 0,0 0-1 0 0,0 0 1 0 0,0 0 0 0 0,-1 0 0 0 0,1 0-1 0 0,0 0 1 0 0,0 0 0 0 0,0 0-1 0 0,0 0 1 0 0,-1 0 0 0 0,-13 0-1079 0 0,11 0 634 0 0,-19 1-3156 0 0,-40 7 0 0 0,16 0-1523 0 0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40:38.6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1 156 8037 0 0,'0'0'6137'0'0,"15"-9"-5236"0"0,54-27 274 0 0,-59 31-971 0 0,1 1 1 0 0,0 0-1 0 0,0 1 0 0 0,0 0 0 0 0,0 0 1 0 0,0 1-1 0 0,1 1 0 0 0,-1 0 0 0 0,1 1 1 0 0,-1 0-1 0 0,17 2 0 0 0,-18 0-154 0 0,1-1 0 0 0,-1 1 0 0 0,0 0 0 0 0,0 1 0 0 0,0 0 0 0 0,-1 1 0 0 0,1 0 0 0 0,-1 1 0 0 0,1 0 0 0 0,9 7 0 0 0,-15-9-21 0 0,0 0 1 0 0,0 0-1 0 0,0 0 0 0 0,0 0 1 0 0,-1 1-1 0 0,0-1 0 0 0,0 1 0 0 0,0 0 1 0 0,0 0-1 0 0,0 0 0 0 0,-1 0 0 0 0,0 1 1 0 0,0-1-1 0 0,0 1 0 0 0,0-1 1 0 0,-1 1-1 0 0,0 0 0 0 0,0 0 0 0 0,0-1 1 0 0,0 1-1 0 0,-1 0 0 0 0,0 0 1 0 0,-1 8-1 0 0,1-12-4 0 0,0 0 0 0 0,0-1 1 0 0,0 1-1 0 0,0 0 0 0 0,0-1 0 0 0,0 1 1 0 0,-1 0-1 0 0,1-1 0 0 0,0 1 0 0 0,0 0 1 0 0,-1-1-1 0 0,1 1 0 0 0,0-1 1 0 0,-1 1-1 0 0,1 0 0 0 0,-1-1 0 0 0,1 1 1 0 0,-1-1-1 0 0,1 1 0 0 0,-1-1 0 0 0,1 0 1 0 0,-1 1-1 0 0,0-1 0 0 0,1 1 0 0 0,-1-1 1 0 0,0 0-1 0 0,1 0 0 0 0,-1 1 1 0 0,0-1-1 0 0,1 0 0 0 0,-1 0 0 0 0,0 0 1 0 0,1 0-1 0 0,-1 0 0 0 0,0 0 0 0 0,1 0 1 0 0,-1 0-1 0 0,0 0 0 0 0,0 0 0 0 0,1 0 1 0 0,-1 0-1 0 0,0 0 0 0 0,1-1 1 0 0,-1 1-1 0 0,0 0 0 0 0,1-1 0 0 0,-1 1 1 0 0,1 0-1 0 0,-1-1 0 0 0,0 1 0 0 0,1-1 1 0 0,-1 1-1 0 0,1 0 0 0 0,-1-1 0 0 0,1 0 1 0 0,-1 1-1 0 0,0-1 0 0 0,-2-6-37 0 0,-1 0 0 0 0,0 0 0 0 0,1 0-1 0 0,1 0 1 0 0,-1 0 0 0 0,1 0 0 0 0,0-1-1 0 0,-1-14 1 0 0,1 3-237 0 0,1-1 0 0 0,3-26 1 0 0,-2 42 63 0 0,0 0 1 0 0,1 0 0 0 0,-1 0 0 0 0,1 0 0 0 0,0 0 0 0 0,0 0 0 0 0,1 0 0 0 0,-1 0 0 0 0,1 0 0 0 0,0 1 0 0 0,4-7 0 0 0,-4 8-251 0 0,0 0 1 0 0,0-1 0 0 0,1 1 0 0 0,-1 0-1 0 0,1 1 1 0 0,-1-1 0 0 0,1 0-1 0 0,0 1 1 0 0,-1-1 0 0 0,1 1 0 0 0,0 0-1 0 0,0 0 1 0 0,0 0 0 0 0,0 0 0 0 0,0 1-1 0 0,4-1 1 0 0,12-1-2846 0 0,-1 0-875 0 0</inkml:trace>
</inkml:ink>
</file>

<file path=ppt/ink/ink3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7:01:06.8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607 54 1656 0 0,'0'0'13751'0'0,"-14"-10"-12748"0"0,4 2-831 0 0,4 3-70 0 0,0 0 0 0 0,-1 1 1 0 0,0 0-1 0 0,-11-6 0 0 0,13 9-48 0 0,1-1 0 0 0,0 1 0 0 0,0 0 0 0 0,-1 0 0 0 0,1 0 0 0 0,-1 1 0 0 0,1-1 0 0 0,-1 1 0 0 0,1 1 0 0 0,-1-1 0 0 0,1 0 0 0 0,0 1 0 0 0,-7 1 0 0 0,-35 12 361 0 0,0 2 0 0 0,1 2-1 0 0,1 1 1 0 0,1 3 0 0 0,1 1 0 0 0,1 2-1 0 0,-49 40 1 0 0,85-61-372 0 0,-7 5 93 0 0,2 1-1 0 0,-17 18 0 0 0,25-26-119 0 0,0 0 0 0 0,0 0 1 0 0,0 1-1 0 0,0-1 0 0 0,1 1 0 0 0,0 0 0 0 0,-1 0 0 0 0,1-1 0 0 0,0 1 0 0 0,0 0 0 0 0,0 0 0 0 0,1 0 0 0 0,-1 0 0 0 0,1 0 0 0 0,-1 0 0 0 0,1 0 0 0 0,0 0 0 0 0,1 6 0 0 0,0-7-13 0 0,-1 0-1 0 0,1 0 1 0 0,0 0 0 0 0,0 0-1 0 0,0 0 1 0 0,0 0-1 0 0,0-1 1 0 0,1 1-1 0 0,-1 0 1 0 0,1 0 0 0 0,-1-1-1 0 0,1 1 1 0 0,-1-1-1 0 0,1 0 1 0 0,0 1-1 0 0,0-1 1 0 0,0 0-1 0 0,0 0 1 0 0,3 1 0 0 0,3 2 5 0 0,0-1 1 0 0,1-1-1 0 0,13 3 1 0 0,34 3-12 0 0,0-3 1 0 0,100-4 0 0 0,-80-2-36 0 0,137-2-46 0 0,-212 3 83 0 0,-1 0 1 0 0,0 0-1 0 0,0 0 0 0 0,0 0 1 0 0,0 0-1 0 0,0 0 1 0 0,0 0-1 0 0,0 0 0 0 0,0 0 1 0 0,0 0-1 0 0,0 0 0 0 0,1 0 1 0 0,-1 0-1 0 0,0 0 1 0 0,0 0-1 0 0,0 0 0 0 0,0 0 1 0 0,0 0-1 0 0,0 0 0 0 0,0 0 1 0 0,0 0-1 0 0,0 0 1 0 0,1 0-1 0 0,-1 1 0 0 0,0-1 1 0 0,0 0-1 0 0,0 0 0 0 0,0 0 1 0 0,0 0-1 0 0,0 0 1 0 0,0 0-1 0 0,0 0 0 0 0,0 0 1 0 0,0 0-1 0 0,0 0 0 0 0,0 0 1 0 0,0 0-1 0 0,0 0 1 0 0,0 1-1 0 0,1-1 0 0 0,-1 0 1 0 0,0 0-1 0 0,0 0 0 0 0,0 0 1 0 0,0 0-1 0 0,0 0 1 0 0,0 0-1 0 0,0 0 0 0 0,0 0 1 0 0,0 1-1 0 0,0-1 0 0 0,0 0 1 0 0,0 0-1 0 0,0 0 1 0 0,0 0-1 0 0,-1 0 0 0 0,1 0 1 0 0,0 0-1 0 0,0 0 0 0 0,0 0 1 0 0,0 1-1 0 0,-5 4 26 0 0,-5 3 35 0 0,0-1 0 0 0,-1 0 0 0 0,-18 9 0 0 0,-3 1-10 0 0,7-2-20 0 0,-15 7 122 0 0,1 2-1 0 0,0 2 1 0 0,-37 34 0 0 0,69-53-60 0 0,-1 0 0 0 0,2 1 1 0 0,-1 0-1 0 0,1 0 0 0 0,0 1 0 0 0,1-1 1 0 0,-5 11-1 0 0,9-15-76 0 0,-1-1 0 0 0,1 1 0 0 0,0-1 0 0 0,0 1 0 0 0,0-1 1 0 0,0 1-1 0 0,1 0 0 0 0,-1 0 0 0 0,1-1 0 0 0,0 1 0 0 0,0 0 0 0 0,0 0 0 0 0,1-1 0 0 0,-1 1 1 0 0,1 0-1 0 0,0-1 0 0 0,0 1 0 0 0,0 0 0 0 0,1-1 0 0 0,-1 0 0 0 0,1 1 0 0 0,2 3 1 0 0,1-1-16 0 0,1 1 0 0 0,0-1 1 0 0,0 0-1 0 0,0-1 1 0 0,1 1-1 0 0,-1-1 0 0 0,1-1 1 0 0,1 1-1 0 0,-1-1 1 0 0,0-1-1 0 0,1 1 0 0 0,9 2 1 0 0,2 0-6 0 0,0-1 0 0 0,0-1 0 0 0,1 0 1 0 0,21 0-1 0 0,-7-1-159 0 0,0-3 0 0 0,47-4 0 0 0,-61 2-172 0 0,-1-2 0 0 0,1 0 1 0 0,-1-1-1 0 0,1-1 0 0 0,26-12 0 0 0,-17 3-1728 0 0,44-29-1 0 0,-9-3-4104 0 0,-28 19 1303 0 0</inkml:trace>
</inkml:ink>
</file>

<file path=ppt/ink/ink3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7:01:07.4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89 4348 0 0,'0'0'8576'0'0,"0"-13"-7124"0"0,1-37-172 0 0,-1 48-1118 0 0,0 1 1 0 0,0-1-1 0 0,0 0 0 0 0,0 1 0 0 0,0-1 1 0 0,0 0-1 0 0,1 1 0 0 0,-1-1 0 0 0,1 0 0 0 0,-1 1 1 0 0,1-1-1 0 0,1-1 0 0 0,-2 2-135 0 0,0 1 0 0 0,1 0 0 0 0,-1 0 0 0 0,0 0 1 0 0,0 0-1 0 0,1 0 0 0 0,-1-1 0 0 0,0 1 0 0 0,0 0 0 0 0,1 0 0 0 0,-1 0 0 0 0,0 0 0 0 0,1 0 0 0 0,-1 0 0 0 0,0 0 0 0 0,1 0 0 0 0,-1 0 0 0 0,0 0 0 0 0,0 0 1 0 0,1 0-1 0 0,-1 0 0 0 0,0 0 0 0 0,1 0 0 0 0,-1 0 0 0 0,0 0 0 0 0,1 1 0 0 0,-1-1 0 0 0,0 0 0 0 0,0 0 0 0 0,1 0 0 0 0,-1 0 0 0 0,0 1 0 0 0,0-1 1 0 0,1 0-1 0 0,-1 1 0 0 0,3 2 90 0 0,0 0 0 0 0,0 0 1 0 0,-1 1-1 0 0,1-1 0 0 0,1 5 1 0 0,2 3 8 0 0,-1 0 1 0 0,0 1 0 0 0,-1 0-1 0 0,0-1 1 0 0,-1 1 0 0 0,-1 1-1 0 0,2 12 1 0 0,1 89-46 0 0,-5-71-128 0 0,1 9-767 0 0,-11 93 0 0 0,7-129-157 0 0,0 1 1 0 0,-6 15-1 0 0,7-26-1029 0 0,0 0-1 0 0,-1 0 1 0 0,0 0 0 0 0,-6 9 0 0 0</inkml:trace>
</inkml:ink>
</file>

<file path=ppt/ink/ink3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7:01:08.1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23 337 12 0 0,'0'0'13637'0'0,"-4"1"-12882"0"0,-11 2-96 0 0,11-2 33 0 0,6-1 200 0 0,2 2-659 0 0,0 0 1 0 0,0-1-1 0 0,1 0 1 0 0,-1 0-1 0 0,1 0 1 0 0,-1-1-1 0 0,0 1 1 0 0,1-1-1 0 0,-1 0 0 0 0,6-1 1 0 0,5 0 188 0 0,28-8 1 0 0,203-68 525 0 0,-169 50-859 0 0,397-152-100 0 0,-433 163-25 0 0,4 1-94 0 0,-30 10-576 0 0,1 0 0 0 0,18-10 0 0 0,-51 17-8230 0 0,7 2 6510 0 0,0 0 0 0 0,-1-1 0 0 0,-13 3 0 0 0,9-5 2264 0 0</inkml:trace>
</inkml:ink>
</file>

<file path=ppt/ink/ink3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7:01:08.6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489 0 220 0 0,'0'0'10558'0'0,"-15"4"-9858"0"0,-48 12-31 0 0,56-14-481 0 0,1 0 0 0 0,-1 1 0 0 0,1 0 0 0 0,0 0 0 0 0,0 0 0 0 0,0 1 0 0 0,0 0 0 0 0,0 0-1 0 0,-5 6 1 0 0,-2 0 225 0 0,-11 11 320 0 0,0 1 0 0 0,1 1 0 0 0,-24 31 0 0 0,-49 84 307 0 0,81-113-877 0 0,-20 40 1 0 0,32-57-152 0 0,-1 1 0 0 0,1 0 1 0 0,0 0-1 0 0,1 1 1 0 0,0-1-1 0 0,0 0 1 0 0,1 1-1 0 0,0 16 1 0 0,1-24-14 0 0,1 1 0 0 0,-1 0 0 0 0,1 0 0 0 0,-1 0 0 0 0,1 0 0 0 0,0 0 0 0 0,0-1 0 0 0,0 1 0 0 0,0 0 0 0 0,1-1 0 0 0,-1 1 0 0 0,1-1 0 0 0,-1 1 0 0 0,1-1 0 0 0,0 0 0 0 0,0 0 0 0 0,3 3 0 0 0,-2-3 2 0 0,1 1 0 0 0,0 0 0 0 0,1-1 0 0 0,-1 0 0 0 0,0 0 0 0 0,1 0 0 0 0,-1 0 0 0 0,1-1 0 0 0,8 2 0 0 0,-2-2 10 0 0,0 1 0 0 0,1-2-1 0 0,-1 0 1 0 0,1 0 0 0 0,-1-1-1 0 0,0 0 1 0 0,1-1 0 0 0,12-4-1 0 0,-11 2 11 0 0,-1-1 1 0 0,0 0-1 0 0,0-1 0 0 0,0 0 0 0 0,-1-1 0 0 0,0 0 0 0 0,15-12 0 0 0,-20 14 3 0 0,-1 0 1 0 0,0 0-1 0 0,0-1 0 0 0,0 1 1 0 0,-1-1-1 0 0,0 0 1 0 0,0-1-1 0 0,0 1 0 0 0,-1 0 1 0 0,1-1-1 0 0,-2 0 0 0 0,1 0 1 0 0,-1 0-1 0 0,2-13 0 0 0,-3 8 24 0 0,0 0 0 0 0,-1 0 0 0 0,-1 1 0 0 0,0-1 0 0 0,-1 0 0 0 0,0 1-1 0 0,-1-1 1 0 0,0 1 0 0 0,-1 0 0 0 0,0 0 0 0 0,-7-14 0 0 0,4 12-9 0 0,-1 0 1 0 0,0 0 0 0 0,0 1-1 0 0,-2 0 1 0 0,1 0 0 0 0,-2 1-1 0 0,1 0 1 0 0,-17-12 0 0 0,20 18-11 0 0,0 1 1 0 0,0 0-1 0 0,-1 0 0 0 0,1 0 1 0 0,-1 1-1 0 0,0 0 0 0 0,0 1 1 0 0,0 0-1 0 0,0 0 1 0 0,0 1-1 0 0,-1 0 0 0 0,1 0 1 0 0,0 0-1 0 0,-1 2 0 0 0,1-1 1 0 0,0 1-1 0 0,-1 0 0 0 0,-10 3 1 0 0,13-3-23 0 0,-1 1 1 0 0,1 0-1 0 0,1 1 1 0 0,-1-1-1 0 0,0 1 0 0 0,0 0 1 0 0,1 1-1 0 0,0-1 1 0 0,0 1-1 0 0,0 0 1 0 0,0 0-1 0 0,0 1 1 0 0,1 0-1 0 0,0-1 0 0 0,0 1 1 0 0,0 1-1 0 0,0-1 1 0 0,1 0-1 0 0,0 1 1 0 0,0 0-1 0 0,1 0 1 0 0,0 0-1 0 0,0 0 1 0 0,-2 10-1 0 0,2-6-48 0 0,1-1 1 0 0,0 1 0 0 0,1 0-1 0 0,0 0 1 0 0,1 0-1 0 0,0 0 1 0 0,0 0-1 0 0,1 0 1 0 0,3 10-1 0 0,0-7-109 0 0,0 0 0 0 0,0 0 1 0 0,2 0-1 0 0,-1-1 0 0 0,2 0 0 0 0,8 11 0 0 0,-4-8-729 0 0,1 0 0 0 0,0-2 0 0 0,1 1 0 0 0,0-2 0 0 0,1 0 0 0 0,1 0 0 0 0,0-1 0 0 0,0-1 0 0 0,30 13 0 0 0,-9-10-4388 0 0</inkml:trace>
</inkml:ink>
</file>

<file path=ppt/ink/ink3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7:01:08.9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654 0 11953 0 0,'0'0'9323'0'0,"-2"16"-8686"0"0,1-12-590 0 0,-4 27 234 0 0,-1 0 1 0 0,-14 38-1 0 0,-112 232 503 0 0,-24-10-576 0 0,-56 115-872 0 0,145-248-497 0 0,53-121-120 0 0,2 1 0 0 0,-9 50 0 0 0,20-79 496 0 0,-4 26-2030 0 0,5-33 2129 0 0,0 0-1 0 0,0 0 1 0 0,1 0 0 0 0,-1 0 0 0 0,1 0-1 0 0,-1 0 1 0 0,1 0 0 0 0,-1-1 0 0 0,2 3-1 0 0</inkml:trace>
</inkml:ink>
</file>

<file path=ppt/ink/ink3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7:01:09.4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143 479 328 0 0,'0'0'13054'0'0,"-6"14"-11857"0"0,-33 90 1164 0 0,22-53-1448 0 0,4 1-1 0 0,-9 54 1 0 0,20-100-322 0 0,0-13-355 0 0,0-16-148 0 0,3 9-125 0 0,0-1-1 0 0,1 1 0 0 0,0 0 1 0 0,2 0-1 0 0,8-24 0 0 0,35-69-160 0 0,-30 70 203 0 0,10-22-28 0 0,62-124 37 0 0,-86 178 7 0 0,-3 3 1 0 0,1 1 0 0 0,-1-1 0 0 0,1 1 0 0 0,0-1 0 0 0,0 1 0 0 0,-1 0 0 0 0,1-1 0 0 0,0 1-1 0 0,0 0 1 0 0,1 0 0 0 0,-1 0 0 0 0,0 0 0 0 0,0-1 0 0 0,1 2 0 0 0,-1-1 0 0 0,0 0 0 0 0,3-1 0 0 0,-4 2-16 0 0,1 0 1 0 0,-1 1 0 0 0,1-1 0 0 0,0 0 0 0 0,-1 1-1 0 0,0-1 1 0 0,1 0 0 0 0,-1 1 0 0 0,1-1 0 0 0,-1 1 0 0 0,1-1-1 0 0,-1 1 1 0 0,0-1 0 0 0,1 1 0 0 0,-1-1 0 0 0,0 1-1 0 0,0-1 1 0 0,1 1 0 0 0,-1-1 0 0 0,0 1 0 0 0,0 0 0 0 0,0 0-1 0 0,5 18 175 0 0,-4-14-109 0 0,3 13 21 0 0,1 1 0 0 0,1-1 0 0 0,1 1 0 0 0,0-2 0 0 0,13 22 0 0 0,-15-31-77 0 0,0-1-1 0 0,0 1 1 0 0,1-1 0 0 0,0 0-1 0 0,1 0 1 0 0,-1-1 0 0 0,1 0-1 0 0,0 0 1 0 0,1-1 0 0 0,0 0-1 0 0,0 0 1 0 0,0-1 0 0 0,10 5-1 0 0,-5-4 31 0 0,0-1-1 0 0,0-1 1 0 0,0 0 0 0 0,0 0-1 0 0,1-2 1 0 0,-1 1-1 0 0,1-2 1 0 0,-1 0-1 0 0,1 0 1 0 0,-1-1-1 0 0,0-1 1 0 0,1 0 0 0 0,-1-1-1 0 0,0-1 1 0 0,0 0-1 0 0,-1 0 1 0 0,1-2-1 0 0,-1 1 1 0 0,0-1 0 0 0,15-11-1 0 0,-22 13-41 0 0,0 1 0 0 0,-1-1 0 0 0,0 0 0 0 0,0-1 0 0 0,0 1 0 0 0,0-1 0 0 0,-1 1 0 0 0,0-1 0 0 0,0 0-1 0 0,0 0 1 0 0,0-1 0 0 0,-1 1 0 0 0,0 0 0 0 0,0-1 0 0 0,-1 1 0 0 0,1-1 0 0 0,-1 0 0 0 0,0 0 0 0 0,-1 1 0 0 0,1-8 0 0 0,-2 5-85 0 0,1 0-1 0 0,-1 0 1 0 0,-1 0-1 0 0,1 0 1 0 0,-2 0 0 0 0,1 0-1 0 0,-1 1 1 0 0,0-1 0 0 0,0 1-1 0 0,-1 0 1 0 0,0 0 0 0 0,0 0-1 0 0,-10-12 1 0 0,0 5-170 0 0,1 0 1 0 0,-2 1-1 0 0,0 1 1 0 0,0 0-1 0 0,-2 1 1 0 0,1 0-1 0 0,-24-10 1 0 0,0 3-564 0 0,-1 1 0 0 0,-49-12 0 0 0,-228-36-8365 0 0,221 50 3240 0 0</inkml:trace>
</inkml:ink>
</file>

<file path=ppt/ink/ink3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7:01:11.4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2185 1668 0 0,'0'0'9335'0'0,"-1"-14"-8282"0"0,-3-45-218 0 0,4 55-724 0 0,1 0 1 0 0,-1 0 0 0 0,1 1 0 0 0,-1-1-1 0 0,1 0 1 0 0,0 1 0 0 0,0-1 0 0 0,1 0 0 0 0,-1 1-1 0 0,1 0 1 0 0,0-1 0 0 0,0 1 0 0 0,0 0-1 0 0,0 0 1 0 0,0 0 0 0 0,1 0 0 0 0,-1 0 0 0 0,1 1-1 0 0,0-1 1 0 0,0 1 0 0 0,0-1 0 0 0,0 1-1 0 0,0 0 1 0 0,0 1 0 0 0,1-1 0 0 0,-1 0 0 0 0,1 1-1 0 0,-1 0 1 0 0,1 0 0 0 0,0 0 0 0 0,-1 0-1 0 0,1 0 1 0 0,0 1 0 0 0,-1 0 0 0 0,1 0 0 0 0,0 0-1 0 0,0 0 1 0 0,0 0 0 0 0,-1 1 0 0 0,1-1-1 0 0,0 1 1 0 0,3 2 0 0 0,0 0-17 0 0,-1 0 1 0 0,0 1-1 0 0,1 0 0 0 0,-2 1 0 0 0,1-1 1 0 0,0 1-1 0 0,-1 0 0 0 0,0 0 1 0 0,0 1-1 0 0,7 9 0 0 0,0 5 135 0 0,0-1 1 0 0,11 25-1 0 0,14 43 234 0 0,31 112 1 0 0,-12-30-148 0 0,-32-107-280 0 0,2-1 1 0 0,4-2-1 0 0,1 0 0 0 0,4-2 1 0 0,54 69-1 0 0,-82-116-34 0 0,-7-9-1 0 0,1 1-1 0 0,0 0 0 0 0,0-1 1 0 0,1 1-1 0 0,-1 0 0 0 0,0-1 1 0 0,0 1-1 0 0,1-1 0 0 0,-1 0 1 0 0,1 1-1 0 0,-1-1 0 0 0,1 0 1 0 0,0 0-1 0 0,2 1 0 0 0,-4-6 264 0 0,-15-188 398 0 0,6 111-659 0 0,0-16-8 0 0,-36-405-234 0 0,29-1 64 0 0,17 443 168 0 0,3 0 0 0 0,2 0-1 0 0,3 1 1 0 0,28-98 0 0 0,-27 127 6 0 0,1 1-1 0 0,1 0 1 0 0,1 1-1 0 0,2 0 0 0 0,1 1 1 0 0,1 1-1 0 0,1 0 1 0 0,1 2-1 0 0,2 0 1 0 0,41-38-1 0 0,-26 33 31 0 0,2 1 0 0 0,0 3 0 0 0,2 1 0 0 0,60-27 1 0 0,-11 14 125 0 0,104-29 1 0 0,278-47 314 0 0,9 37-410 0 0,136 11 57 0 0,4 21-124 0 0,-38 3 9 0 0,194-27-176 0 0,-6-31-958 0 0,-552 58 252 0 0,-152 25-195 0 0,80-31 0 0 0,-118 36-725 0 0,42-25-1 0 0,-11-2-4119 0 0,-34 18 977 0 0</inkml:trace>
</inkml:ink>
</file>

<file path=ppt/ink/ink3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7:01:24.3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149 14 12357 0 0,'0'0'2006'0'0,"-13"-2"-1752"0"0,-5-2-226 0 0,9 2-12 0 0,-1 0 0 0 0,0 0 1 0 0,0 1-1 0 0,-17 0 0 0 0,24 1 61 0 0,1 0 0 0 0,-1 0 0 0 0,0 0 0 0 0,1 1 0 0 0,-1-1 0 0 0,1 1 0 0 0,-1 0-1 0 0,1-1 1 0 0,-1 1 0 0 0,-4 3 0 0 0,6-3-92 0 0,-1 0 0 0 0,1 0 0 0 0,0 0 0 0 0,-1 1 0 0 0,1-1 0 0 0,0 0 0 0 0,0 1 0 0 0,0-1-1 0 0,0 1 1 0 0,0-1 0 0 0,0 1 0 0 0,1-1 0 0 0,-1 1 0 0 0,0 0 0 0 0,1-1 0 0 0,-1 1 0 0 0,1 2 0 0 0,-1-2-104 0 0,1 0 0 0 0,0-1-1 0 0,0 1 1 0 0,0 0 0 0 0,0-1 0 0 0,0 1 0 0 0,0 0 0 0 0,1-1 0 0 0,-1 1 0 0 0,0 0 0 0 0,1-1 0 0 0,0 1 0 0 0,-1-1-1 0 0,1 1 1 0 0,0-1 0 0 0,1 4 0 0 0,2-1-686 0 0,-1 0-1 0 0,1 0 0 0 0,8 6 1 0 0,-3-2-679 0 0,11 10-2762 0 0</inkml:trace>
</inkml:ink>
</file>

<file path=ppt/ink/ink3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7:01:25.6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1 430 784 0 0,'0'0'10317'0'0,"3"0"-7482"0"0,76 1-124 0 0,-18 0-2089 0 0,90-9-1 0 0,268-74 291 0 0,-367 70-873 0 0,165-38 22 0 0,422-87-128 0 0,173 23 80 0 0,-762 105-4 0 0,-50 9-6 0 0,0 0 1 0 0,0 0-1 0 0,0 0 1 0 0,0 0-1 0 0,0 0 1 0 0,0 0-1 0 0,0 0 0 0 0,0 0 1 0 0,0 0-1 0 0,0 0 1 0 0,0 0-1 0 0,0 0 0 0 0,-1 0 1 0 0,1 0-1 0 0,0 0 1 0 0,0 0-1 0 0,0 0 0 0 0,0 0 1 0 0,0 0-1 0 0,0 0 1 0 0,0 0-1 0 0,0 0 0 0 0,0 0 1 0 0,0 0-1 0 0,0 0 1 0 0,0 0-1 0 0,0 0 1 0 0,0 0-1 0 0,0 0 0 0 0,0 0 1 0 0,0 0-1 0 0,0 0 1 0 0,0 0-1 0 0,0 0 0 0 0,0 0 1 0 0,0 0-1 0 0,0 0 1 0 0,0-1-1 0 0,0 1 0 0 0,0 0 1 0 0,0 0-1 0 0,0 0 1 0 0,0 0-1 0 0,0 0 1 0 0,0 0-1 0 0,0 0 0 0 0,0 0 1 0 0,0 0-1 0 0,0 0 1 0 0,0 0-1 0 0,0 0 0 0 0,0 0 1 0 0,0 0-1 0 0,0 0 1 0 0,0 0-1 0 0,0 0 0 0 0,0 0 1 0 0,0 0-1 0 0,0-1 1 0 0,0 1-1 0 0,0 0 0 0 0,0 0 1 0 0,0 0-1 0 0,0 0 1 0 0,0 0-1 0 0,0 0 1 0 0,0 0-1 0 0,0 0 0 0 0,-7-4-20 0 0,-12-2-284 0 0,-2 3-174 0 0,0 0 0 0 0,0 2-1 0 0,0 0 1 0 0,0 1 0 0 0,-29 4 0 0 0,-109 28-8105 0 0,93-17 3229 0 0</inkml:trace>
</inkml:ink>
</file>

<file path=ppt/ink/ink3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7:01:26.1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149 632 4912 0 0,'-13'8'4726'0'0,"-42"27"-2724"0"0,47-30-1702 0 0,1 1 0 0 0,-1-1 0 0 0,1 1 1 0 0,0 0-1 0 0,0 1 0 0 0,1 0 0 0 0,0 0 1 0 0,-7 11-1 0 0,3 3 616 0 0,9-20-881 0 0,1-1 1 0 0,0 1 0 0 0,0 0-1 0 0,0-1 1 0 0,-1 1-1 0 0,1-1 1 0 0,0 1 0 0 0,0-1-1 0 0,0 1 1 0 0,0 0 0 0 0,0-1-1 0 0,0 1 1 0 0,0-1 0 0 0,0 1-1 0 0,0-1 1 0 0,1 1-1 0 0,-1-1 1 0 0,0 1 0 0 0,0 0-1 0 0,0-1 1 0 0,1 1 0 0 0,-1-1-1 0 0,0 1 1 0 0,1-1 0 0 0,-1 1-1 0 0,0-1 1 0 0,1 0 0 0 0,-1 1-1 0 0,0-1 1 0 0,1 1-1 0 0,-1-1 1 0 0,1 0 0 0 0,-1 1-1 0 0,1-1 1 0 0,-1 0 0 0 0,1 0-1 0 0,-1 1 1 0 0,2-1 0 0 0,8 1 181 0 0,0 0 0 0 0,0 0 0 0 0,1-1 1 0 0,-1-1-1 0 0,0 0 0 0 0,0 0 0 0 0,0-1 1 0 0,13-4-1 0 0,24-7 140 0 0,56-22-1 0 0,46-29-19 0 0,-127 55-291 0 0,598-255 613 0 0,13 32-653 0 0,-188 105-185 0 0,-315 98-1306 0 0,-113 29-336 0 0,-16 0 1683 0 0,-1 0 0 0 0,0 0 0 0 0,0-1-1 0 0,0 1 1 0 0,1 0 0 0 0,-1 0 0 0 0,0 0 0 0 0,0 0 0 0 0,1 0 0 0 0,-1 0-1 0 0,0 0 1 0 0,0 1 0 0 0,0-1 0 0 0,1 0 0 0 0,-1 0 0 0 0,0 0 0 0 0,0 0-1 0 0,0 0 1 0 0,1 0 0 0 0,-1 0 0 0 0,0 0 0 0 0,0 0 0 0 0,0 1-1 0 0,0-1 1 0 0,1 0 0 0 0,-1 0-138 0 0,0 0 138 0 0,0 1 0 0 0,0-1-1 0 0,0 0 1 0 0,1 0 0 0 0,-1 0 0 0 0,0 0 0 0 0,0 1 0 0 0,0-1-1 0 0,0 0 1 0 0,0 0 0 0 0,0 0 0 0 0,0 1 0 0 0,0-1 0 0 0,0 0 0 0 0,0 0-1 0 0,0 1 1 0 0,0-1 0 0 0,0 0 0 0 0,0 0 0 0 0,0 0 0 0 0,0 1 0 0 0,0-1-1 0 0,0 0 1 0 0,0 0 0 0 0,0 0 0 0 0,0 1 0 0 0,-1-1 0 0 0,1 0-1 0 0,0 0 1 0 0,0 0 0 0 0,0 1 0 0 0,0-1 0 0 0,0 0 0 0 0,-1 0-139 0 0,1 0 139 0 0,0 0 0 0 0,0 1 0 0 0,0-1 0 0 0,-1 0 0 0 0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40:38.9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158 163 732 0 0,'0'0'10788'0'0,"4"-14"-9007"0"0,13-46-263 0 0,-17 58-1445 0 0,0 1-1 0 0,1 0 1 0 0,-1-1-1 0 0,0 1 1 0 0,0-1-1 0 0,0 1 1 0 0,0 0 0 0 0,0-1-1 0 0,0 1 1 0 0,0-1-1 0 0,-1 1 1 0 0,1 0-1 0 0,0-1 1 0 0,-1 1-1 0 0,1 0 1 0 0,-1-1-1 0 0,1 1 1 0 0,-1 0-1 0 0,0 0 1 0 0,0 0-1 0 0,1 0 1 0 0,-1-1-1 0 0,0 1 1 0 0,0 0-1 0 0,0 0 1 0 0,0 1-1 0 0,0-1 1 0 0,-3-2 0 0 0,0 0 178 0 0,-4-3 80 0 0,1 1 0 0 0,-2 0 0 0 0,1 0-1 0 0,-1 1 1 0 0,1 0 0 0 0,-15-5 0 0 0,16 7-198 0 0,0 0 0 0 0,0 0 0 0 0,0 1 1 0 0,-1 0-1 0 0,1 0 0 0 0,0 1 0 0 0,0 0 0 0 0,-1 0 1 0 0,-8 2-1 0 0,16-2-134 0 0,0 0-1 0 0,-1 0 1 0 0,1 0 0 0 0,0 0-1 0 0,0 0 1 0 0,-1 0 0 0 0,1 0 0 0 0,0 0-1 0 0,0 0 1 0 0,0 0 0 0 0,-1 0-1 0 0,1 0 1 0 0,0 0 0 0 0,0 1 0 0 0,-1-1-1 0 0,1 0 1 0 0,0 0 0 0 0,0 0-1 0 0,0 0 1 0 0,0 0 0 0 0,-1 1-1 0 0,1-1 1 0 0,0 0 0 0 0,0 0 0 0 0,0 0-1 0 0,0 1 1 0 0,0-1 0 0 0,-1 0-1 0 0,1 0 1 0 0,0 1 0 0 0,0-1 0 0 0,0 0-1 0 0,0 0 1 0 0,0 1 0 0 0,0-1-1 0 0,5 8-140 0 0,13 5 44 0 0,12 4 92 0 0,43 17-1 0 0,-45-23 45 0 0,-2 2-1 0 0,44 27 1 0 0,-60-34 38 0 0,0 2-1 0 0,-1-1 0 0 0,0 1 1 0 0,-1 0-1 0 0,0 1 1 0 0,0 0-1 0 0,-1 0 0 0 0,0 1 1 0 0,-1 0-1 0 0,0 0 1 0 0,7 15-1 0 0,-5-1 11 0 0</inkml:trace>
</inkml:ink>
</file>

<file path=ppt/ink/ink3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7:00:39.5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2255 9921 0 0,'0'0'6681'0'0,"4"-5"-6391"0"0,-2 1-224 0 0,10-9 120 0 0,-11 12-173 0 0,-1 1 0 0 0,1 0 1 0 0,0-1-1 0 0,-1 1 1 0 0,1 0-1 0 0,0-1 0 0 0,-1 1 1 0 0,1 0-1 0 0,-1 0 0 0 0,1 0 1 0 0,0 0-1 0 0,-1 0 0 0 0,1 0 1 0 0,0 0-1 0 0,-1 0 0 0 0,1 0 1 0 0,0 0-1 0 0,-1 0 0 0 0,1 0 1 0 0,0 0-1 0 0,-1 1 0 0 0,1-1 1 0 0,0 0-1 0 0,-1 0 1 0 0,1 1-1 0 0,-1-1 0 0 0,1 0 1 0 0,0 1-1 0 0,0 0 0 0 0,7 6 169 0 0,1 0 0 0 0,-1 1 0 0 0,-1 1 0 0 0,1-1-1 0 0,-2 1 1 0 0,1 0 0 0 0,8 16 0 0 0,30 75 346 0 0,-28-59-370 0 0,74 173 428 0 0,146 318 292 0 0,-202-462-786 0 0,4-3 0 0 0,48 65 0 0 0,-67-104-77 0 0,2-2 0 0 0,1 0 0 0 0,1-2 0 0 0,1 0 0 0 0,1-2 1 0 0,1-1-1 0 0,32 20 0 0 0,-48-35-1 0 0,1 0 0 0 0,14 6 0 0 0,-22-11-2 0 0,-1 1 0 0 0,1-1 0 0 0,0 0 0 0 0,0-1 0 0 0,-1 1 0 0 0,1-1 0 0 0,0 1 0 0 0,0-1 0 0 0,-1 0 0 0 0,1-1-1 0 0,0 1 1 0 0,4-1 0 0 0,-5-1 2 0 0,-1 1 0 0 0,0 0-1 0 0,0 0 1 0 0,0-1 0 0 0,0 1-1 0 0,0-1 1 0 0,0 0 0 0 0,0 1-1 0 0,-1-1 1 0 0,1 0-1 0 0,-1 0 1 0 0,1 0 0 0 0,-1 0-1 0 0,0 0 1 0 0,2-4 0 0 0,15-39 131 0 0,-16 39-129 0 0,8-26 9 0 0,-2-1 0 0 0,-1 0-1 0 0,-1 0 1 0 0,0-41 0 0 0,-4-138-173 0 0,-3 154 70 0 0,-48-577-216 0 0,3 91 124 0 0,44 123 39 0 0,9 308 89 0 0,34-190 0 0 0,-31 263 29 0 0,0 0 0 0 0,3 0-1 0 0,1 1 1 0 0,2 0 0 0 0,2 2 0 0 0,27-45 0 0 0,-26 53 1 0 0,2 1 0 0 0,0 0 0 0 0,2 2 0 0 0,1 0 1 0 0,1 2-1 0 0,1 1 0 0 0,52-35 0 0 0,-46 38 25 0 0,1 1-1 0 0,1 2 1 0 0,0 1 0 0 0,1 2-1 0 0,52-13 1 0 0,-32 14 25 0 0,0 2 0 0 0,1 3 0 0 0,57-1 0 0 0,556-59 116 0 0,-394 33-113 0 0,576-61 62 0 0,-395 41 32 0 0,568-54 201 0 0,-240 89 641 0 0,-439 17-884 0 0,-240-1-116 0 0,127-23 0 0 0,-206 22-1093 0 0,-26 5 1093 0 0,0 0-1 0 0,0-1 0 0 0,0 1 0 0 0,-1 0 0 0 0,1 0 0 0 0,0 0 0 0 0,0 0 0 0 0,0 0 0 0 0,0 0 0 0 0,0 0 0 0 0,0 0 0 0 0,0 0 0 0 0,0 0 0 0 0,0 0 0 0 0,0 0 0 0 0,0 0 0 0 0,0 0 0 0 0,0-1 0 0 0,0 1 0 0 0,0 0 0 0 0,0 0 0 0 0,0 0 0 0 0,0 0 0 0 0,0 0 0 0 0,0 0 1 0 0,0 0-1 0 0,0 0 0 0 0,0 0 0 0 0,0 0 0 0 0,0 0 0 0 0,0 0 0 0 0,0 0 0 0 0,0 0 0 0 0,0-1 0 0 0,0 1 0 0 0,1 0 0 0 0,-1 0 0 0 0,0 0 0 0 0,0 0 0 0 0,0 0 0 0 0,0 0 0 0 0,0 0 0 0 0,0 0 0 0 0,0 0 0 0 0,0 0 0 0 0,0 0 0 0 0,0 0 0 0 0,0 0 0 0 0,0 0 0 0 0,0 0 1 0 0,0 0-1 0 0,0 0 0 0 0,1 0 0 0 0,-1 0 0 0 0,0 0 0 0 0,0 0 0 0 0,0 0 0 0 0,0 0 0 0 0,0 0 0 0 0,0 0 0 0 0,0 0 0 0 0,0 0 0 0 0,0 0 0 0 0,0 0 0 0 0,0 0 0 0 0,-15-1-1141 0 0,-23 3-2316 0 0,0 2 0 0 0,-56 14 0 0 0,41-6-1726 0 0</inkml:trace>
</inkml:ink>
</file>

<file path=ppt/ink/ink3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7:00:40.5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1047 63 7753 0 0,'0'0'8968'0'0,"-15"-10"-8479"0"0,-3-3-268 0 0,-30-16 0 0 0,43 27-181 0 0,0 0 0 0 0,0 1 0 0 0,0-1 0 0 0,-1 1 0 0 0,1 0 0 0 0,-1 0 1 0 0,1 1-1 0 0,-1-1 0 0 0,1 1 0 0 0,-1 1 0 0 0,1-1 0 0 0,-1 1 0 0 0,1 0 0 0 0,-11 3 1 0 0,2-1 29 0 0,-50 11 155 0 0,1 4-1 0 0,0 3 1 0 0,2 2 0 0 0,0 3 0 0 0,2 2 0 0 0,1 3 0 0 0,1 2-1 0 0,-58 46 1 0 0,32-11 1 0 0,71-56-188 0 0,0 0-1 0 0,1 0 1 0 0,0 1 0 0 0,-11 19-1 0 0,19-28-35 0 0,1 0-1 0 0,-1 1 0 0 0,1-1 0 0 0,1 0 1 0 0,-1 1-1 0 0,1 0 0 0 0,-1-1 0 0 0,2 1 1 0 0,-1 0-1 0 0,0 0 0 0 0,1 6 0 0 0,0-9-1 0 0,0 1-1 0 0,0-1 0 0 0,1 0 1 0 0,-1 1-1 0 0,1-1 0 0 0,0 1 0 0 0,0-1 1 0 0,0 0-1 0 0,0 0 0 0 0,0 1 1 0 0,0-1-1 0 0,0 0 0 0 0,1 0 0 0 0,-1 0 1 0 0,1 0-1 0 0,0-1 0 0 0,-1 1 1 0 0,1 0-1 0 0,0-1 0 0 0,0 1 0 0 0,0-1 1 0 0,0 1-1 0 0,3 0 0 0 0,6 3 8 0 0,0-1 0 0 0,0 0 1 0 0,0 0-1 0 0,0-1 0 0 0,1 0 0 0 0,-1-1 0 0 0,15 0 0 0 0,86-2 43 0 0,-79-1-19 0 0,86-7-2 0 0,16 0-21 0 0,-135 8-9 0 0,0 0 0 0 0,1 0 0 0 0,-1 0 0 0 0,0 0 1 0 0,0 0-1 0 0,0 0 0 0 0,0 0 0 0 0,0 0 0 0 0,1 0 0 0 0,-1 0 0 0 0,0 0 0 0 0,0 0 0 0 0,0 0 1 0 0,0 0-1 0 0,1 0 0 0 0,-1 0 0 0 0,0 0 0 0 0,0 0 0 0 0,0 0 0 0 0,0 0 0 0 0,0 1 1 0 0,1-1-1 0 0,-1 0 0 0 0,0 0 0 0 0,0 0 0 0 0,0 0 0 0 0,0 0 0 0 0,0 0 0 0 0,0 0 1 0 0,0 1-1 0 0,0-1 0 0 0,0 0 0 0 0,1 0 0 0 0,-1 0 0 0 0,0 0 0 0 0,0 0 0 0 0,0 1 1 0 0,0-1-1 0 0,0 0 0 0 0,0 0 0 0 0,0 0 0 0 0,-4 8-5 0 0,-9 6 23 0 0,-176 137 149 0 0,5-5-58 0 0,129-98 87 0 0,-59 66 0 0 0,112-112-184 0 0,-10 12 41 0 0,0 0 1 0 0,-12 19-1 0 0,21-29-44 0 0,0 1 0 0 0,1 0 0 0 0,-1 1 0 0 0,1-1 0 0 0,0 0 0 0 0,1 0 0 0 0,-1 1 0 0 0,1-1 1 0 0,0 1-1 0 0,1 0 0 0 0,-1 9 0 0 0,1-13-5 0 0,0 0 1 0 0,1-1 0 0 0,-1 1 0 0 0,1 0-1 0 0,-1 0 1 0 0,1-1 0 0 0,-1 1 0 0 0,1 0-1 0 0,0-1 1 0 0,0 1 0 0 0,0-1 0 0 0,0 1-1 0 0,0-1 1 0 0,0 1 0 0 0,0-1 0 0 0,1 0-1 0 0,-1 0 1 0 0,0 1 0 0 0,1-1 0 0 0,-1 0-1 0 0,1 0 1 0 0,-1 0 0 0 0,1-1 0 0 0,0 1-1 0 0,-1 0 1 0 0,1 0 0 0 0,0-1 0 0 0,-1 1-1 0 0,4-1 1 0 0,5 2 62 0 0,0 0 0 0 0,0-1 0 0 0,20 0 0 0 0,-24-1-36 0 0,18-1 129 0 0,1-1 1 0 0,-1-2 0 0 0,0 0 0 0 0,26-8 0 0 0,95-37 209 0 0,-103 34-311 0 0,291-106-194 0 0,-330 120 83 0 0,1 0-198 0 0,-1-1 0 0 0,1 1 1 0 0,0 0-1 0 0,0 0 0 0 0,7 0 0 0 0,-17 13-2199 0 0,-53 64-6938 0 0,40-51 4691 0 0</inkml:trace>
</inkml:ink>
</file>

<file path=ppt/ink/ink3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7:00:40.9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 1 716 0 0,'0'0'17853'0'0,"-3"13"-17460"0"0,-2 1-279 0 0,2-5-36 0 0,0 1 1 0 0,0 0 0 0 0,1 0-1 0 0,1 0 1 0 0,0 0 0 0 0,0 14-1 0 0,1-12 36 0 0,0 1 0 0 0,1 0-1 0 0,1-1 1 0 0,0 1 0 0 0,1-1-1 0 0,0 0 1 0 0,1 0 0 0 0,6 15-1 0 0,-8-22-99 0 0,1-1 0 0 0,-1 0 0 0 0,0 0-1 0 0,1 0 1 0 0,0 0 0 0 0,0-1 0 0 0,0 1 0 0 0,1-1-1 0 0,-1 0 1 0 0,1 0 0 0 0,-1 0 0 0 0,1 0 0 0 0,0-1-1 0 0,0 1 1 0 0,1-1 0 0 0,-1 0 0 0 0,0 0-1 0 0,1 0 1 0 0,-1-1 0 0 0,1 0 0 0 0,-1 0 0 0 0,1 0-1 0 0,0 0 1 0 0,9-1 0 0 0,-6 0-33 0 0,1 0 0 0 0,0-1 0 0 0,0 0 0 0 0,-1-1 1 0 0,1 0-1 0 0,-1 0 0 0 0,1-1 0 0 0,-1 0 0 0 0,0 0 0 0 0,0-1 0 0 0,0 0 1 0 0,-1-1-1 0 0,1 1 0 0 0,-1-1 0 0 0,0-1 0 0 0,12-11 0 0 0,-14 12-170 0 0,0-1-1 0 0,-1 1 0 0 0,1-1 1 0 0,-1 0-1 0 0,-1 0 0 0 0,1 0 1 0 0,4-12-1 0 0,-7 15-171 0 0,0 0 0 0 0,0 0 0 0 0,0 0 0 0 0,0 0 1 0 0,-1 0-1 0 0,1 0 0 0 0,-1 0 0 0 0,0 0 0 0 0,0 0 0 0 0,0 0 0 0 0,-1 0 0 0 0,1-1 0 0 0,-1 1 0 0 0,1 0 0 0 0,-1 0 1 0 0,0 0-1 0 0,0 0 0 0 0,0 1 0 0 0,-1-1 0 0 0,-1-4 0 0 0,-12-12-4579 0 0</inkml:trace>
</inkml:ink>
</file>

<file path=ppt/ink/ink3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7:00:41.2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84 7189 0 0,'0'0'10533'0'0,"21"-74"-11253"0"0,0 71-149 0 0,-1 1-387 0 0,-1-1-804 0 0,0 1-988 0 0,-4 2-2957 0 0</inkml:trace>
</inkml:ink>
</file>

<file path=ppt/ink/ink3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7:00:41.5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85 8013 0 0,'0'0'10186'0'0,"16"-5"-9656"0"0,94-33-147 0 0,15 0-1478 0 0,-122 37 921 0 0,14-2-1448 0 0,-17 3 1465 0 0,0 0 0 0 0,1 0-1 0 0,-1 0 1 0 0,0 0-1 0 0,0 0 1 0 0,1 1-1 0 0,-1-1 1 0 0,0 0-1 0 0,1 0 1 0 0,-1 0-1 0 0,0 0 1 0 0,0 0-1 0 0,1 1 1 0 0,-1-1-1 0 0,0 0 1 0 0,0 0-1 0 0,1 0 1 0 0,-1 1 0 0 0,0-1-1 0 0,0 0 1 0 0,0 0-1 0 0,0 0 1 0 0,1 1-1 0 0,-1-1 1 0 0,0 0-1 0 0,0 1 1 0 0,0-1-1 0 0,0 0 1 0 0,0 0-1 0 0,0 1 1 0 0,0-1-1 0 0,0 0 1 0 0,0 1 0 0 0,0-1-1 0 0,0 0 1 0 0,0 1-1 0 0,0-1 1 0 0,0 0-1 0 0,0 0 1 0 0,0 1-1 0 0,0-1 1 0 0,0 0-1 0 0,0 1 1 0 0,0-1-1 0 0,0 0 1 0 0,0 0-1 0 0,-1 1 1 0 0,1-1-1 0 0,-5 11-4589 0 0,-3-1 1153 0 0</inkml:trace>
</inkml:ink>
</file>

<file path=ppt/ink/ink3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7:00:41.8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1 135 3828 0 0,'0'0'14518'0'0,"98"0"-14518"0"0,-71-12-52 0 0,-1-3-344 0 0,0 1-200 0 0,-2 0-200 0 0,-2-5-285 0 0,-2 2-783 0 0,0-2-1020 0 0,-1-5-2076 0 0</inkml:trace>
</inkml:ink>
</file>

<file path=ppt/ink/ink3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7:00:42.0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2736 0 0,'0'0'17425'0'0,"15"9"-16820"0"0,45 34-174 0 0,-56-40-394 0 0,-1 0-1 0 0,1 0 1 0 0,-1 0-1 0 0,0 0 1 0 0,0 1-1 0 0,-1 0 1 0 0,1-1-1 0 0,-1 1 1 0 0,0 0-1 0 0,3 7 0 0 0,1 0 33 0 0,5 11-77 0 0,16 47 1 0 0,-24-58-352 0 0,0 1 0 0 0,0-1-1 0 0,-2 0 1 0 0,1 1 0 0 0,-1 0 0 0 0,-1 16 0 0 0,-1-24 81 0 0,1-1 0 0 0,-1 0 0 0 0,1 0 1 0 0,-1 0-1 0 0,0 0 0 0 0,0 0 0 0 0,0 0 1 0 0,-3 4-1 0 0,3-5-148 0 0,1-1 0 0 0,-1 0 0 0 0,0 1 0 0 0,0-1 0 0 0,-1 0 0 0 0,1 0 0 0 0,0 0 0 0 0,0 0 0 0 0,-1 0 0 0 0,1 0 0 0 0,-2 1 0 0 0,-16 2-5271 0 0</inkml:trace>
</inkml:ink>
</file>

<file path=ppt/ink/ink3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7:00:42.5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64 344 444 0 0,'0'0'17214'0'0,"-3"4"-17112"0"0,0 2-69 0 0,-8 16 113 0 0,10-23-85 0 0,0 0 0 0 0,0 0 0 0 0,0-1 1 0 0,1 1-1 0 0,-1 0 0 0 0,0-1 0 0 0,0 1 0 0 0,1-1 0 0 0,-1 1 1 0 0,0-2-1 0 0,-8-31-14 0 0,1 1 1 0 0,-6-66 0 0 0,7-69 613 0 0,7 167-636 0 0,0 0 0 0 0,0 0 0 0 0,0 0-1 0 0,0 0 1 0 0,0 0 0 0 0,0 0 0 0 0,0 0-1 0 0,1 0 1 0 0,-1 0 0 0 0,0 0 0 0 0,1 0-1 0 0,-1 0 1 0 0,0 1 0 0 0,1-1 0 0 0,-1 0-1 0 0,1 0 1 0 0,-1 0 0 0 0,1 0-1 0 0,0 1 1 0 0,-1-1 0 0 0,2-1 0 0 0,0 1-8 0 0,0 1 1 0 0,-1-1 0 0 0,1 0-1 0 0,0 1 1 0 0,0 0 0 0 0,0-1-1 0 0,0 1 1 0 0,0 0 0 0 0,0 0 0 0 0,3 0-1 0 0,2 1 20 0 0,0 0 1 0 0,-1 0-1 0 0,1 0 0 0 0,0 1 0 0 0,0 0 0 0 0,-1 1 1 0 0,1-1-1 0 0,-1 1 0 0 0,1 1 0 0 0,-1-1 0 0 0,0 1 1 0 0,7 6-1 0 0,3 3 40 0 0,-1 0 0 0 0,0 1 1 0 0,13 17-1 0 0,-15-15-60 0 0,-1 0 0 0 0,-1 1-1 0 0,0 1 1 0 0,-2 0 0 0 0,1 0 0 0 0,-2 1 0 0 0,-1 0-1 0 0,0 0 1 0 0,-2 1 0 0 0,0-1 0 0 0,-1 1 0 0 0,-1 1-1 0 0,0-1 1 0 0,-2 29 0 0 0,-1-49-54 0 0,0 0 1 0 0,0 1-1 0 0,0-1 1 0 0,0 0-1 0 0,1 0 1 0 0,-1 1-1 0 0,0-1 1 0 0,-1 0-1 0 0,1 0 1 0 0,0 1-1 0 0,0-1 1 0 0,0 0-1 0 0,0 0 1 0 0,0 1-1 0 0,0-1 1 0 0,0 0-1 0 0,0 0 1 0 0,0 0-1 0 0,0 1 1 0 0,-1-1-1 0 0,1 0 1 0 0,0 0-1 0 0,0 1 1 0 0,0-1-1 0 0,0 0 1 0 0,-1 0-1 0 0,1 0 1 0 0,0 0-1 0 0,0 0 1 0 0,0 1-1 0 0,-1-1 1 0 0,1 0-1 0 0,0 0 1 0 0,0 0-1 0 0,-1 0 1 0 0,1 0-1 0 0,0 0 1 0 0,0 0-1 0 0,-1 0 1 0 0,-11-5-1068 0 0,-10-14-2884 0 0,22 19 3831 0 0,-3-4-1199 0 0</inkml:trace>
</inkml:ink>
</file>

<file path=ppt/ink/ink3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7:00:43.4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4136 0 0,'0'0'13926'0'0,"13"13"-13301"0"0,2 2-464 0 0,-4-2-39 0 0,1-2 1 0 0,1 1-1 0 0,0-2 1 0 0,21 14-1 0 0,16 6 208 0 0,2-3 0 0 0,63 24 0 0 0,28 13-280 0 0,-134-59-222 0 0,10 4-35 0 0,17 13 1 0 0,-32-19-276 0 0,0 0 0 0 0,0 0 1 0 0,0 0-1 0 0,0 1 0 0 0,-1-1 1 0 0,1 1-1 0 0,-1 0 0 0 0,0 0 1 0 0,4 8-1 0 0,-6-10-1338 0 0</inkml:trace>
</inkml:ink>
</file>

<file path=ppt/ink/ink3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7:00:43.8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49 0 8897 0 0,'0'0'12148'0'0,"-8"16"-11796"0"0,-24 57 17 0 0,30-68-325 0 0,0 1 0 0 0,1 0-1 0 0,0 0 1 0 0,0 0 0 0 0,0 0 0 0 0,1 0 0 0 0,0-1-1 0 0,0 1 1 0 0,0 0 0 0 0,1 0 0 0 0,1 7 0 0 0,0 1 41 0 0,14 99 205 0 0,6 46-799 0 0,-17-50-3139 0 0,-6-95 1319 0 0,-2-5-4600 0 0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40:39.2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258 137 8385 0 0,'0'0'3925'0'0,"2"-12"-2020"0"0,2-39 28 0 0,-4 49-1822 0 0,0-1-1 0 0,-1 1 1 0 0,1 0-1 0 0,0 0 1 0 0,-1 0 0 0 0,0 0-1 0 0,1 0 1 0 0,-1 0-1 0 0,0 0 1 0 0,0 0 0 0 0,0 0-1 0 0,0 1 1 0 0,0-1-1 0 0,-1 0 1 0 0,1 0-1 0 0,-2-1 1 0 0,-1 0 92 0 0,0 0 1 0 0,0 0-1 0 0,0 0 0 0 0,-8-3 1 0 0,7 3-50 0 0,-1 0-102 0 0,0 0 1 0 0,1 1-1 0 0,-1 0 0 0 0,0 0 1 0 0,0 1-1 0 0,-1-1 0 0 0,1 1 1 0 0,0 1-1 0 0,0-1 0 0 0,0 1 1 0 0,-1 0-1 0 0,1 0 0 0 0,0 1 1 0 0,0 0-1 0 0,-1 0 0 0 0,1 0 1 0 0,0 1-1 0 0,0 0 0 0 0,0 0 1 0 0,1 1-1 0 0,-1-1 0 0 0,0 1 1 0 0,1 1-1 0 0,0-1 0 0 0,0 1 1 0 0,0 0-1 0 0,0 0 0 0 0,0 0 1 0 0,1 0-1 0 0,0 1 0 0 0,0 0 1 0 0,0 0-1 0 0,1 0 0 0 0,-1 1 1 0 0,1-1-1 0 0,0 1 0 0 0,1-1 1 0 0,-3 8-1 0 0,2-4-58 0 0,1 0 0 0 0,0 0 0 0 0,1 0 0 0 0,0 0 0 0 0,0 1 0 0 0,1-1 0 0 0,0 0 0 0 0,1 0 0 0 0,0 0 0 0 0,0 0 1 0 0,4 14-1 0 0,-3-18 5 0 0,0 0 1 0 0,0 0 0 0 0,0 0-1 0 0,1 0 1 0 0,-1 0 0 0 0,1-1-1 0 0,0 1 1 0 0,1-1 0 0 0,-1 0-1 0 0,1 1 1 0 0,0-2 0 0 0,0 1-1 0 0,0 0 1 0 0,1-1 0 0 0,-1 0 0 0 0,1 0-1 0 0,-1 0 1 0 0,1-1 0 0 0,0 1-1 0 0,8 1 1 0 0,1 0-162 0 0,0-1 1 0 0,0 0 0 0 0,0-1-1 0 0,1-1 1 0 0,22-1-1 0 0,-35 0-107 0 0,1 0 0 0 0,0-1 1 0 0,0 1-1 0 0,0-1 0 0 0,-1 0 0 0 0,1 0 0 0 0,0 0 0 0 0,-1 0 0 0 0,1 0 1 0 0,-1-1-1 0 0,5-2 0 0 0,9-10-3182 0 0,-2-1-3320 0 0,-2-3 26 0 0</inkml:trace>
</inkml:ink>
</file>

<file path=ppt/ink/ink3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7:00:44.2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9429 0 0,'0'0'10186'0'0,"10"13"-9527"0"0,35 45-265 0 0,-26-31-220 0 0,30 55 0 0 0,-38-63-172 0 0,-5-8-309 0 0,0 1 1 0 0,0 0-1 0 0,-1 0 1 0 0,0 1-1 0 0,-1 0 0 0 0,-1-1 1 0 0,0 1-1 0 0,-1 0 1 0 0,0 0-1 0 0,0 25 1 0 0,-2-36-20 0 0,0 1 1 0 0,-1-1 0 0 0,1 0 0 0 0,0 0 0 0 0,-1 0-1 0 0,0 0 1 0 0,1 0 0 0 0,-2 2 0 0 0,1-3-87 0 0,1 0-1 0 0,-1-1 1 0 0,1 1 0 0 0,-1 0 0 0 0,0 0 0 0 0,1-1 0 0 0,-1 1 0 0 0,0 0 0 0 0,1-1 0 0 0,-1 1 0 0 0,0-1 0 0 0,0 1 0 0 0,-1 0-1 0 0,-9 0-5352 0 0</inkml:trace>
</inkml:ink>
</file>

<file path=ppt/ink/ink3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7:00:44.5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 27 4668 0 0,'0'0'11409'0'0,"-5"12"-10693"0"0,0 2-500 0 0,-7 24-1 0 0,12-37-200 0 0,0 1 0 0 0,0-1-1 0 0,0 0 1 0 0,0 1 0 0 0,0-1-1 0 0,0 1 1 0 0,0-1 0 0 0,1 0-1 0 0,-1 1 1 0 0,0-1 0 0 0,1 0 0 0 0,-1 1-1 0 0,1-1 1 0 0,-1 0 0 0 0,1 0-1 0 0,0 1 1 0 0,0-1 0 0 0,-1 0-1 0 0,1 0 1 0 0,0 0 0 0 0,0 0-1 0 0,0 0 1 0 0,0 0 0 0 0,0 0-1 0 0,0 0 1 0 0,1-1 0 0 0,-1 1 0 0 0,0 0-1 0 0,2 0 1 0 0,1 2 35 0 0,1 0-14 0 0,-1 0 1 0 0,1 0-1 0 0,0 0 0 0 0,0-1 0 0 0,0 0 1 0 0,0 0-1 0 0,0 0 0 0 0,1-1 1 0 0,-1 0-1 0 0,0 0 0 0 0,1 0 1 0 0,-1 0-1 0 0,1-1 0 0 0,-1 0 0 0 0,10-1 1 0 0,-15 1-24 0 0,1-1 0 0 0,0 1 0 0 0,0 0 0 0 0,0 0 0 0 0,0-1 0 0 0,-1 1 0 0 0,1 0 0 0 0,0-1 1 0 0,0 1-1 0 0,-1-1 0 0 0,1 1 0 0 0,0-1 0 0 0,-1 1 0 0 0,1-1 0 0 0,-1 0 0 0 0,1 1 0 0 0,0-1 0 0 0,-1 0 0 0 0,1 1 1 0 0,-1-1-1 0 0,0 0 0 0 0,1-1 0 0 0,0 0 0 0 0,-1 0 0 0 0,0 1 1 0 0,1-1-1 0 0,-1 0 0 0 0,0 0 0 0 0,0 1 1 0 0,0-1-1 0 0,0 0 0 0 0,-1 0 0 0 0,1-2 1 0 0,-2-1-9 0 0,1 0 1 0 0,-1 1 0 0 0,0-1 0 0 0,0 0 0 0 0,0 1-1 0 0,0 0 1 0 0,-4-6 0 0 0,-3 1-241 0 0,0 0 1 0 0,-1 0-1 0 0,0 1 0 0 0,0 0 0 0 0,0 1 0 0 0,-1 0 1 0 0,-1 0-1 0 0,-12-5 0 0 0</inkml:trace>
</inkml:ink>
</file>

<file path=ppt/ink/ink3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7:00:44.8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88 12017 0 0,'0'0'4676'0'0,"16"-5"-3754"0"0,-1 1-656 0 0,92-23 1327 0 0,8 7-1952 0 0,183-10 1 0 0,-281 29-367 0 0,23 0-973 0 0,-15 3-4352 0 0</inkml:trace>
</inkml:ink>
</file>

<file path=ppt/ink/ink3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7:00:45.1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7565 0 0,'0'0'11375'0'0,"14"2"-10551"0"0,-2 0-651 0 0,13 1 154 0 0,-1 1 1 0 0,33 10-1 0 0,145 59 334 0 0,-81-28-649 0 0,-56-21-1778 0 0,76 39 1 0 0,-138-62 1159 0 0,7 5-1105 0 0</inkml:trace>
</inkml:ink>
</file>

<file path=ppt/ink/ink3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7:00:45.4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277 0 9701 0 0,'0'0'11490'0'0,"-7"18"-11053"0"0,-2 4-328 0 0,-3 8 59 0 0,-13 44 0 0 0,-43 138-590 0 0,46-154-1729 0 0,-48 86 0 0 0,42-100-1792 0 0,6-16-2959 0 0,9-13 398 0 0</inkml:trace>
</inkml:ink>
</file>

<file path=ppt/ink/ink3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7:00:45.7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65 7221 0 0,'0'0'9493'0'0,"13"-10"-8556"0"0,-1 1-725 0 0,-6 5-136 0 0,-1-1 0 0 0,1 1-1 0 0,0 0 1 0 0,0 0 0 0 0,1 1 0 0 0,-1 0 0 0 0,1 0-1 0 0,-1 1 1 0 0,1-1 0 0 0,0 1 0 0 0,0 1 0 0 0,14-2-1 0 0,270-1 233 0 0,-173 13-2409 0 0,-68 0-7410 0 0</inkml:trace>
</inkml:ink>
</file>

<file path=ppt/ink/ink3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7:00:46.0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88 73 9277 0 0,'0'0'3956'0'0,"15"-10"-2170"0"0,-3 0-1479 0 0,-5 4-153 0 0,0 1 1 0 0,0 0 0 0 0,1 0-1 0 0,-1 0 1 0 0,1 1 0 0 0,0 0 0 0 0,0 1-1 0 0,0 0 1 0 0,1 0 0 0 0,16-3 0 0 0,-8 4 65 0 0,0 1 1 0 0,0 0-1 0 0,0 1 1 0 0,0 1 0 0 0,0 1-1 0 0,0 0 1 0 0,0 1-1 0 0,0 1 1 0 0,-1 1 0 0 0,0 0-1 0 0,0 1 1 0 0,0 0-1 0 0,0 2 1 0 0,-1 0 0 0 0,23 17-1 0 0,-17-10-155 0 0,-1 1 1 0 0,-1 1-1 0 0,-1 1 0 0 0,0 1 0 0 0,-1 0 0 0 0,-1 2 0 0 0,-1-1 1 0 0,-1 2-1 0 0,-1 0 0 0 0,-1 1 0 0 0,17 43 0 0 0,-21-44-77 0 0,-1 0-1 0 0,-2 0 1 0 0,0 1-1 0 0,-1 0 0 0 0,-1 0 1 0 0,-1 0-1 0 0,-1 0 1 0 0,-1 0-1 0 0,-1 0 1 0 0,-2 0-1 0 0,0 0 0 0 0,-1 0 1 0 0,-9 29-1 0 0,-1-15-240 0 0,-1-1 1 0 0,-2 0-1 0 0,-2-1 0 0 0,-1-1 0 0 0,-1-1 0 0 0,-2-1 0 0 0,-1-1 0 0 0,-38 38 0 0 0,15-24-1045 0 0,-2-1-1 0 0,-1-3 1 0 0,-3-2 0 0 0,-67 38-1 0 0,38-33-2275 0 0,-27 0-1875 0 0</inkml:trace>
</inkml:ink>
</file>

<file path=ppt/ink/ink3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7:00:46.3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72 0 1280 0 0,'0'0'9132'0'0,"-12"15"-7909"0"0,-2 3-585 0 0,-19 33 0 0 0,31-46-528 0 0,-1 0 1 0 0,2 1-1 0 0,-1-1 0 0 0,1 0 1 0 0,0 1-1 0 0,0-1 0 0 0,0 1 1 0 0,1 0-1 0 0,0-1 0 0 0,0 1 0 0 0,0-1 1 0 0,1 1-1 0 0,0 0 0 0 0,0-1 1 0 0,0 0-1 0 0,4 10 0 0 0,-1 1 131 0 0,9 35 156 0 0,2-1 0 0 0,3 0 0 0 0,1-1 0 0 0,3-1 0 0 0,44 72-1 0 0,-40-80-375 0 0,2-1-1 0 0,2-2 1 0 0,1-1 0 0 0,1-1-1 0 0,2-2 1 0 0,55 41-1 0 0,-49-45-544 0 0,1-2-1 0 0,2-2 0 0 0,0-2 0 0 0,1-1 0 0 0,2-3 1 0 0,0-1-1 0 0,1-3 0 0 0,0-2 0 0 0,67 11 0 0 0,-89-21-1119 0 0,32 1-1 0 0,48-7-4146 0 0</inkml:trace>
</inkml:ink>
</file>

<file path=ppt/ink/ink3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7:00:46.9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 31 2360 0 0,'0'0'14462'0'0,"12"-6"-14151"0"0,2-1-190 0 0,22-9 1 0 0,-34 16-106 0 0,0 0 0 0 0,0-1 1 0 0,0 1-1 0 0,0 0 0 0 0,0 0 1 0 0,0 0-1 0 0,0 0 0 0 0,0 0 0 0 0,0 0 1 0 0,0 1-1 0 0,0-1 0 0 0,0 0 1 0 0,0 1-1 0 0,0 0 0 0 0,-1-1 1 0 0,1 1-1 0 0,0 0 0 0 0,2 2 1 0 0,0 0 36 0 0,1 0 1 0 0,-1 1-1 0 0,-1-1 1 0 0,6 7-1 0 0,-6-6-13 0 0,2 1-11 0 0,-1 0 0 0 0,0 0 0 0 0,-1 1 0 0 0,1 0 0 0 0,-1-1 1 0 0,0 1-1 0 0,-1 0 0 0 0,0 0 0 0 0,1 1 0 0 0,0 9 0 0 0,-1-7-8 0 0,-1 1 0 0 0,-1-1 1 0 0,1 0-1 0 0,-2 1 0 0 0,1-1 0 0 0,-4 15 1 0 0,-2 1 41 0 0,-1-1 0 0 0,-1-1 0 0 0,-1 1 0 0 0,-20 33 1 0 0,6-14 76 0 0,-35 75 208 0 0,53-104-220 0 0,0 0 1 0 0,0 0-1 0 0,2 0 1 0 0,0 1-1 0 0,0-1 1 0 0,0 26-1 0 0,3-35-74 0 0,0-1 0 0 0,0 0 0 0 0,1 0-1 0 0,-1 0 1 0 0,1 0 0 0 0,0 0 0 0 0,1 0 0 0 0,-1 0 0 0 0,0 0-1 0 0,1-1 1 0 0,0 1 0 0 0,0 0 0 0 0,0-1 0 0 0,1 1-1 0 0,2 3 1 0 0,-1-3 6 0 0,0 0-1 0 0,1-1 1 0 0,-1 1-1 0 0,1-1 1 0 0,0 0-1 0 0,0 0 1 0 0,0 0-1 0 0,0-1 1 0 0,10 4 0 0 0,4-1 28 0 0,-1-2 1 0 0,1 1 0 0 0,0-2 0 0 0,-1-1-1 0 0,31-1 1 0 0,-28-1-63 0 0,-1-1 1 0 0,0-1-1 0 0,0-1 0 0 0,0-1 1 0 0,-1-1-1 0 0,21-8 1 0 0,-10 1-389 0 0,-2-1 0 0 0,0-1 0 0 0,30-22 0 0 0,-39 22-575 0 0,-19 15 892 0 0,0-1 0 0 0,0 1 0 0 0,0 0 1 0 0,1 0-1 0 0,-1 0 0 0 0,0-1 0 0 0,0 1 0 0 0,0 0 1 0 0,0 0-1 0 0,1-1 0 0 0,-1 1 0 0 0,0 0 1 0 0,0 0-1 0 0,0-1 0 0 0,0 1 0 0 0,0 0 1 0 0,0-1-1 0 0,0 1 0 0 0,0 0 0 0 0,0 0 1 0 0,0-1-1 0 0,0 1 0 0 0,0 0 0 0 0,0-1 0 0 0,0 1-41 0 0,-1-1-1 0 0,1 1 0 0 0,-1 0 0 0 0,1 0 0 0 0,-1-1 0 0 0,0 1 1 0 0,1 0-1 0 0,-1 0 0 0 0,1 0 0 0 0,-1 0 0 0 0,1 0 0 0 0,-1 0 0 0 0,1 0 1 0 0,-1 0-1 0 0,0 0 0 0 0,1 0 0 0 0,-1 0 0 0 0,1 0 0 0 0,-1 0 1 0 0,-7 2-1268 0 0,0 0 1 0 0,0 0 0 0 0,0 0-1 0 0,-11 6 1 0 0,-28 12-3894 0 0</inkml:trace>
</inkml:ink>
</file>

<file path=ppt/ink/ink3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7:00:47.4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0 676 1120 0 0,'0'0'17977'0'0,"18"-5"-17315"0"0,-7 2-553 0 0,123-30 890 0 0,311-67 722 0 0,-324 71-1520 0 0,1050-298 33 0 0,-1133 315-292 0 0,463-132-2304 0 0,-469 137 1424 0 0,1 1 0 0 0,0 1-1 0 0,36 1 1 0 0,-67 4 662 0 0,21 2-1993 0 0,-22-2 1934 0 0,0 0-1 0 0,0 0 1 0 0,0 1-1 0 0,0-1 1 0 0,0 0-1 0 0,0 1 1 0 0,-1-1-1 0 0,1 1 0 0 0,0-1 1 0 0,0 1-1 0 0,0 0 1 0 0,-1-1-1 0 0,1 1 1 0 0,0 0-1 0 0,-1-1 1 0 0,1 1-1 0 0,-1 0 1 0 0,1 0-1 0 0,-1-1 0 0 0,1 1 1 0 0,0 1-1 0 0,0 12-5987 0 0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40:40.3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339 166 1280 0 0,'0'0'7302'0'0,"0"-9"-6880"0"0,-2-4-191 0 0,0-32 1900 0 0,0 42-1882 0 0,0-1 0 0 0,1 1 0 0 0,-2 0 0 0 0,1 0 0 0 0,0 0 1 0 0,0 0-1 0 0,-1 1 0 0 0,0-1 0 0 0,-5-4 0 0 0,-2-1 143 0 0,-1-1-1 0 0,1 1 1 0 0,-2 1 0 0 0,-12-7 0 0 0,17 11-228 0 0,0 0-1 0 0,-1 0 0 0 0,1 1 1 0 0,-1 0-1 0 0,0 0 0 0 0,1 1 1 0 0,-1 0-1 0 0,-12 0 0 0 0,10 1-5 0 0,-1 1 0 0 0,0 0-1 0 0,1 1 1 0 0,0 0-1 0 0,-15 5 1 0 0,19-4-101 0 0,0-1-1 0 0,0 0 1 0 0,0 1-1 0 0,0 0 1 0 0,0 1-1 0 0,1-1 1 0 0,0 1 0 0 0,0 0-1 0 0,0 1 1 0 0,-5 5-1 0 0,8-8-58 0 0,0 1 0 0 0,0-1 0 0 0,1 1 0 0 0,-1 0 0 0 0,1-1 0 0 0,-1 1-1 0 0,1 0 1 0 0,0 0 0 0 0,1 0 0 0 0,-1 0 0 0 0,0 0 0 0 0,1 0 0 0 0,0 0-1 0 0,-1 0 1 0 0,1 1 0 0 0,0-1 0 0 0,1 0 0 0 0,-1 0 0 0 0,1 0 0 0 0,-1 0-1 0 0,3 5 1 0 0,-2-4-13 0 0,1 1-1 0 0,0-1 1 0 0,0 0-1 0 0,1 0 1 0 0,-1 0-1 0 0,1 0 0 0 0,0 0 1 0 0,0-1-1 0 0,0 1 1 0 0,0-1-1 0 0,1 0 1 0 0,-1 0-1 0 0,7 4 1 0 0,-6-4 2 0 0,1-1 1 0 0,-1 1-1 0 0,0-1 1 0 0,1-1-1 0 0,-1 1 1 0 0,1-1-1 0 0,-1 1 1 0 0,1-1-1 0 0,0-1 1 0 0,0 1-1 0 0,-1-1 0 0 0,1 1 1 0 0,0-1-1 0 0,0-1 1 0 0,0 1-1 0 0,-1-1 1 0 0,1 0-1 0 0,0 0 1 0 0,5-2-1 0 0,-4 1 5 0 0,0-1 1 0 0,0 0-1 0 0,0-1 0 0 0,-1 1 0 0 0,0-1 0 0 0,1 0 0 0 0,-1 0 0 0 0,-1 0 0 0 0,1-1 1 0 0,-1 0-1 0 0,0 0 0 0 0,0 0 0 0 0,6-10 0 0 0,-1-3-57 0 0,9-23-1 0 0,2-3 59 0 0,-20 44 14 0 0,0-1-1 0 0,1 0 1 0 0,-1 1 0 0 0,0-1 0 0 0,1 1-1 0 0,-1 0 1 0 0,1-1 0 0 0,-1 1 0 0 0,0-1-1 0 0,1 1 1 0 0,-1 0 0 0 0,1-1 0 0 0,-1 1-1 0 0,1 0 1 0 0,0-1 0 0 0,-1 1 0 0 0,1 0-1 0 0,-1 0 1 0 0,1-1 0 0 0,-1 1 0 0 0,1 0-1 0 0,0 0 1 0 0,-1 0 0 0 0,2 0 0 0 0,0 0 10 0 0,-1 0 0 0 0,1 0 0 0 0,0 1 0 0 0,0-1 0 0 0,0 1 0 0 0,-1-1 0 0 0,1 1 1 0 0,2 1-1 0 0,2 1 60 0 0,1 1 0 0 0,11 9 0 0 0,7 8-53 0 0,-2 1 1 0 0,0 1-1 0 0,-1 1 0 0 0,23 34 1 0 0,-16-17-15 0 0,-3 2 1 0 0,23 48-1 0 0,-38-68 0 0 0,-1 0 0 0 0,-1 0 0 0 0,-1 1 0 0 0,-2 1 0 0 0,0-1 0 0 0,-1 1 0 0 0,-1 0 0 0 0,-2 0 0 0 0,0 33 0 0 0,-2-54 21 0 0,-1 0 0 0 0,1 0 1 0 0,-1 0-1 0 0,0 0 0 0 0,0 0 1 0 0,-1 0-1 0 0,1 0 1 0 0,-1 0-1 0 0,1-1 0 0 0,-1 1 1 0 0,0 0-1 0 0,-1-1 0 0 0,1 0 1 0 0,-1 1-1 0 0,1-1 0 0 0,-1 0 1 0 0,0 0-1 0 0,0-1 0 0 0,0 1 1 0 0,-5 2-1 0 0,-4 3 195 0 0,-1-1 1 0 0,0-1-1 0 0,0 0 1 0 0,-20 6-1 0 0,28-11-180 0 0,-1 1 1 0 0,0 0 0 0 0,1-1-1 0 0,-1 0 1 0 0,0-1-1 0 0,0 1 1 0 0,0-1-1 0 0,0 0 1 0 0,-8-1-1 0 0,13 0-46 0 0,1 1 0 0 0,-1-1-1 0 0,0 1 1 0 0,0-1 0 0 0,0 0-1 0 0,1 1 1 0 0,-1-1-1 0 0,0 0 1 0 0,0 0 0 0 0,1 1-1 0 0,-1-1 1 0 0,1 0 0 0 0,-1 0-1 0 0,1 0 1 0 0,-1 0 0 0 0,1 0-1 0 0,-1 0 1 0 0,1 0 0 0 0,0 0-1 0 0,0 0 1 0 0,-1 0 0 0 0,1 0-1 0 0,0 0 1 0 0,0 0-1 0 0,0-1 1 0 0,1-28-262 0 0,1 17 131 0 0,1 0 0 0 0,1 1 0 0 0,0-1 0 0 0,0 1 0 0 0,1 0 0 0 0,7-12 0 0 0,43-67-1226 0 0,-51 86 1253 0 0,14-21-1529 0 0,23-27 1 0 0,-27 38-1119 0 0,16-15-1 0 0,-11 14-1644 0 0</inkml:trace>
</inkml:ink>
</file>

<file path=ppt/ink/ink3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7:00:48.0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60 653 10565 0 0,'0'0'5460'0'0,"-5"12"-4496"0"0,-1 0-666 0 0,3-7-177 0 0,0 1 0 0 0,1 0-1 0 0,0-1 1 0 0,0 1 0 0 0,0 0-1 0 0,0 0 1 0 0,1 0-1 0 0,0 0 1 0 0,1 1 0 0 0,-1-1-1 0 0,1 11 1 0 0,10 71 1070 0 0,4 98 319 0 0,-14-168-1361 0 0,-4 85 267 0 0,3-92-368 0 0,-1 0 0 0 0,0 0 1 0 0,-1 0-1 0 0,0-1 0 0 0,-1 1 0 0 0,0-1 1 0 0,-6 12-1 0 0,9-22-35 0 0,1 1 0 0 0,0 0 0 0 0,-1 0 0 0 0,1 0 1 0 0,-1-1-1 0 0,1 1 0 0 0,-1 0 0 0 0,1-1 0 0 0,-1 1 0 0 0,0 0 0 0 0,1-1 1 0 0,-1 1-1 0 0,0-1 0 0 0,0 1 0 0 0,-1 0 0 0 0,2-1-4 0 0,0 0 0 0 0,-1 0 0 0 0,1 0 0 0 0,0 0 0 0 0,0-1 0 0 0,-1 1 0 0 0,1 0 0 0 0,0 0 0 0 0,0 0 0 0 0,-1 0-1 0 0,1 0 1 0 0,0 0 0 0 0,0-1 0 0 0,-1 1 0 0 0,1 0 0 0 0,0 0 0 0 0,0 0 0 0 0,0-1 0 0 0,-1 1 0 0 0,1 0 0 0 0,0 0 0 0 0,0-1 0 0 0,0 1 0 0 0,0 0-1 0 0,0 0 1 0 0,0-1 0 0 0,0 1 0 0 0,-1 0 0 0 0,1-1 0 0 0,0 1 0 0 0,-1-5 19 0 0,0 1 0 0 0,1-1 1 0 0,-1 0-1 0 0,1-7 0 0 0,1-6-57 0 0,0-1 0 0 0,2 1 0 0 0,0 0 0 0 0,7-24 0 0 0,30-72-309 0 0,-31 91 247 0 0,0 0 9 0 0,17-50-36 0 0,4 1 0 0 0,40-69 0 0 0,-64 130 121 0 0,1 1-1 0 0,1 0 0 0 0,-1 0 1 0 0,16-14-1 0 0,-20 20 20 0 0,2 1 0 0 0,-1-1 0 0 0,0 1 0 0 0,1 0 0 0 0,0 1 0 0 0,-1-1 0 0 0,1 1 0 0 0,0 0 0 0 0,1 0 0 0 0,-1 0 0 0 0,0 1 0 0 0,10-2 0 0 0,-12 3-4 0 0,1 0 1 0 0,-1 0 0 0 0,0 0 0 0 0,0 1 0 0 0,0-1-1 0 0,0 1 1 0 0,1 0 0 0 0,-1 0 0 0 0,0 0-1 0 0,0 1 1 0 0,-1-1 0 0 0,1 1 0 0 0,0-1 0 0 0,0 1-1 0 0,-1 0 1 0 0,1 0 0 0 0,-1 0 0 0 0,4 4-1 0 0,3 4 55 0 0,1 1-1 0 0,13 22 0 0 0,-17-24-41 0 0,1 2-5 0 0,14 20 31 0 0,1 0 1 0 0,46 48 0 0 0,-60-71-45 0 0,1 0-1 0 0,0-1 1 0 0,0 0 0 0 0,1 0 0 0 0,0-1-1 0 0,0 0 1 0 0,0-1 0 0 0,1 0 0 0 0,-1-1-1 0 0,1 0 1 0 0,1-1 0 0 0,-1 0-1 0 0,18 2 1 0 0,-9-4 43 0 0,0 0-1 0 0,-1-2 1 0 0,1 0-1 0 0,0-1 1 0 0,0-2-1 0 0,-1 0 1 0 0,0 0-1 0 0,1-2 1 0 0,-2-1-1 0 0,21-9 1 0 0,-2-2 190 0 0,-1-2 0 0 0,-1-1 0 0 0,62-51 1 0 0,-69 49-227 0 0,-1-2 1 0 0,-1-1 0 0 0,-2-1-1 0 0,0-1 1 0 0,-2-2 0 0 0,-1 0-1 0 0,-1-1 1 0 0,-2-1 0 0 0,21-48-1 0 0,-34 66-96 0 0,0-1 0 0 0,0 1-1 0 0,-1-1 1 0 0,-1 0 0 0 0,-1 0-1 0 0,0 0 1 0 0,-1 0 0 0 0,-1-1-1 0 0,0 1 1 0 0,-2-18 0 0 0,0 24-256 0 0,0 0 1 0 0,0 0-1 0 0,0 0 1 0 0,-1 1-1 0 0,-1-1 1 0 0,1 0-1 0 0,-1 1 0 0 0,-1 0 1 0 0,0 0-1 0 0,0 0 1 0 0,0 1-1 0 0,-1 0 1 0 0,0 0-1 0 0,0 0 1 0 0,-1 1-1 0 0,0 0 1 0 0,-15-10-1 0 0,-12-4-4524 0 0,9 7-1750 0 0,3 2-211 0 0</inkml:trace>
</inkml:ink>
</file>

<file path=ppt/ink/ink3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7:00:49.2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1 5260 0 0,'0'0'10183'0'0,"-1"13"-9513"0"0,0-10-642 0 0,-1 23 273 0 0,0 0 0 0 0,2 0 0 0 0,5 48 1 0 0,0-50-173 0 0,2 0 1 0 0,0 0 0 0 0,1 0-1 0 0,1-1 1 0 0,16 28 0 0 0,-18-39-113 0 0,0 0-1 0 0,1-1 1 0 0,0 0 0 0 0,0 0 0 0 0,2-1 0 0 0,-1 0 0 0 0,1-1 0 0 0,1 0 0 0 0,-1 0 0 0 0,2-1 0 0 0,12 7 0 0 0,-18-12-5 0 0,0 0-1 0 0,0 0 1 0 0,0-1 0 0 0,0 0 0 0 0,0 0-1 0 0,1-1 1 0 0,-1 0 0 0 0,0 0-1 0 0,1 0 1 0 0,-1-1 0 0 0,1 0 0 0 0,-1 0-1 0 0,1 0 1 0 0,-1-1 0 0 0,10-2 0 0 0,-9 0 4 0 0,1 1 0 0 0,-1-1 0 0 0,0-1 1 0 0,1 0-1 0 0,-2 0 0 0 0,1 0 0 0 0,0 0 0 0 0,-1-1 1 0 0,0 0-1 0 0,0-1 0 0 0,0 0 0 0 0,4-6 1 0 0,1-2 36 0 0,0 0 0 0 0,-1-1 0 0 0,14-30 1 0 0,15-52 682 0 0,4-6 495 0 0,-41 99-1157 0 0,0 0 0 0 0,0 1 0 0 0,0-1 0 0 0,1 0 0 0 0,0 1 0 0 0,-1 0 0 0 0,7-5 0 0 0,-9 7-63 0 0,1 0-1 0 0,0 1 1 0 0,0-1 0 0 0,0 1 0 0 0,0-1 0 0 0,-1 1 0 0 0,1-1-1 0 0,0 1 1 0 0,0 0 0 0 0,0-1 0 0 0,0 1 0 0 0,0 0-1 0 0,0 0 1 0 0,0 0 0 0 0,0 0 0 0 0,0 0 0 0 0,0 0 0 0 0,0 0-1 0 0,0 0 1 0 0,0 0 0 0 0,0 0 0 0 0,0 0 0 0 0,0 1 0 0 0,0-1-1 0 0,0 0 1 0 0,0 1 0 0 0,0-1 0 0 0,0 1 0 0 0,0-1 0 0 0,-1 1-1 0 0,1-1 1 0 0,0 1 0 0 0,0 0 0 0 0,0-1 0 0 0,-1 1 0 0 0,1 0-1 0 0,0 0 1 0 0,0 0 0 0 0,5 7 30 0 0,0 1 0 0 0,-1-1 0 0 0,0 1-1 0 0,-1 0 1 0 0,1 0 0 0 0,4 15 0 0 0,13 62-26 0 0,-19-74-11 0 0,15 71-126 0 0,3 11-1581 0 0,-5-32-2466 0 0,-16-61 3689 0 0,3 6-2088 0 0,11-10-8067 0 0</inkml:trace>
</inkml:ink>
</file>

<file path=ppt/ink/ink3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7:00:49.4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 1668 0 0,'0'0'16488'0'0,"16"-1"-15890"0"0,-5 0-456 0 0,-5 0-79 0 0,0 0 0 0 0,1 1-1 0 0,-1-1 1 0 0,0 1 0 0 0,7 2 0 0 0,-10-2-20 0 0,1 1 1 0 0,-1 0-1 0 0,0 0 0 0 0,0 0 0 0 0,0 0 1 0 0,0 0-1 0 0,0 1 0 0 0,-1-1 0 0 0,1 1 1 0 0,0 0-1 0 0,-1 0 0 0 0,1 0 0 0 0,-1 0 1 0 0,0 1-1 0 0,4 3 0 0 0,32 47 229 0 0,-2 1 1 0 0,-3 1-1 0 0,-2 3 0 0 0,29 75 1 0 0,-34-59-821 0 0,-23-64 205 0 0,-1 0 0 0 0,-1 0 1 0 0,1 0-1 0 0,-1 0 0 0 0,-1 17 0 0 0,0-26 195 0 0,0 1 0 0 0,-1-1 0 0 0,1 1-1 0 0,0-1 1 0 0,-1 1 0 0 0,1-1 0 0 0,-1 1 0 0 0,1-1-1 0 0,-1 0 1 0 0,0 1 0 0 0,0-1 0 0 0,0 0-1 0 0,1 1 1 0 0,-1-1 0 0 0,0 0 0 0 0,0 0-1 0 0,-1 0 1 0 0,1 0 0 0 0,0 0 0 0 0,0 0 0 0 0,0 0-1 0 0,-1 0 1 0 0,-1 0 0 0 0,1 0-317 0 0,0 0 1 0 0,0-1 0 0 0,0 1-1 0 0,0-1 1 0 0,-1 1-1 0 0,1-1 1 0 0,0 0 0 0 0,0 0-1 0 0,0 0 1 0 0,0 0-1 0 0,0-1 1 0 0,-3 1 0 0 0,-22-8-5448 0 0</inkml:trace>
</inkml:ink>
</file>

<file path=ppt/ink/ink3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7:00:49.8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1 171 5308 0 0,'0'0'9409'0'0,"68"-86"-8349"0"0,-32 64-31 0 0,8 3-197 0 0,5 2-372 0 0,2 5-264 0 0,0 3-188 0 0,-2 4-8 0 0,-5 5-84 0 0,-7 0-312 0 0,-6 5-276 0 0,-6 9-113 0 0,-8 5-375 0 0,-10 8-920 0 0,-2-3-1044 0 0,-8 19-2849 0 0</inkml:trace>
</inkml:ink>
</file>

<file path=ppt/ink/ink3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7:00:50.2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9 103 3544 0 0,'0'0'6553'0'0,"-1"-13"-4774"0"0,-7-64 787 0 0,9 65-477 0 0,0 11-2048 0 0,-1 1 0 0 0,0 0 0 0 0,0 0 0 0 0,0 0 0 0 0,0 0 0 0 0,1 0 0 0 0,-1 0 0 0 0,0 0 0 0 0,0 0 0 0 0,0 0 0 0 0,0 0 0 0 0,0 0 0 0 0,1 1-1 0 0,-1-1 1 0 0,0 0 0 0 0,0 0 0 0 0,0 0 0 0 0,0 0 0 0 0,0 0 0 0 0,1 0 0 0 0,-1 0 0 0 0,0 0 0 0 0,0 0 0 0 0,0 0 0 0 0,0 1 0 0 0,0-1 0 0 0,0 0 0 0 0,1 0 0 0 0,-1 0 0 0 0,0 0-1 0 0,0 0 1 0 0,0 0 0 0 0,0 1 0 0 0,0-1 0 0 0,0 0 0 0 0,0 0 0 0 0,11 22 728 0 0,-2 4-370 0 0,-1 0 0 0 0,6 42 0 0 0,8 26-193 0 0,-22-94-203 0 0,0 0 1 0 0,0 0 0 0 0,0 1-1 0 0,0-1 1 0 0,0 0 0 0 0,0 0-1 0 0,0 1 1 0 0,0-1-1 0 0,0 0 1 0 0,1 0 0 0 0,-1 0-1 0 0,0 1 1 0 0,0-1-1 0 0,0 0 1 0 0,0 0 0 0 0,1 0-1 0 0,-1 0 1 0 0,0 1 0 0 0,0-1-1 0 0,0 0 1 0 0,1 0-1 0 0,-1 0 1 0 0,0 0 0 0 0,0 0-1 0 0,1 0 1 0 0,-1 0-1 0 0,0 0 1 0 0,0 0 0 0 0,1 0-1 0 0,-1 0 1 0 0,0 1-1 0 0,0-1 1 0 0,1-1 0 0 0,-1 1-1 0 0,0 0 1 0 0,0 0 0 0 0,1 0-1 0 0,-1 0 1 0 0,0 0-1 0 0,0 0 1 0 0,1 0 0 0 0,-1 0-1 0 0,0 0 1 0 0,0 0-1 0 0,0 0 1 0 0,1-1 0 0 0,-1 1-1 0 0,0 0 1 0 0,0 0 0 0 0,0 0-1 0 0,1 0 1 0 0,-1-1-1 0 0,1 1 5 0 0,-1-1 0 0 0,1 0 0 0 0,0 0-1 0 0,0 1 1 0 0,-1-1 0 0 0,1 0 0 0 0,-1 0-1 0 0,1 0 1 0 0,-1 1 0 0 0,1-1-1 0 0,-1 0 1 0 0,1-1 0 0 0,-1-1-5 0 0,1 0 0 0 0,-1 0 0 0 0,0 0 0 0 0,0 0 1 0 0,0 0-1 0 0,0 0 0 0 0,0 0 0 0 0,-1 1 0 0 0,0-1 0 0 0,1 0 0 0 0,-1 0 1 0 0,0 0-1 0 0,0 1 0 0 0,-3-5 0 0 0,3 5 6 0 0,0 1 1 0 0,0-1-1 0 0,-1 1 0 0 0,1-1 1 0 0,-1 1-1 0 0,1 0 0 0 0,-1-1 1 0 0,1 1-1 0 0,-1 0 0 0 0,0 0 1 0 0,0 0-1 0 0,1 0 0 0 0,-1 1 1 0 0,0-1-1 0 0,0 0 1 0 0,0 1-1 0 0,0 0 0 0 0,0-1 1 0 0,0 1-1 0 0,0 0 0 0 0,-4 0 1 0 0,5 0-5 0 0,1 0 0 0 0,-1 0 0 0 0,1 1 0 0 0,-1-1 0 0 0,1 0 1 0 0,-1 0-1 0 0,1 1 0 0 0,-1-1 0 0 0,1 0 0 0 0,-1 1 0 0 0,1-1 0 0 0,-1 1 1 0 0,1-1-1 0 0,0 0 0 0 0,-1 1 0 0 0,1-1 0 0 0,0 1 0 0 0,-1-1 1 0 0,1 1-1 0 0,0 0 0 0 0,0-1 0 0 0,-1 1 0 0 0,1-1 0 0 0,0 1 1 0 0,0-1-1 0 0,0 1 0 0 0,0 0 0 0 0,0-1 0 0 0,0 1 0 0 0,0-1 1 0 0,0 1-1 0 0,0-1 0 0 0,0 1 0 0 0,0 0 0 0 0,0-1 0 0 0,0 1 1 0 0,6 25 99 0 0,-3-18-79 0 0,1 0 0 0 0,0 0 1 0 0,1 0-1 0 0,0-1 0 0 0,8 10 1 0 0,34 33 152 0 0,-29-31-94 0 0,71 81 524 0 0,-80-87-539 0 0,1 0-1 0 0,-2 0 0 0 0,0 1 0 0 0,0 1 0 0 0,-1-1 1 0 0,6 21-1 0 0,-11-27-62 0 0,0 0 1 0 0,-1-1-1 0 0,0 1 1 0 0,0 0-1 0 0,0 0 1 0 0,-1-1-1 0 0,0 1 0 0 0,-1 0 1 0 0,0 0-1 0 0,0 0 1 0 0,-1-1-1 0 0,-3 11 1 0 0,4-14-59 0 0,-1 0 0 0 0,0 0 0 0 0,0 0 0 0 0,0 0 0 0 0,-1 0 0 0 0,1 0 0 0 0,-1-1 0 0 0,0 1 0 0 0,0-1 0 0 0,0 0 0 0 0,0 0 0 0 0,-1 0 0 0 0,1 0 0 0 0,-1-1 0 0 0,0 1 0 0 0,0-1 0 0 0,0 0 0 0 0,0 0 0 0 0,0 0 0 0 0,0-1 0 0 0,-1 1 0 0 0,-6 0 0 0 0,5-1-150 0 0,0 0-1 0 0,0 0 1 0 0,1-1-1 0 0,-1 0 1 0 0,0 0-1 0 0,0 0 1 0 0,1-1-1 0 0,-1 0 1 0 0,0 0-1 0 0,1-1 0 0 0,-1 1 1 0 0,1-1-1 0 0,-1 0 1 0 0,-5-4-1 0 0,4 2-698 0 0,0-1 0 0 0,0 0 0 0 0,1-1 0 0 0,-1 1 0 0 0,1-1 0 0 0,0-1 0 0 0,1 1 0 0 0,-1-1 0 0 0,-6-12 0 0 0,-17-31-5252 0 0</inkml:trace>
</inkml:ink>
</file>

<file path=ppt/ink/ink3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7:00:50.5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0 127 1316 0 0,'0'0'9733'0'0,"79"-50"-8757"0"0,-40 33 112 0 0,6 0 20 0 0,2 3-364 0 0,0 4-544 0 0,-5 3-200 0 0,-4 2-288 0 0,-4 3-460 0 0,-4 0-296 0 0,-5-1-312 0 0,0 3-268 0 0,-4 0-576 0 0,-5 0-1933 0 0</inkml:trace>
</inkml:ink>
</file>

<file path=ppt/ink/ink3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7:00:50.7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1 161 836 0 0,'0'0'9632'0'0,"1"15"-8099"0"0,0 6-979 0 0,1 1 612 0 0,6 38 0 0 0,-6-49-972 0 0,0-1 0 0 0,1 1 0 0 0,0-1 0 0 0,1 0 0 0 0,0 0 0 0 0,0 0-1 0 0,1-1 1 0 0,0 1 0 0 0,1-1 0 0 0,0 0 0 0 0,1-1 0 0 0,-1 1 0 0 0,2-1-1 0 0,-1-1 1 0 0,1 1 0 0 0,0-1 0 0 0,1-1 0 0 0,-1 1 0 0 0,1-1 0 0 0,1-1-1 0 0,-1 0 1 0 0,1 0 0 0 0,0-1 0 0 0,12 4 0 0 0,-7-4-154 0 0,1 0-1 0 0,1-1 1 0 0,-1-1 0 0 0,0 0 0 0 0,0-1 0 0 0,1-1-1 0 0,-1-1 1 0 0,1 0 0 0 0,29-7 0 0 0,-36 6-18 0 0,1-1 0 0 0,-1 0 1 0 0,0-1-1 0 0,0 0 0 0 0,0 0 1 0 0,-1-1-1 0 0,0-1 0 0 0,0 0 0 0 0,0 0 1 0 0,0 0-1 0 0,-1-1 0 0 0,0-1 1 0 0,-1 1-1 0 0,1-1 0 0 0,11-18 1 0 0,-15 19 33 0 0,0 0 1 0 0,0-1 0 0 0,-1 1 0 0 0,0-1 0 0 0,-1 0 0 0 0,1 0 0 0 0,-1 0 0 0 0,-1 0 0 0 0,0 0 0 0 0,1-15-1 0 0,-2 12 5 0 0,-1-1 0 0 0,0 1-1 0 0,-1-1 1 0 0,0 1-1 0 0,-1 0 1 0 0,0 0 0 0 0,-7-14-1 0 0,5 13-57 0 0,-1 0-1 0 0,0 0 1 0 0,-1 1-1 0 0,0 0 1 0 0,-1 0-1 0 0,0 1 1 0 0,0 0-1 0 0,-1 1 1 0 0,-1-1-1 0 0,0 2 1 0 0,0-1-1 0 0,0 2 1 0 0,-1-1-1 0 0,-16-7 1 0 0,18 11-106 0 0,-1 0 1 0 0,0 1-1 0 0,0 0 0 0 0,0 0 1 0 0,0 1-1 0 0,-1 0 1 0 0,1 1-1 0 0,-1 0 1 0 0,1 1-1 0 0,-1 0 0 0 0,1 1 1 0 0,-1 0-1 0 0,1 1 1 0 0,0 0-1 0 0,0 0 1 0 0,-18 7-1 0 0,15-3-620 0 0,-1 0 1 0 0,1 0-1 0 0,1 2 0 0 0,-21 14 0 0 0,18-10-1613 0 0,1 1 0 0 0,1 0 0 0 0,-18 20 0 0 0,4 1-4507 0 0</inkml:trace>
</inkml:ink>
</file>

<file path=ppt/ink/ink3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7:00:51.0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1 7901 0 0,'0'0'12926'0'0,"0"12"-12754"0"0,-1-3-145 0 0,1-4-16 0 0,0 0 0 0 0,0 1 0 0 0,0-1 1 0 0,0 1-1 0 0,1-1 0 0 0,0 1 0 0 0,0-1 0 0 0,0 0 0 0 0,1 0 0 0 0,0 0 1 0 0,0 1-1 0 0,0-2 0 0 0,4 7 0 0 0,14 16 53 0 0,41 39 0 0 0,-40-43-24 0 0,0 0 0 0 0,23 34-1 0 0,-39-49-16 0 0,0 0 0 0 0,0 1 0 0 0,-1 0-1 0 0,0 0 1 0 0,0 0 0 0 0,-1 0-1 0 0,-1 1 1 0 0,1 0 0 0 0,-2-1 0 0 0,1 1-1 0 0,-1 15 1 0 0,-1-21-52 0 0,0 0 0 0 0,0 0 0 0 0,-1 0 0 0 0,0 0 1 0 0,0 0-1 0 0,0 0 0 0 0,-1 0 0 0 0,1 0 0 0 0,-1-1 0 0 0,0 1 0 0 0,0 0 0 0 0,0-1 0 0 0,0 1 1 0 0,-1-1-1 0 0,1 0 0 0 0,-1 0 0 0 0,0 0 0 0 0,0 0 0 0 0,0 0 0 0 0,0-1 0 0 0,-1 1 1 0 0,1-1-1 0 0,-1 0 0 0 0,-3 2 0 0 0,-1 0-378 0 0,0-1 0 0 0,0 0 0 0 0,0 0 0 0 0,-1-1 0 0 0,1 0 0 0 0,-1-1 0 0 0,1 0 0 0 0,-1 0 0 0 0,1 0 0 0 0,-14-2 0 0 0,19 1 6 0 0,1 0 0 0 0,-1-1 1 0 0,1 1-1 0 0,-1-1 0 0 0,1 0 1 0 0,-1 0-1 0 0,1 0 0 0 0,0 0 1 0 0,-3-1-1 0 0,-27-23-5446 0 0</inkml:trace>
</inkml:ink>
</file>

<file path=ppt/ink/ink3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7:00:51.3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0 173 5124 0 0,'0'0'8549'0'0,"101"-57"-8181"0"0,-52 37-100 0 0,7 1 224 0 0,3 2-100 0 0,0 3-392 0 0,-5 5-128 0 0,-2-1-716 0 0,-6 3-688 0 0,-5 2-868 0 0,-3-2-2020 0 0,-8 0-1449 0 0</inkml:trace>
</inkml:ink>
</file>

<file path=ppt/ink/ink3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7:00:51.6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187 54 796 0 0,'0'0'12275'0'0,"-14"0"-10945"0"0,-44 5 82 0 0,54-4-1264 0 0,0-1 0 0 0,1 1 0 0 0,-1 0 0 0 0,1 0 0 0 0,0 0 0 0 0,-1 1 0 0 0,1-1 0 0 0,0 1 0 0 0,0 0 0 0 0,-1 0 0 0 0,2 0 0 0 0,-1 0 0 0 0,0 0 0 0 0,0 1 0 0 0,1-1 0 0 0,-1 1 0 0 0,1 0 0 0 0,0 0 0 0 0,0 0 0 0 0,-3 4 0 0 0,2 0-19 0 0,1-1 0 0 0,-1 1 0 0 0,1-1-1 0 0,0 1 1 0 0,0 0 0 0 0,1 0 0 0 0,0 0 0 0 0,0 7 0 0 0,1-2-40 0 0,1 0 0 0 0,0 0 0 0 0,1 0 0 0 0,0-1 0 0 0,0 1 0 0 0,2-1 0 0 0,-1 1 1 0 0,1-1-1 0 0,1 0 0 0 0,0-1 0 0 0,1 1 0 0 0,12 17 0 0 0,7 7-96 0 0,3-2 1 0 0,36 35-1 0 0,-41-44 36 0 0,-5-5-75 0 0,2 1-17 0 0,0 2 1 0 0,20 28-1 0 0,-36-44-35 0 0,0 0 1 0 0,0 0-1 0 0,-1 1 0 0 0,0-1 1 0 0,0 1-1 0 0,0 0 0 0 0,-1 0 1 0 0,0 0-1 0 0,0 0 0 0 0,-1 1 1 0 0,0-1-1 0 0,0 0 0 0 0,-1 15 0 0 0,-1-19 17 0 0,1 0 0 0 0,-1 0 0 0 0,0 0 0 0 0,0-1 0 0 0,0 1 0 0 0,0 0 0 0 0,-1 0 0 0 0,1-1 0 0 0,-1 1 0 0 0,1 0 0 0 0,-1-1 0 0 0,0 0 0 0 0,0 1 0 0 0,0-1 0 0 0,-1 0 0 0 0,1 0 0 0 0,0 0 0 0 0,-1 0-1 0 0,1-1 1 0 0,-1 1 0 0 0,0-1 0 0 0,0 1 0 0 0,-3 0 0 0 0,0 0-630 0 0,0 0 0 0 0,0 0-1 0 0,0 0 1 0 0,0-1-1 0 0,-1 0 1 0 0,1 0 0 0 0,-1-1-1 0 0,1 0 1 0 0,-1 0 0 0 0,-11-2-1 0 0,-21-8-5012 0 0</inkml:trace>
  <inkml:trace contextRef="#ctx0" brushRef="#br0" timeOffset="1">1 130 3088 0 0,'0'0'11897'0'0,"112"-79"-11117"0"0,-65 62 229 0 0,9 5 35 0 0,1 0-392 0 0,4 5-368 0 0,-2 5-232 0 0,-5 2-52 0 0,-10 0-260 0 0,-9 7-556 0 0,-13 3-340 0 0,-11 4-673 0 0,-10 3-1099 0 0,-1-3-2224 0 0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40:40.8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233 124 4912 0 0,'0'0'5199'0'0,"-5"-12"-4285"0"0,-26-72 1402 0 0,30 82-2212 0 0,0 1 0 0 0,1-1-1 0 0,-1 1 1 0 0,0-1 0 0 0,0 1-1 0 0,0-1 1 0 0,0 1 0 0 0,0 0-1 0 0,0-1 1 0 0,0 1 0 0 0,-1 0 0 0 0,1 0-1 0 0,0 0 1 0 0,-1 0 0 0 0,1 0-1 0 0,-1 0 1 0 0,-2-1 0 0 0,1 1 49 0 0,0 0 0 0 0,1 1 0 0 0,-1-1 0 0 0,0 1 0 0 0,0-1 1 0 0,0 1-1 0 0,1 0 0 0 0,-1 0 0 0 0,0 1 0 0 0,-3-1 0 0 0,-2 2 68 0 0,1 0 0 0 0,0 0-1 0 0,-1 1 1 0 0,1 0-1 0 0,0 0 1 0 0,0 1-1 0 0,-8 5 1 0 0,7-3-61 0 0,0 0-1 0 0,0 0 1 0 0,1 1-1 0 0,0 1 1 0 0,-10 11 0 0 0,15-16-155 0 0,0-1 1 0 0,0 0 0 0 0,1 1 0 0 0,-1-1 0 0 0,1 1-1 0 0,-1 0 1 0 0,1-1 0 0 0,0 1 0 0 0,0 0 0 0 0,0 0-1 0 0,1 0 1 0 0,-1 0 0 0 0,1 0 0 0 0,-1 0 0 0 0,1 0-1 0 0,0 0 1 0 0,0 0 0 0 0,0 0 0 0 0,1 0 0 0 0,-1 0-1 0 0,1 0 1 0 0,-1-1 0 0 0,3 5 0 0 0,-2-4-15 0 0,0-1 1 0 0,1 0-1 0 0,-1 0 1 0 0,1 0-1 0 0,0 0 1 0 0,0 0-1 0 0,0 0 1 0 0,0 0-1 0 0,0-1 1 0 0,0 1-1 0 0,0-1 0 0 0,1 1 1 0 0,-1-1-1 0 0,0 0 1 0 0,1 0-1 0 0,-1 0 1 0 0,1 0-1 0 0,-1 0 1 0 0,5 0-1 0 0,4 0-10 0 0,0 1-1 0 0,1-2 0 0 0,14 0 1 0 0,-5-1 19 0 0,-19 1 16 0 0,0 1-1 0 0,0-1 1 0 0,0 1 0 0 0,0-1-1 0 0,0 1 1 0 0,0 0 0 0 0,0-1-1 0 0,0 1 1 0 0,0 0 0 0 0,-1 0-1 0 0,1 1 1 0 0,0-1 0 0 0,-1 0-1 0 0,1 1 1 0 0,1 1 0 0 0,22 26 219 0 0,-21-23-230 0 0,21 31-3 0 0,-14-20-319 0 0,14 18 0 0 0,-22-31 65 0 0,1 0 0 0 0,0 0-1 0 0,0-1 1 0 0,0 1 0 0 0,0-1 0 0 0,0 0 0 0 0,1 0 0 0 0,-1 0-1 0 0,7 2 1 0 0,-8-4-281 0 0,0 0 0 0 0,0 0-1 0 0,0-1 1 0 0,0 1 0 0 0,0-1-1 0 0,0 1 1 0 0,0-1 0 0 0,0 0 0 0 0,0 0-1 0 0,0-1 1 0 0,0 1 0 0 0,0-1-1 0 0,5-1 1 0 0,9-10-4667 0 0</inkml:trace>
</inkml:ink>
</file>

<file path=ppt/ink/ink3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7:00:52.9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 33 1096 0 0,'0'0'12226'0'0,"0"-6"-11622"0"0,-3-18-152 0 0,5 22-16 0 0,2 4-194 0 0,7 7 72 0 0,-9-7-161 0 0,25 24 250 0 0,0 1 0 0 0,-3 2 0 0 0,27 37 1 0 0,-5-6-227 0 0,99 106-17 0 0,-5-7-987 0 0,-109-116-154 0 0,-29-38 666 0 0,1-1-1 0 0,-1 1 1 0 0,0 0 0 0 0,0-1-1 0 0,0 1 1 0 0,-1 0 0 0 0,2 10 0 0 0,-2-14 160 0 0,-1 0 1 0 0,0-1 0 0 0,0 1-1 0 0,0 0 1 0 0,0 0 0 0 0,0 0 0 0 0,0-1-1 0 0,0 1 1 0 0,0 0 0 0 0,0 0 0 0 0,0 0-1 0 0,0 0 1 0 0,-1-1 0 0 0,1 1 0 0 0,0 0-1 0 0,-1 0 1 0 0,1-1 0 0 0,0 1-1 0 0,-1 0 1 0 0,1-1 0 0 0,-1 1 0 0 0,1 0-1 0 0,-1-1 1 0 0,1 1 0 0 0,-1 0 0 0 0,0-1-1 0 0,1 1 1 0 0,-1-1 0 0 0,0 0 0 0 0,1 1-1 0 0,-1-1 1 0 0,0 1 0 0 0,0-1-1 0 0,1 0 1 0 0,-1 1 0 0 0,0-1 0 0 0,0 0-1 0 0,0 0 1 0 0,1 0 0 0 0,-1 0 0 0 0,-1 0-1 0 0,-11 1-3724 0 0</inkml:trace>
</inkml:ink>
</file>

<file path=ppt/ink/ink3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7:00:53.2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186 0 6201 0 0,'0'0'8852'0'0,"-5"12"-8308"0"0,-58 182 369 0 0,44-105-960 0 0,-12 47-790 0 0,24-113-825 0 0,-1 0 0 0 0,-1-1 0 0 0,-19 36-1 0 0,20-46-1552 0 0,0-4-2019 0 0</inkml:trace>
</inkml:ink>
</file>

<file path=ppt/ink/ink3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7:00:53.5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7989 0 0,'0'0'6404'0'0,"10"13"-5632"0"0,0-1-617 0 0,59 85 700 0 0,-28-23-774 0 0,8 14-2136 0 0,-47-84 1686 0 0,11 16-1305 0 0,-3-10-2209 0 0</inkml:trace>
</inkml:ink>
</file>

<file path=ppt/ink/ink3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7:00:53.9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10133 0 0,'0'0'4364'0'0,"25"15"-8056"0"0,-16-6 1972 0 0,-1 1-892 0 0,-5-3-2829 0 0</inkml:trace>
</inkml:ink>
</file>

<file path=ppt/ink/ink3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7:00:54.3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82 7313 0 0,'0'0'6990'0'0,"12"-13"-5776"0"0,39-38-177 0 0,-49 49-971 0 0,1 0-1 0 0,-1 0 1 0 0,1 1-1 0 0,-1-1 1 0 0,1 1-1 0 0,0 0 1 0 0,0-1-1 0 0,0 1 1 0 0,-1 0-1 0 0,1 1 1 0 0,0-1-1 0 0,0 1 1 0 0,1-1-1 0 0,-1 1 1 0 0,0 0-1 0 0,0 0 1 0 0,0 0-1 0 0,5 1 1 0 0,5 0 164 0 0,3 0-63 0 0,-1 0 0 0 0,0 2 0 0 0,1-1 0 0 0,-1 2 0 0 0,0 0 0 0 0,-1 1 0 0 0,1 0 0 0 0,-1 1 0 0 0,15 9 0 0 0,3 4 27 0 0,0 1 0 0 0,46 39 0 0 0,-57-41-190 0 0,0 1 0 0 0,23 27 0 0 0,-35-34-345 0 0,0 0-1 0 0,-1 0 1 0 0,0 0 0 0 0,-1 1 0 0 0,0 0 0 0 0,5 16 0 0 0,-10-17-189 0 0,-2-8-1757 0 0,-10-31-12801 0 0</inkml:trace>
</inkml:ink>
</file>

<file path=ppt/ink/ink3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7:00:54.6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148 1 6049 0 0,'0'0'10067'0'0,"-5"18"-9182"0"0,-2 3-652 0 0,-24 94 634 0 0,-32 228-2014 0 0,63-341 1076 0 0,-1 4-501 0 0,0 1 1 0 0,0-1 0 0 0,-1 1 0 0 0,0-1 0 0 0,0 1-1 0 0,0-1 1 0 0,-1 0 0 0 0,-4 8 0 0 0,-2-5-2773 0 0,-3-7-1830 0 0</inkml:trace>
</inkml:ink>
</file>

<file path=ppt/ink/ink3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7:00:54.9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1 184 3816 0 0,'0'0'13496'0'0,"17"-12"-12960"0"0,-2 1-438 0 0,-5 3-53 0 0,0 0 0 0 0,1 1 0 0 0,-1 0 0 0 0,2 1 0 0 0,-1 1 0 0 0,0-1 0 0 0,1 2 0 0 0,0 0 0 0 0,15-4 0 0 0,204-29 94 0 0,-76 15-910 0 0,-148 21 578 0 0,4-1-598 0 0,0 0 0 0 0,0 0 0 0 0,0-1 0 0 0,0-1 0 0 0,11-4 0 0 0,-16 2-2122 0 0,-5-5-1498 0 0</inkml:trace>
</inkml:ink>
</file>

<file path=ppt/ink/ink3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7:00:57.8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278 77 5609 0 0,'0'0'6019'0'0,"-4"-12"-5503"0"0,-10-36-167 0 0,14 47-341 0 0,0 0-1 0 0,-1 0 1 0 0,1 1-1 0 0,0-1 1 0 0,0 0-1 0 0,-1 1 1 0 0,1-1-1 0 0,0 0 1 0 0,-1 0-1 0 0,1 1 1 0 0,0-1-1 0 0,-1 1 1 0 0,1-1-1 0 0,-1 0 1 0 0,1 1-1 0 0,-1-1 1 0 0,0 1-1 0 0,1-1 1 0 0,-1 1-1 0 0,1 0 1 0 0,-1-1 0 0 0,0 1-1 0 0,1-1 1 0 0,-1 1-1 0 0,0 0 1 0 0,0 0-1 0 0,1-1 1 0 0,-1 1-1 0 0,0 0 1 0 0,0 0-1 0 0,1 0 1 0 0,-1 0-1 0 0,0 0 1 0 0,0 0-1 0 0,1 0 1 0 0,-1 0-1 0 0,0 0 1 0 0,0 0-1 0 0,1 0 1 0 0,-1 1-1 0 0,0-1 1 0 0,0 0-1 0 0,1 1 1 0 0,-1-1-1 0 0,0 0 1 0 0,1 1-1 0 0,-1-1 1 0 0,0 1-1 0 0,0 0 1 0 0,-1 0 80 0 0,-33 12 611 0 0,5-1 153 0 0,-1 0 0 0 0,2 2 0 0 0,-54 33 0 0 0,81-45-824 0 0,0 0 0 0 0,0-1 0 0 0,1 1 0 0 0,-1 0 1 0 0,1 0-1 0 0,0 0 0 0 0,0 0 0 0 0,-1 1 0 0 0,1-1 1 0 0,0 0-1 0 0,1 0 0 0 0,-1 1 0 0 0,0-1 1 0 0,1 0-1 0 0,-1 1 0 0 0,1-1 0 0 0,0 1 0 0 0,0-1 1 0 0,0 1-1 0 0,0-1 0 0 0,0 0 0 0 0,0 1 0 0 0,2 4 1 0 0,0 1 112 0 0,0 0-1 0 0,0 0 1 0 0,1 0 0 0 0,0 0 0 0 0,7 12 0 0 0,2-2-18 0 0,0-1 1 0 0,0 0 0 0 0,2-1-1 0 0,0-1 1 0 0,22 19-1 0 0,-14-16-88 0 0,0-1 0 0 0,1-1-1 0 0,37 19 1 0 0,-59-35-37 0 0,9 6 40 0 0,1-1-1 0 0,-1 0 0 0 0,1-1 0 0 0,15 3 0 0 0,-24-6-15 0 0,0 0 0 0 0,1-1 0 0 0,-1 0-1 0 0,0 1 1 0 0,1-1 0 0 0,-1 0 0 0 0,1 0 0 0 0,-1-1 0 0 0,0 1 0 0 0,1 0-1 0 0,-1-1 1 0 0,1 1 0 0 0,-1-1 0 0 0,0 0 0 0 0,0 0 0 0 0,1 0-1 0 0,-1 0 1 0 0,0 0 0 0 0,0-1 0 0 0,0 1 0 0 0,0 0 0 0 0,0-1-1 0 0,-1 0 1 0 0,1 1 0 0 0,0-1 0 0 0,2-3 0 0 0,-2 2 5 0 0,0 0 1 0 0,0 0-1 0 0,-1 0 0 0 0,1 0 1 0 0,-1 0-1 0 0,1-1 0 0 0,-1 1 1 0 0,0 0-1 0 0,-1-1 0 0 0,1 1 1 0 0,0-1-1 0 0,-1 1 0 0 0,0-1 1 0 0,0 1-1 0 0,0-1 0 0 0,0 1 1 0 0,0-1-1 0 0,-1 1 0 0 0,0-1 1 0 0,1 1-1 0 0,-1 0 0 0 0,-1-1 1 0 0,1 1-1 0 0,0 0 0 0 0,-1 0 1 0 0,1-1-1 0 0,-4-3 0 0 0,2 3-30 0 0,0 0-1 0 0,-1 1 1 0 0,0-1-1 0 0,1 1 1 0 0,-1-1-1 0 0,0 1 0 0 0,-1 0 1 0 0,1 1-1 0 0,0-1 1 0 0,-1 1-1 0 0,0 0 1 0 0,1 0-1 0 0,-1 0 1 0 0,0 1-1 0 0,0-1 1 0 0,0 1-1 0 0,0 0 0 0 0,-7 0 1 0 0,-2 1-130 0 0,-1 0-1 0 0,0 0 1 0 0,1 2-1 0 0,-23 4 1 0 0,31-5-82 0 0,0 1-1 0 0,0 0 1 0 0,0 0-1 0 0,0 0 1 0 0,0 1-1 0 0,1 0 1 0 0,-1 0 0 0 0,1 0-1 0 0,0 1 1 0 0,0 0-1 0 0,0 0 1 0 0,0 0-1 0 0,-4 6 1 0 0,8-8-212 0 0,0 0 0 0 0,0 0 0 0 0,0 0 1 0 0,0 0-1 0 0,0 1 0 0 0,0-1 0 0 0,0 4 0 0 0,0-5 192 0 0,1 0 0 0 0,0-1 0 0 0,0 1 0 0 0,0-1 1 0 0,0 1-1 0 0,0-1 0 0 0,0 1 0 0 0,0 0 0 0 0,0-1 0 0 0,0 1 0 0 0,0-1 0 0 0,0 1 0 0 0,0 0 0 0 0,0-1 0 0 0,0 1 1 0 0,0-1-1 0 0,1 1 0 0 0,-1-1 0 0 0,0 1 0 0 0,0-1 0 0 0,1 1 0 0 0,-1-1 0 0 0,0 1 0 0 0,1-1 0 0 0,-1 1 0 0 0,1-1 1 0 0,-1 1-1 0 0,0-1 0 0 0,1 0 0 0 0,-1 1 0 0 0,1-1 0 0 0,-1 0 0 0 0,1 1 0 0 0,-1-1 0 0 0,1 0 0 0 0,0 1 0 0 0,17 0-4281 0 0</inkml:trace>
</inkml:ink>
</file>

<file path=ppt/ink/ink3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7:00:58.1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289 51 8689 0 0,'0'0'8838'0'0,"-5"12"-8370"0"0,-15 42-96 0 0,18-50-310 0 0,1 1 1 0 0,0 0-1 0 0,0 0 0 0 0,0 0 1 0 0,0 0-1 0 0,1 0 0 0 0,0-1 1 0 0,0 1-1 0 0,0 0 0 0 0,1 0 1 0 0,-1 0-1 0 0,1 0 0 0 0,3 9 1 0 0,-2-11-30 0 0,0 1 0 0 0,0-1 0 0 0,0 0 0 0 0,0 0 0 0 0,0 0 0 0 0,1 0 0 0 0,0 0 0 0 0,-1 0 0 0 0,1-1 0 0 0,0 1 0 0 0,0-1 1 0 0,0 0-1 0 0,1 0 0 0 0,-1 0 0 0 0,1 0 0 0 0,-1-1 0 0 0,1 1 0 0 0,-1-1 0 0 0,7 2 0 0 0,-6-2-1 0 0,1 0-1 0 0,0 0 1 0 0,0 0-1 0 0,0-1 1 0 0,0 1-1 0 0,0-1 1 0 0,0 0-1 0 0,0-1 1 0 0,-1 1-1 0 0,1-1 1 0 0,0 0-1 0 0,0 0 1 0 0,0 0-1 0 0,8-4 1 0 0,-11 3-5 0 0,0 1 0 0 0,1-1 0 0 0,-1 0 0 0 0,0 1 1 0 0,1-1-1 0 0,-1 0 0 0 0,0 0 0 0 0,0-1 0 0 0,-1 1 0 0 0,1 0 0 0 0,0-1 1 0 0,-1 1-1 0 0,0-1 0 0 0,1 1 0 0 0,0-4 0 0 0,-1 2-4 0 0,0-1 1 0 0,0 1-1 0 0,0-1 0 0 0,0 1 1 0 0,-1-1-1 0 0,0 0 0 0 0,0 1 0 0 0,-1-10 1 0 0,-1 7-27 0 0,1-1 0 0 0,-1 0 0 0 0,0 1 0 0 0,-1 0 0 0 0,0-1 0 0 0,0 1 0 0 0,-1 0 1 0 0,0 1-1 0 0,0-1 0 0 0,-10-11 0 0 0,9 12-129 0 0,-1 0 0 0 0,-1 1 0 0 0,1-1 0 0 0,-1 2 0 0 0,1-1 0 0 0,-1 1 0 0 0,-1 0 1 0 0,1 0-1 0 0,0 1 0 0 0,-1 0 0 0 0,0 0 0 0 0,0 1 0 0 0,0 0 0 0 0,0 1 0 0 0,0-1 0 0 0,0 2 0 0 0,0-1 0 0 0,0 1 0 0 0,-1 0 0 0 0,1 1 1 0 0,0-1-1 0 0,0 2 0 0 0,0-1 0 0 0,0 1 0 0 0,0 1 0 0 0,0-1 0 0 0,1 1 0 0 0,-1 1 0 0 0,-10 5 0 0 0,6 0-659 0 0,1 0 0 0 0,-1 1 0 0 0,2 0 0 0 0,-19 22 0 0 0,-30 53-4721 0 0,28-33 883 0 0</inkml:trace>
</inkml:ink>
</file>

<file path=ppt/ink/ink3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7:00:58.5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116 0 2936 0 0,'0'0'14854'0'0,"-8"15"-14239"0"0,1-3-488 0 0,2-4-50 0 0,0 0-1 0 0,0 1 1 0 0,1 0 0 0 0,1-1-1 0 0,-1 2 1 0 0,2-1 0 0 0,-1 0-1 0 0,1 1 1 0 0,-1 13-1 0 0,1 4 51 0 0,1-1 0 0 0,2 0-1 0 0,0 0 1 0 0,2 0-1 0 0,11 48 1 0 0,-10-62-122 0 0,0 0 0 0 0,0 0 0 0 0,1-1 0 0 0,1 1 0 0 0,0-1 0 0 0,0 0 0 0 0,1 0 0 0 0,1-1 0 0 0,0 0 0 0 0,0 0 0 0 0,1-1 0 0 0,0 0 0 0 0,1-1 0 0 0,11 9 0 0 0,-15-14-2 0 0,0 1 0 0 0,0-1 0 0 0,0 0 0 0 0,1 0 0 0 0,-1 0 0 0 0,1-1 0 0 0,0 0 0 0 0,0-1 0 0 0,12 2 0 0 0,-17-3 6 0 0,1 1 0 0 0,-1-1 0 0 0,1 0 0 0 0,-1 0-1 0 0,0-1 1 0 0,1 1 0 0 0,-1 0 0 0 0,1-1-1 0 0,-1 1 1 0 0,0-1 0 0 0,0 0 0 0 0,1 0-1 0 0,-1 0 1 0 0,0 0 0 0 0,0 0 0 0 0,0 0-1 0 0,0-1 1 0 0,0 1 0 0 0,0-1 0 0 0,0 1-1 0 0,-1-1 1 0 0,1 0 0 0 0,0 0 0 0 0,-1 0 0 0 0,0 0-1 0 0,1 0 1 0 0,-1 0 0 0 0,0 0 0 0 0,0 0-1 0 0,0 0 1 0 0,1-3 0 0 0,-1-2 2 0 0,1 1 1 0 0,-1-1-1 0 0,0 1 1 0 0,-1-1-1 0 0,0 1 1 0 0,0-1-1 0 0,0 1 1 0 0,-1-1-1 0 0,1 1 1 0 0,-2-1-1 0 0,1 1 1 0 0,-1-1-1 0 0,0 1 1 0 0,0 0-1 0 0,-1 0 1 0 0,1 0-1 0 0,-2 0 1 0 0,1 1-1 0 0,0-1 0 0 0,-1 1 1 0 0,-8-9-1 0 0,6 7-21 0 0,-1 0 0 0 0,-1 0-1 0 0,1 1 1 0 0,-1 0-1 0 0,0 0 1 0 0,-1 1-1 0 0,1 0 1 0 0,-1 1 0 0 0,0 0-1 0 0,0 0 1 0 0,0 0-1 0 0,-1 2 1 0 0,-18-5 0 0 0,19 6-54 0 0,1 0 0 0 0,-1 1 1 0 0,1 0-1 0 0,-1 0 0 0 0,1 1 0 0 0,-1 0 1 0 0,1 1-1 0 0,0 0 0 0 0,0 0 1 0 0,-1 0-1 0 0,-10 6 0 0 0,15-6-149 0 0,1 0-1 0 0,-1 0 1 0 0,1 1-1 0 0,0-1 0 0 0,-1 1 1 0 0,1 0-1 0 0,0 0 1 0 0,0 0-1 0 0,1 0 0 0 0,-5 7 1 0 0,5-6-303 0 0,0-1 0 0 0,0 1 1 0 0,1 0-1 0 0,0 0 1 0 0,-1 0-1 0 0,2 0 0 0 0,-1 0 1 0 0,0 0-1 0 0,1 0 1 0 0,-1 1-1 0 0,1-1 0 0 0,1 6 1 0 0,2 9-4382 0 0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40:41.7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112 100 848 0 0,'0'0'6632'0'0,"-14"-10"-5760"0"0,-42-35-197 0 0,53 43-390 0 0,-1-1 0 0 0,0 0 0 0 0,1 0 0 0 0,0-1 0 0 0,-1 1 0 0 0,1-1 0 0 0,1 1 0 0 0,-4-6 0 0 0,-3-1 6234 0 0,15 29-5910 0 0,38 98 1514 0 0,-17-41-1623 0 0,-12-37-459 0 0,61 141 309 0 0,-65-158-844 0 0,1-1 0 0 0,1 0 0 0 0,1 0 0 0 0,1-2 0 0 0,31 33 0 0 0,-30-35-1146 0 0,-6-5-2394 0 0</inkml:trace>
</inkml:ink>
</file>

<file path=ppt/ink/ink3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7:00:58.8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247 1 6281 0 0,'0'0'12761'0'0,"-7"13"-12081"0"0,-18 45-215 0 0,24-54-436 0 0,0 0-1 0 0,0 1 0 0 0,0-1 1 0 0,0 0-1 0 0,1 0 1 0 0,0 0-1 0 0,0 1 1 0 0,0-1-1 0 0,0 0 0 0 0,1 0 1 0 0,-1 0-1 0 0,1 0 1 0 0,2 7-1 0 0,1-2 3 0 0,0-1-1 0 0,0 0 1 0 0,1 0-1 0 0,6 9 1 0 0,-3-7-19 0 0,1 0 1 0 0,0 0-1 0 0,0-1 0 0 0,1 0 0 0 0,0 0 1 0 0,0-1-1 0 0,1-1 0 0 0,0 0 1 0 0,0 0-1 0 0,1-1 0 0 0,0-1 1 0 0,0 0-1 0 0,0 0 0 0 0,1-1 1 0 0,-1-1-1 0 0,1 0 0 0 0,0-1 1 0 0,20 2-1 0 0,-28-4 0 0 0,0 0 1 0 0,0 0-1 0 0,0-1 1 0 0,0 1-1 0 0,0-1 1 0 0,0 0-1 0 0,0-1 1 0 0,-1 1-1 0 0,9-4 0 0 0,-10 3-3 0 0,-1 1 0 0 0,0-1 0 0 0,0 1 0 0 0,0-1 0 0 0,0 0 0 0 0,0 1 0 0 0,0-1 0 0 0,0 0 0 0 0,0 0 0 0 0,-1-1 0 0 0,1 1 0 0 0,-1 0 0 0 0,0 0-1 0 0,0-1 1 0 0,0 1 0 0 0,0-1 0 0 0,0 1 0 0 0,0-1 0 0 0,0 1 0 0 0,0-4 0 0 0,-1 1-1 0 0,1 0 0 0 0,-1 0 0 0 0,0 1 0 0 0,0-1 0 0 0,-1 0 1 0 0,0 0-1 0 0,1 1 0 0 0,-1-1 0 0 0,-1 0 0 0 0,1 1 0 0 0,-3-7 0 0 0,0 4-3 0 0,0 0-1 0 0,0 0 1 0 0,-1 0-1 0 0,1 1 1 0 0,-2-1-1 0 0,-5-6 0 0 0,-3 1-29 0 0,0 0 0 0 0,-1 0 0 0 0,0 2 0 0 0,-1 0-1 0 0,-18-9 1 0 0,19 11-114 0 0,0 2-1 0 0,-1 0 0 0 0,1 0 1 0 0,-1 2-1 0 0,-1 0 0 0 0,-25-3 1 0 0,34 6-17 0 0,-1 0 0 0 0,1 1 0 0 0,-1 0 0 0 0,1 1-1 0 0,-1 0 1 0 0,1 0 0 0 0,0 1 0 0 0,-1 0 0 0 0,1 0 0 0 0,0 1 0 0 0,0 0 0 0 0,0 0 0 0 0,1 1 0 0 0,-12 7 0 0 0,9-3-434 0 0,0 0-1 0 0,0 1 1 0 0,1 0-1 0 0,-13 17 1 0 0,6-4-3426 0 0,-18 33 0 0 0,7-4-2715 0 0</inkml:trace>
</inkml:ink>
</file>

<file path=ppt/ink/ink3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7:00:59.1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161 1 184 0 0,'0'0'16632'0'0,"-14"12"-15434"0"0,-42 43-174 0 0,49-47-838 0 0,0 1 0 0 0,1-1 0 0 0,0 1 0 0 0,0 1-1 0 0,1-1 1 0 0,0 1 0 0 0,1-1 0 0 0,0 1-1 0 0,-3 13 1 0 0,1-4 13 0 0,-1 1-68 0 0,2 0 1 0 0,0 0-1 0 0,1 0 0 0 0,1 1 0 0 0,1-1 1 0 0,0 37-1 0 0,3-48-125 0 0,0 0 0 0 0,0-1 0 0 0,1 1 1 0 0,0 0-1 0 0,1-1 0 0 0,0 0 0 0 0,0 0 1 0 0,5 9-1 0 0,-5-12-13 0 0,0 0 0 0 0,1 0 1 0 0,-1 0-1 0 0,1-1 0 0 0,0 1 0 0 0,1-1 1 0 0,-1 0-1 0 0,1 0 0 0 0,0 0 0 0 0,0-1 1 0 0,0 0-1 0 0,10 5 0 0 0,-11-6-10 0 0,0 0 0 0 0,1 0 0 0 0,-1-1 0 0 0,1 0 0 0 0,0 1 0 0 0,-1-2 0 0 0,1 1 0 0 0,0 0 0 0 0,0-1 1 0 0,-1 0-1 0 0,1 0 0 0 0,0-1 0 0 0,0 1 0 0 0,-1-1 0 0 0,1 0 0 0 0,0 0 0 0 0,-1 0 0 0 0,1-1 0 0 0,-1 0 0 0 0,1 0 0 0 0,-1 0 0 0 0,0 0 0 0 0,0-1 0 0 0,4-3 0 0 0,-3 2 23 0 0,0-1 0 0 0,0 1-1 0 0,-1-1 1 0 0,0 0 0 0 0,0-1-1 0 0,0 1 1 0 0,-1-1 0 0 0,1 1-1 0 0,-1-1 1 0 0,-1 0 0 0 0,1 0-1 0 0,-1-1 1 0 0,0 1 0 0 0,-1 0-1 0 0,1-1 1 0 0,0-12 0 0 0,-1 12 22 0 0,-1 0 0 0 0,0 0 1 0 0,-1 0-1 0 0,0 1 0 0 0,0-1 0 0 0,0 0 1 0 0,-1 0-1 0 0,0 1 0 0 0,0-1 1 0 0,0 1-1 0 0,-1 0 0 0 0,-6-10 1 0 0,7 12-11 0 0,-1 0 1 0 0,0 1 0 0 0,0-1 0 0 0,0 1-1 0 0,0 0 1 0 0,-1 0 0 0 0,1 0 0 0 0,-1 1-1 0 0,1-1 1 0 0,-1 1 0 0 0,0 0 0 0 0,0 0 0 0 0,0 0-1 0 0,0 0 1 0 0,-1 1 0 0 0,1 0 0 0 0,0 0-1 0 0,-1 0 1 0 0,1 0 0 0 0,-6 0 0 0 0,4 1-22 0 0,1 0-1 0 0,0 1 1 0 0,0-1 0 0 0,0 1 0 0 0,-1 0 0 0 0,1 0 0 0 0,0 1 0 0 0,0-1-1 0 0,1 1 1 0 0,-1 0 0 0 0,0 1 0 0 0,1-1 0 0 0,-1 1 0 0 0,1 0-1 0 0,0 0 1 0 0,-1 0 0 0 0,2 0 0 0 0,-1 1 0 0 0,-6 7 0 0 0,6-6-157 0 0,1 0 0 0 0,0 0 0 0 0,-1 0 0 0 0,2 1 0 0 0,-1-1 0 0 0,1 1 0 0 0,0 0 0 0 0,0 0 0 0 0,0 0 0 0 0,1 0 0 0 0,0 0 0 0 0,0 0 0 0 0,0 0 0 0 0,1 0 0 0 0,0 0 0 0 0,2 10 0 0 0,-2-13-181 0 0,1 0 0 0 0,-1 0 0 0 0,1-1 0 0 0,0 1 0 0 0,1 0 0 0 0,-1-1 0 0 0,0 1 0 0 0,1-1 0 0 0,-1 1 0 0 0,1-1 0 0 0,0 0 0 0 0,0 0 0 0 0,-1 1 0 0 0,2-1 0 0 0,-1-1 0 0 0,0 1 0 0 0,0 0 0 0 0,1 0 0 0 0,-1-1 0 0 0,5 2-1 0 0,9 3-4869 0 0</inkml:trace>
</inkml:ink>
</file>

<file path=ppt/ink/ink3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7:00:59.3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6 539 4804 0 0,'0'0'15096'0'0,"-1"16"-14581"0"0,-3 50-208 0 0,4-62-293 0 0,0 0-1 0 0,1 0 1 0 0,0 0 0 0 0,0 0 0 0 0,0 0 0 0 0,0 0-1 0 0,1 0 1 0 0,-1 0 0 0 0,1-1 0 0 0,0 1 0 0 0,0 0-1 0 0,0-1 1 0 0,1 0 0 0 0,-1 0 0 0 0,1 1 0 0 0,0-1-1 0 0,0-1 1 0 0,0 1 0 0 0,0 0 0 0 0,0-1 0 0 0,1 1-1 0 0,3 1 1 0 0,2 1-7 0 0,1 0-1 0 0,-1 0 1 0 0,1-1-1 0 0,0 0 0 0 0,0-1 1 0 0,0 0-1 0 0,1-1 1 0 0,-1 0-1 0 0,1 0 1 0 0,0-1-1 0 0,-1-1 1 0 0,1 1-1 0 0,0-2 0 0 0,20-3 1 0 0,-28 4 6 0 0,0-1-1 0 0,1 0 1 0 0,-1 1 0 0 0,0-2 0 0 0,0 1-1 0 0,0 0 1 0 0,0-1 0 0 0,0 1 0 0 0,0-1-1 0 0,0 0 1 0 0,0 0 0 0 0,-1 0 0 0 0,1 0-1 0 0,-1-1 1 0 0,1 1 0 0 0,-1-1-1 0 0,0 1 1 0 0,0-1 0 0 0,0 0 0 0 0,-1 0-1 0 0,1 0 1 0 0,0 0 0 0 0,-1 0 0 0 0,2-5-1 0 0,-2 2 57 0 0,0 1 0 0 0,0 0 0 0 0,-1-1 0 0 0,1 1 0 0 0,-1 0 0 0 0,0-1 0 0 0,-1 1 0 0 0,1-1 0 0 0,-1 1 0 0 0,0 0 0 0 0,-1-1 0 0 0,1 1 0 0 0,-1 0 0 0 0,-5-9 0 0 0,-9-14 127 0 0,-2 1-1 0 0,0 1 1 0 0,-45-47-1 0 0,-8-13-747 0 0,59 71 97 0 0,2 0 1 0 0,0-1-1 0 0,-14-33 1 0 0,19 37-107 0 0,1 0-1 0 0,0-1 1 0 0,1 1 0 0 0,-2-23 0 0 0,3-61-8415 0 0,3 22-39 0 0</inkml:trace>
</inkml:ink>
</file>

<file path=ppt/ink/ink3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7:01:28.9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4154 557 1016 0 0,'0'0'3847'0'0,"-9"-17"-3033"0"0,-30-57-26 0 0,29 58-424 0 0,0 0 0 0 0,-1 0-1 0 0,-1 1 1 0 0,0 1 0 0 0,-1 0 0 0 0,0 1-1 0 0,-18-13 1 0 0,7 5 105 0 0,2 2-106 0 0,-1 1 0 0 0,0 1 0 0 0,-2 1 0 0 0,0 1 0 0 0,-1 2 0 0 0,-38-16 0 0 0,31 18-147 0 0,-2 0 1 0 0,1 3-1 0 0,-1 0 1 0 0,-68-4-1 0 0,-89 4 193 0 0,0 9 0 0 0,1 8-1 0 0,-1 8 1 0 0,2 8 0 0 0,-306 82-1 0 0,352-63-188 0 0,2 6 0 0 0,3 6 0 0 0,2 6 0 0 0,3 6-1 0 0,3 5 1 0 0,4 7 0 0 0,3 4 0 0 0,-198 178 0 0 0,248-192-12 0 0,3 3 0 0 0,3 3 0 0 0,4 3 1 0 0,3 3-1 0 0,-55 98 0 0 0,84-120-102 0 0,4 1-1 0 0,2 1 1 0 0,2 2 0 0 0,-19 90-1 0 0,22-56-34 0 0,4 1 0 0 0,-4 128 0 0 0,18-143-11 0 0,4 0-1 0 0,3 0 0 0 0,22 118 0 0 0,-3-96 1 0 0,5-1 0 0 0,5-1 0 0 0,76 166 0 0 0,-21-94 90 0 0,125 186 0 0 0,-164-289-90 0 0,4-3 1 0 0,2-2-1 0 0,4-2 1 0 0,2-3-1 0 0,105 84 1 0 0,-81-83-42 0 0,1-5 0 0 0,4-3 0 0 0,2-4 0 0 0,124 51 0 0 0,-98-56-6 0 0,2-6 0 0 0,143 30 0 0 0,-114-42 63 0 0,226 15 0 0 0,480-30-275 0 0,209-89-146 0 0,-370-50 151 0 0,-507 76 73 0 0,296-121 1 0 0,58-96-62 0 0,-28-51 159 0 0,-321 180 58 0 0,-6-8 0 0 0,245-246 0 0 0,-242 192-52 0 0,297-407 0 0 0,-285 300-15 0 0,-172 254 21 0 0,-2-2-1 0 0,-2 0 1 0 0,-3-1-1 0 0,17-65 1 0 0,-32 93 6 0 0,-2-1-1 0 0,-1 0 1 0 0,-1 0 0 0 0,-1 0-1 0 0,-2 0 1 0 0,-1 0 0 0 0,-1 0-1 0 0,-1 0 1 0 0,-2 0 0 0 0,0 0 0 0 0,-2 1-1 0 0,-1 0 1 0 0,-2 1 0 0 0,0-1-1 0 0,-2 2 1 0 0,-25-42 0 0 0,2 12-20 0 0,-3 2-1 0 0,-82-88 1 0 0,-113-75-123 0 0,99 112 105 0 0,-175-105 0 0 0,-171-50 6 0 0,317 183-195 0 0,-3 8 0 0 0,-3 7 1 0 0,-227-51-1 0 0,173 69-325 0 0,-306-21 1 0 0,-234 56-917 0 0,37 82-257 0 0,11 71-609 0 0,-15 75-1099 0 0,391-89 896 0 0,62-18-1351 0 0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40:42.1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29 294 5745 0 0,'0'0'10330'0'0,"-6"-12"-9543"0"0,-1-3-545 0 0,-8-24 0 0 0,15 37-225 0 0,0 0-1 0 0,0 1 1 0 0,-1-1 0 0 0,1 1-1 0 0,0-1 1 0 0,1 0-1 0 0,-1 1 1 0 0,0-1 0 0 0,0 1-1 0 0,1-1 1 0 0,-1 0-1 0 0,1 1 1 0 0,-1-1 0 0 0,1 1-1 0 0,0-1 1 0 0,-1 1-1 0 0,1 0 1 0 0,0-1 0 0 0,0 1-1 0 0,0 0 1 0 0,0 0-1 0 0,0-1 1 0 0,1 1 0 0 0,-1 0-1 0 0,0 0 1 0 0,0 0-1 0 0,1 0 1 0 0,1-1 0 0 0,2-2 47 0 0,23-19 332 0 0,61-37 0 0 0,36-10 362 0 0,-117 65-609 0 0,1 1 0 0 0,-1 0-1 0 0,1 1 1 0 0,0 0 0 0 0,0 0-1 0 0,1 1 1 0 0,-1 0-1 0 0,0 1 1 0 0,1 0 0 0 0,-1 0-1 0 0,12 1 1 0 0,-19 1-112 0 0,1-1 0 0 0,0 1 0 0 0,-1 0 0 0 0,1 0 0 0 0,0 0 0 0 0,-1 0 0 0 0,1 0 0 0 0,-1 0 0 0 0,0 1 1 0 0,1-1-1 0 0,-1 1 0 0 0,0 0 0 0 0,0 0 0 0 0,0 0 0 0 0,0 0 0 0 0,2 3 0 0 0,4 5 137 0 0,-1 1 0 0 0,8 15 0 0 0,-9-13-49 0 0,29 54 265 0 0,-25-43-648 0 0,2-1 0 0 0,1-1 0 0 0,25 36 0 0 0,-37-58 127 0 0,-1 0 0 0 0,0 1 0 0 0,1-1-1 0 0,-1 0 1 0 0,0 0 0 0 0,0 1-1 0 0,1-1 1 0 0,-1 0 0 0 0,1 0 0 0 0,-1 1-1 0 0,0-1 1 0 0,1 0 0 0 0,-1 0 0 0 0,0 0-1 0 0,1 0 1 0 0,-1 1 0 0 0,1-1 0 0 0,-1 0-1 0 0,0 0 1 0 0,1 0 0 0 0,-1 0-1 0 0,1 0 1 0 0,-1 0 0 0 0,1 0 0 0 0,-1 0-1 0 0,0 0 1 0 0,1 0 0 0 0,-1-1 0 0 0,1 1-1 0 0,-1 0 1 0 0,0 0 0 0 0,1 0 0 0 0,0-1-1 0 0,10-9-4917 0 0,-7 6 3372 0 0,3-3-3282 0 0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40:43.5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182 266 7757 0 0,'0'0'3400'0'0,"-14"2"-2512"0"0,-2 0-552 0 0,-83 10 2683 0 0,97-12-2893 0 0,0 1 0 0 0,-1-1 0 0 0,1 0 0 0 0,0 0 0 0 0,-1-1 0 0 0,1 1 0 0 0,0 0 0 0 0,0-1 0 0 0,-1 1 0 0 0,1-1 0 0 0,0 0 0 0 0,0 0 0 0 0,0 0 0 0 0,0 0 0 0 0,0 0 0 0 0,0 0 0 0 0,-3-3 0 0 0,4 3-50 0 0,-1-1 1 0 0,1 0 0 0 0,0 0-1 0 0,0 0 1 0 0,0 1 0 0 0,1-1 0 0 0,-1 0-1 0 0,0 0 1 0 0,1 0 0 0 0,-1 0-1 0 0,1 0 1 0 0,-1 0 0 0 0,1-1 0 0 0,0 1-1 0 0,0 0 1 0 0,0 0 0 0 0,0 0-1 0 0,1 0 1 0 0,0-4 0 0 0,0 1-14 0 0,1 0 1 0 0,-1 1-1 0 0,1-1 1 0 0,0 0-1 0 0,0 1 1 0 0,1-1 0 0 0,-1 1-1 0 0,1 0 1 0 0,0 0-1 0 0,0 0 1 0 0,7-6-1 0 0,2 0 43 0 0,-1-1 0 0 0,21-11 1 0 0,-11 7-29 0 0,1 2 0 0 0,28-12 0 0 0,-39 20-57 0 0,-1 1 1 0 0,1 1 0 0 0,0-1-1 0 0,1 2 1 0 0,-1-1 0 0 0,0 2-1 0 0,15-1 1 0 0,-25 2-20 0 0,0 0-1 0 0,-1-1 1 0 0,1 1 0 0 0,0 1 0 0 0,-1-1 0 0 0,1 0-1 0 0,0 0 1 0 0,-1 0 0 0 0,1 0 0 0 0,-1 0-1 0 0,1 1 1 0 0,0-1 0 0 0,-1 0 0 0 0,1 0 0 0 0,-1 1-1 0 0,1-1 1 0 0,-1 0 0 0 0,1 1 0 0 0,-1-1-1 0 0,1 1 1 0 0,-1-1 0 0 0,1 1 0 0 0,-1-1 0 0 0,1 1-1 0 0,-1-1 1 0 0,0 1 0 0 0,1-1 0 0 0,-1 2-1 0 0,1 0 9 0 0,-1-1 0 0 0,0 1 0 0 0,0 0 0 0 0,0-1 0 0 0,0 1 0 0 0,0 0 0 0 0,0-1 0 0 0,0 1-1 0 0,0-1 1 0 0,-1 1 0 0 0,0 1 0 0 0,-2 6 46 0 0,0-1 1 0 0,0 0-1 0 0,-6 9 0 0 0,-11 13 98 0 0,11-16 14 0 0,-15 27 0 0 0,22-37-154 0 0,1-1 1 0 0,-1 1-1 0 0,1-1 1 0 0,0 1 0 0 0,0 0-1 0 0,0-1 1 0 0,1 1-1 0 0,-1 0 1 0 0,1 0-1 0 0,0-1 1 0 0,0 1 0 0 0,0 0-1 0 0,2 6 1 0 0,-1-8-13 0 0,0 1 0 0 0,0-1 0 0 0,0 0 0 0 0,0 0 0 0 0,1 0 0 0 0,-1 0 0 0 0,1 0 0 0 0,-1 0 0 0 0,1-1 0 0 0,0 1 0 0 0,-1 0 0 0 0,1-1 1 0 0,0 0-1 0 0,0 1 0 0 0,4 1 0 0 0,35 15 70 0 0,-38-17-66 0 0,22 9 70 0 0,9 2 51 0 0,33 17 1 0 0,-58-24-67 0 0,0 0 0 0 0,0 1 0 0 0,-1 0-1 0 0,0 0 1 0 0,0 0 0 0 0,0 1 0 0 0,-1 0 0 0 0,9 12 0 0 0,-13-16-10 0 0,-1 1 0 0 0,0 0 0 0 0,0-1 1 0 0,0 1-1 0 0,0 0 0 0 0,-1 0 0 0 0,1 0 1 0 0,-1 0-1 0 0,0 0 0 0 0,0 1 0 0 0,-1-1 1 0 0,1 0-1 0 0,-1 0 0 0 0,0 0 0 0 0,0 1 1 0 0,0-1-1 0 0,-1 0 0 0 0,1 0 0 0 0,-1 1 1 0 0,0-1-1 0 0,-1 0 0 0 0,1 0 0 0 0,0 0 1 0 0,-1 0-1 0 0,-3 5 0 0 0,-1 1-33 0 0,0-1 0 0 0,-1 0 0 0 0,0 0 0 0 0,-1-1 0 0 0,1 0 0 0 0,-2 0-1 0 0,1-1 1 0 0,-16 11 0 0 0,20-16-173 0 0,0 1 0 0 0,0-1-1 0 0,0 0 1 0 0,0 0-1 0 0,-1 0 1 0 0,1-1 0 0 0,-1 1-1 0 0,1-1 1 0 0,-1 0 0 0 0,0 0-1 0 0,1-1 1 0 0,-1 0 0 0 0,0 1-1 0 0,-6-2 1 0 0,10 1 56 0 0,0 0 1 0 0,1-1-1 0 0,-1 1 0 0 0,0 0 1 0 0,1-1-1 0 0,-1 1 0 0 0,1 0 1 0 0,-1-1-1 0 0,1 1 0 0 0,-1-1 0 0 0,1 1 1 0 0,-1-1-1 0 0,1 1 0 0 0,-1-1 1 0 0,1 1-1 0 0,0-1 0 0 0,-1 1 1 0 0,1-1-1 0 0,0 0 0 0 0,-1 1 1 0 0,1-1-1 0 0,0 1 0 0 0,0-1 1 0 0,0 0-1 0 0,-1 1 0 0 0,1-1 1 0 0,0 0-1 0 0,0 0 0 0 0,0 1 0 0 0,0-1 1 0 0,0 0-1 0 0,0 1 0 0 0,0-1 1 0 0,1 0-1 0 0,-1 1 0 0 0,0-1 1 0 0,1 0-1 0 0,-1-3-370 0 0,1 1-1 0 0,0 0 1 0 0,0 0-1 0 0,0 0 1 0 0,0 0-1 0 0,1 1 1 0 0,1-4 0 0 0,16-16-2277 0 0,0 0 1 0 0,2 2 0 0 0,39-32-1 0 0,8-7 276 0 0,35-45 3792 0 0,-81 79 419 0 0,0-2 0 0 0,22-36 0 0 0,-40 55-1293 0 0,0 1 0 0 0,0-1 0 0 0,0 0-1 0 0,-1 0 1 0 0,-1 0 0 0 0,1 0 0 0 0,-1 0 0 0 0,0-1-1 0 0,1-16 1 0 0,-3 21-225 0 0,0 0 0 0 0,-1 0-1 0 0,1 0 1 0 0,-1-1 0 0 0,0 1-1 0 0,0 0 1 0 0,0 0 0 0 0,0 0-1 0 0,-1 0 1 0 0,1 0 0 0 0,-1 0-1 0 0,0 1 1 0 0,-1-1 0 0 0,1 1-1 0 0,0-1 1 0 0,-1 1 0 0 0,0 0-1 0 0,0 0 1 0 0,0 0 0 0 0,0 0-1 0 0,-6-4 1 0 0,4 4-79 0 0,0 0 0 0 0,0 1 1 0 0,0-1-1 0 0,0 1 0 0 0,0 0 1 0 0,0 1-1 0 0,-1-1 0 0 0,1 1 1 0 0,-1 0-1 0 0,1 0 0 0 0,-1 1 1 0 0,1 0-1 0 0,-1 0 0 0 0,1 0 0 0 0,-1 0 1 0 0,1 1-1 0 0,-1 0 0 0 0,1 0 1 0 0,0 0-1 0 0,-1 1 0 0 0,1 0 1 0 0,0 0-1 0 0,-6 3 0 0 0,7-2-92 0 0,0-1 0 0 0,-1 1 1 0 0,1 0-1 0 0,0 0 0 0 0,1 1 0 0 0,-1-1 0 0 0,1 1 0 0 0,-1 0 0 0 0,1-1 0 0 0,0 1 1 0 0,0 1-1 0 0,1-1 0 0 0,-1 0 0 0 0,1 1 0 0 0,0-1 0 0 0,0 1 0 0 0,0 0 0 0 0,1 0 0 0 0,0 0 1 0 0,0 0-1 0 0,0 0 0 0 0,1 0 0 0 0,-1 0 0 0 0,1 0 0 0 0,1 7 0 0 0,-1-8-40 0 0,1 0 0 0 0,0 0 0 0 0,0 0-1 0 0,0-1 1 0 0,0 1 0 0 0,1 0 0 0 0,-1-1-1 0 0,1 1 1 0 0,0-1 0 0 0,0 1 0 0 0,5 5-1 0 0,-2-4-2 0 0,-1 0-1 0 0,1-1 0 0 0,1 1 1 0 0,-1-1-1 0 0,0 0 0 0 0,9 4 1 0 0,5 1 5 0 0,1 0 0 0 0,1-1 0 0 0,25 5 1 0 0,-44-12-13 0 0,114 37-92 0 0,-115-37-4 0 0,0-1 0 0 0,0 0-1 0 0,1 1 1 0 0,-1-1 0 0 0,0 0 0 0 0,0 0 0 0 0,0 0-1 0 0,0 0 1 0 0,0 0 0 0 0,0 0 0 0 0,1 0 0 0 0,-1 0 0 0 0,0-1-1 0 0,0 1 1 0 0,0 0 0 0 0,0-1 0 0 0,0 1 0 0 0,0 0-1 0 0,0-1 1 0 0,0 1 0 0 0,0-1 0 0 0,0 0 0 0 0,0 1-1 0 0,0-1 1 0 0,0 0 0 0 0,-1 0 0 0 0,1 0 0 0 0,0 1-1 0 0,0-1 1 0 0,-1 0 0 0 0,1 0 0 0 0,0-2 0 0 0,2-2-876 0 0,-1-1 0 0 0,0 0 0 0 0,0 0 0 0 0,2-11 0 0 0,-2 8-850 0 0,1-8-2747 0 0,-2-9-1480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36:11.1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128 103 640 0 0,'0'0'20295'0'0,"-8"-6"-19654"0"0,1 2-526 0 0,1-1-1 0 0,-1 1 1 0 0,-10-4 0 0 0,16 7-102 0 0,0 1 1 0 0,0 0-1 0 0,0 0 0 0 0,0 0 1 0 0,0 0-1 0 0,0 0 1 0 0,0 0-1 0 0,0 0 1 0 0,0 0-1 0 0,0 0 1 0 0,0 0-1 0 0,0 0 0 0 0,0 1 1 0 0,0-1-1 0 0,1 0 1 0 0,-1 1-1 0 0,0-1 1 0 0,0 0-1 0 0,0 1 1 0 0,0 0-1 0 0,-1 0 0 0 0,-12 15 181 0 0,11-11-143 0 0,-3 3 4 0 0,1 1-1 0 0,0-1 1 0 0,0 1-1 0 0,1 0 0 0 0,1 0 1 0 0,-1 1-1 0 0,1-1 1 0 0,1 1-1 0 0,0 0 0 0 0,0-1 1 0 0,0 20-1 0 0,2-24-88 0 0,0 0 0 0 0,1 1 0 0 0,-1-1 0 0 0,1 0 0 0 0,0 0 0 0 0,0 0 0 0 0,1 1 0 0 0,0-1 0 0 0,0-1 1 0 0,4 9-1 0 0,-4-10-64 0 0,0 0 0 0 0,0 0 1 0 0,1 0-1 0 0,-1 0 1 0 0,1-1-1 0 0,0 1 0 0 0,0-1 1 0 0,0 0-1 0 0,0 0 1 0 0,0 0-1 0 0,0 0 0 0 0,0 0 1 0 0,1-1-1 0 0,-1 1 0 0 0,1-1 1 0 0,5 1-1 0 0,-1 0-293 0 0,0-1-1 0 0,0-1 0 0 0,0 1 0 0 0,0-1 1 0 0,0-1-1 0 0,0 0 0 0 0,0 0 1 0 0,0 0-1 0 0,-1-1 0 0 0,1 0 0 0 0,0-1 1 0 0,-1 1-1 0 0,1-2 0 0 0,-1 1 0 0 0,0-1 1 0 0,10-6-1 0 0,-1-2-403 0 0,0 1 0 0 0,-1-2 0 0 0,-1 0 1 0 0,0-1-1 0 0,21-26 0 0 0,-25 27 815 0 0,0-1 1 0 0,-1 0-1 0 0,10-22 0 0 0,-15 29 549 0 0,-1-1 0 0 0,-1 0 0 0 0,1 1 0 0 0,-1-1 0 0 0,-1 0 0 0 0,1 0 0 0 0,-1 0 0 0 0,-1 0 0 0 0,0-10 0 0 0,0 17-314 0 0,0-1-1 0 0,-1 0 0 0 0,1 0 1 0 0,-1 1-1 0 0,0-1 1 0 0,1 0-1 0 0,-1 1 1 0 0,0-1-1 0 0,0 1 0 0 0,0-1 1 0 0,0 1-1 0 0,-1-1 1 0 0,1 1-1 0 0,0 0 1 0 0,0-1-1 0 0,-1 1 0 0 0,1 0 1 0 0,-1 0-1 0 0,1 0 1 0 0,-1 0-1 0 0,0 0 1 0 0,1 1-1 0 0,-1-1 0 0 0,0 0 1 0 0,-2 0-1 0 0,6 14-81 0 0,1-6-159 0 0,1 0 0 0 0,-1-1 0 0 0,2 1 0 0 0,-1-1 0 0 0,1 0 0 0 0,0 0 0 0 0,9 8 0 0 0,45 36 157 0 0,-40-35-58 0 0,19 13 59 0 0,26 22 128 0 0,-56-43-238 0 0,-1 0 0 0 0,0 1 0 0 0,0-1 0 0 0,-1 1 0 0 0,9 15 0 0 0,-14-22-45 0 0,0 1-1 0 0,0 0 0 0 0,0-1 1 0 0,0 1-1 0 0,0 0 1 0 0,-1 0-1 0 0,1 0 0 0 0,0 0 1 0 0,-1-1-1 0 0,0 1 1 0 0,1 0-1 0 0,-1 0 1 0 0,0 0-1 0 0,0 0 0 0 0,0 0 1 0 0,0 0-1 0 0,-1 0 1 0 0,1 0-1 0 0,0 0 0 0 0,-1 0 1 0 0,1-1-1 0 0,-1 1 1 0 0,0 0-1 0 0,0 0 0 0 0,0 0 1 0 0,0-1-1 0 0,-1 3 1 0 0,-1-1-9 0 0,1-1 1 0 0,-1 0-1 0 0,0 0 1 0 0,0 0-1 0 0,0 0 1 0 0,0 0-1 0 0,0-1 1 0 0,0 1-1 0 0,0-1 0 0 0,-1 0 1 0 0,1 0-1 0 0,0 0 1 0 0,-1-1-1 0 0,-5 1 1 0 0,1 0-146 0 0,1 0 0 0 0,-1-1 1 0 0,1 0-1 0 0,-10-1 0 0 0,14 0-46 0 0,1 1 0 0 0,-1-1 0 0 0,0 0 0 0 0,0 1 0 0 0,1-2 0 0 0,-1 1 0 0 0,1 0 0 0 0,-1 0 0 0 0,1-1 0 0 0,-1 1 0 0 0,1-1 0 0 0,0 0 1 0 0,0 0-1 0 0,-3-3 0 0 0,1 1-451 0 0,1 1-881 0 0,0-1-1 0 0,0 0 0 0 0,0 0 0 0 0,-2-5 0 0 0,-3-13-7708 0 0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40:43.7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 9701 0 0,'0'0'10121'0'0,"15"0"-9246"0"0,-3 0-700 0 0,-8-1-119 0 0,1 1-1 0 0,0-1 1 0 0,-1 1-1 0 0,1 0 1 0 0,0 1-1 0 0,-1-1 1 0 0,1 1-1 0 0,-1 0 1 0 0,1 0-1 0 0,-1 0 1 0 0,1 1-1 0 0,-1 0 1 0 0,0-1 0 0 0,1 2-1 0 0,-1-1 1 0 0,0 0-1 0 0,0 1 1 0 0,-1 0-1 0 0,5 3 1 0 0,13 18 233 0 0,-1 1 0 0 0,18 27 1 0 0,29 60-335 0 0,-23-38-407 0 0,-16-30-337 0 0,29 51-1493 0 0,-49-79 843 0 0,-1 0 0 0 0,6 18 0 0 0,-7-3-2682 0 0,-7-11-1592 0 0,-1-12 1541 0 0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40:44.3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48 288 4200 0 0,'0'0'6496'0'0,"-7"-12"-4720"0"0,-22-40-130 0 0,27 49-1495 0 0,1 0 0 0 0,-1-1-1 0 0,1 1 1 0 0,0 0 0 0 0,0 0 0 0 0,0-1 0 0 0,0 1-1 0 0,1 0 1 0 0,-1-1 0 0 0,1 1 0 0 0,0-1 0 0 0,0 1-1 0 0,0-1 1 0 0,0 1 0 0 0,1 0 0 0 0,-1-1 0 0 0,1 1 0 0 0,0 0-1 0 0,0-1 1 0 0,0 1 0 0 0,1 0 0 0 0,-1 0 0 0 0,3-4-1 0 0,2-1-33 0 0,0 1-1 0 0,1-1 1 0 0,-1 1-1 0 0,1 0 1 0 0,16-11-1 0 0,-19 15-31 0 0,12-10 23 0 0,1 2-1 0 0,0 0 1 0 0,24-11-1 0 0,-32 17-72 0 0,1 1-1 0 0,0 1 1 0 0,1-1 0 0 0,-1 2-1 0 0,1-1 1 0 0,-1 2-1 0 0,21-2 1 0 0,-28 3-21 0 0,0 0-1 0 0,0 1 1 0 0,0-1 0 0 0,1 1 0 0 0,-1 0-1 0 0,0 0 1 0 0,0 0 0 0 0,-1 0 0 0 0,1 0-1 0 0,0 1 1 0 0,0-1 0 0 0,-1 1 0 0 0,1 0-1 0 0,0 0 1 0 0,-1 0 0 0 0,0 0 0 0 0,0 0-1 0 0,1 1 1 0 0,-1-1 0 0 0,0 0 0 0 0,-1 1-1 0 0,3 4 1 0 0,3 6 41 0 0,0 1-1 0 0,-1-1 1 0 0,6 25 0 0 0,1-2-81 0 0,-8-24-40 0 0,0 0-1 0 0,1 0 0 0 0,1 0 1 0 0,0-1-1 0 0,10 13 1 0 0,-13-20-44 0 0,-1 1 0 0 0,1-2 0 0 0,0 1 0 0 0,1 0 0 0 0,-1-1-1 0 0,1 0 1 0 0,-1 0 0 0 0,1 0 0 0 0,0-1 0 0 0,0 1 0 0 0,0-1 0 0 0,1 0 0 0 0,-1-1 0 0 0,0 1 0 0 0,7 0 0 0 0,-5-1-70 0 0,0 0-1 0 0,0-1 1 0 0,0 0-1 0 0,0 0 1 0 0,0-1 0 0 0,0 0-1 0 0,0 0 1 0 0,0-1-1 0 0,0 1 1 0 0,13-7 0 0 0,-17 7 116 0 0,1-1 1 0 0,-1 0-1 0 0,0 0 1 0 0,1 0 0 0 0,-1-1-1 0 0,0 1 1 0 0,0-1-1 0 0,0 0 1 0 0,-1 0-1 0 0,1 0 1 0 0,-1 0 0 0 0,1 0-1 0 0,-1-1 1 0 0,0 1-1 0 0,-1-1 1 0 0,1 1-1 0 0,0-1 1 0 0,-1 0 0 0 0,0 0-1 0 0,0 1 1 0 0,1-5-1 0 0,-1 3 127 0 0,-1 0 0 0 0,1 0 0 0 0,-1 0-1 0 0,0 0 1 0 0,0 0 0 0 0,0 0 0 0 0,-1 0-1 0 0,0 0 1 0 0,0 1 0 0 0,0-1 0 0 0,0 0-1 0 0,-1 0 1 0 0,0 1 0 0 0,0-1 0 0 0,0 1-1 0 0,0-1 1 0 0,-1 1 0 0 0,0 0 0 0 0,0 0-1 0 0,0 0 1 0 0,0 1 0 0 0,-1-1 0 0 0,1 1-1 0 0,-1-1 1 0 0,0 1 0 0 0,0 0 0 0 0,0 1-1 0 0,0-1 1 0 0,-1 1 0 0 0,1 0 0 0 0,-1 0-1 0 0,-7-3 1 0 0,-18-2 644 0 0,10 2 36 0 0,16 3-410 0 0,5 2-78 0 0,58 0 174 0 0,-1 2 0 0 0,0 4 0 0 0,72 15 0 0 0,-122-19-251 0 0,0 0 0 0 0,-1 0 0 0 0,1 1 0 0 0,12 7 0 0 0,-18-9-151 0 0,0 0-1 0 0,1 1 1 0 0,-1-1-1 0 0,0 1 1 0 0,0 0-1 0 0,0 0 1 0 0,0 0-1 0 0,0 0 1 0 0,-1 0-1 0 0,1 0 0 0 0,-1 0 1 0 0,1 1-1 0 0,-1-1 1 0 0,0 0-1 0 0,0 1 1 0 0,0-1-1 0 0,1 5 1 0 0,-2-7-25 0 0,0 0 1 0 0,0 0 0 0 0,0 1 0 0 0,0-1 0 0 0,0 0-1 0 0,0 0 1 0 0,0 0 0 0 0,0 1 0 0 0,0-1-1 0 0,0 0 1 0 0,1 0 0 0 0,-1 0 0 0 0,0 0 0 0 0,0 1-1 0 0,0-1 1 0 0,0 0 0 0 0,0 0 0 0 0,0 0 0 0 0,0 0-1 0 0,0 1 1 0 0,1-1 0 0 0,-1 0 0 0 0,0 0-1 0 0,0 0 1 0 0,0 0 0 0 0,0 0 0 0 0,1 0 0 0 0,-1 0-1 0 0,0 1 1 0 0,0-1 0 0 0,0 0 0 0 0,1 0-1 0 0,-1 0 1 0 0,0 0 0 0 0,0 0 0 0 0,0 0 0 0 0,0 0-1 0 0,1 0 1 0 0,-1 0 0 0 0,0 0 0 0 0,0 0 0 0 0,0 0-1 0 0,1 0 1 0 0,-1 0 0 0 0,0 0 0 0 0,0 0-1 0 0,0 0 1 0 0,1-1 0 0 0,-1 1 0 0 0,0 0 0 0 0,0 0-1 0 0,0 0 1 0 0,0 0 0 0 0,1 0 0 0 0,-1 0-1 0 0,0 0 1 0 0,0-1 0 0 0,0 1 0 0 0,0 0 0 0 0,0 0-1 0 0,0 0 1 0 0,1 0 0 0 0,-1-1 0 0 0,0 1 0 0 0,0 0-1 0 0,0 0 1 0 0,0 0 0 0 0,0-1 0 0 0,0 1-1 0 0,11-16 185 0 0,-9 12-212 0 0,-1 2 30 0 0,1-2 46 0 0,0 1 0 0 0,0 0 0 0 0,1 0 0 0 0,-1-1 0 0 0,1 1 0 0 0,-1 1-1 0 0,6-5 1 0 0,-8 7-35 0 0,0 0 1 0 0,1 0-1 0 0,-1 0 0 0 0,0 0 0 0 0,1 0 0 0 0,-1 0 0 0 0,0 0 0 0 0,1 0 0 0 0,-1 0 0 0 0,0 0 0 0 0,1 0 0 0 0,-1 0 1 0 0,0 0-1 0 0,1 0 0 0 0,-1 1 0 0 0,0-1 0 0 0,1 0 0 0 0,-1 0 0 0 0,0 0 0 0 0,1 0 0 0 0,-1 1 0 0 0,0-1 0 0 0,0 0 1 0 0,1 0-1 0 0,-1 1 0 0 0,0-1 0 0 0,0 0 0 0 0,1 1 0 0 0,-1-1 0 0 0,0 1 0 0 0,8 11 96 0 0,-7-10-65 0 0,7 13 27 0 0,3 5-207 0 0,1-1 1 0 0,17 22-1 0 0,-24-35-191 0 0,1 0 0 0 0,-1 0 1 0 0,1-1-1 0 0,0 0 0 0 0,1 0 1 0 0,-1-1-1 0 0,1 0 0 0 0,0 0 1 0 0,0 0-1 0 0,9 3 0 0 0,-6-4-1042 0 0,-1 0-1 0 0,1-1 0 0 0,19 3 0 0 0,12-4-5908 0 0,-21-1 2799 0 0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40:44.9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1 263 9581 0 0,'0'0'10570'0'0,"15"-3"-9965"0"0,96-17 223 0 0,-47 7-755 0 0,0-3 1 0 0,-1-3-1 0 0,90-39 1 0 0,-148 56-178 0 0,0-1-1 0 0,-1 1 1 0 0,1-1-1 0 0,-1 0 1 0 0,0 0 0 0 0,1 0-1 0 0,6-7 1 0 0,-10 9 42 0 0,0-1 0 0 0,0 1 1 0 0,0-1-1 0 0,-1 1 1 0 0,1-1-1 0 0,0 1 1 0 0,0-1-1 0 0,-1 0 0 0 0,1 1 1 0 0,-1-1-1 0 0,0 0 1 0 0,1 1-1 0 0,-1-1 0 0 0,0 0 1 0 0,0 0-1 0 0,0 1 1 0 0,0-1-1 0 0,0 0 0 0 0,0 0 1 0 0,-1 1-1 0 0,1-1 1 0 0,-1 0-1 0 0,1 1 1 0 0,-1-1-1 0 0,1 0 0 0 0,-2-1 1 0 0,-28-52 101 0 0,30 55-12 0 0,0 0 0 0 0,0 0 0 0 0,0 0-1 0 0,0 0 1 0 0,0 0 0 0 0,0 0 0 0 0,0 0 0 0 0,0-1 0 0 0,0 1 0 0 0,0 0 0 0 0,0 0 0 0 0,0 0 0 0 0,0 0 0 0 0,0 0-1 0 0,0 0 1 0 0,0 0 0 0 0,0 0 0 0 0,0 0 0 0 0,0-1 0 0 0,0 1 0 0 0,0 0 0 0 0,0 0 0 0 0,0 0 0 0 0,0 0 0 0 0,0 0-1 0 0,0 0 1 0 0,0 0 0 0 0,0 0 0 0 0,0 0 0 0 0,0 0 0 0 0,0 0 0 0 0,0-1 0 0 0,1 1 0 0 0,-1 0 0 0 0,0 0 0 0 0,0 0-1 0 0,0 0 1 0 0,0 0 0 0 0,0 0 0 0 0,0 0 0 0 0,0 0 0 0 0,0 0 0 0 0,0 0 0 0 0,0 0 0 0 0,1 0 0 0 0,-1 0 0 0 0,0 0-1 0 0,0 0 1 0 0,0 0 0 0 0,0 0 0 0 0,0 0 0 0 0,0 0 0 0 0,0 0 0 0 0,0 0 0 0 0,0 0 0 0 0,1 0 0 0 0,-1 0 0 0 0,0 0-1 0 0,7 2 49 0 0,6 6 163 0 0,0 0 0 0 0,0 0 0 0 0,19 18 0 0 0,-3-3-141 0 0,10 6 12 0 0,52 51 0 0 0,-89-78-163 0 0,0 1 1 0 0,0-1-1 0 0,0 0 1 0 0,0 0-1 0 0,-1 1 0 0 0,1-1 1 0 0,-1 1-1 0 0,0-1 0 0 0,1 1 1 0 0,0 4-1 0 0,-2-6-20 0 0,0 1 1 0 0,1-1-1 0 0,-1 0 1 0 0,0 0-1 0 0,0 1 0 0 0,-1-1 1 0 0,1 0-1 0 0,0 1 0 0 0,0-1 1 0 0,-1 0-1 0 0,1 0 0 0 0,0 1 1 0 0,-1-1-1 0 0,0 0 1 0 0,1 0-1 0 0,-1 0 0 0 0,0 0 1 0 0,1 0-1 0 0,-1 0 0 0 0,0 0 1 0 0,0 0-1 0 0,0 0 0 0 0,0 0 1 0 0,-1 1-1 0 0,-10 7-1439 0 0,0 0 0 0 0,-24 13 1 0 0,-10 0-6146 0 0,15-8 628 0 0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40:54.7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93 275 10605 0 0,'0'0'10510'0'0,"2"7"-10077"0"0,2 5-190 0 0,-1 0-1 0 0,-1-1 1 0 0,0 1 0 0 0,0 0-1 0 0,-1 1 1 0 0,-2 18 0 0 0,-1 2-46 0 0,-3 1 0 0 0,-12 52 0 0 0,15-81-176 0 0,0 1 0 0 0,0-1-1 0 0,0 1 1 0 0,0-1 0 0 0,-4 5 0 0 0,6-9-18 0 0,-1 0 1 0 0,1-1-1 0 0,-1 1 1 0 0,1 0 0 0 0,-1-1-1 0 0,1 1 1 0 0,-1 0-1 0 0,0-1 1 0 0,1 1-1 0 0,-1 0 1 0 0,0-1 0 0 0,1 1-1 0 0,-1-1 1 0 0,0 0-1 0 0,0 1 1 0 0,1-1 0 0 0,-1 1-1 0 0,0-1 1 0 0,0 0-1 0 0,0 0 1 0 0,1 1-1 0 0,-1-1 1 0 0,0 0 0 0 0,0 0-1 0 0,0 0 1 0 0,0 0-1 0 0,0 0 1 0 0,0 0 0 0 0,1 0-1 0 0,-1 0 1 0 0,0-1-1 0 0,0 1 1 0 0,0 0-1 0 0,0 0 1 0 0,1-1 0 0 0,-1 1-1 0 0,0 0 1 0 0,0-1-1 0 0,1 1 1 0 0,-1-1-1 0 0,0 1 1 0 0,1-1 0 0 0,-2-1-1 0 0,-1-1 2 0 0,0 0 0 0 0,0-1-1 0 0,0 1 1 0 0,1-1 0 0 0,-1 0 0 0 0,1 0-1 0 0,0 0 1 0 0,0 0 0 0 0,0 0 0 0 0,1 0-1 0 0,-1 0 1 0 0,1-1 0 0 0,-1-6 0 0 0,0-3-14 0 0,1 0 0 0 0,0 0 0 0 0,2-16 0 0 0,0 18-30 0 0,1 1 1 0 0,0-1-1 0 0,1 1 0 0 0,0 0 1 0 0,1-1-1 0 0,0 1 0 0 0,9-16 0 0 0,4-3-151 0 0,26-36 0 0 0,51-56-282 0 0,-79 105 378 0 0,1 2 0 0 0,0-1 1 0 0,1 2-1 0 0,35-24 0 0 0,-46 35 81 0 0,0 0-1 0 0,0 0 1 0 0,0 1 0 0 0,0-1 0 0 0,0 1-1 0 0,0 1 1 0 0,10-2 0 0 0,-13 2 9 0 0,0 1 1 0 0,0 0 0 0 0,-1 0-1 0 0,1 0 1 0 0,0 0-1 0 0,0 0 1 0 0,0 1 0 0 0,0-1-1 0 0,-1 1 1 0 0,1 0-1 0 0,0-1 1 0 0,0 1 0 0 0,-1 1-1 0 0,1-1 1 0 0,-1 0 0 0 0,1 1-1 0 0,-1-1 1 0 0,4 4-1 0 0,-2-1 24 0 0,0 1 1 0 0,0 0-1 0 0,-1 1 0 0 0,1-1 0 0 0,-1 0 0 0 0,0 1 0 0 0,-1 0 0 0 0,0 0 0 0 0,1-1 1 0 0,-2 1-1 0 0,1 1 0 0 0,-1-1 0 0 0,0 0 0 0 0,0 0 0 0 0,-1 11 0 0 0,0-6 15 0 0,0-1-1 0 0,-1 1 1 0 0,0-1-1 0 0,-1 0 1 0 0,0 1-1 0 0,-1-1 1 0 0,0 0 0 0 0,-8 16-1 0 0,2-10-354 0 0,0 1-1 0 0,-2-2 1 0 0,0 1-1 0 0,-1-2 1 0 0,0 1-1 0 0,-1-2 1 0 0,-22 20 0 0 0,17-17-2218 0 0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40:55.2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1 288 8413 0 0,'0'0'8628'0'0,"15"-2"-7685"0"0,117-22 598 0 0,-111 19-1403 0 0,-1-1 0 0 0,1-1 0 0 0,30-14 0 0 0,-41 17-103 0 0,-1-1 1 0 0,0-1-1 0 0,0 0 1 0 0,0 0-1 0 0,-1 0 1 0 0,0-1-1 0 0,0 0 1 0 0,-1-1-1 0 0,8-11 1 0 0,-11 13 0 0 0,0 0 1 0 0,-1 0-1 0 0,0-1 0 0 0,0 0 0 0 0,-1 1 1 0 0,1-1-1 0 0,-2 0 0 0 0,1 0 1 0 0,0-9-1 0 0,-1 13-17 0 0,-1 0-1 0 0,0 0 1 0 0,0 0 0 0 0,0 0-1 0 0,0 0 1 0 0,0 0 0 0 0,0 0-1 0 0,-1 0 1 0 0,0 0 0 0 0,1 0-1 0 0,-1 0 1 0 0,0 0 0 0 0,-1 0-1 0 0,1 1 1 0 0,0-1-1 0 0,-1 0 1 0 0,1 1 0 0 0,-1-1-1 0 0,0 1 1 0 0,0 0 0 0 0,0 0-1 0 0,0-1 1 0 0,0 1 0 0 0,-3-1-1 0 0,3 2-15 0 0,1 0 1 0 0,-1 1-1 0 0,1-1 0 0 0,-1 1 0 0 0,1-1 1 0 0,-1 1-1 0 0,0 0 0 0 0,1-1 0 0 0,-1 1 0 0 0,1 0 1 0 0,-1 0-1 0 0,0 0 0 0 0,1 1 0 0 0,-1-1 1 0 0,1 0-1 0 0,-1 1 0 0 0,0-1 0 0 0,1 1 0 0 0,-1-1 1 0 0,1 1-1 0 0,-1-1 0 0 0,1 1 0 0 0,0 0 0 0 0,-1 0 1 0 0,1 0-1 0 0,0 0 0 0 0,-1 0 0 0 0,1 0 1 0 0,-1 2-1 0 0,-4 3 24 0 0,0 0 1 0 0,1 1 0 0 0,-1 0-1 0 0,-3 7 1 0 0,2-2-17 0 0,2 0 0 0 0,-1 1-1 0 0,1-1 1 0 0,1 1 0 0 0,0 0 0 0 0,1 0-1 0 0,1 0 1 0 0,0 0 0 0 0,0 1 0 0 0,1-1-1 0 0,1 0 1 0 0,2 22 0 0 0,-2-32-14 0 0,1 1 0 0 0,0-1 0 0 0,-1 0 0 0 0,1 0 0 0 0,0 1 0 0 0,1-1 0 0 0,-1 0 0 0 0,0 0 1 0 0,1 0-1 0 0,0 0 0 0 0,0-1 0 0 0,0 1 0 0 0,0 0 0 0 0,0-1 0 0 0,0 1 0 0 0,1-1 0 0 0,-1 0 0 0 0,1 0 0 0 0,0 0 0 0 0,-1 0 0 0 0,1 0 0 0 0,0 0 0 0 0,0-1 0 0 0,0 0 0 0 0,1 1 1 0 0,-1-1-1 0 0,0 0 0 0 0,0-1 0 0 0,1 1 0 0 0,-1 0 0 0 0,4-1 0 0 0,4 1-7 0 0,-1-1-1 0 0,1-1 1 0 0,-1 1-1 0 0,1-2 1 0 0,-1 0 0 0 0,0 0-1 0 0,1 0 1 0 0,15-8 0 0 0,-2 0-31 0 0,-16 6-19 0 0,0 1 0 0 0,1-1 0 0 0,-1 1 0 0 0,1 1 0 0 0,-1 0 0 0 0,1 0 0 0 0,13-1 0 0 0,-20 3 46 0 0,-1 1-1 0 0,0-1 1 0 0,1 0 0 0 0,-1 1 0 0 0,1-1-1 0 0,-1 1 1 0 0,0 0 0 0 0,1-1-1 0 0,-1 1 1 0 0,0 0 0 0 0,0 0 0 0 0,1 0-1 0 0,-1 0 1 0 0,0 0 0 0 0,0 0 0 0 0,0 0-1 0 0,0 0 1 0 0,0 0 0 0 0,-1 1-1 0 0,1-1 1 0 0,0 0 0 0 0,0 0 0 0 0,-1 1-1 0 0,1-1 1 0 0,-1 1 0 0 0,1-1 0 0 0,-1 1-1 0 0,0-1 1 0 0,1 3 0 0 0,-1-2-66 0 0,1 0 1 0 0,-1 0 0 0 0,0 0-1 0 0,0 1 1 0 0,1-1 0 0 0,-1 0-1 0 0,-1 0 1 0 0,1 1 0 0 0,0-1-1 0 0,-1 0 1 0 0,1 0 0 0 0,-1 0-1 0 0,1 1 1 0 0,-1-1 0 0 0,0 0-1 0 0,0 0 1 0 0,0 0 0 0 0,0 0-1 0 0,-2 2 1 0 0,-3 1-483 0 0,0 0 0 0 0,0 0 0 0 0,-1-1 0 0 0,0 0 0 0 0,1 0 0 0 0,-14 5 0 0 0,10-5-1923 0 0,0-1 0 0 0,-18 4 1 0 0,-14-2-5041 0 0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40:45.9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359 86 7553 0 0,'0'0'7126'0'0,"-15"-12"-5946"0"0,-53-37 99 0 0,64 46-1162 0 0,0 0 0 0 0,0 0 0 0 0,0 1 0 0 0,-1 0-1 0 0,0 0 1 0 0,1 0 0 0 0,-1 0 0 0 0,0 1 0 0 0,0 0 0 0 0,0 0-1 0 0,0 0 1 0 0,0 0 0 0 0,0 1 0 0 0,0 0 0 0 0,0 0 0 0 0,-6 1-1 0 0,-3 0 87 0 0,5 0-88 0 0,-1 0 0 0 0,1 1 0 0 0,0 0 0 0 0,0 0 0 0 0,0 1 0 0 0,0 1 0 0 0,0-1 0 0 0,0 2 0 0 0,1-1 0 0 0,0 1 0 0 0,0 0 0 0 0,0 0 0 0 0,1 1 0 0 0,-1 0-1 0 0,2 1 1 0 0,-1 0 0 0 0,1 0 0 0 0,-7 8 0 0 0,12-13-97 0 0,-1 1 0 0 0,0-1 1 0 0,1 1-1 0 0,-1-1 0 0 0,1 1 0 0 0,0 0 0 0 0,0-1 0 0 0,0 1 0 0 0,0 0 0 0 0,1 0 0 0 0,-1 0 0 0 0,1-1 0 0 0,-1 1 0 0 0,1 0 1 0 0,0 0-1 0 0,0 0 0 0 0,0 0 0 0 0,1 0 0 0 0,-1 0 0 0 0,2 3 0 0 0,-1-2-11 0 0,1-1-1 0 0,0 1 1 0 0,0 0-1 0 0,0-1 1 0 0,1 1-1 0 0,-1-1 1 0 0,1 0-1 0 0,0 0 1 0 0,0 0-1 0 0,0 0 1 0 0,0-1-1 0 0,0 1 1 0 0,6 3-1 0 0,64 36 81 0 0,-36-22-49 0 0,35 26 0 0 0,-62-39-21 0 0,-1 0 0 0 0,0 1 0 0 0,-1 0 0 0 0,1 0 0 0 0,-2 1 0 0 0,1 0 0 0 0,-1 0 0 0 0,8 16 0 0 0,-13-21 11 0 0,0 0 0 0 0,0 1 0 0 0,0-1 0 0 0,-1 1 0 0 0,1-1 0 0 0,-1 1 0 0 0,0 0 0 0 0,-1-1 0 0 0,1 1 0 0 0,-1 0 0 0 0,0 0 0 0 0,0-1 0 0 0,-1 1 0 0 0,0 5 0 0 0,0-4 36 0 0,-1 0-1 0 0,0-1 1 0 0,-1 1 0 0 0,1 0-1 0 0,-1-1 1 0 0,0 0-1 0 0,0 1 1 0 0,-1-1 0 0 0,-6 8-1 0 0,-1-2-9 0 0,-1 0-1 0 0,0-1 1 0 0,0 0-1 0 0,-1-1 1 0 0,0-1-1 0 0,-1 0 1 0 0,-23 10-1 0 0,31-16-198 0 0,0 1 0 0 0,-1-1 0 0 0,1 0 0 0 0,-1-1 0 0 0,1 1 0 0 0,-1-1 0 0 0,0-1 1 0 0,0 1-1 0 0,1-1 0 0 0,-1 0 0 0 0,-11-2 0 0 0,17 1 39 0 0,0 1 1 0 0,-1 0-1 0 0,1-1 1 0 0,0 1-1 0 0,0-1 0 0 0,0 1 1 0 0,0-1-1 0 0,0 1 1 0 0,0-1-1 0 0,0 0 1 0 0,0 0-1 0 0,1 1 1 0 0,-1-1-1 0 0,0 0 1 0 0,0 0-1 0 0,1 0 0 0 0,-1 0 1 0 0,0 0-1 0 0,1 0 1 0 0,-1 0-1 0 0,1 0 1 0 0,-1 0-1 0 0,0-2 1 0 0,1 1-677 0 0,-1 0 0 0 0,1 0 0 0 0,0 0 0 0 0,0-1 0 0 0,0 1 0 0 0,0 0 0 0 0,1-4 1 0 0,2-12-4441 0 0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40:46.2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12417 0 0,'0'0'9895'0'0,"5"13"-9322"0"0,-4-11-554 0 0,9 19 223 0 0,1 0 0 0 0,24 35-1 0 0,-27-44-199 0 0,134 189 571 0 0,-101-138-1572 0 0,40 86 0 0 0,-74-134 315 0 0,-1-1 0 0 0,0 1 0 0 0,3 16 0 0 0,-7-23-902 0 0,-1 0-1 0 0,0 1 0 0 0,0-1 0 0 0,-1 11 0 0 0,0-18 1265 0 0,0-1 0 0 0,0 1 0 0 0,0 0 0 0 0,0-1 0 0 0,0 1 1 0 0,0 0-1 0 0,-1-1 0 0 0,1 1 0 0 0,0-1 0 0 0,0 1 0 0 0,0-1 0 0 0,-1 1 0 0 0,1 0 0 0 0,0-1 0 0 0,-1 1 0 0 0,1-1 0 0 0,-1 1 0 0 0,-13 3-6483 0 0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40:46.9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1 467 8857 0 0,'0'0'6378'0'0,"6"-14"-5284"0"0,25-43-435 0 0,-28 53-623 0 0,0 1 0 0 0,0-1 1 0 0,0 1-1 0 0,0-1 1 0 0,1 1-1 0 0,-1 0 0 0 0,1 0 1 0 0,0 1-1 0 0,-1-1 1 0 0,2 1-1 0 0,-1 0 1 0 0,5-2-1 0 0,3-2 17 0 0,20-10 8 0 0,50-18 1 0 0,-66 29 71 0 0,1 0 1 0 0,-1 1 0 0 0,1 1-1 0 0,-1 1 1 0 0,24-1-1 0 0,-39 3-83 0 0,0 0 0 0 0,0 0 0 0 0,0 0-1 0 0,0 0 1 0 0,0 0 0 0 0,0 0 0 0 0,-1 1-1 0 0,1-1 1 0 0,0 0 0 0 0,0 1-1 0 0,0-1 1 0 0,0 0 0 0 0,-1 1 0 0 0,1-1-1 0 0,0 1 1 0 0,-1-1 0 0 0,1 1 0 0 0,0 0-1 0 0,-1-1 1 0 0,2 2 0 0 0,-1 0 32 0 0,0 0 1 0 0,0-1-1 0 0,0 1 1 0 0,-1 0-1 0 0,1 0 1 0 0,-1-1-1 0 0,1 1 1 0 0,-1 0 0 0 0,1 3-1 0 0,-1 5 164 0 0,0 0-1 0 0,0 0 1 0 0,-3 11 0 0 0,2-10-136 0 0,0-4-97 0 0,0 0-1 0 0,1 0 1 0 0,0 0-1 0 0,0 0 1 0 0,1 0-1 0 0,0 0 1 0 0,0 0-1 0 0,3 9 1 0 0,-2-12-23 0 0,0 1 0 0 0,0-1 0 0 0,0-1 0 0 0,1 1 0 0 0,-1 0 0 0 0,1-1 0 0 0,0 1 0 0 0,0-1 0 0 0,0 0 0 0 0,0 0 0 0 0,0 0 0 0 0,1 0 1 0 0,0 0-1 0 0,5 2 0 0 0,-6-2-35 0 0,1-1 1 0 0,0 0 0 0 0,0 0-1 0 0,0 0 1 0 0,0 0 0 0 0,0-1-1 0 0,0 1 1 0 0,1-1 0 0 0,-1 0-1 0 0,0 0 1 0 0,1-1 0 0 0,-1 1-1 0 0,0-1 1 0 0,1 0 0 0 0,5-1-1 0 0,-9 0 35 0 0,0 1 1 0 0,0-1-1 0 0,0 0 0 0 0,1 1 0 0 0,-1-1 0 0 0,0 0 0 0 0,0 0 0 0 0,0 0 1 0 0,0 0-1 0 0,-1 0 0 0 0,1 0 0 0 0,0 0 0 0 0,0 0 0 0 0,0 0 0 0 0,-1 0 1 0 0,1-1-1 0 0,-1 1 0 0 0,1-2 0 0 0,8-26-74 0 0,-8 24 61 0 0,3-13-43 0 0,1 1 0 0 0,13-31 0 0 0,-14 42 49 0 0,-1-1 0 0 0,1 0 0 0 0,0 1 0 0 0,1 0-1 0 0,0 0 1 0 0,0 0 0 0 0,0 1 0 0 0,0 0 0 0 0,9-7 0 0 0,-3 4 100 0 0,1 1-1 0 0,0 0 1 0 0,0 1 0 0 0,0 0 0 0 0,1 0 0 0 0,0 2-1 0 0,0 0 1 0 0,0 0 0 0 0,1 1 0 0 0,-1 1 0 0 0,1 0-1 0 0,0 1 1 0 0,-1 0 0 0 0,1 1 0 0 0,0 0 0 0 0,20 4-1 0 0,-29-2-22 0 0,0-1 0 0 0,0 1 0 0 0,0 0 1 0 0,-1 0-1 0 0,1 0 0 0 0,0 1 0 0 0,-1-1 0 0 0,0 1 0 0 0,0 0 0 0 0,0 0 0 0 0,6 6 0 0 0,-9-8-24 0 0,0 0 1 0 0,0 1-1 0 0,1-1 0 0 0,-1 0 0 0 0,0 1 1 0 0,0-1-1 0 0,-1 0 0 0 0,1 1 1 0 0,0-1-1 0 0,0 1 0 0 0,-1 0 1 0 0,1-1-1 0 0,-1 1 0 0 0,1-1 1 0 0,-1 1-1 0 0,0 0 0 0 0,1-1 0 0 0,-1 1 1 0 0,0 0-1 0 0,0-1 0 0 0,0 1 1 0 0,-1 0-1 0 0,1 0 0 0 0,0-1 1 0 0,-1 1-1 0 0,1-1 0 0 0,-1 1 0 0 0,1 0 1 0 0,-1-1-1 0 0,0 1 0 0 0,1-1 1 0 0,-1 1-1 0 0,0-1 0 0 0,0 0 1 0 0,0 1-1 0 0,0-1 0 0 0,-3 2 0 0 0,1 0-5 0 0,0 0 0 0 0,0 0-1 0 0,-1-1 1 0 0,1 1-1 0 0,-1-1 1 0 0,0 0 0 0 0,0 0-1 0 0,0 0 1 0 0,0-1-1 0 0,0 1 1 0 0,-6 0-1 0 0,8-1-27 0 0,0-1-1 0 0,1 0 1 0 0,-1 0-1 0 0,0 1 1 0 0,0-2-1 0 0,0 1 1 0 0,1 0-1 0 0,-1 0 1 0 0,0 0-1 0 0,0-1 0 0 0,0 1 1 0 0,1-1-1 0 0,-1 0 1 0 0,0 1-1 0 0,1-1 1 0 0,-1 0-1 0 0,0 0 1 0 0,1 0-1 0 0,-1 0 1 0 0,1 0-1 0 0,0 0 1 0 0,-1-1-1 0 0,1 1 0 0 0,0 0 1 0 0,0-1-1 0 0,-1 1 1 0 0,1-1-1 0 0,0 1 1 0 0,0-3-1 0 0,-2-2-94 0 0,0 1 0 0 0,1-1 0 0 0,0 0 0 0 0,1 0 0 0 0,-1 0-1 0 0,1 0 1 0 0,0-1 0 0 0,1 1 0 0 0,-1 0 0 0 0,1 0 0 0 0,1-1 0 0 0,0-6 0 0 0,-1 10-140 0 0,1-1 1 0 0,0 1 0 0 0,-1 0-1 0 0,1 0 1 0 0,0 0 0 0 0,1 0 0 0 0,-1 0-1 0 0,0 0 1 0 0,1 1 0 0 0,0-1-1 0 0,0 0 1 0 0,0 1 0 0 0,0-1-1 0 0,0 1 1 0 0,0-1 0 0 0,0 1 0 0 0,1 0-1 0 0,-1 0 1 0 0,1 0 0 0 0,0 0-1 0 0,-1 1 1 0 0,1-1 0 0 0,0 1-1 0 0,0 0 1 0 0,5-2 0 0 0,18-2-4266 0 0,34-4 1 0 0,-14 4 1370 0 0,45-13 1128 0 0,-29 1 6485 0 0,82-34 0 0 0,-138 48-3990 0 0,1 0 0 0 0,-1 0 0 0 0,0 0 0 0 0,0-1 1 0 0,-1 0-1 0 0,8-6 0 0 0,-12 9-398 0 0,0 0 0 0 0,0 1 1 0 0,0-1-1 0 0,-1 0 0 0 0,1 0 0 0 0,0 0 0 0 0,0 0 1 0 0,-1 0-1 0 0,1 0 0 0 0,0 0 0 0 0,-1 0 0 0 0,1-1 1 0 0,-1 1-1 0 0,0 0 0 0 0,1 0 0 0 0,-1 0 1 0 0,0-1-1 0 0,0 1 0 0 0,0 0 0 0 0,0 0 0 0 0,0 0 1 0 0,0-1-1 0 0,0 1 0 0 0,0 0 0 0 0,0 0 0 0 0,0-1 1 0 0,-1 1-1 0 0,1 0 0 0 0,0 0 0 0 0,-1 0 0 0 0,1 0 1 0 0,-1 0-1 0 0,0 0 0 0 0,1-1 0 0 0,-1 1 0 0 0,0 0 1 0 0,1 1-1 0 0,-1-1 0 0 0,0 0 0 0 0,0 0 0 0 0,0 0 1 0 0,0 0-1 0 0,-1 0 0 0 0,-1-1 6 0 0,-1-1 0 0 0,1 1 0 0 0,-1 0 0 0 0,0 1 0 0 0,1-1 0 0 0,-1 1-1 0 0,0-1 1 0 0,0 1 0 0 0,0 0 0 0 0,0 0 0 0 0,0 1 0 0 0,0-1 0 0 0,0 1 0 0 0,0 0 0 0 0,0 0 0 0 0,0 1 0 0 0,0-1-1 0 0,-4 2 1 0 0,1-1 4 0 0,0 1 0 0 0,0 0-1 0 0,0 0 1 0 0,1 0 0 0 0,-1 1 0 0 0,1 0-1 0 0,0 1 1 0 0,0 0 0 0 0,-10 6-1 0 0,12-5-69 0 0,-1 0 0 0 0,0 0-1 0 0,1 0 1 0 0,0 1-1 0 0,0-1 1 0 0,1 1 0 0 0,-1 0-1 0 0,1 0 1 0 0,1 0-1 0 0,-1 0 1 0 0,1 0-1 0 0,0 1 1 0 0,0-1 0 0 0,-1 12-1 0 0,3-14-42 0 0,-1-1-1 0 0,1 1 1 0 0,0-1-1 0 0,0 1 1 0 0,0-1-1 0 0,1 0 0 0 0,-1 1 1 0 0,1-1-1 0 0,0 0 1 0 0,0 1-1 0 0,0-1 1 0 0,0 0-1 0 0,0 0 1 0 0,1 0-1 0 0,-1 0 1 0 0,1 0-1 0 0,0 0 0 0 0,0 0 1 0 0,0 0-1 0 0,1-1 1 0 0,-1 1-1 0 0,1-1 1 0 0,-1 0-1 0 0,1 1 1 0 0,0-1-1 0 0,-1-1 1 0 0,1 1-1 0 0,0 0 1 0 0,0-1-1 0 0,4 2 0 0 0,0-1 9 0 0,-1-1-1 0 0,0 1 0 0 0,1-2 0 0 0,-1 1 1 0 0,1-1-1 0 0,-1 1 0 0 0,14-3 0 0 0,-12 1 31 0 0,1 1-1 0 0,0 0 0 0 0,14 2 1 0 0,-19-1-139 0 0,0 0 1 0 0,0 1 0 0 0,0-1-1 0 0,-1 1 1 0 0,1 0-1 0 0,0 0 1 0 0,4 5 0 0 0,-4-5-635 0 0,0 1 1 0 0,0-1 0 0 0,0 1-1 0 0,0-1 1 0 0,8 3 0 0 0,-10-5 323 0 0,-1 0 0 0 0,1 1 0 0 0,0-1 0 0 0,-1 0 0 0 0,1 0 0 0 0,0 0 0 0 0,-1 0 1 0 0,1-1-1 0 0,0 1 0 0 0,-1 0 0 0 0,1-1 0 0 0,-1 1 0 0 0,1-1 0 0 0,0 1 0 0 0,-1-1 0 0 0,1 0 0 0 0,-1 0 1 0 0,0 0-1 0 0,1 0 0 0 0,1-1 0 0 0,5-7-3628 0 0,0-4-281 0 0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40:47.3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7313 0 0,'0'0'14460'0'0,"11"4"-14017"0"0,-3-2-360 0 0,-5-1-65 0 0,0 0 0 0 0,0-1 0 0 0,0 2 0 0 0,0-1 1 0 0,0 0-1 0 0,0 0 0 0 0,0 1 0 0 0,0 0 0 0 0,-1 0 0 0 0,1-1 1 0 0,-1 1-1 0 0,1 1 0 0 0,-1-1 0 0 0,0 0 0 0 0,0 1 0 0 0,0-1 1 0 0,0 1-1 0 0,0-1 0 0 0,3 7 0 0 0,6 19-121 0 0,-2 1 0 0 0,0 1 0 0 0,9 59 0 0 0,-18-85-49 0 0,-1-3 25 0 0,1 0 0 0 0,0 0 0 0 0,0 0 0 0 0,0 0 0 0 0,0 0 0 0 0,0 0 1 0 0,0 0-1 0 0,0 0 0 0 0,0 0 0 0 0,1 0 0 0 0,-1 0 0 0 0,0 0 0 0 0,0 0 0 0 0,1-1 0 0 0,-1 1 1 0 0,1 0-1 0 0,0 1 0 0 0,3-23-124 0 0,-4 21 190 0 0,1 0 1 0 0,-1 0-1 0 0,-1-1 0 0 0,1 1 0 0 0,0 0 0 0 0,0 0 1 0 0,0 0-1 0 0,0 0 0 0 0,0-1 0 0 0,0 1 0 0 0,0 0 0 0 0,0 0 1 0 0,0 0-1 0 0,0 0 0 0 0,0 0 0 0 0,0-1 0 0 0,0 1 1 0 0,-1 0-1 0 0,1 0 0 0 0,0 0 0 0 0,0 0 0 0 0,0 0 1 0 0,0 0-1 0 0,0 0 0 0 0,0-1 0 0 0,-1 1 0 0 0,1 0 1 0 0,0 0-1 0 0,0 0 0 0 0,0 0 0 0 0,0 0 0 0 0,-1 0 1 0 0,1 0-1 0 0,0 0 0 0 0,0 0 0 0 0,0 0 0 0 0,0 0 1 0 0,-1 0-1 0 0,1 0 0 0 0,0 0 0 0 0,0 0 0 0 0,0 0 1 0 0,0 0-1 0 0,-1 0 0 0 0,-14 1-4391 0 0,2 0-992 0 0,50-4-1487 0 0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40:49.2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142 236 3068 0 0,'0'0'13138'0'0,"-2"-5"-12649"0"0,-5-12-51 0 0,6 12 327 0 0,3 5-650 0 0,0-1 0 0 0,1 0 0 0 0,-1 0 0 0 0,1 0 0 0 0,-1-1 0 0 0,0 1 1 0 0,3-3-1 0 0,1 0 2 0 0,3-1-81 0 0,-1-1-1 0 0,-1 0 1 0 0,1 0-1 0 0,-1 0 1 0 0,0-1-1 0 0,0 0 1 0 0,8-13-1 0 0,-12 16-25 0 0,0 1 0 0 0,-1-1 1 0 0,0 0-1 0 0,0 0 0 0 0,0 0 1 0 0,-1 0-1 0 0,1 0 0 0 0,-1 0 0 0 0,0 0 1 0 0,0 0-1 0 0,0-1 0 0 0,-1 1 0 0 0,1 0 1 0 0,-1-1-1 0 0,0 1 0 0 0,0-1 0 0 0,-1 1 1 0 0,1 0-1 0 0,-3-7 0 0 0,2 9 9 0 0,0-1 0 0 0,-1 0 0 0 0,1 1 0 0 0,-1 0 0 0 0,1-1 0 0 0,-1 1 0 0 0,0 0 0 0 0,0 0 0 0 0,0 0 0 0 0,0 0 0 0 0,0 0 0 0 0,-1 0 0 0 0,1 1 1 0 0,-1-1-1 0 0,1 1 0 0 0,-1 0 0 0 0,1 0 0 0 0,-1 0 0 0 0,0 0 0 0 0,1 0 0 0 0,-1 0 0 0 0,0 1 0 0 0,-4-1 0 0 0,1 0 50 0 0,0 0-1 0 0,1 1 1 0 0,-1 0 0 0 0,0 0-1 0 0,0 1 1 0 0,1 0 0 0 0,-1 0 0 0 0,0 0-1 0 0,1 0 1 0 0,-11 5 0 0 0,8-2 48 0 0,0 1 1 0 0,1 0-1 0 0,-1 1 1 0 0,1-1-1 0 0,0 1 1 0 0,0 1-1 0 0,1-1 1 0 0,0 1-1 0 0,0 0 1 0 0,0 1-1 0 0,1-1 0 0 0,0 1 1 0 0,1 0-1 0 0,0 1 1 0 0,0-1-1 0 0,-5 17 1 0 0,7-18-65 0 0,0 0 1 0 0,0 1 0 0 0,1-1 0 0 0,0 1-1 0 0,0-1 1 0 0,1 1 0 0 0,0-1-1 0 0,0 1 1 0 0,1-1 0 0 0,0 1-1 0 0,0-1 1 0 0,1 0 0 0 0,0 1-1 0 0,0-1 1 0 0,1 0 0 0 0,0 0-1 0 0,0 0 1 0 0,0 0 0 0 0,1-1-1 0 0,8 11 1 0 0,-5-9-40 0 0,0-1 0 0 0,0 0 0 0 0,0-1 0 0 0,1 0 0 0 0,0 0 0 0 0,0 0 0 0 0,1-1 0 0 0,-1 0 0 0 0,1-1 0 0 0,15 5 0 0 0,-11-5 14 0 0,0 0 1 0 0,0-2 0 0 0,0 1-1 0 0,1-2 1 0 0,-1 0 0 0 0,1 0-1 0 0,15-2 1 0 0,-9-1-176 0 0,-1-1 1 0 0,0-1-1 0 0,0-1 0 0 0,0 0 0 0 0,0-1 1 0 0,-1-1-1 0 0,0-1 0 0 0,-1 0 1 0 0,1-2-1 0 0,27-20 0 0 0,-18 8-679 0 0,7-5-1711 0 0,-10 12-3944 0 0,-14 9 1256 0 0,3-3-2237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36:11.5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1 348 5837 0 0,'0'0'10631'0'0,"15"-7"-9521"0"0,51-21-152 0 0,-50 22-657 0 0,1 1 0 0 0,0 1 0 0 0,30-4 0 0 0,-4 1-211 0 0,95-29 229 0 0,-122 31-285 0 0,1-1-1 0 0,-2-1 1 0 0,1-1-1 0 0,-1 0 1 0 0,0-1-1 0 0,16-13 1 0 0,-26 18-67 0 0,0-1 0 0 0,0 0 0 0 0,-1 1 0 0 0,1-2 0 0 0,-1 1 0 0 0,0 0 0 0 0,-1-1 0 0 0,0 0 0 0 0,0 0 0 0 0,0 0 0 0 0,0 0 0 0 0,2-10 0 0 0,-4 13-11 0 0,-1 0 0 0 0,1 0 0 0 0,-1 0 0 0 0,0 0 0 0 0,0 0 0 0 0,0 0 0 0 0,0 0 0 0 0,0 0 1 0 0,-1 0-1 0 0,1 0 0 0 0,-1 0 0 0 0,0 0 0 0 0,0 0 0 0 0,0 0 0 0 0,0 0 0 0 0,0 1 0 0 0,-1-1 0 0 0,0 0 1 0 0,1 1-1 0 0,-1-1 0 0 0,0 1 0 0 0,0 0 0 0 0,0-1 0 0 0,0 1 0 0 0,-1 0 0 0 0,1 0 0 0 0,0 0 1 0 0,-5-2-1 0 0,-39-17 98 0 0,45 20 510 0 0,2 2-305 0 0,6 2-98 0 0,0 0 0 0 0,0 1 0 0 0,0 0 0 0 0,-1 0 0 0 0,11 9 0 0 0,-8-6-6 0 0,5 4 96 0 0,-1 1 1 0 0,0 0-1 0 0,-1 1 1 0 0,16 19-1 0 0,-24-26-246 0 0,1 1-1 0 0,-1-1 1 0 0,0 1 0 0 0,-1 0 0 0 0,1 0-1 0 0,-1 0 1 0 0,-1 1 0 0 0,1-1 0 0 0,-1 1-1 0 0,0-1 1 0 0,-1 1 0 0 0,1 11 0 0 0,-2-18-108 0 0,0 1 0 0 0,-1-1 0 0 0,1 1 0 0 0,0 0 0 0 0,-1-1 0 0 0,1 1-1 0 0,-1-1 1 0 0,1 1 0 0 0,-1-1 0 0 0,0 1 0 0 0,1-1 0 0 0,-1 0 0 0 0,0 1 0 0 0,0-1 0 0 0,0 0 0 0 0,0 0 0 0 0,0 1 0 0 0,-1-1 0 0 0,1 0 0 0 0,0 0 0 0 0,0 0 0 0 0,-1-1 0 0 0,1 1 0 0 0,-3 1 0 0 0,-18 6-3226 0 0,-2-4-3591 0 0,-5-3-2254 0 0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40:49.9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0 8201 0 0,'0'0'14364'0'0,"-1"13"-13703"0"0,-2 10-411 0 0,2 1 0 0 0,4 44 0 0 0,6-13-477 0 0,2 0 0 0 0,3-1 1 0 0,33 85-1 0 0,-18-55-1312 0 0,-26-73 626 0 0,-1 0-1 0 0,0 0 0 0 0,-1 0 0 0 0,0 0 0 0 0,-1 22 0 0 0,0-31 401 0 0,0 0 0 0 0,-1 1 0 0 0,1-1 0 0 0,-1 0 0 0 0,0 0-1 0 0,1 1 1 0 0,-1-1 0 0 0,0 0 0 0 0,0 0 0 0 0,0 0-1 0 0,-1 0 1 0 0,1 0 0 0 0,-3 3 0 0 0,-7 4-4390 0 0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40:50.2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36 459 3920 0 0,'0'0'5141'0'0,"-6"-13"-3263"0"0,-17-46-117 0 0,21 54-1564 0 0,1 0-1 0 0,0 0 0 0 0,0 0 1 0 0,0 1-1 0 0,1-1 0 0 0,0 0 0 0 0,0 0 1 0 0,0 0-1 0 0,0 0 0 0 0,1 0 0 0 0,0 0 1 0 0,0 1-1 0 0,0-1 0 0 0,0 0 1 0 0,1 0-1 0 0,4-7 0 0 0,0 2 32 0 0,1-1 0 0 0,0 1 0 0 0,1 1 0 0 0,15-16 0 0 0,-19 21-174 0 0,25-25 234 0 0,1 2 0 0 0,2 0-1 0 0,0 2 1 0 0,2 2 0 0 0,1 0 0 0 0,64-29 0 0 0,-90 48-69 0 0,1 0 1 0 0,-1 0 0 0 0,1 1-1 0 0,18-3 1 0 0,-26 6-171 0 0,0 0 0 0 0,1 0 1 0 0,-1 0-1 0 0,0 0 0 0 0,0 0 0 0 0,0 0 0 0 0,1 0 0 0 0,-1 1 0 0 0,0-1 1 0 0,0 1-1 0 0,0-1 0 0 0,0 1 0 0 0,0 0 0 0 0,0 0 0 0 0,0 0 0 0 0,0 0 1 0 0,0 0-1 0 0,0 1 0 0 0,0-1 0 0 0,-1 0 0 0 0,1 1 0 0 0,0-1 0 0 0,-1 1 1 0 0,0 0-1 0 0,1 0 0 0 0,-1-1 0 0 0,0 1 0 0 0,1 2 0 0 0,5 12 244 0 0,-1 0 0 0 0,-1 1-1 0 0,-1-1 1 0 0,5 31 0 0 0,-5-24-243 0 0,12 42 0 0 0,-13-58-70 0 0,0 1-1 0 0,0-1 0 0 0,1 1 0 0 0,0-1 0 0 0,0 0 0 0 0,1-1 0 0 0,0 1 1 0 0,0-1-1 0 0,9 9 0 0 0,-11-13-4 0 0,-1 0-1 0 0,1 0 1 0 0,-1 0 0 0 0,1 0 0 0 0,0-1 0 0 0,0 1-1 0 0,0-1 1 0 0,0 0 0 0 0,0 0 0 0 0,0 0-1 0 0,0 0 1 0 0,0-1 0 0 0,0 1 0 0 0,0-1 0 0 0,0 1-1 0 0,0-1 1 0 0,0 0 0 0 0,1-1 0 0 0,-1 1-1 0 0,0 0 1 0 0,0-1 0 0 0,0 0 0 0 0,0 0 0 0 0,0 0-1 0 0,0 0 1 0 0,0 0 0 0 0,4-2 0 0 0,-3 0 5 0 0,1 0 0 0 0,-1 0 0 0 0,0 0 1 0 0,0 0-1 0 0,0-1 0 0 0,0 0 0 0 0,-1 0 1 0 0,7-8-1 0 0,-1-2 48 0 0,10-23 0 0 0,4-4 414 0 0,-23 41-433 0 0,1-1 0 0 0,-1 0 1 0 0,1 1-1 0 0,0-1 0 0 0,-1 1 1 0 0,1 0-1 0 0,0-1 0 0 0,-1 1 0 0 0,1 0 1 0 0,0-1-1 0 0,-1 1 0 0 0,1 0 1 0 0,0 0-1 0 0,0-1 0 0 0,0 1 1 0 0,-1 0-1 0 0,1 0 0 0 0,0 0 0 0 0,0 0 1 0 0,-1 0-1 0 0,1 0 0 0 0,0 0 1 0 0,0 1-1 0 0,0-1 0 0 0,-1 0 0 0 0,1 0 1 0 0,0 1-1 0 0,0-1 0 0 0,0 1 1 0 0,25 11-128 0 0,-24-11 129 0 0,22 15-541 0 0,22 18 0 0 0,-29-21-1207 0 0,0 0 0 0 0,1-1-1 0 0,29 14 1 0 0,-42-24 659 0 0,-1 0 0 0 0,1-1 0 0 0,-1 0 0 0 0,1 1 0 0 0,0-2 0 0 0,7 2 0 0 0,8-2-4346 0 0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40:50.6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87 5004 0 0,'0'0'7064'0'0,"2"-12"-5314"0"0,11-57 1289 0 0,-10 63 478 0 0,0 13-2227 0 0,2 23-1234 0 0,-4-22 480 0 0,6 46-31 0 0,-6-34-678 0 0,2-1 1 0 0,0 0-1 0 0,1 0 1 0 0,0 0-1 0 0,14 33 0 0 0,-16-49-42 0 0,0 1 1 0 0,0-1-1 0 0,0 1 0 0 0,1-1 0 0 0,-1 0 0 0 0,1 0 0 0 0,0 0 0 0 0,0 0 1 0 0,0 0-1 0 0,0-1 0 0 0,1 1 0 0 0,-1-1 0 0 0,1 0 0 0 0,0 0 0 0 0,-1 0 1 0 0,1-1-1 0 0,0 1 0 0 0,0-1 0 0 0,0 0 0 0 0,0 0 0 0 0,0 0 0 0 0,0-1 0 0 0,0 1 1 0 0,8-1-1 0 0,-5 0-759 0 0,0-1 1 0 0,0 0 0 0 0,0 0 0 0 0,0-1-1 0 0,0 0 1 0 0,0 0 0 0 0,0 0-1 0 0,0-1 1 0 0,-1 0 0 0 0,1 0-1 0 0,-1-1 1 0 0,0 0 0 0 0,10-8 0 0 0,10-12-1655 0 0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40:51.0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126 120 156 0 0,'0'0'8251'0'0,"0"-14"-6190"0"0,-1-40-204 0 0,0 51-1637 0 0,1 1 0 0 0,-1-1 0 0 0,1 1-1 0 0,-1-1 1 0 0,0 1 0 0 0,0 0 0 0 0,0-1 0 0 0,0 1 0 0 0,0 0-1 0 0,-1 0 1 0 0,1 0 0 0 0,-1 0 0 0 0,1 0 0 0 0,-1 0-1 0 0,0 0 1 0 0,0 0 0 0 0,0 1 0 0 0,0-1 0 0 0,0 1 0 0 0,0 0-1 0 0,0-1 1 0 0,0 1 0 0 0,-1 0 0 0 0,-2-1 0 0 0,0-1 709 0 0,15 10-378 0 0,-1 0 0 0 0,1 1 0 0 0,15 16 0 0 0,5 4-161 0 0,-15-15-223 0 0,1-1 168 0 0,-1 1-1 0 0,-1 1 1 0 0,0 0-1 0 0,16 21 1 0 0,-29-34-302 0 0,0 1 0 0 0,0 0-1 0 0,0-1 1 0 0,0 1 0 0 0,-1 0 0 0 0,1 0 0 0 0,0-1-1 0 0,-1 1 1 0 0,1 0 0 0 0,-1 0 0 0 0,1 0-1 0 0,-1 0 1 0 0,0 0 0 0 0,0 0 0 0 0,0 0 0 0 0,0 0-1 0 0,0 0 1 0 0,-1 0 0 0 0,0 2 0 0 0,0-1-7 0 0,0-1 0 0 0,0 1 0 0 0,0-1 1 0 0,-1 1-1 0 0,1-1 0 0 0,-1 0 0 0 0,0 1 0 0 0,0-1 1 0 0,0 0-1 0 0,0 0 0 0 0,0 0 0 0 0,-3 1 1 0 0,-3 3-212 0 0,0-1 0 0 0,-1 0 0 0 0,0-1 1 0 0,0 0-1 0 0,0-1 0 0 0,-17 5 0 0 0,-37 4-3232 0 0,20-6-2132 0 0,9-2-1274 0 0,2 0 645 0 0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40:51.6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340 453 4104 0 0,'0'0'11761'0'0,"5"-13"-11160"0"0,16-41 35 0 0,-21 51-539 0 0,1 1 1 0 0,0 0 0 0 0,0-1 0 0 0,-1 1-1 0 0,1-1 1 0 0,-1 1 0 0 0,0-1 0 0 0,0 1 0 0 0,0-1-1 0 0,0 1 1 0 0,0-1 0 0 0,0 1 0 0 0,-1 0 0 0 0,1-1-1 0 0,-1 1 1 0 0,0-1 0 0 0,0 1 0 0 0,0 0-1 0 0,0-1 1 0 0,0 1 0 0 0,0 0 0 0 0,0 0 0 0 0,-1 0-1 0 0,1 0 1 0 0,-1 0 0 0 0,0 0 0 0 0,1 0-1 0 0,-5-2 1 0 0,2 1 26 0 0,-1 0 0 0 0,0 0 0 0 0,0 1-1 0 0,0 0 1 0 0,0-1 0 0 0,0 2 0 0 0,-1-1 0 0 0,1 1-1 0 0,-10-2 1 0 0,4 2-12 0 0,-1 1 1 0 0,1 1-1 0 0,0-1 0 0 0,0 1 0 0 0,0 1 0 0 0,0 0 1 0 0,1 1-1 0 0,-1 0 0 0 0,0 1 0 0 0,1 0 0 0 0,-19 10 1 0 0,17-7-45 0 0,1 0-1 0 0,0 0 1 0 0,0 1 0 0 0,0 1 0 0 0,1 0 0 0 0,0 0 0 0 0,1 1-1 0 0,0 0 1 0 0,-10 17 0 0 0,15-22-64 0 0,1 0-1 0 0,0 1 1 0 0,1-1 0 0 0,-1 1-1 0 0,1 0 1 0 0,0-1-1 0 0,1 1 1 0 0,-1 0 0 0 0,1 0-1 0 0,1 0 1 0 0,-1 0 0 0 0,1 0-1 0 0,0 0 1 0 0,0 0-1 0 0,1 9 1 0 0,1-11-14 0 0,-1 1 0 0 0,0-1 0 0 0,1 1-1 0 0,0-1 1 0 0,0 0 0 0 0,0 0 0 0 0,0 0 0 0 0,1 0-1 0 0,0 0 1 0 0,-1-1 0 0 0,1 1 0 0 0,1-1 0 0 0,-1 0-1 0 0,0 0 1 0 0,1 0 0 0 0,0 0 0 0 0,-1 0 0 0 0,1-1-1 0 0,0 0 1 0 0,7 4 0 0 0,-3-3-39 0 0,0 0 0 0 0,0 0 0 0 0,0-1 0 0 0,0 0 0 0 0,0-1-1 0 0,0 1 1 0 0,1-1 0 0 0,-1-1 0 0 0,0 0 0 0 0,1 0 0 0 0,-1-1 0 0 0,0 1 0 0 0,1-2 0 0 0,13-3-1 0 0,-12 1-12 0 0,-1 0 0 0 0,1 0-1 0 0,-1-1 1 0 0,0 0-1 0 0,-1 0 1 0 0,1-1 0 0 0,-1 0-1 0 0,0-1 1 0 0,0 0-1 0 0,-1 0 1 0 0,11-14 0 0 0,-5 3 47 0 0,-1 0 1 0 0,0-1 0 0 0,-2-1-1 0 0,0 1 1 0 0,-1-2-1 0 0,-1 1 1 0 0,-1-1 0 0 0,6-32-1 0 0,-4 7 234 0 0,-3 0 0 0 0,1-91-1 0 0,-7 114-69 0 0,1 14-28 0 0,-1 0 0 0 0,0 0 0 0 0,-1 0 0 0 0,0 1 0 0 0,-3-15-1 0 0,0 16 143 0 0,0 7-84 0 0,-2 15-116 0 0,-2 21-48 0 0,1 1-1 0 0,2 1 0 0 0,1-1 1 0 0,3 54-1 0 0,1-70-158 0 0,2-1-1 0 0,0 1 1 0 0,1-1-1 0 0,1 1 1 0 0,1-1-1 0 0,1-1 0 0 0,1 1 1 0 0,1-1-1 0 0,0 0 1 0 0,1 0-1 0 0,18 25 1 0 0,-20-33-182 0 0,2 0 0 0 0,-1 0 0 0 0,1-1 1 0 0,1 0-1 0 0,0 0 0 0 0,0-1 0 0 0,1-1 1 0 0,0 0-1 0 0,0 0 0 0 0,1-1 0 0 0,0-1 1 0 0,0 0-1 0 0,1 0 0 0 0,0-1 0 0 0,0-1 0 0 0,0 0 1 0 0,0-1-1 0 0,19 2 0 0 0,-19-4-135 0 0,0 0 0 0 0,0-2-1 0 0,0 1 1 0 0,0-2 0 0 0,0 0 0 0 0,0 0 0 0 0,0-1-1 0 0,-1-1 1 0 0,1 0 0 0 0,-1-1 0 0 0,0 0 0 0 0,19-12-1 0 0,-18 9 416 0 0,0-1 0 0 0,-1 0 0 0 0,-1-1 0 0 0,1 0 0 0 0,-2-1 0 0 0,1 0 0 0 0,-2-1 0 0 0,1 0 0 0 0,-2 0 0 0 0,13-24 0 0 0,-16 26 377 0 0,0 0 1 0 0,-1-1-1 0 0,-1 0 1 0 0,0 0-1 0 0,0 0 1 0 0,-1 0 0 0 0,0 0-1 0 0,-1 0 1 0 0,-1-1-1 0 0,1 1 1 0 0,-2-1 0 0 0,-1-12-1 0 0,1 19-111 0 0,0-1-1 0 0,0 0 1 0 0,-1 1 0 0 0,0-1-1 0 0,0 1 1 0 0,0-1 0 0 0,0 1-1 0 0,-1 0 1 0 0,0 0-1 0 0,0 0 1 0 0,-1 0 0 0 0,1 0-1 0 0,-1 1 1 0 0,0 0 0 0 0,0 0-1 0 0,0 0 1 0 0,-1 0-1 0 0,0 0 1 0 0,1 1 0 0 0,-1 0-1 0 0,0 0 1 0 0,-1 1 0 0 0,1-1-1 0 0,0 1 1 0 0,-7-2-1 0 0,6 2-77 0 0,0 1 0 0 0,0 0 0 0 0,0 0 0 0 0,0 0 0 0 0,0 1 0 0 0,0 0 0 0 0,0 0 0 0 0,0 1 0 0 0,0-1 0 0 0,0 1 0 0 0,0 1 0 0 0,0-1 0 0 0,0 1 0 0 0,1 0 0 0 0,-1 0 0 0 0,1 1 0 0 0,-9 4 0 0 0,10-4-101 0 0,0 0 0 0 0,0 0 0 0 0,0 1 0 0 0,0-1 0 0 0,1 1-1 0 0,-1 0 1 0 0,1 0 0 0 0,0 0 0 0 0,0 1 0 0 0,1-1 0 0 0,-1 1-1 0 0,1-1 1 0 0,0 1 0 0 0,0 0 0 0 0,1 0 0 0 0,-1 0 0 0 0,1 0 0 0 0,0 0-1 0 0,0 0 1 0 0,0 9 0 0 0,2-6-43 0 0,0 0 0 0 0,0 0 0 0 0,0 0 1 0 0,1 0-1 0 0,1 0 0 0 0,-1 0 0 0 0,1 0 0 0 0,0-1 0 0 0,1 0 0 0 0,0 1 1 0 0,0-1-1 0 0,0-1 0 0 0,1 1 0 0 0,0-1 0 0 0,10 10 0 0 0,0-1-251 0 0,0-1-1 0 0,1 0 0 0 0,1-1 1 0 0,36 20-1 0 0,-45-28-68 0 0,0-1 0 0 0,0 0-1 0 0,1-1 1 0 0,0 0 0 0 0,0 0 0 0 0,9 1 0 0 0,-15-3-131 0 0,1-1 0 0 0,-1 1 1 0 0,0-1-1 0 0,1 0 0 0 0,-1 0 1 0 0,1-1-1 0 0,-1 1 0 0 0,0 0 1 0 0,1-1-1 0 0,-1 0 0 0 0,0 0 1 0 0,1 0-1 0 0,-1 0 1 0 0,0-1-1 0 0,0 1 0 0 0,0-1 1 0 0,0 0-1 0 0,0 0 0 0 0,4-4 1 0 0,12-17-4622 0 0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40:51.8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10677 0 0,'0'0'10464'0'0,"1"16"-10007"0"0,0-1-363 0 0,0 8 27 0 0,1 1-1 0 0,8 35 0 0 0,45 129-1078 0 0,-8-65-3822 0 0,-43-115 3874 0 0,7 22-6265 0 0,-9-15 565 0 0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40:52.1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92 8961 0 0,'0'0'7352'0'0,"13"-8"-7253"0"0,46-25-107 0 0,-54 30-5 0 0,1 0 1 0 0,0 1 0 0 0,0 0 0 0 0,0 0-1 0 0,0 1 1 0 0,0-1 0 0 0,0 1 0 0 0,12 0-1 0 0,5-1 9 0 0,167-29-2268 0 0,-176 30-1027 0 0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40:52.4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275 102 6081 0 0,'0'0'8410'0'0,"-10"-14"-6923"0"0,-33-44-103 0 0,41 55-1311 0 0,0 1 1 0 0,0 0 0 0 0,0-1 0 0 0,0 1 0 0 0,-1 0 0 0 0,1 0 0 0 0,-1 1-1 0 0,1-1 1 0 0,-1 0 0 0 0,0 1 0 0 0,1-1 0 0 0,-1 1 0 0 0,0 0 0 0 0,0 0-1 0 0,0 0 1 0 0,0 1 0 0 0,0-1 0 0 0,0 1 0 0 0,0-1 0 0 0,0 1 0 0 0,0 0-1 0 0,-1 0 1 0 0,-2 1 0 0 0,-5-1 156 0 0,5 1-142 0 0,-1 0 1 0 0,1 0-1 0 0,0 0 1 0 0,0 1 0 0 0,0 0-1 0 0,0 0 1 0 0,0 1-1 0 0,0-1 1 0 0,1 1-1 0 0,-1 1 1 0 0,1-1 0 0 0,0 1-1 0 0,0 0 1 0 0,0 0-1 0 0,1 0 1 0 0,-1 1-1 0 0,1 0 1 0 0,0-1 0 0 0,-4 7-1 0 0,5-6-81 0 0,-1 0 0 0 0,0 1 0 0 0,1-1 0 0 0,0 1-1 0 0,1 0 1 0 0,-1 0 0 0 0,1 0 0 0 0,0 0 0 0 0,1 0 0 0 0,-1 0-1 0 0,1 0 1 0 0,0 1 0 0 0,1-1 0 0 0,-1 0 0 0 0,1 1 0 0 0,1-1-1 0 0,-1 0 1 0 0,1 1 0 0 0,2 6 0 0 0,-1-9-28 0 0,-1 0 1 0 0,1 0-1 0 0,1 0 1 0 0,-1-1-1 0 0,0 1 1 0 0,1-1-1 0 0,0 0 0 0 0,0 1 1 0 0,0-1-1 0 0,0 0 1 0 0,0-1-1 0 0,1 1 1 0 0,-1 0-1 0 0,1-1 0 0 0,0 0 1 0 0,0 0-1 0 0,-1 0 1 0 0,1 0-1 0 0,1-1 1 0 0,-1 0-1 0 0,0 1 0 0 0,8 0 1 0 0,-2-1 27 0 0,0 1-1 0 0,1-2 1 0 0,-1 1 0 0 0,0-1-1 0 0,1-1 1 0 0,-1 0 0 0 0,0 0 0 0 0,15-5-1 0 0,-12 3 200 0 0,0-1-1 0 0,0 2 0 0 0,23-2 0 0 0,-31 4-127 0 0,1 0-1 0 0,-1 0 1 0 0,0 1-1 0 0,1-1 0 0 0,-1 1 1 0 0,0 1-1 0 0,0-1 0 0 0,1 1 1 0 0,-1 0-1 0 0,0 0 0 0 0,-1 0 1 0 0,6 4-1 0 0,28 23-62 0 0,-25-19-805 0 0,21 14 1 0 0,-29-21 333 0 0,0-1 1 0 0,0 0-1 0 0,0 0 0 0 0,0 0 1 0 0,0 0-1 0 0,0-1 1 0 0,1 0-1 0 0,9 1 1 0 0,-12-1 135 0 0,5-1-1416 0 0,0 0-1 0 0,-1 0 0 0 0,10-1 1 0 0,12-5-4760 0 0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40:53.2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142 450 8325 0 0,'0'0'1407'0'0,"15"-10"-655"0"0,4-2-496 0 0,-2 3 139 0 0,-2-1 0 0 0,1-1 0 0 0,-1-1 0 0 0,14-14-1 0 0,-19 16-34 0 0,0-1-1 0 0,-1 0 0 0 0,0-1 0 0 0,-1 0 0 0 0,0-1 0 0 0,-1 1 0 0 0,0-1 0 0 0,-1-1 0 0 0,-1 1 0 0 0,7-23 0 0 0,-10 30-271 0 0,-1-1 0 0 0,0 1 0 0 0,0-1 0 0 0,0 0 0 0 0,-1 0 0 0 0,0 1 0 0 0,0-1 0 0 0,-1 0-1 0 0,0 0 1 0 0,0 1 0 0 0,0-1 0 0 0,-1 1 0 0 0,0-1 0 0 0,0 1 0 0 0,-1 0 0 0 0,0-1 0 0 0,0 1-1 0 0,0 1 1 0 0,-1-1 0 0 0,0 0 0 0 0,0 1 0 0 0,0 0 0 0 0,-1 0 0 0 0,-9-9 0 0 0,8 10 33 0 0,-1-1 0 0 0,1 1 0 0 0,0 0 1 0 0,-1 1-1 0 0,0 0 0 0 0,0 0 0 0 0,0 0 1 0 0,0 1-1 0 0,0 0 0 0 0,-1 0 0 0 0,1 1 1 0 0,0 0-1 0 0,-1 0 0 0 0,1 1 1 0 0,-1 0-1 0 0,1 0 0 0 0,-12 2 0 0 0,13 0-63 0 0,-1-1 0 0 0,1 1 0 0 0,0 0 0 0 0,-1 0 0 0 0,1 1 0 0 0,0-1 0 0 0,0 1 0 0 0,0 1 0 0 0,1-1 0 0 0,-1 1 0 0 0,1 0 0 0 0,0 1 0 0 0,0-1 0 0 0,0 1 0 0 0,1 0 0 0 0,-1 0 0 0 0,1 0-1 0 0,0 1 1 0 0,-4 9 0 0 0,3-5-5 0 0,1 1-1 0 0,0 0 0 0 0,1 0 0 0 0,0 1 0 0 0,1-1 1 0 0,0 0-1 0 0,1 1 0 0 0,0 0 0 0 0,2 19 1 0 0,2-1 17 0 0,0-1 0 0 0,13 47 1 0 0,45 112-43 0 0,-36-118-200 0 0,23 102 0 0 0,-46-159 71 0 0,1 1 0 0 0,-2-1 0 0 0,0 1 0 0 0,0-1 0 0 0,-1 1 0 0 0,-4 25 0 0 0,3-34 55 0 0,0 0-1 0 0,-1 0 1 0 0,1 0 0 0 0,-1-1 0 0 0,0 1 0 0 0,-1 0-1 0 0,1-1 1 0 0,-1 1 0 0 0,0-1 0 0 0,0 0 0 0 0,0 0 0 0 0,0 0-1 0 0,-1 0 1 0 0,0 0 0 0 0,1-1 0 0 0,-2 0 0 0 0,1 0-1 0 0,0 0 1 0 0,0 0 0 0 0,-9 3 0 0 0,9-4-16 0 0,0 0-1 0 0,0-1 1 0 0,-1 1 0 0 0,1-1-1 0 0,0 0 1 0 0,-1-1-1 0 0,1 1 1 0 0,0-1 0 0 0,-1 1-1 0 0,1-1 1 0 0,-1-1 0 0 0,1 1-1 0 0,0-1 1 0 0,-8-1 0 0 0,9 1 28 0 0,0 0 0 0 0,1-1 0 0 0,-1 1 0 0 0,0 0 0 0 0,1-1 0 0 0,-1 0 0 0 0,1 0 0 0 0,-1 1 0 0 0,1-1 0 0 0,0-1 0 0 0,0 1 0 0 0,0 0 0 0 0,0 0 0 0 0,0-1 0 0 0,1 1 0 0 0,-1-1 1 0 0,1 0-1 0 0,-1 1 0 0 0,1-1 0 0 0,0 0 0 0 0,0 0 0 0 0,-1-3 0 0 0,1-1 28 0 0,0 1 0 0 0,0-1 0 0 0,0 0 0 0 0,1 0 0 0 0,-1 1-1 0 0,2-1 1 0 0,-1 0 0 0 0,1 0 0 0 0,0 1 0 0 0,0-1 0 0 0,1 0 0 0 0,0 1 0 0 0,0-1 0 0 0,1 1 0 0 0,-1 0 0 0 0,7-10 0 0 0,0 3 42 0 0,0 1 1 0 0,0 1-1 0 0,1 0 1 0 0,0 0-1 0 0,1 1 1 0 0,21-15-1 0 0,35-25 66 0 0,3 2 0 0 0,85-42-1 0 0,-147 86 29 0 0,1-1 0 0 0,-1 2 0 0 0,1-1 0 0 0,0 1-1 0 0,1 1 1 0 0,-1 0 0 0 0,13-2 0 0 0,-21 4-100 0 0,1 0 0 0 0,-1 0 0 0 0,0 0 0 0 0,0 0 0 0 0,1 0 0 0 0,-1 0-1 0 0,0 1 1 0 0,0-1 0 0 0,1 0 0 0 0,-1 1 0 0 0,0-1 0 0 0,0 1 0 0 0,0 0 0 0 0,0-1 0 0 0,0 1 0 0 0,0 0 0 0 0,0-1 0 0 0,0 1 0 0 0,0 0 0 0 0,0 0 0 0 0,0 0-1 0 0,0 0 1 0 0,0 0 0 0 0,-1 0 0 0 0,1 0 0 0 0,0 0 0 0 0,-1 0 0 0 0,1 0 0 0 0,-1 1 0 0 0,1-1 0 0 0,-1 0 0 0 0,0 0 0 0 0,0 1 0 0 0,1 0 0 0 0,0 7 109 0 0,0-1 1 0 0,0 1 0 0 0,-1-1 0 0 0,-1 11-1 0 0,0-2 51 0 0,-1 22 101 0 0,1-22-255 0 0,0-1 0 0 0,1 1 0 0 0,2 17 0 0 0,-1-30-43 0 0,-1-1 1 0 0,1 1-1 0 0,0 0 1 0 0,0 0-1 0 0,0-1 1 0 0,1 1-1 0 0,-1-1 1 0 0,1 1 0 0 0,0-1-1 0 0,0 1 1 0 0,0-1-1 0 0,0 0 1 0 0,1 0-1 0 0,-1 0 1 0 0,1-1-1 0 0,0 1 1 0 0,-1 0 0 0 0,5 2-1 0 0,-4-4-12 0 0,-1 1 1 0 0,1-1-1 0 0,0 0 1 0 0,-1 1-1 0 0,1-2 0 0 0,0 1 1 0 0,0 0-1 0 0,0 0 1 0 0,0-1-1 0 0,-1 1 0 0 0,1-1 1 0 0,0 0-1 0 0,0 0 1 0 0,4-1-1 0 0,-2 0-18 0 0,-1 0 0 0 0,1 0 0 0 0,-1 0 0 0 0,1-1 0 0 0,-1 0 0 0 0,0 0 0 0 0,0 0-1 0 0,5-4 1 0 0,3-2-15 0 0,-2-1 1 0 0,0 0-1 0 0,0 0 0 0 0,0-1 0 0 0,9-13 0 0 0,15-26 60 0 0,-24 34 22 0 0,0 0 0 0 0,1 0 0 0 0,1 1 0 0 0,25-24 0 0 0,-36 38-17 0 0,-1-1 1 0 0,1 1-1 0 0,0-1 1 0 0,0 1-1 0 0,0-1 1 0 0,-1 1-1 0 0,1 0 0 0 0,0-1 1 0 0,0 1-1 0 0,0 0 1 0 0,0 0-1 0 0,0-1 1 0 0,0 1-1 0 0,0 0 0 0 0,-1 0 1 0 0,1 0-1 0 0,0 0 1 0 0,0 0-1 0 0,0 0 1 0 0,0 1-1 0 0,0-1 0 0 0,0 0 1 0 0,0 0-1 0 0,0 1 1 0 0,-1-1-1 0 0,1 0 1 0 0,0 1-1 0 0,0-1 0 0 0,0 1 1 0 0,-1-1-1 0 0,1 1 1 0 0,0-1-1 0 0,-1 1 1 0 0,1 0-1 0 0,0-1 0 0 0,-1 1 1 0 0,1 0-1 0 0,-1 0 1 0 0,1-1-1 0 0,-1 1 1 0 0,1 0-1 0 0,-1 1 1 0 0,5 5 49 0 0,-1 0 0 0 0,-1 1 1 0 0,5 14-1 0 0,-5-13-38 0 0,7 16-119 0 0,16 39-337 0 0,-4-24-3096 0 0,-17-35 682 0 0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40:53.4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8189 0 0,'0'0'13262'0'0,"8"17"-12526"0"0,0 0-561 0 0,-1-4-70 0 0,0 1 1 0 0,-2-1-1 0 0,1 1 0 0 0,-2 1 1 0 0,0-1-1 0 0,2 17 0 0 0,7 80-1292 0 0,-4 164 0 0 0,-9-265 399 0 0,0 0-1 0 0,-4 19 1 0 0,-3-7-2306 0 0,5-19 2007 0 0,1-1 0 0 0,-1 1 1 0 0,1-1-1 0 0,-1 1 0 0 0,-4 3 0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36:12.6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44 34 1044 0 0,'0'0'12983'0'0,"-7"-5"-11876"0"0,-22-18-83 0 0,21 18 2195 0 0,9 6-3092 0 0,-1 0-1 0 0,0 0 1 0 0,1 1 0 0 0,0-1 0 0 0,-1 0-1 0 0,1 0 1 0 0,-1 0 0 0 0,1 0-1 0 0,0 0 1 0 0,0 0 0 0 0,0 0-1 0 0,1 1 1 0 0,2 3 97 0 0,143 222 1612 0 0,-102-150-1701 0 0,82 106-1 0 0,-77-125-287 0 0,3-3 0 0 0,2-2 0 0 0,3-3 0 0 0,76 52 0 0 0,-134-101 86 0 0,1 0 0 0 0,-1-1-1 0 0,1 1 1 0 0,0-1 0 0 0,0 1 0 0 0,-1-1-1 0 0,1 1 1 0 0,0-1 0 0 0,0 1 0 0 0,-1-1 0 0 0,1 0-1 0 0,0 1 1 0 0,0-1 0 0 0,0 0 0 0 0,0 0-1 0 0,0 0 1 0 0,-1 0 0 0 0,1 0 0 0 0,0 0-1 0 0,1 0 1 0 0,-2-1-17 0 0,1 1 0 0 0,-1-1-1 0 0,0 0 1 0 0,0 0 0 0 0,1 0-1 0 0,-1 0 1 0 0,0 0 0 0 0,0 0 0 0 0,0 0-1 0 0,0 0 1 0 0,0 0 0 0 0,0 0-1 0 0,0 0 1 0 0,-1 0 0 0 0,1 0 0 0 0,0 0-1 0 0,0 0 1 0 0,-1 1 0 0 0,0-2-1 0 0,-8-25-4602 0 0,-20-41-1 0 0,25 60 3386 0 0,-7-17-4287 0 0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40:53.8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0 194 3208 0 0,'0'0'12472'0'0,"7"-13"-11327"0"0,23-42-341 0 0,-28 51-732 0 0,1 1 0 0 0,0-1 0 0 0,-1 1 1 0 0,1-1-1 0 0,0 1 0 0 0,0 0 0 0 0,1 0 0 0 0,-1 1 1 0 0,1-1-1 0 0,-1 1 0 0 0,1-1 0 0 0,0 1 0 0 0,0 0 0 0 0,8-2 1 0 0,3-3 50 0 0,11-5-7 0 0,68-29 139 0 0,-82 36-28 0 0,0 1-1 0 0,0 1 0 0 0,0 0 0 0 0,1 1 0 0 0,23-2 0 0 0,-34 4-174 0 0,0 0-1 0 0,0 0 1 0 0,0 0-1 0 0,0 1 1 0 0,0-1-1 0 0,-1 0 1 0 0,1 1 0 0 0,0-1-1 0 0,0 1 1 0 0,0-1-1 0 0,-1 1 1 0 0,1 0-1 0 0,0 0 1 0 0,1 1-1 0 0,-2-1-9 0 0,0 1-1 0 0,0-1 1 0 0,0 0 0 0 0,0 1-1 0 0,0-1 1 0 0,0 1-1 0 0,0-1 1 0 0,-1 1-1 0 0,1-1 1 0 0,-1 1-1 0 0,1-1 1 0 0,-1 1 0 0 0,0 0-1 0 0,1-1 1 0 0,-1 1-1 0 0,0 3 1 0 0,0 14 381 0 0,-3 24-1 0 0,1-23-377 0 0,1 24-1 0 0,1-42-53 0 0,0-1 0 0 0,0 1 0 0 0,0-1 0 0 0,1 1 0 0 0,-1-1 0 0 0,0 1 0 0 0,1-1 0 0 0,-1 1 0 0 0,1-1 0 0 0,0 0 0 0 0,-1 1 0 0 0,1-1 0 0 0,0 0 0 0 0,0 0 0 0 0,-1 1 0 0 0,1-1 0 0 0,0 0 0 0 0,0 0 0 0 0,1 0 0 0 0,-1 0 0 0 0,0 0 0 0 0,0 0 0 0 0,0-1 0 0 0,1 1 0 0 0,-1 0 0 0 0,0 0 0 0 0,1-1 0 0 0,-1 1 0 0 0,1-1 0 0 0,-1 1 0 0 0,0-1 0 0 0,1 0 0 0 0,-1 0 0 0 0,1 0 0 0 0,2 1 0 0 0,0-1-29 0 0,0-1 0 0 0,0 1 0 0 0,0-1 0 0 0,0 1 0 0 0,1-1 0 0 0,-1 0 0 0 0,-1-1 0 0 0,1 1 0 0 0,0-1 0 0 0,0 0 0 0 0,0 1 0 0 0,3-4 0 0 0,7-6-187 0 0,18-18-1 0 0,-24 21 189 0 0,0 0-1 0 0,1 1 1 0 0,0 0-1 0 0,0 0 1 0 0,0 1-1 0 0,18-8 1 0 0,-25 13 31 0 0,0 0 0 0 0,0 0 0 0 0,0 1-1 0 0,0-1 1 0 0,0 1 0 0 0,0 0 0 0 0,0 0 0 0 0,0 0 0 0 0,0 0 0 0 0,0 0-1 0 0,1 0 1 0 0,2 1 0 0 0,-4-1-59 0 0,0 0 0 0 0,0 1 0 0 0,0-1 0 0 0,0 1 0 0 0,0-1 0 0 0,0 1 0 0 0,0-1 1 0 0,0 1-1 0 0,0 0 0 0 0,0-1 0 0 0,-1 1 0 0 0,1 0 0 0 0,0 0 0 0 0,0 0 0 0 0,-1 0 0 0 0,1 0 0 0 0,-1 0 0 0 0,1 0 0 0 0,0 0 0 0 0,-1 0 0 0 0,0 0 0 0 0,1 0 0 0 0,-1 1 0 0 0,3 12-2979 0 0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40:54.0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92 260 0 0,'0'0'14645'0'0,"13"-6"-13236"0"0,43-18-246 0 0,-52 22-1043 0 0,0 1-1 0 0,1 0 1 0 0,-1 0 0 0 0,0 0-1 0 0,1 0 1 0 0,-1 1 0 0 0,1-1-1 0 0,-1 1 1 0 0,1 1-1 0 0,-1-1 1 0 0,8 2 0 0 0,-5 0 27 0 0,0 0-1 0 0,0 1 1 0 0,0 0 0 0 0,10 7 0 0 0,-14-9-96 0 0,5 4 112 0 0,0 0-1 0 0,0 1 0 0 0,0 0 0 0 0,-1 0 0 0 0,0 0 1 0 0,11 14-1 0 0,-16-17-117 0 0,1 0 0 0 0,-1-1-1 0 0,0 1 1 0 0,-1 0 0 0 0,1 0 0 0 0,0 1 0 0 0,-1-1 0 0 0,0 0 0 0 0,0 0 0 0 0,0 1-1 0 0,0-1 1 0 0,0 0 0 0 0,0 1 0 0 0,-1-1 0 0 0,0 1 0 0 0,0-1 0 0 0,0 1 0 0 0,0-1-1 0 0,0 1 1 0 0,-1-1 0 0 0,0 1 0 0 0,-1 3 0 0 0,1-4 57 0 0,-1-1 0 0 0,0 1 0 0 0,1-1 0 0 0,-1 0 0 0 0,0 1 0 0 0,-1-1 0 0 0,1 0 0 0 0,0 0 0 0 0,-1 0 0 0 0,1 0 0 0 0,-1-1 0 0 0,1 1 0 0 0,-1-1 0 0 0,0 0 0 0 0,0 1 0 0 0,1-1 0 0 0,-1 0 0 0 0,0-1 0 0 0,0 1 0 0 0,0 0 0 0 0,-5-1 0 0 0,7 0 58 0 0,3-10-30 0 0,1 3-197 0 0,2 0-1 0 0,-1 1 1 0 0,1-1-1 0 0,0 1 0 0 0,0 0 1 0 0,0 0-1 0 0,13-10 1 0 0,0-1-240 0 0,28-27-665 0 0,-24 23-628 0 0,27-31 1 0 0,-48 51 1445 0 0,11-18-2252 0 0,-9 4-4750 0 0,-5 9 2042 0 0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40:56.1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0 201 13301 0 0,'0'0'5293'0'0,"18"0"-4915"0"0,102 0-90 0 0,-101 0-282 0 0,79-2 7 0 0,-84 0-20 0 0,0 1 1 0 0,-1-2 0 0 0,1 0-1 0 0,25-9 1 0 0,-37 11-20 0 0,-1 1-1 0 0,1-1 0 0 0,-1 0 1 0 0,1 1-1 0 0,0-1 1 0 0,-1 0-1 0 0,1 0 1 0 0,-1 0-1 0 0,0 0 1 0 0,1 0-1 0 0,-1-1 0 0 0,0 1 1 0 0,0 0-1 0 0,0-1 1 0 0,0 1-1 0 0,0-1 1 0 0,0 1-1 0 0,0-1 0 0 0,0 1 1 0 0,0-1-1 0 0,-1 1 1 0 0,1-1-1 0 0,-1 0 1 0 0,1 0-1 0 0,-1 1 1 0 0,0-1-1 0 0,1 0 0 0 0,-1 1 1 0 0,0-1-1 0 0,0 0 1 0 0,0 0-1 0 0,-1 0 1 0 0,1 1-1 0 0,-1-4 1 0 0,-2-4-66 0 0,-1 0 0 0 0,0 0 0 0 0,0 1 0 0 0,0 0 0 0 0,-9-12 0 0 0,-2-3 286 0 0,15 22-163 0 0,-1 0 1 0 0,1 1-1 0 0,0-1 1 0 0,-1 0-1 0 0,1 0 1 0 0,0 1 0 0 0,0-1-1 0 0,-1 0 1 0 0,1 0-1 0 0,0 1 1 0 0,0-1-1 0 0,0 0 1 0 0,0 0-1 0 0,0 0 1 0 0,0 0 0 0 0,0 1-1 0 0,0-1 1 0 0,1 0-1 0 0,-1 0 1 0 0,0 0-1 0 0,0 1 1 0 0,1-1-1 0 0,-1 0 1 0 0,0 1-1 0 0,1-1 1 0 0,-1 0 0 0 0,1 0-1 0 0,-1 1 1 0 0,1-1-1 0 0,-1 1 1 0 0,1-1-1 0 0,0 0 1 0 0,-1 1-1 0 0,1-1 1 0 0,-1 1 0 0 0,1 0-1 0 0,0-1 1 0 0,0 1-1 0 0,-1-1 1 0 0,1 1-1 0 0,0 0 1 0 0,0-1-1 0 0,5-1 17 0 0,0 0 0 0 0,0 1 0 0 0,1-1 0 0 0,7 0 0 0 0,-10 2 18 0 0,6-1-7 0 0,1 0 0 0 0,-1 1-1 0 0,0 0 1 0 0,1 0 0 0 0,-1 1 0 0 0,0 1 0 0 0,0 0 0 0 0,1 0 0 0 0,-1 1 0 0 0,-1 0 0 0 0,1 1-1 0 0,12 6 1 0 0,-15-7-18 0 0,-1 1-1 0 0,1 1 1 0 0,-1-1-1 0 0,0 1 1 0 0,0 0-1 0 0,-1 1 1 0 0,1-1-1 0 0,-1 1 1 0 0,0 0-1 0 0,-1 0 1 0 0,1 1-1 0 0,-1-1 1 0 0,-1 1-1 0 0,1 0 1 0 0,-1 0-1 0 0,0 0 0 0 0,2 10 1 0 0,-2-7-45 0 0,-2 1 1 0 0,1-1-1 0 0,-1 0 1 0 0,-1 0-1 0 0,0 16 1 0 0,-1-21-170 0 0,1 0 1 0 0,-1 0-1 0 0,0-1 1 0 0,0 1-1 0 0,0 0 1 0 0,-1-1-1 0 0,0 1 1 0 0,0-1-1 0 0,0 0 1 0 0,0 1-1 0 0,0-1 1 0 0,-1 0-1 0 0,-5 6 1 0 0,1-6-1945 0 0,5-8-1197 0 0,4-14-4164 0 0,6 1 1707 0 0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40:56.5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275 91 992 0 0,'0'0'12792'0'0,"-11"-14"-11607"0"0,-37-39-93 0 0,46 50-1015 0 0,-1 1 1 0 0,1 0-1 0 0,0 0 1 0 0,-1 0-1 0 0,1 1 1 0 0,-1-1-1 0 0,0 1 1 0 0,1-1-1 0 0,-1 1 1 0 0,0 0-1 0 0,0 0 1 0 0,0 0-1 0 0,0 0 1 0 0,0 0-1 0 0,0 1 1 0 0,0 0-1 0 0,0-1 1 0 0,0 1-1 0 0,0 0 1 0 0,0 1-1 0 0,-5 0 1 0 0,-2-1 102 0 0,3 1-101 0 0,1 0-1 0 0,-1 1 1 0 0,1 0 0 0 0,-1 0-1 0 0,1 0 1 0 0,0 0-1 0 0,0 1 1 0 0,0 0-1 0 0,0 1 1 0 0,0-1-1 0 0,1 1 1 0 0,-1 0-1 0 0,-5 6 1 0 0,6-5-32 0 0,1-1-1 0 0,0 0 1 0 0,-1 1 0 0 0,2 0-1 0 0,-1 0 1 0 0,1 0 0 0 0,-1 0-1 0 0,1 1 1 0 0,1-1 0 0 0,-1 1-1 0 0,1 0 1 0 0,0 0-1 0 0,0 0 1 0 0,-1 10 0 0 0,3-14-46 0 0,0 1 0 0 0,0-1 0 0 0,0 0 1 0 0,1 1-1 0 0,-1-1 0 0 0,0 0 0 0 0,1 1 0 0 0,0-1 0 0 0,-1 0 1 0 0,1 1-1 0 0,0-1 0 0 0,0 0 0 0 0,1 0 0 0 0,0 3 0 0 0,1-2 5 0 0,0 1-1 0 0,0-1 1 0 0,0 0-1 0 0,1 0 0 0 0,-1 0 1 0 0,1-1-1 0 0,4 4 0 0 0,7 1 32 0 0,-1 1 0 0 0,1-2-1 0 0,21 6 1 0 0,-27-9-12 0 0,37 11 81 0 0,-25-8-37 0 0,0 0-1 0 0,0 2 1 0 0,0 1 0 0 0,20 11 0 0 0,-40-19-47 0 0,1 0-1 0 0,0 0 1 0 0,-1 0 0 0 0,1 0-1 0 0,-1 0 1 0 0,1 1 0 0 0,-1-1 0 0 0,0 0-1 0 0,0 1 1 0 0,0-1 0 0 0,1 1-1 0 0,-1-1 1 0 0,-1 1 0 0 0,1 0 0 0 0,0-1-1 0 0,0 1 1 0 0,-1 0 0 0 0,1 0-1 0 0,0 2 1 0 0,-1-2 22 0 0,0 0 0 0 0,0-1-1 0 0,0 1 1 0 0,-1 0 0 0 0,1-1 0 0 0,-1 1 0 0 0,1 0-1 0 0,-1-1 1 0 0,1 1 0 0 0,-1-1 0 0 0,0 1 0 0 0,0-1-1 0 0,0 1 1 0 0,0-1 0 0 0,0 0 0 0 0,0 1-1 0 0,0-1 1 0 0,0 0 0 0 0,-1 0 0 0 0,1 0 0 0 0,-2 1-1 0 0,-4 4-203 0 0,0-1 0 0 0,0 0-1 0 0,-1 0 1 0 0,1-1-1 0 0,-1 0 1 0 0,0 0 0 0 0,0-1-1 0 0,-1 0 1 0 0,1-1 0 0 0,-1 0-1 0 0,1 0 1 0 0,-16 1-1 0 0,24-3 61 0 0,-1 0-1 0 0,1 0 1 0 0,-1 0-1 0 0,1 0 0 0 0,0 0 1 0 0,-1 0-1 0 0,1 0 0 0 0,0 0 1 0 0,-1 0-1 0 0,1 0 0 0 0,0-1 1 0 0,-1 1-1 0 0,1 0 0 0 0,0 0 1 0 0,-1 0-1 0 0,1-1 1 0 0,0 1-1 0 0,0 0 0 0 0,-1 0 1 0 0,1-1-1 0 0,0 1 0 0 0,0 0 1 0 0,-1 0-1 0 0,1-1 0 0 0,0 1 1 0 0,0 0-1 0 0,0-1 0 0 0,-1 1 1 0 0,1 0-1 0 0,0-1 0 0 0,0 1 1 0 0,0 0-1 0 0,0-1 1 0 0,0 1-1 0 0,0-1 0 0 0,0 1 1 0 0,0 0-1 0 0,0-1 0 0 0,0 1 1 0 0,0 0-1 0 0,0-1 0 0 0,0 1 1 0 0,0 0-1 0 0,0-1 0 0 0,0 1 1 0 0,1 0-1 0 0,-1-1 1 0 0,0 1-1 0 0,0-1 0 0 0,10-19-7264 0 0,2 3 1778 0 0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40:56.8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0 209 8757 0 0,'0'0'5478'0'0,"14"5"-4341"0"0,44 15-148 0 0,-53-17-845 0 0,0 0 1 0 0,1 0-1 0 0,-1 1 1 0 0,0-1-1 0 0,-1 1 1 0 0,1 0 0 0 0,-1 0-1 0 0,1 1 1 0 0,-1-1-1 0 0,0 1 1 0 0,-1 0-1 0 0,4 6 1 0 0,1 0 53 0 0,3 5 91 0 0,-1 1 0 0 0,0 0 0 0 0,12 29 0 0 0,-18-36-213 0 0,-1 0 0 0 0,0 0 0 0 0,0 0 0 0 0,-1 0 0 0 0,-1 1 0 0 0,1-1 0 0 0,-2 1 0 0 0,0 14 1 0 0,0-25-67 0 0,0 1 0 0 0,0 0 1 0 0,0-1-1 0 0,0 1 0 0 0,0 0 1 0 0,0-1-1 0 0,-1 1 0 0 0,1-1 1 0 0,0 1-1 0 0,0 0 0 0 0,-1-1 1 0 0,1 1-1 0 0,0-1 0 0 0,-1 1 1 0 0,1 0-1 0 0,0-1 0 0 0,-1 1 1 0 0,1-1-1 0 0,-1 1 0 0 0,1-1 1 0 0,-1 0-1 0 0,1 1 1 0 0,-1-1-1 0 0,1 1 0 0 0,-2-1 1 0 0,1 0 4 0 0,0 1 0 0 0,0-1 0 0 0,0 0 0 0 0,0 0 0 0 0,0 0 1 0 0,0 0-1 0 0,-1 0 0 0 0,1 0 0 0 0,0 0 0 0 0,0 0 1 0 0,0-1-1 0 0,0 1 0 0 0,-2-1 0 0 0,0 0 0 0 0,-1 0-1 0 0,1-1 1 0 0,-1 0 0 0 0,1 0-1 0 0,0 0 1 0 0,-1 0 0 0 0,-3-4-1 0 0,0-2-37 0 0,1 0 1 0 0,0-1-1 0 0,1 1 0 0 0,-1-1 0 0 0,2 0 1 0 0,-1-1-1 0 0,1 1 0 0 0,1-1 0 0 0,0 0 1 0 0,0 0-1 0 0,-2-13 0 0 0,1-8-81 0 0,1 0-1 0 0,2-44 1 0 0,2 54 57 0 0,0 0 1 0 0,2 1 0 0 0,5-26 0 0 0,-5 36 42 0 0,0 0 0 0 0,0 0 1 0 0,1 0-1 0 0,0 0 0 0 0,1 1 0 0 0,0-1 0 0 0,1 1 1 0 0,7-10-1 0 0,-10 16 15 0 0,0 0 0 0 0,0 0 0 0 0,0 0 0 0 0,0 1 0 0 0,0-1 0 0 0,0 1-1 0 0,1 0 1 0 0,-1 0 0 0 0,1 0 0 0 0,0 0 0 0 0,-1 0 0 0 0,1 1 0 0 0,0 0 0 0 0,0 0 0 0 0,0 0 0 0 0,0 0 0 0 0,0 0 0 0 0,0 1 0 0 0,0 0 0 0 0,0 0 0 0 0,0 0 0 0 0,0 0 0 0 0,0 1 0 0 0,0 0-1 0 0,0-1 1 0 0,0 1 0 0 0,0 1 0 0 0,0-1 0 0 0,0 1 0 0 0,0-1 0 0 0,-1 1 0 0 0,1 0 0 0 0,-1 0 0 0 0,1 1 0 0 0,4 4 0 0 0,-2-1 1 0 0,0 1 0 0 0,0 0 0 0 0,0 0 0 0 0,-1 1 0 0 0,0-1 0 0 0,-1 1-1 0 0,0 0 1 0 0,0 1 0 0 0,5 14 0 0 0,-1 7-1100 0 0,7 47 0 0 0,-5-22-3325 0 0,-8-43 545 0 0,4-6-1128 0 0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40:57.1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1 104 6885 0 0,'0'0'3745'0'0,"8"-13"-2603"0"0,28-40 115 0 0,-34 50-1108 0 0,1 0 0 0 0,-1 0-1 0 0,1 0 1 0 0,-1 1 0 0 0,1-1-1 0 0,0 1 1 0 0,0-1-1 0 0,0 1 1 0 0,1 0 0 0 0,-1 0-1 0 0,0 1 1 0 0,1-1 0 0 0,6-2-1 0 0,-3 3 101 0 0,-1 0 0 0 0,1 1 0 0 0,-1-1 0 0 0,1 1 0 0 0,9 1 0 0 0,-13-1-149 0 0,1 1-21 0 0,1 0 0 0 0,0 0 0 0 0,-1 0 0 0 0,1 0 0 0 0,-1 1-1 0 0,1 0 1 0 0,-1 0 0 0 0,0 0 0 0 0,0 1 0 0 0,0-1 0 0 0,0 1 0 0 0,0 0 0 0 0,-1 0 0 0 0,1 0-1 0 0,-1 0 1 0 0,0 1 0 0 0,0 0 0 0 0,4 4 0 0 0,-3-2-9 0 0,-1-1 0 0 0,1 1 0 0 0,-1 0 0 0 0,0 1-1 0 0,0-1 1 0 0,-1 1 0 0 0,0-1 0 0 0,0 1 0 0 0,0 0 0 0 0,-1-1 0 0 0,1 14 0 0 0,-2-16-24 0 0,0 0 1 0 0,-1 0-1 0 0,1 0 1 0 0,-1 0-1 0 0,0 0 0 0 0,0 0 1 0 0,-2 6-1 0 0,2-9-27 0 0,1 1-1 0 0,-1-1 0 0 0,1 0 0 0 0,-1 0 0 0 0,0 0 1 0 0,1 0-1 0 0,-1-1 0 0 0,0 1 0 0 0,0 0 0 0 0,0 0 0 0 0,0 0 1 0 0,0 0-1 0 0,1-1 0 0 0,-1 1 0 0 0,0-1 0 0 0,-1 1 1 0 0,1 0-1 0 0,0-1 0 0 0,0 0 0 0 0,0 1 0 0 0,0-1 1 0 0,0 0-1 0 0,0 1 0 0 0,-1-1 0 0 0,1 0 0 0 0,0 0 1 0 0,0 0-1 0 0,0 0 0 0 0,-3-1 0 0 0,3 1-17 0 0,-1-1 0 0 0,1 0 0 0 0,0 1-1 0 0,0-1 1 0 0,0 0 0 0 0,-1 0 0 0 0,1 0 0 0 0,0 0-1 0 0,0 0 1 0 0,0 0 0 0 0,0-1 0 0 0,1 1 0 0 0,-1 0-1 0 0,0 0 1 0 0,0-1 0 0 0,1 1 0 0 0,-1-1 0 0 0,1 1-1 0 0,-1 0 1 0 0,1-1 0 0 0,-1-1 0 0 0,-6-32-259 0 0,7 31 136 0 0,-1 0 0 0 0,1-1 1 0 0,0 1-1 0 0,1 0 0 0 0,-1 0 0 0 0,1-1 0 0 0,-1 1 0 0 0,1 0 0 0 0,1 0 0 0 0,1-5 1 0 0,-2 7-97 0 0,1-1 0 0 0,0 0-1 0 0,-1 1 1 0 0,1-1 0 0 0,0 1 0 0 0,1 0 0 0 0,-1 0 0 0 0,0 0 0 0 0,1 0 0 0 0,-1 0 0 0 0,1 0 0 0 0,-1 1 0 0 0,1-1 0 0 0,4-1 0 0 0,8-3-1642 0 0,1 2-1 0 0,-1-1 1 0 0,1 2-1 0 0,23-2 0 0 0,-2-1-1543 0 0,-11 1 1531 0 0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40:57.4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115 95 160 0 0,'0'0'13147'0'0,"5"-10"-12212"0"0,12-32-77 0 0,-17 41-780 0 0,1-1 0 0 0,-1 1 0 0 0,0 0 0 0 0,0-1 0 0 0,0 1-1 0 0,0-1 1 0 0,0 1 0 0 0,0-1 0 0 0,0 1 0 0 0,0 0 0 0 0,0-1 0 0 0,-1 1 0 0 0,1-1 0 0 0,-1 1 0 0 0,1 0-1 0 0,-1-1 1 0 0,0 1 0 0 0,1 0 0 0 0,-1 0 0 0 0,0-1 0 0 0,0 1 0 0 0,0 0 0 0 0,0 0 0 0 0,0 0 0 0 0,0 0-1 0 0,0 0 1 0 0,0 0 0 0 0,0 0 0 0 0,0 1 0 0 0,0-1 0 0 0,-1 0 0 0 0,1 1 0 0 0,0-1 0 0 0,-1 1 0 0 0,1-1 0 0 0,0 1-1 0 0,-2-1 1 0 0,-1 1-25 0 0,0-1-1 0 0,0 1 1 0 0,0 0-1 0 0,-1 0 1 0 0,1 1-1 0 0,0-1 1 0 0,0 1-1 0 0,1 0 1 0 0,-1 0-1 0 0,0 0 1 0 0,0 1 0 0 0,0-1-1 0 0,1 1 1 0 0,-1 0-1 0 0,1 0 1 0 0,-1 0-1 0 0,1 0 1 0 0,0 1-1 0 0,0-1 1 0 0,0 1-1 0 0,0 0 1 0 0,0 0-1 0 0,0 0 1 0 0,-3 6-1 0 0,4-6-52 0 0,0 0 0 0 0,0 0 1 0 0,0 0-1 0 0,0 0 0 0 0,1 0 0 0 0,0 0 0 0 0,-1 1 0 0 0,1-1 0 0 0,1 0 1 0 0,-1 1-1 0 0,0-1 0 0 0,1 1 0 0 0,-1-1 0 0 0,1 1 0 0 0,0-1 0 0 0,0 1 0 0 0,1-1 1 0 0,-1 1-1 0 0,1-1 0 0 0,0 0 0 0 0,-1 1 0 0 0,1-1 0 0 0,1 0 0 0 0,-1 1 0 0 0,1-1 1 0 0,-1 0-1 0 0,1 0 0 0 0,0 0 0 0 0,2 3 0 0 0,2 0-80 0 0,0-1 0 0 0,0 1 1 0 0,1-1-1 0 0,0 0 0 0 0,0 0 0 0 0,0-1 0 0 0,1 0 0 0 0,-1 0 0 0 0,1-1 1 0 0,0 0-1 0 0,0 0 0 0 0,13 2 0 0 0,0-1-798 0 0,0-1 0 0 0,0-2 0 0 0,40 0 0 0 0,-44-3-17 0 0,1 0-1 0 0,-1-1 1 0 0,-1-1 0 0 0,1 0 0 0 0,31-14 0 0 0,75-43-5133 0 0,-120 59 5836 0 0,21-12-1273 0 0,-4 2 378 0 0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40:58.0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246 90 1280 0 0,'0'0'6341'0'0,"-4"0"-5444"0"0,-13 0 124 0 0,16 0-641 0 0,0-1-1 0 0,1 1 1 0 0,-1-1 0 0 0,1 1-1 0 0,-1-1 1 0 0,1 0 0 0 0,-1 1-1 0 0,1-1 1 0 0,0 0 0 0 0,-1 0 0 0 0,1 1-1 0 0,0-1 1 0 0,-1 0 0 0 0,1 0-1 0 0,0 1 1 0 0,0-1 0 0 0,0-1-1 0 0,0 1-554 0 0,-2 0 228 0 0,1-1 0 0 0,-1 0-1 0 0,1 0 1 0 0,-1 1 0 0 0,0-1-1 0 0,0 1 1 0 0,0-1 0 0 0,1 1-1 0 0,-1 0 1 0 0,-1 0 0 0 0,1-1-1 0 0,0 2 1 0 0,0-1 0 0 0,0 0-1 0 0,0 0 1 0 0,-1 1 0 0 0,1-1-1 0 0,0 1 1 0 0,-1 0 0 0 0,1-1-1 0 0,0 1 1 0 0,-1 0 0 0 0,1 1-1 0 0,0-1 1 0 0,-1 0 0 0 0,1 1 0 0 0,-4 0-1 0 0,-6 3-41 0 0,0 0 0 0 0,0 0 1 0 0,-20 11-1 0 0,28-12 89 0 0,-4 1 59 0 0,0 1 0 0 0,0 0 0 0 0,0 0 0 0 0,1 1 0 0 0,0 0 0 0 0,-8 8 0 0 0,13-12-120 0 0,0 1 1 0 0,0-1-1 0 0,0 1 0 0 0,0-1 0 0 0,0 1 0 0 0,1-1 1 0 0,-1 1-1 0 0,1 0 0 0 0,0 0 0 0 0,0 0 1 0 0,0 0-1 0 0,0 0 0 0 0,0 0 0 0 0,1 0 0 0 0,-1 0 1 0 0,1 0-1 0 0,0 0 0 0 0,0 0 0 0 0,0 0 0 0 0,0 1 1 0 0,0-1-1 0 0,2 4 0 0 0,-1-5-44 0 0,1 1 0 0 0,-1-1-1 0 0,1 1 1 0 0,0-1 0 0 0,-1 1-1 0 0,2-1 1 0 0,-1 0 0 0 0,0 0-1 0 0,0 0 1 0 0,0 0 0 0 0,1-1 0 0 0,-1 1-1 0 0,1 0 1 0 0,0-1 0 0 0,-1 0-1 0 0,1 0 1 0 0,0 1 0 0 0,0-2-1 0 0,0 1 1 0 0,4 1 0 0 0,1-1-105 0 0,0 1 0 0 0,-1-1 0 0 0,1 0 0 0 0,0-1 0 0 0,0 0 0 0 0,15-1 0 0 0,-18-1 57 0 0,0 1-1 0 0,0-1 0 0 0,0 0 1 0 0,-1 0-1 0 0,1-1 1 0 0,-1 1-1 0 0,1-1 0 0 0,-1 0 1 0 0,0 0-1 0 0,0-1 0 0 0,0 1 1 0 0,0-1-1 0 0,-1 0 0 0 0,0 0 1 0 0,1 0-1 0 0,-1 0 0 0 0,2-5 1 0 0,6-11 51 0 0,0 0 0 0 0,11-34 0 0 0,-16 40 44 0 0,1-5 353 0 0,8-38 0 0 0,-15 59-397 0 0,0 20 147 0 0,1 0 0 0 0,0 0 0 0 0,6 27 0 0 0,-5-41-464 0 0,0-2-1 0 0,1 1 1 0 0,-1 0-1 0 0,1 0 1 0 0,7 11-1 0 0,-7-14-258 0 0,0 0-1 0 0,0 0 1 0 0,0 0-1 0 0,1-1 1 0 0,-1 1-1 0 0,1-1 1 0 0,0 0-1 0 0,0 0 1 0 0,8 4-1 0 0,2-1-3985 0 0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40:58.2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121 9 11549 0 0,'0'0'3718'0'0,"-13"-1"-2509"0"0,-42-6 95 0 0,52 7-1197 0 0,0 0-1 0 0,1-1 1 0 0,-1 1-1 0 0,0 0 0 0 0,0 1 1 0 0,1-1-1 0 0,-1 0 1 0 0,0 1-1 0 0,1 0 0 0 0,-1-1 1 0 0,1 1-1 0 0,-4 1 1 0 0,5-1-82 0 0,0 0 1 0 0,0 0-1 0 0,0-1 1 0 0,0 1 0 0 0,0 0-1 0 0,0 0 1 0 0,1 0-1 0 0,-1 0 1 0 0,0 0-1 0 0,0 0 1 0 0,1 0 0 0 0,-1 0-1 0 0,1 0 1 0 0,-1 0-1 0 0,1 0 1 0 0,-1 0 0 0 0,1 1-1 0 0,-1 1 1 0 0,1 0-22 0 0,0 0 0 0 0,0 0 0 0 0,0 0 0 0 0,0 0 0 0 0,1 0 0 0 0,0 0 0 0 0,-1 0 0 0 0,1 0 0 0 0,0 0 0 0 0,0 0 0 0 0,0 0 0 0 0,1 0 0 0 0,-1 0 0 0 0,1-1 0 0 0,3 6 0 0 0,11 10 40 0 0,1-1 0 0 0,36 28 1 0 0,11 12-29 0 0,-57-49 15 0 0,0 0 0 0 0,0 0 0 0 0,0 1 0 0 0,-1 0 0 0 0,8 17 0 0 0,-12-23-15 0 0,-1-1 0 0 0,0 1 1 0 0,-1-1-1 0 0,1 1 0 0 0,0-1 1 0 0,-1 1-1 0 0,1 0 0 0 0,-1-1 1 0 0,0 1-1 0 0,0 0 1 0 0,0-1-1 0 0,0 1 0 0 0,0 0 1 0 0,-1-1-1 0 0,1 1 0 0 0,-2 4 1 0 0,0-4 9 0 0,1 0 1 0 0,-1 1 0 0 0,0-1 0 0 0,0 0-1 0 0,0 0 1 0 0,0-1 0 0 0,-1 1-1 0 0,1 0 1 0 0,-1-1 0 0 0,1 0-1 0 0,-5 3 1 0 0,-1 0-26 0 0,0 0 0 0 0,-1 0 0 0 0,1-1 1 0 0,-1 0-1 0 0,0-1 0 0 0,-1 0 0 0 0,1 0 0 0 0,-14 2 0 0 0,18-4-155 0 0,0-1 1 0 0,0 1-1 0 0,-1-1 0 0 0,-8-1 1 0 0,13 1 76 0 0,-1 0 0 0 0,1 0 0 0 0,0-1 0 0 0,0 1 0 0 0,0 0 0 0 0,0-1 0 0 0,0 1 0 0 0,0-1 0 0 0,0 1 0 0 0,0-1 0 0 0,0 1 0 0 0,0-1 0 0 0,0 0 0 0 0,0 1 0 0 0,1-1 0 0 0,-1 0 0 0 0,0 0 0 0 0,0 0 0 0 0,1 0 0 0 0,-1 0 0 0 0,0 1 0 0 0,1-1 0 0 0,-1 0 0 0 0,1 0 0 0 0,-1-1 0 0 0,1 1 0 0 0,-1-1 0 0 0,0-2-613 0 0,0-1 0 0 0,1 1 0 0 0,-1-1 1 0 0,1 1-1 0 0,0-1 0 0 0,0 1 0 0 0,1-1 0 0 0,-1 1 0 0 0,1-1 0 0 0,0 1 1 0 0,0 0-1 0 0,3-5 0 0 0,10-27-5587 0 0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40:58.7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9 10225 0 0,'0'0'6037'0'0,"14"-2"-4679"0"0,45-5-250 0 0,-55 7-1027 0 0,0 1 1 0 0,0-1-1 0 0,0 1 0 0 0,-1-1 1 0 0,1 1-1 0 0,0 0 1 0 0,-1 1-1 0 0,1-1 1 0 0,0 1-1 0 0,-1-1 0 0 0,0 1 1 0 0,1 0-1 0 0,-1 0 1 0 0,0 1-1 0 0,0-1 1 0 0,0 1-1 0 0,0-1 0 0 0,-1 1 1 0 0,4 4-1 0 0,1 0 51 0 0,6 9 0 0 0,0 0 0 0 0,-2 1 1 0 0,1 0-1 0 0,16 37 0 0 0,-20-37-394 0 0,1 0 1 0 0,0-1-1 0 0,1 0 0 0 0,1 0 0 0 0,1-1 1 0 0,15 16-1 0 0,-25-29 138 0 0,0 0 0 0 0,1 0 0 0 0,-1-1 1 0 0,1 1-1 0 0,-1 0 0 0 0,1-1 0 0 0,-1 0 0 0 0,1 1 0 0 0,0-1 0 0 0,3 1 0 0 0,-5-2 92 0 0,0 0-1 0 0,0 0 0 0 0,0 0 0 0 0,0 0 1 0 0,0 0-1 0 0,0 0 0 0 0,1 0 0 0 0,-1 0 1 0 0,0-1-1 0 0,0 1 0 0 0,0 0 0 0 0,0-1 1 0 0,0 1-1 0 0,0-1 0 0 0,0 1 0 0 0,0-1 1 0 0,0 1-1 0 0,0-1 0 0 0,0 0 1 0 0,0 1-1 0 0,-1-1 0 0 0,1 0 0 0 0,0 0 1 0 0,0 0-1 0 0,-1 0 0 0 0,1 1 0 0 0,0-1 1 0 0,-1 0-1 0 0,1-2 0 0 0,21-44 579 0 0,-22 47-518 0 0,1-1 1 0 0,-1 1 0 0 0,1-1-1 0 0,0 1 1 0 0,-1 0-1 0 0,1 0 1 0 0,-1-1 0 0 0,1 1-1 0 0,0 0 1 0 0,-1 0 0 0 0,1-1-1 0 0,0 1 1 0 0,-1 0 0 0 0,1 0-1 0 0,0 0 1 0 0,-1 0-1 0 0,1 0 1 0 0,0 0 0 0 0,-1 0-1 0 0,2 1 1 0 0,14 3 190 0 0,-1 1-209 0 0,-1 1 1 0 0,0-2 0 0 0,1 0-1 0 0,0 0 1 0 0,0-2 0 0 0,0 1-1 0 0,0-2 1 0 0,24-1 0 0 0,-29 0-80 0 0,-1-1 0 0 0,1-1 0 0 0,-1 1 0 0 0,1-2 0 0 0,-1 1 1 0 0,0-1-1 0 0,0-1 0 0 0,0 1 0 0 0,-1-2 0 0 0,14-7 0 0 0,-19 9 52 0 0,1 1-1 0 0,-1-1 1 0 0,1 0-1 0 0,-1 0 1 0 0,0 0-1 0 0,0 0 1 0 0,0-1-1 0 0,0 1 1 0 0,-1-1-1 0 0,1 0 1 0 0,-1 0-1 0 0,0 0 1 0 0,0 0-1 0 0,-1 0 0 0 0,1 0 1 0 0,-1 0-1 0 0,0-1 1 0 0,0 1-1 0 0,0 0 1 0 0,-1-1-1 0 0,1 1 1 0 0,-1-1-1 0 0,0 1 1 0 0,-1-8-1 0 0,0 10 44 0 0,1 0-1 0 0,-1-1 0 0 0,0 1 1 0 0,0 0-1 0 0,0-1 1 0 0,0 1-1 0 0,0 0 0 0 0,-1 0 1 0 0,1 0-1 0 0,-1 0 1 0 0,1 0-1 0 0,-1 0 0 0 0,0 1 1 0 0,0-1-1 0 0,0 1 1 0 0,0-1-1 0 0,0 1 0 0 0,0-1 1 0 0,0 1-1 0 0,0 0 1 0 0,0 0-1 0 0,-1 0 0 0 0,1 0 1 0 0,0 1-1 0 0,-1-1 0 0 0,1 1 1 0 0,-4-1-1 0 0,-1 0 148 0 0,-1 0 0 0 0,1 0-1 0 0,-1 1 1 0 0,0 0 0 0 0,1 0 0 0 0,-1 1-1 0 0,-13 3 1 0 0,18-4-121 0 0,0 1 0 0 0,0 0 0 0 0,0 0 0 0 0,0 1 0 0 0,0-1 0 0 0,0 0 0 0 0,1 1 1 0 0,-1 0-1 0 0,0 0 0 0 0,1 0 0 0 0,-1 0 0 0 0,1 0 0 0 0,0 0 0 0 0,0 1 0 0 0,0-1 0 0 0,0 1 0 0 0,0-1 0 0 0,0 1 0 0 0,0 0 0 0 0,1 0 0 0 0,0 0 0 0 0,-1 0 0 0 0,0 3 0 0 0,1-2-70 0 0,1 0-1 0 0,-1 0 1 0 0,1-1-1 0 0,0 1 0 0 0,0 0 1 0 0,0 0-1 0 0,0 0 1 0 0,1 0-1 0 0,0 0 0 0 0,0-1 1 0 0,0 1-1 0 0,0 0 1 0 0,0 0-1 0 0,1-1 1 0 0,-1 1-1 0 0,1-1 0 0 0,0 1 1 0 0,4 4-1 0 0,1 1-417 0 0,0-1 1 0 0,0 1-1 0 0,1-2 0 0 0,0 1 0 0 0,15 9 0 0 0,-18-13-195 0 0,1 0 0 0 0,0-1 0 0 0,0 0-1 0 0,0 0 1 0 0,0-1 0 0 0,0 0-1 0 0,1 0 1 0 0,-1 0 0 0 0,1-1 0 0 0,10 1-1 0 0,-3-1-647 0 0,-8 0 457 0 0,1-1 0 0 0,0 0 0 0 0,-1 0 0 0 0,1 0 0 0 0,0-1 0 0 0,0 0 0 0 0,9-3 1 0 0,14-8-1721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36:13.0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35 7693 0 0,'0'0'8708'0'0,"1"-6"-7913"0"0,5-18 0 0 0,-6 24-758 0 0,0-1-1 0 0,0 1 1 0 0,1 0-1 0 0,-1-1 1 0 0,0 1 0 0 0,1 0-1 0 0,-1-1 1 0 0,0 1-1 0 0,1 0 1 0 0,-1 0 0 0 0,0-1-1 0 0,1 1 1 0 0,-1 0 0 0 0,1 0-1 0 0,-1 0 1 0 0,1 0-1 0 0,-1-1 1 0 0,0 1 0 0 0,1 0-1 0 0,-1 0 1 0 0,1 0-1 0 0,-1 0 1 0 0,1 0 0 0 0,-1 0-1 0 0,1 0 1 0 0,-1 0-1 0 0,1 0 1 0 0,-1 0 0 0 0,0 1-1 0 0,1-1 1 0 0,-1 0 0 0 0,1 0-1 0 0,-1 0 1 0 0,1 1-1 0 0,17 8 765 0 0,-15-7-608 0 0,38 20 585 0 0,2-1 0 0 0,63 20 0 0 0,93 18-437 0 0,-122-37-269 0 0,162 33-239 0 0,-170-41-146 0 0,-52-10-397 0 0,1-2 0 0 0,30 2 0 0 0,-47-4 90 0 0,-4 0-766 0 0,0 0 789 0 0,1-1 0 0 0,-1 1 0 0 0,1-1 0 0 0,-1 1 0 0 0,-2-2 0 0 0,-25-12-6157 0 0,15 6 1433 0 0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40:59.0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82 133 144 0 0,'0'0'9107'0'0,"12"-7"-7926"0"0,3-1-799 0 0,-3 3 91 0 0,-1-1 1 0 0,13-9 0 0 0,-18 11-116 0 0,0 0 0 0 0,-1 0-1 0 0,0-1 1 0 0,7-6 0 0 0,-11 9-341 0 0,1 1 0 0 0,-1-1 1 0 0,0 1-1 0 0,0-1 1 0 0,-1 0-1 0 0,1 1 0 0 0,0-1 1 0 0,0 0-1 0 0,-1 0 0 0 0,1 0 1 0 0,-1 1-1 0 0,1-1 1 0 0,-1 0-1 0 0,0 0 0 0 0,0 0 1 0 0,0 0-1 0 0,0 0 0 0 0,0 1 1 0 0,0-1-1 0 0,-1 0 1 0 0,1-2-1 0 0,-1 2 61 0 0,0 1 0 0 0,0 0 0 0 0,0-1 0 0 0,1 1-1 0 0,-1 0 1 0 0,0 0 0 0 0,0-1 0 0 0,-1 1 0 0 0,1 0 0 0 0,0 0 0 0 0,0 0 0 0 0,0 0 0 0 0,-1 0 0 0 0,1 1-1 0 0,-1-1 1 0 0,1 0 0 0 0,0 1 0 0 0,-1-1 0 0 0,1 1 0 0 0,-1-1 0 0 0,0 1 0 0 0,1 0 0 0 0,-1-1 0 0 0,-2 1-1 0 0,-3-1 218 0 0,0 1 0 0 0,0 0-1 0 0,0 0 1 0 0,-10 2-1 0 0,11-1-184 0 0,-1 1 0 0 0,1 0 0 0 0,0 0 0 0 0,0 0 0 0 0,1 1 0 0 0,-1 0 1 0 0,0 0-1 0 0,1 0 0 0 0,0 1 0 0 0,-1-1 0 0 0,2 2 0 0 0,-1-1 0 0 0,0 0 0 0 0,1 1 0 0 0,0 0 0 0 0,0 0 0 0 0,0 0 0 0 0,0 0 0 0 0,1 1 0 0 0,0-1 0 0 0,0 1 0 0 0,1 0 0 0 0,-1 0 0 0 0,1 0 0 0 0,1 0 0 0 0,-1 0 0 0 0,1 0 0 0 0,0 1 0 0 0,0 8 0 0 0,1-6-309 0 0,1 0 1 0 0,-1 1-1 0 0,2-1 0 0 0,-1 0 0 0 0,2 0 0 0 0,-1 0 1 0 0,1-1-1 0 0,0 1 0 0 0,1-1 0 0 0,0 1 0 0 0,0-1 0 0 0,1 0 1 0 0,0-1-1 0 0,0 1 0 0 0,1-1 0 0 0,0 0 0 0 0,0 0 1 0 0,1-1-1 0 0,13 11 0 0 0,-17-15-128 0 0,0 0 1 0 0,0 0-1 0 0,0-1 1 0 0,0 0-1 0 0,0 1 1 0 0,0-1-1 0 0,1-1 1 0 0,-1 1-1 0 0,0 0 1 0 0,0-1-1 0 0,1 1 1 0 0,-1-1 0 0 0,0 0-1 0 0,1 0 1 0 0,-1 0-1 0 0,0-1 1 0 0,7-1-1 0 0,-1 0-888 0 0,-1-1 1 0 0,1 0-1 0 0,-1-1 1 0 0,0 0-1 0 0,14-8 0 0 0,8-8-2771 0 0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40:59.2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4548 0 0,'0'0'14657'0'0,"12"0"-14270"0"0,-4 0-324 0 0,-3-1-26 0 0,-1 1 0 0 0,1 0 0 0 0,0 0 0 0 0,-1 1 0 0 0,10 2-1 0 0,-12-3-23 0 0,0 1-1 0 0,-1 0 1 0 0,1-1-1 0 0,0 1 1 0 0,-1 0-1 0 0,1 0 1 0 0,0 0-1 0 0,-1 1 1 0 0,1-1-1 0 0,-1 0 1 0 0,0 0-1 0 0,1 1 1 0 0,-1-1-1 0 0,0 1 1 0 0,0-1-1 0 0,0 1 1 0 0,0 0-1 0 0,0-1 1 0 0,0 1-1 0 0,-1 0 1 0 0,2 3-1 0 0,4 17 35 0 0,-2 0 0 0 0,0 1 0 0 0,2 35 1 0 0,-6 68-1592 0 0,0-120 1382 0 0,-1 8-1055 0 0,-4 27 0 0 0,-5-7-5589 0 0,3-21 1308 0 0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40:59.4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0 180 9005 0 0,'0'0'5592'0'0,"88"-50"-4720"0"0,-58 36-456 0 0,2-1-280 0 0,1 1-132 0 0,-1-1-4 0 0,-2 1-100 0 0,-3 2-352 0 0,-4 0-252 0 0,-5 0-120 0 0,-1 3-236 0 0,-7 1-580 0 0,-4 4-1060 0 0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40:59.8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0 197 10737 0 0,'0'0'4498'0'0,"16"1"-3017"0"0,8 0-916 0 0,61 5 1122 0 0,5 5-70 0 0,-33-2-1174 0 0,1-3-1 0 0,98-2 0 0 0,-146-5-538 0 0,1 0-1 0 0,-1-1 1 0 0,0 0 0 0 0,-1-1-1 0 0,1 0 1 0 0,0 0 0 0 0,-1-1-1 0 0,1 0 1 0 0,-1-1 0 0 0,-1 0-1 0 0,17-11 1 0 0,-20 12-10 0 0,0-1 0 0 0,0 0 0 0 0,0 0 0 0 0,0 0 0 0 0,-1-1-1 0 0,0 0 1 0 0,0 0 0 0 0,-1 0 0 0 0,0 0 0 0 0,0 0 0 0 0,0 0 0 0 0,0-1 0 0 0,-1 0 0 0 0,0 1 0 0 0,-1-1 0 0 0,0 0-1 0 0,1-13 1 0 0,-2 18 115 0 0,-1-32-10 0 0,1 32 129 0 0,-1-1 0 0 0,1 1-1 0 0,-1 0 1 0 0,0 0 0 0 0,0-1 0 0 0,0 1-1 0 0,0 0 1 0 0,-1 0 0 0 0,1 0 0 0 0,0 0-1 0 0,-4-3 1 0 0,7 13 603 0 0,4 6-700 0 0,13 10 247 0 0,27 29-1 0 0,-31-37-199 0 0,-1 0 0 0 0,0 1 0 0 0,-1 0-1 0 0,19 36 1 0 0,-31-52-93 0 0,0 0-1 0 0,-1 1 0 0 0,1-1 1 0 0,0 0-1 0 0,-1 1 0 0 0,1-1 0 0 0,-1 1 1 0 0,0-1-1 0 0,1 1 0 0 0,-1 0 1 0 0,0-1-1 0 0,0 1 0 0 0,0-1 1 0 0,0 1-1 0 0,0-1 0 0 0,0 1 1 0 0,0 0-1 0 0,-1-1 0 0 0,1 1 0 0 0,0-1 1 0 0,-1 1-1 0 0,0-1 0 0 0,1 0 1 0 0,-1 1-1 0 0,0-1 0 0 0,0 1 1 0 0,0 0-1 0 0,-3 1-134 0 0,1 0 0 0 0,-1-1 0 0 0,1 1 0 0 0,-1-1 0 0 0,0 0 0 0 0,0 0 0 0 0,0 0 0 0 0,-7 2 0 0 0,-50 16-2535 0 0,17-7-2343 0 0,13-6-190 0 0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41:01.9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290 384 4568 0 0,'0'0'8586'0'0,"4"-13"-8474"0"0,19-58 190 0 0,-22 68-183 0 0,0-1 1 0 0,0 0 0 0 0,-1 0-1 0 0,0 1 1 0 0,0-1-1 0 0,0 0 1 0 0,0 0 0 0 0,0 0-1 0 0,-1 1 1 0 0,0-1-1 0 0,1 0 1 0 0,-1 1-1 0 0,-1-1 1 0 0,1 1 0 0 0,-1-1-1 0 0,1 1 1 0 0,-1-1-1 0 0,0 1 1 0 0,0 0-1 0 0,0 0 1 0 0,-1 0 0 0 0,1 0-1 0 0,-1 0 1 0 0,1 1-1 0 0,-1-1 1 0 0,0 1-1 0 0,-4-3 1 0 0,3 2-39 0 0,0 1 1 0 0,0 0-1 0 0,0 0 0 0 0,-1 0 0 0 0,1 0 1 0 0,0 0-1 0 0,-1 1 0 0 0,1 0 0 0 0,-1 0 1 0 0,0 0-1 0 0,1 1 0 0 0,-1-1 0 0 0,0 1 1 0 0,1 0-1 0 0,-1 1 0 0 0,0-1 0 0 0,1 1 1 0 0,-1 0-1 0 0,1 0 0 0 0,-1 0 0 0 0,-7 4 1 0 0,3 0 3 0 0,0 1 0 0 0,0 0 1 0 0,1 0-1 0 0,0 1 0 0 0,1-1 1 0 0,-1 2-1 0 0,1-1 0 0 0,-11 18 1 0 0,4-5 54 0 0,2 0 1 0 0,-19 39-1 0 0,25-44-114 0 0,0 0 0 0 0,1 0 0 0 0,0 1 0 0 0,2-1-1 0 0,-1 1 1 0 0,2 0 0 0 0,-1 19 0 0 0,3-29-28 0 0,0-1 0 0 0,1 1 0 0 0,0 0 0 0 0,0 0 0 0 0,0-1 0 0 0,0 1 0 0 0,1-1 0 0 0,0 1 0 0 0,0-1 0 0 0,4 6 1 0 0,-4-8-3 0 0,0 1 1 0 0,1-1 0 0 0,0 1 0 0 0,0-1 0 0 0,0 0-1 0 0,0 0 1 0 0,0 0 0 0 0,1-1 0 0 0,-1 1 0 0 0,1-1-1 0 0,0 0 1 0 0,0 0 0 0 0,0 0 0 0 0,7 2 0 0 0,-3-1 11 0 0,-1-1 1 0 0,1 0 0 0 0,0-1-1 0 0,0 0 1 0 0,0 0 0 0 0,0-1 0 0 0,0 0-1 0 0,-1 0 1 0 0,1 0 0 0 0,0-1 0 0 0,0-1-1 0 0,8-2 1 0 0,-7 1 8 0 0,1 0 0 0 0,-1-1 0 0 0,1-1 0 0 0,-2 0 0 0 0,1 0 0 0 0,0-1 0 0 0,-1 1 0 0 0,12-12 1 0 0,-7 4 9 0 0,-1-1 0 0 0,0 0 0 0 0,-1 0 0 0 0,-1-1 1 0 0,0-1-1 0 0,-1 0 0 0 0,0 0 0 0 0,-2-1 1 0 0,0 0-1 0 0,6-20 0 0 0,2-29 125 0 0,12-126-1 0 0,-19 115 42 0 0,-3 44 117 0 0,-3 20 121 0 0,-1 11-88 0 0,-1 4 108 0 0,-1 12-435 0 0,-1-1 1 0 0,0 1-1 0 0,-8 24 1 0 0,0 2 52 0 0,2 1-167 0 0,2 0 0 0 0,2 1-1 0 0,1 65 1 0 0,3-98-108 0 0,1-1 0 0 0,0 1 0 0 0,1 0 0 0 0,0 0 0 0 0,1-1 0 0 0,-1 1 0 0 0,2-1 0 0 0,-1 0 0 0 0,1 0 0 0 0,0 0 0 0 0,1-1 0 0 0,0 1 0 0 0,0-1 0 0 0,0 0 0 0 0,1 0 0 0 0,0-1 0 0 0,0 0 0 0 0,1 0 0 0 0,0 0 0 0 0,0-1 0 0 0,0 0 0 0 0,1 0 0 0 0,0-1 0 0 0,0 0 0 0 0,0 0 0 0 0,0-1 0 0 0,0 0 0 0 0,1 0 0 0 0,13 1 0 0 0,-6-1-783 0 0,0-1 0 0 0,1-1 0 0 0,-1-1 0 0 0,0 0 0 0 0,1-1 0 0 0,-1 0-1 0 0,0-2 1 0 0,1 0 0 0 0,-1-1 0 0 0,-1 0 0 0 0,26-12 0 0 0,-28 11 787 0 0,-1-2 0 0 0,0 1 0 0 0,-1-2 0 0 0,1 0 0 0 0,-1 0 0 0 0,11-11 0 0 0,-15 11 919 0 0,1-1 0 0 0,-1 1 0 0 0,0-1 0 0 0,0-1 0 0 0,-1 1 0 0 0,-1-1 0 0 0,9-20 0 0 0,-12 24-283 0 0,0 0 0 0 0,0 1 0 0 0,0-1 0 0 0,-1 0 1 0 0,0 0-1 0 0,0 0 0 0 0,-1-1 0 0 0,0 1 0 0 0,0 0 0 0 0,0 0 1 0 0,-1 0-1 0 0,-2-9 0 0 0,3 12-293 0 0,-1 0 0 0 0,-1 1 0 0 0,1-1 0 0 0,0 0 0 0 0,-1 1 0 0 0,1-1 0 0 0,-1 1-1 0 0,0-1 1 0 0,0 1 0 0 0,0 0 0 0 0,0 0 0 0 0,0 0 0 0 0,0 0 0 0 0,-1 0 0 0 0,1 0 0 0 0,-1 1 0 0 0,1-1 0 0 0,-1 1 0 0 0,1 0 0 0 0,-1-1 0 0 0,0 1-1 0 0,0 1 1 0 0,0-1 0 0 0,0 0 0 0 0,0 1 0 0 0,1-1 0 0 0,-5 1 0 0 0,-1-1 29 0 0,0 1-1 0 0,1 0 1 0 0,-1 0 0 0 0,0 1-1 0 0,1 0 1 0 0,-1 1 0 0 0,1 0-1 0 0,-1 0 1 0 0,1 0 0 0 0,0 1-1 0 0,0 0 1 0 0,-10 5 0 0 0,13-5-108 0 0,-1 0-1 0 0,0 1 1 0 0,1-1 0 0 0,0 1 0 0 0,0 0 0 0 0,0 0 0 0 0,0 0 0 0 0,0 1 0 0 0,1-1 0 0 0,0 1 0 0 0,0 0 0 0 0,0 0 0 0 0,1 0 0 0 0,0 0 0 0 0,-1 0 0 0 0,2 0 0 0 0,-3 11 0 0 0,3-9-64 0 0,0 0 1 0 0,1 1-1 0 0,0-1 1 0 0,0 0-1 0 0,1 0 1 0 0,0 1-1 0 0,0-1 1 0 0,0 0-1 0 0,1 0 1 0 0,0 0-1 0 0,1 0 1 0 0,0-1-1 0 0,0 1 1 0 0,0-1-1 0 0,1 1 1 0 0,0-1-1 0 0,0 0 1 0 0,0-1-1 0 0,1 1 1 0 0,0-1-1 0 0,0 0 1 0 0,0 0-1 0 0,1 0 1 0 0,-1-1-1 0 0,1 1 1 0 0,0-1-1 0 0,1-1 1 0 0,-1 1-1 0 0,1-1 1 0 0,-1-1-1 0 0,1 1 1 0 0,0-1-1 0 0,0 0 1 0 0,11 1-1 0 0,-4-1-586 0 0,0 0 0 0 0,0-1-1 0 0,0-1 1 0 0,15-2 0 0 0,-27 1 179 0 0,0 1 0 0 0,0-1 1 0 0,1 0-1 0 0,-1 0 0 0 0,0 0 0 0 0,0-1 1 0 0,-1 1-1 0 0,1 0 0 0 0,0-1 0 0 0,0 0 1 0 0,2-2-1 0 0,10-14-6511 0 0,-4 1 1697 0 0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41:02.1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9081 0 0,'0'0'12617'0'0,"80"8"-12313"0"0,-69 25 0 0 0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41:02.5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0 126 6717 0 0,'0'0'11052'0'0,"15"-2"-10773"0"0,1 0-225 0 0,8-2 11 0 0,47 0 1 0 0,67 6-446 0 0,93-2-3428 0 0,-202-1 2704 0 0,47-8 0 0 0,-65 7 1094 0 0,1-1 0 0 0,-1 0 1 0 0,0-1-1 0 0,0 0 0 0 0,-1-1 1 0 0,1 0-1 0 0,10-7 0 0 0,-19 11 182 0 0,1-1 1 0 0,-1 1-1 0 0,0-1 1 0 0,0 0-1 0 0,0 0 1 0 0,0 0-1 0 0,0 0 0 0 0,-1 0 1 0 0,1 0-1 0 0,-1 0 1 0 0,1-1-1 0 0,-1 1 0 0 0,0 0 1 0 0,0-1-1 0 0,0 1 1 0 0,0-1-1 0 0,0 0 0 0 0,0 1 1 0 0,-1-1-1 0 0,1 0 1 0 0,-1 1-1 0 0,0-1 0 0 0,0-4 1 0 0,0 6-100 0 0,-1 1-1 0 0,1-1 1 0 0,0 1 0 0 0,0-1 0 0 0,-1 1-1 0 0,1-1 1 0 0,0 1 0 0 0,-1-1 0 0 0,1 1-1 0 0,-1-1 1 0 0,1 1 0 0 0,0 0 0 0 0,-1-1-1 0 0,1 1 1 0 0,-1 0 0 0 0,1-1 0 0 0,-1 1-1 0 0,1 0 1 0 0,-1 0 0 0 0,0-1 0 0 0,1 1-1 0 0,-1 0 1 0 0,1 0 0 0 0,-1 0 0 0 0,1 0-1 0 0,-1 0 1 0 0,0 0 0 0 0,1 0 0 0 0,-2 0-1 0 0,2 0-38 0 0,-1 0 0 0 0,0 0 0 0 0,1 0 0 0 0,-1 0 0 0 0,0 0-1 0 0,0 0 1 0 0,1 0 0 0 0,-1 0 0 0 0,0 0 0 0 0,1 1 0 0 0,-1-1-1 0 0,0 0 1 0 0,1 0 0 0 0,-1 1 0 0 0,0-1 0 0 0,1 0 0 0 0,-1 1 0 0 0,1-1-1 0 0,-1 1 1 0 0,1-1 0 0 0,-1 1 0 0 0,0 0 0 0 0,0 4-78 0 0,-1 1 0 0 0,1 0 0 0 0,0 0 1 0 0,1-1-1 0 0,0 1 0 0 0,0 11 0 0 0,0-3-2187 0 0,0-14 2039 0 0,-1 1 0 0 0,1 0 1 0 0,-1-1-1 0 0,1 1 0 0 0,-1 0 0 0 0,1-1 0 0 0,-1 1 0 0 0,0-1 0 0 0,1 1 0 0 0,-1 0 0 0 0,0-1 1 0 0,1 0-1 0 0,-1 1 0 0 0,0-1 0 0 0,0 1 0 0 0,-1-1 0 0 0,-18 8-2499 0 0,18-7 2252 0 0,-16 4-2217 0 0,1 0-504 0 0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41:03.4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193 79 952 0 0,'0'0'9346'0'0,"-1"-8"-9221"0"0,0-37 1125 0 0,1 44-1163 0 0,0 0-1 0 0,-1 0 1 0 0,1 0 0 0 0,0 0-1 0 0,-1 0 1 0 0,1 0 0 0 0,-1 0-1 0 0,0 0 1 0 0,1 0 0 0 0,-1 0-1 0 0,0 0 1 0 0,1 1 0 0 0,-1-1-1 0 0,0 0 1 0 0,0 0 0 0 0,0 1-1 0 0,0-1 1 0 0,1 0 0 0 0,-1 1-1 0 0,0-1 1 0 0,0 1 0 0 0,0-1-1 0 0,0 1 1 0 0,-1-1 0 0 0,1 1-1 0 0,-1 0 1 0 0,-2-2 179 0 0,-1 1 0 0 0,1 0 0 0 0,-1 0 0 0 0,0 1 0 0 0,-5-1 0 0 0,4 1-209 0 0,0 0 0 0 0,0 1 0 0 0,0-1-1 0 0,0 2 1 0 0,0-1 0 0 0,0 0 0 0 0,0 1-1 0 0,1 0 1 0 0,-1 0 0 0 0,0 1 0 0 0,1 0-1 0 0,0 0 1 0 0,-9 6 0 0 0,10-5-11 0 0,0 0 0 0 0,0-1 0 0 0,0 2 0 0 0,1-1 0 0 0,0 0 1 0 0,0 1-1 0 0,0-1 0 0 0,0 1 0 0 0,1 0 0 0 0,0 0 0 0 0,0 0 0 0 0,0 0 0 0 0,1 0 0 0 0,-1 0 0 0 0,0 10 1 0 0,0 13-51 0 0,1 29 1 0 0,1-41 6 0 0,0-16 4 0 0,0 1 1 0 0,0 0 0 0 0,0-1 0 0 0,0 1 0 0 0,0 0 0 0 0,0-1 0 0 0,0 1 0 0 0,1 0-1 0 0,-1-1 1 0 0,0 1 0 0 0,0-1 0 0 0,1 1 0 0 0,-1-1 0 0 0,0 1 0 0 0,1 0 0 0 0,-1-1 0 0 0,1 1-1 0 0,-1-1 1 0 0,0 0 0 0 0,1 1 0 0 0,-1-1 0 0 0,1 1 0 0 0,0-1 0 0 0,-1 0 0 0 0,1 1-1 0 0,-1-1 1 0 0,1 0 0 0 0,-1 0 0 0 0,1 1 0 0 0,0-1 0 0 0,-1 0 0 0 0,1 0 0 0 0,0 0-1 0 0,-1 0 1 0 0,1 0 0 0 0,0 0 0 0 0,-1 0 0 0 0,1 0 0 0 0,-1 0 0 0 0,1 0 0 0 0,0 0-1 0 0,-1 0 1 0 0,1 0 0 0 0,0-1 0 0 0,0 1 0 0 0,7-2 156 0 0,-1 0 1 0 0,1-1-1 0 0,7-4 1 0 0,-3 2-43 0 0,-4 3-130 0 0,0 0 1 0 0,0 0 0 0 0,1 1 0 0 0,-1 0-1 0 0,1 0 1 0 0,8 1 0 0 0,-16 0-104 0 0,-17 12-6759 0 0,9-8 5528 0 0,-8 7-2453 0 0,12-9 2201 0 0,44-31-2923 0 0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41:04.0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1 652 0 0,'0'0'5553'0'0,"20"19"-8770"0"0,-9-19 1429 0 0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41:04.3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85 0 860 0 0,'0'0'4926'0'0,"-4"0"-5154"0"0,-1 1 95 0 0,0-1 0 0 0,0 1 0 0 0,1 0 0 0 0,-1 0 0 0 0,0 1 0 0 0,1-1 0 0 0,-1 1 0 0 0,1 0 0 0 0,-1 0-1 0 0,1 1 1 0 0,0-1 0 0 0,-7 6 0 0 0,8-5-260 0 0,-9 5-1123 0 0,13-6 641 0 0,7-6 94 0 0,68-31 518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36:13.4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35 32 300 0 0,'0'0'12926'0'0,"-6"-5"-12080"0"0,-17-16-35 0 0,17 16-121 0 0,14 5 525 0 0,42 9 1094 0 0,20 1-1126 0 0,365-8 249 0 0,-202-6-1556 0 0,-195 3-60 0 0,-21-1-708 0 0,0 2 0 0 0,0 1 1 0 0,29 3-1 0 0,-46-4 778 0 0,0 0 0 0 0,0 0 1 0 0,1 0-1 0 0,-1 0 0 0 0,0 0 0 0 0,0 0 1 0 0,0 0-1 0 0,0 0 0 0 0,1 0 0 0 0,-1 0 1 0 0,0 0-1 0 0,0 0 0 0 0,0 0 0 0 0,0 1 1 0 0,0-1-1 0 0,1 0 0 0 0,-1 0 0 0 0,0 0 0 0 0,1 4-2957 0 0,-9-2-3540 0 0,-8-2 618 0 0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41:05.5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14769 9709 7629 0 0,'0'0'6100'0'0,"-14"0"-5888"0"0,-47 3-54 0 0,57-2-133 0 0,0-1 0 0 0,-1 1 0 0 0,1-1 0 0 0,0 2 0 0 0,0-1 0 0 0,0 0 0 0 0,0 1 0 0 0,0-1-1 0 0,0 1 1 0 0,0 0 0 0 0,0 1 0 0 0,-3 2 0 0 0,-9 5 117 0 0,-52 27 467 0 0,-1-4 0 0 0,-112 38 1 0 0,50-37-270 0 0,-1-5 0 0 0,-1-6 0 0 0,-166 7 1 0 0,-195-24 1015 0 0,401-13-1094 0 0,-1-4 1 0 0,-92-23 0 0 0,-180-65-38 0 0,-287-59-919 0 0,594 145 646 0 0,-606-164 560 0 0,12-46-1666 0 0,42-25 1224 0 0,9-27 112 0 0,186 82-281 0 0,-915-427 118 0 0,36-75-92 0 0,388 87 100 0 0,37-52 68 0 0,191 117-98 0 0,23-26 121 0 0,85 0 185 0 0,38-36-19 0 0,80 16-148 0 0,27-21 22 0 0,407 583-126 0 0,2 2-9 0 0,-152-228 152 0 0,14-14-85 0 0,121 198-76 0 0,-48-144 0 0 0,67 162-16 0 0,3-1 0 0 0,2 0 0 0 0,-7-92 0 0 0,14 48-16 0 0,4 1 0 0 0,23-168 1 0 0,-8 175-108 0 0,9-68-139 0 0,-25 146 256 0 0,1-1-1 0 0,-1 1 0 0 0,-1-1 0 0 0,0 0 0 0 0,0 1 1 0 0,-1 0-1 0 0,-1-1 0 0 0,1 1 0 0 0,-2 0 0 0 0,1 0 1 0 0,-2 0-1 0 0,1 1 0 0 0,-1-1 0 0 0,0 1 0 0 0,-1 0 1 0 0,0 1-1 0 0,-1-1 0 0 0,-12-11 0 0 0,-24-25-69 0 0,8 10 33 0 0,2-2 0 0 0,-31-43 0 0 0,31 30 65 0 0,9 12 17 0 0,-31-37-1 0 0,46 65-47 0 0,1 1-1 0 0,-2 0 0 0 0,1 0 1 0 0,-1 1-1 0 0,0 0 0 0 0,-1 0 1 0 0,0 1-1 0 0,-16-7 0 0 0,23 12 3 0 0,0 0 0 0 0,0 1 0 0 0,-1 0-1 0 0,1 0 1 0 0,0 1 0 0 0,0-1 0 0 0,-1 1-1 0 0,-4 0 1 0 0,-12 0-64 0 0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41:09.2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67 1212 0 0,'0'0'1925'0'0,"11"-8"-2074"0"0,1-2 176 0 0,-5 4 54 0 0,0 1 0 0 0,0 0 1 0 0,1 0-1 0 0,8-4 1 0 0,-14 8-13 0 0,0 0 0 0 0,0 0-1 0 0,0 0 1 0 0,0 0 0 0 0,0 1 0 0 0,1-1 0 0 0,-1 1 0 0 0,0 0 0 0 0,0 0 0 0 0,1-1 0 0 0,-1 1 0 0 0,0 1 0 0 0,0-1 0 0 0,0 0 0 0 0,1 0-1 0 0,-1 1 1 0 0,0-1 0 0 0,0 1 0 0 0,0 0 0 0 0,5-1 3816 0 0,-6-7-4528 0 0,-2-2-5095 0 0,1 30 3434 0 0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41:09.6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277 84 7265 0 0,'0'0'6316'0'0,"-8"-13"-5844"0"0,-26-39 26 0 0,33 51-440 0 0,0-1 1 0 0,-1 1-1 0 0,1-1 1 0 0,0 1-1 0 0,-1-1 1 0 0,1 1-1 0 0,-1 0 1 0 0,1-1-1 0 0,-1 1 1 0 0,0 0-1 0 0,-2-1 1 0 0,3 2-1 0 0,0-1 1 0 0,0 1 0 0 0,0 0-1 0 0,0 0 1 0 0,0 0 0 0 0,-1 0-1 0 0,1 0 1 0 0,0 0 0 0 0,0 0-1 0 0,-2 1 1 0 0,-4-1 238 0 0,0 1-12 0 0,-1 0 0 0 0,0 0-1 0 0,1 0 1 0 0,-1 1 0 0 0,1 0 0 0 0,-1 1 0 0 0,1-1 0 0 0,0 1 0 0 0,0 1 0 0 0,-13 8-1 0 0,10-5-52 0 0,0 0-1 0 0,0 1 0 0 0,1 1 1 0 0,0 0-1 0 0,0 0 1 0 0,-8 12-1 0 0,14-17-189 0 0,0 0-1 0 0,0 0 1 0 0,1 1 0 0 0,-1-1-1 0 0,1 1 1 0 0,0 0 0 0 0,1-1 0 0 0,-1 1-1 0 0,1 0 1 0 0,0 0 0 0 0,0 0-1 0 0,1 0 1 0 0,-1 0 0 0 0,1 0-1 0 0,0 7 1 0 0,1-8-39 0 0,0 0 1 0 0,0 0-1 0 0,0 0 0 0 0,0-1 1 0 0,1 1-1 0 0,-1 0 0 0 0,1-1 1 0 0,0 1-1 0 0,0-1 0 0 0,0 1 1 0 0,1-1-1 0 0,-1 0 0 0 0,1 0 1 0 0,0 0-1 0 0,0 0 0 0 0,0-1 0 0 0,0 1 1 0 0,0-1-1 0 0,0 0 0 0 0,4 2 1 0 0,0-1-15 0 0,-1 0 0 0 0,0 0 0 0 0,1-1 0 0 0,0 0 0 0 0,-1-1 0 0 0,1 1 0 0 0,0-1 0 0 0,0 0 0 0 0,0-1 0 0 0,0 0 0 0 0,0 0 0 0 0,0 0 0 0 0,0-1 1 0 0,0 0-1 0 0,10-3 0 0 0,0-2-41 0 0,0 1 1 0 0,0-2-1 0 0,0 0 0 0 0,26-17 1 0 0,-19 9 65 0 0,-17 9 42 0 0,1 1 0 0 0,0 0 0 0 0,0 0-1 0 0,0 1 1 0 0,0 0 0 0 0,1 1 0 0 0,16-5 0 0 0,-23 8-26 0 0,0 0 0 0 0,0 0-1 0 0,-1 0 1 0 0,1 1-1 0 0,0-1 1 0 0,0 0 0 0 0,0 1-1 0 0,-1-1 1 0 0,1 1 0 0 0,0 0-1 0 0,-1 0 1 0 0,1 0-1 0 0,-1-1 1 0 0,1 1 0 0 0,-1 1-1 0 0,1-1 1 0 0,-1 0 0 0 0,1 0-1 0 0,0 2 1 0 0,5 5 65 0 0,-1-1 1 0 0,8 14-1 0 0,-2-3-13 0 0,-4-8-149 0 0,0 0 0 0 0,1-1 0 0 0,0 0 0 0 0,0 0 0 0 0,1-1 0 0 0,13 9 0 0 0,-20-15-230 0 0,0 0 0 0 0,1-1 1 0 0,-1 1-1 0 0,0-1 1 0 0,1 0-1 0 0,-1 0 0 0 0,1 0 1 0 0,-1 0-1 0 0,1 0 1 0 0,0-1-1 0 0,5 0 0 0 0,-6 0-292 0 0,0-1 0 0 0,0 1-1 0 0,0-1 1 0 0,0 0 0 0 0,-1 0-1 0 0,1 0 1 0 0,0 0 0 0 0,-1 0-1 0 0,1-1 1 0 0,0 1 0 0 0,-1-1-1 0 0,0 0 1 0 0,1 0 0 0 0,-1 0-1 0 0,0 0 1 0 0,3-3 0 0 0,8-14-6242 0 0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41:09.9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11117 0 0,'0'0'10064'0'0,"10"13"-9088"0"0,35 43-202 0 0,-39-46-621 0 0,0 0 0 0 0,0 0 0 0 0,-1 0-1 0 0,0 0 1 0 0,-1 1 0 0 0,0 0 0 0 0,3 17-1 0 0,-2-10-55 0 0,9 34-189 0 0,12 97 0 0 0,-23-115-1398 0 0,-2-1 0 0 0,-2 36 0 0 0,0-66 1073 0 0,1 0-1 0 0,0 0 0 0 0,-1 0 1 0 0,0 0-1 0 0,0 0 0 0 0,-2 5 0 0 0,2-6-106 0 0,0 0 0 0 0,0-1 0 0 0,0 1 0 0 0,0 0 0 0 0,-1-1 0 0 0,1 1 0 0 0,0-1 0 0 0,-1 1 0 0 0,1-1 0 0 0,-1 0 0 0 0,0 1 0 0 0,1-1 0 0 0,-1 0 0 0 0,0 0 0 0 0,0 0 0 0 0,1 0 0 0 0,-1-1 0 0 0,0 1 0 0 0,0 0 0 0 0,0-1 0 0 0,0 0 0 0 0,0 1 0 0 0,0-1 0 0 0,0 0 0 0 0,0 0 0 0 0,0 0 0 0 0,-3 0 0 0 0,-8-2-1476 0 0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41:10.2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1 260 2336 0 0,'0'0'11563'0'0,"0"-12"-10116"0"0,3-39-485 0 0,-3 49-924 0 0,0 1-1 0 0,1 0 0 0 0,-1 0 1 0 0,0-1-1 0 0,1 1 1 0 0,-1 0-1 0 0,1 0 1 0 0,-1-1-1 0 0,1 1 1 0 0,-1 0-1 0 0,1 0 0 0 0,0 0 1 0 0,0 0-1 0 0,-1 0 1 0 0,1 0-1 0 0,0 0 1 0 0,0 0-1 0 0,0 0 1 0 0,0 0-1 0 0,0 1 0 0 0,0-1 1 0 0,0 0-1 0 0,1 1 1 0 0,-1-1-1 0 0,0 0 1 0 0,0 1-1 0 0,3-1 1 0 0,0-1 61 0 0,17-5 3 0 0,1 1-1 0 0,0 1 0 0 0,0 1 0 0 0,0 1 1 0 0,30 0-1 0 0,-19 0-145 0 0,10 0-48 0 0,0 0-128 0 0,0-1 0 0 0,0-2 0 0 0,58-17 0 0 0,-94 21 238 0 0,-1-1-1 0 0,1 0 0 0 0,-1 0 1 0 0,0-1-1 0 0,0 0 0 0 0,10-7 1 0 0,-15 10 31 0 0,1 0-1 0 0,-1 0 1 0 0,0 0 0 0 0,1-1 0 0 0,-1 1 0 0 0,0 0 0 0 0,0-1 0 0 0,1 1 0 0 0,-1-1 0 0 0,0 0 0 0 0,-1 1 0 0 0,1-1-1 0 0,0 0 1 0 0,0 1 0 0 0,-1-1 0 0 0,1 0 0 0 0,-1 0 0 0 0,0 0 0 0 0,1 0 0 0 0,-1 1 0 0 0,0-1 0 0 0,0 0-1 0 0,0 0 1 0 0,0 0 0 0 0,0 0 0 0 0,-1 0 0 0 0,1 1 0 0 0,0-1 0 0 0,-1 0 0 0 0,-1-2 0 0 0,1 3 24 0 0,1 0 0 0 0,-1 0 1 0 0,-1 0-1 0 0,1 0 0 0 0,0 0 1 0 0,0 0-1 0 0,0 0 0 0 0,0 0 1 0 0,-1 1-1 0 0,1-1 0 0 0,0 0 1 0 0,-1 1-1 0 0,1-1 0 0 0,0 1 1 0 0,-1 0-1 0 0,1-1 0 0 0,-1 1 1 0 0,1 0-1 0 0,-1 0 0 0 0,1 0 1 0 0,-2 0-1 0 0,-1 0-3 0 0,1 0-1 0 0,0 0 1 0 0,0 0 0 0 0,0 1-1 0 0,0-1 1 0 0,0 1 0 0 0,0 0 0 0 0,0 0-1 0 0,-3 1 1 0 0,3 0-33 0 0,0 0-1 0 0,0 1 1 0 0,1-1 0 0 0,-1 0-1 0 0,1 1 1 0 0,-1 0 0 0 0,1 0-1 0 0,0-1 1 0 0,0 1 0 0 0,0 0-1 0 0,1 1 1 0 0,-1-1 0 0 0,1 0 0 0 0,0 0-1 0 0,-1 1 1 0 0,2-1 0 0 0,-1 1-1 0 0,0-1 1 0 0,1 1 0 0 0,-1-1-1 0 0,1 1 1 0 0,0-1 0 0 0,0 1-1 0 0,0-1 1 0 0,1 1 0 0 0,0-1-1 0 0,-1 1 1 0 0,1-1 0 0 0,0 1 0 0 0,0-1-1 0 0,1 0 1 0 0,-1 1 0 0 0,1-1-1 0 0,0 0 1 0 0,-1 0 0 0 0,1 0-1 0 0,3 3 1 0 0,3 1-143 0 0,-1 0-1 0 0,2 0 1 0 0,-1-1 0 0 0,16 9-1 0 0,-20-12-319 0 0,1-1 0 0 0,0 0-1 0 0,0-1 1 0 0,8 3 0 0 0,-9-4-420 0 0,0 1 0 0 0,1-1 0 0 0,-1 1 0 0 0,1-2 0 0 0,-1 1 0 0 0,5-1 0 0 0,-1-2-2516 0 0,4-8-1452 0 0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41:10.7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3100 0 0,'0'0'18796'0'0,"12"16"-18263"0"0,37 57-157 0 0,-46-69-347 0 0,-1 0 0 0 0,0 0 0 0 0,0 1 0 0 0,0-1 0 0 0,-1 1 0 0 0,1-1 0 0 0,-1 1 0 0 0,0 0 0 0 0,0-1 0 0 0,-1 1 0 0 0,0 0 0 0 0,0 6 0 0 0,0 2 17 0 0,1 116 58 0 0,-3-55-839 0 0,2-73 711 0 0,0 0-1 0 0,0 0 0 0 0,0 0 1 0 0,0 0-1 0 0,0-1 0 0 0,0 1 1 0 0,0 0-1 0 0,1 0 0 0 0,-1 0 1 0 0,0-1-1 0 0,0 1 0 0 0,1 0 1 0 0,-1 0-1 0 0,0-1 0 0 0,1 1 1 0 0,-1 0-1 0 0,1 0 0 0 0,-1-1 1 0 0,1 1-1 0 0,-1-1 0 0 0,1 1 1 0 0,-1 0-1 0 0,1-1 0 0 0,0 1 1 0 0,-1-1-1 0 0,1 1 0 0 0,0-1 1 0 0,-1 0-1 0 0,2 1 1 0 0,1 0-14 0 0,1-1 1 0 0,-1 1 0 0 0,0-1 0 0 0,0 0 0 0 0,0 0 0 0 0,6-1 0 0 0,15-2-71 0 0,-12 2 78 0 0,1 0-1 0 0,18 0 1 0 0,-27 1 59 0 0,0 1-1 0 0,0 0 1 0 0,1-1 0 0 0,-1 2-1 0 0,0-1 1 0 0,0 0 0 0 0,0 1 0 0 0,-1-1-1 0 0,1 1 1 0 0,0 0 0 0 0,5 4-1 0 0,-4-2 29 0 0,0 0 1 0 0,0 0-1 0 0,0 0 0 0 0,-1 1 0 0 0,0-1 0 0 0,1 1 0 0 0,-2 0 0 0 0,1 1 0 0 0,0-1 1 0 0,-1 0-1 0 0,0 1 0 0 0,0 0 0 0 0,-1 0 0 0 0,0 0 0 0 0,0 0 0 0 0,0 0 0 0 0,-1 0 1 0 0,2 13-1 0 0,-3-18-45 0 0,0 0 0 0 0,-1 1 0 0 0,1-1 0 0 0,0 1 0 0 0,0-1 0 0 0,-1 0 0 0 0,1 1 0 0 0,-1-1 0 0 0,1 0 0 0 0,-1 0 0 0 0,0 1 0 0 0,1-1 0 0 0,-1 0 0 0 0,0 0 0 0 0,0 0 0 0 0,0 0 0 0 0,-1 2 0 0 0,-1-1-2 0 0,1 0-1 0 0,-1 0 1 0 0,0-1-1 0 0,0 1 1 0 0,0-1 0 0 0,1 1-1 0 0,-6 1 1 0 0,0-1-61 0 0,0 0 0 0 0,-1 0 0 0 0,1-1 0 0 0,0 0 1 0 0,-10 0-1 0 0,10-1-207 0 0,0 0 1 0 0,0-1 0 0 0,0 1-1 0 0,-15-5 1 0 0,20 4-55 0 0,0 0 1 0 0,0 0-1 0 0,1-1 0 0 0,-1 1 0 0 0,0-1 1 0 0,-3-2-1 0 0,4 2-376 0 0,-1 0 0 0 0,1 0 1 0 0,0-1-1 0 0,0 1 0 0 0,0-1 0 0 0,0 1 1 0 0,-1-4-1 0 0,0-3-4233 0 0,2-4-2068 0 0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41:11.0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37 8825 0 0,'0'0'6440'0'0,"16"-4"-4955"0"0,85-27 1647 0 0,-91 30-1721 0 0,-8 8-625 0 0,-1 1-961 0 0,3 11 214 0 0,-4-11-52 0 0,2 0 0 0 0,-1-1-1 0 0,1 1 1 0 0,1 0 0 0 0,-1-1 0 0 0,1 0 0 0 0,0 1 0 0 0,1-1-1 0 0,7 11 1 0 0,-6-10-547 0 0,-8-4-1507 0 0,-14-2-2666 0 0,7-2 4015 0 0,-31 3-7120 0 0,10-1 2259 0 0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43:55.7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369 197 1368 0 0,'0'0'11196'0'0,"4"-12"-10894"0"0,12-35 63 0 0,-14 43-198 0 0,-1 0 1 0 0,0 0-1 0 0,0 0 1 0 0,0 0-1 0 0,-1 0 1 0 0,1 0-1 0 0,-1-1 1 0 0,0 1-1 0 0,0 0 1 0 0,0 0-1 0 0,-1 0 1 0 0,0 0-1 0 0,1 0 1 0 0,-1 0-1 0 0,-1 0 1 0 0,1 0-1 0 0,-1 0 1 0 0,1 1-1 0 0,-1-1 1 0 0,0 0-1 0 0,0 1 1 0 0,-1-1-1 0 0,1 1 1 0 0,-6-5-1 0 0,4 4-92 0 0,0 0 0 0 0,-1 1 0 0 0,1 0 0 0 0,-1 0 0 0 0,0 0 0 0 0,0 0 0 0 0,0 1 0 0 0,-1 0 0 0 0,1 0 0 0 0,0 0 0 0 0,-1 1 0 0 0,1 0 0 0 0,-1 0 0 0 0,0 0 0 0 0,-7 1 0 0 0,4 0-45 0 0,0 1-1 0 0,0 0 1 0 0,0 0 0 0 0,0 1-1 0 0,0 1 1 0 0,0-1-1 0 0,0 1 1 0 0,1 1-1 0 0,0 0 1 0 0,-1 0 0 0 0,1 1-1 0 0,1-1 1 0 0,-1 2-1 0 0,-11 9 1 0 0,7-5 31 0 0,0 1 0 0 0,1 1 1 0 0,0-1-1 0 0,1 2 0 0 0,0 0 0 0 0,1 0 1 0 0,0 0-1 0 0,1 1 0 0 0,-11 28 1 0 0,13-25 33 0 0,0 1 1 0 0,1 0-1 0 0,1 0 1 0 0,1 0-1 0 0,1 1 1 0 0,0-1-1 0 0,2 1 1 0 0,1 23 0 0 0,0-35-82 0 0,0 0 1 0 0,0 0 0 0 0,1 0 0 0 0,0-1-1 0 0,0 1 1 0 0,0-1 0 0 0,1 1 0 0 0,0-1-1 0 0,0 0 1 0 0,1 0 0 0 0,0 0 0 0 0,0 0-1 0 0,0-1 1 0 0,1 1 0 0 0,-1-1 0 0 0,1-1-1 0 0,1 1 1 0 0,-1 0 0 0 0,7 3 0 0 0,-3-2-442 0 0,1 0 1 0 0,0-1-1 0 0,0-1 1 0 0,0 0 0 0 0,0 0-1 0 0,1-1 1 0 0,-1 0-1 0 0,1-1 1 0 0,0 0 0 0 0,0-1-1 0 0,16 1 1 0 0,-19-2-742 0 0,-6 0 373 0 0,1 1 0 0 0,0-1-1 0 0,-1 0 1 0 0,1-1 0 0 0,-1 1 0 0 0,1 0 0 0 0,0-1 0 0 0,3-1 0 0 0,13-10-6134 0 0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43:56.0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11101 0 0,'0'0'7449'0'0,"1"13"-6970"0"0,-1 0-335 0 0,5 26 0 0 0,-4-37-133 0 0,0 0 1 0 0,0 0-1 0 0,0 0 0 0 0,0 0 1 0 0,0 0-1 0 0,0 0 0 0 0,0 0 0 0 0,1 0 1 0 0,-1-1-1 0 0,1 1 0 0 0,-1 0 0 0 0,1-1 1 0 0,0 1-1 0 0,-1-1 0 0 0,1 0 1 0 0,0 0-1 0 0,0 1 0 0 0,0-1 0 0 0,0 0 1 0 0,4 1-1 0 0,1 1 2 0 0,8 3 36 0 0,1 0-1 0 0,-1-1 1 0 0,1-1-1 0 0,0 0 1 0 0,0-1-1 0 0,1-1 1 0 0,-1 0-1 0 0,0-2 1 0 0,27-1 0 0 0,-35 1 8 0 0,-1-1 0 0 0,0 0 1 0 0,11-3-1 0 0,-15 3 13 0 0,0 0 1 0 0,0 0-1 0 0,-1 0 0 0 0,1 0 0 0 0,0 0 0 0 0,-1-1 0 0 0,1 1 0 0 0,-1-1 0 0 0,0 0 0 0 0,1 0 0 0 0,2-3 0 0 0,-4 4-35 0 0,0 0-1 0 0,0 0 0 0 0,-1-1 1 0 0,1 1-1 0 0,-1 0 1 0 0,1 0-1 0 0,-1 0 0 0 0,1-1 1 0 0,-1 1-1 0 0,1 0 0 0 0,-1 0 1 0 0,0-1-1 0 0,0 1 1 0 0,0 0-1 0 0,0-1 0 0 0,0 1 1 0 0,0 0-1 0 0,0 0 1 0 0,0-1-1 0 0,0 1 0 0 0,-1 0 1 0 0,1-1-1 0 0,0 1 0 0 0,-1 0 1 0 0,1 0-1 0 0,-1-1 1 0 0,1 1-1 0 0,-1 0 0 0 0,0 0 1 0 0,0 0-1 0 0,1 0 0 0 0,-1 0 1 0 0,0 0-1 0 0,0 0 1 0 0,0 0-1 0 0,0 0 0 0 0,-2-1 1 0 0,-2-1-20 0 0,1-1 0 0 0,-1 1 0 0 0,0 0 0 0 0,-1 0 0 0 0,1 1 0 0 0,0 0 0 0 0,-7-3 0 0 0,-4 2-225 0 0,0-1 1 0 0,-1 2-1 0 0,0 0 1 0 0,1 1-1 0 0,-1 1 0 0 0,-21 2 1 0 0,18 1-1011 0 0,11-2-3994 0 0,17-17-7951 0 0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43:56.4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7809 0 0,'0'0'12647'0'0,"12"7"-12157"0"0,-1-2-372 0 0,-6-3-77 0 0,-1 0 1 0 0,1 0-1 0 0,-1 1 0 0 0,0-1 0 0 0,1 1 0 0 0,-1 0 1 0 0,0 0-1 0 0,-1 1 0 0 0,1-1 0 0 0,-1 1 1 0 0,1 0-1 0 0,-1 0 0 0 0,0 0 0 0 0,0 0 0 0 0,-1 0 1 0 0,1 1-1 0 0,1 4 0 0 0,39 134 501 0 0,0 0-1116 0 0,-33-115-1038 0 0,2-2 0 0 0,0 1 0 0 0,17 26 0 0 0,-21-43-2268 0 0,2-5-1105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36:06.7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124 170 8005 0 0,'0'0'10018'0'0,"-14"-1"-9441"0"0,-42-2-28 0 0,55 3-516 0 0,-1 1 0 0 0,1-1 0 0 0,-1 0 0 0 0,1 0-1 0 0,0 1 1 0 0,-1-1 0 0 0,1 1 0 0 0,-1-1 0 0 0,1 1 0 0 0,0-1-1 0 0,0 1 1 0 0,-1 0 0 0 0,1 0 0 0 0,0 0 0 0 0,0 0 0 0 0,0 0 0 0 0,0 0-1 0 0,0 0 1 0 0,0 0 0 0 0,0 0 0 0 0,0 0 0 0 0,0 0 0 0 0,1 1 0 0 0,-1-1-1 0 0,0 0 1 0 0,1 1 0 0 0,-2 2 0 0 0,0 1 102 0 0,-1 3 0 0 0,-1 1-1 0 0,1 0 1 0 0,0 0 0 0 0,1 1-1 0 0,0-1 1 0 0,1 0 0 0 0,0 1 0 0 0,0-1-1 0 0,1 1 1 0 0,0-1 0 0 0,1 1 0 0 0,0-1-1 0 0,0 1 1 0 0,5 13 0 0 0,-5-18-166 0 0,1-1 1 0 0,-1 1 0 0 0,1-1 0 0 0,0 1 0 0 0,1-1-1 0 0,-1 1 1 0 0,1-1 0 0 0,0 0 0 0 0,0 0-1 0 0,0 0 1 0 0,1-1 0 0 0,-1 1 0 0 0,1-1 0 0 0,0 0-1 0 0,0 0 1 0 0,0 0 0 0 0,0 0 0 0 0,0-1-1 0 0,1 0 1 0 0,-1 0 0 0 0,1 0 0 0 0,-1 0 0 0 0,1-1-1 0 0,0 1 1 0 0,0-1 0 0 0,0 0 0 0 0,0-1-1 0 0,0 1 1 0 0,5-1 0 0 0,-6 0-121 0 0,0-1-1 0 0,0 1 1 0 0,0-1-1 0 0,0 1 1 0 0,0-1 0 0 0,0 0-1 0 0,-1-1 1 0 0,1 1 0 0 0,0-1-1 0 0,0 1 1 0 0,-1-1-1 0 0,6-4 1 0 0,-4 2-215 0 0,0-1 0 0 0,0 1 0 0 0,-1-1 0 0 0,1 1 0 0 0,-1-1 0 0 0,-1-1 0 0 0,6-7-1 0 0,-2-1-432 0 0,-1 0 1 0 0,0-1-1 0 0,0 0 0 0 0,-2 0 0 0 0,6-28 0 0 0,0-31 84 0 0,-7 45 1990 0 0,1 0 1 0 0,1 1 0 0 0,15-47-1 0 0,-19 74-1119 0 0,-1 0 0 0 0,1 0 0 0 0,-1-1 0 0 0,1 1-1 0 0,0 0 1 0 0,0 0 0 0 0,-1 0 0 0 0,1 0 0 0 0,0 0-1 0 0,0 0 1 0 0,0 0 0 0 0,0 0 0 0 0,0 0 0 0 0,0 0-1 0 0,0 0 1 0 0,1 0 0 0 0,-1 1 0 0 0,2-2-1 0 0,-2 2-93 0 0,-1 0 0 0 0,1 0-1 0 0,0 0 1 0 0,0 0-1 0 0,0 0 1 0 0,0 0-1 0 0,0 0 1 0 0,0 0-1 0 0,0 0 1 0 0,0 1-1 0 0,0-1 1 0 0,0 0-1 0 0,-1 1 1 0 0,1-1-1 0 0,0 0 1 0 0,0 1-1 0 0,0-1 1 0 0,0 1 0 0 0,-1-1-1 0 0,1 1 1 0 0,0-1-1 0 0,-1 1 1 0 0,1 0-1 0 0,0-1 1 0 0,-1 1-1 0 0,1 0 1 0 0,-1 0-1 0 0,2 1 1 0 0,4 9 211 0 0,1 0 1 0 0,-2 0-1 0 0,1 1 0 0 0,-1-1 1 0 0,4 20-1 0 0,12 65 420 0 0,-3-8-540 0 0,-17-84-150 0 0,6 18-4 0 0,-7-21 2 0 0,0-1-1 0 0,1 1 1 0 0,-1-1 0 0 0,0 1-1 0 0,0-1 1 0 0,1 1 0 0 0,-1-1 0 0 0,0 1-1 0 0,1-1 1 0 0,-1 1 0 0 0,0-1-1 0 0,1 1 1 0 0,-1-1 0 0 0,0 0-1 0 0,1 1 1 0 0,-1-1 0 0 0,1 0-1 0 0,-1 1 1 0 0,1-1 0 0 0,-1 0-1 0 0,1 1 1 0 0,-1-1 0 0 0,1 0 0 0 0,-1 0-1 0 0,1 0 1 0 0,0 0 0 0 0,-1 0-1 0 0,1 0 1 0 0,-1 1 0 0 0,1-1-1 0 0,-1 0 1 0 0,2-1 0 0 0,-1 1 19 0 0,0-1-1 0 0,0 0 1 0 0,0 0 0 0 0,0 1 0 0 0,0-1 0 0 0,0 0-1 0 0,0 0 1 0 0,0 0 0 0 0,0 0 0 0 0,0 0 0 0 0,-1 0 0 0 0,1-1-1 0 0,1-1 1 0 0,8-18 113 0 0,-9 17-122 0 0,4-9 23 0 0,-4 10-32 0 0,-1-1 0 0 0,2 1 0 0 0,-1 0 0 0 0,0-1 0 0 0,1 1-1 0 0,-1 0 1 0 0,1 0 0 0 0,0 0 0 0 0,0 0 0 0 0,0 0 0 0 0,1 1 0 0 0,3-5 0 0 0,-5 7-2 0 0,-1 0 0 0 0,1 0 0 0 0,0-1 0 0 0,0 1 0 0 0,0 0 0 0 0,-1 0 0 0 0,1 0 0 0 0,0 0 0 0 0,0 0 0 0 0,0 0 0 0 0,0 0 0 0 0,-1 0 0 0 0,1 1 0 0 0,0-1 0 0 0,0 0 1 0 0,0 0-1 0 0,-1 1 0 0 0,1-1 0 0 0,0 0 0 0 0,0 1 0 0 0,-1-1 0 0 0,1 1 0 0 0,0-1 0 0 0,0 1 0 0 0,16 16 10 0 0,-14-14-10 0 0,10 12-77 0 0,2 0-1 0 0,0-1 1 0 0,18 12-1 0 0,-26-21-345 0 0,0-1 0 0 0,0 0 0 0 0,0 0 0 0 0,9 3 0 0 0,-10-5-564 0 0,1 0 0 0 0,-1-1 0 0 0,1 0 0 0 0,-1 0-1 0 0,13 1 1 0 0,-2-5-5101 0 0,2-9-2842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36:13.9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1 584 1292 0 0,'0'0'15264'0'0,"15"-11"-14715"0"0,51-36-30 0 0,-53 39-281 0 0,0 0 0 0 0,1 1-1 0 0,0 1 1 0 0,18-7 0 0 0,4 0 198 0 0,271-136 856 0 0,-23 11-1369 0 0,72-41-1289 0 0,-350 174-61 0 0,-12 7-918 0 0,-13 6-554 0 0,-20 17-4058 0 0,19-12 1647 0 0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43:56.6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12149 0 0,'0'0'10065'0'0,"13"16"-9848"0"0,39 54-117 0 0,-49-66-95 0 0,0 1 0 0 0,0 0-1 0 0,-1 0 1 0 0,1 0 0 0 0,-1 0-1 0 0,-1 0 1 0 0,1 0-1 0 0,-1 1 1 0 0,2 10 0 0 0,0 2-28 0 0,28 90-1409 0 0,-25-93 427 0 0,0-1 0 0 0,1 0 0 0 0,0 0 0 0 0,1-1 0 0 0,11 14 0 0 0,-4-12-3287 0 0,2-2-1149 0 0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43:56.9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10 148 7293 0 0,'0'0'7258'0'0,"13"-6"-6409"0"0,40-19-293 0 0,-47 22-476 0 0,1 0-1 0 0,-1-1 0 0 0,0 1 1 0 0,0-1-1 0 0,0 0 0 0 0,0-1 1 0 0,6-6-1 0 0,-11 10 11 0 0,1-1 0 0 0,-1 0 0 0 0,1 0 0 0 0,-1-1 0 0 0,0 1 0 0 0,0 0-1 0 0,0 0 1 0 0,0 0 0 0 0,0-1 0 0 0,-1 1 0 0 0,1-1 0 0 0,-1 1 0 0 0,1 0 0 0 0,-1-1 0 0 0,0 1-1 0 0,0-1 1 0 0,0 1 0 0 0,0-1 0 0 0,-1-3 0 0 0,0 4-25 0 0,1 1-1 0 0,0-1 1 0 0,-1 1 0 0 0,0-1-1 0 0,1 1 1 0 0,-1-1 0 0 0,0 1-1 0 0,0-1 1 0 0,0 1 0 0 0,0 0-1 0 0,0-1 1 0 0,0 1 0 0 0,0 0-1 0 0,0 0 1 0 0,-1 0 0 0 0,1 0-1 0 0,0 0 1 0 0,-1 0 0 0 0,1 0-1 0 0,-1 1 1 0 0,1-1 0 0 0,-1 0-1 0 0,1 1 1 0 0,-1-1 0 0 0,1 1-1 0 0,-1-1 1 0 0,0 1 0 0 0,-2 0 0 0 0,0-1 4 0 0,1 1 0 0 0,0 0 1 0 0,0 0-1 0 0,-1 1 0 0 0,1-1 1 0 0,0 0-1 0 0,0 1 1 0 0,-1 0-1 0 0,1 0 0 0 0,0 0 1 0 0,0 0-1 0 0,0 0 1 0 0,-5 4-1 0 0,3-1-17 0 0,1 0 0 0 0,-1 0 0 0 0,1 1 0 0 0,-1 0 0 0 0,1 0 0 0 0,1 0 0 0 0,-1 0 0 0 0,1 1 0 0 0,0-1 0 0 0,0 1 0 0 0,0 0 0 0 0,1 0 0 0 0,0 0 0 0 0,0 0 1 0 0,0 0-1 0 0,1 0 0 0 0,0 7 0 0 0,0-9-95 0 0,1 1 1 0 0,-1 0-1 0 0,2-1 1 0 0,-1 1-1 0 0,0-1 1 0 0,1 1-1 0 0,0-1 1 0 0,0 1 0 0 0,0-1-1 0 0,0 1 1 0 0,1-1-1 0 0,0 0 1 0 0,0 0-1 0 0,0 0 1 0 0,0 0-1 0 0,1 0 1 0 0,0 0-1 0 0,-1 0 1 0 0,1-1 0 0 0,1 0-1 0 0,-1 1 1 0 0,0-1-1 0 0,1 0 1 0 0,5 3-1 0 0,1 0-316 0 0,1-1 0 0 0,0-1 0 0 0,0 1 0 0 0,0-2 0 0 0,0 1-1 0 0,0-2 1 0 0,19 3 0 0 0,-6-3-2455 0 0,1 0-1 0 0,37-4 1 0 0,-33-2-2045 0 0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43:57.1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141 219 1304 0 0,'0'0'18823'0'0,"-15"-4"-18375"0"0,1-1-303 0 0,0 2-1 0 0,-20-3 1 0 0,32 6-121 0 0,0 0 1 0 0,1 0 0 0 0,-1 0-1 0 0,0 1 1 0 0,0-1 0 0 0,1 1-1 0 0,-1-1 1 0 0,0 1 0 0 0,1 0-1 0 0,-1 0 1 0 0,1 0 0 0 0,-1 0 0 0 0,1 0-1 0 0,-1 0 1 0 0,1 0 0 0 0,-1 0-1 0 0,1 0 1 0 0,0 1 0 0 0,0-1-1 0 0,0 0 1 0 0,0 1 0 0 0,0-1-1 0 0,0 1 1 0 0,0 0 0 0 0,0-1-1 0 0,1 1 1 0 0,-1 0 0 0 0,0 1 0 0 0,-2 4 80 0 0,-1 0-109 0 0,1 0 0 0 0,0 0 1 0 0,1 0-1 0 0,-1 1 0 0 0,1-1 0 0 0,1 1 1 0 0,-1 0-1 0 0,1 0 0 0 0,1-1 0 0 0,-1 1 1 0 0,2 0-1 0 0,-1 0 0 0 0,1-1 0 0 0,0 1 0 0 0,0 0 1 0 0,1-1-1 0 0,0 1 0 0 0,0-1 0 0 0,1 1 1 0 0,0-1-1 0 0,0 0 0 0 0,1 0 0 0 0,0-1 0 0 0,0 1 1 0 0,1-1-1 0 0,0 0 0 0 0,0 0 0 0 0,0 0 1 0 0,1 0-1 0 0,-1-1 0 0 0,8 5 0 0 0,-4-5-246 0 0,-1 0-1 0 0,1-1 0 0 0,1 0 1 0 0,-1 0-1 0 0,1-1 1 0 0,-1 0-1 0 0,1-1 0 0 0,0 0 1 0 0,18 1-1 0 0,-15-3-759 0 0,-1 0 0 0 0,1 0 1 0 0,0-1-1 0 0,13-3 0 0 0,-23 3 182 0 0,1 0 0 0 0,0 0 1 0 0,0 0-1 0 0,-1-1 0 0 0,6-2 1 0 0,21-17-6501 0 0</inkml:trace>
  <inkml:trace contextRef="#ctx0" brushRef="#br0" timeOffset="1">461 1 10033 0 0,'0'0'12110'0'0,"3"17"-11876"0"0,0 2-189 0 0,0 3-14 0 0,1 0-1 0 0,12 35 0 0 0,-7-30-394 0 0,36 125-629 0 0,-29-75-3162 0 0,-13-53-836 0 0,0 30-1 0 0,-3-36 370 0 0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43:57.6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14 314 1748 0 0,'0'0'10412'0'0,"-3"-14"-8533"0"0,-6-44-282 0 0,8 54-1433 0 0,1 0 0 0 0,0-1 0 0 0,0 1 0 0 0,0 0 0 0 0,1 0 0 0 0,-1-1 0 0 0,1 1 0 0 0,0 0 0 0 0,0 0 0 0 0,1 0 0 0 0,2-6 0 0 0,0 3 38 0 0,0 0 0 0 0,0 1 0 0 0,11-12 0 0 0,-7 9-25 0 0,2-3-22 0 0,0 1 0 0 0,2 0 0 0 0,-1 1 0 0 0,1 0 0 0 0,1 1-1 0 0,0 0 1 0 0,0 1 0 0 0,27-12 0 0 0,-28 15-8 0 0,1 0 0 0 0,0 1 0 0 0,0 1-1 0 0,0 0 1 0 0,1 1 0 0 0,-1 0 0 0 0,1 1 0 0 0,-1 0-1 0 0,1 1 1 0 0,19 2 0 0 0,-30-1-124 0 0,0 0 1 0 0,1-1-1 0 0,-1 1 1 0 0,0 0-1 0 0,0 1 1 0 0,0-1-1 0 0,0 0 1 0 0,0 1-1 0 0,0 0 0 0 0,0 0 1 0 0,0 0-1 0 0,-1 0 1 0 0,1 0-1 0 0,-1 0 1 0 0,0 1-1 0 0,1-1 0 0 0,-1 1 1 0 0,0 0-1 0 0,0-1 1 0 0,-1 1-1 0 0,1 0 1 0 0,2 6-1 0 0,1 5-4 0 0,-1 0-1 0 0,-1 1 1 0 0,0-1-1 0 0,2 17 0 0 0,-3-14-169 0 0,7 26-1 0 0,-7-36-52 0 0,0-1 0 0 0,1 1 0 0 0,0-1 0 0 0,0 1 0 0 0,1-1 0 0 0,0 0 0 0 0,0 0 0 0 0,0-1 0 0 0,1 1 0 0 0,7 6 0 0 0,-9-10 13 0 0,-1 0 0 0 0,1 0-1 0 0,-1 0 1 0 0,1 0 0 0 0,0-1-1 0 0,0 0 1 0 0,-1 1 0 0 0,1-1 0 0 0,0 0-1 0 0,0 0 1 0 0,1-1 0 0 0,-1 1 0 0 0,0 0-1 0 0,0-1 1 0 0,0 0 0 0 0,0 0 0 0 0,0 0-1 0 0,0 0 1 0 0,1-1 0 0 0,-1 1 0 0 0,0-1-1 0 0,0 1 1 0 0,0-1 0 0 0,0 0 0 0 0,0-1-1 0 0,3-1 1 0 0,2-1-124 0 0,-1 0-1 0 0,-1-1 1 0 0,1 0-1 0 0,-1-1 1 0 0,0 1-1 0 0,0-1 1 0 0,0 0 0 0 0,-1-1-1 0 0,6-8 1 0 0,-2 1 414 0 0,-1 0 0 0 0,0 0 0 0 0,10-27 0 0 0,-14 28 427 0 0,0 1 0 0 0,0-1 1 0 0,-1 1-1 0 0,0-15 0 0 0,-2 24-316 0 0,-1-1-1 0 0,1 0 1 0 0,-1 0-1 0 0,0 1 1 0 0,-1-1 0 0 0,1 0-1 0 0,-1 0 1 0 0,0 1-1 0 0,1-1 1 0 0,-2 0-1 0 0,1 1 1 0 0,0-1 0 0 0,-1 1-1 0 0,1-1 1 0 0,-1 1-1 0 0,0 0 1 0 0,0 0-1 0 0,-4-4 1 0 0,6 7-200 0 0,0 0-1 0 0,0-1 1 0 0,0 1 0 0 0,0 0-1 0 0,0 0 1 0 0,0 0 0 0 0,0 0-1 0 0,0 0 1 0 0,0 0 0 0 0,0 0-1 0 0,0 0 1 0 0,0 0 0 0 0,0 0-1 0 0,0 0 1 0 0,0 0 0 0 0,0 0-1 0 0,0 0 1 0 0,0 0 0 0 0,0 0-1 0 0,1 0 1 0 0,-1 0 0 0 0,0 0-1 0 0,0 0 1 0 0,0 0 0 0 0,0 0-1 0 0,0 0 1 0 0,0-1 0 0 0,0 1-1 0 0,0 0 1 0 0,0 0 0 0 0,0 0-1 0 0,0 0 1 0 0,0 0 0 0 0,0 0-1 0 0,-1 0 1 0 0,1 0 0 0 0,0 0-1 0 0,0 0 1 0 0,0 0-1 0 0,0 0 1 0 0,0 0 0 0 0,0 0-1 0 0,0 0 1 0 0,0 0 0 0 0,0 0-1 0 0,0 0 1 0 0,0 0 0 0 0,0 0-1 0 0,0 0 1 0 0,0-1 0 0 0,0 1-1 0 0,0 0 1 0 0,8 3 57 0 0,11 5-83 0 0,21 14 360 0 0,0 1 0 0 0,-1 2 1 0 0,-2 2-1 0 0,0 1 1 0 0,37 39-1 0 0,-72-65-259 0 0,1 1 1 0 0,-1 0-1 0 0,0-1 0 0 0,1 1 1 0 0,-1 0-1 0 0,-1 0 0 0 0,1 0 1 0 0,0 0-1 0 0,-1 1 0 0 0,0-1 1 0 0,1 0-1 0 0,0 7 0 0 0,-2-9 8 0 0,1-10 181 0 0,24-85-673 0 0,-20 80 463 0 0,0 0 0 0 0,1 0 0 0 0,1 1 0 0 0,13-20 0 0 0,-19 32-42 0 0,-1 0 0 0 0,1 0 0 0 0,-1 1 0 0 0,1-1 0 0 0,0 1 0 0 0,-1-1 0 0 0,1 0 0 0 0,0 1 0 0 0,-1-1 0 0 0,1 1 0 0 0,0-1 0 0 0,0 1 0 0 0,0 0 0 0 0,-1-1 0 0 0,1 1 0 0 0,0 0 0 0 0,0 0 0 0 0,0-1 0 0 0,0 1 0 0 0,0 0 0 0 0,0 0 0 0 0,0 0 0 0 0,-1 0 0 0 0,1 0 0 0 0,0 0 0 0 0,0 0 0 0 0,0 1 0 0 0,0-1 0 0 0,0 0 0 0 0,0 0 0 0 0,-1 1 0 0 0,1-1 0 0 0,1 1 0 0 0,3 2-1 0 0,0 0 0 0 0,0 0 0 0 0,-1 1 0 0 0,7 5 0 0 0,-1 0-3 0 0,87 62-1022 0 0,-31-27-4151 0 0,-54-38 1028 0 0,0-1-2000 0 0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43:59.5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27 145 1384 0 0,'0'0'11592'0'0,"-5"1"-11034"0"0,-16 3 116 0 0,21-4-464 0 0,0 1 1 0 0,0-1-1 0 0,0 1 0 0 0,1-1 1 0 0,-1 0-1 0 0,0 1 1 0 0,0-1-1 0 0,1 1 0 0 0,-1-1 1 0 0,0 1-1 0 0,1-1 0 0 0,-1 0 1 0 0,0 1-1 0 0,1-1 0 0 0,-1 0 1 0 0,0 1-1 0 0,1-1 1 0 0,-1 0-1 0 0,1 1 0 0 0,-1-1 1 0 0,1 0-1 0 0,-1 0 0 0 0,1 1 1 0 0,17 9 771 0 0,8-4-908 0 0,1 0 0 0 0,-1-2 0 0 0,39 2 0 0 0,82-5-112 0 0,-71-2 38 0 0,266-11-701 0 0,-333 11 702 0 0,42-5-41 0 0,-46 5 58 0 0,-1 0 0 0 0,0 0 0 0 0,0-1 0 0 0,0 1 0 0 0,0-1 0 0 0,0 0 0 0 0,-1 0 0 0 0,1 0 0 0 0,5-4 0 0 0,-8 5-11 0 0,0 0-1 0 0,0 0 1 0 0,0 0-1 0 0,0 0 1 0 0,-1 0 0 0 0,1 0-1 0 0,0-1 1 0 0,-1 1-1 0 0,1 0 1 0 0,-1 0-1 0 0,1-1 1 0 0,-1 1 0 0 0,1 0-1 0 0,-1-1 1 0 0,0 1-1 0 0,0 0 1 0 0,0-1-1 0 0,0 1 1 0 0,0-1 0 0 0,0 1-1 0 0,0 0 1 0 0,0-1-1 0 0,0 1 1 0 0,-1 0-1 0 0,1-1 1 0 0,0 1-1 0 0,-1 0 1 0 0,1-1 0 0 0,-1 1-1 0 0,0 0 1 0 0,1 0-1 0 0,-1 0 1 0 0,0 0-1 0 0,-1-2 1 0 0,-2-3-10 0 0,-1 1-1 0 0,1 0 1 0 0,-1 0-1 0 0,0 1 1 0 0,-9-7 0 0 0,-4-1 65 0 0,-1 1 0 0 0,-1 1 0 0 0,1 0 0 0 0,-2 2 0 0 0,-24-8 0 0 0,32 13 447 0 0,15 5-31 0 0,23 11 102 0 0,-16-8-613 0 0,20 10 174 0 0,111 64 497 0 0,-120-66-522 0 0,0 1 0 0 0,-1 1 1 0 0,0 1-1 0 0,25 28 0 0 0,-39-38-104 0 0,0 0-1 0 0,0 0 1 0 0,-1 0-1 0 0,0 1 0 0 0,-1 0 1 0 0,1 0-1 0 0,-1 0 0 0 0,2 8 1 0 0,-4-12-9 0 0,0-1 0 0 0,-1 1 0 0 0,1 0 1 0 0,-1 0-1 0 0,0 1 0 0 0,0-1 0 0 0,0 0 0 0 0,0 0 1 0 0,0 0-1 0 0,-1 0 0 0 0,1 0 0 0 0,-1 0 0 0 0,0-1 1 0 0,0 1-1 0 0,0 0 0 0 0,0 0 0 0 0,-1 0 0 0 0,1-1 1 0 0,-1 1-1 0 0,1-1 0 0 0,-1 1 0 0 0,-4 3 1 0 0,-3 3-6 0 0,-1 0 0 0 0,-1 0 0 0 0,1-2 0 0 0,-16 9 0 0 0,-50 23-285 0 0,41-22 29 0 0,20-9-140 0 0,-109 59-764 0 0,108-55-415 0 0,-22 18 0 0 0,26-19-1134 0 0,2-1 0 0 0,-16 21 0 0 0,18-20-1976 0 0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44:03.9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314 395 104 0 0,'0'0'10348'0'0,"-6"-12"-9482"0"0,-23-40-166 0 0,26 47-493 0 0,0 0 0 0 0,-1 0 1 0 0,1 1-1 0 0,-1-1 0 0 0,0 1 1 0 0,0-1-1 0 0,0 1 0 0 0,-1 0 1 0 0,1 1-1 0 0,-1-1 0 0 0,0 1 0 0 0,0 0 1 0 0,-6-3-1 0 0,7 5-136 0 0,1-1 0 0 0,0 1 0 0 0,-1 0 0 0 0,1 0-1 0 0,-1 0 1 0 0,1 0 0 0 0,-1 1 0 0 0,0 0 0 0 0,1-1 0 0 0,-1 1 0 0 0,1 1 0 0 0,-1-1 0 0 0,0 0 0 0 0,1 1-1 0 0,-1 0 1 0 0,1 0 0 0 0,-1 0 0 0 0,1 0 0 0 0,-1 0 0 0 0,1 1 0 0 0,0-1 0 0 0,0 1 0 0 0,0 0-1 0 0,-3 2 1 0 0,-4 4-34 0 0,0 0-1 0 0,0 1 0 0 0,1 0 0 0 0,0 1 0 0 0,-10 13 1 0 0,12-12 45 0 0,-1 0 0 0 0,2 1 1 0 0,-1-1-1 0 0,2 1 0 0 0,-1 0 1 0 0,-3 15-1 0 0,6-18-47 0 0,1 0-1 0 0,0 1 1 0 0,1-1 0 0 0,0 0-1 0 0,0 1 1 0 0,1-1 0 0 0,0 1 0 0 0,1-1-1 0 0,2 14 1 0 0,-2-18-14 0 0,1 0 1 0 0,-1-1-1 0 0,1 1 1 0 0,0-1-1 0 0,1 1 1 0 0,-1-1-1 0 0,1 0 1 0 0,-1 0-1 0 0,1 0 1 0 0,1 0-1 0 0,-1 0 1 0 0,0-1-1 0 0,1 0 1 0 0,0 1-1 0 0,0-1 1 0 0,0-1-1 0 0,0 1 1 0 0,0 0-1 0 0,7 2 1 0 0,-7-3 21 0 0,1-1 0 0 0,-1 1 1 0 0,1-1-1 0 0,-1 0 0 0 0,1 0 0 0 0,-1 0 1 0 0,1-1-1 0 0,-1 1 0 0 0,1-1 0 0 0,-1 0 1 0 0,1-1-1 0 0,0 1 0 0 0,-1-1 0 0 0,1 0 1 0 0,-1 0-1 0 0,1 0 0 0 0,-1-1 0 0 0,0 1 1 0 0,0-1-1 0 0,8-5 0 0 0,-1-1 6 0 0,-1 0 0 0 0,0-1 0 0 0,-1 0 0 0 0,0-1 0 0 0,0 0 0 0 0,-1 0 0 0 0,-1-1 0 0 0,0 0 0 0 0,0-1 0 0 0,8-18 0 0 0,-2-1 1 0 0,-2-1 0 0 0,15-63 0 0 0,-14 27 396 0 0,-4 1 0 0 0,0-133 0 0 0,-5 258-523 0 0,11 60-1 0 0,-12-107 66 0 0,-1-2 12 0 0,23 122-427 0 0,-20-119 91 0 0,0 1 0 0 0,0-1 0 0 0,1 1 0 0 0,1-1 0 0 0,0-1 0 0 0,0 1 0 0 0,17 20 0 0 0,-19-27-123 0 0,1 0 1 0 0,0 0-1 0 0,0-1 0 0 0,0 0 0 0 0,0 0 0 0 0,1-1 0 0 0,-1 1 0 0 0,1-1 1 0 0,11 4-1 0 0,-8-4-717 0 0,0-1 1 0 0,0 1 0 0 0,0-2-1 0 0,1 1 1 0 0,-1-1 0 0 0,10-1-1 0 0,8 0-3896 0 0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44:04.1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273 83 8245 0 0,'0'0'6408'0'0,"-9"-12"-5137"0"0,-30-39-297 0 0,38 49-927 0 0,0 1 0 0 0,0-1 0 0 0,-1 1 0 0 0,1 0 1 0 0,-1-1-1 0 0,1 1 0 0 0,-1 0 0 0 0,1 0 0 0 0,-1 0 1 0 0,0 0-1 0 0,0 0 0 0 0,1 0 0 0 0,-1 1 1 0 0,0-1-1 0 0,0 0 0 0 0,0 1 0 0 0,0 0 0 0 0,0-1 1 0 0,0 1-1 0 0,0 0 0 0 0,0 0 0 0 0,0 0 0 0 0,-2 0 1 0 0,-4 1 97 0 0,0-1-100 0 0,1 1 1 0 0,-1 0-1 0 0,0 0 1 0 0,1 1-1 0 0,-1 0 1 0 0,1 1-1 0 0,-1-1 0 0 0,1 1 1 0 0,0 1-1 0 0,0-1 1 0 0,1 1-1 0 0,-1 1 1 0 0,1-1-1 0 0,0 1 1 0 0,0 0-1 0 0,0 0 1 0 0,0 1-1 0 0,1 0 1 0 0,0 0-1 0 0,1 0 1 0 0,-1 0-1 0 0,1 1 1 0 0,0 0-1 0 0,1 0 1 0 0,-1 0-1 0 0,2 0 0 0 0,-1 0 1 0 0,1 1-1 0 0,0-1 1 0 0,0 1-1 0 0,1 0 1 0 0,0-1-1 0 0,0 14 1 0 0,1-19-39 0 0,0 1 0 0 0,1-1 0 0 0,-1 0 0 0 0,1 1 0 0 0,-1-1 0 0 0,1 1 0 0 0,0-1 0 0 0,0 0 0 0 0,0 0 0 0 0,0 1 0 0 0,0-1 0 0 0,0 0 0 0 0,1 0 0 0 0,-1 0 0 0 0,1 0 0 0 0,0 0 1 0 0,-1-1-1 0 0,1 1 0 0 0,0 0 0 0 0,0-1 0 0 0,0 1 0 0 0,0-1 0 0 0,0 0 0 0 0,0 0 0 0 0,1 0 0 0 0,-1 0 0 0 0,0 0 0 0 0,4 1 0 0 0,6 1 70 0 0,0-1 0 0 0,1 0 0 0 0,-1-1 1 0 0,20 0-1 0 0,-8-1-73 0 0,-18 1-28 0 0,1-1 1 0 0,-1 0-1 0 0,0 1 1 0 0,0 1-1 0 0,1-1 1 0 0,-1 1-1 0 0,0 0 1 0 0,0 0-1 0 0,0 0 0 0 0,-1 1 1 0 0,1 0-1 0 0,-1 0 1 0 0,1 1-1 0 0,-1 0 1 0 0,8 6-1 0 0,-10-6-267 0 0,14 13-851 0 0,-17-16 692 0 0,1 0 0 0 0,0-1 0 0 0,0 1 0 0 0,-1-1 0 0 0,1 1 0 0 0,0-1 0 0 0,0 0 0 0 0,0 1 0 0 0,0-1 0 0 0,-1 0 0 0 0,1 1 0 0 0,1-1 0 0 0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44:04.5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91 80 0 0,'0'0'12233'0'0,"3"-12"-10433"0"0,7-39-64 0 0,-9 49-1489 0 0,-1 0 0 0 0,1-1 0 0 0,-1 1 0 0 0,1 0 0 0 0,0 0-1 0 0,0 0 1 0 0,0 0 0 0 0,0 0 0 0 0,2-2 0 0 0,-3 3-194 0 0,0 1 0 0 0,1 0 0 0 0,-1-1-1 0 0,0 1 1 0 0,1 0 0 0 0,-1 0 0 0 0,0-1 0 0 0,1 1 0 0 0,-1 0 0 0 0,0 0 0 0 0,1 0 0 0 0,-1-1 0 0 0,0 1-1 0 0,1 0 1 0 0,-1 0 0 0 0,1 0 0 0 0,-1 0 0 0 0,0 0 0 0 0,1 0 0 0 0,-1 0 0 0 0,1 0 0 0 0,-1 0 0 0 0,0 0-1 0 0,1 0 1 0 0,-1 0 0 0 0,1 0 0 0 0,-1 0 0 0 0,1 1 0 0 0,1 0 0 0 0,-1 0 1 0 0,1 0-1 0 0,-1 0 1 0 0,0 0-1 0 0,1 1 1 0 0,-1-1-1 0 0,0 1 0 0 0,0-1 1 0 0,0 1-1 0 0,0-1 1 0 0,0 1-1 0 0,1 2 1 0 0,6 15 92 0 0,-1 0 0 0 0,-1 1 0 0 0,6 26 0 0 0,4 63-119 0 0,-10-61-38 0 0,-1-13-214 0 0,13 107-1859 0 0,-17-111-970 0 0,-1 33 0 0 0,-3-43-405 0 0,-1-7-1472 0 0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44:04.8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0 207 1448 0 0,'0'0'5355'0'0,"15"-11"-4101"0"0,49-37-189 0 0,-51 40-611 0 0,-1 0 0 0 0,1 1 0 0 0,0 0 0 0 0,16-5 0 0 0,-8 3 62 0 0,7-2 128 0 0,-19 8-330 0 0,-1 0 1 0 0,0 0 0 0 0,0-1-1 0 0,0 1 1 0 0,-1-2 0 0 0,1 1-1 0 0,-1-1 1 0 0,10-9-1 0 0,-16 13-247 0 0,-1 1-1 0 0,1-1 0 0 0,-1 1 0 0 0,1-1 0 0 0,-1 1 1 0 0,0-1-1 0 0,1 0 0 0 0,-1 1 0 0 0,0-1 0 0 0,1 1 0 0 0,-1-1 1 0 0,0 0-1 0 0,0 1 0 0 0,1-1 0 0 0,-1 0 0 0 0,0 0 1 0 0,0 1-1 0 0,0-1 0 0 0,0 0 0 0 0,0 1 0 0 0,0-1 1 0 0,0 0-1 0 0,0 1 0 0 0,0-1 0 0 0,-1-1 0 0 0,1 1-4 0 0,-1 0 0 0 0,0 0-1 0 0,1 1 1 0 0,-1-1 0 0 0,0 0 0 0 0,0 0-1 0 0,1 0 1 0 0,-1 0 0 0 0,0 1-1 0 0,0-1 1 0 0,0 0 0 0 0,0 1-1 0 0,-2-2 1 0 0,-2 0 45 0 0,0 0-1 0 0,-1 0 0 0 0,1 1 1 0 0,0 0-1 0 0,-7-2 0 0 0,5 3-47 0 0,0-1 0 0 0,0 1-1 0 0,0 0 1 0 0,1 1-1 0 0,-1 0 1 0 0,0 0-1 0 0,0 0 1 0 0,1 1 0 0 0,-1 0-1 0 0,1 0 1 0 0,-1 0-1 0 0,-8 6 1 0 0,11-6-48 0 0,1 0-1 0 0,-1 1 1 0 0,1-1-1 0 0,0 1 1 0 0,0 0-1 0 0,0 0 1 0 0,0 0-1 0 0,0 0 1 0 0,1 1 0 0 0,0-1-1 0 0,-1 1 1 0 0,1-1-1 0 0,1 1 1 0 0,-1 0-1 0 0,0 0 1 0 0,1 0 0 0 0,0 0-1 0 0,0 0 1 0 0,0 0-1 0 0,0 0 1 0 0,0 8-1 0 0,2-7-3 0 0,-1 1 0 0 0,1-1 0 0 0,0 1-1 0 0,0-1 1 0 0,1 0 0 0 0,-1 1 0 0 0,1-1-1 0 0,1 0 1 0 0,-1 0 0 0 0,1 0 0 0 0,-1-1-1 0 0,2 1 1 0 0,-1 0 0 0 0,0-1 0 0 0,1 0-1 0 0,0 0 1 0 0,0 0 0 0 0,0 0 0 0 0,8 5-1 0 0,-5-4-183 0 0,0 0 0 0 0,0 0 0 0 0,1-1 0 0 0,0 0 0 0 0,-1-1 0 0 0,2 1 0 0 0,-1-2 0 0 0,0 1 0 0 0,0-1 0 0 0,1 0 0 0 0,-1-1 0 0 0,12 1 0 0 0,-17-2-63 0 0,-1 0 0 0 0,1 0 1 0 0,0-1-1 0 0,0 1 0 0 0,-1-1 0 0 0,1 0 1 0 0,0 1-1 0 0,-1-1 0 0 0,1 0 1 0 0,0-1-1 0 0,-1 1 0 0 0,0 0 1 0 0,1-1-1 0 0,-1 1 0 0 0,4-5 0 0 0,-2 2-714 0 0,0 0-1 0 0,0-1 0 0 0,-1 0 0 0 0,0 0 0 0 0,0 0 0 0 0,5-10 1 0 0,1-8-3433 0 0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44:05.1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99 28 0 0,'0'0'11485'0'0,"4"-13"-9789"0"0,0-5-1104 0 0,-1 7 47 0 0,0 0-1 0 0,0 1 0 0 0,8-17 1 0 0,-11 26-544 0 0,0 1 0 0 0,1 0 0 0 0,-1-1-1 0 0,0 1 1 0 0,0-1 0 0 0,0 1 0 0 0,0 0 0 0 0,0-1 0 0 0,1 1 0 0 0,-1 0 0 0 0,0-1 0 0 0,0 1-1 0 0,1 0 1 0 0,-1-1 0 0 0,0 1 0 0 0,0 0 0 0 0,1 0 0 0 0,-1-1 0 0 0,0 1 0 0 0,1 0 0 0 0,-1 0 0 0 0,0 0-1 0 0,1-1 1 0 0,-1 1 0 0 0,1 0 0 0 0,-1 0 0 0 0,0 0 0 0 0,1 0 0 0 0,0 0-52 0 0,-1 0 0 0 0,1 1 0 0 0,-1-1 0 0 0,1 1 1 0 0,-1-1-1 0 0,0 0 0 0 0,1 1 0 0 0,-1-1 0 0 0,1 1 1 0 0,-1-1-1 0 0,0 1 0 0 0,1-1 0 0 0,-1 1 0 0 0,0-1 0 0 0,0 1 1 0 0,1 0-1 0 0,7 32-200 0 0,-7-29 434 0 0,22 178 512 0 0,-18-119-853 0 0,19 87 1 0 0,-24-149 62 0 0,12 37-147 0 0,-11-35 125 0 0,0 0 0 0 0,0 0-1 0 0,1 0 1 0 0,-1 0-1 0 0,1 0 1 0 0,0 0-1 0 0,0-1 1 0 0,0 1-1 0 0,4 4 1 0 0,-6-7 23 0 0,1 0 0 0 0,0 1 0 0 0,-1-1 0 0 0,1 0 0 0 0,-1 1 0 0 0,1-1 0 0 0,-1 0 0 0 0,1 0 0 0 0,0 1 0 0 0,-1-1 0 0 0,1 0 0 0 0,0 0 0 0 0,-1 0 0 0 0,1 0 0 0 0,0 0 0 0 0,-1 0 0 0 0,1 0 0 0 0,-1 0 0 0 0,1 0 0 0 0,0 0 0 0 0,-1 0 0 0 0,1-1 0 0 0,0 1 0 0 0,-1 0 0 0 0,1 0 1 0 0,-1-1-1 0 0,1 1 0 0 0,0 0 0 0 0,-1-1 0 0 0,2 0 0 0 0,13-16 7 0 0,-10 11-17 0 0,17-21-27 0 0,-10 11 3 0 0,0 2-1 0 0,0-1 1 0 0,2 2 0 0 0,20-18-1 0 0,-30 28 28 0 0,0 1-1 0 0,1-1 1 0 0,-1 0 0 0 0,0 1-1 0 0,1 0 1 0 0,0 0-1 0 0,-1 1 1 0 0,1-1-1 0 0,0 1 1 0 0,0 0 0 0 0,0 0-1 0 0,0 0 1 0 0,0 1-1 0 0,0 0 1 0 0,0 0-1 0 0,0 0 1 0 0,0 1 0 0 0,0-1-1 0 0,0 1 1 0 0,0 0-1 0 0,9 4 1 0 0,-10-3 21 0 0,1 0 1 0 0,-1 0 0 0 0,0 1-1 0 0,0-1 1 0 0,1 1-1 0 0,-2 0 1 0 0,1 0 0 0 0,0 0-1 0 0,-1 1 1 0 0,1-1-1 0 0,-1 1 1 0 0,0 0 0 0 0,0 0-1 0 0,-1 0 1 0 0,1 1-1 0 0,-1-1 1 0 0,0 0 0 0 0,3 10-1 0 0,-4-10-8 0 0,0-1 0 0 0,0 1 0 0 0,-1 0 0 0 0,1 0 0 0 0,-1 0-1 0 0,0 0 1 0 0,0 0 0 0 0,0-1 0 0 0,-1 1 0 0 0,1 0 0 0 0,-1 0 0 0 0,0 0-1 0 0,0-1 1 0 0,0 1 0 0 0,-1 0 0 0 0,1-1 0 0 0,-1 1 0 0 0,0-1 0 0 0,0 1 0 0 0,0-1-1 0 0,0 0 1 0 0,-1 0 0 0 0,1 0 0 0 0,-4 3 0 0 0,-1 0-221 0 0,0 0 0 0 0,0-1-1 0 0,0 0 1 0 0,-1 0 0 0 0,0 0 0 0 0,0-1 0 0 0,0 0 0 0 0,0-1 0 0 0,-1 1 0 0 0,1-2-1 0 0,-1 1 1 0 0,0-1 0 0 0,0-1 0 0 0,-17 2 0 0 0,25-3 42 0 0,0 0 0 0 0,1 0 1 0 0,-1 0-1 0 0,0 0 0 0 0,0 0 1 0 0,0 0-1 0 0,0-1 0 0 0,0 1 1 0 0,0 0-1 0 0,0-1 0 0 0,1 1 0 0 0,-1 0 1 0 0,0-1-1 0 0,0 1 0 0 0,0-1 1 0 0,0 0-1 0 0,0 1-292 0 0,1-1-1 0 0,-1 0 1 0 0,1 1 0 0 0,0-1-1 0 0,-1 0 1 0 0,1 0 0 0 0,0 1-1 0 0,-1-1 1 0 0,1 0 0 0 0,0 0 0 0 0,0 1-1 0 0,0-1 1 0 0,-1 0 0 0 0,1-1-1 0 0,1-17-6681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36:14.5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156 693 64 0 0,'0'0'1529'0'0,"-14"-7"193"0"0,-43-21-691 0 0,55 27-891 0 0,0 0-1 0 0,0 0 0 0 0,0 0 1 0 0,0 0-1 0 0,0 0 0 0 0,1-1 1 0 0,-1 1-1 0 0,0-1 0 0 0,1 1 1 0 0,-1-1-1 0 0,1 0 0 0 0,-1 1 1 0 0,1-1-1 0 0,0 0 0 0 0,0 0 1 0 0,0 0-1 0 0,0 0 0 0 0,0 0 1 0 0,0 0-1 0 0,0 0 0 0 0,1 0 1 0 0,-1-1-1 0 0,1 1 0 0 0,0 0 0 0 0,-1 0 1 0 0,1 0-1 0 0,0-1 0 0 0,0 1 1 0 0,1 0-1 0 0,-1-3 0 0 0,1 3 72 0 0,-1 0-1 0 0,0 0 0 0 0,0 0 1 0 0,0 0-1 0 0,0 0 0 0 0,0 0 0 0 0,0 1 1 0 0,0-1-1 0 0,-1 0 0 0 0,1 0 0 0 0,-1 0 1 0 0,1 0-1 0 0,-1 1 0 0 0,0-1 1 0 0,0 0-1 0 0,1 0 0 0 0,-1 1 0 0 0,0-1 1 0 0,-1 1-1 0 0,-1-3 0 0 0,-38-35 4830 0 0,41 39-4990 0 0,0 0 0 0 0,0-1 0 0 0,0 1 0 0 0,0 0-1 0 0,0 0 1 0 0,0 0 0 0 0,0-1 0 0 0,-1 1 0 0 0,1 0 0 0 0,0 0 0 0 0,0-1 0 0 0,0 1 0 0 0,0 0-1 0 0,0 0 1 0 0,0 0 0 0 0,0-1 0 0 0,0 1 0 0 0,0 0 0 0 0,0 0 0 0 0,0-1 0 0 0,1 1 0 0 0,-1 0-1 0 0,0 0 1 0 0,0 0 0 0 0,0-1 0 0 0,0 1 0 0 0,0 0 0 0 0,0 0 0 0 0,0 0 0 0 0,1-1 0 0 0,-1 1 0 0 0,0 0-1 0 0,0 0 1 0 0,0 0 0 0 0,0 0 0 0 0,1-1 0 0 0,-1 1 0 0 0,10-9 499 0 0,-6 6-377 0 0,14-15-36 0 0,-1-1 0 0 0,0 0 0 0 0,-2-1 0 0 0,14-22 0 0 0,45-93-109 0 0,-17 30-69 0 0,-48 90 20 0 0,64-99-470 0 0,-72 113 324 0 0,0 0 0 0 0,-1 0 0 0 0,1 0 0 0 0,0 0 0 0 0,0 0 0 0 0,0 0-1 0 0,0 0 1 0 0,0 1 0 0 0,1-1 0 0 0,-1 0 0 0 0,0 1 0 0 0,0-1 0 0 0,0 1 0 0 0,1-1 0 0 0,-1 1-1 0 0,0-1 1 0 0,0 1 0 0 0,1 0 0 0 0,-1 0 0 0 0,0 0 0 0 0,1 0 0 0 0,-1 0 0 0 0,0 0-1 0 0,1 0 1 0 0,-1 0 0 0 0,0 0 0 0 0,0 1 0 0 0,1-1 0 0 0,-1 0 0 0 0,1 1 0 0 0,4 2-1477 0 0,0 0 1 0 0,-1 0-1 0 0,1 0 0 0 0,9 8 1 0 0,-9-5-581 0 0,4 1-2761 0 0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44:05.5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164 94 3008 0 0,'0'0'11206'0'0,"8"-12"-10097"0"0,25-41-247 0 0,-33 53-843 0 0,1-1 1 0 0,-1 1-1 0 0,0-1 0 0 0,1 0 1 0 0,-1 1-1 0 0,0-1 0 0 0,0 1 1 0 0,0-1-1 0 0,1 0 0 0 0,-1 1 1 0 0,0-1-1 0 0,0 0 1 0 0,0 1-1 0 0,0-1 0 0 0,0 0 1 0 0,0 1-1 0 0,0-1 0 0 0,0 0 1 0 0,0 1-1 0 0,0-1 1 0 0,-1 0-1 0 0,1 1 0 0 0,0-1 1 0 0,0 1-1 0 0,-1-1 0 0 0,1 0 1 0 0,0 1-1 0 0,-1-1 0 0 0,1 1 1 0 0,0-1-1 0 0,-1 1 1 0 0,1-1-1 0 0,-1 1 0 0 0,1-1 1 0 0,-1 1-1 0 0,1-1 0 0 0,-1 1 1 0 0,1 0-1 0 0,-1-1 0 0 0,1 1 1 0 0,-1 0-1 0 0,0-1 1 0 0,1 1-1 0 0,-1 0 0 0 0,0 0 1 0 0,1 0-1 0 0,-1 0 0 0 0,0 0 1 0 0,1-1-1 0 0,-1 1 1 0 0,0 0-1 0 0,1 1 0 0 0,-2-1 1 0 0,-1-1 75 0 0,-3 0 5 0 0,-1 0 0 0 0,0 0 0 0 0,0 0 0 0 0,1 1 0 0 0,-1 0 0 0 0,0 1 0 0 0,0-1 0 0 0,0 1 0 0 0,1 1 0 0 0,-1-1 0 0 0,1 1 0 0 0,-1 0 0 0 0,1 1 0 0 0,-1-1 0 0 0,1 1 0 0 0,0 0 0 0 0,-9 7-1 0 0,11-7-85 0 0,-1 1-1 0 0,1-1 1 0 0,-1 1-1 0 0,1 0 1 0 0,0 0-1 0 0,1 1 1 0 0,-1-1-1 0 0,1 1 1 0 0,0-1-1 0 0,0 1 1 0 0,0 0-1 0 0,0 0 1 0 0,1 1-1 0 0,0-1 1 0 0,0 0-1 0 0,1 1 1 0 0,0-1-1 0 0,-1 1 1 0 0,2 0-1 0 0,-1-1 1 0 0,1 8-1 0 0,0-11-5 0 0,0 0 0 0 0,1 0 1 0 0,-1 0-1 0 0,1 0 0 0 0,0 0 0 0 0,0 0 0 0 0,0 0 0 0 0,0 0 0 0 0,0 0 0 0 0,0 0 0 0 0,0-1 0 0 0,0 1 0 0 0,1 0 0 0 0,-1-1 0 0 0,1 1 0 0 0,-1-1 0 0 0,1 1 0 0 0,0-1 0 0 0,-1 0 0 0 0,1 0 0 0 0,0 0 0 0 0,0 0 0 0 0,0 0 0 0 0,0 0 0 0 0,0 0 0 0 0,0-1 0 0 0,3 2 0 0 0,6 0 19 0 0,1 1-1 0 0,-1-1 0 0 0,20 0 1 0 0,-29-1-30 0 0,50 0 29 0 0,25 3-1051 0 0,-76-4 814 0 0,1 1 0 0 0,0-1-1 0 0,0 1 1 0 0,0 0 0 0 0,-1 0 0 0 0,1-1-1 0 0,0 1 1 0 0,-1 0 0 0 0,1 0 0 0 0,0 1-1 0 0,1 1 1 0 0,6 3-3773 0 0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44:05.7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0 159 8917 0 0,'0'0'3847'0'0,"12"-14"-2842"0"0,34-44-83 0 0,-45 57-902 0 0,27-37 1322 0 0,-26 34-1099 0 0,0 0 0 0 0,-1 0 0 0 0,1 0 0 0 0,-1 0-1 0 0,2-6 1 0 0,-3 10-221 0 0,0-1-1 0 0,0 0 0 0 0,0 1 1 0 0,0-1-1 0 0,0 0 1 0 0,0 1-1 0 0,0-1 0 0 0,0 0 1 0 0,0 1-1 0 0,0-1 1 0 0,-1 0-1 0 0,1 1 0 0 0,0-1 1 0 0,0 1-1 0 0,-1-1 1 0 0,1 1-1 0 0,0-1 0 0 0,-1 0 1 0 0,1 1-1 0 0,-1-1 1 0 0,1 1-1 0 0,-1 0 0 0 0,1-1 1 0 0,-1 1-1 0 0,1-1 1 0 0,-1 1-1 0 0,1 0 0 0 0,-1-1 1 0 0,1 1-1 0 0,-1 0 1 0 0,0-1-1 0 0,1 1 0 0 0,-1 0 1 0 0,0 0-1 0 0,1 0 1 0 0,-1 0-1 0 0,0 0 0 0 0,1 0 1 0 0,-1 0-1 0 0,0 0 1 0 0,1 0-1 0 0,-1 0 0 0 0,-1 0 1 0 0,2 0-27 0 0,-1 1 0 0 0,1-1 1 0 0,0 0-1 0 0,-1 0 0 0 0,1 1 0 0 0,0-1 1 0 0,-1 0-1 0 0,1 1 0 0 0,0-1 0 0 0,0 1 1 0 0,-1-1-1 0 0,1 0 0 0 0,0 1 1 0 0,0-1-1 0 0,-1 1 0 0 0,1-1 0 0 0,0 1 1 0 0,0-1-1 0 0,0 0 0 0 0,0 1 1 0 0,0-1-1 0 0,0 1 0 0 0,0-1 0 0 0,0 1 1 0 0,0-1-1 0 0,0 1 0 0 0,0-1 1 0 0,0 1-1 0 0,2 17 124 0 0,-1-13-97 0 0,0-1-1 0 0,1 1 1 0 0,0-1 0 0 0,0 0 0 0 0,0 1 0 0 0,1-1-1 0 0,4 6 1 0 0,24 28 64 0 0,-23-29-58 0 0,20 21 29 0 0,30 38 47 0 0,-50-58-75 0 0,-1 0 0 0 0,-1 1 1 0 0,1 0-1 0 0,8 23 0 0 0,-14-31-16 0 0,0 0 1 0 0,0 1-1 0 0,0-1 0 0 0,0 0 0 0 0,0 1 1 0 0,-1-1-1 0 0,0 0 0 0 0,0 1 0 0 0,0-1 1 0 0,0 1-1 0 0,0-1 0 0 0,-1 0 0 0 0,1 1 0 0 0,-1-1 1 0 0,0 0-1 0 0,-2 6 0 0 0,1-6 11 0 0,0 0 0 0 0,0 0 0 0 0,0 0 0 0 0,0 0 0 0 0,0-1 0 0 0,-1 1 0 0 0,0-1 0 0 0,1 0 0 0 0,-1 0 0 0 0,0 0 0 0 0,0 0 0 0 0,0 0 0 0 0,0 0 0 0 0,0-1 0 0 0,-6 3 0 0 0,-3-1-5 0 0,1 1 0 0 0,-1-1 0 0 0,1-1 0 0 0,-15 1-1 0 0,20-2-135 0 0,0-1 0 0 0,0 0-1 0 0,0 0 1 0 0,1-1-1 0 0,-1 1 1 0 0,0-1 0 0 0,0 0-1 0 0,1-1 1 0 0,-1 0-1 0 0,-7-3 1 0 0,12 5-9 0 0,0-1 1 0 0,0 1-1 0 0,-1-1 0 0 0,1 0 1 0 0,0 0-1 0 0,0 1 0 0 0,0-1 1 0 0,0 0-1 0 0,0 0 0 0 0,0 0 1 0 0,0 0-1 0 0,1 0 0 0 0,-1-1 1 0 0,0 1-1 0 0,0 0 1 0 0,1 0-1 0 0,-1 0 0 0 0,1-1 1 0 0,-1 1-1 0 0,1 0 0 0 0,-1 0 1 0 0,1-1-1 0 0,0-1 0 0 0,0 1-250 0 0,0 0 0 0 0,0 1-1 0 0,1-1 1 0 0,-1 1 0 0 0,1-1-1 0 0,-1 1 1 0 0,1-1 0 0 0,0 1-1 0 0,-1-1 1 0 0,1 1 0 0 0,0-1-1 0 0,0 1 1 0 0,0 0-1 0 0,0-1 1 0 0,0 1 0 0 0,0 0-1 0 0,0 0 1 0 0,3-2 0 0 0,15-11-4047 0 0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44:06.0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0 284 404 0 0,'0'0'953'0'0,"15"-4"1089"0"0,96-28 2085 0 0,-76 21-3174 0 0,68-24 2186 0 0,-85 28-2384 0 0,-1-1-1 0 0,0 0 1 0 0,26-19-1 0 0,-38 24-538 0 0,-1-1-1 0 0,1-1 1 0 0,-1 1 0 0 0,0 0-1 0 0,0-1 1 0 0,0 0 0 0 0,-1 0 0 0 0,1 0-1 0 0,-1 0 1 0 0,-1-1 0 0 0,1 1-1 0 0,2-9 1 0 0,-4 12-155 0 0,0 0-1 0 0,-1 0 1 0 0,1-1-1 0 0,-1 1 1 0 0,0 0-1 0 0,0-1 1 0 0,0 1-1 0 0,0 0 1 0 0,0-1-1 0 0,0 1 1 0 0,0 0 0 0 0,-1 0-1 0 0,1-1 1 0 0,-1 1-1 0 0,0 0 1 0 0,0 0-1 0 0,0 0 1 0 0,0 0-1 0 0,0 0 1 0 0,0 0-1 0 0,0 0 1 0 0,-1 0 0 0 0,1 0-1 0 0,-1 0 1 0 0,1 1-1 0 0,-1-1 1 0 0,0 0-1 0 0,1 1 1 0 0,-1 0-1 0 0,0-1 1 0 0,0 1-1 0 0,0 0 1 0 0,0 0 0 0 0,-4-1-1 0 0,-1-1-41 0 0,1 1 0 0 0,-1 0 0 0 0,0 0 0 0 0,0 1-1 0 0,0-1 1 0 0,0 2 0 0 0,0-1 0 0 0,0 1 0 0 0,0 0 0 0 0,0 0 0 0 0,0 1 0 0 0,0 0-1 0 0,0 1 1 0 0,-13 3 0 0 0,16-3-19 0 0,-1-1 0 0 0,1 1 1 0 0,0 1-1 0 0,0-1 0 0 0,0 0 0 0 0,0 1 0 0 0,1 0 0 0 0,-1 0 1 0 0,1 0-1 0 0,-1 0 0 0 0,1 1 0 0 0,0-1 0 0 0,0 1 0 0 0,1 0 0 0 0,-1-1 1 0 0,1 1-1 0 0,0 1 0 0 0,0-1 0 0 0,0 0 0 0 0,0 0 0 0 0,1 1 0 0 0,0-1 1 0 0,-1 8-1 0 0,1-5 9 0 0,0-1 1 0 0,1 1-1 0 0,0-1 0 0 0,0 1 1 0 0,1 0-1 0 0,0-1 1 0 0,0 1-1 0 0,0-1 0 0 0,1 0 1 0 0,0 1-1 0 0,0-1 0 0 0,4 8 1 0 0,-1-6 10 0 0,0 0 1 0 0,0 0 0 0 0,1-1-1 0 0,0 1 1 0 0,0-1 0 0 0,1-1-1 0 0,14 12 1 0 0,-4-6-3 0 0,1 0-1 0 0,0-2 0 0 0,1 0 1 0 0,0-1-1 0 0,0-1 1 0 0,1-1-1 0 0,23 5 1 0 0,-7-5-869 0 0,0-2-1 0 0,1-1 1 0 0,-1-2 0 0 0,63-4 0 0 0,-95 2 542 0 0,29-3-2384 0 0,-11-6-3281 0 0,-8-2-547 0 0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44:06.9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0 236 2540 0 0,'0'0'14562'0'0,"14"0"-13852"0"0,204-3 1108 0 0,189-37-321 0 0,-169 15-1129 0 0,510-43-10 0 0,-1 22-394 0 0,-677 43-21 0 0,259-20-1241 0 0,-316 21 1126 0 0,-6 1 7 0 0,0 1 0 0 0,-1-2 1 0 0,1 1-1 0 0,-1-1 0 0 0,1 0 0 0 0,-1 0 0 0 0,8-4 0 0 0,-14 6 129 0 0,0 0 0 0 0,0 0 0 0 0,0 0-1 0 0,1 0 1 0 0,-1 0 0 0 0,0 0 0 0 0,0 0 0 0 0,0 0-1 0 0,0 0 1 0 0,1 0 0 0 0,-1 0 0 0 0,0-1 0 0 0,0 1 0 0 0,0 0-1 0 0,0 0 1 0 0,0 0 0 0 0,0 0 0 0 0,1 0 0 0 0,-1 0-1 0 0,0-1 1 0 0,0 1 0 0 0,0 0 0 0 0,0 0 0 0 0,0 0 0 0 0,0 0-1 0 0,0 0 1 0 0,0-1 0 0 0,0 1 0 0 0,0 0 0 0 0,0 0-1 0 0,0 0 1 0 0,0 0 0 0 0,0-1 0 0 0,0 1 0 0 0,0 0 0 0 0,0 0-1 0 0,0 0 1 0 0,0 0 0 0 0,0-1 0 0 0,0 1 0 0 0,0 0-1 0 0,0 0 1 0 0,0 0 0 0 0,-9-3-1034 0 0,-16 2-591 0 0,24 1 1429 0 0,-77 0-6854 0 0,10 0 1072 0 0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44:07.2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79 393 7401 0 0,'0'0'5958'0'0,"-13"4"-5353"0"0,-39 11-149 0 0,52-15-421 0 0,-1 0 0 0 0,0 0-1 0 0,0 0 1 0 0,1 0 0 0 0,-1 1 0 0 0,0-1 0 0 0,0 0-1 0 0,1 1 1 0 0,-1-1 0 0 0,0 0 0 0 0,1 1 0 0 0,-1-1-1 0 0,0 1 1 0 0,1-1 0 0 0,-1 1 0 0 0,1-1 0 0 0,-1 1-1 0 0,1-1 1 0 0,-2 2 0 0 0,9 2 790 0 0,-7-4-810 0 0,7 2 274 0 0,1-1-1 0 0,-1 0 1 0 0,1 0-1 0 0,0-1 1 0 0,8 0 0 0 0,-7 0-129 0 0,254-16 1357 0 0,2-20-1113 0 0,-52 7 47 0 0,686-64 39 0 0,-502 43-962 0 0,-374 46 92 0 0,0-2-1 0 0,-1-1 1 0 0,39-17 0 0 0,-49 18-116 0 0,0-1 1 0 0,-1 0-1 0 0,0 0 1 0 0,0-1-1 0 0,-1-1 1 0 0,0 1-1 0 0,0-2 1 0 0,9-11-1 0 0,21-33-4764 0 0,-19 27 899 0 0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44:07.8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1 236 10045 0 0,'0'0'8858'0'0,"14"-4"-8281"0"0,37-7-178 0 0,75-5 1 0 0,257 10-53 0 0,-258 7-458 0 0,-116-1 6 0 0,0 0 0 0 0,1 0 0 0 0,-1-1 1 0 0,0 0-1 0 0,1-1 0 0 0,-1 0 0 0 0,11-4 0 0 0,-18 5 80 0 0,-1 1 1 0 0,0 0-1 0 0,0-1 0 0 0,0 1 0 0 0,0-1 0 0 0,0 0 0 0 0,0 1 0 0 0,-1-1 0 0 0,1 0 0 0 0,0 1 0 0 0,0-1 0 0 0,0 0 0 0 0,0 0 0 0 0,-1 0 0 0 0,1 0 0 0 0,0 0 0 0 0,-1 0 0 0 0,1 0 0 0 0,-1 0 0 0 0,1 0 0 0 0,-1 0 0 0 0,0 0 0 0 0,1-2 0 0 0,-1 2-18 0 0,0-1 0 0 0,0 0 0 0 0,0 0 0 0 0,-1 0 0 0 0,1 0 0 0 0,-1 0 0 0 0,1 0 0 0 0,-1 0 0 0 0,1 1 0 0 0,-1-1 0 0 0,0 0 0 0 0,-2-2 1 0 0,-2-5-103 0 0,-2 1 1 0 0,1 0 0 0 0,-15-13 0 0 0,20 20 144 0 0,-13-11 52 0 0,-1 0 0 0 0,0 1 1 0 0,0 1-1 0 0,-1 1 0 0 0,-1 0 0 0 0,1 0 0 0 0,-23-6 0 0 0,10 9 1149 0 0,31 12-1035 0 0,54 81 518 0 0,-36-57-502 0 0,29 55 0 0 0,-44-75-168 0 0,0 1 0 0 0,-1 0 0 0 0,-1 0 0 0 0,0 0 0 0 0,0 1 0 0 0,-1-1 0 0 0,-1 1 0 0 0,0-1 1 0 0,0 18-1 0 0,-2-24-25 0 0,0-1 1 0 0,0 0-1 0 0,0 0 1 0 0,0 1-1 0 0,0-1 1 0 0,-1 0-1 0 0,0 0 1 0 0,0 0-1 0 0,0-1 1 0 0,-1 1-1 0 0,1 0 1 0 0,-1-1-1 0 0,0 1 1 0 0,0-1-1 0 0,0 0 1 0 0,0 0-1 0 0,-4 3 1 0 0,1-2-309 0 0,0 0 0 0 0,-1 0 0 0 0,1 0 0 0 0,-1 0 1 0 0,1-1-1 0 0,-1 0 0 0 0,0-1 0 0 0,0 0 0 0 0,-11 3 1 0 0,18-5 249 0 0,0 0 0 0 0,-1 0 1 0 0,1 0-1 0 0,0 0 1 0 0,0 0-1 0 0,0 0 1 0 0,0 0-1 0 0,0 0 0 0 0,-1 0 1 0 0,1 0-1 0 0,0 0 1 0 0,0 0-1 0 0,0 0 0 0 0,0 0 1 0 0,0 0-1 0 0,-1 0 1 0 0,1 0-1 0 0,0 0 0 0 0,0 0 1 0 0,0 0-1 0 0,0 0 1 0 0,-1 0-1 0 0,1 0 1 0 0,0 0-1 0 0,0 0 0 0 0,0 0 1 0 0,0-1-1 0 0,0 1 1 0 0,0 0-1 0 0,-1 0 0 0 0,1 0 1 0 0,0 0-1 0 0,0 0 1 0 0,0 0-1 0 0,0 0 0 0 0,0-1 1 0 0,0 1-1 0 0,0 0 1 0 0,0 0-1 0 0,0 0 1 0 0,0 0-1 0 0,0 0 0 0 0,-1-1 1 0 0,1 1-1 0 0,0 0 1 0 0,0 0-1 0 0,0 0 0 0 0,0 0 1 0 0,0 0-1 0 0,0-1 1 0 0,7-10-4764 0 0,12-12-1316 0 0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44:08.4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250 372 1880 0 0,'8'-15'7660'0'0,"-2"2"-6565"0"0,1 0-682 0 0,-1 1-1 0 0,0-1 0 0 0,-1-1 1 0 0,-1 1-1 0 0,0-1 1 0 0,2-16-1 0 0,-6 30-401 0 0,10-90 2319 0 0,-9 79-1947 0 0,-1 0-1 0 0,-1 0 1 0 0,0 0 0 0 0,0 0-1 0 0,-1 0 1 0 0,-4-13 0 0 0,5 22-294 0 0,0-1 1 0 0,0 0 0 0 0,0 0 0 0 0,-1 0-1 0 0,1 1 1 0 0,-1-1 0 0 0,1 1 0 0 0,-1-1-1 0 0,0 1 1 0 0,0 0 0 0 0,0 0-1 0 0,-1 0 1 0 0,1 0 0 0 0,0 0 0 0 0,-1 0-1 0 0,1 0 1 0 0,-1 1 0 0 0,0-1 0 0 0,-5-1-1 0 0,5 2-52 0 0,-1 0 1 0 0,0 1-1 0 0,0-1 0 0 0,0 1 0 0 0,0 0 0 0 0,0 0 0 0 0,0 0 0 0 0,0 0 0 0 0,0 1 1 0 0,0-1-1 0 0,0 1 0 0 0,1 0 0 0 0,-1 0 0 0 0,-6 4 0 0 0,-2 1 14 0 0,1 0 0 0 0,0 1 0 0 0,0 1-1 0 0,1-1 1 0 0,0 2 0 0 0,0-1 0 0 0,1 2 0 0 0,0-1-1 0 0,1 1 1 0 0,0 0 0 0 0,0 1 0 0 0,1 0 0 0 0,1 0-1 0 0,-6 13 1 0 0,2-3-32 0 0,2 0-1 0 0,0 0 0 0 0,2 1 1 0 0,0 0-1 0 0,2 1 0 0 0,0-1 1 0 0,0 28-1 0 0,3-32-18 0 0,1-1 0 0 0,1 1 0 0 0,0-1 0 0 0,1 1 0 0 0,1-1 0 0 0,1 0 0 0 0,7 19 0 0 0,-8-28-13 0 0,1 1 1 0 0,0-1-1 0 0,0 0 0 0 0,1 0 1 0 0,0 0-1 0 0,0 0 0 0 0,1-1 1 0 0,0 0-1 0 0,1 0 1 0 0,-1 0-1 0 0,1-1 0 0 0,1 0 1 0 0,-1-1-1 0 0,1 0 1 0 0,8 5-1 0 0,-4-5-8 0 0,0-1-1 0 0,0 0 1 0 0,0 0 0 0 0,0-1-1 0 0,0-1 1 0 0,1 0 0 0 0,-1-1-1 0 0,1-1 1 0 0,-1 1 0 0 0,1-2-1 0 0,-1 0 1 0 0,14-3 0 0 0,-17 2 2 0 0,0 0 0 0 0,0-1 0 0 0,-1 0 0 0 0,1-1 0 0 0,-1 0 0 0 0,1 0 1 0 0,-1-1-1 0 0,0 0 0 0 0,-1 0 0 0 0,1-1 0 0 0,-1 0 0 0 0,-1 0 0 0 0,10-11 0 0 0,-7 6-8 0 0,-1 0-1 0 0,0-1 1 0 0,0 1-1 0 0,-1-2 1 0 0,-1 1-1 0 0,0-1 1 0 0,-1 0-1 0 0,5-18 1 0 0,-6 13 23 0 0,0 0 1 0 0,-2 0-1 0 0,0 0 1 0 0,-1-1-1 0 0,0 1 1 0 0,-2-1 0 0 0,0 1-1 0 0,-2 0 1 0 0,0 0-1 0 0,0 0 1 0 0,-2 0-1 0 0,0 0 1 0 0,-1 1 0 0 0,-1 0-1 0 0,-1 0 1 0 0,0 0-1 0 0,-1 1 1 0 0,-1 0 0 0 0,0 1-1 0 0,-1 0 1 0 0,-20-20-1 0 0,25 28 8 0 0,-2 1-1 0 0,1-1 0 0 0,-1 1 1 0 0,0 1-1 0 0,-12-7 0 0 0,16 9-4 0 0,0 1 0 0 0,0 0-1 0 0,-1 1 1 0 0,1-1 0 0 0,-1 1-1 0 0,1 0 1 0 0,-1 0 0 0 0,1 0-1 0 0,-1 0 1 0 0,0 1 0 0 0,1 0-1 0 0,-1 0 1 0 0,-6 1 0 0 0,10-1 4 0 0,0 1 0 0 0,-1 0 0 0 0,1-1 0 0 0,0 1 0 0 0,-1 0 0 0 0,1 0 1 0 0,0 0-1 0 0,0-1 0 0 0,-1 1 0 0 0,1 1 0 0 0,0-1 0 0 0,0 0 0 0 0,0 0 1 0 0,1 0-1 0 0,-1 0 0 0 0,0 1 0 0 0,0-1 0 0 0,1 0 0 0 0,-1 1 0 0 0,0-1 1 0 0,1 1-1 0 0,-1-1 0 0 0,1 1 0 0 0,0-1 0 0 0,0 1 0 0 0,-1-1 0 0 0,1 2 1 0 0,0 4 52 0 0,-1 1 1 0 0,1-1-1 0 0,0 0 1 0 0,2 10-1 0 0,0-5 5 0 0,1 1-1 0 0,1-1 0 0 0,0 0 1 0 0,0 0-1 0 0,1 0 0 0 0,9 13 1 0 0,44 65 255 0 0,-56-87-308 0 0,87 116 214 0 0,-46-65-159 0 0,-4 0 0 0 0,41 75 0 0 0,-77-123-130 0 0,0 0-1 0 0,0 0 0 0 0,0 0 1 0 0,-1 1-1 0 0,0-1 0 0 0,0 1 1 0 0,-1-1-1 0 0,0 1 0 0 0,0 0 1 0 0,0-1-1 0 0,-1 11 0 0 0,-1-16-45 0 0,1 1 0 0 0,-1-1-1 0 0,1 0 1 0 0,-1 1 0 0 0,0-1-1 0 0,1 0 1 0 0,-1 0-1 0 0,0 0 1 0 0,0 0 0 0 0,0 0-1 0 0,0 0 1 0 0,0 0 0 0 0,0 0-1 0 0,0 0 1 0 0,0 0 0 0 0,0 0-1 0 0,0 0 1 0 0,-1-1 0 0 0,1 1-1 0 0,-2 0 1 0 0,-30 11-3276 0 0,23-8 1182 0 0,-2-2-2625 0 0,-3-1-2093 0 0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44:09.0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206 142 2608 0 0,'0'0'8161'0'0,"-5"-15"-6943"0"0,-17-47-241 0 0,21 58-811 0 0,-1 0 1 0 0,0 0 0 0 0,0 0-1 0 0,0 1 1 0 0,0-1-1 0 0,-1 0 1 0 0,1 1 0 0 0,-1-1-1 0 0,0 1 1 0 0,0 0-1 0 0,0 0 1 0 0,0 0-1 0 0,-1 1 1 0 0,-6-5 0 0 0,7 5-66 0 0,0 1 1 0 0,-1 0-1 0 0,1 0 1 0 0,-1 0-1 0 0,1 0 0 0 0,-1 0 1 0 0,1 0-1 0 0,-1 1 1 0 0,1 0-1 0 0,-1 0 1 0 0,1 0-1 0 0,-1 0 1 0 0,1 1-1 0 0,-7 0 1 0 0,6 0-48 0 0,0 1 0 0 0,0-1 0 0 0,0 1 0 0 0,0-1 0 0 0,0 1 0 0 0,1 0 1 0 0,-1 1-1 0 0,0-1 0 0 0,1 1 0 0 0,0-1 0 0 0,-1 1 0 0 0,1 0 0 0 0,0 0 1 0 0,1 0-1 0 0,-1 1 0 0 0,0-1 0 0 0,1 1 0 0 0,0-1 0 0 0,0 1 0 0 0,0 0 0 0 0,0 0 1 0 0,1 0-1 0 0,-1 0 0 0 0,1 0 0 0 0,0 0 0 0 0,0 5 0 0 0,1-2 12 0 0,0 1 0 0 0,0-1 1 0 0,1 0-1 0 0,0 1 0 0 0,0-1 0 0 0,1 0 0 0 0,0 0 0 0 0,0 0 0 0 0,1 0 0 0 0,0 0 0 0 0,0-1 0 0 0,0 1 0 0 0,6 6 0 0 0,6 8 22 0 0,2 0 0 0 0,25 26 0 0 0,-22-27-43 0 0,21 29-1 0 0,-37-42-21 0 0,1 0 0 0 0,-1 0 0 0 0,0 1 0 0 0,0 0-1 0 0,3 11 1 0 0,-6-16-2 0 0,0-1 0 0 0,0 1 0 0 0,-1-1 0 0 0,1 1 0 0 0,-1-1 0 0 0,0 1 0 0 0,0-1 0 0 0,0 1 0 0 0,0 0 0 0 0,0-1 0 0 0,0 1 0 0 0,-1-1 0 0 0,1 1 0 0 0,-1-1 0 0 0,0 1 0 0 0,1-1 0 0 0,-1 1 0 0 0,-1-1 0 0 0,1 0 0 0 0,0 0 0 0 0,-3 5 0 0 0,-1-2 54 0 0,-1-1-1 0 0,1 1 1 0 0,-1-1-1 0 0,0 0 1 0 0,0 0-1 0 0,-1 0 0 0 0,1-1 1 0 0,-1 0-1 0 0,0-1 1 0 0,-13 4-1 0 0,-27 3-1872 0 0,2-7-7162 0 0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44:09.5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68 1 548 0 0,'0'0'19646'0'0,"-3"0"-19343"0"0,2 1-275 0 0,0-1 1 0 0,-1 1 0 0 0,1-1 0 0 0,0 1-1 0 0,0 0 1 0 0,-1-1 0 0 0,1 1 0 0 0,0 0-1 0 0,0 0 1 0 0,0 0 0 0 0,0 0 0 0 0,0 0 0 0 0,0 0-1 0 0,0 0 1 0 0,0 0 0 0 0,1 1 0 0 0,-1-1-1 0 0,0 0 1 0 0,1 0 0 0 0,-2 3 0 0 0,-10 33 336 0 0,9-26-257 0 0,-5 16 27 0 0,1 0 0 0 0,-4 47 0 0 0,10-64-108 0 0,0 1 0 0 0,1-1 0 0 0,0 1-1 0 0,1-1 1 0 0,0 1 0 0 0,1-1 0 0 0,0 1 0 0 0,1-1-1 0 0,0 0 1 0 0,5 12 0 0 0,-4-15-2 0 0,-1-1 1 0 0,1 0-1 0 0,0-1 0 0 0,0 1 0 0 0,1-1 1 0 0,-1 1-1 0 0,1-1 0 0 0,0-1 1 0 0,1 1-1 0 0,7 5 0 0 0,-4-5 51 0 0,0 0-1 0 0,0-1 0 0 0,0 0 0 0 0,0 0 1 0 0,1-1-1 0 0,14 3 0 0 0,7-1 124 0 0,0-2 0 0 0,0-1 0 0 0,49-4 0 0 0,-71 2-196 0 0,3 0-115 0 0,-1-1 0 0 0,1-1-1 0 0,-1 1 1 0 0,0-2-1 0 0,0 0 1 0 0,0 0 0 0 0,16-7-1 0 0,-26 9 48 0 0,0 1 0 0 0,0-1-1 0 0,0 1 1 0 0,0-1-1 0 0,0 0 1 0 0,-1 1-1 0 0,1-1 1 0 0,0 0-1 0 0,0 1 1 0 0,0-1-1 0 0,-1 0 1 0 0,2-1-1 0 0,-2 2 21 0 0,0-1 0 0 0,0 1-1 0 0,0 0 1 0 0,0 0 0 0 0,0 0-1 0 0,0-1 1 0 0,0 1-1 0 0,0 0 1 0 0,0 0 0 0 0,0-1-1 0 0,0 1 1 0 0,0 0 0 0 0,0 0-1 0 0,0 0 1 0 0,0-1-1 0 0,-1 1 1 0 0,1 0 0 0 0,0 0-1 0 0,0 0 1 0 0,0-1 0 0 0,0 1-1 0 0,0 0 1 0 0,0 0-1 0 0,-1 0 1 0 0,1 0 0 0 0,0-1-1 0 0,0 1 1 0 0,0 0-1 0 0,0 0 1 0 0,-1 0 0 0 0,1 0-1 0 0,0 0 1 0 0,0 0 0 0 0,0 0-1 0 0,-1-1 1 0 0,-2 0-494 0 0,-1 0-1 0 0,0 0 1 0 0,1 1 0 0 0,-1-1 0 0 0,-7 0 0 0 0,-10 2-2949 0 0,-31 3 0 0 0,15 1-1352 0 0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44:09.8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0 185 9641 0 0,'0'0'9147'0'0,"14"1"-7528"0"0,10 0-1109 0 0,-1-1 1 0 0,0-1-1 0 0,38-7 1 0 0,831-118 1174 0 0,-567 84-3059 0 0,-322 42 1214 0 0,-2 0 101 0 0,-1 0 0 0 0,1 0 0 0 0,0 0 0 0 0,0-1 0 0 0,-1 1 0 0 0,1 0 0 0 0,0 0 0 0 0,-1 0 0 0 0,1-1 0 0 0,0 1 0 0 0,-1 0 0 0 0,1-1 0 0 0,0 1 0 0 0,-1 0 0 0 0,1-1-1 0 0,0 1 1 0 0,-1-1 0 0 0,1 1 0 0 0,0-2 0 0 0,-2 2-119 0 0,0-1-1 0 0,0 1 1 0 0,0 0 0 0 0,-1-1-1 0 0,1 1 1 0 0,0 0-1 0 0,0 0 1 0 0,0 0 0 0 0,0 0-1 0 0,0 0 1 0 0,-1 0-1 0 0,-1 0 1 0 0,1 0-96 0 0,-20 1-2049 0 0,-1 1 0 0 0,-31 7 0 0 0,28-4 345 0 0,-37 7-3277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36:15.7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194 75 1240 0 0,'0'0'9816'0'0,"0"-4"-9794"0"0,0 2 9 0 0,0 2-15 0 0,0-1 1 0 0,-1 0 0 0 0,1 1-1 0 0,0-1 1 0 0,0 0 0 0 0,0 1-1 0 0,0-1 1 0 0,0 0-1 0 0,0 1 1 0 0,0-1 0 0 0,0 0-1 0 0,0 1 1 0 0,0-1 0 0 0,0 0-1 0 0,1 1 1 0 0,-1-1 0 0 0,0 0-1 0 0,0 1 1 0 0,1-1-1 0 0,-1 1 1 0 0,0-1 0 0 0,1 1-1 0 0,-1-1 1 0 0,1 0 0 0 0,-1 1-1 0 0,1-1 1 0 0,-1 1-1 0 0,1 0 1 0 0,-1-1 0 0 0,1 0-1 0 0,0 1 71 0 0,-1 0-1 0 0,1 0 1 0 0,-1-1-1 0 0,1 1 1 0 0,-1 0-1 0 0,1 0 1 0 0,-1-1 0 0 0,1 1-1 0 0,-1-1 1 0 0,0 1-1 0 0,1 0 1 0 0,-1-1-1 0 0,0 1 1 0 0,1-1-1 0 0,-1 1 1 0 0,0-1-1 0 0,1 1 1 0 0,-1-1-1 0 0,0 1 1 0 0,0-1-1 0 0,0 1 1 0 0,1-1-1 0 0,-1 1 1 0 0,0-1-1 0 0,0 1 1 0 0,0-1-1 0 0,0 0 1 0 0,0 1-1 0 0,0-1 1 0 0,0 1-1 0 0,0-1 1 0 0,0 1-1 0 0,-1-1 1 0 0,1 1-1 0 0,0-1 1 0 0,0 0-1 0 0,0 1 1 0 0,-1-1-1 0 0,1 0 1 0 0,-1 0 39 0 0,1-1-1 0 0,-1 1 1 0 0,0-1 0 0 0,0 0-1 0 0,0 1 1 0 0,0 0 0 0 0,0-1-1 0 0,0 1 1 0 0,0 0 0 0 0,-1-1-1 0 0,-1-1 1 0 0,-1 2-67 0 0,1-1 0 0 0,-1 0 0 0 0,1 1 1 0 0,-1 0-1 0 0,0 0 0 0 0,0 0 0 0 0,0 0 0 0 0,1 0 0 0 0,-1 1 0 0 0,0 0 1 0 0,0 0-1 0 0,0 0 0 0 0,0 0 0 0 0,0 0 0 0 0,0 1 0 0 0,0 0 1 0 0,-5 1-1 0 0,3 1 7 0 0,0-1 0 0 0,1 1 0 0 0,-1 0 0 0 0,0 0 0 0 0,1 0 0 0 0,0 1 0 0 0,-1 0 0 0 0,1 0 0 0 0,-7 8 0 0 0,5-4 30 0 0,1-1 0 0 0,1 1-1 0 0,-1 0 1 0 0,1 0 0 0 0,0 1-1 0 0,1 0 1 0 0,-6 16 0 0 0,8-18-56 0 0,0-1-1 0 0,0 1 1 0 0,1 0 0 0 0,0-1 0 0 0,1 1 0 0 0,-1 0 0 0 0,1 0 0 0 0,0 0-1 0 0,1-1 1 0 0,0 1 0 0 0,0 0 0 0 0,2 7 0 0 0,-1-9-26 0 0,0-1 0 0 0,0 0 0 0 0,0 0-1 0 0,0 0 1 0 0,1 0 0 0 0,-1 0 0 0 0,1 0 0 0 0,0 0 0 0 0,0-1 0 0 0,0 1 0 0 0,1-1 0 0 0,-1 0 0 0 0,1 0 0 0 0,0-1 0 0 0,0 1 0 0 0,0-1 0 0 0,0 1-1 0 0,0-1 1 0 0,0-1 0 0 0,7 3 0 0 0,-1-1-214 0 0,1-1-1 0 0,-1 0 0 0 0,1 0 1 0 0,0-1-1 0 0,-1 0 0 0 0,1-1 1 0 0,20-3-1 0 0,-16 1-1087 0 0,1-1 0 0 0,-1-1 0 0 0,26-11 1 0 0,-24 8-3288 0 0,19-11 0 0 0,-20 8 587 0 0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44:10.1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1 104 7525 0 0,'0'0'10568'0'0,"18"2"-8979"0"0,-9-1-1409 0 0,14 2 246 0 0,1-1 1 0 0,0-1-1 0 0,46-5 1 0 0,101-18 439 0 0,199-31-459 0 0,-360 52-438 0 0,7-2-223 0 0,0-1 0 0 0,25-8-1 0 0,-42 12 211 0 0,1 0-1 0 0,-1 0 1 0 0,0-1 0 0 0,1 1-1 0 0,-1 0 1 0 0,1 0-1 0 0,-1 0 1 0 0,1-1-1 0 0,-1 1 1 0 0,0 0-1 0 0,1-1 1 0 0,-1 1 0 0 0,0 0-1 0 0,1-1 1 0 0,-1 1-1 0 0,0-1 1 0 0,1 1-1 0 0,-1 0 1 0 0,0-1 0 0 0,1 0-1 0 0,-1 1-1 0 0,-1-1 0 0 0,1 1-1 0 0,0 0 1 0 0,0-1 0 0 0,0 1 0 0 0,0 0-1 0 0,0 0 1 0 0,0-1 0 0 0,-1 1 0 0 0,1 0-1 0 0,0 0 1 0 0,0 0 0 0 0,0-1-1 0 0,-1 1 1 0 0,1 0 0 0 0,0 0 0 0 0,0 0-1 0 0,-1-1 1 0 0,1 1 0 0 0,0 0 0 0 0,0 0-1 0 0,-1 0 1 0 0,1 0 0 0 0,0 0 0 0 0,-1 0-1 0 0,1 0 1 0 0,0 0 0 0 0,0 0 0 0 0,-1 0-1 0 0,1 0 1 0 0,0 0 0 0 0,-1 0 0 0 0,1 0-1 0 0,-1 0 1 0 0,-56-1-5498 0 0,33 1 2594 0 0,-6 0-2006 0 0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44:10.6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1007 1 5336 0 0,'0'0'12876'0'0,"14"0"-12130"0"0,47 6-215 0 0,-59-6-507 0 0,-1 0-1 0 0,1 1 0 0 0,-1-1 1 0 0,1 0-1 0 0,0 1 1 0 0,-1-1-1 0 0,1 1 0 0 0,-1 0 1 0 0,1-1-1 0 0,-1 1 1 0 0,0 0-1 0 0,1 0 0 0 0,-1 0 1 0 0,0 0-1 0 0,1 0 1 0 0,-1 0-1 0 0,0 0 0 0 0,0 1 1 0 0,0-1-1 0 0,0 0 1 0 0,0 1-1 0 0,0-1 0 0 0,-1 1 1 0 0,1-1-1 0 0,0 1 1 0 0,0 1-1 0 0,1 3 52 0 0,2 4-11 0 0,0 0 0 0 0,-1 0 1 0 0,0 0-1 0 0,-1 1 0 0 0,0 0 0 0 0,-1-1 0 0 0,0 1 1 0 0,0 0-1 0 0,-1-1 0 0 0,-1 1 0 0 0,0 0 1 0 0,-3 16-1 0 0,-1-7-48 0 0,-1-1 0 0 0,0-1-1 0 0,-1 1 1 0 0,-1-1 0 0 0,-21 33 0 0 0,10-21-2 0 0,-3-2 0 0 0,0 0-1 0 0,-1-1 1 0 0,-2-2 0 0 0,-1 0 0 0 0,-1-2-1 0 0,0 0 1 0 0,-2-3 0 0 0,-1 0 0 0 0,0-1 0 0 0,-39 16-1 0 0,19-13 11 0 0,-1-3 0 0 0,-1-1 0 0 0,0-3 0 0 0,-1-2 0 0 0,-1-2 0 0 0,-88 6 0 0 0,-79-11 52 0 0,219-5-80 0 0,0-1 1 0 0,-1 0 0 0 0,1 0-1 0 0,0-1 1 0 0,0 1 0 0 0,0 0-1 0 0,0-1 1 0 0,0 1 0 0 0,-1-1-1 0 0,1 0 1 0 0,0 0 0 0 0,0 0-1 0 0,1 0 1 0 0,-1 0 0 0 0,0 0 0 0 0,-2-2-1 0 0,3 2-22 0 0,0-1 0 0 0,-1 0-1 0 0,1 0 1 0 0,0 1-1 0 0,1-1 1 0 0,-1 0 0 0 0,0 0-1 0 0,1 0 1 0 0,-1 0 0 0 0,1 0-1 0 0,-1 0 1 0 0,1 0 0 0 0,0 0-1 0 0,0 0 1 0 0,0 0 0 0 0,0-1-1 0 0,1-2 1 0 0,0-3-97 0 0,1-1 0 0 0,0 1 0 0 0,0 0-1 0 0,1 0 1 0 0,0 0 0 0 0,0 0 0 0 0,1 0 0 0 0,0 1 0 0 0,0-1 0 0 0,7-6 0 0 0,3-6-211 0 0,2 1 0 0 0,23-21 0 0 0,23-16-214 0 0,-54 49 556 0 0,1 0 1 0 0,0 1-1 0 0,1 0 1 0 0,-1 1-1 0 0,16-7 0 0 0,-19 9 651 0 0,-11 3-41 0 0,-13 4-209 0 0,0 6-208 0 0,-1 1 0 0 0,2 0-1 0 0,-1 1 1 0 0,1 1 0 0 0,-19 20 0 0 0,30-27-149 0 0,1-1 1 0 0,0 1-1 0 0,0 1 0 0 0,0-1 1 0 0,1 1-1 0 0,0 0 0 0 0,1 0 1 0 0,-1 0-1 0 0,1 0 0 0 0,0 1 1 0 0,1-1-1 0 0,0 1 0 0 0,0 0 0 0 0,1-1 1 0 0,0 1-1 0 0,0 0 0 0 0,1 12 1 0 0,0-16-33 0 0,1-1 0 0 0,0 0 0 0 0,-1 1 0 0 0,1-1 0 0 0,0 0 0 0 0,0 0 0 0 0,1 1 1 0 0,-1-1-1 0 0,1 0 0 0 0,0-1 0 0 0,0 1 0 0 0,3 4 0 0 0,-1-2 5 0 0,0-1-1 0 0,1 1 1 0 0,0-1-1 0 0,0-1 1 0 0,0 1 0 0 0,7 3-1 0 0,3 1 4 0 0,0-2 1 0 0,0 0-1 0 0,0 0 0 0 0,23 3 0 0 0,-25-6-365 0 0,0-2 0 0 0,1 0-1 0 0,16 0 1 0 0,-25-1-222 0 0,-37-8-3446 0 0,9 7 612 0 0,-28 0 1 0 0,28 1 602 0 0,-5 0-1891 0 0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44:15.4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410 1 252 0 0,'0'0'6549'0'0,"0"3"-6176"0"0,4 14 4795 0 0,-8-18-3950 0 0,0 1-998 0 0,1 0-70 0 0,0 0 0 0 0,1 0-1 0 0,-1 0 1 0 0,0 0-1 0 0,0 0 1 0 0,0-1-1 0 0,1 1 1 0 0,-1-1 0 0 0,0 0-1 0 0,1 0 1 0 0,-5-2-1 0 0,5 2-116 0 0,-1 0 0 0 0,1 0 0 0 0,0 0 0 0 0,-1 0 0 0 0,1 1 0 0 0,0-1 0 0 0,-1 1 0 0 0,1-1 0 0 0,-1 1 0 0 0,1 0 0 0 0,-5 0 0 0 0,-29 6 312 0 0,19-3-137 0 0,0 1-75 0 0,-1 0 0 0 0,1 1 0 0 0,0 1 0 0 0,1 0 0 0 0,-1 2 0 0 0,1 0 0 0 0,1 1 0 0 0,0 0 0 0 0,-20 16 0 0 0,26-18-55 0 0,1 1 0 0 0,0 0 1 0 0,1 0-1 0 0,-1 0 1 0 0,2 1-1 0 0,-1 0 0 0 0,1 0 1 0 0,1 1-1 0 0,-1 0 1 0 0,-4 14-1 0 0,5-11-19 0 0,1 0 1 0 0,1 1-1 0 0,0 0 1 0 0,1 0-1 0 0,0 0 1 0 0,1 0-1 0 0,2 24 1 0 0,-1-33-47 0 0,0 0-1 0 0,1-1 1 0 0,0 1 0 0 0,0 0 0 0 0,0-1 0 0 0,1 1-1 0 0,0 0 1 0 0,-1-1 0 0 0,2 0 0 0 0,-1 1-1 0 0,0-1 1 0 0,1 0 0 0 0,6 7 0 0 0,-4-6 25 0 0,-1-1 1 0 0,2 0-1 0 0,-1 0 1 0 0,0 0-1 0 0,1 0 1 0 0,0-1-1 0 0,0 0 0 0 0,0 0 1 0 0,7 2-1 0 0,6 1 99 0 0,0-2 0 0 0,1 0-1 0 0,0-1 1 0 0,0-1 0 0 0,33 0-1 0 0,-28-2-80 0 0,0-2 0 0 0,0 0-1 0 0,0-1 1 0 0,0-2 0 0 0,-1-1-1 0 0,0 0 1 0 0,31-14 0 0 0,-53 20-210 0 0,-1-1 1 0 0,1 0 0 0 0,-1 0 0 0 0,1 1-1 0 0,-1-1 1 0 0,1 0 0 0 0,-1-1 0 0 0,0 1-1 0 0,1 0 1 0 0,-1 0 0 0 0,0 0 0 0 0,0-1-1 0 0,0 1 1 0 0,2-3 0 0 0,0-6-4087 0 0,0-1-3605 0 0,-1 0 1412 0 0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44:15.6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7949 0 0,'0'0'10649'0'0,"3"12"-10368"0"0,-3-9-268 0 0,26 103 594 0 0,-10-55-1364 0 0,39 86 0 0 0,-44-120-1510 0 0,-11-16 1940 0 0,1-1 0 0 0,0 1 0 0 0,-1-1 0 0 0,1 0 0 0 0,-1 1 0 0 0,1-1 0 0 0,0 0 0 0 0,-1 1 0 0 0,1-1 0 0 0,0 0 0 0 0,-1 0 0 0 0,1 1 0 0 0,0-1 0 0 0,-1 0 0 0 0,2 0 0 0 0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44:15.8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7081 0 0,'0'0'12139'0'0,"6"9"-11870"0"0,48 107 165 0 0,57 125-2016 0 0,-60-136-5414 0 0,-43-88 2658 0 0,0-4-1449 0 0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44:16.3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0 270 3360 0 0,'0'0'12587'0'0,"14"-12"-12551"0"0,48-37-75 0 0,-55 44 31 0 0,1 0-1 0 0,0 1 1 0 0,1-1-1 0 0,-1 2 1 0 0,17-6 0 0 0,-5 2-22 0 0,99-46-314 0 0,-100 43 294 0 0,-2-1 0 0 0,1 0-1 0 0,-2-2 1 0 0,21-17 0 0 0,-33 25 117 0 0,1-1 1 0 0,0 1-1 0 0,-1-1 1 0 0,4-8 0 0 0,-3 7 106 0 0,-5 7-161 0 0,0 0 0 0 0,0 0 1 0 0,0 0-1 0 0,0 1 0 0 0,0-1 0 0 0,0 0 0 0 0,0 0 1 0 0,0 0-1 0 0,0 0 0 0 0,0 0 0 0 0,0 0 1 0 0,0 0-1 0 0,0 0 0 0 0,0 0 0 0 0,0 1 1 0 0,0-1-1 0 0,0 0 0 0 0,0 0 0 0 0,0 0 1 0 0,0 0-1 0 0,0 0 0 0 0,0 0 0 0 0,0 0 1 0 0,1 0-1 0 0,-1 0 0 0 0,0 0 0 0 0,0 0 0 0 0,0 0 1 0 0,0 0-1 0 0,0 0 0 0 0,0 1 0 0 0,0-1 1 0 0,0 0-1 0 0,0 0 0 0 0,0 0 0 0 0,1 0 1 0 0,-1 0-1 0 0,0 0 0 0 0,0 0 0 0 0,0 0 1 0 0,0 0-1 0 0,0 0 0 0 0,0 0 0 0 0,0 0 1 0 0,0 0-1 0 0,0 0 0 0 0,1 0 0 0 0,-1 0 1 0 0,0 0-1 0 0,0-1 0 0 0,0 1 0 0 0,0 0 0 0 0,0 0 1 0 0,0 0-1 0 0,0 0 0 0 0,0 0 0 0 0,0 0 1 0 0,0 0-1 0 0,1 0 0 0 0,-1 9 37 0 0,0-9-43 0 0,0 8 53 0 0,0 0 0 0 0,1 0 1 0 0,0 0-1 0 0,0-1 0 0 0,1 1 0 0 0,0 0 0 0 0,0-1 0 0 0,1 0 0 0 0,7 15 0 0 0,-8-19-58 0 0,1 1 0 0 0,-1 0 0 0 0,1 0-1 0 0,0-1 1 0 0,0 0 0 0 0,1 1 0 0 0,-1-1-1 0 0,1-1 1 0 0,-1 1 0 0 0,1 0-1 0 0,0-1 1 0 0,0 0 0 0 0,0 0 0 0 0,0 0-1 0 0,0 0 1 0 0,1-1 0 0 0,-1 1 0 0 0,8 0-1 0 0,-4-1 2 0 0,0 0 1 0 0,0 0-1 0 0,0-1 0 0 0,0-1 0 0 0,0 1 0 0 0,11-3 1 0 0,44-15-10 0 0,-49 13-10 0 0,0 0 0 0 0,0 2 1 0 0,0-1-1 0 0,0 2 0 0 0,20-2 0 0 0,-29 5 69 0 0,0-1 0 0 0,0 1-1 0 0,0-1 1 0 0,0 1 0 0 0,0 1-1 0 0,0-1 1 0 0,0 1 0 0 0,0-1-1 0 0,-1 2 1 0 0,1-1 0 0 0,-1 0 0 0 0,5 4-1 0 0,-2-1 52 0 0,-1 0 1 0 0,0 1-1 0 0,0 0 0 0 0,-1 0 0 0 0,1 0 0 0 0,-1 0 0 0 0,4 9 1 0 0,-2-4 3 0 0,-1 1 1 0 0,0 0-1 0 0,-1 0 1 0 0,-1 0-1 0 0,1 1 1 0 0,-2 0-1 0 0,0 0 1 0 0,-1 0-1 0 0,1 15 1 0 0,-2-19-78 0 0,-1 0 1 0 0,0 1 0 0 0,-1-1-1 0 0,0 0 1 0 0,-1 0-1 0 0,0 0 1 0 0,0 0 0 0 0,-1 0-1 0 0,0 0 1 0 0,0 0 0 0 0,-1-1-1 0 0,0 0 1 0 0,-1 0-1 0 0,0 0 1 0 0,0 0 0 0 0,-1-1-1 0 0,0 1 1 0 0,0-2-1 0 0,0 1 1 0 0,-1-1 0 0 0,-15 11-1 0 0,17-13-121 0 0,0-1-1 0 0,-1 0 0 0 0,0 0 1 0 0,0 0-1 0 0,1-1 0 0 0,-1 1 1 0 0,-1-2-1 0 0,1 1 0 0 0,-7 0 1 0 0,-22 1-2077 0 0,-1-2-3425 0 0,15-2 529 0 0,0 1-1696 0 0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44:17.6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89 302 6929 0 0,'0'0'5884'0'0,"0"14"-5274"0"0,-9 194 1832 0 0,9-97-2031 0 0,0-112-399 0 0,0 1-1 0 0,0 0 0 0 0,0 0 1 0 0,-1 0-1 0 0,1-1 0 0 0,0 1 1 0 0,0 0-1 0 0,0 0 1 0 0,0 0-1 0 0,-1 0 0 0 0,1-1 1 0 0,0 1-1 0 0,0 0 0 0 0,-1 0 1 0 0,1 0-1 0 0,0 0 0 0 0,0 0 1 0 0,-1 0-1 0 0,1 0 1 0 0,0 0-1 0 0,0 0 0 0 0,-1 0 1 0 0,1 0-1 0 0,0 0 0 0 0,0 0 1 0 0,0 0-1 0 0,-1 0 1 0 0,1 0-1 0 0,0 0 0 0 0,0 0 1 0 0,-1 0-1 0 0,1 0 0 0 0,0 0 1 0 0,0 0-1 0 0,-1 1 1 0 0,1-1-1 0 0,0 0 0 0 0,0 0 1 0 0,0 0-1 0 0,-1 0 0 0 0,1 1 1 0 0,0-1-1 0 0,0 0 1 0 0,0 0-1 0 0,0 0 0 0 0,-1 0 1 0 0,1 1-1 0 0,0-1 0 0 0,0 0 1 0 0,0 0-1 0 0,0 1 1 0 0,0-1-1 0 0,0 0 0 0 0,0 0 1 0 0,0 1-1 0 0,0-1 0 0 0,0 0 1 0 0,0 0-1 0 0,0 1 1 0 0,0-1-1 0 0,0 0 0 0 0,0 0 1 0 0,0 1-1 0 0,0-1 0 0 0,0 0 1 0 0,0 0-1 0 0,0 1 1 0 0,0-1-1 0 0,0 0 0 0 0,-13-16 678 0 0,4-1-684 0 0,1-1-1 0 0,1-1 1 0 0,1 1 0 0 0,0-1 0 0 0,1 0 0 0 0,-3-26-1 0 0,4-1-130 0 0,0-71-1 0 0,5 96 123 0 0,0 1 1 0 0,1 0-1 0 0,1 0 0 0 0,1 0 1 0 0,1 0-1 0 0,0 1 1 0 0,17-37-1 0 0,-18 47 17 0 0,1 1 0 0 0,0 0 0 0 0,0 1 0 0 0,1-1 1 0 0,0 1-1 0 0,0 0 0 0 0,0 0 0 0 0,12-8 0 0 0,-13 11 10 0 0,1 0 0 0 0,1 0-1 0 0,-1 1 1 0 0,0 0 0 0 0,1 0 0 0 0,0 0 0 0 0,0 1-1 0 0,0 0 1 0 0,0 0 0 0 0,0 1 0 0 0,0 0 0 0 0,8 0-1 0 0,-12 1-26 0 0,0 0 0 0 0,0 0 1 0 0,0 0-1 0 0,0 0 0 0 0,0 1 0 0 0,0-1 0 0 0,0 1 0 0 0,0 0 0 0 0,0 0 0 0 0,0 0 0 0 0,0 0 0 0 0,0 0 0 0 0,0 1 0 0 0,-1-1 1 0 0,1 1-1 0 0,-1 0 0 0 0,1 0 0 0 0,1 2 0 0 0,-1-1 1 0 0,0 1-1 0 0,-1-1 1 0 0,1 1 0 0 0,-1-1 0 0 0,0 1 0 0 0,-1 0-1 0 0,1 0 1 0 0,0 0 0 0 0,-1 0 0 0 0,0 0 0 0 0,0 0-1 0 0,1 8 1 0 0,-1 1 11 0 0,-1 0 0 0 0,0 0-1 0 0,-1 0 1 0 0,0 0 0 0 0,-1 0 0 0 0,0-1-1 0 0,-1 1 1 0 0,-1-1 0 0 0,-5 15-1 0 0,-8 12 53 0 0,-32 54 0 0 0,3-7 53 0 0,45-83-113 0 0,-1 0 0 0 0,1 1 0 0 0,0-1 0 0 0,0 0 0 0 0,0 1 1 0 0,0-1-1 0 0,1 1 0 0 0,-1-1 0 0 0,1 1 0 0 0,0-1 0 0 0,0 6 0 0 0,1-7-20 0 0,-1-1-1 0 0,0 0 1 0 0,1 1-1 0 0,-1-1 0 0 0,1 0 1 0 0,-1 0-1 0 0,1 1 1 0 0,0-1-1 0 0,0 0 0 0 0,-1 0 1 0 0,1 0-1 0 0,0 0 0 0 0,0 0 1 0 0,0 0-1 0 0,0 0 1 0 0,0 0-1 0 0,1 0 0 0 0,-1 0 1 0 0,0-1-1 0 0,0 1 0 0 0,0 0 1 0 0,1-1-1 0 0,-1 1 1 0 0,0-1-1 0 0,1 0 0 0 0,-1 1 1 0 0,0-1-1 0 0,1 0 1 0 0,-1 0-1 0 0,3 0 0 0 0,5 1-468 0 0,-1-1 0 0 0,1 0 0 0 0,0 0 0 0 0,-1-1 0 0 0,1-1 0 0 0,15-3 0 0 0,-14 1-1509 0 0,0 1 0 0 0,17-10 0 0 0,-7 2-3455 0 0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44:18.1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1 250 4700 0 0,'0'0'9960'0'0,"14"-2"-9315"0"0,50-6-167 0 0,-58 6-419 0 0,1 0-1 0 0,0 0 0 0 0,-1 0 0 0 0,1-1 1 0 0,-1 0-1 0 0,0 0 0 0 0,0 0 0 0 0,0-1 0 0 0,0 0 1 0 0,-1 0-1 0 0,0-1 0 0 0,0 0 0 0 0,0 0 0 0 0,6-8 1 0 0,-4 7-14 0 0,-1-1 7 0 0,-1 0 0 0 0,0 0 0 0 0,0 0 0 0 0,0-1 1 0 0,-1 0-1 0 0,0 1 0 0 0,-1-1 0 0 0,1-1 1 0 0,1-7-1 0 0,-4 12-15 0 0,-1 1 1 0 0,1 0-1 0 0,-1 0 0 0 0,0-1 0 0 0,1 1 1 0 0,-2 0-1 0 0,1-1 0 0 0,0 1 1 0 0,-1 0-1 0 0,1-1 0 0 0,-2-4 1 0 0,1 6 7 0 0,0 0 0 0 0,-1 0 1 0 0,1 0-1 0 0,0 0 1 0 0,-1 0-1 0 0,1 0 0 0 0,-1 0 1 0 0,1 0-1 0 0,-1 1 0 0 0,0-1 1 0 0,0 0-1 0 0,0 1 1 0 0,0 0-1 0 0,0-1 0 0 0,0 1 1 0 0,0 0-1 0 0,-4-1 0 0 0,3 1-17 0 0,0 0 0 0 0,0 0 0 0 0,0 1 0 0 0,0-1 0 0 0,0 1 0 0 0,0 0 0 0 0,0 0 0 0 0,0 0-1 0 0,0 0 1 0 0,0 0 0 0 0,0 1 0 0 0,0-1 0 0 0,0 1 0 0 0,0 0 0 0 0,0 0 0 0 0,1 0 0 0 0,-1 0 0 0 0,0 1 0 0 0,0-1-1 0 0,1 1 1 0 0,-1-1 0 0 0,1 1 0 0 0,0 0 0 0 0,-1 0 0 0 0,-2 4 0 0 0,-4 3 12 0 0,1 1 0 0 0,0 0 0 0 0,0 0 0 0 0,-8 18 0 0 0,11-19-21 0 0,0 1-1 0 0,1-1 0 0 0,0 1 1 0 0,1 0-1 0 0,0 0 0 0 0,0 1 0 0 0,1-1 1 0 0,-1 21-1 0 0,3-27-32 0 0,0 1 0 0 0,0-1 1 0 0,0 0-1 0 0,1 0 0 0 0,0 0 0 0 0,0 0 0 0 0,0 0 1 0 0,0 0-1 0 0,1 0 0 0 0,0 0 0 0 0,2 4 1 0 0,-3-6-21 0 0,1 1 0 0 0,0-1 1 0 0,0 1-1 0 0,1-1 1 0 0,-1 0-1 0 0,0 0 0 0 0,1 0 1 0 0,-1 0-1 0 0,1 0 1 0 0,0-1-1 0 0,0 1 0 0 0,-1-1 1 0 0,1 1-1 0 0,0-1 1 0 0,0 0-1 0 0,4 0 0 0 0,0 1-158 0 0,-1-1 0 0 0,1 0 0 0 0,-1-1 0 0 0,1 0 0 0 0,-1 0-1 0 0,1 0 1 0 0,0-1 0 0 0,-1 1 0 0 0,11-4 0 0 0,-7 1-171 0 0,0-1 0 0 0,-1 0 0 0 0,1 0 0 0 0,-1-1 0 0 0,14-9 0 0 0,-5 0-455 0 0,1-1 1 0 0,-2-1-1 0 0,0 0 1 0 0,24-31-1 0 0,-31 34 617 0 0,0-1 0 0 0,14-25-1 0 0,-20 32 514 0 0,-1 1-1 0 0,-1-1 0 0 0,1 0 0 0 0,-1 0 1 0 0,0 0-1 0 0,-1 0 0 0 0,1 0 0 0 0,-1-13 1 0 0,-1 19-238 0 0,0 1 1 0 0,0 0 0 0 0,1-1-1 0 0,-1 1 1 0 0,0-1 0 0 0,-1 1 0 0 0,1 0-1 0 0,0-1 1 0 0,0 1 0 0 0,0 0-1 0 0,0-1 1 0 0,0 1 0 0 0,0 0 0 0 0,0-1-1 0 0,0 1 1 0 0,-1 0 0 0 0,1-1-1 0 0,0 1 1 0 0,0 0 0 0 0,0-1 0 0 0,-1 1-1 0 0,1 0 1 0 0,0-1 0 0 0,0 1-1 0 0,-1 0 1 0 0,1 0 0 0 0,0 0 0 0 0,-1-1-1 0 0,1 1 1 0 0,0 0 0 0 0,-1 0-1 0 0,1 0 1 0 0,0 0 0 0 0,-1-1 0 0 0,1 1-1 0 0,-1 0 1 0 0,1 0 0 0 0,0 0-1 0 0,-1 0 1 0 0,1 0 0 0 0,-1 0 0 0 0,1 0-35 0 0,-1 0 0 0 0,1 1 0 0 0,-1-1 0 0 0,1 0 1 0 0,-1 0-1 0 0,1 1 0 0 0,-1-1 0 0 0,1 0 1 0 0,0 0-1 0 0,-1 1 0 0 0,1-1 0 0 0,-1 1 1 0 0,1-1-1 0 0,0 0 0 0 0,-1 1 0 0 0,1-1 0 0 0,0 1 1 0 0,0-1-1 0 0,-1 1 0 0 0,1-1 0 0 0,0 1 1 0 0,0-1-1 0 0,0 1 0 0 0,-1-1 0 0 0,1 1 0 0 0,0-1 1 0 0,0 1-1 0 0,0-1 0 0 0,0 1 0 0 0,0 0 1 0 0,1 3 34 0 0,-1 0 1 0 0,1-1 0 0 0,0 1-1 0 0,0 0 1 0 0,0 0 0 0 0,0-1-1 0 0,1 1 1 0 0,-1-1 0 0 0,1 1 0 0 0,0-1-1 0 0,0 0 1 0 0,0 0 0 0 0,1 0-1 0 0,-1 0 1 0 0,5 4 0 0 0,6 5 269 0 0,0 0 1 0 0,18 10-1 0 0,-12-8-136 0 0,-14-10-169 0 0,4 3 18 0 0,0 0-1 0 0,13 14 1 0 0,-20-18-48 0 0,0-1 0 0 0,0 0 0 0 0,0 0-1 0 0,-1 0 1 0 0,1 1 0 0 0,-1-1 0 0 0,0 1 0 0 0,0 0 0 0 0,0-1 0 0 0,0 1-1 0 0,0 0 1 0 0,0-1 0 0 0,-1 1 0 0 0,1 0 0 0 0,-1 0 0 0 0,0 3 0 0 0,0-4-2 0 0,-1 0 1 0 0,1-1 0 0 0,-1 1-1 0 0,1-1 1 0 0,-1 1 0 0 0,0 0-1 0 0,0-1 1 0 0,0 0 0 0 0,0 1-1 0 0,0-1 1 0 0,0 1 0 0 0,0-1-1 0 0,0 0 1 0 0,0 0 0 0 0,-1 0-1 0 0,1 0 1 0 0,0 0 0 0 0,-1 0-1 0 0,1 0 1 0 0,-1 0 0 0 0,1 0-1 0 0,-1-1 1 0 0,0 1 0 0 0,1-1 0 0 0,-1 1-1 0 0,0-1 1 0 0,1 1 0 0 0,-3-1-1 0 0,-6 2-131 0 0,0-1 0 0 0,0 0-1 0 0,-12 0 1 0 0,17-1-84 0 0,1-1-1 0 0,-1 1 1 0 0,1-1-1 0 0,-1 0 0 0 0,1 0 1 0 0,-1 0-1 0 0,1 0 1 0 0,0-1-1 0 0,0 1 1 0 0,0-1-1 0 0,0-1 1 0 0,0 1-1 0 0,0 0 1 0 0,0-1-1 0 0,1 0 0 0 0,-6-5 1 0 0,6 5-257 0 0,1 0-1 0 0,-1 0 1 0 0,1 0 0 0 0,0 0-1 0 0,0-1 1 0 0,0 1 0 0 0,1-1-1 0 0,-1 0 1 0 0,1 1 0 0 0,0-1 0 0 0,0 0-1 0 0,-1-5 1 0 0,0-15-3683 0 0,2-2-1211 0 0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44:18.5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98 1656 0 0,'0'0'8278'0'0,"15"-13"-6640"0"0,45-41 32 0 0,-56 50-1364 0 0,1 0 0 0 0,-1 0 0 0 0,1 1 1 0 0,0 0-1 0 0,10-4 0 0 0,-11 5-37 0 0,-1 2 1 0 0,1-1-1 0 0,0 0 1 0 0,-1 1-1 0 0,8-1 1 0 0,-3 1 115 0 0,-5 0-285 0 0,-1 0 0 0 0,1 0 0 0 0,-1 0 0 0 0,1 1 0 0 0,0-1 0 0 0,-1 1 0 0 0,1 0 0 0 0,-1 0 0 0 0,1 0 0 0 0,-1 0 0 0 0,0 0 0 0 0,1 1 1 0 0,-1-1-1 0 0,0 1 0 0 0,0-1 0 0 0,0 1 0 0 0,0 0 0 0 0,0 0 0 0 0,0 0 0 0 0,-1 0 0 0 0,1 0 0 0 0,-1 0 0 0 0,1 0 0 0 0,-1 0 0 0 0,0 1 0 0 0,2 3 0 0 0,2 7 60 0 0,0 1 0 0 0,0 0 0 0 0,4 23 0 0 0,-6-24-98 0 0,55 233-2464 0 0,-49-192-545 0 0,-5-20-3061 0 0,-4-26 493 0 0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44:18.9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1 216 8989 0 0,'0'0'6646'0'0,"12"-12"-6500"0"0,42-39-179 0 0,-50 48 26 0 0,0 1 1 0 0,0-1-1 0 0,0 1 0 0 0,0-1 0 0 0,0 1 0 0 0,0 0 1 0 0,1 1-1 0 0,-1-1 0 0 0,1 1 0 0 0,-1 0 0 0 0,1 0 1 0 0,0 0-1 0 0,-1 1 0 0 0,1-1 0 0 0,6 1 0 0 0,9-1-40 0 0,68-5-894 0 0,35-5-3075 0 0,-107 9 3394 0 0,0-2 1 0 0,-1 1-1 0 0,0-2 0 0 0,0 0 1 0 0,23-11-1 0 0,-33 13 722 0 0,0 0 0 0 0,0 0-1 0 0,-1 0 1 0 0,10-9 0 0 0,-13 11 61 0 0,0 0 0 0 0,0 0 1 0 0,0 0-1 0 0,0 0 1 0 0,-1 0-1 0 0,1 0 0 0 0,0-1 1 0 0,0 1-1 0 0,-1 0 0 0 0,1-1 1 0 0,0 1-1 0 0,-1 0 1 0 0,0-1-1 0 0,1 1 0 0 0,-1-1 1 0 0,0 1-1 0 0,0-1 1 0 0,1 1-1 0 0,-1-1 0 0 0,0 1 1 0 0,-1 0-1 0 0,1-1 1 0 0,0 1-1 0 0,-1-3 0 0 0,0 2-8 0 0,1 1-1 0 0,-1 0 0 0 0,0 0 0 0 0,0 0 0 0 0,0 0 0 0 0,0 0 0 0 0,0 0 1 0 0,-1 0-1 0 0,1 1 0 0 0,0-1 0 0 0,0 0 0 0 0,0 1 0 0 0,-1-1 1 0 0,1 1-1 0 0,0-1 0 0 0,-1 1 0 0 0,1-1 0 0 0,0 1 0 0 0,-1 0 0 0 0,1 0 1 0 0,-1 0-1 0 0,-1 0 0 0 0,-33 1 1583 0 0,29 0-1598 0 0,0 1 1 0 0,0 0 0 0 0,0 1-1 0 0,0-1 1 0 0,1 1-1 0 0,-1 1 1 0 0,1-1-1 0 0,0 1 1 0 0,0 0-1 0 0,0 1 1 0 0,1-1 0 0 0,0 1-1 0 0,-1 0 1 0 0,2 0-1 0 0,-1 1 1 0 0,0 0-1 0 0,1-1 1 0 0,-6 13-1 0 0,9-16-135 0 0,0 0-1 0 0,0 0 0 0 0,1 0 0 0 0,-1 0 1 0 0,1 0-1 0 0,-1 0 0 0 0,1 0 0 0 0,0 1 1 0 0,0-1-1 0 0,0 0 0 0 0,0 0 0 0 0,0 0 1 0 0,0 0-1 0 0,0 1 0 0 0,1-1 0 0 0,-1 0 1 0 0,1 0-1 0 0,0 0 0 0 0,1 3 0 0 0,-1-3 6 0 0,1 0-1 0 0,0 0 1 0 0,0 0-1 0 0,-1 0 1 0 0,1 0-1 0 0,1 0 1 0 0,-1-1-1 0 0,0 1 1 0 0,0-1-1 0 0,0 1 1 0 0,1-1-1 0 0,-1 0 1 0 0,5 1-1 0 0,4 2-168 0 0,1-1-1 0 0,0-1 1 0 0,-1 0-1 0 0,1-1 1 0 0,20 0-1 0 0,-26-1-312 0 0,0 0 0 0 0,1-1 0 0 0,-1 0 0 0 0,0 0 0 0 0,0 0 0 0 0,9-4 0 0 0,-10 3-796 0 0,0 0 1 0 0,0-1 0 0 0,-1 1 0 0 0,1-1 0 0 0,3-3 0 0 0,6-5-4839 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36:16.2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41 92 768 0 0,'0'0'16644'0'0,"-5"11"-15971"0"0,-17 33-120 0 0,20-40-467 0 0,0-1 0 0 0,0 1-1 0 0,1 0 1 0 0,-1 0 0 0 0,1 0-1 0 0,0 0 1 0 0,0 1-1 0 0,1-1 1 0 0,-1 0 0 0 0,1 0-1 0 0,0 0 1 0 0,0 1 0 0 0,0-1-1 0 0,1 0 1 0 0,-1 0 0 0 0,2 5-1 0 0,-1-7-58 0 0,0 1 1 0 0,1-1-1 0 0,-1 0 0 0 0,0 0 0 0 0,1 0 0 0 0,-1-1 0 0 0,1 1 1 0 0,-1 0-1 0 0,1 0 0 0 0,0-1 0 0 0,0 1 0 0 0,0-1 0 0 0,0 0 1 0 0,0 1-1 0 0,0-1 0 0 0,0 0 0 0 0,0 0 0 0 0,0 0 0 0 0,1-1 1 0 0,-1 1-1 0 0,0 0 0 0 0,1-1 0 0 0,-1 0 0 0 0,0 1 0 0 0,5-1 1 0 0,1 0 9 0 0,0 0 0 0 0,0-1 0 0 0,0 0 0 0 0,0 0 0 0 0,0 0 0 0 0,-1-1 0 0 0,9-3 0 0 0,-12 4-25 0 0,0-1 0 0 0,0 0 0 0 0,0 1 0 0 0,0-1 0 0 0,-1-1 0 0 0,1 1 0 0 0,-1-1 1 0 0,1 1-1 0 0,-1-1 0 0 0,0 0 0 0 0,0 0 0 0 0,0 0 0 0 0,0 0 0 0 0,4-8 0 0 0,-6 9-13 0 0,0 0 1 0 0,-1 1-1 0 0,1-1 1 0 0,0 0-1 0 0,-1 0 0 0 0,1 0 1 0 0,-1 0-1 0 0,0 0 1 0 0,1 0-1 0 0,-1 0 0 0 0,0 0 1 0 0,0 0-1 0 0,-1 0 1 0 0,1 0-1 0 0,0 0 0 0 0,0 0 1 0 0,-1 0-1 0 0,0 0 1 0 0,1 0-1 0 0,-1 0 0 0 0,0 0 1 0 0,-1-2-1 0 0,-2-2-197 0 0,-1 1 0 0 0,1-1-1 0 0,-1 1 1 0 0,0 0-1 0 0,-6-5 1 0 0,-7-7-1593 0 0,17 17 1653 0 0,1 0-1 0 0,0 0 1 0 0,0-1-1 0 0,0 1 1 0 0,0 0-1 0 0,0-1 1 0 0,-1 1-1 0 0,1 0 1 0 0,0-1-1 0 0,0 1 1 0 0,0-1-1 0 0,0 1 1 0 0,0 0-1 0 0,0-1 1 0 0,0 1-1 0 0,0 0 1 0 0,0-1-1 0 0,0 1 1 0 0,0 0-1 0 0,1-1 1 0 0,-1 1-1 0 0,0 0 1 0 0,0-1 0 0 0,0 1-1 0 0,0 0 1 0 0,1-1-1 0 0,-1 1 1 0 0,0 0-1 0 0,0-1 1 0 0,0 1-1 0 0,1 0 1 0 0,-1 0-1 0 0,0-1 1 0 0,1 1-1 0 0,-1 0 1 0 0,0 0-1 0 0,0 0 1 0 0,1-1-1 0 0,-1 1 1 0 0,1 0-1 0 0,16-10-1210 0 0,-13 9 902 0 0,3-4 900 0 0,1 0 0 0 0,-1 0-1 0 0,-1-1 1 0 0,1 0 0 0 0,-1 0 0 0 0,7-8 0 0 0,6-6 2512 0 0,-19 19-2812 0 0,1 0 0 0 0,0 1 0 0 0,-1-1 0 0 0,1 0 1 0 0,0 1-1 0 0,0-1 0 0 0,0 1 0 0 0,-1-1 0 0 0,1 1 0 0 0,0-1 0 0 0,0 1 0 0 0,0-1 0 0 0,0 1 0 0 0,0 0 0 0 0,0 0 0 0 0,0-1 0 0 0,1 1 0 0 0,-1 0-81 0 0,0 0 0 0 0,-1 1-1 0 0,1-1 1 0 0,0 0 0 0 0,-1 0 0 0 0,1 1-1 0 0,-1-1 1 0 0,1 0 0 0 0,0 1-1 0 0,-1-1 1 0 0,1 0 0 0 0,-1 1 0 0 0,1-1-1 0 0,-1 1 1 0 0,1-1 0 0 0,-1 1-1 0 0,0-1 1 0 0,1 1 0 0 0,0 0 0 0 0,1 4 86 0 0,0 0 1 0 0,0 0 0 0 0,0 0 0 0 0,-1 0 0 0 0,1 7-1 0 0,-1-7-32 0 0,10 50 177 0 0,12 46-24 0 0,-19-88-519 0 0,0 0-1 0 0,1-1 1 0 0,1 1 0 0 0,0-1-1 0 0,11 16 1 0 0,-16-25-96 0 0,1-1 0 0 0,0 1 0 0 0,0-1 0 0 0,0 0 0 0 0,1 0 0 0 0,-1 0 0 0 0,0 0 0 0 0,5 3 0 0 0,-6-5 132 0 0,0 1 0 0 0,0-1 1 0 0,0 1-1 0 0,0-1 0 0 0,0 0 0 0 0,-1 0 1 0 0,1 0-1 0 0,0 1 0 0 0,0-1 0 0 0,0 0 1 0 0,0 0-1 0 0,0 0 0 0 0,0 0 0 0 0,0 0 1 0 0,0-1-1 0 0,0 1 0 0 0,0 0 0 0 0,0 0 1 0 0,0-1-1 0 0,0 1 0 0 0,0 0 0 0 0,-1-1 1 0 0,1 1-1 0 0,0-1 0 0 0,0 1 0 0 0,0-1 1 0 0,-1 0-1 0 0,1 1 0 0 0,0-1 0 0 0,-1 0 1 0 0,2 0-1 0 0,22-32-5935 0 0,-11 10 1610 0 0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44:19.2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 0 5897 0 0,'0'0'13634'0'0,"-3"11"-13365"0"0,1-4-229 0 0,0-3-23 0 0,1 1 0 0 0,-1 0 0 0 0,1 0 1 0 0,0-1-1 0 0,0 1 0 0 0,1 0 0 0 0,0 0 0 0 0,0 0 1 0 0,0 0-1 0 0,0 0 0 0 0,1 0 0 0 0,-1 0 0 0 0,3 5 1 0 0,-3-10-19 0 0,9 29 3 0 0,1-1 1 0 0,17 31-1 0 0,-23-52-68 0 0,0 0-1 0 0,0-1 0 0 0,0 1 1 0 0,1-1-1 0 0,-1 0 1 0 0,1-1-1 0 0,1 1 0 0 0,-1-1 1 0 0,1 0-1 0 0,0 0 0 0 0,0-1 1 0 0,1 1-1 0 0,-1-2 0 0 0,9 5 1 0 0,-11-7-4 0 0,-1 1 0 0 0,1-1 0 0 0,-1 0 0 0 0,1 0 0 0 0,-1-1 0 0 0,1 1 0 0 0,0-1 0 0 0,-1 1 0 0 0,1-1 0 0 0,0 0 1 0 0,-1-1-1 0 0,1 1 0 0 0,0-1 0 0 0,-1 1 0 0 0,1-1 0 0 0,-1 0 0 0 0,1-1 0 0 0,-1 1 0 0 0,1 0 0 0 0,-1-1 0 0 0,0 0 0 0 0,0 0 0 0 0,0 0 0 0 0,0 0 0 0 0,0 0 1 0 0,0-1-1 0 0,0 1 0 0 0,-1-1 0 0 0,0 0 0 0 0,1 0 0 0 0,-1 0 0 0 0,0 0 0 0 0,0 0 0 0 0,0 0 0 0 0,2-6 0 0 0,2-9 208 0 0,-1 0-1 0 0,5-35 1 0 0,1 2 1587 0 0,-11 51-1706 0 0,0 0-1 0 0,0 0 1 0 0,0 1 0 0 0,0-1 0 0 0,0 0-1 0 0,0 0 1 0 0,0 1 0 0 0,1-1 0 0 0,-1 0 0 0 0,0 0-1 0 0,0 0 1 0 0,0 1 0 0 0,1-1 0 0 0,-1 0 0 0 0,0 0-1 0 0,0 0 1 0 0,0 0 0 0 0,1 1 0 0 0,-1-1-1 0 0,0 0 1 0 0,0 0 0 0 0,1 0 0 0 0,-1 0 0 0 0,0 0-1 0 0,0 0 1 0 0,1 0 0 0 0,-1 0 0 0 0,0 0 0 0 0,0 0-1 0 0,1 0 1 0 0,-1 0 0 0 0,0 0 0 0 0,1 0-1 0 0,-1 0 1 0 0,0 0 0 0 0,0 0 0 0 0,1 0 0 0 0,-1 0-1 0 0,0 0 1 0 0,0 0 0 0 0,1-1 0 0 0,-1 1 0 0 0,0 0-1 0 0,0 0 1 0 0,0 0 0 0 0,1 0 0 0 0,-1-1-1 0 0,0 1 1 0 0,0 0 0 0 0,0 0 0 0 0,0 0 0 0 0,1-1-1 0 0,-1 1 1 0 0,0 0 0 0 0,0 0 0 0 0,0-1 0 0 0,0 1-1 0 0,0 0 1 0 0,0 0 0 0 0,0-1 0 0 0,0 1-1 0 0,1 0 1 0 0,-1 0 0 0 0,0-1 0 0 0,0 1 0 0 0,0 0-1 0 0,0 0 1 0 0,-1-1 0 0 0,13 22-32 0 0,-11-19 107 0 0,11 27-366 0 0,-2 1 0 0 0,-1 0 1 0 0,6 32-1 0 0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44:19.4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34 94 1616 0 0,'0'0'10860'0'0,"-6"-13"-9431"0"0,-16-43 70 0 0,21 54-1199 0 0,0 0 0 0 0,0-1 0 0 0,0 1 0 0 0,1 0 1 0 0,-1-1-1 0 0,1 1 0 0 0,-1-4 0 0 0,1 6-275 0 0,1 0 0 0 0,-1 0 0 0 0,0 0 0 0 0,0 0 0 0 0,0 0 0 0 0,0-1 0 0 0,0 1 0 0 0,0 0 0 0 0,0 0 0 0 0,0 0 1 0 0,0 0-1 0 0,0 0 0 0 0,0 0 0 0 0,0 0 0 0 0,1 0 0 0 0,-1-1 0 0 0,0 1 0 0 0,0 0 0 0 0,0 0 0 0 0,0 0 0 0 0,0 0 0 0 0,0 0 0 0 0,1 0 0 0 0,-1 0 0 0 0,0 0 0 0 0,0 0 0 0 0,0 0 1 0 0,0 0-1 0 0,0 0 0 0 0,0 0 0 0 0,1 0 0 0 0,-1 0 0 0 0,0 0 0 0 0,0 0 0 0 0,0 0 0 0 0,0 0 0 0 0,0 0 0 0 0,1 0 0 0 0,-1 0 0 0 0,0 0 0 0 0,0 0 0 0 0,0 0 0 0 0,0 0 0 0 0,0 0 1 0 0,0 0-1 0 0,0 1 0 0 0,1-1 0 0 0,-1 0 0 0 0,0 0 0 0 0,0 0 0 0 0,0 0 0 0 0,0 0 0 0 0,0 0 0 0 0,0 1 0 0 0,16 14 590 0 0,-7-1-292 0 0,0 0 0 0 0,-1 1 0 0 0,10 25 0 0 0,14 51 304 0 0,-15-38-575 0 0,18 38-87 0 0,9 28-714 0 0,-22-37-2616 0 0,-21-78 2769 0 0,2 15-2183 0 0,-4-7-3756 0 0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44:19.8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12 0 0,'0'0'4016'0'0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44:21.8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1158 300 184 0 0,'0'0'16077'0'0,"-6"-3"-15564"0"0,1 1-423 0 0,-9-6 168 0 0,14 8-253 0 0,0 0 1 0 0,0-1-1 0 0,0 1 1 0 0,0 0-1 0 0,0 0 1 0 0,0 0-1 0 0,0 0 1 0 0,0-1-1 0 0,0 1 1 0 0,-1 0-1 0 0,1 0 1 0 0,0 0-1 0 0,0 0 1 0 0,0-1-1 0 0,0 1 1 0 0,0 0-1 0 0,0 0 1 0 0,0 0-1 0 0,0-1 1 0 0,1 1-1 0 0,-1 0 1 0 0,0 0-1 0 0,0 0 1 0 0,0 0-1 0 0,0-1 1 0 0,0 1-1 0 0,0 0 1 0 0,0 0-1 0 0,0 0 1 0 0,0 0-1 0 0,1-1 1 0 0,9-5 248 0 0,129-46 1519 0 0,88-34-949 0 0,-158 58-694 0 0,131-56 60 0 0,-195 82-183 0 0,-2 0 6 0 0,0 1 1 0 0,0-1-1 0 0,1 1 0 0 0,-1-1 0 0 0,0 0 0 0 0,5-5 1 0 0,-8 7-13 0 0,0 0 1 0 0,0 0 0 0 0,0 0-1 0 0,0 0 1 0 0,0 0 0 0 0,0 0 0 0 0,0 0-1 0 0,0 0 1 0 0,1-1 0 0 0,-1 1 0 0 0,0 0-1 0 0,0 0 1 0 0,0 0 0 0 0,0 0 0 0 0,0 0-1 0 0,0 0 1 0 0,0 0 0 0 0,0 0 0 0 0,0 0-1 0 0,0-1 1 0 0,0 1 0 0 0,0 0-1 0 0,0 0 1 0 0,0 0 0 0 0,0 0 0 0 0,0 0-1 0 0,0 0 1 0 0,0 0 0 0 0,0 0 0 0 0,0 0-1 0 0,0-1 1 0 0,0 1 0 0 0,0 0 0 0 0,0 0-1 0 0,-1 0 1 0 0,1 0 0 0 0,0 0-1 0 0,0 0 1 0 0,0 0 0 0 0,0 0 0 0 0,0 0-1 0 0,0 0 1 0 0,0 0 0 0 0,0 0 0 0 0,0-1-1 0 0,0 1 1 0 0,0 0 0 0 0,0 0 0 0 0,-1 0-1 0 0,1 0 1 0 0,0 0 0 0 0,0 0-1 0 0,0 0 1 0 0,0 0 0 0 0,0 0 0 0 0,0 0-1 0 0,0 0 1 0 0,-8-1-22 0 0,-4 0-42 0 0,0 2 0 0 0,-1-1 1 0 0,1 1-1 0 0,0 1 0 0 0,-18 4 0 0 0,-59 23-50 0 0,56-17 104 0 0,-428 179 119 0 0,15 33 1568 0 0,393-197-1242 0 0,35-18-328 0 0,12-6-96 0 0,-1 0 0 0 0,1 0 0 0 0,0 0 0 0 0,0 1 1 0 0,0 0-1 0 0,-5 6 0 0 0,10-10-73 0 0,3 1 63 0 0,0-1 1 0 0,0 0-1 0 0,0 0 1 0 0,0 0-1 0 0,0 0 0 0 0,0-1 1 0 0,0 1-1 0 0,0 0 0 0 0,0-1 1 0 0,0 1-1 0 0,-1-1 1 0 0,5-1-1 0 0,21-14 123 0 0,-23 13-106 0 0,7-3 23 0 0,45-32 110 0 0,-49 33-140 0 0,-1-1 0 0 0,1 1-1 0 0,-1-1 1 0 0,-1 0 0 0 0,10-13 0 0 0,-14 18-11 0 0,0-1 1 0 0,0 1-1 0 0,-1 0 1 0 0,1-1-1 0 0,0 1 0 0 0,-1 0 1 0 0,1-1-1 0 0,-1 1 1 0 0,0-1-1 0 0,1 1 1 0 0,-1-1-1 0 0,0 1 0 0 0,0-1 1 0 0,0 1-1 0 0,0-3 1 0 0,0 3-6 0 0,-1 0 1 0 0,1 0 0 0 0,-1 0 0 0 0,1 0 0 0 0,-1 0-1 0 0,1 0 1 0 0,-1 0 0 0 0,1 0 0 0 0,-1 0-1 0 0,0 0 1 0 0,1 1 0 0 0,-1-1 0 0 0,0 0-1 0 0,0 0 1 0 0,0 1 0 0 0,-1-2 0 0 0,-3 0-22 0 0,-1-1-1 0 0,1 1 1 0 0,-1 0 0 0 0,1 0 0 0 0,-1 1 0 0 0,-8-2 0 0 0,-21-1-37 0 0,0 1 0 0 0,0 1 0 0 0,1 2 1 0 0,-1 2-1 0 0,-54 9 0 0 0,-169 50 161 0 0,218-49 46 0 0,-50 24 1 0 0,87-35-142 0 0,0 0 1 0 0,0 1-1 0 0,0-1 1 0 0,0 1-1 0 0,0 0 1 0 0,0 0-1 0 0,1 0 0 0 0,-1 0 1 0 0,-2 3-1 0 0,5-5-6 0 0,0 1 0 0 0,0-1 0 0 0,0 0 0 0 0,0 0 0 0 0,0 0 0 0 0,0 0-1 0 0,0 1 1 0 0,0-1 0 0 0,0 0 0 0 0,0 0 0 0 0,0 0 0 0 0,0 0 0 0 0,0 1-1 0 0,0-1 1 0 0,0 0 0 0 0,0 0 0 0 0,0 0 0 0 0,0 0 0 0 0,0 1 0 0 0,0-1-1 0 0,1 0 1 0 0,-1 0 0 0 0,0 0 0 0 0,0 0 0 0 0,0 0 0 0 0,0 1 0 0 0,0-1-1 0 0,0 0 1 0 0,1 0 0 0 0,-1 0 0 0 0,0 0 0 0 0,0 0 0 0 0,0 0 0 0 0,0 0 0 0 0,0 0-1 0 0,1 0 1 0 0,-1 1 0 0 0,0-1 0 0 0,0 0 0 0 0,0 0 0 0 0,0 0 0 0 0,1 0-1 0 0,-1 0 1 0 0,0 0 0 0 0,0 0 0 0 0,1 0 0 0 0,10 2 12 0 0,11-1 68 0 0,0-1 0 0 0,0-1 0 0 0,35-5 0 0 0,70-20 104 0 0,-115 23-178 0 0,315-82 196 0 0,-116 28-35 0 0,576-125-301 0 0,-591 140-408 0 0,-90 15-3209 0 0,-104 27 3165 0 0,-1 0-1 0 0,1 0 1 0 0,0 0-1 0 0,0 0 0 0 0,0 0 1 0 0,-1 0-1 0 0,1 0 0 0 0,0 1 1 0 0,2 0-1 0 0,12 2-6453 0 0,-3-3 1496 0 0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44:22.2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13 224 8837 0 0,'0'0'11706'0'0,"-3"14"-11271"0"0,3-12-416 0 0,-4 14 110 0 0,2 0 0 0 0,0 0 0 0 0,1 0 0 0 0,0 0 0 0 0,3 24 0 0 0,13 43 45 0 0,40 128 0 0 0,-52-203-171 0 0,-2-5 8 0 0,0 1 1 0 0,0 0 0 0 0,0 0-1 0 0,1 7 1 0 0,-8-17 337 0 0,1-3-312 0 0,-1-1-1 0 0,2 1 0 0 0,-1-1 1 0 0,2 0-1 0 0,-1 0 0 0 0,-3-20 1 0 0,2 4-73 0 0,-2-43-1 0 0,5 31 19 0 0,2 0 0 0 0,2 1 0 0 0,1-1 0 0 0,2 1 0 0 0,2 0 0 0 0,1 0-1 0 0,2 0 1 0 0,17-41 0 0 0,-23 69 0 0 0,1 0 0 0 0,0 1-1 0 0,0-1 1 0 0,1 1 0 0 0,0 0 0 0 0,0 0 0 0 0,1 1-1 0 0,0-1 1 0 0,15-10 0 0 0,-17 14 1 0 0,0 1 0 0 0,0 0 0 0 0,0 0 1 0 0,0 0-1 0 0,0 1 0 0 0,1-1 0 0 0,0 1 0 0 0,-1 0 1 0 0,1 1-1 0 0,0 0 0 0 0,0 0 0 0 0,-1 0 0 0 0,1 0 1 0 0,0 1-1 0 0,0 0 0 0 0,0 0 0 0 0,11 3 0 0 0,-15-3 5 0 0,0 1-1 0 0,0-1 1 0 0,0 1 0 0 0,0 0-1 0 0,0 0 1 0 0,-1 0-1 0 0,1 0 1 0 0,0 0-1 0 0,-1 0 1 0 0,1 0 0 0 0,-1 0-1 0 0,1 1 1 0 0,-1-1-1 0 0,1 1 1 0 0,-1-1-1 0 0,2 4 1 0 0,-1-2-6 0 0,-1 0 0 0 0,1 0 1 0 0,-1 1-1 0 0,0-1 0 0 0,0 1 1 0 0,0-1-1 0 0,0 1 0 0 0,0 5 0 0 0,0 2-1 0 0,-2 0 1 0 0,1 0-1 0 0,-1 0 0 0 0,-1-1 0 0 0,-2 14 0 0 0,-24 69 32 0 0,-2 10 30 0 0,27-85-44 0 0,0 0 1 0 0,0 0-1 0 0,1 35 1 0 0,2-50-33 0 0,1 0 1 0 0,-1-1 0 0 0,0 1-1 0 0,1-1 1 0 0,-1 1 0 0 0,1-1 0 0 0,0 1-1 0 0,0-1 1 0 0,0 1 0 0 0,0-1-1 0 0,1 0 1 0 0,-1 1 0 0 0,0-1-1 0 0,1 0 1 0 0,0 0 0 0 0,-1 0-1 0 0,1 0 1 0 0,0 0 0 0 0,0-1 0 0 0,0 1-1 0 0,0-1 1 0 0,1 1 0 0 0,-1-1-1 0 0,0 0 1 0 0,1 1 0 0 0,-1-1-1 0 0,0-1 1 0 0,1 1 0 0 0,-1 0 0 0 0,5 0-1 0 0,6 1-718 0 0,0 0-1 0 0,0-1 0 0 0,0-1 1 0 0,24-2-1 0 0,-24 0-788 0 0,0 0 1 0 0,0-1-1 0 0,0-1 1 0 0,0 0-1 0 0,23-11 0 0 0,-6 1-3347 0 0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44:22.7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61 262 1004 0 0,'0'0'15199'0'0,"4"2"-14377"0"0,1 0-679 0 0,0 0 0 0 0,0-1 1 0 0,0 0-1 0 0,0 0 0 0 0,1 0 0 0 0,-1-1 1 0 0,0 0-1 0 0,0 0 0 0 0,1 0 1 0 0,-1 0-1 0 0,0-1 0 0 0,0 0 0 0 0,1 0 1 0 0,-1-1-1 0 0,10-3 0 0 0,-6 1-72 0 0,0 0 0 0 0,0 0 0 0 0,-1-1 0 0 0,1-1 0 0 0,-1 1 0 0 0,0-1 0 0 0,-1 0 0 0 0,12-12 0 0 0,-16 15-37 0 0,0-1 1 0 0,-1 1-1 0 0,1 0 0 0 0,-1-1 0 0 0,0 1 1 0 0,0-1-1 0 0,0 0 0 0 0,0 0 0 0 0,-1 0 1 0 0,1 0-1 0 0,-1 0 0 0 0,0 0 0 0 0,0 0 1 0 0,0-1-1 0 0,-1 1 0 0 0,0 0 0 0 0,0 0 1 0 0,0-1-1 0 0,0 1 0 0 0,0 0 0 0 0,-1 0 1 0 0,-2-7-1 0 0,2 7 18 0 0,-1 0-1 0 0,0 1 1 0 0,0-1 0 0 0,-1 0-1 0 0,1 1 1 0 0,-1-1 0 0 0,1 1-1 0 0,-1 0 1 0 0,0 0 0 0 0,-1 0-1 0 0,1 0 1 0 0,-7-5 0 0 0,4 5-2 0 0,-1-1 0 0 0,1 1 0 0 0,0-1 1 0 0,-1 2-1 0 0,0-1 0 0 0,1 1 0 0 0,-9-2 0 0 0,9 3-34 0 0,0 0 0 0 0,0 0-1 0 0,0 1 1 0 0,1 0-1 0 0,-1 0 1 0 0,0 0 0 0 0,0 1-1 0 0,0 0 1 0 0,0 0 0 0 0,1 0-1 0 0,-1 1 1 0 0,1 0 0 0 0,-1 0-1 0 0,1 0 1 0 0,-1 1-1 0 0,1-1 1 0 0,0 1 0 0 0,0 1-1 0 0,0-1 1 0 0,1 1 0 0 0,-1 0-1 0 0,1 0 1 0 0,0 0-1 0 0,0 0 1 0 0,0 1 0 0 0,1-1-1 0 0,0 1 1 0 0,0 0 0 0 0,0 0-1 0 0,0 1 1 0 0,1-1 0 0 0,0 1-1 0 0,0-1 1 0 0,0 1-1 0 0,-1 6 1 0 0,1-3-27 0 0,1 1-1 0 0,0-1 1 0 0,1 1-1 0 0,0-1 1 0 0,0 1 0 0 0,1-1-1 0 0,0 1 1 0 0,0-1-1 0 0,1 1 1 0 0,1-1 0 0 0,-1 0-1 0 0,2 0 1 0 0,-1 0-1 0 0,10 16 1 0 0,-9-19-103 0 0,0 0 0 0 0,0 0 0 0 0,1 0 0 0 0,0 0-1 0 0,0-1 1 0 0,0 0 0 0 0,1 0 0 0 0,0 0 0 0 0,0-1 0 0 0,0 0 0 0 0,0 0 0 0 0,1-1-1 0 0,-1 1 1 0 0,1-1 0 0 0,0-1 0 0 0,0 1 0 0 0,0-1 0 0 0,0 0 0 0 0,15 1-1 0 0,-6-2-261 0 0,0-2-1 0 0,-1 1 1 0 0,1-2-1 0 0,0 0 0 0 0,-1-1 1 0 0,1 0-1 0 0,-1-1 0 0 0,0-1 1 0 0,0-1-1 0 0,-1 0 0 0 0,1-1 1 0 0,-1 0-1 0 0,14-10 0 0 0,-10 4 254 0 0,0 0 0 0 0,0-1 0 0 0,-1-1 0 0 0,-1-1-1 0 0,0 0 1 0 0,-1-1 0 0 0,-1-1 0 0 0,19-31 0 0 0,-29 42 480 0 0,0 0-1 0 0,0 0 1 0 0,-1 0 0 0 0,0 0 0 0 0,0 0 0 0 0,-1-1 0 0 0,0 0 0 0 0,0 1 0 0 0,0-1 0 0 0,-1 0 0 0 0,-1 0 0 0 0,1 0 0 0 0,-2-10 0 0 0,1 16-133 0 0,-1-1 0 0 0,0 1 1 0 0,0 0-1 0 0,0 0 1 0 0,-1 0-1 0 0,1-1 0 0 0,-1 1 1 0 0,1 0-1 0 0,-1 0 1 0 0,-2-2-1 0 0,4 3-196 0 0,-1 1 0 0 0,1-1 0 0 0,-1 1 0 0 0,1 0 0 0 0,0-1 0 0 0,-1 1 0 0 0,1-1-1 0 0,-1 1 1 0 0,1 0 0 0 0,-1-1 0 0 0,1 1 0 0 0,-1 0 0 0 0,0-1 0 0 0,1 1 0 0 0,-1 0 0 0 0,1 0 0 0 0,-1 0 0 0 0,1-1 0 0 0,-1 1 0 0 0,0 0 0 0 0,1 0 0 0 0,-1 0 0 0 0,0 0 0 0 0,1 0 0 0 0,-1 0 0 0 0,1 0-1 0 0,-1 0 1 0 0,0 0 0 0 0,1 1 0 0 0,-1-1 0 0 0,1 0 0 0 0,-1 0 0 0 0,1 0 0 0 0,-1 1 0 0 0,0-1 0 0 0,1 0 0 0 0,-1 1 0 0 0,1-1 0 0 0,-1 1 0 0 0,1-1 0 0 0,0 0 0 0 0,-1 1 0 0 0,1-1 0 0 0,-1 1-1 0 0,1-1 1 0 0,-1 2 0 0 0,-1 2-7 0 0,0 1 1 0 0,0 1-1 0 0,1-1 0 0 0,-1 0 0 0 0,1 0 0 0 0,0 0 0 0 0,1 1 0 0 0,-1 7 0 0 0,1-2 49 0 0,1 1-1 0 0,3 22 1 0 0,1-18-37 0 0,0-1 1 0 0,1 0-1 0 0,0 0 0 0 0,11 19 1 0 0,12 27 122 0 0,-26-54-135 0 0,-1 0-1 0 0,0 1 1 0 0,0-1-1 0 0,0 1 0 0 0,-1 0 1 0 0,0 10-1 0 0,-1-16-8 0 0,0 0 0 0 0,0 0 0 0 0,-1 0-1 0 0,1 0 1 0 0,0 0 0 0 0,-1 0 0 0 0,0 0 0 0 0,1 0-1 0 0,-1 0 1 0 0,0 0 0 0 0,0 0 0 0 0,0-1 0 0 0,0 1-1 0 0,0 0 1 0 0,0-1 0 0 0,-1 1 0 0 0,-2 2 0 0 0,2-2-6 0 0,-1 0-1 0 0,0 0 1 0 0,0 0 0 0 0,0 0 0 0 0,-1-1 0 0 0,1 1 0 0 0,0-1 0 0 0,0 0-1 0 0,-7 2 1 0 0,5-2-149 0 0,-1 0-1 0 0,0 0 0 0 0,1-1 1 0 0,-1 0-1 0 0,1 0 1 0 0,-1 0-1 0 0,0-1 0 0 0,1 1 1 0 0,-1-1-1 0 0,1-1 1 0 0,-1 1-1 0 0,1-1 0 0 0,-6-2 1 0 0,4 0-647 0 0,0-1 0 0 0,0 1 0 0 0,-10-10 0 0 0,13 11-392 0 0,1-1 0 0 0,0 1 1 0 0,0-1-1 0 0,-5-7 0 0 0,-3-13-4233 0 0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44:23.0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14633 0 0,'0'0'7593'0'0,"13"14"-7225"0"0,-2-2-283 0 0,3 3 3 0 0,0 0 0 0 0,-1 2-1 0 0,-1-1 1 0 0,13 23 0 0 0,1 6-203 0 0,6 10 298 0 0,36 86-1 0 0,-61-124-727 0 0,-1 0-1 0 0,0 0 1 0 0,-2 0 0 0 0,0 1-1 0 0,-1 0 1 0 0,-1 0 0 0 0,0-1 0 0 0,-1 1-1 0 0,-2 0 1 0 0,-1 19 0 0 0,2-34-134 0 0,-1 0 1 0 0,0 0-1 0 0,1 1 0 0 0,-1-1 1 0 0,0 0-1 0 0,0 0 1 0 0,-1 0-1 0 0,1 0 1 0 0,-1-1-1 0 0,1 1 1 0 0,-1 0-1 0 0,-3 4 1 0 0,-12 1-6807 0 0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44:23.4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6 264 6321 0 0,'0'0'8434'0'0,"-1"-14"-7174"0"0,-2-3-560 0 0,1-24 0 0 0,2 39-616 0 0,1-1 1 0 0,-1 0-1 0 0,1 1 1 0 0,-1-1-1 0 0,1 0 1 0 0,0 1 0 0 0,0-1-1 0 0,0 1 1 0 0,0-1-1 0 0,1 1 1 0 0,-1 0-1 0 0,1-1 1 0 0,-1 1-1 0 0,1 0 1 0 0,0 0-1 0 0,0 0 1 0 0,0 0-1 0 0,4-3 1 0 0,-1 0 16 0 0,10-7-54 0 0,0 0 0 0 0,0 1 0 0 0,2 0 0 0 0,-1 1 0 0 0,24-10 0 0 0,-9 7-86 0 0,0 1 1 0 0,40-9-1 0 0,-54 16 14 0 0,0 1-1 0 0,1 1 0 0 0,-1 1 0 0 0,33-1 1 0 0,-48 4 30 0 0,-1-1-1 0 0,1 0 1 0 0,0 0 0 0 0,-1 0 0 0 0,1 1 0 0 0,0-1 0 0 0,-1 1 0 0 0,1 0 0 0 0,-1-1-1 0 0,1 1 1 0 0,-1 0 0 0 0,1 0 0 0 0,-1 0 0 0 0,1 0 0 0 0,-1 0 0 0 0,0 0-1 0 0,3 3 1 0 0,-3-2 28 0 0,1 0-1 0 0,-1 1 1 0 0,0-1-1 0 0,1 1 0 0 0,-1 0 1 0 0,0-1-1 0 0,-1 1 1 0 0,1 0-1 0 0,0-1 0 0 0,0 4 1 0 0,-1 5 104 0 0,1-1 1 0 0,-1 1 0 0 0,-1-1 0 0 0,-3 19 0 0 0,0-8-46 0 0,1-6-97 0 0,0 0-1 0 0,2 0 1 0 0,-1 0-1 0 0,2 19 1 0 0,0-33 3 0 0,1 1-1 0 0,-1-1 1 0 0,0 1 0 0 0,1-1 0 0 0,-1 1 0 0 0,1-1-1 0 0,-1 1 1 0 0,1-1 0 0 0,-1 1 0 0 0,1-1 0 0 0,0 0-1 0 0,0 1 1 0 0,0-1 0 0 0,0 0 0 0 0,0 0 0 0 0,0 0-1 0 0,0 0 1 0 0,0 0 0 0 0,1 0 0 0 0,-1 0 0 0 0,0 0-1 0 0,1 0 1 0 0,-1 0 0 0 0,0-1 0 0 0,1 1 0 0 0,-1-1-1 0 0,1 1 1 0 0,-1-1 0 0 0,1 1 0 0 0,-1-1 0 0 0,4 0-1 0 0,-2 1-31 0 0,0-1 0 0 0,1 0-1 0 0,-1 0 1 0 0,1-1-1 0 0,-1 1 1 0 0,0-1-1 0 0,1 1 1 0 0,-1-1-1 0 0,0 0 1 0 0,0 0-1 0 0,0-1 1 0 0,0 1 0 0 0,6-4-1 0 0,2-3-100 0 0,-1-1 0 0 0,0 0 0 0 0,0-1-1 0 0,-1 0 1 0 0,-1 0 0 0 0,0-1 0 0 0,13-21 0 0 0,-12 15 328 0 0,-1 0 1 0 0,0 0-1 0 0,-2 0 1 0 0,0-1-1 0 0,4-21 0 0 0,-10 39-156 0 0,0-1 0 0 0,0 1 0 0 0,0-1-1 0 0,0 0 1 0 0,1 1 0 0 0,-1-1-1 0 0,0 1 1 0 0,0-1 0 0 0,0 1 0 0 0,0-1-1 0 0,1 1 1 0 0,-1-1 0 0 0,0 1-1 0 0,1 0 1 0 0,-1-1 0 0 0,0 1-1 0 0,1-1 1 0 0,-1 1 0 0 0,0 0 0 0 0,1-1-1 0 0,-1 1 1 0 0,1 0 0 0 0,-1-1-1 0 0,1 1 1 0 0,-1 0 0 0 0,1-1-1 0 0,-1 1 1 0 0,1 0 0 0 0,0 0 0 0 0,0 0-3 0 0,0 0 0 0 0,0 0 1 0 0,0 0-1 0 0,0 1 1 0 0,0-1-1 0 0,0 0 1 0 0,0 1-1 0 0,0-1 1 0 0,-1 1-1 0 0,1-1 1 0 0,0 1-1 0 0,0-1 0 0 0,0 1 1 0 0,1 1-1 0 0,2 2 54 0 0,1 1-1 0 0,-1 0 0 0 0,7 10 0 0 0,-2 0-47 0 0,-1 1-1 0 0,-1 0 0 0 0,-1 0 0 0 0,0 1 0 0 0,-1 0 0 0 0,-1 0 1 0 0,0 0-1 0 0,1 20 0 0 0,-1 15-257 0 0,-4 75 1 0 0,-2-95-402 0 0,-1-1 0 0 0,-9 34 0 0 0,2-23-2451 0 0,-1-3-3578 0 0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44:23.7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58 202 796 0 0,'0'0'20512'0'0,"4"17"-20079"0"0,9 55-191 0 0,-12-66-231 0 0,-1 0 0 0 0,0 0 1 0 0,0-1-1 0 0,0 1 0 0 0,0 0 1 0 0,-1 0-1 0 0,0 0 1 0 0,-1-1-1 0 0,1 1 0 0 0,-1-1 1 0 0,0 1-1 0 0,-4 6 0 0 0,0 2-4 0 0,4-8 1 0 0,-12 25-5 0 0,14-29 2 0 0,-1-1 1 0 0,0 1-1 0 0,0-1 1 0 0,0 0 0 0 0,0 1-1 0 0,0-1 1 0 0,0 0-1 0 0,-1 1 1 0 0,1-1-1 0 0,0 0 1 0 0,0 0-1 0 0,-1 0 1 0 0,1 0-1 0 0,-1 0 1 0 0,1-1-1 0 0,-3 2 1 0 0,4-2 0 0 0,0 0 0 0 0,-1 0 1 0 0,1 0-1 0 0,-1 0 0 0 0,1 0 0 0 0,0-1 0 0 0,-1 1 1 0 0,1 0-1 0 0,-1 0 0 0 0,1 0 0 0 0,0 0 1 0 0,-1 0-1 0 0,1-1 0 0 0,0 1 0 0 0,-1 0 0 0 0,1 0 1 0 0,0-1-1 0 0,-1 1 0 0 0,1 0 0 0 0,0 0 0 0 0,0-1 1 0 0,-1 1-1 0 0,1 0 0 0 0,0-1 0 0 0,0 1 0 0 0,0 0 1 0 0,-1-1-1 0 0,1 1 0 0 0,0-1 0 0 0,0 1 0 0 0,0 0 1 0 0,0-1-1 0 0,0 0 0 0 0,-4-16 24 0 0,4 14-42 0 0,-2-18-73 0 0,1 0 1 0 0,0 0-1 0 0,2 0 0 0 0,1 0 0 0 0,0 0 0 0 0,8-28 0 0 0,-4 25 7 0 0,1 1 1 0 0,1-1-1 0 0,1 1 1 0 0,1 1-1 0 0,15-23 0 0 0,-20 37 59 0 0,0 0 1 0 0,0 0-1 0 0,1 1 0 0 0,1 0 0 0 0,13-13 0 0 0,-17 18 26 0 0,0-1 0 0 0,0 1 0 0 0,0 0 0 0 0,0 1-1 0 0,0-1 1 0 0,0 0 0 0 0,0 1 0 0 0,1 0-1 0 0,-1 0 1 0 0,1 0 0 0 0,-1 0 0 0 0,0 0 0 0 0,1 1-1 0 0,0 0 1 0 0,-1-1 0 0 0,1 1 0 0 0,-1 1 0 0 0,7 0-1 0 0,-9-1-6 0 0,0 1 0 0 0,1-1 1 0 0,-1 1-1 0 0,0 0 0 0 0,0-1 0 0 0,0 1 0 0 0,0 0 0 0 0,0 0 0 0 0,0 0 0 0 0,0 0 0 0 0,0 0 0 0 0,0 0 0 0 0,0 0 0 0 0,-1 0 0 0 0,1 0 0 0 0,0 0 0 0 0,-1 0 1 0 0,1 0-1 0 0,-1 1 0 0 0,1-1 0 0 0,-1 0 0 0 0,1 0 0 0 0,-1 1 0 0 0,0 1 0 0 0,2 4-5 0 0,-2 1 0 0 0,1 14 0 0 0,-1-21 4 0 0,0 33-174 0 0,-1-12-1513 0 0,3 29 1 0 0,-2-50 1482 0 0,0 0-1 0 0,0 0 1 0 0,0 0-1 0 0,0 0 1 0 0,1 0-1 0 0,-1 0 1 0 0,0 0-1 0 0,1 0 1 0 0,-1 0 0 0 0,1 0-1 0 0,-1 0 1 0 0,1-1-1 0 0,-1 1 1 0 0,1 0-1 0 0,0 0 1 0 0,-1 0 0 0 0,1-1-1 0 0,0 1 1 0 0,-1 0-1 0 0,1-1 1 0 0,0 1-1 0 0,0-1 1 0 0,0 1-1 0 0,1 0 1 0 0,2 0-783 0 0,-1 0-1 0 0,0-1 1 0 0,1 1-1 0 0,-1-1 1 0 0,0 0-1 0 0,5 0 1 0 0,11 0-3932 0 0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44:24.1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64 362 340 0 0,'0'0'1157'0'0,"13"-10"1693"0"0,77-57 2473 0 0,-53 39-3471 0 0,52-45 1786 0 0,-79 63-3133 0 0,0 0-1 0 0,0 0 0 0 0,-1-1 0 0 0,-1-1 0 0 0,14-23 1 0 0,-20 31-352 0 0,0-1-1 0 0,0 1 1 0 0,0-1 0 0 0,-1 1 0 0 0,0-1 0 0 0,0 0 0 0 0,0 1 0 0 0,-1-1 0 0 0,1-5 0 0 0,-1 9-113 0 0,0-1 0 0 0,0 0 1 0 0,-1 1-1 0 0,1-1 0 0 0,0 0 1 0 0,-1 0-1 0 0,1 1 1 0 0,-1-1-1 0 0,1 1 0 0 0,-1-1 1 0 0,0 1-1 0 0,0-1 0 0 0,0 1 1 0 0,0-1-1 0 0,0 1 0 0 0,0-1 1 0 0,0 1-1 0 0,0 0 1 0 0,0 0-1 0 0,-1 0 0 0 0,1 0 1 0 0,-1 0-1 0 0,1 0 0 0 0,0 0 1 0 0,-1 0-1 0 0,0 0 0 0 0,1 1 1 0 0,-3-2-1 0 0,-2 1-10 0 0,-1-1 0 0 0,0 1 1 0 0,0 0-1 0 0,0 1 0 0 0,0 0 0 0 0,0 0 0 0 0,0 0 0 0 0,0 1 0 0 0,0 0 0 0 0,0 0 0 0 0,0 1 0 0 0,-8 3 1 0 0,0 0-3 0 0,0 1 0 0 0,1 1 0 0 0,0 0 0 0 0,-18 13 0 0 0,17-9 10 0 0,0 0 1 0 0,2 1-1 0 0,-1 0 0 0 0,1 1 0 0 0,1 1 0 0 0,1 0 0 0 0,-15 21 1 0 0,21-26 0 0 0,0 0 0 0 0,0 0 1 0 0,1 0-1 0 0,0 0 0 0 0,0 1 1 0 0,1-1-1 0 0,1 1 1 0 0,0 0-1 0 0,0 0 0 0 0,1 0 1 0 0,0 0-1 0 0,0 0 1 0 0,1 0-1 0 0,1 0 0 0 0,1 11 1 0 0,0-14-2 0 0,0 1 1 0 0,0 0-1 0 0,1-1 1 0 0,0 1-1 0 0,0-1 1 0 0,1 0-1 0 0,0 0 1 0 0,0 0-1 0 0,6 7 1 0 0,-1-5-6 0 0,-1 0 0 0 0,1 0 1 0 0,0 0-1 0 0,1-1 1 0 0,14 9-1 0 0,-6-6-8 0 0,1 0 0 0 0,1-2 0 0 0,0 0 0 0 0,0-1 0 0 0,0-1 0 0 0,32 6 0 0 0,-37-10-97 0 0,-1 0 1 0 0,0-1-1 0 0,1-1 1 0 0,-1 0-1 0 0,1-1 1 0 0,20-3-1 0 0,-34 3 34 0 0,0 0-1 0 0,-1 0 1 0 0,1 0-1 0 0,0-1 1 0 0,0 1-1 0 0,0 0 1 0 0,-1-1 0 0 0,1 1-1 0 0,0 0 1 0 0,-1-1-1 0 0,1 1 1 0 0,0-1-1 0 0,1 0 1 0 0,-2 0 4 0 0,0 1 1 0 0,0 0-1 0 0,0 0 1 0 0,0-1-1 0 0,0 1 1 0 0,0 0-1 0 0,0 0 1 0 0,0-1-1 0 0,0 1 1 0 0,1 0-1 0 0,-1 0 1 0 0,0-1-1 0 0,0 1 1 0 0,0 0 0 0 0,0 0-1 0 0,-1-1 1 0 0,1 1-1 0 0,0 0 1 0 0,0 0-1 0 0,0-1 1 0 0,0 1-1 0 0,0 0 1 0 0,0 0-1 0 0,0-1 1 0 0,0 1-1 0 0,0 0 1 0 0,-1 0-1 0 0,1-1 1 0 0,-1 0-82 0 0,0 0 0 0 0,0 0-1 0 0,0 0 1 0 0,-1 0 0 0 0,1 0 0 0 0,0 0 0 0 0,-1 1 0 0 0,1-1 0 0 0,0 0 0 0 0,-1 1 0 0 0,1-1 0 0 0,-1 1 0 0 0,-2-1 0 0 0,-13-2-1895 0 0,-28-1 1 0 0,-4 3-3443 0 0,-12 1-1213 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36:16.6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0 100 396 0 0,'0'0'6429'0'0,"4"-12"-3948"0"0,11-41-783 0 0,-14 50-1191 0 0,0 0-1 0 0,-1 0 1 0 0,1 0-1 0 0,-1 0 1 0 0,0 0 0 0 0,0-5-1 0 0,0 7-346 0 0,0 1-1 0 0,0 0 1 0 0,0-1-1 0 0,0 1 1 0 0,0 0 0 0 0,0-1-1 0 0,0 1 1 0 0,0 0-1 0 0,0-1 1 0 0,0 1 0 0 0,0 0-1 0 0,0-1 1 0 0,0 1-1 0 0,0 0 1 0 0,0-1 0 0 0,0 1-1 0 0,0 0 1 0 0,1-1 0 0 0,-1 1-1 0 0,0 0 1 0 0,0 0-1 0 0,0-1 1 0 0,1 1 0 0 0,-1 0-1 0 0,0-1 1 0 0,1 2 18 0 0,0 0 0 0 0,-1 0 0 0 0,0 0 0 0 0,1-1 0 0 0,-1 1 0 0 0,1 0 0 0 0,-1 0 0 0 0,0 0 0 0 0,0 0 0 0 0,0 0 0 0 0,1 0 0 0 0,-1 0 0 0 0,0 2 0 0 0,2 45 686 0 0,0 2-900 0 0,2-1 0 0 0,15 73 0 0 0,-18-118-231 0 0,0 0 0 0 0,0 0 0 0 0,1 0 0 0 0,-1 0 0 0 0,1-1 0 0 0,0 1 1 0 0,0 0-1 0 0,0-1 0 0 0,1 0 0 0 0,4 6 0 0 0,-5-7-210 0 0,-1-1 1 0 0,0 0 0 0 0,1 0-1 0 0,0 0 1 0 0,-1 0-1 0 0,1 0 1 0 0,0-1-1 0 0,-1 1 1 0 0,1 0 0 0 0,0-1-1 0 0,0 1 1 0 0,0-1-1 0 0,-1 0 1 0 0,1 0 0 0 0,0 1-1 0 0,0-1 1 0 0,0 0-1 0 0,0-1 1 0 0,0 1-1 0 0,-1 0 1 0 0,1 0 0 0 0,0-1-1 0 0,0 1 1 0 0,3-2-1 0 0,7-3-5564 0 0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44:25.1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 1 572 0 0,'0'0'16606'0'0,"-3"0"-16148"0"0,2 1-430 0 0,0-1 0 0 0,0 1 0 0 0,0-1 0 0 0,1 0 0 0 0,-1 1 0 0 0,0 0 0 0 0,0-1 1 0 0,0 1-1 0 0,0 0 0 0 0,1-1 0 0 0,-1 1 0 0 0,0 0 0 0 0,1 0 0 0 0,-1-1 0 0 0,1 1 1 0 0,-1 0-1 0 0,1 0 0 0 0,-1 0 0 0 0,1 0 0 0 0,-1 0 0 0 0,1 0 0 0 0,0 0 0 0 0,0 0 1 0 0,-1 0-1 0 0,1 0 0 0 0,0 0 0 0 0,0 1 0 0 0,-2 38 465 0 0,2-26-362 0 0,-1 11-138 0 0,2 93 549 0 0,0-104-890 0 0,1 0 0 0 0,1 1-1 0 0,0-1 1 0 0,0 0-1 0 0,2 0 1 0 0,5 14 0 0 0,-2-17-551 0 0,-4-6-1337 0 0,-2-26-11185 0 0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44:25.4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10 190 1108 0 0,'0'0'9716'0'0,"-2"-13"-8536"0"0,-5-42 91 0 0,7 52-1122 0 0,0-1 1 0 0,0 0 0 0 0,0 0 0 0 0,0 0 0 0 0,0 0 0 0 0,1 0 0 0 0,0 1 0 0 0,0-1 0 0 0,0 0 0 0 0,0 0 0 0 0,1 1-1 0 0,-1-1 1 0 0,1 1 0 0 0,0-1 0 0 0,0 1 0 0 0,0 0 0 0 0,0 0 0 0 0,1 0 0 0 0,-1 0 0 0 0,1 0 0 0 0,0 0 0 0 0,0 1-1 0 0,0-1 1 0 0,0 1 0 0 0,0 0 0 0 0,6-3 0 0 0,0 0-20 0 0,1 1-1 0 0,0 0 1 0 0,1 0 0 0 0,-1 1-1 0 0,1 1 1 0 0,-1 0-1 0 0,18-2 1 0 0,-8 3-16 0 0,0 0 1 0 0,0 1-1 0 0,0 1 1 0 0,0 1-1 0 0,0 1 1 0 0,-1 0-1 0 0,23 8 1 0 0,-31-7-100 0 0,-1 0 0 0 0,1 0 0 0 0,-1 1-1 0 0,1 1 1 0 0,-1 0 0 0 0,-1 0 0 0 0,1 1 0 0 0,-1 0 0 0 0,-1 1 0 0 0,1 0 0 0 0,-1 0-1 0 0,0 0 1 0 0,11 17 0 0 0,-14-16-2 0 0,1 1 0 0 0,-2-1 0 0 0,1 1 0 0 0,-1 0 0 0 0,0 0 0 0 0,-1 0 0 0 0,0 1 0 0 0,-1-1-1 0 0,0 1 1 0 0,0 16 0 0 0,-2-19 6 0 0,0 0 0 0 0,0 0 0 0 0,-1 0 0 0 0,-1 0 0 0 0,1 0 0 0 0,-1 0 0 0 0,0 0 0 0 0,-1-1 0 0 0,0 1 0 0 0,0-1-1 0 0,-1 0 1 0 0,0 0 0 0 0,0 0 0 0 0,-8 10 0 0 0,6-10-6 0 0,-1 0-1 0 0,1-1 1 0 0,-1 1 0 0 0,0-2-1 0 0,0 1 1 0 0,-1-1-1 0 0,1 0 1 0 0,-10 4 0 0 0,11-6-216 0 0,0-1 1 0 0,0 0-1 0 0,0 0 1 0 0,-1 0-1 0 0,1-1 1 0 0,0 0 0 0 0,-1 0-1 0 0,1-1 1 0 0,-1 1-1 0 0,1-1 1 0 0,-1-1-1 0 0,-6-1 1 0 0,11 2 45 0 0,1 0 0 0 0,0-1 1 0 0,-1 1-1 0 0,1 0 0 0 0,0-1 1 0 0,0 0-1 0 0,0 1 0 0 0,-1-1 0 0 0,1 0 1 0 0,0 1-1 0 0,0-1 0 0 0,0 0 0 0 0,0 0 1 0 0,0 0-1 0 0,1 0 0 0 0,-1 0 0 0 0,-1-2 1 0 0,1 2-520 0 0,0 0 1 0 0,1-1-1 0 0,-1 1 0 0 0,1-1 1 0 0,-1 1-1 0 0,1-1 1 0 0,-1 0-1 0 0,1 1 1 0 0,0-3-1 0 0,-1-12-6350 0 0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44:25.7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94 157 8305 0 0,'0'0'6284'0'0,"12"-12"-5592"0"0,37-38-280 0 0,-45 46-340 0 0,0 0 0 0 0,0-1 0 0 0,0 1 0 0 0,-1-1 0 0 0,0 0 0 0 0,0 0 0 0 0,3-8-1 0 0,-5 10 4 0 0,0-1-1 0 0,0 1 1 0 0,-1-1-1 0 0,0 1 1 0 0,1-1-1 0 0,-1 0 0 0 0,0 1 1 0 0,-1-6-1 0 0,1 9-52 0 0,0-1 0 0 0,0 1 0 0 0,0-1 0 0 0,0 1 0 0 0,-1-1 0 0 0,1 1 0 0 0,0-1 0 0 0,0 1 0 0 0,0-1 0 0 0,-1 1 0 0 0,1-1 0 0 0,0 1 0 0 0,-1-1 0 0 0,1 1 0 0 0,0-1 0 0 0,-1 1 0 0 0,1 0 0 0 0,0-1 0 0 0,-1 1 0 0 0,1 0 0 0 0,-1-1 0 0 0,1 1-1 0 0,-1 0 1 0 0,1-1 0 0 0,-1 1 0 0 0,0 0 0 0 0,-1-1 10 0 0,1 1 0 0 0,-1 0-1 0 0,1 0 1 0 0,-1-1 0 0 0,0 1-1 0 0,1 0 1 0 0,-1 1 0 0 0,0-1 0 0 0,-1 0-1 0 0,-2 2 28 0 0,0-1 0 0 0,0 0-1 0 0,0 1 1 0 0,0 0 0 0 0,-6 4-1 0 0,1 1 94 0 0,-1 1 0 0 0,1 0-1 0 0,0 0 1 0 0,0 1-1 0 0,1 1 1 0 0,1 0 0 0 0,-15 20-1 0 0,18-23-82 0 0,1 0 1 0 0,0 0-1 0 0,0 1 0 0 0,1-1 1 0 0,0 1-1 0 0,0 0 0 0 0,1-1 0 0 0,0 1 1 0 0,1 0-1 0 0,-1 1 0 0 0,1-1 1 0 0,1 0-1 0 0,0 15 0 0 0,1-19-64 0 0,0 0 0 0 0,0 0-1 0 0,1 0 1 0 0,-1 0 0 0 0,1 0-1 0 0,0-1 1 0 0,0 1 0 0 0,0 0-1 0 0,0-1 1 0 0,1 0 0 0 0,0 1-1 0 0,-1-1 1 0 0,1 0-1 0 0,0-1 1 0 0,1 1 0 0 0,-1 0-1 0 0,0-1 1 0 0,1 1 0 0 0,-1-1-1 0 0,1 0 1 0 0,0-1 0 0 0,5 3-1 0 0,4 1-42 0 0,0-1-1 0 0,0 0 1 0 0,0-1-1 0 0,1 0 1 0 0,20 1-1 0 0,-24-4-241 0 0,0 1-1 0 0,1-2 0 0 0,-1 1 1 0 0,0-2-1 0 0,1 1 0 0 0,-1-1 1 0 0,0-1-1 0 0,0 0 0 0 0,10-4 1 0 0,-9 2-918 0 0,1-1 0 0 0,-1 0 1 0 0,20-16-1 0 0,-10 3-3219 0 0,-1-10-2176 0 0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44:25.9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1148 0 0,'0'0'18691'0'0,"3"14"-18027"0"0,0-3-548 0 0,4 22 225 0 0,13 33-1 0 0,0-9-967 0 0,3-1 0 0 0,2-1 0 0 0,34 55 0 0 0,-57-108 419 0 0,19 27-2104 0 0,-20-27 1806 0 0,1-1 0 0 0,0 1 1 0 0,-1-1-1 0 0,1 0 1 0 0,0 1-1 0 0,0-1 1 0 0,0 0-1 0 0,3 1 1 0 0,11 0-4664 0 0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44:26.1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5765 0 0,'0'0'13773'0'0,"1"15"-12992"0"0,-1 6-580 0 0,0-8-94 0 0,1 0 0 0 0,0 1 1 0 0,0-1-1 0 0,6 20 1 0 0,-2-14-76 0 0,1 0 1 0 0,1-1 0 0 0,13 26 0 0 0,-16-35-405 0 0,1 0 0 0 0,0-1 1 0 0,1 1-1 0 0,0-2 1 0 0,1 1-1 0 0,-1 0 0 0 0,1-1 1 0 0,13 10-1 0 0,-2-8-2598 0 0,-4-9-4189 0 0,-5-4-107 0 0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44:26.3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1616 0 0,'0'0'18561'0'0,"6"17"-18137"0"0,21 52-146 0 0,-24-61-240 0 0,0-2 1 0 0,1 1-1 0 0,0 0 0 0 0,0-1 0 0 0,1 1 1 0 0,8 8-1 0 0,-3-4 12 0 0,1 2-4 0 0,0-1 1 0 0,1-1-1 0 0,0 0 0 0 0,0 0 0 0 0,28 16 0 0 0,-34-23-32 0 0,1-1 0 0 0,0 1 0 0 0,0-1 0 0 0,1 0 0 0 0,-1-1 0 0 0,0 0-1 0 0,1 0 1 0 0,0-1 0 0 0,-1 0 0 0 0,1 0 0 0 0,0 0 0 0 0,0-1 0 0 0,-1-1 0 0 0,13-1 0 0 0,-16 1-19 0 0,0 0 1 0 0,-1 0 0 0 0,1 0 0 0 0,-1 0 0 0 0,1-1-1 0 0,-1 1 1 0 0,0-1 0 0 0,0 0 0 0 0,0 0-1 0 0,0 0 1 0 0,0-1 0 0 0,0 1 0 0 0,4-5-1 0 0,-4 2 28 0 0,1 0 0 0 0,-1 1 0 0 0,0-1 0 0 0,-1 0 0 0 0,1-1 0 0 0,-1 1 0 0 0,0 0 0 0 0,1-6 0 0 0,0-2-541 0 0,0-1 0 0 0,0-20 0 0 0,-1-23-4822 0 0,-2 52 4631 0 0,0-5-3614 0 0,4 1-1865 0 0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44:26.7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66 226 6461 0 0,'0'0'8922'0'0,"8"-13"-8159"0"0,24-40-301 0 0,-30 51-440 0 0,-1 0 0 0 0,0 0 0 0 0,0 0 0 0 0,0 0-1 0 0,0 0 1 0 0,0 0 0 0 0,0 0 0 0 0,-1-1 0 0 0,1 1 0 0 0,-1 0-1 0 0,0 0 1 0 0,1 0 0 0 0,-1-1 0 0 0,0 1 0 0 0,0 0 0 0 0,-1-1-1 0 0,1-1 1 0 0,-1 3-5 0 0,1-1-1 0 0,-1 1 1 0 0,0 0-1 0 0,0 0 0 0 0,1-1 1 0 0,-1 1-1 0 0,0 0 1 0 0,0 0-1 0 0,0 0 1 0 0,0 0-1 0 0,0 0 0 0 0,0 0 1 0 0,-1 0-1 0 0,1 1 1 0 0,0-1-1 0 0,0 0 1 0 0,-1 1-1 0 0,1-1 0 0 0,-2 0 1 0 0,-4-1 29 0 0,0 1 0 0 0,0 0-1 0 0,-1 0 1 0 0,1 0 0 0 0,0 1 0 0 0,-14 1 0 0 0,-1 6 56 0 0,22-7-101 0 0,-1 0-1 0 0,1 1 1 0 0,0-1-1 0 0,-1 0 1 0 0,1 0-1 0 0,-1 0 1 0 0,1 0-1 0 0,0 1 0 0 0,-1-1 1 0 0,1 0-1 0 0,0 0 1 0 0,0 1-1 0 0,-1-1 1 0 0,1 0-1 0 0,0 0 1 0 0,-1 1-1 0 0,1-1 1 0 0,0 0-1 0 0,0 1 1 0 0,0-1-1 0 0,-1 0 1 0 0,1 1-1 0 0,0-1 0 0 0,0 0 1 0 0,0 1-1 0 0,0-1 1 0 0,0 1-1 0 0,0-1 1 0 0,0 0-1 0 0,-1 1 1 0 0,1-1-1 0 0,0 1 1 0 0,1-1-1 0 0,-1 0 1 0 0,0 1-1 0 0,0-1 1 0 0,0 0-1 0 0,0 1 0 0 0,0-1 1 0 0,0 1-1 0 0,0-1 1 0 0,0 0-1 0 0,1 1 1 0 0,-1-1-1 0 0,0 0 1 0 0,0 1-1 0 0,1-1 1 0 0,-1 0-1 0 0,0 1 1 0 0,0-1-1 0 0,1 0 1 0 0,-1 0-1 0 0,0 1 0 0 0,1-1 1 0 0,10 7 11 0 0,0 0 0 0 0,1-1 0 0 0,-1-1 0 0 0,25 8-1 0 0,-9-3-12 0 0,-23-8 4 0 0,37 13 89 0 0,-1 2 0 0 0,75 45 0 0 0,-112-59-61 0 0,1-1 1 0 0,-1 1 0 0 0,0 0 0 0 0,0 1 0 0 0,0-1 0 0 0,0 1 0 0 0,0-1-1 0 0,2 5 1 0 0,-5-7-16 0 0,1 0 0 0 0,-1-1 0 0 0,0 1-1 0 0,1 0 1 0 0,-1 0 0 0 0,0 0 0 0 0,1-1 0 0 0,-1 1 0 0 0,0 0-1 0 0,0 0 1 0 0,0 0 0 0 0,0 0 0 0 0,0 0 0 0 0,0 0 0 0 0,0-1-1 0 0,0 1 1 0 0,-1 0 0 0 0,1 0 0 0 0,0 1 0 0 0,-1-1 17 0 0,0 0 0 0 0,1-1 0 0 0,-1 1 0 0 0,0 0 0 0 0,0 0 0 0 0,1-1 0 0 0,-1 1 0 0 0,0-1 1 0 0,0 1-1 0 0,0 0 0 0 0,0-1 0 0 0,0 0 0 0 0,0 1 0 0 0,0-1 0 0 0,0 1 0 0 0,0-1 0 0 0,0 0 0 0 0,0 0 1 0 0,0 0-1 0 0,-2 0 0 0 0,3 1-24 0 0,-1-1 0 0 0,1 0 1 0 0,-1 0-1 0 0,1 0 0 0 0,-1 0 0 0 0,0 0 1 0 0,1 0-1 0 0,-1-1 0 0 0,1 1 1 0 0,-1 0-1 0 0,1 0 0 0 0,-1 0 0 0 0,1 0 1 0 0,-1-1-1 0 0,1 1 0 0 0,-1 0 1 0 0,1 0-1 0 0,-1-1 0 0 0,1 1 0 0 0,-1 0 1 0 0,1-1-1 0 0,-1 1 0 0 0,1-1 1 0 0,0 1-1 0 0,-1 0 0 0 0,0-2 0 0 0,1 1-5 0 0,-1-1-1 0 0,0 1 0 0 0,1-1 0 0 0,-1 1 0 0 0,1-1 0 0 0,0 1 1 0 0,-1-1-1 0 0,1 0 0 0 0,0-2 0 0 0,0-1-25 0 0,0-1-1 0 0,1 1 1 0 0,0-1 0 0 0,0 1-1 0 0,2-8 1 0 0,2 2 14 0 0,0 1 1 0 0,0-1 0 0 0,1 1-1 0 0,0 0 1 0 0,1 1-1 0 0,0-1 1 0 0,14-12-1 0 0,-7 7 198 0 0,1 2-1 0 0,1 0 0 0 0,27-18 1 0 0,-30 24-94 0 0,1 0 0 0 0,-1 1-1 0 0,1 0 1 0 0,15-4 0 0 0,60-11 109 0 0,-43 11-200 0 0,-9 3-2 0 0,-21 4-361 0 0,-1 0 1 0 0,21-8 0 0 0,-51 8-3061 0 0,-27 6-3615 0 0,2 2 604 0 0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44:27.3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90 86 1056 0 0,'0'0'15892'0'0,"-14"15"-15247"0"0,-41 51-26 0 0,52-63-575 0 0,1 0 0 0 0,0 1 0 0 0,0-1 0 0 0,0 1 0 0 0,0-1 0 0 0,1 1 0 0 0,-1 0-1 0 0,1-1 1 0 0,0 1 0 0 0,0 0 0 0 0,0 0 0 0 0,1 0 0 0 0,-1 0 0 0 0,1 0 0 0 0,1 6 0 0 0,-1 2 50 0 0,-1 0-8 0 0,2 0 0 0 0,0 0 0 0 0,0-1 0 0 0,5 21 0 0 0,-5-28-84 0 0,0-1 0 0 0,0 1 1 0 0,1 0-1 0 0,-1 0 0 0 0,1-1 0 0 0,0 1 0 0 0,0-1 0 0 0,0 1 0 0 0,1-1 1 0 0,-1 0-1 0 0,1 0 0 0 0,-1 0 0 0 0,1 0 0 0 0,0 0 0 0 0,1-1 0 0 0,-1 1 1 0 0,6 2-1 0 0,-8-4-6 0 0,0-1 1 0 0,-1 1 0 0 0,2-1-1 0 0,-1 0 1 0 0,0 1 0 0 0,0-1-1 0 0,0 0 1 0 0,0 0-1 0 0,0 1 1 0 0,0-1 0 0 0,0 0-1 0 0,0 0 1 0 0,0 0 0 0 0,0-1-1 0 0,0 1 1 0 0,0 0 0 0 0,0 0-1 0 0,0-1 1 0 0,0 1-1 0 0,0 0 1 0 0,0-1 0 0 0,0 1-1 0 0,0-1 1 0 0,0 1 0 0 0,0-1-1 0 0,0 1 1 0 0,0-1 0 0 0,0 0-1 0 0,0 0 1 0 0,-1 1-1 0 0,1-1 1 0 0,0 0 0 0 0,-1 0-1 0 0,1 0 1 0 0,-1 0 0 0 0,1 0-1 0 0,0-1 1 0 0,2-5-55 0 0,0 1 1 0 0,-1 0 0 0 0,0-1-1 0 0,2-10 1 0 0,-3 14 48 0 0,12-85-109 0 0,-12 68 101 0 0,2-1 0 0 0,0 0 0 0 0,1 1 0 0 0,1 0 0 0 0,14-35 0 0 0,-16 50 29 0 0,0 0 1 0 0,1 0 0 0 0,-1 0 0 0 0,1 0-1 0 0,0 1 1 0 0,0 0 0 0 0,1-1-1 0 0,-1 1 1 0 0,1 1 0 0 0,0-1-1 0 0,0 1 1 0 0,0 0 0 0 0,0 0 0 0 0,1 0-1 0 0,-1 1 1 0 0,1 0 0 0 0,0 0-1 0 0,0 0 1 0 0,7-1 0 0 0,7 0 63 0 0,0 0 1 0 0,1 2-1 0 0,-1 0 1 0 0,28 3-1 0 0,-38-2-67 0 0,1 1-1 0 0,-1 1 1 0 0,0 0-1 0 0,0 0 0 0 0,0 1 1 0 0,0 1-1 0 0,0-1 0 0 0,0 2 1 0 0,-1-1-1 0 0,14 9 0 0 0,-18-9-13 0 0,0 0 0 0 0,-1 0-1 0 0,1 0 1 0 0,-1 0-1 0 0,0 0 1 0 0,0 1 0 0 0,0 0-1 0 0,0 0 1 0 0,-1 0-1 0 0,0 0 1 0 0,0 1 0 0 0,-1-1-1 0 0,1 1 1 0 0,-1 0-1 0 0,0 0 1 0 0,-1 0 0 0 0,1 0-1 0 0,-1 0 1 0 0,0 6-1 0 0,-1-4 1 0 0,0 0 0 0 0,0-1 0 0 0,-1 1-1 0 0,0-1 1 0 0,0 1 0 0 0,-1-1-1 0 0,0 0 1 0 0,0 1 0 0 0,-1-1 0 0 0,0 0-1 0 0,0 0 1 0 0,0-1 0 0 0,-1 1 0 0 0,0-1-1 0 0,-1 0 1 0 0,1 0 0 0 0,-1 0-1 0 0,0 0 1 0 0,-1-1 0 0 0,1 0 0 0 0,-1 0-1 0 0,0 0 1 0 0,-1-1 0 0 0,-7 5-1 0 0,12-9-25 0 0,1 1 0 0 0,0 0 0 0 0,0-1 0 0 0,-1 1-1 0 0,1-1 1 0 0,0 0 0 0 0,-1 1 0 0 0,1-1-1 0 0,0 0 1 0 0,-1 0 0 0 0,1 0 0 0 0,0 0-1 0 0,-1 0 1 0 0,-1-1 0 0 0,2 1-18 0 0,1 0 1 0 0,-1 0-1 0 0,0-1 1 0 0,1 1-1 0 0,-1-1 1 0 0,0 1-1 0 0,1 0 1 0 0,-1-1-1 0 0,0 1 1 0 0,1-1-1 0 0,-1 0 1 0 0,1 1-1 0 0,-1-1 1 0 0,1 1-1 0 0,-1-1 1 0 0,1 0-1 0 0,-1 0 1 0 0,1 0-1 0 0,-1-2-192 0 0,0 0-1 0 0,0-1 0 0 0,0 1 0 0 0,1 0 0 0 0,0 0 0 0 0,-1-1 0 0 0,1 1 1 0 0,0 0-1 0 0,1 0 0 0 0,0-5 0 0 0,0 3-343 0 0,0 1 0 0 0,1 0 0 0 0,0 0 0 0 0,0 0-1 0 0,0 0 1 0 0,0 1 0 0 0,0-1 0 0 0,1 0 0 0 0,0 1 0 0 0,0 0 0 0 0,0-1 0 0 0,0 1 0 0 0,0 0-1 0 0,4-2 1 0 0,15-10-4894 0 0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44:27.5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158 75 1564 0 0,'0'0'14489'0'0,"-4"-12"-13533"0"0,0 1-705 0 0,-1 0 1 0 0,-8-15-1 0 0,12 25-216 0 0,0-1-1 0 0,0 1 1 0 0,0 0 0 0 0,0 0-1 0 0,0 0 1 0 0,0 0 0 0 0,-1 0-1 0 0,1 1 1 0 0,0-1 0 0 0,0 0-1 0 0,-1 1 1 0 0,1-1 0 0 0,-1 0-1 0 0,1 1 1 0 0,0 0 0 0 0,-1-1-1 0 0,1 1 1 0 0,-1 0 0 0 0,1 0-1 0 0,-1 0 1 0 0,1 0 0 0 0,-1 0-1 0 0,1 0 1 0 0,-1 0 0 0 0,-2 1-1 0 0,0 0 63 0 0,-1 0-1 0 0,1 0 0 0 0,0 1 0 0 0,0 0 1 0 0,-8 4-1 0 0,7-3-48 0 0,0 0 0 0 0,1 1 0 0 0,-1-1 1 0 0,1 1-1 0 0,0 0 0 0 0,0 0 0 0 0,0 0 0 0 0,1 1 0 0 0,-1-1 1 0 0,1 1-1 0 0,0 0 0 0 0,1 0 0 0 0,-5 9 0 0 0,6-10-46 0 0,0-1 0 0 0,0 0 0 0 0,1 1-1 0 0,-1-1 1 0 0,1 1 0 0 0,0-1 0 0 0,0 1 0 0 0,0-1-1 0 0,0 1 1 0 0,0-1 0 0 0,1 1 0 0 0,-1-1 0 0 0,1 1-1 0 0,0-1 1 0 0,0 0 0 0 0,1 0 0 0 0,-1 1-1 0 0,1-1 1 0 0,-1 0 0 0 0,1 0 0 0 0,0 0 0 0 0,0-1-1 0 0,4 5 1 0 0,-1-2 0 0 0,-1-1 0 0 0,2 0-1 0 0,-1 0 1 0 0,0 0 0 0 0,1 0-1 0 0,0-1 1 0 0,0 0 0 0 0,0 0 0 0 0,0-1-1 0 0,0 0 1 0 0,0 0 0 0 0,1 0-1 0 0,6 1 1 0 0,11 0 17 0 0,-1-1 0 0 0,31-1 1 0 0,-49-1-13 0 0,-3 0-46 0 0,0 0 0 0 0,0 0 1 0 0,0 0-1 0 0,0-1 0 0 0,0 1 0 0 0,0 0 1 0 0,0-1-1 0 0,0 1 0 0 0,0-1 0 0 0,0 0 1 0 0,-1 0-1 0 0,1 0 0 0 0,0 0 0 0 0,-1 0 0 0 0,1 0 1 0 0,2-2-1 0 0,-1-1-607 0 0,1 0 1 0 0,-2 0 0 0 0,1 0-1 0 0,0-1 1 0 0,2-6-1 0 0,2 4-3197 0 0,7 5-7830 0 0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44:28.0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0 2916 0 0,'0'0'17724'0'0,"-1"15"-17221"0"0,0-2-392 0 0,-1 2-13 0 0,1 0 1 0 0,0 0 0 0 0,2 0 0 0 0,2 22-1 0 0,1-10-319 0 0,2 0 0 0 0,1 0-1 0 0,1-1 1 0 0,1 0 0 0 0,2 0-1 0 0,0-1 1 0 0,20 32-1 0 0,-28-53-104 0 0,0 0 0 0 0,0 0-1 0 0,0 0 1 0 0,0-1-1 0 0,1 1 1 0 0,4 3 0 0 0,-6-6-223 0 0,0 1 0 0 0,1-1 0 0 0,-1 0 0 0 0,0 0 0 0 0,1 0 1 0 0,-1 0-1 0 0,1 0 0 0 0,-1 0 0 0 0,1-1 0 0 0,-1 1 1 0 0,1-1-1 0 0,5 1 0 0 0,10-1-4355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36:17.2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1 328 4564 0 0,'0'0'8146'0'0,"13"-3"-7669"0"0,44-9 13 0 0,-53 12-369 0 0,1-1 0 0 0,-1 0 0 0 0,0-1 0 0 0,1 1 0 0 0,-1-1 0 0 0,0 0 0 0 0,0 0 0 0 0,0 0 0 0 0,0-1 0 0 0,0 1 0 0 0,-1-1 0 0 0,1 0 0 0 0,-1 0 0 0 0,0 0 0 0 0,0-1 0 0 0,0 1 0 0 0,0-1 0 0 0,2-4 0 0 0,-2 3 63 0 0,-1-1-1 0 0,0 0 1 0 0,0 0 0 0 0,0 0 0 0 0,-1 0-1 0 0,0 0 1 0 0,0-1 0 0 0,-1 1 0 0 0,0 0-1 0 0,-1-11 1 0 0,1 15-147 0 0,0 0 0 0 0,0 1 0 0 0,0-1-1 0 0,-1 0 1 0 0,1 1 0 0 0,-1-1 0 0 0,1 1 0 0 0,-1-1 0 0 0,1 1 0 0 0,-1-1-1 0 0,0 1 1 0 0,0 0 0 0 0,0-1 0 0 0,0 1 0 0 0,0 0 0 0 0,0 0 0 0 0,0-1-1 0 0,0 1 1 0 0,-1 0 0 0 0,1 0 0 0 0,0 0 0 0 0,-1 1 0 0 0,1-1 0 0 0,0 0-1 0 0,-1 0 1 0 0,1 1 0 0 0,-1-1 0 0 0,1 1 0 0 0,-1-1 0 0 0,0 1 0 0 0,1 0-1 0 0,-1-1 1 0 0,1 1 0 0 0,-1 0 0 0 0,0 0 0 0 0,-1 1 0 0 0,-1-1 1 0 0,0 0 0 0 0,0 0 0 0 0,0 1 0 0 0,1 0 0 0 0,-1 0 1 0 0,0 0-1 0 0,1 0 0 0 0,-1 0 0 0 0,0 1 0 0 0,1 0 0 0 0,0-1 1 0 0,-1 1-1 0 0,1 1 0 0 0,-6 3 0 0 0,5 0-22 0 0,-1-1 0 0 0,1 1 0 0 0,0-1 0 0 0,0 1 0 0 0,1 1 0 0 0,0-1 0 0 0,0 0 0 0 0,0 1 0 0 0,1 0 0 0 0,0-1 0 0 0,0 1 0 0 0,0 0 0 0 0,1 0 0 0 0,0 0 0 0 0,1 0 0 0 0,0 13 0 0 0,0-15-127 0 0,1 0-1 0 0,-1 0 1 0 0,1-1 0 0 0,0 1 0 0 0,0 0 0 0 0,1-1-1 0 0,-1 1 1 0 0,1-1 0 0 0,0 1 0 0 0,1-1 0 0 0,-1 0-1 0 0,1 0 1 0 0,-1 0 0 0 0,1 0 0 0 0,0 0 0 0 0,1-1-1 0 0,-1 1 1 0 0,0-1 0 0 0,1 0 0 0 0,0 0 0 0 0,0 0-1 0 0,0-1 1 0 0,0 1 0 0 0,0-1 0 0 0,7 2 0 0 0,0 0-772 0 0,-1-2 0 0 0,1 0 1 0 0,0 0-1 0 0,0-1 1 0 0,-1 0-1 0 0,1-1 0 0 0,0 0 1 0 0,0-1-1 0 0,0 0 1 0 0,-1-1-1 0 0,1 0 1 0 0,0 0-1 0 0,-1-1 0 0 0,19-8 1 0 0,-14 4-201 0 0,0 0 0 0 0,0-2 0 0 0,21-14 1 0 0,-22 13 1903 0 0,-1-1 1 0 0,0-1-1 0 0,13-15 1 0 0,-23 23-44 0 0,1-1 0 0 0,-1 0 0 0 0,0 0 0 0 0,0 0 1 0 0,0 0-1 0 0,-1 0 0 0 0,0 0 0 0 0,0-1 0 0 0,0 1 0 0 0,1-10 0 0 0,-2 13-568 0 0,-1 0-1 0 0,0-1 1 0 0,0 1 0 0 0,0 0 0 0 0,0 0 0 0 0,0-1-1 0 0,0 1 1 0 0,0 0 0 0 0,-1 0 0 0 0,1-1 0 0 0,-1 1-1 0 0,0 0 1 0 0,1 0 0 0 0,-1 0 0 0 0,0 0 0 0 0,0 0-1 0 0,-1 0 1 0 0,1 0 0 0 0,0 0 0 0 0,-1 1 0 0 0,1-1 0 0 0,-1 0-1 0 0,1 1 1 0 0,-1-1 0 0 0,0 1 0 0 0,0 0 0 0 0,1-1-1 0 0,-1 1 1 0 0,-4-1 0 0 0,5 1-143 0 0,-1 0 1 0 0,1 0-1 0 0,-1 1 1 0 0,1-1-1 0 0,-1 1 1 0 0,1-1-1 0 0,-1 1 1 0 0,1 0-1 0 0,-1 0 1 0 0,0 0-1 0 0,1-1 1 0 0,-1 1-1 0 0,1 1 1 0 0,-1-1-1 0 0,0 0 0 0 0,1 0 1 0 0,-1 1-1 0 0,1-1 1 0 0,-1 1-1 0 0,-2 0 1 0 0,3 0-42 0 0,-1 1 0 0 0,1-1 0 0 0,-1 0 0 0 0,1 1 1 0 0,0-1-1 0 0,-1 1 0 0 0,1-1 0 0 0,0 1 0 0 0,0 0 0 0 0,0-1 1 0 0,0 1-1 0 0,0 0 0 0 0,0 0 0 0 0,0 2 0 0 0,-1 6-29 0 0,0 0 0 0 0,0 0 0 0 0,1 0 0 0 0,0 0 0 0 0,1 11 0 0 0,0-16-20 0 0,0 0 0 0 0,1 0 1 0 0,0 0-1 0 0,0 1 0 0 0,0-1 1 0 0,1 0-1 0 0,0 0 0 0 0,0 0 0 0 0,0-1 1 0 0,0 1-1 0 0,1 0 0 0 0,-1-1 1 0 0,1 0-1 0 0,1 1 0 0 0,-1-1 1 0 0,7 5-1 0 0,-8-7-81 0 0,0 0 1 0 0,0 0 0 0 0,1 0-1 0 0,-1-1 1 0 0,0 1 0 0 0,1-1-1 0 0,0 0 1 0 0,-1 0 0 0 0,1 0-1 0 0,0 0 1 0 0,0 0-1 0 0,-1 0 1 0 0,1-1 0 0 0,0 1-1 0 0,0-1 1 0 0,0 0 0 0 0,0 0-1 0 0,0 0 1 0 0,0 0 0 0 0,0-1-1 0 0,-1 1 1 0 0,1-1-1 0 0,0 0 1 0 0,0 0 0 0 0,0 0-1 0 0,-1 0 1 0 0,1 0 0 0 0,-1 0-1 0 0,1-1 1 0 0,-1 1 0 0 0,4-3-1 0 0,1-2-343 0 0,-1 0 0 0 0,1 0 0 0 0,-1-1 1 0 0,0 0-1 0 0,0 0 0 0 0,-1 0 0 0 0,0-1 0 0 0,0 0 0 0 0,6-15 0 0 0,1-9-915 0 0,12-42-1 0 0,-16 46 1166 0 0,9-36 1062 0 0,-8 21 2730 0 0,-6 27-1059 0 0,-1 70 718 0 0,0-22-3189 0 0,-2-24-88 0 0,0-1-1 0 0,1 1 0 0 0,0 0 0 0 0,1-1 0 0 0,0 1 0 0 0,0-1 0 0 0,1 0 1 0 0,0 1-1 0 0,0-1 0 0 0,4 7 0 0 0,-5-11 13 0 0,0 0-1 0 0,1 0 1 0 0,-1 0-1 0 0,1-1 1 0 0,-1 1-1 0 0,1 0 1 0 0,0-1-1 0 0,0 0 1 0 0,0 0-1 0 0,0 0 1 0 0,1 0-1 0 0,-1 0 1 0 0,0 0-1 0 0,1-1 1 0 0,-1 0-1 0 0,1 0 1 0 0,0 0-1 0 0,-1 0 1 0 0,1 0-1 0 0,0-1 1 0 0,0 1-1 0 0,3-1 1 0 0,-1-1 57 0 0,0 1 0 0 0,-1-1 0 0 0,1 0 1 0 0,-1 0-1 0 0,1-1 0 0 0,-1 1 0 0 0,1-1 1 0 0,-1 0-1 0 0,0-1 0 0 0,6-3 0 0 0,2-1 52 0 0,0 2 329 0 0,0 0 0 0 0,0 1-1 0 0,0 0 1 0 0,1 1-1 0 0,21-2 1 0 0,70 0-316 0 0,-100 5-240 0 0,14 0 137 0 0,-18 0-83 0 0,-1 0-1 0 0,1 0 0 0 0,-1 0 1 0 0,1 0-1 0 0,-1 0 1 0 0,1 0-1 0 0,-1 0 0 0 0,1 0 1 0 0,-1 0-1 0 0,1 0 0 0 0,-1 0 1 0 0,0 0-1 0 0,1 0 1 0 0,-1 1-1 0 0,1-1 0 0 0,-1 0 1 0 0,1 0-1 0 0,-1 0 1 0 0,0 1-1 0 0,1-1 0 0 0,-1 0 1 0 0,0 1-1 0 0,1-1 1 0 0,-1 0-1 0 0,0 1 0 0 0,1-1 1 0 0,-1 1-1 0 0,0 0-61 0 0,0-1 0 0 0,0 1 0 0 0,0-1 0 0 0,0 1 0 0 0,-1-1 0 0 0,1 1 0 0 0,0 0 0 0 0,0-1 0 0 0,-1 1 0 0 0,1-1 0 0 0,0 1 0 0 0,-1-1 0 0 0,1 1 0 0 0,-1-1 0 0 0,1 1 0 0 0,0-1 0 0 0,-1 0 0 0 0,1 1 0 0 0,-1-1 0 0 0,1 0 0 0 0,-1 1 0 0 0,1-1 0 0 0,-2 1 0 0 0,-15 5-2966 0 0,12-4 1774 0 0,-18 4-3703 0 0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44:28.5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87 195 2212 0 0,'0'0'8645'0'0,"14"-13"-7818"0"0,47-42-276 0 0,-24 25-300 0 0,-33 28-239 0 0,-1-1 0 0 0,1 1-1 0 0,-1-1 1 0 0,0 0 0 0 0,0 0 0 0 0,0-1-1 0 0,0 1 1 0 0,3-6 0 0 0,-5 8 28 0 0,0 0 1 0 0,-1 0-1 0 0,1-1 1 0 0,0 1-1 0 0,0 0 0 0 0,-1-1 1 0 0,1 1-1 0 0,-1-1 1 0 0,1 1-1 0 0,-1-1 1 0 0,0 1-1 0 0,1-1 0 0 0,-1 1 1 0 0,0-1-1 0 0,0 1 1 0 0,0-1-1 0 0,0 1 1 0 0,-1-1-1 0 0,1 1 0 0 0,0-1 1 0 0,-1 1-1 0 0,1-1 1 0 0,0 1-1 0 0,-1 0 1 0 0,0-1-1 0 0,1 1 0 0 0,-1-1 1 0 0,0 1-1 0 0,0 0 1 0 0,-1-2-1 0 0,-1 1 65 0 0,1 0 0 0 0,0 0 0 0 0,-1 0 0 0 0,1 1 0 0 0,-1-1-1 0 0,1 1 1 0 0,-1 0 0 0 0,0 0 0 0 0,0 0 0 0 0,0 0 0 0 0,1 0 0 0 0,-1 0-1 0 0,0 1 1 0 0,-6-1 0 0 0,0 1 150 0 0,0 0-1 0 0,-1 1 0 0 0,1 0 1 0 0,0 1-1 0 0,0-1 1 0 0,0 2-1 0 0,0-1 1 0 0,0 1-1 0 0,-11 6 0 0 0,14-6-139 0 0,0 0-1 0 0,0 0 0 0 0,1 1 0 0 0,-1 0 1 0 0,1 0-1 0 0,0 0 0 0 0,0 1 0 0 0,0 0 1 0 0,1 0-1 0 0,-1 0 0 0 0,1 0 0 0 0,0 1 1 0 0,-4 9-1 0 0,7-13-111 0 0,0 0 0 0 0,0 0 0 0 0,0 0 0 0 0,0 0 0 0 0,0 0 0 0 0,1 0 0 0 0,-1 0 0 0 0,1 0 0 0 0,0 0 0 0 0,-1 0 0 0 0,1 1 0 0 0,0-1 0 0 0,0 0 0 0 0,1 0 0 0 0,-1 0 0 0 0,0 0 0 0 0,1 1 0 0 0,-1-1 0 0 0,1 0 0 0 0,0 0 0 0 0,-1 0 0 0 0,1 0 0 0 0,0 0 0 0 0,0 0 0 0 0,1 0 0 0 0,-1-1 0 0 0,0 1 0 0 0,1 0 0 0 0,-1-1 0 0 0,1 1 0 0 0,-1 0 0 0 0,1-1 0 0 0,-1 0 0 0 0,1 1 0 0 0,0-1 0 0 0,0 0 0 0 0,0 0 0 0 0,3 1 0 0 0,4 2-136 0 0,0-1-1 0 0,0 0 0 0 0,0-1 0 0 0,0 0 1 0 0,1 0-1 0 0,-1-1 0 0 0,17 0 1 0 0,217-8-1655 0 0,-242 7 1790 0 0,24 0 56 0 0,28 4 0 0 0,-46-3 24 0 0,0 0-1 0 0,0 0 0 0 0,0 1 1 0 0,0 0-1 0 0,0 1 0 0 0,0 0 1 0 0,0 0-1 0 0,9 6 0 0 0,-16-9-52 0 0,1 0 0 0 0,0 1 0 0 0,-1-1 0 0 0,1 1 0 0 0,-1-1 0 0 0,1 1 0 0 0,0-1 0 0 0,-1 1 0 0 0,1-1 0 0 0,-1 1 0 0 0,1 0 0 0 0,-1-1 0 0 0,0 1 0 0 0,1-1 0 0 0,-1 1 0 0 0,1 0 0 0 0,-1 0 0 0 0,0-1 0 0 0,0 1 0 0 0,0 0 0 0 0,1 0 0 0 0,-1 0 0 0 0,0 0 7 0 0,0 0-1 0 0,-1 0 1 0 0,1-1-1 0 0,0 1 1 0 0,-1 0 0 0 0,1-1-1 0 0,0 1 1 0 0,-1 0-1 0 0,1-1 1 0 0,-1 1-1 0 0,1-1 1 0 0,-1 1-1 0 0,1-1 1 0 0,-1 1 0 0 0,1-1-1 0 0,-1 1 1 0 0,0-1-1 0 0,0 1 1 0 0,-3 1 62 0 0,1 0 1 0 0,-1-1-1 0 0,0 1 0 0 0,0-1 1 0 0,1 0-1 0 0,-1 0 0 0 0,-5 1 1 0 0,6-2-55 0 0,1 0-1 0 0,-1 1 1 0 0,1-1 0 0 0,-1 0 0 0 0,1 0-1 0 0,-1-1 1 0 0,1 1 0 0 0,-1 0 0 0 0,-3-2 0 0 0,6 2-45 0 0,-1-1 1 0 0,0 0 0 0 0,0 1-1 0 0,1-1 1 0 0,-1 0 0 0 0,0 1-1 0 0,1-1 1 0 0,-1 0-1 0 0,1 0 1 0 0,-1 0 0 0 0,1 1-1 0 0,-1-1 1 0 0,1 0 0 0 0,0 0-1 0 0,-1 0 1 0 0,1 0 0 0 0,0 0-1 0 0,0 0 1 0 0,-1 0 0 0 0,1 0-1 0 0,0 0 1 0 0,0 0 0 0 0,0 0-1 0 0,0 0 1 0 0,1 0 0 0 0,-1 0-1 0 0,0-1 1 0 0,1-1-119 0 0,-1 0 1 0 0,1 0 0 0 0,0 0-1 0 0,0 0 1 0 0,0 0-1 0 0,1 0 1 0 0,-1 0 0 0 0,1 0-1 0 0,2-4 1 0 0,23-26-1753 0 0,-12 14 91 0 0,14-16-4540 0 0,-11 18 1189 0 0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44:28.7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6725 0 0,'0'0'5903'0'0,"1"4"-4922"0"0,5 22 647 0 0,1-1 0 0 0,1 0-1 0 0,13 27 1 0 0,42 72-1453 0 0,-58-115-206 0 0,-4-7-199 0 0,0 1 1 0 0,0-1-1 0 0,1 1 1 0 0,-1-1-1 0 0,1 0 1 0 0,2 3-1 0 0,4-1-3442 0 0,3-8-3332 0 0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44:29.1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305 340 1356 0 0,'0'0'13271'0'0,"-3"-13"-12137"0"0,-10-45 12 0 0,13 56-1042 0 0,-1-1 1 0 0,0 0-1 0 0,-1 1 0 0 0,1-1 1 0 0,0 1-1 0 0,-1-1 0 0 0,1 1 1 0 0,-1 0-1 0 0,0-1 1 0 0,1 1-1 0 0,-1 0 0 0 0,0 0 1 0 0,-1 0-1 0 0,1 0 0 0 0,0 1 1 0 0,0-1-1 0 0,-1 1 1 0 0,1-1-1 0 0,-1 1 0 0 0,-5-2 1 0 0,3 1 20 0 0,-1 1 1 0 0,0 0-1 0 0,1 0 1 0 0,-1 0-1 0 0,0 1 1 0 0,0 0 0 0 0,-9 1-1 0 0,7 0-29 0 0,-1 1-1 0 0,1 0 1 0 0,-1 1 0 0 0,1-1-1 0 0,0 2 1 0 0,0-1 0 0 0,0 1-1 0 0,1 0 1 0 0,-1 1-1 0 0,1 0 1 0 0,0 0 0 0 0,0 1-1 0 0,-11 11 1 0 0,11-9-59 0 0,-1 0 0 0 0,1 0 0 0 0,1 1 0 0 0,0 0 0 0 0,0 1 0 0 0,0-1 0 0 0,2 1 0 0 0,-1 0 0 0 0,1 1 0 0 0,-4 15 0 0 0,7-21-46 0 0,0 0 0 0 0,0 0 1 0 0,1 0-1 0 0,-1 0 1 0 0,1 1-1 0 0,1-1 0 0 0,-1 0 1 0 0,2 6-1 0 0,-2-9-1 0 0,1 0 1 0 0,-1 0-1 0 0,1 0 1 0 0,0 0-1 0 0,0-1 0 0 0,-1 1 1 0 0,1 0-1 0 0,0 0 0 0 0,1-1 1 0 0,-1 1-1 0 0,0-1 0 0 0,0 1 1 0 0,1-1-1 0 0,-1 1 0 0 0,1-1 1 0 0,-1 0-1 0 0,1 0 0 0 0,0 0 1 0 0,-1 0-1 0 0,1 0 1 0 0,0 0-1 0 0,0 0 0 0 0,0 0 1 0 0,2 0-1 0 0,0 0-3 0 0,1-1 0 0 0,-1 1-1 0 0,1-1 1 0 0,-1 0 0 0 0,1 0 0 0 0,0 0-1 0 0,-1-1 1 0 0,1 0 0 0 0,-1 1 0 0 0,1-2 0 0 0,-1 1-1 0 0,1 0 1 0 0,-1-1 0 0 0,0 0 0 0 0,0 0 0 0 0,0 0-1 0 0,0-1 1 0 0,4-2 0 0 0,6-6-19 0 0,0-1-1 0 0,0 0 1 0 0,13-17 0 0 0,-2 0 29 0 0,-1-2 1 0 0,-1 0-1 0 0,28-51 1 0 0,42-110 761 0 0,-90 185-694 0 0,-2 6-66 0 0,12-22 541 0 0,-13 22-516 0 0,0 1 0 0 0,1-1 0 0 0,-1 1 0 0 0,0 0 0 0 0,0-1-1 0 0,1 1 1 0 0,-1-1 0 0 0,0 1 0 0 0,0 0 0 0 0,1-1 0 0 0,-1 1 0 0 0,0 0 0 0 0,1-1 0 0 0,-1 1 0 0 0,1 0 0 0 0,-1 0 0 0 0,0 0 0 0 0,1-1 0 0 0,-1 1 0 0 0,1 0 0 0 0,-1 0 0 0 0,1 0 0 0 0,-1 0 0 0 0,1 0 0 0 0,-1-1-1 0 0,0 1 1 0 0,1 0 0 0 0,-1 0 0 0 0,1 0 0 0 0,-1 0 0 0 0,1 1 0 0 0,-1-1 0 0 0,1 0 0 0 0,-1 0 0 0 0,1 0 0 0 0,-1 0 0 0 0,0 0 0 0 0,1 1 0 0 0,-1-1 0 0 0,1 0 0 0 0,-1 0 0 0 0,1 0 0 0 0,-1 1 0 0 0,0-1-1 0 0,1 0 1 0 0,-1 1 0 0 0,0-1 0 0 0,1 0 0 0 0,-1 1 0 0 0,0-1 0 0 0,1 1 0 0 0,3 9 35 0 0,0-1 0 0 0,0 1-1 0 0,-1-1 1 0 0,-1 1 0 0 0,1 0-1 0 0,-2 0 1 0 0,2 13 0 0 0,-1-6-27 0 0,6 50-338 0 0,-4 0 0 0 0,-3 70 0 0 0,-2-122-40 0 0,-1 0 0 0 0,0 0 0 0 0,-1 0 0 0 0,0 0 0 0 0,-8 20 0 0 0,7-24-563 0 0,-1 0-1 0 0,-11 18 1 0 0,10-21-633 0 0,0 0-1 0 0,0 0 1 0 0,-13 12-1 0 0,-12 6-4354 0 0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44:31.7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1500 0 0,'0'0'15790'0'0,"3"17"-15489"0"0,-2-11-267 0 0,4 27 195 0 0,18 64 0 0 0,10-4 174 0 0,55 112 1 0 0,-84-195-299 0 0,-4-8-27 0 0,1 0 1 0 0,0 0 0 0 0,0 0 0 0 0,0 0 0 0 0,0 0 0 0 0,0 0 0 0 0,0-1 0 0 0,3 4 1053 0 0,-7-22-831 0 0,-1 8-330 0 0,0 0 1 0 0,1 0 0 0 0,0-1 0 0 0,1 1-1 0 0,0-1 1 0 0,0 1 0 0 0,0-16 0 0 0,0 25-94 0 0,0-1 0 0 0,1 1 0 0 0,-1 0 1 0 0,0 0-1 0 0,1 0 0 0 0,-1 0 0 0 0,0 1 1 0 0,1-1-1 0 0,-1 0 0 0 0,1 1 1 0 0,-3 0-1 0 0,4-1 33 0 0,-1 1 1 0 0,0-1-1 0 0,1 1 1 0 0,-1-1-1 0 0,0 0 1 0 0,0 1-1 0 0,0-1 1 0 0,1 0-1 0 0,-1 1 1 0 0,0-1-1 0 0,0 0 1 0 0,0 0-1 0 0,0 0 1 0 0,0 0-1 0 0,1 0 0 0 0,-1 0 1 0 0,0 0-1 0 0,-1 0 1 0 0,1 0-271 0 0,0 0-1 0 0,0-1 1 0 0,0 1 0 0 0,0-1-1 0 0,1 1 1 0 0,-1 0 0 0 0,0-1-1 0 0,0 1 1 0 0,0-1 0 0 0,1 0 0 0 0,-1 1-1 0 0,0-1 1 0 0,1 0 0 0 0,-1 1-1 0 0,0-1 1 0 0,0-1 0 0 0,0 1-246 0 0,-2-5-2501 0 0,3 6 3048 0 0,0 0-1 0 0,0-1 0 0 0,0 1 0 0 0,0 0 0 0 0,0 0 1 0 0,0 0-1 0 0,0 0 0 0 0,0 0 0 0 0,0 0 0 0 0,0 0 1 0 0,0-1-1 0 0,0 1 0 0 0,0 0 0 0 0,0 0 0 0 0,0 0 0 0 0,0 0 1 0 0,0 0-1 0 0,0 0 0 0 0,0 0 0 0 0,0 0 0 0 0,0 0 1 0 0,0-1-1 0 0,0 1 0 0 0,1 0 0 0 0,-1 0 0 0 0,0 0 1 0 0,0 0-1 0 0,0 0 0 0 0,0 0 0 0 0,0 0 0 0 0,0 0 1 0 0,0 0-1 0 0,0 0 0 0 0,0 0 0 0 0,0 0 0 0 0,1 0 0 0 0,-1 0 1 0 0,0 0-1 0 0,0 0 0 0 0,0 0 0 0 0,0 0 0 0 0,0 0 1 0 0,0 0-1 0 0,0 0 0 0 0,0 0 0 0 0,1 0 0 0 0,-1 0 1 0 0,0 0-1 0 0,0 0 0 0 0,0 0 0 0 0,0 0 0 0 0,0 0 0 0 0,0 0 1 0 0,0 0-1 0 0,0 0 0 0 0,1 0 0 0 0,-1 0 0 0 0,0 0 1 0 0,0 0-1 0 0,0 0 0 0 0,0 0 0 0 0,0 0 0 0 0,33 13-4107 0 0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44:32.7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80 331 548 0 0,'0'0'4303'0'0,"-2"-1"-5134"0"0,-3 0 1498 0 0,-9-8 8275 0 0,9 3-9570 0 0,5 6 798 0 0,-2-2 219 0 0,0 0-1 0 0,0 0 0 0 0,-1 0 0 0 0,1 1 1 0 0,0-1-1 0 0,-1 1 0 0 0,-2-2 1 0 0,-4-1 151 0 0,7 3-474 0 0,0 0 1 0 0,1 0-1 0 0,-1 0 0 0 0,1 0 1 0 0,-1 0-1 0 0,1 0 1 0 0,0 0-1 0 0,-1 0 1 0 0,1 0-1 0 0,0-1 1 0 0,0 1-1 0 0,0 0 1 0 0,0-1-1 0 0,0 1 1 0 0,0-1-1 0 0,0 1 1 0 0,0-4-1 0 0,0 3-55 0 0,1 0-1 0 0,0 0 0 0 0,0 0 0 0 0,0 0 0 0 0,0 0 1 0 0,1 0-1 0 0,-1 0 0 0 0,0 0 0 0 0,1 0 0 0 0,0 0 1 0 0,-1 0-1 0 0,1 1 0 0 0,0-1 0 0 0,0 0 0 0 0,2-3 1 0 0,11-16 229 0 0,1-1 0 0 0,1 2 0 0 0,1 0 0 0 0,1 1 0 0 0,0 1 0 0 0,1 1 0 0 0,1 0 0 0 0,1 2 0 0 0,1 0 0 0 0,39-20 1 0 0,-56 32-245 0 0,0 1 1 0 0,0 0 0 0 0,0 0-1 0 0,0 0 1 0 0,0 0 0 0 0,0 1 0 0 0,0 0-1 0 0,1 0 1 0 0,-1 1 0 0 0,1-1 0 0 0,-1 1-1 0 0,0 0 1 0 0,1 1 0 0 0,-1-1 0 0 0,0 1-1 0 0,1 0 1 0 0,-1 0 0 0 0,0 1-1 0 0,0 0 1 0 0,10 4 0 0 0,-12-4-2 0 0,1 1 1 0 0,-1-1 0 0 0,0 1-1 0 0,0 0 1 0 0,0 0-1 0 0,0 0 1 0 0,0 0-1 0 0,-1 1 1 0 0,1-1-1 0 0,-1 1 1 0 0,0 0-1 0 0,0-1 1 0 0,0 1 0 0 0,-1 0-1 0 0,2 4 1 0 0,-1-4 2 0 0,-1 0 1 0 0,1-1 0 0 0,0 1 0 0 0,0-1 0 0 0,0 0 0 0 0,1 0 0 0 0,-1 0 0 0 0,1 0 0 0 0,0 0 0 0 0,-1 0 0 0 0,1-1 0 0 0,4 3 0 0 0,3 1 3 0 0,1 1 0 0 0,13 4 0 0 0,17 10 8 0 0,-27-12-10 0 0,-1 1 0 0 0,1 0-1 0 0,-2 1 1 0 0,15 14 0 0 0,0 5 105 0 0,-1 2 1 0 0,-2 0-1 0 0,28 48 1 0 0,-44-65-87 0 0,-1-1 1 0 0,0 1-1 0 0,-1 0 0 0 0,-1 1 1 0 0,0-1-1 0 0,-1 1 0 0 0,-1 0 1 0 0,0 1-1 0 0,-1-1 0 0 0,-1 0 1 0 0,-1 22-1 0 0,-1-32-9 0 0,0 1 1 0 0,0 0-1 0 0,-1-1 0 0 0,0 1 1 0 0,0-1-1 0 0,-1 1 0 0 0,1-1 1 0 0,-1 0-1 0 0,-1 0 1 0 0,1-1-1 0 0,-1 1 0 0 0,0 0 1 0 0,-8 7-1 0 0,9-9-75 0 0,-1-1 0 0 0,0 0 0 0 0,0 1 0 0 0,0-2 0 0 0,0 1 0 0 0,0 0 0 0 0,0-1 0 0 0,-1 0 0 0 0,1 0 0 0 0,-1 0 0 0 0,0 0 0 0 0,1-1 0 0 0,-1 1 0 0 0,0-1 0 0 0,0-1 0 0 0,0 1 0 0 0,0-1 0 0 0,0 0 0 0 0,-5 0 0 0 0,7-1-98 0 0,0 1 0 0 0,0-1 0 0 0,1 0 0 0 0,-1 0 0 0 0,0 0 1 0 0,1 0-1 0 0,-1-1 0 0 0,0 1 0 0 0,1-1 0 0 0,0 1 0 0 0,-1-1 0 0 0,1 0 0 0 0,0 0 0 0 0,0 0 0 0 0,0 0 0 0 0,0 0 0 0 0,0-1 0 0 0,0 1 0 0 0,1-1 0 0 0,-3-4 0 0 0,0 0-1014 0 0,1-1-1 0 0,0 0 0 0 0,0-1 0 0 0,1 1 0 0 0,-3-14 0 0 0,3-6-3856 0 0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44:33.0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0 232 680 0 0,'0'0'10949'0'0,"15"-7"-9483"0"0,46-26-20 0 0,-48 25-1101 0 0,1-1-1 0 0,-1 0 1 0 0,0 0 0 0 0,-1-2-1 0 0,0 0 1 0 0,-1 0-1 0 0,0-1 1 0 0,13-19-1 0 0,-23 31-332 0 0,20-31 755 0 0,-20 29-670 0 0,0 0 1 0 0,0 0 0 0 0,0 0 0 0 0,0 0 0 0 0,0-1-1 0 0,-1 1 1 0 0,1 0 0 0 0,-1-1 0 0 0,0 1 0 0 0,1 0-1 0 0,-1-1 1 0 0,0 1 0 0 0,-1-5 0 0 0,1 6-71 0 0,-1 1 0 0 0,1-1 0 0 0,-1 0 0 0 0,1 0 0 0 0,-1 0 0 0 0,0 1 0 0 0,1-1 0 0 0,-1 0 0 0 0,0 0 0 0 0,1 1 0 0 0,-1-1 1 0 0,0 1-1 0 0,0-1 0 0 0,0 1 0 0 0,0-1 0 0 0,0 1 0 0 0,1-1 0 0 0,-1 1 0 0 0,0 0 0 0 0,0-1 0 0 0,0 1 0 0 0,0 0 0 0 0,0 0 0 0 0,0 0 0 0 0,0 0 0 0 0,0 0 0 0 0,0 0 1 0 0,0 0-1 0 0,0 0 0 0 0,-1 0 0 0 0,-3 1 17 0 0,1-1 1 0 0,-1 1-1 0 0,1 0 0 0 0,-1 0 1 0 0,-7 3-1 0 0,5 0 1 0 0,-1 0 0 0 0,1 0-1 0 0,-1 1 1 0 0,2 0-1 0 0,-1 1 1 0 0,0 0 0 0 0,1 0-1 0 0,0 0 1 0 0,0 0 0 0 0,-5 10-1 0 0,7-12-19 0 0,1 1 1 0 0,0 0-1 0 0,1 0 0 0 0,-1 0 1 0 0,1 1-1 0 0,0-1 0 0 0,0 0 0 0 0,0 1 1 0 0,1 0-1 0 0,0-1 0 0 0,0 1 1 0 0,0 0-1 0 0,1-1 0 0 0,0 1 0 0 0,0 0 1 0 0,1 7-1 0 0,1-8-16 0 0,-1 0-1 0 0,1-1 1 0 0,0 0-1 0 0,0 1 1 0 0,0-1-1 0 0,1 0 1 0 0,-1 0 0 0 0,1 0-1 0 0,0-1 1 0 0,0 1-1 0 0,1-1 1 0 0,-1 1-1 0 0,1-1 1 0 0,-1 0 0 0 0,1 0-1 0 0,0-1 1 0 0,7 4-1 0 0,1 1-38 0 0,1-2 0 0 0,-1 0 0 0 0,1 0 0 0 0,26 4-1 0 0,-20-6-679 0 0,1-1-1 0 0,-1-1 0 0 0,34-2 0 0 0,-48 1 220 0 0,0-1-1 0 0,0 0 0 0 0,-1 0 0 0 0,1 0 1 0 0,0 0-1 0 0,-1-1 0 0 0,1 0 0 0 0,-1 0 1 0 0,6-3-1 0 0,18-16-6309 0 0,-15 8 983 0 0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44:33.4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38 63 2620 0 0,'0'0'13830'0'0,"-7"-12"-13005"0"0,-23-38-28 0 0,42 79 1476 0 0,17 57 0 0 0,-2-4-1803 0 0,-10-40-621 0 0,2 0 0 0 0,1 0 1 0 0,3-2-1 0 0,31 44 0 0 0,-50-79-126 0 0,0-1 0 0 0,0 1-1 0 0,0-1 1 0 0,1 0 0 0 0,-1 0 0 0 0,9 6-1 0 0,-12-9-64 0 0,1 0 0 0 0,0-1 0 0 0,0 1 0 0 0,-1 0 0 0 0,1 0 0 0 0,0-1 0 0 0,0 1 0 0 0,0-1 0 0 0,0 1 0 0 0,0-1 0 0 0,2 0 0 0 0,-3 0-142 0 0,0 0 0 0 0,0 0-1 0 0,0-1 1 0 0,1 1 0 0 0,-1 0 0 0 0,0-1 0 0 0,0 1 0 0 0,0-1 0 0 0,0 1-1 0 0,0-1 1 0 0,0 1 0 0 0,0-1 0 0 0,0 0 0 0 0,0 1 0 0 0,0-1 0 0 0,-1 0-1 0 0,1 0 1 0 0,0 0 0 0 0,0 0 0 0 0,0-1 0 0 0,8-13-5638 0 0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44:33.8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1 193 3724 0 0,'0'0'16122'0'0,"4"-2"-15738"0"0,-3 1-356 0 0,0 1 1 0 0,0-1-1 0 0,0 1 1 0 0,0-1-1 0 0,0 1 1 0 0,0-1-1 0 0,0 1 1 0 0,0 0-1 0 0,0 0 1 0 0,0 0-1 0 0,0-1 1 0 0,0 1-1 0 0,0 0 1 0 0,0 0-1 0 0,0 1 0 0 0,0-1 1 0 0,2 0-1 0 0,-2 1 28 0 0,1 0-1 0 0,-1 0 1 0 0,1 0-1 0 0,-1 1 1 0 0,1-1-1 0 0,-1 0 1 0 0,0 1-1 0 0,0-1 1 0 0,1 0-1 0 0,-1 1 1 0 0,0 0-1 0 0,1 2 1 0 0,10 21 265 0 0,0 0 0 0 0,14 51 0 0 0,0-1-392 0 0,-25-73-39 0 0,0 1 0 0 0,0-1 0 0 0,1 0 0 0 0,-1 0 0 0 0,1 0 0 0 0,-1 0 0 0 0,1 0 0 0 0,0 0 0 0 0,-1 0 0 0 0,1 0-1 0 0,0-1 1 0 0,3 3 0 0 0,-4-4-96 0 0,0 1-1 0 0,0-1 0 0 0,0 1 1 0 0,-1-1-1 0 0,1 0 0 0 0,0 0 0 0 0,0 1 1 0 0,0-1-1 0 0,0 0 0 0 0,0 0 1 0 0,0 0-1 0 0,0 0 0 0 0,0 0 0 0 0,1 0 1 0 0,-1 0-196 0 0,0-1 1 0 0,0 1-1 0 0,0 0 1 0 0,0-1-1 0 0,0 1 1 0 0,0-1-1 0 0,-1 1 1 0 0,1-1-1 0 0,0 0 1 0 0,0 1-1 0 0,-1-1 1 0 0,1 0-1 0 0,0 1 1 0 0,-1-1-1 0 0,1 0 1 0 0,0-1-1 0 0,4-6-5345 0 0</inkml:trace>
  <inkml:trace contextRef="#ctx0" brushRef="#br0" timeOffset="1">297 154 7353 0 0,'0'0'13074'0'0,"14"4"-12360"0"0,4-1-538 0 0,2 2 67 0 0,36 12 0 0 0,-32-9-131 0 0,30 7 0 0 0,-45-13-91 0 0,-1-1 0 0 0,1 0-1 0 0,0 0 1 0 0,0-1-1 0 0,0 0 1 0 0,-1-1-1 0 0,12-1 1 0 0,-15 1-10 0 0,-1-1-1 0 0,0 0 1 0 0,0 1-1 0 0,1-1 1 0 0,-1-1-1 0 0,-1 1 1 0 0,1 0-1 0 0,0-1 1 0 0,-1 0-1 0 0,1 0 1 0 0,-1 0-1 0 0,0 0 1 0 0,0-1 0 0 0,0 1-1 0 0,0-1 1 0 0,-1 0-1 0 0,1 1 1 0 0,-1-1-1 0 0,0 0 1 0 0,0-1-1 0 0,-1 1 1 0 0,1 0-1 0 0,-1 0 1 0 0,1-7 0 0 0,0 3-319 0 0,0-1 0 0 0,-1 1 1 0 0,0-1-1 0 0,-1 0 1 0 0,0 1-1 0 0,-1-1 1 0 0,1 0-1 0 0,-1 1 1 0 0,-1-1-1 0 0,0 1 1 0 0,-5-16-1 0 0,6 22-497 0 0,0-2 500 0 0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44:34.2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0 180 4484 0 0,'0'0'10615'0'0,"4"-13"-9620"0"0,9-42-229 0 0,-12 49-665 0 0,0 0 0 0 0,0 0 1 0 0,0 0-1 0 0,-1 0 0 0 0,1 0 0 0 0,-1 1 0 0 0,-1-7 0 0 0,0 1-66 0 0,-2-1 43 0 0,3 12-64 0 0,0-1 1 0 0,0 1-1 0 0,0-1 0 0 0,-1 1 1 0 0,1-1-1 0 0,0 1 0 0 0,0-1 1 0 0,-1 1-1 0 0,1 0 0 0 0,0-1 1 0 0,0 1-1 0 0,-1-1 0 0 0,1 1 0 0 0,-1 0 1 0 0,1-1-1 0 0,0 1 0 0 0,-1 0 1 0 0,1-1-1 0 0,-1 1 0 0 0,1 0 1 0 0,0 0-1 0 0,-1 0 0 0 0,1-1 1 0 0,-1 1-1 0 0,0 0 0 0 0,0 0-10 0 0,1 0 1 0 0,0 0-1 0 0,0 1 0 0 0,-1-1 0 0 0,1 0 0 0 0,0 0 0 0 0,-1 1 0 0 0,1-1 0 0 0,0 0 0 0 0,0 1 0 0 0,-1-1 0 0 0,1 0 1 0 0,0 1-1 0 0,0-1 0 0 0,0 0 0 0 0,0 1 0 0 0,-1-1 0 0 0,1 1 0 0 0,0-1 0 0 0,0 0 0 0 0,0 1 0 0 0,0-1 0 0 0,0 1 1 0 0,0-1-1 0 0,0 0 0 0 0,0 1 0 0 0,0 0 0 0 0,0 14 194 0 0,0-11-181 0 0,1-1-5 0 0,-1 0-1 0 0,0 0 1 0 0,1 0-1 0 0,0-1 1 0 0,0 1-1 0 0,0 0 1 0 0,0 0-1 0 0,0 0 1 0 0,0-1-1 0 0,1 1 1 0 0,-1 0-1 0 0,1-1 1 0 0,0 1-1 0 0,0-1 1 0 0,0 0-1 0 0,0 0 1 0 0,0 0-1 0 0,3 3 1 0 0,6 3 14 0 0,0-1 1 0 0,22 12 0 0 0,-17-10-12 0 0,12 7 22 0 0,28 16 338 0 0,-50-28-146 0 0,0 1 0 0 0,0-1 0 0 0,-1 1 0 0 0,0 1 0 0 0,0-1 0 0 0,7 9 0 0 0,-10-11-106 0 0,-1 0 0 0 0,1 0 0 0 0,-1 0 1 0 0,0 1-1 0 0,0-1 0 0 0,1 4 1 0 0,-2-5-44 0 0,1-1 0 0 0,-1 1 0 0 0,0-1 0 0 0,0 1 0 0 0,0 0 0 0 0,0-1-1 0 0,0 1 1 0 0,0 0 0 0 0,0-1 0 0 0,0 1 0 0 0,-1 0 0 0 0,1-1 0 0 0,-1 1 0 0 0,0 1 0 0 0,1-3-75 0 0,0 0-1 0 0,0 0 1 0 0,0 0-1 0 0,0 0 0 0 0,0 0 1 0 0,0 0-1 0 0,0 0 0 0 0,0 0 1 0 0,0 0-1 0 0,0 0 0 0 0,0 0 1 0 0,0 0-1 0 0,0 0 1 0 0,0-1-1 0 0,0 1 0 0 0,0 0 1 0 0,0 0-1 0 0,0 0 0 0 0,0 0 1 0 0,0 0-1 0 0,0 0 0 0 0,0 0 1 0 0,0 0-1 0 0,0 0 1 0 0,-1 0-1 0 0,1 0 0 0 0,0 0 1 0 0,0 0-1 0 0,0 0 0 0 0,0 0 1 0 0,0 0-1 0 0,0 0 0 0 0,0 0 1 0 0,0 0-1 0 0,0 0 1 0 0,0 0-1 0 0,0 0 0 0 0,0 0 1 0 0,0 0-1 0 0,0 0 0 0 0,0 0 1 0 0,0 0-1 0 0,-1 0 0 0 0,1 0 1 0 0,0 0-1 0 0,0 0 1 0 0,0 0-1 0 0,0 0 0 0 0,0 0 1 0 0,0 0-1 0 0,0 0 0 0 0,0 0 1 0 0,0 0-1 0 0,0 0 1 0 0,0 0-1 0 0,0-5 22 0 0,9-11-79 0 0,0 0-1 0 0,1 1 0 0 0,23-27 1 0 0,-21 27-58 0 0,0 0 1 0 0,0-1-1 0 0,13-26 0 0 0,-1-14-1513 0 0,-10 17-6202 0 0,-9 23 2444 0 0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44:34.6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20 227 3860 0 0,'0'0'17428'0'0,"14"18"-16711"0"0,44 57-241 0 0,-53-68-411 0 0,-1 1 0 0 0,1 0-1 0 0,-1 0 1 0 0,-1 0 0 0 0,1 1-1 0 0,-1-1 1 0 0,2 12 0 0 0,0 1 51 0 0,30 105 328 0 0,-30-105-423 0 0,-2 0 0 0 0,0 1 0 0 0,-1-1 0 0 0,-1 23 0 0 0,-1-44-18 0 0,0 1 1 0 0,0 0 0 0 0,0 0 0 0 0,0 0-1 0 0,0 0 1 0 0,0-1 0 0 0,-1 1 0 0 0,1 0-1 0 0,0 0 1 0 0,0 0 0 0 0,-1-1 0 0 0,1 1-1 0 0,0 0 1 0 0,-1-1 0 0 0,1 1-1 0 0,0 0 1 0 0,-1 0 0 0 0,1-1 0 0 0,-1 1-1 0 0,0-1 1 0 0,1 1 0 0 0,-1-1 0 0 0,1 1-1 0 0,-1-1 1 0 0,0 1 0 0 0,1-1 0 0 0,-1 1-1 0 0,0-1 1 0 0,0 0 0 0 0,1 1 0 0 0,-1-1-1 0 0,0 0 1 0 0,0 0 0 0 0,0 1 0 0 0,1-1-1 0 0,-1 0 1 0 0,0 0 0 0 0,0 0 0 0 0,0 0-1 0 0,1 0 1 0 0,-1 0 0 0 0,0 0 0 0 0,0-1-1 0 0,0 1 1 0 0,1 0 0 0 0,-1 0 0 0 0,0-1-1 0 0,-1 1 1 0 0,-2-2 6 0 0,0 0-1 0 0,-1 0 0 0 0,1 0 1 0 0,0 0-1 0 0,0 0 0 0 0,0-1 1 0 0,-4-4-1 0 0,-3-4-10 0 0,1-1 1 0 0,0 1-1 0 0,1-2 0 0 0,1 1 0 0 0,0-1 1 0 0,0-1-1 0 0,1 1 0 0 0,1-1 0 0 0,1-1 1 0 0,0 1-1 0 0,-6-27 0 0 0,6 12-34 0 0,0 0 0 0 0,2-1 1 0 0,1 1-1 0 0,2-1 0 0 0,3-33 0 0 0,0 39-10 0 0,1 1 0 0 0,11-41 0 0 0,-10 50 38 0 0,0 0 0 0 0,1 0 0 0 0,0 1 0 0 0,1-1 0 0 0,13-18 0 0 0,-15 26-3 0 0,-1 1 0 0 0,1 0 0 0 0,1 0-1 0 0,-1 0 1 0 0,1 1 0 0 0,-1 0-1 0 0,1 0 1 0 0,0 0 0 0 0,1 0-1 0 0,-1 1 1 0 0,1 0 0 0 0,-1 1-1 0 0,1 0 1 0 0,0 0 0 0 0,0 0-1 0 0,0 1 1 0 0,0-1 0 0 0,0 2-1 0 0,0-1 1 0 0,1 1 0 0 0,-1 0 0 0 0,0 1-1 0 0,0 0 1 0 0,0 0 0 0 0,0 0-1 0 0,0 1 1 0 0,0 0 0 0 0,0 0-1 0 0,-1 1 1 0 0,1 0 0 0 0,-1 0-1 0 0,1 0 1 0 0,-1 1 0 0 0,0 0-1 0 0,5 5 1 0 0,-5-4-25 0 0,0 1 0 0 0,-1-1 0 0 0,0 1 0 0 0,0 1 0 0 0,0-1 0 0 0,-1 1 0 0 0,0-1 0 0 0,0 1 0 0 0,-1 1 1 0 0,0-1-1 0 0,0 0 0 0 0,-1 1 0 0 0,2 8 0 0 0,0 8-1244 0 0,-1-1 0 0 0,-2 1 1 0 0,0 23-1 0 0,-1-33 20 0 0,1 1-2922 0 0,7-3-1126 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36:18.2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1 182 992 0 0,'0'0'14075'0'0,"5"4"-13272"0"0,-3-3-706 0 0,-1 0-29 0 0,1 1-1 0 0,0-1 1 0 0,-1 1-1 0 0,1-1 1 0 0,-1 1-1 0 0,1-1 1 0 0,-1 1-1 0 0,0 0 1 0 0,0-1-1 0 0,0 1 1 0 0,0 0-1 0 0,0 0 1 0 0,0 0-1 0 0,0 0 1 0 0,-1 0-1 0 0,1 0 1 0 0,0 0-1 0 0,-1 0 1 0 0,0 0-1 0 0,1 4 1 0 0,-6 179 1803 0 0,5-184-1105 0 0,-2-8-465 0 0,1-11-130 0 0,1-8-163 0 0,2 1 0 0 0,0-1-1 0 0,2 1 1 0 0,1-1 0 0 0,0 1 0 0 0,11-25 0 0 0,17-35-19 0 0,-27 71 81 0 0,1 1-1 0 0,0-1 1 0 0,1 2 0 0 0,10-14 0 0 0,-17 24-45 0 0,1 1-1 0 0,-1-1 1 0 0,1 0-1 0 0,0 1 1 0 0,-1-1-1 0 0,1 1 0 0 0,0-1 1 0 0,0 1-1 0 0,0 0 1 0 0,0 0-1 0 0,0 0 1 0 0,0 0-1 0 0,0 0 1 0 0,0 0-1 0 0,0 1 1 0 0,0-1-1 0 0,1 1 1 0 0,-1 0-1 0 0,0-1 0 0 0,0 1 1 0 0,1 0-1 0 0,2 0 1 0 0,-1 1 7 0 0,0 0 0 0 0,-1 0 0 0 0,1 1 1 0 0,0-1-1 0 0,-1 1 0 0 0,0-1 0 0 0,1 1 0 0 0,-1 0 0 0 0,0 1 1 0 0,0-1-1 0 0,0 0 0 0 0,4 5 0 0 0,8 10-14 0 0,-1 0 0 0 0,0 0 0 0 0,22 40 0 0 0,25 63-1075 0 0,-61-120 1055 0 0,8 17-831 0 0,6 22 1 0 0,-12-34 431 0 0,-1 0 1 0 0,0-1-1 0 0,0 1 1 0 0,0 0-1 0 0,-1 0 1 0 0,0 0-1 0 0,0 0 1 0 0,0 0-1 0 0,0-1 1 0 0,-2 7-1 0 0,2-9-22 0 0,-1 0 1 0 0,0-1-1 0 0,0 1 0 0 0,0 0 0 0 0,0-1 1 0 0,0 1-1 0 0,0-1 0 0 0,0 1 1 0 0,0-1-1 0 0,-1 1 0 0 0,1-1 1 0 0,-1 0-1 0 0,1 0 0 0 0,-1 0 0 0 0,1 1 1 0 0,-1-2-1 0 0,0 1 0 0 0,1 0 1 0 0,-1 0-1 0 0,0 0 0 0 0,-3 0 1 0 0,-10 2-4217 0 0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44:35.0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215 126 4668 0 0,'0'0'10509'0'0,"-1"-14"-9055"0"0,-6-48-116 0 0,7 60-1255 0 0,-1-1 0 0 0,0 1 1 0 0,1 0-1 0 0,-1 0 0 0 0,0 0 0 0 0,0 0 0 0 0,0 0 0 0 0,-1 0 1 0 0,1 0-1 0 0,0 0 0 0 0,-1 0 0 0 0,1 1 0 0 0,-1-1 1 0 0,0 0-1 0 0,1 1 0 0 0,-1 0 0 0 0,0-1 0 0 0,-2 0 1 0 0,0 0 88 0 0,-1 0 1 0 0,1 0-1 0 0,-1 1 1 0 0,0-1 0 0 0,-7 0-1 0 0,10 2-126 0 0,-4-1 48 0 0,1 0-1 0 0,-1 0 1 0 0,0 1-1 0 0,0 0 1 0 0,1 0-1 0 0,-1 1 1 0 0,0 0-1 0 0,1 0 1 0 0,-1 0-1 0 0,1 0 1 0 0,-1 1-1 0 0,1 0 1 0 0,0 0-1 0 0,-10 6 1 0 0,11-6-76 0 0,0 1 1 0 0,1 0 0 0 0,-1 0-1 0 0,1 0 1 0 0,0 1 0 0 0,-1-1-1 0 0,2 1 1 0 0,-1 0-1 0 0,0-1 1 0 0,1 1 0 0 0,-1 0-1 0 0,1 1 1 0 0,0-1 0 0 0,1 0-1 0 0,-1 1 1 0 0,1-1 0 0 0,0 1-1 0 0,-1 7 1 0 0,1-7-17 0 0,1 1-1 0 0,-1 0 1 0 0,1-1-1 0 0,1 1 1 0 0,-1 0-1 0 0,1-1 0 0 0,0 1 1 0 0,0-1-1 0 0,1 1 1 0 0,0-1-1 0 0,0 1 1 0 0,0-1-1 0 0,1 0 1 0 0,3 6-1 0 0,1-1-3 0 0,0-1 0 0 0,1 1 0 0 0,0-1 0 0 0,0-1 0 0 0,16 13 0 0 0,-18-16-41 0 0,7 5 12 0 0,21 14-1 0 0,-31-22-82 0 0,0-1 0 0 0,0 1 0 0 0,0 0-1 0 0,0-1 1 0 0,1 0 0 0 0,-1 0 0 0 0,1 0 0 0 0,-1 0-1 0 0,1 0 1 0 0,-1-1 0 0 0,1 1 0 0 0,-1-1-1 0 0,5 0 1 0 0,-7-1 13 0 0,0 1 0 0 0,0 0 0 0 0,0-1 1 0 0,0 1-1 0 0,0-1 0 0 0,0 1 0 0 0,0-1 0 0 0,0 1 0 0 0,0-1 0 0 0,-1 0 0 0 0,1 0 0 0 0,0 1 0 0 0,0-1 0 0 0,-1 0 0 0 0,1 0 0 0 0,0 0 0 0 0,-1 0 1 0 0,1 1-1 0 0,0-3 0 0 0,8-20-2020 0 0,-6 15 1186 0 0,7-23-4690 0 0,9-51 0 0 0,-11 42 1384 0 0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44:35.5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0 181 1012 0 0,'2'-14'2054'0'0,"11"-105"8187"0"0,-12 116-10004 0 0,-1-1 554 0 0,1-1 0 0 0,-1 1-1 0 0,1-1 1 0 0,0 1 0 0 0,3-8 0 0 0,-3 11-705 0 0,-1 1 0 0 0,0-1 0 0 0,1 1-1 0 0,-1-1 1 0 0,1 0 0 0 0,-1 1 0 0 0,1-1-1 0 0,-1 1 1 0 0,1-1 0 0 0,-1 1 0 0 0,1-1-1 0 0,-1 1 1 0 0,1-1 0 0 0,0 1 0 0 0,-1 0-1 0 0,1-1 1 0 0,0 1 0 0 0,0 0 0 0 0,-1-1-1 0 0,1 1 1 0 0,0 0 0 0 0,-1 0 0 0 0,1 0-1 0 0,0 0 1 0 0,0 0 0 0 0,-1 0 0 0 0,1 0 0 0 0,0 0-1 0 0,0 0 1 0 0,0 0 0 0 0,-1 0 0 0 0,1 0-1 0 0,0 1 1 0 0,-1-1 0 0 0,1 0 0 0 0,0 0-1 0 0,-1 1 1 0 0,1-1 0 0 0,0 1 0 0 0,1 0-1 0 0,2 2 37 0 0,1 0 0 0 0,0 1 0 0 0,-1 0 0 0 0,0-1 0 0 0,0 2 0 0 0,0-1 0 0 0,5 6 1 0 0,23 38 430 0 0,-27-39-479 0 0,19 29-54 0 0,-3 1-1 0 0,-1 0 0 0 0,-2 2 0 0 0,19 62 0 0 0,-33-89-299 0 0,-1 1-1 0 0,-1-1 0 0 0,0 1 0 0 0,-1-1 0 0 0,-1 26 0 0 0,0-30-413 0 0,-2-1-1 0 0,1 0 1 0 0,-1 0-1 0 0,-4 9 1 0 0,4-12-567 0 0,0 0 0 0 0,-1 0 0 0 0,0 0 0 0 0,0 0-1 0 0,-1-1 1 0 0,-5 8 0 0 0,-1-1-4787 0 0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44:35.7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38 179 1460 0 0,'0'0'9514'0'0,"-7"-14"-7876"0"0,-17-47 37 0 0,23 57-1459 0 0,0 1 1 0 0,0-1 0 0 0,0 0 0 0 0,0 1 0 0 0,0-1 0 0 0,1 0-1 0 0,-1 0 1 0 0,1 0 0 0 0,0 1 0 0 0,1-1 0 0 0,-1 0 0 0 0,1 0-1 0 0,-1 0 1 0 0,3-5 0 0 0,-2 6-86 0 0,0 1 0 0 0,1 0 0 0 0,-1-1 0 0 0,0 1 0 0 0,1 0 0 0 0,0 0 0 0 0,0 0 0 0 0,-1 0 0 0 0,1 0 0 0 0,1 1 0 0 0,-1-1 0 0 0,0 0 0 0 0,0 1 0 0 0,0 0 0 0 0,1-1 0 0 0,2 0 0 0 0,0 0-13 0 0,1 0 0 0 0,0 1 0 0 0,0 0 0 0 0,0 0-1 0 0,0 0 1 0 0,0 0 0 0 0,0 1 0 0 0,0 0 0 0 0,0 1 0 0 0,0-1 0 0 0,-1 1-1 0 0,1 0 1 0 0,0 1 0 0 0,0-1 0 0 0,6 4 0 0 0,4 2-17 0 0,-1 2 1 0 0,0 0 0 0 0,0 0-1 0 0,-1 1 1 0 0,-1 1-1 0 0,15 14 1 0 0,-8-4 31 0 0,0 1 0 0 0,30 44 0 0 0,-44-58-125 0 0,-1 0-1 0 0,1 1 1 0 0,-2-1-1 0 0,1 1 1 0 0,-2 0 0 0 0,1 0-1 0 0,-1 1 1 0 0,0-1-1 0 0,-1 1 1 0 0,0-1 0 0 0,0 1-1 0 0,-1 11 1 0 0,-1-19 0 0 0,0 0 1 0 0,0 0-1 0 0,0 0 1 0 0,-1 0-1 0 0,1 0 1 0 0,-1 0-1 0 0,0 1 1 0 0,1-1-1 0 0,-1-1 1 0 0,0 1-1 0 0,0 0 1 0 0,0 0-1 0 0,0 0 1 0 0,-1 0-1 0 0,1-1 1 0 0,0 1-1 0 0,-1-1 1 0 0,1 1-1 0 0,-1-1 1 0 0,0 1-1 0 0,1-1 1 0 0,-1 0-1 0 0,0 0 1 0 0,0 0-1 0 0,0 0 1 0 0,0 0 0 0 0,0 0-1 0 0,0 0 1 0 0,0-1-1 0 0,-4 1 1 0 0,3 0-2 0 0,0 0 1 0 0,0-1 0 0 0,0 0-1 0 0,0 0 1 0 0,-1 0 0 0 0,1 0-1 0 0,0 0 1 0 0,0-1 0 0 0,0 1-1 0 0,0-1 1 0 0,0 0 0 0 0,0 0-1 0 0,0 0 1 0 0,0 0 0 0 0,0 0-1 0 0,0-1 1 0 0,0 0-1 0 0,1 1 1 0 0,-1-1 0 0 0,-3-3-1 0 0,2 0-13 0 0,0 0 0 0 0,1-1 0 0 0,-1 1-1 0 0,1-1 1 0 0,1 0 0 0 0,-1 0-1 0 0,1 0 1 0 0,0 0 0 0 0,0 0-1 0 0,0-1 1 0 0,1 1 0 0 0,0 0 0 0 0,0-1-1 0 0,1-6 1 0 0,0 0-130 0 0,0 1 1 0 0,1-1-1 0 0,0 1 0 0 0,1-1 1 0 0,0 1-1 0 0,6-16 0 0 0,-3 13-873 0 0,14-28 1 0 0,-3 18-2294 0 0,7 4-3876 0 0,-14 14 1582 0 0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44:36.2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4576 0 0,'0'0'18315'0'0,"8"9"-17739"0"0,-3-4-484 0 0,1 3 13 0 0,1-1 0 0 0,-1 1-1 0 0,0 0 1 0 0,-1 1 0 0 0,9 17 0 0 0,44 124 253 0 0,-51-128-686 0 0,-1 0-1 0 0,-1 1 1 0 0,-1-1-1 0 0,-1 1 1 0 0,0 23-1 0 0,-3-42 74 0 0,-1 0 0 0 0,1-1 0 0 0,-1 1 0 0 0,1-1 0 0 0,-2 6-1 0 0,-5 3-2465 0 0,-4-4-3936 0 0,-2-4-969 0 0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44:36.4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1 134 10677 0 0,'0'0'7663'0'0,"15"-12"-6474"0"0,49-40-430 0 0,-58 48-703 0 0,0-1 1 0 0,1 1 0 0 0,0 0-1 0 0,0 0 1 0 0,0 1 0 0 0,0 0-1 0 0,0 0 1 0 0,1 1-1 0 0,9-2 1 0 0,0-1-47 0 0,32-6-61 0 0,56-5 1 0 0,-95 14 10 0 0,-21 9 29 0 0,0 1 0 0 0,1 0 1 0 0,0 0-1 0 0,-14 16 0 0 0,22-20 16 0 0,0 0 1 0 0,1-1-1 0 0,-1 1 0 0 0,1 0 0 0 0,0 0 1 0 0,0 0-1 0 0,0 0 0 0 0,1 0 0 0 0,0 0 1 0 0,0 0-1 0 0,0 1 0 0 0,0-1 0 0 0,0 0 1 0 0,1 0-1 0 0,0 0 0 0 0,0 0 0 0 0,0 0 1 0 0,0 0-1 0 0,0 0 0 0 0,1-1 0 0 0,3 7 1 0 0,-4-9 1 0 0,0 0 0 0 0,0 0 1 0 0,0 0-1 0 0,0-1 0 0 0,0 1 1 0 0,0 0-1 0 0,0-1 0 0 0,0 1 1 0 0,0-1-1 0 0,0 1 0 0 0,1-1 1 0 0,-1 1-1 0 0,0-1 0 0 0,0 0 1 0 0,0 0-1 0 0,1 1 1 0 0,-1-1-1 0 0,0 0 0 0 0,0 0 1 0 0,1 0-1 0 0,-1 0 0 0 0,0-1 1 0 0,0 1-1 0 0,1 0 0 0 0,-1 0 1 0 0,0-1-1 0 0,0 1 0 0 0,0-1 1 0 0,2 0-1 0 0,3-2 6 0 0,1 0-1 0 0,0-1 0 0 0,8-6 1 0 0,-14 9-14 0 0,40-28 18 0 0,-24 15 25 0 0,0 2 0 0 0,2 0 0 0 0,-1 1 0 0 0,34-15 0 0 0,-50 25 30 0 0,1 1 1 0 0,-1-1 0 0 0,0 1 0 0 0,1-1 0 0 0,-1 1 0 0 0,1 0 0 0 0,-1 0 0 0 0,1 0-1 0 0,-1 0 1 0 0,1 1 0 0 0,-1-1 0 0 0,1 1 0 0 0,-1-1 0 0 0,1 1 0 0 0,-1 0-1 0 0,0 0 1 0 0,5 2 0 0 0,1 2 12 0 0,1 1 0 0 0,-1 0-1 0 0,9 9 1 0 0,12 8-77 0 0,35 15-163 0 0,-62-37 138 0 0,1 0 0 0 0,-1 0 0 0 0,0 0 1 0 0,1 0-1 0 0,-1-1 0 0 0,1 1 0 0 0,-1-1 0 0 0,0 1 0 0 0,1-1 0 0 0,4 0 1 0 0,6 0-6034 0 0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44:37.3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1 185 8777 0 0,'0'0'5078'0'0,"0"-13"-3483"0"0,-1-43-327 0 0,1 54-1174 0 0,0 0 1 0 0,1 0 0 0 0,-1 0-1 0 0,0 1 1 0 0,1-1 0 0 0,-1 0 0 0 0,1 0-1 0 0,0 0 1 0 0,-1 0 0 0 0,1 0-1 0 0,0 1 1 0 0,0-1 0 0 0,0 0 0 0 0,1 1-1 0 0,-1-1 1 0 0,0 1 0 0 0,0-1 0 0 0,1 1-1 0 0,-1 0 1 0 0,1-1 0 0 0,-1 1-1 0 0,1 0 1 0 0,0 0 0 0 0,-1 0 0 0 0,1 0-1 0 0,0 0 1 0 0,0 1 0 0 0,3-2-1 0 0,1 1 111 0 0,1 0 0 0 0,-1 0-1 0 0,1 1 1 0 0,0 0 0 0 0,-1 0-1 0 0,8 1 1 0 0,-8 0-128 0 0,5 0 31 0 0,0 2 0 0 0,-1-1-1 0 0,1 1 1 0 0,0 1 0 0 0,-1 0 0 0 0,0 0 0 0 0,0 1 0 0 0,0 0 0 0 0,-1 1-1 0 0,0 0 1 0 0,16 14 0 0 0,-8-5-49 0 0,0 1 0 0 0,-2 0 0 0 0,0 2 0 0 0,23 32 0 0 0,-31-38-48 0 0,1 1-1 0 0,-2 0 0 0 0,0 0 0 0 0,5 14 0 0 0,-9-19-8 0 0,0 0 0 0 0,0 0 0 0 0,0 0 0 0 0,-1 0 0 0 0,0 1 0 0 0,-1-1 0 0 0,0 0 0 0 0,-1 12 0 0 0,0-19 9 0 0,1 1-1 0 0,0 0 1 0 0,0 0-1 0 0,-1 0 1 0 0,1-1-1 0 0,-1 1 1 0 0,0 0 0 0 0,1-1-1 0 0,-1 1 1 0 0,0-1-1 0 0,0 1 1 0 0,0-1-1 0 0,0 1 1 0 0,0-1 0 0 0,-1 1-1 0 0,1-1 1 0 0,0 0-1 0 0,-1 0 1 0 0,1 0-1 0 0,0 0 1 0 0,-1 0 0 0 0,1 0-1 0 0,-1 0 1 0 0,0 0-1 0 0,1 0 1 0 0,-1-1-1 0 0,0 1 1 0 0,1-1 0 0 0,-1 1-1 0 0,0-1 1 0 0,0 0-1 0 0,0 0 1 0 0,1 0-1 0 0,-1 0 1 0 0,0 0 0 0 0,0 0-1 0 0,1 0 1 0 0,-1 0-1 0 0,0-1 1 0 0,0 1-1 0 0,1-1 1 0 0,-1 1-1 0 0,0-1 1 0 0,1 0 0 0 0,-1 1-1 0 0,0-1 1 0 0,1 0-1 0 0,-1 0 1 0 0,1 0-1 0 0,0-1 1 0 0,-1 1 0 0 0,1 0-1 0 0,0 0 1 0 0,0-1-1 0 0,0 1 1 0 0,-1-1-1 0 0,1 1 1 0 0,1-1 0 0 0,-2-1-1 0 0,-1-5 13 0 0,0-1 1 0 0,0 1-1 0 0,1-1 0 0 0,0 0 0 0 0,1 0 1 0 0,0 0-1 0 0,0 0 0 0 0,1 0 0 0 0,2-14 0 0 0,0 4-61 0 0,0 1 0 0 0,2 0-1 0 0,9-29 1 0 0,-9 34-120 0 0,1 1-1 0 0,0 0 1 0 0,11-18 0 0 0,-14 27-6 0 0,0 0 0 0 0,-1 0 0 0 0,1 1 0 0 0,0-1 0 0 0,1 1-1 0 0,-1 0 1 0 0,0-1 0 0 0,1 1 0 0 0,0 0 0 0 0,-1 0 0 0 0,1 0 0 0 0,0 1 0 0 0,0-1 0 0 0,0 1-1 0 0,0 0 1 0 0,0-1 0 0 0,0 1 0 0 0,0 1 0 0 0,6-2 0 0 0,6 2-2048 0 0,0 1 1 0 0,-1 1 0 0 0,1 0-1 0 0,-1 0 1 0 0,1 2 0 0 0,22 8-1 0 0,16 4-1887 0 0,-41-14 4209 0 0,0 1-1 0 0,18 0 2 0 0,9-3 1608 0 0,-30 0-304 0 0,1-1 0 0 0,0 0 0 0 0,-1 0 0 0 0,14-5 0 0 0,-20 5-1097 0 0,0 1-1 0 0,0-1 1 0 0,0-1-1 0 0,0 1 1 0 0,-1 0 0 0 0,1-1-1 0 0,0 0 1 0 0,-1 1 0 0 0,1-1-1 0 0,-1 0 1 0 0,1 0-1 0 0,-1 0 1 0 0,0-1 0 0 0,0 1-1 0 0,0-1 1 0 0,0 1 0 0 0,0-1-1 0 0,-1 1 1 0 0,1-1-1 0 0,-1 0 1 0 0,0 0 0 0 0,1 0-1 0 0,-1 0 1 0 0,-1 0 0 0 0,1 0-1 0 0,0 0 1 0 0,-1 0-1 0 0,1 0 1 0 0,-1-5 0 0 0,-1 4-202 0 0,1 1 1 0 0,-1 0-1 0 0,1 0 1 0 0,-1 0-1 0 0,0 0 1 0 0,0 0-1 0 0,-1 0 1 0 0,1 0-1 0 0,0 1 1 0 0,-1-1-1 0 0,0 0 1 0 0,0 1-1 0 0,0-1 1 0 0,0 1-1 0 0,0 0 1 0 0,0-1-1 0 0,0 1 1 0 0,-1 0-1 0 0,1 0 1 0 0,-1 1-1 0 0,0-1 1 0 0,-4-2-1 0 0,1 1 12 0 0,0 0 0 0 0,-1 0 0 0 0,1 1-1 0 0,-1-1 1 0 0,0 2 0 0 0,0-1 0 0 0,0 1 0 0 0,0 0 0 0 0,-8-1-1 0 0,10 3-115 0 0,1-1 0 0 0,0 0 0 0 0,0 1 0 0 0,0 0 0 0 0,0 0 1 0 0,0 0-1 0 0,0 0 0 0 0,0 1 0 0 0,0 0 0 0 0,0-1 0 0 0,1 1 0 0 0,-1 1 0 0 0,0-1 0 0 0,1 0 0 0 0,0 1 0 0 0,0 0 0 0 0,0 0 0 0 0,0 0 0 0 0,0 0 0 0 0,0 0 0 0 0,1 1 0 0 0,0-1 0 0 0,-1 1 0 0 0,1-1 0 0 0,0 1 0 0 0,1 0 0 0 0,-1 0 0 0 0,1 0 0 0 0,0 0 0 0 0,0 0 0 0 0,0 0 0 0 0,0 6 0 0 0,0-2-30 0 0,0 0-1 0 0,1 0 1 0 0,0 0 0 0 0,1 0-1 0 0,-1 0 1 0 0,2 0-1 0 0,-1 0 1 0 0,1 0 0 0 0,0 0-1 0 0,1-1 1 0 0,0 1-1 0 0,0 0 1 0 0,0-1 0 0 0,1 0-1 0 0,0 0 1 0 0,1 0-1 0 0,0-1 1 0 0,0 1 0 0 0,0-1-1 0 0,1 0 1 0 0,7 6-1 0 0,-12-11-44 0 0,0 0 0 0 0,0-1 0 0 0,-1 1 0 0 0,1 0-1 0 0,0-1 1 0 0,0 1 0 0 0,0-1 0 0 0,0 1 0 0 0,0-1-1 0 0,0 0 1 0 0,2 1 0 0 0,-3-1-49 0 0,0 0 1 0 0,1 0-1 0 0,-1 0 0 0 0,0 0 0 0 0,1 0 1 0 0,-1 0-1 0 0,1 0 0 0 0,-1 0 1 0 0,0 0-1 0 0,1-1 0 0 0,-1 1 0 0 0,0 0 1 0 0,1 0-1 0 0,-1 0 0 0 0,0 0 1 0 0,1-1-1 0 0,-1 1 0 0 0,0 0 1 0 0,1 0-1 0 0,-1-1 0 0 0,0 0 0 0 0,2-1-926 0 0,-1-1 0 0 0,0 1 0 0 0,0-1 0 0 0,0 1 0 0 0,0-1 0 0 0,0 0 0 0 0,0-3 0 0 0,2-3-2253 0 0,3-15-3379 0 0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44:37.8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18 8773 0 0,'0'0'13601'0'0,"15"-5"-13141"0"0,-5 2-368 0 0,1 0 0 0 0,0 1 0 0 0,19-3 0 0 0,-28 6-78 0 0,0-1 1 0 0,-1 0-1 0 0,1 0 0 0 0,-1 1 0 0 0,1-1 1 0 0,-1 1-1 0 0,1-1 0 0 0,-1 1 0 0 0,1 0 1 0 0,-1-1-1 0 0,1 1 0 0 0,-1 0 0 0 0,0 0 0 0 0,1 0 1 0 0,-1 0-1 0 0,0 0 0 0 0,0 0 0 0 0,0 1 1 0 0,0-1-1 0 0,2 2 0 0 0,0 2 32 0 0,0 0-1 0 0,-1 1 1 0 0,1-1-1 0 0,1 6 1 0 0,-1-2 16 0 0,5 13 5 0 0,-1 0 0 0 0,-1 0-1 0 0,-1 0 1 0 0,3 36 0 0 0,-5-20-235 0 0,-4 74 0 0 0,-2-90-113 0 0,0 0 0 0 0,-1 0 1 0 0,-2 0-1 0 0,-8 23 0 0 0,-41 80-4634 0 0,30-80-1772 0 0,24-53 2161 0 0,0-14 4704 0 0,6-8 2922 0 0,15-59 0 0 0,-17 82-2737 0 0,0-1-1 0 0,0 1 0 0 0,1 0 1 0 0,0 0-1 0 0,0 0 1 0 0,0 0-1 0 0,1 1 1 0 0,0-1-1 0 0,1 1 0 0 0,-1 1 1 0 0,1-1-1 0 0,0 1 1 0 0,0 0-1 0 0,8-4 1 0 0,-1 1-281 0 0,0 0 0 0 0,1 1 1 0 0,-1 1-1 0 0,2 1 1 0 0,-1 0-1 0 0,23-5 0 0 0,-29 8-67 0 0,0 1-1 0 0,0 0 0 0 0,0 0 1 0 0,0 1-1 0 0,12 1 0 0 0,-17-1 7 0 0,-1 0-1 0 0,1 0 1 0 0,-1 1-1 0 0,1 0 1 0 0,-1-1-1 0 0,0 1 1 0 0,1 0-1 0 0,-1 0 1 0 0,0 0-1 0 0,0 0 1 0 0,0 0-1 0 0,0 1 1 0 0,0-1-1 0 0,0 1 1 0 0,0-1-1 0 0,0 1 1 0 0,0 0-1 0 0,-1 0 1 0 0,1 0-1 0 0,-1 0 1 0 0,1 0-1 0 0,0 2 1 0 0,1 5 76 0 0,0 0 0 0 0,0 0-1 0 0,-1 1 1 0 0,1 10 0 0 0,-2-11-42 0 0,0 0 0 0 0,1-1 0 0 0,0 1 0 0 0,1-1 0 0 0,4 12 0 0 0,-5-18-27 0 0,-1 1-1 0 0,1-1 0 0 0,-1 0 1 0 0,1 1-1 0 0,0-1 0 0 0,0 0 1 0 0,0 0-1 0 0,0-1 0 0 0,0 1 1 0 0,0 0-1 0 0,0-1 0 0 0,1 1 1 0 0,-1-1-1 0 0,1 0 0 0 0,-1 1 1 0 0,1-1-1 0 0,-1 0 1 0 0,1-1-1 0 0,0 1 0 0 0,-1 0 1 0 0,5-1-1 0 0,3 1 127 0 0,0-1 0 0 0,0-1 0 0 0,0 0 0 0 0,-1 0 0 0 0,1-1 0 0 0,0 0 0 0 0,-1-1 0 0 0,1 0 0 0 0,15-7 1 0 0,-13 5-12 0 0,0 0 1 0 0,0 1 0 0 0,1 1 0 0 0,0 0 0 0 0,14-1-1 0 0,-2 4-106 0 0,1 1-1 0 0,-1 1 0 0 0,0 1 0 0 0,0 2 0 0 0,40 12 0 0 0,-1-5-1382 0 0,-63-11 1256 0 0,-1-1-1 0 0,1 0 1 0 0,0 0 0 0 0,-1 0 0 0 0,1 0-1 0 0,-1 0 1 0 0,1 1 0 0 0,-1-1 0 0 0,1 0-1 0 0,-1 1 1 0 0,1-1 0 0 0,-1 0-1 0 0,0 1 1 0 0,1-1 0 0 0,-1 0 0 0 0,1 1-1 0 0,-1-1 1 0 0,1 1 0 0 0,-1 0-88 0 0,0-1 1 0 0,0 0 0 0 0,0 0-1 0 0,0 1 1 0 0,0-1-1 0 0,0 0 1 0 0,0 1-1 0 0,0-1 1 0 0,0 0-1 0 0,0 0 1 0 0,0 1-1 0 0,0-1 1 0 0,0 0 0 0 0,0 0-1 0 0,0 1 1 0 0,0-1-1 0 0,0 0 1 0 0,0 0-1 0 0,-1 1 1 0 0,1-1-1 0 0,0 0 1 0 0,0 0-1 0 0,0 1 1 0 0,0-1 0 0 0,-2 1-888 0 0,2-1 887 0 0,0 0 1 0 0,0 0 0 0 0,-1 0-1 0 0,1 0 1 0 0,0 1-1 0 0,0-1 1 0 0,-1 0-1 0 0,1 0 1 0 0,0 0-1 0 0,0 0 1 0 0,-1 0-1 0 0,-14 4-5039 0 0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44:38.9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59 105 3392 0 0,'0'0'12426'0'0,"-8"17"-11330"0"0,-25 58-85 0 0,29-65-850 0 0,1 0 0 0 0,0 0 0 0 0,1 0 0 0 0,0 0-1 0 0,1 0 1 0 0,0 0 0 0 0,0 0 0 0 0,2 17 0 0 0,-1-6-3 0 0,0-13-132 0 0,0 0 1 0 0,1-1-1 0 0,0 1 0 0 0,0-1 0 0 0,1 1 0 0 0,0-1 1 0 0,0 1-1 0 0,0-1 0 0 0,1 0 0 0 0,5 8 1 0 0,-6-12-27 0 0,0 1 1 0 0,0-1 0 0 0,1 0 0 0 0,0 0 0 0 0,-1 0-1 0 0,1 0 1 0 0,0 0 0 0 0,0-1 0 0 0,1 1 0 0 0,-1-1-1 0 0,1 0 1 0 0,-1 0 0 0 0,1 0 0 0 0,-1-1 0 0 0,1 1-1 0 0,0-1 1 0 0,0 0 0 0 0,0 0 0 0 0,0 0 0 0 0,7 0-1 0 0,-5 0-1 0 0,0-1-1 0 0,0 0 0 0 0,0-1 0 0 0,0 0 0 0 0,0 1 0 0 0,0-2 0 0 0,0 1 0 0 0,0-1 0 0 0,-1 0 0 0 0,1 0 0 0 0,9-6 0 0 0,-6 3-4 0 0,-2 0-1 0 0,1-1 0 0 0,-1 0 1 0 0,0 0-1 0 0,0-1 0 0 0,12-14 0 0 0,-8 5 61 0 0,-1 1 0 0 0,0-2 0 0 0,-2 0-1 0 0,1 0 1 0 0,-2 0 0 0 0,0-1-1 0 0,4-18 1 0 0,-8 21 147 0 0,-3 11-52 0 0,1 0 0 0 0,0 0 0 0 0,0 0-1 0 0,0 1 1 0 0,1-1 0 0 0,2-4 0 0 0,-4 7-134 0 0,0 1-1 0 0,1 0 0 0 0,-1-1 0 0 0,1 1 1 0 0,-1 0-1 0 0,0-1 0 0 0,1 1 1 0 0,-1 0-1 0 0,1 0 0 0 0,-1-1 1 0 0,1 1-1 0 0,-1 0 0 0 0,1 0 0 0 0,-1 0 1 0 0,1 0-1 0 0,-1-1 0 0 0,1 1 1 0 0,0 0-1 0 0,-1 0 0 0 0,1 0 0 0 0,-1 0 1 0 0,1 0-1 0 0,-1 0 0 0 0,1 1 1 0 0,-1-1-1 0 0,1 0 0 0 0,-1 0 1 0 0,1 0-1 0 0,-1 0 0 0 0,1 1 0 0 0,-1-1 1 0 0,1 0-1 0 0,-1 0 0 0 0,1 1 1 0 0,-1-1-1 0 0,19 14-1 0 0,-15-11 37 0 0,8 7-23 0 0,0 0 0 0 0,0-2 0 0 0,1 1 0 0 0,1-2 0 0 0,0 0 0 0 0,-1 0 0 0 0,2-1 0 0 0,-1-1 0 0 0,1-1 0 0 0,0 0 0 0 0,0-1 0 0 0,24 3 0 0 0,-22-5-8 0 0,0-1 0 0 0,-1-1 0 0 0,1 0 1 0 0,0-2-1 0 0,23-5 0 0 0,-34 6-9 0 0,0 1 1 0 0,1-2-1 0 0,-1 1 1 0 0,0-1-1 0 0,0 0 0 0 0,-1 0 1 0 0,1 0-1 0 0,-1-1 1 0 0,1 0-1 0 0,-1 0 1 0 0,0-1-1 0 0,-1 1 0 0 0,1-1 1 0 0,-1 0-1 0 0,0 0 1 0 0,6-11-1 0 0,-8 12-7 0 0,0 0 0 0 0,0 0 0 0 0,0 0 0 0 0,-1 0 0 0 0,0-1 1 0 0,0 1-1 0 0,0 0 0 0 0,0-1 0 0 0,-1 1 0 0 0,0-1 0 0 0,0 1 0 0 0,0-1 0 0 0,0 1 0 0 0,-1-1 0 0 0,0 1 0 0 0,0-1 0 0 0,0 1 1 0 0,0 0-1 0 0,-1-1 0 0 0,0 1 0 0 0,1 0 0 0 0,-2 0 0 0 0,1 0 0 0 0,0 1 0 0 0,-4-5 0 0 0,-3-3-259 0 0,0 1 0 0 0,-1-1 0 0 0,-1 2 0 0 0,0-1 0 0 0,0 2-1 0 0,-19-12 1 0 0,22 13-938 0 0,30 2-11331 0 0,2 7 6333 0 0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44:39.3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0 219 4152 0 0,'0'0'4441'0'0,"15"0"-3050"0"0,45 0 265 0 0,-51 0-1284 0 0,-1-1 0 0 0,1-1 0 0 0,-1 0 1 0 0,1 0-1 0 0,-1 0 0 0 0,0-1 0 0 0,0-1 1 0 0,-1 1-1 0 0,1-1 0 0 0,-1 0 0 0 0,1-1 0 0 0,-1 0 1 0 0,7-7-1 0 0,-7 7-184 0 0,0 0 1 0 0,0-1-1 0 0,-1 0 0 0 0,0 0 0 0 0,-1-1 1 0 0,8-10-1 0 0,-10 13-77 0 0,-1 0-1 0 0,0-1 1 0 0,0 1-1 0 0,0 0 1 0 0,-1-1 0 0 0,1 0-1 0 0,-1 1 1 0 0,0-1-1 0 0,0 0 1 0 0,-1 1-1 0 0,1-1 1 0 0,-1 0 0 0 0,-1-5-1 0 0,1 8-45 0 0,0 0-1 0 0,0 0 0 0 0,-1 1 1 0 0,1-1-1 0 0,-1 0 1 0 0,1 0-1 0 0,-1 1 0 0 0,0-1 1 0 0,0 0-1 0 0,0 1 1 0 0,0-1-1 0 0,0 1 0 0 0,0-1 1 0 0,0 1-1 0 0,0 0 1 0 0,-1-1-1 0 0,1 1 0 0 0,-2-1 1 0 0,-1 0-9 0 0,1 0 0 0 0,0 0 0 0 0,-1 0 1 0 0,0 0-1 0 0,1 1 0 0 0,-1 0 0 0 0,0 0 0 0 0,-5-1 1 0 0,1 1-14 0 0,0 0 0 0 0,0 0 1 0 0,0 1-1 0 0,0 0 0 0 0,-1 1 1 0 0,1 0-1 0 0,-15 4 0 0 0,17-3-26 0 0,0 0-1 0 0,0 0 1 0 0,1 1-1 0 0,-1 0 0 0 0,1 1 1 0 0,-1-1-1 0 0,1 1 1 0 0,0 0-1 0 0,0 0 0 0 0,0 1 1 0 0,1-1-1 0 0,0 1 1 0 0,-6 8-1 0 0,8-10-19 0 0,0 0 0 0 0,0 1 0 0 0,0-1 0 0 0,1 1 0 0 0,-1 0 0 0 0,1-1 0 0 0,0 1 0 0 0,0 0 0 0 0,0 0 0 0 0,1 0 0 0 0,-1 0-1 0 0,1-1 1 0 0,0 1 0 0 0,0 0 0 0 0,0 0 0 0 0,1 0 0 0 0,-1 0 0 0 0,1 0 0 0 0,0 0 0 0 0,0-1 0 0 0,0 1 0 0 0,1 0 0 0 0,1 4 0 0 0,2-1-64 0 0,0 1 0 0 0,0-1 0 0 0,0 0 0 0 0,1 0 0 0 0,0-1 0 0 0,1 0 0 0 0,-1 0 1 0 0,1 0-1 0 0,0-1 0 0 0,0 0 0 0 0,1 0 0 0 0,0-1 0 0 0,0 0 0 0 0,0 0 0 0 0,0-1 0 0 0,0 0 0 0 0,10 2 0 0 0,7 1-907 0 0,-1-2-1 0 0,1-1 1 0 0,0 0-1 0 0,46-3 1 0 0,-51-1-207 0 0,0 0 1 0 0,1-2 0 0 0,-1-1 0 0 0,0 0-1 0 0,30-11 1 0 0,-38 10 969 0 0,0 0 0 0 0,0-1 0 0 0,-1 0 0 0 0,1-1 0 0 0,-2 0 0 0 0,1 0 0 0 0,-1-1 0 0 0,0-1 0 0 0,16-17 0 0 0,-23 22 487 0 0,0-1-1 0 0,0 1 1 0 0,0-1-1 0 0,0 1 0 0 0,-1-1 1 0 0,0 0-1 0 0,0 0 1 0 0,0-1-1 0 0,-1 1 0 0 0,1 0 1 0 0,-1 0-1 0 0,0-1 1 0 0,-1 1-1 0 0,1-1 1 0 0,-1 1-1 0 0,-1-7 0 0 0,1 9-65 0 0,-1 0 0 0 0,1 0-1 0 0,-1 0 1 0 0,0 0 0 0 0,0 0 0 0 0,0 0-1 0 0,-1 0 1 0 0,1 0 0 0 0,0 1-1 0 0,-1-1 1 0 0,0 0 0 0 0,0 1-1 0 0,0 0 1 0 0,0-1 0 0 0,0 1 0 0 0,0 0-1 0 0,-1 0 1 0 0,1 0 0 0 0,0 0-1 0 0,-1 1 1 0 0,0-1 0 0 0,1 1-1 0 0,-1-1 1 0 0,0 1 0 0 0,0 0 0 0 0,0 0-1 0 0,0 0 1 0 0,0 0 0 0 0,-4 0-1 0 0,0 0 49 0 0,-1 1-1 0 0,0-1 1 0 0,0 1-1 0 0,0 1 1 0 0,0-1-1 0 0,0 1 1 0 0,1 1-1 0 0,-1-1 1 0 0,0 1-1 0 0,1 1 1 0 0,-1-1-1 0 0,1 1 1 0 0,-11 7-1 0 0,14-8-227 0 0,1 0-1 0 0,-1 0 0 0 0,1 1 0 0 0,0-1 0 0 0,0 1 1 0 0,0 0-1 0 0,0 0 0 0 0,0 0 0 0 0,1 0 0 0 0,-1 0 1 0 0,1 1-1 0 0,0-1 0 0 0,0 1 0 0 0,0 0 0 0 0,1-1 0 0 0,-1 1 1 0 0,1 0-1 0 0,0 0 0 0 0,0 0 0 0 0,0 0 0 0 0,1 0 1 0 0,-1 0-1 0 0,1 0 0 0 0,0 0 0 0 0,0 0 0 0 0,0 0 1 0 0,1 0-1 0 0,0 5 0 0 0,1-5-36 0 0,-1 0-1 0 0,1 0 0 0 0,0 0 1 0 0,0 0-1 0 0,1 0 1 0 0,-1 0-1 0 0,1 0 1 0 0,-1-1-1 0 0,1 1 1 0 0,0-1-1 0 0,1 0 1 0 0,-1 0-1 0 0,0 0 1 0 0,1 0-1 0 0,0-1 1 0 0,0 1-1 0 0,-1-1 1 0 0,1 0-1 0 0,6 2 1 0 0,1 1-286 0 0,1-1 1 0 0,0 0 0 0 0,0-1 0 0 0,0 0 0 0 0,21 2 0 0 0,-13-3-1645 0 0,26-1 0 0 0,-39-2 720 0 0,0 1 0 0 0,0-1 1 0 0,0-1-1 0 0,-1 1 0 0 0,1-1 0 0 0,0 0 0 0 0,7-4 1 0 0,4-4-4423 0 0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44:39.6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 1 3604 0 0,'0'0'17445'0'0,"-2"1"-17079"0"0,2-1-351 0 0,-1 1-1 0 0,1-1 0 0 0,-1 0 1 0 0,1 1-1 0 0,0-1 1 0 0,-1 1-1 0 0,1-1 0 0 0,0 0 1 0 0,0 1-1 0 0,-1-1 0 0 0,1 1 1 0 0,0-1-1 0 0,0 1 1 0 0,0-1-1 0 0,-1 1 0 0 0,1-1 1 0 0,0 1-1 0 0,0-1 0 0 0,0 1 1 0 0,0-1-1 0 0,0 1 0 0 0,0-1 1 0 0,0 1-1 0 0,0-1 1 0 0,0 1-1 0 0,0-1 0 0 0,0 1 1 0 0,1 0-1 0 0,7 17 145 0 0,-5-12-83 0 0,105 191 617 0 0,3 7-3132 0 0,-92-160-269 0 0,-9-14-4533 0 0,-6-15 429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36:19.3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20 450 548 0 0,'0'0'11562'0'0,"-4"-14"-10070"0"0,-10-44-273 0 0,13 55-1143 0 0,1 1 0 0 0,0 0 0 0 0,0 0 0 0 0,0 0 1 0 0,0-1-1 0 0,0 1 0 0 0,0 0 0 0 0,1 0 0 0 0,-1 0 0 0 0,1 0 0 0 0,-1 0 0 0 0,1 0 0 0 0,0 0 0 0 0,0 0 0 0 0,0 0 0 0 0,2-3 0 0 0,0 1 7 0 0,0 0 1 0 0,0 1-1 0 0,1 0 0 0 0,-1 0 0 0 0,6-4 1 0 0,-1 1-17 0 0,4-4-32 0 0,0 1 0 0 0,1 0 0 0 0,0 1 0 0 0,21-10 0 0 0,-25 13-13 0 0,1 2 1 0 0,-1-1-1 0 0,1 1 0 0 0,0 1 0 0 0,0 0 1 0 0,0 0-1 0 0,18 0 0 0 0,-22 2 94 0 0,0 0 0 0 0,0 0-1 0 0,-1 1 1 0 0,1-1 0 0 0,0 2 0 0 0,0-1-1 0 0,7 3 1 0 0,-10-3-41 0 0,0 1 0 0 0,-1-1 0 0 0,1 1 0 0 0,-1 0 0 0 0,1 0 0 0 0,-1 0-1 0 0,0 0 1 0 0,0 0 0 0 0,0 1 0 0 0,0-1 0 0 0,0 1 0 0 0,-1-1 0 0 0,1 1 0 0 0,-1-1 0 0 0,1 1 0 0 0,0 4 0 0 0,2 3 22 0 0,-2 0 0 0 0,0 0 0 0 0,0-1 0 0 0,-1 1 0 0 0,0 1 1 0 0,0-1-1 0 0,-2 14 0 0 0,1-8-15 0 0,3 31 0 0 0,-3-46-78 0 0,0 0 1 0 0,0-1 0 0 0,0 1 0 0 0,1 0 0 0 0,-1 0 0 0 0,0-1 0 0 0,0 1-1 0 0,1 0 1 0 0,-1-1 0 0 0,0 1 0 0 0,1 0 0 0 0,-1-1 0 0 0,1 1 0 0 0,-1 0-1 0 0,1-1 1 0 0,-1 1 0 0 0,1-1 0 0 0,-1 1 0 0 0,1-1 0 0 0,0 1 0 0 0,-1-1-1 0 0,1 0 1 0 0,0 1 0 0 0,-1-1 0 0 0,1 0 0 0 0,0 1 0 0 0,0-1 0 0 0,-1 0-1 0 0,1 0 1 0 0,0 0 0 0 0,0 0 0 0 0,-1 0 0 0 0,1 0 0 0 0,0 0 0 0 0,0 0-1 0 0,-1 0 1 0 0,1 0 0 0 0,0 0 0 0 0,0 0 0 0 0,-1 0 0 0 0,1-1 0 0 0,0 1-1 0 0,-1 0 1 0 0,2-1 0 0 0,3-1 17 0 0,-1 0 1 0 0,0 0-1 0 0,0 0 0 0 0,0 0 0 0 0,-1 0 0 0 0,6-5 1 0 0,4-6 14 0 0,14-17 0 0 0,-20 21-38 0 0,0 1 1 0 0,1-1-1 0 0,0 2 1 0 0,1-1-1 0 0,-1 1 1 0 0,14-9-1 0 0,-20 15 0 0 0,0 1 0 0 0,1-1 0 0 0,-1 0 0 0 0,0 1 0 0 0,0-1 0 0 0,1 1-1 0 0,-1-1 1 0 0,0 1 0 0 0,0 0 0 0 0,1 0 0 0 0,-1 0 0 0 0,0 0 0 0 0,1 1 0 0 0,-1-1-1 0 0,0 1 1 0 0,0-1 0 0 0,1 1 0 0 0,3 2 0 0 0,3 1-27 0 0,0 1 0 0 0,0 1-1 0 0,9 6 1 0 0,15 9-164 0 0,-24-17 73 0 0,-1-1 0 0 0,1-1 0 0 0,0 1 0 0 0,0-1 0 0 0,1-1 0 0 0,-1 0 1 0 0,0 0-1 0 0,0-1 0 0 0,1 0 0 0 0,-1 0 0 0 0,0-1 0 0 0,14-3 0 0 0,-13 1 58 0 0,0 1 0 0 0,1-2 0 0 0,-1 1 0 0 0,-1-2 0 0 0,1 1 0 0 0,0-1 0 0 0,-1-1 0 0 0,0 1 0 0 0,-1-2 0 0 0,14-11 0 0 0,-18 14 124 0 0,-1 0 1 0 0,1 0-1 0 0,-1-1 0 0 0,0 0 0 0 0,0 1 0 0 0,-1-1 0 0 0,0 0 0 0 0,0 0 1 0 0,0-1-1 0 0,0 1 0 0 0,-1 0 0 0 0,1-1 0 0 0,-1 1 0 0 0,-1-1 0 0 0,1 1 1 0 0,-1-1-1 0 0,0 1 0 0 0,0-1 0 0 0,-2-5 0 0 0,2 10-31 0 0,0-1 0 0 0,0 1 1 0 0,0-1-1 0 0,-1 1 0 0 0,1-1 0 0 0,0 1 0 0 0,-1-1 0 0 0,1 1 1 0 0,-1 0-1 0 0,0-1 0 0 0,1 1 0 0 0,-1 0 0 0 0,0-1 0 0 0,0 1 1 0 0,0 0-1 0 0,0 0 0 0 0,0 0 0 0 0,0 0 0 0 0,0 0 0 0 0,0 0 0 0 0,-1 0 1 0 0,1 0-1 0 0,0 0 0 0 0,-1 1 0 0 0,1-1 0 0 0,0 0 0 0 0,-1 1 1 0 0,1-1-1 0 0,-1 1 0 0 0,1 0 0 0 0,-1-1 0 0 0,1 1 0 0 0,-1 0 1 0 0,-1 0-1 0 0,0 0-32 0 0,0 0 0 0 0,-1 1 1 0 0,1-1-1 0 0,0 1 0 0 0,0 0 1 0 0,0 0-1 0 0,0 0 0 0 0,0 0 1 0 0,0 0-1 0 0,0 1 0 0 0,0-1 1 0 0,0 1-1 0 0,0 0 0 0 0,1 0 1 0 0,-3 2-1 0 0,-1 1-3 0 0,1 1 1 0 0,0 0 0 0 0,1-1-1 0 0,0 1 1 0 0,0 1 0 0 0,0-1-1 0 0,0 1 1 0 0,1-1-1 0 0,0 1 1 0 0,-3 11 0 0 0,5-15-16 0 0,1-1 0 0 0,-1 1 0 0 0,1 0 0 0 0,0-1 1 0 0,-1 1-1 0 0,1 0 0 0 0,1 0 0 0 0,-1-1 1 0 0,0 1-1 0 0,0 0 0 0 0,1 0 0 0 0,0-1 0 0 0,-1 1 1 0 0,1-1-1 0 0,0 1 0 0 0,0-1 0 0 0,1 1 0 0 0,-1-1 1 0 0,0 1-1 0 0,1-1 0 0 0,0 0 0 0 0,-1 0 1 0 0,1 0-1 0 0,0 0 0 0 0,0 0 0 0 0,0 0 0 0 0,0 0 1 0 0,1-1-1 0 0,-1 1 0 0 0,0-1 0 0 0,5 3 0 0 0,-2-2-150 0 0,0 0-1 0 0,-1-1 0 0 0,1 1 0 0 0,0-1 0 0 0,0 0 0 0 0,0 0 0 0 0,0 0 0 0 0,1-1 0 0 0,-1 0 0 0 0,0 0 1 0 0,6 0-1 0 0,-3-2-269 0 0,0 1 1 0 0,0-1-1 0 0,0 0 0 0 0,0-1 1 0 0,0 0-1 0 0,11-6 1 0 0,-7 2-58 0 0,0-1 0 0 0,-1 0 0 0 0,0 0 0 0 0,-1-1 0 0 0,1 0 0 0 0,-2-1 0 0 0,1 0 0 0 0,9-15 0 0 0,-8 8 692 0 0,0-1-1 0 0,-2 0 1 0 0,10-25 0 0 0,16-61 2970 0 0,-29 67-789 0 0,-5 22-347 0 0,0 12-746 0 0,-2 6 202 0 0,-5 39-1161 0 0,2-20-236 0 0,-2 30 0 0 0,6-32-85 0 0,0 1 0 0 0,1-1 0 0 0,4 23 0 0 0,-4-37-14 0 0,0-1-1 0 0,1 0 1 0 0,-1 0-1 0 0,1 0 1 0 0,0 0-1 0 0,0 0 1 0 0,0 0-1 0 0,1 0 1 0 0,0-1-1 0 0,0 1 1 0 0,0-1-1 0 0,0 0 1 0 0,1 1-1 0 0,0-2 1 0 0,0 1-1 0 0,0 0 1 0 0,5 2-1 0 0,-7-5-4 0 0,-1 0-1 0 0,1 0 1 0 0,0 0 0 0 0,0 0 0 0 0,0-1-1 0 0,0 1 1 0 0,0-1 0 0 0,0 1 0 0 0,0-1-1 0 0,1 0 1 0 0,-1 0 0 0 0,0 0 0 0 0,0 0-1 0 0,0 0 1 0 0,0-1 0 0 0,0 1 0 0 0,0-1-1 0 0,0 1 1 0 0,0-1 0 0 0,0 0-1 0 0,0 1 1 0 0,0-1 0 0 0,0 0 0 0 0,-1 0-1 0 0,4-2 1 0 0,3-4-63 0 0,1 0 0 0 0,-1-1 0 0 0,13-14 0 0 0,0 0 1 0 0,-19 21 72 0 0,0-2-11 0 0,0 1-1 0 0,1 0 0 0 0,-1 0 0 0 0,1 0 0 0 0,-1 0 0 0 0,1 0 0 0 0,0 0 0 0 0,0 1 1 0 0,0-1-1 0 0,-1 1 0 0 0,1 0 0 0 0,1 0 0 0 0,4-1 0 0 0,-7 3 2 0 0,1 0 0 0 0,-1 0-1 0 0,0 0 1 0 0,1 1 0 0 0,-1-1 0 0 0,0 0-1 0 0,0 1 1 0 0,0-1 0 0 0,1 2-1 0 0,2 2 5 0 0,-1-2 12 0 0,1-1 0 0 0,-1 1 0 0 0,1-1 0 0 0,0 0-1 0 0,0 0 1 0 0,0 0 0 0 0,0-1 0 0 0,0 1 0 0 0,0-1 0 0 0,0 0 0 0 0,1 0 0 0 0,-1 0 0 0 0,5 0 0 0 0,8 0-62 0 0,-1-1 1 0 0,18-1 0 0 0,-28 0 9 0 0,1 0 1 0 0,-1-1-1 0 0,0 0 1 0 0,0 0 0 0 0,1 0-1 0 0,-1-1 1 0 0,-1 0 0 0 0,1 0-1 0 0,0 0 1 0 0,8-8 0 0 0,-6 5 82 0 0,0-1 1 0 0,0 0 0 0 0,-1-1 0 0 0,1 1-1 0 0,-2-1 1 0 0,7-10 0 0 0,-13 18-10 0 0,0 0 0 0 0,1-1 0 0 0,-1 1 0 0 0,1-1-1 0 0,-1 1 1 0 0,0 0 0 0 0,1 0 0 0 0,-1-1 0 0 0,1 1 0 0 0,-1 0 0 0 0,1 0 0 0 0,-1-1 0 0 0,1 1 0 0 0,-1 0 0 0 0,1 0-1 0 0,-1 0 1 0 0,1 0 0 0 0,-1 0 0 0 0,1 0 0 0 0,-1 0 0 0 0,1 0 0 0 0,-1 0 0 0 0,1 0 0 0 0,-1 0 0 0 0,1 0 0 0 0,-1 0-1 0 0,1 0 1 0 0,-1 1 0 0 0,1-1 0 0 0,-1 0 0 0 0,1 0 0 0 0,-1 0 0 0 0,1 1 0 0 0,-1-1 0 0 0,0 0 0 0 0,1 1 0 0 0,-1-1-1 0 0,1 0 1 0 0,-1 1 0 0 0,0-1 0 0 0,1 1 0 0 0,18 19-106 0 0,-17-18 144 0 0,15 20 96 0 0,-1 0 0 0 0,0 1 1 0 0,-2 0-1 0 0,-1 2 0 0 0,13 29 0 0 0,-26-53-188 0 0,1-1-1 0 0,-1 1 1 0 0,0 0 0 0 0,0-1-1 0 0,1 1 1 0 0,-1 0-1 0 0,0 0 1 0 0,0-1-1 0 0,0 1 1 0 0,0 0-1 0 0,0 0 1 0 0,0-1-1 0 0,0 1 1 0 0,0 0-1 0 0,0 0 1 0 0,0-1-1 0 0,0 1 1 0 0,0 0 0 0 0,-1 0-1 0 0,1-1 1 0 0,0 1-1 0 0,0 0 1 0 0,-1-1-1 0 0,1 1 1 0 0,0 0-1 0 0,-1-1 1 0 0,1 1-1 0 0,-1-1 1 0 0,1 1-1 0 0,-1-1 1 0 0,1 1 0 0 0,-1-1-1 0 0,0 1 1 0 0,1-1-1 0 0,-1 1 1 0 0,0-1-1 0 0,0 1 1 0 0,-3 0-480 0 0,0 1 0 0 0,-1-1 0 0 0,1 0 1 0 0,0-1-1 0 0,-8 2 0 0 0,-3-1-837 0 0,-24 5-5771 0 0,10-2 1190 0 0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44:40.3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33 369 4316 0 0,'0'0'11080'0'0,"-6"-13"-9742"0"0,-2-4-738 0 0,-9-22 1 0 0,17 37-557 0 0,-1 1 1 0 0,1-1 0 0 0,0 0-1 0 0,0 1 1 0 0,-1-1-1 0 0,1 1 1 0 0,0-1-1 0 0,0 0 1 0 0,0 1-1 0 0,1-1 1 0 0,-1 0-1 0 0,0 1 1 0 0,1-1-1 0 0,-1 0 1 0 0,1 1-1 0 0,-1-1 1 0 0,1 1-1 0 0,0-1 1 0 0,-1 1-1 0 0,1-1 1 0 0,0 1-1 0 0,0 0 1 0 0,0-1-1 0 0,0 1 1 0 0,1 0-1 0 0,1-2 1 0 0,2-3 92 0 0,17-20 184 0 0,1 1 0 0 0,1 0 1 0 0,1 2-1 0 0,1 1 0 0 0,1 1 0 0 0,1 1 1 0 0,34-18-1 0 0,-58 36-258 0 0,-1 0 0 0 0,1 1 0 0 0,0 0 0 0 0,0 0 0 0 0,-1 0-1 0 0,1 0 1 0 0,0 0 0 0 0,7 1 0 0 0,-9 0-42 0 0,0 0-1 0 0,1 0 0 0 0,-1 0 1 0 0,0 1-1 0 0,0-1 0 0 0,0 1 1 0 0,0-1-1 0 0,0 1 0 0 0,0 0 1 0 0,0 0-1 0 0,0 0 1 0 0,0 0-1 0 0,0 0 0 0 0,0 0 1 0 0,-1 1-1 0 0,1-1 0 0 0,2 3 1 0 0,5 8 19 0 0,0 0 1 0 0,0 1 0 0 0,-1 1 0 0 0,-1-1-1 0 0,0 1 1 0 0,-1 0 0 0 0,0 1-1 0 0,3 16 1 0 0,3 16-81 0 0,7 60-1 0 0,-17-89 7 0 0,-1-9-5 0 0,1 1 1 0 0,-1-1-1 0 0,1 1 1 0 0,1-1-1 0 0,5 13 1 0 0,-8-22 26 0 0,0 1 0 0 0,0 0 0 0 0,1-1 0 0 0,-1 1 0 0 0,0-1 0 0 0,1 1 0 0 0,-1-1 0 0 0,0 1 0 0 0,1 0 0 0 0,-1-1 0 0 0,1 0 0 0 0,-1 1 0 0 0,1-1 0 0 0,-1 1 0 0 0,1-1 0 0 0,0 0 0 0 0,-1 1 0 0 0,1-1 0 0 0,0 1 0 0 0,0-1-1 0 0,-1 0 1 0 0,1 0 0 0 0,-1 0-1 0 0,1 0 1 0 0,-1-1-1 0 0,1 1 1 0 0,-1 0 0 0 0,1 0-1 0 0,-1 0 1 0 0,1 0-1 0 0,-1 0 1 0 0,0-1 0 0 0,1 1-1 0 0,-1 0 1 0 0,1-1 0 0 0,-1 1-1 0 0,0 0 1 0 0,1 0-1 0 0,-1-1 1 0 0,1 0 0 0 0,1-1-26 0 0,0-1 0 0 0,0 0 0 0 0,0 0 1 0 0,-1 0-1 0 0,1 0 0 0 0,1-5 1 0 0,20-71-164 0 0,8-22 348 0 0,-29 97-104 0 0,-1 0 0 0 0,1 0 0 0 0,0 0 1 0 0,0 0-1 0 0,5-5 0 0 0,-7 9-34 0 0,1-1 0 0 0,0 0 1 0 0,-1 1-1 0 0,1-1 0 0 0,0 0 0 0 0,-1 1 0 0 0,1-1 0 0 0,0 1 0 0 0,0-1 1 0 0,0 1-1 0 0,-1 0 0 0 0,1-1 0 0 0,0 1 0 0 0,0 0 0 0 0,0-1 0 0 0,0 1 1 0 0,0 0-1 0 0,0 0 0 0 0,-1 0 0 0 0,1 0 0 0 0,0 0 0 0 0,0 0 1 0 0,0 0-1 0 0,0 0 0 0 0,0 0 0 0 0,0 1 0 0 0,0-1 0 0 0,0 0 0 0 0,-1 0 1 0 0,1 1-1 0 0,0-1 0 0 0,1 1 0 0 0,9 7 7 0 0,0-1 0 0 0,16 17 1 0 0,12 8-151 0 0,-26-23-239 0 0,0-1-1 0 0,0-1 0 0 0,1 0 0 0 0,0-1 0 0 0,0-1 0 0 0,1 0 0 0 0,-1-1 1 0 0,1 0-1 0 0,0-1 0 0 0,0-1 0 0 0,0 0 0 0 0,1-1 0 0 0,-1-1 0 0 0,22-2 1 0 0,-29 1 328 0 0,0-1 1 0 0,0 0 0 0 0,0 0-1 0 0,0-1 1 0 0,-1 0 0 0 0,1-1-1 0 0,-1 1 1 0 0,0-1 0 0 0,0-1-1 0 0,0 1 1 0 0,0-1 0 0 0,-1 0-1 0 0,0-1 1 0 0,0 0 0 0 0,0 0 0 0 0,-1 0-1 0 0,0 0 1 0 0,0-1 0 0 0,-1 0-1 0 0,1 0 1 0 0,-2 0 0 0 0,1-1-1 0 0,-1 1 1 0 0,0-1 0 0 0,0 0-1 0 0,-1 0 1 0 0,2-11 0 0 0,-4 11 191 0 0,1 0 0 0 0,-1 0 0 0 0,0 0 0 0 0,-1-1 1 0 0,1 1-1 0 0,-2 0 0 0 0,1 0 0 0 0,-6-13 0 0 0,5 16-12 0 0,0 0 1 0 0,0 0-1 0 0,-1 0 0 0 0,0 0 0 0 0,0 1 0 0 0,0 0 0 0 0,-1-1 0 0 0,0 1 1 0 0,0 0-1 0 0,0 1 0 0 0,0-1 0 0 0,0 1 0 0 0,-1 0 0 0 0,-4-3 0 0 0,0 1 111 0 0,6 2-97 0 0,-1 1-1 0 0,0-1 1 0 0,0 1 0 0 0,0 0 0 0 0,0 1 0 0 0,0-1 0 0 0,0 1-1 0 0,-7-2 1 0 0,15 7-173 0 0,147 93-251 0 0,-84-56 91 0 0,69 56 0 0 0,-133-95 223 0 0,12 12 83 0 0,-14-14-93 0 0,-1 1-1 0 0,1-1 1 0 0,-1 1 0 0 0,1-1 0 0 0,-1 1-1 0 0,0-1 1 0 0,1 1 0 0 0,-1-1 0 0 0,0 1-1 0 0,1 0 1 0 0,-1-1 0 0 0,0 1-1 0 0,0 0 1 0 0,0-1 0 0 0,1 1 0 0 0,-1 0-1 0 0,0-1 1 0 0,0 1 0 0 0,0 0 0 0 0,0-1-1 0 0,0 1 1 0 0,0 0 0 0 0,-1 1 0 0 0,1-2 25 0 0,-1 1 1 0 0,0 0 0 0 0,1-1 0 0 0,-1 1-1 0 0,0-1 1 0 0,0 0 0 0 0,1 1 0 0 0,-1-1 0 0 0,0 1-1 0 0,0-1 1 0 0,0 0 0 0 0,0 0 0 0 0,0 1 0 0 0,0-1-1 0 0,1 0 1 0 0,-1 0 0 0 0,0 0 0 0 0,0 0-1 0 0,0 0 1 0 0,-1-1 0 0 0,-20-1 485 0 0,18 1-509 0 0,0 0 0 0 0,0 0 0 0 0,0-1 0 0 0,0 0 1 0 0,0 0-1 0 0,1 1 0 0 0,-1-2 0 0 0,1 1 0 0 0,-1 0 1 0 0,1-1-1 0 0,0 0 0 0 0,0 0 0 0 0,0 0 0 0 0,0 0 1 0 0,0 0-1 0 0,1 0 0 0 0,0-1 0 0 0,-1 0 0 0 0,1 1 1 0 0,0-1-1 0 0,1 0 0 0 0,-3-5 0 0 0,3 4-109 0 0,-1-1 1 0 0,1 1-1 0 0,0 0 0 0 0,1-1 1 0 0,-1 1-1 0 0,1-1 0 0 0,0 1 1 0 0,1 0-1 0 0,-1-1 0 0 0,1 1 0 0 0,0-1 1 0 0,0 1-1 0 0,1 0 0 0 0,0 0 1 0 0,-1 0-1 0 0,6-10 0 0 0,0 4-624 0 0,6-12-2652 0 0,-5 5-5798 0 0,-2 3 567 0 0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44:41.1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233 44 8021 0 0,'0'0'5866'0'0,"-17"0"-3604"0"0,-57 0-909 0 0,66 0-988 0 0,-1 1 0 0 0,0 0 0 0 0,0 0-1 0 0,1 1 1 0 0,-1 0 0 0 0,1 1 0 0 0,-1 0-1 0 0,1 0 1 0 0,0 1 0 0 0,0 0 0 0 0,-8 6-1 0 0,13-9-330 0 0,1 1 0 0 0,0-1-1 0 0,0 1 1 0 0,0-1 0 0 0,0 1-1 0 0,0 0 1 0 0,0 0 0 0 0,1 0 0 0 0,-1 0-1 0 0,0 0 1 0 0,1 0 0 0 0,0 0-1 0 0,-1 1 1 0 0,1-1 0 0 0,0 0-1 0 0,0 1 1 0 0,0-1 0 0 0,1 1-1 0 0,-1-1 1 0 0,0 1 0 0 0,1-1 0 0 0,0 1-1 0 0,0 0 1 0 0,0-1 0 0 0,0 1-1 0 0,0 0 1 0 0,0-1 0 0 0,1 1-1 0 0,-1-1 1 0 0,1 1 0 0 0,1 4-1 0 0,1 0-24 0 0,0 0-1 0 0,1-1 0 0 0,0 1 1 0 0,0-1-1 0 0,0 1 0 0 0,1-1 1 0 0,0 0-1 0 0,0-1 0 0 0,0 0 0 0 0,7 6 1 0 0,9 5-100 0 0,1 0 1 0 0,0-2-1 0 0,2 0 1 0 0,-1-2-1 0 0,2 0 0 0 0,28 8 1 0 0,-31-12-382 0 0,1-2 0 0 0,-1 0-1 0 0,1-2 1 0 0,0 0 0 0 0,1-2 0 0 0,-1-1 0 0 0,33-1 0 0 0,-44-2 82 0 0,-1 0 0 0 0,0-1 1 0 0,1 0-1 0 0,-1 0 0 0 0,-1-1 0 0 0,1-1 1 0 0,0 0-1 0 0,-1 0 0 0 0,0-1 1 0 0,0 0-1 0 0,13-12 0 0 0,-14 10 434 0 0,0 1 1 0 0,-1-2-1 0 0,0 1 0 0 0,0-1 0 0 0,-1-1 0 0 0,0 1 0 0 0,-1-1 1 0 0,0 0-1 0 0,0-1 0 0 0,-1 1 0 0 0,4-15 0 0 0,-7 18 159 0 0,0 0 0 0 0,0 0 0 0 0,-1 0 0 0 0,0 0 0 0 0,-1 0 0 0 0,0 0 0 0 0,0 0 0 0 0,0 0-1 0 0,-1 0 1 0 0,-2-9 0 0 0,2 11-20 0 0,0 1 0 0 0,-1-1 0 0 0,0 1 0 0 0,0 0 0 0 0,0-1 0 0 0,0 1 0 0 0,-1 0 0 0 0,1 1 0 0 0,-1-1 0 0 0,0 0 0 0 0,0 1 0 0 0,-1 0 0 0 0,1-1 0 0 0,-1 1 0 0 0,1 1 0 0 0,-6-4 0 0 0,4 3 0 0 0,-1 0-1 0 0,1 0 1 0 0,0 1 0 0 0,-1 0 0 0 0,1 0 0 0 0,-1 1-1 0 0,0 0 1 0 0,0-1 0 0 0,1 2 0 0 0,-1-1-1 0 0,0 1 1 0 0,-10 0 0 0 0,15 1-161 0 0,-1-1 0 0 0,1 0 0 0 0,-1 0-1 0 0,1 1 1 0 0,-1-1 0 0 0,1 1 0 0 0,-1-1 0 0 0,1 1 0 0 0,-1 0-1 0 0,1-1 1 0 0,-1 1 0 0 0,1 0 0 0 0,0 0 0 0 0,0 0 0 0 0,-1 0 0 0 0,1 0-1 0 0,-2 2 1 0 0,2 0-3 0 0,-1-1-1 0 0,1 1 1 0 0,-1-1 0 0 0,1 1-1 0 0,0 0 1 0 0,0-1 0 0 0,0 1-1 0 0,0 0 1 0 0,0 3 0 0 0,0 0-9 0 0,0 1 1 0 0,1-1 0 0 0,0 0-1 0 0,0 0 1 0 0,0 0-1 0 0,1 1 1 0 0,0-1 0 0 0,3 10-1 0 0,1-4-19 0 0,1 0 0 0 0,0-1 0 0 0,1 1 0 0 0,0-2 0 0 0,1 1 0 0 0,0-1 0 0 0,1 0 0 0 0,0-1 0 0 0,0 0 0 0 0,1 0 0 0 0,0-1 0 0 0,1 0 0 0 0,15 9 0 0 0,-20-14-55 0 0,0 0 0 0 0,1-1 0 0 0,-1 1 0 0 0,0-1 1 0 0,1 0-1 0 0,0 0 0 0 0,10 0 0 0 0,-15-1 41 0 0,1-1 1 0 0,0 0-1 0 0,0 0 0 0 0,0-1 0 0 0,0 1 0 0 0,-1 0 1 0 0,1-1-1 0 0,0 0 0 0 0,0 0 0 0 0,-1 1 0 0 0,1-2 1 0 0,-1 1-1 0 0,1 0 0 0 0,-1 0 0 0 0,1-1 0 0 0,-1 1 1 0 0,0-1-1 0 0,1 0 0 0 0,-1 0 0 0 0,2-2 0 0 0,6-10-3 0 0,-2 1 1 0 0,1-2-1 0 0,-2 1 0 0 0,0-1 0 0 0,10-27 0 0 0,10-24 18 0 0,-24 60 21 0 0,1-1 0 0 0,-1 1 1 0 0,1 0-1 0 0,0 1 0 0 0,0-1 0 0 0,1 1 1 0 0,7-8-1 0 0,-9 11 17 0 0,-1 1 0 0 0,1-1 1 0 0,0 0-1 0 0,0 0 0 0 0,0 1 1 0 0,0 0-1 0 0,0 0 1 0 0,1 0-1 0 0,-1 0 0 0 0,0 0 1 0 0,1 1-1 0 0,-1-1 0 0 0,0 1 1 0 0,1 0-1 0 0,-1 0 0 0 0,0 0 1 0 0,6 1-1 0 0,-4 0 1 0 0,0 0-1 0 0,0 1 1 0 0,-1 0-1 0 0,1-1 1 0 0,-1 2-1 0 0,1-1 1 0 0,-1 0-1 0 0,0 1 1 0 0,0 0-1 0 0,0 0 1 0 0,0 0-1 0 0,0 0 1 0 0,-1 1-1 0 0,6 7 1 0 0,3 4-7 0 0,-1 1 0 0 0,12 23 1 0 0,-13-21-24 0 0,-7-11-4 0 0,0 0 0 0 0,1 0-1 0 0,0 0 1 0 0,1-1 0 0 0,8 11 0 0 0,-12-17 7 0 0,-1 1-1 0 0,1-1 1 0 0,-1 0 0 0 0,1 1 0 0 0,-1-1-1 0 0,1 0 1 0 0,-1 1 0 0 0,1-1 0 0 0,0 0 0 0 0,-1 0-1 0 0,1 0 1 0 0,-1 0 0 0 0,1 1 0 0 0,0-1-1 0 0,-1 0 1 0 0,1 0 0 0 0,0 0 0 0 0,-1 0 0 0 0,1 0-1 0 0,-1 0 1 0 0,1-1 0 0 0,0 1 0 0 0,-1 0-1 0 0,1 0 1 0 0,-1 0 0 0 0,1-1 0 0 0,0 1 0 0 0,-1 0-1 0 0,1 0 1 0 0,-1-1 0 0 0,1 1 0 0 0,-1-1-1 0 0,1 1 1 0 0,-1 0 0 0 0,1-1 0 0 0,-1 1 0 0 0,0-1-1 0 0,1 1 1 0 0,-1-1 0 0 0,0 1 0 0 0,1-1-1 0 0,-1 0 1 0 0,4-5 35 0 0,-1 1-1 0 0,0 0 0 0 0,3-9 1 0 0,-3 7-23 0 0,2-5-78 0 0,-3 6 181 0 0,1 1 0 0 0,0-1 0 0 0,0 1 0 0 0,0 0 0 0 0,5-7 0 0 0,-6 11-99 0 0,0-1 0 0 0,-1 0 0 0 0,1 1-1 0 0,0 0 1 0 0,0-1 0 0 0,0 1 0 0 0,0 0 0 0 0,0 0 0 0 0,1 0 0 0 0,-1 0-1 0 0,0 1 1 0 0,0-1 0 0 0,0 1 0 0 0,1-1 0 0 0,-1 1 0 0 0,0 0-1 0 0,5-1 1 0 0,4 2-153 0 0,1 0 0 0 0,-1 0 1 0 0,-1 1-1 0 0,1 0 0 0 0,0 1 0 0 0,13 5 0 0 0,-23-8 44 0 0,0 0 0 0 0,0 1 0 0 0,0-1-1 0 0,0 1 1 0 0,0-1 0 0 0,0 1 0 0 0,-1 0-1 0 0,1-1 1 0 0,0 1 0 0 0,0 0 0 0 0,0 0 0 0 0,-1-1-1 0 0,1 1 1 0 0,0 0 0 0 0,-1 0 0 0 0,1 0 0 0 0,-1 0-1 0 0,1 0 1 0 0,-1 0 0 0 0,0 0 0 0 0,1 0 0 0 0,-1 0-1 0 0,1 1 1 0 0,-1 12-3365 0 0,-1 0-4541 0 0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44:41.7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362 500 5380 0 0,'0'0'8817'0'0,"0"-14"-7355"0"0,1-5-701 0 0,-4-24 0 0 0,3 40-626 0 0,-1 0 1 0 0,0 0-1 0 0,1 0 0 0 0,-1 1 1 0 0,-1-1-1 0 0,1 0 1 0 0,0 0-1 0 0,-1 1 0 0 0,1-1 1 0 0,-1 1-1 0 0,0-1 0 0 0,0 1 1 0 0,0 0-1 0 0,0 0 1 0 0,0-1-1 0 0,-3-1 0 0 0,-1 0 133 0 0,1 1 0 0 0,0 0 0 0 0,-1 0 0 0 0,0 1 1 0 0,-9-4-1 0 0,5 4-159 0 0,0-1 1 0 0,0 1 0 0 0,0 0-1 0 0,0 1 1 0 0,-1 0 0 0 0,1 1-1 0 0,0 0 1 0 0,-1 1 0 0 0,1 0-1 0 0,0 1 1 0 0,0-1 0 0 0,0 2-1 0 0,0 0 1 0 0,0 0 0 0 0,1 1 0 0 0,-13 6-1 0 0,15-6-106 0 0,0 0 0 0 0,-1 1 0 0 0,2 0-1 0 0,-1 0 1 0 0,0 1 0 0 0,1 0 0 0 0,0 0-1 0 0,1 0 1 0 0,-1 1 0 0 0,1 0 0 0 0,0 0-1 0 0,1 0 1 0 0,0 1 0 0 0,0-1 0 0 0,1 1 0 0 0,0 0-1 0 0,0 0 1 0 0,0 0 0 0 0,1 0 0 0 0,-1 10-1 0 0,2-11-31 0 0,0 1 0 0 0,1-1-1 0 0,0 1 1 0 0,0-1 0 0 0,0 1-1 0 0,1-1 1 0 0,0 1 0 0 0,1-1-1 0 0,3 11 1 0 0,-4-15 0 0 0,1 0 0 0 0,-1 0 1 0 0,1 0-1 0 0,-1-1 0 0 0,1 1 0 0 0,0 0 1 0 0,0-1-1 0 0,0 0 0 0 0,0 1 0 0 0,1-1 0 0 0,-1 0 1 0 0,1 0-1 0 0,-1 0 0 0 0,1 0 0 0 0,0-1 1 0 0,0 1-1 0 0,0-1 0 0 0,0 1 0 0 0,0-1 1 0 0,0 0-1 0 0,0 0 0 0 0,0-1 0 0 0,0 1 0 0 0,5 0 1 0 0,-4-1 24 0 0,0 0-1 0 0,1 0 1 0 0,-1 0 0 0 0,0-1 0 0 0,1 0 0 0 0,-1 0 0 0 0,0 0 0 0 0,0 0 0 0 0,0 0 0 0 0,0-1-1 0 0,0 0 1 0 0,0 0 0 0 0,0 0 0 0 0,-1 0 0 0 0,1-1 0 0 0,-1 1 0 0 0,1-1 0 0 0,-1 0-1 0 0,0 0 1 0 0,0 0 0 0 0,2-4 0 0 0,7-8 39 0 0,-1-1 0 0 0,-1 0-1 0 0,11-25 1 0 0,-19 38-29 0 0,16-35 81 0 0,-2 0-1 0 0,14-51 1 0 0,12-81 321 0 0,-3 13 296 0 0,-38 153-638 0 0,4-14 101 0 0,-5 18-146 0 0,0-1 0 0 0,1 1 0 0 0,-1-1 0 0 0,0 0 1 0 0,0 1-1 0 0,1-1 0 0 0,-1 1 0 0 0,0-1 0 0 0,0 1 0 0 0,1-1 1 0 0,-1 1-1 0 0,1 0 0 0 0,-1-1 0 0 0,0 1 0 0 0,1-1 0 0 0,-1 1 1 0 0,1 0-1 0 0,-1-1 0 0 0,1 1 0 0 0,-1 0 0 0 0,2-1 1 0 0,0 5 86 0 0,0 25-54 0 0,-1 0 1 0 0,-4 57 0 0 0,1-62-59 0 0,-3 284-1375 0 0,6-286 895 0 0,1 0 0 0 0,5 24 0 0 0,-6-40 61 0 0,1-1 0 0 0,-1 1 0 0 0,1-1 0 0 0,0 1 0 0 0,0-1 0 0 0,1 0 0 0 0,0 0 0 0 0,0 0 0 0 0,0 0-1 0 0,0 0 1 0 0,1-1 0 0 0,0 1 0 0 0,6 5 0 0 0,-7-8-172 0 0,0 0 0 0 0,0 0-1 0 0,1-1 1 0 0,-1 1 0 0 0,0-1 0 0 0,1 0-1 0 0,-1 0 1 0 0,1 0 0 0 0,0 0-1 0 0,6 0 1 0 0,16 0-4053 0 0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44:41.9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0 128 392 0 0,'0'0'1421'0'0,"9"-12"2310"0"0,28-41 178 0 0,-32 45-2433 0 0,0 1 0 0 0,6-17 0 0 0,-3 9 1315 0 0,-3 7 930 0 0,-5 13-1640 0 0,-1 8-2171 0 0,-1 42 85 0 0,-1 0-1421 0 0,5-18-2443 0 0,2-25-883 0 0,4-4-1955 0 0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44:42.3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72 1 7189 0 0,'0'0'16296'0'0,"-4"17"-15936"0"0,1-2-301 0 0,-2 6 5 0 0,1 1 0 0 0,1-1 0 0 0,-1 37 0 0 0,12 80-74 0 0,-3-90-771 0 0,-3 0 0 0 0,-5 69 0 0 0,2-105-67 0 0,-2 0 0 0 0,1 0 0 0 0,-2-1 1 0 0,-6 19-1 0 0,4-18-2348 0 0,1-1 1 0 0,-10 13-1 0 0,1-6-4429 0 0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44:42.5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0 223 9865 0 0,'0'0'4571'0'0,"12"-15"-3429"0"0,37-51-376 0 0,-43 59-699 0 0,0-1-1 0 0,0 2 0 0 0,1-1 1 0 0,0 1-1 0 0,0 0 0 0 0,0 0 1 0 0,1 1-1 0 0,12-7 0 0 0,-5 3-62 0 0,10-5 28 0 0,44-19 0 0 0,-58 28 231 0 0,1 1 0 0 0,-1 1 1 0 0,1 0-1 0 0,0 0 0 0 0,0 1 0 0 0,19 0 0 0 0,-29 1-176 0 0,0 1 0 0 0,0 0-1 0 0,0 0 1 0 0,0 1 0 0 0,0-1 0 0 0,0 0-1 0 0,0 1 1 0 0,0-1 0 0 0,0 1 0 0 0,0 0-1 0 0,-1-1 1 0 0,1 1 0 0 0,0 0 0 0 0,0 0-1 0 0,-1 0 1 0 0,1 0 0 0 0,-1 1 0 0 0,1-1-1 0 0,-1 0 1 0 0,1 1 0 0 0,-1-1 0 0 0,2 3-1 0 0,-2-1 0 0 0,1 1 0 0 0,0 0-1 0 0,-1-1 1 0 0,0 1-1 0 0,0 0 1 0 0,0 0-1 0 0,0 0 1 0 0,-1 0-1 0 0,1 0 1 0 0,-1 4-1 0 0,-1 12 65 0 0,-3 30-1 0 0,2-34-180 0 0,0 0-1 0 0,1-1 1 0 0,3 29 0 0 0,-2-42 13 0 0,0 0-1 0 0,0-1 1 0 0,0 1 0 0 0,1 0 0 0 0,-1-1 0 0 0,1 1 0 0 0,-1 0 0 0 0,1-1 0 0 0,-1 1 0 0 0,1-1 0 0 0,0 1 0 0 0,0-1-1 0 0,0 0 1 0 0,0 1 0 0 0,0-1 0 0 0,0 0 0 0 0,0 1 0 0 0,1-1 0 0 0,-1 0 0 0 0,0 0 0 0 0,1 0 0 0 0,-1 0-1 0 0,1 0 1 0 0,-1-1 0 0 0,1 1 0 0 0,-1 0 0 0 0,1-1 0 0 0,-1 1 0 0 0,1-1 0 0 0,0 1 0 0 0,-1-1 0 0 0,1 0 0 0 0,0 0-1 0 0,-1 1 1 0 0,1-1 0 0 0,0 0 0 0 0,2-1 0 0 0,1 0-39 0 0,0 0-1 0 0,0 0 0 0 0,0 0 1 0 0,0-1-1 0 0,0 0 1 0 0,0 0-1 0 0,-1 0 1 0 0,1 0-1 0 0,-1-1 0 0 0,9-6 1 0 0,7-9-467 0 0,29-34 1 0 0,-37 38 467 0 0,0 0 1 0 0,0 2 0 0 0,1-1 0 0 0,1 2-1 0 0,0-1 1 0 0,20-11 0 0 0,-30 21 230 0 0,-1 1 1 0 0,1-1 0 0 0,0 1-1 0 0,7-2 1 0 0,-10 2-117 0 0,0 1 1 0 0,0 0-1 0 0,1 0 0 0 0,-1 0 0 0 0,0 0 0 0 0,0 0 0 0 0,1 0 1 0 0,-1 0-1 0 0,0 0 0 0 0,0 0 0 0 0,1 1 0 0 0,-1-1 1 0 0,0 0-1 0 0,0 1 0 0 0,0-1 0 0 0,0 1 0 0 0,0-1 1 0 0,1 1-1 0 0,0 1 0 0 0,26 23 322 0 0,1-2-1 0 0,0-1 1 0 0,48 27 0 0 0,-65-42-289 0 0,1-1 1 0 0,1-1-1 0 0,-1 0 1 0 0,1 0 0 0 0,0-2-1 0 0,0 0 1 0 0,20 3-1 0 0,-23-5-107 0 0,0-1 0 0 0,-1 0-1 0 0,1 0 1 0 0,0-1 0 0 0,0 0-1 0 0,-1-1 1 0 0,1 0 0 0 0,-1-1-1 0 0,1 0 1 0 0,14-7 0 0 0,-23 9-55 0 0,-1 0 0 0 0,1 0 1 0 0,-1 0-1 0 0,0 0 0 0 0,1 0 1 0 0,-1 0-1 0 0,0 0 0 0 0,0 0 1 0 0,0-1-1 0 0,2-1 0 0 0,-3 2 22 0 0,1 1 0 0 0,-1 0 0 0 0,0-1 0 0 0,0 1 0 0 0,0 0 0 0 0,0-1 0 0 0,0 1 0 0 0,0 0 0 0 0,0-1 0 0 0,0 1 0 0 0,1 0 0 0 0,-1-1 0 0 0,0 1 0 0 0,-1 0 0 0 0,1-1 0 0 0,0 1 0 0 0,0 0 0 0 0,0-1 0 0 0,0 1 0 0 0,0 0 0 0 0,0 0 0 0 0,0-1 0 0 0,-1 0-30 0 0,1 1 0 0 0,-1-1 0 0 0,1 1 0 0 0,-1-1 0 0 0,0 1 0 0 0,1 0 1 0 0,-1-1-1 0 0,1 1 0 0 0,-1 0 0 0 0,0-1 0 0 0,1 1 0 0 0,-1 0 0 0 0,0 0 1 0 0,1-1-1 0 0,-2 1 0 0 0,-9-1-2794 0 0,1 0 0 0 0,-20 0 0 0 0,30 1 2809 0 0,-25 0-5359 0 0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44:44.6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1 309 6597 0 0,'0'0'3563'0'0,"0"-12"-2793"0"0,-1-2-423 0 0,4-24 1 0 0,-3 36-299 0 0,0 0-1 0 0,1 0 1 0 0,0 0-1 0 0,0 0 1 0 0,0 1-1 0 0,-1-1 1 0 0,2 0 0 0 0,-1 0-1 0 0,0 0 1 0 0,0 1-1 0 0,0-1 1 0 0,1 1-1 0 0,-1-1 1 0 0,1 1-1 0 0,0-1 1 0 0,-1 1 0 0 0,1 0-1 0 0,0 0 1 0 0,3-2-1 0 0,2-2 129 0 0,17-9 408 0 0,-1 0 1 0 0,2 1 0 0 0,44-15-1 0 0,82-20 1295 0 0,41-1-565 0 0,-112 29-687 0 0,-49 13-429 0 0,0 2-1 0 0,0 1 0 0 0,0 1 1 0 0,50 3-1 0 0,-76 0-169 0 0,1 0 1 0 0,-1 1 0 0 0,0 0-1 0 0,0 0 1 0 0,0 0-1 0 0,0 0 1 0 0,0 1-1 0 0,-1 0 1 0 0,1 0 0 0 0,0 0-1 0 0,-1 1 1 0 0,0-1-1 0 0,1 1 1 0 0,-1 0-1 0 0,6 6 1 0 0,-5-3-7 0 0,0 0 1 0 0,0 0-1 0 0,-1 0 1 0 0,0 1-1 0 0,0 0 1 0 0,-1 0-1 0 0,0 0 0 0 0,0 0 1 0 0,4 14-1 0 0,3 27 124 0 0,7 65-1 0 0,-8-44-5 0 0,71 395 519 0 0,36-6-193 0 0,-61-282-282 0 0,50 168-51 0 0,-28 9-18 0 0,-40-18 147 0 0,21 128-180 0 0,32-117-3 0 0,-31-135 59 0 0,-43-137-128 0 0,-3 1 0 0 0,-3 0 0 0 0,-3 0 0 0 0,-4 1-1 0 0,-3-1 1 0 0,-12 95 0 0 0,-2-26 59 0 0,6 183-1 0 0,37-67 57 0 0,-16-183-103 0 0,-4 0-1 0 0,-1 95 1 0 0,-8-168-19 0 0,0-1 0 0 0,0 1 0 0 0,0-1 0 0 0,-1 1 0 0 0,1 0 0 0 0,-1-1 0 0 0,0 0 0 0 0,0 1 0 0 0,-1-1 0 0 0,1 1 0 0 0,0-1 0 0 0,-1 0 0 0 0,0 0 0 0 0,0 0 0 0 0,0 0 0 0 0,0 0 0 0 0,-1-1 0 0 0,1 1 0 0 0,-1 0 0 0 0,1-1 0 0 0,-1 0 0 0 0,0 0 0 0 0,0 0 0 0 0,0 0 0 0 0,0 0 0 0 0,0 0 0 0 0,0-1 0 0 0,-1 1 0 0 0,1-1 0 0 0,0 0 0 0 0,-1 0 0 0 0,1-1 0 0 0,-1 1 0 0 0,0-1 0 0 0,-4 1 0 0 0,-43-1-33 0 0,0-3 1 0 0,0-2-1 0 0,-63-13 0 0 0,111 17-94 0 0,-1 0-1 0 0,0-1 1 0 0,1 0-1 0 0,-1 1 1 0 0,1-1-1 0 0,-1 0 1 0 0,1 0-1 0 0,0-1 0 0 0,0 1 1 0 0,0-1-1 0 0,0 1 1 0 0,1-1-1 0 0,-1 0 1 0 0,0 0-1 0 0,1 0 1 0 0,0-1-1 0 0,0 1 1 0 0,0-1-1 0 0,-3-6 1 0 0,-1-6-1471 0 0,0 0 1 0 0,1 0-1 0 0,-3-18 0 0 0,2-1-4106 0 0,0-20-2787 0 0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44:45.3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1 281 6353 0 0,'0'0'10364'0'0,"18"-7"-9903"0"0,60-24-24 0 0,-70 28-356 0 0,0 1 0 0 0,0 0 0 0 0,1 1 0 0 0,-1 0 0 0 0,0 0 0 0 0,1 0-1 0 0,10 2 1 0 0,4-1 105 0 0,1026-9 2405 0 0,-850 15-2466 0 0,86 0-122 0 0,-285-6-2 0 0,1 0 0 0 0,-1 0-1 0 0,1 0 1 0 0,-1 0 0 0 0,1 0-1 0 0,-1 0 1 0 0,1 0 0 0 0,-1 0 0 0 0,1 0-1 0 0,-1 0 1 0 0,1 0 0 0 0,-1 0-1 0 0,1 0 1 0 0,-1 0 0 0 0,1 0-1 0 0,-1-1 1 0 0,1 1 0 0 0,-1 0 0 0 0,1 0-1 0 0,-1-1 1 0 0,1 1 0 0 0,-1 0-1 0 0,1-1 1 0 0,-1 1 0 0 0,0 0-1 0 0,1-1 1 0 0,-1 1 0 0 0,0 0-1 0 0,1-1 1 0 0,-1 1 0 0 0,0-1 0 0 0,0 1-1 0 0,1-1 1 0 0,-1 1 0 0 0,0-1-1 0 0,0 1 1 0 0,0-1 0 0 0,0 1-1 0 0,0-1 1 0 0,1 1 0 0 0,-1-1 0 0 0,0 1-1 0 0,0-1 1 0 0,0 1 0 0 0,0-1-1 0 0,0 1 1 0 0,-1-1 0 0 0,1 1-1 0 0,0-1 1 0 0,0 1 0 0 0,0-1 0 0 0,0 1-1 0 0,-1-1 1 0 0,1 1 0 0 0,0-1-1 0 0,0 1 1 0 0,-1-1 0 0 0,1 0-1 0 0,-3-3-22 0 0,1 1 0 0 0,0-1 0 0 0,-1 0 1 0 0,0 1-1 0 0,-5-6 0 0 0,-73-58-171 0 0,56 48 199 0 0,1 0 1 0 0,2-2-1 0 0,-32-34 1 0 0,52 48 272 0 0,8 7-203 0 0,10 6-63 0 0,-9-2 13 0 0,0 1-1 0 0,-1 0 1 0 0,1 1 0 0 0,-1 0-1 0 0,0 0 1 0 0,0 0 0 0 0,-1 1-1 0 0,0 0 1 0 0,7 11 0 0 0,-1 3 54 0 0,0-1 0 0 0,9 30 0 0 0,-9-19 14 0 0,-2 0-1 0 0,-1 1 0 0 0,-2 0 0 0 0,-1 1 0 0 0,-2 0 0 0 0,0-1 1 0 0,-5 55-1 0 0,1-76-92 0 0,0-1 0 0 0,-1 1 0 0 0,-1-1 0 0 0,1 0 0 0 0,-2 0 0 0 0,1 0 0 0 0,-2 0 0 0 0,1 0 0 0 0,-1-1 0 0 0,-1 0 0 0 0,1 0 0 0 0,-2 0 0 0 0,-7 8 0 0 0,2-4-75 0 0,-2-1 1 0 0,1 0 0 0 0,-1-1 0 0 0,-1 0 0 0 0,0-1 0 0 0,-31 15 0 0 0,-205 84-4571 0 0,76-43-4438 0 0,160-61 7915 0 0,-39 15-3899 0 0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45:03.4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39 111 88 0 0,'0'0'1020'0'0,"-6"-13"-997"0"0,-19-39-15 0 0,24 50-7 0 0,0 0 0 0 0,0 0 0 0 0,0 1 0 0 0,0-1 1 0 0,1 0-1 0 0,-1 0 0 0 0,1 0 0 0 0,-1 0 0 0 0,1 0 0 0 0,-1 0 1 0 0,1 0-1 0 0,0 0 0 0 0,0 0 0 0 0,0 0 0 0 0,0 0 0 0 0,1-4 1 0 0,0 6-27 0 0,0-1 0 0 0,-1 0 1 0 0,1 1-1 0 0,0-1 1 0 0,0 0-1 0 0,-1 1 1 0 0,1-1-1 0 0,0 1 1 0 0,0-1-1 0 0,0 1 0 0 0,0-1 1 0 0,0 1-1 0 0,0 0 1 0 0,-1 0-1 0 0,1-1 1 0 0,0 1-1 0 0,0 0 0 0 0,0 0 1 0 0,0 0-1 0 0,2 0 1 0 0,12-1-579 0 0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44:53.7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136 163 156 0 0,'0'0'7779'0'0,"5"-9"-7089"0"0,16-27 14 0 0,-20 34-571 0 0,0 1-1 0 0,0 0 1 0 0,-1-1 0 0 0,1 1 0 0 0,0-1-1 0 0,-1 1 1 0 0,0-1 0 0 0,1 1-1 0 0,-1-1 1 0 0,0 0 0 0 0,0 1 0 0 0,0-1-1 0 0,0 1 1 0 0,0-1 0 0 0,0 0 0 0 0,0 1-1 0 0,0-1 1 0 0,-1 1 0 0 0,1-1 0 0 0,0 1-1 0 0,-1-1 1 0 0,0 1 0 0 0,1-1-1 0 0,-1 1 1 0 0,0-1 0 0 0,0 1 0 0 0,0 0-1 0 0,0 0 1 0 0,0-1 0 0 0,0 1 0 0 0,0 0-1 0 0,0 0 1 0 0,0 0 0 0 0,-1 0 0 0 0,1 0-1 0 0,-2-1 1 0 0,2 1-76 0 0,0 1 0 0 0,0-1 0 0 0,-1 1 0 0 0,1-1 0 0 0,0 1 1 0 0,0 0-1 0 0,-1-1 0 0 0,1 1 0 0 0,0 0 0 0 0,-1 0 0 0 0,1 0 0 0 0,0 0 0 0 0,0 0 0 0 0,-1 0 1 0 0,1 0-1 0 0,0 0 0 0 0,-1 0 0 0 0,1 1 0 0 0,0-1 0 0 0,-2 1 0 0 0,-1 1-17 0 0,1-1-1 0 0,-1 1 1 0 0,1 0-1 0 0,-1 0 1 0 0,-4 3-1 0 0,-3 4 134 0 0,1 1 0 0 0,0-1-1 0 0,0 2 1 0 0,1-1 0 0 0,-14 22 0 0 0,20-28-146 0 0,1 0 1 0 0,-1 1 0 0 0,1-1-1 0 0,0 1 1 0 0,0 0-1 0 0,0 0 1 0 0,1 0-1 0 0,-1-1 1 0 0,1 1 0 0 0,0 1-1 0 0,1-1 1 0 0,-1 0-1 0 0,1 0 1 0 0,0 0-1 0 0,0 0 1 0 0,1 0 0 0 0,0 0-1 0 0,0 0 1 0 0,1 5-1 0 0,0-5-14 0 0,1-1 0 0 0,0 1 1 0 0,0-1-1 0 0,0 0 0 0 0,0 0 0 0 0,1 0 0 0 0,-1-1 0 0 0,1 1 0 0 0,0-1 0 0 0,0 0 0 0 0,0 0 0 0 0,1 0 0 0 0,8 4 0 0 0,1 0 23 0 0,0-2 0 0 0,0 1 0 0 0,21 4 0 0 0,-17-6 18 0 0,-1-1 0 0 0,0-1 1 0 0,1 0-1 0 0,0-1 0 0 0,-1-1 0 0 0,34-4 1 0 0,-42 2-23 0 0,0 1 1 0 0,-1-1 0 0 0,1 0 0 0 0,-1-1-1 0 0,1 0 1 0 0,-1-1 0 0 0,0 1 0 0 0,-1-2-1 0 0,1 1 1 0 0,0-1 0 0 0,-1 0-1 0 0,0 0 1 0 0,-1-1 0 0 0,1 0 0 0 0,8-10-1 0 0,-12 11 8 0 0,0 0 0 0 0,0 0 0 0 0,0 0 0 0 0,-1 0 0 0 0,0 0 0 0 0,0-1 0 0 0,0 1 0 0 0,-1-1 0 0 0,0 1 0 0 0,0-1 0 0 0,0 0 0 0 0,-1 1 0 0 0,0-1 0 0 0,0 1 0 0 0,0-1 0 0 0,-1 0 0 0 0,1 1 0 0 0,-1-1 0 0 0,-1 0 0 0 0,-1-5 0 0 0,0 2 27 0 0,-1-1 1 0 0,0 1 0 0 0,-1-1 0 0 0,0 1 0 0 0,0 0 0 0 0,-1 1 0 0 0,0 0 0 0 0,0 0 0 0 0,-1 0 0 0 0,-9-8 0 0 0,9 10-81 0 0,0 0 1 0 0,-1 1 0 0 0,1-1-1 0 0,-1 2 1 0 0,0-1 0 0 0,-1 1 0 0 0,1 0-1 0 0,-1 1 1 0 0,1 0 0 0 0,-1 0-1 0 0,0 1 1 0 0,0 0 0 0 0,0 1 0 0 0,0 0-1 0 0,0 0 1 0 0,-11 1 0 0 0,18 1-64 0 0,0-1 1 0 0,1 0-1 0 0,-1 0 1 0 0,1 1-1 0 0,-1-1 0 0 0,1 1 1 0 0,-1-1-1 0 0,1 1 1 0 0,-1 0-1 0 0,1-1 1 0 0,-1 1-1 0 0,1 0 1 0 0,0 0-1 0 0,0 0 1 0 0,-1 0-1 0 0,1 0 0 0 0,0 0 1 0 0,0 1-1 0 0,0-1 1 0 0,0 0-1 0 0,0 1 1 0 0,0-1-1 0 0,1 0 1 0 0,-1 1-1 0 0,0-1 0 0 0,1 1 1 0 0,-1-1-1 0 0,1 1 1 0 0,-1-1-1 0 0,1 4 1 0 0,-1-2-210 0 0,1-1 1 0 0,0 1-1 0 0,0 0 1 0 0,0 0-1 0 0,0 0 1 0 0,1-1 0 0 0,-1 1-1 0 0,1 0 1 0 0,0-1-1 0 0,0 1 1 0 0,0 0-1 0 0,0-1 1 0 0,0 1 0 0 0,0-1-1 0 0,1 0 1 0 0,-1 1-1 0 0,3 2 1 0 0,-2-2-121 0 0,1 0-459 0 0,0 0 0 0 0,0 0-1 0 0,0 0 1 0 0,0-1 0 0 0,0 1-1 0 0,1-1 1 0 0,6 4-1 0 0,18 4-4225 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36:21.4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1 142 236 0 0,'0'0'17723'0'0,"2"-3"-17416"0"0,1 0-247 0 0,0 0 1 0 0,1 1 0 0 0,-1-1 0 0 0,0 1-1 0 0,1 0 1 0 0,0-1 0 0 0,6-1-1 0 0,34-12 243 0 0,-20 7-229 0 0,47-18-51 0 0,92-31-2338 0 0,-154 55 2653 0 0,2 0-4485 0 0,-19 8 1348 0 0,-2 1 3187 0 0,1 0 0 0 0,0 1 0 0 0,0 0 1 0 0,0 0-1 0 0,-14 18 0 0 0,19-20-36 0 0,0 0 1 0 0,1 1-1 0 0,-1-1 0 0 0,1 1 0 0 0,0 0 0 0 0,1 0 1 0 0,0 0-1 0 0,0 0 0 0 0,0 1 0 0 0,1-1 0 0 0,-2 13 1 0 0,3-9-261 0 0,0 0 0 0 0,1 0 0 0 0,0 0 0 0 0,0 0 1 0 0,1 0-1 0 0,1 0 0 0 0,0-1 0 0 0,0 1 0 0 0,5 9 1 0 0,2 9-286 0 0,-9-25 71 0 0,0 0 1 0 0,0-1-1 0 0,0 1 1 0 0,0 0-1 0 0,-1 0 1 0 0,0 0-1 0 0,1 0 1 0 0,-1-1-1 0 0,0 1 1 0 0,-1 0-1 0 0,1 4 1 0 0,-1-5 41 0 0,0-1 0 0 0,1 1 1 0 0,-1 0-1 0 0,0-1 0 0 0,0 0 1 0 0,0 1-1 0 0,0-1 0 0 0,0 1 0 0 0,0-1 1 0 0,0 0-1 0 0,-1 0 0 0 0,1 0 1 0 0,0 0-1 0 0,-1 0 0 0 0,1 0 0 0 0,-1 0 1 0 0,1 0-1 0 0,-1 0 0 0 0,-2 0 1 0 0,-15 7-113 0 0,0-2 0 0 0,-1 0 0 0 0,-28 4 0 0 0,28-7 1973 0 0,-33 0 509 0 0,67-6-1334 0 0,60-27-655 0 0,66-26-368 0 0,-87 37 59 0 0,-15 4-16 0 0,1 2 1 0 0,47-9-1 0 0,-78 20 18 0 0,8-1 381 0 0,-15 3-358 0 0,-1 0-1 0 0,1 0 1 0 0,-1 1 0 0 0,1-1-1 0 0,-1 0 1 0 0,1 0-1 0 0,-1 0 1 0 0,1 1-1 0 0,-1-1 1 0 0,1 0-1 0 0,-1 1 1 0 0,1-1-1 0 0,-1 0 1 0 0,0 1 0 0 0,1-1-1 0 0,-1 1 1 0 0,1-1-1 0 0,-1 0 1 0 0,0 1-1 0 0,1-1 1 0 0,-1 1-1 0 0,0-1 1 0 0,0 1 0 0 0,0-1-1 0 0,1 1 1 0 0,-1 0-1 0 0,6 23 242 0 0,-5-18-251 0 0,1 0-1 0 0,0 1 0 0 0,0-1 0 0 0,0 0 1 0 0,0 0-1 0 0,1 0 0 0 0,0 0 0 0 0,0-1 1 0 0,7 10-1 0 0,-9-14 7 0 0,1 0 1 0 0,-1 0-1 0 0,0 0 1 0 0,0-1-1 0 0,1 1 1 0 0,-1 0-1 0 0,0 0 1 0 0,1-1-1 0 0,-1 1 1 0 0,1-1-1 0 0,-1 1 1 0 0,1-1-1 0 0,-1 0 1 0 0,1 0-1 0 0,-1 1 1 0 0,1-1-1 0 0,-1 0 1 0 0,1 0-1 0 0,-1-1 1 0 0,1 1-1 0 0,-1 0 1 0 0,1 0-1 0 0,-1-1 1 0 0,1 1-1 0 0,2-2 1 0 0,-1 1 3 0 0,0 0 1 0 0,-1-1 0 0 0,1 0 0 0 0,0 1 0 0 0,0-1 0 0 0,-1 0 0 0 0,1 0 0 0 0,-1-1 0 0 0,0 1-1 0 0,0 0 1 0 0,3-4 0 0 0,16-33 68 0 0,-17 30 12 0 0,1 1 0 0 0,-1 0 0 0 0,2-1 0 0 0,10-12 0 0 0,-16 20-74 0 0,1 1 1 0 0,0-1-1 0 0,0 0 0 0 0,-1 1 0 0 0,1-1 0 0 0,0 1 0 0 0,0-1 1 0 0,0 1-1 0 0,0-1 0 0 0,-1 1 0 0 0,1 0 0 0 0,0-1 1 0 0,0 1-1 0 0,0 0 0 0 0,0 0 0 0 0,0 0 0 0 0,0-1 0 0 0,0 1 1 0 0,0 0-1 0 0,0 0 0 0 0,0 1 0 0 0,0-1 0 0 0,0 0 0 0 0,0 0 1 0 0,0 0-1 0 0,0 1 0 0 0,-1-1 0 0 0,1 0 0 0 0,0 1 0 0 0,0-1 1 0 0,1 1-1 0 0,2 2-58 0 0,0 0 0 0 0,1 0 0 0 0,-1 1 0 0 0,5 5 0 0 0,-2-2 61 0 0,3 3-42 0 0,20 15-721 0 0,-28-23 605 0 0,1-1-1 0 0,-1 0 0 0 0,1 1 1 0 0,0-1-1 0 0,-1 0 0 0 0,1-1 1 0 0,0 1-1 0 0,0 0 1 0 0,0-1-1 0 0,-1 1 0 0 0,5-1 1 0 0,-5 0 70 0 0,0 0 0 0 0,0-1 0 0 0,0 1 1 0 0,0-1-1 0 0,-1 1 0 0 0,1-1 0 0 0,0 1 0 0 0,0-1 1 0 0,-1 0-1 0 0,1 0 0 0 0,-1 0 0 0 0,1 0 0 0 0,-1 0 1 0 0,4-3-1 0 0,17-22 101 0 0,-9 10 404 0 0,-11 13-402 0 0,1 1 0 0 0,-1 0 0 0 0,0 0 0 0 0,1 0 0 0 0,-1 0 1 0 0,1 0-1 0 0,0 0 0 0 0,-1 1 0 0 0,1-1 0 0 0,0 1 0 0 0,0 0 0 0 0,0 0 1 0 0,0 0-1 0 0,0 0 0 0 0,0 0 0 0 0,0 1 0 0 0,1 0 0 0 0,-1-1 0 0 0,0 1 1 0 0,0 0-1 0 0,0 0 0 0 0,0 1 0 0 0,1-1 0 0 0,-1 1 0 0 0,0-1 0 0 0,0 1 1 0 0,0 0-1 0 0,4 2 0 0 0,2 1-199 0 0,0 0 0 0 0,0-1 0 0 0,0 0-1 0 0,1 0 1 0 0,-1-1 0 0 0,0 0 0 0 0,1-1 0 0 0,0 0 0 0 0,-1-1 0 0 0,19-1 0 0 0,-24 0 308 0 0,-1 0-1 0 0,1-1 1 0 0,-1 1 0 0 0,1-1 0 0 0,-1 0 0 0 0,1 0 0 0 0,-1 0 0 0 0,0 0 0 0 0,0-1 0 0 0,3-2 0 0 0,14-10 770 0 0,-16 13-765 0 0,0-1-56 0 0,-1 1 0 0 0,1 0 1 0 0,0 1-1 0 0,-1-1 0 0 0,1 1 0 0 0,0-1 1 0 0,0 1-1 0 0,5-1 0 0 0,2 1 10 0 0,6-2 127 0 0,35-1-1 0 0,63-1-160 0 0,-121 5-1797 0 0,-21 1-1366 0 0,-1 0 0 0 0,0 3 0 0 0,-33 7 0 0 0,29-2-2014 0 0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44:54.0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 0 8537 0 0,'0'0'10395'0'0,"-5"15"-10207"0"0,-14 46-81 0 0,18-59-102 0 0,1 0 1 0 0,0 1-1 0 0,-1-1 0 0 0,1 0 0 0 0,0 0 1 0 0,0 1-1 0 0,1-1 0 0 0,-1 0 0 0 0,0 1 0 0 0,1-1 1 0 0,-1 0-1 0 0,1 0 0 0 0,0 1 0 0 0,0-1 1 0 0,0 0-1 0 0,0 0 0 0 0,2 2 0 0 0,-1 0 1 0 0,1-1 0 0 0,0 0 0 0 0,1 0 0 0 0,-1 0 0 0 0,1 0 0 0 0,3 2 0 0 0,-5-3-6 0 0,4 2 18 0 0,-1-1 1 0 0,1 0-1 0 0,-1 0 1 0 0,1-1-1 0 0,0 1 0 0 0,0-1 1 0 0,0 0-1 0 0,0-1 0 0 0,1 0 1 0 0,-1 0-1 0 0,0 0 1 0 0,1 0-1 0 0,-1-1 0 0 0,0 0 1 0 0,1-1-1 0 0,-1 1 0 0 0,0-1 1 0 0,1-1-1 0 0,9-2 0 0 0,-5 0 26 0 0,1-1 0 0 0,-1 0 0 0 0,0-1-1 0 0,0 0 1 0 0,0-1 0 0 0,-1 0 0 0 0,0 0-1 0 0,-1-1 1 0 0,10-10 0 0 0,-8 6 86 0 0,-6 7 214 0 0,-1 0 0 0 0,1 0 0 0 0,1 0-1 0 0,10-7 1 0 0,-15 12-343 0 0,-1 0 0 0 0,0 0 0 0 0,1 0 0 0 0,-1 0 0 0 0,0 0 0 0 0,1 1 0 0 0,-1-1 0 0 0,0 0 0 0 0,1 0 0 0 0,-1 0-1 0 0,0 0 1 0 0,1 1 0 0 0,-1-1 0 0 0,0 0 0 0 0,0 0 0 0 0,1 0 0 0 0,-1 1 0 0 0,0-1 0 0 0,0 0 0 0 0,1 1 0 0 0,-1-1 0 0 0,0 0 0 0 0,0 0-1 0 0,0 1 1 0 0,1-1 0 0 0,-1 0 0 0 0,0 1 0 0 0,0-1 0 0 0,0 1 0 0 0,6 12-15 0 0,-6-11 14 0 0,22 49-397 0 0,8 22-1797 0 0,-14-24-3983 0 0,-13-41 2122 0 0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44:54.2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73 76 7265 0 0,'0'0'6648'0'0,"-3"-12"-5012"0"0,-8-38-202 0 0,6 38-192 0 0,5 11-1231 0 0,0 1 0 0 0,0 0 0 0 0,-1 0 0 0 0,1 0 0 0 0,0 0 0 0 0,0 0 0 0 0,0 0 0 0 0,0 0 0 0 0,0 0 0 0 0,0 0 0 0 0,0 0 0 0 0,0 0 0 0 0,0-1 0 0 0,0 1 0 0 0,0 0 0 0 0,0 0 0 0 0,-1 0 0 0 0,1 0 0 0 0,0 0 0 0 0,0 0 0 0 0,0 0 0 0 0,0 0 0 0 0,0 0 0 0 0,0 0 0 0 0,0 0 0 0 0,0 0 0 0 0,-1 0 0 0 0,1 0 0 0 0,0 0 0 0 0,0 0 1 0 0,0 0-1 0 0,0 0 0 0 0,0 0 0 0 0,0 0 0 0 0,0 0 0 0 0,0 0 0 0 0,0 0 0 0 0,-1 0 0 0 0,1 0 0 0 0,0 0 0 0 0,0 1 0 0 0,0-1 0 0 0,0 0 0 0 0,0 0 0 0 0,0 0 0 0 0,-5 11 122 0 0,5-10-62 0 0,-10 31 277 0 0,2-1 0 0 0,0 1 0 0 0,-5 65 0 0 0,7 100-300 0 0,6-195-49 0 0,9 148-1022 0 0,-1 23-5817 0 0,-8-172 6662 0 0,0 2-529 0 0,0 0 0 0 0,0 0-1 0 0,0 0 1 0 0,-1 0 0 0 0,1 0-1 0 0,-1 0 1 0 0,0 0 0 0 0,0-1-1 0 0,-2 6 1 0 0,-4-4-3822 0 0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44:54.5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3 501 2492 0 0,'0'0'5180'0'0,"-1"-12"-3471"0"0,-1-41-104 0 0,2 46-1222 0 0,0 0-1 0 0,1 0 0 0 0,0 0 0 0 0,0-1 1 0 0,0 1-1 0 0,1 0 0 0 0,0 0 0 0 0,0 1 1 0 0,1-1-1 0 0,0 0 0 0 0,0 1 1 0 0,1 0-1 0 0,6-10 0 0 0,2 1-157 0 0,1 1-1 0 0,0 0 1 0 0,22-17 0 0 0,-26 24-202 0 0,239-197 727 0 0,-234 192-449 0 0,-11 9-149 0 0,1 0 0 0 0,-1 0 0 0 0,0 0 0 0 0,1 0 0 0 0,-1 1 0 0 0,1-1 0 0 0,0 1 0 0 0,0 0 0 0 0,0 0 0 0 0,0 1 0 0 0,0-1 0 0 0,1 1 0 0 0,-1 0 0 0 0,6-1 0 0 0,-9 2-134 0 0,0 0-1 0 0,0 1 1 0 0,0-1-1 0 0,0 1 1 0 0,0-1-1 0 0,0 1 1 0 0,0-1 0 0 0,0 1-1 0 0,0 0 1 0 0,0-1-1 0 0,0 1 1 0 0,-1 0-1 0 0,1 0 1 0 0,0-1-1 0 0,0 1 1 0 0,-1 0-1 0 0,1 0 1 0 0,-1 0-1 0 0,1 0 1 0 0,0 0-1 0 0,-1 0 1 0 0,0 0 0 0 0,1 0-1 0 0,-1 2 1 0 0,9 28 190 0 0,-5 10-75 0 0,-1 0-1 0 0,-3 0 1 0 0,-4 46 0 0 0,0-54-504 0 0,-1-1 1 0 0,-16 53-1 0 0,0 2-3124 0 0,18-63 411 0 0,3-8-2531 0 0,3-10 1200 0 0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44:54.7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5076 0 0,'0'0'14212'0'0,"3"6"-13804"0"0,-1 1-328 0 0,0 1-1 0 0,0 0 0 0 0,0 0 1 0 0,0 15-1 0 0,0 41 21 0 0,-2-45-354 0 0,0 0 0 0 0,2-1 0 0 0,0 1 0 0 0,7 31 0 0 0,-7-44-110 0 0,0-1 1 0 0,0 1-1 0 0,1-1 0 0 0,-1 0 1 0 0,1 0-1 0 0,0 0 0 0 0,1 0 1 0 0,5 7-1 0 0,-6-9-248 0 0,1-1 1 0 0,-1 1-1 0 0,0 0 0 0 0,1-1 1 0 0,0 1-1 0 0,-1-1 0 0 0,1 0 1 0 0,0-1-1 0 0,0 1 0 0 0,0-1 1 0 0,0 1-1 0 0,0-1 0 0 0,5 0 1 0 0,17 1-4820 0 0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44:55.2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0 271 5745 0 0,'0'0'7426'0'0,"15"-12"-7074"0"0,7-5-222 0 0,-1 1 101 0 0,0 0 0 0 0,21-24 0 0 0,-37 35-74 0 0,-1 0-1 0 0,0 0 1 0 0,0-1-1 0 0,0 1 1 0 0,-1-1-1 0 0,0 0 1 0 0,0 0-1 0 0,0 0 1 0 0,-1 0-1 0 0,3-12 1 0 0,-4 15-82 0 0,0 0 0 0 0,-1-1 1 0 0,0 1-1 0 0,0 0 0 0 0,0 0 1 0 0,0 0-1 0 0,0-1 0 0 0,-1 1 1 0 0,1 0-1 0 0,-1 0 0 0 0,0 0 1 0 0,0-1-1 0 0,0 1 0 0 0,0 0 1 0 0,-1 1-1 0 0,1-1 0 0 0,-1 0 1 0 0,1 0-1 0 0,-1 0 0 0 0,0 1 1 0 0,0-1-1 0 0,-1 1 0 0 0,1 0 1 0 0,-4-3-1 0 0,3 2-5 0 0,-1 1 0 0 0,0 0 1 0 0,0 0-1 0 0,0 0 0 0 0,0 1 0 0 0,0-1 0 0 0,0 1 1 0 0,-1 0-1 0 0,-6-1 0 0 0,9 1-59 0 0,-1 1-1 0 0,1 0 1 0 0,-1 0 0 0 0,1 0-1 0 0,-1 0 1 0 0,1 0 0 0 0,-1 0-1 0 0,1 1 1 0 0,-1-1 0 0 0,1 1-1 0 0,0 0 1 0 0,-1-1 0 0 0,1 1-1 0 0,0 0 1 0 0,-1 0 0 0 0,1 1-1 0 0,0-1 1 0 0,-2 2 0 0 0,1 0-16 0 0,0 1 0 0 0,0 0 0 0 0,0-1 0 0 0,1 1 0 0 0,0 0 0 0 0,0 0 0 0 0,0 0 0 0 0,0 1 0 0 0,0-1-1 0 0,1 0 1 0 0,0 1 0 0 0,0-1 0 0 0,0 1 0 0 0,0-1 0 0 0,1 1 0 0 0,0-1 0 0 0,0 1 0 0 0,0 0 0 0 0,0-1 0 0 0,1 1 0 0 0,0-1 0 0 0,2 8 0 0 0,-2-7-30 0 0,1-1-1 0 0,-1 1 1 0 0,1-1-1 0 0,0 0 1 0 0,0 0-1 0 0,1 0 1 0 0,-1 0-1 0 0,1 0 1 0 0,0-1-1 0 0,0 1 1 0 0,0-1-1 0 0,0 0 1 0 0,1 0 0 0 0,0 0-1 0 0,-1 0 1 0 0,1 0-1 0 0,0-1 1 0 0,0 0-1 0 0,0 0 1 0 0,0 0-1 0 0,1 0 1 0 0,6 1-1 0 0,-1-1-13 0 0,0 0-1 0 0,0-1 0 0 0,0-1 0 0 0,0 0 0 0 0,18-2 1 0 0,49-13 29 0 0,-38 6 35 0 0,-28 6 42 0 0,0 1 0 0 0,0 1 0 0 0,0 0 0 0 0,0 1 1 0 0,0 0-1 0 0,14 2 0 0 0,-19-1-9 0 0,1 0 1 0 0,-1 1-1 0 0,1 0 0 0 0,-1 0 1 0 0,0 1-1 0 0,0-1 1 0 0,0 2-1 0 0,-1-1 0 0 0,1 0 1 0 0,-1 1-1 0 0,8 7 1 0 0,-7-6 50 0 0,-1 0-1 0 0,0 0 1 0 0,0 1 0 0 0,0 0 0 0 0,-1 0 0 0 0,0 0 0 0 0,0 0-1 0 0,-1 1 1 0 0,0-1 0 0 0,0 1 0 0 0,4 14 0 0 0,-8-29 161 0 0,0 0 0 0 0,1 0 1 0 0,0 0-1 0 0,1 0 0 0 0,0 0 1 0 0,0 0-1 0 0,1 0 0 0 0,-1 1 0 0 0,2-1 1 0 0,2-8-1 0 0,-1 6-552 0 0,0 0 1 0 0,1 1-1 0 0,0-1 0 0 0,0 1 0 0 0,1 0 1 0 0,0 0-1 0 0,12-11 0 0 0,-18 20 113 0 0,0-1-1 0 0,0 1 1 0 0,0 0-1 0 0,0 0 1 0 0,1-1 0 0 0,0 0-898 0 0,-1 1 897 0 0,0 0 1 0 0,1 0-1 0 0,-1 0 1 0 0,0 0 0 0 0,0 0-1 0 0,1 0 1 0 0,-1-1-1 0 0,0 1 1 0 0,0 0-1 0 0,1 0 1 0 0,-1 0-1 0 0,0 0 1 0 0,0 0 0 0 0,1 0-1 0 0,-1 0 1 0 0,1 0-1 0 0,-1 8-2956 0 0,0-7 2476 0 0,0 1 0 0 0,-1 0 1 0 0,0 0-1 0 0,1 0 0 0 0,-1 0 1 0 0,0-1-1 0 0,0 1 0 0 0,0 0 1 0 0,-2 2-1 0 0,-13 10-4432 0 0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44:55.6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0 208 3360 0 0,'0'0'14620'0'0,"15"-5"-13994"0"0,-14 5-614 0 0,30-10 353 0 0,1 1 0 0 0,37-5 0 0 0,306-28 946 0 0,103-15-1218 0 0,-338 38-118 0 0,118-21-942 0 0,-208 30-372 0 0,-75 8-1362 0 0,5 4 1132 0 0,0 1-1 0 0,0 1 0 0 0,-35 12 0 0 0,25-7-507 0 0,-27 7-1888 0 0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44:55.9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1 267 10637 0 0,'0'0'8573'0'0,"21"-5"-7847"0"0,241-50 463 0 0,314-19 16 0 0,-511 69-1187 0 0,64-5-6 0 0,139-29 0 0 0,-235 32-202 0 0,-1-1-1 0 0,1-2 0 0 0,45-21 1 0 0,-74 29 74 0 0,-3 2 58 0 0,0 0-1 0 0,0-1 0 0 0,0 1 1 0 0,0 0-1 0 0,0-1 0 0 0,0 0 1 0 0,0 1-1 0 0,0-1 0 0 0,0 1 0 0 0,0-1 1 0 0,0 0-1 0 0,0 0 0 0 0,0 0 1 0 0,-1 1-1 0 0,1-1 0 0 0,0 0 1 0 0,-1 0-1 0 0,1 0 0 0 0,-1 0 1 0 0,1-1-1 0 0,-1 1 15 0 0,0 1 1 0 0,0 0-1 0 0,0 0 1 0 0,0-1-1 0 0,0 1 1 0 0,0 0 0 0 0,-1 0-1 0 0,1-1 1 0 0,0 1-1 0 0,0 0 1 0 0,0 0-1 0 0,-1 0 1 0 0,1-1-1 0 0,0 1 1 0 0,0 0-1 0 0,-1 0 1 0 0,1 0-1 0 0,0 0 1 0 0,0 0-1 0 0,-1 0 1 0 0,1-1-1 0 0,0 1 1 0 0,0 0-1 0 0,-1 0 1 0 0,1 0-1 0 0,0 0 1 0 0,0 0-1 0 0,-1 0 1 0 0,1 0 0 0 0,-12 0-907 0 0,10 0 660 0 0,-49 0-4745 0 0,13 0-1117 0 0,7 0 665 0 0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44:58.2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316 1807 2540 0 0,'0'0'7690'0'0,"-2"-3"-7452"0"0,1 2-306 0 0,-6-8 933 0 0,8 9-711 0 0,0 0 1 0 0,0 0-1 0 0,0 0 1 0 0,0 0 0 0 0,-1 0-1 0 0,1 0 1 0 0,0 0-1 0 0,0 0 1 0 0,0 0-1 0 0,0 1 1 0 0,-1-1 0 0 0,1 0-1 0 0,0 1 1 0 0,0-1-1 0 0,1 1 1 0 0,118 36 3503 0 0,-36-14-3206 0 0,-34-7-339 0 0,184 57 190 0 0,6-18-163 0 0,317 11-2 0 0,-362-46-214 0 0,375 4 172 0 0,-454-29-28 0 0,145-26-1 0 0,-208 24-70 0 0,48-9 77 0 0,0-4 0 0 0,166-56 0 0 0,-211 56 195 0 0,-1-3 0 0 0,-1-3 0 0 0,-2-1 0 0 0,0-3 0 0 0,-2-3 0 0 0,50-41 0 0 0,-77 54-164 0 0,0-2 0 0 0,-1-1 0 0 0,-1 0 1 0 0,-1-2-1 0 0,23-35 0 0 0,-31 40-51 0 0,-1 0-1 0 0,-2-1 0 0 0,0 0 0 0 0,0 0 1 0 0,-2-1-1 0 0,-1 0 0 0 0,-1 0 1 0 0,3-26-1 0 0,9-230 58 0 0,-18 253-123 0 0,-1 0 0 0 0,-1 0 1 0 0,-2 0-1 0 0,0 1 0 0 0,-2-1 1 0 0,-1 1-1 0 0,0 1 0 0 0,-2 0 1 0 0,-1 0-1 0 0,-15-24 0 0 0,2 8-26 0 0,-2 1 0 0 0,-2 2-1 0 0,-2 1 1 0 0,-55-53 0 0 0,28 38 11 0 0,-2 2 1 0 0,-1 2 0 0 0,-3 4 0 0 0,-2 2 0 0 0,-1 3 0 0 0,-1 3 0 0 0,-2 3-1 0 0,-107-33 1 0 0,20 23-37 0 0,-1 7-1 0 0,-189-18 0 0 0,217 42-23 0 0,-239 11-1 0 0,240 10 29 0 0,1 5 0 0 0,-218 57 0 0 0,273-50 23 0 0,1 2 0 0 0,-106 55-1 0 0,-125 89 14 0 0,267-148 20 0 0,-45 26 23 0 0,-113 88 1 0 0,167-113-13 0 0,1 0 0 0 0,1 2 1 0 0,1 1-1 0 0,1 0 0 0 0,1 2 1 0 0,1 0-1 0 0,-27 51 1 0 0,33-48 49 0 0,1 1 0 0 0,2 0-1 0 0,0 1 1 0 0,-7 43 0 0 0,13-49-2 0 0,2 0-1 0 0,1 1 0 0 0,0 0 0 0 0,2-1 1 0 0,7 52-1 0 0,-3-58-41 0 0,1-1 0 0 0,1 1 0 0 0,0-1 0 0 0,2 0 0 0 0,0 0 1 0 0,1-1-1 0 0,15 23 0 0 0,-8-17 20 0 0,2 0 0 0 0,1-1 0 0 0,1 0 1 0 0,32 27-1 0 0,-22-24-15 0 0,2-2 1 0 0,1-1-1 0 0,50 25 1 0 0,-31-22 12 0 0,97 33 1 0 0,-22-23-254 0 0,171 27 0 0 0,-67-31-1487 0 0,-76-25-3042 0 0,-117-7 1419 0 0,-7-4-1584 0 0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44:59.5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153 1325 628 0 0,'0'0'9132'0'0,"-10"-13"-8400"0"0,-28-37-42 0 0,36 48-536 0 0,0 0-1 0 0,0-1 0 0 0,0 1 1 0 0,1-1-1 0 0,-1 1 0 0 0,1-1 0 0 0,0 0 1 0 0,-1 1-1 0 0,0-5 0 0 0,-3-5 453 0 0,-3 3-18 0 0,-16-16 0 0 0,15 17-197 0 0,1-1 0 0 0,-10-12 0 0 0,16 18-303 0 0,0 0 0 0 0,0 0 1 0 0,1 0-1 0 0,-1 0 0 0 0,1 0 1 0 0,0-1-1 0 0,0 1 0 0 0,0 0 0 0 0,0-1 1 0 0,0 1-1 0 0,1-1 0 0 0,-1-4 1 0 0,1 4-39 0 0,1-1 1 0 0,-1 1 0 0 0,1 0-1 0 0,0 0 1 0 0,0-1 0 0 0,0 1 0 0 0,1 0-1 0 0,0 0 1 0 0,-1 0 0 0 0,1 0-1 0 0,1 1 1 0 0,-1-1 0 0 0,4-4-1 0 0,4-4 44 0 0,0 1 0 0 0,18-14 0 0 0,-14 12-23 0 0,112-91 61 0 0,-79 66-103 0 0,254-187 107 0 0,-266 200-123 0 0,39-27 90 0 0,1 3-1 0 0,3 4 1 0 0,155-66 0 0 0,-196 99-134 0 0,1 1 1 0 0,46-6-1 0 0,-31 6 39 0 0,-52 11 3 0 0,0 0 0 0 0,0 0 0 0 0,-1 0-1 0 0,1 0 1 0 0,0 0 0 0 0,0-1 0 0 0,-1 1 0 0 0,1 0 0 0 0,0 0 0 0 0,-1-1 0 0 0,1 1-1 0 0,0-1 1 0 0,-1 1 0 0 0,1 0 0 0 0,0-1 0 0 0,-1 1 0 0 0,1-1 0 0 0,-1 0-1 0 0,1 1 1 0 0,-1-1 0 0 0,1 1 0 0 0,-1-1 0 0 0,1 0 0 0 0,-1 1 0 0 0,0-1-1 0 0,1 0 1 0 0,-1 0 0 0 0,0 1 0 0 0,0-1 0 0 0,1 0 0 0 0,-1 0 0 0 0,0 1-1 0 0,0-2 1 0 0,0 0-7 0 0,-1 0 0 0 0,1 0-1 0 0,-1 0 1 0 0,1 1 0 0 0,-1-1-1 0 0,0 0 1 0 0,0 1 0 0 0,0-1 0 0 0,0 1-1 0 0,0-1 1 0 0,0 1 0 0 0,0-1-1 0 0,0 1 1 0 0,-3-2 0 0 0,-14-12-39 0 0,-1 1-1 0 0,-1 1 1 0 0,-32-17 0 0 0,-21-13 48 0 0,63 36 0 0 0,0 0 1 0 0,1-1 0 0 0,-1-1-1 0 0,-13-15 1 0 0,22 23-11 0 0,0 0 1 0 0,0 0 0 0 0,0-1 0 0 0,1 1 0 0 0,-1 0-1 0 0,0 0 1 0 0,0-1 0 0 0,1 1 0 0 0,-1 0-1 0 0,1-1 1 0 0,-1 1 0 0 0,1 0 0 0 0,0-1-1 0 0,-1 1 1 0 0,1-1 0 0 0,0 1 0 0 0,0-1-1 0 0,0 1 1 0 0,0-1 0 0 0,0 1 0 0 0,1-3-1 0 0,-1 3-1 0 0,1 0 0 0 0,0-1-1 0 0,0 1 1 0 0,0 0 0 0 0,0 0-1 0 0,0 0 1 0 0,0 0 0 0 0,0 0-1 0 0,0 0 1 0 0,0 0 0 0 0,1 0-1 0 0,-1 0 1 0 0,0 0 0 0 0,1 1-1 0 0,-1-1 1 0 0,0 0-1 0 0,1 1 1 0 0,-1 0 0 0 0,1-1-1 0 0,1 0 1 0 0,24-4-7 0 0,1 0 0 0 0,53-1-1 0 0,57 11 317 0 0,-126-5-293 0 0,0 2 0 0 0,0-1 0 0 0,0 1 0 0 0,-1 1 0 0 0,1 0 0 0 0,-1 1 0 0 0,1 0 0 0 0,10 6 0 0 0,-19-8-17 0 0,-1 0 0 0 0,0 0 0 0 0,1 1 0 0 0,-1-1 0 0 0,0 0 0 0 0,-1 1 0 0 0,1 0 0 0 0,0-1 0 0 0,-1 1 0 0 0,1 0 0 0 0,-1 0 0 0 0,0 0 0 0 0,0 0 0 0 0,0 0 0 0 0,0 0 0 0 0,-1 0 0 0 0,1 0 0 0 0,-1 0 0 0 0,0 5 0 0 0,1 6 63 0 0,-1 1 0 0 0,-4 24 0 0 0,-23 101 223 0 0,14-82-127 0 0,11-49-125 0 0,-17 66 107 0 0,17-68-118 0 0,-1-1 0 0 0,0 1-1 0 0,0-1 1 0 0,0 0 0 0 0,-1 0-1 0 0,1 0 1 0 0,-2 0 0 0 0,-7 8-1 0 0,8-10-101 0 0,4-3 89 0 0,0-1 0 0 0,0 0 0 0 0,0 0 0 0 0,0 0 0 0 0,0 0 0 0 0,0 1 0 0 0,0-1 0 0 0,0 0 0 0 0,0 0 0 0 0,0 0 0 0 0,0 0 0 0 0,-1 0 0 0 0,1 0 0 0 0,0 1-1 0 0,0-1 1 0 0,0 0 0 0 0,0 0 0 0 0,0 0 0 0 0,0 0 0 0 0,-1 0 0 0 0,1 0 0 0 0,0 0 0 0 0,0 0 0 0 0,0 0 0 0 0,0 0 0 0 0,0 0 0 0 0,-1 0 0 0 0,1 0-1 0 0,0 0 1 0 0,0 0 0 0 0,0 0 0 0 0,0 0 0 0 0,-1 0 0 0 0,1 0 0 0 0,0 0 0 0 0,0 0 0 0 0,0 0 0 0 0,0 0 0 0 0,-1 0 0 0 0,1 0 0 0 0,0 0 0 0 0,0 0-1 0 0,0 0 1 0 0,0 0 0 0 0,0 0 0 0 0,0 0 0 0 0,-1 0 0 0 0,1-1 0 0 0,0 1 0 0 0,0 0 0 0 0,0 0 0 0 0,0 0 0 0 0,0 0 0 0 0,0 0 0 0 0,0 0 0 0 0,0-1-1 0 0,-1 1 1 0 0,1 0 0 0 0,0 0 0 0 0,0 0 0 0 0,0 0 0 0 0,0 0 0 0 0,0-1 0 0 0,0 1 0 0 0,-3-2-72 0 0,0 0-1 0 0,0 0 1 0 0,0 0 0 0 0,0 1-1 0 0,0-1 1 0 0,-6-1 0 0 0,7 2 85 0 0,-1-1-13 0 0,-1 0 1 0 0,1-1-1 0 0,0 0 0 0 0,0 1 0 0 0,0-1 0 0 0,0 0 0 0 0,1-1 0 0 0,-4-4 0 0 0,-1 0-15 0 0,6 7-114 0 0,1 0 0 0 0,-1-1 0 0 0,0 1 0 0 0,1 0 1 0 0,-1-1-1 0 0,1 1 0 0 0,-1 0 0 0 0,1-1 0 0 0,0 1 0 0 0,0 0 1 0 0,-1-1-1 0 0,1 1 0 0 0,0-1 0 0 0,0 1 0 0 0,0 0 1 0 0,1-1-1 0 0,-1-1 0 0 0,0 2-240 0 0,0-1 0 0 0,1 0-1 0 0,-1 1 1 0 0,0-1 0 0 0,-1 0 0 0 0,1 1 0 0 0,0-1 0 0 0,0 1-1 0 0,-1-1 1 0 0,0-1 0 0 0,0 2-13 0 0,0 0 0 0 0,-1 1 1 0 0,1-1-1 0 0,-1 1 0 0 0,1-1 0 0 0,-1 1 0 0 0,1 0 1 0 0,-1-1-1 0 0,1 1 0 0 0,-1 0 0 0 0,0 0 1 0 0,1 0-1 0 0,-1 0 0 0 0,1 1 0 0 0,-3-1 0 0 0,-3 1-831 0 0,-21 0-1864 0 0,2 5 163 0 0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45:09.7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327 272 404 0 0,'0'0'322'0'0,"-13"0"149"0"0,-53 3 434 0 0,-95 3 5998 0 0,134-5-5575 0 0,14 0 45 0 0,0-1 0 0 0,-21-4 2868 0 0,40 3-3238 0 0,16-2-1034 0 0,-16 2 439 0 0,384-85 1715 0 0,-241 48-1988 0 0,273-55-127 0 0,6 38-1737 0 0,-325 54-91 0 0,-68 1-783 0 0,-35 0 2527 0 0,0 0 1 0 0,0 0-1 0 0,0 1 1 0 0,0-1-1 0 0,0 0 1 0 0,0 0-1 0 0,-1 0 1 0 0,1 0-1 0 0,0 0 0 0 0,0 1 1 0 0,0-1-1 0 0,0 0 1 0 0,0 0-1 0 0,0 0 1 0 0,0 0-1 0 0,0 1 0 0 0,0-1 1 0 0,0 0-1 0 0,0 0 1 0 0,0 0-1 0 0,0 0 1 0 0,0 1-1 0 0,0-1 1 0 0,0 0-1 0 0,0 0 0 0 0,0 0 1 0 0,0 0-1 0 0,0 1 1 0 0,0-1-1 0 0,0 0 1 0 0,0 0-1 0 0,0 0 0 0 0,0 0 1 0 0,0 1-1 0 0,0-1 1 0 0,0 0-1 0 0,0 0 1 0 0,1 0-1 0 0,-1 0 1 0 0,0 0-1 0 0,0 1 0 0 0,0-1 1 0 0,0 0-1 0 0,0 0 1 0 0,0 0-1 0 0,1 0 1 0 0,-1 0-1 0 0,0 0 0 0 0,0 0 1 0 0,0 0-1 0 0,0 1 1 0 0,1-1-1 0 0,-1 0 1 0 0,0 0-1 0 0,0 0 0 0 0,0 0 1 0 0,0 0-1 0 0,1 0 1 0 0,-1 0-1 0 0,0 0 1 0 0,0 0-1 0 0,0 0 1 0 0,1 0-1 0 0,-1 0 0 0 0,0-1 1 0 0,-11 10-2007 0 0,-10-2-909 0 0,-17 6-1351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36:22.3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0 150 364 0 0,'0'0'7083'0'0,"3"-4"-6597"0"0,15-17 9107 0 0,-18 22-9463 0 0,9 14 1811 0 0,7 25-2672 0 0,-14-35 1327 0 0,19 41-447 0 0,36 61 1 0 0,-43-81-155 0 0,-9-17 6 0 0,0 1-1 0 0,-1-1 0 0 0,5 18 1 0 0,-8-23 6 0 0,0 0 0 0 0,0 0 0 0 0,-1-1 0 0 0,1 1 0 0 0,-1 0 0 0 0,0 0 0 0 0,0 0 0 0 0,0 0 0 0 0,-1 0 0 0 0,1 0 0 0 0,-1-1-1 0 0,-2 9 1 0 0,3-12 4 0 0,-1 1-1 0 0,1 0 1 0 0,0 0-1 0 0,-1 0 0 0 0,1 0 1 0 0,-1-1-1 0 0,1 1 0 0 0,0 0 1 0 0,-1 0-1 0 0,0-1 0 0 0,1 1 1 0 0,-1 0-1 0 0,1-1 0 0 0,-1 1 1 0 0,0-1-1 0 0,0 1 1 0 0,1-1-1 0 0,-1 1 0 0 0,0-1 1 0 0,0 1-1 0 0,1-1 0 0 0,-1 0 1 0 0,0 0-1 0 0,0 1 0 0 0,0-1 1 0 0,0 0-1 0 0,0 0 0 0 0,1 0 1 0 0,-1 0-1 0 0,0 0 1 0 0,0 0-1 0 0,0 0 0 0 0,0 0 1 0 0,0 0-1 0 0,0 0 0 0 0,0 0 1 0 0,1-1-1 0 0,-1 1 0 0 0,-1-1 1 0 0,-1 0 16 0 0,0-1-1 0 0,1 0 1 0 0,0 1 0 0 0,-1-1 0 0 0,1 0 0 0 0,0 0 0 0 0,0-1-1 0 0,0 1 1 0 0,0 0 0 0 0,-2-5 0 0 0,-3-6-33 0 0,0 0 1 0 0,2-1 0 0 0,-1 1-1 0 0,2-1 1 0 0,0 0 0 0 0,-4-26-1 0 0,4 2-28 0 0,1-53 0 0 0,3 75 24 0 0,1 1-1 0 0,0-1 1 0 0,1 1 0 0 0,1 0-1 0 0,1 0 1 0 0,7-21-1 0 0,-9 30 6 0 0,1-1-1 0 0,0 1 1 0 0,1 0-1 0 0,-1 1 0 0 0,1-1 1 0 0,0 0-1 0 0,7-6 0 0 0,-7 9-3 0 0,-1 0 0 0 0,1 0 0 0 0,-1 0 0 0 0,1 1-1 0 0,0-1 1 0 0,0 1 0 0 0,0 0 0 0 0,1 0-1 0 0,-1 1 1 0 0,0-1 0 0 0,1 1 0 0 0,4-1 0 0 0,0 0 53 0 0,0 1 0 0 0,1 0 0 0 0,-1 1 0 0 0,16 1 0 0 0,-19 0-6 0 0,-1 0 0 0 0,0 0 0 0 0,0 0 0 0 0,1 1 0 0 0,-1 0 0 0 0,0 0 0 0 0,-1 1 0 0 0,1-1 0 0 0,6 5 0 0 0,-5-2 48 0 0,0-1 0 0 0,0 1 0 0 0,0 0 0 0 0,-1 0-1 0 0,0 1 1 0 0,0-1 0 0 0,0 1 0 0 0,-1 0 0 0 0,0 1 0 0 0,0-1 0 0 0,4 11 0 0 0,-6-13-87 0 0,-1 0-1 0 0,0 0 1 0 0,0 1-1 0 0,0-1 1 0 0,0 1-1 0 0,-1-1 1 0 0,0 1 0 0 0,0-1-1 0 0,0 1 1 0 0,0-1-1 0 0,-1 1 1 0 0,0-1-1 0 0,0 0 1 0 0,0 1-1 0 0,0-1 1 0 0,-1 0-1 0 0,1 0 1 0 0,-1 1-1 0 0,0-1 1 0 0,-3 4-1 0 0,-6 6-520 0 0,-5 6-905 0 0,12-8-2322 0 0,24-12-10865 0 0,-11-3 13111 0 0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45:09.9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129 232 2936 0 0,'-13'3'3050'0'0,"-91"20"3032"0"0,93-22-2894 0 0,20-5-552 0 0,-2 1-2965 0 0,126-49 1157 0 0,2 5 1 0 0,158-32-1 0 0,-155 49-1958 0 0,162-12 0 0 0,-180 41-2712 0 0,-38 5-3484 0 0,-77-3 6685 0 0,38-1-5202 0 0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45:05.1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27 209 7433 0 0,'0'0'8018'0'0,"3"6"-7448"0"0,1 4-403 0 0,0-1 0 0 0,-1 1 0 0 0,0 0-1 0 0,0 0 1 0 0,-1 0 0 0 0,-1 1-1 0 0,1 18 1 0 0,-1-16-9 0 0,0-4-114 0 0,-1 0 0 0 0,0 0 0 0 0,-2 10 0 0 0,2-18-27 0 0,0 0-1 0 0,0 0 1 0 0,0 0-1 0 0,0 0 1 0 0,0 0 0 0 0,-1 0-1 0 0,1 0 1 0 0,0 0-1 0 0,-1 0 1 0 0,1 0 0 0 0,-1 0-1 0 0,1 0 1 0 0,-1 0-1 0 0,1 0 1 0 0,-1 0 0 0 0,0 0-1 0 0,1-1 1 0 0,-1 1-1 0 0,0 0 1 0 0,0 0 0 0 0,0-1-1 0 0,0 1 1 0 0,0-1 0 0 0,1 1-1 0 0,-1-1 1 0 0,0 1-1 0 0,0-1 1 0 0,0 1 0 0 0,0-1-1 0 0,-1 0 1 0 0,1 1-1 0 0,-1-1 1 0 0,1 0 3 0 0,0 0 0 0 0,0-1 1 0 0,0 1-1 0 0,0 0 0 0 0,0-1 0 0 0,0 1 1 0 0,0 0-1 0 0,1-1 0 0 0,-1 1 0 0 0,0-1 0 0 0,0 1 1 0 0,1-1-1 0 0,-1 0 0 0 0,0 1 0 0 0,1-1 1 0 0,-1 0-1 0 0,0 1 0 0 0,1-1 0 0 0,-1 0 0 0 0,1 0 1 0 0,-1 0-1 0 0,1 0 0 0 0,0 1 0 0 0,-1-1 1 0 0,1-2-1 0 0,-7-25 54 0 0,6 27-71 0 0,0-14-8 0 0,-1 0-1 0 0,2 0 1 0 0,0 0 0 0 0,1 0 0 0 0,0 0-1 0 0,1 0 1 0 0,1 0 0 0 0,5-14 0 0 0,0 2 47 0 0,2 0 0 0 0,0 1 1 0 0,19-33-1 0 0,-25 53 17 0 0,0 0 0 0 0,-1-1 1 0 0,2 2-1 0 0,-1-1 0 0 0,1 0 1 0 0,0 1-1 0 0,10-8 0 0 0,-14 12-44 0 0,0 0-1 0 0,1 0 1 0 0,0 0 0 0 0,-1 0-1 0 0,1 0 1 0 0,-1 0-1 0 0,1 1 1 0 0,0-1 0 0 0,0 1-1 0 0,-1-1 1 0 0,1 1-1 0 0,0-1 1 0 0,0 1 0 0 0,0 0-1 0 0,0 0 1 0 0,-1 0-1 0 0,1 0 1 0 0,0 0 0 0 0,0 1-1 0 0,0-1 1 0 0,-1 1-1 0 0,1-1 1 0 0,0 1 0 0 0,0-1-1 0 0,-1 1 1 0 0,1 0-1 0 0,-1 0 1 0 0,1 0 0 0 0,0 0-1 0 0,-1 0 1 0 0,0 0-1 0 0,1 0 1 0 0,-1 0 0 0 0,2 2-1 0 0,7 9 13 0 0,0 0-1 0 0,0 0 1 0 0,-1 1 0 0 0,-1 0-1 0 0,0 0 1 0 0,-1 1 0 0 0,0 0-1 0 0,-1 0 1 0 0,-1 1-1 0 0,0 0 1 0 0,-1 0 0 0 0,-1 0-1 0 0,0 0 1 0 0,-1 1 0 0 0,0 17-1 0 0,-2-33-20 0 0,0 0-1 0 0,0 0 0 0 0,0 0 1 0 0,0 0-1 0 0,1 0 0 0 0,-1 0 1 0 0,0 0-1 0 0,0 0 0 0 0,0 0 0 0 0,0 0 1 0 0,0 0-1 0 0,0 0 0 0 0,0 0 1 0 0,0 0-1 0 0,0 0 0 0 0,0 0 1 0 0,0 0-1 0 0,0 0 0 0 0,0 0 1 0 0,0 0-1 0 0,0 0 0 0 0,1 0 1 0 0,-1 0-1 0 0,0 0 0 0 0,0 0 1 0 0,0 0-1 0 0,0 0 0 0 0,0 0 1 0 0,0 0-1 0 0,0 0 0 0 0,0 0 1 0 0,0 0-1 0 0,0 0 0 0 0,0 0 1 0 0,0 0-1 0 0,0 0 0 0 0,0 0 1 0 0,0 0-1 0 0,0 0 0 0 0,0 0 1 0 0,0 1-1 0 0,0-1 0 0 0,0 0 1 0 0,0 0-1 0 0,0 0 0 0 0,0 0 1 0 0,0 0-1 0 0,0 0 0 0 0,0 0 1 0 0,0 0-1 0 0,0 0 0 0 0,0 0 1 0 0,5-9 80 0 0,6-17-113 0 0,-11 24 33 0 0,1 0-12 0 0,71-169-110 0 0,-70 168 115 0 0,9-17 61 0 0,-11 19-45 0 0,0 0-1 0 0,1 0 0 0 0,-1 0 1 0 0,1 1-1 0 0,0-1 1 0 0,-1 0-1 0 0,1 1 1 0 0,-1-1-1 0 0,1 0 0 0 0,0 1 1 0 0,0-1-1 0 0,-1 1 1 0 0,1-1-1 0 0,0 1 1 0 0,0-1-1 0 0,0 1 0 0 0,1-1 1 0 0,-2 1-16 0 0,1 1 0 0 0,-1-1 1 0 0,1 0-1 0 0,0 0 0 0 0,-1 1 0 0 0,1-1 0 0 0,-1 0 1 0 0,1 1-1 0 0,-1-1 0 0 0,1 0 0 0 0,-1 1 0 0 0,1-1 1 0 0,-1 1-1 0 0,1-1 0 0 0,-1 1 0 0 0,1-1 1 0 0,-1 1-1 0 0,0-1 0 0 0,1 1 0 0 0,-1 0 0 0 0,7 15-6 0 0,-5-12 19 0 0,24 55 28 0 0,21 75-1 0 0,-39-108-638 0 0,6 25-1013 0 0,-10-18-5432 0 0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45:05.3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6553 0 0,'0'0'11221'0'0,"7"13"-11137"0"0,24 39-69 0 0,-29-48-52 0 0,0 0-1 0 0,0 0 1 0 0,-1 0-1 0 0,1 0 1 0 0,-1 0 0 0 0,0 0-1 0 0,0 0 1 0 0,0 0-1 0 0,-1 0 1 0 0,1 8-1 0 0,0 6-589 0 0,0-7-114 0 0,4 20-1400 0 0,-4-29 1585 0 0,-1 0 1 0 0,1 0-1 0 0,-1 0 0 0 0,1 0 0 0 0,0 0 0 0 0,0 0 1 0 0,0 0-1 0 0,0-1 0 0 0,0 1 0 0 0,0 0 0 0 0,1-1 0 0 0,1 3 1 0 0,12 2-5012 0 0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45:05.7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176 81 1068 0 0,'0'0'12001'0'0,"-2"-13"-10348"0"0,-9-37-248 0 0,11 49-1297 0 0,-1 0-1 0 0,1-1 1 0 0,0 1-1 0 0,-1 0 1 0 0,1 0-1 0 0,-1 0 0 0 0,1 0 1 0 0,-1 0-1 0 0,1 0 1 0 0,-1 0-1 0 0,0 0 0 0 0,1 0 1 0 0,-2-1-1 0 0,1 2-83 0 0,1 0-1 0 0,0-1 1 0 0,-1 1-1 0 0,1 0 1 0 0,-1 0 0 0 0,1 0-1 0 0,0 0 1 0 0,-1 0-1 0 0,1 0 1 0 0,0 0 0 0 0,-1 0-1 0 0,1 0 1 0 0,-1 0-1 0 0,1 0 1 0 0,0 0-1 0 0,-1 0 1 0 0,1 0 0 0 0,0 0-1 0 0,-1 0 1 0 0,1 0-1 0 0,-1 0 1 0 0,1 0 0 0 0,0 1-1 0 0,-1-1 1 0 0,1 0-1 0 0,-2 2 2 0 0,0-1 0 0 0,0 1 0 0 0,1-1 0 0 0,-1 1 0 0 0,0 0-1 0 0,1 0 1 0 0,-2 2 0 0 0,2-3 14 0 0,-4 8 8 0 0,0 0 0 0 0,0 1 1 0 0,0-1-1 0 0,1 1 0 0 0,1 0 0 0 0,0 0 1 0 0,-4 19-1 0 0,5-11-30 0 0,0 1 0 0 0,1-1 0 0 0,3 31 0 0 0,-2-47-44 0 0,0-1 0 0 0,0 1-1 0 0,1-1 1 0 0,-1 0 0 0 0,0 1-1 0 0,1-1 1 0 0,-1 0 0 0 0,1 1-1 0 0,0-1 1 0 0,-1 0 0 0 0,1 0-1 0 0,0 0 1 0 0,0 0 0 0 0,0 1 0 0 0,0-1-1 0 0,0 0 1 0 0,0-1 0 0 0,0 1-1 0 0,0 0 1 0 0,0 0 0 0 0,0 0-1 0 0,0-1 1 0 0,1 1 0 0 0,-1 0-1 0 0,0-1 1 0 0,1 1 0 0 0,-1-1-1 0 0,0 0 1 0 0,1 1 0 0 0,-1-1-1 0 0,0 0 1 0 0,1 0 0 0 0,-1 0-1 0 0,1 0 1 0 0,-1 0 0 0 0,0 0-1 0 0,3 0 1 0 0,-3-1 33 0 0,1 1 1 0 0,0 0-1 0 0,-1 0 0 0 0,1-1 0 0 0,-1 1 0 0 0,1-1 1 0 0,0 1-1 0 0,-1-1 0 0 0,1 0 0 0 0,-1 0 1 0 0,0 1-1 0 0,1-1 0 0 0,-1 0 0 0 0,0 0 1 0 0,1-1-1 0 0,-1 1 0 0 0,0 0 0 0 0,0 0 1 0 0,0 0-1 0 0,0-1 0 0 0,0 1 0 0 0,0-1 1 0 0,0 1-1 0 0,0-1 0 0 0,-1 1 0 0 0,1-1 0 0 0,-1 1 1 0 0,1-1-1 0 0,-1 0 0 0 0,0 1 0 0 0,1-4 1 0 0,-1 5 8 0 0,0-1-1 0 0,0 1 1 0 0,0 0 0 0 0,0-1 0 0 0,0 1 0 0 0,0-1 0 0 0,0 1-1 0 0,0-1 1 0 0,0 1 0 0 0,0 0 0 0 0,0-1 0 0 0,0 1 0 0 0,0-1 0 0 0,0 1-1 0 0,-1-1 1 0 0,1 1 0 0 0,0 0 0 0 0,0-1 0 0 0,0 1 0 0 0,-1 0 0 0 0,1-1-1 0 0,0 1 1 0 0,-1 0 0 0 0,1-1 0 0 0,0 1 0 0 0,-1 0 0 0 0,1-1 0 0 0,-12 3 225 0 0,3 0-238 0 0,-21 4 31 0 0,15-4-197 0 0,-1 1 0 0 0,1 1 0 0 0,0 1-1 0 0,-16 6 1 0 0,21-7-352 0 0,3-1-1957 0 0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45:06.0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180 57 8553 0 0,'0'0'9827'0'0,"-1"-11"-9805"0"0,-7-30-2 0 0,8 40-19 0 0,0 1 1 0 0,0 0-1 0 0,0 0 1 0 0,0 0-1 0 0,0-1 1 0 0,0 1 0 0 0,0 0-1 0 0,0 0 1 0 0,0 0-1 0 0,0 0 1 0 0,-1-1-1 0 0,1 1 1 0 0,0 0-1 0 0,0 0 1 0 0,0 0 0 0 0,0 0-1 0 0,0-1 1 0 0,0 1-1 0 0,-1 0 1 0 0,1 0-1 0 0,0 0 1 0 0,0 0-1 0 0,0 0 1 0 0,0 0 0 0 0,-1 0-1 0 0,1 0 1 0 0,0-1-1 0 0,0 1 1 0 0,0 0-1 0 0,0 0 1 0 0,-1 0-1 0 0,1 0 1 0 0,0 0 0 0 0,0 0-1 0 0,0 0 1 0 0,-1 0-1 0 0,1 0 1 0 0,0 0-1 0 0,0 0 1 0 0,0 0 0 0 0,-1 0-1 0 0,-7 8 47 0 0,-4 13-18 0 0,10-14-13 0 0,-1 0 0 0 0,1 0 0 0 0,0 0 1 0 0,0 0-1 0 0,1 0 0 0 0,0 1 0 0 0,0-1 0 0 0,1 0 0 0 0,1 13 0 0 0,2 2 89 0 0,10 40 0 0 0,-8-44-14 0 0,-1-1 0 0 0,-1 1 0 0 0,2 30 0 0 0,-5-45-63 0 0,0-1-1 0 0,-1 1 1 0 0,1-1-1 0 0,-1 1 1 0 0,1-1-1 0 0,-1 1 1 0 0,0-1-1 0 0,0 0 1 0 0,0 1-1 0 0,0-1 1 0 0,0 0-1 0 0,-1 0 1 0 0,1 0-1 0 0,-1 0 1 0 0,0 0-1 0 0,1 0 1 0 0,-1 0-1 0 0,0 0 0 0 0,0-1 1 0 0,0 1-1 0 0,0-1 1 0 0,0 1-1 0 0,0-1 1 0 0,-1 0-1 0 0,1 0 1 0 0,0 0-1 0 0,-4 1 1 0 0,-1 0-66 0 0,0 0 0 0 0,1 0 1 0 0,-1-1-1 0 0,0 0 0 0 0,0 0 1 0 0,0-1-1 0 0,0 0 0 0 0,0 0 1 0 0,-7-2-1 0 0,11 2-132 0 0,0-1 0 0 0,0 0 0 0 0,0 0 0 0 0,0 0 0 0 0,0 0 0 0 0,1 0 0 0 0,-1-1 0 0 0,1 1 0 0 0,-1-1 0 0 0,-2-2 0 0 0,4 3-168 0 0,0 0 0 0 0,-1 0 0 0 0,1-1 0 0 0,0 1 0 0 0,0 0 0 0 0,0-1 0 0 0,0 1 0 0 0,-1-4 0 0 0,2 4-153 0 0,-1 0 0 0 0,1 0 0 0 0,0-1 0 0 0,0 1 0 0 0,-1 0 0 0 0,1 0 0 0 0,0-1 0 0 0,0 1 1 0 0,0 0-1 0 0,0 0 0 0 0,1-1 0 0 0,-1 1 0 0 0,0-2 0 0 0,7-14-5754 0 0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45:06.3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49 1 7385 0 0,'0'0'11707'0'0,"6"4"-11438"0"0,-3-2-243 0 0,-2-1-9 0 0,1 0-1 0 0,-1 0 1 0 0,1 0 0 0 0,-1 0 0 0 0,1 1 0 0 0,-1-1-1 0 0,0 0 1 0 0,0 0 0 0 0,0 1 0 0 0,0-1 0 0 0,0 1-1 0 0,0-1 1 0 0,0 1 0 0 0,0 0 0 0 0,0-1-1 0 0,-1 1 1 0 0,1 0 0 0 0,-1 0 0 0 0,1-1 0 0 0,-1 1-1 0 0,0 0 1 0 0,1 0 0 0 0,-1 0 0 0 0,0-1 0 0 0,0 1-1 0 0,0 0 1 0 0,-1 0 0 0 0,1 0 0 0 0,-1 2-1 0 0,-10 37 97 0 0,-20 68-454 0 0,5-40-2916 0 0,25-67 2716 0 0,-7 15-2762 0 0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45:06.8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0 106 196 0 0,'0'0'18337'0'0,"2"13"-18170"0"0,-1 4-125 0 0,1 4-2 0 0,0-1 0 0 0,7 29 0 0 0,-7-45-37 0 0,-1 1-1 0 0,1-1 1 0 0,-1 0-1 0 0,1 0 1 0 0,1 0-1 0 0,-1 0 1 0 0,0 0-1 0 0,5 5 1 0 0,-6-8-9 0 0,0 1 0 0 0,1-1 0 0 0,-1 0 1 0 0,0 0-1 0 0,0 0 0 0 0,1 0 0 0 0,-1 0 0 0 0,1 0 0 0 0,-1-1 1 0 0,1 1-1 0 0,-1 0 0 0 0,1-1 0 0 0,-1 1 0 0 0,1-1 1 0 0,-1 0-1 0 0,1 1 0 0 0,0-1 0 0 0,-1 0 0 0 0,1 0 0 0 0,0 0 1 0 0,-1 0-1 0 0,1 0 0 0 0,0 0 0 0 0,-1-1 0 0 0,1 1 0 0 0,-1-1 1 0 0,4 0-1 0 0,2-3-22 0 0,0 0 1 0 0,0 0-1 0 0,-1-1 0 0 0,1 0 1 0 0,-1 0-1 0 0,0 0 1 0 0,0-1-1 0 0,6-8 1 0 0,-4 5 22 0 0,1 1 0 0 0,-1 0 0 0 0,12-9 0 0 0,-19 17 13 0 0,-1 0 0 0 0,1 0 0 0 0,-1-1 0 0 0,1 1-1 0 0,0 0 1 0 0,-1 0 0 0 0,1-1 0 0 0,-1 1-1 0 0,1 0 1 0 0,0 0 0 0 0,-1 0 0 0 0,1 0 0 0 0,-1 0-1 0 0,1 0 1 0 0,0 0 0 0 0,-1 0 0 0 0,1 0 0 0 0,-1 0-1 0 0,1 1 1 0 0,0-1 0 0 0,-1 0 0 0 0,1 0 0 0 0,-1 1-1 0 0,1-1 1 0 0,0 0 0 0 0,-1 0 0 0 0,1 1-1 0 0,-1-1 1 0 0,1 1 0 0 0,-1-1 0 0 0,0 0 0 0 0,1 1-1 0 0,-1-1 1 0 0,1 2 0 0 0,14 21 88 0 0,-11-15-63 0 0,0-2-18 0 0,1 0 1 0 0,-1-1-1 0 0,1 0 0 0 0,-1 0 1 0 0,1 0-1 0 0,1-1 1 0 0,-1 0-1 0 0,1 0 1 0 0,-1 0-1 0 0,1 0 0 0 0,0-1 1 0 0,1 0-1 0 0,-1-1 1 0 0,0 1-1 0 0,1-1 1 0 0,0 0-1 0 0,-1-1 0 0 0,1 0 1 0 0,0 0-1 0 0,0 0 1 0 0,8-1-1 0 0,0 1-12 0 0,1-1 0 0 0,0 0 1 0 0,0-1-1 0 0,30-7 0 0 0,-38 5-11 0 0,0 1 0 0 0,-1-1 0 0 0,1 0 0 0 0,0-1 0 0 0,-1 0 0 0 0,0 0 0 0 0,0-1 0 0 0,0 0 0 0 0,-1 0 0 0 0,1 0 0 0 0,6-8 0 0 0,-1-2 48 0 0,1 0 0 0 0,-2 0 0 0 0,0-1 0 0 0,-1-1-1 0 0,-1 0 1 0 0,0 0 0 0 0,-1-1 0 0 0,10-33 0 0 0,-13 5 761 0 0,-5 46-801 0 0,0 0 0 0 0,0 0-1 0 0,0 0 1 0 0,0 0 0 0 0,1 0 0 0 0,-1 0 0 0 0,0 0-1 0 0,0 0 1 0 0,0 0 0 0 0,0 0 0 0 0,0 0-1 0 0,0 0 1 0 0,0 0 0 0 0,1 0 0 0 0,-1 0-1 0 0,0 0 1 0 0,0 0 0 0 0,0 0 0 0 0,0 0-1 0 0,0 0 1 0 0,0 0 0 0 0,1 0 0 0 0,-1 0 0 0 0,0 0-1 0 0,0 0 1 0 0,0 0 0 0 0,0 0 0 0 0,0 0-1 0 0,0 0 1 0 0,0 0 0 0 0,1 0 0 0 0,-1 0-1 0 0,0 0 1 0 0,0 0 0 0 0,0 0 0 0 0,0 0-1 0 0,0 0 1 0 0,0 1 0 0 0,0-1 0 0 0,0 0-1 0 0,0 0 1 0 0,0 0 0 0 0,0 0 0 0 0,1 0 0 0 0,-1 0-1 0 0,0 0 1 0 0,0 1 0 0 0,0-1 0 0 0,0 0-1 0 0,0 0 1 0 0,0 0 0 0 0,0 0 0 0 0,0 0-1 0 0,0 0 1 0 0,0 1 0 0 0,4 6-82 0 0,14 37 232 0 0,-2 0 0 0 0,-2 1 0 0 0,-2 1 0 0 0,-2 0 0 0 0,-1 0 0 0 0,2 73 0 0 0,-11-109-138 0 0,0 0 1 0 0,0 0-1 0 0,-1 0 1 0 0,0 0-1 0 0,-1 0 1 0 0,0 0-1 0 0,-5 11 1 0 0,4-14-3 0 0,0-1 0 0 0,0 1 1 0 0,0-1-1 0 0,-1 0 0 0 0,0 0 0 0 0,-1 0 1 0 0,0-1-1 0 0,1 1 0 0 0,-1-1 0 0 0,-11 8 1 0 0,4-5-65 0 0,1 0 1 0 0,-1-2 0 0 0,-1 1-1 0 0,1-1 1 0 0,-26 7 0 0 0,-68 13-1261 0 0,-26-3-2670 0 0,25-6-5737 0 0,56-8 4169 0 0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45:07.1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9473 0 0,'0'0'11757'0'0,"48"89"-11561"0"0,-39-53-28 0 0,0 0-108 0 0,2-3 4 0 0,2-4-56 0 0,4 0 40 0 0,0-5 24 0 0,4-7 12 0 0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45:07.4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142 130 116 0 0,'0'0'12506'0'0,"9"-15"-11593"0"0,28-45-23 0 0,-36 59-815 0 0,0-1 0 0 0,0 1 0 0 0,0 0-1 0 0,-1-1 1 0 0,1 1 0 0 0,-1-1 0 0 0,1 0-1 0 0,-1 1 1 0 0,0-1 0 0 0,1 1 0 0 0,-1-1-1 0 0,0 0 1 0 0,0 1 0 0 0,0-1 0 0 0,0 0-1 0 0,-1-2 1 0 0,1 3-17 0 0,-1 0 0 0 0,1 0 0 0 0,-1 0 0 0 0,0 0 0 0 0,1 0 0 0 0,-1 0 0 0 0,0 0 0 0 0,0 0 0 0 0,1 0 0 0 0,-1 0 0 0 0,0 0 0 0 0,0 0 0 0 0,0 1 1 0 0,0-1-1 0 0,0 0 0 0 0,-2 0 0 0 0,-2-1 128 0 0,1 0 0 0 0,-1 1 0 0 0,0 0 0 0 0,1 0 0 0 0,-1 0 0 0 0,-9 0 0 0 0,8 1-116 0 0,0 0 1 0 0,0 0-1 0 0,0 1 0 0 0,0 0 1 0 0,1 0-1 0 0,-1 0 1 0 0,0 1-1 0 0,1 0 0 0 0,-1 0 1 0 0,1 1-1 0 0,0-1 0 0 0,-1 1 1 0 0,1 0-1 0 0,-9 8 1 0 0,11-8-76 0 0,-1 0 1 0 0,0 1-1 0 0,1-1 1 0 0,0 1-1 0 0,0 0 1 0 0,0 0-1 0 0,0 0 1 0 0,1 1-1 0 0,-1-1 1 0 0,1 1-1 0 0,0-1 1 0 0,0 1 0 0 0,1 0-1 0 0,0-1 1 0 0,-1 1-1 0 0,2 0 1 0 0,-1 0-1 0 0,0 6 1 0 0,1-8 3 0 0,0 0 1 0 0,0 0-1 0 0,0 1 1 0 0,1-1-1 0 0,-1 0 0 0 0,1 0 1 0 0,0 0-1 0 0,0 0 1 0 0,0 0-1 0 0,0 0 1 0 0,1 0-1 0 0,-1 0 1 0 0,3 3-1 0 0,-2-4 7 0 0,1 1-1 0 0,-1-1 1 0 0,1 1 0 0 0,0-1-1 0 0,0 0 1 0 0,0 0 0 0 0,0 0 0 0 0,0-1-1 0 0,0 1 1 0 0,0-1 0 0 0,6 2-1 0 0,1 0-8 0 0,0 0 0 0 0,0-1 0 0 0,0-1 0 0 0,1 0-1 0 0,-1 0 1 0 0,0-1 0 0 0,0 0 0 0 0,12-3 0 0 0,-5 1-271 0 0,-1-1 0 0 0,1-1 0 0 0,-1-1 1 0 0,18-7-1 0 0,-29 10-181 0 0,0-1-1 0 0,0 1 1 0 0,0-1-1 0 0,-1 0 1 0 0,0 0-1 0 0,1-1 1 0 0,-1 1-1 0 0,0-1 1 0 0,-1 0 0 0 0,1 0-1 0 0,-1-1 1 0 0,0 1-1 0 0,4-6 1 0 0,-1-3-1722 0 0,0 0-1 0 0,0-1 1 0 0,5-21 0 0 0,-5 15 415 0 0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45:07.7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1 580 0 0,'0'0'14383'0'0,"1"0"-14338"0"0,-1 0-1 0 0,0 0 1 0 0,0 0-1 0 0,0 0 1 0 0,0 0-1 0 0,1 0 0 0 0,-1 0 1 0 0,0 0-1 0 0,0 0 1 0 0,0 0-1 0 0,0 0 1 0 0,1 0-1 0 0,-1 0 0 0 0,0 0 1 0 0,0 0-1 0 0,0 0 1 0 0,1 0-1 0 0,-1 0 1 0 0,0 0-1 0 0,0 0 0 0 0,0 0 1 0 0,0 0-1 0 0,1 0 1 0 0,-1 0-1 0 0,0 0 1 0 0,0 0-1 0 0,0 1 1 0 0,0-1-1 0 0,0 0 0 0 0,1 0 1 0 0,-1 0-1 0 0,0 0 1 0 0,0 0-1 0 0,0 0 1 0 0,0 1-1 0 0,0-1 0 0 0,0 0 1 0 0,0 0-1 0 0,0 0 1 0 0,1 0-1 0 0,-1 0 1 0 0,0 1-1 0 0,0-1 0 0 0,0 0 1 0 0,1 7 236 0 0,0-1 1 0 0,0 0-1 0 0,-1 1 0 0 0,0-1 1 0 0,0 1-1 0 0,-1-1 0 0 0,-2 13 1 0 0,1 1 19 0 0,-2 35 16 0 0,4 74 0 0 0,6-68-3090 0 0,4-1-4188 0 0,-8-52 2921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36:07.2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202 113 716 0 0,'0'0'11222'0'0,"-6"-12"-9438"0"0,-22-39-93 0 0,27 49-1528 0 0,0 0 0 0 0,0 0 0 0 0,0 1 0 0 0,-1-1 0 0 0,1 0-1 0 0,-1 1 1 0 0,0-1 0 0 0,1 1 0 0 0,-1-1 0 0 0,0 1 0 0 0,0 0 0 0 0,0 0-1 0 0,0 0 1 0 0,0 0 0 0 0,0 0 0 0 0,0 0 0 0 0,0 1 0 0 0,0-1-1 0 0,0 1 1 0 0,0-1 0 0 0,-5 1 0 0 0,3 0 20 0 0,1 0 1 0 0,-1 1-1 0 0,1-1 0 0 0,-1 1 1 0 0,0 0-1 0 0,1 0 0 0 0,-1 0 1 0 0,1 1-1 0 0,-4 1 0 0 0,0 1-110 0 0,2-1-1 0 0,-1 1 0 0 0,0 1 1 0 0,1-1-1 0 0,0 1 0 0 0,0-1 1 0 0,0 2-1 0 0,0-1 1 0 0,1 0-1 0 0,0 1 0 0 0,0 0 1 0 0,1 0-1 0 0,-1 0 0 0 0,1 0 1 0 0,1 1-1 0 0,-1-1 0 0 0,1 1 1 0 0,0-1-1 0 0,0 1 1 0 0,1 0-1 0 0,0 0 0 0 0,0 0 1 0 0,1 0-1 0 0,0 0 0 0 0,1 9 1 0 0,-1-14-72 0 0,1 1 1 0 0,0 0 0 0 0,0 0-1 0 0,0 0 1 0 0,0-1 0 0 0,1 1-1 0 0,-1 0 1 0 0,1-1-1 0 0,-1 1 1 0 0,1-1 0 0 0,0 0-1 0 0,0 1 1 0 0,0-1 0 0 0,0 0-1 0 0,0 0 1 0 0,1-1-1 0 0,-1 1 1 0 0,5 2 0 0 0,-5-3-4 0 0,-1 0 0 0 0,1 0 0 0 0,0 0 1 0 0,-1 0-1 0 0,1-1 0 0 0,0 1 0 0 0,0-1 1 0 0,0 0-1 0 0,0 1 0 0 0,0-1 0 0 0,0 0 1 0 0,-1 0-1 0 0,1 0 0 0 0,0 0 0 0 0,0 0 1 0 0,0-1-1 0 0,0 1 0 0 0,0 0 0 0 0,0-1 1 0 0,-1 0-1 0 0,1 1 0 0 0,0-1 0 0 0,0 0 1 0 0,-1 0-1 0 0,1 0 0 0 0,0 0 0 0 0,-1 0 1 0 0,1 0-1 0 0,-1 0 0 0 0,2-3 0 0 0,5-6-84 0 0,0 0 0 0 0,-1-1-1 0 0,-1 1 1 0 0,8-17-1 0 0,-9 15 50 0 0,0 2 0 0 0,2-1 0 0 0,-1 1 0 0 0,1-1 0 0 0,10-9 0 0 0,-2 5 78 0 0,0 2 1 0 0,1 0-1 0 0,0 1 1 0 0,35-19-1 0 0,-50 30-5 0 0,1 0 0 0 0,-1 0 0 0 0,1 1 1 0 0,0-1-1 0 0,-1 1 0 0 0,1-1 0 0 0,0 1 0 0 0,0 0 0 0 0,-1-1 0 0 0,1 1 0 0 0,0 0 1 0 0,0 0-1 0 0,0 0 0 0 0,-1 0 0 0 0,1 1 0 0 0,0-1 0 0 0,0 0 0 0 0,2 2 0 0 0,-1 0 12 0 0,0-1-1 0 0,0 1 0 0 0,0 0 0 0 0,-1 0 0 0 0,1 0 0 0 0,-1 0 0 0 0,1 0 0 0 0,-1 0 0 0 0,4 5 0 0 0,1 4 174 0 0,0 1-1 0 0,0-1 0 0 0,9 24 1 0 0,-16-34-204 0 0,24 63 258 0 0,-3 2 0 0 0,13 74 0 0 0,1 2-1488 0 0,-30-126 565 0 0,-4-12-51 0 0,1 1 0 0 0,-1-1 0 0 0,0 1 0 0 0,0-1 0 0 0,0 7 0 0 0,-16-18-12166 0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36:23.1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0 135 940 0 0,'0'0'8687'0'0,"15"-7"-7469"0"0,46-20 83 0 0,-57 25-1079 0 0,0 0 0 0 0,1 1 0 0 0,-1-1 0 0 0,1 1 1 0 0,0 0-1 0 0,0 0 0 0 0,-1 1 0 0 0,1-1 0 0 0,0 1 1 0 0,0 0-1 0 0,7 1 0 0 0,0 0 246 0 0,-6 0-330 0 0,0-1 0 0 0,0 1 0 0 0,0 0 0 0 0,0 0 0 0 0,-1 1 0 0 0,1 0 0 0 0,-1 0 0 0 0,1 0 0 0 0,-1 0 0 0 0,0 1 0 0 0,0 0 0 0 0,0 0 0 0 0,0 1 0 0 0,0-1 0 0 0,-1 1 0 0 0,1 0 0 0 0,-1 0 0 0 0,0 0 0 0 0,0 1-1 0 0,-1 0 1 0 0,1-1 0 0 0,-1 1 0 0 0,0 0 0 0 0,-1 1 0 0 0,1-1 0 0 0,-1 0 0 0 0,0 1 0 0 0,0 0 0 0 0,-1-1 0 0 0,1 1 0 0 0,0 9 0 0 0,-2-10-111 0 0,0 1 0 0 0,0-1 0 0 0,-1 0-1 0 0,1 0 1 0 0,-1 0 0 0 0,0 1 0 0 0,-1-1 0 0 0,1 0 0 0 0,-1 0-1 0 0,0-1 1 0 0,0 1 0 0 0,-1 0 0 0 0,1-1 0 0 0,-1 1 0 0 0,0-1-1 0 0,-7 8 1 0 0,10-12-14 0 0,0 1 0 0 0,-1-1 0 0 0,1 1 0 0 0,0-1 0 0 0,-1 0 0 0 0,1 1 0 0 0,0-1 0 0 0,-1 1 0 0 0,1-1 0 0 0,-1 0 0 0 0,1 0 0 0 0,0 1 0 0 0,-1-1 0 0 0,1 0 0 0 0,-1 0 0 0 0,1 1 0 0 0,-1-1 0 0 0,1 0 0 0 0,-1 0 0 0 0,-2-7 294 0 0,8-16-164 0 0,2 7-175 0 0,1 1 1 0 0,0 0-1 0 0,1 1 0 0 0,0 0 0 0 0,1 0 0 0 0,1 1 0 0 0,0 0 0 0 0,0 1 0 0 0,27-21 1 0 0,-29 26-92 0 0,-1 2 1 0 0,1-1 0 0 0,1 1 0 0 0,-1 0-1 0 0,1 1 1 0 0,0 0 0 0 0,0 1 0 0 0,0 0 0 0 0,0 0-1 0 0,0 1 1 0 0,21-1 0 0 0,3 2-694 0 0,0 2 1 0 0,46 7-1 0 0,-74-8 769 0 0,59 3-134 0 0,-59-3 195 0 0,-5 0 9 0 0,0-1 0 0 0,0 1 0 0 0,0 0 1 0 0,0-1-1 0 0,0 1 0 0 0,0 0 0 0 0,0-1 0 0 0,0 0 1 0 0,0 1-1 0 0,0-1 0 0 0,0 1 0 0 0,0-1 0 0 0,0 0 1 0 0,-1 0-1 0 0,1 1 0 0 0,0-1 0 0 0,-1 0 0 0 0,1 0 1 0 0,0 0-1 0 0,-1 0 0 0 0,1 0 0 0 0,-1 0 0 0 0,1 0 1 0 0,-1 0-1 0 0,0 0 0 0 0,1 0 0 0 0,-1 0 0 0 0,0 0 0 0 0,0 0 1 0 0,0-1-1 0 0,0 1 0 0 0,0 0 0 0 0,0 0 0 0 0,0-1 1 0 0,0 0 90 0 0,0-1 1 0 0,0 1 0 0 0,0 0 0 0 0,0 0 0 0 0,0 0-1 0 0,-1-1 1 0 0,1 1 0 0 0,-1 0 0 0 0,1 0-1 0 0,-1 0 1 0 0,0 0 0 0 0,0 0 0 0 0,0 0-1 0 0,0 0 1 0 0,0 0 0 0 0,-3-3 0 0 0,1 3-37 0 0,-1 0 1 0 0,1 0-1 0 0,-1 1 0 0 0,1-1 1 0 0,-1 0-1 0 0,0 1 1 0 0,1 0-1 0 0,-1 0 1 0 0,0 0-1 0 0,0 1 0 0 0,0-1 1 0 0,0 1-1 0 0,0 0 1 0 0,0 0-1 0 0,0 0 1 0 0,1 1-1 0 0,-1-1 0 0 0,0 1 1 0 0,0 0-1 0 0,0 0 1 0 0,0 0-1 0 0,1 1 1 0 0,-7 2-1 0 0,5-1-60 0 0,-1 0-1 0 0,1 0 1 0 0,0 0 0 0 0,0 1 0 0 0,0 0-1 0 0,0-1 1 0 0,1 2 0 0 0,-1-1 0 0 0,1 1-1 0 0,0-1 1 0 0,0 1 0 0 0,1 0-1 0 0,0 0 1 0 0,-5 9 0 0 0,7-9-34 0 0,-1-1 0 0 0,1 1 0 0 0,0-1 0 0 0,0 1 0 0 0,0-1 0 0 0,0 1 0 0 0,1 0-1 0 0,0-1 1 0 0,0 1 0 0 0,0 0 0 0 0,1-1 0 0 0,0 1 0 0 0,-1-1 0 0 0,2 1 0 0 0,-1-1 0 0 0,0 1 0 0 0,1-1 0 0 0,3 7 0 0 0,-3-8-57 0 0,0 1 0 0 0,1-1 0 0 0,-1 0 0 0 0,1 0 0 0 0,0 0 0 0 0,0 0 1 0 0,0-1-1 0 0,0 1 0 0 0,0-1 0 0 0,1 1 0 0 0,-1-1 0 0 0,1 0 0 0 0,-1-1 0 0 0,1 1 0 0 0,0-1 0 0 0,0 1 1 0 0,-1-1-1 0 0,1 0 0 0 0,0 0 0 0 0,0-1 0 0 0,6 1 0 0 0,0-1-167 0 0,0 0-1 0 0,0 0 1 0 0,0-2-1 0 0,0 1 1 0 0,0-1-1 0 0,18-6 1 0 0,-8 0-76 0 0,-1 0 0 0 0,23-15 0 0 0,-12 5 607 0 0,-1-1 1 0 0,-1-1-1 0 0,0-2 1 0 0,25-25-1 0 0,-51 44-243 0 0,0 1 123 0 0,1-1-1 0 0,0 1 1 0 0,-1 0-1 0 0,1-1 0 0 0,0 1 1 0 0,5-2-1 0 0,-7 3-146 0 0,0 1 1 0 0,-1 0-1 0 0,1 0 1 0 0,0 0-1 0 0,0 0 1 0 0,0 0 0 0 0,0-1-1 0 0,-1 2 1 0 0,1-1-1 0 0,0 0 1 0 0,0 0-1 0 0,0 0 1 0 0,-1 0-1 0 0,1 0 1 0 0,0 1-1 0 0,0-1 1 0 0,0 0-1 0 0,-1 1 1 0 0,1-1-1 0 0,0 0 1 0 0,-1 1-1 0 0,1-1 1 0 0,0 1-1 0 0,-1-1 1 0 0,1 1-1 0 0,-1 0 1 0 0,1-1-1 0 0,-1 1 1 0 0,1-1-1 0 0,-1 1 1 0 0,1 0-1 0 0,-1 0 1 0 0,1 1-1 0 0,6 10 94 0 0,0 0 0 0 0,-1 1 0 0 0,8 21 0 0 0,-12-26-67 0 0,0-1-1 0 0,0 1 1 0 0,0 0-1 0 0,-1-1 1 0 0,0 1-1 0 0,-1 0 1 0 0,0 0-1 0 0,-1 9 1 0 0,0-15-45 0 0,1 1-1 0 0,-1-1 1 0 0,0 1 0 0 0,0-1 0 0 0,0 1 0 0 0,0-1-1 0 0,-1 0 1 0 0,1 0 0 0 0,-1 1 0 0 0,1-1-1 0 0,-1 0 1 0 0,0 0 0 0 0,1 0 0 0 0,-1-1-1 0 0,0 1 1 0 0,-1 0 0 0 0,1-1 0 0 0,0 1-1 0 0,0-1 1 0 0,-1 0 0 0 0,1 0 0 0 0,0 0 0 0 0,-1 0-1 0 0,1 0 1 0 0,-1 0 0 0 0,1-1 0 0 0,-5 1-1 0 0,7-1-72 0 0,-1 0-1 0 0,0-1 1 0 0,0 1-1 0 0,1 0 0 0 0,-1-1 1 0 0,0 1-1 0 0,1-1 1 0 0,-1 1-1 0 0,1 0 1 0 0,-1-1-1 0 0,0 1 0 0 0,1-1 1 0 0,-1 0-1 0 0,1 1 1 0 0,-1-1-1 0 0,1 1 1 0 0,0-1-1 0 0,-1 0 0 0 0,1 1 1 0 0,0-1-1 0 0,-1 0 1 0 0,1 0-1 0 0,0 1 1 0 0,0-1-1 0 0,-1 0 0 0 0,1 0 1 0 0,0-1-1 0 0,-3-22-2485 0 0,3 20 1421 0 0,0 0-1 0 0,0 0 1 0 0,0 0 0 0 0,1 0-1 0 0,-1 0 1 0 0,1 0-1 0 0,0 0 1 0 0,1 0 0 0 0,-1 0-1 0 0,0 0 1 0 0,1 0-1 0 0,3-5 1 0 0,2-3-1107 0 0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45:08.5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1 140 3516 0 0,'0'0'5752'0'0,"3"-14"-4418"0"0,0-5-895 0 0,-2 6 182 0 0,2 0 0 0 0,7-24 1 0 0,-9 33-140 0 0,1 0 1 0 0,0 1 0 0 0,-1-1-1 0 0,1 0 1 0 0,4-4 0 0 0,-5 6-328 0 0,0 1 1 0 0,0 0-1 0 0,0 0 0 0 0,0 0 1 0 0,0 0-1 0 0,0 0 1 0 0,0 0-1 0 0,1 0 0 0 0,-1 0 1 0 0,0 0-1 0 0,0 1 0 0 0,1-1 1 0 0,-1 0-1 0 0,1 1 1 0 0,-1-1-1 0 0,0 1 0 0 0,1-1 1 0 0,1 1-1 0 0,-2 1-131 0 0,1-1 0 0 0,-1 1 0 0 0,0 0 0 0 0,0 0 0 0 0,0 0 0 0 0,0 0 0 0 0,0 0 0 0 0,0 0 0 0 0,0 0 0 0 0,0 0 0 0 0,0 1 0 0 0,0-1 0 0 0,-1 0 0 0 0,1 1 0 0 0,0-1 0 0 0,-1 0 0 0 0,1 2 0 0 0,2 3 63 0 0,42 94 874 0 0,-32-68-759 0 0,33 60 1 0 0,-28-66-183 0 0,0-1 0 0 0,23 25 0 0 0,-28-36-6 0 0,0-1 0 0 0,1-1 0 0 0,0 0 0 0 0,29 18 0 0 0,-38-27 22 0 0,1 0 0 0 0,0 0 0 0 0,0 0-1 0 0,1-1 1 0 0,11 3 0 0 0,-16-4-17 0 0,-1-1-1 0 0,1 0 0 0 0,0 1 1 0 0,-1-1-1 0 0,1 0 0 0 0,0 0 1 0 0,-1 0-1 0 0,1 0 0 0 0,0-1 1 0 0,-1 1-1 0 0,1 0 0 0 0,0-1 1 0 0,-1 1-1 0 0,1-1 0 0 0,-1 1 1 0 0,1-1-1 0 0,-1 0 0 0 0,1 0 1 0 0,-1 0-1 0 0,1 0 1 0 0,-1 0-1 0 0,0 0 0 0 0,0 0 1 0 0,1 0-1 0 0,-1 0 0 0 0,0-1 1 0 0,0 1-1 0 0,1-2 0 0 0,4-12 63 0 0,0 0-1 0 0,0 0 0 0 0,-2-1 1 0 0,0 1-1 0 0,-1-1 0 0 0,2-20 1 0 0,1 2-82 0 0,-5 18-648 0 0,0 0-1 0 0,-1-18 1 0 0,0 17-2520 0 0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45:10.4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1 256 7705 0 0,'0'0'9613'0'0,"13"-1"-8701"0"0,185-28 728 0 0,957-163-875 0 0,-1097 184-1274 0 0,-16 3-1335 0 0,59-16 0 0 0,-115 23-4276 0 0,-19 1 946 0 0,-15 6 78 0 0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45:10.7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1 283 1188 0 0,'0'0'17460'0'0,"22"-5"-16518"0"0,259-62 502 0 0,86-4-868 0 0,-81 17-955 0 0,-266 50 256 0 0,17-3-585 0 0,53-18 0 0 0,-88 25 580 0 0,1-1 0 0 0,-1 0 0 0 0,0 0 0 0 0,1-1-1 0 0,-1 1 1 0 0,0 0 0 0 0,0-1 0 0 0,0 0-1 0 0,3-1 1 0 0,-5 2 78 0 0,0 1 1 0 0,0 0-1 0 0,1-1 0 0 0,-1 1 0 0 0,0 0 0 0 0,0 0 0 0 0,0-1 1 0 0,0 1-1 0 0,1 0 0 0 0,-1-1 0 0 0,0 1 0 0 0,0 0 0 0 0,0-1 1 0 0,0 1-1 0 0,0 0 0 0 0,0-1 0 0 0,0 1 0 0 0,0-1 1 0 0,0 1-1 0 0,0 0 0 0 0,0-1 0 0 0,0 1 0 0 0,0 0 0 0 0,0-1 1 0 0,-1 1-1 0 0,1-1 0 0 0,-1 1-62 0 0,1-1 1 0 0,-1 0 0 0 0,0 0-1 0 0,0 0 1 0 0,1 1-1 0 0,-1-1 1 0 0,0 1-1 0 0,0-1 1 0 0,0 0 0 0 0,0 1-1 0 0,0-1 1 0 0,0 1-1 0 0,-1-1 1 0 0,-11-2-937 0 0,1-1 0 0 0,-1 2 1 0 0,0 0-1 0 0,0 0 1 0 0,-21 1-1 0 0,15 1-210 0 0,-28-3-2879 0 0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45:11.7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1 185 364 0 0,'0'0'13951'0'0,"0"-10"-13579"0"0,0-42 314 0 0,0 51-657 0 0,0 1 0 0 0,0 0 1 0 0,0 0-1 0 0,0 0 0 0 0,0 0 1 0 0,0 0-1 0 0,0 0 0 0 0,0 0 0 0 0,0-1 1 0 0,0 1-1 0 0,0 0 0 0 0,0 0 1 0 0,0 0-1 0 0,0 0 0 0 0,0 0 1 0 0,0 0-1 0 0,0 0 0 0 0,0-1 0 0 0,0 1 1 0 0,1 0-1 0 0,-1 0 0 0 0,0 0 1 0 0,0 0-1 0 0,0 0 0 0 0,0 0 0 0 0,0 0 1 0 0,0 0-1 0 0,0 0 0 0 0,0 0 1 0 0,1 0-1 0 0,-1 0 0 0 0,0 0 1 0 0,0 0-1 0 0,0 0 0 0 0,0 0 0 0 0,0 0 1 0 0,0-1-1 0 0,0 1 0 0 0,1 0 1 0 0,-1 0-1 0 0,0 0 0 0 0,0 1 1 0 0,7 1 820 0 0,6 7-17 0 0,-8-3-619 0 0,0 1 0 0 0,0 0 0 0 0,-1 1 0 0 0,1-1 0 0 0,-2 1 0 0 0,1 0 0 0 0,-1 0 0 0 0,2 9 0 0 0,4 8 56 0 0,10 22 116 0 0,32 56 1 0 0,-36-77-283 0 0,2-1 0 0 0,0-1 0 0 0,33 35 0 0 0,-20-30 10 0 0,1 0 0 0 0,1-2 1 0 0,72 44-1 0 0,122 45 277 0 0,-118-70-318 0 0,1-6-1 0 0,3-5 0 0 0,1-4 0 0 0,1-5 0 0 0,1-6 0 0 0,1-4 1 0 0,132 0-1 0 0,-129-15-251 0 0,132-16 0 0 0,-88-6-45 0 0,-1-8 1 0 0,220-68-1 0 0,-276 61 175 0 0,-2-3-1 0 0,-2-6 0 0 0,-1-4 1 0 0,137-90-1 0 0,-190 106-10 0 0,73-67 0 0 0,-98 78 79 0 0,-1 0 0 0 0,-1-2 0 0 0,-1-1 1 0 0,29-48-1 0 0,-41 58 30 0 0,0 0 0 0 0,-1-1 0 0 0,-1-1 0 0 0,-1 1 1 0 0,6-26-1 0 0,-7 14-27 0 0,0-1-1 0 0,-1-42 1 0 0,-18 78-89 0 0,-167 127 169 0 0,-1 1-37 0 0,-7-20 9 0 0,135-87-257 0 0,-94 36-1 0 0,147-63 115 0 0,0 0-1 0 0,0-1 1 0 0,-1 1 0 0 0,1 0 0 0 0,0-1 0 0 0,0 0 0 0 0,-1 1-1 0 0,1-1 1 0 0,0 0 0 0 0,-1 0 0 0 0,1 0 0 0 0,0-1 0 0 0,-1 1-1 0 0,1 0 1 0 0,0-1 0 0 0,-1 0 0 0 0,1 1 0 0 0,0-1 0 0 0,0 0-1 0 0,0 0 1 0 0,-4-3 0 0 0,3 1-248 0 0,0 0 0 0 0,0 0 0 0 0,1 0-1 0 0,-1 0 1 0 0,1 0 0 0 0,0-1 0 0 0,0 1 0 0 0,0-1-1 0 0,0 0 1 0 0,1 1 0 0 0,0-1 0 0 0,-2-4-1 0 0,0-5-2296 0 0,1 1 0 0 0,-2-21 0 0 0,2 6-4091 0 0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45:12.0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817 22 300 0 0,'0'0'11412'0'0,"13"-4"-10524"0"0,40-10-97 0 0,-49 13-568 0 0,0 0 0 0 0,0 0 0 0 0,-1 1 0 0 0,1-1 0 0 0,0 1 0 0 0,0 0 1 0 0,7 1-1 0 0,4-2 3095 0 0,-72 17-2801 0 0,-123 33-116 0 0,34-5-369 0 0,-105 32-1986 0 0,83-29-3026 0 0,96-30 516 0 0,11-2-2050 0 0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45:12.5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636 99 7801 0 0,'0'0'6530'0'0,"-15"-7"-5646"0"0,-49-22-284 0 0,61 28-569 0 0,0 0 1 0 0,0 0 0 0 0,1 0-1 0 0,-1 0 1 0 0,0 0-1 0 0,0 1 1 0 0,0-1-1 0 0,0 1 1 0 0,0 0 0 0 0,0 0-1 0 0,0 0 1 0 0,0 1-1 0 0,0-1 1 0 0,0 0-1 0 0,0 1 1 0 0,0 0 0 0 0,0 0-1 0 0,0 0 1 0 0,0 0-1 0 0,1 0 1 0 0,-1 1-1 0 0,0-1 1 0 0,1 1 0 0 0,-1 0-1 0 0,1 0 1 0 0,-3 2-1 0 0,-4 3 48 0 0,-37 29 414 0 0,2 2-1 0 0,-64 70 1 0 0,23-21-159 0 0,34-36-192 0 0,-79 70 185 0 0,130-121-321 0 0,-1 0 0 0 0,1 0 0 0 0,0 0 0 0 0,0 0 0 0 0,0 1-1 0 0,0-1 1 0 0,0 0 0 0 0,0 0 0 0 0,0 0 0 0 0,0 0 0 0 0,0 0 0 0 0,0 0 0 0 0,0 0 0 0 0,0 0-1 0 0,0 0 1 0 0,0 0 0 0 0,-1 0 0 0 0,1 0 0 0 0,0 1 0 0 0,0-1 0 0 0,0 0 0 0 0,0 0 0 0 0,0 0-1 0 0,0 0 1 0 0,0 0 0 0 0,0 0 0 0 0,0 0 0 0 0,-1 0 0 0 0,1 0 0 0 0,0 0 0 0 0,0 0 0 0 0,0 0-1 0 0,0 0 1 0 0,0 0 0 0 0,0 0 0 0 0,0 0 0 0 0,0 0 0 0 0,-1 0 0 0 0,1 0 0 0 0,0 0 0 0 0,0-1-1 0 0,0 1 1 0 0,0 0 0 0 0,0 0 0 0 0,0 0 0 0 0,0 0 0 0 0,0 0 0 0 0,0 0 0 0 0,0 0 0 0 0,-1 0-1 0 0,1 0 1 0 0,0 0 0 0 0,0 0 0 0 0,0 0 0 0 0,0-1 0 0 0,0 1 0 0 0,0 0 0 0 0,0 0 0 0 0,0 0-1 0 0,2-10 121 0 0,5-11-92 0 0,67-164-126 0 0,7-15 102 0 0,-76 190 16 0 0,0 0-1 0 0,0 1 0 0 0,0 0 0 0 0,2 0 0 0 0,13-15 0 0 0,-17 20 6 0 0,1 1 0 0 0,0-1 0 0 0,0 1 0 0 0,0 1 0 0 0,1-1 0 0 0,-1 0 0 0 0,1 1 0 0 0,-1 0 0 0 0,1 0 0 0 0,0 0 0 0 0,-1 1 0 0 0,1-1 0 0 0,0 1 0 0 0,9-1 1 0 0,-6 2 56 0 0,0 0 0 0 0,0 0 0 0 0,0 0 1 0 0,1 1-1 0 0,-1 0 0 0 0,0 1 1 0 0,0 0-1 0 0,0 0 0 0 0,8 3 1 0 0,-5 1 42 0 0,0 0 1 0 0,0 0-1 0 0,0 1 1 0 0,-1 0 0 0 0,12 11-1 0 0,9 11 19 0 0,-1 2 0 0 0,-2 1 1 0 0,37 56-1 0 0,-4-6-149 0 0,-34-47-142 0 0,-10-12-619 0 0,1 0 0 0 0,1-2 0 0 0,44 39 0 0 0,-56-54-266 0 0,1-1 0 0 0,14 9 0 0 0,-19-13 178 0 0,0 0 0 0 0,-1 0 0 0 0,1 0 0 0 0,0 0 0 0 0,0-1 0 0 0,0 1 0 0 0,5 0 0 0 0,4-3-4622 0 0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45:38.5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92 4348 0 0,'0'0'4794'0'0,"1"-12"-4128"0"0,3-37-89 0 0,2 25 611 0 0,-6 24-1094 0 0,0-1-1 0 0,0 1 1 0 0,0 0 0 0 0,1-1 0 0 0,-1 1 0 0 0,0 0 0 0 0,0-1-1 0 0,1 1 1 0 0,-1 0 0 0 0,0-1 0 0 0,0 1 0 0 0,1 0-1 0 0,-1 0 1 0 0,0-1 0 0 0,1 1 0 0 0,-1 0 0 0 0,1 0-1 0 0,-1 0 1 0 0,0 0 0 0 0,1-1 0 0 0,-1 1 0 0 0,0 0 0 0 0,1 0-1 0 0,-1 0 1 0 0,1 0 0 0 0,0 1-9 0 0,0 0 1 0 0,0 0-1 0 0,-1-1 0 0 0,1 1 1 0 0,-1 0-1 0 0,1 0 0 0 0,-1 0 1 0 0,1 1-1 0 0,-1-1 1 0 0,1 0-1 0 0,-1 0 0 0 0,0 0 1 0 0,0 0-1 0 0,0 0 0 0 0,1 0 1 0 0,-1 0-1 0 0,-1 3 0 0 0,2-2 48 0 0,5 86 1511 0 0,-5 94 0 0 0,-2-87-1143 0 0,1-43-557 0 0,6 223 1217 0 0,-2-223-2247 0 0,3-1 0 0 0,2 0-1 0 0,19 66 1 0 0,-26-113 807 0 0,-7-24-15252 0 0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45:39.2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26 378 2088 0 0,'0'0'7382'0'0,"-4"-13"-6326"0"0,-9-40-74 0 0,11 45-330 0 0,0-1 1 0 0,0 1-1 0 0,1-1 1 0 0,0 0 0 0 0,0 0-1 0 0,1 0 1 0 0,0 1-1 0 0,2-11 1 0 0,-1 16-559 0 0,0 0 0 0 0,0-1 0 0 0,1 1 0 0 0,-1 0 0 0 0,1 0 0 0 0,0-1 0 0 0,0 1 0 0 0,0 0 0 0 0,0 1 1 0 0,0-1-1 0 0,0 0 0 0 0,1 1 0 0 0,0-1 0 0 0,-1 1 0 0 0,5-2 0 0 0,4-4 14 0 0,0 1 1 0 0,21-11 0 0 0,29-8 39 0 0,2 2 1 0 0,1 3-1 0 0,0 2 1 0 0,2 4-1 0 0,95-11 1 0 0,-90 19 13 0 0,82 2 1 0 0,-106 7-133 0 0,0 2 0 0 0,81 16 0 0 0,-115-17-12 0 0,0 1 0 0 0,0 0 0 0 0,-1 1 0 0 0,1 0 0 0 0,-1 1 0 0 0,21 14 0 0 0,-26-15 12 0 0,1 1 0 0 0,-1 0 0 0 0,-1 1 0 0 0,1-1 0 0 0,-1 1 0 0 0,0 1 1 0 0,-1-1-1 0 0,0 1 0 0 0,0 0 0 0 0,6 14 0 0 0,4 17 140 0 0,-3 1 1 0 0,-1 0 0 0 0,7 57 0 0 0,9 32-140 0 0,49 105 19 0 0,-29-97-35 0 0,-33-92-9 0 0,9 56 0 0 0,-19-77-2 0 0,-1 1 0 0 0,-1-1 0 0 0,-1 0 0 0 0,-3 29 1 0 0,1-47 6 0 0,0 0 0 0 0,0 0 1 0 0,0 0-1 0 0,-1 0 1 0 0,0-1-1 0 0,0 1 0 0 0,-1-1 1 0 0,1 1-1 0 0,-1-1 1 0 0,0 0-1 0 0,-1 0 0 0 0,1 0 1 0 0,-1 0-1 0 0,0-1 1 0 0,0 1-1 0 0,-1-1 1 0 0,1 0-1 0 0,-1 0 0 0 0,0-1 1 0 0,0 1-1 0 0,0-1 1 0 0,0 0-1 0 0,-1-1 0 0 0,-7 4 1 0 0,-11 2 139 0 0,0-1 1 0 0,0-1-1 0 0,-1-2 0 0 0,-37 4 1 0 0,57-8-120 0 0,-99 9 210 0 0,-146-5 1 0 0,197-9-817 0 0,-95-21 1 0 0,54 8-2066 0 0,-1 6-3826 0 0,76 11 2965 0 0,0-3-1523 0 0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45:39.8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2 274 6645 0 0,'0'0'9260'0'0,"-1"-2"-8954"0"0,1 2-289 0 0,0 0 1 0 0,0 0 0 0 0,0-1-1 0 0,0 1 1 0 0,-1 0-1 0 0,1 0 1 0 0,0 0 0 0 0,0 0-1 0 0,0 0 1 0 0,0-1-1 0 0,0 1 1 0 0,0 0-1 0 0,0 0 1 0 0,0 0 0 0 0,0 0-1 0 0,0-1 1 0 0,0 1-1 0 0,1 0 1 0 0,-1 0 0 0 0,0 0-1 0 0,0 0 1 0 0,0-1-1 0 0,0 1 1 0 0,0 0-1 0 0,0 0 1 0 0,0 0 0 0 0,0 0-1 0 0,0 0 1 0 0,0 0-1 0 0,1-1 1 0 0,-1 1 0 0 0,0 0-1 0 0,0 0 1 0 0,0 0-1 0 0,0 0 1 0 0,0 0-1 0 0,1 0 1 0 0,-1 0 0 0 0,0 0-1 0 0,0 0 1 0 0,0 0-1 0 0,0 0 1 0 0,0 0 0 0 0,1 0-1 0 0,-1 0 1 0 0,0 0-1 0 0,16-3 576 0 0,26 3 92 0 0,-29 0-526 0 0,26-2 138 0 0,-1-2 0 0 0,45-10-1 0 0,-17 3-119 0 0,143-26 83 0 0,97-12-260 0 0,-289 47 0 0 0,180-27 17 0 0,-196 28-16 0 0,0 1 0 0 0,0 0 0 0 0,0 0 0 0 0,0 0 0 0 0,0-1-1 0 0,0 1 1 0 0,0 0 0 0 0,0-1 0 0 0,0 1 0 0 0,0-1-1 0 0,-1 1 1 0 0,1-1 0 0 0,0 1 0 0 0,0-1 0 0 0,0 1-1 0 0,0-2 1 0 0,-1 1-7 0 0,1 1-1 0 0,-1 0 0 0 0,0-1 1 0 0,0 1-1 0 0,0-1 1 0 0,0 1-1 0 0,0-1 0 0 0,0 1 1 0 0,0 0-1 0 0,0-1 1 0 0,0 1-1 0 0,0-1 0 0 0,0 1 1 0 0,0 0-1 0 0,0-1 1 0 0,-1 1-1 0 0,1-1 0 0 0,0 1 1 0 0,0 0-1 0 0,0-1 1 0 0,0 1-1 0 0,-1 0 0 0 0,1-1 1 0 0,0 1-1 0 0,-1-1 0 0 0,-1-1-36 0 0,0 0 0 0 0,-1 0-1 0 0,1 0 1 0 0,-1 0-1 0 0,1 1 1 0 0,-1-1 0 0 0,0 1-1 0 0,-3-2 1 0 0,-16-5-220 0 0,6 2 221 0 0,-1 0 0 0 0,1-1 0 0 0,0 0 0 0 0,1-1 0 0 0,-24-17-1 0 0,31 17 285 0 0,8 8-232 0 0,0 0 1 0 0,0 0-1 0 0,0-1 1 0 0,0 1 0 0 0,0 0-1 0 0,0 0 1 0 0,0 0 0 0 0,0 0-1 0 0,0 0 1 0 0,0 0-1 0 0,0 0 1 0 0,0 0 0 0 0,0-1-1 0 0,0 1 1 0 0,0 0 0 0 0,0 0-1 0 0,0 0 1 0 0,0 0-1 0 0,0 0 1 0 0,0 0 0 0 0,0 0-1 0 0,0 0 1 0 0,0-1 0 0 0,0 1-1 0 0,0 0 1 0 0,0 0-1 0 0,0 0 1 0 0,0 0 0 0 0,0 0-1 0 0,0 0 1 0 0,0 0 0 0 0,0 0-1 0 0,0 0 1 0 0,0-1-1 0 0,1 1 1 0 0,-1 0 0 0 0,0 0-1 0 0,0 0 1 0 0,0 0-1 0 0,0 0 1 0 0,0 0 0 0 0,0 0-1 0 0,0 0 1 0 0,20 0 435 0 0,-17 0-527 0 0,5 1 135 0 0,0 0-1 0 0,-1 1 0 0 0,1 0 1 0 0,0 0-1 0 0,-1 1 0 0 0,0 0 0 0 0,0 0 1 0 0,0 1-1 0 0,8 4 0 0 0,-2 1 138 0 0,-1 0-1 0 0,0 1 1 0 0,18 19-1 0 0,-25-24-140 0 0,0 1 0 0 0,-1-1-1 0 0,1 1 1 0 0,-2 0 0 0 0,1 1-1 0 0,-1-1 1 0 0,1 1 0 0 0,-2-1 0 0 0,1 1-1 0 0,-1 0 1 0 0,0 0 0 0 0,1 7-1 0 0,-3-9-48 0 0,1 0-1 0 0,-1 0 1 0 0,0 0-1 0 0,0 0 1 0 0,0-1-1 0 0,-1 1 1 0 0,0 0-1 0 0,0 0 1 0 0,0 0-1 0 0,-1-1 1 0 0,1 1-1 0 0,-1-1 1 0 0,0 1-1 0 0,0-1 1 0 0,-1 0-1 0 0,1 0 1 0 0,-1 0-1 0 0,-5 6 1 0 0,-2 0-130 0 0,0-1 0 0 0,-1 1 1 0 0,0-2-1 0 0,0 0 0 0 0,-20 11 1 0 0,22-14-471 0 0,0-1 0 0 0,0 0 0 0 0,0-1 0 0 0,0 0 1 0 0,-1 0-1 0 0,1-1 0 0 0,-1 0 0 0 0,-18 1 0 0 0,28-3 592 0 0,-1 0-281 0 0,1 1 1 0 0,-1-1-1 0 0,0 0 0 0 0,0 0 0 0 0,0 0 0 0 0,0 0 0 0 0,1 0 0 0 0,-1 0 1 0 0,0-1-1 0 0,0 1 0 0 0,0 0 0 0 0,1 0 0 0 0,-1-1 0 0 0,0 1 0 0 0,0 0 0 0 0,1-1 1 0 0,-1 1-1 0 0,0 0 0 0 0,1-1 0 0 0,-1 1 0 0 0,0-1 0 0 0,1 0 0 0 0,-1 1 0 0 0,1-1 1 0 0,-1 1-1 0 0,1-1 0 0 0,-2-1 0 0 0,-2-15-6910 0 0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45:40.3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58 10245 0 0,'0'0'10848'0'0,"9"13"-10449"0"0,30 42-142 0 0,-28-37-128 0 0,8 21-1 0 0,-15-32-123 0 0,-1 1 0 0 0,1-1 0 0 0,0 0 0 0 0,0 0 0 0 0,1 0 0 0 0,0-1 0 0 0,8 8 0 0 0,-9-10-7 0 0,0 0 1 0 0,0-1-1 0 0,1 1 0 0 0,0-1 0 0 0,-1 0 1 0 0,1-1-1 0 0,0 1 0 0 0,0-1 0 0 0,1 0 1 0 0,-1 0-1 0 0,10 2 0 0 0,-11-4-11 0 0,-1 1 1 0 0,1-1-1 0 0,-1 0 0 0 0,1 0 0 0 0,0 0 0 0 0,-1-1 1 0 0,1 1-1 0 0,-1-1 0 0 0,1 0 0 0 0,-1 0 0 0 0,1 0 1 0 0,-1 0-1 0 0,0-1 0 0 0,1 1 0 0 0,-1-1 0 0 0,0 0 1 0 0,0 0-1 0 0,5-5 0 0 0,-1 0 8 0 0,0 0-1 0 0,0-1 1 0 0,0 0 0 0 0,-1 0 0 0 0,-1-1-1 0 0,1 1 1 0 0,-1-1 0 0 0,5-14-1 0 0,0-5 156 0 0,11-45-1 0 0,-21 73-140 0 0,0-1 1 0 0,1 1 0 0 0,-1-1-1 0 0,0 1 1 0 0,1 0 0 0 0,-1-1-1 0 0,0 1 1 0 0,1-1 0 0 0,-1 1-1 0 0,0 0 1 0 0,1-1 0 0 0,-1 1-1 0 0,1 0 1 0 0,-1-1 0 0 0,1 1-1 0 0,-1 0 1 0 0,1 0 0 0 0,-1 0-1 0 0,1-1 1 0 0,-1 1-1 0 0,1 0 1 0 0,-1 0 0 0 0,1 0-1 0 0,-1 0 1 0 0,1 0 0 0 0,0 0-1 0 0,-1 0 1 0 0,1 0 0 0 0,-1 0-1 0 0,1 0 1 0 0,-1 0 0 0 0,1 1-1 0 0,0-1 1 0 0,18 6 15 0 0,-4-1 7 0 0,5 4-14 0 0,1-1-1 0 0,0-1 1 0 0,39 7-1 0 0,-49-13 2 0 0,20 3 9 0 0,-29-4-27 0 0,0 0 0 0 0,0 0 1 0 0,0 0-1 0 0,0 0 1 0 0,0 0-1 0 0,0-1 0 0 0,0 1 1 0 0,-1-1-1 0 0,1 1 1 0 0,0-1-1 0 0,0 0 0 0 0,2-1 1 0 0,-4 2-4 0 0,1 0 0 0 0,-1-1 0 0 0,1 1 0 0 0,-1-1 0 0 0,1 1 0 0 0,-1 0 0 0 0,0-1-1 0 0,1 1 1 0 0,-1-1 0 0 0,0 1 0 0 0,1-1 0 0 0,-1 1 0 0 0,0-1 0 0 0,0 1 0 0 0,1-1 0 0 0,-1 1 0 0 0,0-1 0 0 0,0 0 0 0 0,0 1 0 0 0,0-1 0 0 0,0 1 0 0 0,0-1 0 0 0,0 1 0 0 0,0-1 0 0 0,0 0 0 0 0,0-1-19 0 0,-1 0-1 0 0,1 1 1 0 0,-1-1 0 0 0,1 1 0 0 0,-1 0-1 0 0,0-1 1 0 0,0 1 0 0 0,0-1 0 0 0,-1 0-1 0 0,-3-4-101 0 0,0 1-1 0 0,0 0 1 0 0,-6-4-1 0 0,10 9 119 0 0,-10-9-404 0 0,0 1-1 0 0,-1 1 1 0 0,0 0 0 0 0,-1 1-1 0 0,1 0 1 0 0,-1 1-1 0 0,-1 1 1 0 0,-13-4 0 0 0,26 8 240 0 0,1 0 1 0 0,-1 0-1 0 0,1-1 1 0 0,-1 1-1 0 0,0 0 1 0 0,1 0-1 0 0,-1 0 1 0 0,1 0-1 0 0,-1 0 1 0 0,1 0-1 0 0,-1 0 1 0 0,0 0-1 0 0,1 1 1 0 0,-1-1 0 0 0,1 0-1 0 0,-1 0 1 0 0,1 0-1 0 0,-1 1 1 0 0,1-1-1 0 0,-1 0 1 0 0,1 0-1 0 0,-1 1 1 0 0,1-1-1 0 0,-1 0 1 0 0,1 1-1 0 0,0-1 1 0 0,-1 1-1 0 0,1-1 1 0 0,-1 1-1 0 0,1 0 1 0 0,-1 0-219 0 0,1 0 0 0 0,0 0 0 0 0,0 0 0 0 0,-1 0 1 0 0,1 0-1 0 0,0 0 0 0 0,0 0 0 0 0,0 0 0 0 0,0 0 0 0 0,1 0 0 0 0,-1 0 0 0 0,0 0 1 0 0,0 0-1 0 0,1 0 0 0 0,-1 0 0 0 0,0 0 0 0 0,2 2 0 0 0,6 9-4318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36:23.7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1 132 328 0 0,'0'0'10788'0'0,"13"-4"-9672"0"0,81-28 1133 0 0,-90 31-2054 0 0,-1-1-1 0 0,1 0 1 0 0,0-1 0 0 0,-1 1 0 0 0,1 0 0 0 0,-1-1 0 0 0,0 0 0 0 0,1 0 0 0 0,-1 0 0 0 0,-1 0 0 0 0,1 0 0 0 0,3-5 0 0 0,-6 7-118 0 0,1 0 1 0 0,0-1 0 0 0,0 1-1 0 0,-1 0 1 0 0,1 0 0 0 0,0 0-1 0 0,-1-1 1 0 0,0 1 0 0 0,1 0 0 0 0,-1-1-1 0 0,0 1 1 0 0,1-1 0 0 0,-1 1-1 0 0,0 0 1 0 0,0-1 0 0 0,0 1-1 0 0,0 0 1 0 0,0-1 0 0 0,-1 1 0 0 0,1-1-1 0 0,0 1 1 0 0,-1 0 0 0 0,1 0-1 0 0,-1-1 1 0 0,1 1 0 0 0,-1 0-1 0 0,0 0 1 0 0,1-1 0 0 0,-1 1 0 0 0,0 0-1 0 0,0 0 1 0 0,0 0 0 0 0,0 0-1 0 0,0 0 1 0 0,0 0 0 0 0,0 0-1 0 0,0 0 1 0 0,0 1 0 0 0,-3-2 0 0 0,3 1-41 0 0,-1 0 0 0 0,1 0 0 0 0,-1 0 1 0 0,0 0-1 0 0,0 0 0 0 0,1 1 1 0 0,-1-1-1 0 0,0 1 0 0 0,0-1 1 0 0,0 1-1 0 0,0 0 0 0 0,1-1 1 0 0,-1 1-1 0 0,0 0 0 0 0,0 0 1 0 0,0 1-1 0 0,0-1 0 0 0,0 0 1 0 0,0 1-1 0 0,1-1 0 0 0,-1 1 1 0 0,0-1-1 0 0,0 1 0 0 0,0 0 0 0 0,1 0 1 0 0,-1 0-1 0 0,1 0 0 0 0,-1 0 1 0 0,1 0-1 0 0,-1 0 0 0 0,1 0 1 0 0,-3 3-1 0 0,2 0-39 0 0,-1-1-1 0 0,1 1 1 0 0,0-1-1 0 0,0 1 1 0 0,0 0 0 0 0,1 0-1 0 0,-1 0 1 0 0,1 0 0 0 0,0 0-1 0 0,0 0 1 0 0,1 0-1 0 0,-1 0 1 0 0,1 7 0 0 0,0-5-22 0 0,0 0 0 0 0,1 0 0 0 0,0 0 0 0 0,1 1 0 0 0,2 9 0 0 0,-2-13-20 0 0,-1 1 0 0 0,0-1 0 0 0,1 0 1 0 0,0 0-1 0 0,-1 0 0 0 0,1 0 1 0 0,0 0-1 0 0,1 0 0 0 0,-1-1 0 0 0,0 1 1 0 0,5 2-1 0 0,-5-3-21 0 0,0-1 1 0 0,0 0-1 0 0,0-1 1 0 0,0 1-1 0 0,0 0 1 0 0,0-1-1 0 0,0 1 1 0 0,0-1-1 0 0,0 1 1 0 0,0-1-1 0 0,1 0 1 0 0,-1 0 0 0 0,0 0-1 0 0,0 0 1 0 0,0-1-1 0 0,0 1 1 0 0,0 0-1 0 0,1-1 1 0 0,3-1-1 0 0,3-2-106 0 0,-1 1 0 0 0,1-2 0 0 0,9-5 1 0 0,-12 6 135 0 0,14-9-38 0 0,-8 6 129 0 0,-1 0 0 0 0,15-6-1 0 0,-24 12 20 0 0,-1 1 0 0 0,1 0 1 0 0,-1-1-1 0 0,1 1 0 0 0,-1 0 0 0 0,1 0 0 0 0,0 0 0 0 0,-1 0 0 0 0,1 0 0 0 0,-1 0 0 0 0,1 0 0 0 0,-1 1 0 0 0,1-1 0 0 0,-1 0 0 0 0,1 1 0 0 0,-1 0 0 0 0,1-1 0 0 0,-1 1 0 0 0,0 0 0 0 0,1-1 0 0 0,-1 1 0 0 0,0 0 0 0 0,3 2 0 0 0,2 3-6 0 0,-1 0 0 0 0,1 0-1 0 0,6 10 1 0 0,3 3-2 0 0,-11-15-60 0 0,-1-1 0 0 0,1 0 0 0 0,0 1 0 0 0,0-2 0 0 0,0 1 0 0 0,1 0 0 0 0,-1-1 0 0 0,1 1 0 0 0,-1-1 0 0 0,1-1 0 0 0,0 1 0 0 0,0-1 0 0 0,7 2 1 0 0,-5-2-8 0 0,0-1 1 0 0,0 0 0 0 0,0 0 0 0 0,0 0 0 0 0,0-1 0 0 0,0 0-1 0 0,-1-1 1 0 0,1 1 0 0 0,8-4 0 0 0,38-17 334 0 0,-50 22-310 0 0,0 0-1 0 0,0 0 1 0 0,0 0 0 0 0,0 0 0 0 0,-1 0 0 0 0,1 1 0 0 0,0-1 0 0 0,0 1 0 0 0,0 0 0 0 0,0 0 0 0 0,-1 0 0 0 0,1 0-1 0 0,0 0 1 0 0,-1 1 0 0 0,1-1 0 0 0,2 4 0 0 0,23 8-492 0 0,-23-12 93 0 0,0 0 1 0 0,0 0-1 0 0,0 0 0 0 0,0-1 0 0 0,1 1 0 0 0,-1-1 0 0 0,0-1 0 0 0,7 0 1 0 0,-9 0-358 0 0,0 1 0 0 0,-1-1 0 0 0,1 0 0 0 0,0 0 0 0 0,-1 0 0 0 0,1 0 0 0 0,-1 0 1 0 0,1-1-1 0 0,-1 1 0 0 0,1-1 0 0 0,-1 0 0 0 0,0 1 0 0 0,0-1 0 0 0,0 0 0 0 0,4-5 1 0 0,0-3-5491 0 0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45:41.1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0 459 4744 0 0,'0'0'5660'0'0,"14"-2"-4045"0"0,46-5-40 0 0,-53 6-1279 0 0,0-1 0 0 0,-1 1-1 0 0,1-1 1 0 0,-1 0 0 0 0,1-1 0 0 0,-1 1 0 0 0,0-1-1 0 0,1-1 1 0 0,-2 1 0 0 0,1-1 0 0 0,8-6 0 0 0,-12 8-200 0 0,3-2 27 0 0,0-1 0 0 0,0 1 0 0 0,0-1 0 0 0,-1 0 0 0 0,0 0 0 0 0,0-1 1 0 0,0 1-1 0 0,-1-1 0 0 0,1 0 0 0 0,-1 0 0 0 0,-1 0 0 0 0,1 0 0 0 0,-1-1 0 0 0,0 1 0 0 0,-1-1 0 0 0,0 1 0 0 0,0-1 0 0 0,0 0 0 0 0,0 1 0 0 0,-1-1 0 0 0,-1-10 0 0 0,0 15-101 0 0,0-1 0 0 0,1 1-1 0 0,-1-1 1 0 0,0 1 0 0 0,0 0 0 0 0,0-1-1 0 0,-1 1 1 0 0,1 0 0 0 0,-1 0-1 0 0,1 0 1 0 0,-1 0 0 0 0,0 0 0 0 0,1 0-1 0 0,-1 0 1 0 0,0 1 0 0 0,0-1-1 0 0,0 1 1 0 0,0-1 0 0 0,-1 1 0 0 0,1 0-1 0 0,0 0 1 0 0,-1 0 0 0 0,1 0 0 0 0,-1 0-1 0 0,1 0 1 0 0,-1 1 0 0 0,1-1-1 0 0,-1 1 1 0 0,-2 0 0 0 0,-1-1 9 0 0,0 0 1 0 0,0 1-1 0 0,-1 0 1 0 0,1 1-1 0 0,0-1 1 0 0,0 1-1 0 0,0 0 1 0 0,0 1-1 0 0,0 0 1 0 0,0 0-1 0 0,-7 3 1 0 0,8-2-15 0 0,-1 0 1 0 0,1 1-1 0 0,0 0 1 0 0,0 0-1 0 0,0 0 1 0 0,0 1-1 0 0,1 0 1 0 0,0-1-1 0 0,0 2 0 0 0,0-1 1 0 0,1 0-1 0 0,-1 1 1 0 0,1-1-1 0 0,-3 9 1 0 0,5-10-37 0 0,-1 0-1 0 0,1 0 1 0 0,0 1-1 0 0,0-1 1 0 0,1 0-1 0 0,-1 1 1 0 0,1-1-1 0 0,0 0 1 0 0,0 1 0 0 0,0-1-1 0 0,1 0 1 0 0,0 1-1 0 0,-1-1 1 0 0,2 0-1 0 0,-1 0 1 0 0,0 0 0 0 0,1 0-1 0 0,0 0 1 0 0,0 0-1 0 0,0 0 1 0 0,0 0-1 0 0,3 3 1 0 0,3 1-211 0 0,-1 0 1 0 0,1-1 0 0 0,0 0-1 0 0,0 0 1 0 0,1-1-1 0 0,0 0 1 0 0,0-1-1 0 0,0 0 1 0 0,1 0-1 0 0,0-1 1 0 0,0 0-1 0 0,21 5 1 0 0,-6-4-617 0 0,0-1 0 0 0,1-1 0 0 0,-1-1 0 0 0,34-1 0 0 0,-43-2 596 0 0,0-1 0 0 0,0 0 0 0 0,0-1 0 0 0,0-1 0 0 0,21-7 0 0 0,-27 7 442 0 0,1 0 1 0 0,-1-1 0 0 0,0-1-1 0 0,0 0 1 0 0,0 0 0 0 0,-1-1-1 0 0,0 0 1 0 0,12-11 0 0 0,-19 16-48 0 0,0-1 0 0 0,0 0 0 0 0,0 1 1 0 0,0-1-1 0 0,0 0 0 0 0,0 0 0 0 0,-1 0 0 0 0,1 0 1 0 0,-1 0-1 0 0,0 0 0 0 0,0 0 0 0 0,0-1 1 0 0,0 1-1 0 0,-1 0 0 0 0,1 0 0 0 0,-1-1 0 0 0,0 1 1 0 0,0 0-1 0 0,0-1 0 0 0,-1 1 0 0 0,1 0 1 0 0,-1-1-1 0 0,-1-4 0 0 0,0 3-7 0 0,1 1 0 0 0,-2 0 0 0 0,1 0 0 0 0,0 0-1 0 0,-1 0 1 0 0,0 0 0 0 0,1 0 0 0 0,-2 1 0 0 0,1-1 0 0 0,0 1 0 0 0,-1 0-1 0 0,1 0 1 0 0,-1 0 0 0 0,0 0 0 0 0,0 1 0 0 0,-6-3 0 0 0,3 2-20 0 0,-1 0 0 0 0,0 0 1 0 0,0 1-1 0 0,0 0 0 0 0,0 0 0 0 0,0 1 1 0 0,0 0-1 0 0,0 1 0 0 0,-15 0 0 0 0,19 0-99 0 0,-1 1 0 0 0,1-1 0 0 0,0 1 0 0 0,0 0 0 0 0,-1 0 0 0 0,1 0 0 0 0,0 1 0 0 0,0 0 0 0 0,1 0 0 0 0,-1 0 0 0 0,0 0 0 0 0,0 0-1 0 0,1 1 1 0 0,0-1 0 0 0,-1 1 0 0 0,1 0 0 0 0,0 0 0 0 0,0 0 0 0 0,1 1 0 0 0,-4 3 0 0 0,4-4-19 0 0,1-1 0 0 0,0 1 0 0 0,-1 0-1 0 0,1 0 1 0 0,0-1 0 0 0,0 1 0 0 0,1 0 0 0 0,-1 0 0 0 0,1 0 0 0 0,-1 0-1 0 0,1 0 1 0 0,0 0 0 0 0,0 0 0 0 0,0 0 0 0 0,1 0 0 0 0,-1 0 0 0 0,1 3-1 0 0,1-2 7 0 0,-1 0 0 0 0,1 0 0 0 0,0 0-1 0 0,0-1 1 0 0,0 1 0 0 0,1-1 0 0 0,-1 1-1 0 0,1-1 1 0 0,0 0 0 0 0,6 6 0 0 0,-1-3-84 0 0,1 1-1 0 0,0-1 1 0 0,0-1 0 0 0,0 0 0 0 0,1 0 0 0 0,0-1 0 0 0,0 0-1 0 0,17 4 1 0 0,-20-6-114 0 0,-1-1 0 0 0,0 0 0 0 0,1 0 0 0 0,-1 0 0 0 0,1-1 0 0 0,10-1-1 0 0,-14 0-31 0 0,0 1-1 0 0,0-1 0 0 0,0 0 0 0 0,0 0 0 0 0,0 0 0 0 0,0-1 0 0 0,-1 1 1 0 0,1-1-1 0 0,0 0 0 0 0,-1 1 0 0 0,1-1 0 0 0,-1 0 0 0 0,0-1 0 0 0,1 1 1 0 0,2-4-1 0 0,1-3-831 0 0,0 0 0 0 0,0 0 0 0 0,-1 0 0 0 0,0-1 0 0 0,-1 1 1 0 0,5-17-1 0 0,12-65-1396 0 0,-3 12 3640 0 0,-9 49 690 0 0,2 1 0 0 0,0 1-1 0 0,2 0 1 0 0,18-29 0 0 0,-30 56-1767 0 0,-1 0 0 0 0,1 0 0 0 0,-1 0 0 0 0,1 1 0 0 0,-1-1 0 0 0,1 0 1 0 0,0 0-1 0 0,0 0 0 0 0,-1 1 0 0 0,1-1 0 0 0,0 0 0 0 0,0 1 0 0 0,0-1 0 0 0,0 1 0 0 0,-1-1 1 0 0,1 1-1 0 0,0-1 0 0 0,0 1 0 0 0,2-1 0 0 0,-2 1-49 0 0,0 1 0 0 0,0-1 0 0 0,-1 0 0 0 0,1 0 0 0 0,0 0 0 0 0,0 1 0 0 0,0-1 0 0 0,-1 0 0 0 0,1 1 0 0 0,0-1 1 0 0,-1 0-1 0 0,1 1 0 0 0,0-1 0 0 0,-1 1 0 0 0,1-1 0 0 0,-1 1 0 0 0,1 0 0 0 0,-1-1 0 0 0,2 2 0 0 0,0 2 82 0 0,1 0 0 0 0,-1 0 1 0 0,0 0-1 0 0,0 1 0 0 0,0-1 0 0 0,1 10 0 0 0,3 22-49 0 0,-2 1 0 0 0,-2 1-1 0 0,-2 47 1 0 0,-1-31-777 0 0,-4 37-1337 0 0,-4-32-2115 0 0,9-58 3961 0 0,0 0 0 0 0,0 0 0 0 0,0 0 0 0 0,0 0 0 0 0,-1 1 0 0 0,1-1 0 0 0,0 0 0 0 0,-1 0 0 0 0,1 0 0 0 0,-1 0 0 0 0,1 0 1 0 0,-1-1-1 0 0,1 1 0 0 0,-2 2 0 0 0,1-3 140 0 0,1 0 1 0 0,0 0 0 0 0,-1 0 0 0 0,1 0-1 0 0,0 0 1 0 0,0 0 0 0 0,-1 0-1 0 0,1 0 1 0 0,0 0 0 0 0,-1 0 0 0 0,1 0-1 0 0,0 0 1 0 0,0 0 0 0 0,-1 0-1 0 0,1-1 1 0 0,0 1 0 0 0,-1 0-1 0 0,1 0 1 0 0,0 0 0 0 0,0 0 0 0 0,0-1-1 0 0,-1 1 1 0 0,1 0 0 0 0,0 0-1 0 0,0 0 1 0 0,0-1 0 0 0,-1 1-1 0 0,1 0 1 0 0,0 0 0 0 0,0-1 0 0 0,0 1-1 0 0,-1-1 1 0 0,0-2 180 0 0,-1 0 0 0 0,1 0-1 0 0,0 0 1 0 0,-1-1 0 0 0,2 1 0 0 0,-1-1-1 0 0,-1-6 1 0 0,2 6 87 0 0,0 0 0 0 0,-1 0 0 0 0,2 0 0 0 0,-1-1 0 0 0,0 1 0 0 0,1 0 0 0 0,0 0 0 0 0,0 0 1 0 0,0 0-1 0 0,1 0 0 0 0,-1 0 0 0 0,1 0 0 0 0,0 0 0 0 0,0 1 0 0 0,0-1 0 0 0,1 1 0 0 0,-1-1 0 0 0,1 1 0 0 0,0 0 0 0 0,-1 0 0 0 0,2 0 0 0 0,-1 0 0 0 0,6-4 0 0 0,6-3-51 0 0,0 0 0 0 0,1 2 0 0 0,0-1 0 0 0,0 2 0 0 0,0 0 0 0 0,1 1 0 0 0,0 0 0 0 0,1 2 0 0 0,-1 0 0 0 0,1 1 0 0 0,-1 1 0 0 0,26-1 0 0 0,-24 3 28 0 0,-1 1 1 0 0,1 0 0 0 0,-1 2-1 0 0,28 6 1 0 0,-37-6-187 0 0,0 0 1 0 0,-1 1 0 0 0,1-1-1 0 0,-1 2 1 0 0,0-1-1 0 0,0 1 1 0 0,0 1 0 0 0,0-1-1 0 0,-1 1 1 0 0,12 12-1 0 0,-15-14-118 0 0,-1 0 1 0 0,0 0-1 0 0,0 0 0 0 0,0 0 0 0 0,2 6 0 0 0,-5-10 15 0 0,1 1 0 0 0,-1 0 0 0 0,1 0-1 0 0,-1 0 1 0 0,0 1 0 0 0,0-1 0 0 0,1 0 0 0 0,-1 0 0 0 0,0 0 0 0 0,0 0 0 0 0,0 0 0 0 0,0 0-1 0 0,0 0 1 0 0,0 0 0 0 0,0 0 0 0 0,0 0 0 0 0,-1 0 0 0 0,1 0 0 0 0,0 1 0 0 0,-1-1-1 0 0,1 0 1 0 0,0 0 0 0 0,-1 0 0 0 0,1-1 0 0 0,-1 1 0 0 0,0 0 0 0 0,1 0 0 0 0,-1 0-1 0 0,-1 1 1 0 0,-4 2-753 0 0,1 0-1 0 0,-1 0 1 0 0,1 0 0 0 0,-12 4-1 0 0,-15 4-5276 0 0,0 0-370 0 0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45:41.9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6749 0 0,'0'0'11113'0'0,"6"17"-10370"0"0,-2-6-620 0 0,3 6 45 0 0,-2 1-1 0 0,0 0 1 0 0,-1 0-1 0 0,0 0 1 0 0,0 21-1 0 0,1 181 769 0 0,2 40-1512 0 0,-1-199-72 0 0,2 65-3158 0 0,-8-126 3725 0 0,0 0 0 0 0,0 0 0 0 0,0 1 0 0 0,0-1 0 0 0,0 0 0 0 0,0 0 0 0 0,0 0 0 0 0,0 1 0 0 0,0-1 1 0 0,0 0-1 0 0,0 0 0 0 0,0 1 0 0 0,0-1 0 0 0,0 0 0 0 0,0 0 0 0 0,0 1 0 0 0,0-1 0 0 0,0 0 0 0 0,0 0 0 0 0,0 0 0 0 0,0 1 1 0 0,-1-1-1 0 0,1 0 0 0 0,0 0 0 0 0,0 0 0 0 0,0 1 0 0 0,0-1 0 0 0,-1 0 0 0 0,1 0 0 0 0,0 0 0 0 0,0 0 0 0 0,0 0 0 0 0,-1 1 0 0 0,1-1 1 0 0,0 0-1 0 0,0 0 0 0 0,-1 0 0 0 0,1 0 0 0 0,0 0 0 0 0,-10-7-2335 0 0,0-11-592 0 0,1-2-1270 0 0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45:42.2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0 393 588 0 0,'1'-13'4090'0'0,"6"-46"-1071"0"0,-6 51-2683 0 0,1 1 1 0 0,0 0-1 0 0,0-1 1 0 0,0 1-1 0 0,1 0 1 0 0,0 0-1 0 0,1 0 1 0 0,0 0-1 0 0,0 1 1 0 0,0 0-1 0 0,10-12 1 0 0,-10 13-132 0 0,8-8 284 0 0,-1 1-1 0 0,2 0 0 0 0,0 0 0 0 0,1 1 0 0 0,0 1 0 0 0,0 0 0 0 0,30-14 0 0 0,-5 6 45 0 0,1 2-1 0 0,44-12 0 0 0,-25 13-46 0 0,0 2 1 0 0,89-8-1 0 0,-64 16 14 0 0,103 6 0 0 0,-137 2-421 0 0,0 2 1 0 0,0 2-1 0 0,-1 2 1 0 0,80 26 0 0 0,-116-30-69 0 0,1 0 1 0 0,-1 1-1 0 0,0 1 1 0 0,-1 0-1 0 0,1 1 1 0 0,13 11-1 0 0,-20-13 2 0 0,0-1-1 0 0,-1 1 1 0 0,0-1-1 0 0,0 2 1 0 0,-1-1-1 0 0,1 0 1 0 0,-1 1-1 0 0,0 0 1 0 0,-1 0-1 0 0,0 0 1 0 0,0 0-1 0 0,-1 1 1 0 0,3 9 0 0 0,0 19 39 0 0,-1 0 1 0 0,-2 1-1 0 0,-4 46 1 0 0,1-40-49 0 0,1-28-5 0 0,2 134 16 0 0,0-125-42 0 0,1 0-1 0 0,1 0 1 0 0,2 0-1 0 0,8 26 0 0 0,13 16-158 0 0,-13-32-67 0 0,11 38-1 0 0,-22-62 204 0 0,0 1 0 0 0,-1 0 0 0 0,0 0 0 0 0,-1 0 0 0 0,-1 0 0 0 0,0 0 0 0 0,-2 21 0 0 0,0-24 71 0 0,0-1 1 0 0,0 0-1 0 0,-1 0 1 0 0,0 0-1 0 0,0 0 1 0 0,-1-1-1 0 0,0 1 1 0 0,0-1-1 0 0,0 0 1 0 0,-1 0-1 0 0,0-1 1 0 0,0 1-1 0 0,-1-1 1 0 0,1 0-1 0 0,-10 6 1 0 0,0-1 128 0 0,0 0 0 0 0,-1-1 0 0 0,0 0 0 0 0,-1-2 0 0 0,-21 8 0 0 0,-3-4-48 0 0,-1-1-1 0 0,1-3 1 0 0,-1-1-1 0 0,0-2 1 0 0,-1-2 0 0 0,-70-5-1 0 0,92 1-312 0 0,0 0 1 0 0,0-2-1 0 0,1 0 0 0 0,0-2 0 0 0,-1 0 0 0 0,-20-10 0 0 0,26 9-614 0 0,0-1 0 0 0,0-1 0 0 0,-14-11 0 0 0,17 11-1369 0 0,1-1 0 0 0,0 0 1 0 0,-18-22-1 0 0,4-4-4878 0 0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45:42.8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0 447 4700 0 0,'0'0'8343'0'0,"13"-9"-7482"0"0,43-27-233 0 0,-52 34-562 0 0,0 0 0 0 0,0 0 0 0 0,-1 0 0 0 0,1 1 0 0 0,1-1 1 0 0,-1 1-1 0 0,0 0 0 0 0,0 0 0 0 0,0 0 0 0 0,5 0 0 0 0,4 0 108 0 0,170-26 1820 0 0,74-11-784 0 0,506-51-901 0 0,-637 76-735 0 0,-101 9 215 0 0,0-2-1 0 0,46-16 1 0 0,-70 22 190 0 0,-1 0 1 0 0,1 0-1 0 0,0-1 1 0 0,-1 1-1 0 0,1 0 1 0 0,-1 0-1 0 0,1-1 1 0 0,0 1-1 0 0,-1-1 1 0 0,1 1-1 0 0,-1-1 1 0 0,1 1-1 0 0,-1-1 1 0 0,0 1 0 0 0,1-1-1 0 0,-1 1 1 0 0,1-1-1 0 0,-1 1 1 0 0,0-1-1 0 0,1 0 1 0 0,-1 1-1 0 0,0-1 1 0 0,0 0-1 0 0,1 0 1 0 0,-1-1-10 0 0,0 1 1 0 0,-1 0-1 0 0,1 0 1 0 0,0-1-1 0 0,0 1 1 0 0,-1 0-1 0 0,1 0 1 0 0,-1 0-1 0 0,1-1 1 0 0,-1 1-1 0 0,1 0 1 0 0,-2-2-1 0 0,-3-4-79 0 0,-1 1-1 0 0,1-1 0 0 0,-10-7 1 0 0,9 9 55 0 0,-1-2 91 0 0,0-1 0 0 0,1 1 1 0 0,-10-15-1 0 0,14 18 123 0 0,0 1-1 0 0,0-1 1 0 0,1 1 0 0 0,-1-1-1 0 0,1 1 1 0 0,0-1-1 0 0,0 0 1 0 0,0 1-1 0 0,1-1 1 0 0,-1 0 0 0 0,1 0-1 0 0,0-7 1 0 0,0 11-121 0 0,0-1 0 0 0,1 0 1 0 0,-1 0-1 0 0,0 1 0 0 0,0-1 0 0 0,0 0 1 0 0,1 0-1 0 0,-1 1 0 0 0,0-1 1 0 0,1 0-1 0 0,-1 1 0 0 0,1-1 1 0 0,-1 1-1 0 0,1-1 0 0 0,-1 0 0 0 0,1 1 1 0 0,-1-1-1 0 0,1 1 0 0 0,0 0 1 0 0,-1-1-1 0 0,1 1 0 0 0,0-1 1 0 0,0 1-1 0 0,1-1 44 0 0,0 0 1 0 0,1 1-1 0 0,-1-1 1 0 0,0 1-1 0 0,0-1 0 0 0,1 1 1 0 0,-1 0-1 0 0,3 0 1 0 0,0 0 35 0 0,0 1 1 0 0,0-1-1 0 0,0 1 1 0 0,-1 0-1 0 0,1 1 0 0 0,9 3 1 0 0,-6 0-60 0 0,0 0 1 0 0,0 0 0 0 0,-1 1-1 0 0,0 0 1 0 0,0 0-1 0 0,0 1 1 0 0,-1 0-1 0 0,0 0 1 0 0,0 1-1 0 0,-1 0 1 0 0,8 14 0 0 0,-9-14-20 0 0,0 0 1 0 0,-1 0 0 0 0,0 0-1 0 0,-1 0 1 0 0,0 1 0 0 0,0-1-1 0 0,-1 1 1 0 0,1-1 0 0 0,-2 1-1 0 0,0-1 1 0 0,0 1 0 0 0,0 0-1 0 0,-2 9 1 0 0,0-12-91 0 0,0 1 0 0 0,-1-1 0 0 0,0 0 0 0 0,0 0 0 0 0,0 0 0 0 0,0 0 0 0 0,-1-1 0 0 0,0 0 0 0 0,0 1 0 0 0,0-1 0 0 0,-1-1 0 0 0,0 1 0 0 0,-7 5 0 0 0,-5 3-281 0 0,-1 0 0 0 0,-33 16-1 0 0,30-18-796 0 0,-40 15 0 0 0,52-23-318 0 0,-1 0 0 0 0,1-1 0 0 0,-1-1 1 0 0,-11 2-1 0 0,-7-3-4061 0 0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45:43.4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8081 0 0,'0'0'9655'0'0,"6"12"-8811"0"0,-1-2-693 0 0,-1-1-59 0 0,0-1 1 0 0,0 2-1 0 0,0-1 0 0 0,-1 0 0 0 0,-1 0 0 0 0,0 1 0 0 0,2 14 0 0 0,0 60 123 0 0,-3-41-1359 0 0,11 69 0 0 0,-10-100 859 0 0,-2-7-1939 0 0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45:43.7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77 5929 0 0,'0'0'7540'0'0,"14"-11"-6246"0"0,49-36-84 0 0,-59 44-1100 0 0,1 0 0 0 0,0 1 0 0 0,0 0 0 0 0,1 0 0 0 0,-1 0 0 0 0,0 1 0 0 0,1 0 0 0 0,-1 0 0 0 0,0 0 0 0 0,1 0 0 0 0,-1 1 0 0 0,12 1 0 0 0,0-1 112 0 0,11 0 112 0 0,0 2 0 0 0,0 1 1 0 0,49 11-1 0 0,-36-4 214 0 0,72 31 0 0 0,-95-34-409 0 0,-1 2-1 0 0,0 0 1 0 0,0 0 0 0 0,-1 2 0 0 0,0 0 0 0 0,16 15-1 0 0,-27-21-102 0 0,0 0 0 0 0,-1 0 0 0 0,0 1-1 0 0,1-1 1 0 0,-2 1 0 0 0,1 0 0 0 0,-1 0-1 0 0,5 13 1 0 0,-6-14-17 0 0,-1-1-1 0 0,0 1 0 0 0,0 0 1 0 0,-1 0-1 0 0,1 0 1 0 0,-1 0-1 0 0,0-1 0 0 0,-1 1 1 0 0,1 0-1 0 0,-1 0 0 0 0,0 0 1 0 0,0 0-1 0 0,-3 8 1 0 0,0-6 2 0 0,1-1 0 0 0,0 0 0 0 0,-1 0 0 0 0,0-1 0 0 0,-1 1 0 0 0,1-1 0 0 0,-1 0 0 0 0,0 0 0 0 0,0 0 0 0 0,-1-1 0 0 0,-7 5 0 0 0,-3 2-44 0 0,0-2 1 0 0,-1 0-1 0 0,-18 6 0 0 0,29-12-43 0 0,-52 18-557 0 0,51-19 296 0 0,0 0 0 0 0,0-1 0 0 0,-1 0 0 0 0,1 0 0 0 0,0-1 0 0 0,-11 0 0 0 0,17 0 106 0 0,1 0-1 0 0,-1 0 1 0 0,0 0-1 0 0,0-1 0 0 0,0 1 1 0 0,0 0-1 0 0,0-1 1 0 0,0 1-1 0 0,1 0 0 0 0,-1-1 1 0 0,0 1-1 0 0,0-1 1 0 0,0 1-1 0 0,1-1 0 0 0,-1 0 1 0 0,0 1-1 0 0,1-1 1 0 0,-1 0-1 0 0,1 1 0 0 0,-1-1 1 0 0,1 0-1 0 0,-1 0 1 0 0,1 0-1 0 0,-1 1 0 0 0,1-1 1 0 0,0 0-1 0 0,-1 0 1 0 0,1 0-1 0 0,0 0 0 0 0,0 0 1 0 0,0 0-1 0 0,-1 0 1 0 0,1 0-1 0 0,0-1 0 0 0,0-18-4705 0 0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45:44.0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21 282 7069 0 0,'0'0'5952'0'0,"13"0"-4686"0"0,44 2 69 0 0,-55-2-1235 0 0,0 0-1 0 0,0 0 0 0 0,0 1 1 0 0,0-1-1 0 0,0 1 1 0 0,0-1-1 0 0,0 1 1 0 0,0 0-1 0 0,0 0 1 0 0,-1 0-1 0 0,1 0 0 0 0,0 0 1 0 0,-1 0-1 0 0,1 0 1 0 0,0 1-1 0 0,-1-1 1 0 0,0 0-1 0 0,1 1 1 0 0,-1-1-1 0 0,0 1 0 0 0,0 0 1 0 0,0-1-1 0 0,1 3 1 0 0,2 1 193 0 0,0 2-54 0 0,-1 1 1 0 0,1-1-1 0 0,-1 0 1 0 0,-1 1-1 0 0,1-1 1 0 0,-1 1-1 0 0,-1 0 1 0 0,1 0-1 0 0,-1 0 1 0 0,-1 11-1 0 0,0 2 5 0 0,-1-1 1 0 0,-6 38-1 0 0,6-50-204 0 0,-13 55 121 0 0,12-54-153 0 0,-1 0 0 0 0,0-1 0 0 0,0 1 0 0 0,-9 14-1 0 0,12-22-5 0 0,-1 0-1 0 0,1 0 0 0 0,-1 0 1 0 0,0 0-1 0 0,1-1 0 0 0,-1 1 1 0 0,0 0-1 0 0,0 0 0 0 0,1 0 1 0 0,-1 0-1 0 0,0-1 0 0 0,0 1 1 0 0,0 0-1 0 0,0-1 0 0 0,0 1 1 0 0,0-1-1 0 0,0 1 0 0 0,0-1 1 0 0,0 0-1 0 0,0 1 0 0 0,0-1 1 0 0,0 0-1 0 0,-1 0 0 0 0,1 0 0 0 0,0 1 1 0 0,0-1-1 0 0,0 0 0 0 0,0-1 1 0 0,0 1-1 0 0,0 0 0 0 0,-1 0 1 0 0,1 0-1 0 0,0-1 0 0 0,0 1 1 0 0,0 0-1 0 0,0-1 0 0 0,0 1 1 0 0,0-1-1 0 0,0 0 0 0 0,0 1 1 0 0,-1-2-1 0 0,-2-2-36 0 0,0 1 0 0 0,0-1 1 0 0,0 0-1 0 0,0 0 0 0 0,1 0 0 0 0,0-1 0 0 0,-3-5 1 0 0,-1-3-49 0 0,1 0 0 0 0,1-1 0 0 0,0 0 1 0 0,1 0-1 0 0,0 0 0 0 0,1 0 0 0 0,1 0 1 0 0,-1-18-1 0 0,2-3-147 0 0,1 0 0 0 0,6-44 1 0 0,-1 43 25 0 0,15-59 0 0 0,-15 78 183 0 0,1 0 0 0 0,0 1 0 0 0,1 0 0 0 0,0 0 0 0 0,17-24 0 0 0,-20 35 44 0 0,0 0-1 0 0,1 0 1 0 0,-1 0-1 0 0,1 0 1 0 0,0 1-1 0 0,0 0 1 0 0,0 0-1 0 0,1 0 1 0 0,0 1-1 0 0,-1 0 1 0 0,1 0-1 0 0,0 0 1 0 0,1 1-1 0 0,-1 0 1 0 0,0 0-1 0 0,1 0 0 0 0,-1 1 1 0 0,1 0-1 0 0,-1 0 1 0 0,1 1-1 0 0,-1 0 1 0 0,1 0-1 0 0,0 0 1 0 0,-1 1-1 0 0,1 0 1 0 0,-1 0-1 0 0,1 1 1 0 0,-1 0-1 0 0,7 2 1 0 0,-5 0 42 0 0,0 0 1 0 0,0 1 0 0 0,0-1-1 0 0,-1 2 1 0 0,0-1-1 0 0,0 1 1 0 0,0 0-1 0 0,0 0 1 0 0,-1 1-1 0 0,9 12 1 0 0,-12-15-47 0 0,-1 0 0 0 0,0 0 0 0 0,0 0 0 0 0,0 0 0 0 0,0 0 0 0 0,-1 1 0 0 0,1-1 0 0 0,-1 1 0 0 0,0-1 0 0 0,-1 1 0 0 0,1-1 0 0 0,-1 1 0 0 0,0-1 1 0 0,0 1-1 0 0,0-1 0 0 0,-1 1 0 0 0,1 0 0 0 0,-1-1 0 0 0,0 1 0 0 0,-1-1 0 0 0,1 0 0 0 0,-1 1 0 0 0,-2 3 0 0 0,-1 1-7 0 0,0-1 1 0 0,-1 1-1 0 0,0-1 0 0 0,0-1 1 0 0,-1 1-1 0 0,0-1 1 0 0,-1 0-1 0 0,0 0 0 0 0,0-1 1 0 0,0 0-1 0 0,0-1 0 0 0,-1 0 1 0 0,0 0-1 0 0,0-1 1 0 0,-10 4-1 0 0,1-2-973 0 0,1 0 1 0 0,-34 5-1 0 0,28-8-4543 0 0,-40 1-1 0 0,46-4-774 0 0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45:44.4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70 340 0 0,'0'0'14467'0'0,"15"1"-13019"0"0,3 1-998 0 0,70 5 1429 0 0,-16-4-1059 0 0,0-4 1 0 0,107-14-1 0 0,-155 13-1212 0 0,22-5-412 0 0,-43 6 398 0 0,1 0 1 0 0,-1 0 0 0 0,1 0-1 0 0,-1 0 1 0 0,1-1 0 0 0,-1 1-1 0 0,0-1 1 0 0,0 0 0 0 0,4-3-1 0 0,-6 4-142 0 0,0-1-1 0 0,0 0 1 0 0,-1 1-1 0 0,1-1 0 0 0,-1 0 1 0 0,1 1-1 0 0,-1-1 0 0 0,0 0 1 0 0,0 0-1 0 0,0 1 0 0 0,0-1 1 0 0,0 0-1 0 0,0 0 1 0 0,0 1-1 0 0,-1-1 0 0 0,0-2 1 0 0,-2-6-3665 0 0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45:44.9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52 21 1500 0 0,'0'0'17298'0'0,"-3"-4"-16820"0"0,-9-10-120 0 0,11 14-346 0 0,1 0 1 0 0,0 0-1 0 0,0 0 1 0 0,0 0-1 0 0,0 0 1 0 0,0 0 0 0 0,0 0-1 0 0,0-1 1 0 0,0 1-1 0 0,0 0 1 0 0,0 0-1 0 0,0 0 1 0 0,0 0-1 0 0,0 0 1 0 0,0 0-1 0 0,0 0 1 0 0,0 0-1 0 0,0 0 1 0 0,0 0-1 0 0,0 0 1 0 0,0 0-1 0 0,0 0 1 0 0,0 0-1 0 0,0 0 1 0 0,0 0 0 0 0,0 0-1 0 0,0 0 1 0 0,0 0-1 0 0,0-1 1 0 0,0 1-1 0 0,0 0 1 0 0,0 0-1 0 0,0 0 1 0 0,0 0-1 0 0,0 0 1 0 0,0 0-1 0 0,0 0 1 0 0,0 0-1 0 0,0 0 1 0 0,0 0-1 0 0,0 0 1 0 0,0 0 0 0 0,0 0-1 0 0,0 0 1 0 0,0 0-1 0 0,0 0 1 0 0,0 0-1 0 0,0 0 1 0 0,0 0-1 0 0,0 0 1 0 0,0 0-1 0 0,0-1 1 0 0,0 1-1 0 0,0 0 1 0 0,0 0-1 0 0,1 0 1 0 0,-1 0-1 0 0,0 0 1 0 0,0 0 0 0 0,0 0-1 0 0,0 0 1 0 0,0 0-1 0 0,0 0 1 0 0,0 0-1 0 0,6 1 271 0 0,4 1-218 0 0,-9-1-138 0 0,0-1 0 0 0,0 0 0 0 0,0 1 0 0 0,0-1 0 0 0,0 0-1 0 0,0 1 1 0 0,0 0 0 0 0,0-1 0 0 0,-1 1 0 0 0,1-1 0 0 0,0 1 0 0 0,0 0 0 0 0,0-1 0 0 0,-1 1 0 0 0,1 0 0 0 0,0 0 0 0 0,-1 0 0 0 0,1 0-1 0 0,-1-1 1 0 0,2 3 0 0 0,-2-2-30 0 0,0 0 0 0 0,0-1 0 0 0,0 1 0 0 0,0 0 0 0 0,-1 0 0 0 0,1 0 0 0 0,0 0 1 0 0,0-1-1 0 0,0 1 0 0 0,-1 0 0 0 0,1 0 0 0 0,-1-1 0 0 0,1 1 0 0 0,0 0 0 0 0,-1 0 0 0 0,1-1 0 0 0,-1 1 0 0 0,1 0 0 0 0,-1-1 0 0 0,0 1 0 0 0,1-1 0 0 0,-1 1 0 0 0,0-1 0 0 0,1 1 0 0 0,-1-1 0 0 0,0 1 0 0 0,-1-1 0 0 0,-22 13-3825 0 0,5-7-1727 0 0,4-5-728 0 0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45:45.2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0 245 560 0 0,'4'-2'1029'0'0,"0"0"0"0"0,-1 0 0 0 0,1 0 0 0 0,0 0 0 0 0,0 1 0 0 0,0-1 0 0 0,0 1 0 0 0,1 0 0 0 0,-1 1 0 0 0,0-1 0 0 0,0 1 0 0 0,1-1 0 0 0,4 2 0 0 0,-5-1-642 0 0,1 1 0 0 0,0 0 1 0 0,-1 0-1 0 0,1 1 0 0 0,-1-1 0 0 0,0 1 0 0 0,1 0 0 0 0,-1 0 0 0 0,0 0 0 0 0,6 5 0 0 0,-3-1-237 0 0,-1-1-1 0 0,0 1 0 0 0,0 0 1 0 0,-1 1-1 0 0,1-1 0 0 0,-2 1 1 0 0,1 0-1 0 0,-1 0 0 0 0,0 1 0 0 0,0 0 1 0 0,-1-1-1 0 0,5 16 0 0 0,-3-3 64 0 0,-2 1-1 0 0,0-1 0 0 0,0 28 1 0 0,-6 62 47 0 0,2-81-246 0 0,0-6-8 0 0,1 1 10 0 0,-5 27 0 0 0,5-50-14 0 0,0-1 0 0 0,0 1 0 0 0,0 0 1 0 0,-1-1-1 0 0,1 1 0 0 0,0 0 0 0 0,0-1 1 0 0,0 1-1 0 0,0-1 0 0 0,-1 1 0 0 0,1 0 1 0 0,0-1-1 0 0,-1 1 0 0 0,1-1 0 0 0,0 1 1 0 0,-1-1-1 0 0,1 1 0 0 0,-1-1 0 0 0,1 1 1 0 0,-1-1-1 0 0,1 1 0 0 0,-1-1 0 0 0,1 0 1 0 0,-1 1-1 0 0,1-1 0 0 0,-1 0 0 0 0,1 1 0 0 0,-1-1 1 0 0,0 0-1 0 0,1 0 0 0 0,-1 0 0 0 0,0 1 1 0 0,1-1-1 0 0,-1 0 0 0 0,0 0 0 0 0,1 0 1 0 0,-1 0-1 0 0,1 0 0 0 0,-1 0 0 0 0,0 0 1 0 0,1 0-1 0 0,-1-1 0 0 0,0 1 0 0 0,0 0 1 0 0,-2-1 14 0 0,0-1 1 0 0,0 1 0 0 0,1-1-1 0 0,-1 1 1 0 0,0-1 0 0 0,1 0-1 0 0,-1 0 1 0 0,-1-2 0 0 0,-4-4-58 0 0,1-1 1 0 0,0 1-1 0 0,0-1 0 0 0,1 0 1 0 0,1 0-1 0 0,-1-1 0 0 0,1 0 1 0 0,-4-13-1 0 0,4 8-45 0 0,1-1 0 0 0,0 0 0 0 0,1 1 1 0 0,1-2-1 0 0,0-15 0 0 0,2-1-124 0 0,2 0 1 0 0,1 0-1 0 0,1 0 0 0 0,18-61 1 0 0,-20 86 173 0 0,7-24-96 0 0,1-1-1 0 0,22-47 0 0 0,-29 73 111 0 0,1-1 1 0 0,0 1-1 0 0,1 0 0 0 0,0 0 0 0 0,0 0 1 0 0,0 0-1 0 0,1 1 0 0 0,0 0 1 0 0,0 0-1 0 0,1 1 0 0 0,-1-1 0 0 0,1 1 1 0 0,0 1-1 0 0,1-1 0 0 0,13-5 0 0 0,-15 8 26 0 0,1 0-1 0 0,0 1 1 0 0,-1-1-1 0 0,1 1 1 0 0,0 1-1 0 0,0-1 1 0 0,-1 1-1 0 0,1 0 0 0 0,0 1 1 0 0,0 0-1 0 0,10 2 1 0 0,-15-2 4 0 0,1 0 0 0 0,-1-1 0 0 0,1 1 0 0 0,-1 1 0 0 0,1-1 1 0 0,-1 0-1 0 0,1 1 0 0 0,-1-1 0 0 0,0 1 0 0 0,0-1 0 0 0,0 1 0 0 0,0 0 0 0 0,0 0 0 0 0,0 0 1 0 0,-1 0-1 0 0,1 0 0 0 0,-1 1 0 0 0,1-1 0 0 0,-1 0 0 0 0,0 1 0 0 0,0-1 0 0 0,0 1 1 0 0,0-1-1 0 0,0 1 0 0 0,0 0 0 0 0,-1-1 0 0 0,0 1 0 0 0,1 0 0 0 0,-1-1 0 0 0,0 6 1 0 0,-1-1 40 0 0,0-1 0 0 0,0 1 1 0 0,0-1-1 0 0,-1 1 1 0 0,0-1-1 0 0,0 0 0 0 0,-1 0 1 0 0,0 1-1 0 0,-3 4 1 0 0,-7 11 144 0 0,-18 21-1 0 0,-5 7 25 0 0,29-39-195 0 0,1 1 0 0 0,0-1 0 0 0,0 1 0 0 0,2 1 0 0 0,-1-1 0 0 0,2 1 0 0 0,-5 21 0 0 0,8-28-57 0 0,-1-1 0 0 0,1 1 1 0 0,0-1-1 0 0,0 0 0 0 0,0 1 0 0 0,1-1 0 0 0,0 0 1 0 0,0 1-1 0 0,0-1 0 0 0,1 0 0 0 0,0 0 0 0 0,0 0 1 0 0,0 0-1 0 0,1 0 0 0 0,-1-1 0 0 0,1 1 0 0 0,0-1 0 0 0,0 1 1 0 0,1-1-1 0 0,-1 0 0 0 0,7 5 0 0 0,-1-2-357 0 0,0-1 1 0 0,1 0-1 0 0,0 0 0 0 0,0-1 0 0 0,0 0 1 0 0,1-1-1 0 0,-1 0 0 0 0,1 0 0 0 0,0-1 0 0 0,0-1 1 0 0,1 0-1 0 0,14 1 0 0 0,-10-2-319 0 0,1-1-1 0 0,0-1 1 0 0,0 0-1 0 0,0-1 1 0 0,0-1 0 0 0,-1 0-1 0 0,28-10 1 0 0,51-27-197 0 0,-82 33 1165 0 0,0 0-1 0 0,-1-1 1 0 0,0 0 0 0 0,-1-1-1 0 0,13-12 1 0 0,-21 19-13 0 0,-1-1 0 0 0,1 0 0 0 0,-1-1 0 0 0,1 1 0 0 0,-1 0 0 0 0,0-1 0 0 0,-1 1 0 0 0,1-1 0 0 0,0 1 0 0 0,-1-1 0 0 0,0 0 0 0 0,0 0 0 0 0,0 0 0 0 0,0 1 0 0 0,-1-1 0 0 0,0 0 0 0 0,1 0 0 0 0,-1 0 0 0 0,-1 0 0 0 0,1 0 0 0 0,-2-7 0 0 0,1 8-122 0 0,0 1 1 0 0,0-1-1 0 0,0 0 1 0 0,0 0 0 0 0,-1 0-1 0 0,0 1 1 0 0,1-1 0 0 0,-1 1-1 0 0,0-1 1 0 0,0 1-1 0 0,0 0 1 0 0,0-1 0 0 0,-1 1-1 0 0,1 0 1 0 0,-1 1-1 0 0,1-1 1 0 0,-1 0 0 0 0,0 1-1 0 0,1-1 1 0 0,-1 1-1 0 0,0 0 1 0 0,0 0 0 0 0,0 0-1 0 0,0 0 1 0 0,0 1 0 0 0,0-1-1 0 0,-6 1 1 0 0,5 0-78 0 0,-1 0 0 0 0,0 0-1 0 0,1 0 1 0 0,-1 1 0 0 0,1 0 0 0 0,-1 0 0 0 0,1 0 0 0 0,0 1 0 0 0,-1-1 0 0 0,1 1 0 0 0,0 0 0 0 0,0 0-1 0 0,0 1 1 0 0,0-1 0 0 0,0 1 0 0 0,1 0 0 0 0,-1 0 0 0 0,1 0 0 0 0,0 0 0 0 0,0 1 0 0 0,0-1-1 0 0,0 1 1 0 0,0 0 0 0 0,-3 6 0 0 0,4-6-33 0 0,0 1-1 0 0,0-1 1 0 0,0 1 0 0 0,1-1-1 0 0,0 1 1 0 0,0-1 0 0 0,0 1-1 0 0,0 0 1 0 0,1 0-1 0 0,-1 0 1 0 0,1-1 0 0 0,0 1-1 0 0,1 0 1 0 0,-1 0 0 0 0,1 0-1 0 0,0-1 1 0 0,0 1-1 0 0,1 0 1 0 0,-1-1 0 0 0,1 1-1 0 0,0-1 1 0 0,0 0 0 0 0,4 6-1 0 0,1-2 45 0 0,0 0 0 0 0,0-1 0 0 0,0 0 0 0 0,1 0 0 0 0,0-1 0 0 0,0 0 0 0 0,1 0 0 0 0,0-1 0 0 0,0 0 0 0 0,0 0 0 0 0,0-1 0 0 0,1-1 0 0 0,10 3 0 0 0,8 2 103 0 0,1-2-1 0 0,-1-2 1 0 0,41 3-1 0 0,-61-7-176 0 0,0 1-148 0 0,0-1-1 0 0,-1 0 1 0 0,16-1 0 0 0,-23 1 129 0 0,0 0-1 0 0,1 0 1 0 0,-1-1-1 0 0,0 1 1 0 0,1 0-1 0 0,-1 0 1 0 0,0 0-1 0 0,0 0 1 0 0,1 0 0 0 0,-1 0-1 0 0,0-1 1 0 0,1 1-1 0 0,-1 0 1 0 0,0 0-1 0 0,0 0 1 0 0,0-1-1 0 0,1 1 1 0 0,-1 0 0 0 0,0 0-1 0 0,0 0 1 0 0,0-1-1 0 0,1 1 1 0 0,-1 0-1 0 0,0-1 1 0 0,0 1 0 0 0,0 0-1 0 0,0 0 1 0 0,0-1-1 0 0,0 1 1 0 0,0 0-1 0 0,0-1 1 0 0,0 1-1 0 0,0 0 1 0 0,0-1 0 0 0,0 1-1 0 0,0 0 1 0 0,0-1-1 0 0,0 1 1 0 0,0 0-1 0 0,0 0 1 0 0,0-1-1 0 0,0 1 1 0 0,0 0 0 0 0,0-1-1 0 0,0 1 1 0 0,-1 0-1 0 0,1 0 1 0 0,0-1-1 0 0,0 1 1 0 0,0 0-1 0 0,-1 0 1 0 0,1-1 0 0 0,0 1-1 0 0,0 0 1 0 0,0 0-1 0 0,-1 0 1 0 0,1-1-1 0 0,0 1 1 0 0,-1 0-1 0 0,-15-13-1892 0 0,-46-19-9476 0 0,31 17 4943 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36:23.9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5581 0 0,'0'0'16665'0'0,"3"15"-16270"0"0,0-2-335 0 0,22 88 184 0 0,-15-70-276 0 0,21 83-522 0 0,-28-99-436 0 0,0 0 0 0 0,-2 1 0 0 0,0-1 0 0 0,0 1 0 0 0,-3 22 1 0 0,1-32-616 0 0,0 0 1 0 0,-1-1 0 0 0,1 1 0 0 0,-1-1 0 0 0,-3 6 0 0 0,-2 1-5191 0 0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45:47.7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80 6481 0 0,'0'0'7032'0'0,"6"-11"-6612"0"0,-1-1-175 0 0,14-21 0 0 0,-18 32-209 0 0,0 0 0 0 0,0 0 0 0 0,1 0 0 0 0,-1 0 0 0 0,0 0 0 0 0,0 0 0 0 0,1 0 0 0 0,-1 0 0 0 0,1 1 0 0 0,-1-1 0 0 0,1 0 0 0 0,-1 1 0 0 0,1-1 0 0 0,-1 1 0 0 0,1 0 0 0 0,-1-1 0 0 0,1 1 0 0 0,0 0-1 0 0,-1 0 1 0 0,1 0 0 0 0,-1 0 0 0 0,1 1 0 0 0,-1-1 0 0 0,1 0 0 0 0,0 0 0 0 0,-1 1 0 0 0,3 0 0 0 0,-2 0 19 0 0,6 1 33 0 0,-1 1 0 0 0,0 0 0 0 0,0 0 0 0 0,0 1 0 0 0,0 0 0 0 0,-1 0 0 0 0,1 1 0 0 0,-1-1 0 0 0,0 2 0 0 0,0-1 0 0 0,-1 0 0 0 0,6 8 0 0 0,-2-2-16 0 0,0 1-1 0 0,-1 0 1 0 0,0 1-1 0 0,-1 0 0 0 0,9 21 1 0 0,-12-22-44 0 0,0 0 1 0 0,-1-1 0 0 0,0 1-1 0 0,0 0 1 0 0,-1 1 0 0 0,-1-1 0 0 0,0 0-1 0 0,-1 0 1 0 0,-1 1 0 0 0,-3 23 0 0 0,3-33-4 0 0,0 1 0 0 0,0-1 0 0 0,-1 0 0 0 0,1 1 0 0 0,-1-1 0 0 0,0 0 0 0 0,0 0 0 0 0,-3 3 0 0 0,4-5-3 0 0,0 0 0 0 0,0 0 0 0 0,0 0-1 0 0,0 1 1 0 0,0-2 0 0 0,0 1 0 0 0,0 0 0 0 0,-1 0 0 0 0,1 0 0 0 0,0 0 0 0 0,-1-1-1 0 0,1 1 1 0 0,-1-1 0 0 0,1 1 0 0 0,0-1 0 0 0,-1 1 0 0 0,1-1 0 0 0,-1 0 0 0 0,1 0-1 0 0,-4 0 1 0 0,4 0-9 0 0,1 0-1 0 0,-1 0 1 0 0,0-1-1 0 0,1 1 1 0 0,-1 0-1 0 0,1-1 1 0 0,-1 1-1 0 0,0 0 1 0 0,1-1-1 0 0,-1 1 1 0 0,1-1-1 0 0,-1 1 1 0 0,1-1-1 0 0,-1 1 1 0 0,1-1-1 0 0,0 0 1 0 0,-1 1-1 0 0,1-1 1 0 0,0 1-1 0 0,-1-1 1 0 0,1 0-1 0 0,0 1 1 0 0,0-1-1 0 0,-1 0 1 0 0,1 0-1 0 0,-3-21 38 0 0,3 20-49 0 0,0-30-230 0 0,1-1 1 0 0,2 1 0 0 0,1-1-1 0 0,2 1 1 0 0,1 0 0 0 0,17-49 0 0 0,-22 76 132 0 0,-1 1 0 0 0,1 0 0 0 0,0 0 0 0 0,0 0 0 0 0,0 1 0 0 0,0-1 0 0 0,1 0 0 0 0,-1 1 0 0 0,1 0 0 0 0,5-6 0 0 0,-6 8-91 0 0,1-1 1 0 0,0 0 0 0 0,-1 1-1 0 0,1 0 1 0 0,0-1-1 0 0,0 1 1 0 0,0 0 0 0 0,-1 0-1 0 0,1 1 1 0 0,0-1-1 0 0,0 0 1 0 0,1 1-1 0 0,-1 0 1 0 0,0 0 0 0 0,6 0-1 0 0,2 2-1026 0 0,0 0 0 0 0,-1 0 0 0 0,21 8 0 0 0,-1-1-1791 0 0,-4-3-805 0 0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45:48.0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197 160 168 0 0,'0'0'7853'0'0,"8"-15"-6512"0"0,26-45-61 0 0,-33 58-1201 0 0,0 1 0 0 0,-1-1 0 0 0,1 0 0 0 0,0 0 0 0 0,-1 1 0 0 0,0-1 0 0 0,1 0 0 0 0,-1 0-1 0 0,0 0 1 0 0,0 0 0 0 0,0 1 0 0 0,0-1 0 0 0,0-4 0 0 0,-1 5 0 0 0,1 0 0 0 0,-1-1 0 0 0,0 1 0 0 0,1 0 0 0 0,-1 0 0 0 0,0-1 0 0 0,0 1 1 0 0,0 0-1 0 0,1 0 0 0 0,-3-1 0 0 0,0-2 175 0 0,0 1-46 0 0,-1-1 0 0 0,1 1 0 0 0,-1 0 0 0 0,1 0 0 0 0,-1 0 0 0 0,0 1 0 0 0,0-1 0 0 0,0 1 0 0 0,-1 0 0 0 0,1 0 0 0 0,0 1 0 0 0,-1-1 0 0 0,1 1 0 0 0,-1 0 0 0 0,-8-1 0 0 0,6 1-54 0 0,0 1 1 0 0,1 1-1 0 0,-1-1 1 0 0,1 1 0 0 0,-1 0-1 0 0,1 0 1 0 0,-1 1-1 0 0,1 0 1 0 0,0 0 0 0 0,-11 5-1 0 0,11-4-101 0 0,1 0-1 0 0,-1 1 0 0 0,1-1 0 0 0,0 1 1 0 0,0 0-1 0 0,1 0 0 0 0,-1 1 1 0 0,1 0-1 0 0,0-1 0 0 0,0 1 1 0 0,-4 7-1 0 0,6-8-46 0 0,0 0 1 0 0,0 0-1 0 0,0 0 0 0 0,1 1 1 0 0,0-1-1 0 0,-1 0 0 0 0,1 1 1 0 0,1-1-1 0 0,-1 1 0 0 0,1-1 1 0 0,0 1-1 0 0,0-1 1 0 0,0 1-1 0 0,1-1 0 0 0,-1 1 1 0 0,3 6-1 0 0,-2-8-8 0 0,0 1 1 0 0,1-1-1 0 0,-1 0 0 0 0,1 0 1 0 0,0 0-1 0 0,0 0 0 0 0,0 0 0 0 0,0 0 1 0 0,1 0-1 0 0,-1-1 0 0 0,1 1 1 0 0,0-1-1 0 0,-1 0 0 0 0,1 0 0 0 0,0 0 1 0 0,0 0-1 0 0,5 2 0 0 0,-2-1 11 0 0,1-1-1 0 0,-1 1 0 0 0,1-1 1 0 0,0-1-1 0 0,-1 1 0 0 0,1-1 0 0 0,0 0 1 0 0,8 0-1 0 0,-7-2 20 0 0,0 0 0 0 0,0 0 0 0 0,0-1 0 0 0,-1 0 0 0 0,1-1 0 0 0,14-5 0 0 0,-15 4-195 0 0,1 1 0 0 0,0 1 1 0 0,0-1-1 0 0,-1 1 0 0 0,2 0 0 0 0,15 0 0 0 0,-14 2-1291 0 0,1 1-1 0 0,14 4 1 0 0,-15-3-1124 0 0,1-1 0 0 0,15 2 0 0 0,-16-3-39 0 0,0 0 200 0 0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45:48.3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40 132 0 0,'0'0'14866'0'0,"3"-7"-14165"0"0,11-21-198 0 0,-14 27-482 0 0,0 1 0 0 0,0 0 0 0 0,0 0-1 0 0,0-1 1 0 0,1 1 0 0 0,-1 0 0 0 0,0 0 0 0 0,0 0-1 0 0,0-1 1 0 0,1 1 0 0 0,-1 0 0 0 0,0 0 0 0 0,0 0-1 0 0,0 0 1 0 0,1 0 0 0 0,-1-1 0 0 0,0 1 0 0 0,0 0-1 0 0,1 0 1 0 0,-1 0 0 0 0,0 0 0 0 0,0 0 0 0 0,1 0-1 0 0,-1 0 1 0 0,0 0 0 0 0,1 0 0 0 0,-1 0 0 0 0,0 0 0 0 0,0 0-1 0 0,1 0 1 0 0,-1 0 0 0 0,0 0 0 0 0,0 0 0 0 0,1 0-1 0 0,-1 0 1 0 0,0 1 0 0 0,0-1 0 0 0,1 0 0 0 0,-1 0-1 0 0,0 0 1 0 0,0 0 0 0 0,0 1 0 0 0,1-1 0 0 0,-1 0-1 0 0,0 0 1 0 0,10 11 451 0 0,-9-9-297 0 0,5 4-136 0 0,-1-1 0 0 0,1 1 0 0 0,0-1 0 0 0,1-1 0 0 0,-1 1 0 0 0,1-1 0 0 0,0 0 0 0 0,0-1 0 0 0,0 1 1 0 0,1-1-1 0 0,-1-1 0 0 0,1 1 0 0 0,0-2 0 0 0,-1 1 0 0 0,1-1 0 0 0,0 0 0 0 0,0 0 0 0 0,15-1 0 0 0,-20-1-45 0 0,0 0 0 0 0,0 0 0 0 0,0-1 0 0 0,0 1-1 0 0,0 0 1 0 0,0-1 0 0 0,0 0 0 0 0,0 0 0 0 0,-1 0-1 0 0,1 0 1 0 0,-1 0 0 0 0,0 0 0 0 0,1 0 0 0 0,-1-1-1 0 0,0 0 1 0 0,2-4 0 0 0,18 7-520 0 0,-18 0 409 0 0,-3 0 25 0 0,-1 0 1 0 0,1 0-1 0 0,0 0 1 0 0,0 0-1 0 0,-1 0 1 0 0,1 0 0 0 0,0 0-1 0 0,-1 1 1 0 0,1-1-1 0 0,0 0 1 0 0,-1 0-1 0 0,1 1 1 0 0,0-1 0 0 0,-1 0-1 0 0,1 1 1 0 0,-1-1-1 0 0,1 1 1 0 0,0-1-1 0 0,-1 1 1 0 0,1-1-1 0 0,-1 1 1 0 0,1-1 0 0 0,0 2-1 0 0,-1-1-180 0 0,0-1 0 0 0,0 1-1 0 0,1 0 1 0 0,-1 0 0 0 0,0 0-1 0 0,0-1 1 0 0,0 1 0 0 0,0 0-1 0 0,0 0 1 0 0,0 0 0 0 0,0 0-1 0 0,0-1 1 0 0,-1 1 0 0 0,1 0-1 0 0,0 0 1 0 0,0 0 0 0 0,-1-1-1 0 0,1 1 1 0 0,0 0 0 0 0,-1-1 0 0 0,0 2-1 0 0,1-1 182 0 0,0-1-1 0 0,0 0 0 0 0,0 0 1 0 0,-1 0-1 0 0,1 1 1 0 0,0-1-1 0 0,0 0 0 0 0,0 0 1 0 0,0 0-1 0 0,-1 0 0 0 0,1 1 1 0 0,0-1-1 0 0,0 0 1 0 0,0 0-1 0 0,-1 0 0 0 0,1 0 1 0 0,0 0-1 0 0,0 0 0 0 0,-1 0 1 0 0,1 0-1 0 0,0 0 1 0 0,0 0-1 0 0,0 0 0 0 0,-1 0 1 0 0,1 0-1 0 0,0 0 0 0 0,0 0 1 0 0,-1 0-1 0 0,1 0 1 0 0,0 0-1 0 0,0 0 0 0 0,-1 0 1 0 0,1 0-1 0 0,0 0 1 0 0,0 0-1 0 0,0 0 0 0 0,-1 0 1 0 0,1 0-1 0 0,0-1 0 0 0,0 1 1 0 0,0 0-1 0 0,-1 0 1 0 0,1 0-1 0 0,0 0 0 0 0,0-1 1 0 0,0 1-1 0 0,-1 0 0 0 0,-25-27-5124 0 0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45:46.0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80 190 1356 0 0,'0'0'11478'0'0,"-5"13"-10150"0"0,1-4-1064 0 0,-6 16 649 0 0,-8 36-1 0 0,15-49-664 0 0,-36 174 1484 0 0,39-182-1740 0 0,-1 3 182 0 0,1-9 151 0 0,1-17-22 0 0,2-20-391 0 0,1 0-1 0 0,2 0 1 0 0,17-57-1 0 0,-14 61 0 0 0,-2 7 5 0 0,20-70-75 0 0,-23 88 153 0 0,0 0 0 0 0,0 0 1 0 0,1 0-1 0 0,1 0 0 0 0,-1 1 1 0 0,15-17-1 0 0,-18 23 12 0 0,0 1 0 0 0,1 0 0 0 0,-1 0 0 0 0,1 0-1 0 0,-1 0 1 0 0,1 0 0 0 0,0 0 0 0 0,0 1 0 0 0,0-1 0 0 0,0 1 0 0 0,0 0 0 0 0,0 0-1 0 0,0 0 1 0 0,0 0 0 0 0,0 0 0 0 0,7 0 0 0 0,-6 1 13 0 0,1 1 0 0 0,-1-1 0 0 0,0 1-1 0 0,1 0 1 0 0,-1 0 0 0 0,0 0 0 0 0,0 1 0 0 0,0-1 0 0 0,0 1 0 0 0,0 0 0 0 0,-1 0-1 0 0,6 4 1 0 0,2 1 3 0 0,-1 0 0 0 0,0 1 0 0 0,-1 1 0 0 0,0 0 0 0 0,0 0 0 0 0,-1 1 0 0 0,0 0-1 0 0,-1 0 1 0 0,0 1 0 0 0,0 0 0 0 0,-1 0 0 0 0,0 0 0 0 0,-1 1 0 0 0,-1 0-1 0 0,0 0 1 0 0,0 0 0 0 0,-2 0 0 0 0,1 1 0 0 0,-1 0 0 0 0,0 24 0 0 0,-2-36 43 0 0,2-4 289 0 0,9-32-128 0 0,-7 22-224 0 0,1-1 1 0 0,0 1-1 0 0,11-21 0 0 0,-16 34-2 0 0,0 0 0 0 0,1-1-1 0 0,-1 1 1 0 0,0 0-1 0 0,0 0 1 0 0,0 0 0 0 0,0-1-1 0 0,0 1 1 0 0,0 0-1 0 0,0 0 1 0 0,1 0 0 0 0,-1-1-1 0 0,0 1 1 0 0,0 0-1 0 0,0 0 1 0 0,0 0 0 0 0,1 0-1 0 0,-1 0 1 0 0,0 0-1 0 0,0-1 1 0 0,0 1 0 0 0,1 0-1 0 0,-1 0 1 0 0,0 0-1 0 0,0 0 1 0 0,0 0 0 0 0,1 0-1 0 0,-1 0 1 0 0,0 0-1 0 0,0 0 1 0 0,1 0 0 0 0,-1 0-1 0 0,0 0 1 0 0,0 0-1 0 0,0 0 1 0 0,1 0 0 0 0,-1 0-1 0 0,0 0 1 0 0,0 0-1 0 0,0 0 1 0 0,1 0 0 0 0,-1 1-1 0 0,0-1 1 0 0,0 0-1 0 0,0 0 1 0 0,1 0 0 0 0,-1 0-1 0 0,0 0 1 0 0,0 1-1 0 0,0-1 1 0 0,0 0 0 0 0,0 0-1 0 0,1 0 1 0 0,-1 0-1 0 0,0 1 1 0 0,0-1 0 0 0,0 0-1 0 0,0 0 1 0 0,7 17 11 0 0,-5-11 48 0 0,8 18-297 0 0,2 0-1 0 0,26 41 1 0 0,-32-55-255 0 0,1 0-1 0 0,1 0 1 0 0,0-1-1 0 0,0-1 1 0 0,1 1-1 0 0,0-1 1 0 0,1-1-1 0 0,16 11 1 0 0,-21-15-148 0 0,1-1 1 0 0,-1 0 0 0 0,1 0-1 0 0,0 0 1 0 0,-1 0-1 0 0,1-1 1 0 0,0 0 0 0 0,0 0-1 0 0,0-1 1 0 0,0 0 0 0 0,0 0-1 0 0,0 0 1 0 0,0-1-1 0 0,10-1 1 0 0,11-10-3139 0 0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45:46.5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65 257 1436 0 0,'0'0'7730'0'0,"9"-14"-6212"0"0,50-91 2255 0 0,-49 88-2694 0 0,9-20 514 0 0,-18 34-1484 0 0,0 0 1 0 0,0 0-1 0 0,0-1 1 0 0,0 1-1 0 0,-1 0 1 0 0,1 0-1 0 0,-1-1 1 0 0,0 1 0 0 0,0 0-1 0 0,0-5 1 0 0,-1 7-93 0 0,1 0 0 0 0,0 0 1 0 0,0 1-1 0 0,-1-1 0 0 0,1 0 0 0 0,0 0 1 0 0,-1 0-1 0 0,1 0 0 0 0,-1 0 1 0 0,0 1-1 0 0,1-1 0 0 0,-1 0 0 0 0,1 0 1 0 0,-1 1-1 0 0,0-1 0 0 0,0 0 1 0 0,1 1-1 0 0,-1-1 0 0 0,0 1 0 0 0,-1-1 1 0 0,0 0-1 0 0,-1 0 0 0 0,1 0 0 0 0,-1 0 0 0 0,1 0 0 0 0,-1 1 0 0 0,1-1 0 0 0,-5 1 0 0 0,1 0-13 0 0,0 0-1 0 0,0 0 1 0 0,0 1 0 0 0,0 0-1 0 0,0 0 1 0 0,-8 3-1 0 0,9-2 3 0 0,-1 1 0 0 0,1-1 0 0 0,-1 1 0 0 0,1 1 0 0 0,0-1-1 0 0,0 1 1 0 0,0 0 0 0 0,-6 6 0 0 0,8-7-4 0 0,1 0 0 0 0,-1 1 0 0 0,1-1 0 0 0,-1 1 0 0 0,1-1 1 0 0,0 1-1 0 0,0 0 0 0 0,1 0 0 0 0,-1 0 0 0 0,1 0 0 0 0,0 0 0 0 0,0 0 0 0 0,-1 5 0 0 0,2-4 13 0 0,-1 1 0 0 0,1-1 0 0 0,1 1 0 0 0,-1 0 0 0 0,1-1-1 0 0,0 1 1 0 0,0-1 0 0 0,0 1 0 0 0,1-1 0 0 0,0 0 0 0 0,0 0-1 0 0,4 7 1 0 0,-2-6-4 0 0,0 0-1 0 0,0 0 1 0 0,1-1-1 0 0,0 1 0 0 0,0-1 1 0 0,0 0-1 0 0,1-1 1 0 0,-1 1-1 0 0,9 3 1 0 0,5 4-127 0 0,1-2-1 0 0,0 0 1 0 0,1-2 0 0 0,24 8 0 0 0,-8-6-1978 0 0,61 9 0 0 0,-86-18 1134 0 0,1 0 1 0 0,-1 0 0 0 0,0-1 0 0 0,0-1-1 0 0,1 0 1 0 0,-1-1 0 0 0,16-3 0 0 0,-16 1 514 0 0,1 0 0 0 0,-1-1 0 0 0,22-12 0 0 0,-11 3 1509 0 0,0-1-1 0 0,0-1 1 0 0,-2-1-1 0 0,0 0 1 0 0,-1-2-1 0 0,28-34 1 0 0,-43 46-527 0 0,0 0 0 0 0,0 0 1 0 0,-1-1-1 0 0,7-15 0 0 0,-10 19-358 0 0,0 0 0 0 0,1 0 0 0 0,-2-1 0 0 0,1 1-1 0 0,0 0 1 0 0,-1-1 0 0 0,0 1 0 0 0,0-1 0 0 0,0 1 0 0 0,0 0-1 0 0,-2-7 1 0 0,2 9-119 0 0,-1 0 1 0 0,0 0-1 0 0,0-1 0 0 0,-1 1 0 0 0,1 0 0 0 0,0 0 1 0 0,-1 0-1 0 0,1 0 0 0 0,-1 0 0 0 0,1 1 0 0 0,-1-1 0 0 0,0 0 1 0 0,0 1-1 0 0,0-1 0 0 0,0 1 0 0 0,0 0 0 0 0,0 0 1 0 0,0-1-1 0 0,0 1 0 0 0,-1 1 0 0 0,1-1 0 0 0,-4-1 0 0 0,2 1-8 0 0,1 0 0 0 0,-1 1 0 0 0,1-1 0 0 0,-1 1 0 0 0,0 0 0 0 0,1 0 0 0 0,-1 0-1 0 0,1 0 1 0 0,-1 1 0 0 0,0 0 0 0 0,1-1 0 0 0,-1 1 0 0 0,1 0 0 0 0,-6 3-1 0 0,4-1-32 0 0,1 0 0 0 0,0 0 0 0 0,0 0 0 0 0,0 0 0 0 0,0 1 0 0 0,1-1 0 0 0,0 1 0 0 0,0 0-1 0 0,0 0 1 0 0,0 0 0 0 0,0 1 0 0 0,1-1 0 0 0,-1 1 0 0 0,1-1 0 0 0,1 1 0 0 0,-3 5 0 0 0,4-7-18 0 0,-1 1 1 0 0,0-1 0 0 0,1 0 0 0 0,-1 1 0 0 0,1-1 0 0 0,0 0 0 0 0,0 1-1 0 0,0-1 1 0 0,1 0 0 0 0,-1 1 0 0 0,1-1 0 0 0,0 0 0 0 0,0 0 0 0 0,0 1-1 0 0,0-1 1 0 0,0 0 0 0 0,1 0 0 0 0,0 0 0 0 0,-1 0 0 0 0,1-1-1 0 0,0 1 1 0 0,0 0 0 0 0,1-1 0 0 0,4 5 0 0 0,-2-3 14 0 0,1 0 0 0 0,-1 0 0 0 0,1-1 0 0 0,0 1 0 0 0,0-1 0 0 0,0-1 0 0 0,1 1 0 0 0,10 2 0 0 0,2-2 155 0 0,33 3 0 0 0,-23-4-6 0 0,-20 0-49 0 0,0 0 0 0 0,0 1 1 0 0,0 0-1 0 0,-1 1 1 0 0,1-1-1 0 0,-1 2 0 0 0,11 5 1 0 0,9 6-42 0 0,-5-5-328 0 0,1-1-1 0 0,1-1 0 0 0,0-1 1 0 0,33 7-1 0 0,-54-14-113 0 0,28 6-398 0 0,-30-7 297 0 0,-1 1 1 0 0,1 0-1 0 0,0-1 0 0 0,0 1 1 0 0,0 0-1 0 0,-1 0 0 0 0,1 0 1 0 0,0 0-1 0 0,-1 0 0 0 0,1 1 1 0 0,-1-1-1 0 0,1 0 0 0 0,0 2 1 0 0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45:48.8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199 64 4804 0 0,'0'0'4580'0'0,"-13"-7"-3623"0"0,-47-25 59 0 0,53 28-774 0 0,-1 1 1 0 0,0 0-1 0 0,0 0 0 0 0,-1 1 1 0 0,1 0-1 0 0,-1 0 0 0 0,-11 0 1 0 0,10 1-52 0 0,7 0-116 0 0,-1 1-27 0 0,0-1 1 0 0,1 1 0 0 0,-1 0 0 0 0,0 0 0 0 0,0 0-1 0 0,-7 1 1 0 0,11 0-52 0 0,0-1-1 0 0,0 0 0 0 0,0 0 1 0 0,-1 0-1 0 0,1 1 0 0 0,0-1 1 0 0,0 0-1 0 0,0 0 0 0 0,0 0 1 0 0,0 1-1 0 0,0-1 0 0 0,0 0 1 0 0,0 0-1 0 0,0 1 0 0 0,0-1 1 0 0,0 0-1 0 0,0 0 0 0 0,0 1 1 0 0,0-1-1 0 0,0 0 0 0 0,0 0 1 0 0,0 1-1 0 0,0-1 0 0 0,0 0 1 0 0,0 0-1 0 0,0 1 0 0 0,1-1 1 0 0,-1 0-1 0 0,0 0 0 0 0,0 0 1 0 0,0 1-1 0 0,0-1 0 0 0,0 0 1 0 0,1 0-1 0 0,-1 0 0 0 0,0 0 0 0 0,0 1 1 0 0,0-1-1 0 0,1 0 0 0 0,-1 0 1 0 0,0 0-1 0 0,0 0 0 0 0,1 0 1 0 0,-1 0-1 0 0,10 9 109 0 0,-5-7-60 0 0,11 9 179 0 0,0 0 1 0 0,0 1 0 0 0,17 18-1 0 0,-28-25-145 0 0,-1-1 0 0 0,0 1 0 0 0,-1 1 0 0 0,1-1 0 0 0,-1 0 0 0 0,0 1 0 0 0,0 0 0 0 0,-1 0 0 0 0,1 0-1 0 0,-1 0 1 0 0,-1 0 0 0 0,1 0 0 0 0,-1 0 0 0 0,1 9 0 0 0,-2-5 95 0 0,1 0 0 0 0,-2 0 0 0 0,-1 13-1 0 0,2-20-125 0 0,-1 0 0 0 0,1 0-1 0 0,-1 0 1 0 0,0 0 0 0 0,0 0-1 0 0,0 0 1 0 0,-1-1 0 0 0,1 1-1 0 0,-1 0 1 0 0,1-1 0 0 0,-1 1-1 0 0,0-1 1 0 0,0 1 0 0 0,-4 3-1 0 0,5-6-112 0 0,1 0 1 0 0,-1 1-1 0 0,1-1 0 0 0,-1 0 0 0 0,1 0 1 0 0,-1 0-1 0 0,1 0 0 0 0,-1 0 0 0 0,1 0 0 0 0,-1 0 1 0 0,1 0-1 0 0,-1 0 0 0 0,1 0 0 0 0,-1 0 0 0 0,1 0 1 0 0,-1-1-1 0 0,1 1 0 0 0,-1 0 0 0 0,1 0 1 0 0,0 0-1 0 0,-1-1 0 0 0,1 1 0 0 0,-1 0 0 0 0,1 0 1 0 0,-1-1-1 0 0,1 1 0 0 0,0 0 0 0 0,-1-1 0 0 0,1 1 1 0 0,0-1-1 0 0,-1 1 0 0 0,1 0 0 0 0,0-1 0 0 0,0 1 1 0 0,0-1-1 0 0,-1 1 0 0 0,1-1 0 0 0,0 0 1 0 0,-13-24-3056 0 0,10 17 1682 0 0,-19-30-5735 0 0,11 24 4102 0 0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45:49.3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1 5701 0 0,'0'0'9992'0'0,"-1"15"-9622"0"0,-2 48-169 0 0,2-60-189 0 0,1 0 0 0 0,1-1 0 0 0,-1 1 0 0 0,0 0 0 0 0,1 0 0 0 0,-1-1 0 0 0,1 1-1 0 0,0-1 1 0 0,0 1 0 0 0,0-1 0 0 0,0 1 0 0 0,0-1 0 0 0,1 1 0 0 0,-1-1 0 0 0,1 0 0 0 0,-1 0 0 0 0,1 0 0 0 0,0 0 0 0 0,4 4-1 0 0,-2-3 29 0 0,1 0 0 0 0,0-1 0 0 0,0 1 0 0 0,0-1-1 0 0,0 0 1 0 0,8 2 0 0 0,-12-4-39 0 0,3 2 28 0 0,0-1 1 0 0,1 0 0 0 0,-1 0-1 0 0,1-1 1 0 0,0 1 0 0 0,-1-1-1 0 0,1 0 1 0 0,-1 0-1 0 0,1-1 1 0 0,0 1 0 0 0,-1-1-1 0 0,1 0 1 0 0,-1 0 0 0 0,6-3-1 0 0,-6 3-9 0 0,-1-1 0 0 0,0 0-1 0 0,0 0 1 0 0,0 0-1 0 0,0-1 1 0 0,0 1 0 0 0,0-1-1 0 0,-1 1 1 0 0,1-1-1 0 0,-1 0 1 0 0,1 0-1 0 0,-1 0 1 0 0,0 0 0 0 0,-1-1-1 0 0,1 1 1 0 0,0 0-1 0 0,1-8 1 0 0,0 2-19 0 0,-1 0 0 0 0,0 0 1 0 0,-1 0-1 0 0,1-17 0 0 0,-2 26-88 0 0,1 2 24 0 0,1 0 1 0 0,-1-1 0 0 0,0 2-1 0 0,1-1 1 0 0,-1 0 0 0 0,0 0 0 0 0,0 0-1 0 0,0 0 1 0 0,0 1 0 0 0,-1-1 0 0 0,2 4-1 0 0,-2-3-17 0 0,3 5-486 0 0,-2 0-1 0 0,1 0 1 0 0,0 15 0 0 0,-2 9-6040 0 0,-4-48 2883 0 0,-14-79-353 0 0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45:49.6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44 3192 0 0,'0'0'11350'0'0,"13"-8"-10535"0"0,1-2-517 0 0,28-13-1 0 0,-40 22-268 0 0,-1 1-1 0 0,1 0 1 0 0,-1-1-1 0 0,1 1 1 0 0,-1 0-1 0 0,1 0 1 0 0,-1 0-1 0 0,1 0 1 0 0,-1 0-1 0 0,1 0 1 0 0,0 0-1 0 0,-1 0 1 0 0,1 1-1 0 0,-1-1 1 0 0,1 1-1 0 0,-1-1 1 0 0,0 1-1 0 0,1 0 1 0 0,-1-1-1 0 0,1 1 1 0 0,-1 0-1 0 0,0 0 1 0 0,0 0-1 0 0,1 0 1 0 0,-1 0-1 0 0,0 0 1 0 0,0 0-1 0 0,0 0 1 0 0,0 1-1 0 0,1 2 1 0 0,3 2 122 0 0,20 20 322 0 0,-2 1 0 0 0,24 37 0 0 0,-44-59-522 0 0,0 0 0 0 0,0 0 0 0 0,-1 0 0 0 0,1 1 0 0 0,-1-1 0 0 0,-1 1 0 0 0,1-1 0 0 0,-1 1 0 0 0,0 0 0 0 0,0 0 0 0 0,0-1 0 0 0,-1 1 0 0 0,0 6 0 0 0,0-10-39 0 0,-1-1 0 0 0,1 0 1 0 0,0 1-1 0 0,-1-1 1 0 0,1 0-1 0 0,-1 0 0 0 0,1 0 1 0 0,-1 0-1 0 0,0 1 1 0 0,1-1-1 0 0,-1 0 0 0 0,0 0 1 0 0,0 0-1 0 0,0 0 1 0 0,0 0-1 0 0,0-1 0 0 0,0 1 1 0 0,0 0-1 0 0,0 0 1 0 0,0-1-1 0 0,0 1 0 0 0,0 0 1 0 0,0-1-1 0 0,-1 1 1 0 0,1-1-1 0 0,0 0 0 0 0,0 1 1 0 0,-1-1-1 0 0,1 0 1 0 0,0 0-1 0 0,-1 0 0 0 0,-1 0 1 0 0,-1 0-419 0 0,0 0 1 0 0,0 0 0 0 0,1 0-1 0 0,-1-1 1 0 0,0 1 0 0 0,1-1-1 0 0,-1 0 1 0 0,0 0-1 0 0,1 0 1 0 0,-1-1 0 0 0,-3-2-1 0 0,-19-13-3890 0 0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45:51.0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290 194 6613 0 0,'0'0'1916'0'0,"-16"-1"-858"0"0,-4-1-756 0 0,-2 0 193 0 0,0 0-1 0 0,-30 3 0 0 0,35 0 280 0 0,1 1-1 0 0,-31 8 1 0 0,41-9-618 0 0,0 1 0 0 0,0 0 0 0 0,0 1 0 0 0,1-1 0 0 0,-1 1 0 0 0,1 0 0 0 0,-1 0 0 0 0,1 1 0 0 0,0 0 0 0 0,-8 7 0 0 0,12-10-150 0 0,0 0-1 0 0,1-1 0 0 0,-1 1 0 0 0,0 0 0 0 0,1 0 0 0 0,-1 0 0 0 0,1-1 0 0 0,-1 1 0 0 0,1 0 1 0 0,-1 0-1 0 0,1 0 0 0 0,0 0 0 0 0,-1 0 0 0 0,1 0 0 0 0,0 0 0 0 0,0 0 0 0 0,0 0 0 0 0,-1 0 1 0 0,1 0-1 0 0,0 0 0 0 0,1 0 0 0 0,-1 0 0 0 0,0 0 0 0 0,0 0 0 0 0,0 0 0 0 0,0 0 0 0 0,1 0 1 0 0,-1 0-1 0 0,0 0 0 0 0,1 0 0 0 0,-1-1 0 0 0,1 1 0 0 0,-1 0 0 0 0,1 0 0 0 0,0 0 0 0 0,-1-1 1 0 0,1 1-1 0 0,0 0 0 0 0,-1 0 0 0 0,1-1 0 0 0,1 1 0 0 0,2 2 23 0 0,0 0-1 0 0,0-1 0 0 0,0 0 1 0 0,1 0-1 0 0,-1 0 1 0 0,1-1-1 0 0,4 2 0 0 0,8 1 17 0 0,-1 0 0 0 0,1-2-1 0 0,-1 0 1 0 0,1-1-1 0 0,0 0 1 0 0,0-1 0 0 0,28-5-1 0 0,-35 4-73 0 0,-1-1 0 0 0,0-1 0 0 0,1 0 0 0 0,-1 0 0 0 0,-1-1 0 0 0,1 0 0 0 0,0-1 0 0 0,-1 1 0 0 0,0-2 0 0 0,0 1 0 0 0,0-1 0 0 0,-1 0 0 0 0,0-1-1 0 0,12-14 1 0 0,-6 3-816 0 0,12-22-1 0 0,-16 24-484 0 0,1 0 0 0 0,18-21 0 0 0,14-11-1090 0 0,-15 14 3756 0 0,-20 21 4824 0 0,-8 20-4710 0 0,-3 17-948 0 0,1 1-1 0 0,1-1 1 0 0,0 1 0 0 0,4 29-1 0 0,-1-47-561 0 0,0 1 0 0 0,0-1 0 0 0,1 0-1 0 0,-1 0 1 0 0,2 0 0 0 0,-1 0-1 0 0,1-1 1 0 0,0 1 0 0 0,0-1-1 0 0,1 1 1 0 0,0-1 0 0 0,0 0-1 0 0,1 0 1 0 0,-1-1 0 0 0,1 0 0 0 0,1 1-1 0 0,-1-1 1 0 0,11 7 0 0 0,-11-9-64 0 0,0 0 1 0 0,1 0-1 0 0,-1-1 1 0 0,0 0 0 0 0,1 0-1 0 0,0 0 1 0 0,-1 0-1 0 0,1-1 1 0 0,0 0-1 0 0,0-1 1 0 0,0 1 0 0 0,0-1-1 0 0,0 0 1 0 0,0 0-1 0 0,0-1 1 0 0,-1 0-1 0 0,1 0 1 0 0,0 0 0 0 0,9-4-1 0 0,-7 2 102 0 0,-1 0-1 0 0,0-1 1 0 0,0 0-1 0 0,0 0 1 0 0,0 0-1 0 0,0-1 1 0 0,-1 0-1 0 0,0 0 1 0 0,0-1-1 0 0,-1 0 1 0 0,1 0-1 0 0,-1 0 1 0 0,-1-1-1 0 0,5-7 1 0 0,-8 13 91 0 0,0 0 1 0 0,-1 0 0 0 0,1 0-1 0 0,0-1 1 0 0,-1 1 0 0 0,1 0-1 0 0,-1 0 1 0 0,1-1 0 0 0,-1 1 0 0 0,0 0-1 0 0,0-1 1 0 0,1 1 0 0 0,-1 0-1 0 0,0-1 1 0 0,0 1 0 0 0,0-1-1 0 0,-1 1 1 0 0,1 0 0 0 0,0-1-1 0 0,0 1 1 0 0,-1 0 0 0 0,1-1-1 0 0,-1 1 1 0 0,1 0 0 0 0,-2-2-1 0 0,1 2-38 0 0,0 0-1 0 0,0-1 0 0 0,-1 1 0 0 0,1 0 1 0 0,-1 0-1 0 0,1 0 0 0 0,-1 1 0 0 0,1-1 0 0 0,-1 0 1 0 0,1 1-1 0 0,-1-1 0 0 0,0 0 0 0 0,0 1 1 0 0,1 0-1 0 0,-1-1 0 0 0,0 1 0 0 0,1 0 0 0 0,-1 0 1 0 0,-2 0-1 0 0,4 1-41 0 0,1 0 0 0 0,-1 0-1 0 0,0 0 1 0 0,1 0 0 0 0,-1-1 0 0 0,1 1 0 0 0,-1 0-1 0 0,1 0 1 0 0,0-1 0 0 0,-1 1 0 0 0,1 0 0 0 0,0-1-1 0 0,1 2 1 0 0,-2-2 10 0 0,5 2-6 0 0,0 0-1 0 0,-1 0 1 0 0,1-1 0 0 0,1 0-1 0 0,-1 1 1 0 0,0-2-1 0 0,0 1 1 0 0,0-1 0 0 0,0 1-1 0 0,1-2 1 0 0,7 0 0 0 0,3 1-340 0 0,62-10-933 0 0,-74 10 1236 0 0,-2 0-208 0 0,0 0 0 0 0,1 0-1 0 0,-1 0 1 0 0,1 0 0 0 0,-1 0-1 0 0,1 1 1 0 0,-1-1 0 0 0,0 1-1 0 0,1-1 1 0 0,-1 1 0 0 0,0 0-1 0 0,0 0 1 0 0,1 0 0 0 0,3 3-1 0 0,-2-1-726 0 0,1 0-1 0 0,-1-1 1 0 0,1 1-1 0 0,0-1 0 0 0,0 0 1 0 0,0 0-1 0 0,0-1 1 0 0,6 2-1 0 0,2-3-1548 0 0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45:51.5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0 120 104 0 0,'0'0'5591'0'0,"17"-1"-3777"0"0,98-12 1073 0 0,-8-4 894 0 0,28-4-534 0 0,76-9-1774 0 0,24-3-5039 0 0,-213 29 743 0 0,-44 3-9493 0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36:24.1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0 102 9365 0 0,'0'0'9153'0'0,"17"-12"-8626"0"0,52-35-128 0 0,-65 44-349 0 0,0 0 0 0 0,1 0 0 0 0,-1 1 0 0 0,1 0 0 0 0,-1 0 0 0 0,1 0 0 0 0,0 0 0 0 0,0 1-1 0 0,8-2 1 0 0,-2 1 41 0 0,84-9 448 0 0,-34 5-889 0 0,-122 13-12037 0 0,37-4 6799 0 0,-10-1 3340 0 0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45:51.8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0 372 4608 0 0,'0'0'11127'0'0,"20"1"-10069"0"0,-9 0-888 0 0,16 1 257 0 0,1-1 0 0 0,-1-2 1 0 0,42-6-1 0 0,379-78 1365 0 0,-336 58-2541 0 0,211-83 0 0 0,-306 103 483 0 0,57-27-733 0 0,-66 29 513 0 0,0 1-1 0 0,-1-1 1 0 0,0 0-1 0 0,0-1 1 0 0,0 1-1 0 0,11-14 1 0 0,-17 18 171 0 0,0 0 0 0 0,0 0 0 0 0,-1-1 1 0 0,1 1-1 0 0,0 0 0 0 0,0 0 0 0 0,-1-1 0 0 0,1 1 1 0 0,-1 0-1 0 0,1-1 0 0 0,-1 1 0 0 0,1-1 0 0 0,-1 1 0 0 0,0 0 1 0 0,0-1-1 0 0,1 1 0 0 0,-1-1 0 0 0,0 1 0 0 0,-1-1 0 0 0,1 1 1 0 0,0-1-1 0 0,0 1 0 0 0,-1-1 0 0 0,1 1 0 0 0,0 0 0 0 0,-1-1 1 0 0,0 1-1 0 0,1 0 0 0 0,-1-1 0 0 0,0 1 0 0 0,1 0 0 0 0,-1 0 1 0 0,0 0-1 0 0,-2-2 0 0 0,-7-5-2610 0 0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47:47.7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402 107 4028 0 0,'0'0'8433'0'0,"11"-9"-8113"0"0,30-26 44 0 0,-40 34-233 0 0,1 0 0 0 0,-1 0 0 0 0,1 0 0 0 0,-1-1 0 0 0,0 1 0 0 0,0-1 1 0 0,1 1-1 0 0,-1-1 0 0 0,0 1 0 0 0,0-1 0 0 0,-1 0 0 0 0,1 0 1 0 0,0 1-1 0 0,0-1 0 0 0,0-3 0 0 0,-1 4-75 0 0,0 0-1 0 0,0 0 1 0 0,-1 0 0 0 0,1 0-1 0 0,0 1 1 0 0,0-1 0 0 0,-1 0 0 0 0,1 0-1 0 0,0 0 1 0 0,-1 1 0 0 0,1-1-1 0 0,-1 0 1 0 0,1 0 0 0 0,-1 1-1 0 0,1-1 1 0 0,-1 0 0 0 0,1 1-1 0 0,-1-1 1 0 0,0 1 0 0 0,1-1-1 0 0,-1 1 1 0 0,0-1 0 0 0,0 0-1 0 0,-5-1 114 0 0,0-1-1 0 0,1 1 1 0 0,-1 0-1 0 0,0 1 0 0 0,0-1 1 0 0,-8 0-1 0 0,12 2-115 0 0,-16-2 102 0 0,1 1-1 0 0,0 0 1 0 0,-1 1-1 0 0,1 1 1 0 0,0 1 0 0 0,0 1-1 0 0,0 0 1 0 0,-30 10-1 0 0,26-6-49 0 0,0 2 0 0 0,0 0-1 0 0,1 1 1 0 0,1 2 0 0 0,0-1-1 0 0,-23 20 1 0 0,35-25-80 0 0,1 0 0 0 0,-1 0 0 0 0,2 0 0 0 0,-1 1 0 0 0,1 0 0 0 0,-8 13 0 0 0,11-16-28 0 0,0-1 0 0 0,0 0 0 0 0,1 1 0 0 0,0 0 0 0 0,0-1 0 0 0,0 1-1 0 0,0 0 1 0 0,0-1 0 0 0,1 1 0 0 0,-1 0 0 0 0,1 0 0 0 0,0-1 0 0 0,0 1 0 0 0,1 0 0 0 0,-1 0-1 0 0,1 0 1 0 0,0-1 0 0 0,1 5 0 0 0,-1-5 1 0 0,1 0 1 0 0,0 0-1 0 0,0 0 0 0 0,0 0 0 0 0,1 0 1 0 0,-1-1-1 0 0,0 1 0 0 0,1-1 0 0 0,0 1 1 0 0,0-1-1 0 0,5 4 0 0 0,6 2 12 0 0,20 9 0 0 0,-21-11 11 0 0,12 4-5 0 0,32 10-1 0 0,-37-14 26 0 0,-1 1 0 0 0,0 0 0 0 0,30 18 1 0 0,-46-23-17 0 0,0 0 1 0 0,-1 0 0 0 0,1 0-1 0 0,-1 0 1 0 0,1 1-1 0 0,-1-1 1 0 0,0 1 0 0 0,0-1-1 0 0,0 1 1 0 0,0 0 0 0 0,-1 0-1 0 0,3 5 1 0 0,-3-6 31 0 0,0 0 0 0 0,-1 0 0 0 0,1 0-1 0 0,-1 0 1 0 0,0 0 0 0 0,1 0 0 0 0,-1 0 0 0 0,0 0 0 0 0,0 0-1 0 0,0 0 1 0 0,-1-1 0 0 0,1 1 0 0 0,0 0 0 0 0,-1 0 0 0 0,1 0 0 0 0,-1 0-1 0 0,0 0 1 0 0,1 0 0 0 0,-1 0 0 0 0,0-1 0 0 0,0 1 0 0 0,-2 2-1 0 0,-6 5 93 0 0,1-1 0 0 0,-1 0 0 0 0,0 0 0 0 0,0-1 0 0 0,-1 0 0 0 0,-14 7 0 0 0,-3 0-134 0 0,-36 13 1 0 0,54-23-31 0 0,-9 3-143 0 0,-22 5 0 0 0,35-10-94 0 0,0-1 0 0 0,0 0 0 0 0,0-1 0 0 0,-1 0-1 0 0,1 1 1 0 0,0-1 0 0 0,0-1 0 0 0,0 1 0 0 0,-8-3 0 0 0,12 3-102 0 0,-1-1 1 0 0,1 0-1 0 0,0 0 1 0 0,0 0 0 0 0,0 0-1 0 0,0 0 1 0 0,0 0-1 0 0,0 0 1 0 0,0-1 0 0 0,1 1-1 0 0,-1 0 1 0 0,0 0-1 0 0,1-1 1 0 0,-1 1 0 0 0,1 0-1 0 0,-1-1 1 0 0,1 1-1 0 0,0 0 1 0 0,-1-1 0 0 0,1 1-1 0 0,0-1 1 0 0,0 1-1 0 0,0-1 1 0 0,0-1 0 0 0,0-7-4636 0 0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47:48.0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3968 0 0,'0'0'16542'0'0,"10"17"-16266"0"0,29 54-46 0 0,-35-63-197 0 0,-1 0 0 0 0,0 0 1 0 0,-1 0-1 0 0,1 0 0 0 0,-2 1 0 0 0,2 13 1 0 0,0-3 2 0 0,16 82-29 0 0,9 72-2431 0 0,-28-167 2131 0 0,2 24-1696 0 0,-2-29 1604 0 0,0 1 0 0 0,0-1 0 0 0,-1 0 0 0 0,1 1 0 0 0,0-1 0 0 0,0 0 0 0 0,-1 1 0 0 0,1-1 0 0 0,-1 0 0 0 0,1 0 0 0 0,-1 0 0 0 0,0 1 0 0 0,1-1 0 0 0,-1 0 0 0 0,0 0 0 0 0,0 0 0 0 0,-2 2 0 0 0,-5 0-4875 0 0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47:48.3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1 246 5168 0 0,'0'0'12808'0'0,"16"-6"-12552"0"0,54-19-160 0 0,-53 20-95 0 0,0 1 0 0 0,0 1 0 0 0,1 0 1 0 0,21 0-1 0 0,15-2-2 0 0,-11-2-255 0 0,83-25 1 0 0,-99 22 219 0 0,0 0 1 0 0,-2-2-1 0 0,1-1 1 0 0,25-17-1 0 0,-46 26 66 0 0,-1 1-1 0 0,0 0 0 0 0,0-1 1 0 0,7-7-1 0 0,-10 10 13 0 0,1-1 1 0 0,-1 0-1 0 0,0 0 1 0 0,0 0-1 0 0,0 0 1 0 0,0 0-1 0 0,0 0 1 0 0,0 0-1 0 0,-1 0 1 0 0,1 0-1 0 0,0-1 1 0 0,-1 1-1 0 0,1-4 1 0 0,-2 5-7 0 0,1 0 1 0 0,0 0-1 0 0,0 1 1 0 0,0-1-1 0 0,-1 0 1 0 0,1 0-1 0 0,0 1 1 0 0,-1-1-1 0 0,1 0 1 0 0,-1 1-1 0 0,1-1 1 0 0,-1 0-1 0 0,1 1 0 0 0,-1-1 1 0 0,1 1-1 0 0,-1-1 1 0 0,0 1-1 0 0,1-1 1 0 0,-1 1-1 0 0,0-1 1 0 0,1 1-1 0 0,-1 0 1 0 0,0-1-1 0 0,1 1 1 0 0,-1 0-1 0 0,-1-1 1 0 0,-2 0 79 0 0,1 0 0 0 0,-1 1 0 0 0,1-1 0 0 0,-1 1 1 0 0,-4-1-1 0 0,5 1-73 0 0,-3 0 50 0 0,-1 0 0 0 0,0 0 0 0 0,1 1 0 0 0,-1-1 0 0 0,0 2 0 0 0,1-1 0 0 0,-1 1 0 0 0,-9 3 0 0 0,-2 4 81 0 0,0 1 1 0 0,0 1-1 0 0,1 0 0 0 0,1 2 1 0 0,-18 16-1 0 0,24-20-127 0 0,1 1 0 0 0,0 0 0 0 0,1 0-1 0 0,0 1 1 0 0,0 0 0 0 0,1 0 0 0 0,1 1-1 0 0,0-1 1 0 0,-5 15 0 0 0,10-24-46 0 0,0 1 0 0 0,0 0 1 0 0,1 0-1 0 0,-1 0 0 0 0,1 0 0 0 0,0 0 0 0 0,-1 0 1 0 0,1 0-1 0 0,0 0 0 0 0,1 0 0 0 0,-1 0 0 0 0,0 0 0 0 0,1 0 1 0 0,0 0-1 0 0,0-1 0 0 0,0 1 0 0 0,0 0 0 0 0,0 0 1 0 0,0-1-1 0 0,1 1 0 0 0,-1 0 0 0 0,1-1 0 0 0,0 1 0 0 0,0-1 1 0 0,0 0-1 0 0,0 0 0 0 0,0 0 0 0 0,0 0 0 0 0,1 0 0 0 0,-1 0 1 0 0,1-1-1 0 0,-1 1 0 0 0,1-1 0 0 0,-1 1 0 0 0,1-1 1 0 0,0 0-1 0 0,0 0 0 0 0,0 0 0 0 0,0-1 0 0 0,0 1 0 0 0,-1-1 1 0 0,1 1-1 0 0,4-1 0 0 0,3 1 0 0 0,1-1 1 0 0,0 0-1 0 0,-1-1 1 0 0,20-3-1 0 0,-26 3-195 0 0,1-1-1 0 0,0 1 1 0 0,-1-1-1 0 0,0 0 1 0 0,1 0-1 0 0,-1 0 1 0 0,0 0-1 0 0,0-1 1 0 0,0 0 0 0 0,0 0-1 0 0,0 0 1 0 0,6-7-1 0 0,-9 8-25 0 0,0 1-532 0 0,0 0-1 0 0,0 0 1 0 0,0 0 0 0 0,0-1-1 0 0,0 1 1 0 0,-1 0 0 0 0,1-1 0 0 0,0 1-1 0 0,-1-1 1 0 0,1-1 0 0 0,1-3-4457 0 0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47:48.6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82 6825 0 0,'0'0'8872'0'0,"7"-13"-7554"0"0,25-37-57 0 0,-31 48-1140 0 0,0 1 1 0 0,0 0 0 0 0,0-1 0 0 0,0 1-1 0 0,0 0 1 0 0,1-1 0 0 0,-1 1 0 0 0,0 0-1 0 0,1 0 1 0 0,-1 0 0 0 0,1 0 0 0 0,-1 0-1 0 0,4-1 1 0 0,-4 2-75 0 0,-1 0-1 0 0,1 0 1 0 0,0 0 0 0 0,0 0-1 0 0,0 0 1 0 0,0 0 0 0 0,0 0-1 0 0,0 0 1 0 0,0 0 0 0 0,-1 0-1 0 0,1 0 1 0 0,0 1 0 0 0,0-1-1 0 0,0 0 1 0 0,0 1 0 0 0,-1-1-1 0 0,1 0 1 0 0,1 2 0 0 0,1 0 33 0 0,0 1 1 0 0,-1 0-1 0 0,1-1 1 0 0,-1 1-1 0 0,1 0 1 0 0,-1 1-1 0 0,3 5 1 0 0,-4-6-12 0 0,7 12 125 0 0,-1 1 0 0 0,0 0 1 0 0,-1 0-1 0 0,-1 1 0 0 0,5 27 0 0 0,5 90-45 0 0,-11-86-214 0 0,1 5-621 0 0,5 65-938 0 0,-9-94-1802 0 0,-4 29-1 0 0,0-41-1831 0 0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47:48.8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0 104 4652 0 0,'0'0'13110'0'0,"8"-13"-12160"0"0,28-41-300 0 0,-34 51-609 0 0,0 0 0 0 0,1 1 0 0 0,-1-1 0 0 0,1 1 0 0 0,-1 0 0 0 0,1 0 0 0 0,0 0 0 0 0,0 0 0 0 0,0 0 0 0 0,0 1 0 0 0,0-1 0 0 0,1 1 0 0 0,-1 0 0 0 0,0 0 0 0 0,0 0 0 0 0,1 0 0 0 0,-1 1 0 0 0,7-1 0 0 0,0 0 52 0 0,-2 0 0 0 0,0 0-1 0 0,0 0 1 0 0,0 1 0 0 0,0 0 0 0 0,0 0-1 0 0,0 1 1 0 0,0 0 0 0 0,0 1 0 0 0,14 4-1 0 0,-18-4-41 0 0,1 0-1 0 0,-1 0 1 0 0,0 0-1 0 0,0 1 1 0 0,0 0-1 0 0,0 0 0 0 0,0 0 1 0 0,-1 0-1 0 0,1 0 1 0 0,-1 1-1 0 0,0 0 1 0 0,0-1-1 0 0,0 1 1 0 0,-1 0-1 0 0,1 1 0 0 0,-1-1 1 0 0,2 6-1 0 0,2 8 7 0 0,0 0-1 0 0,-2 1 1 0 0,-1 0-1 0 0,0 0 1 0 0,0 22 0 0 0,3 19-227 0 0,0 18-2981 0 0,-4-69 822 0 0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47:49.2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243 28 4728 0 0,'0'0'10903'0'0,"-16"-4"-10239"0"0,-53-16 115 0 0,65 19-697 0 0,0 1-1 0 0,0-1 0 0 0,0 0 1 0 0,0 1-1 0 0,0 0 1 0 0,0 0-1 0 0,0 0 1 0 0,0 1-1 0 0,0-1 0 0 0,0 1 1 0 0,0 0-1 0 0,0 0 1 0 0,0 0-1 0 0,0 1 0 0 0,1-1 1 0 0,-1 1-1 0 0,0 0 1 0 0,-3 2-1 0 0,3 0-81 0 0,0-1-1 0 0,-1 1 1 0 0,1 0-1 0 0,1 0 1 0 0,-1 1-1 0 0,1-1 1 0 0,-1 1-1 0 0,1 0 1 0 0,-4 9-1 0 0,5-10-8 0 0,1 0-1 0 0,-1 1 0 0 0,1-1 1 0 0,0 0-1 0 0,0 0 1 0 0,1 0-1 0 0,0 1 0 0 0,-1-1 1 0 0,1 0-1 0 0,1 1 0 0 0,-1-1 1 0 0,0 0-1 0 0,1 0 0 0 0,0 0 1 0 0,0 1-1 0 0,1-1 0 0 0,-1 0 1 0 0,1 0-1 0 0,-1 0 0 0 0,1-1 1 0 0,1 1-1 0 0,3 6 1 0 0,6 5 65 0 0,1 0 1 0 0,0-1-1 0 0,27 23 0 0 0,-16-15 14 0 0,1 0 163 0 0,-15-15 6 0 0,-1 1-1 0 0,0 0 1 0 0,-1 1 0 0 0,0 0-1 0 0,0 0 1 0 0,11 19-1 0 0,-19-27-209 0 0,1 1-1 0 0,-1-1 1 0 0,1 0-1 0 0,-1 1 1 0 0,1-1 0 0 0,-1 1-1 0 0,0-1 1 0 0,0 0-1 0 0,0 1 1 0 0,0-1-1 0 0,0 1 1 0 0,0-1-1 0 0,0 1 1 0 0,-1-1-1 0 0,1 0 1 0 0,0 1 0 0 0,-1-1-1 0 0,1 1 1 0 0,-1-1-1 0 0,1 0 1 0 0,-1 0-1 0 0,0 1 1 0 0,0-1-1 0 0,1 0 1 0 0,-1 0 0 0 0,0 0-1 0 0,0 0 1 0 0,0 0-1 0 0,0 0 1 0 0,0 0-1 0 0,-1 0 1 0 0,1 0-1 0 0,0 0 1 0 0,-3 1-1 0 0,-3 2-12 0 0,-1 0 0 0 0,0 0 0 0 0,-1-1 0 0 0,-10 4-1 0 0,5-4-652 0 0,0 1 0 0 0,0-2 0 0 0,0 1 0 0 0,0-2 0 0 0,0 0 0 0 0,0-1 0 0 0,-28-3 0 0 0,23-3-3072 0 0,8-3-1620 0 0,0-8-2208 0 0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47:49.4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 0 8477 0 0,'0'0'11073'0'0,"-1"18"-10095"0"0,0 0-752 0 0,-4 100 765 0 0,8-56-863 0 0,3-1 1 0 0,25 111-1 0 0,-10-68-1322 0 0,-20-103 1071 0 0,1 9-152 0 0,-1 0-1 0 0,0 0 0 0 0,0 18 0 0 0,-1-26 22 0 0,0 0 0 0 0,-1 0 0 0 0,1 0 0 0 0,-1 0 0 0 0,1 0-1 0 0,-1 0 1 0 0,0 0 0 0 0,0 0 0 0 0,1 0 0 0 0,-3 3 0 0 0,2-4-125 0 0,0 0 1 0 0,1-1 0 0 0,-1 1-1 0 0,0 0 1 0 0,0 0 0 0 0,0-1-1 0 0,0 1 1 0 0,0 0 0 0 0,0-1-1 0 0,0 1 1 0 0,0-1 0 0 0,0 1-1 0 0,0-1 1 0 0,0 0 0 0 0,0 1-1 0 0,-1-1 1 0 0,1 0 0 0 0,0 0-1 0 0,0 0 1 0 0,-2 0 0 0 0,-6 0-4500 0 0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47:49.7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87 11025 0 0,'0'0'6650'0'0,"15"-13"-5423"0"0,47-41-350 0 0,-60 53-829 0 0,0-1-1 0 0,0 0 1 0 0,0 0-1 0 0,1 1 1 0 0,-1-1 0 0 0,1 1-1 0 0,-1-1 1 0 0,1 1-1 0 0,0 0 1 0 0,-1 0-1 0 0,1 1 1 0 0,0-1 0 0 0,0 0-1 0 0,-1 1 1 0 0,1 0-1 0 0,0-1 1 0 0,3 1-1 0 0,2 0 87 0 0,-3 0-94 0 0,0 0 1 0 0,-1 0 0 0 0,1 0 0 0 0,-1 0-1 0 0,1 1 1 0 0,-1 0 0 0 0,1 0 0 0 0,-1 0-1 0 0,1 0 1 0 0,-1 1 0 0 0,0 0 0 0 0,1-1-1 0 0,-1 2 1 0 0,0-1 0 0 0,-1 0 0 0 0,1 1 0 0 0,0 0-1 0 0,-1 0 1 0 0,1 0 0 0 0,-1 0 0 0 0,0 0-1 0 0,0 1 1 0 0,0 0 0 0 0,0-1 0 0 0,-1 1-1 0 0,0 0 1 0 0,0 0 0 0 0,2 5 0 0 0,1 1-50 0 0,-1 1 0 0 0,-1-1 0 0 0,0 1 0 0 0,0 0 0 0 0,-1 0 0 0 0,0 0 0 0 0,0 20 0 0 0,-2-6-1097 0 0,-2-1 1 0 0,-5 35-1 0 0,6-57 486 0 0,-1 13-1776 0 0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47:50.1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293 1 11141 0 0,'0'0'7327'0'0,"-15"2"-7132"0"0,-48 9 2 0 0,61-11-177 0 0,0 1 0 0 0,-1-1 1 0 0,1 1-1 0 0,0 0 1 0 0,0 0-1 0 0,0 0 0 0 0,0 0 1 0 0,0 0-1 0 0,0 0 1 0 0,1 1-1 0 0,-1-1 0 0 0,0 0 1 0 0,1 1-1 0 0,-1 0 1 0 0,0-1-1 0 0,1 1 0 0 0,0 0 1 0 0,-1 0-1 0 0,1 0 0 0 0,-1 2 1 0 0,-3 4 91 0 0,-4 5-46 0 0,0 1 0 0 0,1 0 0 0 0,1 0 0 0 0,0 0 0 0 0,1 1 0 0 0,1 0 1 0 0,0 0-1 0 0,1 1 0 0 0,0-1 0 0 0,1 1 0 0 0,-1 25 0 0 0,5-35-80 0 0,-1-1 1 0 0,1 1-1 0 0,0-1 0 0 0,1 1 0 0 0,-1-1 0 0 0,1 1 0 0 0,0-1 1 0 0,0 0-1 0 0,1 0 0 0 0,-1 0 0 0 0,1 0 0 0 0,0 0 0 0 0,1 0 1 0 0,4 4-1 0 0,-4-3 24 0 0,0 0 0 0 0,1-1 0 0 0,-1 0 0 0 0,1 0 0 0 0,0 0 0 0 0,1-1 0 0 0,-1 0 0 0 0,1 0 0 0 0,9 5 1 0 0,-14-8-12 0 0,-1-1 1 0 0,1 0 0 0 0,0 1 0 0 0,0-1 0 0 0,-1 0 0 0 0,1 1 0 0 0,0-1 0 0 0,-1 1 0 0 0,1-1 0 0 0,-1 1 0 0 0,1-1 0 0 0,0 1 0 0 0,-1-1 0 0 0,1 1-1 0 0,-1 0 1 0 0,1-1 0 0 0,-1 1 0 0 0,0 0 0 0 0,1 0 0 0 0,-1-1 0 0 0,0 1 0 0 0,0 0 0 0 0,1 0 0 0 0,-1 1 0 0 0,0-1 6 0 0,0 0 0 0 0,-1-1 0 0 0,1 1 1 0 0,-1 0-1 0 0,1 0 0 0 0,0 0 0 0 0,-1 0 0 0 0,0-1 1 0 0,1 1-1 0 0,-1 0 0 0 0,1 0 0 0 0,-1-1 0 0 0,0 1 0 0 0,1-1 1 0 0,-1 1-1 0 0,0-1 0 0 0,-1 2 0 0 0,-5 2 34 0 0,-1-1-1 0 0,1 1 0 0 0,-14 3 1 0 0,5-2-307 0 0,-1-1-1 0 0,-34 4 1 0 0,40-7-1253 0 0,0-1-1 0 0,-23-2 0 0 0,34 2 1204 0 0,-1 0 0 0 0,0 0-1 0 0,1 0 1 0 0,-1 0 0 0 0,0 0 0 0 0,1-1-1 0 0,-1 1 1 0 0,1 0 0 0 0,-1 0 0 0 0,1-1-1 0 0,-1 1 1 0 0,0 0 0 0 0,1-1 0 0 0,-1 1 0 0 0,1-1-1 0 0,0 1 1 0 0,-1-1 0 0 0,1 1 0 0 0,-1 0-1 0 0,1-1 1 0 0,0 0 0 0 0,-1 1 0 0 0,1-1-1 0 0,0 1 1 0 0,-1-2 0 0 0,0-9-6425 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36:24.9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 93 1512 0 0,'0'0'7113'0'0,"-5"-13"-5834"0"0,-14-41 124 0 0,15 37 198 0 0,7 9-69 0 0,-2 8-1417 0 0,-1 0-1 0 0,1 0 1 0 0,0-1-1 0 0,0 1 1 0 0,-1 0-1 0 0,1 0 1 0 0,0 0-1 0 0,0 0 1 0 0,-1 0 0 0 0,1 0-1 0 0,0 0 1 0 0,0 0-1 0 0,-1 1 1 0 0,1-1-1 0 0,0 0 1 0 0,1 1-1 0 0,1 0-26 0 0,-1 0 68 0 0,1 0 1 0 0,-1 0 0 0 0,0 0-1 0 0,0 0 1 0 0,1 0 0 0 0,-1 1-1 0 0,0-1 1 0 0,0 1-1 0 0,-1 0 1 0 0,1-1 0 0 0,0 1-1 0 0,0 0 1 0 0,1 3 0 0 0,18 30 968 0 0,-21-34-1070 0 0,8 15 217 0 0,-2 0 0 0 0,0 0 0 0 0,-1 0 0 0 0,3 18 0 0 0,8 70 341 0 0,-10-58-371 0 0,13 69 182 0 0,60 210 0 0 0,-53-249-422 0 0,2-1 1 0 0,5-2-1 0 0,67 114 0 0 0,-50-109 40 0 0,3-3-1 0 0,4-2 1 0 0,79 79 0 0 0,-78-98-9 0 0,3-3 0 0 0,2-2 0 0 0,82 48 0 0 0,-118-80-34 0 0,1 0 0 0 0,0-3 1 0 0,51 20-1 0 0,-72-32-131 0 0,0 0 0 0 0,0-1 0 0 0,0 1 0 0 0,0-2 0 0 0,1 1-1 0 0,-1-1 1 0 0,0 0 0 0 0,0-1 0 0 0,0 0 0 0 0,8-1 0 0 0,-11 1-215 0 0,0 0 0 0 0,0 0 0 0 0,-1-1 1 0 0,1 1-1 0 0,0-1 0 0 0,0 0 0 0 0,-1 0 0 0 0,1 0 1 0 0,-1 0-1 0 0,0-1 0 0 0,1 1 0 0 0,-1-1 0 0 0,0 0 0 0 0,-1 0 1 0 0,1 0-1 0 0,0 0 0 0 0,-1-1 0 0 0,4-5 0 0 0,-4 5-1257 0 0,0-1-1 0 0,0 0 1 0 0,-1 1-1 0 0,1-1 1 0 0,0-5 0 0 0,-1-7-3923 0 0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47:50.7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126 0 940 0 0,'0'0'10491'0'0,"-14"1"-10238"0"0,-41 3 32 0 0,54-4-256 0 0,0 0 1 0 0,0 0-1 0 0,0 0 0 0 0,0 0 0 0 0,0 1 1 0 0,0-1-1 0 0,0 0 0 0 0,0 0 0 0 0,0 1 1 0 0,0-1-1 0 0,0 0 0 0 0,0 1 0 0 0,0-1 1 0 0,0 1-1 0 0,0-1 0 0 0,0 1 0 0 0,0 0 0 0 0,1-1 1 0 0,-1 1-1 0 0,0 0 0 0 0,0 0 0 0 0,1-1 1 0 0,-1 1-1 0 0,0 0 0 0 0,1 0 0 0 0,-1 0 1 0 0,1 0-1 0 0,0 0 0 0 0,-1 0 0 0 0,1 0 1 0 0,-1 0-1 0 0,1 2 0 0 0,-2 2 293 0 0,-5 11 1334 0 0,-8 29 0 0 0,13-39-1450 0 0,1 1-1 0 0,0-1 1 0 0,0 0 0 0 0,0 0-1 0 0,1 1 1 0 0,0-1 0 0 0,0 0-1 0 0,1 7 1 0 0,-1-12-179 0 0,1 0 1 0 0,-1 0-1 0 0,1 0 0 0 0,-1 0 0 0 0,1 0 1 0 0,-1 0-1 0 0,1 0 0 0 0,-1-1 1 0 0,1 1-1 0 0,-1 0 0 0 0,1 0 0 0 0,0-1 1 0 0,0 1-1 0 0,-1 0 0 0 0,1-1 0 0 0,0 1 1 0 0,0-1-1 0 0,0 1 0 0 0,0-1 1 0 0,1 1-1 0 0,23 6 437 0 0,-9-3-410 0 0,-12-2-153 0 0,1 0 0 0 0,-1 0 0 0 0,0 0 0 0 0,0 1 0 0 0,0-1 1 0 0,5 5-1 0 0,-8-6-10 0 0,1 0 0 0 0,-1 1 0 0 0,0-1 0 0 0,0 0 1 0 0,-1 0-1 0 0,1 0 0 0 0,0 1 0 0 0,0-1 0 0 0,-1 0 1 0 0,1 1-1 0 0,0-1 0 0 0,-1 0 0 0 0,0 1 0 0 0,1-1 1 0 0,-1 1-1 0 0,0-1 0 0 0,0 1 0 0 0,1-1 0 0 0,-1 1 1 0 0,0-1-1 0 0,-1 1 0 0 0,1-1 0 0 0,0 1 0 0 0,0-1 1 0 0,-1 3-1 0 0,0-3-153 0 0,1 0 0 0 0,-1 0 1 0 0,1 0-1 0 0,-1 0 0 0 0,1 1 1 0 0,-1-1-1 0 0,0 0 0 0 0,1 0 1 0 0,-1 0-1 0 0,0 0 0 0 0,0-1 1 0 0,0 1-1 0 0,-2 1 0 0 0,-9 2-7567 0 0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48:02.7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321 51 3192 0 0,'0'0'4892'0'0,"-1"-3"-4457"0"0,0-1-285 0 0,-4-10 486 0 0,3 13-435 0 0,0 0 1 0 0,1 0-1 0 0,-1 0 0 0 0,0 1 1 0 0,0-1-1 0 0,0 1 0 0 0,0-1 1 0 0,0 1-1 0 0,0 0 0 0 0,0 0 1 0 0,0 0-1 0 0,0 0 0 0 0,0 0 1 0 0,-3 1-1 0 0,-1-1-55 0 0,-3 1 118 0 0,-1 0 0 0 0,0 1 0 0 0,1 0 0 0 0,-1 1 0 0 0,-9 4 0 0 0,1-1 10 0 0,4-1-96 0 0,1 0-1 0 0,1 0 1 0 0,-1 1-1 0 0,1 1 0 0 0,0 0 1 0 0,1 1-1 0 0,-1 0 1 0 0,-18 19-1 0 0,24-21-113 0 0,0 0-1 0 0,0 1 1 0 0,1 0-1 0 0,0 0 1 0 0,0 0-1 0 0,1 1 1 0 0,0 0-1 0 0,0 0 1 0 0,1 0-1 0 0,0 0 1 0 0,0 0-1 0 0,1 0 1 0 0,0 1-1 0 0,0 0 1 0 0,0 8-1 0 0,2-14-57 0 0,0 0-1 0 0,0 0 0 0 0,0 0 1 0 0,1 0-1 0 0,-1-1 1 0 0,1 1-1 0 0,0 0 1 0 0,-1 0-1 0 0,1-1 0 0 0,0 1 1 0 0,1 0-1 0 0,-1-1 1 0 0,0 1-1 0 0,1-1 0 0 0,-1 1 1 0 0,3 2-1 0 0,-1-2 8 0 0,1-1-1 0 0,-1 1 0 0 0,0 0 1 0 0,1-1-1 0 0,-1 0 1 0 0,1 0-1 0 0,-1 0 0 0 0,1 0 1 0 0,0-1-1 0 0,4 2 1 0 0,6 1-13 0 0,1-2 1 0 0,-1 0 0 0 0,0 0 0 0 0,0-1 0 0 0,20-1 0 0 0,-14-2-224 0 0,0-1 1 0 0,1 0 0 0 0,-1-1 0 0 0,0-2 0 0 0,-1 0-1 0 0,0-1 1 0 0,0 0 0 0 0,0-2 0 0 0,-1 0 0 0 0,20-14 0 0 0,-9 4 106 0 0,-1-2 0 0 0,0-2 1 0 0,-2 0-1 0 0,0-2 1 0 0,23-29-1 0 0,-36 39 371 0 0,-1-1 0 0 0,19-31 0 0 0,-23 29 135 0 0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48:04.2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640 36 2520 0 0,'0'0'12913'0'0,"-15"-6"-12274"0"0,-48-18-237 0 0,61 23-381 0 0,-1 0 1 0 0,1 0 0 0 0,0 0-1 0 0,0 1 1 0 0,-1-1 0 0 0,1 1 0 0 0,0 0-1 0 0,-1-1 1 0 0,1 1 0 0 0,0 0-1 0 0,-1 0 1 0 0,1 1 0 0 0,0-1 0 0 0,-1 0-1 0 0,1 1 1 0 0,0-1 0 0 0,0 1-1 0 0,-1 0 1 0 0,1 0 0 0 0,0 0 0 0 0,0 0-1 0 0,0 0 1 0 0,0 0 0 0 0,0 1 0 0 0,0-1-1 0 0,0 0 1 0 0,-2 3 0 0 0,-4 3 91 0 0,4-4-51 0 0,0 0 1 0 0,0 1 0 0 0,0-1-1 0 0,1 1 1 0 0,-1 0-1 0 0,1 0 1 0 0,-4 6 0 0 0,6-8-47 0 0,0-1 0 0 0,0 1 0 0 0,1 0 1 0 0,-1 0-1 0 0,0-1 0 0 0,1 1 1 0 0,-1 0-1 0 0,1 0 0 0 0,0 0 1 0 0,0 0-1 0 0,-1 0 0 0 0,1-1 0 0 0,1 1 1 0 0,-1 0-1 0 0,0 0 0 0 0,0 0 1 0 0,1 0-1 0 0,-1 0 0 0 0,1 0 0 0 0,-1-1 1 0 0,1 1-1 0 0,0 0 0 0 0,0-1 1 0 0,1 3-1 0 0,10 13 320 0 0,0-1-1 0 0,24 23 1 0 0,-22-26-130 0 0,-1 1 0 0 0,-1 1 0 0 0,16 24 0 0 0,-27-38-169 0 0,0 0 0 0 0,-1 1 0 0 0,1-1 0 0 0,0 1 0 0 0,0-1-1 0 0,0 1 1 0 0,-1 0 0 0 0,1-1 0 0 0,-1 1 0 0 0,0 0 0 0 0,1-1 0 0 0,-1 1 0 0 0,0 0 0 0 0,0-1 0 0 0,0 1 0 0 0,0 0 0 0 0,0 0 0 0 0,0-1 0 0 0,-1 1 0 0 0,1 0-1 0 0,-1-1 1 0 0,1 1 0 0 0,-1 0 0 0 0,1-1 0 0 0,-1 1 0 0 0,0-1 0 0 0,0 1 0 0 0,0-1 0 0 0,0 1 0 0 0,0-1 0 0 0,0 0 0 0 0,0 1 0 0 0,0-1 0 0 0,0 0 0 0 0,-1 0 0 0 0,1 0-1 0 0,-1 0 1 0 0,1 0 0 0 0,-2 1 0 0 0,-12 5-4 0 0,0 0-1 0 0,0-1 0 0 0,-1-1 0 0 0,-22 5 0 0 0,1 0-191 0 0,-189 52-3672 0 0,79-27-2630 0 0,85-22 1705 0 0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48:04.6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78 195 6385 0 0,'0'0'8398'0'0,"-14"0"-7991"0"0,-38 2 248 0 0,41-1 1247 0 0,13 0-1245 0 0,11 2-422 0 0,-13-3-110 0 0,187 7 1177 0 0,208-18 0 0 0,186-46-1444 0 0,-385 35 460 0 0,612-51 160 0 0,2 40 564 0 0,-603 33-890 0 0,148-3 14 0 0,-285 1-145 0 0,-70 2-32 0 0,0 0 0 0 0,0 0 1 0 0,0 0-1 0 0,0 0 0 0 0,0 0 1 0 0,0 0-1 0 0,0 0 0 0 0,0 0 1 0 0,0 0-1 0 0,0 0 0 0 0,0 0 1 0 0,0 0-1 0 0,0 0 0 0 0,0 0 1 0 0,0 0-1 0 0,0 0 0 0 0,0-1 1 0 0,0 1-1 0 0,0 0 0 0 0,0 0 1 0 0,0 0-1 0 0,0 0 0 0 0,0 0 1 0 0,0 0-1 0 0,0 0 0 0 0,0 0 1 0 0,0 0-1 0 0,0 0 0 0 0,0 0 1 0 0,0 0-1 0 0,0 0 0 0 0,0 0 1 0 0,0 0-1 0 0,-7-2-361 0 0,-15-2-443 0 0,-56 4-2995 0 0,21 2-3819 0 0,4 1-1845 0 0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48:05.6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3622 12 3696 0 0,'0'0'10701'0'0,"-14"-2"-9936"0"0,-42-7-282 0 0,54 9-457 0 0,0 0 0 0 0,1 0 1 0 0,-1 0-1 0 0,0 0 0 0 0,0 0 1 0 0,1 0-1 0 0,-1 0 0 0 0,0 0 1 0 0,0 1-1 0 0,1-1 1 0 0,-1 0-1 0 0,0 1 0 0 0,1 0 1 0 0,-1-1-1 0 0,0 1 0 0 0,1 0 1 0 0,-3 1-1 0 0,-2 2 90 0 0,-184 92 2081 0 0,-526 228-981 0 0,52-56-817 0 0,430-177-325 0 0,-73 28 60 0 0,-357 143 402 0 0,457-184-119 0 0,-60 26 114 0 0,220-81-541 0 0,-75 51 1 0 0,117-71 8 0 0,-3 3 5 0 0,-1-1 0 0 0,0 0 1 0 0,0-1-1 0 0,0 0 1 0 0,0 0-1 0 0,-16 4 0 0 0,24-8-13 0 0,1 0 0 0 0,0 0-1 0 0,-1 0 1 0 0,1 0 0 0 0,0 0-1 0 0,0 0 1 0 0,-1 0 0 0 0,1 0-1 0 0,0 0 1 0 0,-1 0 0 0 0,1 0-1 0 0,0-1 1 0 0,-1 1-1 0 0,1 0 1 0 0,0 0 0 0 0,0 0-1 0 0,-1 0 1 0 0,1-1 0 0 0,0 1-1 0 0,0 0 1 0 0,-1 0 0 0 0,1 0-1 0 0,0-1 1 0 0,0 1 0 0 0,0 0-1 0 0,-1 0 1 0 0,1-1 0 0 0,0 1-1 0 0,0 0 1 0 0,0 0 0 0 0,-1-1-1 0 0,-1-13-549 0 0,4-15-962 0 0,-1 24 999 0 0,1-1 0 0 0,0 1 0 0 0,1 0 0 0 0,-1 0 0 0 0,1 1-1 0 0,6-9 1 0 0,15-15-4696 0 0,14-4-963 0 0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48:06.5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84 46 236 0 0,'0'0'8489'0'0,"-12"-6"-7285"0"0,-38-22 53 0 0,28 17 5136 0 0,24 13-6228 0 0,0-1 0 0 0,0 1 0 0 0,0 0 0 0 0,0 0 0 0 0,0 0 0 0 0,-1 0 0 0 0,1 0 0 0 0,-1 1 0 0 0,0-1 0 0 0,2 4 0 0 0,-2-3-68 0 0,12 17 68 0 0,1 0 0 0 0,1 0 0 0 0,0-1 0 0 0,2-1 0 0 0,0-1 1 0 0,0 0-1 0 0,28 19 0 0 0,149 87-70 0 0,-120-80-35 0 0,508 285 213 0 0,-112-93-151 0 0,-350-176-141 0 0,685 358 220 0 0,-312-122 69 0 0,-452-269 22 0 0,-1 2 0 0 0,50 46 0 0 0,-68-54-125 0 0,-14-13-162 0 0,0 0 0 0 0,0 0 0 0 0,-1 0 0 0 0,11 16-1 0 0,-18-23-14 0 0,0 0 0 0 0,0 0 0 0 0,0 0 0 0 0,0 1 0 0 0,0-1 0 0 0,0 0 0 0 0,-1 0 0 0 0,1 0 0 0 0,0 1 0 0 0,0-1 0 0 0,0 0 0 0 0,0 0 0 0 0,0 0 0 0 0,0 1 0 0 0,0-1 1 0 0,0 0-1 0 0,0 0 0 0 0,-1 0 0 0 0,1 0 0 0 0,0 0 0 0 0,0 1 0 0 0,0-1 0 0 0,0 0 0 0 0,-1 0 0 0 0,1 0 0 0 0,0 0 0 0 0,0 0 0 0 0,0 0 0 0 0,0 0 0 0 0,-1 0 0 0 0,1 1 0 0 0,0-1 0 0 0,0 0 0 0 0,0 0 0 0 0,-1 0 0 0 0,1 0 0 0 0,0 0 0 0 0,0 0 0 0 0,0 0 0 0 0,-1 0 0 0 0,1 0 0 0 0,0 0 0 0 0,0 0 0 0 0,0-1 0 0 0,-1 1 0 0 0,1 0 0 0 0,-16 0-317 0 0,12 0 166 0 0,-8 0-402 0 0,0-1-1 0 0,0 0 1 0 0,0-1 0 0 0,-18-6 0 0 0,-25-10-5132 0 0,46 15 4198 0 0,-37-14-5311 0 0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48:07.6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14 2644 0 0,'0'0'10913'0'0,"0"-3"-10497"0"0,0 2-408 0 0,-1 1 0 0 0,1 0 0 0 0,0 0 1 0 0,0-1-1 0 0,0 1 0 0 0,0 0 0 0 0,0-1 1 0 0,0 1-1 0 0,0 0 0 0 0,0-1 1 0 0,0 1-1 0 0,0 0 0 0 0,0-1 0 0 0,0 1 1 0 0,0 0-1 0 0,0-1 0 0 0,0 1 0 0 0,0 0 1 0 0,0-1-1 0 0,0 1 0 0 0,0 0 0 0 0,0-1 1 0 0,0 1-1 0 0,1 0 0 0 0,-1-1 1 0 0,0 1-1 0 0,0 0 0 0 0,0 0 0 0 0,1-1 1 0 0,-1 1-1 0 0,6 10 527 0 0,8 27 432 0 0,9 36-916 0 0,-4 1 0 0 0,11 87 0 0 0,-30-161-93 0 0,2 21-1049 0 0,-2-21 897 0 0,0 1-1 0 0,0-1 0 0 0,0 1 0 0 0,0-1 0 0 0,0 1 1 0 0,0 0-1 0 0,0-1 0 0 0,0 1 0 0 0,0-1 0 0 0,0 1 1 0 0,0-1-1 0 0,0 1 0 0 0,-1-1 0 0 0,1 1 1 0 0,0-1-1 0 0,0 1 0 0 0,-1-1 0 0 0,1 1 0 0 0,0-1 1 0 0,0 1-1 0 0,-1-1 0 0 0,1 0 0 0 0,0 1 0 0 0,-1-1 1 0 0,1 1-1 0 0,-1-1 0 0 0,1 0 0 0 0,-1 1 0 0 0,1-1 1 0 0,0 0-1 0 0,-2 1 0 0 0,-11-3-4767 0 0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48:08.0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72 7053 0 0,'0'0'7208'0'0,"15"-12"-6585"0"0,51-34-218 0 0,-63 44-379 0 0,0 1 1 0 0,0-1-1 0 0,0 0 0 0 0,0 1 1 0 0,1 0-1 0 0,-1 0 0 0 0,0 0 1 0 0,0 0-1 0 0,1 1 1 0 0,-1-1-1 0 0,1 1 0 0 0,-1 0 1 0 0,0 0-1 0 0,1 0 1 0 0,-1 0-1 0 0,1 0 0 0 0,3 2 1 0 0,0-1 26 0 0,12 2 51 0 0,0 1 1 0 0,0 1 0 0 0,-1 0-1 0 0,0 2 1 0 0,0 0 0 0 0,33 18-1 0 0,-42-20-68 0 0,0 1-1 0 0,-1 1 0 0 0,1-1 0 0 0,-1 1 0 0 0,0 1 0 0 0,-1-1 1 0 0,0 1-1 0 0,0 1 0 0 0,0-1 0 0 0,-1 1 0 0 0,-1 0 0 0 0,1 1 0 0 0,6 18 1 0 0,-7-16 52 0 0,-2 0 1 0 0,1 0-1 0 0,-2 1 1 0 0,0-1 0 0 0,0 1-1 0 0,-1 0 1 0 0,-1 0-1 0 0,-1 23 1 0 0,0-33-50 0 0,0 0 0 0 0,0 1 0 0 0,0-1 0 0 0,0 0 1 0 0,-1 0-1 0 0,0 0 0 0 0,1 0 0 0 0,-1 0 0 0 0,0 0 0 0 0,0 0 0 0 0,-1-1 0 0 0,1 1 1 0 0,0-1-1 0 0,-1 1 0 0 0,0-1 0 0 0,1 0 0 0 0,-5 2 0 0 0,-5 4-43 0 0,0-2 0 0 0,-24 10-1 0 0,27-12-343 0 0,0-1 0 0 0,0-1-1 0 0,-13 3 1 0 0,-13-2-4817 0 0,26-6 754 0 0,4-9-1822 0 0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48:08.3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0 236 4892 0 0,'0'0'4864'0'0,"14"2"-4194"0"0,-4-1-532 0 0,90 6 1070 0 0,-91-7-1055 0 0,-1-1 0 0 0,1 0 0 0 0,-1 0 0 0 0,1-1 0 0 0,-1 0 0 0 0,0 0 0 0 0,0-1 0 0 0,0 0 0 0 0,0-1 0 0 0,-1 0-1 0 0,11-6 1 0 0,-14 7-85 0 0,1 0 1 0 0,-1-1-1 0 0,0 1 0 0 0,0-1 0 0 0,0 0 0 0 0,0 0 0 0 0,-1-1 0 0 0,0 1 1 0 0,1-1-1 0 0,-2 1 0 0 0,1-1 0 0 0,-1 0 0 0 0,1 0 0 0 0,-1 0 0 0 0,-1 0 1 0 0,1 0-1 0 0,-1-1 0 0 0,2-9 0 0 0,-3 9 63 0 0,0 0-1 0 0,0-1 1 0 0,0 1 0 0 0,-1 0 0 0 0,0 0-1 0 0,0 0 1 0 0,-1 0 0 0 0,1 0-1 0 0,-2 0 1 0 0,1 0 0 0 0,0 0-1 0 0,-4-5 1 0 0,4 9-68 0 0,1-1 0 0 0,-1 1-1 0 0,0-1 1 0 0,0 1 0 0 0,0 0 0 0 0,0 0 0 0 0,0 0-1 0 0,0 0 1 0 0,-1 0 0 0 0,1 1 0 0 0,-1-1-1 0 0,1 1 1 0 0,-1-1 0 0 0,0 1 0 0 0,1 0 0 0 0,-1 0-1 0 0,0 0 1 0 0,0 1 0 0 0,0-1 0 0 0,0 1 0 0 0,0-1-1 0 0,1 1 1 0 0,-1 0 0 0 0,0 0 0 0 0,0 0-1 0 0,0 0 1 0 0,-5 2 0 0 0,3-1-26 0 0,0 1-1 0 0,1 0 1 0 0,-1 0 0 0 0,0 1 0 0 0,1-1-1 0 0,0 1 1 0 0,0 0 0 0 0,0 0-1 0 0,0 0 1 0 0,0 1 0 0 0,-4 4 0 0 0,-2 3 59 0 0,1 1 1 0 0,-13 19 0 0 0,16-22-100 0 0,0 1 1 0 0,1 0 0 0 0,0 0 0 0 0,1 0-1 0 0,0 1 1 0 0,0 0 0 0 0,1 0 0 0 0,1 0-1 0 0,0 0 1 0 0,0 0 0 0 0,1 0 0 0 0,1 0-1 0 0,0 0 1 0 0,0 1 0 0 0,4 17 0 0 0,-3-26-97 0 0,0 1 1 0 0,0-1 0 0 0,1 1-1 0 0,-1-1 1 0 0,1 0 0 0 0,0 0-1 0 0,0 0 1 0 0,1 0 0 0 0,-1 0-1 0 0,0 0 1 0 0,1 0 0 0 0,0-1-1 0 0,0 1 1 0 0,-1-1 0 0 0,1 0-1 0 0,1 0 1 0 0,-1 0 0 0 0,0 0-1 0 0,0-1 1 0 0,1 1 0 0 0,4 1-1 0 0,-2-2-693 0 0,0 1-1 0 0,-1 0 1 0 0,1-1-1 0 0,0 0 1 0 0,0-1-1 0 0,0 1 1 0 0,1-1-1 0 0,-1 0 1 0 0,0-1-1 0 0,0 1 1 0 0,0-1-1 0 0,11-4 1 0 0,11-7-4508 0 0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48:08.6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184 1 3252 0 0,'0'0'9041'0'0,"-14"0"-8121"0"0,-46 0-112 0 0,57 0-731 0 0,0 0 0 0 0,0 1-1 0 0,-1-1 1 0 0,1 1 0 0 0,0 0-1 0 0,0 0 1 0 0,0 0-1 0 0,0 0 1 0 0,0 1 0 0 0,0-1-1 0 0,0 1 1 0 0,0 0 0 0 0,1 0-1 0 0,-1 0 1 0 0,0 0 0 0 0,1 0-1 0 0,-4 5 1 0 0,0-1 91 0 0,1 0 16 0 0,-1-1-1 0 0,1 1 0 0 0,1 0 0 0 0,-1 1 0 0 0,-6 12 0 0 0,9-15-138 0 0,1 0 0 0 0,-1 0 0 0 0,1 0 0 0 0,0-1 0 0 0,0 1 0 0 0,0 0 0 0 0,0 1 0 0 0,1-1 0 0 0,0 0 0 0 0,0 0 0 0 0,0 0 0 0 0,0 0 0 0 0,1 5 0 0 0,0-6-37 0 0,0-1 0 0 0,0 1-1 0 0,1-1 1 0 0,-1 0 0 0 0,0 0-1 0 0,1 1 1 0 0,0-1 0 0 0,-1 0-1 0 0,1 0 1 0 0,0 0 0 0 0,0-1-1 0 0,0 1 1 0 0,0 0-1 0 0,0-1 1 0 0,1 0 0 0 0,2 2-1 0 0,7 4 75 0 0,25 8-1 0 0,-28-12-55 0 0,10 5 70 0 0,33 17 0 0 0,-45-21 11 0 0,0 0-1 0 0,-1 1 1 0 0,1-1-1 0 0,-1 2 1 0 0,0-1-1 0 0,-1 1 1 0 0,9 11-1 0 0,-13-16-68 0 0,0 0 0 0 0,0 0 1 0 0,-1 0-1 0 0,1 0 0 0 0,0 0 0 0 0,-1 0 0 0 0,1 1 0 0 0,-1-1 1 0 0,0 0-1 0 0,1 0 0 0 0,-1 1 0 0 0,0-1 0 0 0,0 0 0 0 0,1 1 1 0 0,-1-1-1 0 0,0 0 0 0 0,-1 0 0 0 0,1 1 0 0 0,0-1 0 0 0,-1 3 1 0 0,1-2 0 0 0,-1-1 0 0 0,0 1 1 0 0,0 0-1 0 0,0-1 1 0 0,-1 1-1 0 0,1-1 1 0 0,0 1-1 0 0,-1-1 1 0 0,1 0-1 0 0,0 1 1 0 0,-1-1-1 0 0,-2 2 1 0 0,-4 1 16 0 0,0 0 1 0 0,-1 0 0 0 0,1 0 0 0 0,-15 3 0 0 0,0-1-270 0 0,-45 6 1 0 0,6-9-7402 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36:25.3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6049 0 0,'0'0'14457'0'0,"4"0"-14229"0"0,0 0-172 0 0,0 1-1 0 0,0-1 1 0 0,0 1-1 0 0,0 0 1 0 0,0 0 0 0 0,0 0-1 0 0,0 1 1 0 0,-1-1 0 0 0,8 5-1 0 0,-4-1 6 0 0,1 0 0 0 0,-1 0-1 0 0,-1 1 1 0 0,9 8 0 0 0,-5-3-40 0 0,0 1 1 0 0,0 1-1 0 0,-1-1 1 0 0,-1 2 0 0 0,7 14-1 0 0,-6-8 0 0 0,-2 0-1 0 0,0 0 1 0 0,-2 1-1 0 0,6 33 1 0 0,2 86 111 0 0,-13-139-131 0 0,0 2-23 0 0,1 7 42 0 0,0 0-1 0 0,-1 1 0 0 0,-1-1 0 0 0,-1 12 1 0 0,1-20-63 0 0,1 1 0 0 0,-1-1 0 0 0,1 0 0 0 0,-1 1 0 0 0,0-1 0 0 0,0 0 0 0 0,0 0 0 0 0,0 0 1 0 0,0 0-1 0 0,-1 0 0 0 0,1 0 0 0 0,0 0 0 0 0,-1 0 0 0 0,0 0 0 0 0,1-1 0 0 0,-1 1 0 0 0,0-1 0 0 0,0 1 1 0 0,0-1-1 0 0,0 0 0 0 0,0 0 0 0 0,0 1 0 0 0,0-2 0 0 0,-3 2 0 0 0,4-1-112 0 0,0-1 0 0 0,0 0-1 0 0,1 1 1 0 0,-1-1 0 0 0,0 0-1 0 0,0 0 1 0 0,0 1 0 0 0,0-1-1 0 0,0 0 1 0 0,1 0 0 0 0,-1 0-1 0 0,0 0 1 0 0,0 0-1 0 0,0 0 1 0 0,0 0 0 0 0,0-1-1 0 0,1 1 1 0 0,-1 0 0 0 0,0 0-1 0 0,0-1 1 0 0,0 1 0 0 0,1 0-1 0 0,-1-1 1 0 0,0 1 0 0 0,0-1-1 0 0,1 1 1 0 0,-1-1 0 0 0,0 1-1 0 0,1-1 1 0 0,-1 0 0 0 0,1 1-1 0 0,-1-1 1 0 0,1 0 0 0 0,-1 1-1 0 0,0-2 1 0 0,0-2-1642 0 0,0 0 0 0 0,0 0 0 0 0,1 0 0 0 0,-1 0 0 0 0,1 0 0 0 0,0-7-1 0 0,0 8 570 0 0,0-17-333 0 0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48:09.0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134 1 628 0 0,'0'0'14249'0'0,"-15"2"-13446"0"0,-45 11-205 0 0,58-13-559 0 0,1 1 1 0 0,-1-1-1 0 0,0 1 0 0 0,0 0 0 0 0,0 0 0 0 0,0 0 0 0 0,0 0 1 0 0,1 0-1 0 0,-1 0 0 0 0,0 1 0 0 0,1-1 0 0 0,-1 0 1 0 0,1 1-1 0 0,0-1 0 0 0,-1 1 0 0 0,1 0 0 0 0,0-1 0 0 0,0 1 1 0 0,0 0-1 0 0,0 0 0 0 0,-1 3 0 0 0,-1 2 99 0 0,-1 1-11 0 0,1 0 0 0 0,0 1 0 0 0,0-1-1 0 0,1 1 1 0 0,0-1 0 0 0,0 1 0 0 0,0 13 0 0 0,2-17-102 0 0,0 1 0 0 0,0-1 0 0 0,0 0 0 0 0,1 0 0 0 0,0 0 0 0 0,0 0 0 0 0,0 0 0 0 0,0 0 0 0 0,1 0 0 0 0,0-1 0 0 0,0 1 0 0 0,1 0 0 0 0,-1-1 0 0 0,4 6 0 0 0,0-5-10 0 0,-1 1 0 0 0,1-1 0 0 0,0 0 0 0 0,0 0 0 0 0,1-1 0 0 0,-1 1 0 0 0,1-1 0 0 0,0-1-1 0 0,0 0 1 0 0,0 0 0 0 0,1 0 0 0 0,-1-1 0 0 0,1 0 0 0 0,-1 0 0 0 0,1-1 0 0 0,0 0 0 0 0,0 0 0 0 0,-1-1-1 0 0,13 0 1 0 0,-9-1-274 0 0,-1 0 0 0 0,0 0 1 0 0,1-1-1 0 0,-1-1 0 0 0,0 1 0 0 0,0-2 0 0 0,0 1 0 0 0,-1-1 0 0 0,1-1 0 0 0,-1 0 0 0 0,0 0 0 0 0,0-1 1 0 0,0 0-1 0 0,8-8 0 0 0,-13 10-1191 0 0,-1 0 1 0 0,1 1 0 0 0,-1-1-1 0 0,0-1 1 0 0,3-5 0 0 0,-1-3-4670 0 0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48:09.2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58 8717 0 0,'0'0'7793'0'0,"14"-8"-7269"0"0,50-24-108 0 0,-58 30-385 0 0,-1 0-1 0 0,0 1 1 0 0,1-1-1 0 0,-1 1 1 0 0,1 1 0 0 0,0-1-1 0 0,-1 1 1 0 0,1 0-1 0 0,-1 0 1 0 0,1 0-1 0 0,0 1 1 0 0,-1 0-1 0 0,1 0 1 0 0,-1 0 0 0 0,8 4-1 0 0,-6-3-31 0 0,-2-1 4 0 0,0 1 1 0 0,0 0 0 0 0,0 0 0 0 0,0 1 0 0 0,0 0-1 0 0,0-1 1 0 0,-1 2 0 0 0,1-1 0 0 0,-1 0 0 0 0,0 1-1 0 0,0 0 1 0 0,0 0 0 0 0,0 0 0 0 0,-1 0 0 0 0,0 1-1 0 0,0-1 1 0 0,5 10 0 0 0,-5-6 45 0 0,0 1 0 0 0,0-1 0 0 0,-1 0 0 0 0,0 1 0 0 0,0-1 0 0 0,-1 1 0 0 0,0 0 1 0 0,-1 0-1 0 0,0-1 0 0 0,-2 15 0 0 0,2-18 14 0 0,-1-1 1 0 0,0 0 0 0 0,0 0 0 0 0,-1 0-1 0 0,1 0 1 0 0,-1 0 0 0 0,0 0 0 0 0,0-1-1 0 0,0 1 1 0 0,-1 0 0 0 0,1-1 0 0 0,-5 4-1 0 0,7-6-38 0 0,-1 0 0 0 0,0 0 0 0 0,0 0 0 0 0,0 0 0 0 0,0 0 0 0 0,-1 0-1 0 0,1 0 1 0 0,0-1 0 0 0,0 1 0 0 0,0-1 0 0 0,-1 1 0 0 0,1-1 0 0 0,0 1 0 0 0,-1-1-1 0 0,1 1 1 0 0,0-1 0 0 0,-1 0 0 0 0,1 0 0 0 0,0 0 0 0 0,-1 0 0 0 0,1 0 0 0 0,-1 0-1 0 0,1 0 1 0 0,0 0 0 0 0,-1-1 0 0 0,1 1 0 0 0,0 0 0 0 0,-1-1 0 0 0,1 1 0 0 0,0-1-1 0 0,0 0 1 0 0,-1 1 0 0 0,1-1 0 0 0,0 0 0 0 0,0 0 0 0 0,0 0 0 0 0,0 0-1 0 0,0 0 1 0 0,-2-2 0 0 0,1 1-68 0 0,-1-1 0 0 0,0-1 0 0 0,1 1 0 0 0,0 0 0 0 0,0-1 0 0 0,0 1 0 0 0,0-1-1 0 0,0 1 1 0 0,1-1 0 0 0,-1 0 0 0 0,1 0 0 0 0,0 0 0 0 0,0 0 0 0 0,1 0 0 0 0,-1 0 0 0 0,1 0 0 0 0,0 0 0 0 0,0 0 0 0 0,0 0-1 0 0,0 0 1 0 0,1 0 0 0 0,0 0 0 0 0,1-6 0 0 0,2 2-288 0 0,-1 0 1 0 0,1 0-1 0 0,0 0 1 0 0,1 0-1 0 0,0 1 0 0 0,0 0 1 0 0,0 0-1 0 0,1 0 0 0 0,11-10 1 0 0,28-20-3438 0 0,-11 14-2845 0 0,-20 14 1997 0 0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48:09.6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4760 0 0,'0'0'10754'0'0,"13"5"-9665"0"0,45 19-151 0 0,-56-23-860 0 0,1 0 0 0 0,-1 0 1 0 0,0 1-1 0 0,0-1 0 0 0,1 1 0 0 0,-1-1 1 0 0,0 1-1 0 0,0 0 0 0 0,-1 0 0 0 0,1 0 1 0 0,0 0-1 0 0,-1 0 0 0 0,1 0 0 0 0,-1 0 1 0 0,3 5-1 0 0,0 2 127 0 0,6 8-22 0 0,0 0 0 0 0,-2 1 0 0 0,0 1 0 0 0,-1 0 1 0 0,-1-1-1 0 0,5 31 0 0 0,1 34-2645 0 0,-10 1-7373 0 0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48:09.8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61 343 756 0 0,'0'0'18856'0'0,"12"13"-18184"0"0,36 47-280 0 0,-40-49-331 0 0,-1 1 0 0 0,0-1 0 0 0,0 1 0 0 0,7 22-1 0 0,-2-6-47 0 0,-4-11-10 0 0,0-4 11 0 0,-1 1 0 0 0,-1 1 0 0 0,-1 0 0 0 0,0-1 0 0 0,-1 1-1 0 0,4 26 1 0 0,-7-41-6 0 0,-1 1-1 0 0,0 0 1 0 0,0-1-1 0 0,0 1 1 0 0,0-1-1 0 0,0 1 1 0 0,0-1-1 0 0,0 1 1 0 0,0 0 0 0 0,-1-1-1 0 0,1 1 1 0 0,0-1-1 0 0,0 1 1 0 0,0-1-1 0 0,0 1 1 0 0,-1-1-1 0 0,1 1 1 0 0,0-1-1 0 0,-1 1 1 0 0,1-1-1 0 0,0 1 1 0 0,-1-1-1 0 0,1 1 1 0 0,-1-1-1 0 0,1 0 1 0 0,-1 1-1 0 0,1-1 1 0 0,0 1-1 0 0,-1-1 1 0 0,1 0 0 0 0,-1 0-1 0 0,0 1 1 0 0,1-1-1 0 0,-1 0 1 0 0,1 0-1 0 0,-1 0 1 0 0,1 0-1 0 0,-1 0 1 0 0,1 0-1 0 0,-1 1 1 0 0,0-1-1 0 0,1 0 1 0 0,-1-1-1 0 0,1 1 1 0 0,-1 0-1 0 0,0 0 1 0 0,1 0-1 0 0,-1 0 1 0 0,0-1 0 0 0,-2 1 17 0 0,0-1 1 0 0,-1-1-1 0 0,1 1 1 0 0,0 0 0 0 0,0-1-1 0 0,0 1 1 0 0,-3-4 0 0 0,-7-5-7 0 0,2-1 0 0 0,-1 0 1 0 0,2-1-1 0 0,-1 0 1 0 0,2-1-1 0 0,0 0 0 0 0,0-1 1 0 0,1 0-1 0 0,-7-18 0 0 0,2 1-46 0 0,1 0 0 0 0,2-2 0 0 0,-8-44-1 0 0,0-53-83 0 0,16 113 88 0 0,2 0 0 0 0,0-1-1 0 0,1 1 1 0 0,1 0 0 0 0,6-27 0 0 0,-6 39 14 0 0,-1 0 0 0 0,1 0 0 0 0,1 0 0 0 0,-1 0 0 0 0,1 0 0 0 0,-1 1 0 0 0,1-1 0 0 0,1 1 0 0 0,-1 0 0 0 0,1 0 0 0 0,-1 0 0 0 0,1 0 0 0 0,0 1 0 0 0,1-1 0 0 0,6-3 0 0 0,-5 4-11 0 0,0-1-1 0 0,0 2 1 0 0,1-1-1 0 0,-1 1 1 0 0,1 0-1 0 0,0 0 1 0 0,0 0-1 0 0,-1 1 1 0 0,1 0-1 0 0,0 1 1 0 0,8 0-1 0 0,-8 0 4 0 0,-1 0 0 0 0,0 1-1 0 0,0 0 1 0 0,0 1 0 0 0,0-1-1 0 0,0 1 1 0 0,0 0 0 0 0,0 0-1 0 0,0 1 1 0 0,-1 0 0 0 0,1 0-1 0 0,6 5 1 0 0,-8-5 13 0 0,-1 0-1 0 0,1 1 0 0 0,-1-1 1 0 0,0 1-1 0 0,0-1 0 0 0,0 1 1 0 0,0 0-1 0 0,-1 1 1 0 0,0-1-1 0 0,0 0 0 0 0,0 0 1 0 0,0 1-1 0 0,0 0 1 0 0,-1-1-1 0 0,0 1 0 0 0,0 0 1 0 0,0 5-1 0 0,0-3-81 0 0,-1 0-1 0 0,0 0 0 0 0,-1 0 0 0 0,1 0 1 0 0,-1 0-1 0 0,-1-1 0 0 0,1 1 1 0 0,-1 0-1 0 0,-1-1 0 0 0,1 1 0 0 0,-1-1 1 0 0,0 0-1 0 0,-7 12 0 0 0,5-12-634 0 0,1 0 1 0 0,-1-1-1 0 0,0 1 0 0 0,-1-1 0 0 0,1 0 0 0 0,-1 0 0 0 0,-11 7 1 0 0,5-7-3170 0 0,-2-4-1267 0 0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48:10.2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55 7401 0 0,'0'0'5982'0'0,"15"-8"-4836"0"0,51-25 32 0 0,-62 31-989 0 0,1 0 0 0 0,1 0-1 0 0,-1 0 1 0 0,0 1 0 0 0,0-1 0 0 0,1 1 0 0 0,-1 1 0 0 0,0-1 0 0 0,1 1 0 0 0,-1 0 0 0 0,1 0 0 0 0,-1 0 0 0 0,0 1-1 0 0,1 0 1 0 0,-1 0 0 0 0,0 0 0 0 0,9 4 0 0 0,-6-2-127 0 0,-1 0-1 0 0,-1 0 1 0 0,1 1-1 0 0,0 0 1 0 0,-1 0-1 0 0,0 0 1 0 0,0 1-1 0 0,0 0 1 0 0,0 0 0 0 0,-1 1-1 0 0,0-1 1 0 0,0 1-1 0 0,0 0 1 0 0,-1 1-1 0 0,0-1 1 0 0,0 1-1 0 0,-1 0 1 0 0,5 12 0 0 0,0 5 87 0 0,-1 0 0 0 0,0 1 0 0 0,-2 0 0 0 0,2 33 0 0 0,-3-22-1230 0 0,-2 1 0 0 0,-5 63 0 0 0,1-82 469 0 0,0-1 0 0 0,-1 0 0 0 0,-1 0 0 0 0,-1 0 1 0 0,0 0-1 0 0,-2-1 0 0 0,-14 29 0 0 0,10-28-3683 0 0,-3-7-2106 0 0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48:10.5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1 240 4060 0 0,'0'0'9009'0'0,"6"-16"-7809"0"0,25-50 136 0 0,-28 59-1101 0 0,1 1-1 0 0,0 0 0 0 0,0 0 0 0 0,0 0 0 0 0,1 0 0 0 0,-1 1 1 0 0,2 0-1 0 0,-1 0 0 0 0,0 0 0 0 0,1 0 0 0 0,9-4 0 0 0,-5 1 1 0 0,4-1 96 0 0,1 0-1 0 0,1 0 0 0 0,17-7 1 0 0,-23 12-183 0 0,-1 1 0 0 0,1 0 0 0 0,0 0 0 0 0,0 1 0 0 0,0 0 0 0 0,18 0 0 0 0,-26 2-140 0 0,-1 0-1 0 0,1 0 1 0 0,-1 0 0 0 0,1 0 0 0 0,-1 1 0 0 0,1-1-1 0 0,0 1 1 0 0,-1-1 0 0 0,1 1 0 0 0,-1-1-1 0 0,0 1 1 0 0,1 0 0 0 0,-1 0 0 0 0,0 0 0 0 0,1-1-1 0 0,-1 1 1 0 0,0 1 0 0 0,0-1 0 0 0,0 0 0 0 0,0 0-1 0 0,0 0 1 0 0,0 1 0 0 0,0-1 0 0 0,0 0-1 0 0,0 1 1 0 0,-1-1 0 0 0,1 1 0 0 0,0-1 0 0 0,0 4-1 0 0,1 3-11 0 0,-1 0 1 0 0,0 0-1 0 0,0 1 0 0 0,0 13 0 0 0,-1-10 13 0 0,-1 109 49 0 0,-6-61-2382 0 0,4-46-384 0 0,0-1 0 0 0,-6 16 0 0 0</inkml:trace>
  <inkml:trace contextRef="#ctx0" brushRef="#br0" timeOffset="1">409 77 10377 0 0,'0'0'7607'0'0,"13"-7"-6363"0"0,44-22-203 0 0,-55 28-984 0 0,0 0 0 0 0,0 0-1 0 0,0 0 1 0 0,0 1 0 0 0,0-1 0 0 0,1 0-1 0 0,-1 1 1 0 0,0 0 0 0 0,0 0-1 0 0,1 0 1 0 0,-1 0 0 0 0,0 0 0 0 0,0 0-1 0 0,1 0 1 0 0,-1 1 0 0 0,0-1-1 0 0,0 1 1 0 0,0-1 0 0 0,0 1 0 0 0,2 1-1 0 0,0 0 12 0 0,-1 1 1 0 0,1-1-1 0 0,-1 1 0 0 0,0 0 0 0 0,-1 0 0 0 0,1 0 0 0 0,3 6 0 0 0,-2-4-4 0 0,5 7 26 0 0,-1 0 0 0 0,-1 1 0 0 0,8 18 0 0 0,-11-21-63 0 0,0 0 0 0 0,1-1-1 0 0,0 1 1 0 0,1-1 0 0 0,0 0 0 0 0,0-1 0 0 0,14 15 0 0 0,-19-22-21 0 0,0 0-1 0 0,0-1 1 0 0,0 1 0 0 0,0 0-1 0 0,0-1 1 0 0,0 1 0 0 0,0 0 0 0 0,0-1-1 0 0,0 1 1 0 0,0-1 0 0 0,0 1-1 0 0,0-1 1 0 0,0 0 0 0 0,0 1-1 0 0,0-1 1 0 0,0 0 0 0 0,1 0-1 0 0,-1 0 1 0 0,0 0 0 0 0,0 0-1 0 0,0 0 1 0 0,0 0 0 0 0,1 0-1 0 0,-1 0 1 0 0,0-1 0 0 0,0 1 0 0 0,0 0-1 0 0,0-1 1 0 0,0 1 0 0 0,0-1-1 0 0,0 1 1 0 0,0-1 0 0 0,0 0-1 0 0,0 1 1 0 0,0-1 0 0 0,0 0-1 0 0,0 0 1 0 0,0 1 0 0 0,-1-1-1 0 0,1 0 1 0 0,0 0 0 0 0,-1 0-1 0 0,2-2 1 0 0,1-2-47 0 0,0-1 0 0 0,0 0 1 0 0,-1 0-1 0 0,0 0 0 0 0,0 0 0 0 0,2-10 0 0 0,-2 1-498 0 0,0 0 0 0 0,-1 0 0 0 0,-2-27 0 0 0,-5-17-5960 0 0,5 47 1828 0 0,1-2-1955 0 0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48:10.8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0 301 6645 0 0,'0'0'5814'0'0,"13"-3"-4900"0"0,42-10-253 0 0,-45 10-541 0 0,-1 0-1 0 0,0-1 1 0 0,1 0-1 0 0,-1-1 1 0 0,-1 1-1 0 0,1-2 1 0 0,-1 0-1 0 0,0 0 1 0 0,0 0-1 0 0,0-1 1 0 0,-1 0 0 0 0,8-10-1 0 0,1-1 62 0 0,-1-2-1 0 0,20-31 1 0 0,-30 43-22 0 0,-1-1 0 0 0,0 1 1 0 0,0-1-1 0 0,-1 0 1 0 0,0 0-1 0 0,0 0 0 0 0,-1 0 1 0 0,0 0-1 0 0,1-16 1 0 0,-3 25-123 0 0,0-1 1 0 0,0 1 0 0 0,0-1-1 0 0,-1 1 1 0 0,1-1 0 0 0,0 1 0 0 0,0-1-1 0 0,0 1 1 0 0,0-1 0 0 0,-1 1-1 0 0,1-1 1 0 0,0 1 0 0 0,0-1-1 0 0,-1 1 1 0 0,1 0 0 0 0,0-1 0 0 0,-1 1-1 0 0,1-1 1 0 0,0 1 0 0 0,-1 0-1 0 0,1-1 1 0 0,0 1 0 0 0,-1 0-1 0 0,1 0 1 0 0,-1-1 0 0 0,-15-2 190 0 0,10 3-234 0 0,1 1-1 0 0,0 0 0 0 0,-1-1 1 0 0,-5 3-1 0 0,1 1 53 0 0,0 1-1 0 0,1 0 1 0 0,-1 0-1 0 0,1 1 1 0 0,0 0-1 0 0,1 0 1 0 0,0 1-1 0 0,0 1 1 0 0,0-1 0 0 0,1 1-1 0 0,0 0 1 0 0,1 1-1 0 0,-1-1 1 0 0,2 1-1 0 0,-10 18 1 0 0,12-19 43 0 0,0 1 0 0 0,0-1 0 0 0,0 1 1 0 0,1-1-1 0 0,0 1 0 0 0,1 0 0 0 0,0 0 0 0 0,1 0 0 0 0,-1 0 1 0 0,3 13-1 0 0,-1-15-21 0 0,0 0 0 0 0,1 0 0 0 0,0 0 0 0 0,0-1 0 0 0,0 1 0 0 0,1 0 0 0 0,0-1 0 0 0,1 1 1 0 0,-1-1-1 0 0,1 0 0 0 0,1 0 0 0 0,-1-1 0 0 0,8 8 0 0 0,-5-6-19 0 0,1 0 0 0 0,0-1-1 0 0,1 0 1 0 0,0-1 0 0 0,-1 0 0 0 0,2 0 0 0 0,-1 0-1 0 0,0-2 1 0 0,1 1 0 0 0,0-1 0 0 0,14 3 0 0 0,5-2-97 0 0,-1-1-1 0 0,52 0 1 0 0,-77-3-35 0 0,0 0-58 0 0,0 1 0 0 0,-1-1 0 0 0,1 0 0 0 0,0-1 0 0 0,-1 1 0 0 0,1 0 0 0 0,0-1 0 0 0,-1 1 0 0 0,1-1 0 0 0,-1 0 0 0 0,1 0 0 0 0,-1 0 0 0 0,1 0 0 0 0,2-2-1 0 0,-5 3 62 0 0,0-1-1 0 0,0 1 1 0 0,0 0-1 0 0,0 0 1 0 0,0 0-1 0 0,0-1 1 0 0,-1 1-1 0 0,1 0 1 0 0,0 0-1 0 0,0 0 1 0 0,0-1-1 0 0,0 1 1 0 0,0 0-1 0 0,-1 0 1 0 0,1 0-1 0 0,0 0 1 0 0,0-1-1 0 0,0 1 0 0 0,0 0 1 0 0,-1 0-1 0 0,1 0 1 0 0,0 0-1 0 0,0 0 1 0 0,0 0-1 0 0,-1 0 1 0 0,1 0-1 0 0,0 0 1 0 0,0-1-1 0 0,0 1 1 0 0,-1 0-1 0 0,1 0 1 0 0,0 0-1 0 0,0 0 1 0 0,-1 0-1 0 0,1 0 1 0 0,0 0-1 0 0,0 1 0 0 0,0-1 1 0 0,-1 0-1 0 0,1 0 1 0 0,0 0-1 0 0,-18-1-3897 0 0,-18 1-1721 0 0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48:11.5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407 119 2508 0 0,'0'0'9245'0'0,"-2"-13"-8145"0"0,-9-41-134 0 0,10 51-899 0 0,1 1 1 0 0,-1 0-1 0 0,1 0 0 0 0,-1 0 0 0 0,0 0 0 0 0,0 0 0 0 0,0 0 0 0 0,0 0 1 0 0,0 1-1 0 0,-1-1 0 0 0,1 0 0 0 0,0 1 0 0 0,-1-1 0 0 0,1 0 1 0 0,-1 1-1 0 0,0 0 0 0 0,0-1 0 0 0,1 1 0 0 0,-1 0 0 0 0,0 0 0 0 0,0 0 1 0 0,0 0-1 0 0,0 0 0 0 0,0 1 0 0 0,0-1 0 0 0,-3 0 0 0 0,1 0 24 0 0,-7-2 71 0 0,-1 1 1 0 0,1 0-1 0 0,-1 1 1 0 0,1 0-1 0 0,-1 1 0 0 0,1 0 1 0 0,-1 1-1 0 0,1 0 1 0 0,-1 1-1 0 0,1 0 1 0 0,0 1-1 0 0,-19 7 0 0 0,11-2 53 0 0,0 1 0 0 0,0 0-1 0 0,1 1 1 0 0,1 1 0 0 0,0 1-1 0 0,-20 17 1 0 0,33-25-163 0 0,-1 0 1 0 0,1 0-1 0 0,0 1 1 0 0,0 0-1 0 0,-4 7 0 0 0,7-11-49 0 0,1 0-1 0 0,-1 0 1 0 0,0 0-1 0 0,1 0 1 0 0,-1 0-1 0 0,1 1 0 0 0,-1-1 1 0 0,1 0-1 0 0,0 0 1 0 0,-1 0-1 0 0,1 1 1 0 0,0-1-1 0 0,0 0 1 0 0,0 0-1 0 0,0 1 0 0 0,0-1 1 0 0,0 0-1 0 0,0 0 1 0 0,0 1-1 0 0,1-1 1 0 0,-1 0-1 0 0,0 0 1 0 0,1 0-1 0 0,-1 1 0 0 0,1-1 1 0 0,-1 0-1 0 0,1 0 1 0 0,0 0-1 0 0,-1 0 1 0 0,1 0-1 0 0,0 0 1 0 0,0 0-1 0 0,1 1 0 0 0,3 1 8 0 0,-1 0 0 0 0,1 0-1 0 0,0-1 1 0 0,1 1-1 0 0,-1-1 1 0 0,0 0-1 0 0,1 0 1 0 0,8 1-1 0 0,50 5 94 0 0,-36-6-70 0 0,7 2 1 0 0,67 10 54 0 0,-90-11-29 0 0,1 0 1 0 0,-1 0-1 0 0,0 2 1 0 0,0 0 0 0 0,21 11-1 0 0,-30-14-35 0 0,-1-1-1 0 0,1 1 1 0 0,-1 0-1 0 0,0 0 0 0 0,1 0 1 0 0,-1 0-1 0 0,0 0 1 0 0,0 1-1 0 0,-1-1 1 0 0,1 1-1 0 0,0-1 1 0 0,-1 1-1 0 0,1 0 1 0 0,0 3-1 0 0,-1-4 12 0 0,0 1 1 0 0,-1-1-1 0 0,0 0 1 0 0,0 0-1 0 0,1 0 1 0 0,-1 1-1 0 0,0-1 1 0 0,-1 0-1 0 0,1 0 0 0 0,0 0 1 0 0,-1 1-1 0 0,1-1 1 0 0,-1 0-1 0 0,0 0 1 0 0,0 0-1 0 0,1 0 1 0 0,-1 0-1 0 0,-1 0 1 0 0,-1 3-1 0 0,-6 6 14 0 0,-1-1 0 0 0,0 0 0 0 0,0 0 0 0 0,-1-1 0 0 0,0-1 0 0 0,-1 0 0 0 0,0 0 0 0 0,0-1 0 0 0,-1-1 0 0 0,-14 6 0 0 0,14-7-429 0 0,0-1 1 0 0,-1 0-1 0 0,0 0 0 0 0,0-1 1 0 0,0-1-1 0 0,0-1 1 0 0,-1 0-1 0 0,-27-2 0 0 0,39 1 80 0 0,1-1 0 0 0,-1 1-1 0 0,1-1 1 0 0,0 1-1 0 0,-1-1 1 0 0,1 0 0 0 0,0 0-1 0 0,-1 0 1 0 0,1-1-1 0 0,0 1 1 0 0,0 0 0 0 0,0-1-1 0 0,0 0 1 0 0,0 1-1 0 0,0-1 1 0 0,1 0-1 0 0,-1 0 1 0 0,0 0 0 0 0,1 0-1 0 0,0 0 1 0 0,-1 0-1 0 0,1 0 1 0 0,0-1 0 0 0,0 1-1 0 0,0 0 1 0 0,0-1-1 0 0,1 1 1 0 0,-1-1 0 0 0,0-2-1 0 0,-2-15-4833 0 0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48:11.8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1 101 5581 0 0,'0'0'4088'0'0,"16"-11"-2089"0"0,53-37-586 0 0,-61 43-983 0 0,0 0 1 0 0,0 0-1 0 0,1 0 0 0 0,-1 1 0 0 0,1 1 0 0 0,1-1 0 0 0,-1 1 1 0 0,0 1-1 0 0,14-3 0 0 0,-20 5-336 0 0,-1 0 1 0 0,0 0-1 0 0,1 0 1 0 0,-1 0-1 0 0,1 0 0 0 0,-1 0 1 0 0,0 0-1 0 0,1 1 1 0 0,-1-1-1 0 0,0 1 1 0 0,0 0-1 0 0,0 0 0 0 0,1 0 1 0 0,-1 0-1 0 0,0 0 1 0 0,0 0-1 0 0,0 1 0 0 0,0-1 1 0 0,0 0-1 0 0,-1 1 1 0 0,1 0-1 0 0,0-1 1 0 0,-1 1-1 0 0,1 0 0 0 0,-1 0 1 0 0,0 0-1 0 0,2 2 1 0 0,2 6 128 0 0,-1 0 1 0 0,0 1 0 0 0,0-1-1 0 0,3 18 1 0 0,-2-9-93 0 0,77 232-608 0 0,-44-144-1729 0 0,-16-36-3002 0 0,-20-60 1779 0 0,-2-1-2103 0 0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48:12.0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0 253 8857 0 0,'0'0'6612'0'0,"4"-13"-5982"0"0,14-42-309 0 0,-17 53-310 0 0,0 0 0 0 0,0 0 0 0 0,0 0 0 0 0,0 0 0 0 0,1 0 0 0 0,-1 0 0 0 0,1 0 0 0 0,-1 1 0 0 0,1-1 0 0 0,0 0 0 0 0,-1 1 0 0 0,1-1 0 0 0,0 1 0 0 0,0 0 0 0 0,0 0 0 0 0,0 0 0 0 0,0 0 0 0 0,4-2 0 0 0,1 1 5 0 0,21-9-44 0 0,1 1 1 0 0,1 2-1 0 0,57-9 1 0 0,12-2-283 0 0,-92 17 274 0 0,12-2-123 0 0,-1-1-1 0 0,0-1 0 0 0,0-1 1 0 0,29-15-1 0 0,-46 22 170 0 0,0-1-1 0 0,0 1 0 0 0,0-1 1 0 0,0 1-1 0 0,0-1 0 0 0,0 1 1 0 0,0-1-1 0 0,0 0 0 0 0,0 0 0 0 0,-1 1 1 0 0,1-1-1 0 0,0 0 0 0 0,-1 0 1 0 0,1 0-1 0 0,-1 0 0 0 0,1 0 1 0 0,-1 0-1 0 0,1 0 0 0 0,-1 0 0 0 0,1 0 1 0 0,-1 0-1 0 0,0 0 0 0 0,0 0 1 0 0,1 0-1 0 0,-1 0 0 0 0,0-2 1 0 0,-1 2 2 0 0,1 0 0 0 0,-1 0 0 0 0,1 0 0 0 0,-1 1 0 0 0,0-1 0 0 0,0 0 0 0 0,1 0 0 0 0,-1 0 0 0 0,0 1 0 0 0,0-1 0 0 0,0 0 0 0 0,0 1 0 0 0,0-1 0 0 0,0 0 1 0 0,0 1-1 0 0,0 0 0 0 0,0-1 0 0 0,0 1 0 0 0,0-1 0 0 0,0 1 0 0 0,0 0 0 0 0,0 0 0 0 0,0 0 0 0 0,-2 0 0 0 0,-6-1 112 0 0,-1 0-1 0 0,0 1 1 0 0,1 1-1 0 0,-1 0 0 0 0,0 0 1 0 0,1 1-1 0 0,0 0 1 0 0,-1 0-1 0 0,1 1 1 0 0,0 1-1 0 0,-15 7 1 0 0,17-8 20 0 0,0 1 1 0 0,1 0 0 0 0,0 0 0 0 0,0 1 0 0 0,0 0-1 0 0,0 0 1 0 0,1 0 0 0 0,0 1 0 0 0,0-1-1 0 0,0 1 1 0 0,1 0 0 0 0,-1 1 0 0 0,2-1-1 0 0,-1 1 1 0 0,-4 12 0 0 0,7-16-123 0 0,0 0-1 0 0,0 1 1 0 0,0-1 0 0 0,1 1-1 0 0,-1-1 1 0 0,1 0 0 0 0,0 1 0 0 0,0-1-1 0 0,0 1 1 0 0,1-1 0 0 0,-1 1-1 0 0,1-1 1 0 0,1 4 0 0 0,-1-5-22 0 0,0 0 1 0 0,0 0 0 0 0,0 0-1 0 0,0-1 1 0 0,0 1-1 0 0,0 0 1 0 0,1-1 0 0 0,-1 1-1 0 0,0-1 1 0 0,1 0 0 0 0,-1 1-1 0 0,1-1 1 0 0,0 0-1 0 0,0 0 1 0 0,-1 0 0 0 0,1 0-1 0 0,0 0 1 0 0,0 0-1 0 0,0-1 1 0 0,0 1 0 0 0,0-1-1 0 0,0 1 1 0 0,3-1 0 0 0,2 2-197 0 0,1-2 1 0 0,0 1 0 0 0,0-1 0 0 0,-1 0 0 0 0,1-1 0 0 0,0 1 0 0 0,0-2 0 0 0,-1 1 0 0 0,1-1 0 0 0,-1 0 0 0 0,11-5 0 0 0,-12 4-820 0 0,0 0 0 0 0,-1 0 1 0 0,0-1-1 0 0,0 0 0 0 0,0 0 0 0 0,0 0 0 0 0,0 0 1 0 0,-1-1-1 0 0,5-6 0 0 0,3-5-4721 0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36:26.1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157 29 6929 0 0,'0'0'12196'0'0,"-14"-6"-11477"0"0,0-1-489 0 0,-28-8 1 0 0,40 15-214 0 0,1 0 1 0 0,-1 0-1 0 0,0-1 1 0 0,1 1 0 0 0,-1 0-1 0 0,0 1 1 0 0,1-1 0 0 0,-1 0-1 0 0,0 0 1 0 0,1 1-1 0 0,-1-1 1 0 0,1 1 0 0 0,-1-1-1 0 0,1 1 1 0 0,-1 0 0 0 0,1 0-1 0 0,-1 0 1 0 0,1 0 0 0 0,0 0-1 0 0,-1 0 1 0 0,1 0-1 0 0,0 0 1 0 0,0 0 0 0 0,0 0-1 0 0,0 1 1 0 0,0-1 0 0 0,0 0-1 0 0,0 1 1 0 0,-1 2-1 0 0,-1 1 39 0 0,-3 3-23 0 0,1 1-1 0 0,0 0 1 0 0,1 0-1 0 0,0 0 1 0 0,1 0 0 0 0,0 0-1 0 0,0 1 1 0 0,1-1-1 0 0,0 1 1 0 0,0 0-1 0 0,1 0 1 0 0,1 0-1 0 0,-1-1 1 0 0,2 1-1 0 0,2 17 1 0 0,-2-20-38 0 0,0 0-1 0 0,0 0 1 0 0,1-1 0 0 0,1 1-1 0 0,-1 0 1 0 0,1-1-1 0 0,0 1 1 0 0,0-1 0 0 0,1 0-1 0 0,0 0 1 0 0,0 0 0 0 0,0-1-1 0 0,1 1 1 0 0,0-1 0 0 0,0 0-1 0 0,0 0 1 0 0,0-1-1 0 0,1 0 1 0 0,0 0 0 0 0,0 0-1 0 0,0 0 1 0 0,9 3 0 0 0,-11-5-38 0 0,1-1 0 0 0,-1 0 0 0 0,0 0 0 0 0,0 0 0 0 0,1 0 1 0 0,-1 0-1 0 0,0-1 0 0 0,1 0 0 0 0,-1 0 0 0 0,0 0 0 0 0,5-1 1 0 0,-7 0 18 0 0,1 1 1 0 0,-1-1-1 0 0,0 0 1 0 0,0 0-1 0 0,0 0 1 0 0,0 0-1 0 0,0 0 1 0 0,0 0-1 0 0,0-1 1 0 0,0 1 0 0 0,0-1-1 0 0,0 1 1 0 0,-1-1-1 0 0,1 0 1 0 0,-1 0-1 0 0,1 0 1 0 0,-1 0-1 0 0,0 0 1 0 0,0 0-1 0 0,0 0 1 0 0,2-3 0 0 0,2-10-12 0 0,-1-1 1 0 0,5-31-1 0 0,4-14 76 0 0,-11 54-36 0 0,0 1-1 0 0,1 0 1 0 0,-1-1 0 0 0,1 1-1 0 0,1 0 1 0 0,7-10 0 0 0,-8 12-1 0 0,1 1 0 0 0,-1-1 0 0 0,1 1 1 0 0,0 0-1 0 0,0 0 0 0 0,0 0 1 0 0,0 1-1 0 0,1-1 0 0 0,-1 1 0 0 0,1 0 1 0 0,-1 1-1 0 0,1-1 0 0 0,0 1 1 0 0,-1-1-1 0 0,1 2 0 0 0,0-1 0 0 0,0 0 1 0 0,0 1-1 0 0,9 0 0 0 0,-6 1 11 0 0,-1 0-1 0 0,1 0 0 0 0,-1 0 0 0 0,1 1 1 0 0,-1 1-1 0 0,0-1 0 0 0,0 1 0 0 0,0 0 1 0 0,0 0-1 0 0,0 1 0 0 0,-1 0 1 0 0,8 6-1 0 0,2 3 22 0 0,-1 1 1 0 0,-1 0 0 0 0,0 1-1 0 0,-2 1 1 0 0,1 0-1 0 0,-2 0 1 0 0,16 29 0 0 0,-26-41 16 0 0,1-1 0 0 0,-1 1 0 0 0,1 0 0 0 0,-1 0 1 0 0,0-1-1 0 0,0 1 0 0 0,-1 0 0 0 0,1 0 0 0 0,-1 8 1 0 0,0-11-33 0 0,0 1 1 0 0,0-1 0 0 0,-1 0-1 0 0,1 1 1 0 0,-1-1 0 0 0,1 0-1 0 0,-1 0 1 0 0,1 1 0 0 0,-1-1-1 0 0,0 0 1 0 0,1 0 0 0 0,-1 0-1 0 0,0 0 1 0 0,0 0 0 0 0,0 0 0 0 0,0 0-1 0 0,0 0 1 0 0,0 0 0 0 0,0 0-1 0 0,0 0 1 0 0,-1-1 0 0 0,1 1-1 0 0,0 0 1 0 0,0-1 0 0 0,-1 1-1 0 0,1-1 1 0 0,0 0 0 0 0,-1 1-1 0 0,1-1 1 0 0,-2 0 0 0 0,1 1 13 0 0,1-1 0 0 0,-1 0 1 0 0,1 1-1 0 0,-1-1 1 0 0,1 0-1 0 0,-1 0 0 0 0,1 0 1 0 0,-1 0-1 0 0,1 0 0 0 0,-1-1 1 0 0,1 1-1 0 0,-1 0 1 0 0,1-1-1 0 0,-1 1 0 0 0,1-1 1 0 0,-1 1-1 0 0,1-1 0 0 0,0 0 1 0 0,-1 0-1 0 0,1 1 1 0 0,0-1-1 0 0,0 0 0 0 0,-1 0 1 0 0,1 0-1 0 0,0-1 0 0 0,-1 0 1 0 0,1-1-34 0 0,-1 1 0 0 0,1-1 0 0 0,1 1 0 0 0,-1-1 0 0 0,0 1 0 0 0,1-1 0 0 0,-1 1 0 0 0,1-1 0 0 0,0 0 0 0 0,-1 1 0 0 0,1-1 0 0 0,1 1 0 0 0,-1-1-1 0 0,0 0 1 0 0,1-3 0 0 0,0 1-152 0 0,1 0-1 0 0,-1 0 1 0 0,1 0-1 0 0,0 0 1 0 0,0 1-1 0 0,0-1 1 0 0,1 1-1 0 0,-1-1 1 0 0,1 1-1 0 0,0 0 1 0 0,1 0-1 0 0,-1 0 1 0 0,1 0-1 0 0,0 1 1 0 0,-1-1-1 0 0,2 1 0 0 0,5-4 1 0 0,-6 4-435 0 0,1 1 0 0 0,0 0 0 0 0,0 0 0 0 0,0 0 0 0 0,1 0 0 0 0,-1 1 0 0 0,0 0 0 0 0,1 0 0 0 0,-1 0 0 0 0,9 0 0 0 0,63 3-11511 0 0,-38-2 9730 0 0,0 1 3334 0 0,-33-1-395 0 0,-1 0 1 0 0,0-1-1 0 0,0 0 0 0 0,1 0 1 0 0,-1 0-1 0 0,0 0 1 0 0,0-1-1 0 0,0 0 1 0 0,0 0-1 0 0,0 0 1 0 0,4-4-1 0 0,-6 5-165 0 0,-1-1-1 0 0,0 0 1 0 0,1 0-1 0 0,-1 0 1 0 0,0 0 0 0 0,0 0-1 0 0,0 0 1 0 0,0-1 0 0 0,-1 1-1 0 0,1-1 1 0 0,-1 1-1 0 0,1-1 1 0 0,-1 1 0 0 0,0-1-1 0 0,0 0 1 0 0,0 0-1 0 0,-1 0 1 0 0,1 1 0 0 0,0-1-1 0 0,-1 0 1 0 0,0-5-1 0 0,0 7-269 0 0,0-1-1 0 0,0 1 0 0 0,0-1 1 0 0,0 1-1 0 0,-1 0 0 0 0,1-1 1 0 0,-1 1-1 0 0,1-1 0 0 0,-1 1 1 0 0,1 0-1 0 0,-1-1 0 0 0,0 1 1 0 0,0 0-1 0 0,1 0 0 0 0,-1 0 0 0 0,0 0 1 0 0,-2-2-1 0 0,0 1 54 0 0,1 0-1 0 0,-1 0 1 0 0,0 0 0 0 0,1 1 0 0 0,-1 0-1 0 0,0-1 1 0 0,-6-1 0 0 0,0 1 178 0 0,-1 0 0 0 0,1 0 0 0 0,-1 1-1 0 0,-14 0 1 0 0,20 1-266 0 0,-1 0 0 0 0,0 0 0 0 0,1 1-1 0 0,-1 0 1 0 0,0-1 0 0 0,1 2 0 0 0,-7 1 0 0 0,10-3-103 0 0,-1 1 0 0 0,1 0 0 0 0,0 0 0 0 0,-1 0 1 0 0,1 0-1 0 0,0 0 0 0 0,0 0 0 0 0,0 0 0 0 0,-1 0 1 0 0,1 0-1 0 0,0 1 0 0 0,0-1 0 0 0,1 0 0 0 0,-1 1 1 0 0,0-1-1 0 0,0 1 0 0 0,1-1 0 0 0,-1 1 0 0 0,1-1 1 0 0,-1 1-1 0 0,1-1 0 0 0,0 1 0 0 0,-1 0 0 0 0,1-1 1 0 0,0 2-1 0 0,0 1-12 0 0,0 0 1 0 0,0-1 0 0 0,1 1-1 0 0,-1-1 1 0 0,1 1-1 0 0,0 0 1 0 0,0-1-1 0 0,0 1 1 0 0,0-1 0 0 0,0 0-1 0 0,1 0 1 0 0,0 1-1 0 0,3 4 1 0 0,1 0-92 0 0,1 0 1 0 0,0-1-1 0 0,13 11 1 0 0,104 101-138 0 0,-120-115 277 0 0,0 1 0 0 0,0-1 0 0 0,0 1 0 0 0,-1 0-1 0 0,1 0 1 0 0,-1 1 0 0 0,-1-1 0 0 0,5 10 0 0 0,-6-12-34 0 0,-1 0 1 0 0,1 0 0 0 0,0 0 0 0 0,-1 0 0 0 0,0 0 0 0 0,0 0 0 0 0,0 0 0 0 0,0 0-1 0 0,0 0 1 0 0,-1 0 0 0 0,1 0 0 0 0,-1 0 0 0 0,0 0 0 0 0,0 0 0 0 0,0 0 0 0 0,0 0-1 0 0,0-1 1 0 0,-1 1 0 0 0,-2 4 0 0 0,0-1 1 0 0,-1 0-1 0 0,0 0 1 0 0,0-1-1 0 0,-7 6 1 0 0,10-9-89 0 0,0 0 0 0 0,0 0 0 0 0,-1 0 0 0 0,1-1 0 0 0,-1 1 0 0 0,1-1 0 0 0,-1 0 1 0 0,0 0-1 0 0,0 0 0 0 0,1 0 0 0 0,-1 0 0 0 0,0-1 0 0 0,-5 1 0 0 0,8-1-1 0 0,-1 0 0 0 0,0 0 0 0 0,1 0-1 0 0,-1-1 1 0 0,0 1 0 0 0,1 0 0 0 0,-1-1 0 0 0,1 1 0 0 0,-1 0 0 0 0,1-1-1 0 0,-1 1 1 0 0,1-1 0 0 0,-1 1 0 0 0,1-1 0 0 0,-1 1 0 0 0,1-1 0 0 0,-1 1-1 0 0,1-1 1 0 0,0 1 0 0 0,-1-1 0 0 0,1 0 0 0 0,0 1 0 0 0,0-1 0 0 0,-1 0-1 0 0,1 1 1 0 0,0-1 0 0 0,0 1 0 0 0,0-1 0 0 0,0 0 0 0 0,0-1 0 0 0,-2-24-3855 0 0,2 22 2928 0 0,1-14-4428 0 0,3 3-2425 0 0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48:12.2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9941 0 0,'0'0'10755'0'0,"8"1"-10360"0"0,-8-1-394 0 0,2-1 21 0 0,1 2 1 0 0,-1-1-1 0 0,0 0 0 0 0,1 0 0 0 0,-1 1 1 0 0,0-1-1 0 0,1 1 0 0 0,-1 0 0 0 0,0 0 1 0 0,0-1-1 0 0,0 2 0 0 0,1-1 0 0 0,-1 0 1 0 0,0 0-1 0 0,-1 1 0 0 0,1-1 0 0 0,0 1 1 0 0,0-1-1 0 0,0 1 0 0 0,-1 0 1 0 0,1 0-1 0 0,-1 0 0 0 0,0 0 0 0 0,1 0 1 0 0,-1 0-1 0 0,0 0 0 0 0,1 3 0 0 0,86 259 159 0 0,-82-243-276 0 0,1 6-497 0 0,0 0 0 0 0,2 31 0 0 0,-5 18-6748 0 0,-4-75 6506 0 0,-1 2-790 0 0,-9-7-7143 0 0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48:12.5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0 175 3824 0 0,'0'0'8775'0'0,"3"-14"-7593"0"0,13-43-176 0 0,-15 53-848 0 0,1 0-1 0 0,-1 0 1 0 0,1 1 0 0 0,0-1-1 0 0,1 0 1 0 0,-1 1-1 0 0,1-1 1 0 0,-1 1-1 0 0,1 0 1 0 0,0 0 0 0 0,0 0-1 0 0,1 0 1 0 0,-1 0-1 0 0,1 1 1 0 0,6-4-1 0 0,3-3 297 0 0,-6 3-120 0 0,1 1 1 0 0,0 0-1 0 0,-1 1 0 0 0,2 0 1 0 0,-1 0-1 0 0,0 1 1 0 0,16-4-1 0 0,-23 6-296 0 0,0 1 0 0 0,1 0 0 0 0,-1 0 0 0 0,1 0 0 0 0,-1 0 0 0 0,0 0-1 0 0,1 1 1 0 0,-1-1 0 0 0,0 0 0 0 0,1 1 0 0 0,-1-1 0 0 0,0 1 0 0 0,1-1 0 0 0,-1 1-1 0 0,0-1 1 0 0,0 1 0 0 0,0 0 0 0 0,1 0 0 0 0,-1 0 0 0 0,0-1 0 0 0,0 1 0 0 0,0 0 0 0 0,0 0-1 0 0,-1 1 1 0 0,1-1 0 0 0,0 0 0 0 0,0 0 0 0 0,1 3 0 0 0,1 3 38 0 0,1 1 0 0 0,-1-1 0 0 0,3 16-1 0 0,-2-11-10 0 0,22 103-455 0 0,-16-64-1636 0 0,-10-49 1737 0 0,1 1-1 0 0,-1-1 1 0 0,1 0 0 0 0,0 0 0 0 0,0-1-1 0 0,0 1 1 0 0,0 0 0 0 0,0 0 0 0 0,3 3-1 0 0,-4-5 40 0 0,1 1 0 0 0,-1-1-1 0 0,1 0 1 0 0,-1 1 0 0 0,1-1-1 0 0,-1 1 1 0 0,1-1 0 0 0,-1 0-1 0 0,1 1 1 0 0,-1-1 0 0 0,1 0-1 0 0,-1 0 1 0 0,1 0 0 0 0,0 1-1 0 0,-1-1 1 0 0,1 0 0 0 0,0 0-1 0 0,-1 0 1 0 0,1 0 0 0 0,0 0-1 0 0,-1 0 1 0 0,1 0 0 0 0,-1 0 0 0 0,1 0-1 0 0,0 0 1 0 0,-1-1 0 0 0,1 1-1 0 0,-1 0 1 0 0,1 0 0 0 0,0-1-1 0 0,-1 1 1 0 0,1 0 0 0 0,-1 0-1 0 0,1-1 1 0 0,-1 1 0 0 0,1-1-1 0 0,-1 1 1 0 0,1-1 0 0 0,11-14-5935 0 0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48:12.9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108 81 3860 0 0,'0'0'10567'0'0,"1"-12"-9099"0"0,0-40-168 0 0,0 51-1270 0 0,-1 1-1 0 0,0-1 1 0 0,0 1-1 0 0,0-1 1 0 0,-1 0 0 0 0,1 1-1 0 0,0-1 1 0 0,0 0 0 0 0,0 1-1 0 0,0-1 1 0 0,-1 1 0 0 0,1-1-1 0 0,0 0 1 0 0,-1 1 0 0 0,1-1-1 0 0,0 1 1 0 0,-1-1-1 0 0,1 1 1 0 0,0-1 0 0 0,-1 1-1 0 0,1-1 1 0 0,-1 1 0 0 0,1-1-1 0 0,-1 1 1 0 0,1 0 0 0 0,-1-1-1 0 0,0 1 1 0 0,1 0 0 0 0,-1 0-1 0 0,1-1 1 0 0,-1 1-1 0 0,0 0 1 0 0,1 0 0 0 0,-1 0-1 0 0,0 0 1 0 0,1 0 0 0 0,-1 0-1 0 0,1 0 1 0 0,-1 0 0 0 0,0 0-1 0 0,1 0 1 0 0,-1 0-1 0 0,0 0 1 0 0,1 0 0 0 0,-1 0-1 0 0,0 1 1 0 0,-3-1 110 0 0,0 1-90 0 0,0-1 0 0 0,1 1-1 0 0,-1-1 1 0 0,0 1-1 0 0,1 0 1 0 0,-1 1-1 0 0,0-1 1 0 0,1 1-1 0 0,0-1 1 0 0,-1 1 0 0 0,1 0-1 0 0,0 0 1 0 0,0 1-1 0 0,0-1 1 0 0,0 0-1 0 0,0 1 1 0 0,1 0-1 0 0,-1 0 1 0 0,1 0 0 0 0,0 0-1 0 0,0 0 1 0 0,-3 6-1 0 0,3-6-45 0 0,0 1-1 0 0,1-1 1 0 0,0 0-1 0 0,-1 1 1 0 0,1-1-1 0 0,0 1 0 0 0,1-1 1 0 0,-1 1-1 0 0,1-1 1 0 0,0 1-1 0 0,-1 0 1 0 0,2-1-1 0 0,-1 1 1 0 0,0-1-1 0 0,1 1 0 0 0,-1 0 1 0 0,1-1-1 0 0,0 0 1 0 0,0 1-1 0 0,1-1 1 0 0,-1 1-1 0 0,1-1 1 0 0,-1 0-1 0 0,3 3 0 0 0,9 8 8 0 0,0 0 0 0 0,1-1 0 0 0,27 21 0 0 0,-29-26 108 0 0,0 1 1 0 0,-1 0-1 0 0,0 1 0 0 0,-1 1 1 0 0,0 0-1 0 0,0 0 0 0 0,10 17 1 0 0,-18-25-75 0 0,-1-1 0 0 0,0 0 1 0 0,0 1-1 0 0,0-1 0 0 0,0 1 1 0 0,0 0-1 0 0,0-1 0 0 0,-1 1 1 0 0,1-1-1 0 0,-1 1 0 0 0,0 0 0 0 0,0 0 1 0 0,0-1-1 0 0,0 1 0 0 0,0 0 1 0 0,0-1-1 0 0,-1 1 0 0 0,1 0 1 0 0,-1-1-1 0 0,-1 4 0 0 0,0-3-42 0 0,0 1 0 0 0,0-1 0 0 0,-1 0 0 0 0,1 0 0 0 0,-1-1-1 0 0,1 1 1 0 0,-1-1 0 0 0,0 1 0 0 0,0-1 0 0 0,0 0 0 0 0,0 0-1 0 0,0 0 1 0 0,-7 3 0 0 0,4-3-158 0 0,1 0 1 0 0,-1 0-1 0 0,1 0 0 0 0,-1-1 1 0 0,0 1-1 0 0,1-1 0 0 0,-1-1 0 0 0,0 1 1 0 0,0-1-1 0 0,0 0 0 0 0,-7-2 1 0 0,10 2-177 0 0,0-1 0 0 0,0 0 0 0 0,0 0 0 0 0,1 0 0 0 0,-1 0 0 0 0,0 0 0 0 0,1 0 1 0 0,-1-1-1 0 0,1 1 0 0 0,-5-5 0 0 0,5 4-301 0 0,0 0 1 0 0,0 0 0 0 0,0 0-1 0 0,1-1 1 0 0,-1 1 0 0 0,1 0-1 0 0,-1-1 1 0 0,1 1 0 0 0,0-1-1 0 0,0 0 1 0 0,0 0-1 0 0,0 1 1 0 0,0-4 0 0 0,-2-24-6978 0 0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48:13.1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40 7961 0 0,'0'0'10683'0'0,"14"-7"-9219"0"0,46-21-242 0 0,-59 27-1180 0 0,1 1 0 0 0,-1-1 0 0 0,1 0 1 0 0,-1 1-1 0 0,1-1 0 0 0,-1 1 0 0 0,1 0 0 0 0,-1-1 0 0 0,1 1 0 0 0,-1 0 0 0 0,1 0 1 0 0,-1 0-1 0 0,1 0 0 0 0,0 0 0 0 0,-1 1 0 0 0,1-1 0 0 0,-1 0 0 0 0,1 1 1 0 0,-1-1-1 0 0,1 1 0 0 0,-1-1 0 0 0,1 1 0 0 0,-1 0 0 0 0,0 0 0 0 0,1 0 1 0 0,-1-1-1 0 0,0 1 0 0 0,0 1 0 0 0,0-1 0 0 0,2 2 0 0 0,1 0 62 0 0,4 5 1 0 0,-1 0 0 0 0,0 1-1 0 0,0 0 1 0 0,-1 0 0 0 0,0 0 0 0 0,7 16 0 0 0,24 66-33 0 0,-27-61-50 0 0,2 1-19 0 0,35 110-449 0 0,-43-125 38 0 0,-1-1 0 0 0,0 0-1 0 0,-2 1 1 0 0,0-1 0 0 0,0 1 0 0 0,-1 0-1 0 0,-4 21 1 0 0,3-32-14 0 0,0 0-1 0 0,-1-1 0 0 0,1 1 1 0 0,-1 0-1 0 0,-4 7 0 0 0,5-10-65 0 0,0 0-1 0 0,-1 0 1 0 0,1 0-1 0 0,0-1 0 0 0,-1 1 1 0 0,1 0-1 0 0,-1-1 1 0 0,1 1-1 0 0,-1-1 0 0 0,0 1 1 0 0,0-1-1 0 0,1 0 0 0 0,-1 0 1 0 0,0 0-1 0 0,-4 2 1 0 0,-12-2-4786 0 0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48:13.3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1 206 7969 0 0,'0'0'5805'0'0,"7"-13"-4156"0"0,23-43-252 0 0,-27 50-1163 0 0,0 1 1 0 0,1 0-1 0 0,-1-1 0 0 0,1 1 0 0 0,1 1 0 0 0,-1-1 0 0 0,1 1 0 0 0,0-1 1 0 0,0 2-1 0 0,8-7 0 0 0,1 1 149 0 0,-1 0-131 0 0,1 0 0 0 0,0 1 0 0 0,0 1 0 0 0,1 0-1 0 0,-1 2 1 0 0,2-1 0 0 0,-1 1 0 0 0,0 1 0 0 0,1 1 0 0 0,0 1 0 0 0,0 0 0 0 0,25 0-1 0 0,-39 2-237 0 0,1 0 0 0 0,0 0 0 0 0,-1 1 0 0 0,1-1 0 0 0,-1 1 0 0 0,1-1 0 0 0,-1 1 0 0 0,1 0 0 0 0,-1 0-1 0 0,0 0 1 0 0,1 0 0 0 0,-1 1 0 0 0,0-1 0 0 0,0 1 0 0 0,0-1 0 0 0,0 1 0 0 0,0 0 0 0 0,0-1 0 0 0,0 1-1 0 0,-1 0 1 0 0,1 0 0 0 0,-1 1 0 0 0,1-1 0 0 0,-1 0 0 0 0,0 0 0 0 0,0 1 0 0 0,0-1 0 0 0,0 0 0 0 0,1 4-1 0 0,0 5 42 0 0,0 1-1 0 0,-1-1 0 0 0,0 1 1 0 0,-1-1-1 0 0,-1 15 0 0 0,1-16-48 0 0,-1 7-554 0 0,-2 0 1 0 0,0 0-1 0 0,-5 17 0 0 0,4-18-265 0 0,0 0 0 0 0,1 0 1 0 0,-1 27-1 0 0,13-53-2871 0 0,3-7-301 0 0,11-24 0 0 0,-19 34 2866 0 0,9-16-3388 0 0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48:13.8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26 173 3012 0 0,'0'0'4371'0'0,"13"-14"-2544"0"0,42-45-95 0 0,-51 54-1529 0 0,27-32 1902 0 0,-30 34-1824 0 0,0 1 0 0 0,0 0 1 0 0,1 0-1 0 0,-2-1 0 0 0,1 1 0 0 0,0 0 1 0 0,0-1-1 0 0,-1 1 0 0 0,1-1 0 0 0,-1 1 1 0 0,0-5-1 0 0,0 6-201 0 0,0 0 1 0 0,0 0-1 0 0,-1 0 1 0 0,1 1-1 0 0,0-1 1 0 0,0 0-1 0 0,-1 0 1 0 0,1 1-1 0 0,-1-1 1 0 0,1 0-1 0 0,-1 1 1 0 0,1-1-1 0 0,-1 0 1 0 0,1 1-1 0 0,-1-1 1 0 0,1 1-1 0 0,-1-1 1 0 0,0 1-1 0 0,1-1 0 0 0,-1 1 1 0 0,0 0-1 0 0,0-1 1 0 0,1 1-1 0 0,-1 0 1 0 0,0-1-1 0 0,0 1 1 0 0,1 0-1 0 0,-1 0 1 0 0,0 0-1 0 0,0 0 1 0 0,0 0-1 0 0,0 0 1 0 0,1 0-1 0 0,-1 0 1 0 0,-1 0-1 0 0,-1 0 29 0 0,0 0 0 0 0,0 0-1 0 0,0 1 1 0 0,0-1 0 0 0,0 1-1 0 0,0 0 1 0 0,0 0 0 0 0,1 0 0 0 0,-6 2-1 0 0,3 1-21 0 0,0 0 1 0 0,0 0-1 0 0,0 1 0 0 0,0 0 0 0 0,1 0 1 0 0,0 0-1 0 0,0 0 0 0 0,0 1 0 0 0,1 0 1 0 0,-5 10-1 0 0,3-5-58 0 0,0 0 1 0 0,1 0-1 0 0,1 1 0 0 0,0-1 0 0 0,-2 14 1 0 0,3-8-69 0 0,0 0 1 0 0,1 1 0 0 0,1-1-1 0 0,3 25 1 0 0,-3-37-60 0 0,1-1 1 0 0,0 0-1 0 0,1 1 0 0 0,-1-1 1 0 0,1 0-1 0 0,-1 0 1 0 0,1 0-1 0 0,1 0 0 0 0,4 7 1 0 0,-5-9-32 0 0,0 0 1 0 0,0 0-1 0 0,1 0 0 0 0,-1 0 1 0 0,0 0-1 0 0,1 0 1 0 0,0-1-1 0 0,-1 1 1 0 0,1-1-1 0 0,0 0 0 0 0,0 0 1 0 0,0 0-1 0 0,-1 0 1 0 0,1 0-1 0 0,0-1 1 0 0,4 1-1 0 0,4 0-327 0 0,1-1 0 0 0,0-1 1 0 0,-1 0-1 0 0,0-1 0 0 0,1 0 0 0 0,-1 0 0 0 0,0-1 0 0 0,0-1 0 0 0,0 0 1 0 0,0 0-1 0 0,13-9 0 0 0,11-7-2875 0 0,60-46 1 0 0,-69 46 1885 0 0,31-32 1 0 0,-46 42 2185 0 0,-2-1 0 0 0,16-23 1 0 0,-22 30-122 0 0,-1-1 1 0 0,0 0 0 0 0,0 0 0 0 0,0 0 0 0 0,0 0 0 0 0,-1 0 0 0 0,0 0 0 0 0,0 0 0 0 0,0 0 0 0 0,-1-6 0 0 0,0 10-424 0 0,0-1 0 0 0,0 1 1 0 0,0-1-1 0 0,0 1 0 0 0,0-1 0 0 0,0 1 0 0 0,0-1 0 0 0,-1 1 1 0 0,1-1-1 0 0,-1 1 0 0 0,1 0 0 0 0,-1-1 0 0 0,1 1 0 0 0,-1 0 1 0 0,0-1-1 0 0,0 1 0 0 0,1 0 0 0 0,-1 0 0 0 0,0 0 0 0 0,0 0 1 0 0,0 0-1 0 0,0 0 0 0 0,-1 0 0 0 0,1 0 0 0 0,0 0 0 0 0,0 0 1 0 0,-1 0-1 0 0,1 1 0 0 0,0-1 0 0 0,-1 1 0 0 0,1-1 0 0 0,0 1 1 0 0,-1-1-1 0 0,1 1 0 0 0,-1 0 0 0 0,1 0 0 0 0,-1 0 0 0 0,-1 0 1 0 0,2 0-172 0 0,1 0 1 0 0,-1 0 0 0 0,1 0-1 0 0,0 0 1 0 0,-1 1 0 0 0,1-1 0 0 0,-1 0-1 0 0,1 0 1 0 0,0 1 0 0 0,-1-1-1 0 0,1 0 1 0 0,0 1 0 0 0,-1-1 0 0 0,1 0-1 0 0,0 1 1 0 0,-1-1 0 0 0,1 0-1 0 0,0 1 1 0 0,0-1 0 0 0,0 1 0 0 0,-1-1-1 0 0,1 1 1 0 0,0-1 0 0 0,0 1-1 0 0,0-1 1 0 0,0 0 0 0 0,0 1 0 0 0,0-1-1 0 0,0 1 1 0 0,0-1 0 0 0,0 1-1 0 0,0 0 1 0 0,1 19 256 0 0,-1-18-225 0 0,1 4 6 0 0,0 0 0 0 0,1 1 1 0 0,0-1-1 0 0,0 0 0 0 0,1 0 1 0 0,-1-1-1 0 0,1 1 1 0 0,0 0-1 0 0,1-1 0 0 0,0 0 1 0 0,0 0-1 0 0,0 0 0 0 0,6 6 1 0 0,10 8 242 0 0,39 28 0 0 0,-42-34-196 0 0,67 54 111 0 0,-67-58-621 0 0,-28-18-845 0 0,9 8 1333 0 0,-1 0 1 0 0,1 0-1 0 0,0 1 1 0 0,-1-1-1 0 0,1 0 1 0 0,0 1-1 0 0,-1-1 1 0 0,1 1-1 0 0,-1 0 1 0 0,1 0-1 0 0,-1 0 1 0 0,1 0-1 0 0,-1 0 1 0 0,1 0-1 0 0,-1 1 1 0 0,1-1-1 0 0,0 1 1 0 0,-4 1-1 0 0,-4 2-130 0 0,-1 0 0 0 0,-16 11 0 0 0,16-9 143 0 0,-9 7-305 0 0,0 0 1 0 0,1 1 0 0 0,-27 27-1 0 0,44-39 114 0 0,-5 4-630 0 0,0 0 1 0 0,0-1-1 0 0,-9 5 0 0 0,13-8-336 0 0,-1 0 0 0 0,0 0 0 0 0,0 0 0 0 0,0-1 0 0 0,-6 2 0 0 0,-12-1-4877 0 0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48:14.8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85 7737 0 0,'0'0'11629'0'0,"12"-2"-11021"0"0,92-6 487 0 0,-34 5-1142 0 0,0-4-1 0 0,0-2 1 0 0,106-29-1 0 0,-166 35-274 0 0,-6 2 33 0 0,0 1 1 0 0,0-1-1 0 0,0 0 1 0 0,-1-1-1 0 0,1 1 1 0 0,0-1-1 0 0,3-2 1 0 0,-22 2-6495 0 0,-1 3 1915 0 0,-9 3-914 0 0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48:15.1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 0 8069 0 0,'0'0'9739'0'0,"-3"15"-8627"0"0,-9 47-240 0 0,11-56-757 0 0,1-1-1 0 0,0 1 0 0 0,0 0 0 0 0,0-1 0 0 0,0 1 1 0 0,1 0-1 0 0,0-1 0 0 0,3 9 0 0 0,-1 0 74 0 0,59 175 940 0 0,-33-109-1187 0 0,-23-64-446 0 0,-1-1 1 0 0,-1 2-1 0 0,0-1 0 0 0,-1 0 1 0 0,-1 1-1 0 0,-1-1 1 0 0,0 34-1 0 0,-2-47 33 0 0,0 1 0 0 0,1 0 0 0 0,-1 0 0 0 0,-1-1 0 0 0,1 1 0 0 0,0-1-1 0 0,-1 1 1 0 0,-3 4 0 0 0,4-5-300 0 0,-1-1 0 0 0,0 0 0 0 0,1 0 0 0 0,-1 0 0 0 0,0 0 0 0 0,0 0 0 0 0,0-1 0 0 0,-4 3 0 0 0,-20 6-6071 0 0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48:15.5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1 306 8401 0 0,'0'0'11763'0'0,"17"-11"-11362"0"0,58-35-64 0 0,-65 41-295 0 0,0 0 0 0 0,0 1 0 0 0,1 1-1 0 0,0 0 1 0 0,0 0 0 0 0,0 1 0 0 0,0 0 0 0 0,17 0 0 0 0,5-1-32 0 0,118-23-599 0 0,-127 20-472 0 0,0-1-1 0 0,0-1 1 0 0,-1-1 0 0 0,25-14 0 0 0,-33 15-1149 0 0,0-1 1 0 0,-1-1-1 0 0,0-1 1 0 0,20-18-1 0 0,-1-9 2175 0 0,-31 35 854 0 0,1 0 0 0 0,-1 0 0 0 0,1 0 0 0 0,0 0 1 0 0,0 1-1 0 0,0-1 0 0 0,0 1 0 0 0,0 0 0 0 0,1 0 0 0 0,3-2 0 0 0,-5 3-610 0 0,-1 1-1 0 0,1-1 1 0 0,0 1 0 0 0,0-1-1 0 0,0 1 1 0 0,-1 0 0 0 0,1 0-1 0 0,0 0 1 0 0,0 0 0 0 0,0 0-1 0 0,0 1 1 0 0,-1-1 0 0 0,1 1-1 0 0,0-1 1 0 0,0 1 0 0 0,-1-1-1 0 0,1 1 1 0 0,0 0 0 0 0,-1 0-1 0 0,1 0 1 0 0,-1 0 0 0 0,1 0-1 0 0,1 2 1 0 0,5 3 53 0 0,0 1 0 0 0,-1 1-1 0 0,-1-1 1 0 0,1 1 0 0 0,-1 0 0 0 0,0 1 0 0 0,-1-1-1 0 0,0 1 1 0 0,0 0 0 0 0,4 14 0 0 0,-4-8-204 0 0,0 0 0 0 0,-2 0 0 0 0,0 0 0 0 0,0 1 0 0 0,-2-1 0 0 0,1 18 0 0 0,-2-53-55 0 0,2-1 1 0 0,1 0-1 0 0,0 1 1 0 0,2 0-1 0 0,0 0 1 0 0,1 0-1 0 0,12-26 1 0 0,-17 44 7 0 0,0 0 1 0 0,0 1-1 0 0,0-1 1 0 0,0 0-1 0 0,0 0 1 0 0,0 1-1 0 0,1-1 1 0 0,-1 1-1 0 0,1-1 1 0 0,-1 1-1 0 0,1-1 1 0 0,-1 1-1 0 0,1 0 1 0 0,0 0-1 0 0,0 0 1 0 0,-1 0-1 0 0,1 0 1 0 0,0 0-1 0 0,0 1 1 0 0,0-1-1 0 0,0 0 1 0 0,0 1-1 0 0,0 0 1 0 0,0-1-1 0 0,0 1 1 0 0,0 0-1 0 0,0 0 1 0 0,0 0-1 0 0,0 0 1 0 0,0 1-1 0 0,0-1 1 0 0,0 0-1 0 0,0 1 1 0 0,0-1-1 0 0,0 1 1 0 0,0 0-1 0 0,3 1 1 0 0,5 4 3 0 0,0 0 1 0 0,0 0-1 0 0,-1 1 0 0 0,0 0 1 0 0,10 11-1 0 0,-16-15-31 0 0,70 75-1867 0 0,-70-75 1426 0 0,20 21-2073 0 0,-21-23 1705 0 0,-1 0 0 0 0,1 0 0 0 0,-1 0 0 0 0,1 0 0 0 0,0 0 0 0 0,-1 0 1 0 0,1-1-1 0 0,0 1 0 0 0,2 0 0 0 0,3-1-5004 0 0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48:16.2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110 337 2672 0 0,'0'0'8219'0'0,"8"-13"-6835"0"0,27-42-109 0 0,-28 44-685 0 0,0-1 0 0 0,-1 0 0 0 0,0-1 0 0 0,-1 1-1 0 0,7-26 1 0 0,-10 30-407 0 0,-1 0 0 0 0,0 0 0 0 0,0-1 0 0 0,-1 1 0 0 0,0 0 0 0 0,-1-1 0 0 0,1 1 0 0 0,-2 0-1 0 0,-2-11 1 0 0,3 15-95 0 0,-1-1 0 0 0,1 1 0 0 0,-1 0 0 0 0,0-1 0 0 0,-1 1 0 0 0,1 0-1 0 0,-1 0 1 0 0,0 1 0 0 0,0-1 0 0 0,0 0 0 0 0,0 1 0 0 0,-1 0 0 0 0,1 0-1 0 0,-1 0 1 0 0,0 0 0 0 0,0 0 0 0 0,0 1 0 0 0,0 0 0 0 0,-8-3 0 0 0,9 4-65 0 0,0 0 0 0 0,0 0 1 0 0,-1 0-1 0 0,1 0 1 0 0,-1 1-1 0 0,1 0 0 0 0,-1-1 1 0 0,1 1-1 0 0,0 1 1 0 0,-1-1-1 0 0,1 0 0 0 0,-1 1 1 0 0,1 0-1 0 0,0 0 0 0 0,-1 0 1 0 0,1 0-1 0 0,0 0 1 0 0,0 1-1 0 0,0-1 0 0 0,0 1 1 0 0,0 0-1 0 0,0 0 1 0 0,0 0-1 0 0,0 0 0 0 0,1 0 1 0 0,-1 1-1 0 0,-2 3 1 0 0,1 0-9 0 0,-1 1 1 0 0,1 0 0 0 0,1 0 0 0 0,-1 0 0 0 0,1 0 0 0 0,0 1 0 0 0,1-1-1 0 0,0 1 1 0 0,0-1 0 0 0,1 1 0 0 0,0 0 0 0 0,0 15 0 0 0,1-7-7 0 0,0 0 0 0 0,2 0 1 0 0,0 0-1 0 0,0 0 0 0 0,8 21 1 0 0,6 7 38 0 0,2-1 1 0 0,42 72 0 0 0,-36-73-184 0 0,-1 2 0 0 0,21 62 0 0 0,-40-96-107 0 0,-1 0 0 0 0,-1 0 1 0 0,0 0-1 0 0,0 0 0 0 0,-1 0 0 0 0,0 21 0 0 0,-1-29-30 0 0,-1 1 0 0 0,1-1 0 0 0,0 1 0 0 0,-1-1-1 0 0,0 1 1 0 0,1-1 0 0 0,-1 1 0 0 0,0-1 0 0 0,0 0-1 0 0,0 1 1 0 0,-1-1 0 0 0,1 0 0 0 0,0 0 0 0 0,-1 0-1 0 0,0 0 1 0 0,1 0 0 0 0,-1 0 0 0 0,0 0 0 0 0,0-1-1 0 0,0 1 1 0 0,0 0 0 0 0,0-1 0 0 0,0 0 0 0 0,-1 0-1 0 0,1 1 1 0 0,0-1 0 0 0,-1-1 0 0 0,1 1 0 0 0,-1 0-1 0 0,1 0 1 0 0,-6 0 0 0 0,7-1-158 0 0,-1 0 0 0 0,0 0 0 0 0,0 0 1 0 0,0 0-1 0 0,0 0 0 0 0,0 0 0 0 0,0-1 0 0 0,0 1 0 0 0,1-1 1 0 0,-1 1-1 0 0,0-1 0 0 0,0 0 0 0 0,0 1 0 0 0,1-1 0 0 0,-1 0 1 0 0,1 0-1 0 0,-3-2 0 0 0,1 1 149 0 0,1-1-1 0 0,-1 0 1 0 0,0 0 0 0 0,1 0 0 0 0,0 0-1 0 0,0 0 1 0 0,0 0 0 0 0,-2-5 0 0 0,0-2 1131 0 0,0 0 1 0 0,0-1-1 0 0,1 1 1 0 0,1-1-1 0 0,-2-13 1 0 0,3 19-223 0 0,1 0 0 0 0,-1-1 0 0 0,1 1 0 0 0,0 0 1 0 0,1 0-1 0 0,0-7 0 0 0,0 9-446 0 0,0 1 0 0 0,0 0 0 0 0,0-1 0 0 0,0 1 0 0 0,0 0 0 0 0,1 0 1 0 0,-1 0-1 0 0,0 0 0 0 0,1 0 0 0 0,0 0 0 0 0,-1 0 0 0 0,1 0 0 0 0,0 1 0 0 0,0-1 0 0 0,3-1 1 0 0,13-7 117 0 0,0 0 0 0 0,0 2 0 0 0,38-13 0 0 0,-12 6-161 0 0,1-2 95 0 0,10-4 792 0 0,100-52 0 0 0,-148 69-957 0 0,0-1 1 0 0,0 0 0 0 0,0-1-1 0 0,-1 1 1 0 0,1-1 0 0 0,-2 0-1 0 0,1-1 1 0 0,-1 1 0 0 0,8-13 0 0 0,-11 16-42 0 0,-1 1 0 0 0,0 0 1 0 0,0-1-1 0 0,0 1 0 0 0,0-1 0 0 0,0 1 1 0 0,0-1-1 0 0,-1 0 0 0 0,1 1 1 0 0,-1-1-1 0 0,0 0 0 0 0,0 1 1 0 0,0-1-1 0 0,0 0 0 0 0,0 1 1 0 0,0-1-1 0 0,-1 0 0 0 0,0 1 1 0 0,1-1-1 0 0,-1 1 0 0 0,0-1 1 0 0,0 1-1 0 0,0-1 0 0 0,-1 1 1 0 0,1 0-1 0 0,0-1 0 0 0,-1 1 0 0 0,0 0 1 0 0,1 0-1 0 0,-1 0 0 0 0,0 0 1 0 0,0 0-1 0 0,0 1 0 0 0,-4-3 1 0 0,2 1 83 0 0,0 1 1 0 0,0-1-1 0 0,0 1 0 0 0,0 0 1 0 0,-1 0-1 0 0,1 1 1 0 0,-1-1-1 0 0,1 1 0 0 0,-1 0 1 0 0,-8-1-1 0 0,10 2-99 0 0,0 0 0 0 0,0 0 1 0 0,1 0-1 0 0,-1 0 0 0 0,0 0 0 0 0,0 1 0 0 0,1 0 0 0 0,-1-1 0 0 0,0 1 0 0 0,1 0 0 0 0,-1 0 1 0 0,1 0-1 0 0,-1 1 0 0 0,1-1 0 0 0,-1 0 0 0 0,1 1 0 0 0,0 0 0 0 0,0-1 0 0 0,-4 5 0 0 0,5-5-22 0 0,0 0 0 0 0,1 0 0 0 0,-1 0-1 0 0,0 0 1 0 0,0 0 0 0 0,1 0-1 0 0,-1 0 1 0 0,1 0 0 0 0,-1 0-1 0 0,1 1 1 0 0,-1-1 0 0 0,1 0-1 0 0,0 0 1 0 0,-1 0 0 0 0,1 1-1 0 0,0-1 1 0 0,0 0 0 0 0,0 1-1 0 0,0-1 1 0 0,0 0 0 0 0,0 0-1 0 0,0 1 1 0 0,1 1 0 0 0,0-1 3 0 0,0-1 0 0 0,0 1 0 0 0,0 0 0 0 0,1 0 0 0 0,-1-1 0 0 0,0 1-1 0 0,1-1 1 0 0,-1 1 0 0 0,1-1 0 0 0,0 1 0 0 0,-1-1 0 0 0,4 2 0 0 0,5 2-1 0 0,-1 0 0 0 0,1-1 1 0 0,0-1-1 0 0,13 4 0 0 0,1-1 56 0 0,-1 1 0 0 0,-1 2 0 0 0,0 0 0 0 0,0 1 0 0 0,0 1 0 0 0,34 24-1 0 0,-55-34 40 0 0,1 0-1 0 0,0 0 1 0 0,-1 1-1 0 0,1-1 0 0 0,-1 0 1 0 0,1 1-1 0 0,-1-1 0 0 0,0 1 1 0 0,1 0-1 0 0,-1 0 0 0 0,0-1 1 0 0,0 1-1 0 0,0 0 0 0 0,0 0 1 0 0,-1 0-1 0 0,1 0 0 0 0,0 0 1 0 0,0 2-1 0 0,-2-3-60 0 0,1-1 1 0 0,0 0-1 0 0,0 1 1 0 0,-1-1-1 0 0,1 0 0 0 0,0 1 1 0 0,-1-1-1 0 0,1 0 1 0 0,0 1-1 0 0,-1-1 1 0 0,1 0-1 0 0,0 0 0 0 0,-1 1 1 0 0,1-1-1 0 0,-1 0 1 0 0,1 0-1 0 0,0 0 0 0 0,-1 0 1 0 0,1 0-1 0 0,-1 1 1 0 0,1-1-1 0 0,-1 0 0 0 0,1 0 1 0 0,0 0-1 0 0,-1 0 1 0 0,1 0-1 0 0,-1 0 1 0 0,1 0-1 0 0,-1-1 0 0 0,0 1-7 0 0,0 0 0 0 0,-1 0 0 0 0,1 0 0 0 0,0 0 0 0 0,0 0 0 0 0,0 0 0 0 0,0-1 0 0 0,0 1 0 0 0,0 0 0 0 0,0-1 0 0 0,0 1 0 0 0,-2-2 0 0 0,2 0-29 0 0,-1 0-1 0 0,0 0 1 0 0,1 0 0 0 0,-1-1-1 0 0,1 1 1 0 0,0 0 0 0 0,0-1-1 0 0,0 1 1 0 0,0-1 0 0 0,0 0 0 0 0,1 1-1 0 0,-1-1 1 0 0,1 0 0 0 0,-1 1-1 0 0,1-1 1 0 0,0 0 0 0 0,0 1-1 0 0,0-1 1 0 0,1 0 0 0 0,-1 0-1 0 0,1 1 1 0 0,-1-1 0 0 0,1 1-1 0 0,1-4 1 0 0,2-5-442 0 0,1 0 1 0 0,0-1-1 0 0,14-19 1 0 0,-14 23-147 0 0,26-43-2558 0 0,-13 14-6683 0 0,-12 21 2827 0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36:26.5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249 68 7749 0 0,'0'0'10654'0'0,"-14"-11"-9453"0"0,-43-31-267 0 0,54 40-877 0 0,1 1 0 0 0,-1-1 1 0 0,1 1-1 0 0,-1-1 0 0 0,0 1 0 0 0,0 0 0 0 0,1 0 1 0 0,-1 0-1 0 0,0 0 0 0 0,0 1 0 0 0,0-1 1 0 0,0 1-1 0 0,0 0 0 0 0,0 0 0 0 0,0 0 1 0 0,0 0-1 0 0,0 0 0 0 0,0 1 0 0 0,0-1 0 0 0,0 1 1 0 0,0 0-1 0 0,-4 2 0 0 0,6-3-45 0 0,-6 3 17 0 0,0 1-1 0 0,0 0 1 0 0,0 0-1 0 0,1 0 1 0 0,-1 1-1 0 0,1 0 1 0 0,0 1 0 0 0,1-1-1 0 0,-1 1 1 0 0,1 0-1 0 0,0 0 1 0 0,1 1-1 0 0,0-1 1 0 0,0 1-1 0 0,0 0 1 0 0,0 0 0 0 0,1 1-1 0 0,-2 8 1 0 0,3-9-28 0 0,1 0 0 0 0,0 0 0 0 0,1 1 1 0 0,-1-1-1 0 0,1 0 0 0 0,1 1 0 0 0,-1-1 1 0 0,1 0-1 0 0,0 0 0 0 0,1 1 0 0 0,0-1 1 0 0,0 0-1 0 0,1 0 0 0 0,0-1 0 0 0,0 1 1 0 0,4 7-1 0 0,-2-6 25 0 0,1 0 0 0 0,-1-1 0 0 0,1 0 0 0 0,1 0 0 0 0,-1 0 1 0 0,1-1-1 0 0,0 0 0 0 0,1 0 0 0 0,-1-1 0 0 0,1 0 0 0 0,0 0 0 0 0,12 4 0 0 0,-17-8-153 0 0,-1 0 0 0 0,1 0-1 0 0,0 0 1 0 0,0 0 0 0 0,-1-1-1 0 0,1 1 1 0 0,0-1-1 0 0,0 0 1 0 0,0 0 0 0 0,0 0-1 0 0,-1 0 1 0 0,1-1-1 0 0,0 1 1 0 0,0-1 0 0 0,0 1-1 0 0,-1-1 1 0 0,1 0 0 0 0,0 0-1 0 0,-1 0 1 0 0,1-1-1 0 0,-1 1 1 0 0,1-1 0 0 0,-1 1-1 0 0,0-1 1 0 0,0 0 0 0 0,0 0-1 0 0,1 0 1 0 0,1-2-1 0 0,0-2-1142 0 0,1 1-1 0 0,-1-1 1 0 0,0 0-1 0 0,4-9 1 0 0,9-25-10274 0 0,-10 15 10365 0 0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48:16.9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83 157 4972 0 0,'0'0'8803'0'0,"13"-1"-8229"0"0,39-3 56 0 0,-50 4-548 0 0,0 0-1 0 0,-1 0 0 0 0,1 0 0 0 0,-1 0 0 0 0,1 0 0 0 0,-1-1 0 0 0,1 1 0 0 0,-1 0 1 0 0,1-1-1 0 0,-1 1 0 0 0,1-1 0 0 0,-1 0 0 0 0,1 0 0 0 0,-1 1 0 0 0,0-1 0 0 0,0 0 1 0 0,1 0-1 0 0,-1 0 0 0 0,0 0 0 0 0,0 0 0 0 0,0-1 0 0 0,0 1 0 0 0,0 0 0 0 0,0-1 1 0 0,0 1-1 0 0,-1 0 0 0 0,1-1 0 0 0,0-1 0 0 0,3-4 418 0 0,-4 7-491 0 0,0 0 0 0 0,-1 0-1 0 0,1 0 1 0 0,0 0 0 0 0,0 1 0 0 0,-1-1 0 0 0,1 0 0 0 0,0 0-1 0 0,0 0 1 0 0,0 0 0 0 0,-1 0 0 0 0,1 0 0 0 0,0 0 0 0 0,0-1 0 0 0,-1 1-1 0 0,1 0 1 0 0,0 0 0 0 0,0 0 0 0 0,0 0 0 0 0,-1 0 0 0 0,1 0-1 0 0,0 0 1 0 0,0 0 0 0 0,0 0 0 0 0,-1-1 0 0 0,1 1 0 0 0,0 0-1 0 0,0 0 1 0 0,0 0 0 0 0,0 0 0 0 0,-1-1 0 0 0,1 1 0 0 0,0 0-1 0 0,0 0 1 0 0,0 0 0 0 0,0-1 0 0 0,0 1 0 0 0,0 0 0 0 0,0 0-1 0 0,0 0 1 0 0,0-1 0 0 0,0 1 0 0 0,0 0 0 0 0,0 0 0 0 0,-1-1-1 0 0,2 1 1 0 0,-1 0 0 0 0,0 0 0 0 0,0 0 0 0 0,0-1 0 0 0,0 1 0 0 0,0 0-1 0 0,0 0 1 0 0,0-1 0 0 0,0 1 0 0 0,0 0 0 0 0,0 0 0 0 0,0 0-1 0 0,0-1 1 0 0,1 1 0 0 0,-1 0 0 0 0,0 0 0 0 0,0 0 0 0 0,0 0-1 0 0,0-1 1 0 0,1 1 0 0 0,-1 0 0 0 0,-1 0-24 0 0,1 0 1 0 0,-1 1-1 0 0,0-1 1 0 0,1 0-1 0 0,-1 0 1 0 0,0 1-1 0 0,1-1 1 0 0,-1 0-1 0 0,1 1 1 0 0,-1-1-1 0 0,0 1 1 0 0,1-1-1 0 0,-1 1 1 0 0,1-1-1 0 0,-1 1 1 0 0,1-1-1 0 0,0 1 1 0 0,-1-1-1 0 0,1 1 1 0 0,0 0-1 0 0,-1-1 1 0 0,1 1-1 0 0,0 0 1 0 0,-1-1-1 0 0,1 2 1 0 0,1-2 40 0 0,-1 0-1 0 0,1 0 1 0 0,0 0 0 0 0,-1 0-1 0 0,1 0 1 0 0,-1 0 0 0 0,1-1-1 0 0,0 1 1 0 0,-1 0 0 0 0,1 0-1 0 0,-1-1 1 0 0,1 1 0 0 0,0 0-1 0 0,-1-1 1 0 0,1 1 0 0 0,-1 0-1 0 0,1-1 1 0 0,0 0 0 0 0,1-2-10 0 0,0 0 0 0 0,0-1 0 0 0,0 1 0 0 0,-1 0 0 0 0,1-1 0 0 0,-1 1 0 0 0,0-1 0 0 0,0 1 0 0 0,0-1 0 0 0,0 0 0 0 0,-1 1 0 0 0,0-1 0 0 0,1 0 0 0 0,-1 1 0 0 0,0-1 0 0 0,-1 0 0 0 0,1 0 0 0 0,-2-4 0 0 0,1 5-11 0 0,0 1 1 0 0,1-1 0 0 0,-2 1 0 0 0,1-1 0 0 0,0 1-1 0 0,0 0 1 0 0,-1-1 0 0 0,1 1 0 0 0,-1 0 0 0 0,0 0-1 0 0,0 0 1 0 0,0 0 0 0 0,0 0 0 0 0,0 1 0 0 0,0-1 0 0 0,0 0-1 0 0,0 1 1 0 0,-1 0 0 0 0,1-1 0 0 0,-1 1 0 0 0,1 0-1 0 0,-1 0 1 0 0,1 1 0 0 0,-1-1 0 0 0,-4 0 0 0 0,2 0 43 0 0,0 1 1 0 0,0 0 0 0 0,1 0-1 0 0,-1 0 1 0 0,0 0 0 0 0,0 1-1 0 0,1 0 1 0 0,-1 0 0 0 0,0 0-1 0 0,1 1 1 0 0,-1 0 0 0 0,1-1-1 0 0,0 2 1 0 0,0-1 0 0 0,-1 0-1 0 0,1 1 1 0 0,1 0 0 0 0,-1 0-1 0 0,0 0 1 0 0,1 0 0 0 0,-1 0-1 0 0,1 1 1 0 0,-3 3 0 0 0,1 0 27 0 0,1 1 0 0 0,-1-1 1 0 0,1 1-1 0 0,1 0 1 0 0,-1-1-1 0 0,1 2 0 0 0,1-1 1 0 0,-1 0-1 0 0,1 0 0 0 0,1 1 1 0 0,0-1-1 0 0,-1 10 1 0 0,2-9-62 0 0,0 0 0 0 0,0 0 1 0 0,1 0-1 0 0,0 0 0 0 0,1 0 0 0 0,0 0 1 0 0,5 14-1 0 0,-5-19-29 0 0,0 0-1 0 0,0 1 1 0 0,1-1 0 0 0,-1 0-1 0 0,1 0 1 0 0,0 0 0 0 0,1-1-1 0 0,-1 1 1 0 0,0-1 0 0 0,1 0-1 0 0,0 0 1 0 0,0 0 0 0 0,0 0-1 0 0,0-1 1 0 0,0 1 0 0 0,5 1-1 0 0,-1-1-163 0 0,0-1-1 0 0,0 1 0 0 0,0-1 1 0 0,0-1-1 0 0,1 0 1 0 0,-1 0-1 0 0,1 0 1 0 0,-1-1-1 0 0,14-1 0 0 0,0-2-1012 0 0,-1-1-1 0 0,32-9 1 0 0,-47 10-41 0 0,1 1 0 0 0,0-1 1 0 0,0 0-1 0 0,-1 0 0 0 0,7-5 1 0 0,-3 1-3330 0 0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48:17.2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4348 0 0,'0'0'16100'0'0,"13"2"-15439"0"0,-3 0-516 0 0,-4-2-91 0 0,-1 1 1 0 0,0 0-1 0 0,0 0 0 0 0,1 1 1 0 0,-1-1-1 0 0,0 1 1 0 0,0 0-1 0 0,0 0 1 0 0,-1 1-1 0 0,1 0 1 0 0,0-1-1 0 0,-1 1 1 0 0,6 6-1 0 0,14 14 93 0 0,-2 1 0 0 0,36 50 0 0 0,-56-71-145 0 0,-1-1-2 0 0,0 0 0 0 0,0 0 0 0 0,1-1 0 0 0,-1 1 0 0 0,0 0 0 0 0,1-1 0 0 0,-1 1 0 0 0,1-1 0 0 0,-1 1 0 0 0,1-1 0 0 0,0 0 0 0 0,2 2 0 0 0,-3-4-2 0 0,0 0 1 0 0,1-1 0 0 0,-1 1-1 0 0,-1 0 1 0 0,1-1 0 0 0,0 1-1 0 0,0-1 1 0 0,0 1 0 0 0,-1-1-1 0 0,1 1 1 0 0,-1-1 0 0 0,1 1-1 0 0,-1-3 1 0 0,1 1-7 0 0,11-35-111 0 0,14-44 213 0 0,-25 81-89 0 0,-1 0-1 0 0,0 1 0 0 0,0-1 0 0 0,1 0 0 0 0,-1 1 1 0 0,0-1-1 0 0,1 0 0 0 0,-1 1 0 0 0,1-1 1 0 0,-1 1-1 0 0,1-1 0 0 0,-1 1 0 0 0,1-1 0 0 0,-1 1 1 0 0,1-1-1 0 0,0 0 0 0 0,0 1-5 0 0,-1 0 0 0 0,1 0 1 0 0,-1 0-1 0 0,0 0 0 0 0,1 0 0 0 0,-1 0 0 0 0,0 0 0 0 0,1 0 1 0 0,-1 0-1 0 0,1 0 0 0 0,-1 0 0 0 0,0 0 0 0 0,1 0 0 0 0,-1 1 1 0 0,0-1-1 0 0,1 0 0 0 0,-1 0 0 0 0,0 0 0 0 0,1 0 1 0 0,-1 1-1 0 0,0-1 0 0 0,1 1 0 0 0,2 2-22 0 0,-1 0 1 0 0,1 0-1 0 0,-1 0 0 0 0,4 7 1 0 0,-1-1 20 0 0,1-1-60 0 0,26 36-1147 0 0,-29-41 493 0 0,1 1 1 0 0,-1-1-1 0 0,1 0 0 0 0,7 6 1 0 0,-10-9 543 0 0,-1 0-115 0 0,0 0 0 0 0,1 1-1 0 0,-1-1 1 0 0,1 0 0 0 0,-1 0-1 0 0,1 0 1 0 0,-1 1 0 0 0,0-1-1 0 0,1 0 1 0 0,-1 0 0 0 0,1 0-1 0 0,-1 0 1 0 0,1 0 0 0 0,-1 0-1 0 0,1 0 1 0 0,-1 0 0 0 0,0 0-1 0 0,2 0 1 0 0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48:17.4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10289 0 0,'0'0'10711'0'0,"15"15"-10234"0"0,46 50-155 0 0,-54-56-287 0 0,0 0 0 0 0,-1 0 0 0 0,0 0 0 0 0,0 1 0 0 0,7 18 0 0 0,-5-12-22 0 0,0 3-323 0 0,0 0 1 0 0,-1 1-1 0 0,0 0 1 0 0,-2 0-1 0 0,-1 1 1 0 0,0-1-1 0 0,-1 1 1 0 0,-2 0-1 0 0,0 0 1 0 0,-2 21-1 0 0,0-34-406 0 0,0 0 0 0 0,0 0 1 0 0,-1 0-1 0 0,-3 8 0 0 0,-10 12-6456 0 0,3-13-694 0 0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48:17.8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1 172 572 0 0,'0'0'15512'0'0,"5"-13"-14053"0"0,17-44-347 0 0,-21 55-1038 0 0,1-1-1 0 0,-1 1 1 0 0,1-1-1 0 0,0 1 1 0 0,0 0-1 0 0,0 0 1 0 0,0-1 0 0 0,0 1-1 0 0,0 1 1 0 0,0-1-1 0 0,1 0 1 0 0,-1 0 0 0 0,1 1-1 0 0,0 0 1 0 0,-1-1-1 0 0,1 1 1 0 0,0 0-1 0 0,-1 0 1 0 0,1 1 0 0 0,0-1-1 0 0,0 0 1 0 0,0 1-1 0 0,0 0 1 0 0,0 0-1 0 0,0 0 1 0 0,0 0 0 0 0,0 0-1 0 0,0 0 1 0 0,-1 1-1 0 0,1-1 1 0 0,0 1-1 0 0,0 0 1 0 0,0 0 0 0 0,0 0-1 0 0,-1 0 1 0 0,4 3-1 0 0,-1-1-56 0 0,0 0-1 0 0,0 0 0 0 0,-1 0 1 0 0,1 1-1 0 0,-1 0 0 0 0,0-1 1 0 0,0 2-1 0 0,0-1 0 0 0,-1 0 1 0 0,0 1-1 0 0,1 0 0 0 0,-2-1 1 0 0,1 1-1 0 0,3 10 0 0 0,0 2-56 0 0,-1 0 0 0 0,-1 1 0 0 0,3 22 0 0 0,3 17-515 0 0,-9-53 431 0 0,0 0-1 0 0,0-1 0 0 0,0 1 0 0 0,1-1 1 0 0,0 0-1 0 0,-1 1 0 0 0,1-1 1 0 0,0 0-1 0 0,0 0 0 0 0,1 0 0 0 0,-1 0 1 0 0,1-1-1 0 0,-1 1 0 0 0,1 0 1 0 0,0-1-1 0 0,0 0 0 0 0,0 0 1 0 0,0 0-1 0 0,1 0 0 0 0,-1 0 0 0 0,5 1 1 0 0,0-1-266 0 0,0 0 0 0 0,0 0 1 0 0,1 0-1 0 0,-1-1 0 0 0,0-1 1 0 0,1 1-1 0 0,-1-1 0 0 0,13-2 1 0 0,-7 0-103 0 0,-1-1-1 0 0,1 0 1 0 0,-1-1 0 0 0,0 0 0 0 0,0-1 0 0 0,-1-1 0 0 0,1 0 0 0 0,14-10 0 0 0,-10 6 494 0 0,-2-2 0 0 0,1 0 0 0 0,-2 0 0 0 0,0-2 0 0 0,17-19 0 0 0,-25 25 221 0 0,-1 1 0 0 0,0-1 1 0 0,0 0-1 0 0,-1 0 0 0 0,0 0 0 0 0,-1-1 1 0 0,0 1-1 0 0,4-18 0 0 0,-6 22-22 0 0,0-1-1 0 0,0 1 0 0 0,-1 0 1 0 0,0-1-1 0 0,1 1 0 0 0,-2-1 1 0 0,1 1-1 0 0,0 0 0 0 0,-1-1 1 0 0,0 1-1 0 0,0 0 0 0 0,0-1 1 0 0,-1 1-1 0 0,1 0 0 0 0,-1 0 1 0 0,0 0-1 0 0,0 0 0 0 0,-1 1 1 0 0,1-1-1 0 0,-5-4 0 0 0,3 4-60 0 0,0 0 1 0 0,-1 0-1 0 0,0 1 0 0 0,0-1 0 0 0,0 1 0 0 0,0 0 1 0 0,-1 1-1 0 0,1-1 0 0 0,-1 1 0 0 0,1 0 1 0 0,-1 1-1 0 0,0-1 0 0 0,0 1 0 0 0,0 0 0 0 0,0 0 1 0 0,0 1-1 0 0,0 0 0 0 0,0 0 0 0 0,0 0 0 0 0,1 1 1 0 0,-1 0-1 0 0,-8 2 0 0 0,9-2-133 0 0,0 1 1 0 0,1 0-1 0 0,-1 0 1 0 0,1 0-1 0 0,-1 0 1 0 0,1 0-1 0 0,0 1 1 0 0,0 0-1 0 0,0 0 0 0 0,0 0 1 0 0,0 1-1 0 0,1-1 1 0 0,-1 1-1 0 0,1 0 1 0 0,0 0-1 0 0,0 0 0 0 0,0 0 1 0 0,1 0-1 0 0,0 1 1 0 0,0-1-1 0 0,0 1 1 0 0,0-1-1 0 0,0 1 0 0 0,1 0 1 0 0,0 0-1 0 0,0 0 1 0 0,0 5-1 0 0,1-6-29 0 0,-1 0 1 0 0,1 0-1 0 0,0 1 0 0 0,0-1 0 0 0,0 0 1 0 0,1 0-1 0 0,-1 0 0 0 0,1 1 0 0 0,0-1 0 0 0,0 0 1 0 0,1 0-1 0 0,-1 0 0 0 0,1 0 0 0 0,0 0 1 0 0,0-1-1 0 0,0 1 0 0 0,1-1 0 0 0,-1 1 1 0 0,1-1-1 0 0,0 0 0 0 0,0 0 0 0 0,0 0 0 0 0,0 0 1 0 0,0 0-1 0 0,8 4 0 0 0,-6-3-131 0 0,0-1-1 0 0,0 1 1 0 0,0-1 0 0 0,1 0-1 0 0,0 0 1 0 0,0-1-1 0 0,0 1 1 0 0,0-1 0 0 0,0-1-1 0 0,0 1 1 0 0,0-1-1 0 0,1 0 1 0 0,9 0 0 0 0,-10-1-497 0 0,1 0 0 0 0,-1 0 0 0 0,12-3 1 0 0,8-7-3937 0 0,-5-3-689 0 0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48:18.1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6309 0 0,'0'0'16373'0'0,"6"10"-15969"0"0,-3-6-349 0 0,5 8 114 0 0,-1 1-1 0 0,0 0 1 0 0,-1 0-1 0 0,6 17 1 0 0,114 342 724 0 0,-125-371-912 0 0,6 18-397 0 0,-1 1-1 0 0,6 28 1 0 0,-11-43 175 0 0,-1-1-1 0 0,1 1 1 0 0,-1-1-1 0 0,1 1 1 0 0,-1 0-1 0 0,-1-1 1 0 0,1 1-1 0 0,-1-1 1 0 0,0 1-1 0 0,0-1 1 0 0,0 1-1 0 0,0-1 1 0 0,-1 0-1 0 0,0 1 1 0 0,0-1-1 0 0,0 0 1 0 0,-3 4-1 0 0,4-7 124 0 0,-18 20-3534 0 0,0-9-1666 0 0,-17-2-4148 0 0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48:18.6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384 54 9097 0 0,'0'0'7991'0'0,"-16"-10"-7326"0"0,-7-3-398 0 0,-26-12 0 0 0,47 24-235 0 0,-1 0 0 0 0,1 0 0 0 0,-1 0 0 0 0,0 1 1 0 0,1-1-1 0 0,-1 1 0 0 0,0 0 0 0 0,1 0 0 0 0,-1 0 0 0 0,0 0 0 0 0,1 0 0 0 0,-1 0 1 0 0,0 1-1 0 0,1 0 0 0 0,-1-1 0 0 0,1 1 0 0 0,-1 0 0 0 0,1 0 0 0 0,-1 0 0 0 0,1 0 1 0 0,-1 1-1 0 0,1-1 0 0 0,-3 3 0 0 0,-4 2 81 0 0,-4 1 15 0 0,1 1 1 0 0,0 0-1 0 0,0 1 0 0 0,1 0 1 0 0,0 0-1 0 0,-12 16 0 0 0,19-21-121 0 0,1 0 1 0 0,-1 1-1 0 0,1-1 0 0 0,0 1 0 0 0,1-1 0 0 0,-1 1 0 0 0,1 0 0 0 0,0 0 0 0 0,0 0 0 0 0,0 1 0 0 0,1-1 0 0 0,0 0 0 0 0,0 1 0 0 0,0-1 0 0 0,1 0 0 0 0,0 1 0 0 0,0-1 0 0 0,0 1 0 0 0,2 10 1 0 0,-1-13-9 0 0,1 1 1 0 0,-1-1 0 0 0,1 0-1 0 0,0 0 1 0 0,0 0 0 0 0,0 0-1 0 0,0 0 1 0 0,0 0 0 0 0,1 0-1 0 0,-1 0 1 0 0,1-1 0 0 0,0 1 0 0 0,0-1-1 0 0,0 0 1 0 0,0 0 0 0 0,4 2-1 0 0,7 4 2 0 0,2-1 0 0 0,18 6 0 0 0,-17-6 1 0 0,17 6 22 0 0,76 32-27 0 0,-87-33 186 0 0,0 0 0 0 0,32 23 0 0 0,-52-33-111 0 0,-1-1-1 0 0,1 1 1 0 0,-1 0 0 0 0,0 1 0 0 0,0-1 0 0 0,0 0-1 0 0,3 4 1 0 0,-5-5-54 0 0,0-1-1 0 0,0 1 0 0 0,1-1 0 0 0,-1 1 1 0 0,0 0-1 0 0,0-1 0 0 0,0 1 1 0 0,0-1-1 0 0,0 1 0 0 0,0 0 1 0 0,0-1-1 0 0,0 1 0 0 0,0 0 0 0 0,0-1 1 0 0,0 1-1 0 0,0-1 0 0 0,0 1 1 0 0,0 0-1 0 0,0-1 0 0 0,-1 1 1 0 0,1-1-1 0 0,0 1 0 0 0,-1-1 0 0 0,1 1 1 0 0,0-1-1 0 0,-1 1 0 0 0,1-1 1 0 0,0 1-1 0 0,-1-1 0 0 0,1 1 0 0 0,-1-1 1 0 0,1 1-1 0 0,-1-1 0 0 0,1 0 1 0 0,-1 1-1 0 0,1-1 0 0 0,-1 0 1 0 0,1 0-1 0 0,-1 1 0 0 0,0-1 0 0 0,1 0 1 0 0,-1 0-1 0 0,0 0 0 0 0,-26 9 44 0 0,-1-1-1 0 0,0-2 1 0 0,0-1-1 0 0,-35 2 0 0 0,36-4-57 0 0,-185 12-2228 0 0,210-15 2084 0 0,-3 0-175 0 0,-1 0-1 0 0,1 0 1 0 0,0-1-1 0 0,-10-2 1 0 0,14 3 30 0 0,0 0 1 0 0,-1-1 0 0 0,1 1-1 0 0,0-1 1 0 0,-1 0 0 0 0,1 1-1 0 0,0-1 1 0 0,0 0 0 0 0,0 0-1 0 0,0 0 1 0 0,0 0 0 0 0,0 0-1 0 0,0 0 1 0 0,0 0 0 0 0,0 0-1 0 0,0 0 1 0 0,0-1 0 0 0,1 1-1 0 0,-1 0 1 0 0,1 0 0 0 0,-1-1-1 0 0,1 1 1 0 0,-1-3 0 0 0,-1-20-5054 0 0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48:18.9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33 10517 0 0,'0'0'3611'0'0,"16"-5"-2184"0"0,53-18 92 0 0,-65 22-1372 0 0,-1 0 0 0 0,1 0 0 0 0,-1 0 0 0 0,1 1 0 0 0,0 0 0 0 0,-1-1 0 0 0,1 1 0 0 0,-1 0 0 0 0,1 1 0 0 0,0-1 1 0 0,-1 0-1 0 0,1 1 0 0 0,-1 0 0 0 0,1 0 0 0 0,-1 0 0 0 0,1 1 0 0 0,-1-1 0 0 0,0 1 0 0 0,1-1 0 0 0,-1 1 0 0 0,0 0 1 0 0,4 5-1 0 0,0-1 14 0 0,-1 1 1 0 0,-1 1 0 0 0,1-1 0 0 0,-1 1-1 0 0,-1 0 1 0 0,7 13 0 0 0,-8-14-56 0 0,83 192 278 0 0,-15-30-3282 0 0,-67-161 2212 0 0,11 26-1018 0 0,-11-17-1332 0 0,-4-1-3407 0 0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48:19.3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1 221 11085 0 0,'0'0'6121'0'0,"16"-11"-5755"0"0,57-34-369 0 0,-68 42-7 0 0,1 1 0 0 0,-1-1 0 0 0,0 2 0 0 0,1-1 0 0 0,-1 0 0 0 0,1 1 0 0 0,-1 0 0 0 0,1 0 0 0 0,0 1 0 0 0,-1 0 0 0 0,9 0 0 0 0,3 0-17 0 0,214-15-300 0 0,-199 11 314 0 0,-1-2 1 0 0,0-1-1 0 0,0-2 1 0 0,-1 0-1 0 0,36-18 1 0 0,-60 24 53 0 0,-1 0 0 0 0,0 0 0 0 0,-1 0 0 0 0,1 0 0 0 0,6-7 0 0 0,-10 10-23 0 0,-1-1 0 0 0,1 1 0 0 0,0-1 0 0 0,-1 0 0 0 0,1 1 0 0 0,-1-1 0 0 0,1 1 1 0 0,0-1-1 0 0,-1 0 0 0 0,0 0 0 0 0,1 1 0 0 0,-1-1 0 0 0,1 0 0 0 0,-1 0 0 0 0,0 1 0 0 0,0-1 0 0 0,1 0 0 0 0,-1 0 0 0 0,0 0 0 0 0,0 0 1 0 0,0 1-1 0 0,0-1 0 0 0,0 0 0 0 0,0 0 0 0 0,0 0 0 0 0,0 0 0 0 0,0 1 0 0 0,-1-1 0 0 0,1 0 0 0 0,0 0 0 0 0,-1 0 0 0 0,1 1 0 0 0,0-1 1 0 0,-1 0-1 0 0,1 0 0 0 0,-1 1 0 0 0,1-1 0 0 0,-1 0 0 0 0,1 1 0 0 0,-1-1 0 0 0,1 1 0 0 0,-1-1 0 0 0,0 1 0 0 0,1-1 0 0 0,-1 1 0 0 0,0-1 0 0 0,1 1 1 0 0,-2-1-1 0 0,-2-1 70 0 0,0 0 1 0 0,-1 0-1 0 0,1 1 0 0 0,0-1 1 0 0,-1 1-1 0 0,1 0 1 0 0,-9 0-1 0 0,-35 0 578 0 0,29 2-403 0 0,7-1-113 0 0,-1 0 1 0 0,1 2-1 0 0,0-1 1 0 0,0 2-1 0 0,-16 4 1 0 0,22-4-93 0 0,-1-1 0 0 0,1 1 0 0 0,-1 0 0 0 0,1 0 1 0 0,0 1-1 0 0,1 0 0 0 0,-1 0 0 0 0,0 0 0 0 0,1 1 0 0 0,-9 9 1 0 0,13-12-49 0 0,-1 0 1 0 0,1 0 0 0 0,-1 0 0 0 0,1 0 0 0 0,0 0-1 0 0,-1 1 1 0 0,1-1 0 0 0,0 1 0 0 0,1-1 0 0 0,-1 0 0 0 0,0 1-1 0 0,1 0 1 0 0,-1-1 0 0 0,1 1 0 0 0,0-1 0 0 0,0 1-1 0 0,0-1 1 0 0,1 6 0 0 0,0-5 1 0 0,0 1-1 0 0,0 0 1 0 0,1-1 0 0 0,-1 1-1 0 0,1-1 1 0 0,0 1-1 0 0,0-1 1 0 0,0 0 0 0 0,1 0-1 0 0,-1 0 1 0 0,5 4 0 0 0,3 2-23 0 0,2 0 0 0 0,-1-1 1 0 0,1 0-1 0 0,0 0 1 0 0,23 9-1 0 0,-30-14-181 0 0,1-1 0 0 0,-1 0-1 0 0,1-1 1 0 0,6 2 0 0 0,-11-2 84 0 0,1-1 0 0 0,-1 0 0 0 0,1 0 0 0 0,-1 0 0 0 0,1 0 1 0 0,0 0-1 0 0,-1 0 0 0 0,1 0 0 0 0,-1-1 0 0 0,1 1 0 0 0,-1 0 0 0 0,1-1 1 0 0,-1 1-1 0 0,0-1 0 0 0,1 0 0 0 0,-1 1 0 0 0,1-1 0 0 0,-1 0 0 0 0,0 0 1 0 0,2-1-1 0 0,3-5-1316 0 0,-1 1 1 0 0,0 0-1 0 0,0-1 1 0 0,0 0-1 0 0,6-15 1 0 0,1-3-3654 0 0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48:19.6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9501 0 0,'0'0'12061'0'0,"13"5"-11422"0"0,-3-2-506 0 0,-5-2-92 0 0,-1 0 0 0 0,0 0 1 0 0,1 1-1 0 0,-1 0 0 0 0,0-1 0 0 0,0 1 0 0 0,0 1 0 0 0,0-1 1 0 0,0 1-1 0 0,-1-1 0 0 0,1 1 0 0 0,-1 0 0 0 0,0 0 0 0 0,1 0 0 0 0,-1 1 1 0 0,-1-1-1 0 0,1 1 0 0 0,3 6 0 0 0,13 31 200 0 0,-3 0 0 0 0,-1 2 0 0 0,15 69-1 0 0,-23-76-1066 0 0,-2 1 0 0 0,0 56 0 0 0,-5-88 453 0 0,0 0 1 0 0,0-1-1 0 0,-1 1 0 0 0,-2 7 0 0 0,-3 2-2356 0 0,-6-5-3431 0 0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48:19.9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0 148 6413 0 0,'0'0'9420'0'0,"6"-13"-7981"0"0,19-43-339 0 0,-22 52-973 0 0,0-1 1 0 0,0 1 0 0 0,0 0 0 0 0,1 0-1 0 0,-1 0 1 0 0,1 0 0 0 0,0 1-1 0 0,0-1 1 0 0,0 1 0 0 0,1 0 0 0 0,-1 0-1 0 0,1 1 1 0 0,0-1 0 0 0,0 1-1 0 0,-1 0 1 0 0,10-2 0 0 0,-1-1 130 0 0,-4 2-108 0 0,1 0 0 0 0,0 0 0 0 0,1 1 0 0 0,-1 0 0 0 0,0 1 0 0 0,1 0 1 0 0,-1 1-1 0 0,0 0 0 0 0,1 0 0 0 0,17 4 0 0 0,-24-3-113 0 0,1 0-1 0 0,0 1 1 0 0,0-1 0 0 0,0 1-1 0 0,-1 0 1 0 0,1 1 0 0 0,-1-1-1 0 0,0 1 1 0 0,0 0 0 0 0,6 5-1 0 0,-7-6-23 0 0,-1 1 0 0 0,1 0 0 0 0,-1 0-1 0 0,0 0 1 0 0,0 0 0 0 0,0 1 0 0 0,0-1 0 0 0,-1 0-1 0 0,1 1 1 0 0,-1 0 0 0 0,0-1 0 0 0,0 1 0 0 0,0 0 0 0 0,0-1-1 0 0,-1 6 1 0 0,1 26-665 0 0,-2 0-1 0 0,-10 67 1 0 0,11-101 507 0 0,0-1 0 0 0,0 1 1 0 0,0 0-1 0 0,-1 0 0 0 0,1 0 1 0 0,0 0-1 0 0,0-1 1 0 0,1 1-1 0 0,-1 0 0 0 0,0 0 1 0 0,0 0-1 0 0,0 0 0 0 0,0 0 1 0 0,1-1-1 0 0,-1 1 0 0 0,0 0 1 0 0,1 0-1 0 0,-1-1 1 0 0,1 1-1 0 0,-1 0 0 0 0,1 0 1 0 0,0 0-1 0 0,0 0-154 0 0,0-1-1 0 0,0 0 1 0 0,-1 1 0 0 0,1-1-1 0 0,0 0 1 0 0,0 0 0 0 0,0 0-1 0 0,0 0 1 0 0,0 1 0 0 0,-1-1-1 0 0,1 0 1 0 0,0-1 0 0 0,0 1 0 0 0,0 0-1 0 0,0 0 1 0 0,0 0 0 0 0,-1 0-1 0 0,1-1 1 0 0,0 1 0 0 0,0 0-1 0 0,1-2 1 0 0,8-4-4963 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36:26.8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18 4560 0 0,'95'-15'4319'0'0,"-91"14"-2847"0"0,1 0 0 0 0,0 1-1 0 0,0-1 1 0 0,0 1-1 0 0,6 0 1 0 0,-11 1-1412 0 0,1-1 0 0 0,0 0 1 0 0,-1 0-1 0 0,1 0 1 0 0,-1 1-1 0 0,1-1 0 0 0,0 0 1 0 0,-1 1-1 0 0,1-1 1 0 0,-1 0-1 0 0,0 1 0 0 0,1-1 1 0 0,-1 1-1 0 0,1-1 0 0 0,-1 1 1 0 0,1-1-1 0 0,-1 1 1 0 0,0-1-1 0 0,1 1 0 0 0,-1-1 1 0 0,0 2-1 0 0,6 6 871 0 0,6 11-191 0 0,-1 0 0 0 0,15 35-1 0 0,4 6-720 0 0,-29-58-37 0 0,-1-1-1 0 0,1 0 1 0 0,0 1 0 0 0,0-1-1 0 0,0 0 1 0 0,0 1-1 0 0,0-1 1 0 0,0 0 0 0 0,1 0-1 0 0,-1 0 1 0 0,0 0-1 0 0,1 0 1 0 0,-1 0 0 0 0,0 0-1 0 0,1 0 1 0 0,-1-1 0 0 0,1 1-1 0 0,0-1 1 0 0,-1 1-1 0 0,1-1 1 0 0,-1 1 0 0 0,1-1-1 0 0,0 0 1 0 0,-1 0 0 0 0,1 0-1 0 0,0 0 1 0 0,-1 0-1 0 0,1 0 1 0 0,-1 0 0 0 0,1 0-1 0 0,0-1 1 0 0,-1 1-1 0 0,1-1 1 0 0,-1 1 0 0 0,1-1-1 0 0,-1 0 1 0 0,1 1 0 0 0,-1-1-1 0 0,1 0 1 0 0,-1 0-1 0 0,0 0 1 0 0,1 0 0 0 0,0-2-1 0 0,14-10 122 0 0,18-21 0 0 0,-34 34-82 0 0,0 0 0 0 0,1 0 0 0 0,-1 0 1 0 0,0 0-1 0 0,1 0 0 0 0,-1-1 0 0 0,0 1 1 0 0,1 0-1 0 0,-1 0 0 0 0,0 0 0 0 0,1 0 0 0 0,-1 0 1 0 0,0 0-1 0 0,1 0 0 0 0,-1 0 0 0 0,0 0 1 0 0,1 1-1 0 0,-1-1 0 0 0,0 0 0 0 0,1 0 1 0 0,-1 0-1 0 0,0 0 0 0 0,1 0 0 0 0,-1 1 0 0 0,0-1 1 0 0,1 0-1 0 0,-1 0 0 0 0,0 0 0 0 0,0 1 1 0 0,1-1-1 0 0,-1 0 0 0 0,0 0 0 0 0,0 1 1 0 0,0-1-1 0 0,1 1 0 0 0,10 13-10 0 0,-8-10 68 0 0,5 6-297 0 0,2 0-1 0 0,-1 0 1 0 0,1-1 0 0 0,0 0 0 0 0,1-1 0 0 0,19 11 0 0 0,-29-18-2 0 0,0-1 0 0 0,0 1 1 0 0,0-1-1 0 0,0 1 0 0 0,0-1 0 0 0,0 0 0 0 0,0 1 1 0 0,0-1-1 0 0,1 0 0 0 0,-1 0 0 0 0,0 0 1 0 0,0 0-1 0 0,0 0 0 0 0,0 0 0 0 0,0 0 0 0 0,0 0 1 0 0,0 0-1 0 0,1 0 0 0 0,-1-1 0 0 0,0 1 1 0 0,0-1-1 0 0,0 1 0 0 0,0 0 0 0 0,0-1 1 0 0,0 0-1 0 0,1 0 0 0 0,0-1-1507 0 0,1-1 0 0 0,-1 1 0 0 0,0-1 0 0 0,0 0 0 0 0,0 1 0 0 0,0-1 0 0 0,2-5-1 0 0,5-10 549 0 0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48:20.3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125 262 8445 0 0,'0'0'9555'0'0,"1"-13"-8675"0"0,2-38-163 0 0,-3 50-695 0 0,0 1 0 0 0,0-1 0 0 0,0 0 0 0 0,0 1 0 0 0,0-1 0 0 0,0 1 0 0 0,0-1 0 0 0,-1 0 1 0 0,1 1-1 0 0,0-1 0 0 0,-1 1 0 0 0,1-1 0 0 0,0 1 0 0 0,-1-1 0 0 0,1 1 0 0 0,0-1 0 0 0,-1 1 0 0 0,1-1 0 0 0,-1 1 0 0 0,1 0 0 0 0,-1-1 0 0 0,1 1 0 0 0,-1 0 0 0 0,1-1 0 0 0,-1 1 0 0 0,1 0 0 0 0,-1-1 0 0 0,0 1 0 0 0,1 0 1 0 0,-1 0-1 0 0,1 0 0 0 0,-1 0 0 0 0,0 0 0 0 0,-1 0 0 0 0,-17 2 371 0 0,18-2-369 0 0,-2 1 0 0 0,1 0 0 0 0,-1 0 0 0 0,1 1 0 0 0,0-1 0 0 0,0 0 0 0 0,-1 1 0 0 0,1-1 0 0 0,0 1 0 0 0,0 0 0 0 0,0 0 0 0 0,1-1 0 0 0,-1 1 1 0 0,0 1-1 0 0,1-1 0 0 0,-1 0 0 0 0,1 0 0 0 0,0 0 0 0 0,0 1 0 0 0,0-1 0 0 0,0 1 0 0 0,0-1 0 0 0,0 1 0 0 0,1-1 0 0 0,-1 5 0 0 0,-1 1-16 0 0,2 0 0 0 0,-1 0 1 0 0,1 0-1 0 0,0 0 0 0 0,1 0 0 0 0,-1-1 0 0 0,4 11 1 0 0,1-1 15 0 0,1 0 1 0 0,1 0-1 0 0,0-1 1 0 0,11 17-1 0 0,-6-12 267 0 0,13 36 0 0 0,-24-56-260 0 0,-1 0 0 0 0,1 0 0 0 0,-1 0 0 0 0,1 0-1 0 0,-1 0 1 0 0,0 0 0 0 0,1 0 0 0 0,-1 0 0 0 0,0 1-1 0 0,0-1 1 0 0,0 0 0 0 0,0 0 0 0 0,0 0 0 0 0,0 0 0 0 0,0 0-1 0 0,-1 0 1 0 0,1 0 0 0 0,0 1 0 0 0,-1-1 0 0 0,1 0-1 0 0,0 0 1 0 0,-1 0 0 0 0,1 0 0 0 0,-1 0 0 0 0,0 0 0 0 0,1-1-1 0 0,-1 1 1 0 0,-1 1 0 0 0,0 0-13 0 0,-1-1 1 0 0,1 0-1 0 0,-1 0 1 0 0,1 0-1 0 0,-1 0 0 0 0,0 0 1 0 0,1-1-1 0 0,-1 1 1 0 0,0-1-1 0 0,-4 1 0 0 0,1-1-73 0 0,0 0 0 0 0,1 0 0 0 0,-1 0-1 0 0,0-1 1 0 0,0 0 0 0 0,1 0 0 0 0,-1 0-1 0 0,1-1 1 0 0,-1 0 0 0 0,-5-3-1 0 0,9 4-246 0 0,0 0 0 0 0,0 0 0 0 0,0-1 0 0 0,0 1-1 0 0,0-1 1 0 0,0 1 0 0 0,0-1 0 0 0,1 0 0 0 0,-1 0 0 0 0,1 0-1 0 0,-3-3 1 0 0,3 3-459 0 0,1 0 0 0 0,-1 0 1 0 0,0 0-1 0 0,0-1 0 0 0,1 1 0 0 0,-1 0 0 0 0,1 0 0 0 0,0-1 0 0 0,0 1 0 0 0,0 0 1 0 0,0 0-1 0 0,0-1 0 0 0,0 1 0 0 0,1-3 0 0 0,3-10-6401 0 0</inkml:trace>
  <inkml:trace contextRef="#ctx0" brushRef="#br0" timeOffset="1">449 1 11025 0 0,'0'0'11223'0'0,"12"14"-10628"0"0,40 47-215 0 0,-48-57-353 0 0,-1 0 0 0 0,-1 0 1 0 0,1 0-1 0 0,-1 1 0 0 0,1-1 0 0 0,-1 1 0 0 0,0 0 1 0 0,-1 0-1 0 0,1-1 0 0 0,-1 1 0 0 0,1 9 1 0 0,0-2 14 0 0,6 40-172 0 0,-3 0-1 0 0,-3 79 1 0 0,-2-124 35 0 0,0 1-171 0 0,0 0 1 0 0,-1 1-1 0 0,0-1 0 0 0,-1 0 0 0 0,0 0 0 0 0,0-1 1 0 0,-1 1-1 0 0,0 0 0 0 0,-4 8 0 0 0,3-10-641 0 0,1 0 0 0 0,-1-1 0 0 0,0 1 0 0 0,0-1-1 0 0,-1 0 1 0 0,-8 8 0 0 0,2-6-3499 0 0,2-4-1122 0 0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48:20.7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0 162 1096 0 0,'0'0'12951'0'0,"10"-14"-11493"0"0,29-44-256 0 0,-36 52-1036 0 0,1 1 0 0 0,1 0 1 0 0,-1 1-1 0 0,1-1 0 0 0,-1 1 0 0 0,1 0 1 0 0,1 0-1 0 0,-1 0 0 0 0,0 0 0 0 0,1 1 1 0 0,0 0-1 0 0,12-4 0 0 0,-3 1 72 0 0,-5 1 47 0 0,1 1 1 0 0,0 0 0 0 0,0 0-1 0 0,0 1 1 0 0,23-2 0 0 0,-31 4-217 0 0,1 1 0 0 0,-1 0 1 0 0,1 0-1 0 0,-1 0 1 0 0,1 1-1 0 0,0-1 0 0 0,-1 1 1 0 0,0 0-1 0 0,1 0 1 0 0,-1 0-1 0 0,1 0 1 0 0,-1 1-1 0 0,0-1 0 0 0,0 1 1 0 0,0 0-1 0 0,0 0 1 0 0,0 0-1 0 0,0 0 0 0 0,0 0 1 0 0,-1 1-1 0 0,1-1 1 0 0,-1 1-1 0 0,3 3 0 0 0,-1 1-2 0 0,0 1-1 0 0,-1 0 1 0 0,1 0-1 0 0,-1 0 1 0 0,-1 0-1 0 0,0 0 0 0 0,0 1 1 0 0,0-1-1 0 0,-1 1 1 0 0,-1-1-1 0 0,1 10 1 0 0,-2 0-110 0 0,0 0 1 0 0,-1 0 0 0 0,0 0 0 0 0,-7 21-1 0 0,0-13-420 0 0,6-19-166 0 0,1-1-1 0 0,0 0 1 0 0,0 1 0 0 0,0 0-1 0 0,0 10 1 0 0,3-16-628 0 0,-1-1 1118 0 0,1 0-1 0 0,-1 0 0 0 0,0 0 1 0 0,0 0-1 0 0,0 0 1 0 0,1 0-1 0 0,-1 0 0 0 0,0 0 1 0 0,0 0-1 0 0,0 0 0 0 0,0 0 1 0 0,1 0-1 0 0,-1 0 1 0 0,0 0-1 0 0,0 0 0 0 0,0 0 1 0 0,1 0-1 0 0,-1 0 1 0 0,0-1-1 0 0,0 1 0 0 0,1-1-837 0 0,8-5-2669 0 0,9-10-2622 0 0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48:20.9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175 14 10829 0 0,'0'0'6298'0'0,"-15"-3"-5069"0"0,-4-1-786 0 0,-25-2 0 0 0,42 6-410 0 0,0-1 0 0 0,-1 2 0 0 0,1-1 0 0 0,0 0 0 0 0,-1 0 0 0 0,1 1 0 0 0,0-1 0 0 0,0 1 0 0 0,0 0 0 0 0,-1-1 0 0 0,1 1 0 0 0,0 0 0 0 0,0 0 0 0 0,0 1 0 0 0,0-1 0 0 0,0 0-1 0 0,1 1 1 0 0,-1-1 0 0 0,0 1 0 0 0,1 0 0 0 0,-1-1 0 0 0,-1 4 0 0 0,-2 0 37 0 0,0 1-63 0 0,1-1 1 0 0,-1 1 0 0 0,1 1-1 0 0,1-1 1 0 0,-1 0 0 0 0,1 1-1 0 0,0 0 1 0 0,0 0 0 0 0,1 0-1 0 0,0 0 1 0 0,0 0 0 0 0,1 0-1 0 0,0 1 1 0 0,0-1-1 0 0,1 0 1 0 0,0 1 0 0 0,0-1-1 0 0,1 0 1 0 0,0 1 0 0 0,0-1-1 0 0,0 0 1 0 0,1 0 0 0 0,0 0-1 0 0,1 0 1 0 0,5 12 0 0 0,-5-14-135 0 0,0 0 0 0 0,0 0 0 0 0,0 0 0 0 0,0 0 0 0 0,1-1 0 0 0,0 0 0 0 0,0 0 0 0 0,0 0 0 0 0,0 0 0 0 0,1 0 0 0 0,0-1 0 0 0,-1 0 0 0 0,1 0 0 0 0,0 0 0 0 0,1-1 0 0 0,-1 1 0 0 0,0-1 0 0 0,1-1 0 0 0,-1 1 0 0 0,1-1 0 0 0,0 0 0 0 0,-1 0 0 0 0,1 0 0 0 0,0-1 0 0 0,0 0 0 0 0,10-1 0 0 0,-4-1-569 0 0,-1 0 0 0 0,0-1 0 0 0,0 0-1 0 0,0 0 1 0 0,15-8 0 0 0,46-28-5229 0 0,-44 23 1435 0 0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48:21.2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176 39 836 0 0,'0'0'16429'0'0,"2"-7"-16239"0"0,6-22-148 0 0,-8 29-41 0 0,0-1 0 0 0,0 1 1 0 0,0 0-1 0 0,0 0 0 0 0,0 0 0 0 0,0 0 1 0 0,0 0-1 0 0,0 0 0 0 0,0 0 0 0 0,0 0 1 0 0,0 0-1 0 0,0 0 0 0 0,0-1 0 0 0,0 1 1 0 0,1 0-1 0 0,-1 0 0 0 0,0 0 1 0 0,0 0-1 0 0,0 0 0 0 0,0 0 0 0 0,0 0 1 0 0,0 0-1 0 0,0 0 0 0 0,0 0 0 0 0,0 0 1 0 0,0 0-1 0 0,1 0 0 0 0,-1 0 0 0 0,0 0 1 0 0,0 0-1 0 0,0 0 0 0 0,0 0 0 0 0,0 0 1 0 0,0 0-1 0 0,0 0 0 0 0,0 0 0 0 0,1 0 1 0 0,-1 0-1 0 0,0 0 0 0 0,0 0 0 0 0,0 0 1 0 0,0 0-1 0 0,0 0 0 0 0,0 0 0 0 0,0 0 1 0 0,0 0-1 0 0,0 0 0 0 0,6 6 87 0 0,4 11 111 0 0,-8-13-145 0 0,65 125 761 0 0,-56-103-189 0 0,-2 0 1 0 0,0 1 0 0 0,6 32 0 0 0,-14-52-415 0 0,0-1 0 0 0,0 0 0 0 0,0 1-1 0 0,-1-1 1 0 0,0 0 0 0 0,-2 12 0 0 0,2-16-182 0 0,-1 0 0 0 0,1 0 0 0 0,-1 1 1 0 0,0-1-1 0 0,0 0 0 0 0,0 0 0 0 0,0 0 0 0 0,-1 0 0 0 0,1 0 0 0 0,0 0 0 0 0,-1 0 0 0 0,1 0 1 0 0,-1-1-1 0 0,0 1 0 0 0,0-1 0 0 0,1 1 0 0 0,-1-1 0 0 0,0 1 0 0 0,0-1 0 0 0,-5 2 0 0 0,-14 5-148 0 0,-1-1 0 0 0,-36 7 0 0 0,28-7-525 0 0,15-4-326 0 0,0 0-1 0 0,-21 0 1 0 0,-7-2-3934 0 0,24-3-40 0 0,-8-6-2853 0 0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48:40.4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274 51 1212 0 0,'0'0'8050'0'0,"-6"-8"-7251"0"0,-18-24-118 0 0,23 31-254 0 0,1 0-1 0 0,-1 0 0 0 0,0 0 0 0 0,1 0 0 0 0,-1 1 0 0 0,0-1 1 0 0,0 0-1 0 0,1 1 0 0 0,-1-1 0 0 0,0 0 0 0 0,0 1 1 0 0,0-1-1 0 0,-2 0 0 0 0,3 1-438 0 0,-1 0 1 0 0,0 0-1 0 0,0 0 1 0 0,1 0-1 0 0,-1 0 1 0 0,0 0-1 0 0,0 0 1 0 0,1 1-1 0 0,-1-1 0 0 0,0 0 1 0 0,1 0-1 0 0,-1 1 1 0 0,0-1-1 0 0,1 0 1 0 0,-1 1-1 0 0,0-1 0 0 0,1 0 1 0 0,-2 2-1 0 0,-1 0 510 0 0,-13 7-287 0 0,1 2 0 0 0,-1 0 0 0 0,2 0 0 0 0,0 2 0 0 0,0 0 0 0 0,1 0 0 0 0,1 1 0 0 0,0 1 0 0 0,1 0 0 0 0,1 0 0 0 0,0 1 0 0 0,1 1 0 0 0,1-1 0 0 0,-12 33 0 0 0,16-35-143 0 0,0 0 0 0 0,0 0 0 0 0,2 0 0 0 0,-1 1 0 0 0,2-1 0 0 0,0 1 1 0 0,1-1-1 0 0,0 1 0 0 0,1-1 0 0 0,1 1 0 0 0,0-1 0 0 0,1 1 0 0 0,0-1 0 0 0,1 0 0 0 0,1-1 1 0 0,0 1-1 0 0,1-1 0 0 0,1 0 0 0 0,11 18 0 0 0,-5-14-45 0 0,1-1-1 0 0,1 0 1 0 0,0-1 0 0 0,0-1 0 0 0,2-1-1 0 0,0 0 1 0 0,0-1 0 0 0,1-1-1 0 0,1 0 1 0 0,28 11 0 0 0,-1-3-75 0 0,2-3 1 0 0,0-1-1 0 0,65 10 1 0 0,42-6-1484 0 0,-40-7-5405 0 0,-102-9 3338 0 0,-6 2-1935 0 0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48:44.8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127 75 640 0 0,'0'0'7789'0'0,"-4"-4"-7653"0"0,-14-13-116 0 0,9 6 4244 0 0,8 9-3954 0 0,0 1 0 0 0,0-1 0 0 0,1 0 0 0 0,-1 1 1 0 0,1-1-1 0 0,0 0 0 0 0,-1 0 0 0 0,1 0 0 0 0,0 1 0 0 0,0-1 0 0 0,0-3 0 0 0,0 0 2316 0 0,0 4-2631 0 0,-1 0 0 0 0,1 1 0 0 0,-1-1 0 0 0,1 0 0 0 0,-1 0 0 0 0,0 0 0 0 0,1 1 0 0 0,-1-1 0 0 0,0 0 0 0 0,0 1 0 0 0,1-1 0 0 0,-1 0 0 0 0,-1 0 0 0 0,0 1-127 0 0,1-1-1 0 0,-1 1 0 0 0,1-1 0 0 0,-1 1 1 0 0,1-1-1 0 0,-1 1 0 0 0,1 0 0 0 0,-1 0 1 0 0,0 0-1 0 0,1 0 0 0 0,-1 0 1 0 0,1 0-1 0 0,-1 1 0 0 0,1-1 0 0 0,-1 0 1 0 0,1 1-1 0 0,-1-1 0 0 0,1 1 0 0 0,-1 0 1 0 0,-2 1-1 0 0,-3 2-1133 0 0,1 1 0 0 0,-13 9 0 0 0,10-6-917 0 0,5-2-480 0 0,13-11-3886 0 0,45-33 5403 0 0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48:46.7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110 131 3572 0 0,'0'0'13126'0'0,"5"0"-12642"0"0,-4 1-435 0 0,1-1 1 0 0,-1 0-1 0 0,1 1 0 0 0,-1-1 0 0 0,1 1 0 0 0,-1-1 1 0 0,1 1-1 0 0,-1 0 0 0 0,1-1 0 0 0,-1 1 0 0 0,0 0 0 0 0,3 2 1 0 0,-3-1 8 0 0,1 0 0 0 0,-1 0 1 0 0,1 0-1 0 0,-1 0 0 0 0,0 0 1 0 0,0 1-1 0 0,0-1 0 0 0,0 0 0 0 0,0 0 1 0 0,0 4-1 0 0,38 192 1502 0 0,-27-125-1350 0 0,-10-63-205 0 0,0-2 4 0 0,-1 0-1 0 0,0 0 0 0 0,0 0 0 0 0,-1 15 0 0 0,0-22-2 0 0,0 1 0 0 0,0 0 0 0 0,-1-1 0 0 0,1 1-1 0 0,-1-1 1 0 0,1 1 0 0 0,-1-1 0 0 0,1 1 0 0 0,-1-1 0 0 0,0 1 0 0 0,1-1 0 0 0,-1 0-1 0 0,0 1 1 0 0,0-1 0 0 0,0 0 0 0 0,0 0 0 0 0,0 0 0 0 0,0 0 0 0 0,-1 0 0 0 0,1 0-1 0 0,0 0 1 0 0,-1 0 0 0 0,1 0 0 0 0,0 0 0 0 0,-1-1 0 0 0,1 1 0 0 0,-1-1 0 0 0,1 1-1 0 0,-1-1 1 0 0,-2 1 0 0 0,-2 0-1 0 0,0 0 0 0 0,0 0 0 0 0,0-1 0 0 0,0 0 0 0 0,0 0 0 0 0,0-1 0 0 0,0 1 0 0 0,0-1 0 0 0,0-1 0 0 0,0 1 0 0 0,0-1 0 0 0,0 0 0 0 0,1 0-1 0 0,-1-1 1 0 0,1 0 0 0 0,-1 0 0 0 0,1 0 0 0 0,0 0 0 0 0,0-1 0 0 0,1 0 0 0 0,-1 0 0 0 0,1 0 0 0 0,-1-1 0 0 0,2 1 0 0 0,-1-1 0 0 0,0 0 0 0 0,1 0 0 0 0,0 0 0 0 0,0-1 0 0 0,0 1 0 0 0,1-1 0 0 0,-2-6 0 0 0,0-3-22 0 0,1-1 0 0 0,1 1 0 0 0,0-1 1 0 0,1 0-1 0 0,1 0 0 0 0,0 0 0 0 0,2 1 1 0 0,-1-1-1 0 0,8-28 0 0 0,-1 18 0 0 0,0-1-1 0 0,2 1 1 0 0,0 1 0 0 0,24-41 0 0 0,-28 56 20 0 0,0 1 1 0 0,0 0 0 0 0,1 0 0 0 0,10-10-1 0 0,-14 16 26 0 0,1 0-1 0 0,-1 0 1 0 0,1 1-1 0 0,0-1 1 0 0,0 1-1 0 0,0-1 1 0 0,0 1-1 0 0,0 1 1 0 0,0-1-1 0 0,0 0 1 0 0,1 1 0 0 0,-1 0-1 0 0,6-1 1 0 0,-3 2 23 0 0,1-1 1 0 0,-1 1 0 0 0,0 1-1 0 0,1-1 1 0 0,-1 1 0 0 0,0 0-1 0 0,1 1 1 0 0,-1 0 0 0 0,0 0-1 0 0,0 1 1 0 0,0-1 0 0 0,0 2-1 0 0,-1-1 1 0 0,9 6 0 0 0,-10-5-36 0 0,0 0 1 0 0,0 0 0 0 0,-1 0-1 0 0,1 0 1 0 0,-1 1-1 0 0,0-1 1 0 0,-1 1 0 0 0,1 0-1 0 0,-1 1 1 0 0,0-1-1 0 0,0 0 1 0 0,-1 1 0 0 0,0-1-1 0 0,0 1 1 0 0,0 0 0 0 0,0 0-1 0 0,-1 0 1 0 0,1 7-1 0 0,-1-2-34 0 0,-1 0 0 0 0,0 0 0 0 0,-1 0 0 0 0,0-1 0 0 0,-1 1 0 0 0,-2 11 0 0 0,-2-4-585 0 0,0 0 0 0 0,-14 27 1 0 0,15-34-366 0 0,-10 21-1189 0 0,11-11-7111 0 0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48:47.7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0 367 4212 0 0,'0'0'9242'0'0,"10"-14"-7649"0"0,32-44-262 0 0,-40 56-1209 0 0,0-1 1 0 0,0 0-1 0 0,0 1 0 0 0,1-1 0 0 0,-1 1 0 0 0,1-1 1 0 0,-1 1-1 0 0,1 0 0 0 0,0 0 0 0 0,0 1 1 0 0,0-1-1 0 0,0 0 0 0 0,0 1 0 0 0,0 0 0 0 0,0 0 1 0 0,0 0-1 0 0,1 0 0 0 0,3 0 0 0 0,2-1 109 0 0,-4 1-139 0 0,1 0 0 0 0,0 1 1 0 0,0-1-1 0 0,0 1 0 0 0,0 1 0 0 0,0-1 0 0 0,0 1 0 0 0,0 0 0 0 0,-1 0 1 0 0,1 1-1 0 0,0-1 0 0 0,-1 1 0 0 0,1 1 0 0 0,-1-1 0 0 0,0 1 0 0 0,0 0 1 0 0,0 0-1 0 0,0 1 0 0 0,0-1 0 0 0,0 1 0 0 0,-1 0 0 0 0,0 0 0 0 0,0 1 1 0 0,4 5-1 0 0,-2-3-13 0 0,-1 1 1 0 0,0 0 0 0 0,0-1 0 0 0,-1 2-1 0 0,0-1 1 0 0,0 1 0 0 0,-1-1 0 0 0,0 1-1 0 0,0 0 1 0 0,-1 0 0 0 0,-1 0 0 0 0,1 0-1 0 0,-1 0 1 0 0,-1 19 0 0 0,0-27-72 0 0,0-1 0 0 0,0 1 0 0 0,-1 0 0 0 0,1 0 0 0 0,0 0 0 0 0,0-1 1 0 0,-1 1-1 0 0,1 0 0 0 0,0 0 0 0 0,-1-1 0 0 0,1 1 0 0 0,0 0 0 0 0,-1-1 0 0 0,1 1 1 0 0,-1-1-1 0 0,1 1 0 0 0,-1 0 0 0 0,0-1 0 0 0,1 1 0 0 0,-2 0 0 0 0,-4-2 79 0 0,2-9-61 0 0,3 4-107 0 0,1-1 0 0 0,0 1 1 0 0,1 0-1 0 0,0 0 0 0 0,0 0 0 0 0,0 0 0 0 0,0 0 1 0 0,1 0-1 0 0,0 0 0 0 0,0 0 0 0 0,1 0 0 0 0,-1 1 1 0 0,1-1-1 0 0,1 1 0 0 0,5-8 0 0 0,-3 5-303 0 0,1 0 0 0 0,0 0 0 0 0,1 1 0 0 0,-1 0 0 0 0,2 0 0 0 0,-1 1 1 0 0,1 0-1 0 0,14-8 0 0 0,-18 12-157 0 0,0 0 1 0 0,1 0 0 0 0,0 1 0 0 0,-1-1 0 0 0,1 1-1 0 0,0 1 1 0 0,0-1 0 0 0,0 1 0 0 0,6 0 0 0 0,55 8-3681 0 0,-54-6 4321 0 0,1 1 858 0 0,1-2 0 0 0,27 1 0 0 0,-37-3-569 0 0,0 1 0 0 0,-1-1-1 0 0,1 0 1 0 0,0 0 0 0 0,-1 0 0 0 0,1-1 0 0 0,-1 1-1 0 0,0-1 1 0 0,1 0 0 0 0,-1 0 0 0 0,0-1 0 0 0,7-5 0 0 0,-3 1 95 0 0,0 0 1 0 0,-1-1-1 0 0,0 0 1 0 0,8-12-1 0 0,-13 18-389 0 0,0 0 0 0 0,-1-1 1 0 0,1 1-1 0 0,-1-1 0 0 0,0 0 0 0 0,1 0 0 0 0,-1 1 0 0 0,0-1 0 0 0,-1 0 1 0 0,1 0-1 0 0,0 0 0 0 0,-1 0 0 0 0,0 0 0 0 0,0 0 0 0 0,0 0 0 0 0,0 0 0 0 0,0 0 1 0 0,0 0-1 0 0,-1 0 0 0 0,0-3 0 0 0,0 5-73 0 0,1 0 1 0 0,-1 1-1 0 0,0-1 1 0 0,0 0-1 0 0,0 0 1 0 0,1 1-1 0 0,-1-1 0 0 0,0 0 1 0 0,0 1-1 0 0,0-1 1 0 0,0 1-1 0 0,0-1 1 0 0,0 1-1 0 0,0 0 1 0 0,0-1-1 0 0,0 1 0 0 0,0 0 1 0 0,0 0-1 0 0,-1-1 1 0 0,1 1-1 0 0,0 0 1 0 0,-1 0-1 0 0,-26 2 212 0 0,21 0-201 0 0,1-1 1 0 0,-1 2-1 0 0,1-1 1 0 0,0 1-1 0 0,0 0 0 0 0,0 0 1 0 0,0 0-1 0 0,1 1 1 0 0,-1 0-1 0 0,1 0 0 0 0,-9 10 1 0 0,8-9-23 0 0,1 2 1 0 0,-1-1 0 0 0,1 1-1 0 0,1-1 1 0 0,0 1-1 0 0,0 1 1 0 0,0-1 0 0 0,1 0-1 0 0,-4 13 1 0 0,5-15-10 0 0,1-1 0 0 0,0 1 0 0 0,1 0 0 0 0,-1 0 0 0 0,1-1 0 0 0,0 1 0 0 0,1 0 1 0 0,-1-1-1 0 0,1 1 0 0 0,-1 0 0 0 0,1-1 0 0 0,1 1 0 0 0,-1 0 0 0 0,1-1 0 0 0,0 0 1 0 0,0 1-1 0 0,0-1 0 0 0,5 7 0 0 0,-4-7-100 0 0,1 1 1 0 0,0-1-1 0 0,1 0 1 0 0,-1 0-1 0 0,1 0 1 0 0,-1-1-1 0 0,1 1 1 0 0,0-1-1 0 0,0 0 1 0 0,1-1-1 0 0,-1 1 1 0 0,0-1 0 0 0,1 0-1 0 0,10 2 1 0 0,-1-1-857 0 0,-1-1 0 0 0,1-1 1 0 0,0 0-1 0 0,0-1 1 0 0,0 0-1 0 0,-1-2 1 0 0,1 1-1 0 0,0-2 1 0 0,22-6-1 0 0,-18 2-60 0 0,0 0 0 0 0,22-11 0 0 0,-17 4 2330 0 0,25-17-1 0 0,-37 23-368 0 0,1-1 1194 0 0,1 0-1 0 0,-1-2 1 0 0,21-21-1 0 0,-31 25-963 0 0,-8 7-716 0 0,-11 6-364 0 0,6 0-86 0 0,1 1 1 0 0,1-1-1 0 0,-1 2 0 0 0,1-1 1 0 0,0 1-1 0 0,1 0 0 0 0,-1 1 1 0 0,-9 16-1 0 0,16-24-2 0 0,0-1 1 0 0,1 0-1 0 0,-1 1 0 0 0,0-1 1 0 0,1 0-1 0 0,-1 1 0 0 0,0-1 0 0 0,0 0 1 0 0,1 0-1 0 0,-1 0 0 0 0,0 0 1 0 0,0 0-1 0 0,1 0 0 0 0,-1 0 0 0 0,0 0 1 0 0,0 0-1 0 0,1 0 0 0 0,-1 0 1 0 0,0 0-1 0 0,0 0 0 0 0,1 0 1 0 0,-1-1-1 0 0,0 1 0 0 0,0-1 0 0 0,-20-8 77 0 0,20 9-88 0 0,0-1-1 0 0,0 0 1 0 0,-1 0 0 0 0,1 1 0 0 0,-1-1-1 0 0,1 0 1 0 0,0 1 0 0 0,-1 0 0 0 0,1-1-1 0 0,-1 1 1 0 0,1 0 0 0 0,-1 0-1 0 0,1 0 1 0 0,-1-1 0 0 0,1 2 0 0 0,-1-1-1 0 0,1 0 1 0 0,-1 0 0 0 0,1 0-1 0 0,-1 1 1 0 0,1-1 0 0 0,-3 1 0 0 0,3 1 2 0 0,-1-1 1 0 0,0 0-1 0 0,1 1 1 0 0,-1-1-1 0 0,1 1 1 0 0,-1-1 0 0 0,1 1-1 0 0,-1 0 1 0 0,1-1-1 0 0,0 1 1 0 0,0 0 0 0 0,0 0-1 0 0,0 0 1 0 0,0 2-1 0 0,-2 2 6 0 0,2 0 1 0 0,-1 1-1 0 0,1-1 0 0 0,0 0 0 0 0,0 1 0 0 0,1-1 0 0 0,-1 0 1 0 0,2 1-1 0 0,-1-1 0 0 0,2 7 0 0 0,-2-10 1 0 0,1 0 0 0 0,0-1 0 0 0,1 1 0 0 0,-1 0 0 0 0,0-1-1 0 0,1 1 1 0 0,-1-1 0 0 0,1 1 0 0 0,0-1 0 0 0,0 0 0 0 0,0 0 0 0 0,0 0 0 0 0,0 0 0 0 0,1 0 0 0 0,-1 0-1 0 0,0-1 1 0 0,1 1 0 0 0,-1-1 0 0 0,1 1 0 0 0,0-1 0 0 0,0 0 0 0 0,4 1 0 0 0,-3-1-2 0 0,-1 0 0 0 0,1 0 1 0 0,-1-1-1 0 0,1 0 0 0 0,-1 1 1 0 0,1-1-1 0 0,-1 0 0 0 0,1-1 1 0 0,-1 1-1 0 0,1-1 0 0 0,-1 1 1 0 0,1-1-1 0 0,-1 0 0 0 0,0 0 1 0 0,1-1-1 0 0,-1 1 0 0 0,0-1 1 0 0,6-3-1 0 0,5-7-1 0 0,-1 0 0 0 0,0-1 1 0 0,-1 0-1 0 0,0-1 0 0 0,-1-1 0 0 0,10-15 0 0 0,49-100-62 0 0,-18 18 31 0 0,-41 84 63 0 0,-1 1-1 0 0,8-37 0 0 0,-15 58 6 0 0,-1 12-69 0 0,0 12 9 0 0,0 57 74 0 0,-11 115 1 0 0,-2 2-3096 0 0,11-186 2610 0 0,0 1-92 0 0,0 0 0 0 0,0-1 1 0 0,3 10-1 0 0,-3-15 241 0 0,0 0 0 0 0,0 0 0 0 0,0 0 0 0 0,1 0 0 0 0,-1 1 0 0 0,1-1 0 0 0,-1 0 0 0 0,1 0 0 0 0,-1 0 0 0 0,1 0 0 0 0,0 0 0 0 0,-1 0 0 0 0,1 0 0 0 0,0 0 0 0 0,0-1 0 0 0,0 1 0 0 0,-1 0 0 0 0,1 0 0 0 0,0-1 0 0 0,0 1 0 0 0,0 0 0 0 0,0-1 0 0 0,0 1 0 0 0,1-1 0 0 0,0 1 0 0 0,11 0-4213 0 0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48:47.9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1 113 448 0 0,'0'0'6551'0'0,"4"-12"-3847"0"0,2-6-1899 0 0,8-21 448 0 0,1 4 2495 0 0,-15 34-3620 0 0,0 1 0 0 0,0 0 0 0 0,0-1 0 0 0,0 1 0 0 0,0 0 0 0 0,0-1 0 0 0,0 1 0 0 0,0 0 0 0 0,1-1 0 0 0,-1 1 0 0 0,0 0 0 0 0,0-1 0 0 0,0 1 0 0 0,0 0 0 0 0,1-1 0 0 0,-1 1 0 0 0,0 0 0 0 0,0 0 0 0 0,1-1 0 0 0,-1 1 0 0 0,0 0 0 0 0,1 0 0 0 0,-1 0 0 0 0,0-1 0 0 0,1 1 0 0 0,-1 0 0 0 0,0 0 0 0 0,1 0 0 0 0,-1 0 0 0 0,0 0 0 0 0,1-1 0 0 0,-1 1 0 0 0,0 0 0 0 0,1 0 0 0 0,-1 0 0 0 0,1 0 0 0 0,-1 1-20 0 0,1 0 1 0 0,0 0-1 0 0,-1 0 0 0 0,1 0 1 0 0,-1 0-1 0 0,0-1 1 0 0,1 1-1 0 0,-1 0 0 0 0,0 0 1 0 0,1 0-1 0 0,-1 0 0 0 0,0 2 1 0 0,3 33 162 0 0,-3-35-121 0 0,1 30 21 0 0,-1-2-27 0 0,5 29 0 0 0,-4-49-417 0 0,1-1 0 0 0,0 1 0 0 0,0 0 1 0 0,1-1-1 0 0,0 0 0 0 0,1 1 0 0 0,7 11 0 0 0,-10-18-71 0 0,0 0 0 0 0,1 0 0 0 0,-1 0 0 0 0,1-1 0 0 0,-1 1 0 0 0,1 0-1 0 0,0-1 1 0 0,0 1 0 0 0,-1-1 0 0 0,1 0 0 0 0,0 0 0 0 0,0 1 0 0 0,4 0 0 0 0,-4-1-675 0 0,1-1 0 0 0,0 1 1 0 0,-1 0-1 0 0,1-1 1 0 0,0 0-1 0 0,-1 0 0 0 0,5 0 1 0 0,16-3-6351 0 0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48:48.1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158 24 9213 0 0,'0'0'8217'0'0,"-13"-5"-7161"0"0,1 0-779 0 0,-1 0 1 0 0,-16-3-1 0 0,27 7-237 0 0,0 1-1 0 0,1 0 0 0 0,-1 1 1 0 0,0-1-1 0 0,1 0 0 0 0,-1 0 1 0 0,0 1-1 0 0,1-1 0 0 0,-1 1 0 0 0,1-1 1 0 0,-1 1-1 0 0,1 0 0 0 0,-1-1 1 0 0,1 1-1 0 0,-1 0 0 0 0,1 0 0 0 0,0 0 1 0 0,-1 0-1 0 0,1 0 0 0 0,0 1 1 0 0,0-1-1 0 0,0 0 0 0 0,0 1 1 0 0,0-1-1 0 0,0 0 0 0 0,0 1 0 0 0,0-1 1 0 0,-1 4-1 0 0,-2 2 140 0 0,-2 3-61 0 0,0 1-1 0 0,0-1 0 0 0,1 1 1 0 0,1 1-1 0 0,0-1 0 0 0,0 0 1 0 0,1 1-1 0 0,1 0 0 0 0,0 0 1 0 0,0 0-1 0 0,1 0 0 0 0,1 0 1 0 0,2 22-1 0 0,-1-25-100 0 0,0-1-1 0 0,1 1 1 0 0,0-1 0 0 0,1 1-1 0 0,0-1 1 0 0,0 0 0 0 0,1 0-1 0 0,7 13 1 0 0,-7-15-17 0 0,0-1 0 0 0,0 0 0 0 0,1 0 0 0 0,0 0 1 0 0,0 0-1 0 0,0-1 0 0 0,0 0 0 0 0,1 0 0 0 0,-1 0 0 0 0,1-1 0 0 0,0 0 0 0 0,8 4 0 0 0,-11-6-96 0 0,1 0-1 0 0,0 1 0 0 0,0-1 0 0 0,0 0 0 0 0,-1-1 0 0 0,1 1 1 0 0,0-1-1 0 0,0 0 0 0 0,0 0 0 0 0,0 0 0 0 0,0 0 1 0 0,0-1-1 0 0,0 1 0 0 0,0-1 0 0 0,0 0 0 0 0,5-2 0 0 0,-5 0-224 0 0,0 1 0 0 0,0 0 0 0 0,0-1-1 0 0,0 0 1 0 0,-1 0 0 0 0,1 0 0 0 0,-1 0-1 0 0,0 0 1 0 0,0-1 0 0 0,0 1 0 0 0,0-1 0 0 0,-1 0-1 0 0,1 0 1 0 0,1-5 0 0 0,15-39-8276 0 0,-6 9 1227 0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36:27.0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5625 0 0,'0'0'14976'0'0,"2"14"-14788"0"0,8 47-106 0 0,-8-44-128 0 0,-1 1 1 0 0,-1 0 0 0 0,0 0 0 0 0,-7 34 0 0 0,1 2-1057 0 0,6-50 682 0 0,-1 16-125 0 0,0-13-3285 0 0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48:48.5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70 0 6065 0 0,'0'0'14770'0'0,"2"13"-14073"0"0,25 168 405 0 0,-25-156-1109 0 0,6 39-551 0 0,-2 72 0 0 0,-6-129 131 0 0,-1-1 0 0 0,0 1 0 0 0,-1 0 0 0 0,1 0 1 0 0,-1-1-1 0 0,0 1 0 0 0,-1-1 0 0 0,0 1 0 0 0,0-1 0 0 0,0 0 0 0 0,-6 8 0 0 0,6-10-655 0 0,0 0 0 0 0,-1 0 0 0 0,1 0 0 0 0,-1-1 0 0 0,0 1 1 0 0,0-1-1 0 0,0 0 0 0 0,-1 0 0 0 0,-5 3 0 0 0,-3 0-4487 0 0</inkml:trace>
  <inkml:trace contextRef="#ctx0" brushRef="#br0" timeOffset="1">0 511 168 0 0,'0'0'9681'0'0,"8"-14"-7419"0"0,24-43-403 0 0,-29 51-1470 0 0,1 0 0 0 0,1 0-1 0 0,-1 0 1 0 0,1 1 0 0 0,0 0 0 0 0,0 0 0 0 0,1 0-1 0 0,-1 1 1 0 0,1 0 0 0 0,0 0 0 0 0,9-5 0 0 0,-1 1 179 0 0,12-7-51 0 0,2 1 0 0 0,41-15 0 0 0,18 1-2228 0 0,-87 27 1649 0 0,31-8-3169 0 0,-7 4-4053 0 0,-4 0-235 0 0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48:49.3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121 119 3116 0 0,'0'0'7824'0'0,"3"-15"-5979"0"0,2-5-1171 0 0,-1 2 779 0 0,4-33-1 0 0,-6 36 1616 0 0,-2 23-1069 0 0,-3 25-1074 0 0,-4 33-525 0 0,4 105-1 0 0,2-67-1224 0 0,1-94 546 0 0,-1 1 0 0 0,0-1 0 0 0,-1 0 0 0 0,-3 12 1 0 0,4-17-87 0 0,-1-1 1 0 0,0 1 0 0 0,0-1 0 0 0,0 1 0 0 0,0-1 0 0 0,-1 0 0 0 0,1 0 0 0 0,-1 0 0 0 0,0 0-1 0 0,-1 0 1 0 0,-3 3 0 0 0,6-6 151 0 0,0 0-1 0 0,0 0 0 0 0,0 0 1 0 0,0-1-1 0 0,0 1 1 0 0,0 0-1 0 0,-1 0 0 0 0,1-1 1 0 0,0 1-1 0 0,-1-1 1 0 0,1 1-1 0 0,0-1 1 0 0,-1 1-1 0 0,1-1 0 0 0,0 0 1 0 0,-1 0-1 0 0,1 1 1 0 0,-1-1-1 0 0,1 0 0 0 0,0-1 1 0 0,-1 1-1 0 0,1 0 1 0 0,-1 0-1 0 0,1 0 0 0 0,0-1 1 0 0,-1 1-1 0 0,1-1 1 0 0,0 1-1 0 0,0-1 0 0 0,-1 0 1 0 0,1 1-1 0 0,0-1 1 0 0,0 0-1 0 0,0 0 1 0 0,0 0-1 0 0,0 0 0 0 0,0 0 1 0 0,0 0-1 0 0,0 0 1 0 0,0 0-1 0 0,0 0 0 0 0,0 0 1 0 0,1 0-1 0 0,-2-2 1 0 0,-15-49 689 0 0,12 35 872 0 0,1 0-1 0 0,1-1 0 0 0,1 1 1 0 0,1-1-1 0 0,0-25 0 0 0,2 38-1149 0 0,0-1 0 0 0,1 0-1 0 0,-1 1 1 0 0,1-1-1 0 0,0 1 1 0 0,1 0-1 0 0,-1-1 1 0 0,1 1 0 0 0,0 0-1 0 0,0 1 1 0 0,1-1-1 0 0,-1 1 1 0 0,1-1-1 0 0,0 1 1 0 0,0 0 0 0 0,8-5-1 0 0,0 0-90 0 0,0 0 1 0 0,0 1-1 0 0,1 1 0 0 0,0 0 1 0 0,19-7-1 0 0,-16 8-121 0 0,0 1 1 0 0,0 1-1 0 0,0 1 1 0 0,20-3 0 0 0,-29 6 57 0 0,0-1-1 0 0,0 1 1 0 0,1 0 0 0 0,-1 0 0 0 0,0 1 0 0 0,0 0 0 0 0,1 1 0 0 0,-1-1 0 0 0,0 1 0 0 0,0 1 0 0 0,-1-1 0 0 0,8 5 0 0 0,-10-5 7 0 0,-1 0 0 0 0,1 1 0 0 0,-1 0 0 0 0,0 0 0 0 0,0 0 0 0 0,0 0 0 0 0,0 0 0 0 0,0 1 0 0 0,-1-1 0 0 0,1 1 0 0 0,-1-1 0 0 0,3 7 0 0 0,-1 2 61 0 0,0 0 0 0 0,5 24 0 0 0,-8-27-107 0 0,1 0 1 0 0,0 0 0 0 0,1 0 0 0 0,0 0-1 0 0,0-1 1 0 0,1 1 0 0 0,5 8 0 0 0,-6-13-4 0 0,0-1 0 0 0,1 1 1 0 0,-1-1-1 0 0,1 0 1 0 0,-1 0-1 0 0,1-1 0 0 0,0 1 1 0 0,0-1-1 0 0,0 0 1 0 0,0 0-1 0 0,0 0 0 0 0,1 0 1 0 0,-1-1-1 0 0,1 0 0 0 0,-1 0 1 0 0,1 0-1 0 0,-1 0 1 0 0,1-1-1 0 0,7 0 0 0 0,-3 0-42 0 0,0 0-1 0 0,1-1 0 0 0,-1 0 0 0 0,0 0 0 0 0,0-1 0 0 0,0-1 0 0 0,0 1 0 0 0,16-9 1 0 0,-7 2-40 0 0,0-1 0 0 0,-1-1-1 0 0,24-19 1 0 0,-35 24 98 0 0,1 0-1 0 0,-1 0 0 0 0,0-1 0 0 0,-1 1 0 0 0,1-1 0 0 0,-1-1 0 0 0,-1 1 0 0 0,1-1 0 0 0,-1 0 0 0 0,5-13 1 0 0,-8 18-19 0 0,0-1 0 0 0,0 1 1 0 0,-1 0-1 0 0,1 0 1 0 0,-1 0-1 0 0,0 0 1 0 0,1-1-1 0 0,-1 1 0 0 0,-1 0 1 0 0,1 0-1 0 0,0 0 1 0 0,-2-4-1 0 0,2 6-11 0 0,-1 0 0 0 0,1-1 1 0 0,-1 1-1 0 0,0 0 0 0 0,0 0 0 0 0,1 0 0 0 0,-1 0 1 0 0,0 0-1 0 0,0 0 0 0 0,0 0 0 0 0,0 0 0 0 0,0 0 1 0 0,0 0-1 0 0,0 0 0 0 0,-1 1 0 0 0,1-1 0 0 0,0 0 0 0 0,0 1 1 0 0,-1-1-1 0 0,1 1 0 0 0,0 0 0 0 0,-1-1 0 0 0,1 1 1 0 0,0 0-1 0 0,-1 0 0 0 0,1 0 0 0 0,0 0 0 0 0,-3 0 1 0 0,1 0 15 0 0,0 1 1 0 0,0-1-1 0 0,0 1 1 0 0,1 0-1 0 0,-1-1 1 0 0,0 1 0 0 0,1 1-1 0 0,-1-1 1 0 0,1 0-1 0 0,-1 1 1 0 0,1-1 0 0 0,-1 1-1 0 0,1 0 1 0 0,0 0-1 0 0,0 0 1 0 0,0 0 0 0 0,0 0-1 0 0,0 0 1 0 0,0 0-1 0 0,1 1 1 0 0,-1-1-1 0 0,1 1 1 0 0,0-1 0 0 0,-1 1-1 0 0,1 0 1 0 0,-1 3-1 0 0,0-1 56 0 0,1 1 0 0 0,-1-1 0 0 0,1 1 0 0 0,0-1 0 0 0,0 1-1 0 0,1-1 1 0 0,0 1 0 0 0,0-1 0 0 0,0 1 0 0 0,0-1-1 0 0,1 1 1 0 0,0-1 0 0 0,2 7 0 0 0,0-5-19 0 0,1 0 0 0 0,-1 0 0 0 0,1 0 0 0 0,1-1 0 0 0,0 0 0 0 0,-1 0 0 0 0,2 0-1 0 0,-1 0 1 0 0,1-1 0 0 0,9 7 0 0 0,-3-3-20 0 0,0-1 0 0 0,0 0 0 0 0,1-1-1 0 0,25 10 1 0 0,-13-9-251 0 0,1-1 1 0 0,0-1-1 0 0,1-2 0 0 0,-1 0 1 0 0,1-2-1 0 0,0-1 0 0 0,26-2 0 0 0,-15-4-1719 0 0,-16-4-2850 0 0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48:54.5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223 162 208 0 0,'0'0'8717'0'0,"-2"-12"-8162"0"0,-1-6-313 0 0,1 8 308 0 0,0-1 0 0 0,1 0 0 0 0,0-20 0 0 0,1 27-154 0 0,1 0 1 0 0,-2 0-1 0 0,1 0 1 0 0,0 0-1 0 0,-1 0 1 0 0,0 0 0 0 0,0 0-1 0 0,-2-4 1 0 0,2 6-335 0 0,0 1-1 0 0,0-1 1 0 0,0 1 0 0 0,0 0 0 0 0,0 0 0 0 0,0-1 0 0 0,-1 1 0 0 0,1 0 0 0 0,0 0 0 0 0,-1 0-1 0 0,1 0 1 0 0,-1 0 0 0 0,1 1 0 0 0,-1-1 0 0 0,0 0 0 0 0,1 1 0 0 0,-1-1 0 0 0,0 1 0 0 0,1-1-1 0 0,-1 1 1 0 0,-2 0 0 0 0,-2-1 59 0 0,0 1 0 0 0,1 0 0 0 0,-1 0 0 0 0,0 1 0 0 0,1-1 0 0 0,-1 1-1 0 0,1 0 1 0 0,-1 1 0 0 0,1 0 0 0 0,-1-1 0 0 0,1 2 0 0 0,0-1 0 0 0,0 1 0 0 0,0-1-1 0 0,0 1 1 0 0,0 1 0 0 0,1-1 0 0 0,-1 1 0 0 0,1 0 0 0 0,0 0 0 0 0,0 0 0 0 0,-4 6 0 0 0,2-1-15 0 0,0-1 0 0 0,0 1 0 0 0,1 0 0 0 0,0 0 0 0 0,1 1 0 0 0,0-1 0 0 0,1 1 0 0 0,-1 0 1 0 0,2 0-1 0 0,0 0 0 0 0,-2 17 0 0 0,4-19-83 0 0,-1 1-1 0 0,2 0 1 0 0,-1 0 0 0 0,1 0-1 0 0,1-1 1 0 0,0 1 0 0 0,0 0 0 0 0,0-1-1 0 0,7 15 1 0 0,-6-17-14 0 0,0-1 0 0 0,1 1-1 0 0,-1-1 1 0 0,1 1 0 0 0,0-1 0 0 0,1 0-1 0 0,-1-1 1 0 0,1 1 0 0 0,0-1 0 0 0,0 0 0 0 0,1 0-1 0 0,-1 0 1 0 0,12 5 0 0 0,-7-5 12 0 0,1 0 0 0 0,-1-1 0 0 0,0 0-1 0 0,1-1 1 0 0,0 0 0 0 0,-1 0 0 0 0,1-1 0 0 0,0-1 0 0 0,0 0 0 0 0,0 0 0 0 0,0-1-1 0 0,-1-1 1 0 0,1 0 0 0 0,0 0 0 0 0,17-7 0 0 0,-21 7-2 0 0,0-1 0 0 0,0 0 0 0 0,0-1 0 0 0,-1 0 1 0 0,1 0-1 0 0,-1 0 0 0 0,0 0 0 0 0,0-1 0 0 0,0 0 0 0 0,-1-1 0 0 0,0 1 1 0 0,0-1-1 0 0,0 0 0 0 0,-1 0 0 0 0,1-1 0 0 0,-1 1 0 0 0,-1-1 0 0 0,0 0 1 0 0,0 0-1 0 0,0 0 0 0 0,-1 0 0 0 0,0 0 0 0 0,2-9 0 0 0,-2 0 21 0 0,-1 1 0 0 0,0-1 0 0 0,-1 0 0 0 0,-3-24 0 0 0,1 30-28 0 0,1 1-1 0 0,-2-1 1 0 0,1 1-1 0 0,-2-1 1 0 0,1 1 0 0 0,-1 0-1 0 0,0 0 1 0 0,-8-11-1 0 0,10 17-25 0 0,0 1 0 0 0,0-1 0 0 0,0 1 0 0 0,0 0 0 0 0,-1-1 0 0 0,1 1-1 0 0,0 0 1 0 0,-1 1 0 0 0,0-1 0 0 0,1 0 0 0 0,-1 1 0 0 0,0-1 0 0 0,0 1-1 0 0,0 0 1 0 0,0 0 0 0 0,0 0 0 0 0,-5-1 0 0 0,3 2-54 0 0,0 0 0 0 0,0 0 0 0 0,0 0-1 0 0,0 0 1 0 0,0 1 0 0 0,0 0 0 0 0,1 0 0 0 0,-1 0 0 0 0,0 0 0 0 0,-7 4 0 0 0,5-2-202 0 0,1 1 0 0 0,-1-1 0 0 0,1 1 0 0 0,1 0 1 0 0,-1 1-1 0 0,0-1 0 0 0,-5 8 0 0 0,7-9-137 0 0,1 1-1 0 0,0-1 1 0 0,0 1 0 0 0,1 0-1 0 0,-1 0 1 0 0,1 1 0 0 0,0-1-1 0 0,0 0 1 0 0,1 1-1 0 0,-3 7 1 0 0,3-8 21 0 0,1-1-1 0 0,-1 0 1 0 0,1 0-1 0 0,0 0 1 0 0,0 0 0 0 0,0 0-1 0 0,0 1 1 0 0,1-1-1 0 0,-1 0 1 0 0,1 0 0 0 0,0 0-1 0 0,0 0 1 0 0,1 3-1 0 0,-1-4 130 0 0,1 0 0 0 0,-1-1 0 0 0,0 1 0 0 0,1 0 0 0 0,-1-1 0 0 0,1 1 0 0 0,-1-1 0 0 0,1 1 0 0 0,0-1 0 0 0,0 0 0 0 0,-1 0 0 0 0,1 0 0 0 0,0 0-1 0 0,0 0 1 0 0,0 0 0 0 0,0 0 0 0 0,0-1 0 0 0,0 1 0 0 0,4 0 0 0 0,15 1-1700 0 0,-1-1-37 0 0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48:54.7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1 0 312 0 0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48:54.9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1 211 312 0 0,'97'-22'1358'0'0,"-95"22"-1155"0"0,1-1 0 0 0,0 0 0 0 0,-1 1 0 0 0,1-1 0 0 0,-1 0 0 0 0,0 0 0 0 0,1-1 0 0 0,-1 1 0 0 0,0 0 0 0 0,0-1 0 0 0,1 1-1 0 0,-1-1 1 0 0,0 0 0 0 0,-1 0 0 0 0,1 0 0 0 0,3-3 0 0 0,0-3 510 0 0,18-16 2460 0 0,48-41 1 0 0,-60 56-2409 0 0,1 0 1 0 0,0 1-1 0 0,1 1 1 0 0,0 0 0 0 0,0 1-1 0 0,27-9 1 0 0,-37 14-656 0 0,0 0-1 0 0,0 0 1 0 0,1 0 0 0 0,-1 0-1 0 0,1 1 1 0 0,-1 0 0 0 0,0-1 0 0 0,1 1-1 0 0,-1 1 1 0 0,1-1 0 0 0,-1 0-1 0 0,1 1 1 0 0,-1 0 0 0 0,0-1 0 0 0,1 1-1 0 0,-1 1 1 0 0,0-1 0 0 0,0 0-1 0 0,0 1 1 0 0,0 0 0 0 0,0 0 0 0 0,0 0-1 0 0,0 0 1 0 0,-1 0 0 0 0,1 0-1 0 0,-1 1 1 0 0,1-1 0 0 0,-1 1-1 0 0,0-1 1 0 0,0 1 0 0 0,0 0 0 0 0,2 6-1 0 0,3 5 127 0 0,0 0 0 0 0,-1 0 0 0 0,6 25 0 0 0,8 49 263 0 0,-8-28-373 0 0,-8-43-91 0 0,-2-3 10 0 0,1-1 0 0 0,1 1 0 0 0,0-1-1 0 0,1 0 1 0 0,11 20 0 0 0,-16-33-40 0 0,0 0 0 0 0,0 0 0 0 0,0 0 0 0 0,0 0 1 0 0,0 0-1 0 0,0 1 0 0 0,0-1 0 0 0,1 0 0 0 0,-1 0 0 0 0,0 0 0 0 0,0 0 0 0 0,0 0 0 0 0,0 0 0 0 0,0 0 0 0 0,1 1 0 0 0,-1-1 1 0 0,0 0-1 0 0,0 0 0 0 0,0 0 0 0 0,0 0 0 0 0,1 0 0 0 0,-1 0 0 0 0,0 0 0 0 0,0 0 0 0 0,0 0 0 0 0,1 0 0 0 0,-1 0 0 0 0,0 0 0 0 0,0 0 1 0 0,0 0-1 0 0,0 0 0 0 0,1 0 0 0 0,-1 0 0 0 0,0-1 0 0 0,0 1 0 0 0,0 0 0 0 0,0 0 0 0 0,0 0 0 0 0,1 0 0 0 0,-1 0 0 0 0,0 0 1 0 0,0 0-1 0 0,0 0 0 0 0,0-1 0 0 0,0 1 0 0 0,0 0 0 0 0,1 0 0 0 0,-1 0 0 0 0,0 0 0 0 0,0 0 0 0 0,0-1 0 0 0,0 1 0 0 0,0 0 1 0 0,0 0-1 0 0,0 0 0 0 0,0 0 0 0 0,0-1 0 0 0,0 1 0 0 0,0 0 0 0 0,0 0 0 0 0,0-1 0 0 0,5-13 122 0 0,-4 11-108 0 0,36-139 47 0 0,12-37-127 0 0,-49 178 62 0 0,1 0 0 0 0,-1 0 0 0 0,0 1 0 0 0,0-1 0 0 0,1 0 0 0 0,-1 0 0 0 0,0 1 0 0 0,1-1 0 0 0,-1 0 0 0 0,1 1 0 0 0,-1-1 0 0 0,1 0 0 0 0,-1 1 0 0 0,1-1 0 0 0,-1 1 0 0 0,1-1 0 0 0,0 1 0 0 0,-1-1 0 0 0,1 1 0 0 0,1-1 0 0 0,-1 1-1 0 0,0 0-1 0 0,-1 0 0 0 0,1 0 0 0 0,0 1 1 0 0,-1-1-1 0 0,1 0 0 0 0,-1 0 1 0 0,1 1-1 0 0,0-1 0 0 0,-1 1 0 0 0,1-1 1 0 0,-1 0-1 0 0,1 1 0 0 0,-1-1 1 0 0,1 1-1 0 0,-1-1 0 0 0,1 1 0 0 0,-1 0 1 0 0,0-1-1 0 0,1 1 0 0 0,-1-1 1 0 0,0 1-1 0 0,1 0 0 0 0,-1 0 0 0 0,41 88 171 0 0,49 154-1 0 0,-81-217-261 0 0,6 10-396 0 0,-7-18-1297 0 0,-1 0-4422 0 0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48:55.8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47 51 7869 0 0,'0'0'13993'0'0,"12"11"-13686"0"0,4 3-215 0 0,20 25 0 0 0,-34-36-82 0 0,1 1 0 0 0,-1 0 0 0 0,0 0 1 0 0,0 0-1 0 0,0 0 0 0 0,-1 0 0 0 0,1 0 1 0 0,-1 1-1 0 0,0-1 0 0 0,0 0 0 0 0,-1 1 1 0 0,1-1-1 0 0,-1 1 0 0 0,0 4 0 0 0,1 8 8 0 0,7 56-16 0 0,-3-38-807 0 0,-1 0 0 0 0,-2 1 0 0 0,-3 38 0 0 0,1-73 681 0 0,0 0 0 0 0,0-1-1 0 0,0 1 1 0 0,0 0 0 0 0,0 0-1 0 0,0 0 1 0 0,-1 0 0 0 0,1 0-1 0 0,0-1 1 0 0,-1 1 0 0 0,1 0-1 0 0,-1 0 1 0 0,1 0-1 0 0,0-1 1 0 0,-1 1 0 0 0,0 0-1 0 0,1-1 1 0 0,-1 1 0 0 0,1 0-1 0 0,-1-1 1 0 0,0 1 0 0 0,0-1-1 0 0,1 1 1 0 0,-1-1 0 0 0,0 1-1 0 0,0-1 1 0 0,0 0-1 0 0,1 1 1 0 0,-1-1 0 0 0,0 0-1 0 0,0 0 1 0 0,0 0 0 0 0,0 1-1 0 0,0-1 1 0 0,1 0 0 0 0,-1 0-1 0 0,-2-1 1 0 0,1 1-184 0 0,-1 0 1 0 0,1-1-1 0 0,-1 1 1 0 0,1-1-1 0 0,-1 0 1 0 0,1 0-1 0 0,-1 0 1 0 0,1 0-1 0 0,0 0 1 0 0,-1-1-1 0 0,-2-2 1 0 0,-6-5 21 0 0,1 0-1 0 0,0-1 1 0 0,1-1-1 0 0,0 0 1 0 0,-10-15-1 0 0,16 20 723 0 0,-1 0 0 0 0,1 0 0 0 0,0 0 0 0 0,0-1 0 0 0,1 1 0 0 0,0-1 0 0 0,0 1 0 0 0,1-1 1 0 0,-1 0-1 0 0,1 0 0 0 0,1 0 0 0 0,0-13 0 0 0,1 15-257 0 0,0 0 1 0 0,0 0 0 0 0,1 0-1 0 0,0 1 1 0 0,0-1 0 0 0,0 1-1 0 0,1-1 1 0 0,0 1 0 0 0,0 0-1 0 0,0 0 1 0 0,0 0 0 0 0,0 0-1 0 0,5-4 1 0 0,7-5 391 0 0,33-23 0 0 0,-11 10 14 0 0,67-33 0 0 0,-88 51-407 0 0,0 1 0 0 0,0 1 0 0 0,1 0 0 0 0,0 2 0 0 0,0-1-1 0 0,0 2 1 0 0,24-2 0 0 0,-37 5-140 0 0,-1 0 0 0 0,1 0 0 0 0,-1 0 0 0 0,0 0 0 0 0,1 0 0 0 0,-1 1 0 0 0,1-1 0 0 0,-1 1 0 0 0,0 0-1 0 0,1 0 1 0 0,-1 0 0 0 0,0 1 0 0 0,0-1 0 0 0,0 1 0 0 0,0-1 0 0 0,0 1 0 0 0,0 0 0 0 0,-1 0 0 0 0,1 1 0 0 0,-1-1 0 0 0,1 0 0 0 0,-1 1-1 0 0,0 0 1 0 0,0-1 0 0 0,0 1 0 0 0,0 0 0 0 0,0 0 0 0 0,-1 0 0 0 0,1 0 0 0 0,-1 0 0 0 0,0 1 0 0 0,2 5 0 0 0,2 12 114 0 0,-1 1 0 0 0,3 37 0 0 0,-5-34-138 0 0,9 43-1 0 0,-11-67-14 0 0,1 1 0 0 0,-1-1 0 0 0,0 0 0 0 0,1 0 0 0 0,-1 1 0 0 0,1-1 0 0 0,-1 0 1 0 0,1 0-1 0 0,0 0 0 0 0,-1 0 0 0 0,1 1 0 0 0,0-1 0 0 0,0 0 0 0 0,0 0 0 0 0,0 0 0 0 0,0-1 0 0 0,0 1 0 0 0,0 0 0 0 0,2 1 0 0 0,-2-2-2 0 0,0 1 0 0 0,0-1 0 0 0,1 0-1 0 0,-1 0 1 0 0,0 0 0 0 0,0 0 0 0 0,0 0 0 0 0,1 0-1 0 0,-1 0 1 0 0,0 0 0 0 0,0-1 0 0 0,0 1 0 0 0,0 0 0 0 0,0-1-1 0 0,1 1 1 0 0,-1-1 0 0 0,1 0 0 0 0,4-3-19 0 0,0 0 0 0 0,-1 0 0 0 0,0-1 0 0 0,0 1 0 0 0,9-11 0 0 0,21-32-32 0 0,-23 29 79 0 0,2 0-1 0 0,23-23 1 0 0,-35 39-21 0 0,0 1 0 0 0,0-1 0 0 0,0 1 0 0 0,0-1-1 0 0,1 1 1 0 0,-1 0 0 0 0,1 0 0 0 0,-1 0 0 0 0,0 0 0 0 0,1 0 0 0 0,0 0-1 0 0,-1 1 1 0 0,1-1 0 0 0,-1 1 0 0 0,1 0 0 0 0,0 0 0 0 0,-1 0 0 0 0,5 0 0 0 0,3 2-5 0 0,-1 0 0 0 0,0 1 0 0 0,17 6 0 0 0,-1 0-51 0 0,-1-1-229 0 0,1-1 0 0 0,0-2 1 0 0,0-1-1 0 0,39 3 0 0 0,-45-7-85 0 0,0 0 0 0 0,0-1 1 0 0,0-1-1 0 0,0-1 0 0 0,24-7 0 0 0,-36 9 265 0 0,-1-1 0 0 0,1 0 0 0 0,-1-1 1 0 0,0 0-1 0 0,0 0 0 0 0,0 0 0 0 0,0-1 0 0 0,0 0 0 0 0,-1 0 0 0 0,0 0 0 0 0,0 0 0 0 0,0-1 1 0 0,0 0-1 0 0,-1 0 0 0 0,0 0 0 0 0,0-1 0 0 0,0 0 0 0 0,5-10 0 0 0,-8 13 140 0 0,0 0 1 0 0,0 0-1 0 0,0 0 0 0 0,0 0 0 0 0,-1 0 0 0 0,1 0 0 0 0,-1-1 1 0 0,1 1-1 0 0,-1 0 0 0 0,0 0 0 0 0,-1 0 0 0 0,1-1 0 0 0,0 1 1 0 0,-2-5-1 0 0,1 6 36 0 0,0 0 0 0 0,0 0 0 0 0,-1 0 0 0 0,1-1 0 0 0,0 1 0 0 0,-1 0 0 0 0,1 1 0 0 0,-1-1 0 0 0,0 0 0 0 0,1 0 0 0 0,-1 1 0 0 0,0-1 0 0 0,0 1 0 0 0,0-1 0 0 0,-1 1 0 0 0,1 0 0 0 0,0 0 0 0 0,0 0 0 0 0,-3-1 0 0 0,-3-1 167 0 0,-1 1 1 0 0,1 0 0 0 0,-1 0-1 0 0,0 1 1 0 0,1 0-1 0 0,-1 1 1 0 0,0 0 0 0 0,0 0-1 0 0,-17 3 1 0 0,25-3-218 0 0,0 0 0 0 0,-1 1 1 0 0,1-1-1 0 0,0 1 0 0 0,0-1 0 0 0,-1 1 0 0 0,1-1 1 0 0,0 1-1 0 0,0 0 0 0 0,0-1 0 0 0,0 1 0 0 0,0 0 1 0 0,0 0-1 0 0,0 0 0 0 0,0 0 0 0 0,0 0 0 0 0,0 0 1 0 0,1 0-1 0 0,-1 0 0 0 0,0 0 0 0 0,1 1 0 0 0,-1-1 1 0 0,1 0-1 0 0,-1 0 0 0 0,1 1 0 0 0,-1-1 0 0 0,1 0 0 0 0,0 0 1 0 0,0 1-1 0 0,0-1 0 0 0,0 0 0 0 0,0 3 0 0 0,0-1 0 0 0,0 0-1 0 0,1 0 0 0 0,0 0 0 0 0,0 0 1 0 0,0 0-1 0 0,0 0 0 0 0,0 0 0 0 0,0 0 1 0 0,1-1-1 0 0,-1 1 0 0 0,1 0 0 0 0,0-1 1 0 0,2 4-1 0 0,4 1 0 0 0,-1-1 0 0 0,1 0 1 0 0,0 0-1 0 0,1 0 0 0 0,0-1 1 0 0,0 0-1 0 0,0-1 0 0 0,0 0 0 0 0,0-1 1 0 0,1 1-1 0 0,0-2 0 0 0,14 3 1 0 0,11 0-264 0 0,-1-2-1 0 0,45 0 1 0 0,-41-3-968 0 0,-1-1-1 0 0,63-11 1 0 0,-80 8 194 0 0,-2 1-1976 0 0,21-7 0 0 0,10-8-3457 0 0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48:50.4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395 482 1252 0 0,'0'0'7765'0'0,"7"-14"-6486"0"0,20-42-141 0 0,-22 45-682 0 0,0 0 0 0 0,-1 0 0 0 0,0-1 0 0 0,-1 0 0 0 0,2-13 0 0 0,-5 19-281 0 0,1-1-1 0 0,-1 1 1 0 0,0-1-1 0 0,0 1 1 0 0,-1-1-1 0 0,0 1 1 0 0,0-1-1 0 0,-1 1 1 0 0,-2-7-1 0 0,3 9-87 0 0,-1 0-1 0 0,0 0 1 0 0,-1 0-1 0 0,1 0 1 0 0,-1 1-1 0 0,1-1 1 0 0,-1 1-1 0 0,0-1 1 0 0,-1 1-1 0 0,1 0 1 0 0,0 0-1 0 0,-1 0 1 0 0,0 1-1 0 0,1-1 1 0 0,-1 1-1 0 0,0 0 1 0 0,0 0-1 0 0,-1 0 0 0 0,1 1 1 0 0,0-1-1 0 0,-1 1 1 0 0,1 0-1 0 0,-6 0 1 0 0,-2-1 33 0 0,-1 2 0 0 0,1-1 0 0 0,0 2 1 0 0,0-1-1 0 0,0 2 0 0 0,0-1 0 0 0,-19 7 0 0 0,9-2 125 0 0,1 1 0 0 0,0 1-1 0 0,-29 17 1 0 0,37-18-141 0 0,0 1 0 0 0,1 1 0 0 0,0 0 0 0 0,1 1 0 0 0,-1 0 0 0 0,-11 14 0 0 0,19-19-89 0 0,0 0-1 0 0,1 0 0 0 0,0 1 1 0 0,-1-1-1 0 0,2 1 1 0 0,-1-1-1 0 0,1 1 0 0 0,0 0 1 0 0,0 0-1 0 0,0 0 1 0 0,-1 12-1 0 0,3-15-13 0 0,0 1 1 0 0,0-1-1 0 0,0 1 1 0 0,0-1-1 0 0,1 0 1 0 0,0 1-1 0 0,-1-1 0 0 0,1 0 1 0 0,0 0-1 0 0,0 1 1 0 0,1-1-1 0 0,-1 0 1 0 0,1 0-1 0 0,-1 0 1 0 0,1 0-1 0 0,0-1 0 0 0,0 1 1 0 0,1 0-1 0 0,-1-1 1 0 0,0 1-1 0 0,1-1 1 0 0,-1 0-1 0 0,5 2 1 0 0,-1 0 12 0 0,1 0 0 0 0,1 0 0 0 0,-1-1 0 0 0,1-1 0 0 0,-1 1 1 0 0,1-1-1 0 0,0 0 0 0 0,-1-1 0 0 0,1 0 0 0 0,0 0 0 0 0,0-1 1 0 0,0 0-1 0 0,11-1 0 0 0,-4-1 0 0 0,0 0 0 0 0,-1-1 0 0 0,1-1-1 0 0,-1 0 1 0 0,0-1 0 0 0,18-8 0 0 0,-13 3-10 0 0,0-1 0 0 0,-1-1 0 0 0,-1-1 0 0 0,1 0 0 0 0,-2-2 0 0 0,0 1 0 0 0,-1-2 0 0 0,0 0 0 0 0,-2-1 0 0 0,17-25 0 0 0,-18 22 37 0 0,0 0 1 0 0,-2-1 0 0 0,0 0-1 0 0,-1 0 1 0 0,-1-1 0 0 0,-2 0 0 0 0,0-1-1 0 0,-1 1 1 0 0,3-38 0 0 0,-8 21 442 0 0,0 39-480 0 0,0 0 0 0 0,0 0 0 0 0,0 0 0 0 0,0 0 0 0 0,-1 0-1 0 0,1 0 1 0 0,0 0 0 0 0,0 0 0 0 0,0-1 0 0 0,-1 1-1 0 0,1 0 1 0 0,0 0 0 0 0,0 0 0 0 0,0 0 0 0 0,0 0 0 0 0,-1 0-1 0 0,1 0 1 0 0,0 0 0 0 0,0 0 0 0 0,0 0 0 0 0,-1 1 0 0 0,1-1-1 0 0,0 0 1 0 0,0 0 0 0 0,0 0 0 0 0,0 0 0 0 0,-1 0 0 0 0,1 0-1 0 0,0 0 1 0 0,0 0 0 0 0,0 0 0 0 0,0 1 0 0 0,-1-1 0 0 0,1 0-1 0 0,-3 4-11 0 0,0 0-1 0 0,0 1 1 0 0,0-1-1 0 0,0 1 1 0 0,1 0-1 0 0,0-1 1 0 0,0 1-1 0 0,-2 9 0 0 0,-1 0 3 0 0,-3 9-47 0 0,1 1 0 0 0,1 0 0 0 0,1 0 0 0 0,1 1 0 0 0,1-1 1 0 0,1 1-1 0 0,3 46 0 0 0,0-62-244 0 0,0-1 1 0 0,1 0 0 0 0,0 0 0 0 0,0 0 0 0 0,1 0 0 0 0,-1 0 0 0 0,2 0-1 0 0,-1-1 1 0 0,1 1 0 0 0,0-1 0 0 0,1 0 0 0 0,0 0 0 0 0,0-1-1 0 0,0 1 1 0 0,1-1 0 0 0,0 0 0 0 0,0-1 0 0 0,1 1 0 0 0,-1-1 0 0 0,1-1-1 0 0,0 1 1 0 0,1-1 0 0 0,-1 0 0 0 0,1-1 0 0 0,-1 0 0 0 0,1 0-1 0 0,0-1 1 0 0,0 1 0 0 0,1-2 0 0 0,9 2 0 0 0,-4-2-418 0 0,1 0 0 0 0,0 0-1 0 0,0-1 1 0 0,-1-1 0 0 0,1-1 0 0 0,-1 0 0 0 0,1-1 0 0 0,-1 0 0 0 0,0-1 0 0 0,0-1-1 0 0,0 0 1 0 0,23-13 0 0 0,-23 10 1125 0 0,0-1-1 0 0,-1-1 0 0 0,-1 0 1 0 0,1 0-1 0 0,-2-1 0 0 0,1-1 1 0 0,9-13-1 0 0,-17 20 17 0 0,0 0 0 0 0,0-1 0 0 0,-1 0 1 0 0,0 0-1 0 0,0 0 0 0 0,-1 0 0 0 0,1 0 0 0 0,-1 0 0 0 0,-1-1 0 0 0,1 1 0 0 0,-1-1 0 0 0,0 1 0 0 0,0-1 0 0 0,-1 1 0 0 0,-1-13 0 0 0,1 14-188 0 0,-1-1-1 0 0,-1 1 1 0 0,1-1-1 0 0,-1 1 1 0 0,0-1-1 0 0,0 1 1 0 0,0 0-1 0 0,-1 0 1 0 0,0 0-1 0 0,0 0 1 0 0,0 0-1 0 0,0 0 1 0 0,-1 1-1 0 0,0 0 1 0 0,0 0-1 0 0,0 0 1 0 0,-1 0-1 0 0,-5-4 1 0 0,2 4-44 0 0,1 0 0 0 0,-1 0 0 0 0,1 1 0 0 0,-1 0 1 0 0,0 0-1 0 0,-1 1 0 0 0,1 0 0 0 0,0 0 0 0 0,-1 1 1 0 0,1 0-1 0 0,0 0 0 0 0,-1 1 0 0 0,-16 2 0 0 0,20-2-160 0 0,1 1 0 0 0,-1 0 0 0 0,1 0 0 0 0,-1 0-1 0 0,1 0 1 0 0,-1 1 0 0 0,1 0 0 0 0,0 0 0 0 0,0 0-1 0 0,0 0 1 0 0,0 1 0 0 0,0-1 0 0 0,1 1 0 0 0,-1 0-1 0 0,1 0 1 0 0,0 1 0 0 0,0-1 0 0 0,0 0 0 0 0,0 1-1 0 0,0 0 1 0 0,1 0 0 0 0,0 0 0 0 0,-1 0 0 0 0,1 0-1 0 0,1 0 1 0 0,-3 9 0 0 0,3-7-24 0 0,0-1 0 0 0,0 1 1 0 0,1 0-1 0 0,0-1 0 0 0,0 1 0 0 0,1 0 0 0 0,-1-1 1 0 0,1 1-1 0 0,1 0 0 0 0,-1-1 0 0 0,1 1 0 0 0,0-1 1 0 0,0 0-1 0 0,0 0 0 0 0,1 0 0 0 0,0 0 0 0 0,0 0 1 0 0,0 0-1 0 0,0-1 0 0 0,1 1 0 0 0,0-1 0 0 0,8 7 1 0 0,-1-1-7 0 0,1-1 1 0 0,0 0 0 0 0,1-1 0 0 0,0 0 0 0 0,0-1-1 0 0,1-1 1 0 0,23 8 0 0 0,-21-10-142 0 0,1 0 1 0 0,0-2-1 0 0,1 0 1 0 0,-1-1-1 0 0,26-1 1 0 0,-22 0-525 0 0,-15-1-266 0 0,0-1 1 0 0,-1 1-1 0 0,1-1 0 0 0,-1-1 0 0 0,1 1 0 0 0,-1-1 0 0 0,0 0 0 0 0,6-4 1 0 0,-10 7 710 0 0,13-10-3127 0 0,1-4-1438 0 0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48:50.7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1 150 1212 0 0,'0'0'3973'0'0,"5"-14"-183"0"0,33-95 2165 0 0,-37 106-5499 0 0,1 1 0 0 0,-1-1-1 0 0,0 0 1 0 0,1 1 0 0 0,-1 0 0 0 0,1-1-1 0 0,3-2 1 0 0,-5 5-373 0 0,0-1 0 0 0,0 1 0 0 0,1 0 1 0 0,-1 0-1 0 0,0-1 0 0 0,1 1 0 0 0,-1 0 0 0 0,0 0 0 0 0,1 0 0 0 0,-1-1 0 0 0,0 1 0 0 0,1 0 0 0 0,-1 0 1 0 0,0 0-1 0 0,1 0 0 0 0,-1 0 0 0 0,1 0 0 0 0,-1 0 0 0 0,0 0 0 0 0,1 0 0 0 0,-1 0 0 0 0,0 0 1 0 0,2 0-1 0 0,-2 1-47 0 0,1-1 0 0 0,0 1 0 0 0,-1-1 0 0 0,1 1 0 0 0,0-1 0 0 0,-1 1 0 0 0,1 0 0 0 0,-1-1 0 0 0,1 1 0 0 0,-1 0 0 0 0,1-1 0 0 0,-1 1 0 0 0,0 0 0 0 0,1 0 0 0 0,-1 1 0 0 0,4 9 72 0 0,0 1-1 0 0,-1 0 1 0 0,0-1-1 0 0,1 18 1 0 0,0 49 28 0 0,-3-75-136 0 0,2 243-1012 0 0,-3-232 343 0 0,-1 0 0 0 0,0-1 1 0 0,-6 24-1 0 0,5-30-294 0 0,0 0-1 0 0,0 0 0 0 0,-1-1 0 0 0,0 1 0 0 0,-4 6 0 0 0,-2-2-3318 0 0,-1-7-1487 0 0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48:51.1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1 286 3496 0 0,'0'0'10783'0'0,"4"-13"-9712"0"0,16-38-325 0 0,-19 49-718 0 0,0 0-1 0 0,1 0 1 0 0,-1 0 0 0 0,1 0-1 0 0,0 0 1 0 0,-1 0 0 0 0,1 0-1 0 0,0 1 1 0 0,0-1 0 0 0,0 1-1 0 0,0-1 1 0 0,0 1-1 0 0,0 0 1 0 0,1 0 0 0 0,-1 0-1 0 0,0 0 1 0 0,0 0 0 0 0,1 0-1 0 0,-1 1 1 0 0,1-1 0 0 0,-1 1-1 0 0,1 0 1 0 0,2-1 0 0 0,5 0-35 0 0,37-6-182 0 0,90 0 0 0 0,-90 6 48 0 0,0-1 0 0 0,47-10 0 0 0,-78 9 196 0 0,-1-1 0 0 0,0 0 0 0 0,0-1 0 0 0,0-1 0 0 0,18-9 0 0 0,-29 13-15 0 0,0-1 0 0 0,0 0 0 0 0,-1 1 0 0 0,1-1 0 0 0,-1-1 0 0 0,1 1 0 0 0,-1 0 0 0 0,0-1 1 0 0,5-7-1 0 0,-7 9 10 0 0,0-1 0 0 0,0 0 0 0 0,0 1 0 0 0,0-1 0 0 0,0 0-1 0 0,0 0 1 0 0,-1 0 0 0 0,1 0 0 0 0,-1 0 0 0 0,0 0 0 0 0,0 0 0 0 0,0 0 0 0 0,0 0 0 0 0,-1 1 0 0 0,1-1 0 0 0,-2-6 0 0 0,1 7 7 0 0,0 0-1 0 0,0 1 0 0 0,0-1 1 0 0,0 0-1 0 0,-1 1 1 0 0,1-1-1 0 0,0 1 0 0 0,-1-1 1 0 0,1 1-1 0 0,-1-1 1 0 0,0 1-1 0 0,1 0 0 0 0,-1 0 1 0 0,0 0-1 0 0,0 0 1 0 0,0 0-1 0 0,0 0 0 0 0,1 1 1 0 0,-1-1-1 0 0,0 0 1 0 0,0 1-1 0 0,-4-1 0 0 0,-2 0 91 0 0,0 0 0 0 0,0 0 0 0 0,0 1 0 0 0,-11 0 0 0 0,12 1-72 0 0,0 0 0 0 0,0 0 1 0 0,0 1-1 0 0,0 0 0 0 0,0 0 1 0 0,1 0-1 0 0,-1 1 0 0 0,1 0 0 0 0,-1 0 1 0 0,1 1-1 0 0,0 0 0 0 0,1 0 1 0 0,-10 8-1 0 0,12-9-56 0 0,-1 1 0 0 0,0 0 1 0 0,1 1-1 0 0,0-1 0 0 0,0 1 0 0 0,1-1 1 0 0,-1 1-1 0 0,1 0 0 0 0,0 0 1 0 0,0 0-1 0 0,0 0 0 0 0,1 0 0 0 0,0 0 1 0 0,0 0-1 0 0,0 1 0 0 0,1-1 0 0 0,-1 0 1 0 0,2 9-1 0 0,-1-11-8 0 0,1 1 1 0 0,0-1-1 0 0,-1 1 0 0 0,2-1 0 0 0,-1 0 1 0 0,0 1-1 0 0,1-1 0 0 0,-1 0 1 0 0,1 0-1 0 0,0 0 0 0 0,0 0 0 0 0,0-1 1 0 0,0 1-1 0 0,0 0 0 0 0,1-1 1 0 0,0 1-1 0 0,-1-1 0 0 0,1 0 1 0 0,0 0-1 0 0,0 0 0 0 0,0 0 0 0 0,4 1 1 0 0,1 1 18 0 0,0-1 0 0 0,0 0 0 0 0,0-1 0 0 0,0 0 0 0 0,0 0 0 0 0,1-1 0 0 0,-1 0 0 0 0,11 0 0 0 0,-2-1-38 0 0,-8-1-126 0 0,-1 1 0 0 0,0 0 0 0 0,1 1 0 0 0,-1 0 0 0 0,1 0 0 0 0,-1 1 0 0 0,0-1 0 0 0,14 7 1 0 0,-17-6-635 0 0,0 0 1 0 0,1 0 0 0 0,9 3 0 0 0,-34-2-5711 0 0,10-1 3793 0 0,-3-2-1168 0 0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48:56.3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466 85 7825 0 0,'0'0'2981'0'0,"14"-11"-862"0"0,48-37-411 0 0,-58 45-1473 0 0,0 0 1 0 0,0 0 0 0 0,0 1-1 0 0,1-1 1 0 0,-1 1 0 0 0,1 0-1 0 0,-1 0 1 0 0,1 1 0 0 0,0 0-1 0 0,0 0 1 0 0,0 0 0 0 0,-1 0-1 0 0,1 1 1 0 0,0-1 0 0 0,0 1-1 0 0,0 0 1 0 0,0 1 0 0 0,10 1-1 0 0,-9 0-75 0 0,0 0-1 0 0,0 1 1 0 0,0-1-1 0 0,0 1 0 0 0,-1 0 1 0 0,1 0-1 0 0,-1 1 1 0 0,0 0-1 0 0,0 0 0 0 0,0 0 1 0 0,6 7-1 0 0,2 4 139 0 0,0 1 1 0 0,14 23-1 0 0,-3 0 73 0 0,-2 1 0 0 0,-2 1-1 0 0,-2 1 1 0 0,-1 1 0 0 0,16 70 0 0 0,-19-52-256 0 0,-4 1 1 0 0,-2 0-1 0 0,1 96 1 0 0,-9-133-127 0 0,-2 0 0 0 0,0 0 0 0 0,-1-1 0 0 0,-1 1 0 0 0,-2-1 0 0 0,0 0 0 0 0,-2 0 0 0 0,0-1 0 0 0,-2 0 0 0 0,-16 28 0 0 0,5-18-247 0 0,-1-1-1 0 0,-2-1 1 0 0,-2-1-1 0 0,0-1 1 0 0,-2-1-1 0 0,-1-2 0 0 0,-1-1 1 0 0,-37 24-1 0 0,-3-4-2039 0 0,-2-3 0 0 0,-133 55 0 0 0,101-56-2689 0 0,-36 4-2477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36:07.7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0 104 1760 0 0,'0'0'20429'0'0,"15"-8"-20201"0"0,51-23-122 0 0,-55 27-102 0 0,1 0 0 0 0,0 0 0 0 0,21-3 0 0 0,-1 0-120 0 0,-22 5-19 0 0,-5 1-188 0 0,1-1-1 0 0,-1 1 1 0 0,1-1 0 0 0,-1 0-1 0 0,1-1 1 0 0,-1 1 0 0 0,8-6-1 0 0,-13 8 234 0 0,1-1 1 0 0,-1 1-1 0 0,0 0 0 0 0,0 0 0 0 0,0 0 1 0 0,0 0-1 0 0,0 0 0 0 0,0-1 0 0 0,1 1 1 0 0,-1 0-1 0 0,0 0 0 0 0,0 0 1 0 0,0-1-1 0 0,0 1 0 0 0,0 0 0 0 0,0 0 1 0 0,0 0-1 0 0,0-1 0 0 0,0 1 0 0 0,0 0 1 0 0,0 0-1 0 0,0-1 0 0 0,0 1 0 0 0,0 0 1 0 0,0 0-1 0 0,0 0 0 0 0,0-1 0 0 0,0 1 1 0 0,0 0-1 0 0,0 0 0 0 0,0 0 0 0 0,-1-1 1 0 0,1 1-1 0 0,0 0 0 0 0,0 0 1 0 0,0 0-1 0 0,0 0 0 0 0,0-1 0 0 0,0 1 1 0 0,-1 0-1 0 0,1 0 0 0 0,0 0 0 0 0,0 0 1 0 0,0 0-1 0 0,0 0 0 0 0,-1-1 0 0 0,1 1 1 0 0,0 0-1 0 0,0 0 0 0 0,0 0 0 0 0,-1 0 1 0 0,1 0-1 0 0,0 0 0 0 0,0 0 0 0 0,-1 0 1 0 0,-13-4-6168 0 0,-7 2-1406 0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36:27.4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36 28 8181 0 0,'0'0'4820'0'0,"16"-4"-3775"0"0,50-14-186 0 0,-60 17-671 0 0,0-1 1 0 0,0 1 0 0 0,0 1-1 0 0,0-1 1 0 0,0 1 0 0 0,9 0 0 0 0,-2 1 281 0 0,-11-1-407 0 0,0 0 0 0 0,-1 0 0 0 0,1 0-1 0 0,0 0 1 0 0,-1 1 0 0 0,1-1 0 0 0,0 0 0 0 0,-1 1 0 0 0,1 0-1 0 0,-1-1 1 0 0,1 1 0 0 0,0 0 0 0 0,-1 0 0 0 0,0-1-1 0 0,1 1 1 0 0,-1 0 0 0 0,0 1 0 0 0,1-1 0 0 0,-1 0-1 0 0,0 0 1 0 0,0 0 0 0 0,0 1 0 0 0,0-1 0 0 0,0 1 0 0 0,0-1-1 0 0,0 1 1 0 0,-1-1 0 0 0,1 1 0 0 0,0-1 0 0 0,-1 1-1 0 0,1 2 1 0 0,1 5 36 0 0,-1 0 1 0 0,0 0-1 0 0,-1 0 0 0 0,-1 16 0 0 0,0-5-160 0 0,1-9 56 0 0,0 6-35 0 0,3 24-1 0 0,-2-35 73 0 0,0 0 0 0 0,1 0 0 0 0,-1 0 0 0 0,1-1 0 0 0,0 1 0 0 0,1 0-1 0 0,5 9 1 0 0,13 18 692 0 0,-5-11-116 0 0,-2 1 1 0 0,-1 1-1 0 0,18 43 0 0 0,-30-63-539 0 0,1 0-1 0 0,-1 1 0 0 0,-1-1 0 0 0,1 1 0 0 0,0 8 0 0 0,-1-12-76 0 0,0 0 0 0 0,0 0-1 0 0,0 0 1 0 0,0 0-1 0 0,0 0 1 0 0,0 0-1 0 0,-1 0 1 0 0,1 0-1 0 0,0 0 1 0 0,-1 0 0 0 0,1 0-1 0 0,0 0 1 0 0,-1 0-1 0 0,1 0 1 0 0,-1 0-1 0 0,0-1 1 0 0,1 1 0 0 0,-1 0-1 0 0,0 0 1 0 0,1 0-1 0 0,-1-1 1 0 0,0 1-1 0 0,0 0 1 0 0,0-1 0 0 0,0 1-1 0 0,1-1 1 0 0,-1 1-1 0 0,0-1 1 0 0,-2 1-1 0 0,-8 2-434 0 0,-1-1-1 0 0,1-1 0 0 0,-1 0 0 0 0,-15-1 1 0 0,-49-6-2116 0 0,36 3-58 0 0,33 2 2079 0 0,-84-8-12808 0 0,46 4 12065 0 0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48:59.2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551 458 5308 0 0,'0'0'1197'0'0,"-4"-14"-1005"0"0,-11-42 87 0 0,15 53-264 0 0,0 1 1 0 0,-1-1-1 0 0,1 1 1 0 0,0 0-1 0 0,0-1 0 0 0,0 1 1 0 0,1-1-1 0 0,-1 1 1 0 0,0-1-1 0 0,1 1 0 0 0,0 0 1 0 0,-1-1-1 0 0,1 1 1 0 0,0 0-1 0 0,0 0 0 0 0,1 0 1 0 0,1-4-1 0 0,2-2 33 0 0,-3 3 67 0 0,0-1 0 0 0,0 1 0 0 0,0-1 0 0 0,-1 1-1 0 0,1-7 1 0 0,-2 10-28 0 0,1 0-1 0 0,-1 0 0 0 0,0 0 1 0 0,0 0-1 0 0,0 0 0 0 0,0 0 1 0 0,-1 0-1 0 0,1 0 0 0 0,-1-1 1 0 0,1 1-1 0 0,-1 0 0 0 0,0 0 1 0 0,0 1-1 0 0,1-1 0 0 0,-1 0 1 0 0,-2-2-1 0 0,-6-7 193 0 0,1 1 0 0 0,1-1-1 0 0,0-1 1 0 0,0 1 0 0 0,1-1 0 0 0,0-1 0 0 0,1 1-1 0 0,1-1 1 0 0,-5-21 0 0 0,-15-62 1224 0 0,21 77-756 0 0,2 15-119 0 0,-3 16-554 0 0,-16 70 577 0 0,3 0 1 0 0,-6 91-1 0 0,4 171 303 0 0,15-253-596 0 0,-8 681 1024 0 0,37-401-1056 0 0,-22-353-314 0 0,-1-13 102 0 0,-2-11 399 0 0,-2-2-509 0 0,0-1 0 0 0,0 1 0 0 0,-1 1 0 0 0,0-1 1 0 0,0 0-1 0 0,0 1 0 0 0,-8-12 0 0 0,-1-3-132 0 0,-182-384-1230 0 0,144 299 1367 0 0,15 36 179 0 0,-29-91 0 0 0,64 161-123 0 0,0 5-81 0 0,1-1 0 0 0,0 1 0 0 0,0-1 0 0 0,0 1 0 0 0,0-1 0 0 0,0 1 0 0 0,1-1 0 0 0,0 0 0 0 0,2 5 0 0 0,5 7 65 0 0,5 17 32 0 0,110 215 401 0 0,-103-211-421 0 0,2-1 0 0 0,2 0 0 0 0,1-2 0 0 0,46 46 0 0 0,-55-62-10 0 0,1-1-1 0 0,0-1 0 0 0,1 0 1 0 0,38 21-1 0 0,-51-33-27 0 0,1 0 0 0 0,-1 0 0 0 0,0-1 0 0 0,1 0-1 0 0,-1 0 1 0 0,1 0 0 0 0,0-1 0 0 0,-1 0 0 0 0,1-1 0 0 0,0 1 0 0 0,0-1 0 0 0,-1 0 0 0 0,1-1-1 0 0,0 0 1 0 0,0 0 0 0 0,-1 0 0 0 0,1-1 0 0 0,-1 0 0 0 0,1 0 0 0 0,-1-1 0 0 0,11-5 0 0 0,-6 0 0 0 0,0 0 0 0 0,0 0 0 0 0,-1-1 0 0 0,0 0 0 0 0,-1-1 0 0 0,0 0 0 0 0,-1-1 1 0 0,0 0-1 0 0,0 0 0 0 0,-1 0 0 0 0,-1-1 0 0 0,0 0 0 0 0,7-22 0 0 0,-3 4-21 0 0,-1-1 0 0 0,-1-1-1 0 0,-2 1 1 0 0,3-51 0 0 0,-6 20-365 0 0,-5-63 0 0 0,0 102-101 0 0,-2 1 0 0 0,-1-1 0 0 0,-8-24 0 0 0,-4-16-2606 0 0,14 49 576 0 0,1 1 1 0 0,-1-27-1 0 0,3 21-1482 0 0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48:59.9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215 92 680 0 0,'0'0'7209'0'0,"-3"-13"-6363"0"0,-12-37-135 0 0,12 26 607 0 0,3 20 272 0 0,-1 17-1246 0 0,-4 10 288 0 0,-16 38-1 0 0,4-13-255 0 0,-8 43 242 0 0,4 0 0 0 0,-12 106 0 0 0,0 190 630 0 0,27-307-937 0 0,-5 483 985 0 0,15-498-1036 0 0,3-1 1 0 0,31 123 0 0 0,-38-193-877 0 0,0 0 1 0 0,0 0-1 0 0,-1 0 1 0 0,1 1-1 0 0,-1-1 1 0 0,-3-9-1 0 0,-8-9-1007 0 0,-29-70-5223 0 0,30 59 3044 0 0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49:00.4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109 358 4468 0 0,'0'0'3977'0'0,"-10"-15"-2836"0"0,-66-87 1989 0 0,74 100-2981 0 0,-1-2 251 0 0,1 1 1 0 0,-1-1-1 0 0,1 0 1 0 0,-1 1-1 0 0,1-1 1 0 0,0 0-1 0 0,-1-6 1 0 0,3 9 57 0 0,6 3-65 0 0,5 5-218 0 0,0 0 0 0 0,-1 1 0 0 0,0 1 0 0 0,0 0 0 0 0,-1 0 0 0 0,16 21 0 0 0,42 72 221 0 0,-52-76-333 0 0,29 45 88 0 0,3-3 0 0 0,73 85 0 0 0,-93-124-122 0 0,1-1-1 0 0,1-1 1 0 0,2-2-1 0 0,0-1 1 0 0,2-1-1 0 0,0-2 1 0 0,39 18-1 0 0,-60-33-12 0 0,0-1 0 0 0,0-1 0 0 0,16 3 1 0 0,-21-5 10 0 0,0-1 1 0 0,0 0 0 0 0,0 0-1 0 0,0-1 1 0 0,0 0 0 0 0,0 0-1 0 0,10-3 1 0 0,-12 2-4 0 0,-1-1 1 0 0,1 0-1 0 0,-1 0 0 0 0,0 0 0 0 0,0-1 1 0 0,0 1-1 0 0,0-1 0 0 0,0 0 0 0 0,0 0 1 0 0,-1 0-1 0 0,0-1 0 0 0,1 1 0 0 0,-1-1 1 0 0,3-6-1 0 0,5-7 161 0 0,17-35 0 0 0,-16 27-31 0 0,-2-2 1 0 0,-1 1-1 0 0,8-35 1 0 0,8-84-90 0 0,-7 42-181 0 0,-5 36-377 0 0,2 2-1 0 0,4 0 1 0 0,3 1-1 0 0,42-90 1 0 0,-63 152 198 0 0,8-14-419 0 0,-3 10-2948 0 0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48:29.2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223 81 492 0 0,'0'0'7137'0'0,"-2"-5"-5859"0"0,0-1-592 0 0,0 0 0 0 0,-1 0 0 0 0,0 0 0 0 0,0 0 0 0 0,-7-9 0 0 0,8 13-392 0 0,0-1 0 0 0,-1 1-1 0 0,1-1 1 0 0,0 1-1 0 0,-1 0 1 0 0,1 0 0 0 0,-1 0-1 0 0,0 0 1 0 0,0 0-1 0 0,1 1 1 0 0,-1-1 0 0 0,0 1-1 0 0,-1 0 1 0 0,1-1-1 0 0,-6 0 1 0 0,6 2-223 0 0,-1 0-1 0 0,0 0 1 0 0,1 1 0 0 0,-1-1 0 0 0,1 1 0 0 0,-1 0-1 0 0,0 0 1 0 0,1 0 0 0 0,0 0 0 0 0,-1 1-1 0 0,1 0 1 0 0,0-1 0 0 0,0 1 0 0 0,0 0-1 0 0,0 0 1 0 0,0 1 0 0 0,0-1 0 0 0,0 1 0 0 0,1-1-1 0 0,-1 1 1 0 0,-3 5 0 0 0,-4 6 18 0 0,1 1 0 0 0,0-1 0 0 0,-8 20 0 0 0,12-21-25 0 0,0-1 0 0 0,0 1 0 0 0,2 0 0 0 0,-1 0 0 0 0,2 1 0 0 0,0-1 0 0 0,0 1 0 0 0,1-1 0 0 0,1 1 0 0 0,0-1 0 0 0,1 1 0 0 0,0-1 1 0 0,1 1-1 0 0,6 19 0 0 0,-5-23-126 0 0,0-1 1 0 0,1 1-1 0 0,0-1 0 0 0,0 0 1 0 0,1 0-1 0 0,0-1 1 0 0,1 1-1 0 0,0-1 1 0 0,0-1-1 0 0,1 1 0 0 0,0-1 1 0 0,0 0-1 0 0,1 0 1 0 0,-1-1-1 0 0,2 0 1 0 0,-1 0-1 0 0,0-1 0 0 0,1 0 1 0 0,0-1-1 0 0,13 5 1 0 0,-9-5-538 0 0,-1-1 1 0 0,1-1-1 0 0,0 0 1 0 0,17 1 0 0 0,-15-3-2339 0 0,23-2 0 0 0,-12-4-3799 0 0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48:30.1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226 1 5897 0 0,'0'0'7427'0'0,"-14"0"-6533"0"0,-48 4 112 0 0,57-3-899 0 0,0 0-1 0 0,1 0 1 0 0,-1 0-1 0 0,0 1 1 0 0,0 0-1 0 0,1 0 1 0 0,-1 0 0 0 0,1 0-1 0 0,0 1 1 0 0,0 0-1 0 0,0 0 1 0 0,0 0-1 0 0,0 0 1 0 0,-4 5 0 0 0,0 0 16 0 0,1-2 12 0 0,1 1 1 0 0,-1 0 0 0 0,1 1 0 0 0,1-1-1 0 0,-1 1 1 0 0,1 0 0 0 0,1 1 0 0 0,-1-1 0 0 0,1 1-1 0 0,1 0 1 0 0,0 0 0 0 0,0 0 0 0 0,1 0-1 0 0,0 1 1 0 0,0-1 0 0 0,1 13 0 0 0,1-19-116 0 0,0-1 0 0 0,0 0-1 0 0,0 1 1 0 0,1-1 0 0 0,-1 0 0 0 0,1 1 0 0 0,-1-1 0 0 0,1 0 0 0 0,0 0 0 0 0,0 0-1 0 0,0 0 1 0 0,0 0 0 0 0,1 0 0 0 0,-1 0 0 0 0,3 3 0 0 0,-1-2 7 0 0,0-1-1 0 0,0 1 1 0 0,0-1 0 0 0,0 0 0 0 0,1 1 0 0 0,-1-2-1 0 0,1 1 1 0 0,5 2 0 0 0,4 0 49 0 0,1 0 0 0 0,0-1 0 0 0,29 3 0 0 0,6-2-11 0 0,106 16 193 0 0,-150-19-222 0 0,0 0 0 0 0,-1 1-1 0 0,1-1 1 0 0,5 3 0 0 0,-10-4-26 0 0,1 0-1 0 0,-1 1 0 0 0,1-1 1 0 0,0 0-1 0 0,-1 0 1 0 0,1 1-1 0 0,-1-1 0 0 0,1 0 1 0 0,-1 1-1 0 0,1-1 1 0 0,-1 0-1 0 0,0 1 0 0 0,1-1 1 0 0,-1 1-1 0 0,1-1 0 0 0,-1 1 1 0 0,0-1-1 0 0,1 1 1 0 0,-1-1-1 0 0,0 1 0 0 0,0-1 1 0 0,1 1-1 0 0,-1 0 1 0 0,0-1-1 0 0,0 1 0 0 0,0-1 1 0 0,0 1-1 0 0,0-1 1 0 0,0 1-1 0 0,0 0 0 0 0,0-1 1 0 0,0 1-1 0 0,0-1 1 0 0,0 1-1 0 0,0 0 0 0 0,0-1 1 0 0,0 1-1 0 0,-1-1 0 0 0,1 1 1 0 0,0-1-1 0 0,0 1 1 0 0,-1 0-1 0 0,1-1 0 0 0,0 1 1 0 0,-1-1-1 0 0,1 1 1 0 0,-4 3 101 0 0,0 0 0 0 0,0-1 0 0 0,0 1 0 0 0,0-1 1 0 0,0 0-1 0 0,-10 4 0 0 0,-33 15 224 0 0,23-11-336 0 0,-116 49-2142 0 0,124-56 1032 0 0,5-3-2421 0 0,7-18-6427 0 0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48:30.4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0 9913 0 0,'0'0'8227'0'0,"0"13"-7391"0"0,-2 43-200 0 0,2-50-577 0 0,0 0 0 0 0,1 1 0 0 0,0-1 1 0 0,0 0-1 0 0,0 1 0 0 0,1-1 0 0 0,0 0 0 0 0,0 0 1 0 0,1 0-1 0 0,0 0 0 0 0,0-1 0 0 0,0 1 1 0 0,0-1-1 0 0,1 0 0 0 0,0 0 0 0 0,0 0 0 0 0,0 0 1 0 0,7 5-1 0 0,-5-5-53 0 0,0-1 1 0 0,0 0-1 0 0,1 0 1 0 0,-1 0-1 0 0,1-1 1 0 0,0 0-1 0 0,0 0 1 0 0,0-1-1 0 0,0 0 1 0 0,0 0-1 0 0,1 0 1 0 0,-1-1-1 0 0,15 0 1 0 0,-18-1-9 0 0,1 0-1 0 0,-1-1 1 0 0,0 0 0 0 0,0 0-1 0 0,0 0 1 0 0,0 0 0 0 0,0 0 0 0 0,0-1-1 0 0,-1 0 1 0 0,1 0 0 0 0,0 0-1 0 0,-1 0 1 0 0,1-1 0 0 0,-1 1-1 0 0,0-1 1 0 0,0 0 0 0 0,0 0-1 0 0,0 0 1 0 0,-1 0 0 0 0,5-7 0 0 0,3-6 15 0 0,-1 0 1 0 0,-1 0-1 0 0,10-27 1 0 0,-4 9 92 0 0,-14 33-111 0 0,2-3 94 0 0,0-1-1 0 0,0 1 1 0 0,1 0-1 0 0,-1 0 1 0 0,6-6-1 0 0,-8 9-71 0 0,1 1 0 0 0,-1-1-1 0 0,1 1 1 0 0,0-1 0 0 0,-1 0 0 0 0,1 1-1 0 0,0 0 1 0 0,-1-1 0 0 0,1 1-1 0 0,0-1 1 0 0,0 1 0 0 0,0 0 0 0 0,-1 0-1 0 0,1-1 1 0 0,0 1 0 0 0,0 0-1 0 0,0 0 1 0 0,0 0 0 0 0,-1 0-1 0 0,1 0 1 0 0,0 0 0 0 0,0 0 0 0 0,0 0-1 0 0,0 0 1 0 0,-1 1 0 0 0,1-1-1 0 0,0 0 1 0 0,0 0 0 0 0,0 1 0 0 0,-1-1-1 0 0,1 0 1 0 0,0 1 0 0 0,0-1-1 0 0,-1 1 1 0 0,1-1 0 0 0,0 1 0 0 0,-1 0-1 0 0,2 0 1 0 0,6 8-10 0 0,0-1-1 0 0,-1 1 1 0 0,0 0-1 0 0,0 0 1 0 0,-1 1-1 0 0,6 11 1 0 0,26 67-2357 0 0,-28-61 306 0 0,-1-1-5104 0 0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48:30.8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17 7161 0 0,'0'0'11693'0'0,"16"3"-10779"0"0,51 11-227 0 0,-62-13-621 0 0,0 1 0 0 0,0-1 0 0 0,0 1 0 0 0,0 1 0 0 0,0-1-1 0 0,-1 0 1 0 0,1 1 0 0 0,-1 0 0 0 0,0 0 0 0 0,1 1 0 0 0,-1-1 0 0 0,-1 1 0 0 0,1 0-1 0 0,4 5 1 0 0,-5-4-34 0 0,1-1-34 0 0,0 0 0 0 0,0 1 1 0 0,-1 0-1 0 0,0 0 0 0 0,0 0 0 0 0,0 0 0 0 0,0 1 0 0 0,-1-1 0 0 0,0 1 0 0 0,0-1 0 0 0,-1 1 0 0 0,1 0 0 0 0,-1 0 0 0 0,-1 0 0 0 0,1 0 0 0 0,-1-1 1 0 0,0 12-1 0 0,0-17 2 0 0,0 0 1 0 0,0 0 0 0 0,0 1 0 0 0,0-1-1 0 0,0 0 1 0 0,0 0 0 0 0,-1 0 0 0 0,1 1-1 0 0,0-1 1 0 0,0 0 0 0 0,0 0-1 0 0,0 1 1 0 0,0-1 0 0 0,0 0 0 0 0,0 0-1 0 0,0 0 1 0 0,0 1 0 0 0,-1-1 0 0 0,1 0-1 0 0,0 0 1 0 0,0 0 0 0 0,0 1 0 0 0,0-1-1 0 0,-1 0 1 0 0,1 0 0 0 0,0 0 0 0 0,0 0-1 0 0,0 0 1 0 0,-1 1 0 0 0,1-1-1 0 0,0 0 1 0 0,-1 0 0 0 0,-5-5 38 0 0,-4-11-11 0 0,8 8-36 0 0,0 0 0 0 0,1 0 0 0 0,0-1 0 0 0,0 1 0 0 0,1 0 0 0 0,0-1 1 0 0,0 1-1 0 0,1 0 0 0 0,0 0 0 0 0,1-1 0 0 0,0 1 0 0 0,0 0 0 0 0,1 0 0 0 0,-1 0 0 0 0,9-13 0 0 0,-10 18 10 0 0,1 1 0 0 0,0-1 1 0 0,0 1-1 0 0,0 0 0 0 0,0 0 0 0 0,0 0 0 0 0,0 0 0 0 0,0 0 0 0 0,1 1 0 0 0,-1-1 0 0 0,1 1 0 0 0,-1-1 0 0 0,1 1 0 0 0,0 0 0 0 0,-1 0 0 0 0,1 0 1 0 0,0 0-1 0 0,0 0 0 0 0,0 1 0 0 0,-1 0 0 0 0,1-1 0 0 0,0 1 0 0 0,0 0 0 0 0,6 1 0 0 0,-5-1 17 0 0,1 1-1 0 0,-1 0 1 0 0,0 1-1 0 0,0-1 1 0 0,0 1-1 0 0,0-1 1 0 0,0 1-1 0 0,0 1 1 0 0,0-1-1 0 0,-1 0 1 0 0,1 1-1 0 0,-1 0 1 0 0,1 0-1 0 0,-1 0 1 0 0,5 6-1 0 0,-1 2-8 0 0,-1 0 0 0 0,0 0 0 0 0,-1 0 0 0 0,0 1-1 0 0,-1 0 1 0 0,0 0 0 0 0,3 18 0 0 0,5 15-292 0 0,-11-44 255 0 0,-1 0 0 0 0,0-1 0 0 0,0 1 0 0 0,0 0 0 0 0,1 0 0 0 0,-1-1 0 0 0,0 1 0 0 0,1 0 0 0 0,-1-1 1 0 0,1 1-1 0 0,-1 0 0 0 0,1-1 0 0 0,-1 1 0 0 0,1-1 0 0 0,-1 1 0 0 0,1 0 0 0 0,0-1 0 0 0,0 1 0 0 0,0-1 17 0 0,-1 0 0 0 0,1 0 0 0 0,-1 0-1 0 0,0 0 1 0 0,1 0 0 0 0,-1 0 0 0 0,1 0 0 0 0,-1 0 0 0 0,0 0 0 0 0,1 0-1 0 0,-1 0 1 0 0,1-1 0 0 0,-1 1 0 0 0,0 0 0 0 0,1 0 0 0 0,-1 0-1 0 0,1-1 1 0 0,-1 1 0 0 0,0 0 0 0 0,1 0 0 0 0,-1-1 0 0 0,0 1 0 0 0,1-1-1 0 0,2-2 0 0 0,-1-1 0 0 0,0 1 0 0 0,0-1 1 0 0,0 0-1 0 0,2-4 0 0 0,2-7-13 0 0,5-22 0 0 0,-9 27 82 0 0,0 0 1 0 0,1 0-1 0 0,1 1 1 0 0,-1-1-1 0 0,2 1 1 0 0,-1 0 0 0 0,7-10-1 0 0,-10 18-29 0 0,0 0 0 0 0,0 0-1 0 0,0 0 1 0 0,0 0-1 0 0,0 0 1 0 0,0 0 0 0 0,0 0-1 0 0,0 0 1 0 0,0 1 0 0 0,1-1-1 0 0,-1 0 1 0 0,0 1 0 0 0,0-1-1 0 0,1 1 1 0 0,-1 0 0 0 0,0-1-1 0 0,1 1 1 0 0,-1 0 0 0 0,1 0-1 0 0,1 0 1 0 0,0 0-11 0 0,-1 0-1 0 0,1 1 1 0 0,-1-1 0 0 0,1 1-1 0 0,-1 0 1 0 0,1 0 0 0 0,-1 0 0 0 0,0 0-1 0 0,0 0 1 0 0,4 3 0 0 0,2 2-25 0 0,0 1 0 0 0,0 0 1 0 0,0 0-1 0 0,7 11 0 0 0,-8-9-636 0 0,-1 0 0 0 0,0 1 0 0 0,-1-1 0 0 0,0 1 0 0 0,0 0 0 0 0,-1 1 0 0 0,0-1 0 0 0,3 17 0 0 0,-3-12-3310 0 0,3-3-1546 0 0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48:31.2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67 6401 0 0,'0'0'13772'0'0,"13"4"-13175"0"0,44 16-204 0 0,-52-17-360 0 0,1 0 0 0 0,-1 0 0 0 0,1 0-1 0 0,-1 1 1 0 0,0 0 0 0 0,-1 0 0 0 0,1 0 0 0 0,-1 0-1 0 0,1 1 1 0 0,-1-1 0 0 0,-1 1 0 0 0,1 0 0 0 0,3 7-1 0 0,0-1-28 0 0,7 15-98 0 0,-7-12 14 0 0,-4-12 42 0 0,-4-40 34 0 0,0 16 2 0 0,3-38 0 0 0,-1 53 7 0 0,0 1 0 0 0,0 0 0 0 0,0 0 1 0 0,1 0-1 0 0,0 0 0 0 0,0 1 0 0 0,1-1 1 0 0,-1 0-1 0 0,1 1 0 0 0,7-10 0 0 0,-9 14 21 0 0,0 0-1 0 0,0 0 1 0 0,-1 0-1 0 0,1 0 1 0 0,0 0-1 0 0,0 1 1 0 0,0-1 0 0 0,0 0-1 0 0,0 1 1 0 0,0-1-1 0 0,0 0 1 0 0,0 1-1 0 0,0-1 1 0 0,0 1-1 0 0,0 0 1 0 0,0-1-1 0 0,0 1 1 0 0,1 0-1 0 0,-1 0 1 0 0,0 0-1 0 0,2-1 1 0 0,-1 2-14 0 0,-1-1 1 0 0,1 1-1 0 0,-1-1 1 0 0,1 1-1 0 0,0 0 1 0 0,-1-1-1 0 0,1 1 0 0 0,-1 0 1 0 0,0 0-1 0 0,1 0 1 0 0,-1 0-1 0 0,0 0 1 0 0,2 2-1 0 0,3 5-22 0 0,0-1-1 0 0,0 2 1 0 0,-1-1 0 0 0,5 10-1 0 0,-6-12 32 0 0,5 13-449 0 0,-2-5-256 0 0,1-1 0 0 0,15 22 1 0 0,-20-32 34 0 0,-1 0 0 0 0,1 0 1 0 0,0 0-1 0 0,0 0 1 0 0,0-1-1 0 0,0 1 1 0 0,0-1-1 0 0,1 0 1 0 0,-1 0-1 0 0,1 0 1 0 0,-1-1-1 0 0,1 1 1 0 0,0-1-1 0 0,0 0 1 0 0,5 2-1 0 0,9-3-3987 0 0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48:31.7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104 165 588 0 0,'0'0'8782'0'0,"10"-13"-7070"0"0,32-42 15 0 0,-40 52-1436 0 0,1-1 1 0 0,-1 1 0 0 0,0 0 0 0 0,-1-1-1 0 0,1 1 1 0 0,-1-1 0 0 0,3-7 0 0 0,-4 9-60 0 0,0 0 1 0 0,0 0 0 0 0,0-1 0 0 0,0 1 0 0 0,0 0 0 0 0,-1 0-1 0 0,0-5 1 0 0,1 7-184 0 0,-1-2 35 0 0,1 1 1 0 0,-1 0 0 0 0,1 0 0 0 0,-1-1 0 0 0,0 1 0 0 0,0 0-1 0 0,1 0 1 0 0,-1 0 0 0 0,0 0 0 0 0,0 0 0 0 0,0 0 0 0 0,0 0-1 0 0,0 0 1 0 0,0 1 0 0 0,-1-1 0 0 0,1 0 0 0 0,0 1 0 0 0,0-1-1 0 0,-1 0 1 0 0,1 1 0 0 0,0 0 0 0 0,-2-1 0 0 0,-2 0 96 0 0,0 0-1 0 0,0 0 1 0 0,0 0 0 0 0,-8 1 0 0 0,7-1-73 0 0,1 2-1 0 0,-1-1 0 0 0,0 1 1 0 0,0 0-1 0 0,0 0 0 0 0,1 1 1 0 0,-1-1-1 0 0,0 1 0 0 0,1 1 1 0 0,-8 3-1 0 0,9-4-82 0 0,1 1 0 0 0,0-1 0 0 0,0 0 0 0 0,0 1 0 0 0,1 0 0 0 0,-1 0-1 0 0,0 0 1 0 0,1 0 0 0 0,0 0 0 0 0,0 0 0 0 0,0 1 0 0 0,0-1 0 0 0,0 0 0 0 0,1 1 0 0 0,0 0-1 0 0,-2 6 1 0 0,2-7-24 0 0,0 0 1 0 0,1 0-1 0 0,0 0 0 0 0,-1 0 0 0 0,1 0 0 0 0,0 0 0 0 0,1 0 1 0 0,-1 0-1 0 0,0 0 0 0 0,1 0 0 0 0,0 0 0 0 0,0 0 1 0 0,0 0-1 0 0,0 0 0 0 0,0 0 0 0 0,0-1 0 0 0,1 1 0 0 0,-1 0 1 0 0,1-1-1 0 0,0 1 0 0 0,0-1 0 0 0,4 4 0 0 0,-2-2-3 0 0,0-1 1 0 0,1 0-1 0 0,-1 0 0 0 0,1 0 0 0 0,-1-1 1 0 0,1 0-1 0 0,0 0 0 0 0,0 0 0 0 0,0 0 1 0 0,0-1-1 0 0,1 0 0 0 0,5 1 0 0 0,-6-1-160 0 0,-1-1 0 0 0,0 0 0 0 0,0 0 0 0 0,0 0-1 0 0,0 0 1 0 0,5-1 0 0 0,-7 0-36 0 0,0 1 1 0 0,0-1-1 0 0,0 0 0 0 0,0 0 1 0 0,-1 0-1 0 0,1 0 1 0 0,0 0-1 0 0,-1 0 0 0 0,1 0 1 0 0,-1 0-1 0 0,1-1 0 0 0,-1 1 1 0 0,1-1-1 0 0,1-2 1 0 0,31-41-4277 0 0,2 2 4337 0 0,-30 37 426 0 0,0 1-1 0 0,0 0 0 0 0,1 0 1 0 0,0 1-1 0 0,0-1 0 0 0,0 1 1 0 0,0 1-1 0 0,1 0 0 0 0,-1 0 1 0 0,1 0-1 0 0,0 1 0 0 0,0 0 1 0 0,12-1-1 0 0,0 0 68 0 0,0 2 1 0 0,0 1-1 0 0,0 0 0 0 0,29 5 1 0 0,-34-3-56 0 0,1 1 0 0 0,-1 1 1 0 0,1 1-1 0 0,27 12 0 0 0,-36-14-191 0 0,-1 0 0 0 0,0 1 0 0 0,1-1 0 0 0,-1 1 0 0 0,0 1 0 0 0,-1-1 0 0 0,1 1 0 0 0,-1 0 0 0 0,0 1 0 0 0,0-1 0 0 0,-1 1 0 0 0,8 12 0 0 0,-11-17-95 0 0,0 1 0 0 0,0 0 0 0 0,0-1 0 0 0,-1 1 0 0 0,1 0 0 0 0,-1 0 0 0 0,1-1 0 0 0,-1 1 0 0 0,0 0 0 0 0,1 0 0 0 0,-1 0 0 0 0,0-1 0 0 0,0 1 0 0 0,0 0 0 0 0,-1 0 0 0 0,1 0 0 0 0,0-1 0 0 0,-1 1 0 0 0,1 0 0 0 0,-1 0 0 0 0,1-1 0 0 0,-1 1 0 0 0,0 0 0 0 0,0-1 0 0 0,0 1 0 0 0,0-1 0 0 0,0 1 0 0 0,0-1 0 0 0,0 1 0 0 0,0-1 1 0 0,-1 0-1 0 0,-1 2 0 0 0,0-1-9 0 0,-1 0 1 0 0,1 0-1 0 0,-1 0 1 0 0,0 0 0 0 0,0 0-1 0 0,0-1 1 0 0,0 0-1 0 0,0 0 1 0 0,0 0 0 0 0,0 0-1 0 0,0 0 1 0 0,-8-1-1 0 0,11 0-37 0 0,-1 0 0 0 0,1 0 1 0 0,-1 0-1 0 0,1-1 0 0 0,-1 1 0 0 0,1 0 0 0 0,-1-1 0 0 0,1 1 0 0 0,-1-1 0 0 0,1 0 0 0 0,-1 1 0 0 0,1-1 0 0 0,0 0 0 0 0,-1 0 0 0 0,1 0 0 0 0,0 0 0 0 0,0 0 0 0 0,0 0 0 0 0,-1-2 1 0 0,0 1-71 0 0,0-1 0 0 0,0 0 1 0 0,1 0-1 0 0,0 1 1 0 0,-1-1-1 0 0,1 0 1 0 0,0-1-1 0 0,0 1 1 0 0,0-3-1 0 0,0 1-254 0 0,0 0 0 0 0,1 0-1 0 0,-1 0 1 0 0,1 0 0 0 0,0 0 0 0 0,1 0-1 0 0,-1 0 1 0 0,1 0 0 0 0,0 0 0 0 0,0 0-1 0 0,1 0 1 0 0,1-5 0 0 0,0 5-714 0 0,1-1-1 0 0,0 1 1 0 0,-1 0 0 0 0,2 0-1 0 0,-1 1 1 0 0,0-1 0 0 0,7-4 0 0 0,-4 4 1106 0 0,0 0 0 0 0,1 0 1 0 0,-1 1-1 0 0,1 0 0 0 0,8-3 0 0 0,-6 4 856 0 0,-1 0 0 0 0,1 0-1 0 0,0 1 1 0 0,0 0-1 0 0,0 1 1 0 0,0 0-1 0 0,0 1 1 0 0,0 0-1 0 0,0 0 1 0 0,12 3-1 0 0,-15-2-611 0 0,-1 1 0 0 0,1 0 0 0 0,0 0-1 0 0,-1 1 1 0 0,0 0 0 0 0,0 0 0 0 0,0 0-1 0 0,0 1 1 0 0,0 0 0 0 0,0 0 0 0 0,-1 1-1 0 0,0-1 1 0 0,6 8 0 0 0,-7-7-294 0 0,0 0 0 0 0,0 1 0 0 0,0-1 0 0 0,-1 1 0 0 0,0-1 0 0 0,0 1 0 0 0,-1 0 1 0 0,1 0-1 0 0,-1 0 0 0 0,-1 0 0 0 0,1 1 0 0 0,-1-1 0 0 0,0 0 0 0 0,0 10 0 0 0,-1-6-761 0 0,1 18-398 0 0,-1-27 902 0 0,0 0 1 0 0,0 0-1 0 0,0 0 0 0 0,1-1 1 0 0,-1 1-1 0 0,0 0 0 0 0,0 0 0 0 0,1-1 1 0 0,-1 1-1 0 0,1 0 0 0 0,-1 0 0 0 0,1-1 1 0 0,-1 1-1 0 0,1-1 0 0 0,-1 1 1 0 0,1 0-1 0 0,0-1 0 0 0,-1 1 0 0 0,1-1 1 0 0,0 1-1 0 0,-1-1 0 0 0,1 0 0 0 0,0 1 1 0 0,0-1-1 0 0,-1 0 0 0 0,1 1 1 0 0,0-1-1 0 0,1 0 0 0 0,7 1-4974 0 0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48:32.3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84 3160 0 0,'0'0'13614'0'0,"13"-12"-12737"0"0,45-38-218 0 0,-56 48-603 0 0,1 0 0 0 0,-1 0 0 0 0,1 0 0 0 0,-1 0 0 0 0,1 0 0 0 0,0 1 0 0 0,0-1-1 0 0,0 1 1 0 0,0 0 0 0 0,0 0 0 0 0,0 0 0 0 0,0 0 0 0 0,0 1 0 0 0,0-1 0 0 0,0 1 0 0 0,0 0 0 0 0,5 0 0 0 0,4 0 95 0 0,-7 0-87 0 0,0 0-1 0 0,0 0 1 0 0,0 0-1 0 0,1 1 1 0 0,-1-1-1 0 0,0 1 0 0 0,0 1 1 0 0,0-1-1 0 0,0 1 1 0 0,0 0-1 0 0,0 0 1 0 0,5 3-1 0 0,-7-3-50 0 0,0 0 0 0 0,-1 0 0 0 0,1 1 0 0 0,-1-1-1 0 0,1 1 1 0 0,-1-1 0 0 0,0 1 0 0 0,0 0 0 0 0,0-1 0 0 0,0 1 0 0 0,-1 0 0 0 0,1 0-1 0 0,-1 1 1 0 0,0-1 0 0 0,0 0 0 0 0,0 0 0 0 0,0 1 0 0 0,0-1 0 0 0,0 7 0 0 0,-1 2 29 0 0,0-1 0 0 0,-1 1 1 0 0,0-1-1 0 0,-1 1 0 0 0,-1-1 1 0 0,1 0-1 0 0,-2 0 1 0 0,-5 14-1 0 0,7-20-34 0 0,0 0-1 0 0,1 0 1 0 0,-1 0-1 0 0,1 0 1 0 0,0 1 0 0 0,0 5-1 0 0,1-10-1 0 0,0 0 0 0 0,0 1 0 0 0,1-1 0 0 0,-1 0 0 0 0,0 0 0 0 0,0 0 0 0 0,0 0 0 0 0,1 0 0 0 0,-1 0 0 0 0,1 0 0 0 0,-1 0 0 0 0,1 0 0 0 0,-1 0 0 0 0,1 0 0 0 0,0 0 0 0 0,-1 0 0 0 0,1-1 0 0 0,0 1-1 0 0,-1 0 1 0 0,1 0 0 0 0,0-1 0 0 0,0 1 0 0 0,0 0 0 0 0,0-1 0 0 0,0 1 0 0 0,0-1 0 0 0,0 1 0 0 0,0-1 0 0 0,0 0 0 0 0,0 1 0 0 0,0-1 0 0 0,0 0 0 0 0,0 0 0 0 0,2 1 0 0 0,25 2 34 0 0,-8-1-28 0 0,-1 0 1 0 0,1 2 0 0 0,24 7-1 0 0,-39-9-17 0 0,0 0 1 0 0,0 0-1 0 0,0 0 1 0 0,0 1-1 0 0,-1 0 0 0 0,1 0 1 0 0,-1 0-1 0 0,0 0 0 0 0,1 1 1 0 0,-1 0-1 0 0,-1 0 0 0 0,1 0 1 0 0,-1 0-1 0 0,1 0 1 0 0,-1 1-1 0 0,4 8 0 0 0,-6-11 7 0 0,0 0-1 0 0,0 0 0 0 0,0 0 0 0 0,-1 0 1 0 0,1 0-1 0 0,-1 0 0 0 0,1 0 1 0 0,-1 0-1 0 0,0 1 0 0 0,0-1 1 0 0,0 0-1 0 0,0 0 0 0 0,0 0 0 0 0,-1 0 1 0 0,1 0-1 0 0,0 0 0 0 0,-1 0 1 0 0,0 0-1 0 0,1 0 0 0 0,-1 0 0 0 0,0 0 1 0 0,0 0-1 0 0,0 0 0 0 0,0 0 1 0 0,-1-1-1 0 0,1 1 0 0 0,0 0 1 0 0,-1-1-1 0 0,1 1 0 0 0,-1-1 0 0 0,1 0 1 0 0,-1 1-1 0 0,0-1 0 0 0,-2 1 1 0 0,-6 4 3 0 0,-1-1 0 0 0,1 0 1 0 0,-1-1-1 0 0,-21 6 1 0 0,31-10-8 0 0,-23 8-737 0 0,0-2 1 0 0,-1-1-1 0 0,0 0 1 0 0,-33 0-1 0 0,58-5 571 0 0,-1 1 1 0 0,1-1-1 0 0,-1 0 1 0 0,1 0-1 0 0,0 0 1 0 0,-1 0-1 0 0,1 0 1 0 0,-1 0-1 0 0,1 0 1 0 0,-1 0-1 0 0,1 0 1 0 0,0-1-1 0 0,-1 1 0 0 0,1 0 1 0 0,-1 0-1 0 0,1 0 1 0 0,0 0-1 0 0,-1-1 1 0 0,1 1-1 0 0,-1 0 1 0 0,1 0-1 0 0,0-1 1 0 0,-1 1-1 0 0,1 0 1 0 0,0-1-1 0 0,0 1 1 0 0,-1 0-1 0 0,1-1 0 0 0,0 1 1 0 0,0 0-1 0 0,-1-1 1 0 0,1 1-1 0 0,0 0 1 0 0,0-1-1 0 0,0 0 1 0 0,-2-6-5868 0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36:41.8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673 22 416 0 0,'0'0'14827'0'0,"-1"-3"-14149"0"0,0-12-73 0 0,1 15-517 0 0,0 0 0 0 0,0 0 0 0 0,0-1 0 0 0,0 1 0 0 0,1 0 0 0 0,-1 0 0 0 0,0-1 0 0 0,0 1 0 0 0,1 0 0 0 0,-1 0 0 0 0,0 0 0 0 0,0-1 1 0 0,1 1-1 0 0,-1 0 0 0 0,0 0 0 0 0,0 0 0 0 0,1 0 0 0 0,-1 0 0 0 0,0-1 0 0 0,1 1 0 0 0,-1 0 0 0 0,0 0 0 0 0,1 0 0 0 0,-1 0 0 0 0,0 0 0 0 0,1 0 0 0 0,-1 0 0 0 0,1 0 0 0 0,12 1 409 0 0,-10-1-301 0 0,39 0 415 0 0,205 9 729 0 0,-238-7-1248 0 0,1-1 0 0 0,0 2 1 0 0,0-1-1 0 0,-1 1 0 0 0,1 1 0 0 0,-1 0 0 0 0,0 0 0 0 0,0 1 0 0 0,-1 0 0 0 0,14 10 0 0 0,-12-7-43 0 0,-1 0 0 0 0,-1 1 0 0 0,0 0-1 0 0,0 0 1 0 0,-1 1 0 0 0,0 0 0 0 0,10 20-1 0 0,-6-5-14 0 0,-1 1 0 0 0,-1-1-1 0 0,-2 1 1 0 0,-1 1-1 0 0,0-1 1 0 0,-2 1-1 0 0,0 32 1 0 0,-6 289 101 0 0,-26 0 55 0 0,22-285-144 0 0,-51 422-15 0 0,9-104 194 0 0,28-87-95 0 0,-4 33-128 0 0,15-229 29 0 0,5 0 0 0 0,11 135 0 0 0,-6-222-32 0 0,5 74 39 0 0,-6 109 0 0 0,-3-165-32 0 0,-1 0-1 0 0,-2-1 0 0 0,-1 0 1 0 0,-1 0-1 0 0,-1 0 1 0 0,-1-1-1 0 0,-15 27 1 0 0,-44 93 37 0 0,33-67 27 0 0,33-73-46 0 0,0-1 0 0 0,0 0 0 0 0,-1 0 0 0 0,0 0 0 0 0,0 0 0 0 0,-1-1 0 0 0,1 1-1 0 0,-1-1 1 0 0,0 0 0 0 0,-1-1 0 0 0,1 1 0 0 0,-1-1 0 0 0,0 0 0 0 0,0-1 0 0 0,0 1 0 0 0,-1-1 0 0 0,1 0 0 0 0,-1-1 0 0 0,1 0 0 0 0,-1 0 0 0 0,0 0 0 0 0,-12 1 0 0 0,-10-1 85 0 0,-1-2 1 0 0,1 0 0 0 0,-46-8 0 0 0,-84-25-459 0 0,38 7-585 0 0,-32-5-1748 0 0,101 19-1601 0 0,-1 1-4765 0 0,19 3 875 0 0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48:32.5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81 135 11729 0 0,'0'0'4596'0'0,"12"-15"-3516"0"0,35-45-142 0 0,-42 53-789 0 0,15-20 607 0 0,-20 26-727 0 0,1 0-1 0 0,-1-1 1 0 0,1 1 0 0 0,-1 0 0 0 0,0 0-1 0 0,1-1 1 0 0,-1 1 0 0 0,0 0 0 0 0,0 0-1 0 0,0-1 1 0 0,0 1 0 0 0,0 0 0 0 0,-1-3-1 0 0,1 4-30 0 0,0-1 0 0 0,-1 1-1 0 0,1-1 1 0 0,0 1-1 0 0,0 0 1 0 0,-1-1 0 0 0,1 1-1 0 0,-1 0 1 0 0,1-1-1 0 0,0 1 1 0 0,-1 0 0 0 0,1 0-1 0 0,-1 0 1 0 0,1-1-1 0 0,-1 1 1 0 0,1 0-1 0 0,0 0 1 0 0,-1 0 0 0 0,1 0-1 0 0,-1 0 1 0 0,1-1-1 0 0,-1 1 1 0 0,1 0 0 0 0,-1 0-1 0 0,0 1 1 0 0,-14-1-15 0 0,14 0 22 0 0,-5 1 34 0 0,0 0 0 0 0,0 0 0 0 0,0 1 0 0 0,1 0-1 0 0,-1 0 1 0 0,1 1 0 0 0,-1-1 0 0 0,1 1 0 0 0,0 0-1 0 0,-7 6 1 0 0,3-2 108 0 0,1 0 0 0 0,0 1 0 0 0,0 0 0 0 0,-13 16 1 0 0,19-21-114 0 0,0 0 1 0 0,0 0-1 0 0,1 0 1 0 0,-1 0-1 0 0,1 0 1 0 0,-1 0-1 0 0,1 1 1 0 0,0-1-1 0 0,0 0 1 0 0,0 1 0 0 0,1-1-1 0 0,-1 1 1 0 0,1-1-1 0 0,0 1 1 0 0,0-1-1 0 0,0 1 1 0 0,0-1-1 0 0,1 0 1 0 0,-1 1 0 0 0,1-1-1 0 0,0 1 1 0 0,0-1-1 0 0,0 0 1 0 0,1 0-1 0 0,-1 1 1 0 0,1-1-1 0 0,0 0 1 0 0,-1 0-1 0 0,1-1 1 0 0,1 1 0 0 0,-1 0-1 0 0,0-1 1 0 0,1 1-1 0 0,-1-1 1 0 0,1 0-1 0 0,0 1 1 0 0,5 2-1 0 0,3 1-60 0 0,-1 0 0 0 0,1-1 0 0 0,0-1-1 0 0,0 0 1 0 0,0 0 0 0 0,1-1-1 0 0,-1-1 1 0 0,1 1 0 0 0,0-2 0 0 0,13 1-1 0 0,-15-2-614 0 0,0-1 0 0 0,0 1 0 0 0,-1-2 0 0 0,13-2-1 0 0,-10-1-1834 0 0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48:33.1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7613 0 0,'0'0'9622'0'0,"1"14"-8754"0"0,13 195 2178 0 0,-9-172-2929 0 0,1-1 0 0 0,21 70 0 0 0,40 63-5612 0 0,-65-165 4586 0 0,2 7-2052 0 0,-2-4-1960 0 0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48:33.7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1 197 9673 0 0,'0'0'6314'0'0,"-1"-13"-5278"0"0,1-2-685 0 0,2-25-1 0 0,-1 38-325 0 0,-1 0 0 0 0,1 0 0 0 0,-1 0-1 0 0,1 0 1 0 0,0 1 0 0 0,-1-1 0 0 0,1 0 0 0 0,0 1-1 0 0,0-1 1 0 0,0 0 0 0 0,0 1 0 0 0,1-1-1 0 0,-1 1 1 0 0,0 0 0 0 0,1-1 0 0 0,-1 1 0 0 0,1 0-1 0 0,-1 0 1 0 0,1 0 0 0 0,0 0 0 0 0,-1 0 0 0 0,1 0-1 0 0,0 0 1 0 0,3 0 0 0 0,2-3 40 0 0,17-7-6 0 0,-1 1 0 0 0,1 1 0 0 0,1 1 1 0 0,-1 1-1 0 0,1 1 0 0 0,0 1 0 0 0,1 1 0 0 0,-1 2 0 0 0,1 0 1 0 0,27 3-1 0 0,-42 0 2 0 0,1 1 1 0 0,-1 0 0 0 0,0 0 0 0 0,0 2-1 0 0,0-1 1 0 0,0 1 0 0 0,-1 1-1 0 0,0 0 1 0 0,1 0 0 0 0,-2 1 0 0 0,12 8-1 0 0,-14-8 15 0 0,-1-1 0 0 0,1 1 0 0 0,-1 0 0 0 0,0 1-1 0 0,0-1 1 0 0,-1 1 0 0 0,1 0 0 0 0,-2 1 0 0 0,1-1-1 0 0,-1 1 1 0 0,0 0 0 0 0,-1 0 0 0 0,0 0 0 0 0,0 0-1 0 0,2 10 1 0 0,-4 10-82 0 0,-1-28 8 0 0,0 0 1 0 0,0 0 0 0 0,0 0 0 0 0,0 0 0 0 0,0 0-1 0 0,0 0 1 0 0,0 0 0 0 0,0 0 0 0 0,0 0 0 0 0,0 0-1 0 0,0 0 1 0 0,1 0 0 0 0,-1 0 0 0 0,0 0 0 0 0,0 0-1 0 0,0 0 1 0 0,0 0 0 0 0,0 0 0 0 0,0 0 0 0 0,0 0-1 0 0,0 0 1 0 0,0 0 0 0 0,0 0 0 0 0,0 0 0 0 0,1 0 0 0 0,-1 1-1 0 0,0-1 1 0 0,0 0 0 0 0,0 0 0 0 0,0 0 0 0 0,0 0-1 0 0,0 0 1 0 0,0 0 0 0 0,0 0 0 0 0,0 0 0 0 0,0 0-1 0 0,0 0 1 0 0,0 0 0 0 0,0 0 0 0 0,0 0 0 0 0,0 1-1 0 0,0-1 1 0 0,0 0 0 0 0,0 0 0 0 0,0 0 0 0 0,0 0-1 0 0,0 0 1 0 0,4-6 19 0 0,2-26-42 0 0,-5 24 11 0 0,1-1-1 0 0,0 1 0 0 0,0 0 0 0 0,4-11 1 0 0,-5 19 8 0 0,0-1-1 0 0,-1 0 1 0 0,1 0 0 0 0,0 1 0 0 0,0-1 0 0 0,-1 1 0 0 0,1-1 0 0 0,0 1 0 0 0,0-1 0 0 0,0 1 0 0 0,-1-1-1 0 0,1 1 1 0 0,0 0 0 0 0,0 0 0 0 0,0-1 0 0 0,0 1 0 0 0,0 0 0 0 0,0 0 0 0 0,0 0 0 0 0,0 0 0 0 0,1 0 0 0 0,23 2-40 0 0,4 6 50 0 0,31 11 0 0 0,4 1 12 0 0,-27-9-19 0 0,-11-3-89 0 0,51 8-1 0 0,-68-15 3 0 0,0 0-1 0 0,1-1 1 0 0,-1 0 0 0 0,0-1-1 0 0,0 0 1 0 0,0 0 0 0 0,1-1-1 0 0,-1 0 1 0 0,13-5 0 0 0,-5-1-238 0 0,0 0 0 0 0,29-18 1 0 0,-38 20 242 0 0,0 1 1 0 0,0-2 0 0 0,-1 1 0 0 0,0-1-1 0 0,0 0 1 0 0,0 0 0 0 0,6-10-1 0 0,-12 14 84 0 0,0 1-1 0 0,0 0 0 0 0,1-1 0 0 0,-2 1 0 0 0,1-1 1 0 0,0 1-1 0 0,0-1 0 0 0,-1 1 0 0 0,0-1 0 0 0,1 1 1 0 0,-1-1-1 0 0,0 0 0 0 0,0 1 0 0 0,-1-1 0 0 0,1 0 1 0 0,0 1-1 0 0,-1-1 0 0 0,1 1 0 0 0,-1-1 0 0 0,0 1 1 0 0,0-1-1 0 0,0 1 0 0 0,0 0 0 0 0,-1 0 1 0 0,1-1-1 0 0,-1 1 0 0 0,1 0 0 0 0,-3-2 0 0 0,2 1 44 0 0,0 1 0 0 0,-1 0 0 0 0,1-1 0 0 0,-1 1 0 0 0,1 0-1 0 0,-1 0 1 0 0,0 1 0 0 0,0-1 0 0 0,0 0 0 0 0,0 1 0 0 0,0 0-1 0 0,0 0 1 0 0,0 0 0 0 0,0 0 0 0 0,-1 0 0 0 0,1 1 0 0 0,0-1-1 0 0,0 1 1 0 0,-1 0 0 0 0,1 0 0 0 0,-6 1 0 0 0,7-1-5 0 0,-1 1 1 0 0,1 0 0 0 0,0 0-1 0 0,0 0 1 0 0,0 0 0 0 0,0 1 0 0 0,0-1-1 0 0,0 1 1 0 0,1-1 0 0 0,-1 1-1 0 0,0-1 1 0 0,1 1 0 0 0,-1 0-1 0 0,1 0 1 0 0,0 0 0 0 0,-1 0-1 0 0,0 2 1 0 0,-1 3 86 0 0,0-1 1 0 0,0 0 0 0 0,0 1-1 0 0,-1 11 1 0 0,2-12-39 0 0,1 1 1 0 0,0 0-1 0 0,0 0 0 0 0,1 0 1 0 0,0 0-1 0 0,0 0 0 0 0,1 0 1 0 0,0 0-1 0 0,0 0 0 0 0,1 0 1 0 0,-1 0-1 0 0,1-1 1 0 0,1 1-1 0 0,-1-1 0 0 0,6 10 1 0 0,-3-9-34 0 0,0 0 0 0 0,1 0 0 0 0,-1 0 0 0 0,1-1 1 0 0,1 0-1 0 0,-1 0 0 0 0,1 0 0 0 0,0-1 1 0 0,0 0-1 0 0,1 0 0 0 0,15 7 0 0 0,-8-6-42 0 0,0-1 0 0 0,0 0 0 0 0,0-1 0 0 0,0 0 0 0 0,22 1 0 0 0,-4-3-473 0 0,50-2-1 0 0,-79 0 266 0 0,0 0-1 0 0,-1 0 0 0 0,1-1 0 0 0,0 1 1 0 0,-1-1-1 0 0,1 0 0 0 0,4-2 0 0 0,-7 3 165 0 0,-1 0 0 0 0,0 0-1 0 0,0 0 1 0 0,0 0 0 0 0,0 0-1 0 0,0 0 1 0 0,0 0 0 0 0,0 0-1 0 0,1 0 1 0 0,-1 0-1 0 0,0 0 1 0 0,0 0 0 0 0,0-1-1 0 0,0 1 1 0 0,0 0 0 0 0,0 0-1 0 0,0 0 1 0 0,0 0 0 0 0,0 0-1 0 0,0 0 1 0 0,1 0 0 0 0,-1 0-1 0 0,0 0 1 0 0,0 0 0 0 0,0-1-1 0 0,0 1 1 0 0,0 0 0 0 0,0 0-1 0 0,0 0 1 0 0,0 0 0 0 0,0 0-1 0 0,0 0 1 0 0,0 0 0 0 0,0-1-1 0 0,0 1 1 0 0,0 0 0 0 0,0 0-1 0 0,0 0 1 0 0,0 0 0 0 0,0 0-1 0 0,0 0 1 0 0,0 0 0 0 0,0-1-1 0 0,0 1 1 0 0,0 0 0 0 0,0 0-1 0 0,0 0 1 0 0,0 0 0 0 0,-1 0-1 0 0,1 0 1 0 0,-6-3-1248 0 0,-33 2-4680 0 0,24 1 3025 0 0,-17 0-5396 0 0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48:34.2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318 250 352 0 0,'0'0'6007'0'0,"13"0"-4722"0"0,42-2-32 0 0,-54 2-1180 0 0,1 0 1 0 0,-1 0 0 0 0,0-1-1 0 0,1 1 1 0 0,-1 0 0 0 0,0-1-1 0 0,1 1 1 0 0,-1-1 0 0 0,0 1-1 0 0,0-1 1 0 0,0 0 0 0 0,0 1-1 0 0,0-1 1 0 0,1 0-1 0 0,-1 0 1 0 0,0 0 0 0 0,-1 0-1 0 0,1 0 1 0 0,0 0 0 0 0,0 0-1 0 0,1-2 1 0 0,-1 1 104 0 0,0-1-1 0 0,-1 1 1 0 0,1-1 0 0 0,0 1 0 0 0,-1-1-1 0 0,0 1 1 0 0,1-5 0 0 0,-1 3 141 0 0,0-3-20 0 0,0 1 1 0 0,0 0 0 0 0,0 0 0 0 0,-1-1-1 0 0,0 1 1 0 0,0 0 0 0 0,-1 0-1 0 0,1 0 1 0 0,-1 0 0 0 0,-5-9-1 0 0,2 6 5 0 0,-1 0 0 0 0,0 0 0 0 0,0 0 0 0 0,-1 1 0 0 0,-12-12 0 0 0,13 14-147 0 0,-2-1 0 0 0,1 1 0 0 0,0 1 0 0 0,-1 0 0 0 0,0 0 0 0 0,-1 0 0 0 0,1 1 0 0 0,-1 0 0 0 0,1 1 0 0 0,-17-5 0 0 0,18 7-74 0 0,0 0-1 0 0,1 0 1 0 0,-1 0 0 0 0,0 1-1 0 0,0 0 1 0 0,1 0 0 0 0,-1 1-1 0 0,0 0 1 0 0,0 0 0 0 0,1 1-1 0 0,-1-1 1 0 0,1 2 0 0 0,0-1-1 0 0,-1 1 1 0 0,-10 6 0 0 0,6-2-5 0 0,0 1-1 0 0,0 0 1 0 0,1 1 0 0 0,0 0 0 0 0,0 1 0 0 0,1 0 0 0 0,-13 20-1 0 0,17-22-49 0 0,0-1 0 0 0,0 1 0 0 0,1 0 0 0 0,1 1 0 0 0,-1-1 0 0 0,1 1-1 0 0,1-1 1 0 0,0 1 0 0 0,0 0 0 0 0,0 0 0 0 0,1 0 0 0 0,1 15 0 0 0,0-21-29 0 0,0 0 1 0 0,1 0 0 0 0,-1 0 0 0 0,1 0 0 0 0,0 0 0 0 0,0 0 0 0 0,0-1-1 0 0,0 1 1 0 0,0 0 0 0 0,1 0 0 0 0,-1-1 0 0 0,1 1 0 0 0,0-1-1 0 0,0 1 1 0 0,0-1 0 0 0,0 0 0 0 0,0 0 0 0 0,0 0 0 0 0,1 0 0 0 0,-1 0-1 0 0,1 0 1 0 0,-1-1 0 0 0,1 1 0 0 0,0-1 0 0 0,0 1 0 0 0,-1-1-1 0 0,1 0 1 0 0,0 0 0 0 0,6 0 0 0 0,-3 0 12 0 0,0 0-1 0 0,0 0 1 0 0,-1-1 0 0 0,1 0 0 0 0,0 0-1 0 0,0-1 1 0 0,0 0 0 0 0,0 0-1 0 0,0 0 1 0 0,-1 0 0 0 0,1-1-1 0 0,-1 0 1 0 0,1 0 0 0 0,-1-1 0 0 0,6-3-1 0 0,2-3-4 0 0,0-1 0 0 0,-1 0 0 0 0,0-1 0 0 0,-1 0 0 0 0,0-1 1 0 0,11-15-1 0 0,-6 3 72 0 0,0 0 0 0 0,19-42 0 0 0,-35 66-66 0 0,0 0 1 0 0,0-1-1 0 0,0 1 0 0 0,0-1 0 0 0,0 1 1 0 0,1 0-1 0 0,-1-1 0 0 0,0 1 0 0 0,0 0 1 0 0,1-1-1 0 0,-1 1 0 0 0,0 0 0 0 0,0-1 1 0 0,1 1-1 0 0,-1 0 0 0 0,0 0 0 0 0,1-1 1 0 0,-1 1-1 0 0,0 0 0 0 0,1 0 0 0 0,-1 0 1 0 0,1-1-1 0 0,-1 1 0 0 0,1 0 0 0 0,-1 0-8 0 0,1 0-1 0 0,-1 1 0 0 0,1-1 0 0 0,-1 0 0 0 0,0 0 0 0 0,1 0 1 0 0,-1 1-1 0 0,0-1 0 0 0,1 0 0 0 0,-1 1 0 0 0,0-1 1 0 0,1 0-1 0 0,-1 1 0 0 0,0-1 0 0 0,0 0 0 0 0,1 1 0 0 0,-1-1 1 0 0,0 0-1 0 0,0 1 0 0 0,10 26-84 0 0,-9-21 109 0 0,4 7-33 0 0,0 5-217 0 0,1 0 0 0 0,0 0 0 0 0,2 0 0 0 0,11 18 0 0 0,-17-32-36 0 0,1 0-1 0 0,0 0 0 0 0,-1-1 0 0 0,2 1 0 0 0,-1-1 1 0 0,0 1-1 0 0,1-1 0 0 0,-1 0 0 0 0,1 0 0 0 0,0-1 1 0 0,0 1-1 0 0,0-1 0 0 0,0 0 0 0 0,1 0 0 0 0,-1 0 1 0 0,0 0-1 0 0,1-1 0 0 0,0 0 0 0 0,-1 0 0 0 0,1 0 1 0 0,0 0-1 0 0,5-1 0 0 0,-3 0-641 0 0,1-1-1 0 0,-1 1 1 0 0,0-2 0 0 0,0 1-1 0 0,1-1 1 0 0,-1 0 0 0 0,0 0-1 0 0,-1-1 1 0 0,1 0 0 0 0,0 0-1 0 0,-1-1 1 0 0,0 0 0 0 0,1 0-1 0 0,-1 0 1 0 0,5-6 0 0 0,10-7 80 0 0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48:34.6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86 260 268 0 0,'0'0'855'0'0,"13"-15"190"0"0,43-46 2085 0 0,-50 54-2608 0 0,-1 1 0 0 0,0-1-1 0 0,0 0 1 0 0,-1 0 0 0 0,0 0-1 0 0,0 0 1 0 0,0-1-1 0 0,-1 0 1 0 0,0 0 0 0 0,-1 0-1 0 0,0 0 1 0 0,0 0 0 0 0,-1 0-1 0 0,0-1 1 0 0,0 1-1 0 0,-1-15 1 0 0,0 21-413 0 0,0 0 0 0 0,0 1-1 0 0,0-1 1 0 0,0 1 0 0 0,0-1 0 0 0,-1 1 0 0 0,1-1-1 0 0,-1 1 1 0 0,1-1 0 0 0,-1 1 0 0 0,1-1 0 0 0,-1 1-1 0 0,0 0 1 0 0,0-1 0 0 0,1 1 0 0 0,-1 0 0 0 0,0-1-1 0 0,0 1 1 0 0,0 0 0 0 0,-1 0 0 0 0,1 0 0 0 0,0 0-1 0 0,0 0 1 0 0,-1 0 0 0 0,1 1 0 0 0,0-1 0 0 0,-1 0 0 0 0,1 0-1 0 0,-1 1 1 0 0,1-1 0 0 0,-1 1 0 0 0,1 0 0 0 0,-1-1-1 0 0,-1 1 1 0 0,-1 0 11 0 0,0-1 0 0 0,1 1-1 0 0,-1 1 1 0 0,0-1 0 0 0,0 0-1 0 0,0 1 1 0 0,1 0 0 0 0,-1 0-1 0 0,0 0 1 0 0,1 0 0 0 0,-1 1-1 0 0,1-1 1 0 0,-5 4 0 0 0,-1 1-31 0 0,-1 1 0 0 0,2 0 0 0 0,-1 1 0 0 0,1 0 0 0 0,0 0 0 0 0,1 1 0 0 0,0 0 0 0 0,0 0 0 0 0,1 0 0 0 0,0 1 1 0 0,1 0-1 0 0,0 0 0 0 0,1 1 0 0 0,0-1 0 0 0,0 1 0 0 0,1 0 0 0 0,1 0 0 0 0,0 0 0 0 0,0 1 0 0 0,1-1 0 0 0,0 19 0 0 0,2-27-85 0 0,-1 0 1 0 0,0 0-1 0 0,0 0 0 0 0,1 0 0 0 0,0-1 0 0 0,0 1 1 0 0,0 0-1 0 0,0 0 0 0 0,0 0 0 0 0,0 0 0 0 0,1-1 0 0 0,-1 1 1 0 0,1-1-1 0 0,0 1 0 0 0,0-1 0 0 0,0 0 0 0 0,0 1 1 0 0,0-1-1 0 0,0 0 0 0 0,0 0 0 0 0,1-1 0 0 0,-1 1 0 0 0,1 0 1 0 0,0-1-1 0 0,-1 0 0 0 0,1 1 0 0 0,0-1 0 0 0,0 0 0 0 0,0-1 1 0 0,0 1-1 0 0,0 0 0 0 0,3 0 0 0 0,5 0 25 0 0,0-1 1 0 0,0 0-1 0 0,0 0 0 0 0,0-1 1 0 0,0-1-1 0 0,0 0 0 0 0,16-5 0 0 0,0 4-356 0 0,-25 3 136 0 0,1 1-1 0 0,-1-1 1 0 0,0-1-1 0 0,1 1 1 0 0,-1 0-1 0 0,0-1 1 0 0,0 1-1 0 0,1-1 0 0 0,-1 1 1 0 0,0-1-1 0 0,0 0 1 0 0,0 0-1 0 0,1 0 1 0 0,-1 0-1 0 0,3-3 1 0 0,-2 2-440 0 0,-1-1 1 0 0,1 1-1 0 0,-1-1 1 0 0,0 0 0 0 0,0 0-1 0 0,0 0 1 0 0,3-5-1 0 0,3-13-5852 0 0,-3 7-316 0 0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48:34.8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6097 0 0,'0'0'13997'0'0,"15"5"-13182"0"0,51 21-259 0 0,-60-23-508 0 0,0 1 0 0 0,0 0 0 0 0,0 0-1 0 0,-1 0 1 0 0,0 1 0 0 0,0 0 0 0 0,0 0 0 0 0,0 0-1 0 0,-1 1 1 0 0,0 0 0 0 0,0-1 0 0 0,6 13 0 0 0,-2-3-22 0 0,10 15-574 0 0,-2 2 0 0 0,-2-1 0 0 0,0 2 0 0 0,-3 0 0 0 0,10 37 0 0 0,-16-32-2303 0 0,-4-36 2172 0 0,-1 0 0 0 0,0 1 1 0 0,0-1-1 0 0,-1 0 0 0 0,1 0 1 0 0,0 1-1 0 0,-1-1 1 0 0,1 0-1 0 0,-1 0 0 0 0,0 0 1 0 0,0 0-1 0 0,0 1 0 0 0,-2 2 1 0 0,-4 3-5743 0 0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48:35.0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1 125 1504 0 0,'0'0'13073'0'0,"81"-79"-12997"0"0,-58 74-76 0 0,3 1-140 0 0,-1 4-176 0 0,1 0-420 0 0,-2 0-260 0 0,-1 0-352 0 0,0 2-760 0 0,1-2-2017 0 0,0 0-607 0 0,-4 0 4580 0 0</inkml:trace>
  <inkml:trace contextRef="#ctx0" brushRef="#br0" timeOffset="1">522 1 168 0 0,'0'0'376'0'0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48:35.7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24 440 32 0 0,'0'0'301'0'0,"-1"-13"-523"0"0,-2-39 294 0 0,-4-19 4561 0 0,7 51-4430 0 0,1 9 211 0 0,-1 0 1 0 0,0 0-1 0 0,-1 0 0 0 0,-1 1 0 0 0,-3-17 0 0 0,3 19 418 0 0,1-1 0 0 0,0 1-1 0 0,0-1 1 0 0,1 1 0 0 0,1-15-1 0 0,0-1 475 0 0,-1 10-441 0 0,2 0 1 0 0,0 1-1 0 0,0-1 1 0 0,1 1-1 0 0,7-19 0 0 0,-10 31-822 0 0,0 1-1 0 0,1-1 0 0 0,-1 0 1 0 0,0 1-1 0 0,0-1 0 0 0,1 1 0 0 0,-1-1 1 0 0,0 0-1 0 0,1 1 0 0 0,-1-1 1 0 0,0 1-1 0 0,1-1 0 0 0,-1 1 0 0 0,1-1 1 0 0,-1 1-1 0 0,1-1 0 0 0,-1 1 0 0 0,1 0 1 0 0,-1-1-1 0 0,1 1 0 0 0,0-1 1 0 0,-1 1-1 0 0,1 0 0 0 0,-1 0 0 0 0,1 0 1 0 0,0-1-1 0 0,-1 1 0 0 0,1 0 1 0 0,0 0-1 0 0,-1 0 0 0 0,1 0 0 0 0,0 0 1 0 0,-1 0-1 0 0,1 0 0 0 0,0 0 1 0 0,-1 0-1 0 0,1 0 0 0 0,0 0 0 0 0,-1 1 1 0 0,1-1-1 0 0,-1 0 0 0 0,1 0 1 0 0,0 1-1 0 0,-1-1 0 0 0,2 1 0 0 0,1 1 22 0 0,0 0 0 0 0,0 0 1 0 0,-1 1-1 0 0,1-1 0 0 0,0 1 0 0 0,-1 0 0 0 0,3 2 0 0 0,8 15 260 0 0,0 0-1 0 0,17 38 1 0 0,14 49 60 0 0,-13-30-388 0 0,-15-38-27 0 0,-8-17-424 0 0,1 0 1 0 0,23 38 0 0 0,-30-57 209 0 0,0-1 1 0 0,0 1-1 0 0,0-1 1 0 0,0 1 0 0 0,1-1-1 0 0,-1 0 1 0 0,1 0-1 0 0,-1 0 1 0 0,1 0-1 0 0,0-1 1 0 0,-1 1 0 0 0,1-1-1 0 0,0 1 1 0 0,0-1-1 0 0,0 0 1 0 0,0 0 0 0 0,0 0-1 0 0,1-1 1 0 0,-1 1-1 0 0,0-1 1 0 0,0 0-1 0 0,0 0 1 0 0,5 0 0 0 0,-4-1-636 0 0,-1 1 0 0 0,0-1 1 0 0,0 0-1 0 0,0 0 0 0 0,0 0 1 0 0,0-1-1 0 0,0 1 0 0 0,0-1 1 0 0,0 1-1 0 0,-1-1 0 0 0,1 0 1 0 0,-1 0-1 0 0,1 0 0 0 0,-1-1 1 0 0,4-3-1 0 0,8-13-586 0 0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48:36.2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41 80 652 0 0,'0'0'9967'0'0,"-1"-8"-9658"0"0,-3-41 238 0 0,4 48-380 0 0,0 0 0 0 0,0 0 0 0 0,-1 0 0 0 0,1 0 1 0 0,0 0-1 0 0,-1 0 0 0 0,1 0 0 0 0,-1 0 0 0 0,1 0 0 0 0,-1 0 0 0 0,1 0 0 0 0,-1 0 0 0 0,0 1 0 0 0,1-1 0 0 0,-1 0 1 0 0,0 0-1 0 0,0 0 0 0 0,0 1 0 0 0,1-1 0 0 0,-1 1 0 0 0,0-1 0 0 0,0 1 0 0 0,0-1 0 0 0,0 1 0 0 0,0-1 1 0 0,0 1-1 0 0,0 0 0 0 0,0-1 0 0 0,0 1 0 0 0,-1 0 0 0 0,1 0 0 0 0,0 0 0 0 0,0 0 0 0 0,0 0 0 0 0,0 0 1 0 0,-1 0-1 0 0,1 1-119 0 0,1-1 0 0 0,0 0 1 0 0,-1 0-1 0 0,1 1 1 0 0,-1-1-1 0 0,1 0 1 0 0,0 1-1 0 0,0-1 0 0 0,-1 0 1 0 0,1 1-1 0 0,0-1 1 0 0,-1 1-1 0 0,1-1 1 0 0,0 0-1 0 0,0 1 0 0 0,0-1 1 0 0,0 1-1 0 0,-1-1 1 0 0,1 1-1 0 0,0-1 1 0 0,0 0-1 0 0,0 1 1 0 0,0-1-1 0 0,0 2 0 0 0,-1 12 354 0 0,2 5-151 0 0,0-1 0 0 0,1 1 0 0 0,1-1 0 0 0,1 0 0 0 0,0 0 0 0 0,2 0 0 0 0,12 30 0 0 0,-14-39-595 0 0,1 3 447 0 0,0-1-1 0 0,1 1 0 0 0,11 16 1 0 0,-15-25-399 0 0,1-1 0 0 0,-1 1 0 0 0,0-1 0 0 0,1 1 0 0 0,-1-1 0 0 0,1 0 0 0 0,-1 0 0 0 0,4 1 0 0 0,-4-2-242 0 0,0 0 1 0 0,0 0 0 0 0,0-1-1 0 0,0 1 1 0 0,-1-1-1 0 0,1 1 1 0 0,0-1-1 0 0,0 0 1 0 0,0 0-1 0 0,0 0 1 0 0,0 0 0 0 0,0 0-1 0 0,0 0 1 0 0,3-1-1 0 0,6-3-4367 0 0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48:36.8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271 141 2832 0 0,'0'0'7464'0'0,"-1"-12"-6222"0"0,0-4-781 0 0,1 7-179 0 0,0 1-1 0 0,-1-1 1 0 0,0 1-1 0 0,0 0 0 0 0,-4-9 1 0 0,5 14-136 0 0,-1 0 0 0 0,-1 1 0 0 0,1-1 0 0 0,0 0 0 0 0,-1 0 0 0 0,1 1 0 0 0,-1-1 0 0 0,0 0 0 0 0,0 1 0 0 0,0 0 0 0 0,0-1 0 0 0,0 1 0 0 0,0 0 0 0 0,-1 0 0 0 0,1 0 0 0 0,-1 1 0 0 0,1-1 0 0 0,-1 1 0 0 0,0-1 0 0 0,0 1 0 0 0,0 0 0 0 0,0 0 0 0 0,0 0 0 0 0,-5-1 0 0 0,2 1 9 0 0,1 1 1 0 0,-1-1-1 0 0,0 1 0 0 0,1 0 1 0 0,-1 0-1 0 0,0 1 0 0 0,0 0 1 0 0,1 0-1 0 0,-1 0 0 0 0,1 1 1 0 0,-1 0-1 0 0,-8 4 0 0 0,3 0 33 0 0,0 0 1 0 0,1 0-1 0 0,0 1 1 0 0,0 1-1 0 0,1 0 0 0 0,-13 13 1 0 0,18-17-157 0 0,0 1-1 0 0,0 0 1 0 0,1 0 0 0 0,0 0 0 0 0,0 0 0 0 0,0 1 0 0 0,0-1-1 0 0,1 1 1 0 0,0 0 0 0 0,0 0 0 0 0,1-1 0 0 0,0 1 0 0 0,0 0-1 0 0,-1 12 1 0 0,2-17-32 0 0,0 1 0 0 0,0-1 0 0 0,0 0 0 0 0,1 1 0 0 0,-1-1 0 0 0,0 1 0 0 0,1-1 0 0 0,-1 1 0 0 0,1-1 0 0 0,0 0 0 0 0,-1 1 0 0 0,1-1 0 0 0,0 0 0 0 0,0 0 0 0 0,-1 0 0 0 0,1 1 0 0 0,0-1 0 0 0,0 0 0 0 0,0 0 0 0 0,1 0 0 0 0,-1 0 0 0 0,0-1 0 0 0,0 1 0 0 0,0 0 0 0 0,1 0 0 0 0,-1-1-1 0 0,0 1 1 0 0,1-1 0 0 0,-1 1 0 0 0,1-1 0 0 0,-1 0 0 0 0,0 1 0 0 0,1-1 0 0 0,-1 0 0 0 0,1 0 0 0 0,-1 0 0 0 0,1 0 0 0 0,1 0 0 0 0,2 0-1 0 0,1-1 0 0 0,-1 1 0 0 0,1-1 0 0 0,-1 0 0 0 0,0-1 0 0 0,1 1 0 0 0,-1-1 0 0 0,10-4 0 0 0,25-21 19 0 0,-26 17 12 0 0,27-14-1 0 0,-36 21 28 0 0,0 1-1 0 0,-1 0 1 0 0,1 1-1 0 0,0-1 1 0 0,0 1-1 0 0,0 0 1 0 0,0 0-1 0 0,0 1 0 0 0,1 0 1 0 0,6 0-1 0 0,-10 0-35 0 0,1 1 0 0 0,-1-1 0 0 0,0 1 1 0 0,0 0-1 0 0,1-1 0 0 0,-1 1 0 0 0,0 0 0 0 0,0 1 0 0 0,0-1 0 0 0,0 0 0 0 0,0 1 0 0 0,0-1 0 0 0,-1 1 0 0 0,1-1 0 0 0,0 1 0 0 0,-1 0 0 0 0,1 0 0 0 0,-1 0 0 0 0,2 3 0 0 0,3 5-14 0 0,-1 0-1 0 0,7 21 0 0 0,-4-10-120 0 0,-4-12-298 0 0,0 1 26 0 0,1-1 1 0 0,10 19 0 0 0,-13-25-28 0 0,0-1 0 0 0,0 0 0 0 0,0 1 0 0 0,1-1 0 0 0,-1 0-1 0 0,3 2 1 0 0,-3-3-143 0 0,-1 0 0 0 0,1 0 0 0 0,0 0 0 0 0,-1-1 0 0 0,1 1 0 0 0,0 0 0 0 0,-1-1 0 0 0,1 0 0 0 0,0 1-1 0 0,0-1 1 0 0,2 0 0 0 0,4 0-4625 0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36:44.8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96 380 0 0,'0'0'10107'0'0,"4"-12"-9580"0"0,9-36 67 0 0,-12 46-377 0 0,-1 0-1 0 0,0 0 1 0 0,1 0 0 0 0,0 0 0 0 0,-1 0 0 0 0,1 0 0 0 0,0 1 0 0 0,0-1-1 0 0,0 0 1 0 0,0 0 0 0 0,1 1 0 0 0,-1-1 0 0 0,0 1 0 0 0,1-1 0 0 0,1-1-1 0 0,2-2 858 0 0,-4 5-1039 0 0,-1 0 0 0 0,0 0 0 0 0,0 0 0 0 0,0 0 0 0 0,0 0 0 0 0,0 0 0 0 0,0 0 0 0 0,0 0 0 0 0,0 0 0 0 0,0 0 0 0 0,0 0 0 0 0,1 0 0 0 0,-1 0 0 0 0,0 0 0 0 0,0 0 0 0 0,0 0 0 0 0,0 0 0 0 0,0 0 0 0 0,0 0 0 0 0,0 0 0 0 0,0 0 0 0 0,1 0 0 0 0,-1 0 0 0 0,0 0 0 0 0,0 0 0 0 0,0 0 0 0 0,0 0 0 0 0,0 0 0 0 0,0 0 0 0 0,0 0 0 0 0,0 0 0 0 0,1 0 0 0 0,-1 0 0 0 0,0 0 0 0 0,0 0 0 0 0,0 0 0 0 0,0 0 0 0 0,0 0 0 0 0,0 0 0 0 0,0 1 0 0 0,0-1 0 0 0,0 0 0 0 0,0 0 0 0 0,0 0 0 0 0,0 0-1 0 0,0 0 1 0 0,0 0 0 0 0,0 0 0 0 0,0 0 0 0 0,1 0 0 0 0,-1 1 0 0 0,0-1 0 0 0,0 0 0 0 0,0 0 0 0 0,0 0 0 0 0,0 0 0 0 0,0 0 0 0 0,0 0 0 0 0,0 0 0 0 0,-1 1 0 0 0,1-1 0 0 0,0 0 0 0 0,1 9-18 0 0,-1-8 139 0 0,-7 327 2598 0 0,-2-95-2899 0 0,9-218 26 0 0,0-8-468 0 0,0-13-1568 0 0,1-12-115 0 0,2 0 0 0 0,0 1 0 0 0,1-1 0 0 0,12-32 1 0 0,-11 35 379 0 0,8-25-2907 0 0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48:37.2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184 77 1108 0 0,'0'0'14037'0'0,"-10"-13"-13057"0"0,-34-36-153 0 0,43 48-773 0 0,-1-1-1 0 0,1 1 1 0 0,-1 0 0 0 0,1 0-1 0 0,-1 0 1 0 0,1 0-1 0 0,-1 0 1 0 0,1 0 0 0 0,-1 0-1 0 0,0 1 1 0 0,0-1-1 0 0,1 0 1 0 0,-1 1 0 0 0,0 0-1 0 0,0-1 1 0 0,0 1 0 0 0,0 0-1 0 0,0 0 1 0 0,1 0-1 0 0,-1 0 1 0 0,-3 1 0 0 0,-4 0 235 0 0,3-1-119 0 0,0 0 0 0 0,0 1 0 0 0,0 0 0 0 0,0 0 0 0 0,0 1 0 0 0,0 0 0 0 0,0 0-1 0 0,-8 5 1 0 0,12-7-138 0 0,1 1 0 0 0,0 0-1 0 0,-1 0 1 0 0,1 0 0 0 0,0 0-1 0 0,0 0 1 0 0,0 0 0 0 0,0 0-1 0 0,0 0 1 0 0,0 0-1 0 0,0 1 1 0 0,0-1 0 0 0,0 0-1 0 0,1 1 1 0 0,-1-1 0 0 0,0 3-1 0 0,0-3-25 0 0,1 1 0 0 0,0-1 0 0 0,0 1 0 0 0,1-1 0 0 0,-1 1 0 0 0,0-1 0 0 0,0 1 0 0 0,1-1 0 0 0,-1 1 0 0 0,1-1 0 0 0,-1 0 0 0 0,1 1 0 0 0,-1-1 0 0 0,1 0 0 0 0,0 1-1 0 0,0-1 1 0 0,0 0 0 0 0,0 0 0 0 0,0 0 0 0 0,2 2 0 0 0,4 5 33 0 0,1-1 0 0 0,1 0 0 0 0,-1-1-1 0 0,1 0 1 0 0,0 0 0 0 0,20 9 0 0 0,65 20-7 0 0,-44-17-7 0 0,-40-15-12 0 0,-1 0 29 0 0,1 1 0 0 0,-1-1 0 0 0,0 1 0 0 0,-1 1 0 0 0,1 0 0 0 0,-1 0 0 0 0,0 0 0 0 0,10 10 0 0 0,-18-15-32 0 0,1 1 1 0 0,0-1 0 0 0,-1 1 0 0 0,1 0-1 0 0,-1-1 1 0 0,1 1 0 0 0,-1 0-1 0 0,0-1 1 0 0,1 1 0 0 0,-1 0 0 0 0,0 0-1 0 0,1 0 1 0 0,-1-1 0 0 0,0 1 0 0 0,0 0-1 0 0,0 0 1 0 0,1 0 0 0 0,-1-1-1 0 0,0 1 1 0 0,0 0 0 0 0,0 0 0 0 0,-1 0-1 0 0,1 0 1 0 0,0 1 0 0 0,-1-1 9 0 0,0 0 0 0 0,1 1 0 0 0,-1-1 0 0 0,0 0 0 0 0,0 0 0 0 0,0 0 0 0 0,0 0 0 0 0,0 0 0 0 0,0 0 0 0 0,0 0 0 0 0,-1 0 0 0 0,1 0 0 0 0,-2 0 0 0 0,-4 3 72 0 0,-1-1 1 0 0,0 0 0 0 0,-15 4 0 0 0,21-7-84 0 0,-15 4-490 0 0,0-1 0 0 0,0 0 1 0 0,0-1-1 0 0,-17-1 0 0 0,25-4-311 0 0,7 1-1425 0 0,2 1 1939 0 0,0 1 1 0 0,0 0 0 0 0,0-1 0 0 0,0 1-1 0 0,0 0 1 0 0,0-1 0 0 0,0 1 0 0 0,0-1 0 0 0,0 1-1 0 0,0 0 1 0 0,0-1 0 0 0,0 1 0 0 0,0 0-1 0 0,0-1 1 0 0,0 1 0 0 0,0-1 0 0 0,1-1-930 0 0,-1 1-1 0 0,1-1 1 0 0,0 0 0 0 0,0 1 0 0 0,0-1 0 0 0,0 1-1 0 0,0 0 1 0 0,2-3 0 0 0,3-2-63 0 0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48:37.5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116 145 756 0 0,'0'0'10366'0'0,"15"-12"-8936"0"0,46-36-254 0 0,-58 45-1037 0 0,0 1 0 0 0,0-1 0 0 0,0 0 0 0 0,0 0 0 0 0,-1 0 0 0 0,4-6-1 0 0,-5 8-68 0 0,-1 0-1 0 0,1-1 1 0 0,-1 1-1 0 0,1 0 1 0 0,-1 0-1 0 0,0-1 0 0 0,0 1 1 0 0,0 0-1 0 0,0-1 1 0 0,0 1-1 0 0,0-2 1 0 0,0-4 232 0 0,0 6-245 0 0,-1-1 0 0 0,1 1 1 0 0,0-1-1 0 0,0 1 0 0 0,-1 0 0 0 0,1-1 0 0 0,-1 1 1 0 0,1 0-1 0 0,-1-1 0 0 0,0 1 0 0 0,1 0 0 0 0,-1 0 1 0 0,0-1-1 0 0,0 1 0 0 0,0 0 0 0 0,0 0 0 0 0,0 0 0 0 0,0 0 1 0 0,0 0-1 0 0,0 1 0 0 0,0-1 0 0 0,-1 0 0 0 0,1 0 1 0 0,0 1-1 0 0,-1-1 0 0 0,1 1 0 0 0,0-1 0 0 0,-1 1 0 0 0,1-1 1 0 0,0 1-1 0 0,-3 0 0 0 0,-5-2 262 0 0,0 1 1 0 0,0 1-1 0 0,-16 0 0 0 0,23 1-237 0 0,-5-1 39 0 0,1 1 0 0 0,0 0 0 0 0,0 1-1 0 0,0 0 1 0 0,0 0 0 0 0,0 0 0 0 0,0 0 0 0 0,0 1 0 0 0,1 0 0 0 0,-1 0 0 0 0,1 1-1 0 0,0 0 1 0 0,0 0 0 0 0,0 0 0 0 0,1 0 0 0 0,-6 7 0 0 0,6-7-75 0 0,1 0 1 0 0,0 0-1 0 0,0 1 1 0 0,0-1 0 0 0,1 1-1 0 0,-1 0 1 0 0,1-1-1 0 0,0 1 1 0 0,0 0 0 0 0,1 0-1 0 0,0 1 1 0 0,0-1-1 0 0,0 0 1 0 0,0 0-1 0 0,1 1 1 0 0,0-1 0 0 0,0 0-1 0 0,0 0 1 0 0,2 10-1 0 0,0-11-43 0 0,0 1-1 0 0,0-1 0 0 0,0 1 1 0 0,0-1-1 0 0,1 0 0 0 0,-1 0 1 0 0,1 0-1 0 0,0 0 0 0 0,0-1 1 0 0,7 7-1 0 0,-3-4-8 0 0,1 0 0 0 0,-1 0 1 0 0,1-1-1 0 0,12 7 0 0 0,-10-8-183 0 0,-1-1 0 0 0,0 1 1 0 0,1-2-1 0 0,0 1 0 0 0,0-1 0 0 0,0-1 0 0 0,0 0 1 0 0,0 0-1 0 0,0-1 0 0 0,20-2 0 0 0,-25 1-114 0 0,-1 0 0 0 0,1-1 0 0 0,0 1 0 0 0,0-1 0 0 0,-1 0 0 0 0,1-1 0 0 0,-1 1 0 0 0,0-1-1 0 0,1 0 1 0 0,-1 0 0 0 0,-1 0 0 0 0,1 0 0 0 0,0-1 0 0 0,-1 1 0 0 0,5-7 0 0 0,-1 1-1543 0 0,-1-1 1 0 0,1 1-1 0 0,-2-1 1 0 0,0-1 0 0 0,7-18-1 0 0,-2 1-2163 0 0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48:37.8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 75 1408 0 0,'0'0'14349'0'0,"-3"-12"-12662"0"0,-10-38-234 0 0,10 38-360 0 0,3 14-970 0 0,1 0 1 0 0,0 0 0 0 0,0 0-1 0 0,0-1 1 0 0,0 1-1 0 0,0 0 1 0 0,0 0-1 0 0,0-1 1 0 0,3 3 0 0 0,3 5 107 0 0,11 28 408 0 0,26 70-1 0 0,2 43-1309 0 0,-40-126-444 0 0,6 32 1 0 0,-11-47-246 0 0,-1 1 1 0 0,1-1 0 0 0,-2 17 0 0 0,-4-10-3738 0 0,-2-5-2595 0 0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48:38.0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1 144 1356 0 0,'0'0'15401'0'0,"3"-14"-14015"0"0,1-5-834 0 0,9-22-1 0 0,-12 39-510 0 0,-1 0-1 0 0,1 0 1 0 0,0 1-1 0 0,0-1 1 0 0,1 0-1 0 0,-1 0 0 0 0,0 1 1 0 0,1-1-1 0 0,-1 0 1 0 0,1 1-1 0 0,-1 0 0 0 0,1-1 1 0 0,0 1-1 0 0,-1 0 1 0 0,1 0-1 0 0,0 0 0 0 0,0 0 1 0 0,0 0-1 0 0,0 0 1 0 0,0 0-1 0 0,0 1 1 0 0,3-1-1 0 0,4-2 56 0 0,23-6-6 0 0,1 2 1 0 0,-1 1-1 0 0,61-3 0 0 0,-63 7-94 0 0,50-1-2365 0 0,-80 3 2289 0 0,0 0 1 0 0,1 0-1 0 0,-1 0 1 0 0,0 0-1 0 0,0 0 1 0 0,0 0-1 0 0,0 0 1 0 0,1 0-1 0 0,-1 0 1 0 0,0 0-1 0 0,0 0 1 0 0,0 0-1 0 0,0 1 1 0 0,1-1-1 0 0,-1 0 1 0 0,0 0-1 0 0,0 0 1 0 0,0 0-1 0 0,0 0 0 0 0,0 0 1 0 0,1 0-1 0 0,-1 0 1 0 0,0 1-1 0 0,0-1 1 0 0,0 0-1 0 0,0 0 1 0 0,0 0-1 0 0,0 0 1 0 0,0 0-1 0 0,1 1 1 0 0,-1-1-1 0 0,0 0 1 0 0,0 0-1 0 0,0 0 1 0 0,0 0-1 0 0,0 1 1 0 0,0-1-1 0 0,0 0 1 0 0,0 0-1 0 0,0 0 1 0 0,0 1-1 0 0,0-1 1 0 0,0 0-1 0 0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48:38.2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98 24 7749 0 0,'0'0'7467'0'0,"15"-5"-6352"0"0,-4 1-841 0 0,-3 1-58 0 0,0 1 0 0 0,-1-1-1 0 0,1 1 1 0 0,0 1 0 0 0,1 0 0 0 0,-1 0 0 0 0,0 0 0 0 0,0 1 0 0 0,0 0 0 0 0,16 3 0 0 0,-1 2 277 0 0,-1 2 0 0 0,0 0-1 0 0,-1 2 1 0 0,41 22 0 0 0,-20-6-49 0 0,52 41 0 0 0,-69-46-358 0 0,0 1-1 0 0,-2 1 1 0 0,0 0 0 0 0,-2 2-1 0 0,0 1 1 0 0,24 38 0 0 0,-37-50-108 0 0,-1 0 1 0 0,-1 0-1 0 0,0 0 1 0 0,0 1-1 0 0,-1-1 1 0 0,-1 2 0 0 0,0-1-1 0 0,-1 0 1 0 0,-1 1-1 0 0,0-1 1 0 0,-1 1 0 0 0,-1-1-1 0 0,0 1 1 0 0,-1 0-1 0 0,0-1 1 0 0,-5 21-1 0 0,1-21-98 0 0,0 1 0 0 0,-1-1 0 0 0,0 0 0 0 0,-1-1 0 0 0,0 0 0 0 0,-1 0 0 0 0,-1 0 0 0 0,0-1 0 0 0,-20 20 0 0 0,-1-2-364 0 0,-2-2 0 0 0,-43 30 0 0 0,5-11-1220 0 0,-118 61 0 0 0,11-26-4974 0 0,97-49 337 0 0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49:03.5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2829 85 80 0 0,'0'0'308'0'0,"-1"-1"-219"0"0,0-8-3 0 0,1 7 101 0 0,0 0 0 0 0,0 0 0 0 0,0 1 0 0 0,-1-1 0 0 0,1 0 0 0 0,0 0 0 0 0,-1 1 0 0 0,1-1 0 0 0,-1 1 0 0 0,0-1 0 0 0,1 0 0 0 0,-1 1 0 0 0,0-1 0 0 0,-2-1 0 0 0,2 2 117 0 0,0 0-1 0 0,0 1 0 0 0,0-1 1 0 0,1 0-1 0 0,-1 0 0 0 0,0 0 1 0 0,0 0-1 0 0,1 0 1 0 0,-1 0-1 0 0,0 0 0 0 0,1 0 1 0 0,-1 0-1 0 0,1 0 0 0 0,-1 0 1 0 0,1 0-1 0 0,0 0 0 0 0,-1 0 1 0 0,1-2-1 0 0,0 2-33 0 0,-1-1 1 0 0,1 1-1 0 0,-1 0 0 0 0,0-1 0 0 0,0 1 1 0 0,1-1-1 0 0,-1 1 0 0 0,0 0 0 0 0,0 0 0 0 0,0-1 1 0 0,0 1-1 0 0,0 0 0 0 0,-1 0 0 0 0,1 0 1 0 0,0 0-1 0 0,0 0 0 0 0,-1 0 0 0 0,1 1 0 0 0,0-1 1 0 0,-1 0-1 0 0,1 1 0 0 0,-1-1 0 0 0,1 1 1 0 0,-1-1-1 0 0,1 1 0 0 0,-3 0 0 0 0,-4-1 478 0 0,7 1-725 0 0,-1 0-1 0 0,1 0 1 0 0,-1 0 0 0 0,0 0 0 0 0,1 0 0 0 0,-1 0 0 0 0,1 0 0 0 0,-1 1-1 0 0,0-1 1 0 0,1 1 0 0 0,-1-1 0 0 0,1 1 0 0 0,-1-1 0 0 0,1 1-1 0 0,-1 0 1 0 0,1 0 0 0 0,-3 1 0 0 0,-5 5 159 0 0,-1-1-1 0 0,0 0 1 0 0,-14 6 0 0 0,-1 0 51 0 0,11-2-183 0 0,0-1 0 0 0,1 2-1 0 0,0 0 1 0 0,1 0 0 0 0,-15 18 0 0 0,-9 7 94 0 0,5-8-97 0 0,-1-2 1 0 0,-39 25-1 0 0,44-34-30 0 0,-77 55 52 0 0,-25 36-25 0 0,-35 27 24 0 0,6-8 3 0 0,8 4-20 0 0,63-52 61 0 0,55-51-70 0 0,-189 178 66 0 0,159-142-90 0 0,-130 103 0 0 0,99-92-1 0 0,-53 39 133 0 0,-268 147 625 0 0,197-127-31 0 0,34-20-695 0 0,176-111-18 0 0,0 2-2 0 0,7-5-20 0 0,-1 1 253 0 0,3-9-6046 0 0,1 5 5021 0 0,0-1 0 0 0,0 1 1 0 0,0 0-1 0 0,5-4 0 0 0,9-9-3426 0 0,11-12-1968 0 0</inkml:trace>
</inkml:ink>
</file>

<file path=ppt/ink/ink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49:04.9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106 214 320 0 0,'0'0'5396'0'0,"-9"-13"-4944"0"0,-2-2-268 0 0,2 1 121 0 0,-1 0 1 0 0,-13-12-1 0 0,20 23 18 0 0,0 0 0 0 0,0 0 0 0 0,1 0 0 0 0,-1 0 0 0 0,1-1 0 0 0,0 1 0 0 0,0 0 0 0 0,0-1 0 0 0,0 0 0 0 0,0 0 0 0 0,1 1 0 0 0,0-1 0 0 0,0 0 0 0 0,0 0 0 0 0,0 0 0 0 0,1 0 0 0 0,-1-8 0 0 0,1 6 200 0 0,0 0 0 0 0,-1 0-1 0 0,1 0 1 0 0,-1 0 0 0 0,-1 1 0 0 0,1-1 0 0 0,-1 0 0 0 0,-3-6 0 0 0,5 12-498 0 0,1 0 0 0 0,-1 0 0 0 0,0 0 1 0 0,0 0-1 0 0,0 0 0 0 0,0 0 0 0 0,0 0 0 0 0,0 0 1 0 0,0 0-1 0 0,0 0 0 0 0,0 0 0 0 0,0 0 1 0 0,0 0-1 0 0,0 0 0 0 0,0 0 0 0 0,0 0 0 0 0,0 0 1 0 0,0 0-1 0 0,0 0 0 0 0,0 0 0 0 0,0 0 1 0 0,1 0-1 0 0,-1 0 0 0 0,0 0 0 0 0,0 0 1 0 0,0 0-1 0 0,0 0 0 0 0,0 0 0 0 0,0 0 0 0 0,0 0 1 0 0,0 0-1 0 0,0 0 0 0 0,0 0 0 0 0,0 0 1 0 0,0 0-1 0 0,0 0 0 0 0,0 0 0 0 0,0 0 0 0 0,0 0 1 0 0,0 0-1 0 0,1 0 0 0 0,-1 0 0 0 0,0 0 1 0 0,0 0-1 0 0,0 0 0 0 0,0 0 0 0 0,0 0 0 0 0,0 0 1 0 0,0 0-1 0 0,0 0 0 0 0,0 0 0 0 0,0 0 1 0 0,0 0-1 0 0,0-1 0 0 0,0 1 0 0 0,0 0 1 0 0,0 0-1 0 0,0 0 0 0 0,9 7 434 0 0,13 11-424 0 0,-20-16 108 0 0,71 53 556 0 0,-14-12-403 0 0,237 163 158 0 0,-271-187-415 0 0,-1 0 0 0 0,33 34 0 0 0,-38-35-15 0 0,0 0 1 0 0,0-2 0 0 0,2 0-1 0 0,33 21 1 0 0,122 37 119 0 0,-51-24-101 0 0,-97-37-35 0 0,0 1 0 0 0,34 25 0 0 0,16 18-6 0 0,-34-22 1 0 0,53 29 0 0 0,1-12 16 0 0,12 7-9 0 0,-86-45-12 0 0,-1 2 1 0 0,31 26-1 0 0,8 13 25 0 0,1-3 0 0 0,89 55 0 0 0,-118-84-8 0 0,-2 1 0 0 0,31 30 1 0 0,-35-28 30 0 0,1-2 0 0 0,57 36 0 0 0,-40-35-33 0 0,-2-1-9 0 0,78 56-1 0 0,56 49-10 0 0,-164-120 34 0 0,-12-8 10 0 0,1 1 0 0 0,-1-1 0 0 0,0 1 0 0 0,1-1 0 0 0,-1 1 0 0 0,0 0 0 0 0,2 2 0 0 0,-29-11-939 0 0,13 3 259 0 0,1 1-1 0 0,-1 0 1 0 0,1 0 0 0 0,-1 1 0 0 0,0 1-1 0 0,-16-1 1 0 0,16 2-936 0 0,0 1 0 0 0,0 1 0 0 0,-22 4 0 0 0,-9 6-4046 0 0</inkml:trace>
</inkml:ink>
</file>

<file path=ppt/ink/ink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49:07.4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42 231 80 0 0,'0'0'4908'0'0,"-7"-17"-427"0"0,7 17-4375 0 0,0 0 0 0 0,0-1 0 0 0,0 1 0 0 0,0 0 1 0 0,0-1-1 0 0,0 1 0 0 0,0 0 0 0 0,0-1 0 0 0,0 1 0 0 0,0 0 0 0 0,0-1 1 0 0,0 1-1 0 0,-1 0 0 0 0,1-1 0 0 0,0 1 0 0 0,0 0 0 0 0,0 0 0 0 0,0-1 0 0 0,-1 1 1 0 0,1 0-1 0 0,0 0 0 0 0,0-1 0 0 0,0 1 0 0 0,-1 0 0 0 0,1 0-82 0 0,-1 0 0 0 0,1 0 0 0 0,0 0-1 0 0,0 0 1 0 0,0 0 0 0 0,-1 1-1 0 0,1-1 1 0 0,0 0 0 0 0,0 0 0 0 0,0 0-1 0 0,-1 1 1 0 0,1-1 0 0 0,0 0 0 0 0,0 0-1 0 0,0 1 1 0 0,0-1 0 0 0,0 0 0 0 0,0 0-1 0 0,0 1 1 0 0,0-1 0 0 0,-1 0-1 0 0,1 0 1 0 0,0 1 0 0 0,0-1 0 0 0,0 0-1 0 0,0 1 1 0 0,0-1 0 0 0,0 0 0 0 0,1 0-1 0 0,-1 1 1 0 0,0-1 0 0 0,7 113 1603 0 0,-5 4 1024 0 0,-9-127-2019 0 0,1-6-633 0 0,1 0 1 0 0,1-1-1 0 0,1 1 0 0 0,-2-20 0 0 0,0-70-68 0 0,4 79 73 0 0,0 13-16 0 0,1-2-3 0 0,1-30 1 0 0,0 40 27 0 0,0 1 1 0 0,0-1 0 0 0,1 1-1 0 0,0 0 1 0 0,0 0 0 0 0,0 0-1 0 0,0 0 1 0 0,1 0 0 0 0,4-6-1 0 0,-4 6-10 0 0,0 1-1 0 0,1 0 0 0 0,-1 0 1 0 0,1 0-1 0 0,1 0 0 0 0,-1 1 1 0 0,0-1-1 0 0,1 1 0 0 0,7-4 1 0 0,-10 6 0 0 0,0 0 1 0 0,0 0-1 0 0,0 1 1 0 0,0-1-1 0 0,0 1 1 0 0,0-1-1 0 0,0 1 1 0 0,0 0-1 0 0,0 0 1 0 0,0 0-1 0 0,0 0 1 0 0,0 0-1 0 0,0 0 1 0 0,0 0-1 0 0,0 1 1 0 0,0-1-1 0 0,0 1 1 0 0,0 0-1 0 0,0-1 1 0 0,0 1-1 0 0,0 0 1 0 0,0 0-1 0 0,0 0 1 0 0,-1 0-1 0 0,1 1 0 0 0,0-1 1 0 0,-1 0-1 0 0,3 3 1 0 0,4 6 33 0 0,-1-1 0 0 0,0 1 0 0 0,-1 0 0 0 0,0 0 0 0 0,0 0 0 0 0,-1 1 0 0 0,5 15 0 0 0,20 85 69 0 0,-23-82-57 0 0,-5-20-40 0 0,4 21 127 0 0,-6-30-38 0 0,0-16 519 0 0,-1 1-579 0 0,-1-24-46 0 0,3-49 1 0 0,0 75 2 0 0,1 1 0 0 0,0-1 1 0 0,1 1-1 0 0,0-1 0 0 0,1 1 1 0 0,0 0-1 0 0,1 1 0 0 0,7-13 0 0 0,-11 22 7 0 0,0 0 0 0 0,0 1-1 0 0,0-1 1 0 0,0 0 0 0 0,0 0 0 0 0,1 1-1 0 0,-1-1 1 0 0,1 1 0 0 0,-1-1-1 0 0,1 1 1 0 0,0-1 0 0 0,-1 1-1 0 0,1 0 1 0 0,0 0 0 0 0,0 0-1 0 0,0 0 1 0 0,0 0 0 0 0,0 0 0 0 0,0 1-1 0 0,0-1 1 0 0,0 1 0 0 0,0-1-1 0 0,0 1 1 0 0,1 0 0 0 0,-1 0-1 0 0,0 0 1 0 0,0 0 0 0 0,0 0-1 0 0,0 0 1 0 0,3 1 0 0 0,-1 1-3 0 0,1-1 0 0 0,-1 1 0 0 0,0 0 0 0 0,0 1 0 0 0,0-1 0 0 0,0 0 0 0 0,0 1 0 0 0,0 0 0 0 0,-1 0 0 0 0,1 0 0 0 0,-1 1 0 0 0,5 6 0 0 0,0 0 15 0 0,-1 1 0 0 0,-1 0 0 0 0,0 1 0 0 0,0-1 0 0 0,5 18 0 0 0,14 63-435 0 0,-13-41-1285 0 0,-2-24-1181 0 0,-9-26 2507 0 0,-1 0 1 0 0,1 0 0 0 0,-1 0 0 0 0,1-1 0 0 0,0 1 0 0 0,-1 0 0 0 0,1 0 0 0 0,0 0 0 0 0,0-1 0 0 0,-1 1 0 0 0,1 0-1 0 0,0-1 1 0 0,0 1 0 0 0,0-1 0 0 0,0 1 0 0 0,0-1 0 0 0,0 1 0 0 0,0-1 0 0 0,0 0 0 0 0,0 1 0 0 0,0-1 0 0 0,2 0 0 0 0,3 0-4262 0 0</inkml:trace>
</inkml:ink>
</file>

<file path=ppt/ink/ink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49:08.1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44 345 1068 0 0,'0'0'11882'0'0,"11"-11"-11523"0"0,4-5-221 0 0,31-32 498 0 0,-41 44-374 0 0,0-1 0 0 0,0 0 1 0 0,-1-1-1 0 0,0 1 1 0 0,6-10-1 0 0,-9 12-165 0 0,1 0 0 0 0,-1 0-1 0 0,0 0 1 0 0,0 0 0 0 0,0 0 0 0 0,-1-1 0 0 0,1 1-1 0 0,-1 0 1 0 0,1 0 0 0 0,-1 0 0 0 0,0 0 0 0 0,-1-1-1 0 0,1 1 1 0 0,-2-6 0 0 0,2 8-77 0 0,0-1 0 0 0,-1 1 0 0 0,1-1 0 0 0,-1 1 0 0 0,1-1 1 0 0,-1 1-1 0 0,0-1 0 0 0,1 1 0 0 0,-1 0 0 0 0,0 0 0 0 0,0-1 0 0 0,0 1 0 0 0,0 0 1 0 0,0 0-1 0 0,0 0 0 0 0,0 0 0 0 0,-1 0 0 0 0,1 0 0 0 0,0 0 0 0 0,0 1 0 0 0,-1-1 0 0 0,1 0 1 0 0,-1 1-1 0 0,1-1 0 0 0,0 1 0 0 0,-1-1 0 0 0,1 1 0 0 0,-1 0 0 0 0,1-1 0 0 0,-1 1 0 0 0,0 0 1 0 0,1 0-1 0 0,-1 0 0 0 0,1 0 0 0 0,-1 1 0 0 0,1-1 0 0 0,-3 1 0 0 0,-2 0-14 0 0,1 1-1 0 0,0 0 1 0 0,1 0 0 0 0,-1 0-1 0 0,0 0 1 0 0,0 1-1 0 0,1-1 1 0 0,0 1-1 0 0,-8 7 1 0 0,5-4 24 0 0,1 1 0 0 0,1 0 0 0 0,-1 0 1 0 0,1 0-1 0 0,-6 12 0 0 0,8-15-27 0 0,1 1-1 0 0,1-1 1 0 0,-1 0-1 0 0,0 1 1 0 0,1-1-1 0 0,0 0 1 0 0,0 1-1 0 0,0 0 1 0 0,1-1-1 0 0,0 1 1 0 0,0-1-1 0 0,0 8 1 0 0,1-9 0 0 0,-1-1-1 0 0,1 0 1 0 0,0 0-1 0 0,0 0 1 0 0,0 0 0 0 0,0 0-1 0 0,1 0 1 0 0,-1 0 0 0 0,0 0-1 0 0,1 0 1 0 0,-1 0-1 0 0,1-1 1 0 0,0 1 0 0 0,-1-1-1 0 0,1 1 1 0 0,0-1 0 0 0,0 0-1 0 0,0 0 1 0 0,0 0-1 0 0,0 0 1 0 0,0 0 0 0 0,0 0-1 0 0,1 0 1 0 0,-1-1 0 0 0,4 2-1 0 0,6 0-105 0 0,0 0 0 0 0,0-1 0 0 0,19-1 0 0 0,-28 0 30 0 0,29-1-1481 0 0,0-2-1 0 0,0-1 0 0 0,0-2 0 0 0,0-1 1 0 0,-1-2-1 0 0,0-1 0 0 0,-1-1 0 0 0,48-24 1 0 0,-66 29 1532 0 0,-1-1 0 0 0,0 0-1 0 0,-1-1 1 0 0,1 0 0 0 0,-1 0 0 0 0,10-12 0 0 0,-16 15 388 0 0,1 0-1 0 0,-1 0 1 0 0,-1 0 0 0 0,1-1 0 0 0,-1 1-1 0 0,0-1 1 0 0,0 0 0 0 0,0 0-1 0 0,-1 0 1 0 0,0-1 0 0 0,0 1-1 0 0,-1 0 1 0 0,2-14 0 0 0,-3 15-45 0 0,0 0 1 0 0,0 0-1 0 0,0 0 1 0 0,-1 0 0 0 0,0 0-1 0 0,0 0 1 0 0,0 1-1 0 0,0-1 1 0 0,-1 0-1 0 0,0 0 1 0 0,-2-4-1 0 0,2 7-180 0 0,0-1-1 0 0,0 1 1 0 0,0-1-1 0 0,0 1 1 0 0,0 0-1 0 0,0-1 0 0 0,0 1 1 0 0,-1 0-1 0 0,1 1 1 0 0,-1-1-1 0 0,0 0 1 0 0,1 1-1 0 0,-1 0 0 0 0,0-1 1 0 0,0 1-1 0 0,0 0 1 0 0,0 0-1 0 0,0 1 1 0 0,-3-1-1 0 0,-1 0-26 0 0,0 1 0 0 0,0 0-1 0 0,1 1 1 0 0,-1 0 0 0 0,0 0 0 0 0,1 0 0 0 0,-1 1-1 0 0,1 0 1 0 0,-1 0 0 0 0,1 0 0 0 0,0 1 0 0 0,0 0-1 0 0,0 0 1 0 0,0 1 0 0 0,0 0 0 0 0,1 0 0 0 0,0 0-1 0 0,-7 7 1 0 0,7-6-69 0 0,0 0-1 0 0,0 0 0 0 0,0 1 0 0 0,1 0 1 0 0,0-1-1 0 0,0 2 0 0 0,0-1 0 0 0,1 0 1 0 0,0 1-1 0 0,0-1 0 0 0,1 1 0 0 0,-1 0 1 0 0,1 0-1 0 0,1 0 0 0 0,0 0 0 0 0,0 0 1 0 0,0 8-1 0 0,1-12-38 0 0,1-1 0 0 0,-1 0 0 0 0,1 0 0 0 0,-1 1 0 0 0,1-1 0 0 0,0 0 0 0 0,0 0 0 0 0,0 0 0 0 0,1 0 0 0 0,-1 0 0 0 0,0 0 0 0 0,1 0 0 0 0,-1-1 0 0 0,1 1 0 0 0,-1 0 0 0 0,1-1 0 0 0,0 1 0 0 0,0-1 0 0 0,0 0 0 0 0,0 0 0 0 0,0 1-1 0 0,0-1 1 0 0,0-1 0 0 0,0 1 0 0 0,0 0 0 0 0,1 0 0 0 0,1 0 0 0 0,4 1 28 0 0,1 0-1 0 0,-1-1 0 0 0,1 0 1 0 0,-1 0-1 0 0,1 0 0 0 0,9-2 1 0 0,-13 0-18 0 0,1 0 0 0 0,-1 0 1 0 0,1-1-1 0 0,-1 0 0 0 0,0 0 1 0 0,1 0-1 0 0,-1-1 1 0 0,0 1-1 0 0,0-1 0 0 0,-1 0 1 0 0,1-1-1 0 0,-1 1 0 0 0,7-7 1 0 0,-3 2 0 0 0,-1 0-1 0 0,0-1 1 0 0,0 0 0 0 0,-1 0 0 0 0,0 0 0 0 0,5-11 0 0 0,-11 19-13 0 0,1 1-1 0 0,-1 0 1 0 0,0-1 0 0 0,0 1-1 0 0,1 0 1 0 0,-1 0 0 0 0,0-1-1 0 0,1 1 1 0 0,-1 0 0 0 0,0 0-1 0 0,1-1 1 0 0,-1 1 0 0 0,0 0-1 0 0,1 0 1 0 0,-1 0 0 0 0,0 0-1 0 0,1 0 1 0 0,-1 0 0 0 0,1-1-1 0 0,-1 1 1 0 0,0 0 0 0 0,1 0-1 0 0,-1 0 1 0 0,1 0-1 0 0,-1 0 1 0 0,0 0 0 0 0,1 1-1 0 0,-1-1 1 0 0,1 0 0 0 0,-1 0-1 0 0,0 0 1 0 0,1 0 0 0 0,-1 0-1 0 0,0 0 1 0 0,1 1 0 0 0,-1-1-1 0 0,0 0 1 0 0,1 0 0 0 0,-1 1-1 0 0,0-1 1 0 0,1 0 0 0 0,-1 0-1 0 0,0 1 1 0 0,15 13 5 0 0,-14-13 2 0 0,17 21-55 0 0,-13-14 72 0 0,1-1 1 0 0,1 0 0 0 0,7 8 0 0 0,-11-13-267 0 0,-1 0-1 0 0,0-1 1 0 0,1 1 0 0 0,0 0 0 0 0,-1-1 0 0 0,1 0 0 0 0,0 0 0 0 0,0 0 0 0 0,-1 0-1 0 0,1 0 1 0 0,0 0 0 0 0,0-1 0 0 0,0 1 0 0 0,4-1 0 0 0,-4 0-250 0 0,-1 0 1 0 0,0-1 0 0 0,1 1-1 0 0,-1 0 1 0 0,0-1-1 0 0,1 0 1 0 0,-1 1-1 0 0,0-1 1 0 0,0 0 0 0 0,0 0-1 0 0,0 0 1 0 0,0-1-1 0 0,0 1 1 0 0,0 0 0 0 0,0-1-1 0 0,0 1 1 0 0,-1-1-1 0 0,1 0 1 0 0,1-2 0 0 0,5-8-3654 0 0</inkml:trace>
</inkml:ink>
</file>

<file path=ppt/ink/ink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49:08.4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56 468 0 0,'0'0'10214'0'0,"0"-8"-9531"0"0,0-18-133 0 0,0 5 4485 0 0,11 22-4903 0 0,7 5 112 0 0,-1 2 0 0 0,28 17 0 0 0,-35-19-146 0 0,-2-2-21 0 0,0 1 0 0 0,-1 0 0 0 0,13 12 1 0 0,-18-15-57 0 0,0 0 0 0 0,0 1-1 0 0,0-1 1 0 0,0 0 0 0 0,0 1 0 0 0,-1-1 0 0 0,1 1 0 0 0,-1-1 0 0 0,0 1 0 0 0,0 0-1 0 0,0-1 1 0 0,0 1 0 0 0,0 0 0 0 0,-1 0 0 0 0,1 0 0 0 0,-1 3 0 0 0,0-4-7 0 0,0-1 0 0 0,-1 1 0 0 0,1-1 0 0 0,-1 1 1 0 0,0-1-1 0 0,1 0 0 0 0,-1 1 0 0 0,0-1 0 0 0,0 0 0 0 0,0 1 1 0 0,0-1-1 0 0,0 0 0 0 0,0 0 0 0 0,0 0 0 0 0,0 0 1 0 0,-1 0-1 0 0,1 0 0 0 0,0 0 0 0 0,0 0 0 0 0,-1-1 0 0 0,1 1 1 0 0,-3 0-1 0 0,-35 13 59 0 0,39-14-72 0 0,-84 16-2239 0 0,76-16 734 0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36:45.0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 46 288 0 0,'0'0'17312'0'0,"3"-10"-16952"0"0,-1 5-299 0 0,7-23 102 0 0,-9 25-84 0 0,-1 4 32 0 0,-7 18 237 0 0,3-5-95 0 0,0 2 0 0 0,1-1 1 0 0,0 1-1 0 0,2-1 0 0 0,-1 1 1 0 0,2 0-1 0 0,0 0 1 0 0,3 26-1 0 0,-1-33-192 0 0,0-1 0 0 0,1 0 0 0 0,0 0 0 0 0,1 0 0 0 0,0 0 0 0 0,0-1 0 0 0,0 1 0 0 0,1-1 0 0 0,0 1 0 0 0,1-1 0 0 0,0-1 0 0 0,0 1 0 0 0,0-1 0 0 0,1 0 0 0 0,8 8 0 0 0,-4-5-81 0 0,0-1 0 0 0,1 0 0 0 0,0-1 0 0 0,1 0 0 0 0,-1 0 0 0 0,1-1 0 0 0,1-1-1 0 0,22 7 1 0 0,-31-11-215 0 0,-1 0-1 0 0,0 0 0 0 0,0-1 1 0 0,0 0-1 0 0,0 0 0 0 0,0 0 1 0 0,1 0-1 0 0,-1 0 1 0 0,0 0-1 0 0,0-1 0 0 0,0 0 1 0 0,0 1-1 0 0,0-1 0 0 0,0 0 1 0 0,0-1-1 0 0,0 1 0 0 0,5-3 1 0 0,-1-2-1581 0 0,0 1 0 0 0,0-1 1 0 0,0-1-1 0 0,-1 1 1 0 0,6-9-1 0 0,5-5-4494 0 0</inkml:trace>
</inkml:ink>
</file>

<file path=ppt/ink/ink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49:08.8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0 118 520 0 0,'0'0'7265'0'0,"3"-12"-5965"0"0,7-39-32 0 0,-6 26 3566 0 0,-4 27-4628 0 0,0 1 0 0 0,0-1 0 0 0,0 1 0 0 0,0-1 0 0 0,0 1-1 0 0,2 3 1 0 0,3 8 235 0 0,0-1 0 0 0,1 1 1 0 0,12 18-1 0 0,-14-27-394 0 0,-1 0 0 0 0,1 0 0 0 0,0 0 0 0 0,0-1 0 0 0,0 0 1 0 0,0 1-1 0 0,1-2 0 0 0,0 1 0 0 0,-1 0 0 0 0,2-1 0 0 0,6 4 0 0 0,-10-6-27 0 0,0 0-1 0 0,0-1 1 0 0,0 1-1 0 0,0-1 1 0 0,1 1-1 0 0,-1-1 1 0 0,0 0-1 0 0,0 0 1 0 0,1 0-1 0 0,-1 0 1 0 0,0 0-1 0 0,0 0 0 0 0,1 0 1 0 0,-1-1-1 0 0,0 1 1 0 0,3-2-1 0 0,-1 0-1 0 0,-1 0-1 0 0,0 1 1 0 0,0-1-1 0 0,0-1 1 0 0,0 1-1 0 0,0 0 1 0 0,0-1 0 0 0,0 1-1 0 0,2-5 1 0 0,1-1 2 0 0,0-1 0 0 0,0 0 0 0 0,-1 0 1 0 0,0-1-1 0 0,-1 1 0 0 0,4-12 0 0 0,-3 6-5 0 0,-2 7 22 0 0,0 0-1 0 0,0 0 1 0 0,-1 0-1 0 0,-1 0 1 0 0,2-15-1 0 0,12 58-309 0 0,-11-23-45 0 0,0 0 0 0 0,1-1 1 0 0,0 1-1 0 0,1-1 0 0 0,7 11 0 0 0,-7-13-1433 0 0,0 0 1 0 0,1-1-1 0 0,12 11 1 0 0,-11-14-2703 0 0,3-4-1440 0 0</inkml:trace>
</inkml:ink>
</file>

<file path=ppt/ink/ink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49:09.3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1 405 6869 0 0,'0'0'5338'0'0,"5"-14"-4378"0"0,18-46-158 0 0,-22 56-720 0 0,1 1 0 0 0,0 0 0 0 0,-1 0 1 0 0,1 0-1 0 0,1 0 0 0 0,-1 1 0 0 0,0-1 1 0 0,1 0-1 0 0,-1 1 0 0 0,1 0 0 0 0,0-1 1 0 0,0 1-1 0 0,0 0 0 0 0,0 1 0 0 0,0-1 1 0 0,0 0-1 0 0,1 1 0 0 0,4-2 0 0 0,0 0 92 0 0,-2 1-43 0 0,0 0 0 0 0,-1 0 0 0 0,1 1 0 0 0,0-1 0 0 0,0 1 0 0 0,1 1 0 0 0,-1-1 0 0 0,0 1 0 0 0,0 0 0 0 0,0 0 0 0 0,12 3 0 0 0,-15-3-89 0 0,0 1-1 0 0,-1 0 1 0 0,1 0 0 0 0,0 0 0 0 0,0 1 0 0 0,0-1 0 0 0,-1 1 0 0 0,1-1 0 0 0,-1 1 0 0 0,1 0 0 0 0,-1 0 0 0 0,0 0 0 0 0,1 0 0 0 0,-1 1 0 0 0,0-1 0 0 0,0 0 0 0 0,-1 1 0 0 0,1 0 0 0 0,-1-1 0 0 0,1 1 0 0 0,-1 0 0 0 0,0 0 0 0 0,0-1 0 0 0,2 7 0 0 0,-2-1-13 0 0,0 0 0 0 0,-1 0 1 0 0,0 0-1 0 0,0-1 0 0 0,0 1 1 0 0,-1 0-1 0 0,0 0 0 0 0,-1-1 0 0 0,-4 14 1 0 0,2-7-19 0 0,6-24-470 0 0,-2 7 363 0 0,1 0 0 0 0,0 0 0 0 0,0 0 0 0 0,0 0 0 0 0,1 1 0 0 0,1-4 0 0 0,0 2-195 0 0,0 0 1 0 0,1 1-1 0 0,-1-1 0 0 0,1 1 0 0 0,0 0 1 0 0,0 0-1 0 0,0 0 0 0 0,0 0 1 0 0,6-2-1 0 0,7-2-1493 0 0,21-6-1 0 0,-10 3-94 0 0,10-4 780 0 0,-1-2 1 0 0,37-22-1 0 0,-60 30 1412 0 0,-1 0-1 0 0,0-1 0 0 0,-1-1 0 0 0,0 0 0 0 0,-1-1 1 0 0,0 0-1 0 0,0-1 0 0 0,12-18 0 0 0,-19 23 29 0 0,1-1 0 0 0,-1 0 0 0 0,0 0 1 0 0,-1-1-1 0 0,0 1 0 0 0,2-10 0 0 0,-4 13-133 0 0,0 1 0 0 0,0 0 0 0 0,-1 0 0 0 0,0-1 0 0 0,0 1-1 0 0,0 0 1 0 0,0-1 0 0 0,0 1 0 0 0,-1 0 0 0 0,0 0 0 0 0,0-1 0 0 0,0 1 0 0 0,0 0 0 0 0,-3-6 0 0 0,3 9-141 0 0,0 0 1 0 0,0-1 0 0 0,1 1 0 0 0,-1-1 0 0 0,-1 1-1 0 0,1 0 1 0 0,0 0 0 0 0,0 0 0 0 0,0-1 0 0 0,-1 1-1 0 0,1 0 1 0 0,0 1 0 0 0,-1-1 0 0 0,1 0 0 0 0,-1 0-1 0 0,1 1 1 0 0,-1-1 0 0 0,0 0 0 0 0,1 1 0 0 0,-1 0-1 0 0,1-1 1 0 0,-1 1 0 0 0,0 0 0 0 0,1 0-1 0 0,-1 0 1 0 0,0 0 0 0 0,1 0 0 0 0,-1 0 0 0 0,0 1-1 0 0,1-1 1 0 0,-1 0 0 0 0,0 1 0 0 0,1-1 0 0 0,-1 1-1 0 0,1 0 1 0 0,-1-1 0 0 0,-1 2 0 0 0,-2 1 36 0 0,0 0 0 0 0,1 0-1 0 0,-1 1 1 0 0,1-1 0 0 0,-1 1 0 0 0,1 0 0 0 0,0 0 0 0 0,1 0 0 0 0,-6 8 0 0 0,4-4 58 0 0,0 1 1 0 0,0 0 0 0 0,1-1 0 0 0,1 1 0 0 0,0 1-1 0 0,0-1 1 0 0,0 0 0 0 0,-1 19 0 0 0,3-23-98 0 0,1-1 1 0 0,0 1-1 0 0,0 0 0 0 0,0 0 1 0 0,1 0-1 0 0,0 0 1 0 0,0-1-1 0 0,0 1 0 0 0,1 0 1 0 0,-1-1-1 0 0,1 1 1 0 0,0-1-1 0 0,0 0 0 0 0,1 1 1 0 0,-1-1-1 0 0,1 0 0 0 0,0-1 1 0 0,0 1-1 0 0,6 5 1 0 0,-2-3-29 0 0,1 0 0 0 0,0-1 0 0 0,0 0-1 0 0,0 0 1 0 0,0-1 0 0 0,1 0 0 0 0,0 0 0 0 0,0-1 0 0 0,0 0 0 0 0,12 1 0 0 0,-3-1-36 0 0,0 0-1 0 0,-1-2 0 0 0,1 0 1 0 0,28-3-1 0 0,-39 1-183 0 0,1-1 0 0 0,-1 0-1 0 0,14-4 1 0 0,1-1-1415 0 0,-50 16-5949 0 0,11-2 3025 0 0</inkml:trace>
</inkml:ink>
</file>

<file path=ppt/ink/ink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49:10.3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147 177 1560 0 0,'0'0'10728'0'0,"-14"-1"-9923"0"0,-42-2-224 0 0,53 4-539 0 0,1-1 0 0 0,0 0-1 0 0,0 1 1 0 0,0-1 0 0 0,0 1 0 0 0,0 0 0 0 0,-1 0-1 0 0,1-1 1 0 0,0 1 0 0 0,1 1 0 0 0,-1-1 0 0 0,0 0 0 0 0,0 0-1 0 0,0 1 1 0 0,1-1 0 0 0,-1 1 0 0 0,1-1 0 0 0,-1 1-1 0 0,1 0 1 0 0,0 0 0 0 0,-1 0 0 0 0,1-1 0 0 0,0 1 0 0 0,-1 3-1 0 0,-2 2 165 0 0,0 0 13 0 0,0-1 1 0 0,0 1 0 0 0,1 0 0 0 0,-4 13-1 0 0,5-16-151 0 0,1 0-1 0 0,0 1 1 0 0,0-1-1 0 0,1 0 1 0 0,0 0 0 0 0,-1 1-1 0 0,1-1 1 0 0,1 0-1 0 0,-1 1 1 0 0,1 3-1 0 0,0-7-59 0 0,-1 0 0 0 0,0 0-1 0 0,1 0 1 0 0,-1-1 0 0 0,0 1 0 0 0,1 0-1 0 0,-1 0 1 0 0,1-1 0 0 0,0 1 0 0 0,-1 0 0 0 0,1-1-1 0 0,-1 1 1 0 0,1 0 0 0 0,0-1 0 0 0,0 1-1 0 0,-1-1 1 0 0,1 1 0 0 0,0-1 0 0 0,0 0-1 0 0,0 1 1 0 0,-1-1 0 0 0,1 0 0 0 0,0 1-1 0 0,0-1 1 0 0,0 0 0 0 0,0 0 0 0 0,0 0-1 0 0,0 0 1 0 0,0 0 0 0 0,-1 0 0 0 0,3 0-1 0 0,-1 0 18 0 0,0 0-1 0 0,-1-1 0 0 0,1 1 0 0 0,0 0 0 0 0,-1-1 0 0 0,1 1 0 0 0,0-1 0 0 0,-1 0 0 0 0,1 0 0 0 0,0 1 0 0 0,-1-1 0 0 0,1 0 0 0 0,-1 0 0 0 0,0-1 1 0 0,2 0-1 0 0,0-1 1 0 0,-1 0 0 0 0,0 0 0 0 0,0-1 1 0 0,0 1-1 0 0,-1 0 0 0 0,1-1 1 0 0,-1 1-1 0 0,0-1 0 0 0,0 1 1 0 0,0-1-1 0 0,0 1 0 0 0,0-7 0 0 0,-1 8-23 0 0,0 0-1 0 0,0 0 0 0 0,0 0 0 0 0,-1 0 1 0 0,1 0-1 0 0,0 0 0 0 0,-1 0 0 0 0,0 1 1 0 0,1-1-1 0 0,-1 0 0 0 0,0 0 0 0 0,0 0 1 0 0,0 1-1 0 0,0-1 0 0 0,0 0 0 0 0,0 1 1 0 0,-1-1-1 0 0,1 1 0 0 0,-1-1 0 0 0,1 1 1 0 0,-1 0-1 0 0,1-1 0 0 0,-1 1 0 0 0,-3-1 1 0 0,4 1-5 0 0,0 0 1 0 0,0 1 0 0 0,0-1-1 0 0,0 1 1 0 0,0-1-1 0 0,0 0 1 0 0,0 0 0 0 0,1 1-1 0 0,-1-1 1 0 0,0 0 0 0 0,0 0-1 0 0,1 0 1 0 0,-1 0-1 0 0,1 0 1 0 0,-1 0 0 0 0,1 0-1 0 0,-1 0 1 0 0,1 0 0 0 0,-1-2-1 0 0,1 2-9 0 0,0-1-1 0 0,0 0 0 0 0,0 1 1 0 0,0-1-1 0 0,0 0 1 0 0,0 0-1 0 0,1 1 1 0 0,-1-1-1 0 0,1 0 1 0 0,-1 1-1 0 0,1-1 0 0 0,-1 1 1 0 0,2-3-1 0 0,11-18-11 0 0,27-34 0 0 0,-26 37 23 0 0,-5 7 119 0 0,0 1 1 0 0,19-19-1 0 0,-25 27-66 0 0,1 0-1 0 0,-1 1 1 0 0,0-1 0 0 0,1 1 0 0 0,-1 0-1 0 0,1 0 1 0 0,-1 0 0 0 0,1 1 0 0 0,0-1 0 0 0,0 1-1 0 0,0 0 1 0 0,0 0 0 0 0,0 0 0 0 0,7 0-1 0 0,-8 2-3 0 0,0-1-1 0 0,-1 1 0 0 0,1-1 0 0 0,0 1 1 0 0,0 0-1 0 0,-1 0 0 0 0,1 1 0 0 0,-1-1 1 0 0,1 0-1 0 0,-1 1 0 0 0,1 0 0 0 0,-1-1 0 0 0,0 1 1 0 0,3 2-1 0 0,3 5 271 0 0,15 18 1 0 0,-6-4-143 0 0,-1 2 0 0 0,-1 0 1 0 0,-1 1-1 0 0,-1 0 0 0 0,10 29 1 0 0,-7-5-2322 0 0,20 100 0 0 0,-33-127-696 0 0,-3-8-2896 0 0,0-7 103 0 0</inkml:trace>
</inkml:ink>
</file>

<file path=ppt/ink/ink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49:10.5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1 247 4376 0 0,'0'0'6636'0'0,"3"-15"-5294"0"0,15-48-46 0 0,-15 53-1010 0 0,1 1 0 0 0,0 0 0 0 0,1 0 0 0 0,0 0 0 0 0,0 1 0 0 0,1-1 0 0 0,0 1 0 0 0,1 0 0 0 0,0 1 0 0 0,12-12 0 0 0,-12 13-216 0 0,-2 2-115 0 0,-1-1-1 0 0,1 2 1 0 0,1-1-1 0 0,-1 0 1 0 0,1 1 0 0 0,-1 0-1 0 0,1 1 1 0 0,0-1-1 0 0,8-2 1 0 0,4 1-1315 0 0,-1 1 1 0 0,19-2-1 0 0,-29 5 797 0 0,16-4-2081 0 0,0-2-1378 0 0</inkml:trace>
</inkml:ink>
</file>

<file path=ppt/ink/ink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49:10.9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144 115 144 0 0,'0'0'8097'0'0,"6"-12"-7227"0"0,15-40 13 0 0,-20 50-671 0 0,0 0 1 0 0,0 0-1 0 0,0 0 1 0 0,0 0-1 0 0,0-1 1 0 0,-1 1 0 0 0,1 0-1 0 0,-1-1 1 0 0,0 1-1 0 0,0 0 1 0 0,0-1 0 0 0,0 1-1 0 0,0-1 1 0 0,0 1-1 0 0,-1-3 1 0 0,0 4-126 0 0,1 1 1 0 0,-1-1-1 0 0,1 0 0 0 0,-1 0 1 0 0,1 1-1 0 0,-1-1 0 0 0,0 0 1 0 0,1 1-1 0 0,-1-1 0 0 0,0 0 1 0 0,1 1-1 0 0,-1-1 0 0 0,0 1 1 0 0,0-1-1 0 0,0 1 1 0 0,0 0-1 0 0,1-1 0 0 0,-1 1 1 0 0,0 0-1 0 0,0 0 0 0 0,0-1 1 0 0,0 1-1 0 0,0 0 0 0 0,-1 0 1 0 0,-4 0 143 0 0,1 1 0 0 0,0-1 0 0 0,-1 1 1 0 0,1 0-1 0 0,0 1 0 0 0,0-1 0 0 0,0 1 0 0 0,-10 5 1 0 0,6-2 20 0 0,1 0 1 0 0,-1 1-1 0 0,1 0 1 0 0,0 0-1 0 0,0 1 1 0 0,1 0-1 0 0,-10 11 1 0 0,14-14-212 0 0,0 0 0 0 0,1-1 1 0 0,-1 1-1 0 0,1 0 1 0 0,0 1-1 0 0,0-1 0 0 0,0 0 1 0 0,0 1-1 0 0,1-1 0 0 0,0 1 1 0 0,0-1-1 0 0,0 1 1 0 0,1-1-1 0 0,-1 1 0 0 0,1 0 1 0 0,0-1-1 0 0,0 1 1 0 0,2 7-1 0 0,-1-9-38 0 0,0 0 1 0 0,1 0 0 0 0,-1 0-1 0 0,1 0 1 0 0,-1 0-1 0 0,1-1 1 0 0,0 1-1 0 0,0 0 1 0 0,0-1 0 0 0,1 0-1 0 0,-1 0 1 0 0,1 1-1 0 0,-1-1 1 0 0,1-1-1 0 0,-1 1 1 0 0,1 0 0 0 0,0-1-1 0 0,0 1 1 0 0,4 0-1 0 0,8 4-15 0 0,1 0-1 0 0,24 4 1 0 0,-28-7 4 0 0,5 1-496 0 0,1-1 1 0 0,0 0-1 0 0,0-1 0 0 0,-1-1 1 0 0,32-1-1 0 0,-40-1-367 0 0,1-1 0 0 0,-1 0-1 0 0,1 0 1 0 0,15-7 0 0 0,-16 5-480 0 0,-1 0-1 0 0,-1 0 1 0 0,1-1 0 0 0,-1 0-1 0 0,13-11 1 0 0,1-3-3243 0 0</inkml:trace>
</inkml:ink>
</file>

<file path=ppt/ink/ink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49:11.5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121 223 468 0 0,'0'0'12813'0'0,"-1"-8"-12619"0"0,-4-22-183 0 0,5 29-12 0 0,0 1 0 0 0,0 0 0 0 0,0-1 0 0 0,0 1 0 0 0,0 0 0 0 0,0-1 0 0 0,0 1 1 0 0,0 0-1 0 0,0-1 0 0 0,0 1 0 0 0,0 0 0 0 0,1-1 0 0 0,-1 1 0 0 0,0 0 0 0 0,0 0 0 0 0,0-1 0 0 0,0 1 0 0 0,1 0 0 0 0,-1-1 0 0 0,0 1 1 0 0,0 0-1 0 0,1 0 0 0 0,-1 0 0 0 0,0-1 0 0 0,0 1 0 0 0,1 0 0 0 0,-1 0 0 0 0,0 0 0 0 0,1-1 0 0 0,-1 1 0 0 0,0 0 0 0 0,0 0 0 0 0,1 0 0 0 0,-1 0 1 0 0,0 0-1 0 0,1 0 0 0 0,-1 0 0 0 0,0 0 0 0 0,1 0 0 0 0,-1 0 0 0 0,0 0 0 0 0,1 0 0 0 0,-1 0 0 0 0,0 0 0 0 0,1 0 0 0 0,-1 0 0 0 0,0 0 1 0 0,1 0-1 0 0,-1 1 0 0 0,0-1 0 0 0,1 0 0 0 0,-1 0 3 0 0,4 0 32 0 0,-1 0-1 0 0,1 0 1 0 0,-1-1-1 0 0,0 1 1 0 0,1-1 0 0 0,-1 0-1 0 0,0 0 1 0 0,0 0 0 0 0,0-1-1 0 0,0 1 1 0 0,0-1 0 0 0,0 0-1 0 0,0 1 1 0 0,0-1-1 0 0,5-5 1 0 0,-7 5 31 0 0,1 0 0 0 0,0 0-1 0 0,-1 0 1 0 0,1 0 0 0 0,-1 0-1 0 0,0 0 1 0 0,0-1 0 0 0,0 1 0 0 0,0 0-1 0 0,0-1 1 0 0,0 1 0 0 0,-1 0 0 0 0,1-1-1 0 0,-1 1 1 0 0,0-1 0 0 0,1 0-1 0 0,-1 1 1 0 0,0-1 0 0 0,-1 1 0 0 0,1-1-1 0 0,0 1 1 0 0,-2-4 0 0 0,1 3-3 0 0,0 0-1 0 0,0 1 1 0 0,0-1 0 0 0,-1 0 0 0 0,0 1 0 0 0,1-1-1 0 0,-1 1 1 0 0,0 0 0 0 0,0-1 0 0 0,0 1 0 0 0,-1 0 0 0 0,1 0-1 0 0,0 0 1 0 0,-1 1 0 0 0,1-1 0 0 0,-1 1 0 0 0,0-1 0 0 0,1 1-1 0 0,-1 0 1 0 0,0 0 0 0 0,0 0 0 0 0,0 0 0 0 0,0 0-1 0 0,0 1 1 0 0,-3-1 0 0 0,1 0-14 0 0,0 1-1 0 0,1-1 1 0 0,-1 1-1 0 0,0 0 1 0 0,0 1-1 0 0,1-1 1 0 0,-1 1 0 0 0,0 0-1 0 0,1 0 1 0 0,-1 0-1 0 0,1 1 1 0 0,-1-1-1 0 0,1 1 1 0 0,0 0-1 0 0,-7 4 1 0 0,6-1-30 0 0,0 0 0 0 0,1-1 0 0 0,-1 2 0 0 0,1-1 0 0 0,0 0 0 0 0,0 1 0 0 0,0 0 0 0 0,1 0-1 0 0,0 0 1 0 0,0 0 0 0 0,1 0 0 0 0,0 1 0 0 0,0-1 0 0 0,0 1 0 0 0,1-1 0 0 0,0 1 0 0 0,0 0 0 0 0,0 0 0 0 0,1-1 0 0 0,0 1 0 0 0,1 0 0 0 0,1 8 0 0 0,-1-11-141 0 0,0 0-1 0 0,0 0 1 0 0,0 0 0 0 0,1 0 0 0 0,0 0 0 0 0,-1 0 0 0 0,1-1-1 0 0,1 1 1 0 0,-1-1 0 0 0,1 1 0 0 0,-1-1 0 0 0,1 0 0 0 0,0 0-1 0 0,0 0 1 0 0,0 0 0 0 0,1-1 0 0 0,-1 1 0 0 0,0-1 0 0 0,1 0-1 0 0,0 0 1 0 0,0 0 0 0 0,-1-1 0 0 0,1 1 0 0 0,0-1 0 0 0,0 0 0 0 0,0 0-1 0 0,8 1 1 0 0,-8-1-79 0 0,0-1 1 0 0,0 1-1 0 0,0-1 0 0 0,0 0 0 0 0,0 0 0 0 0,1 0 0 0 0,-1-1 1 0 0,0 1-1 0 0,0-1 0 0 0,0 0 0 0 0,0 0 0 0 0,0 0 0 0 0,-1-1 1 0 0,1 1-1 0 0,0-1 0 0 0,0 0 0 0 0,-1 0 0 0 0,1-1 0 0 0,-1 1 1 0 0,0-1-1 0 0,0 1 0 0 0,0-1 0 0 0,0 0 0 0 0,0 0 0 0 0,-1 0 1 0 0,1-1-1 0 0,-1 1 0 0 0,3-5 0 0 0,6-26 894 0 0,-9 26-8 0 0,1 0 0 0 0,0 0 1 0 0,7-14-1 0 0,-9 20-512 0 0,1-1 0 0 0,-1 1 0 0 0,1 0 0 0 0,0 0 0 0 0,0 0 0 0 0,0 0-1 0 0,0 0 1 0 0,0 0 0 0 0,0 1 0 0 0,1-1 0 0 0,-1 1 0 0 0,0-1 0 0 0,1 1 0 0 0,0 0 0 0 0,4-2 0 0 0,-2 2-34 0 0,0 0 0 0 0,0 0 0 0 0,1 0 1 0 0,-1 0-1 0 0,0 1 0 0 0,1 0 0 0 0,-1 0 0 0 0,0 0 0 0 0,1 1 0 0 0,-1-1 0 0 0,0 1 0 0 0,0 1 1 0 0,1-1-1 0 0,-1 1 0 0 0,0 0 0 0 0,0 0 0 0 0,-1 0 0 0 0,1 1 0 0 0,0-1 0 0 0,-1 1 0 0 0,0 0 1 0 0,1 1-1 0 0,-1-1 0 0 0,0 1 0 0 0,-1 0 0 0 0,7 7 0 0 0,-8-8-81 0 0,-1-1-40 0 0,1 0 1 0 0,-1 0 0 0 0,1 0 0 0 0,0 0 0 0 0,0 0 0 0 0,-1 0 0 0 0,1-1 0 0 0,4 3-1 0 0,-5-5 16 0 0,-1 1 1 0 0,1-1-1 0 0,0 0 0 0 0,-1 0 0 0 0,0 0 0 0 0,1 0 0 0 0,-1 0 0 0 0,1 0 0 0 0,-1 0 0 0 0,0 0 0 0 0,0 0 0 0 0,1 0 0 0 0,-1-1 0 0 0,0-1 10 0 0,16-71 21 0 0,-13 53-25 0 0,1 0 0 0 0,13-37-1 0 0,-17 58-23 0 0,0-1 0 0 0,0 1-1 0 0,0-1 1 0 0,1 1-1 0 0,-1-1 1 0 0,0 1 0 0 0,0-1-1 0 0,1 1 1 0 0,-1-1-1 0 0,0 1 1 0 0,1-1 0 0 0,-1 1-1 0 0,0 0 1 0 0,1-1-1 0 0,-1 1 1 0 0,1 0 0 0 0,-1-1-1 0 0,1 1 1 0 0,-1 0-1 0 0,0 0 1 0 0,1-1-1 0 0,-1 1 1 0 0,1 0 0 0 0,-1 0-1 0 0,1 0 1 0 0,0-1-1 0 0,-1 1 1 0 0,1 0 0 0 0,-1 0-1 0 0,1 0 1 0 0,-1 0-1 0 0,1 0 1 0 0,-1 0 0 0 0,1 0-1 0 0,-1 0 1 0 0,1 1-1 0 0,-1-1 1 0 0,1 0 0 0 0,0 0-1 0 0,-1 0 1 0 0,1 0-1 0 0,-1 1 1 0 0,0-1-1 0 0,1 0 1 0 0,-1 1 0 0 0,1-1-1 0 0,-1 0 1 0 0,1 1-1 0 0,-1-1 1 0 0,0 0 0 0 0,1 1-1 0 0,0 0 1 0 0,3 4-33 0 0,1 0 0 0 0,-1 0 1 0 0,6 8-1 0 0,-5-6 87 0 0,-4-5-189 0 0,47 64 244 0 0,-35-42-2448 0 0,-3 1-3514 0 0</inkml:trace>
</inkml:ink>
</file>

<file path=ppt/ink/ink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49:12.1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99 3436 0 0,'0'0'11238'0'0,"2"-12"-10151"0"0,10-41-226 0 0,-11 51-805 0 0,0 0 0 0 0,1 0-1 0 0,-1 0 1 0 0,0 0 0 0 0,1 0-1 0 0,-1 0 1 0 0,1 0 0 0 0,0 1 0 0 0,-1-1-1 0 0,1 1 1 0 0,0-1 0 0 0,0 1-1 0 0,0 0 1 0 0,0 0 0 0 0,0-1 0 0 0,0 2-1 0 0,1-1 1 0 0,-1 0 0 0 0,0 0-1 0 0,0 1 1 0 0,1-1 0 0 0,-1 1 0 0 0,0-1-1 0 0,1 1 1 0 0,-1 0 0 0 0,3 0-1 0 0,0 0 44 0 0,1-1-24 0 0,0 1-1 0 0,0 0 1 0 0,0 0-1 0 0,0 0 1 0 0,0 1 0 0 0,-1-1-1 0 0,1 1 1 0 0,0 1-1 0 0,0-1 1 0 0,0 1 0 0 0,-1 0-1 0 0,8 4 1 0 0,-7-2-69 0 0,-1 0 1 0 0,1 0 0 0 0,-1 0 0 0 0,0 1-1 0 0,0 0 1 0 0,0 0 0 0 0,-1 0-1 0 0,0 0 1 0 0,0 1 0 0 0,6 9-1 0 0,11 26-129 0 0,-1 0 0 0 0,20 62-1 0 0,-2 24-5352 0 0,-41-136 1219 0 0,0-1 3648 0 0,0 0-1 0 0,-1-14 0 0 0,2 8 1349 0 0,1 0 0 0 0,1 0 0 0 0,1 0-1 0 0,0 0 1 0 0,1 1 0 0 0,7-29 0 0 0,-6 37-473 0 0,-1-1 0 0 0,1 1 0 0 0,1 0-1 0 0,-1 1 1 0 0,1-1 0 0 0,0 1 0 0 0,1-1 0 0 0,-1 1-1 0 0,1 0 1 0 0,0 1 0 0 0,1-1 0 0 0,-1 1 0 0 0,1 0-1 0 0,0 1 1 0 0,1-1 0 0 0,6-3 0 0 0,-4 3-98 0 0,0 1 0 0 0,1 1-1 0 0,-1-1 1 0 0,1 1 0 0 0,0 1 0 0 0,-1 0 0 0 0,1 0-1 0 0,0 1 1 0 0,19 0 0 0 0,-28 1-152 0 0,1 0 0 0 0,-1 0 0 0 0,0 1 0 0 0,1-1 0 0 0,-1 0 0 0 0,0 1 0 0 0,1-1 0 0 0,-1 1 0 0 0,0-1 0 0 0,0 1 0 0 0,0 0 0 0 0,1 0 0 0 0,-1-1 0 0 0,0 1 0 0 0,0 0 0 0 0,1 2 0 0 0,16 20 60 0 0,-15-19-75 0 0,-1 0 0 0 0,1 0 0 0 0,1 0-1 0 0,5 6 1 0 0,-6-8 8 0 0,0 1 0 0 0,1-1 0 0 0,-1 0-1 0 0,1 0 1 0 0,-1 0 0 0 0,1-1 0 0 0,0 1 0 0 0,0-1 0 0 0,4 1-1 0 0,-7-2 3 0 0,0 1 0 0 0,0-1 1 0 0,1 0-1 0 0,-1 0 0 0 0,0 0 0 0 0,0 0 0 0 0,1 0 0 0 0,-1 0 0 0 0,0-1 0 0 0,0 1 0 0 0,0 0 0 0 0,1-1 0 0 0,-1 1 0 0 0,0-1 0 0 0,0 1 0 0 0,0-1 0 0 0,0 1 0 0 0,0-1 0 0 0,0 0 0 0 0,0 0 0 0 0,0 1 0 0 0,0-1 0 0 0,0 0 0 0 0,0 0 0 0 0,0 0 0 0 0,-1 0 1 0 0,1 0-1 0 0,0 0 0 0 0,-1 0 0 0 0,1 0 0 0 0,0 0 0 0 0,0-2 0 0 0,36-79-53 0 0,-37 81 31 0 0,1 0 0 0 0,-1 0 0 0 0,0 0-1 0 0,1 0 1 0 0,-1 0 0 0 0,0 0 0 0 0,0 0-1 0 0,1 0 1 0 0,-1 0 0 0 0,0 0 0 0 0,0-1-1 0 0,0 1 1 0 0,0 0 0 0 0,-1 0-1 0 0,1 0 1 0 0,0 0 0 0 0,0 0 0 0 0,-1 0-1 0 0,1 0 1 0 0,-1-1 0 0 0,0 1-46 0 0,0 0 0 0 0,1 1 1 0 0,-1-1-1 0 0,0 1 0 0 0,0-1 1 0 0,0 1-1 0 0,0-1 0 0 0,0 1 1 0 0,0 0-1 0 0,0-1 0 0 0,0 1 1 0 0,0 0-1 0 0,0 0 0 0 0,0 0 1 0 0,0 0-1 0 0,0 0 0 0 0,0 0 1 0 0,0 0-1 0 0,0 0 0 0 0,0 0 1 0 0,-2 1-1 0 0,2-1-98 0 0,-1 1 0 0 0,0-1 0 0 0,1 1 1 0 0,-1 0-1 0 0,1 0 0 0 0,-1-1 0 0 0,1 1 0 0 0,0 0 1 0 0,-1 0-1 0 0,1 0 0 0 0,0 1 0 0 0,0-1 0 0 0,0 0 0 0 0,-1 0 1 0 0,1 1-1 0 0,0-1 0 0 0,1 0 0 0 0,-1 1 0 0 0,-1 2 0 0 0,1-3-208 0 0,1 0 0 0 0,-1 0-1 0 0,1 1 1 0 0,-1-1-1 0 0,1 0 1 0 0,0 0-1 0 0,-1 0 1 0 0,1 1 0 0 0,0-1-1 0 0,0 0 1 0 0,0 0-1 0 0,0 0 1 0 0,0 1-1 0 0,0-1 1 0 0,1 0 0 0 0,-1 0-1 0 0,0 0 1 0 0,0 1-1 0 0,1-1 1 0 0,-1 0-1 0 0,1 0 1 0 0,-1 0 0 0 0,1 0-1 0 0,-1 0 1 0 0,1 0-1 0 0,0 0 1 0 0,1 2-1 0 0,5 2-4348 0 0</inkml:trace>
</inkml:ink>
</file>

<file path=ppt/ink/ink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49:12.4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179 136 1616 0 0,'0'0'9082'0'0,"5"-13"-7814"0"0,15-38-59 0 0,-19 48-1059 0 0,0 1-1 0 0,-1 0 0 0 0,1 0 1 0 0,-1-1-1 0 0,1 1 0 0 0,-1-1 1 0 0,0 1-1 0 0,0 0 0 0 0,0-1 1 0 0,0 1-1 0 0,0 0 0 0 0,0-1 1 0 0,-1 1-1 0 0,1 0 0 0 0,-1-1 1 0 0,-1-2-1 0 0,1 3-70 0 0,0 1 1 0 0,0-1-1 0 0,0 0 0 0 0,0 1 1 0 0,-1-1-1 0 0,1 1 1 0 0,-1-1-1 0 0,1 1 0 0 0,-1 0 1 0 0,0 0-1 0 0,1 0 0 0 0,-1 0 1 0 0,0 0-1 0 0,0 0 0 0 0,-2-1 1 0 0,-1 0 4 0 0,-1 1 0 0 0,1 0 0 0 0,-1 0 0 0 0,0 0 0 0 0,1 0 0 0 0,-1 1 0 0 0,0 0 0 0 0,0 0 0 0 0,1 1 0 0 0,-9 1 0 0 0,7 0-46 0 0,1 0 0 0 0,1 0 0 0 0,-1 1-1 0 0,0 0 1 0 0,1 0 0 0 0,-1 0 0 0 0,1 1 0 0 0,0-1-1 0 0,0 1 1 0 0,0 0 0 0 0,1 1 0 0 0,-1-1-1 0 0,1 1 1 0 0,0 0 0 0 0,0 0 0 0 0,1 0 0 0 0,0 1-1 0 0,0-1 1 0 0,0 1 0 0 0,0 0 0 0 0,1 0 0 0 0,0 0-1 0 0,0 0 1 0 0,1 0 0 0 0,-1 0 0 0 0,0 12-1 0 0,2-15-29 0 0,0-1-1 0 0,1 1 0 0 0,-1 0 1 0 0,0-1-1 0 0,1 1 0 0 0,0 0 1 0 0,-1-1-1 0 0,1 1 0 0 0,0 0 1 0 0,0-1-1 0 0,1 1 0 0 0,-1-1 0 0 0,0 0 1 0 0,1 1-1 0 0,0-1 0 0 0,3 3 1 0 0,-2-1 14 0 0,1-1 1 0 0,0-1 0 0 0,0 1-1 0 0,0-1 1 0 0,0 1 0 0 0,0-1-1 0 0,1 0 1 0 0,8 2-1 0 0,-8-2-140 0 0,1 0 0 0 0,-1-1 0 0 0,1 0 0 0 0,0 0-1 0 0,0 0 1 0 0,-1-1 0 0 0,1 0 0 0 0,0 0-1 0 0,0 0 1 0 0,-1-1 0 0 0,1 0 0 0 0,0 0 0 0 0,7-3-1 0 0,-8 2-584 0 0,0 0 0 0 0,-1 0-1 0 0,1-1 1 0 0,-1 1 0 0 0,0-1 0 0 0,1-1-1 0 0,-1 1 1 0 0,0-1 0 0 0,4-5-1 0 0,2-2-3301 0 0,-4 1-1210 0 0</inkml:trace>
</inkml:ink>
</file>

<file path=ppt/ink/ink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49:12.7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1 141 1068 0 0,'0'0'4844'0'0,"0"-13"-358"0"0,2-41-1998 0 0,-2 47-1924 0 0,1 0 0 0 0,0 1 0 0 0,0-1 0 0 0,3-7 0 0 0,-4 11-251 0 0,1 1-1 0 0,0 0 0 0 0,0 0 0 0 0,0 0 1 0 0,1 0-1 0 0,-1 0 0 0 0,0 0 0 0 0,1 0 0 0 0,-1 1 1 0 0,1-1-1 0 0,2-2 0 0 0,-3 3-220 0 0,1 0-1 0 0,-1 1 1 0 0,1-1-1 0 0,0 0 1 0 0,-1 1-1 0 0,1-1 1 0 0,0 1-1 0 0,0-1 1 0 0,-1 1-1 0 0,1 0 1 0 0,0 0-1 0 0,0-1 1 0 0,-1 1 0 0 0,1 1-1 0 0,0-1 1 0 0,0 0-1 0 0,-1 0 1 0 0,1 1-1 0 0,0-1 1 0 0,0 1-1 0 0,-1-1 1 0 0,1 1-1 0 0,-1 0 1 0 0,1 0-1 0 0,0-1 1 0 0,-1 1-1 0 0,3 2 1 0 0,3 2-18 0 0,-1 0 0 0 0,1 1 0 0 0,-1 0 1 0 0,8 8-1 0 0,2 7 5 0 0,1 0 1 0 0,-2 1-1 0 0,12 24 1 0 0,31 76-294 0 0,-49-101-289 0 0,-1 1-1 0 0,-1 0 0 0 0,5 29 0 0 0,-10-37-884 0 0,-1-1 0 0 0,0 1 0 0 0,-1 26 0 0 0,-1-37 592 0 0,1 0 0 0 0,-1 0 0 0 0,1 0-1 0 0,-1 0 1 0 0,0 0 0 0 0,-1 3 0 0 0,-13 19-8187 0 0</inkml:trace>
</inkml:ink>
</file>

<file path=ppt/ink/ink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49:13.1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 2 364 0 0,'0'0'17213'0'0,"-3"-1"-16774"0"0,-8 0-120 0 0,11 1-303 0 0,-1 0 0 0 0,1 0 0 0 0,0 0 0 0 0,0 1 0 0 0,0-1 0 0 0,-1 0 0 0 0,1 0 0 0 0,0 0 0 0 0,0 0 0 0 0,0 1 0 0 0,0-1-1 0 0,-1 0 1 0 0,1 0 0 0 0,0 0 0 0 0,0 0 0 0 0,0 1 0 0 0,0-1 0 0 0,0 0 0 0 0,0 0 0 0 0,0 1 0 0 0,0-1 0 0 0,0 0 0 0 0,-1 0-1 0 0,1 1 1 0 0,0-1 0 0 0,0 0 0 0 0,6 26 800 0 0,-3-18-685 0 0,15 45 133 0 0,50 97 0 0 0,-60-134-796 0 0,19 38-421 0 0,-25-49 11 0 0,0 0-1 0 0,-1 0 1 0 0,1 0 0 0 0,-1 0 0 0 0,0 0-1 0 0,0 0 1 0 0,-1 0 0 0 0,0 9-1 0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36:45.4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78 171 8781 0 0,'0'0'9491'0'0,"12"-8"-9355"0"0,36-25-15 0 0,-44 30-99 0 0,-1 1 0 0 0,0 0 0 0 0,1-1-1 0 0,-1 0 1 0 0,0 0 0 0 0,0 0 0 0 0,-1 0 0 0 0,1 0 0 0 0,-1 0 0 0 0,1-1-1 0 0,2-5 1 0 0,-4 6 22 0 0,0 0-1 0 0,0-1 0 0 0,-1 1 1 0 0,1 0-1 0 0,-1 0 1 0 0,0-1-1 0 0,0 1 0 0 0,0-1 1 0 0,0 1-1 0 0,-1-7 0 0 0,0 8 3 0 0,0 0 0 0 0,0-1 0 0 0,0 1-1 0 0,0 0 1 0 0,0 0 0 0 0,0 0 0 0 0,0 0-1 0 0,-1 0 1 0 0,1 0 0 0 0,-1 0 0 0 0,1 0-1 0 0,-1 1 1 0 0,0-1 0 0 0,0 1 0 0 0,0-1-1 0 0,0 1 1 0 0,0 0 0 0 0,0 0 0 0 0,0-1-1 0 0,0 1 1 0 0,0 1 0 0 0,-3-2 0 0 0,1 1-3 0 0,-1-1 1 0 0,1 1 0 0 0,-1 0 0 0 0,1 0 0 0 0,-1 1 0 0 0,1-1 0 0 0,-1 1 0 0 0,1 0 0 0 0,-1 0-1 0 0,1 1 1 0 0,-6 0 0 0 0,6 1-9 0 0,-1 0-1 0 0,1 0 0 0 0,-1 0 1 0 0,1 1-1 0 0,0-1 1 0 0,0 1-1 0 0,0 0 0 0 0,0 0 1 0 0,1 0-1 0 0,-1 1 1 0 0,1-1-1 0 0,0 1 1 0 0,0 0-1 0 0,0 0 0 0 0,0 0 1 0 0,1 0-1 0 0,0 1 1 0 0,0-1-1 0 0,0 1 0 0 0,-2 4 1 0 0,2-3-19 0 0,1 0 1 0 0,-1-1-1 0 0,1 1 1 0 0,0 0 0 0 0,0 0-1 0 0,0 0 1 0 0,1 0-1 0 0,0 0 1 0 0,0 0-1 0 0,1 0 1 0 0,0-1 0 0 0,0 1-1 0 0,0 0 1 0 0,1 0-1 0 0,-1 0 1 0 0,4 5-1 0 0,-1-4-15 0 0,0 1-1 0 0,1-1 0 0 0,0 0 1 0 0,1-1-1 0 0,-1 1 0 0 0,1-1 1 0 0,1 0-1 0 0,-1 0 0 0 0,1-1 1 0 0,0 0-1 0 0,0 0 0 0 0,0-1 0 0 0,1 0 1 0 0,0 0-1 0 0,-1 0 0 0 0,1-1 1 0 0,11 2-1 0 0,-7-2-371 0 0,-1-1 0 0 0,0 0 0 0 0,0-1 0 0 0,1-1-1 0 0,-1 0 1 0 0,1 0 0 0 0,-1-1 0 0 0,0 0 0 0 0,1-1 0 0 0,-1-1 0 0 0,0 0-1 0 0,15-5 1 0 0,-15 3-1161 0 0,0-1 0 0 0,0 1 0 0 0,0-2 1 0 0,-1 1-1 0 0,17-15 0 0 0,-6 2-3065 0 0</inkml:trace>
</inkml:ink>
</file>

<file path=ppt/ink/ink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49:13.4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0 341 1212 0 0,'0'0'13963'0'0,"15"-10"-13434"0"0,47-28-196 0 0,-38 24-264 0 0,1 2-1 0 0,51-17 0 0 0,-16 7-132 0 0,-55 20 64 0 0,40-17-112 0 0,69-39 1 0 0,-108 54 118 0 0,0-1 0 0 0,0 1 0 0 0,-1-1 0 0 0,1 0 1 0 0,-1 0-1 0 0,-1-1 0 0 0,9-10 0 0 0,-12 14 9 0 0,1-1-1 0 0,-1 1 1 0 0,1-1 0 0 0,-1 1-1 0 0,0-1 1 0 0,0 1 0 0 0,0-1-1 0 0,0 1 1 0 0,-1-1 0 0 0,1 0-1 0 0,-1 0 1 0 0,1 1 0 0 0,-1-1-1 0 0,0 0 1 0 0,0 0 0 0 0,0 0-1 0 0,-1 1 1 0 0,1-1 0 0 0,-1 0-1 0 0,1 0 1 0 0,-1 1 0 0 0,0-1-1 0 0,-1-3 1 0 0,0 5 60 0 0,1-1-1 0 0,0 1 1 0 0,-1-1-1 0 0,1 1 0 0 0,-1-1 1 0 0,1 1-1 0 0,-1 0 1 0 0,0 0-1 0 0,0 0 1 0 0,1 0-1 0 0,-1 0 0 0 0,0 0 1 0 0,0 0-1 0 0,0 0 1 0 0,0 1-1 0 0,0-1 1 0 0,0 1-1 0 0,0 0 1 0 0,0-1-1 0 0,0 1 0 0 0,0 0 1 0 0,0 0-1 0 0,-1 0 1 0 0,-2 1-1 0 0,-2 0 27 0 0,1 0-1 0 0,-1 0 1 0 0,1 1-1 0 0,0 0 1 0 0,0 0 0 0 0,-11 6-1 0 0,9-4 34 0 0,0 1 0 0 0,0 0 0 0 0,1 1 0 0 0,0 0 0 0 0,0 0 0 0 0,-11 13 0 0 0,15-15-113 0 0,0 0 1 0 0,1-1-1 0 0,-1 1 1 0 0,1 0-1 0 0,0 1 1 0 0,0-1-1 0 0,0 0 1 0 0,0 1-1 0 0,1-1 1 0 0,0 1-1 0 0,0-1 1 0 0,0 1-1 0 0,0-1 1 0 0,1 1-1 0 0,0 6 1 0 0,0-9-28 0 0,1-1 1 0 0,-1 0-1 0 0,1 0 0 0 0,-1 1 1 0 0,1-1-1 0 0,-1 0 1 0 0,1 0-1 0 0,0 1 1 0 0,-1-1-1 0 0,1 0 0 0 0,0 0 1 0 0,0 0-1 0 0,0 0 1 0 0,0 0-1 0 0,0 0 0 0 0,0 0 1 0 0,0-1-1 0 0,0 1 1 0 0,1 0-1 0 0,-1-1 0 0 0,0 1 1 0 0,0 0-1 0 0,1-1 1 0 0,-1 0-1 0 0,0 1 0 0 0,0-1 1 0 0,1 0-1 0 0,1 1 1 0 0,6 0-254 0 0,1 0 0 0 0,-1 0 0 0 0,10-1 0 0 0,-13 0-83 0 0,2 0-366 0 0,-1-1 1 0 0,1 0-1 0 0,-1 0 0 0 0,1-1 1 0 0,-1 0-1 0 0,12-5 1 0 0,20-13-7597 0 0,-23 11 3180 0 0</inkml:trace>
</inkml:ink>
</file>

<file path=ppt/ink/ink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49:13.7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1 118 756 0 0,'0'0'15694'0'0,"13"-8"-15043"0"0,45-20-53 0 0,-56 27-543 0 0,1 0-1 0 0,-1 0 1 0 0,0 0 0 0 0,0 0 0 0 0,0 1 0 0 0,0-1-1 0 0,1 1 1 0 0,-1 0 0 0 0,0-1 0 0 0,0 1-1 0 0,1 0 1 0 0,-1 0 0 0 0,0 1 0 0 0,0-1-1 0 0,1 0 1 0 0,-1 1 0 0 0,0-1 0 0 0,0 1-1 0 0,0 0 1 0 0,0 0 0 0 0,0 0 0 0 0,1 0-1 0 0,-2 0 1 0 0,1 0 0 0 0,0 0 0 0 0,0 1-1 0 0,2 1 1 0 0,4 3 42 0 0,1 0-55 0 0,13 7 9 0 0,-20-13-62 0 0,-1 0 0 0 0,0 1 0 0 0,1-1 0 0 0,-1 0 0 0 0,0 0 0 0 0,1 0 0 0 0,-1 0 0 0 0,0 0 0 0 0,1 0 0 0 0,-1 0 0 0 0,0 0 0 0 0,1-1 0 0 0,-1 1 0 0 0,0 0 1 0 0,0-1-1 0 0,1 1 0 0 0,-1-1 0 0 0,1 0 0 0 0,6-5-162 0 0,0 1 0 0 0,-1-1 0 0 0,0 0 0 0 0,8-9 1 0 0,-7 6-222 0 0,1 1 1 0 0,10-8 0 0 0,-15 14-134 0 0,-1 1 0 0 0,1-1 0 0 0,0 1 0 0 0,0 0 0 0 0,-1 0 0 0 0,1 1 1 0 0,0-1-1 0 0,0 1 0 0 0,0 0 0 0 0,0 0 0 0 0,6 0 0 0 0,16-1-2838 0 0,-17 0 2274 0 0,0 0 0 0 0,0-1 0 0 0,0-1 0 0 0,0 1 0 0 0,11-6-1 0 0,7-6 157 0 0</inkml:trace>
</inkml:ink>
</file>

<file path=ppt/ink/ink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49:14.4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184 459 308 0 0,'0'0'2270'0'0,"12"-16"122"0"0,36-50-321 0 0,-46 63-1841 0 0,0 0 1 0 0,1 0 0 0 0,-1-1 0 0 0,0 1-1 0 0,-1-1 1 0 0,1 1 0 0 0,-1-1 0 0 0,1 0-1 0 0,-1 1 1 0 0,0-1 0 0 0,-1 0-1 0 0,1 0 1 0 0,-1 0 0 0 0,1 0 0 0 0,-1 0-1 0 0,0 1 1 0 0,-1-1 0 0 0,0-5 0 0 0,0 3 210 0 0,1 2-253 0 0,-1 0 1 0 0,1 0-1 0 0,-1 1 1 0 0,0-1 0 0 0,-1 1-1 0 0,1-1 1 0 0,0 1-1 0 0,-1-1 1 0 0,0 1-1 0 0,0 0 1 0 0,0 0 0 0 0,0 0-1 0 0,0 0 1 0 0,-1 0-1 0 0,0 0 1 0 0,1 1-1 0 0,-1-1 1 0 0,0 1 0 0 0,0 0-1 0 0,0 0 1 0 0,0 0-1 0 0,-1 0 1 0 0,1 0 0 0 0,-5-1-1 0 0,4 2-109 0 0,-1-1 0 0 0,0 1 0 0 0,1 0 0 0 0,-1 1 1 0 0,0-1-1 0 0,0 1 0 0 0,0 0 0 0 0,1 0 0 0 0,-1 0 0 0 0,0 1 0 0 0,0 0 0 0 0,0-1 0 0 0,1 2 0 0 0,-1-1 1 0 0,1 1-1 0 0,-1-1 0 0 0,1 1 0 0 0,-6 4 0 0 0,1-1-54 0 0,1 1 0 0 0,0 0 0 0 0,1 0 0 0 0,-1 1 0 0 0,1 0 0 0 0,0 0 0 0 0,1 1 0 0 0,0 0 0 0 0,0 0 0 0 0,1 0 0 0 0,0 1 0 0 0,0 0 0 0 0,1 0 0 0 0,0 0 0 0 0,1 0 0 0 0,0 1 0 0 0,0-1 0 0 0,1 1 0 0 0,0 0 0 0 0,1 0 0 0 0,0 0 0 0 0,1 14 0 0 0,0-20-32 0 0,0 0 0 0 0,1-1 0 0 0,0 1 0 0 0,0-1 0 0 0,0 1 0 0 0,0 0 0 0 0,1-1 0 0 0,-1 0 0 0 0,1 1 0 0 0,0-1 0 0 0,0 0 0 0 0,0 0 1 0 0,0 0-1 0 0,1 0 0 0 0,-1 0 0 0 0,1-1 0 0 0,0 1 0 0 0,0-1 0 0 0,0 1 0 0 0,0-1 0 0 0,0 0 0 0 0,0 0 0 0 0,1-1 0 0 0,3 3 0 0 0,-3-3-3 0 0,0 0-1 0 0,0 1 1 0 0,-1-1-1 0 0,1-1 1 0 0,0 1-1 0 0,0 0 0 0 0,0-1 1 0 0,0 0-1 0 0,0 0 1 0 0,0 0-1 0 0,0-1 1 0 0,0 1-1 0 0,0-1 1 0 0,0 0-1 0 0,0 0 1 0 0,0 0-1 0 0,0-1 0 0 0,-1 1 1 0 0,1-1-1 0 0,0 0 1 0 0,-1 0-1 0 0,5-4 1 0 0,4-5 9 0 0,-1 1 0 0 0,-1-2 0 0 0,0 0 1 0 0,-1 0-1 0 0,0-1 0 0 0,-1 0 0 0 0,0 0 0 0 0,8-22 1 0 0,0-4-17 0 0,19-75 0 0 0,-25 78 411 0 0,-2-1-1 0 0,-2 0 1 0 0,4-66 0 0 0,-12 101 624 0 0,-1 6-848 0 0,-4 7-287 0 0,1 8 80 0 0,0 0 0 0 0,1 1 0 0 0,1 0 0 0 0,-2 31 1 0 0,4-9-380 0 0,4 51 1 0 0,-1-82 47 0 0,0-1 0 0 0,1 1 0 0 0,0-1 0 0 0,1 1-1 0 0,0-1 1 0 0,1 0 0 0 0,0 0 0 0 0,0 0 0 0 0,1-1 0 0 0,9 13 0 0 0,-12-19 229 0 0,0 0 0 0 0,0 0-1 0 0,1 0 1 0 0,-1 0 0 0 0,1-1 0 0 0,-1 1 0 0 0,1-1-1 0 0,0 0 1 0 0,0 0 0 0 0,0 0 0 0 0,1 0-1 0 0,-1 0 1 0 0,0-1 0 0 0,1 1 0 0 0,-1-1 0 0 0,1 0-1 0 0,-1 0 1 0 0,1 0 0 0 0,-1-1 0 0 0,1 1 0 0 0,0-1-1 0 0,-1 0 1 0 0,1 0 0 0 0,0 0 0 0 0,-1 0-1 0 0,1-1 1 0 0,0 0 0 0 0,-1 1 0 0 0,1-1 0 0 0,-1-1-1 0 0,1 1 1 0 0,-1 0 0 0 0,5-3 0 0 0,11-7-49 0 0,-1 0 0 0 0,0-1 0 0 0,28-23 0 0 0,42-51-56 0 0,-80 78 378 0 0,0-1 1 0 0,12-17 0 0 0,-18 23 98 0 0,0-1 1 0 0,0 1-1 0 0,0 0 0 0 0,-1-1 1 0 0,0 1-1 0 0,0-1 0 0 0,0 1 1 0 0,0-1-1 0 0,0 1 0 0 0,-1-1 1 0 0,1 0-1 0 0,-1-6 0 0 0,-1 9-140 0 0,1-1 1 0 0,-1 1-1 0 0,1 0 0 0 0,-1-1 0 0 0,1 1 1 0 0,-1 0-1 0 0,0 0 0 0 0,1-1 0 0 0,-1 1 0 0 0,0 0 1 0 0,0 0-1 0 0,0 0 0 0 0,0 0 0 0 0,0 0 1 0 0,0 0-1 0 0,0 1 0 0 0,-1-1 0 0 0,1 0 1 0 0,0 0-1 0 0,0 1 0 0 0,-1-1 0 0 0,1 1 0 0 0,0-1 1 0 0,-1 1-1 0 0,1 0 0 0 0,0-1 0 0 0,-3 1 1 0 0,0-1 59 0 0,-1 0 1 0 0,0 1 0 0 0,1-1 0 0 0,-1 1 0 0 0,1 0 0 0 0,-1 1 0 0 0,-6 0 0 0 0,3 2-27 0 0,0 0 1 0 0,1 1 0 0 0,0 0-1 0 0,-1 0 1 0 0,1 0-1 0 0,1 1 1 0 0,-1 0-1 0 0,1 0 1 0 0,-1 1-1 0 0,2 0 1 0 0,-1 0-1 0 0,1 0 1 0 0,0 1-1 0 0,0-1 1 0 0,0 1 0 0 0,-5 13-1 0 0,8-16-114 0 0,1 0 0 0 0,-1-1-1 0 0,1 1 1 0 0,0 0 0 0 0,1 0 0 0 0,-1-1-1 0 0,1 1 1 0 0,-1 0 0 0 0,1 0-1 0 0,1 0 1 0 0,-1 0 0 0 0,0 0 0 0 0,2 6-1 0 0,-1-7-16 0 0,0-1 0 0 0,0 1 0 0 0,1-1 0 0 0,-1 1 0 0 0,1-1 0 0 0,-1 0 0 0 0,1 1 0 0 0,0-1 0 0 0,0 0 0 0 0,0 0 0 0 0,0 0-1 0 0,0 0 1 0 0,0-1 0 0 0,0 1 0 0 0,1-1 0 0 0,-1 1 0 0 0,1-1 0 0 0,-1 0 0 0 0,5 2 0 0 0,-3-2-41 0 0,1 1-1 0 0,-1-1 1 0 0,1-1 0 0 0,0 1 0 0 0,-1-1-1 0 0,1 1 1 0 0,0-1 0 0 0,-1-1 0 0 0,1 1 0 0 0,0-1-1 0 0,-1 1 1 0 0,1-1 0 0 0,-1-1 0 0 0,1 1 0 0 0,-1-1-1 0 0,0 1 1 0 0,8-6 0 0 0,4-2-50 0 0,-1-1 1 0 0,0-1-1 0 0,15-15 1 0 0,-26 23 110 0 0,3-4-21 0 0,-5 5 0 0 0,1-1 1 0 0,0 1 0 0 0,-1 0-1 0 0,1 0 1 0 0,4-3-1 0 0,-7 5-2 0 0,1 0 0 0 0,0-1 0 0 0,-1 1-1 0 0,1 0 1 0 0,-1 0 0 0 0,1 0 0 0 0,-1 0 0 0 0,1-1-1 0 0,0 1 1 0 0,-1 0 0 0 0,1 0 0 0 0,0 0 0 0 0,-1 0-1 0 0,1 0 1 0 0,-1 1 0 0 0,1-1 0 0 0,0 0 0 0 0,-1 0-1 0 0,1 0 1 0 0,-1 0 0 0 0,1 1 0 0 0,-1-1 0 0 0,1 0-1 0 0,-1 1 1 0 0,1-1 0 0 0,-1 0 0 0 0,1 1-1 0 0,-1-1 1 0 0,1 0 0 0 0,-1 1 0 0 0,1-1 0 0 0,-1 1-1 0 0,0-1 1 0 0,1 1 0 0 0,-1-1 0 0 0,1 2 0 0 0,7 13-48 0 0,-5-10-114 0 0,0 1 1 0 0,0-1-1 0 0,6 7 0 0 0,-8-11 47 0 0,0 1 0 0 0,0-1 0 0 0,0 0 0 0 0,1 0 0 0 0,-1 0 0 0 0,0 0 0 0 0,1-1-1 0 0,-1 1 1 0 0,0 0 0 0 0,1 0 0 0 0,-1-1 0 0 0,1 1 0 0 0,-1-1 0 0 0,1 1 0 0 0,-1-1 0 0 0,1 0 0 0 0,-1 0 0 0 0,3 1 0 0 0,-1-2-536 0 0,0 1 0 0 0,0-1 0 0 0,0 1 1 0 0,0-1-1 0 0,0 0 0 0 0,0 0 0 0 0,0-1 0 0 0,0 1 1 0 0,0 0-1 0 0,0-1 0 0 0,-1 0 0 0 0,1 0 1 0 0,3-3-1 0 0,0 1-1650 0 0,4-3-1250 0 0</inkml:trace>
</inkml:ink>
</file>

<file path=ppt/ink/ink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49:14.7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84 468 0 0,'0'0'7570'0'0,"2"-12"-6366"0"0,10-59 1934 0 0,-15 100 2569 0 0,1-2-5474 0 0,4 43 0 0 0,-2-66-264 0 0,1 0 0 0 0,0 0-1 0 0,0-1 1 0 0,1 1 0 0 0,-1-1-1 0 0,1 1 1 0 0,-1-1 0 0 0,1 1 0 0 0,0-1-1 0 0,0 0 1 0 0,1 0 0 0 0,-1 0 0 0 0,1 0-1 0 0,-1 0 1 0 0,1 0 0 0 0,5 3 0 0 0,-6-5-417 0 0,1 0 1 0 0,-1-1 0 0 0,0 1 0 0 0,1-1 0 0 0,-1 1 0 0 0,6-1-1 0 0,5-2-4980 0 0</inkml:trace>
</inkml:ink>
</file>

<file path=ppt/ink/ink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49:15.5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57 260 0 0,'11'2'12635'0'0,"-11"5"-9073"0"0,4 24-3309 0 0,-1-24-236 0 0,-1 0 1 0 0,1-1 0 0 0,0 0 0 0 0,0 1 0 0 0,1-1 0 0 0,7 9 0 0 0,-10-14-11 0 0,-1 0 1 0 0,1 0-1 0 0,0 0 0 0 0,0 0 1 0 0,0 0-1 0 0,0 0 0 0 0,0 0 1 0 0,0 0-1 0 0,0 0 0 0 0,0-1 1 0 0,0 1-1 0 0,1 0 0 0 0,-1-1 1 0 0,0 1-1 0 0,0-1 0 0 0,0 1 1 0 0,1-1-1 0 0,-1 0 0 0 0,0 0 1 0 0,1 1-1 0 0,-1-1 0 0 0,0 0 1 0 0,1 0-1 0 0,-1 0 0 0 0,0 0 1 0 0,1 0-1 0 0,-1-1 0 0 0,0 1 1 0 0,1 0-1 0 0,-1-1 0 0 0,0 1 1 0 0,0-1-1 0 0,1 1 0 0 0,-1-1 1 0 0,0 1-1 0 0,0-1 0 0 0,0 0 1 0 0,0 0-1 0 0,0 0 0 0 0,0 1 1 0 0,0-1-1 0 0,1-1 0 0 0,38-46-81 0 0,-28 32 299 0 0,0 1 0 0 0,1 1 0 0 0,22-20-1 0 0,-31 31-100 0 0,0 0-1 0 0,0 0 0 0 0,0 1 0 0 0,1-1 1 0 0,-1 1-1 0 0,0 0 0 0 0,1 0 0 0 0,-1 1 1 0 0,1-1-1 0 0,0 1 0 0 0,0 0 0 0 0,-1 0 1 0 0,1 0-1 0 0,0 1 0 0 0,0 0 0 0 0,0 0 1 0 0,0 0-1 0 0,8 2 0 0 0,-7 0-103 0 0,1 0-1 0 0,-1 0 0 0 0,0 1 1 0 0,0 0-1 0 0,0 0 0 0 0,-1 0 1 0 0,1 1-1 0 0,-1 0 0 0 0,1 0 1 0 0,-1 1-1 0 0,-1-1 1 0 0,1 1-1 0 0,0 0 0 0 0,3 6 1 0 0,-3-4-29 0 0,0 1 0 0 0,0 0 0 0 0,0-1 1 0 0,-1 2-1 0 0,0-1 0 0 0,-1 1 0 0 0,0-1 0 0 0,0 1 1 0 0,2 14-1 0 0,-5-18 26 0 0,1-1 0 0 0,-1 1 1 0 0,0-1-1 0 0,0 0 0 0 0,0 1 1 0 0,-1-1-1 0 0,1 0 0 0 0,-1 1 1 0 0,0-1-1 0 0,-2 6 0 0 0,1-7 7 0 0,0 0 1 0 0,1 0-1 0 0,-1 0 0 0 0,0 0 1 0 0,-1-1-1 0 0,1 1 0 0 0,0 0 1 0 0,-1-1-1 0 0,1 0 0 0 0,-1 0 1 0 0,0 0-1 0 0,0 0 0 0 0,-5 3 1 0 0,0-1 14 0 0,-1 1 0 0 0,0-2 1 0 0,0 1-1 0 0,0-1 1 0 0,0 0-1 0 0,-1-1 1 0 0,1 0-1 0 0,-1-1 1 0 0,0 0-1 0 0,1-1 1 0 0,-14 0-1 0 0,23 0-23 0 0,-1 0 0 0 0,0-1 0 0 0,0 1 1 0 0,1 0-1 0 0,-1 0 0 0 0,0-1 0 0 0,0 1 0 0 0,1-1 0 0 0,-1 1 0 0 0,0-1 1 0 0,1 1-1 0 0,-1-1 0 0 0,0 1 0 0 0,1-1 0 0 0,-1 0 0 0 0,1 1 0 0 0,-1-1 0 0 0,1 0 1 0 0,0 1-1 0 0,-1-1 0 0 0,1 0 0 0 0,0 0 0 0 0,-1 1 0 0 0,1-1 0 0 0,0 0 1 0 0,0 0-1 0 0,-1 0 0 0 0,1 0 0 0 0,0 1 0 0 0,0-1 0 0 0,0 0 0 0 0,0 0 1 0 0,0 0-1 0 0,0 1 0 0 0,1-3 0 0 0,-1 0-3 0 0,1 0 0 0 0,-1-1 0 0 0,1 1 0 0 0,0 0 0 0 0,0 0 0 0 0,0 0 0 0 0,3-6 0 0 0,15-17-815 0 0,1 0-1 0 0,33-32 1 0 0,-44 49-522 0 0,-7 5-771 0 0</inkml:trace>
</inkml:ink>
</file>

<file path=ppt/ink/ink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49:54.7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 1 364 0 0,'0'0'16731'0'0,"-3"11"-16188"0"0,-8 39-54 0 0,10-42-407 0 0,0 1 0 0 0,0-1 1 0 0,1 0-1 0 0,0 1 0 0 0,2 10 0 0 0,0 10 20 0 0,-2-20-202 0 0,2 38-1864 0 0,-2-44 1732 0 0,1 1 0 0 0,-1 0 0 0 0,1 0 0 0 0,0-1 0 0 0,0 1 0 0 0,1-1 0 0 0,-1 1 0 0 0,1-1-1 0 0,3 6 1 0 0,-5-8-93 0 0,0-1 1 0 0,1 1-1 0 0,-1 0 0 0 0,1-1 0 0 0,-1 1 0 0 0,1-1 0 0 0,-1 0 0 0 0,1 1 0 0 0,-1-1 0 0 0,1 1 0 0 0,-1-1 0 0 0,1 0 1 0 0,0 1-1 0 0,-1-1 0 0 0,2 0 0 0 0,5 1-4366 0 0</inkml:trace>
</inkml:ink>
</file>

<file path=ppt/ink/ink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49:55.5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14 162 1332 0 0,'0'0'13863'0'0,"-2"-7"-13715"0"0,-7-22-60 0 0,7 22 504 0 0,16 11 2438 0 0,1-1-2553 0 0,-15-2-482 0 0,1 1-1 0 0,-1-1 1 0 0,1 0 0 0 0,0 0-1 0 0,0 0 1 0 0,0 0-1 0 0,-1 0 1 0 0,1 0-1 0 0,0-1 1 0 0,0 1-1 0 0,0 0 1 0 0,0 0-1 0 0,2 0 1 0 0,6 7 112 0 0,0 6-59 0 0,-2 0 1 0 0,0 0-1 0 0,0 1 0 0 0,-2-1 0 0 0,5 18 0 0 0,10 22 40 0 0,-11-32-58 0 0,-9-22 43 0 0,-3-1 174 0 0,-2-3-249 0 0,1-1 0 0 0,-1 0 1 0 0,1 0-1 0 0,0 0 0 0 0,1 0 0 0 0,-1-1 1 0 0,1 1-1 0 0,0-1 0 0 0,1 0 0 0 0,-1 0 1 0 0,-2-12-1 0 0,0-1-70 0 0,1-1 1 0 0,-2-32-1 0 0,4 32 33 0 0,0 4 22 0 0,1-1 0 0 0,1 0 1 0 0,3-32-1 0 0,-3 47 16 0 0,1 1 1 0 0,-1-1-1 0 0,1 0 0 0 0,-1 0 1 0 0,1 0-1 0 0,0 0 1 0 0,0 1-1 0 0,0-1 0 0 0,0 0 1 0 0,0 1-1 0 0,0-1 1 0 0,0 1-1 0 0,1-1 0 0 0,-1 1 1 0 0,0 0-1 0 0,1-1 1 0 0,0 1-1 0 0,1-1 0 0 0,0 0 11 0 0,0 1 0 0 0,0 0 0 0 0,0 0 0 0 0,0 0 0 0 0,0 0 0 0 0,0 0 0 0 0,1 1 0 0 0,-1-1 0 0 0,0 1 0 0 0,4 0 0 0 0,1 1 14 0 0,0 0 1 0 0,0 0-1 0 0,0 0 0 0 0,0 1 1 0 0,0 0-1 0 0,-1 1 0 0 0,1 0 0 0 0,8 4 1 0 0,-8-2 27 0 0,1 0 0 0 0,-2 1 1 0 0,1 0-1 0 0,0 0 1 0 0,-1 1-1 0 0,0 0 1 0 0,-1 0-1 0 0,0 1 1 0 0,0-1-1 0 0,0 1 1 0 0,-1 1-1 0 0,0-1 1 0 0,-1 1-1 0 0,0 0 1 0 0,0 0-1 0 0,-1 0 1 0 0,0 0-1 0 0,0 1 1 0 0,-1-1-1 0 0,-1 1 1 0 0,1-1-1 0 0,-1 1 0 0 0,-1 11 1 0 0,-23-21-1454 0 0,19 1 676 0 0,-1-1 0 0 0,1 0 1 0 0,0 1-1 0 0,-1 0 0 0 0,1 0 0 0 0,0 1 0 0 0,0-1 0 0 0,0 1 0 0 0,0-1 0 0 0,0 1 0 0 0,-5 4 0 0 0,-6 3-4638 0 0,13-8 4707 0 0,-1 1-1641 0 0,12-5 494 0 0,77-24 500 0 0</inkml:trace>
</inkml:ink>
</file>

<file path=ppt/ink/ink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49:52.9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41 184 1472 0 0,'0'0'7693'0'0,"-3"-3"-7259"0"0,-14-13 4568 0 0,18 22-4718 0 0,5 15 275 0 0,1 1 1 0 0,12 26-1 0 0,-4-11-439 0 0,-3-8-47 0 0,-4-12 15 0 0,-2-1 0 0 0,6 25 0 0 0,-12-41-81 0 0,0 0 1 0 0,0 0 0 0 0,0 0 0 0 0,0 0 0 0 0,0 0 0 0 0,0 0 0 0 0,0 1-1 0 0,0-1 1 0 0,0 0 0 0 0,0 0 0 0 0,0 0 0 0 0,0 0 0 0 0,0 0 0 0 0,0 0-1 0 0,0 0 1 0 0,0 1 0 0 0,0-1 0 0 0,0 0 0 0 0,0 0 0 0 0,0 0 0 0 0,0 0-1 0 0,0 0 1 0 0,0 0 0 0 0,-1 0 0 0 0,1 0 0 0 0,0 0 0 0 0,0 0 0 0 0,0 1-1 0 0,0-1 1 0 0,0 0 0 0 0,0 0 0 0 0,0 0 0 0 0,0 0 0 0 0,0 0-1 0 0,-1 0 1 0 0,1 0 0 0 0,0 0 0 0 0,0 0 0 0 0,0 0 0 0 0,0 0 0 0 0,0 0-1 0 0,0 0 1 0 0,0 0 0 0 0,-1 0 0 0 0,-7-2 147 0 0,-8-5-66 0 0,11 2-84 0 0,-1-2 0 0 0,1 1 1 0 0,0-1-1 0 0,0 1 0 0 0,1-1 1 0 0,0-1-1 0 0,1 1 0 0 0,-1 0 0 0 0,-4-16 1 0 0,0-6-44 0 0,-5-40 0 0 0,11 56 47 0 0,-1-9 49 0 0,1 1-1 0 0,0-1 1 0 0,2 0 0 0 0,3-26 0 0 0,-3 46-48 0 0,0 1 1 0 0,0-1-1 0 0,0 1 1 0 0,1-1-1 0 0,-1 0 1 0 0,1 1-1 0 0,-1-1 1 0 0,1 1-1 0 0,0-1 1 0 0,-1 1-1 0 0,1 0 1 0 0,0-1-1 0 0,0 1 1 0 0,0 0-1 0 0,0-1 1 0 0,0 1-1 0 0,0 0 1 0 0,0 0-1 0 0,1 0 1 0 0,-1 0-1 0 0,0 0 1 0 0,1 0-1 0 0,-1 0 0 0 0,1 0 1 0 0,-1 1-1 0 0,1-1 1 0 0,-1 1-1 0 0,1-1 1 0 0,-1 1-1 0 0,1-1 1 0 0,0 1-1 0 0,-1 0 1 0 0,1 0-1 0 0,-1 0 1 0 0,1 0-1 0 0,0 0 1 0 0,-1 0-1 0 0,1 0 1 0 0,0 0-1 0 0,-1 1 1 0 0,1-1-1 0 0,-1 1 1 0 0,1-1-1 0 0,-1 1 1 0 0,1 0-1 0 0,-1-1 1 0 0,1 1-1 0 0,-1 0 1 0 0,0 0-1 0 0,1 0 1 0 0,-1 0-1 0 0,0 0 1 0 0,1 2-1 0 0,11 9 112 0 0,-2 1-1 0 0,0 1 1 0 0,0 0-1 0 0,-2 1 0 0 0,1 0 1 0 0,-2 0-1 0 0,0 1 0 0 0,-1 0 1 0 0,-1 0-1 0 0,0 1 1 0 0,-1-1-1 0 0,-1 1 0 0 0,4 29 1 0 0,-9-148 173 0 0,-1-53-318 0 0,2 154 20 0 0,0 0-1 0 0,0 0 1 0 0,0 0 0 0 0,0 0-1 0 0,0 0 1 0 0,0-1 0 0 0,0 1-1 0 0,1 0 1 0 0,-1 0 0 0 0,0 0 0 0 0,1 0-1 0 0,-1 0 1 0 0,1 0 0 0 0,-1 0-1 0 0,1 0 1 0 0,-1 0 0 0 0,1 0 0 0 0,0 0-1 0 0,-1 1 1 0 0,1-1 0 0 0,0 0-1 0 0,0 0 1 0 0,0 1 0 0 0,-1-1-1 0 0,1 0 1 0 0,0 1 0 0 0,0-1 0 0 0,0 1-1 0 0,0-1 1 0 0,0 1 0 0 0,0-1-1 0 0,0 1 1 0 0,0 0 0 0 0,1 0-1 0 0,-1-1 1 0 0,0 1 0 0 0,0 0 0 0 0,0 0-1 0 0,0 0 1 0 0,0 0 0 0 0,0 0-1 0 0,0 0 1 0 0,1 1 0 0 0,-1-1 0 0 0,0 0-1 0 0,0 1 1 0 0,0-1 0 0 0,0 0-1 0 0,0 1 1 0 0,0-1 0 0 0,0 1-1 0 0,1 1 1 0 0,8 5 46 0 0,0 0-1 0 0,0 1 0 0 0,-1 0 1 0 0,0 1-1 0 0,0 0 1 0 0,-1 1-1 0 0,9 12 1 0 0,-2-3-36 0 0,-7-8-153 0 0,1 0 0 0 0,-2 0 1 0 0,1 1-1 0 0,-2 0 0 0 0,1 0 0 0 0,-2 1 0 0 0,0 0 1 0 0,6 21-1 0 0,-4-14-3422 0 0</inkml:trace>
</inkml:ink>
</file>

<file path=ppt/ink/ink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49:53.4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85 248 520 0 0,'0'0'12990'0'0,"9"-12"-12599"0"0,32-39-87 0 0,-40 49-262 0 0,1-1-1 0 0,0 1 1 0 0,0 0-1 0 0,0 0 1 0 0,0 0-1 0 0,0 0 0 0 0,0 1 1 0 0,0-1-1 0 0,1 1 1 0 0,-1-1-1 0 0,1 1 1 0 0,-1 0-1 0 0,4-2 1 0 0,5-1 174 0 0,-4 0-33 0 0,0 0 0 0 0,-1-1 1 0 0,1 1-1 0 0,-1-1 0 0 0,9-10 0 0 0,-13 14-139 0 0,-1-1 0 0 0,0 1 0 0 0,0-1-1 0 0,0 0 1 0 0,0 1 0 0 0,-1-1 0 0 0,1 0-1 0 0,0 1 1 0 0,-1-1 0 0 0,1 0 0 0 0,-1 0-1 0 0,1 0 1 0 0,-1 0 0 0 0,0 1 0 0 0,0-1 0 0 0,0 0-1 0 0,0 0 1 0 0,0 0 0 0 0,0 0 0 0 0,0 0-1 0 0,-1 1 1 0 0,1-1 0 0 0,-1 0 0 0 0,1 0-1 0 0,-1 0 1 0 0,0 1 0 0 0,0-1 0 0 0,0 0-1 0 0,-1-1 1 0 0,-2-3 102 0 0,0 0 0 0 0,0 1 0 0 0,-1-1 0 0 0,1 1 0 0 0,-1 1 0 0 0,0-1 0 0 0,-1 1 0 0 0,-10-7 0 0 0,14 9-96 0 0,-1 0-1 0 0,0 1 1 0 0,0 0-1 0 0,0-1 1 0 0,0 1-1 0 0,0 1 1 0 0,0-1-1 0 0,0 0 1 0 0,0 1-1 0 0,0-1 1 0 0,-1 1 0 0 0,1 0-1 0 0,0 0 1 0 0,0 0-1 0 0,0 1 1 0 0,0-1-1 0 0,-1 1 1 0 0,1 0-1 0 0,0-1 1 0 0,0 1-1 0 0,-4 3 1 0 0,-1 0 17 0 0,0 1 0 0 0,1 0 0 0 0,-1 1 1 0 0,1-1-1 0 0,1 1 0 0 0,-1 1 0 0 0,1-1 0 0 0,-9 13 0 0 0,11-13-36 0 0,0 0 0 0 0,0 0 0 0 0,1 1 0 0 0,-1-1 0 0 0,1 1 0 0 0,1 0 0 0 0,-1 0 0 0 0,1 0 0 0 0,1 0 0 0 0,-1 0 0 0 0,0 8 0 0 0,2-11-28 0 0,0-1 0 0 0,1 1 0 0 0,-1-1 0 0 0,0 1 1 0 0,1-1-1 0 0,0 0 0 0 0,0 1 0 0 0,0-1 0 0 0,0 0 0 0 0,1 0 0 0 0,-1 0 1 0 0,1 0-1 0 0,0 0 0 0 0,2 3 0 0 0,-1-1 9 0 0,1-1 0 0 0,0 0 0 0 0,1 0 0 0 0,-1 0 0 0 0,0-1 0 0 0,1 0 0 0 0,0 1 0 0 0,5 1 0 0 0,0 0-100 0 0,0-1 0 0 0,1 0 0 0 0,-1 0 0 0 0,1-1 0 0 0,0-1 0 0 0,0 0 0 0 0,0 0 0 0 0,15-1 0 0 0,-11-1-523 0 0,-1-2 1 0 0,0 0-1 0 0,0 0 1 0 0,0-1-1 0 0,-1-1 1 0 0,1 0-1 0 0,17-9 1 0 0,88-50-8188 0 0,-104 54 7340 0 0,10-6-1619 0 0</inkml:trace>
</inkml:ink>
</file>

<file path=ppt/ink/ink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49:53.8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173 228 392 0 0,'0'0'2464'0'0,"6"-13"-269"0"0,23-43-345 0 0,-27 51-1511 0 0,1 0-1 0 0,-1 0 1 0 0,0-1 0 0 0,0 1-1 0 0,0-1 1 0 0,-1 0-1 0 0,0 1 1 0 0,0-1-1 0 0,0 0 1 0 0,-1 0 0 0 0,0 0-1 0 0,0 1 1 0 0,0-1-1 0 0,-1 0 1 0 0,-1-6-1 0 0,1 8-208 0 0,0 1 0 0 0,0 0-1 0 0,-1 0 1 0 0,1-1-1 0 0,-1 1 1 0 0,1 0 0 0 0,-1 0-1 0 0,0 0 1 0 0,0 1-1 0 0,0-1 1 0 0,-1 0 0 0 0,1 1-1 0 0,-1-1 1 0 0,1 1-1 0 0,-1 0 1 0 0,0 0 0 0 0,0 0-1 0 0,0 0 1 0 0,0 0-1 0 0,0 1 1 0 0,0 0 0 0 0,-1-1-1 0 0,1 1 1 0 0,0 0-1 0 0,-1 0 1 0 0,1 1 0 0 0,0-1-1 0 0,-1 1 1 0 0,1 0-1 0 0,-1 0 1 0 0,1 0 0 0 0,-1 0-1 0 0,1 0 1 0 0,-1 1-1 0 0,1 0 1 0 0,-1 0 0 0 0,1 0-1 0 0,0 0 1 0 0,0 0-1 0 0,-1 0 1 0 0,-4 4 0 0 0,-1 2-14 0 0,1 1 0 0 0,0 0 0 0 0,0 0 1 0 0,0 1-1 0 0,1 0 0 0 0,1 0 0 0 0,-1 1 1 0 0,1-1-1 0 0,1 1 0 0 0,0 1 0 0 0,1-1 1 0 0,0 1-1 0 0,0 0 0 0 0,1 0 0 0 0,0 0 1 0 0,1 0-1 0 0,0 0 0 0 0,1 1 0 0 0,1 14 1 0 0,0-23-111 0 0,0 0 1 0 0,0 0 0 0 0,1 0 0 0 0,-1 0 0 0 0,1 0-1 0 0,0 0 1 0 0,0 0 0 0 0,0 0 0 0 0,0 0 0 0 0,1-1-1 0 0,-1 1 1 0 0,1 0 0 0 0,-1-1 0 0 0,1 1 0 0 0,0-1 0 0 0,0 0-1 0 0,0 1 1 0 0,1-1 0 0 0,-1 0 0 0 0,0-1 0 0 0,1 1-1 0 0,-1 0 1 0 0,1 0 0 0 0,0-1 0 0 0,-1 0 0 0 0,1 1 0 0 0,0-1-1 0 0,0 0 1 0 0,0-1 0 0 0,0 1 0 0 0,0 0 0 0 0,0-1-1 0 0,0 0 1 0 0,0 1 0 0 0,0-1 0 0 0,0 0 0 0 0,0-1 0 0 0,0 1-1 0 0,0 0 1 0 0,0-1 0 0 0,0 0 0 0 0,0 0 0 0 0,0 0-1 0 0,-1 0 1 0 0,1 0 0 0 0,0 0 0 0 0,0-1 0 0 0,3-2 0 0 0,5-5 2 0 0,-1 1 0 0 0,0-2 0 0 0,0 1 1 0 0,-1-1-1 0 0,15-21 0 0 0,-11 14 61 0 0,18-18 0 0 0,-31 34-58 0 0,1 0 0 0 0,0 1 1 0 0,0-1-1 0 0,0 0 0 0 0,0 1 1 0 0,0-1-1 0 0,0 1 0 0 0,0-1 0 0 0,0 1 1 0 0,1-1-1 0 0,-1 1 0 0 0,0 0 0 0 0,0 0 1 0 0,0-1-1 0 0,0 1 0 0 0,0 0 1 0 0,1 0-1 0 0,-1 0 0 0 0,0 0 0 0 0,0 1 1 0 0,0-1-1 0 0,0 0 0 0 0,0 0 0 0 0,0 1 1 0 0,1-1-1 0 0,-1 0 0 0 0,0 1 0 0 0,0 0 1 0 0,0-1-1 0 0,0 1 0 0 0,0-1 1 0 0,0 1-1 0 0,0 0 0 0 0,-1 0 0 0 0,1-1 1 0 0,1 3-1 0 0,5 3 28 0 0,-1 1 0 0 0,-1 0 0 0 0,10 13 0 0 0,-9-11-29 0 0,8 11-137 0 0,36 46-117 0 0,-41-56-1059 0 0,0-1-1 0 0,13 11 1 0 0,-13-14-2268 0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36:45.7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 71 732 0 0,'0'0'18453'0'0,"-4"-6"-18117"0"0,-10-10-14 0 0,14 16-316 0 0,0 0 1 0 0,0 0-1 0 0,0 0 1 0 0,0 0-1 0 0,0 0 1 0 0,0 0-1 0 0,0 0 1 0 0,0 0-1 0 0,0 0 1 0 0,0 1-1 0 0,0-1 0 0 0,0 0 1 0 0,0 0-1 0 0,0 0 1 0 0,0 0-1 0 0,0 0 1 0 0,0 0-1 0 0,0 0 1 0 0,0 0-1 0 0,0 0 1 0 0,0 0-1 0 0,0 0 1 0 0,0 0-1 0 0,0 0 0 0 0,0 0 1 0 0,0 0-1 0 0,0 0 1 0 0,0 0-1 0 0,0 0 1 0 0,0 0-1 0 0,0 0 1 0 0,-1 0-1 0 0,1 0 1 0 0,0 0-1 0 0,0 0 1 0 0,0 0-1 0 0,0 0 1 0 0,0 0-1 0 0,0 0 0 0 0,9 17 333 0 0,-7-13-307 0 0,1-1 1 0 0,-1 1-1 0 0,1 0 0 0 0,0-1 1 0 0,0 1-1 0 0,0-1 1 0 0,0 0-1 0 0,1 0 0 0 0,0 0 1 0 0,-1-1-1 0 0,1 1 1 0 0,0-1-1 0 0,5 2 0 0 0,-7-3-17 0 0,1 0-1 0 0,0 0 0 0 0,0-1 1 0 0,0 1-1 0 0,0-1 1 0 0,0 1-1 0 0,0-1 0 0 0,0 0 1 0 0,0 0-1 0 0,0 0 1 0 0,0-1-1 0 0,0 1 0 0 0,0-1 1 0 0,0 0-1 0 0,-1 1 1 0 0,1-1-1 0 0,0-1 0 0 0,0 1 1 0 0,-1 0-1 0 0,1-1 1 0 0,3-1-1 0 0,0-2 10 0 0,-1-1 1 0 0,1 1-1 0 0,-1-1 0 0 0,0 0 1 0 0,0 0-1 0 0,-1 0 0 0 0,1-1 1 0 0,-2 0-1 0 0,5-9 0 0 0,9-14 198 0 0,-17 30-214 0 0,1-1-1 0 0,-1 1 1 0 0,0 0 0 0 0,0 0 0 0 0,1-1 0 0 0,-1 1 0 0 0,0 0 0 0 0,1 0 0 0 0,-1-1-1 0 0,0 1 1 0 0,1 0 0 0 0,-1 0 0 0 0,0 0 0 0 0,1 0 0 0 0,-1 0 0 0 0,0 0 0 0 0,1 0-1 0 0,-1-1 1 0 0,1 1 0 0 0,-1 0 0 0 0,0 0 0 0 0,1 0 0 0 0,-1 0 0 0 0,0 1 0 0 0,1-1-1 0 0,-1 0 1 0 0,0 0 0 0 0,1 0 0 0 0,-1 0 0 0 0,0 0 0 0 0,1 0 0 0 0,-1 0 0 0 0,0 1-1 0 0,1-1 1 0 0,-1 0 0 0 0,0 0 0 0 0,1 1 0 0 0,-1-1 0 0 0,1 0 0 0 0,11 12-31 0 0,-11-11 47 0 0,121 147 231 0 0,-108-128-258 0 0,0 1 1 0 0,-2 1-1 0 0,-1 0 0 0 0,0 0 1 0 0,12 41-1 0 0,-20-55 5 0 0,-1 1 1 0 0,-1 0-1 0 0,1 0 1 0 0,-1 0-1 0 0,-1 0 0 0 0,0 0 1 0 0,-1 15-1 0 0,0-19 3 0 0,0-1 1 0 0,0 1-1 0 0,0-1 0 0 0,-1 0 0 0 0,1 1 1 0 0,-1-1-1 0 0,0 0 0 0 0,0 0 0 0 0,-1 0 0 0 0,1 0 1 0 0,-1 0-1 0 0,0-1 0 0 0,0 1 0 0 0,0-1 1 0 0,0 0-1 0 0,-6 5 0 0 0,2-4-35 0 0,1 0 0 0 0,-1-1 0 0 0,1 0-1 0 0,-1 0 1 0 0,0 0 0 0 0,0-1 0 0 0,0 0 0 0 0,0 0 0 0 0,-1-1 0 0 0,1 1 0 0 0,-9-1-1 0 0,13-1-148 0 0,0 0-1 0 0,0 0 0 0 0,0-1 1 0 0,-1 1-1 0 0,1-1 0 0 0,0 0 0 0 0,0 0 1 0 0,0 0-1 0 0,0 0 0 0 0,0 0 0 0 0,0 0 1 0 0,-4-4-1 0 0,5 4-192 0 0,1-1 1 0 0,-1 0-1 0 0,0 0 1 0 0,0 0-1 0 0,1 0 0 0 0,-1 0 1 0 0,1 0-1 0 0,-1 0 1 0 0,1 0-1 0 0,0-1 0 0 0,0 1 1 0 0,0 0-1 0 0,0-1 1 0 0,1 1-1 0 0,-1-1 0 0 0,1 1 1 0 0,-1-5-1 0 0,0-20-5258 0 0</inkml:trace>
</inkml:ink>
</file>

<file path=ppt/ink/ink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49:54.1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81 8209 0 0,'0'0'10749'0'0,"15"5"-10190"0"0,49 16-198 0 0,-59-19-333 0 0,-1 0 0 0 0,0 0-1 0 0,0 0 1 0 0,0 1 0 0 0,-1-1-1 0 0,1 1 1 0 0,-1 0-1 0 0,1 0 1 0 0,-1 0 0 0 0,3 5-1 0 0,3 1 37 0 0,23 26 65 0 0,-17-17-112 0 0,1-1 0 0 0,19 15 1 0 0,-35-32-12 0 0,0 0 0 0 0,0 0 1 0 0,1 1-1 0 0,-1-1 0 0 0,0 0 1 0 0,0 0-1 0 0,1 0 0 0 0,-1 1 1 0 0,0-1-1 0 0,1 0 0 0 0,-1 0 1 0 0,0 0-1 0 0,1 0 0 0 0,-1 0 1 0 0,0 0-1 0 0,1 0 0 0 0,-1 0 1 0 0,0 0-1 0 0,1 0 0 0 0,-1 0 1 0 0,0 0-1 0 0,1 0 0 0 0,-1 0 1 0 0,0 0-1 0 0,1 0 0 0 0,-1 0 1 0 0,0 0-1 0 0,1-1 0 0 0,-1 1 1 0 0,0 0-1 0 0,1 0 0 0 0,-1 0 1 0 0,0 0-1 0 0,0-1 0 0 0,1 1 1 0 0,-1 0-1 0 0,0 0 1 0 0,0-1-1 0 0,1 1 0 0 0,-1 0 1 0 0,0-1-1 0 0,0 1 0 0 0,0 0 1 0 0,1 0-1 0 0,-1-1 0 0 0,0 1 1 0 0,0 0-1 0 0,0-1 0 0 0,0 1 1 0 0,0 0-1 0 0,0-1 0 0 0,0 1 1 0 0,0 0-1 0 0,0-1 0 0 0,4-28-2 0 0,-3 18-35 0 0,6-35-20 0 0,-3 13 62 0 0,1-1 0 0 0,11-33 1 0 0,-16 65 18 0 0,1 1 1 0 0,-1 0 0 0 0,1-1 0 0 0,-1 1 0 0 0,1 0 0 0 0,-1 0-1 0 0,1-1 1 0 0,0 1 0 0 0,0 0 0 0 0,-1 0 0 0 0,1 0-1 0 0,0 0 1 0 0,0 0 0 0 0,0 0 0 0 0,0 0 0 0 0,0 0 0 0 0,1 0-1 0 0,-1 1 1 0 0,0-1 0 0 0,2-1 0 0 0,-1 2 13 0 0,-1 0 1 0 0,1 0 0 0 0,0 0-1 0 0,-1 0 1 0 0,1 0-1 0 0,0 0 1 0 0,-1 0-1 0 0,1 0 1 0 0,-1 0 0 0 0,1 1-1 0 0,0-1 1 0 0,-1 1-1 0 0,1-1 1 0 0,-1 1-1 0 0,1 0 1 0 0,-1 0-1 0 0,2 1 1 0 0,28 17 206 0 0,-2 2 0 0 0,0 0 1 0 0,34 35-1 0 0,-56-49-324 0 0,-1 0-1 0 0,1 0 1 0 0,-1 1 0 0 0,-1 0 0 0 0,1 1-1 0 0,-1-1 1 0 0,5 12 0 0 0,-5-7-1174 0 0,-1 0-1 0 0,5 20 1 0 0,-4-16-2661 0 0,-1-8-3228 0 0</inkml:trace>
</inkml:ink>
</file>

<file path=ppt/ink/ink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49:56.4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580 846 232 0 0,'0'0'957'0'0,"-18"2"-511"0"0,-56 7-102 0 0,45-6 1531 0 0,0-2-1 0 0,-36-1 1 0 0,56-1-1701 0 0,-13-1 732 0 0,0-1 0 0 0,0-2 0 0 0,1 0 0 0 0,-1-1 0 0 0,1-1 0 0 0,1-1 0 0 0,-34-17 0 0 0,46 21-325 0 0,7 4-382 0 0,0 0 0 0 0,-1-1 0 0 0,1 1-1 0 0,0-1 1 0 0,0 1 0 0 0,-1-1-1 0 0,1 0 1 0 0,0 0 0 0 0,0 1 0 0 0,0-1-1 0 0,0 0 1 0 0,0 0 0 0 0,0 0-1 0 0,-1-1 1 0 0,3 1-119 0 0,-1 1-1 0 0,1-1 1 0 0,0 0-1 0 0,0 1 1 0 0,-1-1-1 0 0,1 1 1 0 0,0-1-1 0 0,0 1 1 0 0,0-1-1 0 0,0 1 1 0 0,0 0-1 0 0,1-1 1 0 0,1 0 103 0 0,341-190 3091 0 0,-171 90-2865 0 0,211-107-167 0 0,16 34-602 0 0,-387 170 251 0 0,-4 0-118 0 0,0 1 0 0 0,1 0 1 0 0,-1 0-1 0 0,1 1 1 0 0,16-1-1 0 0,-26 3 176 0 0,0 1-1 0 0,0-1 1 0 0,0 0 0 0 0,0 1-1 0 0,0-1 1 0 0,0 1-1 0 0,0-1 1 0 0,0 1 0 0 0,0-1-1 0 0,0 0 1 0 0,-1 1 0 0 0,1-1-1 0 0,0 1 1 0 0,0-1-1 0 0,0 0 1 0 0,-1 1 0 0 0,1-1-1 0 0,-1 1 1 0 0,-10 13-430 0 0,-1-2-1 0 0,-1 1 1 0 0,0-1 0 0 0,-19 13 0 0 0,10-8-247 0 0,-253 187-5725 0 0,-17-24 4831 0 0,227-146 2513 0 0,-1-3-1 0 0,-1-3 1 0 0,-2-3 0 0 0,0-3-1 0 0,-1-3 1 0 0,-2-3 0 0 0,-114 10-1 0 0,176-25-743 0 0,-16 2 433 0 0,0-2 0 0 0,0-1 0 0 0,-29-3-1 0 0,52 3-505 0 0,0-1-1 0 0,1 1 0 0 0,-1-1 0 0 0,0 0 0 0 0,1 0 0 0 0,-1 0 0 0 0,1 0 0 0 0,0 0 0 0 0,-1 0 0 0 0,1-1 0 0 0,0 1 1 0 0,0-1-1 0 0,0 0 0 0 0,0 1 0 0 0,-3-4 0 0 0,5 4-29 0 0,-1 0 0 0 0,0-1 0 0 0,0 1 0 0 0,0-1 0 0 0,1 1 1 0 0,-1-1-1 0 0,1 0 0 0 0,-1 1 0 0 0,1-1 0 0 0,0 1 0 0 0,0-1 0 0 0,-1 0 0 0 0,1 1 0 0 0,0-1 0 0 0,0 0 1 0 0,1 1-1 0 0,-1-1 0 0 0,0 1 0 0 0,0-1 0 0 0,1 0 0 0 0,-1 1 0 0 0,1-1 0 0 0,0 1 0 0 0,-1-1 0 0 0,1 1 1 0 0,1-2-1 0 0,5-8 77 0 0,1 1 0 0 0,0 0 0 0 0,1 1 0 0 0,0 0 0 0 0,17-14 0 0 0,20-13 164 0 0,0 3 1 0 0,72-40 0 0 0,110-43 273 0 0,132-49-235 0 0,-115 54-247 0 0,-225 101-109 0 0,34-15-490 0 0,112-37 0 0 0,-166 62 499 0 0,0 0 1 0 0,0 0-1 0 0,0 0 1 0 0,0 0-1 0 0,0 0 0 0 0,1 0 1 0 0,-1 0-1 0 0,0 0 0 0 0,0 0 1 0 0,0 0-1 0 0,0 0 0 0 0,0 0 1 0 0,0 0-1 0 0,0 0 0 0 0,0 0 1 0 0,0 0-1 0 0,0 0 0 0 0,0 0 1 0 0,0 0-1 0 0,0 0 0 0 0,0 0 1 0 0,1 0-1 0 0,-1 0 0 0 0,0 0 1 0 0,0 0-1 0 0,0 0 0 0 0,0 0 1 0 0,0 0-1 0 0,0 0 1 0 0,0 0-1 0 0,0 0 0 0 0,0 1 1 0 0,0-1-1 0 0,0 0 0 0 0,0 0 1 0 0,0 0-1 0 0,0 0 0 0 0,0 0 1 0 0,0 0-1 0 0,0 0 0 0 0,0 0 1 0 0,0 0-1 0 0,0 0 0 0 0,0 0 1 0 0,0 0-1 0 0,0 0 0 0 0,0 0 1 0 0,0 0-1 0 0,0 1 0 0 0,0-1 1 0 0,0 0-1 0 0,0 0 0 0 0,0 0 1 0 0,0 0-1 0 0,0 0 1 0 0,0 0-1 0 0,-2 6-425 0 0,-5 6 32 0 0,-27 33-4120 0 0,-1-1-1 0 0,-47 44 0 0 0,51-58-12 0 0</inkml:trace>
</inkml:ink>
</file>

<file path=ppt/ink/ink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49:56.7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125 400 432 0 0,'0'0'9070'0'0,"-16"5"-7310"0"0,-50 14-169 0 0,64-19-1554 0 0,-1 2 225 0 0,1-1 0 0 0,-1 0 1 0 0,0 0-1 0 0,-1-1 0 0 0,1 1 1 0 0,0-1-1 0 0,0 1 0 0 0,0-1 0 0 0,0 0 1 0 0,-4-1-1 0 0,6 1-205 0 0,1 0-1 0 0,0 0 1 0 0,0 0 0 0 0,0 0 0 0 0,-1 0 0 0 0,1-1-1 0 0,0 1 1 0 0,0 0 0 0 0,0 0 0 0 0,-1 0 0 0 0,1-1-1 0 0,0 1 1 0 0,0 0 0 0 0,0 0 0 0 0,0 0 0 0 0,0-1-1 0 0,0 1 1 0 0,0 0 0 0 0,-1 0 0 0 0,1-1 0 0 0,0 1-1 0 0,0 0 1 0 0,0 0 0 0 0,0-1 0 0 0,0 1 0 0 0,0 0-1 0 0,0-1 1 0 0,0 1 0 0 0,0 0 0 0 0,0 0 0 0 0,0-1-1 0 0,1 1 1 0 0,-1 0 0 0 0,3-10 492 0 0,2 4-350 0 0,0-1-1 0 0,0 1 1 0 0,0 0 0 0 0,1 0 0 0 0,9-6-1 0 0,-10 7-126 0 0,43-34 365 0 0,58-37 1 0 0,60-27-260 0 0,-129 81-177 0 0,92-50-248 0 0,-108 62-288 0 0,1 1 0 0 0,0 0 0 0 0,1 2 0 0 0,28-6 0 0 0,-38 11-530 0 0,0 1-1 0 0,16 0 1 0 0,9 2-6552 0 0,-19 1 779 0 0</inkml:trace>
</inkml:ink>
</file>

<file path=ppt/ink/ink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49:17.6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31 213 8933 0 0,'0'0'4745'0'0,"0"16"-4192"0"0,0 51-162 0 0,0-54-133 0 0,0 0 0 0 0,1 0-1 0 0,0-1 1 0 0,1 1 0 0 0,1-1 0 0 0,0 1-1 0 0,10 23 1 0 0,-20-49 2495 0 0,-1-1-2722 0 0,-10-24 0 0 0,12 15-38 0 0,1-1-1 0 0,1 0 1 0 0,1 0 0 0 0,1 0-1 0 0,2-38 1 0 0,0 60 8 0 0,0-6 30 0 0,0-1 0 0 0,1 0 0 0 0,0 0 0 0 0,0 1 0 0 0,1-1 0 0 0,1 1 0 0 0,-1-1 0 0 0,8-14 0 0 0,-9 20-4 0 0,0 1 0 0 0,1 0 0 0 0,-1-1 0 0 0,1 1 0 0 0,0 0 1 0 0,0 0-1 0 0,-1 0 0 0 0,1 0 0 0 0,1 0 0 0 0,-1 0 0 0 0,0 1 0 0 0,0-1 1 0 0,1 1-1 0 0,-1-1 0 0 0,0 1 0 0 0,1 0 0 0 0,0 0 0 0 0,-1 0 0 0 0,1 0 1 0 0,-1 0-1 0 0,1 1 0 0 0,0-1 0 0 0,0 1 0 0 0,-1 0 0 0 0,1 0 0 0 0,0 0 1 0 0,0 0-1 0 0,0 0 0 0 0,-1 1 0 0 0,1-1 0 0 0,4 2 0 0 0,-3 0-4 0 0,0 0 0 0 0,1 0 0 0 0,-1 0 0 0 0,0 0 0 0 0,0 1 0 0 0,-1 0 0 0 0,1 0 0 0 0,0 0 0 0 0,-1 0 0 0 0,0 1 0 0 0,0-1 0 0 0,0 1 0 0 0,3 5 0 0 0,5 8 60 0 0,15 29 0 0 0,-3 4-47 0 0,-2 0-1 0 0,19 67 1 0 0,-35-107-14 0 0,-5-10-19 0 0,1 0 1 0 0,-1 0-1 0 0,0 0 1 0 0,0 0 0 0 0,0 0-1 0 0,1 0 1 0 0,-1 0 0 0 0,0 0-1 0 0,0-1 1 0 0,0 1-1 0 0,0 0 1 0 0,1 0 0 0 0,-1 0-1 0 0,0 0 1 0 0,0 0-1 0 0,0 0 1 0 0,0-1 0 0 0,0 1-1 0 0,1 0 1 0 0,-1 0-1 0 0,0 0 1 0 0,0 0 0 0 0,0-1-1 0 0,0 1 1 0 0,0 0-1 0 0,0 0 1 0 0,0 0 0 0 0,0-1-1 0 0,0 1 1 0 0,0 0 0 0 0,6-24 142 0 0,-5 21-184 0 0,36-154-223 0 0,-26 123 264 0 0,0 0 0 0 0,26-48 0 0 0,-35 78 5 0 0,0-1-1 0 0,0 2 1 0 0,1-1 0 0 0,0 0 0 0 0,-1 0 0 0 0,1 1-1 0 0,6-6 1 0 0,-7 8-3 0 0,-1 0 1 0 0,0 0-1 0 0,1 1 1 0 0,-1-1-1 0 0,0 0 1 0 0,1 1-1 0 0,-1-1 0 0 0,1 1 1 0 0,-1 0-1 0 0,0-1 1 0 0,1 1-1 0 0,-1 0 1 0 0,1 0-1 0 0,-1 0 0 0 0,1 0 1 0 0,-1 0-1 0 0,1 0 1 0 0,-1 1-1 0 0,1-1 0 0 0,-1 0 1 0 0,1 1-1 0 0,-1-1 1 0 0,0 1-1 0 0,1-1 1 0 0,-1 1-1 0 0,0 0 0 0 0,1 0 1 0 0,1 1-1 0 0,4 3 23 0 0,0 0-1 0 0,0 1 1 0 0,-1 0-1 0 0,1 0 0 0 0,6 10 1 0 0,27 39 11 0 0,-10-12-48 0 0,-18-27-357 0 0,1-1-1 0 0,1 0 1 0 0,20 17 0 0 0,-33-31 131 0 0,1 1 1 0 0,0-1-1 0 0,-1 0 1 0 0,1 0-1 0 0,0 0 1 0 0,0 0-1 0 0,0 0 1 0 0,0-1-1 0 0,0 1 1 0 0,0-1-1 0 0,0 1 1 0 0,0-1 0 0 0,0 0-1 0 0,0 1 1 0 0,0-1-1 0 0,1 0 1 0 0,-1 0-1 0 0,0-1 1 0 0,0 1-1 0 0,0 0 1 0 0,0-1-1 0 0,0 1 1 0 0,3-2 0 0 0,1-1-1016 0 0,-1 0-1 0 0,0 0 1 0 0,1 0 0 0 0,-1-1 0 0 0,-1 0 0 0 0,9-7 0 0 0,4-6-3373 0 0</inkml:trace>
</inkml:ink>
</file>

<file path=ppt/ink/ink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49:18.4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45 333 716 0 0,'0'0'11057'0'0,"12"-12"-10108"0"0,38-41-264 0 0,-42 45-362 0 0,1 0 0 0 0,0 1 0 0 0,15-10 0 0 0,-20 14-180 0 0,0 1 1 0 0,0-1-1 0 0,0 0 0 0 0,-1 0 0 0 0,1 0 0 0 0,-1-1 0 0 0,1 1 1 0 0,-1-1-1 0 0,3-4 0 0 0,-6 7-83 0 0,1 0 0 0 0,0 0 0 0 0,-1 0 1 0 0,1 0-1 0 0,-1 0 0 0 0,1 0 0 0 0,-1 0 0 0 0,1 0 1 0 0,-1 0-1 0 0,0 0 0 0 0,1 0 0 0 0,-1 0 0 0 0,0 0 1 0 0,0 0-1 0 0,0 0 0 0 0,0-1 0 0 0,0 1 1 0 0,0 0-1 0 0,0 0 0 0 0,0 0 0 0 0,0 0 0 0 0,-1 0 1 0 0,1 0-1 0 0,0 0 0 0 0,-1 0 0 0 0,1 0 0 0 0,-1 0 1 0 0,1 0-1 0 0,-1 0 0 0 0,0 0 0 0 0,1 0 0 0 0,-1 0 1 0 0,0 0-1 0 0,1 1 0 0 0,-1-1 0 0 0,0 0 0 0 0,0 0 1 0 0,0 1-1 0 0,0-1 0 0 0,0 1 0 0 0,-1-2 0 0 0,-2 1 18 0 0,0-1-1 0 0,1 1 1 0 0,-1 0-1 0 0,0 0 1 0 0,0 0-1 0 0,0 0 0 0 0,0 1 1 0 0,0-1-1 0 0,0 1 1 0 0,-7 1-1 0 0,5 0-7 0 0,0 0 0 0 0,0 1-1 0 0,0 0 1 0 0,0 1 0 0 0,0-1 0 0 0,0 1-1 0 0,1 0 1 0 0,-1 0 0 0 0,1 1 0 0 0,0 0-1 0 0,0 0 1 0 0,0 0 0 0 0,-5 6 0 0 0,4-4-16 0 0,1 1 1 0 0,-1-1 0 0 0,1 1 0 0 0,0 1 0 0 0,1-1 0 0 0,0 1 0 0 0,0-1 0 0 0,0 1 0 0 0,-2 10 0 0 0,5-12-46 0 0,-1 0 0 0 0,1 0 0 0 0,1 0 0 0 0,-1 0 1 0 0,1 1-1 0 0,0-1 0 0 0,0 0 0 0 0,1 0 0 0 0,0 0 1 0 0,0 1-1 0 0,1-1 0 0 0,-1 0 0 0 0,4 7 0 0 0,-3-10-34 0 0,-1 1 0 0 0,1-1 0 0 0,0 1 0 0 0,1-1 0 0 0,-1 0 0 0 0,0 0 0 0 0,1 0 0 0 0,0 0 0 0 0,0 0 0 0 0,0 0 0 0 0,0-1 0 0 0,0 1 0 0 0,0-1 0 0 0,1 0 0 0 0,-1 0 0 0 0,1 0 0 0 0,-1-1 0 0 0,1 1 0 0 0,0-1 0 0 0,0 0 0 0 0,6 1 0 0 0,2-1-402 0 0,0 0-1 0 0,0-1 0 0 0,0 0 1 0 0,0-1-1 0 0,-1-1 1 0 0,1 0-1 0 0,0 0 0 0 0,-1-1 1 0 0,1-1-1 0 0,-1 0 0 0 0,0 0 1 0 0,0-1-1 0 0,11-7 1 0 0,1-1-1122 0 0,-1-2 0 0 0,0-1 0 0 0,-1 0 0 0 0,33-35 1 0 0,-36 32 1301 0 0,-1-1 0 0 0,20-29 0 0 0,-29 36 904 0 0,0 0 0 0 0,-1-1 0 0 0,-1 1 1 0 0,0-2-1 0 0,6-20 0 0 0,-11 31-341 0 0,0 0-1 0 0,0 0 1 0 0,0 1-1 0 0,-1-1 1 0 0,0 0 0 0 0,0 0-1 0 0,0 0 1 0 0,0 0-1 0 0,-1 0 1 0 0,-1-7 0 0 0,1 9-192 0 0,1 0 0 0 0,-1 1 0 0 0,0-1 0 0 0,0 1 0 0 0,0-1 0 0 0,0 0 0 0 0,0 1 1 0 0,0 0-1 0 0,0-1 0 0 0,-1 1 0 0 0,1 0 0 0 0,0-1 0 0 0,-1 1 0 0 0,1 0 0 0 0,-1 0 1 0 0,1 0-1 0 0,-1 1 0 0 0,0-1 0 0 0,1 0 0 0 0,-1 0 0 0 0,0 1 0 0 0,0-1 0 0 0,0 1 0 0 0,-2-1 1 0 0,-2 1 26 0 0,0 0 0 0 0,0 0 1 0 0,0 0-1 0 0,1 1 1 0 0,-1-1-1 0 0,0 2 1 0 0,1-1-1 0 0,-1 0 1 0 0,0 1-1 0 0,1 0 1 0 0,0 1-1 0 0,-1-1 1 0 0,1 1-1 0 0,0 0 0 0 0,0 0 1 0 0,1 0-1 0 0,-1 1 1 0 0,1 0-1 0 0,-1 0 1 0 0,1 0-1 0 0,-5 7 1 0 0,5-6-113 0 0,0 0 1 0 0,0 0 0 0 0,1 0 0 0 0,-1 1 0 0 0,1 0-1 0 0,1-1 1 0 0,-1 1 0 0 0,1 0 0 0 0,0 0-1 0 0,0 1 1 0 0,1-1 0 0 0,-1 0 0 0 0,1 0 0 0 0,1 1-1 0 0,-1-1 1 0 0,1 1 0 0 0,1-1 0 0 0,-1 0-1 0 0,2 11 1 0 0,-1-14-42 0 0,0 0 0 0 0,1 0 0 0 0,-1 0 0 0 0,0 0 0 0 0,1-1 0 0 0,0 1 0 0 0,-1 0 0 0 0,1 0 0 0 0,0-1 0 0 0,0 0 0 0 0,1 1 0 0 0,-1-1 0 0 0,0 0 0 0 0,1 0 0 0 0,-1 0 0 0 0,1 0 0 0 0,0 0 0 0 0,0-1 0 0 0,0 1 0 0 0,0-1 0 0 0,0 0 0 0 0,3 1-1 0 0,-2-1-2 0 0,1 0 0 0 0,-1 0 0 0 0,1 0 0 0 0,0-1 0 0 0,-1 0 0 0 0,1 0-1 0 0,-1 0 1 0 0,1-1 0 0 0,0 1 0 0 0,-1-1 0 0 0,1 0 0 0 0,-1 0-1 0 0,0-1 1 0 0,1 1 0 0 0,4-3 0 0 0,8-5-103 0 0,-1-1 0 0 0,0 0 1 0 0,0-1-1 0 0,-1-1 0 0 0,0 0 1 0 0,-1-1-1 0 0,0-1 0 0 0,13-17 0 0 0,-24 26 107 0 0,0-1 0 0 0,0 1 0 0 0,3-10 0 0 0,7-11 151 0 0,-12 25-159 0 0,1 0 0 0 0,-1 1 0 0 0,1-1 0 0 0,0 1-1 0 0,-1-1 1 0 0,1 1 0 0 0,0 0 0 0 0,-1 0 0 0 0,1 0 0 0 0,0 0 0 0 0,-1 0 0 0 0,1 0 0 0 0,0 0 0 0 0,2 1 0 0 0,2-1-13 0 0,11 1 105 0 0,-1 0 1 0 0,1 2-1 0 0,-1 0 0 0 0,1 0 1 0 0,-1 2-1 0 0,0 0 1 0 0,22 10-1 0 0,-37-14-80 0 0,0-1 1 0 0,-1 0-1 0 0,1 0 0 0 0,0 1 1 0 0,-1-1-1 0 0,1 0 0 0 0,-1 1 1 0 0,1-1-1 0 0,0 1 0 0 0,-1-1 0 0 0,1 0 1 0 0,-1 1-1 0 0,1 0 0 0 0,-1-1 1 0 0,0 1-1 0 0,1-1 0 0 0,-1 1 0 0 0,1-1 1 0 0,-1 1-1 0 0,0 0 0 0 0,0-1 1 0 0,1 1-1 0 0,-1 0 0 0 0,0-1 0 0 0,0 1 1 0 0,0 0-1 0 0,0 0 0 0 0,0-1 1 0 0,0 1-1 0 0,0 0 0 0 0,0-1 1 0 0,0 1-1 0 0,0 0 0 0 0,0-1 0 0 0,0 1 1 0 0,0 0-1 0 0,0-1 0 0 0,-1 1 1 0 0,1 0-1 0 0,0-1 0 0 0,-1 1 0 0 0,1 0 1 0 0,0-1-1 0 0,-1 1 0 0 0,1-1 1 0 0,-1 1-1 0 0,1-1 0 0 0,-1 1 0 0 0,1-1 1 0 0,-2 2-1 0 0,-1 1 19 0 0,-1 0 1 0 0,0 0-1 0 0,0 0 1 0 0,0 0-1 0 0,0 0 0 0 0,-5 2 1 0 0,4-3-132 0 0,-1 1 1 0 0,0-1-1 0 0,0 0 1 0 0,0 0 0 0 0,0-1-1 0 0,0 0 1 0 0,0 0-1 0 0,-1 0 1 0 0,1-1-1 0 0,0 0 1 0 0,0 0-1 0 0,-9-2 1 0 0,14 2-26 0 0,0 0-1 0 0,0-1 1 0 0,0 1 0 0 0,0-1 0 0 0,0 1-1 0 0,0-1 1 0 0,0 0 0 0 0,0 1 0 0 0,0-1 0 0 0,0 0-1 0 0,0 0 1 0 0,0 0 0 0 0,0 1 0 0 0,0-1 0 0 0,1 0-1 0 0,-1 0 1 0 0,0 0 0 0 0,1 0 0 0 0,-1 0-1 0 0,1-1 1 0 0,-1 1 0 0 0,1 0 0 0 0,-1 0 0 0 0,1 0-1 0 0,0 0 1 0 0,0 0 0 0 0,-1-3 0 0 0,1 1-494 0 0,0 0 1 0 0,0 1 0 0 0,0-1 0 0 0,0 0-1 0 0,1 0 1 0 0,-1 0 0 0 0,1 0-1 0 0,0 0 1 0 0,0 0 0 0 0,2-4-1 0 0,6-11-3801 0 0</inkml:trace>
</inkml:ink>
</file>

<file path=ppt/ink/ink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49:18.7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63 992 0 0,'0'0'16750'0'0,"6"2"-15866"0"0,-1 0-747 0 0,-3-2-93 0 0,0 1 0 0 0,0-1 0 0 0,0 1 0 0 0,0 0-1 0 0,0 0 1 0 0,0 0 0 0 0,0 0 0 0 0,-1 0 0 0 0,1 0-1 0 0,0 0 1 0 0,-1 1 0 0 0,1-1 0 0 0,-1 1 0 0 0,1-1-1 0 0,-1 1 1 0 0,1-1 0 0 0,-1 1 0 0 0,0 0 0 0 0,0 0 0 0 0,0 0-1 0 0,1 2 1 0 0,0 3 38 0 0,1 0 0 0 0,0 0 0 0 0,1 0 0 0 0,0 0 0 0 0,0 0 0 0 0,0-1 0 0 0,9 10 0 0 0,-11-13-75 0 0,1-1 0 0 0,-1 0 0 0 0,1 1 0 0 0,0-1 0 0 0,0 0 0 0 0,0 0 0 0 0,0-1 0 0 0,0 1 0 0 0,0-1 0 0 0,1 1 0 0 0,-1-1 0 0 0,1 0 0 0 0,-1 0 0 0 0,0-1 0 0 0,1 1 0 0 0,-1-1 0 0 0,1 0 0 0 0,-1 1 0 0 0,5-2 0 0 0,-5 1-1 0 0,0-1 0 0 0,0 0 0 0 0,0 0 0 0 0,0 0 1 0 0,0-1-1 0 0,0 1 0 0 0,-1-1 0 0 0,1 1 1 0 0,0-1-1 0 0,-1 0 0 0 0,1 0 0 0 0,-1 0 0 0 0,0 0 1 0 0,0 0-1 0 0,0-1 0 0 0,0 1 0 0 0,0-1 1 0 0,0 1-1 0 0,1-5 0 0 0,3-3 1 0 0,-1-1-1 0 0,0 0 1 0 0,6-21 0 0 0,-6 12 4 0 0,-5 15-6 0 0,1-1 1 0 0,0 2-1 0 0,0-1 1 0 0,1 0-1 0 0,0 0 1 0 0,-1 0-1 0 0,2 0 1 0 0,-1 1-1 0 0,0-1 1 0 0,4-4-1 0 0,-5 8-5 0 0,0 1 0 0 0,0-1 0 0 0,-1 1 0 0 0,1-1 0 0 0,0 1-1 0 0,0 0 1 0 0,0-1 0 0 0,-1 1 0 0 0,1 0 0 0 0,0-1 0 0 0,0 1 0 0 0,0 0 0 0 0,0 0-1 0 0,0 0 1 0 0,0 0 0 0 0,0 0 0 0 0,-1 0 0 0 0,1 0 0 0 0,0 0 0 0 0,0 0 0 0 0,0 1-1 0 0,0-1 1 0 0,0 0 0 0 0,0 0 0 0 0,-1 1 0 0 0,1-1 0 0 0,0 1 0 0 0,1 0 0 0 0,1 1 8 0 0,0 0 0 0 0,0 0 0 0 0,0 0 0 0 0,0 1 0 0 0,3 3 0 0 0,5 8-3 0 0,-1 0-1 0 0,10 18 1 0 0,-12-19-754 0 0,0 0-1 0 0,20 23 1 0 0,-26-34 316 0 0,-1-1 0 0 0,1 1 0 0 0,1 0 0 0 0,-1-1 0 0 0,0 1 0 0 0,4 1 0 0 0,-5-3-50 0 0,-1 1-1 0 0,1-1 1 0 0,0 0 0 0 0,0 0 0 0 0,-1 0-1 0 0,1 1 1 0 0,0-1 0 0 0,0 0-1 0 0,-1 0 1 0 0,1 0 0 0 0,0 0 0 0 0,0 0-1 0 0,0 0 1 0 0,-1 0 0 0 0,2-1 0 0 0</inkml:trace>
</inkml:ink>
</file>

<file path=ppt/ink/ink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49:19.3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1 283 4152 0 0,'0'0'7359'0'0,"9"-13"-6316"0"0,29-41-151 0 0,-36 53-843 0 0,-1-1 0 0 0,0 1 1 0 0,0-1-1 0 0,1 1 0 0 0,-1 0 0 0 0,1-1 1 0 0,-1 1-1 0 0,1 0 0 0 0,-1 0 1 0 0,1 0-1 0 0,0 1 0 0 0,0-1 0 0 0,-1 0 1 0 0,1 1-1 0 0,0-1 0 0 0,0 1 0 0 0,0-1 1 0 0,0 1-1 0 0,0 0 0 0 0,-1 0 0 0 0,1 0 1 0 0,0 0-1 0 0,0 0 0 0 0,2 0 1 0 0,5 1 171 0 0,-2-1-111 0 0,-1 1-1 0 0,1-1 0 0 0,0 1 0 0 0,0 1 0 0 0,0-1 0 0 0,-1 1 1 0 0,1 1-1 0 0,-1-1 0 0 0,0 1 0 0 0,1 0 0 0 0,-1 0 0 0 0,-1 1 1 0 0,1 0-1 0 0,0 0 0 0 0,-1 0 0 0 0,0 1 0 0 0,0-1 1 0 0,0 1-1 0 0,0 1 0 0 0,-1-1 0 0 0,0 1 0 0 0,0-1 0 0 0,-1 1 1 0 0,1 0-1 0 0,-1 0 0 0 0,-1 1 0 0 0,4 10 0 0 0,-3-5-94 0 0,-1 0-1 0 0,-1 0 1 0 0,0 0-1 0 0,-1 0 0 0 0,-2 22 1 0 0,1-10 372 0 0,2-31-581 0 0,-1 0 0 0 0,1-1 0 0 0,0 1 0 0 0,1 0 0 0 0,0 0 0 0 0,0 0 0 0 0,0 0 0 0 0,1 0 0 0 0,0 0 0 0 0,1 1 0 0 0,-1-1 0 0 0,1 1 0 0 0,0 0 0 0 0,1 0 0 0 0,0 0 0 0 0,0 1 0 0 0,6-6 0 0 0,11-8-2014 0 0,1 2 1 0 0,0 1-1 0 0,32-17 0 0 0,11-8-3124 0 0,-4-5 4976 0 0,-46 33 2975 0 0,24-26 1 0 0,-37 36-2152 0 0,0-1 1 0 0,-1 1 0 0 0,0-1-1 0 0,0 0 1 0 0,0 1-1 0 0,0-1 1 0 0,0 0-1 0 0,-1 0 1 0 0,0 0 0 0 0,1-5-1 0 0,-1 7-357 0 0,-1 1 1 0 0,0 0-1 0 0,0 0 0 0 0,0-1 1 0 0,0 1-1 0 0,0 0 0 0 0,0-1 0 0 0,0 1 1 0 0,0 0-1 0 0,0 0 0 0 0,-1 0 0 0 0,1-1 1 0 0,0 1-1 0 0,-1 0 0 0 0,1 0 0 0 0,-1 0 1 0 0,1 0-1 0 0,-1-1 0 0 0,0 1 0 0 0,1 0 1 0 0,-1 0-1 0 0,0 0 0 0 0,0 0 0 0 0,0 1 1 0 0,0-1-1 0 0,0 0 0 0 0,0 0 1 0 0,0 0-1 0 0,0 1 0 0 0,0-1 0 0 0,0 1 1 0 0,0-1-1 0 0,0 1 0 0 0,-1-1 0 0 0,1 1 1 0 0,0 0-1 0 0,0-1 0 0 0,-2 1 0 0 0,-3 0 83 0 0,0-1-1 0 0,0 2 0 0 0,1-1 1 0 0,-1 1-1 0 0,0 0 0 0 0,0 0 0 0 0,0 0 1 0 0,1 1-1 0 0,-1 0 0 0 0,1 0 1 0 0,-1 0-1 0 0,1 1 0 0 0,0 0 0 0 0,0 0 1 0 0,0 0-1 0 0,0 1 0 0 0,0 0 1 0 0,-7 7-1 0 0,7-6-27 0 0,1 0 0 0 0,0 0 0 0 0,0 0 0 0 0,0 1 0 0 0,0-1 0 0 0,1 1 1 0 0,-5 10-1 0 0,7-12-75 0 0,0-1 1 0 0,-1 1 0 0 0,1 0 0 0 0,1 1 0 0 0,-1-1-1 0 0,1 0 1 0 0,-1 0 0 0 0,1 0 0 0 0,0 0 0 0 0,0 0-1 0 0,1 0 1 0 0,1 6 0 0 0,-1-6-50 0 0,0-1 0 0 0,1 1 1 0 0,0-1-1 0 0,0 0 0 0 0,0 1 1 0 0,0-1-1 0 0,0 0 0 0 0,0-1 0 0 0,1 1 1 0 0,0 0-1 0 0,-1-1 0 0 0,1 1 0 0 0,4 2 1 0 0,1 0 52 0 0,1 1 1 0 0,-1-1 0 0 0,18 6 0 0 0,-9-4-25 0 0,1-2 1 0 0,0 0 0 0 0,1-1-1 0 0,33 2 1 0 0,-18-4-109 0 0,59-5 0 0 0,-78 2-323 0 0,0-1 1 0 0,0-1 0 0 0,0 0 0 0 0,-1-1-1 0 0,1-1 1 0 0,-1 0 0 0 0,18-9-1 0 0,-26 9-1680 0 0,-6 5 1918 0 0,0 0 1 0 0,-15-3-10165 0 0</inkml:trace>
</inkml:ink>
</file>

<file path=ppt/ink/ink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49:19.9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175 138 3848 0 0,'0'0'7864'0'0,"-14"-2"-6647"0"0,-45-6 57 0 0,56 8-1185 0 0,1 0 0 0 0,-1 0-1 0 0,0 0 1 0 0,1 1 0 0 0,-1-1-1 0 0,1 1 1 0 0,-1-1 0 0 0,1 1-1 0 0,-1 0 1 0 0,1 0 0 0 0,-1 0-1 0 0,1 0 1 0 0,0 1 0 0 0,0-1-1 0 0,-1 1 1 0 0,1-1 0 0 0,0 1-1 0 0,0 0 1 0 0,1 0 0 0 0,-1 0-1 0 0,0 0 1 0 0,1 0 0 0 0,-1 0-1 0 0,-1 3 1 0 0,-1 0 81 0 0,-1 3-92 0 0,0 0 1 0 0,0 0 0 0 0,1 0-1 0 0,0 0 1 0 0,1 1 0 0 0,0 0 0 0 0,0 0-1 0 0,0 0 1 0 0,1 0 0 0 0,1 0-1 0 0,0 0 1 0 0,0 1 0 0 0,1-1 0 0 0,0 0-1 0 0,1 12 1 0 0,-1-20-78 0 0,0-1 1 0 0,0 1-1 0 0,0 0 0 0 0,0-1 1 0 0,1 1-1 0 0,-1-1 0 0 0,0 1 1 0 0,0 0-1 0 0,0-1 0 0 0,1 1 1 0 0,-1-1-1 0 0,0 1 0 0 0,1-1 1 0 0,-1 1-1 0 0,0-1 0 0 0,1 1 1 0 0,-1-1-1 0 0,1 1 0 0 0,-1-1 1 0 0,1 1-1 0 0,-1-1 0 0 0,1 0 1 0 0,-1 1-1 0 0,1-1 0 0 0,-1 0 1 0 0,1 1-1 0 0,-1-1 0 0 0,1 0 1 0 0,0 0-1 0 0,-1 0 0 0 0,1 1 1 0 0,-1-1-1 0 0,1 0 0 0 0,0 0 1 0 0,-1 0-1 0 0,1 0 0 0 0,0 0 1 0 0,0 0-1 0 0,1-1 17 0 0,-1 1 0 0 0,1-1 0 0 0,0 1-1 0 0,-1-1 1 0 0,1 0 0 0 0,0 1 0 0 0,-1-1 0 0 0,1 0 0 0 0,-1 0 0 0 0,0 0 0 0 0,1 0 0 0 0,1-3 0 0 0,14-16 38 0 0,14-22 1 0 0,13-17-54 0 0,-33 46 7 0 0,102-110 1354 0 0,-106 117-1257 0 0,0 0 0 0 0,0 0 0 0 0,0 1 1 0 0,1 0-1 0 0,0 1 0 0 0,0 0 0 0 0,0 0 1 0 0,1 0-1 0 0,-1 1 0 0 0,13-3 0 0 0,-7 3-37 0 0,0 1 0 0 0,1 0 0 0 0,-1 1-1 0 0,1 1 1 0 0,25 2 0 0 0,-36-2-30 0 0,0 0 1 0 0,0 1-1 0 0,0 0 1 0 0,0 0-1 0 0,0 0 0 0 0,0 1 1 0 0,0 0-1 0 0,-1-1 1 0 0,1 1-1 0 0,-1 0 0 0 0,1 0 1 0 0,-1 1-1 0 0,0-1 1 0 0,1 1-1 0 0,-1 0 1 0 0,5 6-1 0 0,-4-4 31 0 0,-1 1 0 0 0,1 0 0 0 0,-1 0 0 0 0,0 0 0 0 0,-1 1 0 0 0,1-1 0 0 0,-1 0 0 0 0,-1 1 0 0 0,2 10 0 0 0,7 53 166 0 0,-8-45-436 0 0,2 1 0 0 0,0-1 0 0 0,2 1 0 0 0,17 45 0 0 0,-18-58-461 0 0,6 13-1004 0 0,-8-10-2775 0 0</inkml:trace>
</inkml:ink>
</file>

<file path=ppt/ink/ink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49:20.2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0 216 4136 0 0,'0'0'10211'0'0,"9"-13"-8837"0"0,30-41-300 0 0,-35 48-937 0 0,1 0 0 0 0,0 1 0 0 0,0 0 1 0 0,1 0-1 0 0,-1 0 0 0 0,1 0 0 0 0,0 1 0 0 0,0 0 0 0 0,11-5 0 0 0,-1 1-37 0 0,16-10-225 0 0,53-21-1 0 0,-61 31-1823 0 0,35-8 1 0 0,-28 12-3306 0 0,-19 2 530 0 0</inkml:trace>
</inkml:ink>
</file>

<file path=ppt/ink/ink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49:20.5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0 127 5745 0 0,'0'0'15118'0'0,"8"11"-14725"0"0,5 6-276 0 0,36 45 213 0 0,-40-52-280 0 0,0-1 0 0 0,1 0 0 0 0,0-1 0 0 0,1 0 0 0 0,-1 0 0 0 0,23 11 0 0 0,-26-16-34 0 0,0 0 1 0 0,0 0-1 0 0,0-1 1 0 0,1 1-1 0 0,-1-2 1 0 0,1 1-1 0 0,-1-1 1 0 0,1 0-1 0 0,-1 0 1 0 0,1-1-1 0 0,-1 0 1 0 0,1-1 0 0 0,9-1-1 0 0,-12 0 4 0 0,-1 1 0 0 0,1-1 0 0 0,-1 0 0 0 0,1 0-1 0 0,-1-1 1 0 0,0 1 0 0 0,0-1 0 0 0,0 0 0 0 0,0 0 0 0 0,0 0 0 0 0,-1-1 0 0 0,1 1 0 0 0,-1-1-1 0 0,0 0 1 0 0,0 0 0 0 0,-1 0 0 0 0,1 0 0 0 0,-1-1 0 0 0,0 1 0 0 0,2-7 0 0 0,1-1 24 0 0,-1-1 1 0 0,0 1 0 0 0,-1-1-1 0 0,-1 0 1 0 0,0 0-1 0 0,0-18 1 0 0,-2 25-88 0 0,1-5 67 0 0,-1 0 0 0 0,0 0 1 0 0,-4-22-1 0 0,3 30-105 0 0,0 0 0 0 0,0 0-1 0 0,0 0 1 0 0,0 0 0 0 0,-1 0-1 0 0,1 0 1 0 0,-1 1 0 0 0,1-1-1 0 0,-1 0 1 0 0,0 1 0 0 0,0-1-1 0 0,-1 1 1 0 0,1 0 0 0 0,0-1 0 0 0,-1 1-1 0 0,1 0 1 0 0,-1 1 0 0 0,-4-3-1 0 0,7 3-36 0 0,0 1 0 0 0,0 0 0 0 0,-1 0-1 0 0,1-1 1 0 0,0 1 0 0 0,-1 0 0 0 0,1 0 0 0 0,-1 0-1 0 0,1 0 1 0 0,0-1 0 0 0,-1 1 0 0 0,1 0 0 0 0,0 0-1 0 0,-1 0 1 0 0,1 0 0 0 0,-1 0 0 0 0,1 0 0 0 0,0 0-1 0 0,-1 0 1 0 0,1 0 0 0 0,-1 0 0 0 0,1 0-1 0 0,0 0 1 0 0,-1 1 0 0 0,1-1 0 0 0,-1 0 0 0 0,1 0-1 0 0,0 0 1 0 0,-1 0 0 0 0,1 1 0 0 0,0-1 0 0 0,-1 0-1 0 0,1 0 1 0 0,0 1 0 0 0,-1-1 0 0 0,1 1-419 0 0,-1 0 0 0 0,1 0 0 0 0,0 0 1 0 0,0 0-1 0 0,0 0 0 0 0,0-1 0 0 0,0 1 1 0 0,0 0-1 0 0,0 0 0 0 0,0 0 0 0 0,0 0 1 0 0,0 0-1 0 0,0 0 0 0 0,0-1 0 0 0,1 1 1 0 0,0 1-1 0 0,4 8-4870 0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36:46.2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0 248 5308 0 0,'0'0'15895'0'0,"8"17"-15490"0"0,24 57-99 0 0,-29-67-263 0 0,-1-1-1 0 0,-1 1 1 0 0,1-1 0 0 0,-1 1 0 0 0,0-1-1 0 0,-1 1 1 0 0,0 0 0 0 0,0 6 0 0 0,0 4 53 0 0,0 37 162 0 0,1 25 410 0 0,-8-122-534 0 0,1 12-201 0 0,-3-48 1 0 0,7 5-3 0 0,4 0 0 0 0,16-117 0 0 0,-17 185 69 0 0,0-1 1 0 0,1 1-1 0 0,-1 0 1 0 0,1 0-1 0 0,4-7 1 0 0,-6 12-5 0 0,1 0 0 0 0,0 0 1 0 0,-1-1-1 0 0,1 1 0 0 0,0 0 0 0 0,0 0 1 0 0,0 0-1 0 0,0 0 0 0 0,0 0 1 0 0,0 1-1 0 0,0-1 0 0 0,0 0 0 0 0,0 0 1 0 0,0 1-1 0 0,0-1 0 0 0,1 0 0 0 0,-1 1 1 0 0,0-1-1 0 0,0 1 0 0 0,1 0 0 0 0,-1-1 1 0 0,0 1-1 0 0,1 0 0 0 0,-1 0 1 0 0,0 0-1 0 0,1 0 0 0 0,-1 0 0 0 0,0 0 1 0 0,1 0-1 0 0,1 1 0 0 0,1 0 10 0 0,-1 0-1 0 0,1 1 0 0 0,-1 0 1 0 0,1-1-1 0 0,-1 1 1 0 0,0 0-1 0 0,0 1 1 0 0,0-1-1 0 0,0 0 0 0 0,0 1 1 0 0,0 0-1 0 0,2 3 1 0 0,5 7 70 0 0,13 21 1 0 0,-19-28-61 0 0,26 48 94 0 0,39 94 0 0 0,-25-47-135 0 0,-33-78-292 0 0,-1 1 0 0 0,11 44 0 0 0,-17-54-527 0 0,-2 1 1 0 0,0 0-1 0 0,0 20 0 0 0,-2-34 622 0 0,0 0 0 0 0,0 0 0 0 0,0 0 0 0 0,0 0 0 0 0,0 1 0 0 0,0-1-1 0 0,-1 0 1 0 0,1 0 0 0 0,0 0 0 0 0,-1 0 0 0 0,1 0 0 0 0,-1 0 0 0 0,1 0 0 0 0,-1 0 0 0 0,1-1 0 0 0,-1 1 0 0 0,1 0 0 0 0,-1 0-1 0 0,0 0 1 0 0,-1 1 0 0 0,1-2-343 0 0,-1 1 1 0 0,1 0-1 0 0,-1 0 0 0 0,1-1 0 0 0,-1 1 0 0 0,0-1 1 0 0,1 1-1 0 0,-1-1 0 0 0,0 0 0 0 0,1 0 0 0 0,-1 0 0 0 0,-2 0 1 0 0,-9 0-4181 0 0</inkml:trace>
</inkml:ink>
</file>

<file path=ppt/ink/ink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49:20.8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138 192 1252 0 0,'0'0'7184'0'0,"10"-13"-5788"0"0,29-43-97 0 0,-37 54-1125 0 0,0-1 1 0 0,0 1-1 0 0,-1-1 0 0 0,0 0 0 0 0,1 0 1 0 0,-1 0-1 0 0,0 1 0 0 0,0-1 1 0 0,-1 0-1 0 0,1 0 0 0 0,0 0 0 0 0,-1 0 1 0 0,0 0-1 0 0,0-1 0 0 0,0 1 1 0 0,0-3-1 0 0,-1-4 393 0 0,1 7-468 0 0,0 1 0 0 0,0 0 0 0 0,0-1 0 0 0,0 1 0 0 0,-1-1 0 0 0,1 1 0 0 0,-1 0 0 0 0,0-1 0 0 0,0 1 0 0 0,0 0 0 0 0,0 0 0 0 0,0 0 0 0 0,0 0 0 0 0,0 0 0 0 0,-1 0 0 0 0,1 0 0 0 0,-1 0 0 0 0,1 0 0 0 0,-1 0 0 0 0,0 1 0 0 0,0-1 0 0 0,0 1 0 0 0,0-1 0 0 0,0 1 0 0 0,0 0 0 0 0,0 0 0 0 0,0 0 0 0 0,0 0 0 0 0,-1 0 0 0 0,-2-1 0 0 0,0 2-17 0 0,1-1 0 0 0,-1 0 0 0 0,1 1 1 0 0,-1 0-1 0 0,1 0 0 0 0,-1 0 0 0 0,1 0 1 0 0,-1 1-1 0 0,1 0 0 0 0,-1 0 0 0 0,1 0 1 0 0,0 1-1 0 0,-1-1 0 0 0,1 1 0 0 0,-7 4 1 0 0,4-2-45 0 0,0 1 0 0 0,1 0 0 0 0,0 1 0 0 0,-1-1 0 0 0,2 1 0 0 0,-1 1 0 0 0,1-1 1 0 0,0 1-1 0 0,0-1 0 0 0,-6 13 0 0 0,9-16-41 0 0,1 0 0 0 0,0 0 0 0 0,0 0 0 0 0,-1 0 0 0 0,2 1 0 0 0,-1-1 0 0 0,0 0 0 0 0,1 0 1 0 0,-1 1-1 0 0,1-1 0 0 0,0 0 0 0 0,0 0 0 0 0,0 1 0 0 0,1-1 0 0 0,-1 0 0 0 0,1 0 0 0 0,0 1 0 0 0,0-1 0 0 0,0 0 0 0 0,0 0 0 0 0,0 0 0 0 0,1 0 1 0 0,-1 0-1 0 0,1-1 0 0 0,0 1 0 0 0,0 0 0 0 0,0-1 0 0 0,0 1 0 0 0,4 3 0 0 0,-1-2-2 0 0,0 0-1 0 0,0 0 0 0 0,0-1 1 0 0,1 1-1 0 0,-1-1 1 0 0,1-1-1 0 0,-1 1 1 0 0,12 3-1 0 0,-13-5 14 0 0,0-1-1 0 0,0 1 1 0 0,0 0 0 0 0,0-1 0 0 0,0 0-1 0 0,0 0 1 0 0,1 0 0 0 0,-1-1 0 0 0,0 1-1 0 0,0-1 1 0 0,0 0 0 0 0,0 0 0 0 0,0 0-1 0 0,4-3 1 0 0,40-19 113 0 0,39-17 242 0 0,-72 33-339 0 0,84-38 564 0 0,-98 44-579 0 0,0 1 0 0 0,0-1 0 0 0,0 0 0 0 0,0 1 0 0 0,0-1 1 0 0,1 1-1 0 0,-1-1 0 0 0,0 1 0 0 0,0 0 0 0 0,1 0 0 0 0,-1-1 1 0 0,0 1-1 0 0,0 0 0 0 0,1 0 0 0 0,-1 0 0 0 0,0 0 1 0 0,1 0-1 0 0,-1 1 0 0 0,0-1 0 0 0,0 0 0 0 0,1 0 0 0 0,-1 1 1 0 0,0-1-1 0 0,0 1 0 0 0,0-1 0 0 0,0 1 0 0 0,0 0 0 0 0,1-1 1 0 0,-1 1-1 0 0,0 0 0 0 0,0 0 0 0 0,-1 0 0 0 0,1 0 1 0 0,1 1-1 0 0,1 2-11 0 0,-1 0 1 0 0,0 0-1 0 0,0 0 1 0 0,0 0-1 0 0,0 0 1 0 0,-1 0-1 0 0,0 1 1 0 0,0-1-1 0 0,1 5 1 0 0,-2-5-20 0 0,1-1 1 0 0,-1 1-1 0 0,0-1 1 0 0,0 1 0 0 0,-1-1-1 0 0,1 0 1 0 0,-1 1-1 0 0,1-1 1 0 0,-1 1 0 0 0,-2 4-1 0 0,-1 0-1517 0 0,0 1-1 0 0,-8 10 0 0 0,9-14 171 0 0</inkml:trace>
</inkml:ink>
</file>

<file path=ppt/ink/ink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49:21.5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99 80 0 0,'0'0'9946'0'0,"3"-13"-8539"0"0,2-4-895 0 0,11-44 2339 0 0,-11 54 1180 0 0,-2 11-1997 0 0,3 23-1375 0 0,-2-5-369 0 0,4 7-215 0 0,-7-23-890 0 0,0 0 0 0 0,0 0 0 0 0,4 8 0 0 0,-4-12-272 0 0,0 0 1 0 0,0-1 0 0 0,0 1-1 0 0,0 0 1 0 0,0-1-1 0 0,0 1 1 0 0,0-1 0 0 0,1 0-1 0 0,1 2 1 0 0</inkml:trace>
</inkml:ink>
</file>

<file path=ppt/ink/ink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49:21.9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212 103 9093 0 0,'0'0'5554'0'0,"-3"-14"-4836"0"0,-11-40-219 0 0,13 52-453 0 0,0 0 0 0 0,1 0-1 0 0,-1 0 1 0 0,0 0 0 0 0,0 1-1 0 0,0-1 1 0 0,0 0 0 0 0,0 1-1 0 0,0-1 1 0 0,0 1 0 0 0,-1-1 0 0 0,1 1-1 0 0,-1 0 1 0 0,1-1 0 0 0,-1 1-1 0 0,1 0 1 0 0,-1 0 0 0 0,0 0 0 0 0,1 0-1 0 0,-1 0 1 0 0,0 0 0 0 0,0 1-1 0 0,0-1 1 0 0,-3 0 0 0 0,0 1 99 0 0,0-1-1 0 0,0 1 1 0 0,0 0 0 0 0,0 0 0 0 0,0 1 0 0 0,-7 1 0 0 0,12-2-138 0 0,-6 2 139 0 0,1-1 0 0 0,-1 1 0 0 0,1 0 0 0 0,0 1-1 0 0,0-1 1 0 0,0 1 0 0 0,0 0 0 0 0,1 1 0 0 0,-1-1 0 0 0,-6 7 0 0 0,5-4-23 0 0,0 1 1 0 0,0-1-1 0 0,0 1 0 0 0,1 0 0 0 0,0 1 1 0 0,-4 8-1 0 0,7-13-105 0 0,1 0 1 0 0,-1 1-1 0 0,1-1 1 0 0,0 1-1 0 0,0-1 1 0 0,0 1-1 0 0,1-1 1 0 0,-1 1-1 0 0,1 0 1 0 0,0-1-1 0 0,0 1 1 0 0,0-1-1 0 0,0 1 1 0 0,0 0-1 0 0,1-1 1 0 0,1 5-1 0 0,-1-5-13 0 0,1 0 0 0 0,-1 0 0 0 0,1 0 0 0 0,0 0 0 0 0,0 0 0 0 0,0-1 0 0 0,0 1 0 0 0,0-1 0 0 0,1 0 0 0 0,-1 1 0 0 0,1-1 0 0 0,-1 0 0 0 0,1 0 0 0 0,0-1 0 0 0,0 1 0 0 0,0 0 0 0 0,4 1 0 0 0,4 1 11 0 0,0-1 0 0 0,0 0 0 0 0,0-1 0 0 0,0 0 0 0 0,1-1 0 0 0,12 0 0 0 0,15 0-3098 0 0,-38-1 2747 0 0,-1 0 0 0 0,1 0 1 0 0,-1 0-1 0 0,1-1 1 0 0,0 1-1 0 0,-1 0 0 0 0,1 0 1 0 0,-1 0-1 0 0,1-1 0 0 0,-1 1 1 0 0,1 0-1 0 0,0-1 1 0 0,-1 1-1 0 0,1 0 0 0 0,-1-1 1 0 0,0 1-1 0 0,1-1 0 0 0,-1 1 1 0 0,1-1-1 0 0,-1 1 1 0 0,0-1-1 0 0,1 1 0 0 0,-1-1 1 0 0,0 1-1 0 0,1-1 0 0 0,-1 0 1 0 0,0 0-1 0 0,2-12-7025 0 0</inkml:trace>
</inkml:ink>
</file>

<file path=ppt/ink/ink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49:22.3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6825 0 0,'0'0'11682'0'0,"16"1"-10831"0"0,6 0-586 0 0,25 5 0 0 0,-44-6-236 0 0,1 1-1 0 0,-1 0 1 0 0,1 1-1 0 0,-1-1 1 0 0,0 1-1 0 0,1 0 1 0 0,-1-1-1 0 0,0 1 1 0 0,0 1-1 0 0,0-1 1 0 0,0 0-1 0 0,-1 1 1 0 0,1-1-1 0 0,-1 1 1 0 0,1 0-1 0 0,2 5 1 0 0,2 1 21 0 0,11 14-45 0 0,-1 0 0 0 0,-1 1-1 0 0,-1 1 1 0 0,-2 0 0 0 0,0 1 0 0 0,-2 0-1 0 0,11 38 1 0 0,-18-45-15 0 0,-3-15 5 0 0,-1 0 1 0 0,1-1-1 0 0,0 1 1 0 0,0-1-1 0 0,0 1 1 0 0,3 6-1 0 0,-2-10-1 0 0,0 0 0 0 0,0 1 1 0 0,0-1-1 0 0,-1 0 0 0 0,1 0 0 0 0,0 0 0 0 0,0 0 0 0 0,0 0 0 0 0,0-1 0 0 0,-1 1 0 0 0,1-1 0 0 0,2 0 1 0 0,2 0 4 0 0,-3-1-7 0 0,1 1-1 0 0,0 0 1 0 0,0 0 0 0 0,1 1 0 0 0,6-1 0 0 0,-10 1 11 0 0,0 0-1 0 0,0 0 1 0 0,0 0 0 0 0,1 1 0 0 0,-1-1 0 0 0,0 0 0 0 0,0 1 0 0 0,0-1 0 0 0,0 1 0 0 0,0 0 0 0 0,0-1 0 0 0,0 1 0 0 0,0 0 0 0 0,0-1 0 0 0,0 1-1 0 0,0 0 1 0 0,0 0 0 0 0,-1 0 0 0 0,1 0 0 0 0,0 0 0 0 0,-1 0 0 0 0,1 0 0 0 0,0 0 0 0 0,0 1 0 0 0,9 23 60 0 0,-2 0 1 0 0,0 0 0 0 0,-1 1-1 0 0,4 43 1 0 0,-10-68-80 0 0,-1 1-1 0 0,0 0 1 0 0,0 0 0 0 0,0 0 0 0 0,0-1 0 0 0,0 1-1 0 0,0 0 1 0 0,0 0 0 0 0,-1 2 0 0 0,1-3-6 0 0,-1-1 0 0 0,1 1 0 0 0,0-1 1 0 0,-1 1-1 0 0,1-1 0 0 0,-1 1 0 0 0,1-1 0 0 0,0 1 1 0 0,-1-1-1 0 0,0 1 0 0 0,1-1 0 0 0,-1 0 0 0 0,1 1 0 0 0,-1-1 1 0 0,1 0-1 0 0,-1 1 0 0 0,0-1 0 0 0,1 0 0 0 0,-1 0 1 0 0,1 0-1 0 0,-1 1 0 0 0,0-1 0 0 0,1 0 0 0 0,-1 0 1 0 0,0 0-1 0 0,1 0 0 0 0,-2-1 0 0 0,-8 2-458 0 0,3-1-123 0 0,0 0 0 0 0,0-1 0 0 0,-10-1 1 0 0,14 1-204 0 0,-1 0 0 0 0,1 0 0 0 0,0 0 0 0 0,0 0 0 0 0,0-1 0 0 0,-3-1 0 0 0,-7-6-4487 0 0</inkml:trace>
</inkml:ink>
</file>

<file path=ppt/ink/ink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49:22.7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10645 0 0,'0'0'9019'0'0,"12"13"-8384"0"0,37 40-157 0 0,-47-50-436 0 0,1 1 0 0 0,-1-1 1 0 0,1 0-1 0 0,-1 1 0 0 0,0-1 1 0 0,-1 1-1 0 0,1-1 0 0 0,0 1 1 0 0,-1 0-1 0 0,2 7 0 0 0,-1 0 29 0 0,7 21-563 0 0,-2 1 1 0 0,3 38 0 0 0,-10-69-26 0 0,1 7-886 0 0</inkml:trace>
</inkml:ink>
</file>

<file path=ppt/ink/ink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49:23.1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62 4028 0 0,'0'0'13884'0'0,"13"-12"-12348"0"0,3-2-1010 0 0,24-15-1 0 0,-38 28-492 0 0,-1 0-1 0 0,1 0 1 0 0,-1 1-1 0 0,1-1 1 0 0,0 0-1 0 0,-1 1 1 0 0,1 0-1 0 0,0-1 0 0 0,-1 1 1 0 0,1 0-1 0 0,0 0 1 0 0,-1-1-1 0 0,1 2 1 0 0,0-1-1 0 0,0 0 1 0 0,-1 0-1 0 0,1 0 1 0 0,0 1-1 0 0,-1-1 1 0 0,1 1-1 0 0,0-1 1 0 0,-1 1-1 0 0,1 0 0 0 0,-1-1 1 0 0,1 1-1 0 0,-1 0 1 0 0,0 0-1 0 0,1 0 1 0 0,-1 0-1 0 0,0 1 1 0 0,1-1-1 0 0,-1 0 1 0 0,2 3-1 0 0,1 0 66 0 0,4 5-6 0 0,0 0 1 0 0,0 0-1 0 0,-1 1 0 0 0,0 0 0 0 0,-1 0 0 0 0,0 0 0 0 0,-1 1 1 0 0,0 0-1 0 0,0 0 0 0 0,-2 0 0 0 0,5 19 0 0 0,1 14 36 0 0,4 78-1 0 0,-9-83-92 0 0,10 216-1081 0 0,-14-201-3473 0 0,1 0-4138 0 0</inkml:trace>
</inkml:ink>
</file>

<file path=ppt/ink/ink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49:23.3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4316 0 0,'0'0'18179'0'0,"8"10"-18061"0"0,3 1-104 0 0,-5-4-11 0 0,1 1 0 0 0,-1 0 0 0 0,-1-1 0 0 0,1 2 0 0 0,-1-1 0 0 0,4 10 0 0 0,35 88-647 0 0,-38-87-1592 0 0,6 35 1 0 0,-11-45-52 0 0</inkml:trace>
</inkml:ink>
</file>

<file path=ppt/ink/ink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49:23.9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9217 0 0,'0'0'11696'0'0,"13"9"-11142"0"0,2 2-346 0 0,23 21-1 0 0,-35-29-185 0 0,-1 1 0 0 0,1-1 1 0 0,-1 0-1 0 0,0 1 0 0 0,0 0 0 0 0,0-1 0 0 0,0 1 1 0 0,-1 0-1 0 0,0 0 0 0 0,1 0 0 0 0,-1 0 0 0 0,-1 0 1 0 0,1 0-1 0 0,-1 0 0 0 0,1 5 0 0 0,0 4 21 0 0,8 116 104 0 0,-8-84-662 0 0,14 84 0 0 0,-14-125 356 0 0,0 5-181 0 0,1-1-1 0 0,5 13 1 0 0,-7-20 227 0 0,1 0 0 0 0,-1 0 0 0 0,0 0 0 0 0,1 0 0 0 0,-1 0 0 0 0,1 0 0 0 0,-1 0 0 0 0,1 0 0 0 0,0 0 0 0 0,-1 0 0 0 0,1 0 0 0 0,0 0 0 0 0,0 0 0 0 0,-1-1 0 0 0,1 1 0 0 0,0 0 0 0 0,0-1 1 0 0,0 1-1 0 0,0 0 0 0 0,0-1 0 0 0,0 1 0 0 0,0-1 0 0 0,0 0 0 0 0,0 1 0 0 0,0-1 0 0 0,0 0 0 0 0,0 0 0 0 0,1 1 0 0 0,0-1 0 0 0,-1-1-7 0 0,0 1 0 0 0,0 0 0 0 0,0-1 0 0 0,0 1 0 0 0,0-1 0 0 0,0 1 0 0 0,-1-1 0 0 0,1 0 0 0 0,0 1 0 0 0,0-1 0 0 0,0 0 0 0 0,-1 1 0 0 0,1-1 0 0 0,0 0 0 0 0,-1 0 0 0 0,1 0 0 0 0,-1 0 0 0 0,1 0 0 0 0,-1 0 0 0 0,1 0 0 0 0,-1-1 0 0 0,8-28-1218 0 0,-5 12 1183 0 0,-1 15 485 0 0,0-1 0 0 0,-1 0 0 0 0,1 0-1 0 0,1 1 1 0 0,-1-1 0 0 0,0 1 0 0 0,1 0 0 0 0,0 0-1 0 0,0 0 1 0 0,0 0 0 0 0,0 0 0 0 0,0 1 0 0 0,5-4 0 0 0,7-3-241 0 0,31-14 0 0 0,-19 10 80 0 0,-4 1-75 0 0,45-20 992 0 0,-62 29-843 0 0,1 1 0 0 0,0 0-1 0 0,0 0 1 0 0,0 0-1 0 0,0 1 1 0 0,1 0 0 0 0,-1 1-1 0 0,8 0 1 0 0,-12 1-166 0 0,1-1 1 0 0,-1 1-1 0 0,0 0 0 0 0,1 0 1 0 0,-1 1-1 0 0,0-1 0 0 0,0 1 1 0 0,0-1-1 0 0,0 1 0 0 0,0 0 1 0 0,0 0-1 0 0,0 1 1 0 0,-1-1-1 0 0,1 0 0 0 0,2 5 1 0 0,5 5 124 0 0,-1 0 0 0 0,9 17 0 0 0,-15-23-143 0 0,2 1-1 0 0,21 36 179 0 0,26 59 1 0 0,-46-88-200 0 0,-1 1 0 0 0,0-1 0 0 0,-1 1 0 0 0,0 0 0 0 0,-1 0 1 0 0,-1 0-1 0 0,0 0 0 0 0,-2 28 0 0 0,0-39-37 0 0,-1-1 1 0 0,1 1 0 0 0,-1 0-1 0 0,0-1 1 0 0,-1 1-1 0 0,1-1 1 0 0,-1 1-1 0 0,1-1 1 0 0,-1 0 0 0 0,0 0-1 0 0,0 0 1 0 0,-1 0-1 0 0,-2 4 1 0 0,3-5 5 0 0,0 0 0 0 0,0-1 0 0 0,0 1 1 0 0,0 0-1 0 0,0-1 0 0 0,0 1 0 0 0,0-1 0 0 0,-1 0 1 0 0,1 0-1 0 0,-1 0 0 0 0,1 0 0 0 0,-1 0 0 0 0,1 0 1 0 0,-1-1-1 0 0,1 1 0 0 0,-1-1 0 0 0,1 1 0 0 0,-1-1 1 0 0,-4-1-1 0 0,6 1-1 0 0,0 0-1 0 0,0-1 1 0 0,0 1 0 0 0,0-1 0 0 0,0 1-1 0 0,0-1 1 0 0,0 0 0 0 0,0 1 0 0 0,0-1-1 0 0,0 0 1 0 0,1 0 0 0 0,-1 0 0 0 0,0 1 0 0 0,1-1-1 0 0,-1 0 1 0 0,0 0 0 0 0,1 0 0 0 0,-1 0-1 0 0,1 0 1 0 0,0 0 0 0 0,-1 0 0 0 0,1 0-1 0 0,0-1 1 0 0,-1 1 0 0 0,1 0 0 0 0,0-2-1 0 0,-2-32-32 0 0,2 32 26 0 0,0-8-117 0 0,0 1 0 0 0,1-1 0 0 0,1 1 1 0 0,0-1-1 0 0,0 1 0 0 0,7-17 0 0 0,-9 26-19 0 0,1 0 0 0 0,-1-1 1 0 0,1 1-1 0 0,-1 0 0 0 0,1 0 1 0 0,-1 0-1 0 0,0-1 0 0 0,0 1 1 0 0,0 0-1 0 0,0-1 0 0 0,0 1 0 0 0,0 0 1 0 0,0 0-1 0 0,0-1 0 0 0,0 0 1 0 0,-1 1-171 0 0,0 1 0 0 0,1-1 1 0 0,-1 1-1 0 0,1-1 1 0 0,-1 1-1 0 0,0-1 0 0 0,1 1 1 0 0,-1 0-1 0 0,0-1 1 0 0,1 1-1 0 0,-1 0 1 0 0,0-1-1 0 0,0 1 0 0 0,1 0 1 0 0,-1 0-1 0 0,0 0 1 0 0,0 0-1 0 0,1 0 0 0 0,-1 0 1 0 0,0 0-1 0 0,0 0 1 0 0,-1 0-1 0 0,-6 0-4268 0 0,-2-2-1882 0 0</inkml:trace>
</inkml:ink>
</file>

<file path=ppt/ink/ink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49:30.7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177 618 5969 0 0,'0'0'903'0'0,"-14"0"-751"0"0,4-1-83 0 0,-95 2 1189 0 0,61 1 1569 0 0,44-2-2782 0 0,0 0 0 0 0,0 0-1 0 0,0 0 1 0 0,0 0 0 0 0,0 0-1 0 0,0 0 1 0 0,0 0 0 0 0,0 0 0 0 0,0 0-1 0 0,0 0 1 0 0,0 0 0 0 0,0-1-1 0 0,0 1 1 0 0,0 0 0 0 0,0 0-1 0 0,0 0 1 0 0,0 0 0 0 0,0 0-1 0 0,0 0 1 0 0,0 0 0 0 0,0 0-1 0 0,0 0 1 0 0,0 0 0 0 0,0 0-1 0 0,0-1 1 0 0,0 1 0 0 0,0 0-1 0 0,0 0 1 0 0,0 0 0 0 0,-1 0 0 0 0,1 0-1 0 0,0 0 1 0 0,0 0 0 0 0,0 0-1 0 0,0 0 1 0 0,0 0 0 0 0,0 0-1 0 0,0 0 1 0 0,0 0 0 0 0,0 0-1 0 0,0 0 1 0 0,0 0 0 0 0,0 0-1 0 0,0 0 1 0 0,-1 0 0 0 0,1-1-1 0 0,0 1 1 0 0,0 0 0 0 0,0 0 0 0 0,0 0-1 0 0,0 0 1 0 0,0 0 0 0 0,0 0-1 0 0,0 1 1 0 0,0-1 0 0 0,0 0-1 0 0,-1 0 1 0 0,1 0 0 0 0,0 0-1 0 0,0 0 1 0 0,0 0 0 0 0,0 0-1 0 0,9-2 920 0 0,22 7 490 0 0,52 2-1 0 0,135-14-183 0 0,157-9-462 0 0,-7 0-80 0 0,210-10-589 0 0,-108-19 360 0 0,124 1-326 0 0,-553 42-164 0 0,375-25 113 0 0,-20 1 107 0 0,169-7-266 0 0,-323 18 100 0 0,202-18-62 0 0,-197 13-67 0 0,31-4 71 0 0,141-9 41 0 0,-127 19-36 0 0,252-17-50 0 0,0-9 103 0 0,-370 34-89 0 0,196 21 1 0 0,-347-13 21 0 0,252 20 266 0 0,-1-20 552 0 0,28 1-559 0 0,-261-2-267 0 0,-36-1-28 0 0,7 1 54 0 0,-1 0 1 0 0,1-2-1 0 0,-1 1 0 0 0,1-1 0 0 0,15-4 0 0 0,-25 4-67 0 0,0 1 1 0 0,0-1-1 0 0,0 0 0 0 0,0 0 1 0 0,0 0-1 0 0,0 0 0 0 0,-1 0 0 0 0,1 0 1 0 0,0 0-1 0 0,0 0 0 0 0,-1-1 1 0 0,1 1-1 0 0,-1 0 0 0 0,0-1 1 0 0,1 0-1 0 0,-1 1 0 0 0,0-1 0 0 0,0 0 1 0 0,0 1-1 0 0,0-1 0 0 0,0 0 1 0 0,0 0-1 0 0,-1 0 0 0 0,1 0 1 0 0,0 0-1 0 0,-1 0 0 0 0,0 0 1 0 0,1 0-1 0 0,-1 0 0 0 0,0 0 0 0 0,0 0 1 0 0,0 0-1 0 0,-1 0 0 0 0,1-1 1 0 0,0 1-1 0 0,-1 0 0 0 0,1 0 1 0 0,-2-2-1 0 0,1 0-174 0 0,-1 0 0 0 0,1 0 1 0 0,-1 0-1 0 0,0 0 0 0 0,-1 0 1 0 0,1 0-1 0 0,0 1 0 0 0,-1-1 0 0 0,-4-3 1 0 0,-29-27-2763 0 0,32 31 2517 0 0,-32-23-5139 0 0,-23-14-3462 0 0</inkml:trace>
</inkml:ink>
</file>

<file path=ppt/ink/ink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49:31.9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6 117 232 0 0,'0'0'3972'0'0,"-1"-7"-3446"0"0,0 0-415 0 0,0-4 530 0 0,0 0 0 0 0,0 1 0 0 0,1-1 0 0 0,1-11 0 0 0,0 20-217 0 0,-1-1 1 0 0,1 0-1 0 0,0 0 0 0 0,0 1 1 0 0,1-1-1 0 0,-1 1 0 0 0,0-1 1 0 0,1 1-1 0 0,-1 0 0 0 0,1 0 0 0 0,0-1 1 0 0,0 1-1 0 0,0 0 0 0 0,2-2 1 0 0,-3 4-380 0 0,-1 0 1 0 0,0 0 0 0 0,1 0-1 0 0,-1 0 1 0 0,0 0 0 0 0,0 0 0 0 0,1 0-1 0 0,-1 0 1 0 0,0 0 0 0 0,0 1-1 0 0,1-1 1 0 0,-1 0 0 0 0,0 0 0 0 0,1 0-1 0 0,-1 0 1 0 0,0 0 0 0 0,0 0-1 0 0,0 1 1 0 0,1-1 0 0 0,-1 0-1 0 0,0 0 1 0 0,0 0 0 0 0,0 0 0 0 0,1 1-1 0 0,-1-1 1 0 0,0 0 0 0 0,0 0-1 0 0,0 1 1 0 0,0-1 0 0 0,0 0-1 0 0,1 0 1 0 0,-1 1 0 0 0,0-1 0 0 0,0 0-1 0 0,0 0 1 0 0,0 1 0 0 0,0-1-1 0 0,0 0 1 0 0,0 1 0 0 0,0-1 0 0 0,0 0-1 0 0,0 0 1 0 0,0 1 0 0 0,2 17 218 0 0,-2-14 35 0 0,-2 181 1804 0 0,-2-65-2164 0 0,4-112-12 0 0,2 66-819 0 0,-1-66 205 0 0,1 1-1 0 0,0-1 1 0 0,0 1 0 0 0,0-1-1 0 0,1 0 1 0 0,5 11 0 0 0,-1-8-2594 0 0,2-5-1749 0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36:46.5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17 408 1240 0 0,'0'0'9766'0'0,"-3"-13"-8386"0"0,-9-40-231 0 0,11 52-1109 0 0,1-1 0 0 0,0 1 1 0 0,0 0-1 0 0,-1 0 1 0 0,1 0-1 0 0,0-1 0 0 0,0 1 1 0 0,0 0-1 0 0,0 0 0 0 0,0-1 1 0 0,1 1-1 0 0,-1 0 1 0 0,0 0-1 0 0,1-1 0 0 0,-1 1 1 0 0,0 0-1 0 0,1 0 1 0 0,0 0-1 0 0,-1 0 0 0 0,1 0 1 0 0,-1 0-1 0 0,1 0 1 0 0,0 0-1 0 0,0 0 0 0 0,0 0 1 0 0,0 0-1 0 0,0 0 1 0 0,1 0-1 0 0,3-4 83 0 0,16-14-50 0 0,2 0 0 0 0,0 2 0 0 0,47-28 1 0 0,-45 31-29 0 0,-1-1 0 0 0,0-2 0 0 0,41-37 0 0 0,-62 51 74 0 0,-1 1 0 0 0,1-1 0 0 0,-1 0 0 0 0,1 0 0 0 0,-1 0 0 0 0,0 0 0 0 0,0 0 1 0 0,-1-1-1 0 0,1 1 0 0 0,-1 0 0 0 0,1-1 0 0 0,-1 1 0 0 0,0-1 0 0 0,0 0 0 0 0,-1 1 0 0 0,1-1 0 0 0,-1 0 0 0 0,0 0 0 0 0,0 1 0 0 0,0-5 0 0 0,-1 6-51 0 0,1 1 0 0 0,-1-1 1 0 0,0 1-1 0 0,1-1 0 0 0,-1 1 0 0 0,0 0 0 0 0,0-1 0 0 0,0 1 0 0 0,0 0 0 0 0,0 0 0 0 0,0-1 0 0 0,-1 1 0 0 0,1 0 0 0 0,0 0 0 0 0,0 0 0 0 0,-1 0 0 0 0,1 1 1 0 0,-1-1-1 0 0,1 0 0 0 0,-1 1 0 0 0,1-1 0 0 0,-1 0 0 0 0,1 1 0 0 0,-1 0 0 0 0,0-1 0 0 0,-2 1 0 0 0,-6-1 130 0 0,1 0 1 0 0,0 0-1 0 0,-12 2 0 0 0,16-1-135 0 0,-1 1 0 0 0,1 0-1 0 0,0 0 1 0 0,0 0 0 0 0,0 0 0 0 0,1 1-1 0 0,-1 0 1 0 0,0 0 0 0 0,0 0-1 0 0,1 1 1 0 0,0 0 0 0 0,-1-1 0 0 0,1 1-1 0 0,0 1 1 0 0,-5 4 0 0 0,7-6-51 0 0,0 1 1 0 0,0-1 0 0 0,0 1-1 0 0,0 0 1 0 0,1 0 0 0 0,-1 0-1 0 0,1-1 1 0 0,0 1-1 0 0,-1 1 1 0 0,1-1 0 0 0,1 0-1 0 0,-1 0 1 0 0,0 0-1 0 0,1 0 1 0 0,0 1 0 0 0,-1-1-1 0 0,1 0 1 0 0,0 0-1 0 0,1 1 1 0 0,-1-1 0 0 0,1 0-1 0 0,-1 0 1 0 0,1 0-1 0 0,0 1 1 0 0,2 3 0 0 0,1 2-5 0 0,1-1 1 0 0,0 0 0 0 0,0 0 0 0 0,0 0 0 0 0,1-1-1 0 0,9 10 1 0 0,46 37 33 0 0,-27-24-15 0 0,-21-18-13 0 0,2 1-13 0 0,0 1 0 0 0,13 16 0 0 0,-25-26 10 0 0,0 0 0 0 0,0 1 0 0 0,0-1 0 0 0,-1 0 0 0 0,0 1 0 0 0,1-1 1 0 0,-2 1-1 0 0,1 0 0 0 0,0 0 0 0 0,-1 0 0 0 0,0 0 0 0 0,0 0 0 0 0,0 6 0 0 0,-1-8 2 0 0,-1-1 0 0 0,1 0 0 0 0,-1 0 0 0 0,0 0-1 0 0,0 1 1 0 0,0-1 0 0 0,0 0 0 0 0,0 0 0 0 0,0 0 0 0 0,0 0-1 0 0,-1 0 1 0 0,1-1 0 0 0,-1 1 0 0 0,1 0 0 0 0,-1-1-1 0 0,0 1 1 0 0,1-1 0 0 0,-1 1 0 0 0,0-1 0 0 0,0 0 0 0 0,0 0-1 0 0,0 0 1 0 0,0 0 0 0 0,-4 1 0 0 0,3-1-22 0 0,-1 1 0 0 0,0-1 0 0 0,0 0 0 0 0,0 0 0 0 0,0 0 0 0 0,0 0 0 0 0,0-1 0 0 0,0 0 0 0 0,0 1-1 0 0,0-2 1 0 0,0 1 0 0 0,0 0 0 0 0,-6-2 0 0 0,8 1-63 0 0,1 0-1 0 0,0 0 1 0 0,-1 0-1 0 0,1 0 1 0 0,0 0-1 0 0,0 0 1 0 0,-1 0-1 0 0,1 0 1 0 0,0 0-1 0 0,0-1 1 0 0,0 1-1 0 0,0 0 1 0 0,1-1-1 0 0,-1 1 1 0 0,0-1-1 0 0,1 1 1 0 0,-1-1-1 0 0,1 1 1 0 0,-1-1-1 0 0,1 1 1 0 0,-1-1-1 0 0,1 0 1 0 0,0 1-1 0 0,0-1 0 0 0,0 1 1 0 0,0-3-1 0 0,0-1-347 0 0,1-1 0 0 0,-1 1-1 0 0,1 0 1 0 0,0 0-1 0 0,0 0 1 0 0,0 0 0 0 0,3-6-1 0 0,0 4-798 0 0,-1 1 0 0 0,1-1 1 0 0,1 1-1 0 0,-1-1 0 0 0,9-7 0 0 0,9-8-4272 0 0</inkml:trace>
</inkml:ink>
</file>

<file path=ppt/ink/ink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49:32.2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40 3676 0 0,'0'0'10171'0'0,"13"-6"-8912"0"0,44-22-37 0 0,-55 27-1117 0 0,0 0 0 0 0,0 1 0 0 0,1-1 0 0 0,-1 0 0 0 0,0 1 0 0 0,1-1 0 0 0,-1 1 0 0 0,1 0 0 0 0,-1 0 0 0 0,1 0 0 0 0,-1 0 0 0 0,0 0 0 0 0,1 0 0 0 0,-1 1 0 0 0,1-1 0 0 0,-1 1 0 0 0,0 0 0 0 0,0-1 0 0 0,1 1 0 0 0,2 2 0 0 0,-1 0 53 0 0,-1-1 1 0 0,1 1-1 0 0,-1 0 1 0 0,0 0-1 0 0,0 1 1 0 0,0-1 0 0 0,4 7-1 0 0,-1-1 7 0 0,-1 0 1 0 0,0 0-1 0 0,-1 0 0 0 0,0 1 0 0 0,5 19 1 0 0,8 55-11 0 0,-7-29-161 0 0,-5-29-287 0 0,2-1 0 0 0,12 32 0 0 0,-15-48-114 0 0,0-1 0 0 0,0 0 0 0 0,1 0 0 0 0,0 0 0 0 0,0 0 1 0 0,1-1-1 0 0,0 0 0 0 0,0 0 0 0 0,15 12 0 0 0,-17-16 7 0 0,1 1-324 0 0,-1-1 1 0 0,0 0-1 0 0,1 0 1 0 0,0 0-1 0 0,0 0 1 0 0,8 2-1 0 0,14-1-4637 0 0</inkml:trace>
</inkml:ink>
</file>

<file path=ppt/ink/ink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49:32.4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 7081 0 0,'0'0'9521'0'0,"14"-1"-8290"0"0,43-2-154 0 0,-55 3-1029 0 0,0 0 0 0 0,-1 1 0 0 0,1-1 0 0 0,-1 0 0 0 0,1 1 0 0 0,0-1 0 0 0,-1 1 0 0 0,1-1 0 0 0,-1 1 0 0 0,1 0-1 0 0,-1 0 1 0 0,0-1 0 0 0,1 1 0 0 0,-1 0 0 0 0,0 0 0 0 0,1 0 0 0 0,-1 1 0 0 0,0-1 0 0 0,0 0 0 0 0,0 0 0 0 0,0 1 0 0 0,0-1-1 0 0,0 0 1 0 0,0 3 0 0 0,3 2 98 0 0,7 14 45 0 0,0 1 0 0 0,-1 0 0 0 0,-1 0 0 0 0,6 27 0 0 0,12 26-111 0 0,36 51-31 0 0,-23-49-1540 0 0,-5 2-4503 0 0,-29-63 1604 0 0,1-3-1837 0 0</inkml:trace>
</inkml:ink>
</file>

<file path=ppt/ink/ink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49:32.7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2964 0 0,'0'0'17671'0'0,"13"7"-17262"0"0,3 2-274 0 0,22 14 0 0 0,-35-21-118 0 0,0 1 1 0 0,0 0-1 0 0,0 0 1 0 0,-1-1-1 0 0,1 1 0 0 0,-1 1 1 0 0,0-1-1 0 0,0 0 1 0 0,0 1-1 0 0,0-1 1 0 0,-1 1-1 0 0,3 5 0 0 0,1 5 36 0 0,41 92 171 0 0,26 56-636 0 0,-66-151-12 0 0,0 1 1 0 0,1-1 0 0 0,1 0 0 0 0,13 15 0 0 0,-17-21-185 0 0,2 0 0 0 0,-1-1 0 0 0,1 1 1 0 0,6 3-1 0 0,-8-5-298 0 0,1-1 1 0 0,0 1-1 0 0,0-1 0 0 0,0 0 1 0 0,1-1-1 0 0,4 2 0 0 0,17 0-4984 0 0</inkml:trace>
</inkml:ink>
</file>

<file path=ppt/ink/ink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49:33.1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7645 0 0,'0'0'12733'0'0,"14"0"-12146"0"0,2 1-402 0 0,23 3-1 0 0,-37-4-171 0 0,-1 0 1 0 0,0 0-1 0 0,0 1 0 0 0,0-1 1 0 0,1 1-1 0 0,-1-1 0 0 0,0 1 1 0 0,0 0-1 0 0,0-1 0 0 0,0 1 1 0 0,0 0-1 0 0,0 0 1 0 0,0 0-1 0 0,0 0 0 0 0,0-1 1 0 0,0 1-1 0 0,-1 1 0 0 0,1-1 1 0 0,0 0-1 0 0,-1 0 0 0 0,1 0 1 0 0,0 0-1 0 0,-1 0 0 0 0,1 1 1 0 0,-1-1-1 0 0,0 0 0 0 0,0 0 1 0 0,1 1-1 0 0,-1-1 0 0 0,0 2 1 0 0,1 4 43 0 0,64 203 354 0 0,-50-171-915 0 0,-2 1-1 0 0,-2 0 1 0 0,6 42 0 0 0,-17-81 463 0 0,1 6-486 0 0,1 0 1 0 0,-1 0 0 0 0,4 7 0 0 0,-5-12 122 0 0,1-1 1 0 0,-1 1-1 0 0,1-1 1 0 0,-1 1-1 0 0,1-1 1 0 0,0 0-1 0 0,0 1 0 0 0,0-1 1 0 0,0 0-1 0 0,0 1 1 0 0,0-1-1 0 0,0 0 1 0 0,0 0-1 0 0,1 0 1 0 0,-1 0-1 0 0,0 0 1 0 0,1-1-1 0 0,-1 1 0 0 0,0 0 1 0 0,1 0-1 0 0,2 0 1 0 0,14 0-5236 0 0</inkml:trace>
</inkml:ink>
</file>

<file path=ppt/ink/ink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49:33.5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12297 0 0,'0'0'8540'0'0,"14"9"-7912"0"0,44 32-225 0 0,-55-39-377 0 0,-1 0 0 0 0,1 0 0 0 0,-1 1-1 0 0,0-1 1 0 0,0 1 0 0 0,0-1 0 0 0,0 1 0 0 0,0 0 0 0 0,0 0 0 0 0,-1 0 0 0 0,0 0-1 0 0,1 0 1 0 0,-1 0 0 0 0,1 5 0 0 0,2 3 51 0 0,14 37 95 0 0,4-1 1 0 0,49 82 0 0 0,-62-115-240 0 0,4 7-5 0 0,13 26-1 0 0,-23-40-286 0 0,0 0-1 0 0,0 0 0 0 0,-1 1 1 0 0,0-1-1 0 0,-1 1 0 0 0,1-1 1 0 0,-1 16-1 0 0,0-14-407 0 0,-1-2-1638 0 0</inkml:trace>
</inkml:ink>
</file>

<file path=ppt/ink/ink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49:33.8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7825 0 0,'0'0'11753'0'0,"7"13"-10956"0"0,21 44-198 0 0,-26-53-537 0 0,0 0 0 0 0,-1 1 0 0 0,1-1 0 0 0,-1 0 1 0 0,-1 1-1 0 0,1-1 0 0 0,0 1 0 0 0,-1 8 0 0 0,0 1 48 0 0,4 19 62 0 0,1-1 1 0 0,17 57-1 0 0,32 61-1058 0 0,-47-134 458 0 0,23 49-1407 0 0,-27-58 1254 0 0,1-1 1 0 0,0 1 0 0 0,0-1-1 0 0,1 0 1 0 0,0 0 0 0 0,0-1-1 0 0,6 6 1 0 0,-8-9 75 0 0,-1-1-1 0 0,1 1 1 0 0,-1-1 0 0 0,1 0-1 0 0,-1 0 1 0 0,1 0 0 0 0,0 0-1 0 0,-1 0 1 0 0,5 0 0 0 0,6 0-3674 0 0</inkml:trace>
  <inkml:trace contextRef="#ctx0" brushRef="#br0" timeOffset="1">1023 63 9853 0 0,'0'0'8583'0'0,"10"12"-7562"0"0,33 42-367 0 0,-41-51-593 0 0,1 1 0 0 0,-1 0 1 0 0,1 0-1 0 0,-1 0 0 0 0,0 0 1 0 0,-1 0-1 0 0,1 0 0 0 0,-1 1 1 0 0,2 8-1 0 0,0-1 62 0 0,7 26-209 0 0,-2 0 1 0 0,-2 1-1 0 0,-1-1 1 0 0,-1 43-1 0 0,-4-67-688 0 0,-1-7 170 0 0,1 0-1 0 0,0 0 0 0 0,1 10 1 0 0,0-15 274 0 0,-1-1 1 0 0,0 0-1 0 0,0 1 0 0 0,1-1 1 0 0,-1 0-1 0 0,1 1 0 0 0,-1-1 1 0 0,1 0-1 0 0,0 0 0 0 0,-1 0 1 0 0,1 1-1 0 0,0-1 0 0 0,0 0 1 0 0,0 0-1 0 0,0 0 0 0 0,0 0 1 0 0,0 0-1 0 0,0 0 0 0 0,0-1 1 0 0,0 1-1 0 0,0 0 0 0 0,0-1 1 0 0,3 2-1 0 0,14 1-5341 0 0</inkml:trace>
</inkml:ink>
</file>

<file path=ppt/ink/ink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49:34.3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 1 1864 0 0,'0'0'17081'0'0,"12"15"-16235"0"0,35 53-268 0 0,-45-64-539 0 0,1 0 0 0 0,-1 0 0 0 0,0 0 0 0 0,-1 0 0 0 0,1 1 1 0 0,-1-1-1 0 0,0 0 0 0 0,0 1 0 0 0,0-1 0 0 0,0 1 0 0 0,-1-1 1 0 0,0 1-1 0 0,0 4 0 0 0,0 5 56 0 0,1 28 42 0 0,-1-1 0 0 0,-2 1 0 0 0,-14 73 0 0 0,6-62-210 0 0,-13 54-2643 0 0,22-104 2371 0 0,0 0 1 0 0,0 0-1 0 0,-1-1 0 0 0,1 1 1 0 0,-1 0-1 0 0,1-1 0 0 0,-1 1 0 0 0,-3 3 1 0 0,4-4-283 0 0,-1-1 1 0 0,1 0-1 0 0,-1 0 1 0 0,1 0-1 0 0,-1 0 1 0 0,1 0-1 0 0,-1 0 1 0 0,0 0-1 0 0,-3 1 1 0 0,-10-1-5178 0 0</inkml:trace>
</inkml:ink>
</file>

<file path=ppt/ink/ink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49:41.8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1409 382 392 0 0,'0'0'3517'0'0,"0"-4"-2933"0"0,1-6-330 0 0,-1 4 523 0 0,1 0 0 0 0,-1 0 0 0 0,0-1 0 0 0,-2-10 0 0 0,1 15-461 0 0,0-1 0 0 0,-1 0-1 0 0,1 1 1 0 0,-1-1 0 0 0,1 0-1 0 0,-1 1 1 0 0,0 0 0 0 0,0-1 0 0 0,0 1-1 0 0,-1 0 1 0 0,-3-3 0 0 0,-34-20 751 0 0,2 1 105 0 0,25 14-807 0 0,0 2-1 0 0,-29-14 1 0 0,4 3 88 0 0,22 10-244 0 0,0 2 1 0 0,0 0-1 0 0,-1 1 1 0 0,-23-5 0 0 0,-71-9 536 0 0,78 14-471 0 0,-10 1-68 0 0,0 2 0 0 0,0 2 0 0 0,-46 4 0 0 0,49 0-32 0 0,-52 13-1 0 0,57-7-65 0 0,1 1-1 0 0,-47 22 1 0 0,-61 39 288 0 0,121-61-327 0 0,1 1 1 0 0,1 1 0 0 0,0 1-1 0 0,1 1 1 0 0,0 1-1 0 0,-23 25 1 0 0,23-20 18 0 0,1 2 0 0 0,1 0-1 0 0,1 1 1 0 0,-22 45 0 0 0,32-55-53 0 0,1 0-1 0 0,0 1 1 0 0,1-1-1 0 0,0 1 1 0 0,1 0-1 0 0,1-1 1 0 0,0 1-1 0 0,1 0 1 0 0,1 17 0 0 0,5 14 126 0 0,15 65 1 0 0,-14-80-112 0 0,-1-10-4 0 0,0 0-1 0 0,1 0 1 0 0,1 0-1 0 0,1-1 1 0 0,1 0-1 0 0,0-1 1 0 0,2 0 0 0 0,20 26-1 0 0,11 5 42 0 0,70 62 0 0 0,-68-69-46 0 0,-16-17-17 0 0,0-1 0 0 0,2-2 0 0 0,0-1 0 0 0,51 26 1 0 0,144 52 27 0 0,-217-95-56 0 0,73 28 63 0 0,1-3 1 0 0,121 25-1 0 0,-170-50-38 0 0,0-1 1 0 0,65-2-1 0 0,-47-2-24 0 0,14-1 8 0 0,0-2 0 0 0,-1-4-1 0 0,0-2 1 0 0,0-3-1 0 0,96-34 1 0 0,-89 24 3 0 0,-28 10 3 0 0,0-3-1 0 0,75-37 0 0 0,-65 23 16 0 0,-12 8 48 0 0,75-53 0 0 0,-101 59-61 0 0,0 0-1 0 0,0 0 0 0 0,-2-2 0 0 0,15-22 0 0 0,-1 2-25 0 0,-13 19 2 0 0,-1-2 0 0 0,0 0 0 0 0,14-32 1 0 0,-22 41 8 0 0,-1-1 1 0 0,-1 0-1 0 0,0-1 1 0 0,-1 1-1 0 0,0-1 1 0 0,-1 1 0 0 0,0-25-1 0 0,-2 5-24 0 0,-1 1 0 0 0,-9-51 0 0 0,7 71 16 0 0,0 0 0 0 0,0-1-1 0 0,-1 1 1 0 0,-1 1-1 0 0,0-1 1 0 0,-1 1 0 0 0,0-1-1 0 0,-1 2 1 0 0,-13-18-1 0 0,-94-92-116 0 0,32 35 76 0 0,67 68 31 0 0,-1 0-1 0 0,-1 2 0 0 0,0 0 0 0 0,-1 0 0 0 0,0 2 0 0 0,-1 0 0 0 0,-1 2 0 0 0,0 0 1 0 0,-29-11-1 0 0,-97-28 1 0 0,-87-34 48 0 0,166 59-27 0 0,-2 2 0 0 0,-138-28 0 0 0,140 40-3 0 0,-239-30 1 0 0,242 38-8 0 0,0 3 0 0 0,0 3 0 0 0,0 3 0 0 0,0 2 0 0 0,-89 24 0 0 0,108-20 10 0 0,1 2-1 0 0,0 2 0 0 0,-41 23 1 0 0,59-26 6 0 0,1 2 0 0 0,0 1-1 0 0,2 1 1 0 0,0 1 0 0 0,1 1 0 0 0,-21 22 0 0 0,29-24 9 0 0,0 0 0 0 0,2 1 0 0 0,0 0 0 0 0,0 1 0 0 0,2 0 0 0 0,0 1 0 0 0,2 0 0 0 0,0 0 0 0 0,-7 30 0 0 0,8-19 19 0 0,2-1 0 0 0,1 1 0 0 0,1 0 0 0 0,2-1 0 0 0,1 1 0 0 0,4 34 0 0 0,0-36-9 0 0,1 0 0 0 0,2 0-1 0 0,1-1 1 0 0,1 0 0 0 0,1-1-1 0 0,2 0 1 0 0,1 0 0 0 0,1-1-1 0 0,1-1 1 0 0,20 26 0 0 0,-12-22-26 0 0,2-2-1 0 0,1 0 1 0 0,29 22 0 0 0,93 63-8 0 0,-95-77 30 0 0,0-2-1 0 0,2-2 1 0 0,2-3 0 0 0,0-2 0 0 0,2-3-1 0 0,64 17 1 0 0,-25-18 6 0 0,1-3 0 0 0,1-5 0 0 0,0-5-1 0 0,162-4 1 0 0,-213-8-26 0 0,79-15 0 0 0,46-21-8 0 0,-136 29 3 0 0,11-3 24 0 0,0-3 0 0 0,-1-2 0 0 0,0-2 0 0 0,-2-2 0 0 0,0-2-1 0 0,44-32 1 0 0,-73 45-17 0 0,115-81 15 0 0,-103 70-20 0 0,-2-1 0 0 0,35-38 0 0 0,-55 53 1 0 0,0-1 0 0 0,-1 0 0 0 0,0-1 0 0 0,-1 0 0 0 0,0 0 1 0 0,0 0-1 0 0,-1 0 0 0 0,4-18 0 0 0,1-9-41 0 0,4-43 0 0 0,-9 52 29 0 0,0 5-10 0 0,-2-1 0 0 0,0 0 0 0 0,-1 1 0 0 0,-2-1 0 0 0,-3-28 0 0 0,1 42 7 0 0,0-1-1 0 0,0 1 1 0 0,-1 0-1 0 0,0 0 1 0 0,-1 0-1 0 0,-11-16 1 0 0,-44-53-90 0 0,39 53 99 0 0,-9-12-31 0 0,-69-64 0 0 0,81 86 16 0 0,0 1 1 0 0,-2 1-1 0 0,1 1 1 0 0,-2 1-1 0 0,1 1 1 0 0,-25-9-1 0 0,-34-7-18 0 0,-155-31 0 0 0,207 52 31 0 0,-339-40-60 0 0,-87 20 140 0 0,354 21-122 0 0,-106 5 2 0 0,165 4 27 0 0,1 1 1 0 0,-1 2-1 0 0,-44 13 0 0 0,39-6 18 0 0,1 3-1 0 0,0 1 1 0 0,-71 41-1 0 0,92-45 12 0 0,0 2-1 0 0,1 0 1 0 0,1 2 0 0 0,0 0-1 0 0,1 2 1 0 0,1 0-1 0 0,-28 40 1 0 0,28-33 48 0 0,2 2-1 0 0,-23 51 1 0 0,32-62-24 0 0,2 0 1 0 0,0 1-1 0 0,1-1 0 0 0,1 1 1 0 0,1 0-1 0 0,-1 21 0 0 0,3-23-9 0 0,1 0-1 0 0,1-1 0 0 0,0 1 1 0 0,1 0-1 0 0,1-1 0 0 0,1 1 0 0 0,0-1 1 0 0,1 0-1 0 0,1 0 0 0 0,7 16 1 0 0,5 2 10 0 0,2 0 0 0 0,27 35 1 0 0,55 59-14 0 0,-88-110-30 0 0,19 21 13 0 0,49 45-1 0 0,-59-64 13 0 0,0-2-1 0 0,1 0 0 0 0,43 24 0 0 0,-25-21 7 0 0,1-2-1 0 0,53 16 1 0 0,92 15 4 0 0,-84-28 16 0 0,132 11-1 0 0,-175-29-45 0 0,0-3 1 0 0,0-3-1 0 0,114-18 1 0 0,-81 1-6 0 0,158-53 1 0 0,-225 62 13 0 0,0-1-1 0 0,-1-1 1 0 0,-1-1-1 0 0,0-2 1 0 0,-1 0 0 0 0,28-24-1 0 0,-21 11 4 0 0,-1-1 0 0 0,-1-1 0 0 0,42-57 0 0 0,-45 53-11 0 0,0-2-15 0 0,35-57 0 0 0,-55 82 15 0 0,0-1 0 0 0,0-1 0 0 0,-2 1 0 0 0,1-1 0 0 0,-2 0 0 0 0,1 0 0 0 0,-2 0 0 0 0,0 0 0 0 0,1-20 1 0 0,-4 11-18 0 0,0 0 1 0 0,-1 0 0 0 0,-2-1 0 0 0,0 1 0 0 0,-10-28 0 0 0,14 49 20 0 0,-12-36-26 0 0,-18-39 1 0 0,24 63 2 0 0,0 1 1 0 0,-1 0-1 0 0,-1 1 1 0 0,0 0-1 0 0,0 0 1 0 0,-20-18-1 0 0,-202-153-179 0 0,195 156 172 0 0,-5-3 1 0 0,-72-39-1 0 0,89 57 13 0 0,-1 0 0 0 0,0 2 0 0 0,0 1 0 0 0,-1 0 0 0 0,-25-3 0 0 0,-28 0-11 0 0,-93-1 1 0 0,-80 11-41 0 0,115 3 33 0 0,88-3-3 0 0,-143 6-23 0 0,160-2 53 0 0,1 1 0 0 0,-1 2-1 0 0,1 1 1 0 0,-34 12-1 0 0,6 4-11 0 0,-99 53-1 0 0,119-54 17 0 0,1 2 0 0 0,1 2 0 0 0,-43 40 0 0 0,66-52 8 0 0,1-1 0 0 0,0 2 0 0 0,1-1 0 0 0,0 2-1 0 0,2-1 1 0 0,0 1 0 0 0,0 1 0 0 0,2 0 0 0 0,0 0 0 0 0,0 0 0 0 0,2 1 0 0 0,-5 29-1 0 0,2 9 81 0 0,2-1-1 0 0,4 105 0 0 0,3-142-70 0 0,1-1 0 0 0,0 1-1 0 0,1 0 1 0 0,1-1 0 0 0,0 0-1 0 0,2 0 1 0 0,0 0 0 0 0,0 0-1 0 0,2-1 1 0 0,0 0 0 0 0,1-1-1 0 0,15 21 1 0 0,-9-18 3 0 0,0 0 0 0 0,2-1-1 0 0,0-1 1 0 0,0 0 0 0 0,2-2 0 0 0,0 0-1 0 0,0-1 1 0 0,40 20 0 0 0,182 66 57 0 0,7-18-52 0 0,-234-77-23 0 0,238 59 101 0 0,-221-60-87 0 0,-1-1 0 0 0,58-3-1 0 0,-74 1-330 0 0,-1-2 1 0 0,1 1-1 0 0,0-2 0 0 0,0 0 1 0 0,23-9-1 0 0,-36 12 198 0 0,0-1 0 0 0,-1 1 0 0 0,1 0 0 0 0,-1 0 0 0 0,1-1 0 0 0,0 1 0 0 0,-1 0-1 0 0,1-1 1 0 0,-1 1 0 0 0,1-1 0 0 0,-1 1 0 0 0,0-1 0 0 0,1 1 0 0 0,-1-1 0 0 0,1 1 0 0 0,-1-1 0 0 0,0 1 0 0 0,1-1 0 0 0,-1 1 0 0 0,0-1-1 0 0,0 0 1 0 0,1 1 0 0 0,-1-1 0 0 0,0 1 0 0 0,0-1 0 0 0,0 0 0 0 0,0 1 0 0 0,0-1 0 0 0,0 0 0 0 0,0 1 0 0 0,0-1 0 0 0,0 0 0 0 0,0 1 0 0 0,0-1-1 0 0,0 0 1 0 0,-1 0 0 0 0,0-1-761 0 0,0 0 0 0 0,0 0 0 0 0,0 0 0 0 0,0 0 0 0 0,-1 0 0 0 0,1 1 0 0 0,0-1 0 0 0,-1 0 0 0 0,0 1-1 0 0,-3-3 1 0 0,-18-14-6930 0 0</inkml:trace>
</inkml:ink>
</file>

<file path=ppt/ink/ink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49:43.1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2 661 548 0 0,'0'0'4555'0'0,"0"-12"-4264"0"0,-1 4-233 0 0,1-7 90 0 0,0-1 0 0 0,1 1 1 0 0,0 1-1 0 0,6-21 0 0 0,7-27 1932 0 0,-2 1-1 0 0,5-72 1 0 0,-15 114-912 0 0,9-36 0 0 0,-8 46-692 0 0,-1 1 0 0 0,2-1 0 0 0,-1 1-1 0 0,1 0 1 0 0,0 0 0 0 0,7-9-1 0 0,-11 16-425 0 0,1 1-1 0 0,-1-1 0 0 0,0 1 0 0 0,1-1 1 0 0,-1 0-1 0 0,1 1 0 0 0,-1-1 0 0 0,1 1 1 0 0,-1-1-1 0 0,1 1 0 0 0,0-1 0 0 0,-1 1 1 0 0,1 0-1 0 0,0-1 0 0 0,-1 1 0 0 0,1 0 1 0 0,0-1-1 0 0,-1 1 0 0 0,1 0 0 0 0,0 0 1 0 0,-1 0-1 0 0,1-1 0 0 0,0 1 0 0 0,1 0 0 0 0,-1 1-22 0 0,0-1-1 0 0,-1 0 0 0 0,1 1 0 0 0,0-1 0 0 0,0 1 0 0 0,-1-1 0 0 0,1 1 0 0 0,0 0 0 0 0,0-1 0 0 0,-1 1 0 0 0,1 0 0 0 0,-1-1 1 0 0,1 1-1 0 0,-1 0 0 0 0,1 0 0 0 0,0 1 0 0 0,2 6-1 0 0,0 0 1 0 0,0 0 0 0 0,2 12-1 0 0,-4-13 114 0 0,8 40 67 0 0,-2 0 0 0 0,-2 1 0 0 0,-1 51-1 0 0,-2-42-41 0 0,23 472 789 0 0,-9-289-649 0 0,-9-186-216 0 0,2-1 0 0 0,22 74 0 0 0,-30-126 200 0 0,0-4-106 0 0,0-12-47 0 0,-1-21-135 0 0,5-284-333 0 0,1 74-82 0 0,-26-97 24 0 0,-24 3 239 0 0,28 229 174 0 0,12 83-54 0 0,0-34 0 0 0,5 67-14 0 0,-1-1 0 0 0,1 0 0 0 0,0 1-1 0 0,0-1 1 0 0,2 5 0 0 0,3 10 44 0 0,6 40 150 0 0,7 120 0 0 0,-14 65 117 0 0,-5-218-247 0 0,-26 394 362 0 0,0 0-193 0 0,26-409 66 0 0,1-25-3 0 0,36-358-631 0 0,-17-380-427 0 0,-20 692 836 0 0,2 47 12 0 0,-2 13-42 0 0,0 0 0 0 0,0 0 0 0 0,0 0 1 0 0,0 0-1 0 0,0 0 0 0 0,0 0 0 0 0,1 0 0 0 0,-1 0 0 0 0,0 0 0 0 0,0 0 0 0 0,0 0 1 0 0,0 0-1 0 0,0 0 0 0 0,0 0 0 0 0,1 0 0 0 0,-1 0 0 0 0,0 0 0 0 0,0 0 0 0 0,0 0 0 0 0,0 0 1 0 0,0 0-1 0 0,0 0 0 0 0,1 0 0 0 0,-1 0 0 0 0,0 0 0 0 0,0 0 0 0 0,0 1 0 0 0,0-1 0 0 0,0 0 1 0 0,0 0-1 0 0,0 0 0 0 0,0 0 0 0 0,0 0 0 0 0,0 0 0 0 0,0 0 0 0 0,1 1 0 0 0,-1-1 1 0 0,0 0-1 0 0,0 0 0 0 0,0 0 0 0 0,0 0 0 0 0,0 0 0 0 0,0 0 0 0 0,0 1 0 0 0,9 25-68 0 0,1 11 257 0 0,6 64 0 0 0,-3 39 23 0 0,-13-135-207 0 0,9 341 245 0 0,-8-204-307 0 0,-1-119-56 0 0,1 1 0 0 0,1-1 0 0 0,1 1 1 0 0,1-1-1 0 0,8 27 0 0 0,-9-44-130 0 0,-1 1 1 0 0,1 0-1 0 0,-1-1 1 0 0,2 0-1 0 0,-1 0 1 0 0,1 0-1 0 0,0 0 1 0 0,0 0-1 0 0,0-1 1 0 0,1 1-1 0 0,0-1 1 0 0,0 0 0 0 0,1-1-1 0 0,-1 0 1 0 0,1 1-1 0 0,0-2 1 0 0,0 1-1 0 0,0-1 1 0 0,1 0-1 0 0,-1 0 1 0 0,11 3-1 0 0,-9-4-771 0 0,0 0 0 0 0,0-1 0 0 0,0 1 0 0 0,0-2 0 0 0,0 1 1 0 0,0-1-1 0 0,1 0 0 0 0,10-3 0 0 0,40-12-6437 0 0</inkml:trace>
</inkml:ink>
</file>

<file path=ppt/ink/ink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49:44.4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0 432 716 0 0,'0'0'4918'0'0,"10"-4"-4367"0"0,32-17 95 0 0,-37 19-382 0 0,-1-1 1 0 0,1 0 0 0 0,-1-1-1 0 0,8-6 1 0 0,-11 9-254 0 0,1-1 0 0 0,-1 1-1 0 0,0 0 1 0 0,1 0 0 0 0,-1 0 0 0 0,0 0 0 0 0,1 0-1 0 0,-1 0 1 0 0,1 0 0 0 0,0 0 0 0 0,-1 1 0 0 0,1-1-1 0 0,0 1 1 0 0,-1-1 0 0 0,1 1 0 0 0,0 0 0 0 0,0-1-1 0 0,0 1 1 0 0,1 0 0 0 0,37 2-432 0 0,-27-1 407 0 0,0 0 0 0 0,24-3-1 0 0,-33 1 89 0 0,1 0-1 0 0,0 0 1 0 0,0 0-1 0 0,0-1 1 0 0,-1 0-1 0 0,1 0 0 0 0,-1 0 1 0 0,1 0-1 0 0,-1-1 1 0 0,0 1-1 0 0,5-5 0 0 0,44-42 1929 0 0,-32 29 190 0 0,0 1 0 0 0,34-24 0 0 0,-53 42-2027 0 0,-1 1 0 0 0,0-1 1 0 0,0 0-1 0 0,1 1 0 0 0,-1-1 0 0 0,1 0 1 0 0,-1 1-1 0 0,1 0 0 0 0,-1-1 0 0 0,2 1 1 0 0,-2 0-121 0 0,-1 0 0 0 0,1 0 1 0 0,-1 0-1 0 0,1 0 1 0 0,0 0-1 0 0,-1 0 1 0 0,1 0-1 0 0,-1 1 0 0 0,1-1 1 0 0,-1 0-1 0 0,1 0 1 0 0,-1 1-1 0 0,0-1 0 0 0,1 0 1 0 0,-1 0-1 0 0,1 1 1 0 0,-1-1-1 0 0,1 1 1 0 0,-1-1-1 0 0,1 1 0 0 0,0 1 35 0 0,0 1 0 0 0,1 0 0 0 0,-1 0 0 0 0,0 0 0 0 0,-1 0 0 0 0,1 0-1 0 0,0 0 1 0 0,0 4 0 0 0,1 16 184 0 0,0 0 1 0 0,-2-1-1 0 0,0 1 0 0 0,-4 25 0 0 0,-21 89 135 0 0,11-66-141 0 0,-2 15 187 0 0,-7 168 1 0 0,31-15-119 0 0,-2-191-314 0 0,2-1 0 0 0,1 0 0 0 0,17 46 0 0 0,-20-70 10 0 0,-4-17 18 0 0,-1 1 0 0 0,1-1 1 0 0,0 0-1 0 0,0 0 1 0 0,4 7-1 0 0,1-29 377 0 0,9-40-353 0 0,16-113 0 0 0,-14-135-405 0 0,-18-3-176 0 0,-1 238 452 0 0,-3-171-82 0 0,0-60 326 0 0,4 300-178 0 0,-1-1-1 0 0,1 1 1 0 0,0-1-1 0 0,0 1 1 0 0,0-1-1 0 0,0 0 1 0 0,1 1-1 0 0,-1-1 1 0 0,0 1-1 0 0,0-1 0 0 0,0 1 1 0 0,0-1-1 0 0,0 1 1 0 0,1-1-1 0 0,-1 1 1 0 0,0-1-1 0 0,0 1 1 0 0,1-1-1 0 0,0 0 1 0 0,-1 1-5 0 0,0 0 1 0 0,1 0-1 0 0,-1 0 0 0 0,0 0 1 0 0,0 0-1 0 0,1 0 0 0 0,-1 0 1 0 0,0 0-1 0 0,1 0 1 0 0,-1 0-1 0 0,0 0 0 0 0,1 0 1 0 0,-1 0-1 0 0,0 1 0 0 0,0-1 1 0 0,1 0-1 0 0,-1 0 1 0 0,0 0-1 0 0,0 0 0 0 0,1 1 1 0 0,-1-1-1 0 0,0 0 1 0 0,0 0-1 0 0,1 1 0 0 0,13 18-93 0 0,-4 5 136 0 0,-1 0-1 0 0,-1 1 0 0 0,0 1 0 0 0,-2-1 1 0 0,4 49-1 0 0,-2 132 165 0 0,-8-195-196 0 0,-2 91 155 0 0,-24 165 0 0 0,10-166-75 0 0,-21 147 87 0 0,20 1-249 0 0,17-210 9 0 0,4-50 337 0 0,0 4-242 0 0,18-62-234 0 0,-2-1 0 0 0,20-132 0 0 0,-7-147-584 0 0,-22-58 771 0 0,-12 417 29 0 0,0 0 0 0 0,0-1 0 0 0,-4 14 0 0 0,-1 3 94 0 0,-14 110 83 0 0,-2 147-1 0 0,19-240-181 0 0,2-19-120 0 0,-2 1-1 0 0,0-1 1 0 0,-2 1 0 0 0,0-1-1 0 0,-2 0 1 0 0,-11 28 0 0 0,12-40-246 0 0,0-1 0 0 0,0 1 0 0 0,-1-1 0 0 0,0 0 0 0 0,-1-1 0 0 0,-1 0-1 0 0,1 0 1 0 0,-1-1 0 0 0,-1 0 0 0 0,0 0 0 0 0,0-1 0 0 0,-1 0 0 0 0,-17 9 0 0 0,28-17 353 0 0,-10 6-1464 0 0,-2-1-1 0 0,1 1 1 0 0,0-2 0 0 0,-1 1-1 0 0,-23 4 1 0 0,-28-3-6503 0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36:46.9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50 92 3088 0 0,'0'0'12200'0'0,"9"-13"-10627"0"0,25-39-264 0 0,-33 51-1236 0 0,0 0-1 0 0,-1 0 0 0 0,1 0 1 0 0,-1 0-1 0 0,0-1 0 0 0,1 1 1 0 0,-1 0-1 0 0,0 0 0 0 0,0 0 1 0 0,1 0-1 0 0,-1-2 0 0 0,0 2-43 0 0,0 1 0 0 0,-1 0 0 0 0,1-1 0 0 0,0 1 0 0 0,0-1-1 0 0,0 1 1 0 0,0 0 0 0 0,0-1 0 0 0,-1 1 0 0 0,1 0 0 0 0,0-1 0 0 0,0 1-1 0 0,-1 0 1 0 0,1-1 0 0 0,0 1 0 0 0,0 0 0 0 0,-1-1 0 0 0,1 1 0 0 0,-1 0-1 0 0,1-1 1 0 0,-2 1 45 0 0,1-1 0 0 0,-1 1 1 0 0,1-1-1 0 0,-1 1 0 0 0,1-1 0 0 0,-1 1 0 0 0,0 0 0 0 0,1 0 0 0 0,-3 0 0 0 0,2 0 59 0 0,-1 0-63 0 0,0-1-1 0 0,-1 1 1 0 0,1 0 0 0 0,0 0-1 0 0,0 1 1 0 0,0-1 0 0 0,-1 1-1 0 0,1 0 1 0 0,0-1 0 0 0,0 1-1 0 0,0 1 1 0 0,0-1 0 0 0,0 0-1 0 0,-3 3 1 0 0,4-2-64 0 0,0 0 1 0 0,0-1 0 0 0,0 1-1 0 0,1 0 1 0 0,-1 0-1 0 0,1 0 1 0 0,-1 0-1 0 0,1 0 1 0 0,0 1-1 0 0,0-1 1 0 0,0 0 0 0 0,0 0-1 0 0,0 1 1 0 0,0-1-1 0 0,1 1 1 0 0,-1-1-1 0 0,1 1 1 0 0,0-1-1 0 0,0 4 1 0 0,0 1-2 0 0,0 0 1 0 0,1 0-1 0 0,0 0 1 0 0,0 0-1 0 0,0 0 1 0 0,1 0-1 0 0,4 8 1 0 0,23 46 48 0 0,-2-7 16 0 0,-22-41-17 0 0,0 0 1 0 0,-1 0-1 0 0,0 1 1 0 0,-1-1-1 0 0,-1 1 1 0 0,2 15-1 0 0,-4-22-40 0 0,0-1 1 0 0,-1 0-1 0 0,1 0 0 0 0,-1 1 1 0 0,0-1-1 0 0,0 0 0 0 0,-1 0 0 0 0,0 0 1 0 0,0 0-1 0 0,-1 0 0 0 0,1 0 1 0 0,-1-1-1 0 0,0 1 0 0 0,-1-1 0 0 0,-6 8 1 0 0,-2-4-195 0 0,12-9 159 0 0,0 0-1 0 0,0 1 1 0 0,-1-1 0 0 0,1 0 0 0 0,0 0 0 0 0,0 0 0 0 0,-1 0 0 0 0,1 0-1 0 0,0 0 1 0 0,0 0 0 0 0,-1 0 0 0 0,1 0 0 0 0,0 0 0 0 0,0 0 0 0 0,-1 0-1 0 0,1-1 1 0 0,0 1 0 0 0,0 0 0 0 0,-1 0 0 0 0,1 0 0 0 0,0 0 0 0 0,0 0-1 0 0,0 0 1 0 0,-1-1 0 0 0,1 1 0 0 0,0 0 0 0 0,0 0 0 0 0,0 0 0 0 0,-1 0 0 0 0,1-1-1 0 0,0 1 1 0 0,0 0 0 0 0,0 0 0 0 0,0-1 0 0 0,0 1 0 0 0,0 0 0 0 0,-1 0-1 0 0,1 0 1 0 0,0-1 0 0 0,0 1 0 0 0,0 0 0 0 0,0 0 0 0 0,0-1 0 0 0,0 1-1 0 0,0 0 1 0 0,0 0 0 0 0,0-1 0 0 0,0 1 0 0 0,0 0 0 0 0,0-1 0 0 0,0-4-549 0 0,0 0 0 0 0,0 0 0 0 0,1 0 0 0 0,-1 0 0 0 0,1-1 0 0 0,0 1 1 0 0,0 0-1 0 0,4-9 0 0 0,-1 6-1934 0 0,0 0 0 0 0,8-12 0 0 0,6-5-4597 0 0</inkml:trace>
</inkml:ink>
</file>

<file path=ppt/ink/ink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49:45.6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300 558 496 0 0,'0'0'5530'0'0,"-8"-14"-4941"0"0,-7-9-328 0 0,-28-48 989 0 0,29 43-52 0 0,-9-31 1 0 0,-9-21 1790 0 0,27 70-2454 0 0,-1 1 0 0 0,0-1 0 0 0,0 1-1 0 0,0 0 1 0 0,-15-13 0 0 0,20 20-426 0 0,0 1 0 0 0,-1 0 0 0 0,1 0 0 0 0,0-1 0 0 0,-1 1 0 0 0,0 1 1 0 0,1-1-1 0 0,-1 0 0 0 0,0 0 0 0 0,1 0 0 0 0,-3 0 0 0 0,3 1-90 0 0,1 0 0 0 0,-1 0 0 0 0,1 0 1 0 0,-1 0-1 0 0,0 0 0 0 0,1 0 0 0 0,-1 1 0 0 0,1-1 0 0 0,-1 0 0 0 0,1 0 0 0 0,-1 0 1 0 0,0 1-1 0 0,1-1 0 0 0,-1 0 0 0 0,1 0 0 0 0,-1 1 0 0 0,1-1 0 0 0,-1 0 0 0 0,1 1 1 0 0,-1-1-1 0 0,1 1 0 0 0,0-1 0 0 0,-1 1 0 0 0,1-1 0 0 0,0 1 0 0 0,-1-1 0 0 0,1 1 1 0 0,0-1-1 0 0,-1 1 0 0 0,1-1 0 0 0,0 1 0 0 0,0-1 0 0 0,0 1 0 0 0,0 0 0 0 0,0-1 1 0 0,-1 2-1 0 0,-1 11 98 0 0,0 1 0 0 0,1 0 0 0 0,0 0 0 0 0,2 16 0 0 0,-1-3 70 0 0,16 292 1353 0 0,-1-60-901 0 0,-14-98-317 0 0,-28 226-1 0 0,10-253-203 0 0,15-126-12 0 0,-1-13 108 0 0,1-16-29 0 0,-1-389-524 0 0,6 205 4 0 0,-37-397-303 0 0,16 365 613 0 0,16 137 82 0 0,1 100-58 0 0,1-1 1 0 0,0 1 0 0 0,0-1 0 0 0,0 1 0 0 0,0-1 0 0 0,0 1 0 0 0,0-1-1 0 0,0 1 1 0 0,0-1 0 0 0,0 1 0 0 0,0-1 0 0 0,1 1 0 0 0,-1-1-1 0 0,0 1 1 0 0,0-1 0 0 0,0 1 0 0 0,0-1 0 0 0,1 1 0 0 0,-1-1 0 0 0,0 1-1 0 0,1 0 1 0 0,-1-1 0 0 0,0 1 0 0 0,1-1 0 0 0,-1 1 0 0 0,0 0-1 0 0,1-1 1 0 0,-1 1 0 0 0,1 0 0 0 0,-1 0 0 0 0,0-1 0 0 0,1 1-1 0 0,-1 0 1 0 0,1 0 0 0 0,-1 0 0 0 0,1 0 0 0 0,-1-1 0 0 0,1 1 0 0 0,-1 0-1 0 0,1 0 1 0 0,-1 0 0 0 0,1 0 0 0 0,-1 0 0 0 0,1 0 0 0 0,0 0-1 0 0,1 1 0 0 0,0 0-1 0 0,0 0 0 0 0,-1 0 0 0 0,1-1 1 0 0,-1 1-1 0 0,1 1 0 0 0,0-1 0 0 0,-1 0 0 0 0,0 0 1 0 0,1 1-1 0 0,1 2 0 0 0,5 6 21 0 0,-1 1 0 0 0,-1 0 1 0 0,0 1-1 0 0,-1-1 0 0 0,0 1 1 0 0,4 14-1 0 0,16 79 132 0 0,-25-104-151 0 0,19 107 157 0 0,-5 0-1 0 0,1 137 1 0 0,-16-100-85 0 0,-25 174-1 0 0,-1 2 95 0 0,27-319-134 0 0,1-4 112 0 0,21-100-184 0 0,-4-2-1 0 0,9-196 1 0 0,-45-209-406 0 0,12 477 467 0 0,1-2-122 0 0,6 72 43 0 0,1 1 0 0 0,2-1 0 0 0,2 0 0 0 0,1 0 0 0 0,22 65 0 0 0,-19-75-260 0 0,2 0 0 0 0,1 0 0 0 0,1-1 0 0 0,2-1-1 0 0,0-1 1 0 0,2 0 0 0 0,39 43 0 0 0,-28-40-1203 0 0,1-1-1 0 0,2-2 1 0 0,34 22 0 0 0,-51-37-394 0 0,25 11 0 0 0,35 8-2909 0 0</inkml:trace>
</inkml:ink>
</file>

<file path=ppt/ink/ink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49:47.3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1 536 608 0 0,'0'0'1780'0'0,"13"-3"-1210"0"0,7-1-478 0 0,61-13-300 0 0,29-2-508 0 0,-79 15 1892 0 0,1-2-1 0 0,31-8 1 0 0,3-12 1118 0 0,-40 15-2228 0 0,30-7 0 0 0,35-11-2238 0 0,-88 29 2291 0 0,0-1 0 0 0,0 0 0 0 0,0 0-1 0 0,0 0 1 0 0,0-1 0 0 0,-1 1 0 0 0,1-1 0 0 0,0 1 0 0 0,-1-1-1 0 0,1 0 1 0 0,-1 0 0 0 0,1 0 0 0 0,-1 0 0 0 0,0 0-1 0 0,0-1 1 0 0,0 1 0 0 0,0-1 0 0 0,-1 1 0 0 0,3-5-1 0 0,1 0-74 0 0,1-1-1 0 0,0 1 0 0 0,0 0 0 0 0,0 1 0 0 0,1 0 0 0 0,0 0 0 0 0,0 0 0 0 0,0 1 0 0 0,11-6 0 0 0,16-13-3282 0 0,-31 24 1462 0 0,-1 0 1962 0 0,-1-1 0 0 0,1 1 1 0 0,-1 0-1 0 0,1-1 0 0 0,-1 1 0 0 0,1-1 0 0 0,-1 1 0 0 0,0-1 0 0 0,1 0 0 0 0,-1 0 0 0 0,0 1 0 0 0,0-1 0 0 0,0 0 0 0 0,1 0 0 0 0,-1 0 0 0 0,0-1 0 0 0,1 0 0 0 0,0-1 515 0 0,-1 1-1 0 0,1-1 0 0 0,0 0 1 0 0,-1 0-1 0 0,1 0 1 0 0,-1 0-1 0 0,1-6 0 0 0,2-1 1672 0 0,-3 7-609 0 0,0 8 125 0 0,-1 14-1278 0 0,-2 0 0 0 0,0 0 0 0 0,-6 19 0 0 0,-18 58 19 0 0,24-91-579 0 0,-58 171 862 0 0,-12 36-381 0 0,63-176-477 0 0,1 0-1 0 0,2 0 1 0 0,2 0-1 0 0,-1 41 1 0 0,5-71-54 0 0,3 94-25 0 0,-1-86 25 0 0,0 0 1 0 0,1 0-1 0 0,0 0 1 0 0,10 26-1 0 0,-13-40 6 0 0,0 1 0 0 0,0-1-1 0 0,0 0 1 0 0,0 1 0 0 0,0-1-1 0 0,1 0 1 0 0,-1 1 0 0 0,0-1-1 0 0,0 0 1 0 0,0 1 0 0 0,1-1-1 0 0,-1 0 1 0 0,0 1 0 0 0,0-1-1 0 0,1 0 1 0 0,-1 0-1 0 0,0 1 1 0 0,1-1 0 0 0,-1 0-1 0 0,0 0 1 0 0,1 0 0 0 0,-1 1-1 0 0,0-1 1 0 0,1 0 0 0 0,-1 0-1 0 0,1 0 1 0 0,-1 0 0 0 0,0 0-1 0 0,1 0 1 0 0,-1 0 0 0 0,0 0-1 0 0,1 0 1 0 0,-1 0-1 0 0,1 0 1 0 0,-1 0 0 0 0,0 0-1 0 0,1 0 1 0 0,-1 0 0 0 0,1 0-1 0 0,-1 0 1 0 0,0 0 0 0 0,1 0-1 0 0,-1-1 1 0 0,0 1 0 0 0,1 0-1 0 0,-1 0 1 0 0,0-1 0 0 0,1 1-1 0 0,-1 0 1 0 0,0 0-1 0 0,0-1 1 0 0,1 1 0 0 0,-1 0-1 0 0,0-1 1 0 0,0 1 0 0 0,1-1-1 0 0,14-22 79 0 0,-14 21-92 0 0,22-42-67 0 0,-2-2 1 0 0,21-66 0 0 0,18-102-546 0 0,-47 165 445 0 0,32-132-208 0 0,38-333 0 0 0,-83 511 354 0 0,2-17 314 0 0,-1 17-130 0 0,-1 14-180 0 0,-2 75 264 0 0,-4 0 1 0 0,-22 114-1 0 0,-29 66-79 0 0,-25 146-19 0 0,80-398-142 0 0,1-3 3 0 0,0 0-1 0 0,-1 0 0 0 0,-1 0 1 0 0,0 0-1 0 0,-6 15 0 0 0,9-26 8 0 0,0 0 0 0 0,0 0-1 0 0,0 0 1 0 0,0 0-1 0 0,0 0 1 0 0,0 1-1 0 0,0-1 1 0 0,0 0-1 0 0,0 0 1 0 0,0 0-1 0 0,0 0 1 0 0,0 0-1 0 0,-1 0 1 0 0,1 1-1 0 0,0-1 1 0 0,0 0 0 0 0,0 0-1 0 0,0 0 1 0 0,0 0-1 0 0,0 0 1 0 0,0 0-1 0 0,0 0 1 0 0,0 0-1 0 0,0 0 1 0 0,-1 0-1 0 0,1 1 1 0 0,0-1-1 0 0,0 0 1 0 0,0 0-1 0 0,0 0 1 0 0,0 0-1 0 0,0 0 1 0 0,-1 0 0 0 0,1 0-1 0 0,0 0 1 0 0,0 0-1 0 0,0 0 1 0 0,0 0-1 0 0,0 0 1 0 0,0 0-1 0 0,-1 0 1 0 0,1 0-1 0 0,-2-7 130 0 0,2-14-103 0 0,0 19-22 0 0,1-38-32 0 0,2 1 0 0 0,9-42 0 0 0,22-77-318 0 0,-6 37-18 0 0,24-190-289 0 0,-43 222 630 0 0,-3-138 0 0 0,-10 191 218 0 0,4 36-202 0 0,0 0 1 0 0,0 0-1 0 0,0 0 1 0 0,0 0-1 0 0,0 0 0 0 0,0 0 1 0 0,0 0-1 0 0,0 0 1 0 0,0 0-1 0 0,0 0 0 0 0,0 0 1 0 0,0 0-1 0 0,0 1 0 0 0,0-1 1 0 0,0 0-1 0 0,0 0 1 0 0,0 0-1 0 0,0 0 0 0 0,-1 0 1 0 0,1 0-1 0 0,0 0 1 0 0,0 0-1 0 0,0 0 0 0 0,0 0 1 0 0,0 0-1 0 0,0 0 0 0 0,0 0 1 0 0,0 0-1 0 0,0 0 1 0 0,0 0-1 0 0,0 0 0 0 0,0 0 1 0 0,0 0-1 0 0,0 0 1 0 0,0 1-1 0 0,0-1 0 0 0,0 0 1 0 0,-1 0-1 0 0,1 0 0 0 0,0 0 1 0 0,0 0-1 0 0,0 0 1 0 0,0 0-1 0 0,0 0 0 0 0,0 0 1 0 0,0 0-1 0 0,0 0 1 0 0,0 0-1 0 0,0 0 0 0 0,0-1 1 0 0,0 1-1 0 0,0 0 0 0 0,0 0 1 0 0,-1 0-1 0 0,1 0 1 0 0,0 0-1 0 0,0 0 0 0 0,0 0 1 0 0,0 0-1 0 0,0 0 1 0 0,0 0-1 0 0,0 0 0 0 0,0 0 1 0 0,0 0-1 0 0,0 0 0 0 0,-3 7-64 0 0,-55 232 562 0 0,-43 204-90 0 0,93-398-373 0 0,2 1-1 0 0,2 0 1 0 0,4 90-1 0 0,4-115-48 0 0,1-16 88 0 0,-4-6-63 0 0,-1 1 0 0 0,1 0 0 0 0,-1 0 0 0 0,1 0 0 0 0,-1-1-1 0 0,0 1 1 0 0,1 0 0 0 0,-1 0 0 0 0,1-1 0 0 0,-1 1 0 0 0,0 0 0 0 0,1-1 0 0 0,-1 1-1 0 0,0-1 1 0 0,1 1 0 0 0,-1 0 0 0 0,0-1 0 0 0,0 1 0 0 0,0-1 0 0 0,1 0 0 0 0,80-173-55 0 0,-52 106-99 0 0,169-410-901 0 0,-190 457 1019 0 0,-8 17 4 0 0,-5 15 6 0 0,-52 115 248 0 0,6 3 0 0 0,-62 244 0 0 0,105-316-329 0 0,6-40-393 0 0,-1 0 0 0 0,-5 21 0 0 0,7-38 361 0 0,1 1-1 0 0,0 0 0 0 0,0 0 1 0 0,-1-1-1 0 0,1 1 0 0 0,0 0 1 0 0,-1-1-1 0 0,1 1 0 0 0,-1 0 1 0 0,1-1-1 0 0,-1 1 0 0 0,1-1 1 0 0,-1 1-1 0 0,1-1 0 0 0,-1 1 0 0 0,0-1 1 0 0,1 1-1 0 0,-1-1 0 0 0,0 0 1 0 0,1 1-1 0 0,-1-1 0 0 0,0 0 1 0 0,1 0-1 0 0,-1 1 0 0 0,0-1 1 0 0,0 0-1 0 0,1 0 0 0 0,-1 0 1 0 0,0 0-1 0 0,0 0 0 0 0,1 0 1 0 0,-2 0-1 0 0,-2-1-966 0 0,-1 0-1 0 0,1 0 1 0 0,0 0-1 0 0,-7-3 1 0 0,1 0-628 0 0,-8-1-3077 0 0</inkml:trace>
</inkml:ink>
</file>

<file path=ppt/ink/ink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49:59.0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 1214 1436 0 0,'0'0'8849'0'0,"-7"-10"-5504"0"0,6-2-2012 0 0,0 0 0 0 0,-4-17 0 0 0,3 17-929 0 0,0 0 1 0 0,-1-19 0 0 0,4 22-347 0 0,-1 0 0 0 0,2-1 1 0 0,-1 1-1 0 0,1 0 0 0 0,6-15 0 0 0,21-44 155 0 0,-13 31-129 0 0,12-34 48 0 0,21-47-103 0 0,-19 66 121 0 0,3 2-1 0 0,67-81 0 0 0,-58 79-157 0 0,-20 25 87 0 0,2 1-1 0 0,0 2 1 0 0,2 0 0 0 0,39-28 0 0 0,-53 44-57 0 0,1 1 0 0 0,0 0 0 0 0,0 0 0 0 0,27-8 1 0 0,59-11 21 0 0,-66 19-19 0 0,-14 2 58 0 0,22-11 0 0 0,7-1-80 0 0,-45 16-8 0 0,-1 1 3 0 0,0-1 0 0 0,0 0 0 0 0,0 0 0 0 0,0 1 0 0 0,0-1 0 0 0,-1 0 0 0 0,1-1 0 0 0,0 1 0 0 0,2-2 0 0 0,-4 3 0 0 0,0-1 1 0 0,0 1 0 0 0,1 0-1 0 0,-1-1 1 0 0,0 1-1 0 0,0 0 1 0 0,0 0-1 0 0,0-1 1 0 0,0 1 0 0 0,0 0-1 0 0,1-1 1 0 0,-1 1-1 0 0,0 0 1 0 0,0-1-1 0 0,0 1 1 0 0,0-1-1 0 0,0 1 1 0 0,0 0 0 0 0,-1-1-1 0 0,1 1 1 0 0,0 0-1 0 0,0-1 1 0 0,0 1-1 0 0,0 0 1 0 0,0 0-1 0 0,0-1 1 0 0,-1 1 0 0 0,1 0-1 0 0,0-1 1 0 0,0 1-1 0 0,0 0 1 0 0,-1 0-1 0 0,1-1 1 0 0,0 1 0 0 0,0 0-1 0 0,-1 0 1 0 0,1-1-1 0 0,0 1 1 0 0,-1 0-1 0 0,1 0 1 0 0,0 0-1 0 0,0 0 1 0 0,-1-1 0 0 0,-15-7-215 0 0,4 3 203 0 0,1-1 1 0 0,-1 0 0 0 0,1-1 0 0 0,0 0-1 0 0,0-1 1 0 0,-10-9 0 0 0,4 1 22 0 0,1-1 1 0 0,-21-28 0 0 0,32 36 13 0 0,6 6 85 0 0,14 10 110 0 0,2 5-148 0 0,0 0 0 0 0,0 2 0 0 0,-1 0 1 0 0,-1 0-1 0 0,-1 2 0 0 0,0 0 0 0 0,-1 0 0 0 0,0 2 0 0 0,13 25 0 0 0,-23-37-39 0 0,1 1-1 0 0,-2 0 1 0 0,1 0-1 0 0,-1 0 1 0 0,0 0 0 0 0,-1 0-1 0 0,1 0 1 0 0,-1 1-1 0 0,-1-1 1 0 0,1 0-1 0 0,-1 1 1 0 0,-1 7 0 0 0,0-13-48 0 0,0 1-1 0 0,1-1 1 0 0,-1 1 0 0 0,0-1 0 0 0,0 1 0 0 0,-1-1 0 0 0,1 0 0 0 0,0 1-1 0 0,-1-1 1 0 0,1 0 0 0 0,-4 3 0 0 0,-25 22-1319 0 0,7-8-827 0 0,6-1-1259 0 0,6-6-2348 0 0</inkml:trace>
</inkml:ink>
</file>

<file path=ppt/ink/ink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0:00.1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9 239 2492 0 0,'0'0'8447'0'0,"3"-9"-7934"0"0,7-32 5 0 0,-5 29 191 0 0,-2 11 763 0 0,0 10 303 0 0,-3 2-1496 0 0,-2 0 0 0 0,1 1 0 0 0,-5 12 0 0 0,-3 20-69 0 0,5 25 46 0 0,-3 20 280 0 0,6-84-206 0 0,-1-8 69 0 0,1-11-151 0 0,2-26-266 0 0,1-1-1 0 0,13-64 1 0 0,-9 79 2 0 0,0 0 0 0 0,2 0 0 0 0,2 1 0 0 0,22-46 0 0 0,-29 66 13 0 0,0 0 0 0 0,0 0 0 0 0,0 0 0 0 0,0 1 0 0 0,1-1 0 0 0,0 1 1 0 0,0 0-1 0 0,0 0 0 0 0,0 1 0 0 0,1-1 0 0 0,0 1 0 0 0,-1 0 0 0 0,1 0 1 0 0,0 0-1 0 0,1 1 0 0 0,-1 0 0 0 0,0 0 0 0 0,1 0 0 0 0,-1 1 0 0 0,1 0 0 0 0,-1 0 1 0 0,1 0-1 0 0,-1 0 0 0 0,1 1 0 0 0,6 0 0 0 0,-10 1 14 0 0,0-1-1 0 0,0 1 0 0 0,0 0 1 0 0,-1-1-1 0 0,1 1 1 0 0,0 0-1 0 0,0 0 1 0 0,0 0-1 0 0,-1 0 1 0 0,1 0-1 0 0,0 1 1 0 0,-1-1-1 0 0,0 1 1 0 0,1-1-1 0 0,-1 1 1 0 0,0-1-1 0 0,1 1 1 0 0,-1 0-1 0 0,0-1 0 0 0,0 1 1 0 0,0 0-1 0 0,0 2 1 0 0,2 3 47 0 0,0 1 0 0 0,-1-1-1 0 0,0 1 1 0 0,2 10 0 0 0,-1 4 1 0 0,-1 0-1 0 0,-2 0 0 0 0,0 0 1 0 0,-1 0-1 0 0,-1-1 1 0 0,-1 1-1 0 0,-1 0 0 0 0,0-1 1 0 0,-14 34-1 0 0,13-44 53 0 0,4-15 108 0 0,6-20-112 0 0,15-27-249 0 0,27-49 1 0 0,-22 49 64 0 0,-20 39 77 0 0,-3 8 7 0 0,-1-1 0 0 0,1 1 0 0 0,1 0 0 0 0,-1 0 0 0 0,1-1 0 0 0,-1 2 0 0 0,1-1 0 0 0,4-4 0 0 0,-6 8-6 0 0,-1-1 0 0 0,0 1 0 0 0,0 0 0 0 0,1 0 1 0 0,-1 0-1 0 0,0 0 0 0 0,1 0 0 0 0,-1 0 0 0 0,0-1 0 0 0,0 1 0 0 0,1 0 0 0 0,-1 0 0 0 0,0 0 0 0 0,1 0 0 0 0,-1 0 0 0 0,0 0 0 0 0,1 0 0 0 0,-1 0 1 0 0,0 0-1 0 0,1 0 0 0 0,-1 1 0 0 0,0-1 0 0 0,0 0 0 0 0,1 0 0 0 0,-1 0 0 0 0,0 0 0 0 0,1 0 0 0 0,-1 1 0 0 0,0-1 0 0 0,0 0 0 0 0,1 0 0 0 0,-1 0 1 0 0,0 1-1 0 0,0-1 0 0 0,0 0 0 0 0,1 0 0 0 0,-1 1 0 0 0,0-1 0 0 0,0 0 0 0 0,0 0 0 0 0,0 1 0 0 0,1-1 0 0 0,-1 0 0 0 0,0 1 0 0 0,0-1 0 0 0,0 0 1 0 0,0 0-1 0 0,0 1 0 0 0,5 20 181 0 0,-4-18-147 0 0,14 116 394 0 0,-13-83-1849 0 0,3 0 0 0 0,8 36 0 0 0,-6-49-3766 0 0,-2-15 93 0 0</inkml:trace>
</inkml:ink>
</file>

<file path=ppt/ink/ink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0:00.7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83 261 1436 0 0,'0'0'10129'0'0,"13"-7"-9293"0"0,3-4-604 0 0,-6 4-42 0 0,1 1 1 0 0,0 0-1 0 0,17-7 1 0 0,-25 12-75 0 0,0 0 1 0 0,-1-1 0 0 0,1 0 0 0 0,0 1-1 0 0,-1-1 1 0 0,1 0 0 0 0,-1 0 0 0 0,1-1-1 0 0,-1 1 1 0 0,0 0 0 0 0,0-1 0 0 0,0 1 0 0 0,0-1-1 0 0,0 0 1 0 0,-1 1 0 0 0,1-1 0 0 0,-1 0-1 0 0,2-5 1 0 0,-3 6-68 0 0,1 0-1 0 0,-1 0 0 0 0,0 0 1 0 0,0 1-1 0 0,0-1 1 0 0,0 0-1 0 0,0 0 0 0 0,0 0 1 0 0,-1 0-1 0 0,1 1 1 0 0,-1-1-1 0 0,1 0 0 0 0,-1 0 1 0 0,0 1-1 0 0,1-1 1 0 0,-1 0-1 0 0,0 1 0 0 0,0-1 1 0 0,0 1-1 0 0,0-1 1 0 0,-1 1-1 0 0,1 0 0 0 0,0-1 1 0 0,0 1-1 0 0,-1 0 1 0 0,1 0-1 0 0,-1 0 0 0 0,1 0 1 0 0,-1 0-1 0 0,0 0 1 0 0,1 0-1 0 0,-1 1 1 0 0,-2-2-1 0 0,-2 0 58 0 0,0 0-1 0 0,0 1 1 0 0,-1-1 0 0 0,1 1 0 0 0,-1 0 0 0 0,1 1-1 0 0,-1 0 1 0 0,1 0 0 0 0,-1 0 0 0 0,1 1 0 0 0,-1 0-1 0 0,-9 2 1 0 0,10-1-16 0 0,1-1 0 0 0,0 1 0 0 0,-1 0 1 0 0,1 0-1 0 0,0 1 0 0 0,0 0 0 0 0,1 0 0 0 0,-1 0 0 0 0,1 0 0 0 0,-1 1 0 0 0,1-1 0 0 0,0 1 1 0 0,0 0-1 0 0,-6 9 0 0 0,8-9-56 0 0,0 1 0 0 0,0-1 1 0 0,0 1-1 0 0,0-1 0 0 0,1 1 0 0 0,0 0 1 0 0,0-1-1 0 0,0 1 0 0 0,1 0 1 0 0,-1 0-1 0 0,1 0 0 0 0,0 0 0 0 0,1 0 1 0 0,-1-1-1 0 0,1 1 0 0 0,0 0 0 0 0,2 6 1 0 0,-1-4-38 0 0,0-1 0 0 0,1 1 0 0 0,0-1 0 0 0,0 1 1 0 0,1-1-1 0 0,-1 0 0 0 0,1 0 0 0 0,1-1 0 0 0,-1 1 0 0 0,1-1 0 0 0,7 7 1 0 0,-6-7-223 0 0,1 0 1 0 0,0-1 0 0 0,0 1-1 0 0,1-1 1 0 0,-1-1 0 0 0,1 1 0 0 0,0-1-1 0 0,0-1 1 0 0,12 3 0 0 0,-8-3-634 0 0,0 0 1 0 0,1-1-1 0 0,-1-1 1 0 0,0 0-1 0 0,23-3 1 0 0,-8-3-1036 0 0,-1 0 0 0 0,0-2 0 0 0,0-1 0 0 0,-1-1 0 0 0,28-14 0 0 0,9-10 1620 0 0,-49 26 1403 0 0,-1-1 1 0 0,22-19-1 0 0,-28 23-533 0 0,-2 0 0 0 0,1 0 0 0 0,0-1 0 0 0,-1 1 0 0 0,0-1 0 0 0,0-1 0 0 0,5-11 0 0 0,-8 14-299 0 0,1-1 1 0 0,-1 0-1 0 0,0 0 1 0 0,0 0 0 0 0,0 0-1 0 0,0 0 1 0 0,-1-1-1 0 0,0 1 1 0 0,0 0-1 0 0,-1 0 1 0 0,1 0-1 0 0,-3-6 1 0 0,2 6-111 0 0,0 0-1 0 0,-1 0 1 0 0,0 1 0 0 0,0-1-1 0 0,0 0 1 0 0,-1 1 0 0 0,0-1-1 0 0,0 1 1 0 0,0 0 0 0 0,0 0 0 0 0,0 0-1 0 0,-1 1 1 0 0,-8-7 0 0 0,6 5-10 0 0,0 1 0 0 0,-1 1 0 0 0,1-1 0 0 0,-1 1 1 0 0,0 0-1 0 0,0 0 0 0 0,0 1 0 0 0,-1 0 0 0 0,-7-1 1 0 0,6 1-31 0 0,0 2 0 0 0,0-1 1 0 0,0 1-1 0 0,0 0 0 0 0,0 1 1 0 0,0 0-1 0 0,-14 3 0 0 0,17-2-71 0 0,0 0-1 0 0,0 0 1 0 0,0 0-1 0 0,0 1 1 0 0,0 0-1 0 0,1 0 1 0 0,-1 0-1 0 0,1 1 1 0 0,0 0-1 0 0,-8 8 1 0 0,10-9-65 0 0,0 0 0 0 0,1 0 0 0 0,0 0 0 0 0,-1 0 0 0 0,1 1 0 0 0,0-1 0 0 0,1 1 0 0 0,-1 0 0 0 0,1 0 0 0 0,0-1 0 0 0,-1 1 0 0 0,2 0 0 0 0,-1 0 0 0 0,0 0 0 0 0,1 0 0 0 0,0 0 0 0 0,0 0 0 0 0,0 0 0 0 0,0 0 0 0 0,1 0 0 0 0,1 8 0 0 0,-1-8-11 0 0,1 1 0 0 0,0-1 0 0 0,0 0 0 0 0,0 1 0 0 0,0-1-1 0 0,0 0 1 0 0,1 0 0 0 0,0-1 0 0 0,0 1 0 0 0,0 0 0 0 0,0-1 0 0 0,1 0-1 0 0,-1 0 1 0 0,1 0 0 0 0,0 0 0 0 0,0 0 0 0 0,0-1 0 0 0,5 3 0 0 0,0-2-24 0 0,-1 0 0 0 0,1 0 0 0 0,0-1 1 0 0,1 0-1 0 0,-1 0 0 0 0,12 0 0 0 0,57-3-119 0 0,-30 0 182 0 0,-47 1-33 0 0,0 0 1 0 0,0 0-1 0 0,0 0 1 0 0,0 1-1 0 0,-1-1 1 0 0,1 0-1 0 0,0 1 1 0 0,0-1-1 0 0,-1 0 1 0 0,1 1-1 0 0,0-1 1 0 0,0 1-1 0 0,-1-1 1 0 0,1 1-1 0 0,-1-1 1 0 0,1 1-1 0 0,0 0 1 0 0,-1-1-1 0 0,1 1 1 0 0,-1 0-1 0 0,1-1 1 0 0,-1 1-1 0 0,0 0 1 0 0,1 0-1 0 0,-1 0 1 0 0,0-1-1 0 0,0 1 1 0 0,1 0-1 0 0,-1 0 1 0 0,0 0-1 0 0,0 0 1 0 0,0 0-1 0 0,1 6-4 0 0,0 0 1 0 0,-1-1-1 0 0,-1 9 0 0 0,1-7-5 0 0,0 15-666 0 0,0 18-1551 0 0,0-15-7609 0 0</inkml:trace>
</inkml:ink>
</file>

<file path=ppt/ink/ink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0:01.1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4348 0 0,'0'0'14197'0'0,"10"12"-13747"0"0,34 37-128 0 0,-42-46-292 0 0,0 1-1 0 0,1-1 0 0 0,-1 1 1 0 0,0 0-1 0 0,-1 0 1 0 0,1 0-1 0 0,-1 0 1 0 0,0 0-1 0 0,0 0 1 0 0,0 0-1 0 0,0 0 1 0 0,-1 0-1 0 0,1 8 0 0 0,1 8 56 0 0,-1-14-66 0 0,12 58 191 0 0,-13-64-204 0 0,0 0 0 0 0,0 1 0 0 0,1-1 1 0 0,-1 0-1 0 0,0 0 0 0 0,0 1 0 0 0,0-1 0 0 0,0 0 0 0 0,0 0 0 0 0,0 1 0 0 0,0-1 0 0 0,1 0 0 0 0,-1 0 1 0 0,0 1-1 0 0,0-1 0 0 0,0 0 0 0 0,1 0 0 0 0,-1 0 0 0 0,0 0 0 0 0,0 1 0 0 0,0-1 0 0 0,1 0 0 0 0,-1 0 1 0 0,0 0-1 0 0,0 0 0 0 0,1 0 0 0 0,-1 0 0 0 0,0 1 0 0 0,0-1 0 0 0,1 0 0 0 0,-1 0 0 0 0,0 0 0 0 0,1 0 0 0 0,-1 0 1 0 0,0 0-1 0 0,0 0 0 0 0,1 0 0 0 0,-1 0 0 0 0,0 0 0 0 0,1-1 0 0 0,-1 1 0 0 0,0 0 0 0 0,0 0 0 0 0,1 0 1 0 0,-1 0-1 0 0,0 0 0 0 0,0 0 0 0 0,0-1 0 0 0,1 1 0 0 0,-1 0 0 0 0,0 0 0 0 0,0 0 0 0 0,0 0 0 0 0,1-1 1 0 0,-1 1-1 0 0,13-16 159 0 0,-10 12-166 0 0,46-56-8 0 0,33-37 115 0 0,-81 96-70 0 0,0 0-1 0 0,1 0 1 0 0,-1 0-1 0 0,0 0 1 0 0,0 0 0 0 0,0 0-1 0 0,1 0 1 0 0,-1 0 0 0 0,0 1-1 0 0,1-1 1 0 0,-1 0 0 0 0,1 1-1 0 0,-1-1 1 0 0,1 1 0 0 0,-1 0-1 0 0,2-1 1 0 0,-2 1-9 0 0,1 1 1 0 0,-1-1-1 0 0,0 0 1 0 0,0 0 0 0 0,0 1-1 0 0,0-1 1 0 0,0 1-1 0 0,0-1 1 0 0,0 1-1 0 0,0 0 1 0 0,0-1-1 0 0,0 1 1 0 0,0 0 0 0 0,0-1-1 0 0,-1 1 1 0 0,1 0-1 0 0,0 0 1 0 0,0 0-1 0 0,-1 0 1 0 0,1 0-1 0 0,0 1 1 0 0,5 9 48 0 0,-1-1 0 0 0,0 1 0 0 0,0 0 0 0 0,-1 1 1 0 0,-1-1-1 0 0,0 1 0 0 0,2 17 0 0 0,-1 5-1181 0 0,-1 45 0 0 0,-3-72 305 0 0,-1-1 0 0 0,0 1 0 0 0,-2 8 0 0 0,-1 3-4852 0 0,4-8 256 0 0</inkml:trace>
</inkml:ink>
</file>

<file path=ppt/ink/ink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0:01.4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35 1 9565 0 0,'0'0'9854'0'0,"1"12"-9383"0"0,5 41-218 0 0,-5-44-287 0 0,-2 1 0 0 0,1-1 0 0 0,-1 1 0 0 0,-1 0 0 0 0,1-1 0 0 0,-2 0 1 0 0,1 1-1 0 0,-1-1 0 0 0,-8 17 0 0 0,0 0-3168 0 0,3 1-3717 0 0</inkml:trace>
</inkml:ink>
</file>

<file path=ppt/ink/ink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0:02.0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1 142 5885 0 0,'0'0'14027'0'0,"7"15"-13425"0"0,21 49-102 0 0,-26-59-423 0 0,0 1-1 0 0,0 0 1 0 0,-1 0-1 0 0,0 0 1 0 0,0 0 0 0 0,-1 1-1 0 0,1-1 1 0 0,-1 0 0 0 0,-2 9-1 0 0,1 7 141 0 0,1 62 201 0 0,0-84-249 0 0,1-4 104 0 0,8-29-291 0 0,2 0 0 0 0,2 1 1 0 0,21-41-1 0 0,0 4-142 0 0,34-62-19 0 0,-54 114 138 0 0,-14 16 36 0 0,1 1 0 0 0,-1 0 0 0 0,0-1 0 0 0,1 1 1 0 0,-1 0-1 0 0,0 0 0 0 0,1-1 0 0 0,-1 1 0 0 0,1 0 0 0 0,-1 0 0 0 0,0 0 0 0 0,1-1 1 0 0,-1 1-1 0 0,1 0 0 0 0,-1 0 0 0 0,1 0 0 0 0,-1 0 0 0 0,0 0 0 0 0,1 0 0 0 0,-1 0 1 0 0,1 0-1 0 0,-1 0 0 0 0,1 0 0 0 0,-1 0 0 0 0,0 0 0 0 0,1 0 0 0 0,-1 1 0 0 0,1-1 1 0 0,-1 0-1 0 0,1 0 0 0 0,-1 0 0 0 0,0 1 0 0 0,1-1 0 0 0,-1 0 0 0 0,0 0 0 0 0,1 1 1 0 0,-1-1-1 0 0,0 0 0 0 0,1 1 0 0 0,-1-1 0 0 0,0 0 0 0 0,0 1 0 0 0,1-1 0 0 0,-1 0 1 0 0,0 1-1 0 0,0-1 0 0 0,1 1 0 0 0,2 8 7 0 0,1-1-1 0 0,-1 1 1 0 0,0 0 0 0 0,-1 0 0 0 0,0 0-1 0 0,0 0 1 0 0,0 10 0 0 0,1 69 136 0 0,-4-68-102 0 0,1 9 33 0 0,0-4 76 0 0,2 30-1 0 0,-2-55-136 0 0,0 0 0 0 0,0 0 0 0 0,0 0 1 0 0,0 1-1 0 0,0-1 0 0 0,0 0 0 0 0,0 0 0 0 0,0 0 0 0 0,1 1 0 0 0,-1-1 0 0 0,0 0 1 0 0,0 0-1 0 0,0 0 0 0 0,0 0 0 0 0,0 1 0 0 0,0-1 0 0 0,0 0 0 0 0,0 0 0 0 0,1 0 1 0 0,-1 0-1 0 0,0 1 0 0 0,0-1 0 0 0,0 0 0 0 0,0 0 0 0 0,1 0 0 0 0,-1 0 0 0 0,0 0 1 0 0,0 0-1 0 0,0 0 0 0 0,1 0 0 0 0,-1 0 0 0 0,0 1 0 0 0,0-1 0 0 0,0 0 0 0 0,1 0 1 0 0,-1 0-1 0 0,0 0 0 0 0,0 0 0 0 0,0 0 0 0 0,1 0 0 0 0,-1 0 0 0 0,0-1 0 0 0,0 1 1 0 0,0 0-1 0 0,1 0 0 0 0,-1 0 0 0 0,0 0 0 0 0,0 0 0 0 0,0 0 0 0 0,1 0 0 0 0,-1 0 1 0 0,0 0-1 0 0,0-1 0 0 0,0 1 0 0 0,0 0 0 0 0,0 0 0 0 0,1 0 0 0 0,-1 0 0 0 0,0 0 1 0 0,0-1-1 0 0,12-10 103 0 0,-11 10-109 0 0,144-182-85 0 0,-134 168 89 0 0,14-22 5 0 0,-24 35-66 0 0,-1 17-221 0 0,-10 41 413 0 0,5-34-138 0 0,-1 24 1 0 0,5-31-439 0 0,-1-1 0 0 0,-1 0-1 0 0,0 0 1 0 0,-1 0 0 0 0,-10 25 0 0 0,8-20-2041 0 0,5-8-753 0 0,2-10 3001 0 0,18 4-11542 0 0</inkml:trace>
</inkml:ink>
</file>

<file path=ppt/ink/ink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0:02.4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64 87 156 0 0,'0'0'15067'0'0,"3"-12"-13974"0"0,9-38-237 0 0,-12 49-773 0 0,0-1 1 0 0,0 1 0 0 0,1 0 0 0 0,-1 0-1 0 0,0 0 1 0 0,0 0 0 0 0,0-1 0 0 0,0 1-1 0 0,0 0 1 0 0,-1 0 0 0 0,1 0 0 0 0,0 0-1 0 0,-1-3 1 0 0,0 4-41 0 0,1 0-1 0 0,0-1 0 0 0,0 1 0 0 0,-1-1 1 0 0,1 1-1 0 0,0 0 0 0 0,-1-1 1 0 0,1 1-1 0 0,-1 0 0 0 0,1-1 1 0 0,-1 1-1 0 0,1 0 0 0 0,0-1 1 0 0,-1 1-1 0 0,1 0 0 0 0,-1 0 1 0 0,1 0-1 0 0,-1 0 0 0 0,1 0 0 0 0,-2-1 1 0 0,1 1 12 0 0,0 0 1 0 0,0 0-1 0 0,-1 0 1 0 0,1 0-1 0 0,0 1 1 0 0,0-1-1 0 0,0 0 1 0 0,-1 1-1 0 0,1-1 1 0 0,0 0 0 0 0,0 1-1 0 0,0-1 1 0 0,0 1-1 0 0,0 0 1 0 0,-2 0-1 0 0,0 5-37 0 0,-1 0 0 0 0,1 0 0 0 0,0 1-1 0 0,0-1 1 0 0,1 0 0 0 0,0 1 0 0 0,0 0-1 0 0,-1 12 1 0 0,-2-1 17 0 0,2-2 3 0 0,-4 23 0 0 0,7-35-23 0 0,-1 0 0 0 0,1 1-1 0 0,0-1 1 0 0,0 1 0 0 0,1-1 0 0 0,-1 1-1 0 0,1-1 1 0 0,0 1 0 0 0,0-1 0 0 0,2 5 0 0 0,-1-6 0 0 0,0-1 0 0 0,0 1 0 0 0,0-1 0 0 0,0 0 0 0 0,0 1 0 0 0,1-1 0 0 0,-1 0 0 0 0,1-1 0 0 0,0 1 0 0 0,-1 0 0 0 0,1-1 0 0 0,0 1 0 0 0,0-1 0 0 0,0 0 0 0 0,0 0 0 0 0,0 0 0 0 0,0 0 0 0 0,0-1 0 0 0,0 1 0 0 0,0-1 0 0 0,6 0 0 0 0,-5 1-3 0 0,-1-1 0 0 0,1 0 1 0 0,-1 0-1 0 0,1-1 0 0 0,-1 1 0 0 0,1-1 0 0 0,-1 0 0 0 0,0 1 0 0 0,1-2 0 0 0,-1 1 0 0 0,0 0 0 0 0,0-1 1 0 0,0 1-1 0 0,1-1 0 0 0,-2 0 0 0 0,1 0 0 0 0,0 0 0 0 0,0 0 0 0 0,3-5 0 0 0,-3 4 0 0 0,-1-1-1 0 0,0 0 0 0 0,0 0 1 0 0,-1 0-1 0 0,1 0 1 0 0,-1 0-1 0 0,0 0 0 0 0,0-1 1 0 0,0 1-1 0 0,-1 0 0 0 0,0-1 1 0 0,0 1-1 0 0,0 0 0 0 0,0-1 1 0 0,0 1-1 0 0,-1 0 1 0 0,0 0-1 0 0,0-1 0 0 0,0 1 1 0 0,-2-5-1 0 0,-1-1-24 0 0,-1 0 1 0 0,1 0-1 0 0,-2 1 1 0 0,1 0-1 0 0,-1 0 1 0 0,-14-16-1 0 0,18 24-132 0 0,0-1 0 0 0,0 0 0 0 0,0 1 0 0 0,0 0 0 0 0,-1 0 0 0 0,1-1 0 0 0,0 1 0 0 0,0 0 0 0 0,-1 1 0 0 0,1-1 0 0 0,-1 0 0 0 0,1 1 0 0 0,-1-1 0 0 0,1 1 0 0 0,-1 0 0 0 0,1 0 0 0 0,-1 0 0 0 0,1 0 0 0 0,0 0 0 0 0,-1 1 0 0 0,1-1 0 0 0,-1 1 0 0 0,1-1 0 0 0,-3 2 0 0 0,2-1-340 0 0,0 1-1 0 0,0-1 0 0 0,0 0 0 0 0,0 1 1 0 0,0 0-1 0 0,0-1 0 0 0,1 1 0 0 0,-4 3 1 0 0,5-3-110 0 0,-1-1 1 0 0,1 1-1 0 0,0-1 1 0 0,0 1 0 0 0,-1-1-1 0 0,1 1 1 0 0,0 0-1 0 0,1 0 1 0 0,-1 0-1 0 0,0 0 1 0 0,0-1 0 0 0,1 1-1 0 0,-1 3 1 0 0,0 7-4366 0 0</inkml:trace>
</inkml:ink>
</file>

<file path=ppt/ink/ink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0:02.8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180 471 5396 0 0,'0'0'10189'0'0,"2"-13"-9189"0"0,4-39-237 0 0,-6 50-727 0 0,0 1 0 0 0,0 0 1 0 0,0 0-1 0 0,0 0 0 0 0,0-1 0 0 0,0 1 0 0 0,0 0 0 0 0,-1 0 0 0 0,1 0 0 0 0,0 0 0 0 0,-1-1 0 0 0,1 1 1 0 0,0 0-1 0 0,-1 0 0 0 0,0 0 0 0 0,1 0 0 0 0,-1 0 0 0 0,0 0 0 0 0,1 0 0 0 0,-1 0 0 0 0,0 0 0 0 0,0 1 0 0 0,0-1 1 0 0,0 0-1 0 0,0 0 0 0 0,-1 0 0 0 0,-1 0 3 0 0,1 0-1 0 0,-1 0 1 0 0,1 1 0 0 0,-1-1 0 0 0,1 1 0 0 0,-1 0-1 0 0,1 0 1 0 0,-4 0 0 0 0,3 0-15 0 0,-3 0 14 0 0,-1 1 1 0 0,1 0 0 0 0,-1 0-1 0 0,1 0 1 0 0,0 1 0 0 0,0 0-1 0 0,-1 0 1 0 0,2 0 0 0 0,-1 1-1 0 0,0 0 1 0 0,0 0 0 0 0,1 1-1 0 0,-1 0 1 0 0,1 0 0 0 0,0 0-1 0 0,1 0 1 0 0,-9 10 0 0 0,9-10-30 0 0,1 1 0 0 0,-1 0 0 0 0,1-1 0 0 0,1 1 1 0 0,-1 0-1 0 0,0 1 0 0 0,1-1 0 0 0,0 0 0 0 0,1 1 1 0 0,-1 0-1 0 0,1-1 0 0 0,0 1 0 0 0,0 0 0 0 0,1-1 0 0 0,-1 1 1 0 0,2 0-1 0 0,-1 0 0 0 0,0-1 0 0 0,1 1 0 0 0,2 9 0 0 0,-2-12 3 0 0,1 1-1 0 0,-1-1 1 0 0,0 0-1 0 0,1 0 1 0 0,0 0-1 0 0,0 0 1 0 0,0 0-1 0 0,0 0 0 0 0,0 0 1 0 0,1 0-1 0 0,-1-1 1 0 0,1 1-1 0 0,5 3 1 0 0,-6-5 2 0 0,-1 0 0 0 0,1 0-1 0 0,-1 0 1 0 0,1-1 0 0 0,0 1 0 0 0,-1-1 0 0 0,1 1 0 0 0,0-1 0 0 0,-1 1 0 0 0,1-1 0 0 0,0 0 0 0 0,0 0 0 0 0,-1 0 0 0 0,1 0 0 0 0,0 0 0 0 0,-1 0 0 0 0,1-1 0 0 0,0 1 0 0 0,0 0 0 0 0,-1-1 0 0 0,1 1 0 0 0,0-1 0 0 0,-1 0-1 0 0,1 0 1 0 0,-1 1 0 0 0,1-1 0 0 0,-1 0 0 0 0,0 0 0 0 0,1-1 0 0 0,1 0 0 0 0,10-12 37 0 0,1 0-1 0 0,-2-1 1 0 0,19-29 0 0 0,26-55-60 0 0,-36 56 7 0 0,-1-1 0 0 0,16-56 0 0 0,15-95 514 0 0,-48 173-54 0 0,-3 22-454 0 0,0 0 1 0 0,0 0 0 0 0,0 0-1 0 0,0 0 1 0 0,0 1-1 0 0,0-1 1 0 0,0 0 0 0 0,0 0-1 0 0,0 0 1 0 0,0 0 0 0 0,0 0-1 0 0,0 0 1 0 0,-1 0 0 0 0,1 0-1 0 0,0 0 1 0 0,0 0-1 0 0,0 0 1 0 0,0 0 0 0 0,0 0-1 0 0,0 0 1 0 0,0 0 0 0 0,0 0-1 0 0,0 0 1 0 0,0 0 0 0 0,0 1-1 0 0,0-1 1 0 0,-1 0 0 0 0,1 0-1 0 0,0 0 1 0 0,0 0-1 0 0,0 0 1 0 0,0 0 0 0 0,0 0-1 0 0,0 0 1 0 0,0 0 0 0 0,0 0-1 0 0,0 0 1 0 0,0-1 0 0 0,0 1-1 0 0,-1 0 1 0 0,1 0-1 0 0,0 0 1 0 0,0 0 0 0 0,0 0-1 0 0,0 0 1 0 0,0 0 0 0 0,0 0-1 0 0,0 0 1 0 0,0 0 0 0 0,0 0-1 0 0,0 0 1 0 0,0 0-1 0 0,0 0 1 0 0,0 0 0 0 0,0 0-1 0 0,0 0 1 0 0,-1 0 0 0 0,1-1-1 0 0,0 1 1 0 0,0 1 9 0 0,-11 14-17 0 0,0 0 1 0 0,1 1 0 0 0,1 0 0 0 0,0 1-1 0 0,1 0 1 0 0,-10 31 0 0 0,9-15-287 0 0,1 0 0 0 0,-7 64 0 0 0,14-88 204 0 0,-1 10-758 0 0,1 1 0 0 0,0-1 0 0 0,4 35 0 0 0,-2-49 413 0 0,-1 0 0 0 0,2 0-1 0 0,-1 0 1 0 0,0 0 0 0 0,1 0 0 0 0,0 0-1 0 0,0-1 1 0 0,1 1 0 0 0,-1-1 0 0 0,1 1-1 0 0,0-1 1 0 0,0 0 0 0 0,0 0 0 0 0,1 0-1 0 0,0-1 1 0 0,-1 1 0 0 0,1-1 0 0 0,0 0-1 0 0,6 4 1 0 0,13 3-2643 0 0,-4-2-820 0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36:47.4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79 1240 0 0,'0'0'8358'0'0,"15"-5"-7369"0"0,-2 0-769 0 0,92-40 1813 0 0,-103 45-1918 0 0,-1-1-25 0 0,0 1 0 0 0,0-1 0 0 0,0 1 0 0 0,0-1 0 0 0,1 0 1 0 0,-1 1-1 0 0,0-1 0 0 0,0 0 0 0 0,0 0 0 0 0,-1 1 0 0 0,1-1 0 0 0,0 0 0 0 0,0 0 0 0 0,0 0 0 0 0,-1 0 0 0 0,1 0 1 0 0,1-3-1 0 0,-3 4-12 0 0,1-1 0 0 0,-1 1 0 0 0,0-1 0 0 0,1 1 0 0 0,-1-1-1 0 0,0 1 1 0 0,1-1 0 0 0,-1 1 0 0 0,0 0 0 0 0,0 0 0 0 0,1-1 0 0 0,-1 1 0 0 0,0 0 0 0 0,0 0 0 0 0,0 0 0 0 0,1 0 0 0 0,-1 0 0 0 0,-1 0 0 0 0,-18-2 531 0 0,20 2-603 0 0,0 0 1 0 0,0 0-1 0 0,0 0 1 0 0,-1 0-1 0 0,1 0 1 0 0,0 0-1 0 0,0 0 1 0 0,0 0-1 0 0,-1 0 1 0 0,1 0-1 0 0,0 0 0 0 0,0 0 1 0 0,0 0-1 0 0,0 1 1 0 0,-1-1-1 0 0,1 0 1 0 0,0 0-1 0 0,0 0 1 0 0,0 0-1 0 0,0 0 1 0 0,-1 0-1 0 0,1 0 1 0 0,0 1-1 0 0,0-1 0 0 0,0 0 1 0 0,0 0-1 0 0,0 0 1 0 0,0 0-1 0 0,0 1 1 0 0,-1-1-1 0 0,1 0 1 0 0,0 0-1 0 0,0 0 1 0 0,0 1-1 0 0,1 8 86 0 0,0 2-100 0 0,-1-11 63 0 0,0 0 0 0 0,1 0 1 0 0,-1 1-1 0 0,0-1 0 0 0,0 0 0 0 0,0 0 1 0 0,1 0-1 0 0,-1 0 0 0 0,0 0 1 0 0,0 0-1 0 0,0 0 0 0 0,1 0 0 0 0,-1 0 1 0 0,0 0-1 0 0,0 0 0 0 0,0 0 0 0 0,1 0 1 0 0,-1 0-1 0 0,0 0 0 0 0,0 0 0 0 0,0 0 1 0 0,1 0-1 0 0,-1 0 0 0 0,0 0 0 0 0,0 0 1 0 0,0 0-1 0 0,1 0 0 0 0,-1-1 0 0 0,0 1 1 0 0,0 0-1 0 0,0 0 0 0 0,0 0 1 0 0,1 0-1 0 0,-1 0 0 0 0,0-1 0 0 0,0 1 1 0 0,0 0-1 0 0,6-4 350 0 0,-5 4-431 0 0,-1 0 0 0 0,0 0-1 0 0,0 0 1 0 0,1 0 0 0 0,-1 0 0 0 0,0-1 0 0 0,0 1 0 0 0,1 0 0 0 0,-1 0-1 0 0,0 0 1 0 0,0 0 0 0 0,0 0 0 0 0,1-1 0 0 0,-1 1 0 0 0,0 0 0 0 0,0 0-1 0 0,0 0 1 0 0,0 0 0 0 0,1-1 0 0 0,-1 1 0 0 0,0 0 0 0 0,0 0 0 0 0,0-1-1 0 0,0 1 1 0 0,0 0 0 0 0,0 0 0 0 0,0-1 0 0 0,0 1 0 0 0,0 0 0 0 0,0 0-1 0 0,0-1 1 0 0,1 1 0 0 0,-1 0 0 0 0,-1 0 0 0 0,1-1 0 0 0,0 1 0 0 0,0 0-1 0 0,0 0 1 0 0,0-1 0 0 0,0 1 0 0 0,0 0 0 0 0,0 0-100 0 0,-1-1 1 0 0,1 1-1 0 0,0 0 1 0 0,-1 0-1 0 0,1 0 0 0 0,0 0 1 0 0,-1 0-1 0 0,1 0 1 0 0,0 0-1 0 0,-1 0 0 0 0,1 0 1 0 0,-1 0-1 0 0,1 0 1 0 0,0 0-1 0 0,-1 1 1 0 0,1-1-1 0 0,0 0 0 0 0,-1 0 1 0 0,1 0-1 0 0,0 0 1 0 0,0 0-1 0 0,-1 1 0 0 0,1-1 1 0 0,0 0-1 0 0,-1 0 1 0 0,1 1-1 0 0,0-1 0 0 0,0 0 1 0 0,0 0-1 0 0,-1 1 1 0 0,1-1-1 0 0,0 0 1 0 0,0 1-1 0 0,-10 5-4613 0 0,32-17-4636 0 0</inkml:trace>
</inkml:ink>
</file>

<file path=ppt/ink/ink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0:03.2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130 154 1044 0 0,'0'0'13270'0'0,"1"-5"-12867"0"0,1-16-116 0 0,-2 21-271 0 0,0-1 1 0 0,1 1-1 0 0,-1 0 0 0 0,0 0 1 0 0,0-1-1 0 0,0 1 0 0 0,0 0 1 0 0,0 0-1 0 0,0 0 0 0 0,1-1 1 0 0,-1 1-1 0 0,0 0 0 0 0,0 0 1 0 0,0 0-1 0 0,0 0 0 0 0,1-1 1 0 0,-1 1-1 0 0,0 0 0 0 0,0 0 1 0 0,1 0-1 0 0,-1 0 0 0 0,0 0 1 0 0,0 0-1 0 0,0 0 0 0 0,1 0 1 0 0,-1 0-1 0 0,0 0 0 0 0,0 0 1 0 0,1 0-1 0 0,-1 0 0 0 0,0 0 1 0 0,0 0-1 0 0,1 0 0 0 0,-1 0 1 0 0,0 0-1 0 0,0 0 0 0 0,1 0 1 0 0,-1 0-1 0 0,0 0 0 0 0,0 0 1 0 0,1 0-1 0 0,-1 0 0 0 0,0 0 1 0 0,0 1-1 0 0,0-1 0 0 0,1 0 1 0 0,-1 0-1 0 0,0 0 0 0 0,0 1 1 0 0,13 8 431 0 0,-11-7-269 0 0,2 1-130 0 0,1-1-1 0 0,-1 0 0 0 0,0 1 1 0 0,1-2-1 0 0,-1 1 0 0 0,1 0 1 0 0,-1-1-1 0 0,1 0 0 0 0,0 0 1 0 0,0 0-1 0 0,0-1 0 0 0,-1 0 1 0 0,1 0-1 0 0,0 0 0 0 0,0 0 1 0 0,0-1-1 0 0,0 1 0 0 0,-1-1 1 0 0,8-3-1 0 0,-9 3-49 0 0,1 0-1 0 0,-1-1 1 0 0,0 1 0 0 0,1-1-1 0 0,-1 0 1 0 0,0 0 0 0 0,0 0-1 0 0,-1-1 1 0 0,1 1 0 0 0,0-1-1 0 0,-1 1 1 0 0,1-1 0 0 0,-1 0-1 0 0,0 0 1 0 0,0 0 0 0 0,0 0-1 0 0,0 0 1 0 0,-1 0 0 0 0,1-1-1 0 0,-1 1 1 0 0,0-1 0 0 0,0 1-1 0 0,0-1 1 0 0,0 1 0 0 0,-1-1-1 0 0,1-4 1 0 0,-1 6-4 0 0,0-1 0 0 0,0 0-1 0 0,0 1 1 0 0,0-1 0 0 0,0 1 0 0 0,-1-1 0 0 0,1 1 0 0 0,-1-1 0 0 0,0 1-1 0 0,1-1 1 0 0,-1 1 0 0 0,-1 0 0 0 0,1-1 0 0 0,0 1 0 0 0,0 0-1 0 0,-1 0 1 0 0,1 0 0 0 0,-1 0 0 0 0,0 0 0 0 0,0 0 0 0 0,1 0 0 0 0,-1 1-1 0 0,0-1 1 0 0,0 1 0 0 0,-1-1 0 0 0,1 1 0 0 0,0 0 0 0 0,0 0-1 0 0,-1 0 1 0 0,-4-2 0 0 0,-5 0 121 0 0,0 1 0 0 0,0 0 0 0 0,0 1 0 0 0,0 0 0 0 0,-15 1 0 0 0,19 0 25 0 0,0 0-42 0 0,1 1 0 0 0,-1-1 1 0 0,1 1-1 0 0,-1 1 0 0 0,1-1 0 0 0,0 1 0 0 0,0 0 0 0 0,0 1 0 0 0,0 0 0 0 0,0 0 0 0 0,0 1 0 0 0,1-1 0 0 0,-1 1 0 0 0,1 1 1 0 0,0-1-1 0 0,0 1 0 0 0,1 0 0 0 0,-1 1 0 0 0,1-1 0 0 0,0 1 0 0 0,1 0 0 0 0,0 0 0 0 0,0 0 0 0 0,0 1 0 0 0,0-1 0 0 0,1 1 0 0 0,0 0 1 0 0,1 0-1 0 0,-1 1 0 0 0,1-1 0 0 0,1 0 0 0 0,-2 15 0 0 0,2-14-65 0 0,1 1 0 0 0,0 0 1 0 0,1 0-1 0 0,0 0 0 0 0,0-1 0 0 0,1 1 0 0 0,0-1 1 0 0,1 1-1 0 0,0-1 0 0 0,0 0 0 0 0,1 0 0 0 0,0 0 1 0 0,0 0-1 0 0,1 0 0 0 0,0-1 0 0 0,0 0 0 0 0,0 0 1 0 0,1-1-1 0 0,13 12 0 0 0,-12-12-78 0 0,1 0 0 0 0,0 0 0 0 0,0-1 0 0 0,0 0 0 0 0,0-1 1 0 0,1 1-1 0 0,0-2 0 0 0,16 6 0 0 0,-18-8-857 0 0,0 1 1 0 0,1-1-1 0 0,13 0 0 0 0,-45-18-16503 0 0</inkml:trace>
</inkml:ink>
</file>

<file path=ppt/ink/ink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0:04.4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60 87 416 0 0,'0'0'16834'0'0,"-9"14"-16216"0"0,-27 45-162 0 0,34-55-400 0 0,0-1-1 0 0,0 1 1 0 0,1-1 0 0 0,-1 1 0 0 0,1 0 0 0 0,0 0 0 0 0,0 0 0 0 0,0 0 0 0 0,0-1 0 0 0,1 1 0 0 0,0 0 0 0 0,0 0-1 0 0,0 0 1 0 0,1 8 0 0 0,0-1 89 0 0,-1-10-122 0 0,0 1 1 0 0,0 0-1 0 0,0-1 0 0 0,1 1 0 0 0,-1 0 0 0 0,1-1 1 0 0,-1 1-1 0 0,1-1 0 0 0,-1 1 0 0 0,1-1 1 0 0,0 1-1 0 0,0-1 0 0 0,2 3 0 0 0,-3-4-12 0 0,0 0-1 0 0,0 0 1 0 0,1 1-1 0 0,-1-1 1 0 0,0 0-1 0 0,0 0 0 0 0,1 0 1 0 0,-1 0-1 0 0,0 0 1 0 0,0 1-1 0 0,1-1 1 0 0,-1 0-1 0 0,0 0 0 0 0,1 0 1 0 0,-1 0-1 0 0,0 0 1 0 0,1 0-1 0 0,-1 0 1 0 0,0 0-1 0 0,1 0 0 0 0,-1 0 1 0 0,0 0-1 0 0,1 0 1 0 0,-1 0-1 0 0,0 0 1 0 0,1-1-1 0 0,0 1 0 0 0,0-1 0 0 0,0 0 0 0 0,-1 0 0 0 0,1 1-1 0 0,0-1 1 0 0,0 0 0 0 0,-1 0 0 0 0,1 0 0 0 0,0 0 0 0 0,-1 1 0 0 0,1-1 0 0 0,0-2-1 0 0,22-45 56 0 0,-11 22-76 0 0,0 1 1 0 0,2 0 0 0 0,29-39-1 0 0,-42 63 12 0 0,7-9-20 0 0,0 1-1 0 0,17-15 0 0 0,-23 22 13 0 0,0 0 1 0 0,0 1-1 0 0,0 0 0 0 0,0-1 0 0 0,0 1 0 0 0,0 0 0 0 0,0 0 1 0 0,0 0-1 0 0,0 0 0 0 0,0 0 0 0 0,1 0 0 0 0,-1 1 0 0 0,0-1 0 0 0,1 1 1 0 0,-1 0-1 0 0,0 0 0 0 0,1-1 0 0 0,-1 1 0 0 0,1 1 0 0 0,-1-1 1 0 0,0 0-1 0 0,4 2 0 0 0,-3-1 26 0 0,-1 0 0 0 0,-1 1 0 0 0,1-1-1 0 0,0 1 1 0 0,0-1 0 0 0,0 1 0 0 0,-1 0 0 0 0,1 0 0 0 0,-1 0 0 0 0,0 0 0 0 0,1 0 0 0 0,-1 0-1 0 0,0 0 1 0 0,0 0 0 0 0,0 0 0 0 0,0 3 0 0 0,11 41 319 0 0,-10-38-290 0 0,3 23 221 0 0,1 46 0 0 0,-4-45 56 0 0,8 46 0 0 0,-10-78-319 0 0,0 0 0 0 0,0 1 0 0 0,0-1 0 0 0,0 0 0 0 0,0 0 0 0 0,0 0 0 0 0,0 0 0 0 0,1 1 0 0 0,-1-1 0 0 0,0 0 0 0 0,0 0 0 0 0,0 0-1 0 0,0 0 1 0 0,0 1 0 0 0,0-1 0 0 0,0 0 0 0 0,1 0 0 0 0,-1 0 0 0 0,0 0 0 0 0,0 0 0 0 0,0 0 0 0 0,0 0 0 0 0,1 1 0 0 0,-1-1 0 0 0,0 0 0 0 0,0 0-1 0 0,0 0 1 0 0,1 0 0 0 0,-1 0 0 0 0,0 0 0 0 0,0 0 0 0 0,0 0 0 0 0,0 0 0 0 0,1 0 0 0 0,-1 0 0 0 0,0 0 0 0 0,0 0 0 0 0,0 0 0 0 0,1 0 0 0 0,-1 0 0 0 0,0 0-1 0 0,0-1 1 0 0,0 1 0 0 0,0 0 0 0 0,1 0 0 0 0,-1 0 0 0 0,0 0 0 0 0,0 0 0 0 0,0 0 0 0 0,0 0 0 0 0,1-1 0 0 0,-1 1 0 0 0,0 0 0 0 0,0 0 0 0 0,0 0-1 0 0,0 0 1 0 0,0 0 0 0 0,0-1 0 0 0,12-12 65 0 0,-9 9-79 0 0,5-4-17 0 0,38-43-192 0 0,55-48 0 0 0,-97 94 209 0 0,1 1 0 0 0,1 1 0 0 0,-1-1-1 0 0,0 1 1 0 0,1 0 0 0 0,11-4 0 0 0,-15 6 14 0 0,-1 0 0 0 0,1 1 0 0 0,0-1 0 0 0,0 1 0 0 0,0 0 0 0 0,0 0 0 0 0,0 0 0 0 0,0 0 0 0 0,0 0 0 0 0,0 0 0 0 0,-1 0 0 0 0,1 0 0 0 0,0 1 0 0 0,0-1 0 0 0,0 1 0 0 0,0 0 0 0 0,0-1 0 0 0,-1 1 0 0 0,1 0 0 0 0,0 0 0 0 0,-1 0-1 0 0,1 0 1 0 0,-1 0 0 0 0,1 0 0 0 0,2 3 0 0 0,0 1 41 0 0,0 0-1 0 0,-1 0 0 0 0,1 1 0 0 0,-1-1 1 0 0,0 1-1 0 0,-1-1 0 0 0,4 10 0 0 0,-1 4-331 0 0,3 20 0 0 0,-4-21-1581 0 0,6 21-1 0 0,-8-35 928 0 0,-1-1-1 0 0,1 0 1 0 0,-1 0-1 0 0,1 0 1 0 0,0 0-1 0 0,0 0 1 0 0,1 0-1 0 0,-1 0 1 0 0,1-1 0 0 0,3 4-1 0 0,10 2-5550 0 0</inkml:trace>
</inkml:ink>
</file>

<file path=ppt/ink/ink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0:05.2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56 297 4956 0 0,'0'0'10227'0'0,"13"-7"-9669"0"0,41-19-99 0 0,-43 21-189 0 0,0 1 0 0 0,-1 1 0 0 0,19-5-1 0 0,-22 7-126 0 0,0 0 0 0 0,-1-1 0 0 0,0 0 0 0 0,12-6 0 0 0,-15 7-113 0 0,-1-1 0 0 0,1 1 0 0 0,-1-1 0 0 0,1 0 0 0 0,-1 0 1 0 0,0 0-1 0 0,0 0 0 0 0,1 0 0 0 0,1-4 0 0 0,-3 5-13 0 0,0 0 0 0 0,-1-1-1 0 0,1 1 1 0 0,-1 0 0 0 0,1 0-1 0 0,-1-1 1 0 0,1 1 0 0 0,-1 0-1 0 0,0-1 1 0 0,0 1 0 0 0,0-1-1 0 0,1 1 1 0 0,-1 0 0 0 0,-1-1 0 0 0,1 1-1 0 0,0-1 1 0 0,0 1 0 0 0,0 0-1 0 0,-1-1 1 0 0,1 1 0 0 0,-1 0-1 0 0,0-3 1 0 0,-1 2 8 0 0,1 0 0 0 0,-1 0-1 0 0,1 1 1 0 0,-1-1 0 0 0,0 0 0 0 0,0 0-1 0 0,0 1 1 0 0,0-1 0 0 0,0 1 0 0 0,0 0-1 0 0,0-1 1 0 0,0 1 0 0 0,-1 0 0 0 0,1 0 0 0 0,-4 0-1 0 0,-3-2 63 0 0,0 1 0 0 0,-17-2-1 0 0,17 3-7 0 0,-1 0 0 0 0,0 1-1 0 0,1 1 1 0 0,-1-1 0 0 0,1 2-1 0 0,-1-1 1 0 0,1 1 0 0 0,0 1 0 0 0,-1-1-1 0 0,-8 5 1 0 0,14-5-50 0 0,0 0 0 0 0,0 0 0 0 0,0 1 0 0 0,0-1 0 0 0,1 1-1 0 0,-1 0 1 0 0,1 0 0 0 0,-1 0 0 0 0,1 1 0 0 0,0-1 0 0 0,0 1 0 0 0,1 0 0 0 0,-1 0-1 0 0,1 0 1 0 0,0 0 0 0 0,0 0 0 0 0,0 0 0 0 0,0 0 0 0 0,1 1 0 0 0,0-1 0 0 0,0 1-1 0 0,-1 8 1 0 0,1-9-32 0 0,1 0 0 0 0,0 0-1 0 0,0 0 1 0 0,1 0 0 0 0,-1 0-1 0 0,1 0 1 0 0,-1 0 0 0 0,1 0-1 0 0,1 0 1 0 0,-1 0 0 0 0,0 0-1 0 0,1-1 1 0 0,0 1 0 0 0,0-1-1 0 0,0 1 1 0 0,0-1 0 0 0,5 5-1 0 0,-3-3-120 0 0,1 0 0 0 0,1-1 0 0 0,-1 0 0 0 0,1 0 0 0 0,-1 0 0 0 0,1-1 0 0 0,0 0 0 0 0,1 0 0 0 0,11 4 0 0 0,11 2-806 0 0,1-2-1 0 0,0-1 1 0 0,0-1 0 0 0,0-1-1 0 0,1-2 1 0 0,42-3-1 0 0,-36-1 637 0 0,0-2-1 0 0,0-2 0 0 0,0-1 1 0 0,67-24-1 0 0,-95 28 537 0 0,-1 0 0 0 0,1-1 0 0 0,-1 0-1 0 0,1-1 1 0 0,-1 0 0 0 0,0 0 0 0 0,8-8 0 0 0,-14 11-100 0 0,0-1 0 0 0,1 1 0 0 0,-1-1-1 0 0,0 1 1 0 0,0-1 0 0 0,0 0 0 0 0,0 0 0 0 0,-1 0 0 0 0,1 0 0 0 0,-1 0 0 0 0,0-1 0 0 0,0 1 0 0 0,0 0-1 0 0,0-1 1 0 0,-1 1 0 0 0,1 0 0 0 0,-1-1 0 0 0,0 1 0 0 0,0-1 0 0 0,0 1 0 0 0,0 0 0 0 0,-2-7 0 0 0,1 7-49 0 0,1 0 1 0 0,-1 0 0 0 0,-1 0-1 0 0,1 0 1 0 0,0 1 0 0 0,-1-1-1 0 0,1 0 1 0 0,-1 1 0 0 0,0-1 0 0 0,0 1-1 0 0,0-1 1 0 0,0 1 0 0 0,0 0-1 0 0,-5-4 1 0 0,3 3 8 0 0,0 0 0 0 0,-1 1 0 0 0,1 0 1 0 0,-1-1-1 0 0,0 1 0 0 0,0 1 0 0 0,0-1 0 0 0,-7-1 0 0 0,4 2-16 0 0,-1 0-1 0 0,0 0 1 0 0,1 1-1 0 0,-1 0 0 0 0,1 0 1 0 0,-1 1-1 0 0,1 0 1 0 0,-1 1-1 0 0,1 0 0 0 0,-13 4 1 0 0,14-3-58 0 0,1 0 0 0 0,-1 1 0 0 0,1 0 0 0 0,0 0 0 0 0,0 0 0 0 0,0 0 0 0 0,1 1 0 0 0,-1 0 0 0 0,1 1 0 0 0,-7 9 1 0 0,9-10-27 0 0,0-1 0 0 0,0 1 1 0 0,1 0-1 0 0,-1 0 1 0 0,1 0-1 0 0,1 0 1 0 0,-1 0-1 0 0,1 0 1 0 0,-1 0-1 0 0,2 1 1 0 0,-1-1-1 0 0,0 1 0 0 0,1-1 1 0 0,0 0-1 0 0,1 8 1 0 0,0-10 4 0 0,-1 0-1 0 0,1 0 1 0 0,0 0 0 0 0,0 0-1 0 0,0 0 1 0 0,0 0 0 0 0,1-1-1 0 0,-1 1 1 0 0,1 0 0 0 0,-1-1-1 0 0,1 1 1 0 0,0-1 0 0 0,0 0-1 0 0,0 1 1 0 0,0-1 0 0 0,1 0 0 0 0,-1 0-1 0 0,1 0 1 0 0,-1-1 0 0 0,1 1-1 0 0,0-1 1 0 0,-1 1 0 0 0,1-1-1 0 0,0 0 1 0 0,0 0 0 0 0,0 0-1 0 0,6 1 1 0 0,-4-1-2 0 0,0-1 1 0 0,0 1-1 0 0,0-1 1 0 0,0 0-1 0 0,0 0 1 0 0,0-1-1 0 0,1 1 0 0 0,-1-1 1 0 0,0 0-1 0 0,0-1 1 0 0,-1 1-1 0 0,1-1 1 0 0,0 0-1 0 0,0 0 0 0 0,-1-1 1 0 0,5-2-1 0 0,4-6-8 0 0,-1 1 0 0 0,-1-2 0 0 0,0 1 0 0 0,-1-1 0 0 0,0-1 0 0 0,0 0 0 0 0,-2-1-1 0 0,1 1 1 0 0,10-29 0 0 0,-4 6 31 0 0,-2-1 0 0 0,15-71-1 0 0,-24 90 66 0 0,-2 10 139 0 0,-6 22-170 0 0,-8 23 134 0 0,-6 17-29 0 0,-20 108 0 0 0,37-154-178 0 0,-10 82-947 0 0,11-75-264 0 0,0-1 1 0 0,2 16-1 0 0,-2-28 868 0 0,1-1-1 0 0,-1 0 0 0 0,0 0 1 0 0,1 1-1 0 0,-1-1 0 0 0,1 0 1 0 0,0 0-1 0 0,-1 0 0 0 0,1 1 1 0 0,0-1-1 0 0,0 0 0 0 0,0 0 1 0 0,0 0-1 0 0,0-1 0 0 0,0 1 1 0 0,0 0-1 0 0,0 0 0 0 0,0 0 0 0 0,0-1 1 0 0,0 1-1 0 0,0 0 0 0 0,3 0 1 0 0,11 0-4889 0 0</inkml:trace>
</inkml:ink>
</file>

<file path=ppt/ink/ink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0:05.5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34 0 2832 0 0,'0'0'16359'0'0,"-1"3"-15957"0"0,-5 9-283 0 0,0-1 1 0 0,1 1-1 0 0,-4 16 0 0 0,7-22-248 0 0,1 1 0 0 0,-1 0 1 0 0,1 0-1 0 0,1 0 0 0 0,-1 0 0 0 0,1-1 1 0 0,0 1-1 0 0,2 9 0 0 0,-1-12-159 0 0,1 1 0 0 0,0-1 0 0 0,-1 0-1 0 0,1-1 1 0 0,1 1 0 0 0,-1 0 0 0 0,0-1 0 0 0,1 1-1 0 0,0-1 1 0 0,0 0 0 0 0,0 0 0 0 0,0 0 0 0 0,0 0 0 0 0,1 0-1 0 0,-1-1 1 0 0,1 1 0 0 0,0-1 0 0 0,0 0 0 0 0,6 2 0 0 0,6 3-1868 0 0,0-1 0 0 0,0-1 1 0 0,27 4-1 0 0,-20-5-901 0 0</inkml:trace>
</inkml:ink>
</file>

<file path=ppt/ink/ink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0:05.7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238 293 1436 0 0,'0'0'6724'0'0,"5"-17"-5176"0"0,16-53-184 0 0,-19 63-1078 0 0,0-1 1 0 0,0 1 0 0 0,-1-1-1 0 0,0 1 1 0 0,0-1 0 0 0,-1 0-1 0 0,0 0 1 0 0,-1 1 0 0 0,-1-12-1 0 0,1 11-15 0 0,0 3-129 0 0,0 0 0 0 0,0 0 0 0 0,0-1 0 0 0,0 1 0 0 0,-1 0 0 0 0,0 1 0 0 0,0-1 0 0 0,0 0 0 0 0,-1 0 0 0 0,1 1 0 0 0,-1 0 0 0 0,0-1 0 0 0,0 1 0 0 0,-1 0 0 0 0,1 0-1 0 0,-1 1 1 0 0,0-1 0 0 0,0 1 0 0 0,0 0 0 0 0,0 0 0 0 0,-1 0 0 0 0,1 1 0 0 0,-1-1 0 0 0,0 1 0 0 0,0 0 0 0 0,0 0 0 0 0,0 1 0 0 0,0 0 0 0 0,0 0 0 0 0,-9-1 0 0 0,7 2-48 0 0,-1 0 0 0 0,1 1 0 0 0,-1 0 0 0 0,1 0 0 0 0,-1 0 1 0 0,1 1-1 0 0,0 1 0 0 0,0-1 0 0 0,0 1 0 0 0,0 0 0 0 0,0 0 0 0 0,0 1 1 0 0,1 0-1 0 0,-7 6 0 0 0,9-8-84 0 0,1 1 1 0 0,-1 1-1 0 0,1-1 0 0 0,0 0 1 0 0,0 1-1 0 0,0-1 0 0 0,1 1 1 0 0,-1 0-1 0 0,1 0 1 0 0,0 0-1 0 0,0 1 0 0 0,0-1 1 0 0,0 0-1 0 0,1 1 0 0 0,0-1 1 0 0,0 1-1 0 0,0-1 1 0 0,0 1-1 0 0,1 0 0 0 0,0-1 1 0 0,0 1-1 0 0,0 0 0 0 0,0-1 1 0 0,2 6-1 0 0,-2-8-3 0 0,1 0 0 0 0,0 1 0 0 0,0-1 1 0 0,0 0-1 0 0,1 0 0 0 0,-1 0 0 0 0,0 0 0 0 0,1 0 0 0 0,-1 0 0 0 0,1 0 0 0 0,0-1 0 0 0,0 1 0 0 0,-1 0 0 0 0,1-1 0 0 0,0 1 0 0 0,0-1 1 0 0,1 0-1 0 0,-1 0 0 0 0,0 0 0 0 0,0 0 0 0 0,0 0 0 0 0,1 0 0 0 0,-1-1 0 0 0,0 1 0 0 0,1-1 0 0 0,3 1 0 0 0,3 0 4 0 0,0 0 0 0 0,0-1 0 0 0,0 0 0 0 0,1 0 0 0 0,14-4 0 0 0,7-3-11 0 0,-24 5-4 0 0,0 0-1 0 0,0 0 0 0 0,0 1 1 0 0,1 0-1 0 0,-1 0 1 0 0,0 1-1 0 0,12 0 1 0 0,-18 1 0 0 0,0-1 0 0 0,0 1 1 0 0,0-1-1 0 0,0 0 0 0 0,0 1 1 0 0,0 0-1 0 0,0-1 0 0 0,-1 1 0 0 0,1-1 1 0 0,0 1-1 0 0,0 0 0 0 0,0 0 0 0 0,-1 0 1 0 0,1-1-1 0 0,0 1 0 0 0,-1 0 1 0 0,1 0-1 0 0,0 0 0 0 0,-1 0 0 0 0,0 0 1 0 0,1 0-1 0 0,-1 0 0 0 0,1 0 0 0 0,-1 0 1 0 0,0 0-1 0 0,0 0 0 0 0,0 2 1 0 0,1 5-23 0 0,0 0 1 0 0,-1 15 0 0 0,0-14-65 0 0,-1 12-692 0 0,-1 9-2073 0 0,5-12-6680 0 0</inkml:trace>
</inkml:ink>
</file>

<file path=ppt/ink/ink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0:06.1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3240 0 0,'0'0'15254'0'0,"5"15"-14903"0"0,17 49-94 0 0,-20-56-156 0 0,0 0-1 0 0,-1 0 1 0 0,1-1-1 0 0,-2 2 1 0 0,1 11-1 0 0,-1-16-63 0 0,0 0 0 0 0,0 1 0 0 0,1-1 0 0 0,-1 0-1 0 0,1 0 1 0 0,0 0 0 0 0,0 0 0 0 0,2 5 0 0 0,-2-8-24 0 0,-1 0 1 0 0,1 0-1 0 0,0 0 1 0 0,-1 0-1 0 0,1-1 1 0 0,0 1-1 0 0,0 0 1 0 0,0 0-1 0 0,0-1 1 0 0,-1 1 0 0 0,1-1-1 0 0,0 1 1 0 0,0-1-1 0 0,0 1 1 0 0,0-1-1 0 0,0 1 1 0 0,0-1-1 0 0,1 0 1 0 0,-1 0-1 0 0,0 1 1 0 0,0-1 0 0 0,0 0-1 0 0,0 0 1 0 0,0 0-1 0 0,0 0 1 0 0,0 0-1 0 0,0 0 1 0 0,0-1-1 0 0,1 1 1 0 0,-1 0 0 0 0,0-1-1 0 0,0 1 1 0 0,1-1-1 0 0,5-1 16 0 0,-1-1 1 0 0,0 0-1 0 0,11-6 1 0 0,59-46-1 0 0,-53 37 474 0 0,0 1 0 0 0,27-14 0 0 0,-49 31-479 0 0,-1-1-1 0 0,1 1 1 0 0,0 0-1 0 0,0-1 1 0 0,-1 1-1 0 0,1 0 1 0 0,0 0-1 0 0,0 0 1 0 0,-1 0-1 0 0,1 0 1 0 0,0 0-1 0 0,0 0 1 0 0,0 0-1 0 0,-1 0 1 0 0,1 0-1 0 0,0 0 1 0 0,0 0-1 0 0,0 0 1 0 0,-1 1-1 0 0,1-1 1 0 0,0 0-1 0 0,0 1 1 0 0,-1-1-1 0 0,1 0 1 0 0,0 1-1 0 0,-1-1 1 0 0,1 1-1 0 0,0-1 1 0 0,-1 1-1 0 0,1 0 1 0 0,-1-1-1 0 0,1 1 1 0 0,0 0-1 0 0,2 4-13 0 0,-1-1 0 0 0,1 1 0 0 0,-1-1 0 0 0,3 7 0 0 0,-1-1 41 0 0,-1-4-96 0 0,30 66 201 0 0,-29-63-433 0 0,-1 0-1 0 0,-1 0 1 0 0,1 0-1 0 0,-1 1 0 0 0,-1-1 1 0 0,1 11-1 0 0,-2-19 166 0 0,0 0 0 0 0,0 0-1 0 0,-1 0 1 0 0,1-1 0 0 0,0 1-1 0 0,0 0 1 0 0,-1 0 0 0 0,1 0-1 0 0,-1 0 1 0 0,1-1 0 0 0,0 1-1 0 0,-1 0 1 0 0,1 0 0 0 0,-1-1-1 0 0,0 1 1 0 0,1 0 0 0 0,-1-1-1 0 0,0 1 1 0 0,1-1 0 0 0,-1 1-1 0 0,0-1 1 0 0,0 1-1 0 0,1-1 1 0 0,-1 1 0 0 0,0-1-1 0 0,0 0 1 0 0,0 1 0 0 0,1-1-1 0 0,-1 0 1 0 0,-1 0 0 0 0,-3 1-1108 0 0,1 0 0 0 0,-1 0 0 0 0,0-1 0 0 0,1 0 0 0 0,-6 0 1 0 0,-15-2-4993 0 0</inkml:trace>
</inkml:ink>
</file>

<file path=ppt/ink/ink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0:07.5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53 163 3088 0 0,'0'0'5630'0'0,"-6"-16"-4652"0"0,-21-49 68 0 0,23 56-526 0 0,1 1 0 0 0,0-1 1 0 0,1 0-1 0 0,0 0 1 0 0,-2-15-1 0 0,3 10 560 0 0,26 94 2983 0 0,-16-32-3413 0 0,6 83-1 0 0,-10 52 40 0 0,-2-47-223 0 0,2-32-207 0 0,5 0 0 0 0,4 0 0 0 0,4-1 0 0 0,59 182 0 0 0,-41-188-215 0 0,-10-30-62 0 0,22 92 1 0 0,-46-146-22 0 0,-1-1 1 0 0,0 1 0 0 0,0 15-1 0 0,-1-22-81 0 0,-1-6 63 0 0,1 0-1 0 0,-1 1 1 0 0,1-1-1 0 0,-1 0 1 0 0,1 0-1 0 0,-1 0 1 0 0,1 0-1 0 0,-1 0 1 0 0,1 0-1 0 0,-1 0 1 0 0,1 0-1 0 0,-1 0 1 0 0,1 0-1 0 0,-1-1 1 0 0,1 1-1 0 0,-1 0 1 0 0,1 0-1 0 0,-1 0 1 0 0,1-1-1 0 0,-1 1 1 0 0,1 0-1 0 0,-1 0 1 0 0,0-1-1 0 0,-1-2-210 0 0,0 1 0 0 0,0 0 0 0 0,0-1 0 0 0,0 0 0 0 0,0 1 0 0 0,1-1 0 0 0,-1 0 0 0 0,1 0 0 0 0,-1 0 0 0 0,1 0 0 0 0,0 0 0 0 0,0 0 0 0 0,0-3 0 0 0,-1-8-2424 0 0,1 1-1 0 0,0-16 1 0 0,0-21-4838 0 0</inkml:trace>
</inkml:ink>
</file>

<file path=ppt/ink/ink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0:08.3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16 144 80 0 0,'0'0'8653'0'0,"2"-15"-7360"0"0,-1-6-807 0 0,-1 5 196 0 0,2 0-1 0 0,4-23 0 0 0,-6 36-343 0 0,6-19 1292 0 0,-6 22-1549 0 0,0-1-1 0 0,0 1 1 0 0,0-1-1 0 0,0 1 1 0 0,0-1-1 0 0,0 1 1 0 0,0-1-1 0 0,0 1 1 0 0,1-1-1 0 0,-1 1 1 0 0,0-1-1 0 0,0 1 1 0 0,1 0-1 0 0,-1-1 1 0 0,0 1-1 0 0,1-1 1 0 0,-1 1-1 0 0,0 0 1 0 0,1-1-1 0 0,-1 1 0 0 0,0 0 1 0 0,1 0-1 0 0,-1-1 1 0 0,1 1-1 0 0,-1 0 1 0 0,1 0-1 0 0,-1-1 1 0 0,0 1-1 0 0,1 0 1 0 0,-1 0-1 0 0,1 0 1 0 0,-1 0-1 0 0,2 0 1 0 0,-2 0-26 0 0,1 1 1 0 0,0 0-1 0 0,0 0 0 0 0,0-1 1 0 0,-1 1-1 0 0,1 0 1 0 0,-1 0-1 0 0,1 0 0 0 0,0 0 1 0 0,-1 0-1 0 0,1 0 1 0 0,-1 0-1 0 0,0 0 0 0 0,1 0 1 0 0,-1 0-1 0 0,0 1 1 0 0,5 20 465 0 0,-5-20-437 0 0,5 37 592 0 0,-1 1-1 0 0,-5 77 1 0 0,-19 81 253 0 0,19-188-892 0 0,-37 333 861 0 0,31-242-636 0 0,9 143 0 0 0,3-198-257 0 0,15 69-1 0 0,22 43-48 0 0,-25-95-1 0 0,-14-75 212 0 0,-2-15-201 0 0,7-213-785 0 0,2-176-380 0 0,-9 342 1063 0 0,-2-149-46 0 0,-2 163 221 0 0,-18-99 1 0 0,20 153-3 0 0,0 1 66 0 0,1 1 0 0 0,-2 0-1 0 0,1 0 1 0 0,0-1 0 0 0,-4-6 0 0 0,4 26 51 0 0,6 71 412 0 0,19 115-1 0 0,-18-162-507 0 0,66 332 439 0 0,18-4-4716 0 0,-73-311-1226 0 0,-8-40-348 0 0,4-9-2263 0 0</inkml:trace>
</inkml:ink>
</file>

<file path=ppt/ink/ink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0:09.2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307 194 964 0 0,'0'0'5216'0'0,"8"-14"-3845"0"0,25-45-337 0 0,-26 45 161 0 0,10-26 1 0 0,-9 21-30 0 0,8-28 3144 0 0,-15 46-3664 0 0,-2 5-493 0 0,1-1 0 0 0,-1 1 0 0 0,0 0 0 0 0,0-1 0 0 0,0 0 0 0 0,-1 1 0 0 0,1-1 0 0 0,-3 4 0 0 0,0 2 96 0 0,-142 270 2330 0 0,-4 6-1680 0 0,129-237-757 0 0,-15 52 0 0 0,29-74-101 0 0,0 0 1 0 0,2 0 0 0 0,-3 53-1 0 0,7-55-32 0 0,2 0 1 0 0,6 45-1 0 0,-5-56-12 0 0,1 0 1 0 0,1 0-1 0 0,0-1 1 0 0,1 1 0 0 0,0-1-1 0 0,13 22 1 0 0,-18-34 7 0 0,1 1 0 0 0,-1-1 0 0 0,0 0 0 0 0,0 1 0 0 0,1-1 0 0 0,-1 0 0 0 0,0 1 0 0 0,1-1 0 0 0,-1 0 0 0 0,0 0 0 0 0,1 1 0 0 0,-1-1 0 0 0,1 0 0 0 0,-1 0 0 0 0,0 0 0 0 0,1 0-1 0 0,-1 1 1 0 0,1-1 0 0 0,-1 0 0 0 0,0 0 0 0 0,1 0 0 0 0,-1 0 0 0 0,1 0 0 0 0,-1 0 0 0 0,1 0 0 0 0,-1 0 0 0 0,0 0 0 0 0,1 0 0 0 0,-1 0 0 0 0,1-1 0 0 0,-1 1 0 0 0,0 0 0 0 0,1 0 0 0 0,-1 0 0 0 0,1 0 0 0 0,-1-1 0 0 0,0 1 0 0 0,1 0 0 0 0,-1 0 0 0 0,0-1 0 0 0,1 1 0 0 0,-1 0 0 0 0,0-1 0 0 0,1 1 0 0 0,-1-1 0 0 0,17-19 27 0 0,-13 14-45 0 0,35-47-236 0 0,-2-1 0 0 0,54-109 0 0 0,-88 157 225 0 0,-1 4-39 0 0,-1-1-1 0 0,1 0 1 0 0,-1-1 0 0 0,0 1-1 0 0,0 0 1 0 0,0 0-1 0 0,1-6 1 0 0,-2 8-197 0 0,0 5-556 0 0,-10 22-710 0 0,6-17 238 0 0,1 1 0 0 0,-5 21 0 0 0,7-27 282 0 0,1 0 0 0 0,0 0-1 0 0,0 0 1 0 0,0 0 0 0 0,0 0 0 0 0,2 7-1 0 0,4 6-5376 0 0</inkml:trace>
</inkml:ink>
</file>

<file path=ppt/ink/ink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0:09.5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279 1 2584 0 0,'0'0'10247'0'0,"1"12"-9192"0"0,1 11-280 0 0,-1 1-1 0 0,-1-1 1 0 0,-1 1 0 0 0,-5 28 0 0 0,-55 153 1937 0 0,1-6-2239 0 0,56-179-508 0 0,-2 8-446 0 0,-1 0 0 0 0,-1-1 0 0 0,-1 0 0 0 0,-20 40 0 0 0,26-61-223 0 0,-2 1 1 0 0,1-1-1 0 0,-9 10 1 0 0,10-13 46 0 0,1-1 1 0 0,0 0 0 0 0,-1 0 0 0 0,0 0 0 0 0,1 0 0 0 0,-1 0-1 0 0,0 0 1 0 0,0-1 0 0 0,0 1 0 0 0,0-1 0 0 0,-5 2 0 0 0,-20-2-6341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36:30.9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 1335 184 0 0,'0'0'4858'0'0,"-1"-4"-4443"0"0,-1-11 1542 0 0,0 1-1 0 0,1-23 539 0 0,1 36-2469 0 0,0 1 1 0 0,0-1-1 0 0,1 0 0 0 0,-1 1 0 0 0,0-1 1 0 0,1 1-1 0 0,-1-1 0 0 0,0 0 1 0 0,1 1-1 0 0,-1-1 0 0 0,1 1 0 0 0,-1-1 1 0 0,1 1-1 0 0,0-1 0 0 0,26-20 537 0 0,-8 7 65 0 0,17-17 1 0 0,3-5 157 0 0,2 2 1 0 0,87-56-1 0 0,-63 47-445 0 0,33-20 330 0 0,-81 54-589 0 0,0 0 1 0 0,1 1-1 0 0,35-11 0 0 0,291-85 333 0 0,-281 84-368 0 0,0 3-1 0 0,69-9 1 0 0,-92 18 15 0 0,0-1 0 0 0,41-16 0 0 0,74-35 150 0 0,-7 3-70 0 0,-107 43-138 0 0,71-14 0 0 0,-11 8 60 0 0,104-35-1 0 0,-123 28 13 0 0,103-17 0 0 0,-152 38-59 0 0,1 2 0 0 0,0 1 1 0 0,0 2-1 0 0,0 1 0 0 0,0 2 1 0 0,39 7-1 0 0,4 3 60 0 0,95 2 1 0 0,78-11 189 0 0,-67-3-173 0 0,-109 5-89 0 0,122 25 0 0 0,-124-17-46 0 0,123 8 1 0 0,-106-22 105 0 0,-1-4 0 0 0,120-22 0 0 0,-101 14 21 0 0,148 1 0 0 0,-143 10-42 0 0,127-19 1 0 0,159-32-66 0 0,-213 36 17 0 0,84-28 22 0 0,-36 5 55 0 0,-50 27-193 0 0,-112 11 135 0 0,0-4 0 0 0,85-17 0 0 0,-40-8 77 0 0,-68 16 60 0 0,2 3-1 0 0,86-11 1 0 0,-94 21 502 0 0,-23 2-147 0 0,33-5 0 0 0,-1-3-1242 0 0,-58 6 135 0 0,0-1 0 0 0,0 0 0 0 0,0 0 0 0 0,0-1 0 0 0,0 1 1 0 0,-11-10-1 0 0,-18-20-7323 0 0,17 13 2539 0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36:48.1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26 166 328 0 0,'0'0'12887'0'0,"-4"-13"-11715"0"0,-9-37-92 0 0,10 30 518 0 0,3 19-1560 0 0,0 1 1 0 0,0 0-1 0 0,0 0 0 0 0,0 0 0 0 0,0 0 0 0 0,0 0 1 0 0,0 0-1 0 0,0 0 0 0 0,0 0 0 0 0,0 0 1 0 0,0-1-1 0 0,0 1 0 0 0,0 0 0 0 0,0 0 0 0 0,0 0 1 0 0,0 0-1 0 0,0 0 0 0 0,0 0 0 0 0,0 0 0 0 0,0 0 1 0 0,0 0-1 0 0,0-1 0 0 0,0 1 0 0 0,0 0 1 0 0,0 0-1 0 0,0 0 0 0 0,0 0 0 0 0,0 0 0 0 0,0 0 1 0 0,0 0-1 0 0,0 0 0 0 0,0 0 0 0 0,-1 0 0 0 0,1 0 1 0 0,0 0-1 0 0,0 0 0 0 0,0 0 0 0 0,0-1 1 0 0,0 1-1 0 0,0 0 0 0 0,0 0 0 0 0,0 0 0 0 0,0 0 1 0 0,0 0-1 0 0,-1 0 0 0 0,1 0 0 0 0,0 0 0 0 0,0 0 1 0 0,0 0-1 0 0,0 0 0 0 0,0 0 0 0 0,0 0 0 0 0,0 0 1 0 0,0 0-1 0 0,-1 1 0 0 0,1-1-7 0 0,0 0 18 0 0,0 1 0 0 0,-1-1 0 0 0,1 1 0 0 0,0-1 0 0 0,0 1 0 0 0,0-1-1 0 0,-1 1 1 0 0,1-1 0 0 0,0 1 0 0 0,0 0 0 0 0,0-1 0 0 0,0 1 0 0 0,0-1-1 0 0,0 1 1 0 0,0 0 0 0 0,0-1 0 0 0,0 2 0 0 0,1 0 64 0 0,-2 28 349 0 0,1 44 303 0 0,2-1 1 0 0,14 81-1 0 0,-6-105-730 0 0,2 0 0 0 0,3 0 0 0 0,1-2 0 0 0,3 0 0 0 0,26 49 0 0 0,-45-96-29 0 0,0 0-1 0 0,0-1 0 0 0,0 1 0 0 0,0 0 0 0 0,0 0 0 0 0,0 0 0 0 0,0 0 0 0 0,0 0 0 0 0,0 0 0 0 0,0 0 0 0 0,0 0 0 0 0,0 0 0 0 0,0 0 0 0 0,0 0 0 0 0,0 0 0 0 0,0 0 0 0 0,0 0 0 0 0,0 0 0 0 0,0 0 0 0 0,0 0 0 0 0,0 0 1 0 0,0 0-1 0 0,0 0 0 0 0,0 0 0 0 0,0 0 0 0 0,0 0 0 0 0,0 0 0 0 0,0 0 0 0 0,0 0 0 0 0,1 0 0 0 0,-1 0 0 0 0,0 0 0 0 0,0 0 0 0 0,0 0 0 0 0,0 0 0 0 0,0 0 0 0 0,0 0 0 0 0,0 0 0 0 0,0 0 0 0 0,0 0 0 0 0,0 0 1 0 0,0 0-1 0 0,0 0 0 0 0,0 0 0 0 0,0 0 0 0 0,0 0 0 0 0,0 0 0 0 0,0 0 0 0 0,0 0 0 0 0,0 0 0 0 0,0 0 0 0 0,0 0 0 0 0,0 0 0 0 0,0 0 0 0 0,0 0 0 0 0,1-8 122 0 0,-2-10-36 0 0,-8-71-145 0 0,4-133 0 0 0,8 166-93 0 0,3 1-1 0 0,1 0 1 0 0,25-87-1 0 0,-29 131 145 0 0,1-1-1 0 0,0 1 0 0 0,1 0 1 0 0,9-16-1 0 0,-12 24-4 0 0,0-1 0 0 0,1 1 0 0 0,-1 1-1 0 0,0-1 1 0 0,1 0 0 0 0,-1 1-1 0 0,1-1 1 0 0,0 1 0 0 0,0 0-1 0 0,0 0 1 0 0,0 0 0 0 0,0 0 0 0 0,1 0-1 0 0,-1 1 1 0 0,0 0 0 0 0,1-1-1 0 0,-1 1 1 0 0,8-1 0 0 0,-6 2 6 0 0,0-1 1 0 0,0 1-1 0 0,0 0 1 0 0,0 1-1 0 0,0-1 0 0 0,0 1 1 0 0,0 0-1 0 0,0 0 1 0 0,0 0-1 0 0,0 1 1 0 0,-1 0-1 0 0,1 0 1 0 0,-1 0-1 0 0,1 0 0 0 0,-1 1 1 0 0,0 0-1 0 0,0 0 1 0 0,0 0-1 0 0,0 0 1 0 0,0 1-1 0 0,-1-1 1 0 0,1 1-1 0 0,-1 0 0 0 0,0 0 1 0 0,0 0-1 0 0,2 6 1 0 0,0-2 3 0 0,-2-1 0 0 0,1 1 0 0 0,-1 0 0 0 0,0 0 0 0 0,-1 1 1 0 0,0-1-1 0 0,0 1 0 0 0,-1-1 0 0 0,0 1 0 0 0,0-1 0 0 0,-1 1 0 0 0,0-1 0 0 0,-1 1 1 0 0,-2 16-1 0 0,0-12-145 0 0,-1 0 0 0 0,0 0 0 0 0,-1-1 1 0 0,0 1-1 0 0,0-1 0 0 0,-2-1 0 0 0,1 1 1 0 0,-17 20-1 0 0,13-19-403 0 0,8-9-54 0 0,-1 0 0 0 0,1-1 0 0 0,-1 0 0 0 0,-6 6 0 0 0,7-8-1144 0 0</inkml:trace>
</inkml:ink>
</file>

<file path=ppt/ink/ink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0:10.6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445 3 300 0 0,'0'0'267'0'0,"-14"0"-190"0"0,-99-2 352 0 0,54 4 828 0 0,-101 19 0 0 0,99-11-1718 0 0,33-3-794 0 0,18-4 256 0 0</inkml:trace>
</inkml:ink>
</file>

<file path=ppt/ink/ink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0:11.6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254 225 980 0 0,'0'0'7669'0'0,"-5"-6"-6967"0"0,-19-14-131 0 0,23 19-454 0 0,-1 0 0 0 0,1 0 0 0 0,-1 0 0 0 0,0 0 0 0 0,1 1 0 0 0,-1-1 0 0 0,0 1 0 0 0,1-1 0 0 0,-1 1 0 0 0,0 0 0 0 0,0-1 0 0 0,0 1 0 0 0,1 0 0 0 0,-1 0 0 0 0,0 0-1 0 0,0 1 1 0 0,-2 0 0 0 0,-5-1 488 0 0,5 1-465 0 0,1-1 1 0 0,-1 1-1 0 0,1 0 0 0 0,-1 0 1 0 0,1 1-1 0 0,-1-1 0 0 0,1 0 1 0 0,0 1-1 0 0,0 0 1 0 0,0 0-1 0 0,0 0 0 0 0,0 0 1 0 0,-4 5-1 0 0,-4 3 234 0 0,1 0 0 0 0,-9 13 0 0 0,6-6-112 0 0,1 0 0 0 0,1 0 0 0 0,0 1 0 0 0,2 1 0 0 0,-8 19 0 0 0,13-27-187 0 0,0 0 0 0 0,1 0 1 0 0,0 0-1 0 0,1 0 0 0 0,1 1 0 0 0,-1-1 0 0 0,2 1 0 0 0,0-1 0 0 0,0 1 1 0 0,4 19-1 0 0,-3-25-53 0 0,0 1 0 0 0,1-1 0 0 0,0 0 0 0 0,1 0 0 0 0,-1-1 1 0 0,1 1-1 0 0,0 0 0 0 0,1-1 0 0 0,-1 0 0 0 0,1 1 0 0 0,0-2 1 0 0,8 9-1 0 0,-5-7 6 0 0,0-1 0 0 0,0 0 0 0 0,0 0 0 0 0,1-1 0 0 0,0 0 0 0 0,0 0 0 0 0,0-1-1 0 0,12 4 1 0 0,-1-2 14 0 0,1-2 0 0 0,0 0 0 0 0,0-1-1 0 0,0-1 1 0 0,0 0 0 0 0,0-2-1 0 0,28-4 1 0 0,-14-2-19 0 0,0-1-1 0 0,0-2 1 0 0,62-28-1 0 0,-81 31-26 0 0,-1 0 0 0 0,0 0 0 0 0,0-2 0 0 0,25-19 0 0 0,-34 24-19 0 0,-1 0 0 0 0,1 0 0 0 0,-1-1 0 0 0,0 0 0 0 0,0 0 0 0 0,0 0 1 0 0,-1 0-1 0 0,0-1 0 0 0,0 0 0 0 0,0 1 0 0 0,-1-1 0 0 0,1 0 1 0 0,-1 0-1 0 0,-1 0 0 0 0,2-10 0 0 0,-2 4-65 0 0,-1 0-1 0 0,-1 0 1 0 0,0 0-1 0 0,0 0 1 0 0,-1 0-1 0 0,-1 0 1 0 0,0 0-1 0 0,-1 1 1 0 0,-8-21-1 0 0,-1 6-181 0 0,-1 0 0 0 0,-33-45 0 0 0,35 54 228 0 0,-1 1-1 0 0,-1 0 1 0 0,-1 1 0 0 0,0 1 0 0 0,-1 0 0 0 0,0 2 0 0 0,-19-12 0 0 0,21 15 33 0 0,-1 2-1 0 0,0-1 1 0 0,0 2-1 0 0,-1 0 0 0 0,1 1 1 0 0,-1 1-1 0 0,0 0 1 0 0,-1 1-1 0 0,-20-1 1 0 0,3 2 285 0 0,-56 4 0 0 0,87-2-237 0 0,0 0 1 0 0,0 0 0 0 0,0 1 0 0 0,1 0-1 0 0,-1-1 1 0 0,0 1 0 0 0,1 0 0 0 0,-1 0 0 0 0,1 1-1 0 0,-1-1 1 0 0,1 0 0 0 0,0 1 0 0 0,-4 2-1 0 0,5-3-10 0 0,0 1 0 0 0,0 0-1 0 0,0-1 1 0 0,0 1 0 0 0,0 0-1 0 0,0 0 1 0 0,0-1-1 0 0,0 1 1 0 0,1 0 0 0 0,-1 0-1 0 0,1 0 1 0 0,-1 0 0 0 0,1 0-1 0 0,0 0 1 0 0,0 0-1 0 0,0 0 1 0 0,0 0 0 0 0,0 0-1 0 0,1 3 1 0 0,0 3 57 0 0,1 1 0 0 0,0-1 0 0 0,1 0 0 0 0,0 0 0 0 0,0-1-1 0 0,1 1 1 0 0,0-1 0 0 0,5 8 0 0 0,43 54 508 0 0,-17-29-89 0 0,3-1 0 0 0,1-3-1 0 0,2-1 1 0 0,78 52-1 0 0,81 31-248 0 0,-129-78-270 0 0,-55-31-315 0 0,-1-1-1 0 0,33 12 1 0 0,-20-13-4001 0 0,1-5-5912 0 0</inkml:trace>
</inkml:ink>
</file>

<file path=ppt/ink/ink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0:12.1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38 4316 0 0,'0'0'12311'0'0,"7"13"-12012"0"0,0-1-244 0 0,4 10 135 0 0,2 0 1 0 0,21 28-1 0 0,-28-43-151 0 0,0 0 0 0 0,1 0 0 0 0,0-1 0 0 0,0 0 0 0 0,0 0 0 0 0,13 7 0 0 0,-16-11-25 0 0,1 0 1 0 0,-1 0-1 0 0,0 0 0 0 0,0-1 0 0 0,1 1 0 0 0,-1-1 1 0 0,1 0-1 0 0,0 0 0 0 0,-1-1 0 0 0,1 1 0 0 0,-1-1 1 0 0,1 0-1 0 0,0-1 0 0 0,8-1 0 0 0,-9 1-5 0 0,0 0 0 0 0,-1-1-1 0 0,1 1 1 0 0,-1-1 0 0 0,0 0 0 0 0,1 0-1 0 0,-1-1 1 0 0,0 1 0 0 0,0-1-1 0 0,-1 1 1 0 0,4-4 0 0 0,2-4 15 0 0,-1 1 1 0 0,8-13-1 0 0,-1-3 423 0 0,12-27-1 0 0,-15 27 113 0 0,16-25 0 0 0,-20 76-15 0 0,23 78-351 0 0,-25-90-677 0 0,1 0-1 0 0,1-1 1 0 0,-1 0 0 0 0,2 0 0 0 0,12 16 0 0 0,-17-25-21 0 0,0-1 0 0 0,0 1 0 0 0,1-1 1 0 0,-1 0-1 0 0,1 0 0 0 0,5 4 0 0 0,-6-6-236 0 0,0 0-1 0 0,-1 1 0 0 0,1-1 1 0 0,0 0-1 0 0,0 0 1 0 0,0-1-1 0 0,4 2 1 0 0,15-2-4204 0 0</inkml:trace>
</inkml:ink>
</file>

<file path=ppt/ink/ink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0:12.7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237 108 6249 0 0,'0'0'5895'0'0,"-13"-11"-5385"0"0,-42-34-45 0 0,53 44-436 0 0,1 0 0 0 0,-1 0 0 0 0,1-1 0 0 0,-1 1 1 0 0,0 0-1 0 0,1 0 0 0 0,-1 0 0 0 0,0 1 0 0 0,0-1 1 0 0,0 0-1 0 0,1 1 0 0 0,-1-1 0 0 0,0 1 0 0 0,0 0 1 0 0,0-1-1 0 0,0 1 0 0 0,-3 0 0 0 0,-1 0 72 0 0,1 0 5 0 0,-1 0-1 0 0,1 0 0 0 0,0 1 1 0 0,0 0-1 0 0,-1 0 0 0 0,1 0 1 0 0,0 0-1 0 0,0 1 0 0 0,0 0 1 0 0,1 0-1 0 0,-1 0 0 0 0,0 1 1 0 0,1-1-1 0 0,-1 1 0 0 0,1 0 1 0 0,0 1-1 0 0,0-1 0 0 0,0 1 1 0 0,0-1-1 0 0,1 1 0 0 0,0 0 1 0 0,-1 1-1 0 0,1-1 0 0 0,1 0 1 0 0,-1 1-1 0 0,1 0 1 0 0,0-1-1 0 0,0 1 0 0 0,0 0 1 0 0,0 0-1 0 0,1 0 0 0 0,0 1 1 0 0,0-1-1 0 0,0 10 0 0 0,1-12-82 0 0,0-1 0 0 0,1 1 0 0 0,-1-1-1 0 0,1 1 1 0 0,-1-1 0 0 0,1 1 0 0 0,0-1-1 0 0,0 0 1 0 0,0 1 0 0 0,1-1 0 0 0,-1 0 0 0 0,0 0-1 0 0,1 0 1 0 0,-1 0 0 0 0,1 0 0 0 0,0 0-1 0 0,0 0 1 0 0,0 0 0 0 0,0-1 0 0 0,0 1 0 0 0,0-1-1 0 0,0 0 1 0 0,0 1 0 0 0,0-1 0 0 0,1 0-1 0 0,-1 0 1 0 0,0 0 0 0 0,5 0 0 0 0,-2 1-5 0 0,0-1 1 0 0,0 0 0 0 0,0 0-1 0 0,0-1 1 0 0,0 1-1 0 0,1-1 1 0 0,-1 0-1 0 0,0-1 1 0 0,0 1 0 0 0,0-1-1 0 0,0 0 1 0 0,1 0-1 0 0,4-3 1 0 0,2-2-6 0 0,-1 0 0 0 0,0-1 0 0 0,0-1 0 0 0,0 0 0 0 0,13-14 0 0 0,-11 10 201 0 0,1 1 1 0 0,17-11-1 0 0,-27 19-97 0 0,1 1 0 0 0,0 0 0 0 0,0 0 0 0 0,0 0 0 0 0,0 1 0 0 0,0-1 0 0 0,1 1 0 0 0,-1 1-1 0 0,0-1 1 0 0,0 1 0 0 0,1-1 0 0 0,7 2 0 0 0,-6 0-109 0 0,1 0 1 0 0,0 1-1 0 0,0 0 1 0 0,-1 0-1 0 0,1 1 0 0 0,-1-1 1 0 0,12 8-1 0 0,-10-6-18 0 0,11 7-11 0 0,-19-10 10 0 0,0-1 0 0 0,0 1 1 0 0,-1 0-1 0 0,1-1 1 0 0,0 1-1 0 0,-1 0 0 0 0,1 0 1 0 0,-1-1-1 0 0,1 1 0 0 0,-1 0 1 0 0,1 0-1 0 0,-1 0 0 0 0,1 0 1 0 0,-1 0-1 0 0,0 0 0 0 0,1-1 1 0 0,-1 1-1 0 0,0 0 0 0 0,0 2 1 0 0,0-3 168 0 0,1 0-146 0 0,-1-1 0 0 0,1 1-1 0 0,-1 0 1 0 0,1-1-1 0 0,-1 1 1 0 0,1-1 0 0 0,-1 1-1 0 0,0-1 1 0 0,1 1 0 0 0,-1-1-1 0 0,0 1 1 0 0,1-1 0 0 0,-1 1-1 0 0,0-1 1 0 0,0 0 0 0 0,1 1-1 0 0,-1-1 1 0 0,0 1 0 0 0,0-2-1 0 0,4-16-163 0 0,-4 16 178 0 0,3-16-76 0 0,-3 14 38 0 0,0 0 0 0 0,1 1 0 0 0,-1-1 0 0 0,1 0 0 0 0,0 0 0 0 0,0 0 1 0 0,1 1-1 0 0,-1-1 0 0 0,1 0 0 0 0,0 1 0 0 0,0 0 0 0 0,0-1 0 0 0,0 1 0 0 0,4-4 0 0 0,36-30-4 0 0,-42 37 6 0 0,1 0 0 0 0,-1-1-1 0 0,0 1 1 0 0,0 0-1 0 0,1 0 1 0 0,-1-1 0 0 0,0 1-1 0 0,1 0 1 0 0,-1 0 0 0 0,0 0-1 0 0,1-1 1 0 0,-1 1 0 0 0,1 0-1 0 0,-1 0 1 0 0,0 0 0 0 0,1 0-1 0 0,-1 0 1 0 0,1 0-1 0 0,-1 0 1 0 0,0 0 0 0 0,1 0-1 0 0,-1 0 1 0 0,1 0 0 0 0,-1 0-1 0 0,1 0 1 0 0,-1 0 0 0 0,0 0-1 0 0,1 0 1 0 0,-1 0 0 0 0,0 1-1 0 0,1-1 1 0 0,0 0 0 0 0,-1 1-31 0 0,1 0 1 0 0,0 0 0 0 0,-1 0 0 0 0,1-1 0 0 0,-1 1 0 0 0,0 0 0 0 0,1 0-1 0 0,-1 0 1 0 0,0 0 0 0 0,1 0 0 0 0,-1 0 0 0 0,0 0 0 0 0,0 1 0 0 0,1 3-258 0 0,-1-1 1 0 0,0 1 0 0 0,0-1 0 0 0,-1 1-1 0 0,1-1 1 0 0,-2 5 0 0 0,-11 20-3091 0 0,6-18-249 0 0,20-103-6791 0 0</inkml:trace>
</inkml:ink>
</file>

<file path=ppt/ink/ink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0:13.1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8097 0 0,'0'0'11894'0'0,"14"5"-11387"0"0,2 1-286 0 0,25 13-1 0 0,-38-17-191 0 0,-1-1 0 0 0,0 1 0 0 0,0 0 0 0 0,0-1 0 0 0,0 1-1 0 0,0 0 1 0 0,-1 0 0 0 0,1 1 0 0 0,-1-1 0 0 0,1 0 0 0 0,-1 0-1 0 0,0 1 1 0 0,1-1 0 0 0,-1 1 0 0 0,0-1 0 0 0,-1 1 0 0 0,1 0 0 0 0,0-1-1 0 0,-1 4 1 0 0,3 6 79 0 0,20 60-706 0 0,-4 2-1 0 0,13 95 1 0 0,-27-141-1720 0 0,1-15-596 0 0,-6-13 2599 0 0,0 0 0 0 0,1 1 0 0 0,-1-1 0 0 0,3 3-2521 0 0,-2-3 2521 0 0,-1 0 0 0 0,0 0 0 0 0,1 1 0 0 0,-1-1 0 0 0,1 0 0 0 0,-1 0 0 0 0,1 0 0 0 0</inkml:trace>
</inkml:ink>
</file>

<file path=ppt/ink/ink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0:13.4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1 126 5172 0 0,'0'0'5220'0'0,"3"-13"-4287"0"0,12-43-111 0 0,-13 50-392 0 0,0 0 0 0 0,0 0-1 0 0,0 1 1 0 0,5-9 0 0 0,-6 12-79 0 0,1 0 1 0 0,-1 0 0 0 0,1 0-1 0 0,-1 1 1 0 0,1-1-1 0 0,0 0 1 0 0,0 1 0 0 0,3-3-1 0 0,-5 4-251 0 0,1 0 0 0 0,-1 0-1 0 0,0-1 1 0 0,1 1 0 0 0,-1 0-1 0 0,1 0 1 0 0,-1 0-1 0 0,0 0 1 0 0,1 0 0 0 0,-1 0-1 0 0,1-1 1 0 0,-1 1 0 0 0,1 0-1 0 0,-1 0 1 0 0,0 0 0 0 0,1 0-1 0 0,-1 0 1 0 0,1 1 0 0 0,-1-1-1 0 0,1 0 1 0 0,-1 0 0 0 0,0 0-1 0 0,1 0 1 0 0,-1 0 0 0 0,1 1-1 0 0,-1-1 1 0 0,1 0-1 0 0,8 13 976 0 0,2 21-645 0 0,-10-28-102 0 0,11 37-131 0 0,2 0 1 0 0,2-1 0 0 0,29 56-1 0 0,-37-82-255 0 0,-1 0 0 0 0,0 0 0 0 0,-1 1-1 0 0,6 29 1 0 0,-9-29-1010 0 0,0 0 0 0 0,-1 28 0 0 0,-1-28-1596 0 0,0-16 2275 0 0,-1 0-1 0 0,0-1 0 0 0,0 1 1 0 0,0 0-1 0 0,0-1 0 0 0,0 1 1 0 0,1 0-1 0 0,-1-1 0 0 0,0 1 1 0 0,0 0-1 0 0,1-1 0 0 0,-1 1 1 0 0,1-1-1 0 0,-1 1 0 0 0,1 0 0 0 0,-1-1 1 0 0,1 1-1 0 0,-1-1 0 0 0,1 0 1 0 0,-1 1-1 0 0,2 0 0 0 0</inkml:trace>
</inkml:ink>
</file>

<file path=ppt/ink/ink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0:13.9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1 197 5581 0 0,'0'0'10281'0'0,"11"2"-10120"0"0,10 1-93 0 0,54 8 308 0 0,-63-10-311 0 0,0-1-1 0 0,-1 0 1 0 0,20-3 0 0 0,-24 2-52 0 0,-1-1 1 0 0,0 0-1 0 0,0 0 1 0 0,0 0-1 0 0,0-1 1 0 0,0 0-1 0 0,-1 0 0 0 0,8-5 1 0 0,-3 1-4 0 0,0-1 1 0 0,-1-1-1 0 0,0 1 0 0 0,0-1 1 0 0,10-14-1 0 0,-16 19 11 0 0,-1 1 0 0 0,1-1 1 0 0,-1 0-1 0 0,0 0 0 0 0,0 0 0 0 0,0 0 1 0 0,-1 0-1 0 0,1 0 0 0 0,-1 0 0 0 0,0-1 0 0 0,0 1 1 0 0,-1-1-1 0 0,1 1 0 0 0,-1 0 0 0 0,0-1 1 0 0,0 1-1 0 0,-1-1 0 0 0,0-6 0 0 0,0 9 18 0 0,0 0-1 0 0,0 0 1 0 0,0 0-1 0 0,0 0 0 0 0,0 0 1 0 0,0 0-1 0 0,0 0 1 0 0,-1 1-1 0 0,1-1 1 0 0,0 1-1 0 0,-1-1 0 0 0,0 1 1 0 0,1-1-1 0 0,-1 1 1 0 0,0 0-1 0 0,0 0 1 0 0,1 0-1 0 0,-1 0 0 0 0,0 0 1 0 0,0 0-1 0 0,0 0 1 0 0,0 1-1 0 0,0-1 1 0 0,-1 1-1 0 0,1 0 0 0 0,0-1 1 0 0,0 1-1 0 0,-4 0 1 0 0,0 0 12 0 0,0 1 1 0 0,0-1-1 0 0,0 1 0 0 0,0 0 1 0 0,0 1-1 0 0,0-1 0 0 0,0 1 1 0 0,0 0-1 0 0,-5 3 0 0 0,2 0 24 0 0,0 0-1 0 0,1 1 0 0 0,0 0 0 0 0,0 0 0 0 0,0 1 0 0 0,-8 8 1 0 0,13-11-33 0 0,-1 0 0 0 0,1 0 0 0 0,0 0 0 0 0,1 1 1 0 0,-1 0-1 0 0,1-1 0 0 0,0 1 0 0 0,0 0 0 0 0,0 0 1 0 0,0 0-1 0 0,1 0 0 0 0,0 0 0 0 0,-1 10 1 0 0,2-11-26 0 0,0 0 0 0 0,0 1 0 0 0,1-1 0 0 0,-1 1 1 0 0,1-1-1 0 0,0 0 0 0 0,0 1 0 0 0,1-1 1 0 0,-1 0-1 0 0,1 0 0 0 0,0 0 0 0 0,0 0 1 0 0,0 0-1 0 0,1 0 0 0 0,-1-1 0 0 0,1 1 1 0 0,0-1-1 0 0,0 0 0 0 0,0 1 0 0 0,0-1 1 0 0,8 5-1 0 0,-1-1-120 0 0,0-1 0 0 0,0 1 0 0 0,1-2 0 0 0,0 1 0 0 0,0-2 0 0 0,0 1 0 0 0,1-2-1 0 0,-1 1 1 0 0,1-1 0 0 0,0-1 0 0 0,0 0 0 0 0,0-1 0 0 0,0-1 0 0 0,0 1 0 0 0,18-3 0 0 0,-21 0-498 0 0,1 0 0 0 0,-1 0 0 0 0,0-1-1 0 0,0 0 1 0 0,0 0 0 0 0,14-8 0 0 0,-18 8-146 0 0,0 0 0 0 0,0 0 0 0 0,0-1 0 0 0,-1 1 0 0 0,1-1 1 0 0,-1 0-1 0 0,0 0 0 0 0,0-1 0 0 0,0 1 0 0 0,-1-1 0 0 0,1 0 0 0 0,2-6 0 0 0,-2 3-748 0 0,-1 2-441 0 0</inkml:trace>
</inkml:ink>
</file>

<file path=ppt/ink/ink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0:14.2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105 60 3584 0 0,'0'0'11561'0'0,"3"-9"-10737"0"0,10-28-29 0 0,-12 36-738 0 0,-1 0 1 0 0,1 0-1 0 0,-1 0 1 0 0,1 0 0 0 0,-1 1-1 0 0,1-1 1 0 0,0 0 0 0 0,-1 0-1 0 0,1 1 1 0 0,0-1-1 0 0,0 1 1 0 0,-1-1 0 0 0,1 1-1 0 0,0-1 1 0 0,0 1 0 0 0,0-1-1 0 0,0 1 1 0 0,0 0 0 0 0,-1-1-1 0 0,1 1 1 0 0,0 0-1 0 0,0 0 1 0 0,0 0 0 0 0,0-1-1 0 0,0 1 1 0 0,0 0 0 0 0,0 0-1 0 0,0 1 1 0 0,0-1 0 0 0,0 0-1 0 0,0 0 1 0 0,1 1-1 0 0,4-1 296 0 0,0 1-141 0 0,0-1 1 0 0,1 1-1 0 0,-1 0 0 0 0,0 1 0 0 0,0-1 0 0 0,0 1 0 0 0,0 1 0 0 0,0-1 0 0 0,6 4 0 0 0,0 1 24 0 0,-1 0-1 0 0,0 1 1 0 0,13 11-1 0 0,-22-17-220 0 0,1 1 0 0 0,-1-1 0 0 0,0 1 0 0 0,1 0 0 0 0,-1-1 0 0 0,0 1 0 0 0,0 0 0 0 0,-1 0 0 0 0,1 0 0 0 0,-1 1-1 0 0,1-1 1 0 0,-1 0 0 0 0,0 0 0 0 0,0 1 0 0 0,0 4 0 0 0,-1-5-22 0 0,0-1 0 0 0,0 1 0 0 0,0 0 1 0 0,0 0-1 0 0,-1 0 0 0 0,1 0 0 0 0,-1-1 0 0 0,0 1 0 0 0,0 0 1 0 0,0-1-1 0 0,0 1 0 0 0,0 0 0 0 0,-1-1 0 0 0,1 1 0 0 0,-1-1 1 0 0,0 0-1 0 0,1 0 0 0 0,-5 4 0 0 0,-5 4-314 0 0,-1 0 0 0 0,0-1 0 0 0,0-1 0 0 0,-24 13 0 0 0,-57 21-3284 0 0,62-29 1568 0 0,-12 3-1924 0 0,6-3-1008 0 0</inkml:trace>
</inkml:ink>
</file>

<file path=ppt/ink/ink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0:14.8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57 348 6705 0 0,'0'0'12522'0'0,"11"3"-11998"0"0,-2 0-424 0 0,0 0 0 0 0,-1 0 0 0 0,12 7 0 0 0,-18-9-77 0 0,-1 1-1 0 0,1-1 0 0 0,-1 1 1 0 0,0 0-1 0 0,0-1 0 0 0,1 1 1 0 0,-1 0-1 0 0,0 0 0 0 0,0 0 1 0 0,-1 0-1 0 0,1 0 0 0 0,0 0 1 0 0,-1 0-1 0 0,1 0 0 0 0,-1 0 1 0 0,1 0-1 0 0,-1 0 0 0 0,0 0 1 0 0,0 0-1 0 0,0 0 0 0 0,-1 3 0 0 0,1 4 54 0 0,4 174 168 0 0,-4-182-242 0 0,0 0 1 0 0,0 0-1 0 0,0 0 1 0 0,0 0-1 0 0,0 1 1 0 0,0-1-1 0 0,-1 0 1 0 0,1 0-1 0 0,0 0 1 0 0,-1 0-1 0 0,1 0 1 0 0,-1 0-1 0 0,1 0 1 0 0,-1 0-1 0 0,1 0 1 0 0,-1-1-1 0 0,0 1 1 0 0,1 0-1 0 0,-1 0 0 0 0,0 0 1 0 0,0-1-1 0 0,1 1 1 0 0,-1 0-1 0 0,0-1 1 0 0,0 1-1 0 0,0-1 1 0 0,0 1-1 0 0,0-1 1 0 0,0 1-1 0 0,0-1 1 0 0,0 0-1 0 0,0 1 1 0 0,0-1-1 0 0,0 0 1 0 0,0 0-1 0 0,0 0 1 0 0,0 0-1 0 0,-1 0 1 0 0,1 0-1 0 0,-1 0 0 0 0,-2 0-6 0 0,1-1 0 0 0,-1 1 0 0 0,1-1 0 0 0,0 0 0 0 0,-1 0 0 0 0,1 0 0 0 0,0-1 0 0 0,0 1 0 0 0,0-1 0 0 0,0 0 0 0 0,0 0 0 0 0,-3-2 0 0 0,0-2-34 0 0,1 1-1 0 0,0-1 0 0 0,1 0 0 0 0,-1 0 1 0 0,1-1-1 0 0,1 1 0 0 0,-1-1 0 0 0,1 0 1 0 0,0 0-1 0 0,0 0 0 0 0,1-1 0 0 0,0 1 1 0 0,-1-9-1 0 0,-1-12-142 0 0,2 1-1 0 0,1-35 1 0 0,1 53 140 0 0,0-28-16 0 0,1 0-1 0 0,3 0 1 0 0,0 0-1 0 0,3 0 1 0 0,17-56-1 0 0,-21 85 95 0 0,0 0 0 0 0,1 0-1 0 0,0 0 1 0 0,0 0 0 0 0,0 1-1 0 0,1 0 1 0 0,11-12 0 0 0,-13 16 0 0 0,1-1-1 0 0,0 1 1 0 0,0 0 0 0 0,0 0-1 0 0,0 0 1 0 0,0 1 0 0 0,1-1-1 0 0,-1 1 1 0 0,1 0 0 0 0,0 0-1 0 0,0 1 1 0 0,-1-1 0 0 0,1 1 0 0 0,8-1-1 0 0,-5 2-4 0 0,-1-1 0 0 0,0 1 0 0 0,1 1 0 0 0,-1-1 0 0 0,0 1 0 0 0,1 1 0 0 0,-1-1 0 0 0,0 1 1 0 0,0 1-1 0 0,0-1 0 0 0,0 1 0 0 0,8 4 0 0 0,-10-4-27 0 0,-1 1 1 0 0,1-1 0 0 0,-1 1-1 0 0,1-1 1 0 0,-1 1 0 0 0,0 0 0 0 0,-1 1-1 0 0,1-1 1 0 0,-1 1 0 0 0,1 0-1 0 0,-2-1 1 0 0,1 1 0 0 0,0 1-1 0 0,-1-1 1 0 0,0 0 0 0 0,2 10 0 0 0,-2-6-32 0 0,-1 0 1 0 0,0 1 0 0 0,0-1 0 0 0,-1 0 0 0 0,0 0 0 0 0,-1 0-1 0 0,0 0 1 0 0,-1 1 0 0 0,1-1 0 0 0,-2 0 0 0 0,-3 10 0 0 0,-18 37-1801 0 0,-5-2-4572 0 0,17-31 1614 0 0</inkml:trace>
</inkml:ink>
</file>

<file path=ppt/ink/ink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0:15.4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0 288 7797 0 0,'0'0'3408'0'0,"14"-4"-2377"0"0,80-27 156 0 0,-72 25-953 0 0,86-30 402 0 0,-97 31-542 0 0,1 0 0 0 0,-1-1 0 0 0,0 0-1 0 0,-1 0 1 0 0,0-1 0 0 0,19-17-1 0 0,-26 21-27 0 0,0-1-1 0 0,-1 1 1 0 0,1 0-1 0 0,-1-1 0 0 0,0 0 1 0 0,0 1-1 0 0,0-1 0 0 0,0 0 1 0 0,-1 0-1 0 0,1 0 1 0 0,-1 0-1 0 0,0-1 0 0 0,0 1 1 0 0,-1 0-1 0 0,1 0 1 0 0,-1-6-1 0 0,0 8-5 0 0,0-1 0 0 0,-1 1 0 0 0,1-1 0 0 0,0 1 0 0 0,-1-1 1 0 0,0 1-1 0 0,1-1 0 0 0,-1 1 0 0 0,0 0 0 0 0,0-1 0 0 0,-1 1 0 0 0,1 0 0 0 0,0 0 0 0 0,-1 0 0 0 0,1 0 0 0 0,-1 0 1 0 0,0 0-1 0 0,0 0 0 0 0,0 1 0 0 0,0-1 0 0 0,0 1 0 0 0,0-1 0 0 0,0 1 0 0 0,0 0 0 0 0,0 0 0 0 0,-1 0 1 0 0,-4-2-1 0 0,0 1 10 0 0,-1 1 0 0 0,1 0 0 0 0,-1 0 0 0 0,1 1 0 0 0,-1 0 0 0 0,0 0 0 0 0,1 0 0 0 0,-1 1 0 0 0,0 1 0 0 0,1-1 0 0 0,-1 1 0 0 0,1 0 0 0 0,0 1 0 0 0,0 0 0 0 0,0 0 0 0 0,-9 5 0 0 0,12-6-63 0 0,0 1-1 0 0,0-1 1 0 0,0 1-1 0 0,0 0 1 0 0,0 1-1 0 0,0-1 0 0 0,1 1 1 0 0,-1-1-1 0 0,1 1 1 0 0,0 0-1 0 0,0 0 1 0 0,1 1-1 0 0,-1-1 1 0 0,1 0-1 0 0,0 1 0 0 0,0 0 1 0 0,1-1-1 0 0,-1 1 1 0 0,1 0-1 0 0,0 0 1 0 0,0 0-1 0 0,0 0 0 0 0,1 0 1 0 0,0-1-1 0 0,1 10 1 0 0,0-9-66 0 0,0 0 0 0 0,0-1 1 0 0,1 1-1 0 0,0 0 0 0 0,0-1 0 0 0,0 1 1 0 0,1-1-1 0 0,-1 0 0 0 0,1 0 1 0 0,0 0-1 0 0,0 0 0 0 0,1 0 0 0 0,-1-1 1 0 0,1 1-1 0 0,-1-1 0 0 0,1 0 1 0 0,8 5-1 0 0,-8-6 14 0 0,-1 0-1 0 0,1 0 1 0 0,-1 0 0 0 0,1-1 0 0 0,0 1-1 0 0,0-1 1 0 0,0 0 0 0 0,0 0-1 0 0,0 0 1 0 0,0 0 0 0 0,0-1 0 0 0,1 0-1 0 0,-1 0 1 0 0,0 0 0 0 0,0 0 0 0 0,0-1-1 0 0,0 1 1 0 0,0-1 0 0 0,0 0-1 0 0,0-1 1 0 0,7-2 0 0 0,4-5 24 0 0,0-1 0 0 0,0-1-1 0 0,-1-1 1 0 0,14-14 0 0 0,-16 14 71 0 0,0 1 0 0 0,1 0-1 0 0,0 1 1 0 0,1 0 0 0 0,21-10 0 0 0,-25 15 92 0 0,1 1 0 0 0,-1 1 0 0 0,1 0 0 0 0,0 0 0 0 0,0 1 0 0 0,1 0 0 0 0,-1 1 0 0 0,18 1 0 0 0,-24 0-121 0 0,-1 0 1 0 0,1 0-1 0 0,0 1 0 0 0,-1 0 1 0 0,1 0-1 0 0,-1 0 1 0 0,0 0-1 0 0,1 1 0 0 0,-1-1 1 0 0,0 1-1 0 0,0 0 1 0 0,0 1-1 0 0,0-1 1 0 0,0 1-1 0 0,0-1 0 0 0,-1 1 1 0 0,1 1-1 0 0,-1-1 1 0 0,0 0-1 0 0,0 1 1 0 0,0-1-1 0 0,-1 1 0 0 0,4 6 1 0 0,-5-10 2 0 0,-1 0 1 0 0,0 0-1 0 0,0 1 1 0 0,0-1-1 0 0,0 0 1 0 0,0 0-1 0 0,0 0 1 0 0,1 0 0 0 0,-1 0-1 0 0,0 1 1 0 0,0-1-1 0 0,0 0 1 0 0,0 0-1 0 0,0 0 1 0 0,0 0-1 0 0,0 1 1 0 0,0-1-1 0 0,0 0 1 0 0,0 0-1 0 0,0 0 1 0 0,0 1-1 0 0,0-1 1 0 0,0 0-1 0 0,0 0 1 0 0,0 0 0 0 0,0 1-1 0 0,0-1 1 0 0,0 0-1 0 0,0 0 1 0 0,0 0-1 0 0,0 0 1 0 0,0 1-1 0 0,0-1 1 0 0,0 0-1 0 0,-1 0 1 0 0,1 0-1 0 0,0 1 1 0 0,-7-5 557 0 0,-9-9-300 0 0,10 7-270 0 0,1 0 0 0 0,0 0 1 0 0,1-1-1 0 0,-8-14 0 0 0,10 17-202 0 0,0 0-1 0 0,0 0 1 0 0,1 0 0 0 0,0 0-1 0 0,0-1 1 0 0,0 1-1 0 0,0 0 1 0 0,0-1-1 0 0,1 1 1 0 0,0-8-1 0 0,1 11-46 0 0,-1-1 0 0 0,1 1 0 0 0,-1 0 0 0 0,1 0-1 0 0,-1 0 1 0 0,1 0 0 0 0,-1 0 0 0 0,1 0-1 0 0,0 0 1 0 0,0 0 0 0 0,0 0 0 0 0,0 0 0 0 0,-1 0-1 0 0,1 0 1 0 0,0 0 0 0 0,0 1 0 0 0,1-1-1 0 0,-1 0 1 0 0,0 1 0 0 0,0-1 0 0 0,0 1 0 0 0,0-1-1 0 0,0 1 1 0 0,1 0 0 0 0,-1-1 0 0 0,0 1-1 0 0,0 0 1 0 0,2 0 0 0 0,6-1-1982 0 0,1 0-1 0 0,15 1 0 0 0,-17 0 893 0 0,12 0-879 0 0,1 0 637 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36:48.4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0 180 3056 0 0,'0'0'11809'0'0,"14"-3"-10548"0"0,44-13-284 0 0,-49 14-832 0 0,0-1 0 0 0,0 0 0 0 0,0 0 0 0 0,0-1 1 0 0,-1 0-1 0 0,0 0 0 0 0,1-1 0 0 0,-2 0 0 0 0,1-1 0 0 0,0 1 0 0 0,-1-2 1 0 0,11-11-1 0 0,-16 16-105 0 0,-1 1 1 0 0,1-1 0 0 0,-1 0-1 0 0,0 1 1 0 0,1-1 0 0 0,-1 0-1 0 0,0 0 1 0 0,0 0-1 0 0,0 0 1 0 0,0 0 0 0 0,-1 0-1 0 0,1-1 1 0 0,-1 1 0 0 0,1 0-1 0 0,-1 0 1 0 0,0 0-1 0 0,1-1 1 0 0,-1 1 0 0 0,0 0-1 0 0,-1 0 1 0 0,1-1 0 0 0,0 1-1 0 0,-1 0 1 0 0,1 0 0 0 0,-1 0-1 0 0,0 0 1 0 0,1-1-1 0 0,-1 1 1 0 0,0 0 0 0 0,0 0-1 0 0,-1 1 1 0 0,1-1 0 0 0,0 0-1 0 0,-1 0 1 0 0,1 0-1 0 0,-1 1 1 0 0,1-1 0 0 0,-1 1-1 0 0,0-1 1 0 0,1 1 0 0 0,-1 0-1 0 0,0 0 1 0 0,0 0 0 0 0,0 0-1 0 0,0 0 1 0 0,0 0-1 0 0,0 0 1 0 0,-1 1 0 0 0,1-1-1 0 0,-2 0 1 0 0,0 1 5 0 0,1-1 0 0 0,-1 0 0 0 0,1 1 0 0 0,-1 0 0 0 0,0 0 0 0 0,1 0 0 0 0,-1 0 0 0 0,1 1 0 0 0,-1-1 0 0 0,1 1 1 0 0,-1 0-1 0 0,1 0 0 0 0,-1 0 0 0 0,1 0 0 0 0,0 1 0 0 0,0 0 0 0 0,0-1 0 0 0,0 1 0 0 0,0 0 0 0 0,-4 3 0 0 0,4-1-28 0 0,-1 0 1 0 0,1 0-1 0 0,-1 0 1 0 0,1 1-1 0 0,0-1 0 0 0,1 1 1 0 0,-1 0-1 0 0,1-1 0 0 0,0 1 1 0 0,0 0-1 0 0,0 0 0 0 0,1 1 1 0 0,-1 5-1 0 0,0-3-17 0 0,1 1 1 0 0,0-1-1 0 0,0 1 0 0 0,1-1 1 0 0,1 1-1 0 0,-1-1 0 0 0,1 1 0 0 0,4 15 1 0 0,-3-20-72 0 0,-1 0 1 0 0,1 0 0 0 0,0 0 0 0 0,0 0-1 0 0,0 0 1 0 0,0-1 0 0 0,1 1 0 0 0,-1-1-1 0 0,1 1 1 0 0,0-1 0 0 0,0 0 0 0 0,0 0-1 0 0,1-1 1 0 0,-1 1 0 0 0,1-1 0 0 0,-1 1-1 0 0,1-1 1 0 0,0 0 0 0 0,6 2 0 0 0,-1-1-407 0 0,1 0 0 0 0,-1-1 1 0 0,1 0-1 0 0,0-1 0 0 0,0 0 1 0 0,0 0-1 0 0,-1-1 1 0 0,14-2-1 0 0,-14 1-752 0 0,0 0-1 0 0,0-1 1 0 0,-1 0 0 0 0,1-1-1 0 0,14-6 1 0 0,17-12-4178 0 0</inkml:trace>
</inkml:ink>
</file>

<file path=ppt/ink/ink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0:15.7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77 116 340 0 0,'0'0'6058'0'0,"12"-10"-4758"0"0,40-31-29 0 0,-49 38-982 0 0,0 1 0 0 0,0-1 0 0 0,0 0-1 0 0,0 1 1 0 0,-1-1 0 0 0,0-1 0 0 0,4-4-1 0 0,-6 7 18 0 0,1-1-1 0 0,0 0 0 0 0,-1 1 1 0 0,0-1-1 0 0,1 0 0 0 0,-1 0 1 0 0,0 0-1 0 0,0 0 0 0 0,0-2 1 0 0,0 1 212 0 0,0 2-431 0 0,0 1 1 0 0,0-1-1 0 0,0 1 1 0 0,0-1-1 0 0,0 1 1 0 0,0-1 0 0 0,-1 1-1 0 0,1-1 1 0 0,0 1-1 0 0,0 0 1 0 0,0-1-1 0 0,-1 1 1 0 0,1-1-1 0 0,0 1 1 0 0,0 0-1 0 0,-1-1 1 0 0,1 1 0 0 0,0 0-1 0 0,-1-1 1 0 0,1 1-1 0 0,0 0 1 0 0,-1-1-1 0 0,1 1 1 0 0,-1 0-1 0 0,0-1 1 0 0,-15-2 956 0 0,11 4-907 0 0,0-1 0 0 0,0 0 0 0 0,0 1 0 0 0,-7 2 0 0 0,6-1-82 0 0,0 1 1 0 0,-1 0 0 0 0,1 1 0 0 0,0-1-1 0 0,1 1 1 0 0,-1 0 0 0 0,1 0 0 0 0,-1 1-1 0 0,1 0 1 0 0,1 0 0 0 0,-1 0 0 0 0,1 0-1 0 0,0 1 1 0 0,0 0 0 0 0,-6 11 0 0 0,6-9 11 0 0,0 1 0 0 0,1-1 1 0 0,-1 1-1 0 0,2 1 0 0 0,-1-1 1 0 0,1 0-1 0 0,1 0 0 0 0,0 1 1 0 0,0-1-1 0 0,1 20 1 0 0,1-23-184 0 0,0 0 0 0 0,1 0 0 0 0,0 0 1 0 0,-1 0-1 0 0,2 0 0 0 0,-1 0 1 0 0,1-1-1 0 0,0 1 0 0 0,0-1 0 0 0,0 1 1 0 0,8 8-1 0 0,-8-11 15 0 0,0 0 0 0 0,0 0 1 0 0,0 0-1 0 0,1 0 0 0 0,-1 0 0 0 0,1-1 0 0 0,0 1 1 0 0,0-1-1 0 0,0 0 0 0 0,0 0 0 0 0,0-1 0 0 0,0 1 1 0 0,0-1-1 0 0,0 0 0 0 0,1 0 0 0 0,-1 0 0 0 0,8 0 1 0 0,-4-1-499 0 0,1-1 0 0 0,0 0-1 0 0,0 0 1 0 0,-1-1 0 0 0,1 0 0 0 0,-1-1 0 0 0,16-6 0 0 0,-11 2-1636 0 0,1 0 0 0 0,12-10 0 0 0,-1-3-2865 0 0</inkml:trace>
</inkml:ink>
</file>

<file path=ppt/ink/ink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0:16.1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80 157 2844 0 0,'0'0'7852'0'0,"14"-5"-7512"0"0,45-14 46 0 0,-25 10 152 0 0,-29 8-408 0 0,-1 0-1 0 0,1 0 1 0 0,0 0-1 0 0,0-1 0 0 0,-1 1 1 0 0,1-1-1 0 0,-1-1 1 0 0,0 1-1 0 0,0 0 0 0 0,1-1 1 0 0,-2 0-1 0 0,1 0 0 0 0,0 0 1 0 0,5-6-1 0 0,-8 7-70 0 0,0 0 0 0 0,1 0 0 0 0,-1 1 0 0 0,0-1 0 0 0,0-1 0 0 0,-1 1 0 0 0,1 0 0 0 0,0 0 0 0 0,-1 0 0 0 0,1 0-1 0 0,-1-1 1 0 0,0 1 0 0 0,1 0 0 0 0,-1 0 0 0 0,0 0 0 0 0,0-1 0 0 0,-1 1 0 0 0,1 0 0 0 0,0 0 0 0 0,-1-1 0 0 0,0 1 0 0 0,1 0 0 0 0,-1 0 0 0 0,0 0-1 0 0,0 0 1 0 0,0 0 0 0 0,0 0 0 0 0,0 0 0 0 0,-1 0 0 0 0,1 0 0 0 0,-1 1 0 0 0,1-1 0 0 0,-3-1 0 0 0,-1 0 77 0 0,-1 1 1 0 0,1-1-1 0 0,-1 2 1 0 0,0-1 0 0 0,0 1-1 0 0,0-1 1 0 0,0 2-1 0 0,0-1 1 0 0,0 1-1 0 0,0 0 1 0 0,0 0 0 0 0,-7 1-1 0 0,4 0 50 0 0,0 1 0 0 0,0 0 1 0 0,0 0-1 0 0,0 0 0 0 0,1 2 0 0 0,0-1 0 0 0,-13 7 0 0 0,15-6-157 0 0,0 0 0 0 0,0 0 0 0 0,0 1 0 0 0,0 0 0 0 0,1 0 0 0 0,0 1 0 0 0,0-1 0 0 0,1 1 0 0 0,-1 0 0 0 0,1 0 0 0 0,0 1 0 0 0,1-1 0 0 0,0 1 0 0 0,0 0 0 0 0,0 0 0 0 0,1 0 0 0 0,0 0 0 0 0,0 0 0 0 0,0 0 0 0 0,1 1 0 0 0,1-1 0 0 0,-1 15 0 0 0,1-16-203 0 0,0 0 0 0 0,1 0 1 0 0,-1 1-1 0 0,1-1 0 0 0,0 0 1 0 0,1 0-1 0 0,0 0 0 0 0,3 8 0 0 0,-4-12-52 0 0,1 1-1 0 0,-1 0 0 0 0,1-1 0 0 0,0 0 0 0 0,0 1 0 0 0,0-1 1 0 0,0 0-1 0 0,0 0 0 0 0,1 0 0 0 0,-1 0 0 0 0,1 0 0 0 0,-1-1 1 0 0,1 1-1 0 0,0-1 0 0 0,-1 1 0 0 0,1-1 0 0 0,0 0 0 0 0,6 1 1 0 0,-4-1-649 0 0,0 1 1 0 0,1-2-1 0 0,-1 1 1 0 0,1-1-1 0 0,-1 1 1 0 0,1-1-1 0 0,-1-1 1 0 0,1 1-1 0 0,7-3 1 0 0,14-7-3708 0 0</inkml:trace>
</inkml:ink>
</file>

<file path=ppt/ink/ink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0:16.4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65 4364 0 0,'0'0'11657'0'0,"13"-11"-10966"0"0,41-32-93 0 0,-52 42-553 0 0,-1 0-1 0 0,1-1 0 0 0,-1 1 1 0 0,1 0-1 0 0,0 0 0 0 0,-1 1 1 0 0,1-1-1 0 0,0 0 0 0 0,0 1 1 0 0,2-2-1 0 0,-4 2-29 0 0,1 0 0 0 0,-1 1 0 0 0,0-1 0 0 0,1 0 0 0 0,-1 0 0 0 0,1 0 0 0 0,-1 0 0 0 0,0 0 0 0 0,1 0 0 0 0,-1 0 0 0 0,0 1 0 0 0,1-1 0 0 0,-1 0 0 0 0,0 0 0 0 0,1 0 0 0 0,-1 1 0 0 0,0-1-1 0 0,1 0 1 0 0,-1 1 0 0 0,0-1 0 0 0,1 1 0 0 0,1 1 103 0 0,5 5 20 0 0,0 0 1 0 0,0 0-1 0 0,-1 0 0 0 0,0 1 1 0 0,0 0-1 0 0,-1 0 1 0 0,8 16-1 0 0,4 5-76 0 0,-17-28-61 0 0,1-1 0 0 0,-1 1 0 0 0,1-1 1 0 0,-1 1-1 0 0,1-1 0 0 0,-1 1 0 0 0,1-1 1 0 0,0 0-1 0 0,-1 1 0 0 0,1-1 0 0 0,0 0 1 0 0,-1 1-1 0 0,1-1 0 0 0,0 0 0 0 0,-1 0 1 0 0,1 1-1 0 0,0-1 0 0 0,-1 0 0 0 0,1 0 1 0 0,0 0-1 0 0,-1 0 0 0 0,1 0 0 0 0,0 0 1 0 0,0 0-1 0 0,-1 0 0 0 0,1 0 0 0 0,0 0 0 0 0,-1-1 1 0 0,2 1-1 0 0,0-1-6 0 0,0 0-1 0 0,0 0 1 0 0,1 0 0 0 0,-1 0 0 0 0,0 0 0 0 0,0 0-1 0 0,2-2 1 0 0,53-55 344 0 0,-57 58-313 0 0,1 0 0 0 0,-1 0 1 0 0,0 0-1 0 0,1-1 0 0 0,-1 1 0 0 0,1 0 1 0 0,-1 0-1 0 0,0 0 0 0 0,1 0 1 0 0,-1 0-1 0 0,1 0 0 0 0,-1 0 0 0 0,1 0 1 0 0,-1 0-1 0 0,1 0 0 0 0,-1 0 0 0 0,1 0 1 0 0,-1 0-1 0 0,0 0 0 0 0,1 0 1 0 0,-1 0-1 0 0,1 0 0 0 0,-1 1 0 0 0,0-1 1 0 0,1 0-1 0 0,-1 0 0 0 0,1 0 0 0 0,-1 1 1 0 0,0-1-1 0 0,1 0 0 0 0,-1 1 1 0 0,0-1-1 0 0,1 0 0 0 0,-1 1 0 0 0,0-1 1 0 0,0 0-1 0 0,1 1 0 0 0,-1 0 1 0 0,11 19-185 0 0,-8-15 240 0 0,27 47-399 0 0,-11-28-2271 0 0,4-5-5140 0 0</inkml:trace>
</inkml:ink>
</file>

<file path=ppt/ink/ink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0:16.8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11429 0 0,'0'0'9095'0'0,"11"13"-8869"0"0,34 46-90 0 0,-42-55-132 0 0,0 0 1 0 0,-1 0-1 0 0,0 0 1 0 0,0 1 0 0 0,0-1-1 0 0,0 0 1 0 0,0 1-1 0 0,-1-1 1 0 0,0 1-1 0 0,0 0 1 0 0,0 4-1 0 0,1 3 10 0 0,4 25-430 0 0,-1 1 0 0 0,-2 0 0 0 0,-1 0 0 0 0,-4 41 0 0 0,-5-37-1550 0 0,0-21-1135 0 0,-3-4-4859 0 0</inkml:trace>
</inkml:ink>
</file>

<file path=ppt/ink/ink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0:17.0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1 136 5016 0 0,'0'0'7767'0'0,"7"-14"-6706"0"0,23-46-164 0 0,-27 56-719 0 0,-1 0 0 0 0,1 1-1 0 0,-1-1 1 0 0,1 0-1 0 0,0 1 1 0 0,1 0-1 0 0,-1-1 1 0 0,1 1 0 0 0,-1 1-1 0 0,1-1 1 0 0,0 0-1 0 0,0 1 1 0 0,0 0-1 0 0,0 0 1 0 0,0 0 0 0 0,0 0-1 0 0,1 1 1 0 0,-1 0-1 0 0,1 0 1 0 0,5-1 0 0 0,-3 1 50 0 0,1-1-55 0 0,0 0-1 0 0,1 2 1 0 0,-1-1 0 0 0,1 1-1 0 0,-1 0 1 0 0,1 0 0 0 0,-1 1-1 0 0,1 0 1 0 0,-1 1 0 0 0,0 0-1 0 0,1 0 1 0 0,-1 1 0 0 0,0 0-1 0 0,0 0 1 0 0,7 5 0 0 0,-10-5-177 0 0,0 0 0 0 0,0 1 0 0 0,-1-1 0 0 0,1 1 1 0 0,-1 0-1 0 0,0 0 0 0 0,0 0 0 0 0,0 1 1 0 0,-1-1-1 0 0,1 1 0 0 0,-1 0 0 0 0,0 0 0 0 0,0 0 1 0 0,-1 0-1 0 0,0 1 0 0 0,0-1 0 0 0,0 1 1 0 0,0-1-1 0 0,-1 1 0 0 0,0 0 0 0 0,0-1 0 0 0,0 11 1 0 0,-1-11-204 0 0,-1 0 1 0 0,1 1-1 0 0,-1-1 1 0 0,0 0 0 0 0,0 0-1 0 0,0 0 1 0 0,-1 0-1 0 0,-3 7 1 0 0,2-5-1911 0 0,-1 0-1 0 0,-9 12 1 0 0</inkml:trace>
</inkml:ink>
</file>

<file path=ppt/ink/ink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0:17.2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11085 0 0,'0'0'7709'0'0,"8"14"-7057"0"0,26 45-156 0 0,-30-51-420 0 0,-1 0-1 0 0,0 0 1 0 0,0 0-1 0 0,-1 0 0 0 0,0 0 1 0 0,0 1-1 0 0,-1-1 0 0 0,0 13 1 0 0,1 0 57 0 0,18 258-1357 0 0,-22-260 138 0 0,1 5-3227 0 0,1-23 4104 0 0,0-1 0 0 0,0 0 0 0 0,1 0 0 0 0,-1 1 0 0 0,0-1 0 0 0,0 0 0 0 0,0 0 0 0 0,8 3-6062 0 0,9-5 83 0 0</inkml:trace>
</inkml:ink>
</file>

<file path=ppt/ink/ink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0:17.5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1 347 2904 0 0,'0'0'9516'0'0,"14"-4"-9144"0"0,93-24 44 0 0,-94 24-317 0 0,0-1 1 0 0,0 0-1 0 0,-1 0 0 0 0,1-2 1 0 0,-2 1-1 0 0,1-2 0 0 0,-1 1 1 0 0,0-1-1 0 0,0-1 0 0 0,-1 0 1 0 0,0-1-1 0 0,11-14 0 0 0,-15 16 55 0 0,1-1 0 0 0,-1-1-1 0 0,-1 1 1 0 0,0-1 0 0 0,0 0-1 0 0,-1 0 1 0 0,0-1 0 0 0,-1 1-1 0 0,0-1 1 0 0,0 0 0 0 0,-1 1 0 0 0,-1-1-1 0 0,0 0 1 0 0,0 0 0 0 0,-2-18-1 0 0,1 28-126 0 0,-1 0 0 0 0,1-1 0 0 0,0 1 0 0 0,0 0 0 0 0,-1 0 0 0 0,1 0 0 0 0,0 0 0 0 0,-1 0 0 0 0,1 0 0 0 0,-1 0 0 0 0,1 0 0 0 0,-1 0 0 0 0,0 0 0 0 0,1 0 0 0 0,-1 0 0 0 0,0 1 0 0 0,0-1 0 0 0,0 0 0 0 0,0 0 0 0 0,1 1 0 0 0,-3-2 0 0 0,1 1 10 0 0,0 0 1 0 0,0 1 0 0 0,-1-1 0 0 0,1 0-1 0 0,0 1 1 0 0,0 0 0 0 0,-1-1 0 0 0,1 1-1 0 0,0 0 1 0 0,-3 0 0 0 0,-1 1 36 0 0,0-1 1 0 0,0 1 0 0 0,-1 1-1 0 0,2-1 1 0 0,-1 1-1 0 0,0 0 1 0 0,-6 3 0 0 0,4 0-2 0 0,0 0 0 0 0,1 0 0 0 0,-1 1 0 0 0,1 0 0 0 0,1 0 1 0 0,-1 1-1 0 0,1 0 0 0 0,0 0 0 0 0,1 1 0 0 0,0-1 0 0 0,0 1 1 0 0,0 0-1 0 0,1 0 0 0 0,1 1 0 0 0,-1-1 0 0 0,1 1 0 0 0,1 0 1 0 0,-1 0-1 0 0,2 0 0 0 0,-1 0 0 0 0,1 0 0 0 0,0 0 0 0 0,1 1 0 0 0,0-1 1 0 0,1 0-1 0 0,0 0 0 0 0,0 0 0 0 0,5 16 0 0 0,-5-20-67 0 0,1 0 1 0 0,0 0-1 0 0,0-1 0 0 0,1 1 0 0 0,-1 0 1 0 0,1-1-1 0 0,0 1 0 0 0,0-1 0 0 0,1 0 1 0 0,-1 0-1 0 0,1 0 0 0 0,0 0 0 0 0,0-1 1 0 0,0 0-1 0 0,0 0 0 0 0,1 0 0 0 0,-1 0 0 0 0,1 0 1 0 0,5 1-1 0 0,2 0-168 0 0,-1 0 0 0 0,1-1 0 0 0,0-1 1 0 0,1 0-1 0 0,-1 0 0 0 0,0-1 0 0 0,14-1 0 0 0,-9 1-367 0 0,18-2-967 0 0,-15-4-2374 0 0,-16-4-4494 0 0</inkml:trace>
</inkml:ink>
</file>

<file path=ppt/ink/ink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0:24.0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 1438 1472 0 0,'0'0'4650'0'0,"-1"-13"-4533"0"0,-1-44 48 0 0,2 53-90 0 0,0 1 0 0 0,0-1 0 0 0,0 0 0 0 0,1 0 0 0 0,0 0 0 0 0,-1 1 0 0 0,1-1 0 0 0,1 0 0 0 0,-1 1 1 0 0,4-7-1 0 0,2-7 460 0 0,13-91 1613 0 0,0 2-934 0 0,-16 91-1115 0 0,1 0-1 0 0,0 1 0 0 0,1 0 0 0 0,0 0 1 0 0,10-14-1 0 0,13-15 231 0 0,1 1-1 0 0,44-45 0 0 0,124-148 456 0 0,-165 192-588 0 0,3 2-1 0 0,1 2 1 0 0,2 1 0 0 0,1 1 0 0 0,2 3-1 0 0,2 2 1 0 0,0 1 0 0 0,3 2 0 0 0,56-25-1 0 0,-74 43-76 0 0,0 1-1 0 0,1 1 1 0 0,58-9-1 0 0,-35 8 34 0 0,194-36 520 0 0,-176 36-434 0 0,107-1 0 0 0,-166 10-232 0 0,0 1 0 0 0,0 1 0 0 0,1 0 0 0 0,-1 1-1 0 0,0 0 1 0 0,14 5 0 0 0,99 35 230 0 0,-28-11 342 0 0,148 71-1 0 0,-195-77-362 0 0,-11-6-132 0 0,-2 1 0 0 0,62 43 0 0 0,-97-61-135 0 0,10 9 213 0 0,-11-8 0 0 0,-10-3-70 0 0,4-1-88 0 0,-1-1-1 0 0,0 1 1 0 0,0-1-1 0 0,1 0 1 0 0,-1-1-1 0 0,-8-5 1 0 0,-32-23-129 0 0,27 17 26 0 0,-30-25-70 0 0,1-1-1 0 0,2-3 0 0 0,-78-93 0 0 0,117 127 177 0 0,0 0 0 0 0,-7-13 0 0 0,12 19 62 0 0,0-1-1 0 0,1 1 1 0 0,-1-1 0 0 0,1 0-1 0 0,-1 0 1 0 0,1 0 0 0 0,1 0-1 0 0,-1 0 1 0 0,0-7 0 0 0,1 11-68 0 0,0 0 0 0 0,0 0 0 0 0,0 0 0 0 0,0-1 0 0 0,0 1 0 0 0,1 0 0 0 0,-1 0 0 0 0,0 0 0 0 0,0 0 0 0 0,0-1 0 0 0,0 1 0 0 0,0 0 0 0 0,1 0 1 0 0,-1 0-1 0 0,0 0 0 0 0,0 0 0 0 0,0 0 0 0 0,0 0 0 0 0,1-1 0 0 0,-1 1 0 0 0,0 0 0 0 0,0 0 0 0 0,0 0 0 0 0,1 0 0 0 0,-1 0 0 0 0,0 0 0 0 0,0 0 0 0 0,0 0 0 0 0,1 0 0 0 0,-1 0 0 0 0,0 0 1 0 0,0 0-1 0 0,0 0 0 0 0,1 0 0 0 0,-1 0 0 0 0,0 0 0 0 0,0 1 0 0 0,0-1 0 0 0,0 0 0 0 0,1 0 0 0 0,-1 0 0 0 0,0 0 0 0 0,0 0 0 0 0,0 0 0 0 0,0 0 0 0 0,1 1 0 0 0,-1-1 0 0 0,0 0 0 0 0,11 7 72 0 0,11 13 42 0 0,0 1 1 0 0,-2 1 0 0 0,0 1-1 0 0,-2 1 1 0 0,0 0-1 0 0,-2 1 1 0 0,-1 1 0 0 0,-1 1-1 0 0,13 33 1 0 0,-23-48-82 0 0,0 1-1 0 0,-1-1 1 0 0,-1 1 0 0 0,2 18-1 0 0,-2 52-2212 0 0,-2-58-179 0 0,0-23 1911 0 0,0 0-1 0 0,1 0 1 0 0,0 0-1 0 0,-1 0 0 0 0,1 0 1 0 0,0 0-1 0 0,0-1 1 0 0,0 1-1 0 0,0 0 1 0 0,0 0-1 0 0,0-1 1 0 0,1 1-1 0 0,-1-1 0 0 0,1 1 1 0 0,-1-1-1 0 0,1 0 1 0 0,-1 1-1 0 0,1-1 1 0 0,0 0-1 0 0,-1 0 1 0 0,1 0-1 0 0,0 0 1 0 0,0-1-1 0 0,4 2 0 0 0,13 3-4459 0 0</inkml:trace>
</inkml:ink>
</file>

<file path=ppt/ink/ink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0:24.5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0 104 0 0,'0'0'782'0'0,"15"3"-535"0"0,7 2-78 0 0,55 9 504 0 0,108-7-8 0 0,-135-8-803 0 0,0 2 0 0 0,86 14 0 0 0,-109-8 96 0 0,0 1 1 0 0,0 1-1 0 0,-1 1 0 0 0,0 1 0 0 0,-1 2 0 0 0,26 17 1 0 0,-2-6-1236 0 0,-31-17 620 0 0</inkml:trace>
</inkml:ink>
</file>

<file path=ppt/ink/ink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0:25.3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1824 1021 244 0 0,'0'0'8587'0'0,"2"0"-8522"0"0,5 2-6 0 0,6 2 375 0 0,-6-3 4198 0 0,-7-20-2608 0 0,0 4-1631 0 0,0 9-261 0 0,1 0 0 0 0,-1-1 0 0 0,0 1 0 0 0,-1-1 1 0 0,0 1-1 0 0,0 0 0 0 0,0 0 0 0 0,-1-1 0 0 0,1 1 0 0 0,-2 0 0 0 0,1 0 0 0 0,-1 1 1 0 0,-4-8-1 0 0,-66-76 245 0 0,47 59-338 0 0,-24-34-1 0 0,24 26 24 0 0,-34-37 0 0 0,44 57-2 0 0,-1 1 1 0 0,-1 1-1 0 0,0 1 0 0 0,-21-14 0 0 0,-227-116 176 0 0,33 20 11 0 0,197 103-178 0 0,-16-11 136 0 0,-67-31 0 0 0,100 56-169 0 0,1 1 0 0 0,-1 0 1 0 0,-1 1-1 0 0,1 1 0 0 0,-1 1 0 0 0,0 1 0 0 0,-35-1 0 0 0,50 4-32 0 0,-15-1 16 0 0,1 2 1 0 0,-1 0-1 0 0,1 1 1 0 0,-28 6 0 0 0,35-4-23 0 0,-1-1 0 0 0,0 2 0 0 0,1 0 0 0 0,0 0 0 0 0,0 1 1 0 0,1 0-1 0 0,0 1 0 0 0,0 1 0 0 0,0-1 0 0 0,1 2 0 0 0,-16 15 1 0 0,-27 34 58 0 0,40-48 145 0 0,9-12 64 0 0,3-7-172 0 0,5-60-155 0 0,-2 47 61 0 0,0-1 0 0 0,-3-36 0 0 0,0 55-4 0 0,1 1-1 0 0,-1 0 1 0 0,1 0-1 0 0,-1 0 1 0 0,0 0-1 0 0,0 0 1 0 0,0 1-1 0 0,0-1 1 0 0,-1 0 0 0 0,1 0-1 0 0,-1 1 1 0 0,0-1-1 0 0,0 1 1 0 0,0-1-1 0 0,0 1 1 0 0,0 0-1 0 0,-3-3 1 0 0,3 4-2 0 0,0 0 0 0 0,0 0 0 0 0,0 0 0 0 0,0 0 0 0 0,0 0 0 0 0,-1 1 0 0 0,1-1-1 0 0,0 1 1 0 0,0-1 0 0 0,-1 1 0 0 0,1 0 0 0 0,0 0 0 0 0,0 0 0 0 0,-1 0 0 0 0,1 0 0 0 0,0 0 0 0 0,0 1 0 0 0,-1-1 0 0 0,1 1 0 0 0,0 0 0 0 0,0-1 0 0 0,0 1 0 0 0,-4 2 0 0 0,-4 3 14 0 0,1 0 0 0 0,0 0 0 0 0,0 1 0 0 0,1 0 1 0 0,0 0-1 0 0,-12 15 0 0 0,7-7 33 0 0,2 1 0 0 0,-20 33 0 0 0,26-39-23 0 0,0 0 0 0 0,0 1 0 0 0,1 0 0 0 0,0 0 0 0 0,1 0 0 0 0,0 0 1 0 0,-1 20-1 0 0,3-26-6 0 0,1-1-1 0 0,0 0 1 0 0,0 1 0 0 0,1-1 0 0 0,-1 1 0 0 0,1-1 0 0 0,0 0 0 0 0,0 1 0 0 0,1-1 0 0 0,-1 0-1 0 0,1 0 1 0 0,0 0 0 0 0,0 0 0 0 0,0 0 0 0 0,1-1 0 0 0,-1 1 0 0 0,1-1 0 0 0,0 1 0 0 0,0-1-1 0 0,0 0 1 0 0,0 0 0 0 0,1 0 0 0 0,3 2 0 0 0,-2-2 15 0 0,-1-1 0 0 0,1 1 0 0 0,0-1-1 0 0,0 0 1 0 0,0 0 0 0 0,0-1 0 0 0,0 1 0 0 0,7 0 0 0 0,3 0-367 0 0,24-1-1 0 0,-34-1 120 0 0,-5-1 304 0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36:48.6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171 83 144 0 0,'0'0'12971'0'0,"-8"-13"-11010"0"0,-25-39-211 0 0,32 51-1661 0 0,0 0 0 0 0,0-1 1 0 0,0 1-1 0 0,0 0 1 0 0,0 0-1 0 0,-1 0 0 0 0,1 0 1 0 0,0 0-1 0 0,0 0 1 0 0,-1 0-1 0 0,1 0 1 0 0,-1 0-1 0 0,1 1 0 0 0,-1-1 1 0 0,1 1-1 0 0,-1-1 1 0 0,1 1-1 0 0,-1-1 0 0 0,1 1 1 0 0,-1 0-1 0 0,0 0 1 0 0,1 0-1 0 0,-1 0 1 0 0,1 0-1 0 0,-3 0 0 0 0,-3 1 300 0 0,3-1-296 0 0,1 0 1 0 0,-1 1-1 0 0,1-1 0 0 0,-1 1 0 0 0,1 0 1 0 0,-1 0-1 0 0,1 0 0 0 0,0 0 0 0 0,0 1 0 0 0,0-1 1 0 0,0 1-1 0 0,0 0 0 0 0,0 0 0 0 0,0 0 1 0 0,0 0-1 0 0,1 1 0 0 0,-1-1 0 0 0,1 1 0 0 0,-1-1 1 0 0,1 1-1 0 0,0 0 0 0 0,0 0 0 0 0,1 0 1 0 0,-1 0-1 0 0,0 0 0 0 0,1 0 0 0 0,0 1 1 0 0,0-1-1 0 0,-1 5 0 0 0,0-2-50 0 0,1 1 0 0 0,0-1-1 0 0,0 1 1 0 0,0-1 0 0 0,1 1 0 0 0,0-1-1 0 0,0 1 1 0 0,1-1 0 0 0,0 1 0 0 0,0-1-1 0 0,0 0 1 0 0,1 1 0 0 0,0-1 0 0 0,0 0-1 0 0,4 7 1 0 0,0-4-53 0 0,0 0 0 0 0,0-1 0 0 0,1 1-1 0 0,0-1 1 0 0,1 0 0 0 0,-1-1 0 0 0,12 8 0 0 0,-15-11-164 0 0,1-1 0 0 0,0 0 0 0 0,0 0 0 0 0,0 0 0 0 0,0-1 0 0 0,0 0 0 0 0,0 0 0 0 0,1 0 0 0 0,-1 0 0 0 0,1-1 0 0 0,-1 0 0 0 0,1 0 0 0 0,0 0 0 0 0,-1-1 0 0 0,8 0 0 0 0,-11-1-108 0 0,1 1-1 0 0,-1-1 0 0 0,1 0 1 0 0,-1 0-1 0 0,1 0 0 0 0,-1 0 1 0 0,1-1-1 0 0,-1 1 1 0 0,0 0-1 0 0,1-1 0 0 0,-1 0 1 0 0,0 1-1 0 0,0-1 0 0 0,-1 0 1 0 0,1 0-1 0 0,2-3 0 0 0,1-2-1219 0 0,0-1 0 0 0,-1 1 0 0 0,6-15 0 0 0,3-10-3028 0 0</inkml:trace>
</inkml:ink>
</file>

<file path=ppt/ink/ink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0:25.8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1 692 0 0,'0'0'260'0'0,"81"12"-260"0"0,-52-10-64 0 0,4 0-196 0 0,-1 3-368 0 0</inkml:trace>
</inkml:ink>
</file>

<file path=ppt/ink/ink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0:26.0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0 416 0 0,'0'0'200'0'0</inkml:trace>
  <inkml:trace contextRef="#ctx0" brushRef="#br0" timeOffset="1">1 0 300 0 0,'75'46'640'0'0,"-72"-44"180"0"0,4 0-544 0 0,-1 1-276 0 0,1-1 0 0 0,-1-2-156 0 0,3 3-196 0 0,-1-3-368 0 0</inkml:trace>
</inkml:ink>
</file>

<file path=ppt/ink/ink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0:26.7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2949 1160 508 0 0,'0'0'12669'0'0,"-3"-12"-12187"0"0,1-2-314 0 0,-1-6 381 0 0,-2 0 0 0 0,-6-22 0 0 0,7 35-351 0 0,1-1 1 0 0,-1 1-1 0 0,-1 0 0 0 0,1 0 0 0 0,-1 1 0 0 0,0-1 1 0 0,-1 1-1 0 0,-8-8 0 0 0,-8-5 0 0 0,-26-17 0 0 0,21 16-20 0 0,-150-128 549 0 0,32 24-307 0 0,116 102-383 0 0,0 2-1 0 0,-61-30 1 0 0,-71-20-7 0 0,65 30-40 0 0,83 34 8 0 0,-250-117-15 0 0,193 88-16 0 0,-146-50 0 0 0,-82-2-21 0 0,128 40 100 0 0,118 32-4 0 0,-1 3 1 0 0,-68-7 0 0 0,92 16-25 0 0,0 2 0 0 0,0 1 1 0 0,0 1-1 0 0,1 2 0 0 0,-56 12 1 0 0,50-6 23 0 0,1 1-1 0 0,0 2 1 0 0,0 1 0 0 0,1 2 0 0 0,1 1 0 0 0,0 2 0 0 0,1 1-1 0 0,1 1 1 0 0,1 1 0 0 0,-31 32 0 0 0,49-43-27 0 0,1 0-1 0 0,1 1 1 0 0,0 0 0 0 0,0 0 0 0 0,1 1-1 0 0,1 0 1 0 0,0 0 0 0 0,-7 21-1 0 0,25-65 505 0 0,-6 15-524 0 0,0 0-1 0 0,4-18 1 0 0,-1-12-40 0 0,-2 1 0 0 0,2-62 0 0 0,-9 108 43 0 0,0 0 1 0 0,0 0-1 0 0,0 0 1 0 0,0 0 0 0 0,0-1-1 0 0,0 1 1 0 0,0 0-1 0 0,0 0 1 0 0,0 0-1 0 0,0 0 1 0 0,0 0-1 0 0,0-1 1 0 0,0 1-1 0 0,0 0 1 0 0,0 0 0 0 0,0 0-1 0 0,0 0 1 0 0,0-1-1 0 0,-1 1 1 0 0,1 0-1 0 0,0 0 1 0 0,0 0-1 0 0,0 0 1 0 0,0 0-1 0 0,0 0 1 0 0,0-1 0 0 0,0 1-1 0 0,0 0 1 0 0,-1 0-1 0 0,1 0 1 0 0,0 0-1 0 0,0 0 1 0 0,0 0-1 0 0,0 0 1 0 0,0 0-1 0 0,-1 0 1 0 0,1 0 0 0 0,0 0-1 0 0,0 0 1 0 0,0-1-1 0 0,0 1 1 0 0,0 0-1 0 0,-1 0 1 0 0,1 0-1 0 0,0 0 1 0 0,0 0-1 0 0,-9 6-64 0 0,-8 10 25 0 0,3 0 90 0 0,1 0-1 0 0,0 1 0 0 0,2 1 0 0 0,-16 28 0 0 0,24-39-59 0 0,0 1-1 0 0,0-1 0 0 0,1 0 0 0 0,0 1 0 0 0,0 0 1 0 0,0-1-1 0 0,1 1 0 0 0,0 0 0 0 0,1 0 0 0 0,0 0 1 0 0,0 0-1 0 0,1-1 0 0 0,0 1 0 0 0,0 0 0 0 0,3 10 1 0 0,-3-16-231 0 0,-1 0 1 0 0,1 0-1 0 0,-1 0 1 0 0,1 0-1 0 0,-1 0 1 0 0,0 0-1 0 0,0 0 1 0 0,0 0-1 0 0,0 0 1 0 0,0 0-1 0 0,-1 0 1 0 0,1 0-1 0 0,0 0 1 0 0,-1 0-1 0 0,0 0 1 0 0,1 0 0 0 0,-3 3-1 0 0,-1 1-1202 0 0,1-1-1 0 0,-1 0 1 0 0,-1 0 0 0 0,-7 7 0 0 0,5-6-632 0 0,-12 12-3483 0 0</inkml:trace>
</inkml:ink>
</file>

<file path=ppt/ink/ink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0:27.8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103 165 796 0 0,'0'0'1560'0'0,"-3"-14"-1049"0"0,-1-5-62 0 0,2 2 284 0 0,-1 1 0 0 0,-1 1 0 0 0,-10-26-1 0 0,12 36-172 0 0,-9-19 1109 0 0,10 23-1498 0 0,1 0-1 0 0,-1 0 1 0 0,1 0-1 0 0,-1 0 1 0 0,0 0-1 0 0,1 1 1 0 0,-1-1 0 0 0,0 0-1 0 0,0 0 1 0 0,0 1-1 0 0,1-1 1 0 0,-1 1-1 0 0,0-1 1 0 0,0 1-1 0 0,0-1 1 0 0,0 1 0 0 0,0-1-1 0 0,0 1 1 0 0,0 0-1 0 0,-2-1 1 0 0,2 19 358 0 0,1 4-136 0 0,-12 365 2156 0 0,6-327-2357 0 0,-15 310 705 0 0,21-353-853 0 0,6 30 0 0 0,-5-41-39 0 0,1 0 0 0 0,-1 0 0 0 0,1 0-1 0 0,1 0 1 0 0,-1 0 0 0 0,1 0 0 0 0,6 10 0 0 0,-9-16-1 0 0,0 0 0 0 0,0 0 0 0 0,0 0 0 0 0,0-1 0 0 0,0 1-1 0 0,0 0 1 0 0,0 0 0 0 0,0 0 0 0 0,0 0 0 0 0,0-1 0 0 0,0 1 0 0 0,0 0 0 0 0,1 0 0 0 0,-1 0 0 0 0,0 0 0 0 0,0 0 0 0 0,0-1 0 0 0,0 1 0 0 0,0 0 0 0 0,0 0-1 0 0,0 0 1 0 0,0 0 0 0 0,1 0 0 0 0,-1-1 0 0 0,0 1 0 0 0,0 0 0 0 0,0 0 0 0 0,0 0 0 0 0,0 0 0 0 0,1 0 0 0 0,-1 0 0 0 0,0 0 0 0 0,0 0 0 0 0,0 0 0 0 0,0 0-1 0 0,1 0 1 0 0,-1 0 0 0 0,0 0 0 0 0,0 0 0 0 0,0 0 0 0 0,0 0 0 0 0,1 0 0 0 0,-1 0 0 0 0,0 0 0 0 0,0 0 0 0 0,0 0 0 0 0,1 0 0 0 0,-1 0 0 0 0,0 0 0 0 0,0 0-1 0 0,0 0 1 0 0,0 0 0 0 0,0 0 0 0 0,1 0 0 0 0,-1 1 0 0 0,0-1 0 0 0,0 0 0 0 0,0 0 0 0 0,0 0 0 0 0,0 0 0 0 0,0 0 0 0 0,1 0 0 0 0,-1 1 0 0 0,0-1 0 0 0,0 0-1 0 0,0 0 1 0 0,0 1 0 0 0,2-20 94 0 0,-2 14-111 0 0,9-120-60 0 0,5-109-492 0 0,-14 16 53 0 0,-2 165 486 0 0,-3 1-1 0 0,-14-61 1 0 0,18 107 41 0 0,0 3-6 0 0,1-1 0 0 0,-1 1 0 0 0,0 0 0 0 0,0 0 0 0 0,0 0-1 0 0,0 0 1 0 0,-1 0 0 0 0,1 0 0 0 0,-1 0 0 0 0,1 0-1 0 0,-1 0 1 0 0,-3-2 0 0 0,5 5-7 0 0,0 0-1 0 0,0 0 0 0 0,0-1 1 0 0,0 1-1 0 0,0 0 0 0 0,-1 0 1 0 0,1 0-1 0 0,0 0 1 0 0,0-1-1 0 0,0 1 0 0 0,-1 0 1 0 0,1 0-1 0 0,0 0 1 0 0,0 0-1 0 0,0 0 0 0 0,-1 0 1 0 0,1 0-1 0 0,0 0 0 0 0,0 0 1 0 0,0 0-1 0 0,-1 0 1 0 0,1 0-1 0 0,0 0 0 0 0,0 0 1 0 0,0 0-1 0 0,-1 0 1 0 0,1 0-1 0 0,0 0 0 0 0,0 0 1 0 0,0 0-1 0 0,-1 0 0 0 0,1 0 1 0 0,0 0-1 0 0,0 0 1 0 0,0 0-1 0 0,-1 1 0 0 0,1-1 1 0 0,0 0-1 0 0,0 0 1 0 0,0 0-1 0 0,0 0 0 0 0,-1 0 1 0 0,1 1-1 0 0,0-1 0 0 0,0 0 1 0 0,0 0-1 0 0,0 0 1 0 0,0 0-1 0 0,0 1 0 0 0,0-1 1 0 0,-1 0-1 0 0,1 0 1 0 0,0 1-1 0 0,-3 13-62 0 0,3-12 61 0 0,-3 33 166 0 0,2 60 0 0 0,2-58-82 0 0,31 333 302 0 0,-19-259-330 0 0,-9-68-40 0 0,12 76 82 0 0,-13-106-93 0 0,0-1 0 0 0,1 1 1 0 0,0-1-1 0 0,1 0 0 0 0,0 0 1 0 0,13 21-1 0 0,-17-32-2 0 0,0 1 1 0 0,1 0-1 0 0,-1-1 1 0 0,0 1-1 0 0,1-1 1 0 0,-1 0-1 0 0,1 1 1 0 0,-1-1-1 0 0,1 0 1 0 0,-1 0-1 0 0,1 0 0 0 0,0 0 1 0 0,0 0-1 0 0,-1 0 1 0 0,4 0-1 0 0,-4-1 5 0 0,1 1 0 0 0,-1-1 0 0 0,0 0 0 0 0,0 0 0 0 0,0-1 0 0 0,0 1 0 0 0,1 0-1 0 0,-1 0 1 0 0,0 0 0 0 0,0-1 0 0 0,0 1 0 0 0,0-1 0 0 0,0 1 0 0 0,0-1 0 0 0,0 1 0 0 0,0-1 0 0 0,0 0-1 0 0,0 1 1 0 0,0-1 0 0 0,0 0 0 0 0,0 0 0 0 0,0 0 0 0 0,0 0 0 0 0,-1 0 0 0 0,2-1 0 0 0,5-9 1 0 0,-1 0 1 0 0,0-1 0 0 0,0 1 0 0 0,-1-1 0 0 0,-1 0 0 0 0,4-15 0 0 0,12-78-157 0 0,-19 100 139 0 0,9-76-210 0 0,-4 0-1 0 0,-6-109 0 0 0,-1 169 347 0 0,0 0-1 0 0,-2 0 1 0 0,0 1 0 0 0,-12-39-1 0 0,15 59-117 0 0,0 0-1 0 0,0 0 0 0 0,0 0 1 0 0,0 0-1 0 0,0 0 1 0 0,0-1-1 0 0,0 1 0 0 0,0 0 1 0 0,0 0-1 0 0,0 0 1 0 0,0 0-1 0 0,0 0 1 0 0,0 0-1 0 0,0-1 0 0 0,0 1 1 0 0,0 0-1 0 0,0 0 1 0 0,0 0-1 0 0,0 0 0 0 0,0 0 1 0 0,0 0-1 0 0,0-1 1 0 0,-1 1-1 0 0,1 0 0 0 0,0 0 1 0 0,0 0-1 0 0,0 0 1 0 0,0 0-1 0 0,0 0 0 0 0,0 0 1 0 0,0 0-1 0 0,0 0 1 0 0,-1-1-1 0 0,1 1 0 0 0,0 0 1 0 0,0 0-1 0 0,0 0 1 0 0,0 0-1 0 0,0 0 0 0 0,0 0 1 0 0,-1 0-1 0 0,1 0 1 0 0,0 0-1 0 0,0 0 1 0 0,0 0-1 0 0,0 0 0 0 0,0 0 1 0 0,-1 0-1 0 0,1 0 1 0 0,0 0-1 0 0,0 0 0 0 0,0 0 1 0 0,0 0-1 0 0,0 0 1 0 0,0 0-1 0 0,-1 1 0 0 0,-3 10 113 0 0,-1 18-30 0 0,1 25 38 0 0,2 1 0 0 0,2-1-1 0 0,3 1 1 0 0,11 61-1 0 0,58 213-166 0 0,-58-281-567 0 0,26 63 0 0 0,-41-119-4472 0 0,-4-5-1392 0 0</inkml:trace>
</inkml:ink>
</file>

<file path=ppt/ink/ink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0:33.3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278 1033 236 0 0,'0'0'3144'0'0,"-9"0"-2709"0"0,-76-5 398 0 0,84 5-804 0 0,-28 0 1584 0 0,1 1 0 0 0,-53 8 0 0 0,41 0 511 0 0,40-9-2102 0 0,-1 0-1 0 0,1 1 0 0 0,0-1 1 0 0,0 0-1 0 0,-1 0 1 0 0,1 0-1 0 0,0 1 0 0 0,0-1 1 0 0,-1 0-1 0 0,1 0 0 0 0,0 1 1 0 0,0-1-1 0 0,0 0 0 0 0,0 1 1 0 0,-1-1-1 0 0,1 0 1 0 0,0 0-1 0 0,0 1 0 0 0,0-1 1 0 0,0 0-1 0 0,0 1 0 0 0,0-1 1 0 0,0 0-1 0 0,0 1 0 0 0,0-1 1 0 0,0 0-1 0 0,0 1 0 0 0,0-1 1 0 0,0 0-1 0 0,0 1 1 0 0,0-1-1 0 0,0 0 0 0 0,1 1 1 0 0,-1-1-1 0 0,0 0 0 0 0,0 0 1 0 0,0 1-1 0 0,0-1 0 0 0,1 0 1 0 0,-1 1-1 0 0,0-1 1 0 0,0 0-1 0 0,1 0 0 0 0,10 14 196 0 0,-11-13-163 0 0,4 3 58 0 0,-1-1 0 0 0,1 1 0 0 0,0-1 0 0 0,-1 1-1 0 0,1-1 1 0 0,1 0 0 0 0,-1-1 0 0 0,0 1 0 0 0,1-1 0 0 0,-1 0-1 0 0,1 0 1 0 0,0 0 0 0 0,0-1 0 0 0,0 1 0 0 0,0-1 0 0 0,0 0-1 0 0,0-1 1 0 0,5 1 0 0 0,5-2 155 0 0,-1 0 0 0 0,1-1-1 0 0,-1-1 1 0 0,0 0 0 0 0,0-1 0 0 0,0 0 0 0 0,14-8 0 0 0,92-50 372 0 0,-88 44-434 0 0,250-162 517 0 0,-14-20-278 0 0,-99 72-234 0 0,-127 97-171 0 0,312-239 331 0 0,-314 240-491 0 0,1 1 0 0 0,2 2 0 0 0,0 2 1 0 0,2 2-1 0 0,71-26 0 0 0,-105 45-147 0 0,-7 2-54 0 0,0 0-1 0 0,0 1 0 0 0,0-1 1 0 0,0 1-1 0 0,0 0 0 0 0,8 0 1 0 0,-14 4-998 0 0,-119 96-7690 0 0,108-90 7997 0 0,-14 11-1981 0 0</inkml:trace>
</inkml:ink>
</file>

<file path=ppt/ink/ink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0:33.9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76 937 608 0 0,'0'0'8620'0'0,"-13"4"-7845"0"0,-37 14-59 0 0,37-14 641 0 0,17-16 1008 0 0,-1 0-2274 0 0,1 0 0 0 0,1 0 0 0 0,1 0 1 0 0,-1 1-1 0 0,2-1 0 0 0,-1 1 0 0 0,10-11 0 0 0,0 4 204 0 0,0 0 0 0 0,36-29-1 0 0,106-65 127 0 0,-118 86-294 0 0,214-129 331 0 0,51-35-260 0 0,-94 32 6 0 0,-111 79-87 0 0,-44 36 9 0 0,-56 42-135 0 0,-1 1-161 0 0,1 0 72 0 0,-1 1 0 0 0,1-1 0 0 0,-1 0 0 0 0,0 0 0 0 0,1 0 1 0 0,-1 0-1 0 0,0 1 0 0 0,1-1 0 0 0,-1 0 0 0 0,1 1 0 0 0,-1-1 0 0 0,0 0 1 0 0,1 1-1 0 0,-1-1 0 0 0,1 1 0 0 0,-1-1 0 0 0,1 1 0 0 0,-1 0 0 0 0,-11 13-893 0 0,10-13 731 0 0,-27 34-4825 0 0,-43 38 0 0 0,37-42 1356 0 0</inkml:trace>
</inkml:ink>
</file>

<file path=ppt/ink/ink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0:34.3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27 911 1592 0 0,'0'0'8895'0'0,"-4"0"-8100"0"0,-13-1-13 0 0,17 1-747 0 0,-1 0 0 0 0,1 0 1 0 0,0 0-1 0 0,0 0 0 0 0,-1 0 1 0 0,1 0-1 0 0,0-1 0 0 0,0 1 1 0 0,-1 0-1 0 0,1 0 0 0 0,0 0 1 0 0,0-1-1 0 0,-1 1 0 0 0,1 0 1 0 0,0 0-1 0 0,0-1 0 0 0,0 1 1 0 0,0 0-1 0 0,0 0 0 0 0,-1-1 1 0 0,1 1-1 0 0,0 0 0 0 0,0-1 1 0 0,0 1-1 0 0,0 0 0 0 0,0-1 1 0 0,0 1-1 0 0,0 0 0 0 0,0 0 1 0 0,0-1-1 0 0,0 1 0 0 0,0 0 1 0 0,0-1-1 0 0,0 1 0 0 0,0 0 0 0 0,0-1 1 0 0,1 1-1 0 0,3-12 544 0 0,6-5-247 0 0,0 0 0 0 0,1 1 1 0 0,22-24-1 0 0,46-41 310 0 0,-65 68-557 0 0,294-242 1074 0 0,-119 107-655 0 0,-129 96-193 0 0,54-60 0 0 0,-107 105-287 0 0,41-50 100 0 0,-44 51-110 0 0,0 1 0 0 0,0-1 0 0 0,-1 0 1 0 0,0-1-1 0 0,0 1 0 0 0,0 0 0 0 0,-1-1 0 0 0,2-10 0 0 0,-2 9-1039 0 0,9 25-7253 0 0,-4-11 5516 0 0,4-2-978 0 0</inkml:trace>
</inkml:ink>
</file>

<file path=ppt/ink/ink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0:36.5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3506 106 704 0 0,'0'0'6263'0'0,"-8"-8"-5893"0"0,-26-26 39 0 0,0 2 2541 0 0,29 26-1501 0 0,3 4-1228 0 0,1 0-1 0 0,-1 0 1 0 0,0 0-1 0 0,1 0 1 0 0,-1 0-1 0 0,0 0 1 0 0,0 1-1 0 0,0-1 1 0 0,-1 1-1 0 0,1 0 1 0 0,0-1-1 0 0,0 1 1 0 0,-1 0-1 0 0,-4-1 1 0 0,7 2-117 0 0,-17 0 878 0 0,11 2-832 0 0,1-1-1 0 0,0 1 1 0 0,-1 0 0 0 0,1 1-1 0 0,1-1 1 0 0,-8 5 0 0 0,-10 5 173 0 0,8-4-235 0 0,1 0 0 0 0,0 1 0 0 0,0 0 1 0 0,1 1-1 0 0,-17 18 0 0 0,5-7 33 0 0,-60 44 294 0 0,26-22-138 0 0,-39 26 221 0 0,32-25-357 0 0,-44 32 25 0 0,-47 35 46 0 0,98-72-151 0 0,-1-2 1 0 0,-2-2-1 0 0,-68 26 0 0 0,24-18-5 0 0,-208 53 1 0 0,208-72 15 0 0,-1-4 1 0 0,-112 5 0 0 0,-217-15 107 0 0,360-14-189 0 0,0-2-1 0 0,0-5 1 0 0,-130-33-1 0 0,158 29 59 0 0,1-2 1 0 0,0-2-1 0 0,-85-49 0 0 0,116 58 63 0 0,1-1 0 0 0,-1 0 0 0 0,-17-18 1 0 0,31 27-94 0 0,-1 0 1 0 0,1 0 0 0 0,0 0-1 0 0,0 0 1 0 0,0-1 0 0 0,0 1-1 0 0,1 0 1 0 0,-1-1-1 0 0,1 1 1 0 0,-1 0 0 0 0,1-1-1 0 0,0 1 1 0 0,0-1 0 0 0,0 1-1 0 0,0-1 1 0 0,1-2 0 0 0,-1 5-10 0 0,-3 1-26 0 0,1 1 0 0 0,0 0 0 0 0,0 0 0 0 0,0 0 0 0 0,0 0 0 0 0,0 1 0 0 0,1-1 0 0 0,-1 0 0 0 0,1 1 0 0 0,0-1 0 0 0,-3 6 0 0 0,0-1-10 0 0,-22 43 10 0 0,13-25 35 0 0,-28 42 1 0 0,22-41 33 0 0,0 0 0 0 0,-2-1 1 0 0,-45 41-1 0 0,66-66-46 0 0,-1 0 0 0 0,1 0 0 0 0,0 1 0 0 0,0-1 0 0 0,0 0 1 0 0,-1 0-1 0 0,1 0 0 0 0,0 0 0 0 0,0 1 0 0 0,0-1 0 0 0,-1 0 1 0 0,1 0-1 0 0,0 0 0 0 0,0 0 0 0 0,-1 0 0 0 0,1 0 0 0 0,0 0 0 0 0,-1 0 1 0 0,1 0-1 0 0,0 0 0 0 0,0 0 0 0 0,-1 0 0 0 0,1 0 0 0 0,0 0 1 0 0,0 0-1 0 0,-1 0 0 0 0,1 0 0 0 0,0 0 0 0 0,-1 0 0 0 0,1 0 1 0 0,0 0-1 0 0,0 0 0 0 0,-1 0 0 0 0,1-1 0 0 0,0 1 0 0 0,0 0 0 0 0,-1 0 1 0 0,-2-13 37 0 0,5-19-155 0 0,-2 31 110 0 0,4-24-60 0 0,2 0-1 0 0,1 1 1 0 0,15-36-1 0 0,-6 18-3 0 0,6-24-73 0 0,-3 9 71 0 0,3 0 0 0 0,29-55 0 0 0,-50 110 59 0 0,1-3 15 0 0,1 1 1 0 0,0-1-1 0 0,0 1 1 0 0,5-6-1 0 0,-8 10-15 0 0,1-1-1 0 0,-1 0 1 0 0,1 1 0 0 0,-1-1-1 0 0,1 1 1 0 0,0-1-1 0 0,-1 1 1 0 0,1-1 0 0 0,0 1-1 0 0,-1 0 1 0 0,1-1 0 0 0,0 1-1 0 0,-1 0 1 0 0,1-1-1 0 0,0 1 1 0 0,0 0 0 0 0,0 0-1 0 0,-1 0 1 0 0,1 0 0 0 0,0 0-1 0 0,0 0 1 0 0,0 0-1 0 0,-1 0 1 0 0,1 0 0 0 0,0 0-1 0 0,0 0 1 0 0,0 0 0 0 0,-1 1-1 0 0,1-1 1 0 0,0 0-1 0 0,0 0 1 0 0,-1 1 0 0 0,1-1-1 0 0,0 1 1 0 0,0 0 0 0 0,16 14-1 0 0,21 23 0 0 0,-27-26-149 0 0,0 0 0 0 0,1-1 0 0 0,0 0 0 0 0,23 14 0 0 0,-14-13-788 0 0,1-1-1 0 0,0-2 1 0 0,0 0-1 0 0,1-1 1 0 0,33 6 0 0 0,-10-6-4127 0 0,90 5 1 0 0,-65-13 356 0 0</inkml:trace>
</inkml:ink>
</file>

<file path=ppt/ink/ink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0:37.9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0 125 940 0 0,'0'0'5780'0'0,"8"-13"-5448"0"0,37-65 1327 0 0,-44 77-1323 0 0,0-1 0 0 0,-1 1-1 0 0,1 0 1 0 0,-1-1 0 0 0,1 1 0 0 0,-1-1 0 0 0,0 1 0 0 0,0-1-1 0 0,1 1 1 0 0,-1-1 0 0 0,-1-2 0 0 0,1 3-141 0 0,0 1-1 0 0,0-1 1 0 0,0 1 0 0 0,0-1 0 0 0,0 1-1 0 0,0-1 1 0 0,0 0 0 0 0,0 1-1 0 0,0-1 1 0 0,-1 1 0 0 0,1-1 0 0 0,0 1-1 0 0,0 0 1 0 0,-1-1 0 0 0,1 1-1 0 0,0-1 1 0 0,-1 1 0 0 0,1-1-1 0 0,0 1 1 0 0,-1 0 0 0 0,1-1 0 0 0,-1 1-1 0 0,1 0 1 0 0,0-1 0 0 0,-1 1-1 0 0,1 0 1 0 0,-1 0 0 0 0,1-1 0 0 0,-1 1-1 0 0,1 0 1 0 0,-1 0 0 0 0,1 0-1 0 0,-2 0 514 0 0,-5 16-272 0 0,1-5-248 0 0,4-5-154 0 0,0 0-1 0 0,1 0 1 0 0,-1 0 0 0 0,1 0 0 0 0,0 0 0 0 0,1 0-1 0 0,-1 0 1 0 0,1 0 0 0 0,0 0 0 0 0,1 0 0 0 0,0 1-1 0 0,0-1 1 0 0,0 0 0 0 0,0 0 0 0 0,1 0 0 0 0,0-1-1 0 0,0 1 1 0 0,1 0 0 0 0,0-1 0 0 0,0 1-1 0 0,0-1 1 0 0,0 0 0 0 0,1 0 0 0 0,5 5 0 0 0,4 4 1 0 0,1-1 0 0 0,1 0 0 0 0,0-1 0 0 0,0-1 0 0 0,1 0 1 0 0,21 10-1 0 0,110 44 95 0 0,-135-60-121 0 0,395 140 227 0 0,-374-135-211 0 0,66 21-21 0 0,134 21-1 0 0,107-10 20 0 0,61-29 132 0 0,-283-19-149 0 0,162-27 0 0 0,-38-20-36 0 0,-195 39 52 0 0,-1-1-1 0 0,-1-3 0 0 0,47-26 0 0 0,218-128 27 0 0,-282 155-43 0 0,34-26 0 0 0,-44 31-42 0 0,-12 6-28 0 0,1 1 0 0 0,-1-1 0 0 0,0 0 0 0 0,-1-1 0 0 0,9-12 0 0 0,20-38-301 0 0,-33 55 381 0 0,1-1 0 0 0,-1 0 0 0 0,0 0 0 0 0,0 0 0 0 0,0 0-1 0 0,0 0 1 0 0,0-4 0 0 0,-1 6-2 0 0,-5 1-25 0 0,0 1 0 0 0,0-1 0 0 0,-1 1 0 0 0,1 0 0 0 0,0 1 0 0 0,0-1 0 0 0,-5 4 0 0 0,-34 16 19 0 0,37-17-9 0 0,-129 75 36 0 0,-19 9 8 0 0,154-88 156 0 0,2-3-114 0 0,5-7-151 0 0,11-13-259 0 0,-4 8 196 0 0,0 1 0 0 0,1 0 1 0 0,30-22-1 0 0,-34 29 127 0 0,-1 1 1 0 0,1 0-1 0 0,0 1 0 0 0,1 0 1 0 0,0 0-1 0 0,-1 1 0 0 0,1 1 1 0 0,12-3-1 0 0,-20 6 25 0 0,0 0-1 0 0,0-1 0 0 0,0 1 1 0 0,0 0-1 0 0,0 1 0 0 0,0-1 1 0 0,0 0-1 0 0,0 1 0 0 0,0 0 1 0 0,-1-1-1 0 0,1 1 0 0 0,0 0 1 0 0,0 1-1 0 0,-1-1 0 0 0,1 0 1 0 0,-1 1-1 0 0,5 2 0 0 0,0 2-2 0 0,0 1-1 0 0,-1-1 1 0 0,0 1-1 0 0,7 10 0 0 0,-9-12-155 0 0,-1 0 1 0 0,0 0-1 0 0,0 0 0 0 0,-1 1 0 0 0,1-1 0 0 0,2 10 1 0 0,-5-13-50 0 0,1 0 1 0 0,0 0 0 0 0,-1 0 0 0 0,0 1-1 0 0,0-1 1 0 0,1 0 0 0 0,-1 0-1 0 0,0 1 1 0 0,-1-1 0 0 0,1 0 0 0 0,0 0-1 0 0,-1 1 1 0 0,1-1 0 0 0,-1 0 0 0 0,0 0-1 0 0,0 0 1 0 0,1 0 0 0 0,-1 0-1 0 0,-1 0 1 0 0,0 2 0 0 0,-3 1-745 0 0,0 0 1 0 0,0-1-1 0 0,0 1 0 0 0,-1-1 1 0 0,-6 3-1 0 0,-11 4-3896 0 0</inkml:trace>
</inkml:ink>
</file>

<file path=ppt/ink/ink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0:39.3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4600 37 196 0 0,'0'0'5492'0'0,"6"-6"-4627"0"0,18-15 47 0 0,-13 12 3156 0 0,-15 13-107 0 0,0 2-4384 0 0,-41 67 2251 0 0,16-22-1408 0 0,-140 191 939 0 0,136-202-1189 0 0,-2-2 0 0 0,-2-1-1 0 0,-69 54 1 0 0,25-34 156 0 0,-158 83-1 0 0,-103 17 21 0 0,210-106-189 0 0,-248 62 0 0 0,209-77-121 0 0,-189 15 0 0 0,-270-35 168 0 0,493-24-221 0 0,-208-38 0 0 0,-125-74 17 0 0,-46-49 3 0 0,480 157-2 0 0,0-2 0 0 0,2-1 0 0 0,-1-2 0 0 0,-33-22 0 0 0,56 31-4 0 0,1-1-1 0 0,0 0 1 0 0,1-1 0 0 0,0 0 0 0 0,-17-21-1 0 0,21 22-10 0 0,1 0-1 0 0,0 0 0 0 0,0-1 0 0 0,0 0 0 0 0,1 0 0 0 0,1 0 0 0 0,0 0 0 0 0,-4-19 1 0 0,6 23 5 0 0,1 3 6 0 0,0 0 0 0 0,-1 0-1 0 0,1 0 1 0 0,-1 0 0 0 0,0 0 0 0 0,0 0 0 0 0,-2-4 0 0 0,-1 4-558 0 0,4 7 304 0 0,4 18 279 0 0,0 5 58 0 0,-4-19-63 0 0,-1-1 0 0 0,1 0 0 0 0,-1 1 1 0 0,-3 10-1 0 0,3-15-10 0 0,0 1 0 0 0,-1-1 0 0 0,1 0 1 0 0,-1 0-1 0 0,1 0 0 0 0,-1 0 0 0 0,0 0 0 0 0,0 0 0 0 0,0 0 0 0 0,0-1 1 0 0,-1 1-1 0 0,-2 2 0 0 0,5-5-3 0 0,0 0 0 0 0,0 0-1 0 0,0 0 1 0 0,0 0 0 0 0,0 0 0 0 0,-1 0 0 0 0,1 0 0 0 0,0 1 0 0 0,0-1-1 0 0,0 0 1 0 0,0 0 0 0 0,0 0 0 0 0,0 0 0 0 0,-1 0 0 0 0,1 0 0 0 0,0 0 0 0 0,0 0-1 0 0,0 0 1 0 0,0 0 0 0 0,0 0 0 0 0,-1 0 0 0 0,1 0 0 0 0,0 0 0 0 0,0 0-1 0 0,0 0 1 0 0,0 0 0 0 0,0 0 0 0 0,-1 0 0 0 0,1 0 0 0 0,0 0 0 0 0,0 0-1 0 0,0 0 1 0 0,0 0 0 0 0,0 0 0 0 0,0 0 0 0 0,-1-1 0 0 0,1 1 0 0 0,0 0 0 0 0,0 0-1 0 0,0 0 1 0 0,0 0 0 0 0,0 0 0 0 0,0 0 0 0 0,0 0 0 0 0,0-1 0 0 0,0 1-1 0 0,0 0 1 0 0,-1 0 0 0 0,1 0 0 0 0,0 0 0 0 0,0 0 0 0 0,0 0 0 0 0,0-1-1 0 0,0 1 1 0 0,0 0 0 0 0,0 0 0 0 0,0 0 0 0 0,0 0 0 0 0,0 0 0 0 0,0-1 0 0 0,0-11-81 0 0,0 9 57 0 0,2-36-302 0 0,2 0 0 0 0,12-50 1 0 0,2-27 115 0 0,-11-1 92 0 0,-3 211 322 0 0,-2-44-170 0 0,1 0 0 0 0,14 68 0 0 0,-16-111-174 0 0,1 0-1 0 0,0 0 1 0 0,1 0-1 0 0,-1 0 0 0 0,1-1 1 0 0,1 1-1 0 0,-1-1 1 0 0,1 0-1 0 0,7 9 0 0 0,-8-12-174 0 0,0 0-1 0 0,1 0 1 0 0,-1 0 0 0 0,1 0-1 0 0,0 0 1 0 0,0-1-1 0 0,0 0 1 0 0,0 0 0 0 0,0 0-1 0 0,0 0 1 0 0,1 0-1 0 0,-1-1 1 0 0,0 0 0 0 0,1 0-1 0 0,-1 0 1 0 0,6 0-1 0 0,-5-1-129 0 0,2 1-357 0 0,-1-1 0 0 0,0 0-1 0 0,1 0 1 0 0,-1 0 0 0 0,1-1 0 0 0,7-1 0 0 0,27-12-4440 0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36:49.0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1 116 4756 0 0,'0'0'4591'0'0,"0"-15"-1704"0"0,0-55-520 0 0,0 39 4320 0 0,2 52-6465 0 0,0 0 1 0 0,1-1-1 0 0,2 0 1 0 0,8 26-1 0 0,-2-5-95 0 0,3 14-114 0 0,26 109-207 0 0,-35-131-480 0 0,0-1 0 0 0,-3 0 0 0 0,0 39 0 0 0,-3-62 51 0 0,1-1-1 0 0,-1 1 1 0 0,-1-1-1 0 0,0 0 1 0 0,0 1-1 0 0,0-1 1 0 0,-1 0-1 0 0,-1 0 1 0 0,1-1-1 0 0,-7 11 1 0 0,10-18 525 0 0,0 0 0 0 0,0 0 0 0 0,0 1 0 0 0,0-1 0 0 0,0 0 0 0 0,-1 1 0 0 0,1-1 0 0 0,0 0 0 0 0,0 0 0 0 0,0 0 0 0 0,-1 1 0 0 0,1-1 1 0 0,0 0-1 0 0,0 0 0 0 0,0 0 0 0 0,-1 1 0 0 0,1-1 0 0 0,0 0 0 0 0,0 0 0 0 0,-1 0 0 0 0,1 0 0 0 0,0 0 0 0 0,-1 0 0 0 0,1 1 0 0 0,0-1 0 0 0,-1 0 0 0 0,1 0 0 0 0,0 0 0 0 0,0 0 0 0 0,-1 0 0 0 0,-2-9-1507 0 0,3-17 729 0 0,0 24 815 0 0,2-13 378 0 0,0 0 0 0 0,1 0 0 0 0,1 0 0 0 0,0 1 1 0 0,7-15-1 0 0,0-2 911 0 0,-7 20-639 0 0,1 0 0 0 0,0 0 0 0 0,0 1-1 0 0,1 0 1 0 0,0 0 0 0 0,1 0 0 0 0,0 1-1 0 0,16-16 1 0 0,-10 14-254 0 0,-1 0 0 0 0,1 1 0 0 0,0 1 0 0 0,1 0 1 0 0,27-13-1 0 0,-34 19-170 0 0,0 1 0 0 0,0-1 1 0 0,0 1-1 0 0,1 1 1 0 0,8-2-1 0 0,-13 3-18 0 0,1-1 0 0 0,-1 1 0 0 0,1 0 0 0 0,-1 0 0 0 0,1 0 0 0 0,-1 1 0 0 0,0-1 0 0 0,1 1 0 0 0,-1 0 0 0 0,1 0 0 0 0,-1 0 0 0 0,0 0 0 0 0,4 3 0 0 0,4 3-13 0 0,-1 1 0 0 0,-1 0 0 0 0,0 1 1 0 0,0 0-1 0 0,0 1 0 0 0,-1-1 0 0 0,0 2 0 0 0,-1-1 1 0 0,-1 1-1 0 0,1 0 0 0 0,-2 0 0 0 0,1 1 0 0 0,-2 0 0 0 0,1 0 1 0 0,-2 0-1 0 0,1 0 0 0 0,-2 1 0 0 0,0-1 0 0 0,1 18 0 0 0,-3-27-192 0 0,-1 0 0 0 0,1 0 0 0 0,-1 0 0 0 0,1 0 0 0 0,-1 0 0 0 0,0 0-1 0 0,0 0 1 0 0,-1 0 0 0 0,1 0 0 0 0,0-1 0 0 0,-1 1 0 0 0,0 0 0 0 0,0-1-1 0 0,1 1 1 0 0,-2-1 0 0 0,1 0 0 0 0,0 0 0 0 0,0 1 0 0 0,-1-1 0 0 0,1-1-1 0 0,-1 1 1 0 0,1 0 0 0 0,-5 1 0 0 0,-4 3-571 0 0,0-1-1 0 0,-1-1 1 0 0,0 0-1 0 0,-15 3 1 0 0,-12 2-2557 0 0,-23 2-2320 0 0</inkml:trace>
</inkml:ink>
</file>

<file path=ppt/ink/ink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0:39.8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621 86 312 0 0,'0'0'8372'0'0,"-4"-11"-8111"0"0,-12-34-167 0 0,15 43-101 0 0,1 1-1 0 0,-1 0 0 0 0,1-1 1 0 0,-1 1-1 0 0,0 0 0 0 0,0 0 1 0 0,1 0-1 0 0,-1 0 0 0 0,0 0 0 0 0,0 0 1 0 0,0 0-1 0 0,0 0 0 0 0,0 0 1 0 0,0 0-1 0 0,0 1 0 0 0,0-1 1 0 0,-1 0-1 0 0,1 1 0 0 0,0-1 0 0 0,0 1 1 0 0,-1-1-1 0 0,1 1 0 0 0,0 0 1 0 0,-1-1-1 0 0,1 1 0 0 0,0 0 1 0 0,-1 0-1 0 0,-1 0 0 0 0,-2 0-57 0 0,-72-2-1124 0 0,21 1 524 0 0,-44-3-1190 0 0,-179 15 1 0 0,228-4-222 0 0</inkml:trace>
</inkml:ink>
</file>

<file path=ppt/ink/ink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0:40.6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0 193 7657 0 0,'0'0'5962'0'0,"4"-13"-5508"0"0,15-40-89 0 0,-19 51-342 0 0,1 0-1 0 0,0 0 1 0 0,0 0-1 0 0,0 0 1 0 0,1 1-1 0 0,-1-1 1 0 0,0 0-1 0 0,0 1 1 0 0,1-1-1 0 0,0 1 1 0 0,-1-1-1 0 0,1 1 1 0 0,0-1 0 0 0,-1 1-1 0 0,1 0 1 0 0,0 0-1 0 0,0 0 1 0 0,0 0-1 0 0,3-1 1 0 0,5-2 76 0 0,20-9 217 0 0,-29 12-281 0 0,0 1 1 0 0,0 0 0 0 0,0-1-1 0 0,0 1 1 0 0,1 0-1 0 0,-1 0 1 0 0,0-1 0 0 0,0 1-1 0 0,0 0 1 0 0,0 0 0 0 0,1 0-1 0 0,-1 1 1 0 0,0-1 0 0 0,0 0-1 0 0,0 0 1 0 0,1 1 0 0 0,-1-1-1 0 0,0 1 1 0 0,0-1 0 0 0,0 1-1 0 0,0-1 1 0 0,0 1 0 0 0,0-1-1 0 0,1 2 1 0 0,5 8 416 0 0,0 0-1 0 0,-1 0 1 0 0,6 12 0 0 0,-5-9-91 0 0,14 22 0 0 0,-9-21-217 0 0,-1-1 1 0 0,2 0-1 0 0,0-1 1 0 0,1 0-1 0 0,0-1 1 0 0,29 17-1 0 0,-5-7 153 0 0,69 27 0 0 0,-56-29-22 0 0,107 23 0 0 0,58-10 94 0 0,218-21-278 0 0,-298-12-96 0 0,-39 2-2 0 0,279-4 14 0 0,-1-19 140 0 0,-228 2-156 0 0,166-43-1 0 0,-275 53 37 0 0,1-1 1 0 0,-1-2-1 0 0,-1-1 1 0 0,59-32-1 0 0,-84 39-22 0 0,0-1 0 0 0,0-1-1 0 0,-1 0 1 0 0,0-1 0 0 0,-1 0-1 0 0,0 0 1 0 0,12-18 0 0 0,-16 20-4 0 0,-1 0 0 0 0,0 0 1 0 0,-1-1-1 0 0,0 1 0 0 0,0-1 1 0 0,-1 0-1 0 0,0 0 0 0 0,0-1 1 0 0,-1 1-1 0 0,0 0 0 0 0,-1-1 1 0 0,0-11-1 0 0,-1 18 1 0 0,1 1 4 0 0,-1 0 0 0 0,0-1 0 0 0,0 1 0 0 0,0 0-1 0 0,0 0 1 0 0,-1 0 0 0 0,1 0 0 0 0,-1 0 0 0 0,1-1 0 0 0,-1 1 0 0 0,0 0 0 0 0,1 0 0 0 0,-1 0 0 0 0,-2-3 0 0 0,2 5-1 0 0,0 0-1 0 0,0 0 0 0 0,1 0 0 0 0,-1 0 1 0 0,0 0-1 0 0,0 0 0 0 0,1 0 1 0 0,-1 0-1 0 0,0 0 0 0 0,0 1 0 0 0,1-1 1 0 0,-1 0-1 0 0,0 0 0 0 0,0 1 1 0 0,1-1-1 0 0,-1 1 0 0 0,0-1 0 0 0,1 0 1 0 0,-1 1-1 0 0,1-1 0 0 0,-1 1 1 0 0,0-1-1 0 0,1 1 0 0 0,-1 0 0 0 0,0 0 1 0 0,-103 118 391 0 0,14-14-280 0 0,82-97-287 0 0,-1 0 0 0 0,1 0 1 0 0,-2-1-1 0 0,1 0 0 0 0,-1-1 1 0 0,0 0-1 0 0,0-1 1 0 0,0 0-1 0 0,-1 0 0 0 0,0-1 1 0 0,0 0-1 0 0,0-1 0 0 0,0 0 1 0 0,0-1-1 0 0,-1-1 0 0 0,1 1 1 0 0,-24-2-1 0 0,-37-3-3748 0 0,21-1-676 0 0,-2 2-259 0 0</inkml:trace>
</inkml:ink>
</file>

<file path=ppt/ink/ink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0:42.3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152 100 4 0 0,'0'0'857'0'0,"-3"-6"-805"0"0,-8-19 24 0 0,9 24 58 0 0,1-1-1 0 0,0 1 1 0 0,0 0 0 0 0,0-1 0 0 0,-1 1-1 0 0,1 0 1 0 0,-1 0 0 0 0,1 0 0 0 0,-1 0 0 0 0,1 0-1 0 0,-1 0 1 0 0,1 1 0 0 0,-1-1 0 0 0,0 0-1 0 0,1 1 1 0 0,-5-1 0 0 0,-1-1-149 0 0,-27-15 74 0 0,32 15-81 0 0,0 1-1 0 0,0-1 1 0 0,0 0-1 0 0,0 1 1 0 0,0-1-1 0 0,-2-4 1 0 0,-5-5-116 0 0,9 11 77 0 0,-1-1 1 0 0,1 1-1 0 0,-1-1 0 0 0,1 1 0 0 0,-1-1 0 0 0,1 1 0 0 0,-1 0 1 0 0,0-1-1 0 0,1 1 0 0 0,-1 0 0 0 0,1 0 0 0 0,-1-1 0 0 0,0 1 0 0 0,1 0 1 0 0,-1 0-1 0 0,1 0 0 0 0,-1 0 0 0 0,0 0 0 0 0,1 0 0 0 0,-1 0 1 0 0,0 0-1 0 0,1 0 0 0 0,-1 0 0 0 0,0 0 0 0 0,1 0 0 0 0,-1 0 1 0 0,0 0-1 0 0,1 1 0 0 0,-1-1 0 0 0,1 0 0 0 0,-1 1 0 0 0,0-1 1 0 0,0 1-1 0 0,-1 0-45 0 0,0 1-1 0 0,0 0 1 0 0,0 0 0 0 0,0 0 0 0 0,0 0 0 0 0,-2 3 0 0 0,-1 3-95 0 0</inkml:trace>
</inkml:ink>
</file>

<file path=ppt/ink/ink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0:45.2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87 348 208 0 0,'0'0'1179'0'0,"-2"0"-337"0"0,1-1-673 0 0,1 1 0 0 0,-1 0 0 0 0,1 0 0 0 0,-1-1 0 0 0,1 1 0 0 0,-1 0 0 0 0,0-1 0 0 0,1 1 0 0 0,-1-1 0 0 0,1 1 0 0 0,-1 0 1 0 0,1-1-1 0 0,0 1 0 0 0,-1-1 0 0 0,1 1 0 0 0,-1-1 0 0 0,1 0 0 0 0,0 1 0 0 0,0-1 0 0 0,-1 1 0 0 0,1-1 0 0 0,0 0 0 0 0,0 1 0 0 0,0-1 0 0 0,-1 0 0 0 0,1 1 0 0 0,0-1 0 0 0,0 1 0 0 0,0-1 1 0 0,0 0-1 0 0,0 1 0 0 0,0-1 0 0 0,1-1 0 0 0,-7 2 4925 0 0,-7-6-5117 0 0,11 5 598 0 0,-18-3 4404 0 0,32 28-4572 0 0,-8-17-363 0 0,-1 1 0 0 0,1-1 0 0 0,-1 1 0 0 0,-1-1 0 0 0,0 1 0 0 0,3 15-1 0 0,-2 49 197 0 0,-3-72-103 0 0,-1 0-123 0 0,-1 0 0 0 0,1-1 0 0 0,0 1 0 0 0,0-1 0 0 0,0 1 0 0 0,0-1 0 0 0,0 0 0 0 0,0 1 0 0 0,0-1 0 0 0,0 0 0 0 0,0 0 0 0 0,1 0 0 0 0,-1 1 0 0 0,0-1 0 0 0,-1-2 0 0 0,-10-16-107 0 0,3-6 30 0 0,1 0 1 0 0,2 0-1 0 0,0 0 1 0 0,1-1-1 0 0,-1-32 0 0 0,5 45 40 0 0,0 0 0 0 0,1-1 0 0 0,0 1 0 0 0,4-19 0 0 0,-2 23 12 0 0,0 1 1 0 0,1 0-1 0 0,-1-1 0 0 0,2 1 0 0 0,-1 0 0 0 0,1 0 0 0 0,9-12 0 0 0,-4 7 4 0 0,0 1 0 0 0,1-1 0 0 0,17-14 0 0 0,-23 23-5 0 0,1 0 0 0 0,0 0-1 0 0,-1 1 1 0 0,2 0-1 0 0,-1-1 1 0 0,0 2 0 0 0,1-1-1 0 0,-1 0 1 0 0,1 1 0 0 0,0 0-1 0 0,11-2 1 0 0,-17 4 8 0 0,1 0-1 0 0,0 0 1 0 0,-1 0 0 0 0,1 0 0 0 0,0 0 0 0 0,-1 0-1 0 0,1 0 1 0 0,0 0 0 0 0,-1 0 0 0 0,1 0 0 0 0,-1 0 0 0 0,1 0-1 0 0,0 0 1 0 0,-1 0 0 0 0,1 1 0 0 0,0-1 0 0 0,-1 0-1 0 0,1 0 1 0 0,-1 1 0 0 0,1-1 0 0 0,-1 0 0 0 0,1 1-1 0 0,-1-1 1 0 0,1 1 0 0 0,-1-1 0 0 0,1 1 0 0 0,-1-1 0 0 0,1 1-1 0 0,0 2 5 0 0,-1-1-1 0 0,1 0 1 0 0,-1 0 0 0 0,1 0-1 0 0,-1 0 1 0 0,0 0-1 0 0,0 4 1 0 0,0-3 5 0 0,-1 6 11 0 0,0 0 0 0 0,0 0 0 0 0,0 0 0 0 0,-1 0 0 0 0,-6 17 0 0 0,-23 42 29 0 0,12-27-42 0 0,11-22-1 0 0,4-12 8 0 0,1 0 1 0 0,0 0-1 0 0,0 0 0 0 0,1 0 1 0 0,0 0-1 0 0,0 1 0 0 0,0-1 1 0 0,1 1-1 0 0,0-1 0 0 0,1 11 1 0 0,0-17-1 0 0,0 1 1 0 0,1-1 0 0 0,-1 1 0 0 0,1-1-1 0 0,-1 1 1 0 0,1-1 0 0 0,0 0 0 0 0,-1 1-1 0 0,1-1 1 0 0,0 0 0 0 0,0 1-1 0 0,0-1 1 0 0,0 0 0 0 0,0 0 0 0 0,0 0-1 0 0,0 0 1 0 0,1 0 0 0 0,-1 0 0 0 0,0-1-1 0 0,1 1 1 0 0,-1 0 0 0 0,0 0 0 0 0,1-1-1 0 0,-1 1 1 0 0,1-1 0 0 0,-1 0-1 0 0,1 1 1 0 0,1-1 0 0 0,6 2 81 0 0,0-1 0 0 0,0 0 0 0 0,14-1 0 0 0,-17 0-72 0 0,128 0 83 0 0,-133 0-137 0 0,-1 1 0 0 0,1-1 0 0 0,0 0 1 0 0,0 0-1 0 0,-1 1 0 0 0,1-1 0 0 0,0 1 1 0 0,-1-1-1 0 0,1 1 0 0 0,0-1 0 0 0,-1 1 0 0 0,1-1 1 0 0,-1 1-1 0 0,1-1 0 0 0,-1 1 0 0 0,1 0 0 0 0,-1-1 1 0 0,1 1-1 0 0,-1 0 0 0 0,0 0 0 0 0,1-1 0 0 0,-1 1 1 0 0,1 1-1 0 0,6 22-2093 0 0,-5-16 1050 0 0,-1-6 300 0 0,0 0-1 0 0,0 1 0 0 0,0-1 0 0 0,0 0 0 0 0,0 1 0 0 0,0-1 0 0 0,1 0 0 0 0,2 3 0 0 0,3 0-3534 0 0</inkml:trace>
</inkml:ink>
</file>

<file path=ppt/ink/ink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0:45.6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268 179 664 0 0,'0'0'9980'0'0,"-3"-14"-9052"0"0,-1-8-568 0 0,1 2 321 0 0,-12-37-1 0 0,13 53-581 0 0,1 1 1 0 0,0-1-1 0 0,-1 0 1 0 0,0 1-1 0 0,0-1 1 0 0,0 1-1 0 0,0 0 1 0 0,-1 0-1 0 0,1 0 1 0 0,-1 0-1 0 0,0 0 1 0 0,1 0-1 0 0,-1 0 1 0 0,-1 1-1 0 0,1 0 1 0 0,0 0-1 0 0,-1 0 1 0 0,1 0-1 0 0,-1 0 1 0 0,1 0-1 0 0,-1 1 1 0 0,0 0-1 0 0,0 0 1 0 0,1 0-1 0 0,-1 0 1 0 0,0 1-1 0 0,0-1 1 0 0,0 1-1 0 0,0 0 1 0 0,0 0-1 0 0,0 0 1 0 0,0 1-1 0 0,0 0 1 0 0,0-1-1 0 0,0 1 1 0 0,-6 3-1 0 0,2 0 59 0 0,0-1 1 0 0,0 2-1 0 0,1-1 0 0 0,0 1 0 0 0,0 0 0 0 0,0 1 0 0 0,0-1 0 0 0,-10 12 1 0 0,13-11-58 0 0,-1-1 0 0 0,0 1 0 0 0,1 0 1 0 0,0 0-1 0 0,1 0 0 0 0,-1 1 0 0 0,1-1 0 0 0,0 1 1 0 0,1 0-1 0 0,-4 12 0 0 0,6-18-94 0 0,0 1 0 0 0,-1 0 0 0 0,1-1 0 0 0,0 1 0 0 0,0-1 1 0 0,0 1-1 0 0,0-1 0 0 0,0 1 0 0 0,1-1 0 0 0,-1 1 0 0 0,0 0 0 0 0,1-1 0 0 0,-1 1 0 0 0,1-1 0 0 0,-1 0 0 0 0,1 1 0 0 0,0-1 0 0 0,-1 1 0 0 0,1-1 0 0 0,0 0 0 0 0,0 0 1 0 0,0 1-1 0 0,0-1 0 0 0,0 0 0 0 0,0 0 0 0 0,1 0 0 0 0,-1 0 0 0 0,0 0 0 0 0,0 0 0 0 0,1-1 0 0 0,-1 1 0 0 0,1 0 0 0 0,-1-1 0 0 0,1 1 0 0 0,-1-1 0 0 0,1 1 0 0 0,-1-1 1 0 0,1 0-1 0 0,1 1 0 0 0,1-1 10 0 0,0 0 1 0 0,0 0-1 0 0,0 0 1 0 0,0 0-1 0 0,0-1 1 0 0,0 1 0 0 0,0-1-1 0 0,-1 0 1 0 0,1 0-1 0 0,0-1 1 0 0,-1 1-1 0 0,1-1 1 0 0,-1 0-1 0 0,1 0 1 0 0,2-2 0 0 0,4-4 39 0 0,-1-1 1 0 0,0 0 0 0 0,-1-1 0 0 0,0 0 0 0 0,-1 0 0 0 0,7-14 0 0 0,-11 19 1 0 0,-2 5-59 0 0,-1-1 0 0 0,0 1 1 0 0,1 0-1 0 0,-1 0 0 0 0,0-1 0 0 0,0 1 1 0 0,1 0-1 0 0,-1 0 0 0 0,0 0 1 0 0,1-1-1 0 0,-1 1 0 0 0,0 0 1 0 0,1 0-1 0 0,-1 0 0 0 0,1 0 1 0 0,-1 0-1 0 0,0-1 0 0 0,1 1 1 0 0,-1 0-1 0 0,1 0 0 0 0,-1 0 1 0 0,0 0-1 0 0,1 0 0 0 0,-1 0 1 0 0,0 1-1 0 0,1-1 0 0 0,-1 0 0 0 0,1 0 1 0 0,-1 0-1 0 0,0 0 0 0 0,1 0 1 0 0,-1 0-1 0 0,0 1 0 0 0,1-1 1 0 0,-1 0-1 0 0,0 0 0 0 0,1 1 1 0 0,-1-1-1 0 0,0 0 0 0 0,0 0 1 0 0,1 1-1 0 0,-1-1 0 0 0,13 15-4 0 0,-12-14 11 0 0,31 47-12 0 0,-25-36-683 0 0,0 0 0 0 0,0-1 0 0 0,2 0 0 0 0,-1-1 0 0 0,13 13 0 0 0,-6-14-2471 0 0,-5-7-3330 0 0</inkml:trace>
</inkml:ink>
</file>

<file path=ppt/ink/ink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0:46.3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0 253 4620 0 0,'0'0'12542'0'0,"4"13"-11947"0"0,-3-11-562 0 0,5 18 148 0 0,2 0 1 0 0,0-1-1 0 0,14 24 0 0 0,-16-32-146 0 0,1-1-1 0 0,12 13 1 0 0,-18-21-27 0 0,1 0 1 0 0,0 0 0 0 0,0 0 0 0 0,0 0 0 0 0,1-1-1 0 0,-1 1 1 0 0,0-1 0 0 0,1 1 0 0 0,-1-1 0 0 0,1 0 0 0 0,-1 0-1 0 0,1 0 1 0 0,0 0 0 0 0,-1 0 0 0 0,1 0 0 0 0,4 0-1 0 0,-6-2 0 0 0,0 1 0 0 0,1 0 0 0 0,-1-1 1 0 0,0 1-1 0 0,0 0 0 0 0,0-1 0 0 0,0 1 0 0 0,0-1 0 0 0,-1 0 0 0 0,1 1 0 0 0,0-1 0 0 0,0 0 0 0 0,0 1 0 0 0,0-1 0 0 0,-1 0 0 0 0,1 0 0 0 0,0 0 0 0 0,-1 0 0 0 0,1 0 0 0 0,-1 0 0 0 0,1 0 0 0 0,0-1 0 0 0,10-27 33 0 0,-10 26-42 0 0,6-26 7 0 0,5-32 0 0 0,-8 37 7 0 0,1 0 0 0 0,11-33 0 0 0,-7 41 106 0 0,-8 16-107 0 0,-1-1-1 0 0,1 1 1 0 0,-1 0-1 0 0,0-1 1 0 0,1 1-1 0 0,-1 0 1 0 0,1-1-1 0 0,-1 1 1 0 0,1 0-1 0 0,-1 0 1 0 0,1-1-1 0 0,-1 1 1 0 0,1 0-1 0 0,-1 0 1 0 0,1 0-1 0 0,0 0 1 0 0,-1 0-1 0 0,2 0 0 0 0,0 1 7 0 0,0-1-1 0 0,-1 1 1 0 0,1 0-1 0 0,0 0 1 0 0,0 0-1 0 0,0 0 0 0 0,-1 0 1 0 0,1 0-1 0 0,-1 1 1 0 0,1-1-1 0 0,-1 0 0 0 0,3 4 1 0 0,1 0-10 0 0,7 8-43 0 0,0-1 0 0 0,17 13-1 0 0,-24-22-141 0 0,0 1 0 0 0,-1-2 0 0 0,1 1 0 0 0,0 0 0 0 0,0-1 0 0 0,0 0-1 0 0,1 0 1 0 0,-1-1 0 0 0,1 0 0 0 0,-1 0 0 0 0,7 1 0 0 0,-4-2-211 0 0,1 0 0 0 0,-1-1 0 0 0,1 0 0 0 0,-1 0 0 0 0,1-1 0 0 0,-1 0 0 0 0,0 0 0 0 0,0-1 0 0 0,0 0 1 0 0,0-1-1 0 0,0 1 0 0 0,-1-2 0 0 0,8-4 0 0 0,-3 0 105 0 0,0 0 0 0 0,-1-1 0 0 0,0 0-1 0 0,-1 0 1 0 0,0-1 0 0 0,15-23 0 0 0,-22 31 356 0 0,-1-1 0 0 0,0 0 1 0 0,0-1-1 0 0,0 1 0 0 0,0 0 0 0 0,0 0 0 0 0,-1-1 0 0 0,0 1 0 0 0,0-1 0 0 0,0 1 1 0 0,-1-1-1 0 0,1 1 0 0 0,-1-1 0 0 0,0 0 0 0 0,-1-5 0 0 0,0 7 62 0 0,0-1 0 0 0,0 1 0 0 0,0 0 0 0 0,0 0 0 0 0,0 0 0 0 0,-1 1 0 0 0,1-1 0 0 0,-1 0 0 0 0,0 0 0 0 0,1 1 0 0 0,-1-1 0 0 0,-1 1 0 0 0,1 0-1 0 0,0-1 1 0 0,-1 1 0 0 0,1 0 0 0 0,-1 0 0 0 0,1 1 0 0 0,-1-1 0 0 0,0 0 0 0 0,0 1 0 0 0,-4-2 0 0 0,0 1 171 0 0,0-1-1 0 0,-1 2 1 0 0,1-1-1 0 0,-1 1 1 0 0,1 0-1 0 0,-1 0 1 0 0,-12 1-1 0 0,16 1-199 0 0,0-1-1 0 0,0 0 0 0 0,0 1 0 0 0,0 0 1 0 0,0-1-1 0 0,1 2 0 0 0,-1-1 0 0 0,0 0 1 0 0,1 1-1 0 0,-1 0 0 0 0,1-1 0 0 0,-1 1 1 0 0,1 1-1 0 0,0-1 0 0 0,0 0 0 0 0,-4 5 1 0 0,6-5-79 0 0,0-1 1 0 0,0 0-1 0 0,1 0 1 0 0,-1 1-1 0 0,1-1 1 0 0,-1 0 0 0 0,1 1-1 0 0,-1-1 1 0 0,1 0-1 0 0,0 1 1 0 0,0-1-1 0 0,-1 1 1 0 0,1-1-1 0 0,0 0 1 0 0,0 1 0 0 0,1-1-1 0 0,-1 1 1 0 0,0-1-1 0 0,0 1 1 0 0,1-1-1 0 0,-1 0 1 0 0,2 3-1 0 0,-1-1 16 0 0,1 0 1 0 0,-1 1-1 0 0,1-1 0 0 0,0 0 0 0 0,0 0 0 0 0,1 0 0 0 0,3 4 0 0 0,20 16 273 0 0,47 33 0 0 0,-45-37-259 0 0,49 46 1 0 0,-62-51-53 0 0,-1 2 1 0 0,21 29-1 0 0,-31-40-4 0 0,-1 1 0 0 0,1 0 1 0 0,-1 0-1 0 0,-1 0 1 0 0,1 1-1 0 0,-1-1 0 0 0,0 1 1 0 0,0-1-1 0 0,-1 1 0 0 0,0 0 1 0 0,0-1-1 0 0,0 10 1 0 0,-2-14-28 0 0,1 1 0 0 0,0-1 0 0 0,-1 0 1 0 0,1 0-1 0 0,-1 0 0 0 0,1 0 1 0 0,-1 0-1 0 0,0 0 0 0 0,0-1 1 0 0,0 1-1 0 0,0 0 0 0 0,0 0 1 0 0,-1-1-1 0 0,1 1 0 0 0,0 0 1 0 0,-1-1-1 0 0,1 0 0 0 0,-1 1 1 0 0,1-1-1 0 0,-1 0 0 0 0,0 0 1 0 0,0 1-1 0 0,0-1 0 0 0,1-1 0 0 0,-1 1 1 0 0,0 0-1 0 0,0 0 0 0 0,0-1 1 0 0,0 1-1 0 0,0-1 0 0 0,-4 1 1 0 0,2-1-272 0 0,1 0 1 0 0,0 0 0 0 0,0 0-1 0 0,0 0 1 0 0,0 0 0 0 0,0 0-1 0 0,0-1 1 0 0,-1 0 0 0 0,1 0-1 0 0,0 1 1 0 0,0-2 0 0 0,1 1-1 0 0,-1 0 1 0 0,0-1 0 0 0,0 1-1 0 0,1-1 1 0 0,-1 0 0 0 0,0 0-1 0 0,1 0 1 0 0,0 0 0 0 0,-3-2-1 0 0,-2-10-2806 0 0,2 2-1411 0 0</inkml:trace>
</inkml:ink>
</file>

<file path=ppt/ink/ink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0:46.6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93 301 1668 0 0,'0'0'7255'0'0,"8"-14"-6146"0"0,26-44-34 0 0,-28 48-807 0 0,-1 0 0 0 0,0 0 0 0 0,-1 0 0 0 0,0-1 0 0 0,0 0 0 0 0,-1 0-1 0 0,-1 0 1 0 0,0 0 0 0 0,0 0 0 0 0,-1-1 0 0 0,0 1 0 0 0,-2-20 0 0 0,0 27-156 0 0,1 0 0 0 0,0 0-1 0 0,-1 0 1 0 0,0 1 0 0 0,0-1 0 0 0,0 0-1 0 0,-1 0 1 0 0,1 1 0 0 0,-1-1 0 0 0,0 1-1 0 0,0-1 1 0 0,-3-4 0 0 0,3 6-37 0 0,1 1 0 0 0,0 0-1 0 0,-1-1 1 0 0,0 1 0 0 0,1 0 0 0 0,-1 0-1 0 0,0 0 1 0 0,1 0 0 0 0,-1 0 0 0 0,0 0 0 0 0,0 1-1 0 0,0-1 1 0 0,0 1 0 0 0,0-1 0 0 0,0 1 0 0 0,0-1-1 0 0,0 1 1 0 0,0 0 0 0 0,0 0 0 0 0,0 0 0 0 0,0 0-1 0 0,0 1 1 0 0,0-1 0 0 0,1 0 0 0 0,-1 1 0 0 0,-3 1-1 0 0,0 0 40 0 0,0 0-1 0 0,0 1 0 0 0,1 0 0 0 0,-1 0 1 0 0,1 0-1 0 0,0 0 0 0 0,-1 1 0 0 0,2-1 1 0 0,-1 1-1 0 0,0 0 0 0 0,-4 7 0 0 0,1-2 108 0 0,1 1-1 0 0,1-1 1 0 0,0 1-1 0 0,-7 17 1 0 0,9-21-133 0 0,1 1 1 0 0,1 0-1 0 0,-1 0 1 0 0,1-1 0 0 0,0 1-1 0 0,0 0 1 0 0,1 0-1 0 0,0 0 1 0 0,1 0-1 0 0,-1 0 1 0 0,1 0-1 0 0,2 7 1 0 0,-2-9-46 0 0,1 0 1 0 0,0 0-1 0 0,1 0 0 0 0,-1 0 1 0 0,1-1-1 0 0,-1 1 1 0 0,2-1-1 0 0,-1 1 0 0 0,0-1 1 0 0,1 0-1 0 0,0 0 1 0 0,0-1-1 0 0,0 1 1 0 0,0-1-1 0 0,0 0 0 0 0,6 3 1 0 0,0 0-25 0 0,1-1 0 0 0,0-1 0 0 0,0 1 0 0 0,1-2 0 0 0,-1 1 0 0 0,1-2 1 0 0,0 0-1 0 0,0 0 0 0 0,0-1 0 0 0,0 0 0 0 0,0-1 0 0 0,0 0 0 0 0,0-1 0 0 0,0-1 0 0 0,0 0 1 0 0,0 0-1 0 0,16-7 0 0 0,-16 5-284 0 0,0-1 0 0 0,-1-1 1 0 0,0 0-1 0 0,19-13 0 0 0,-26 13-936 0 0,-4 5 1142 0 0,0 1 0 0 0,0 0 0 0 0,0 0 0 0 0,0 0 0 0 0,0 0 0 0 0,-1 0 0 0 0,1 0 0 0 0,0 0 0 0 0,0 0 0 0 0,0-1 0 0 0,0 1 0 0 0,0 0 0 0 0,0 0 1 0 0,-1 0-1 0 0,1 0 0 0 0,0 0 0 0 0,0 0 0 0 0,0 0 0 0 0,0 0 0 0 0,0 0 0 0 0,-1 0 0 0 0,1 0 0 0 0,0 0 0 0 0,0 0 0 0 0,0 0 0 0 0,0 0 0 0 0,0 0 0 0 0,-1 0 0 0 0,1 0 0 0 0,0 0 0 0 0,0 0 0 0 0,0 0 0 0 0,0 0 0 0 0,0 1 0 0 0,0-1 0 0 0,-1 0 0 0 0,1 0 0 0 0,0 0 0 0 0,0 0 0 0 0,0 0 1 0 0,0 0-1 0 0,0 0 0 0 0,0 0 0 0 0,0 0 0 0 0,0 1 0 0 0,-1-1 0 0 0,1 0 0 0 0,0 0 0 0 0,0 0 0 0 0,0 1 0 0 0,-25 20-7243 0 0,0 1 1899 0 0</inkml:trace>
</inkml:ink>
</file>

<file path=ppt/ink/ink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0:48.3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135 268 56 0 0,'0'0'1280'0'0,"9"-8"-1148"0"0,25-28 280 0 0,-33 35-293 0 0,0 1 0 0 0,0-1 0 0 0,-1 0 0 0 0,1 0 0 0 0,0 1 0 0 0,-1-1 0 0 0,1 0 1 0 0,0 0-1 0 0,-1 0 0 0 0,1 0 0 0 0,-1 0 0 0 0,1 0 0 0 0,-1 0 0 0 0,0 0 1 0 0,1 0-1 0 0,-1 0 0 0 0,0 0 0 0 0,0 0 0 0 0,0 0 0 0 0,1 0 0 0 0,-1 0 1 0 0,0 0-1 0 0,-1-1 0 0 0,1 1 0 0 0,0 0 0 0 0,-1-2 0 0 0,1-1 62 0 0,0 4-143 0 0,0-1 1 0 0,0 1-1 0 0,0 0 0 0 0,0-1 0 0 0,0 1 1 0 0,0 0-1 0 0,0-1 0 0 0,0 1 0 0 0,0-1 0 0 0,0 1 1 0 0,0 0-1 0 0,0-1 0 0 0,0 1 0 0 0,0 0 1 0 0,0-1-1 0 0,-1 1 0 0 0,1-1 0 0 0,0 1 0 0 0,0 0 1 0 0,0-1-1 0 0,0 1 0 0 0,-1 0 0 0 0,1 0 1 0 0,0-1-1 0 0,0 1 0 0 0,-1 0 0 0 0,1-1 1 0 0,0 1-1 0 0,-1 0 0 0 0,1 0 0 0 0,0 0 0 0 0,-1-1 1 0 0,1 1-1 0 0,0 0 0 0 0,-1 0 0 0 0,1 0 1 0 0,0 0-1 0 0,-1 0 0 0 0,1 0 0 0 0,0-1 1 0 0,-1 1-1 0 0,1 0 0 0 0,-1 0 0 0 0,1 0 0 0 0,0 0 1 0 0,-1 0-1 0 0,1 1 0 0 0,0-1 0 0 0,-1 0 1 0 0,1 0-1 0 0,-1 0 0 0 0,-22 13-689 0 0,11-6 679 0 0,-7 5-700 0 0,17-11 664 0 0,0 1 0 0 0,0-1 0 0 0,0 0-1 0 0,0 0 1 0 0,0 0 0 0 0,0 0 0 0 0,0 0 0 0 0,0 0 0 0 0,-1-1 0 0 0,1 1-1 0 0,0-1 1 0 0,-1 1 0 0 0,1-1 0 0 0,-3 0 0 0 0,2 0 104 0 0,0 0 1 0 0,1 0 0 0 0,-1 0-1 0 0,0 0 1 0 0,1-1-1 0 0,-1 1 1 0 0,1-1-1 0 0,-1 0 1 0 0,1 0 0 0 0,-1 0-1 0 0,1 0 1 0 0,-4-2-1 0 0,3 0 338 0 0,0 1-1 0 0,0-1 0 0 0,0-1 0 0 0,0 1 1 0 0,1 0-1 0 0,-1-1 0 0 0,-1-3 1 0 0,0 2 374 0 0,1-1 1 0 0,0 0 0 0 0,0 0 0 0 0,1 0 0 0 0,0 0 0 0 0,0 0-1 0 0,0 0 1 0 0,-1-12 1617 0 0,16 23-1872 0 0,-4 2-452 0 0,0-1 1 0 0,0 1-1 0 0,-1 0 1 0 0,0 1-1 0 0,11 12 1 0 0,-6-5-30 0 0,6 4 3 0 0,43 35-1 0 0,-51-46-58 0 0,0 0-1 0 0,1-1 1 0 0,0 0-1 0 0,1-1 0 0 0,23 8 1 0 0,-33-13-4 0 0,0 0 0 0 0,0 0 0 0 0,1 0 0 0 0,-1-1 0 0 0,0 0 0 0 0,0 1 0 0 0,1-1 0 0 0,-1 0 0 0 0,0-1 0 0 0,0 1 0 0 0,1-1 0 0 0,2 0 0 0 0,-3 0 1 0 0,-1 0 0 0 0,0 0 0 0 0,0 0 0 0 0,0 0 0 0 0,0-1-1 0 0,0 1 1 0 0,0-1 0 0 0,0 1 0 0 0,0-1 0 0 0,-1 0 0 0 0,1 0-1 0 0,0 0 1 0 0,-1 0 0 0 0,0 0 0 0 0,1 0 0 0 0,1-3 0 0 0,1-6 5 0 0,0 0 0 0 0,0 1 0 0 0,-1-1 0 0 0,-1 0 0 0 0,0 0 0 0 0,0-1 0 0 0,-1 1 0 0 0,0 0 1 0 0,-1-1-1 0 0,-2-13 0 0 0,1 10-55 0 0,-1 0 1 0 0,-1 0-1 0 0,-1 0 0 0 0,0 1 1 0 0,-1-1-1 0 0,0 1 1 0 0,-9-17-1 0 0,12 29-62 0 0,1 0 1 0 0,-1 0-1 0 0,1-1 0 0 0,-1 1 1 0 0,0 1-1 0 0,0-1 1 0 0,-2-2-1 0 0,-6 0-3083 0 0</inkml:trace>
</inkml:ink>
</file>

<file path=ppt/ink/ink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0:48.8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119 73 768 0 0,'0'0'4026'0'0,"11"-6"-2880"0"0,37-20 201 0 0,-37 17 480 0 0,-11 1-933 0 0,0 8-817 0 0,-1-1 0 0 0,1 0-1 0 0,-1 0 1 0 0,0 1 0 0 0,1-1 0 0 0,-1 1-1 0 0,0-1 1 0 0,1 0 0 0 0,-1 1 0 0 0,0-1 0 0 0,-1 0-1 0 0,1 1 213 0 0,-3-2-80 0 0,1 0 1 0 0,0 0 0 0 0,0 0 0 0 0,-1 1 0 0 0,1 0-1 0 0,-1 0 1 0 0,1 0 0 0 0,-1 0 0 0 0,0 0 0 0 0,1 1-1 0 0,-1-1 1 0 0,0 1 0 0 0,1 0 0 0 0,-1 0 0 0 0,0 0-1 0 0,1 1 1 0 0,-1 0 0 0 0,-3 0 0 0 0,1 1-92 0 0,2 0 0 0 0,-1 0 0 0 0,0 1 0 0 0,0-1 1 0 0,1 1-1 0 0,-1 0 0 0 0,1 0 0 0 0,0 1 0 0 0,0-1 1 0 0,0 1-1 0 0,1 0 0 0 0,-4 5 0 0 0,-1 0 67 0 0,1 2 1 0 0,0-1-1 0 0,-8 17 0 0 0,14-24-155 0 0,-1 1-1 0 0,0 0 1 0 0,1-1-1 0 0,0 1 0 0 0,0 0 1 0 0,0 0-1 0 0,0 0 1 0 0,1 0-1 0 0,0-1 1 0 0,0 1-1 0 0,0 0 1 0 0,0 0-1 0 0,0 0 0 0 0,1 0 1 0 0,0 5-1 0 0,0-7-23 0 0,0 0-1 0 0,0 0 1 0 0,0 0-1 0 0,0 0 0 0 0,1 0 1 0 0,-1-1-1 0 0,0 1 1 0 0,1 0-1 0 0,-1-1 0 0 0,1 1 1 0 0,0-1-1 0 0,-1 1 1 0 0,1-1-1 0 0,0 0 0 0 0,0 0 1 0 0,0 0-1 0 0,0 0 1 0 0,0 0-1 0 0,0 0 1 0 0,0 0-1 0 0,0-1 0 0 0,0 1 1 0 0,1-1-1 0 0,-1 0 1 0 0,0 1-1 0 0,2-1 0 0 0,0 0 2 0 0,-1 0 0 0 0,0 0 0 0 0,0 0 0 0 0,0-1 0 0 0,1 1 0 0 0,-1-1 0 0 0,0 0 0 0 0,0 0 0 0 0,0 0 0 0 0,0 0 0 0 0,0-1-1 0 0,-1 1 1 0 0,1-1 0 0 0,0 1 0 0 0,0-1 0 0 0,-1 0 0 0 0,4-3 0 0 0,-1-1 10 0 0,-1-1 0 0 0,1 0 0 0 0,-1 0-1 0 0,0 0 1 0 0,-1 0 0 0 0,0-1 0 0 0,0 1 0 0 0,2-9 0 0 0,-2 6 21 0 0,0 0 1 0 0,1 1 0 0 0,9-16 0 0 0,-13 24-30 0 0,0 1 0 0 0,0 0 0 0 0,1 0 1 0 0,-1 0-1 0 0,0 0 0 0 0,0-1 0 0 0,1 1 1 0 0,-1 0-1 0 0,0 0 0 0 0,0 0 0 0 0,1 0 1 0 0,-1 0-1 0 0,0 0 0 0 0,1-1 0 0 0,-1 1 0 0 0,0 0 1 0 0,1 0-1 0 0,-1 0 0 0 0,0 0 0 0 0,0 0 1 0 0,1 0-1 0 0,-1 0 0 0 0,0 0 0 0 0,1 1 1 0 0,-1-1-1 0 0,0 0 0 0 0,0 0 0 0 0,1 0 0 0 0,-1 0 1 0 0,0 0-1 0 0,1 0 0 0 0,-1 0 0 0 0,0 1 1 0 0,0-1-1 0 0,1 0 0 0 0,-1 0 0 0 0,0 0 1 0 0,0 1-1 0 0,0-1 0 0 0,1 0 0 0 0,-1 0 1 0 0,0 1-1 0 0,11 11 129 0 0,-11-11-111 0 0,15 18 41 0 0,32 32 0 0 0,-37-43-899 0 0,-1 0 1 0 0,1-1-1 0 0,12 7 0 0 0,-20-12 220 0 0,0-1-1 0 0,0-1 0 0 0,0 1 0 0 0,0 0 1 0 0,0 0-1 0 0,0-1 0 0 0,0 1 0 0 0,0-1 1 0 0,0 0-1 0 0,3 1 0 0 0</inkml:trace>
</inkml:ink>
</file>

<file path=ppt/ink/ink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0:49.2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1 197 3920 0 0,'0'0'12459'0'0,"9"-13"-11894"0"0,3-3-315 0 0,18-17 0 0 0,-28 31-221 0 0,-1 0 1 0 0,1 1-1 0 0,0 0 0 0 0,0-1 0 0 0,0 1 0 0 0,0 0 1 0 0,0 0-1 0 0,0 0 0 0 0,0 0 0 0 0,0 0 0 0 0,1 1 1 0 0,-1-1-1 0 0,0 1 0 0 0,0-1 0 0 0,1 1 0 0 0,-1 0 1 0 0,0 0-1 0 0,1 0 0 0 0,-1 0 0 0 0,4 1 0 0 0,4-1 84 0 0,7 0 171 0 0,26 4 1 0 0,-38-3-252 0 0,1 0 1 0 0,-1 0-1 0 0,0 0 0 0 0,0 1 0 0 0,0 0 0 0 0,0 0 0 0 0,0 1 1 0 0,0-1-1 0 0,4 4 0 0 0,-8-5-23 0 0,1 0 1 0 0,-1 1-1 0 0,1-1 1 0 0,-1 0-1 0 0,0 1 0 0 0,0-1 1 0 0,0 1-1 0 0,0-1 1 0 0,0 1-1 0 0,0-1 0 0 0,0 1 1 0 0,0 0-1 0 0,-1 0 1 0 0,1-1-1 0 0,-1 1 0 0 0,1 0 1 0 0,-1 0-1 0 0,0 0 1 0 0,0 0-1 0 0,0-1 0 0 0,0 1 1 0 0,0 0-1 0 0,0 0 1 0 0,0 0-1 0 0,0 0 0 0 0,-1-1 1 0 0,1 1-1 0 0,-1 0 1 0 0,1 0-1 0 0,-3 3 0 0 0,2-3 9 0 0,0 0 0 0 0,0 0-1 0 0,0 0 1 0 0,-1 0 0 0 0,1 0 0 0 0,-1 0-1 0 0,1 0 1 0 0,-1-1 0 0 0,0 1-1 0 0,1 0 1 0 0,-1-1 0 0 0,0 0 0 0 0,0 1-1 0 0,0-1 1 0 0,-1 0 0 0 0,1 0-1 0 0,0 0 1 0 0,0 0 0 0 0,0 0 0 0 0,-1-1-1 0 0,1 1 1 0 0,0-1 0 0 0,-4 1-1 0 0,4-1-9 0 0,0 0-1 0 0,0 0 1 0 0,1 0-1 0 0,-1-1 1 0 0,0 1-1 0 0,0 0 0 0 0,0-1 1 0 0,1 1-1 0 0,-1-1 1 0 0,0 0-1 0 0,1 0 1 0 0,-1 1-1 0 0,1-1 0 0 0,-1 0 1 0 0,1 0-1 0 0,-3-3 1 0 0,2 2-14 0 0,1 0 0 0 0,-1 0 0 0 0,1 0 0 0 0,-1 0-1 0 0,1 0 1 0 0,0-1 0 0 0,0 1 0 0 0,0 0 0 0 0,1-1 0 0 0,-1 1 0 0 0,0-5 0 0 0,0 1-101 0 0,0 0-1 0 0,1-1 1 0 0,0 1 0 0 0,0 0-1 0 0,0-1 1 0 0,1 1-1 0 0,0 0 1 0 0,0 0 0 0 0,0 0-1 0 0,1-1 1 0 0,0 1-1 0 0,0 1 1 0 0,1-1 0 0 0,0 0-1 0 0,0 1 1 0 0,0-1 0 0 0,6-7-1 0 0,-3 6-714 0 0,0 1 0 0 0,0-1-1 0 0,0 1 1 0 0,15-10 0 0 0,-12 10-1465 0 0,1 1 1 0 0,-1-1 0 0 0,18-5-1 0 0,-14 7-1492 0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36:49.4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100 489 8705 0 0,'0'0'5384'0'0,"-15"7"-4844"0"0,-42 25 33 0 0,54-31-469 0 0,1 0-1 0 0,0 1 1 0 0,0-1 0 0 0,-1 1-1 0 0,1 0 1 0 0,1 0 0 0 0,-1 0 0 0 0,0 0-1 0 0,0 0 1 0 0,-2 4 0 0 0,4-5-36 0 0,-1 0 0 0 0,1 0 0 0 0,0 0 0 0 0,-1 0 0 0 0,1 0 0 0 0,0 0 0 0 0,0 0 0 0 0,0 0 0 0 0,0 0 0 0 0,0 0 0 0 0,0 0 0 0 0,0 0 0 0 0,0 0 0 0 0,0 0 0 0 0,0 0 0 0 0,0 0 0 0 0,1 0 1 0 0,0 1-1 0 0,0 1 70 0 0,1-1 0 0 0,-1 0 1 0 0,1 0-1 0 0,0 1 1 0 0,0-1-1 0 0,-1 0 0 0 0,2-1 1 0 0,-1 1-1 0 0,0 0 1 0 0,0-1-1 0 0,0 1 0 0 0,1-1 1 0 0,4 2-1 0 0,5 2 167 0 0,0-1 1 0 0,0-1-1 0 0,0 0 0 0 0,0 0 0 0 0,25 0 1 0 0,66-3 714 0 0,-43-5-614 0 0,84-18 0 0 0,59-24-230 0 0,-194 45-170 0 0,438-117 124 0 0,241-57-74 0 0,-385 113-146 0 0,243-59 241 0 0,-525 116-157 0 0,2 1 0 0 0,0-2 0 0 0,-1 0 0 0 0,31-16 0 0 0,-52 23-44 0 0,0-1 1 0 0,1 1-1 0 0,-1-1 0 0 0,0 0 0 0 0,0 0 1 0 0,0 1-1 0 0,0-1 0 0 0,0 0 0 0 0,0 0 0 0 0,-1 0 1 0 0,1 0-1 0 0,0 0 0 0 0,1-2 0 0 0,-16 2-1510 0 0,8 1 1066 0 0,0 0 1 0 0,-1 1 0 0 0,1 0-1 0 0,0 1 1 0 0,0-1 0 0 0,-11 5-1 0 0,-17 5-3380 0 0,-24 5-2168 0 0</inkml:trace>
</inkml:ink>
</file>

<file path=ppt/ink/ink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0:49.4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0 940 0 0,'0'0'14962'0'0,"6"10"-14073"0"0,-4-6-832 0 0,14 21 892 0 0,20 44 0 0 0,-34-64-937 0 0,1 2-82 0 0,0 1 0 0 0,1-1 1 0 0,0 0-1 0 0,0 0 0 0 0,6 9 1 0 0,-8-15-176 0 0,-1 0 1 0 0,1 0 0 0 0,-1 0-1 0 0,1 0 1 0 0,-1 0-1 0 0,1-1 1 0 0,0 1 0 0 0,0 0-1 0 0,-1-1 1 0 0,1 1-1 0 0,0-1 1 0 0,0 1 0 0 0,-1-1-1 0 0,1 0 1 0 0,0 0-1 0 0,0 0 1 0 0,0 0 0 0 0,0 0-1 0 0,-1 0 1 0 0,1-1 0 0 0,2 1-1 0 0,2-2-1115 0 0,-1 1 0 0 0,0-1 0 0 0,1 0 0 0 0,-1 0 0 0 0,9-6-1 0 0,5-3-3269 0 0</inkml:trace>
</inkml:ink>
</file>

<file path=ppt/ink/ink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0:49.7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174 135 64 0 0,'0'0'6607'0'0,"1"-14"-4563"0"0,-1-46-696 0 0,0 57-1187 0 0,0 0 0 0 0,-1 0-1 0 0,1 0 1 0 0,-1 1 0 0 0,0-1 0 0 0,0 0 0 0 0,0 1-1 0 0,0-1 1 0 0,0 1 0 0 0,-1-1 0 0 0,1 1 0 0 0,-1 0 0 0 0,0-1-1 0 0,1 1 1 0 0,-1 0 0 0 0,0 0 0 0 0,0 0 0 0 0,-1 0-1 0 0,1 1 1 0 0,0-1 0 0 0,0 1 0 0 0,-1-1 0 0 0,1 1 0 0 0,-1 0-1 0 0,0 0 1 0 0,1 0 0 0 0,-1 0 0 0 0,0 0 0 0 0,1 0-1 0 0,-1 1 1 0 0,0 0 0 0 0,0-1 0 0 0,0 1 0 0 0,1 0 0 0 0,-1 0-1 0 0,0 1 1 0 0,0-1 0 0 0,0 0 0 0 0,1 1 0 0 0,-1 0-1 0 0,0 0 1 0 0,1 0 0 0 0,-5 1 0 0 0,1 2-57 0 0,0 0 0 0 0,-1 1 0 0 0,2 0 0 0 0,-1-1 0 0 0,1 2 0 0 0,-1-1 0 0 0,1 1 0 0 0,1-1 0 0 0,-1 2 0 0 0,-3 6 0 0 0,5-9-67 0 0,1 0 0 0 0,0 0 0 0 0,0 0 0 0 0,0 0 0 0 0,1 0 0 0 0,-1 1 0 0 0,1-1 0 0 0,0 0-1 0 0,0 1 1 0 0,1-1 0 0 0,-1 1 0 0 0,1-1 0 0 0,0 1 0 0 0,0-1 0 0 0,1 1 0 0 0,-1-1 0 0 0,1 1 0 0 0,2 5 0 0 0,-2-8-24 0 0,0 0 0 0 0,0 0 0 0 0,0-1 0 0 0,1 1 0 0 0,-1-1 0 0 0,1 1 0 0 0,-1-1 0 0 0,1 1 0 0 0,-1-1 0 0 0,1 0 0 0 0,0 0 0 0 0,0 0 0 0 0,0 0 0 0 0,0 0 0 0 0,-1 0 0 0 0,1 0 0 0 0,0 0 0 0 0,0-1 0 0 0,1 1 0 0 0,-1-1 0 0 0,0 0 0 0 0,0 0 0 0 0,0 1 0 0 0,0-1 0 0 0,0-1 0 0 0,0 1 0 0 0,0 0 0 0 0,0 0 0 0 0,1-1 0 0 0,-1 1 0 0 0,0-1 0 0 0,0 0 0 0 0,0 1 0 0 0,-1-1 0 0 0,1 0-1 0 0,0 0 1 0 0,2-2 0 0 0,25-27 67 0 0,-24 25-47 0 0,-1-1 0 0 0,1 1 0 0 0,0 0 0 0 0,1 0 0 0 0,-1 1 1 0 0,1-1-1 0 0,0 1 0 0 0,0 0 0 0 0,8-3 0 0 0,-13 7-42 0 0,1-1 0 0 0,-1 1-1 0 0,0 0 1 0 0,1-1 0 0 0,-1 1 0 0 0,1 0-1 0 0,-1 0 1 0 0,1 0 0 0 0,-1 0 0 0 0,1 0-1 0 0,-1 1 1 0 0,1-1 0 0 0,-1 0 0 0 0,1 1-1 0 0,-1-1 1 0 0,0 1 0 0 0,1-1 0 0 0,-1 1-1 0 0,0 0 1 0 0,1-1 0 0 0,-1 1 0 0 0,0 0-1 0 0,0 0 1 0 0,0 0 0 0 0,2 2 0 0 0,2 3-354 0 0,0-1 1 0 0,-1 1 0 0 0,0 0 0 0 0,4 9-1 0 0,6 8-2631 0 0,-11-19 2110 0 0,8 8-5359 0 0,-2-11-77 0 0</inkml:trace>
</inkml:ink>
</file>

<file path=ppt/ink/ink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0:50.0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69 1292 0 0,'0'0'17604'0'0,"13"8"-17337"0"0,44 29-123 0 0,-54-35-137 0 0,1 0 0 0 0,-1 1-1 0 0,1 0 1 0 0,-1 0 0 0 0,0 0 0 0 0,0 0-1 0 0,0 1 1 0 0,-1-1 0 0 0,1 1 0 0 0,2 4-1 0 0,3 6 3 0 0,-4-8-4 0 0,9 11-8 0 0,-13-16 5 0 0,1-1-1 0 0,-1 1 1 0 0,0-1-1 0 0,1 0 1 0 0,-1 1-1 0 0,0-1 1 0 0,1 0-1 0 0,-1 1 0 0 0,0-1 1 0 0,1 0-1 0 0,-1 1 1 0 0,1-1-1 0 0,-1 0 1 0 0,1 0-1 0 0,-1 1 1 0 0,1-1-1 0 0,-1 0 0 0 0,1 0 1 0 0,-1 0-1 0 0,1 0 1 0 0,-1 0-1 0 0,1 0 1 0 0,-1 0-1 0 0,1 0 1 0 0,-1 0-1 0 0,1 0 1 0 0,-1 0-1 0 0,2 0 0 0 0,-1-2 17 0 0,0 0-1 0 0,0 0 1 0 0,0 1-1 0 0,0-1 1 0 0,-1 0 0 0 0,1 0-1 0 0,-1-1 1 0 0,1 1-1 0 0,-1 0 1 0 0,1 0-1 0 0,-1-3 1 0 0,0 1-18 0 0,5-25 2 0 0,6-36-38 0 0,-9 58 57 0 0,0 0 0 0 0,1 0 1 0 0,-1 0-1 0 0,1 1 0 0 0,1-1 1 0 0,6-10-1 0 0,-9 16-6 0 0,0 0 0 0 0,-1 0 1 0 0,1 0-1 0 0,0 0 0 0 0,0 1 1 0 0,0-1-1 0 0,0 0 0 0 0,0 0 0 0 0,0 1 1 0 0,0-1-1 0 0,1 1 0 0 0,-1-1 1 0 0,0 1-1 0 0,0-1 0 0 0,0 1 0 0 0,1 0 1 0 0,-1-1-1 0 0,0 1 0 0 0,0 0 1 0 0,1 0-1 0 0,-1 0 0 0 0,0 0 0 0 0,0 0 1 0 0,1 0-1 0 0,-1 1 0 0 0,0-1 1 0 0,0 0-1 0 0,1 1 0 0 0,-1-1 0 0 0,0 0 1 0 0,0 1-1 0 0,0 0 0 0 0,0-1 1 0 0,0 1-1 0 0,0 0 0 0 0,0-1 0 0 0,2 3 1 0 0,3 1-38 0 0,0 1 1 0 0,-1 0 0 0 0,0 0-1 0 0,9 11 1 0 0,-3 1-870 0 0,10 11-1223 0 0,-20-26 1435 0 0,1-1 0 0 0,0 1 0 0 0,-1 0 0 0 0,1-1 1 0 0,0 0-1 0 0,0 1 0 0 0,0-1 0 0 0,0 0 0 0 0,0 0 0 0 0,0 0 0 0 0,4 1 0 0 0,5-1-4383 0 0</inkml:trace>
</inkml:ink>
</file>

<file path=ppt/ink/ink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0:50.4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35 113 3372 0 0,'0'0'7436'0'0,"13"-7"-7287"0"0,41-22-60 0 0,-20 16 79 0 0,-32 13-89 0 0,0 0 0 0 0,0-1-1 0 0,0 0 1 0 0,-1 1 0 0 0,1-1 0 0 0,0 0-1 0 0,-1 0 1 0 0,1 0 0 0 0,2-1-1 0 0,-4 1-9 0 0,1 0 0 0 0,0 0 0 0 0,-1 0-1 0 0,1 0 1 0 0,-1 0 0 0 0,0 0-1 0 0,1 0 1 0 0,-1-1 0 0 0,0 1-1 0 0,1 0 1 0 0,-1 0 0 0 0,0 0-1 0 0,0 0 1 0 0,0 0 0 0 0,0-1-1 0 0,0 1 1 0 0,-1-2 0 0 0,1 2-36 0 0,0-1 0 0 0,-1 1 0 0 0,1 0 0 0 0,0-1 0 0 0,-1 1 0 0 0,1 0 0 0 0,-1 0-1 0 0,1 0 1 0 0,-1-1 0 0 0,1 1 0 0 0,-1 0 0 0 0,0 0 0 0 0,0 0 0 0 0,0 0 0 0 0,1 0 0 0 0,-1 0 0 0 0,0 0 0 0 0,0 1 0 0 0,-2-2 0 0 0,1 0 68 0 0,-1 1-1 0 0,1 0 1 0 0,-1 0 0 0 0,0 0-1 0 0,1 0 1 0 0,-1 0 0 0 0,0 1-1 0 0,-5-1 1 0 0,3 0 72 0 0,0 1-1 0 0,0 0 1 0 0,0 0-1 0 0,0 1 0 0 0,1-1 1 0 0,-1 1-1 0 0,0 0 1 0 0,0 0-1 0 0,0 1 1 0 0,-5 2-1 0 0,5-1 55 0 0,0 1 1 0 0,0-1-1 0 0,1 1 0 0 0,0 0 1 0 0,0 0-1 0 0,0 0 0 0 0,0 1 0 0 0,0-1 1 0 0,-5 11-1 0 0,8-13-166 0 0,0-1 0 0 0,0 1 0 0 0,0 0 0 0 0,0 0 0 0 0,0 0 0 0 0,0 0 0 0 0,1 0 0 0 0,-1 0 0 0 0,1 0 0 0 0,-1 1 0 0 0,1-1 0 0 0,0 0 0 0 0,0 0 0 0 0,0 0 0 0 0,0 0 0 0 0,0 1 0 0 0,0-1 0 0 0,1 0 0 0 0,-1 0 0 0 0,1 0 0 0 0,-1 0 0 0 0,1 0 0 0 0,0 0 0 0 0,0 0 0 0 0,0 0 0 0 0,0 0 0 0 0,0 0 0 0 0,3 3 0 0 0,1-1-1 0 0,0 0 0 0 0,0 0 0 0 0,0-1 1 0 0,1 1-1 0 0,0-1 0 0 0,-1 0 0 0 0,1-1 0 0 0,0 0 1 0 0,1 0-1 0 0,-1 0 0 0 0,0 0 0 0 0,12 0 0 0 0,8 0-180 0 0,50-2-1 0 0,-36-1-555 0 0,-39 1 662 0 0,2 0-259 0 0,0 0 0 0 0,0 0-1 0 0,0 0 1 0 0,0 0 0 0 0,-1 1 0 0 0,1-1-1 0 0,5 2 1 0 0,-8-1 44 0 0,1-1 1 0 0,0 1-1 0 0,0 0 0 0 0,-1-1 1 0 0,1 1-1 0 0,0 0 0 0 0,-1-1 1 0 0,1 1-1 0 0,-1 0 1 0 0,1 0-1 0 0,-1 0 0 0 0,1-1 1 0 0,-1 1-1 0 0,1 0 0 0 0,-1 0 1 0 0,0 0-1 0 0,0 0 1 0 0,1 0-1 0 0,-1 0 0 0 0,0 0 1 0 0,0 0-1 0 0,0 0 0 0 0,0 0 1 0 0,0 0-1 0 0,0 1 0 0 0,0-1-87 0 0,0 0-1 0 0,0 0 1 0 0,0-1-1 0 0,0 1 1 0 0,-1 0-1 0 0,1 0 1 0 0,0-1-1 0 0,0 1 1 0 0,0 0-1 0 0,-1 0 1 0 0,1-1-1 0 0,0 1 1 0 0,-1 1-1 0 0,-14 15-6058 0 0</inkml:trace>
</inkml:ink>
</file>

<file path=ppt/ink/ink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0:51.2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208 294 1580 0 0,'0'0'5857'0'0,"8"-3"-5078"0"0,27-9-16 0 0,-32 11-383 0 0,1-1 1 0 0,0 0-1 0 0,0 0 0 0 0,-1 0 1 0 0,1-1-1 0 0,-1 1 0 0 0,0-1 1 0 0,1 0-1 0 0,-1 0 0 0 0,-1 0 1 0 0,1 0-1 0 0,0 0 0 0 0,-1-1 1 0 0,4-5-1 0 0,-8 19 2919 0 0,0 4-3037 0 0,-4 2-65 0 0,-1 0 1 0 0,-1-1-1 0 0,0 1 0 0 0,-1-2 1 0 0,0 1-1 0 0,-21 23 0 0 0,25-33-183 0 0,-1 1-1 0 0,1-1 1 0 0,-1 0-1 0 0,-1 0 1 0 0,1 0-1 0 0,-1-1 1 0 0,1 0-1 0 0,-1 0 0 0 0,0-1 1 0 0,-1 0-1 0 0,1 0 1 0 0,0-1-1 0 0,-1 0 1 0 0,0 0-1 0 0,1-1 1 0 0,-1 0-1 0 0,-9 1 0 0 0,13-2-13 0 0,1 0-1 0 0,0 0 1 0 0,0 0-1 0 0,0 0 1 0 0,0 0-1 0 0,-1-1 1 0 0,1 0-1 0 0,0 1 1 0 0,0-1-1 0 0,0 0 1 0 0,0-1-1 0 0,0 1 1 0 0,0 0-1 0 0,1-1 1 0 0,-1 1-1 0 0,0-1 1 0 0,1 0-1 0 0,-1 0 1 0 0,1 0-1 0 0,0 0 1 0 0,-1-1-1 0 0,1 1 1 0 0,0-1-1 0 0,1 1 1 0 0,-1-1-1 0 0,0 0 1 0 0,-1-3-1 0 0,1 2-4 0 0,0 0 0 0 0,0 0-1 0 0,1 0 1 0 0,0 0-1 0 0,0 0 1 0 0,0 0-1 0 0,0 0 1 0 0,0-1-1 0 0,1 1 1 0 0,0 0 0 0 0,0 0-1 0 0,0-1 1 0 0,0 1-1 0 0,2-6 1 0 0,-1 4 28 0 0,1 0 0 0 0,0 1 1 0 0,1-1-1 0 0,-1 1 1 0 0,1 0-1 0 0,0-1 0 0 0,1 1 1 0 0,-1 1-1 0 0,6-7 1 0 0,6-3 157 0 0,0 0 0 0 0,0 1 0 0 0,2 0 0 0 0,32-18 0 0 0,61-38 760 0 0,54-31-290 0 0,-154 95-768 0 0,19-11-97 0 0,-27 15-82 0 0,-1 1 1 0 0,1-1-1 0 0,0 0 1 0 0,-1 1-1 0 0,1 0 1 0 0,-1-1-1 0 0,1 1 1 0 0,0 0-1 0 0,0 0 1 0 0,-1 0-1 0 0,1 0 1 0 0,0 0-1 0 0,-1 0 1 0 0,1 0-1 0 0,1 1 1 0 0,-2 0-243 0 0,0-1 1 0 0,0 1-1 0 0,0 0 1 0 0,-1-1 0 0 0,1 1-1 0 0,0 0 1 0 0,-1 0-1 0 0,1 0 1 0 0,-1-1-1 0 0,1 1 1 0 0,-1 0-1 0 0,1 2 1 0 0</inkml:trace>
</inkml:ink>
</file>

<file path=ppt/ink/ink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0:52.2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57 1 860 0 0,'0'0'1692'0'0,"-5"7"-3006"0"0,2-2 1281 0 0,-1 1 32 0 0,1 0-1 0 0,-1 0 0 0 0,-1 0 0 0 0,1-1 1 0 0,-1 1-1 0 0,0-1 0 0 0,-7 5 0 0 0,9-7-377 0 0,0-1-129 0 0</inkml:trace>
</inkml:ink>
</file>

<file path=ppt/ink/ink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0:52.7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183 11 468 0 0,'-53'43'727'0'0,"53"-42"-668"0"0,0-1-1 0 0,0 0 1 0 0,-1 0-1 0 0,1 0 1 0 0,0 1-1 0 0,0-1 1 0 0,0 0-1 0 0,0 0 1 0 0,-1 0-1 0 0,1 1 1 0 0,0-1-1 0 0,0 0 1 0 0,0 0-1 0 0,-1 0 1 0 0,1 0-1 0 0,0 0 0 0 0,0 0 1 0 0,-1 0-1 0 0,1 1 1 0 0,0-1-1 0 0,0 0 1 0 0,0 0-1 0 0,-1 0 1 0 0,1 0-1 0 0,0 0 1 0 0,0 0-1 0 0,-1 0 1 0 0,1 0-1 0 0,0 0 1 0 0,0 0-1 0 0,-1 0 1 0 0,1 0-1 0 0,0-1 0 0 0,0 1 1 0 0,-1 0-1 0 0,1 0 1 0 0,0 0-1 0 0,0 0 1 0 0,-1 0-1 0 0,1 0 1 0 0,0-1-1 0 0,0 1 1 0 0,0 0-1 0 0,0 0 1 0 0,-1 0-1 0 0,1 0 1 0 0,0-1-1 0 0,0 1 1 0 0,0 0-1 0 0,0 0 0 0 0,0 0 1 0 0,-1-1-1 0 0,1 1 1 0 0,0 0-1 0 0,0 0 1 0 0,0-1-1 0 0,0 1 1 0 0,0 0-1 0 0,0 0 1 0 0,0-1-1 0 0,0-16 3313 0 0,0 14-1492 0 0,0 2-1699 0 0,0-1 0 0 0,-1 1 1 0 0,1-1-1 0 0,0 1 1 0 0,-1 0-1 0 0,0-1 1 0 0,1 1-1 0 0,-1 0 1 0 0,0 0-1 0 0,0-1 1 0 0,1 1-1 0 0,-1 0 0 0 0,0 0 1 0 0,0 0-1 0 0,0 0 1 0 0,0 0-1 0 0,-1 0 1 0 0,1 0-1 0 0,0 1 1 0 0,0-1-1 0 0,-1 0 1 0 0,1 0-1 0 0,0 1 0 0 0,-1-1 1 0 0,1 1-1 0 0,0 0 1 0 0,-1-1-1 0 0,1 1 1 0 0,-3 0-1 0 0,-1-1-3 0 0,1 0 0 0 0,-1 0-1 0 0,1 1 1 0 0,-1 0 0 0 0,1 0-1 0 0,-1 0 1 0 0,1 1 0 0 0,-9 1 0 0 0,11-1-160 0 0,0-1 0 0 0,0 1 0 0 0,0 0 1 0 0,0 0-1 0 0,0 0 0 0 0,0 0 0 0 0,0 0 1 0 0,1 0-1 0 0,-1 0 0 0 0,0 1 1 0 0,0-1-1 0 0,1 1 0 0 0,-1-1 0 0 0,1 1 1 0 0,0 0-1 0 0,-1 0 0 0 0,1-1 1 0 0,0 1-1 0 0,0 0 0 0 0,0 0 0 0 0,0 0 1 0 0,0 0-1 0 0,1 0 0 0 0,-1 0 0 0 0,1 1 1 0 0,-1-1-1 0 0,1 0 0 0 0,0 0 1 0 0,0 0-1 0 0,0 1 0 0 0,0-1 0 0 0,0 0 1 0 0,1 4-1 0 0,-1-5-10 0 0,1 0 1 0 0,0 0 0 0 0,-1 0-1 0 0,1 1 1 0 0,0-1-1 0 0,0 0 1 0 0,0 0-1 0 0,0 0 1 0 0,0 0-1 0 0,0-1 1 0 0,0 1-1 0 0,0 0 1 0 0,0 0-1 0 0,1-1 1 0 0,-1 1 0 0 0,0 0-1 0 0,0-1 1 0 0,1 1-1 0 0,-1-1 1 0 0,2 1-1 0 0,29 4 147 0 0,-28-5-143 0 0,34 0 4 0 0,-31 0-11 0 0,-1-1-1 0 0,1 1 1 0 0,-1 0 0 0 0,0 1 0 0 0,1-1 0 0 0,-1 1 0 0 0,1 1 0 0 0,-1-1 0 0 0,12 6 0 0 0,-17-7 21 0 0,0 1 1 0 0,0-1 0 0 0,-1 1-1 0 0,1 0 1 0 0,0-1 0 0 0,0 1-1 0 0,-1 0 1 0 0,1 0-1 0 0,0 0 1 0 0,-1 0 0 0 0,1 0-1 0 0,-1 0 1 0 0,1-1 0 0 0,-1 1-1 0 0,0 0 1 0 0,1 0 0 0 0,-1 1-1 0 0,0-1 1 0 0,1 0 0 0 0,-1 0-1 0 0,0 0 1 0 0,0 0 0 0 0,0 0-1 0 0,0 0 1 0 0,0 0-1 0 0,-1 2 1 0 0,1-1 42 0 0,0-1-1 0 0,-1 1 1 0 0,1 0-1 0 0,-1-1 1 0 0,1 1-1 0 0,-1 0 0 0 0,0-1 1 0 0,0 1-1 0 0,0-1 1 0 0,1 1-1 0 0,-1-1 1 0 0,-1 1-1 0 0,1-1 1 0 0,0 0-1 0 0,-2 2 1 0 0,-12 8 109 0 0,-28 15-1 0 0,37-23-591 0 0,0 0 1 0 0,0-1-1 0 0,0 0 0 0 0,-1 0 0 0 0,1 0 0 0 0,0-1 0 0 0,-1 0 0 0 0,-10 1 0 0 0,16-2 178 0 0,1 0 1 0 0,-1 0 0 0 0,1 0-1 0 0,-1 0 1 0 0,1 0-1 0 0,-1 0 1 0 0,0 0 0 0 0,1-1-1 0 0,-1 1 1 0 0,1 0 0 0 0,-1 0-1 0 0,1 0 1 0 0,-1-1-1 0 0,1 1 1 0 0,-1 0 0 0 0,1-1-1 0 0,-1 1 1 0 0,1 0-1 0 0,-1-1 1 0 0,1 1 0 0 0,0-1-1 0 0,-1 1 1 0 0,1-1-1 0 0,0 1 1 0 0,-1-1 0 0 0,1 0-1 0 0,-2-5-4062 0 0</inkml:trace>
</inkml:ink>
</file>

<file path=ppt/ink/ink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0: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7221 0 0,'0'0'10707'0'0,"7"12"-10260"0"0,56 91 224 0 0,-47-81-704 0 0,-5-7-420 0 0,-1 0-1 0 0,-1 0 1 0 0,13 30 0 0 0,-17-30-1199 0 0,-4-6-1037 0 0</inkml:trace>
</inkml:ink>
</file>

<file path=ppt/ink/ink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0:53.3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1 251 992 0 0,'0'0'10993'0'0,"15"-13"-10906"0"0,48-42-63 0 0,0 10 20 0 0,-55 39 27 0 0,1 0 0 0 0,0 0 0 0 0,-1 0 1 0 0,-1-1-1 0 0,1-1 0 0 0,10-12 0 0 0,-17 18 14 0 0,1 0 0 0 0,-1 0-1 0 0,0 0 1 0 0,0 0 0 0 0,0-1-1 0 0,0 1 1 0 0,0 0 0 0 0,0-1-1 0 0,-1 1 1 0 0,1 0 0 0 0,-1-1-1 0 0,0 1 1 0 0,0 0 0 0 0,0-1-1 0 0,0 1 1 0 0,0-1 0 0 0,0 1-1 0 0,-1-1 1 0 0,0-2 0 0 0,1 3-34 0 0,-1 1 1 0 0,0-1 0 0 0,1 0 0 0 0,-1 1-1 0 0,0-1 1 0 0,0 1 0 0 0,0-1 0 0 0,0 1 0 0 0,0-1-1 0 0,-1 1 1 0 0,1 0 0 0 0,0-1 0 0 0,0 1-1 0 0,-1 0 1 0 0,1 0 0 0 0,-1 0 0 0 0,1 0-1 0 0,-1 0 1 0 0,0 1 0 0 0,1-1 0 0 0,-1 0 0 0 0,0 1-1 0 0,1-1 1 0 0,-1 1 0 0 0,0 0 0 0 0,-2-1-1 0 0,0 1 25 0 0,0 0-1 0 0,0 1 1 0 0,0-1-1 0 0,0 1 0 0 0,0-1 1 0 0,0 1-1 0 0,0 1 0 0 0,1-1 1 0 0,-1 0-1 0 0,0 1 1 0 0,1 0-1 0 0,-1 0 0 0 0,1 0 1 0 0,0 0-1 0 0,-1 0 0 0 0,-3 5 1 0 0,2-3 35 0 0,0 1 1 0 0,0 1 0 0 0,1-1-1 0 0,-1 1 1 0 0,1-1 0 0 0,1 1-1 0 0,-1 0 1 0 0,-4 11 0 0 0,8-15-105 0 0,-1-1 0 0 0,0 1 0 0 0,1-1 1 0 0,0 1-1 0 0,-1-1 0 0 0,1 1 0 0 0,0 0 0 0 0,0-1 1 0 0,0 1-1 0 0,0-1 0 0 0,0 1 0 0 0,0 0 1 0 0,0-1-1 0 0,1 4 0 0 0,-1-4-4 0 0,1 0 1 0 0,-1-1-1 0 0,1 1 1 0 0,-1 0-1 0 0,1 0 1 0 0,0 0-1 0 0,-1 0 0 0 0,1 0 1 0 0,0-1-1 0 0,0 1 1 0 0,-1 0-1 0 0,1-1 1 0 0,0 1-1 0 0,0 0 1 0 0,0-1-1 0 0,0 1 0 0 0,1 0 1 0 0,1-1 2 0 0,-1 1 0 0 0,1 0 0 0 0,-1-1 1 0 0,1 0-1 0 0,-1 1 0 0 0,1-1 0 0 0,-1 0 1 0 0,1-1-1 0 0,-1 1 0 0 0,1 0 0 0 0,-1-1 0 0 0,1 1 1 0 0,-1-1-1 0 0,1 0 0 0 0,-1 0 0 0 0,1 0 0 0 0,2-1 1 0 0,12-10-59 0 0,-15 10-203 0 0,0 0-1 0 0,0 0 1 0 0,1 0 0 0 0,-1 1-1 0 0,1-1 1 0 0,-1 1 0 0 0,1 0-1 0 0,0-1 1 0 0,0 1 0 0 0,-1 0-1 0 0,1 1 1 0 0,0-1 0 0 0,5 0-1 0 0,-5 1-789 0 0,1 0-1 0 0,-1 0 1 0 0,1-1 0 0 0,-1 1-1 0 0,1-1 1 0 0,-1 0-1 0 0,0 0 1 0 0,1 0-1 0 0,3-2 1 0 0,3-4-3064 0 0</inkml:trace>
</inkml:ink>
</file>

<file path=ppt/ink/ink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0:53.9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1 290 4300 0 0,'0'0'11051'0'0,"7"-1"-10576"0"0,21-1 18 0 0,-27 2-404 0 0,1 1 0 0 0,-1 0 1 0 0,1-1-1 0 0,-1 1 0 0 0,0 0 0 0 0,1 0 1 0 0,-1 0-1 0 0,0 0 0 0 0,1 0 0 0 0,-1 0 0 0 0,0 0 1 0 0,0 0-1 0 0,0 1 0 0 0,0-1 0 0 0,0 0 1 0 0,0 1-1 0 0,0-1 0 0 0,-1 1 0 0 0,2 2 1 0 0,1 1 47 0 0,-3-5-136 0 0,0 0 1 0 0,0 0-1 0 0,0 0 0 0 0,0 0 1 0 0,0 0-1 0 0,0 0 0 0 0,0 0 0 0 0,1 0 1 0 0,-1 0-1 0 0,0 0 0 0 0,0 0 1 0 0,0 1-1 0 0,0-1 0 0 0,0 0 1 0 0,1 0-1 0 0,-1 0 0 0 0,0 0 1 0 0,0 0-1 0 0,0 0 0 0 0,0 0 1 0 0,0 0-1 0 0,1 0 0 0 0,-1 0 0 0 0,0 0 1 0 0,0-1-1 0 0,0 1 0 0 0,0 0 1 0 0,0 0-1 0 0,1 0 0 0 0,-1 0 1 0 0,0 0-1 0 0,0 0 0 0 0,0 0 1 0 0,0 0-1 0 0,0 0 0 0 0,0 0 1 0 0,1 0-1 0 0,-1-1 0 0 0,0 1 0 0 0,0 0 1 0 0,0 0-1 0 0,0 0 0 0 0,0 0 1 0 0,0 0-1 0 0,0 0 0 0 0,0-1 1 0 0,0 1-1 0 0,0 0 0 0 0,0 0 1 0 0,0 0-1 0 0,5-9 55 0 0,-4 8-53 0 0,3-6-2 0 0,-2 2 10 0 0,0 1 0 0 0,1-1 0 0 0,0 1 0 0 0,3-5 0 0 0,-5 8-52 0 0,1 0 1 0 0,-1 0-1 0 0,0 0 1 0 0,0 0-1 0 0,0 0 0 0 0,1 0 1 0 0,-1 1-1 0 0,1-1 1 0 0,-1 0-1 0 0,0 1 0 0 0,1-1 1 0 0,-1 1-1 0 0,1-1 1 0 0,-1 1-1 0 0,1 0 0 0 0,0 0 1 0 0,2-1-1 0 0,2 2-464 0 0,0-1 0 0 0,-1 1 0 0 0,1 0-1 0 0,9 4 1 0 0,-9-4-235 0 0,0 1 0 0 0,-1-1-1 0 0,1 0 1 0 0,10 1-1 0 0,-8-2 62 0 0,0-1 0 0 0,0 0 0 0 0,1 0-1 0 0,-1-1 1 0 0,-1 0 0 0 0,1-1 0 0 0,0 1-1 0 0,0-1 1 0 0,-1-1 0 0 0,11-6 0 0 0,-10 5 804 0 0,-1 0 0 0 0,0 0 0 0 0,-1-1 0 0 0,1 0 1 0 0,-1 0-1 0 0,0 0 0 0 0,-1-1 0 0 0,1 0 0 0 0,7-15 0 0 0,-11 18 232 0 0,0 0 1 0 0,-1 0-1 0 0,1-1 0 0 0,-1 1 0 0 0,0-1 0 0 0,0 1 0 0 0,-1-1 0 0 0,0 1 0 0 0,0-1 0 0 0,0 1 0 0 0,0-1 0 0 0,0 1 0 0 0,-1-1 0 0 0,0 1 0 0 0,0-1 0 0 0,-3-7 0 0 0,3 10-214 0 0,1 0 0 0 0,-1-1 1 0 0,-1 1-1 0 0,1 0 0 0 0,0 0 0 0 0,0-1 1 0 0,-1 1-1 0 0,1 0 0 0 0,-1 0 1 0 0,0 1-1 0 0,0-1 0 0 0,0 0 0 0 0,1 1 1 0 0,-2-1-1 0 0,1 1 0 0 0,0-1 1 0 0,0 1-1 0 0,0 0 0 0 0,-1 0 0 0 0,1 0 1 0 0,0 0-1 0 0,-1 0 0 0 0,1 1 1 0 0,-1-1-1 0 0,1 1 0 0 0,-1-1 0 0 0,1 1 1 0 0,-1 0-1 0 0,1 0 0 0 0,-1 0 1 0 0,-2 1-1 0 0,1 0-87 0 0,1 0 0 0 0,-1 0 0 0 0,1 0 1 0 0,0 1-1 0 0,0-1 0 0 0,0 1 0 0 0,0 0 0 0 0,0-1 0 0 0,0 1 1 0 0,0 1-1 0 0,0-1 0 0 0,1 0 0 0 0,-1 1 0 0 0,1-1 0 0 0,0 1 1 0 0,0 0-1 0 0,0 0 0 0 0,-2 3 0 0 0,1 0-38 0 0,0-1-1 0 0,1 1 0 0 0,-1-1 1 0 0,1 1-1 0 0,1-1 1 0 0,-1 1-1 0 0,1 0 0 0 0,0 0 1 0 0,0 11-1 0 0,1-15-18 0 0,0-1-1 0 0,0 0 0 0 0,1 1 0 0 0,-1-1 1 0 0,0 1-1 0 0,1-1 0 0 0,-1 0 1 0 0,1 1-1 0 0,0-1 0 0 0,-1 0 0 0 0,1 1 1 0 0,0-1-1 0 0,0 0 0 0 0,0 0 1 0 0,0 0-1 0 0,0 0 0 0 0,0 0 0 0 0,0 0 1 0 0,0 0-1 0 0,1 0 0 0 0,-1 0 1 0 0,2 0-1 0 0,-2 0 4 0 0,0-1 0 0 0,0 1 1 0 0,0-1-1 0 0,0 1 0 0 0,0-1 0 0 0,0 0 1 0 0,0 1-1 0 0,0-1 0 0 0,0 0 0 0 0,0 0 1 0 0,0 0-1 0 0,1 0 0 0 0,-1 0 0 0 0,0 0 1 0 0,0 0-1 0 0,0 0 0 0 0,0-1 0 0 0,0 1 1 0 0,0 0-1 0 0,0-1 0 0 0,0 1 0 0 0,0 0 1 0 0,0-1-1 0 0,0 0 0 0 0,0 1 0 0 0,0-1 0 0 0,0 1 1 0 0,0-1-1 0 0,1-1 0 0 0,5-7-6 0 0,0 0-1 0 0,-1-1 0 0 0,0 0 1 0 0,-1 0-1 0 0,0 0 0 0 0,5-17 1 0 0,15-67 297 0 0,-26 100-374 0 0,0-1 0 0 0,1 1 0 0 0,-1 0 0 0 0,1-1 0 0 0,1 1-1 0 0,-1 0 1 0 0,1 0 0 0 0,0-1 0 0 0,0 1 0 0 0,1-1 0 0 0,-1 1 0 0 0,1-1 0 0 0,1 0 0 0 0,-1 0 0 0 0,1 0 0 0 0,3 6 0 0 0,-2-6-502 0 0,0 0 1 0 0,0 0-1 0 0,0 0 1 0 0,0-1-1 0 0,1 0 1 0 0,0 1-1 0 0,0-2 1 0 0,0 1-1 0 0,0-1 1 0 0,1 0 0 0 0,-1 0-1 0 0,1 0 1 0 0,0-1-1 0 0,-1 1 1 0 0,9 0-1 0 0,5 1-3728 0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36:50.0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6625 0 0,'0'0'13261'0'0,"4"17"-13090"0"0,16 53-117 0 0,-17-61-107 0 0,0 0 0 0 0,1 0 0 0 0,0-1-1 0 0,0 1 1 0 0,1-1 0 0 0,0 0 0 0 0,0-1 0 0 0,1 1 0 0 0,0-1-1 0 0,0 0 1 0 0,9 7 0 0 0,-6-6-1049 0 0,1-1 0 0 0,1 0 0 0 0,19 10 0 0 0,-21-13-2280 0 0</inkml:trace>
</inkml:ink>
</file>

<file path=ppt/ink/ink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0:54.3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147 96 980 0 0,'0'0'11536'0'0,"-15"-8"-10699"0"0,-51-25-133 0 0,65 32-662 0 0,-1 1 0 0 0,0-1-1 0 0,0 0 1 0 0,0 1 0 0 0,1-1-1 0 0,-1 1 1 0 0,0-1 0 0 0,0 1-1 0 0,0 0 1 0 0,0 0-1 0 0,0 0 1 0 0,0 0 0 0 0,0 0-1 0 0,0 1 1 0 0,0-1 0 0 0,0 0-1 0 0,1 1 1 0 0,-1 0 0 0 0,0-1-1 0 0,0 1 1 0 0,0 0 0 0 0,1 0-1 0 0,-1 0 1 0 0,1 0 0 0 0,-1 0-1 0 0,0 0 1 0 0,1 0 0 0 0,0 1-1 0 0,-1-1 1 0 0,1 1 0 0 0,0-1-1 0 0,0 1 1 0 0,-1-1 0 0 0,1 1-1 0 0,1 0 1 0 0,-1-1-1 0 0,0 1 1 0 0,0 0 0 0 0,0 3-1 0 0,0-4-36 0 0,1 0 0 0 0,-1 0 0 0 0,1 0 0 0 0,0 0-1 0 0,0 0 1 0 0,-1 0 0 0 0,1 0 0 0 0,0 0 0 0 0,0 0-1 0 0,0 0 1 0 0,0 0 0 0 0,0 0 0 0 0,0 0 0 0 0,1 0-1 0 0,-1 0 1 0 0,0 0 0 0 0,0 0 0 0 0,1 0 0 0 0,-1 0-1 0 0,1 0 1 0 0,-1 0 0 0 0,1 0 0 0 0,0 1 0 0 0,0-1-10 0 0,0 0 0 0 0,0 0 0 0 0,1 0 1 0 0,-1 0-1 0 0,0 0 0 0 0,1-1 0 0 0,-1 1 1 0 0,1 0-1 0 0,-1-1 0 0 0,1 1 0 0 0,-1-1 1 0 0,1 1-1 0 0,2-1 0 0 0,0 1-23 0 0,1-1 1 0 0,-1 0-1 0 0,0 0 0 0 0,0 0 0 0 0,1 0 1 0 0,-1-1-1 0 0,0 1 0 0 0,0-1 0 0 0,0 0 1 0 0,7-3-1 0 0,20-18 62 0 0,-27 18 4 0 0,0 0 1 0 0,1 1-1 0 0,-1 0 0 0 0,1 0 0 0 0,0 0 1 0 0,0 0-1 0 0,0 1 0 0 0,8-3 0 0 0,10 3-106 0 0,-22 2 90 0 0,0 0-1 0 0,0 1 0 0 0,0-1 1 0 0,0 0-1 0 0,0 0 0 0 0,0 0 1 0 0,0 1-1 0 0,0-1 0 0 0,0 0 1 0 0,0 1-1 0 0,0-1 0 0 0,0 1 1 0 0,0-1-1 0 0,0 1 0 0 0,0-1 1 0 0,0 1-1 0 0,1 2 571 0 0,10-11-914 0 0,35-44-1261 0 0,-46 52 1345 0 0,-1-1 1 0 0,1 1-1 0 0,0-1 0 0 0,-1 1 0 0 0,1-1 0 0 0,0 1 0 0 0,0-1 0 0 0,0 1 1 0 0,-1 0-1 0 0,1 0 0 0 0,0-1 0 0 0,0 1 0 0 0,0 0 0 0 0,-1 0 0 0 0,1 0 1 0 0,0 0-1 0 0,0 0 0 0 0,1 0 0 0 0,7 0-4948 0 0,-2-2 64 0 0</inkml:trace>
</inkml:ink>
</file>

<file path=ppt/ink/ink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0:54.7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145 140 7433 0 0,'0'0'7932'0'0,"-12"-6"-7650"0"0,-5-3-154 0 0,-20-8 0 0 0,36 17-110 0 0,0 0 0 0 0,-1-1 0 0 0,1 1 0 0 0,0 0 1 0 0,0 0-1 0 0,0 0 0 0 0,-1-1 0 0 0,1 1 0 0 0,0 1 0 0 0,0-1 0 0 0,-1 0 0 0 0,1 0 0 0 0,0 0 0 0 0,0 1 0 0 0,0-1 0 0 0,-1 0 0 0 0,1 1 0 0 0,0-1 0 0 0,0 1 0 0 0,0 0 0 0 0,0-1 0 0 0,0 1 0 0 0,0 0 0 0 0,0 0 0 0 0,0-1 0 0 0,0 1 0 0 0,0 0 0 0 0,1 0 0 0 0,-1 0 0 0 0,0 0 0 0 0,0 2 0 0 0,-3 1 111 0 0,-2 3 60 0 0,0 0 1 0 0,1 0-1 0 0,-6 9 1 0 0,9-13-157 0 0,1 0 1 0 0,-1 0-1 0 0,1 0 0 0 0,0 0 1 0 0,0 1-1 0 0,0-1 1 0 0,0 0-1 0 0,1 0 0 0 0,-1 1 1 0 0,1-1-1 0 0,0 6 1 0 0,0-8-33 0 0,0 0 0 0 0,0 0 1 0 0,1 0-1 0 0,-1 0 0 0 0,0-1 1 0 0,1 1-1 0 0,-1 0 1 0 0,1 0-1 0 0,-1 0 0 0 0,1 0 1 0 0,0-1-1 0 0,-1 1 0 0 0,1 0 1 0 0,0-1-1 0 0,-1 1 0 0 0,1 0 1 0 0,0-1-1 0 0,0 1 0 0 0,0-1 1 0 0,-1 1-1 0 0,1-1 1 0 0,0 0-1 0 0,0 1 0 0 0,0-1 1 0 0,0 0-1 0 0,0 0 0 0 0,0 1 1 0 0,0-1-1 0 0,0 0 0 0 0,0 0 1 0 0,0 0-1 0 0,0 0 1 0 0,1 0-1 0 0,0 0 10 0 0,1 0 0 0 0,-1-1 1 0 0,1 1-1 0 0,0 0 0 0 0,-1-1 0 0 0,1 1 1 0 0,-1-1-1 0 0,1 0 0 0 0,-1 0 0 0 0,0 0 1 0 0,4-2-1 0 0,0-2 1 0 0,0 0 0 0 0,0-1 1 0 0,-1 0-1 0 0,0 0 0 0 0,0 0 0 0 0,-1-1 1 0 0,6-10-1 0 0,23-54 141 0 0,-28 60-87 0 0,4-14 193 0 0,-6 15 141 0 0,1 1 0 0 0,0 0 0 0 0,5-9 0 0 0,-9 17-393 0 0,0 1-1 0 0,0 0 1 0 0,0 0 0 0 0,0 0-1 0 0,0-1 1 0 0,0 1 0 0 0,0 0-1 0 0,0 0 1 0 0,0 0 0 0 0,1 0-1 0 0,-1-1 1 0 0,0 1 0 0 0,0 0-1 0 0,0 0 1 0 0,0 0 0 0 0,0 0-1 0 0,1 0 1 0 0,-1-1 0 0 0,0 1-1 0 0,0 0 1 0 0,0 0 0 0 0,0 0-1 0 0,1 0 1 0 0,-1 0 0 0 0,0 0-1 0 0,0 0 1 0 0,0 0 0 0 0,1 0-1 0 0,-1 0 1 0 0,0 0 0 0 0,0 0-1 0 0,0 0 1 0 0,1 0 0 0 0,-1 0-1 0 0,0 0 1 0 0,0 0 0 0 0,0 0-1 0 0,1 0 1 0 0,-1 0-1 0 0,0 0 1 0 0,0 0 0 0 0,0 0-1 0 0,1 0 1 0 0,-1 0 0 0 0,0 0-1 0 0,0 1 1 0 0,0-1 0 0 0,0 0-1 0 0,1 0 1 0 0,-1 0 0 0 0,0 0-1 0 0,0 0 1 0 0,0 1 0 0 0,0-1-1 0 0,0 0 1 0 0,0 0 0 0 0,1 0-1 0 0,-1 0 1 0 0,0 1 0 0 0,0-1-1 0 0,0 0 1 0 0,0 0 0 0 0,0 1-1 0 0,4 13-168 0 0,-4-14 169 0 0,8 40-1573 0 0,3 55 1 0 0,-11-1-6961 0 0,-4-53 1731 0 0</inkml:trace>
</inkml:ink>
</file>

<file path=ppt/ink/ink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0:55.1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203 434 536 0 0,'0'0'4834'0'0,"6"-14"-3639"0"0,17-45-89 0 0,-22 55-894 0 0,0 1-1 0 0,0-1 0 0 0,0 0 1 0 0,0 0-1 0 0,-1 0 0 0 0,1 0 1 0 0,-1 0-1 0 0,0 0 0 0 0,0 0 0 0 0,-1 1 1 0 0,1-1-1 0 0,-1 0 0 0 0,0 0 1 0 0,0 0-1 0 0,0 0 0 0 0,0 1 1 0 0,-1-1-1 0 0,1 0 0 0 0,-1 1 0 0 0,0 0 1 0 0,0-1-1 0 0,-1 1 0 0 0,1 0 1 0 0,-1 0-1 0 0,1 0 0 0 0,-1 0 1 0 0,0 1-1 0 0,0-1 0 0 0,0 1 1 0 0,0-1-1 0 0,-1 1 0 0 0,1 0 0 0 0,0 0 1 0 0,-1 1-1 0 0,0-1 0 0 0,1 1 1 0 0,-1 0-1 0 0,0 0 0 0 0,0 0 1 0 0,0 0-1 0 0,-7 0 0 0 0,4 1-63 0 0,1 0 0 0 0,0 0-1 0 0,0 1 1 0 0,-1 0 0 0 0,1 0-1 0 0,0 0 1 0 0,0 1 0 0 0,0 0-1 0 0,0 0 1 0 0,0 1 0 0 0,1-1-1 0 0,-1 1 1 0 0,1 0 0 0 0,-1 1-1 0 0,1-1 1 0 0,0 1 0 0 0,1 0-1 0 0,-1 1 1 0 0,1-1 0 0 0,-1 1-1 0 0,1 0 1 0 0,1 0 0 0 0,-1 0-1 0 0,-4 8 1 0 0,6-9-139 0 0,0 0-1 0 0,1-1 1 0 0,-1 1 0 0 0,1 0-1 0 0,0 0 1 0 0,0 0 0 0 0,0 0 0 0 0,0 0-1 0 0,1 0 1 0 0,-1 0 0 0 0,1 0-1 0 0,0 0 1 0 0,0 0 0 0 0,1 0 0 0 0,1 7-1 0 0,-1-9-13 0 0,-1 0 0 0 0,1 0 0 0 0,0 0 0 0 0,0 0 0 0 0,0 0-1 0 0,1 0 1 0 0,-1 0 0 0 0,0 0 0 0 0,1-1 0 0 0,-1 1 0 0 0,1 0-1 0 0,-1-1 1 0 0,1 0 0 0 0,0 1 0 0 0,0-1 0 0 0,0 0 0 0 0,0 0-1 0 0,0 0 1 0 0,0 0 0 0 0,0 0 0 0 0,0 0 0 0 0,0-1 0 0 0,0 1-1 0 0,0 0 1 0 0,0-1 0 0 0,1 0 0 0 0,-1 0 0 0 0,0 0 0 0 0,3 0 0 0 0,-1 0 3 0 0,0 0 1 0 0,-1 0 0 0 0,1-1-1 0 0,0 0 1 0 0,-1 1 0 0 0,1-1-1 0 0,-1-1 1 0 0,1 1 0 0 0,-1 0 0 0 0,0-1-1 0 0,1 0 1 0 0,-1 0 0 0 0,4-2-1 0 0,-3 0-15 0 0,0 0 0 0 0,0 0 0 0 0,0 0 0 0 0,-1 0 0 0 0,1-1 0 0 0,-1 1 0 0 0,0-1 0 0 0,3-5 0 0 0,-1-2-10 0 0,-1 1 1 0 0,0-1 0 0 0,0 0 0 0 0,-1 0 0 0 0,0 0 0 0 0,-1 0-1 0 0,0-17 1 0 0,-2-96-22 0 0,-1 107 221 0 0,-1 2 1 0 0,-1-1-1 0 0,-1 0 0 0 0,0 0 1 0 0,-9-21-1 0 0,13 38-155 0 0,0 1 1 0 0,0-1-1 0 0,0 0 0 0 0,0 0 0 0 0,0 0 0 0 0,-1 0 0 0 0,1 0 0 0 0,0 0 1 0 0,0 0-1 0 0,0 0 0 0 0,0 0 0 0 0,0 0 0 0 0,0 0 0 0 0,0 0 1 0 0,0 0-1 0 0,0 0 0 0 0,0 0 0 0 0,0 0 0 0 0,-1 0 0 0 0,1 0 1 0 0,0 0-1 0 0,0 0 0 0 0,0 0 0 0 0,0 0 0 0 0,0 0 0 0 0,0 0 0 0 0,0 0 1 0 0,0 0-1 0 0,0 0 0 0 0,-1 0 0 0 0,1 0 0 0 0,0 0 0 0 0,0 0 1 0 0,0 0-1 0 0,0 0 0 0 0,0 0 0 0 0,0 0 0 0 0,0 0 0 0 0,0 0 0 0 0,0 0 1 0 0,0 0-1 0 0,0 0 0 0 0,0 0 0 0 0,-1 0 0 0 0,1 0 0 0 0,0 0 1 0 0,0-1-1 0 0,0 1 0 0 0,0 0 0 0 0,0 0 0 0 0,0 0 0 0 0,0 0 0 0 0,0 0 1 0 0,0 0-1 0 0,0 0 0 0 0,-2 15 110 0 0,2 20-255 0 0,3-9-281 0 0,0-1 1 0 0,2 0 0 0 0,1 0-1 0 0,1 0 1 0 0,1 0-1 0 0,18 37 1 0 0,-21-51-599 0 0,1 1 0 0 0,12 15-1 0 0,-16-24 454 0 0,0 0-1 0 0,0 0 0 0 0,1-1 1 0 0,0 1-1 0 0,-1-1 0 0 0,1 1 1 0 0,0-1-1 0 0,0 0 1 0 0,0 0-1 0 0,0-1 0 0 0,0 1 1 0 0,1-1-1 0 0,5 3 0 0 0,5-3-3635 0 0</inkml:trace>
</inkml:ink>
</file>

<file path=ppt/ink/ink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0:55.5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71 99 5521 0 0,'0'0'9332'0'0,"5"-3"-9117"0"0,9-4 306 0 0,21-7-1 0 0,-33 13-491 0 0,-1 1 0 0 0,0-1 0 0 0,1 1 0 0 0,-1-1 0 0 0,0 0 0 0 0,0 0 0 0 0,1 1-1 0 0,-1-1 1 0 0,0 0 0 0 0,0 0 0 0 0,0 0 0 0 0,0 0 0 0 0,0-1 0 0 0,0 1 0 0 0,0 0-1 0 0,-1 0 1 0 0,1 0 0 0 0,0-1 0 0 0,-1 1 0 0 0,1 0 0 0 0,-1-1 0 0 0,1 1 0 0 0,-1-1-1 0 0,0 1 1 0 0,1 0 0 0 0,-1-1 0 0 0,0 1 0 0 0,0-1 0 0 0,0 1 0 0 0,0-1 0 0 0,0 1-1 0 0,-1-3 1 0 0,1 3 9 0 0,-1-1-1 0 0,1 0 1 0 0,-1 0-1 0 0,1 1 1 0 0,-1-1-1 0 0,0 0 1 0 0,0 1-1 0 0,0-1 0 0 0,0 0 1 0 0,0 1-1 0 0,0 0 1 0 0,0-1-1 0 0,0 1 1 0 0,-1 0-1 0 0,1-1 1 0 0,-1 1-1 0 0,1 0 1 0 0,-1 0-1 0 0,1 0 1 0 0,-1 0-1 0 0,1 0 0 0 0,-1 1 1 0 0,0-1-1 0 0,0 0 1 0 0,-1 0-1 0 0,-1 1 59 0 0,-1-1-1 0 0,1 1 1 0 0,-1 0-1 0 0,1 0 1 0 0,0 1 0 0 0,-1-1-1 0 0,1 1 1 0 0,0 0-1 0 0,0 0 1 0 0,0 1-1 0 0,0-1 1 0 0,0 1-1 0 0,0 0 1 0 0,0 0-1 0 0,0 0 1 0 0,0 0-1 0 0,1 1 1 0 0,-1 0-1 0 0,1-1 1 0 0,0 1 0 0 0,0 0-1 0 0,0 1 1 0 0,0-1-1 0 0,-4 8 1 0 0,5-9-88 0 0,0 1 1 0 0,0 0 0 0 0,1 0-1 0 0,-1 0 1 0 0,1 0 0 0 0,0 0-1 0 0,0 1 1 0 0,0-1-1 0 0,0 0 1 0 0,1 0 0 0 0,-1 1-1 0 0,1-1 1 0 0,0 1 0 0 0,0-1-1 0 0,0 0 1 0 0,0 1 0 0 0,0-1-1 0 0,1 0 1 0 0,0 1 0 0 0,0-1-1 0 0,-1 0 1 0 0,2 0-1 0 0,-1 0 1 0 0,0 0 0 0 0,1 0-1 0 0,0 0 1 0 0,-1 0 0 0 0,1 0-1 0 0,0 0 1 0 0,0-1 0 0 0,1 1-1 0 0,2 2 1 0 0,2 1-250 0 0,0-1 0 0 0,0 0 0 0 0,0 0 0 0 0,0-1 0 0 0,1 0 1 0 0,0 0-1 0 0,0-1 0 0 0,11 3 0 0 0,-16-5-191 0 0,1 0 0 0 0,0 0 0 0 0,-1-1 1 0 0,1 0-1 0 0,-1 0 0 0 0,1 0 0 0 0,0 0 0 0 0,-1 0 0 0 0,7-2 0 0 0,-7 1-164 0 0,-1 0 0 0 0,1 0 1 0 0,-1 0-1 0 0,0 0 0 0 0,0 0 0 0 0,1-1 0 0 0,-1 1 0 0 0,0-1 0 0 0,0 1 0 0 0,0-1 0 0 0,-1 0 0 0 0,1 0 0 0 0,0 0 0 0 0,-1 0 0 0 0,3-3 0 0 0,4-10-3548 0 0</inkml:trace>
</inkml:ink>
</file>

<file path=ppt/ink/ink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0:55.7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0 122 4900 0 0,'0'0'11365'0'0,"7"6"-10955"0"0,50 38 581 0 0,-54-42-924 0 0,0 0-1 0 0,0 0 1 0 0,0 0-1 0 0,0 0 1 0 0,0-1 0 0 0,0 0-1 0 0,1 0 1 0 0,-1 0-1 0 0,1 0 1 0 0,-1 0-1 0 0,0 0 1 0 0,1-1-1 0 0,-1 0 1 0 0,1 0-1 0 0,0 0 1 0 0,-1 0-1 0 0,1 0 1 0 0,-1-1-1 0 0,1 0 1 0 0,-1 1 0 0 0,0-1-1 0 0,1 0 1 0 0,4-3-1 0 0,-3 2-2 0 0,0-1 0 0 0,0 0 1 0 0,0-1-1 0 0,0 1 0 0 0,-1-1 0 0 0,1 0 0 0 0,-1 0 0 0 0,0-1 0 0 0,0 1 1 0 0,-1-1-1 0 0,1 1 0 0 0,-1-1 0 0 0,3-6 0 0 0,-3 5 43 0 0,-1 0-1 0 0,1-1 1 0 0,-1 1 0 0 0,0-1-1 0 0,-1 0 1 0 0,0 1 0 0 0,0-1-1 0 0,0-11 1 0 0,-1-12-3957 0 0,0 10-2961 0 0</inkml:trace>
</inkml:ink>
</file>

<file path=ppt/ink/ink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0:55.9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8433 0 0,'0'0'9819'0'0,"5"12"-9610"0"0,34 81-1078 0 0,-24-61-1423 0 0,-14-30 1666 0 0,1 0 1 0 0,-1 0-1 0 0,0 0 0 0 0,1 0 0 0 0,-1 0 1 0 0,1 0-1 0 0,-1-1 0 0 0,1 1 1 0 0,0-1-1 0 0,0 1 0 0 0,0-1 0 0 0,0 0 1 0 0,2 2-1 0 0,9-2-4846 0 0</inkml:trace>
</inkml:ink>
</file>

<file path=ppt/ink/ink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0:56.2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203 56 7881 0 0,'0'0'7386'0'0,"-14"-9"-6450"0"0,-45-26-253 0 0,57 33-615 0 0,-1 1 0 0 0,0-1 0 0 0,1 1 0 0 0,-1 0 0 0 0,0 0 0 0 0,0 0 0 0 0,0 0 0 0 0,0 1 0 0 0,0-1 0 0 0,0 1 0 0 0,0-1 0 0 0,0 1 0 0 0,-1 0 0 0 0,1 1 0 0 0,0-1 0 0 0,0 0 0 0 0,0 1 0 0 0,0 0 0 0 0,0-1 0 0 0,0 1 0 0 0,0 0-1 0 0,1 1 1 0 0,-1-1 0 0 0,-3 2 0 0 0,2 1 27 0 0,-1-1 0 0 0,1 1 0 0 0,0 0-1 0 0,0 0 1 0 0,0 1 0 0 0,1-1 0 0 0,-1 1 0 0 0,1 0-1 0 0,-4 9 1 0 0,5-9-53 0 0,0-1 0 0 0,0 0 0 0 0,1 1 0 0 0,0-1 0 0 0,0 1 0 0 0,0 0 0 0 0,0-1 0 0 0,1 1 0 0 0,0 0 0 0 0,0-1 0 0 0,0 1 0 0 0,0 0 0 0 0,1 0 0 0 0,0-1 0 0 0,0 1 0 0 0,0-1 0 0 0,3 8 0 0 0,-3-9-48 0 0,1 0 1 0 0,-1 0 0 0 0,1-1-1 0 0,0 1 1 0 0,0 0 0 0 0,0-1-1 0 0,0 1 1 0 0,0-1 0 0 0,0 1-1 0 0,1-1 1 0 0,-1 0 0 0 0,1 0-1 0 0,0 0 1 0 0,-1-1 0 0 0,1 1-1 0 0,0-1 1 0 0,0 1 0 0 0,0-1-1 0 0,0 0 1 0 0,0 0 0 0 0,1 0-1 0 0,-1-1 1 0 0,0 1 0 0 0,0-1-1 0 0,6 1 1 0 0,-5-1 13 0 0,0 0 1 0 0,0 0-1 0 0,0 0 1 0 0,0-1-1 0 0,0 0 1 0 0,0 1 0 0 0,0-1-1 0 0,0-1 1 0 0,-1 1-1 0 0,1 0 1 0 0,0-1-1 0 0,-1 0 1 0 0,6-4-1 0 0,-6 5-49 0 0,0-1-1 0 0,-1 1 0 0 0,1-1 1 0 0,0 1-1 0 0,0 0 1 0 0,0 0-1 0 0,0 0 0 0 0,3-1 1 0 0,-5 2-113 0 0,0 0 0 0 0,0 0 0 0 0,1 0 0 0 0,-1 0 0 0 0,0 0 0 0 0,0 0 0 0 0,1 0 1 0 0,-1 1-1 0 0,0-1 0 0 0,0 0 0 0 0,1 1 0 0 0,-1-1 0 0 0,0 1 0 0 0,0-1 0 0 0,0 1 0 0 0,0 0 0 0 0,0-1 1 0 0,0 1-1 0 0,0 0 0 0 0,2 2 0 0 0,4 3-2133 0 0</inkml:trace>
</inkml:ink>
</file>

<file path=ppt/ink/ink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0:56.8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7021 0 0,'0'0'14704'0'0,"14"6"-14438"0"0,49 26-178 0 0,-58-28-94 0 0,0-1-1 0 0,-1 1 0 0 0,1 0 1 0 0,-1 0-1 0 0,1 0 1 0 0,-1 1-1 0 0,0-1 0 0 0,-1 1 1 0 0,7 10-1 0 0,-4-5-41 0 0,6 9-545 0 0,0 1 1 0 0,-2 0-1 0 0,0 1 1 0 0,-1 0 0 0 0,-1 1-1 0 0,7 32 1 0 0,-14-48-274 0 0,1 0 0 0 0,-1 1 0 0 0,-1-1 0 0 0,1 0 1 0 0,-1 1-1 0 0,0-1 0 0 0,-1 1 0 0 0,-1 7 1 0 0,2-14 770 0 0,0 1-1 0 0,0 0 1 0 0,0-1 0 0 0,0 1 0 0 0,-1-1 0 0 0,1 1 0 0 0,0-1 0 0 0,-1 1 0 0 0,1-1 0 0 0,0 1 0 0 0,-1-1 0 0 0,1 1 0 0 0,-1-1 0 0 0,1 0 0 0 0,0 1 0 0 0,-1-1 0 0 0,1 1-1 0 0,-1-1 1 0 0,1 0 0 0 0,-1 0 0 0 0,1 1 0 0 0,-1-1 0 0 0,0 0 0 0 0,1 0 0 0 0,-1 0 0 0 0,1 1 0 0 0,-1-1 0 0 0,0 0 0 0 0,1 0 0 0 0,-1 0 0 0 0,1 0 0 0 0,-1 0 0 0 0,0 0 0 0 0,1 0-1 0 0,-1 0 1 0 0,1 0 0 0 0,-1-1 0 0 0,1 1 0 0 0,-1 0 0 0 0,0 0 0 0 0,1-1 0 0 0,-1 1 0 0 0,1 0 0 0 0,-1-1 0 0 0,-1 0 48 0 0,0 0-1 0 0,0 0 1 0 0,1-1 0 0 0,-1 1-1 0 0,1 0 1 0 0,-1-1-1 0 0,1 0 1 0 0,-1 1 0 0 0,1-1-1 0 0,0 0 1 0 0,-2-2 0 0 0,1 0 371 0 0,1 0 0 0 0,-1 0 0 0 0,0 0 0 0 0,1-1 0 0 0,0 1 0 0 0,0-1-1 0 0,0 1 1 0 0,1-1 0 0 0,0 1 0 0 0,-1-1 0 0 0,2 1 0 0 0,-1-1 0 0 0,0 1 0 0 0,1-1 0 0 0,0 1 0 0 0,0 0 0 0 0,0-1 0 0 0,1 1 0 0 0,-1 0 0 0 0,1 0 0 0 0,0 0 0 0 0,0 0 0 0 0,1 0 0 0 0,3-5 0 0 0,2-2 55 0 0,1-1 241 0 0,1 0 0 0 0,1 0 1 0 0,16-14-1 0 0,-23 23-466 0 0,-1 1 0 0 0,0-1 1 0 0,0 1-1 0 0,1 0 0 0 0,0 0 1 0 0,-1 0-1 0 0,1 1 1 0 0,0-1-1 0 0,0 1 0 0 0,0 0 1 0 0,0 0-1 0 0,0 0 0 0 0,0 1 1 0 0,0-1-1 0 0,0 1 1 0 0,0 0-1 0 0,0 0 0 0 0,6 2 1 0 0,-7-2-120 0 0,-1 1 0 0 0,1 0 1 0 0,-1 0-1 0 0,0 0 0 0 0,0 0 1 0 0,1 0-1 0 0,-1 0 0 0 0,0 1 1 0 0,0-1-1 0 0,0 1 0 0 0,0-1 1 0 0,-1 1-1 0 0,3 2 0 0 0,19 30 32 0 0,-20-29-146 0 0,0 0 0 0 0,0 0-1 0 0,0-1 1 0 0,1 1 0 0 0,-1-1 0 0 0,1 1-1 0 0,0-1 1 0 0,7 5 0 0 0,-6-7 22 0 0,-1 1-1 0 0,1-1 1 0 0,0-1 0 0 0,0 1 0 0 0,0-1 0 0 0,0 0 0 0 0,0 0 0 0 0,0 0 0 0 0,0-1 0 0 0,0 1-1 0 0,1-1 1 0 0,-1 0 0 0 0,0-1 0 0 0,0 0 0 0 0,10-2 0 0 0,-6 1-60 0 0,0-1-1 0 0,-1 0 1 0 0,1-1 0 0 0,-1 1-1 0 0,0-2 1 0 0,0 1 0 0 0,0-1 0 0 0,8-7-1 0 0,-13 9 54 0 0,1 0-1 0 0,-1 0 1 0 0,0-1-1 0 0,0 0 1 0 0,0 1 0 0 0,0-1-1 0 0,-1 0 1 0 0,0 0-1 0 0,3-7 1 0 0,-4 8 56 0 0,0 0 1 0 0,0 0 0 0 0,0 0-1 0 0,0 0 1 0 0,-1 0-1 0 0,0 0 1 0 0,1 0 0 0 0,-1 0-1 0 0,0 0 1 0 0,0-1-1 0 0,-1 1 1 0 0,1 0 0 0 0,-1 0-1 0 0,-1-6 1 0 0,1 7 52 0 0,-1 0-1 0 0,1 1 1 0 0,0-1 0 0 0,0 0-1 0 0,-1 0 1 0 0,1 1 0 0 0,-1-1 0 0 0,0 1-1 0 0,1-1 1 0 0,-1 1 0 0 0,0 0 0 0 0,0 0-1 0 0,0 0 1 0 0,0 0 0 0 0,0 0 0 0 0,0 0-1 0 0,0 0 1 0 0,0 1 0 0 0,0-1 0 0 0,0 1-1 0 0,-3-1 1 0 0,3 1-23 0 0,1 0 0 0 0,-1-1 0 0 0,1 1 0 0 0,-1 0 0 0 0,0 0 0 0 0,1 0 0 0 0,-1 0 0 0 0,0 0 0 0 0,1 1 0 0 0,-1-1 0 0 0,1 0 1 0 0,-1 1-1 0 0,1 0 0 0 0,-1-1 0 0 0,1 1 0 0 0,-1 0 0 0 0,1-1 0 0 0,-1 1 0 0 0,1 0 0 0 0,0 0 0 0 0,-1 0 0 0 0,1 0 0 0 0,0 0 0 0 0,0 1 0 0 0,0-1 0 0 0,0 0 0 0 0,0 0 0 0 0,0 1 0 0 0,-1 1 0 0 0,2-2-35 0 0,-1 0 0 0 0,1 0-1 0 0,-1 1 1 0 0,1-1-1 0 0,-1 0 1 0 0,1 0 0 0 0,0 0-1 0 0,-1 1 1 0 0,1-1 0 0 0,0 0-1 0 0,0 0 1 0 0,0 0-1 0 0,0 1 1 0 0,0-1 0 0 0,0 0-1 0 0,1 0 1 0 0,-1 1 0 0 0,0-1-1 0 0,1 0 1 0 0,-1 0 0 0 0,1 0-1 0 0,-1 0 1 0 0,1 0-1 0 0,-1 1 1 0 0,1-1 0 0 0,0 0-1 0 0,-1 0 1 0 0,1 0 0 0 0,0-1-1 0 0,0 1 1 0 0,0 0-1 0 0,0 0 1 0 0,0 0 0 0 0,0-1-1 0 0,0 1 1 0 0,0 0 0 0 0,0-1-1 0 0,0 1 1 0 0,0-1-1 0 0,0 1 1 0 0,1-1 0 0 0,-1 0-1 0 0,0 1 1 0 0,0-1 0 0 0,3 0-1 0 0,0 1-36 0 0,0-1 0 0 0,0 0 0 0 0,0 1 0 0 0,0-2 0 0 0,0 1 0 0 0,0 0 0 0 0,0-1 0 0 0,0 0 0 0 0,0 0-1 0 0,0 0 1 0 0,0 0 0 0 0,-1-1 0 0 0,7-3 0 0 0,27-24 590 0 0,-26 20 389 0 0,23-16-1 0 0,-30 23-712 0 0,-1 0 0 0 0,1 0 0 0 0,0 0 0 0 0,1 1 0 0 0,-1-1 0 0 0,0 1-1 0 0,0 0 1 0 0,1 0 0 0 0,-1 1 0 0 0,7-1 0 0 0,-7 1-122 0 0,0 0 1 0 0,0 0-1 0 0,0 1 0 0 0,-1 0 0 0 0,1 0 1 0 0,0 0-1 0 0,0 0 0 0 0,-1 0 1 0 0,1 1-1 0 0,6 3 0 0 0,-3 0-63 0 0,1 1 0 0 0,-1-1 0 0 0,9 11 0 0 0,60 51-2149 0 0,-75-66 1850 0 0,-1 0 0 0 0,1 0 0 0 0,0 0 1 0 0,0 1-1 0 0,-1-1 0 0 0,1 0 0 0 0,0 0 1 0 0,-1 0-1 0 0,0 1 0 0 0,1-1 1 0 0,-1 0-1 0 0,1 2 0 0 0,-1-2-73 0 0,0-1 0 0 0,0 1-1 0 0,0 0 1 0 0,0 0 0 0 0,0 0-1 0 0,0-1 1 0 0,-1 1 0 0 0,1 0 0 0 0,0-1-1 0 0,0 1 1 0 0,0 0 0 0 0,-1 0-1 0 0,1-1 1 0 0,0 1 0 0 0,-1 0 0 0 0,1-1-1 0 0,-1 1 1 0 0,1-1 0 0 0,-1 1 0 0 0,1 0-1 0 0,-1-1 1 0 0,1 1 0 0 0,-1-1-1 0 0,-1 1 1 0 0,-15 8-6297 0 0</inkml:trace>
</inkml:ink>
</file>

<file path=ppt/ink/ink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0:57.1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1 384 10165 0 0,'0'0'12357'0'0,"16"-11"-11901"0"0,-6 4-382 0 0,14-10 114 0 0,1 1-1 0 0,1 1 0 0 0,29-13 0 0 0,-5 7-60 0 0,523-213-825 0 0,-553 226 379 0 0,-6 2-215 0 0,-1 1 1 0 0,1 1 0 0 0,1 0 0 0 0,16-3 0 0 0,-30 7 419 0 0,-1 0 1 0 0,1 0-1 0 0,-1 0 1 0 0,1 0-1 0 0,-1 0 1 0 0,1 0-1 0 0,-1 0 1 0 0,1 0-1 0 0,-1 0 1 0 0,0 0-1 0 0,1 0 1 0 0,-1 0-1 0 0,1 0 1 0 0,-1 0-1 0 0,1 0 1 0 0,-1 1-1 0 0,1-1 1 0 0,-1 0-1 0 0,0 0 1 0 0,1 0-1 0 0,-1 1 1 0 0,1-1-1 0 0,-1 0 1 0 0,0 1-1 0 0,1-1 1 0 0,-1 0-1 0 0,0 1 1 0 0,1-1-1 0 0,-1 0 1 0 0,0 1-1 0 0,0-1 1 0 0,1 0-1 0 0,-1 1 1 0 0,0-1-1 0 0,0 1 1 0 0,0-1-1 0 0,0 1 1 0 0,1-1-1 0 0,-1 1 1 0 0,0-1-1 0 0,0 0 1 0 0,0 1-1 0 0,0-1 1 0 0,0 1-1 0 0,0-1 1 0 0,0 1-1 0 0,-1 0 1 0 0,1 2-675 0 0,-1 0-1 0 0,0 0 1 0 0,1 0 0 0 0,-1-1 0 0 0,-3 6 0 0 0,-5 7-3932 0 0</inkml:trace>
</inkml:ink>
</file>

<file path=ppt/ink/ink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0:57.5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1 295 6037 0 0,'0'0'14013'0'0,"14"-10"-13490"0"0,-3 2-430 0 0,92-63 559 0 0,16-4 47 0 0,89-50-1384 0 0,-203 122 1156 0 0,1 0-4783 0 0,-6 11-1130 0 0,-4-1 706 0 0,-8 3-2577 0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36:50.3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182 351 5216 0 0,'0'0'5586'0'0,"-15"6"-3401"0"0,-52 22-913 0 0,60-25-976 0 0,0 0 1 0 0,1 1 0 0 0,-1-1 0 0 0,1 2 0 0 0,0-1 0 0 0,0 1 0 0 0,1 0 0 0 0,-1 0-1 0 0,1 0 1 0 0,0 1 0 0 0,-6 9 0 0 0,8-9-133 0 0,0 0-1 0 0,0 0 1 0 0,0 0 0 0 0,1 0 0 0 0,0 0 0 0 0,0 1-1 0 0,1-1 1 0 0,0 0 0 0 0,0 1 0 0 0,0 0-1 0 0,1 7 1 0 0,1-3-78 0 0,0 0 0 0 0,1 0-1 0 0,0 0 1 0 0,1 0 0 0 0,0 0-1 0 0,1-1 1 0 0,0 1 0 0 0,0-1-1 0 0,1 0 1 0 0,1 0 0 0 0,0 0 0 0 0,0-1-1 0 0,14 16 1 0 0,-8-13-41 0 0,1 0 0 0 0,0 0-1 0 0,1-1 1 0 0,1-1 0 0 0,-1 0 0 0 0,2-1 0 0 0,-1-1 0 0 0,1 0 0 0 0,0-1-1 0 0,1-1 1 0 0,21 5 0 0 0,-7-4-1 0 0,0-1 1 0 0,0-1-1 0 0,0-2 0 0 0,1-1 1 0 0,46-4-1 0 0,-58 0-25 0 0,0-1-1 0 0,0 0 1 0 0,0-1-1 0 0,0-2 1 0 0,-1 0-1 0 0,0-1 1 0 0,0-1-1 0 0,-1 0 1 0 0,30-20 0 0 0,-37 21-2 0 0,-1 0 1 0 0,1-1 0 0 0,-2-1-1 0 0,1 1 1 0 0,-1-2 0 0 0,-1 1-1 0 0,1-1 1 0 0,-2 0 0 0 0,1-1-1 0 0,-2 0 1 0 0,1 0 0 0 0,-1-1-1 0 0,-1 0 1 0 0,0 0 0 0 0,-1 0-1 0 0,4-17 1 0 0,-6 12 13 0 0,0 1 0 0 0,-1-1 0 0 0,-1 0-1 0 0,-1 0 1 0 0,0 0 0 0 0,-1 0 0 0 0,-1 0 0 0 0,0 0-1 0 0,-2 1 1 0 0,0 0 0 0 0,0 0 0 0 0,-2 0 0 0 0,-14-27 0 0 0,5 17 91 0 0,0 0 0 0 0,-2 1 0 0 0,-1 1 0 0 0,-1 0 0 0 0,-1 1 0 0 0,-41-34-1 0 0,46 45-74 0 0,0 0-1 0 0,-1 1 0 0 0,0 1 0 0 0,0 0 0 0 0,-1 2 1 0 0,-1 0-1 0 0,1 1 0 0 0,-1 0 0 0 0,-21-3 0 0 0,29 8-59 0 0,1 0 0 0 0,-1 0-1 0 0,0 2 1 0 0,0-1-1 0 0,0 1 1 0 0,1 1-1 0 0,-1 0 1 0 0,0 0 0 0 0,0 1-1 0 0,1 1 1 0 0,-1-1-1 0 0,1 2 1 0 0,0 0-1 0 0,0 0 1 0 0,0 0-1 0 0,1 1 1 0 0,-1 1 0 0 0,-9 7-1 0 0,13-8-84 0 0,1 1 0 0 0,0-1 0 0 0,0 1-1 0 0,0 0 1 0 0,1 1 0 0 0,0-1 0 0 0,0 1 0 0 0,0 0-1 0 0,1 0 1 0 0,0 0 0 0 0,0 0 0 0 0,1 0 0 0 0,0 1-1 0 0,0-1 1 0 0,1 1 0 0 0,0 0 0 0 0,0-1 0 0 0,1 13-1 0 0,0-8-570 0 0,1 0 0 0 0,0 0-1 0 0,1 0 1 0 0,6 21 0 0 0,-5-23-634 0 0,1 0 1 0 0,0 0 0 0 0,0-1-1 0 0,1 0 1 0 0,9 13 0 0 0,8 7-4784 0 0</inkml:trace>
</inkml:ink>
</file>

<file path=ppt/ink/ink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1:10.5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5064 0 0,'0'0'12034'0'0,"3"4"-11870"0"0,48 80-1215 0 0,-47-75-582 0 0,-5-5-667 0 0,-18-2-9882 0 0</inkml:trace>
</inkml:ink>
</file>

<file path=ppt/ink/ink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1:10.8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54 303 10289 0 0,'0'0'2887'0'0,"-7"13"-1959"0"0,-23 43 260 0 0,27-50-987 0 0,1 0 0 0 0,-1 1-1 0 0,1-1 1 0 0,0 1 0 0 0,1 0-1 0 0,-1 0 1 0 0,1 0 0 0 0,1-1 0 0 0,-1 1-1 0 0,1 0 1 0 0,1 0 0 0 0,-1 0 0 0 0,3 9-1 0 0,-1-5-111 0 0,0-1-1 0 0,1 0 1 0 0,0 0-1 0 0,1-1 1 0 0,0 1-1 0 0,1-1 1 0 0,-1 0-1 0 0,2 0 1 0 0,-1 0 0 0 0,2-1-1 0 0,-1 1 1 0 0,10 8-1 0 0,-7-7-50 0 0,2-1 1 0 0,-1 0-1 0 0,1 0 0 0 0,1-1 1 0 0,-1-1-1 0 0,1 0 0 0 0,1 0 0 0 0,20 7 1 0 0,-18-9-24 0 0,1-1 0 0 0,0-1 1 0 0,0 0-1 0 0,0-1 0 0 0,0 0 0 0 0,0-2 1 0 0,0 0-1 0 0,0 0 0 0 0,0-2 1 0 0,0 0-1 0 0,0-1 0 0 0,0 0 0 0 0,24-9 1 0 0,-30 8 2 0 0,1-1 0 0 0,-1 0 0 0 0,0 0 1 0 0,0-1-1 0 0,0 0 0 0 0,-1 0 0 0 0,0-1 0 0 0,0 0 1 0 0,-1-1-1 0 0,0 0 0 0 0,0-1 0 0 0,-1 1 0 0 0,0-1 1 0 0,0-1-1 0 0,-1 1 0 0 0,0-1 0 0 0,-1 0 0 0 0,0-1 1 0 0,6-19-1 0 0,-8 14 5 0 0,0 0 0 0 0,0 0 1 0 0,-2 0-1 0 0,0 0 0 0 0,-1-1 1 0 0,0 1-1 0 0,-1 0 0 0 0,-1 0 1 0 0,-1 0-1 0 0,-5-20 0 0 0,-1 8 14 0 0,-1-1 0 0 0,-1 2-1 0 0,-2 0 1 0 0,-24-42-1 0 0,29 56 65 0 0,0 1 0 0 0,-1 0 0 0 0,-1 0 0 0 0,1 1 0 0 0,-2 0 0 0 0,1 0 0 0 0,-20-13-1 0 0,25 21-81 0 0,1 0-1 0 0,-1 0 0 0 0,0 0 0 0 0,0 1 0 0 0,-1 0 0 0 0,1 0 1 0 0,0 0-1 0 0,-1 1 0 0 0,1-1 0 0 0,-1 1 0 0 0,1 1 0 0 0,-1-1 0 0 0,0 1 1 0 0,1 0-1 0 0,-1 0 0 0 0,0 1 0 0 0,1-1 0 0 0,-1 1 0 0 0,1 0 1 0 0,-1 1-1 0 0,1 0 0 0 0,-9 3 0 0 0,3 1-104 0 0,1-1-1 0 0,0 1 1 0 0,0 1 0 0 0,1 0 0 0 0,0 0-1 0 0,0 1 1 0 0,0 0 0 0 0,1 0 0 0 0,1 1-1 0 0,-8 10 1 0 0,10-11-439 0 0,-1 1 0 0 0,1-1 1 0 0,1 1-1 0 0,0 0 0 0 0,0 0 0 0 0,1 1 0 0 0,0-1 0 0 0,0 1 0 0 0,1 0 0 0 0,0 0 1 0 0,0 19-1 0 0,2-6-3336 0 0,0-5-878 0 0</inkml:trace>
</inkml:ink>
</file>

<file path=ppt/ink/ink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1:11.3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13805 0 0,'0'0'1880'0'0,"7"13"-1224"0"0,45 81 1157 0 0,14 11-594 0 0,12 23-934 0 0,-57-83-169 0 0,-46-85 1116 0 0,-12-23-1215 0 0,28 45-3 0 0,0 0 0 0 0,2-1 0 0 0,0 1 0 0 0,1-2 1 0 0,1 1-1 0 0,1-1 0 0 0,1 1 0 0 0,1-1 0 0 0,-1-25 1 0 0,3 44-16 0 0,0-1 1 0 0,1 1 0 0 0,-1 0 0 0 0,0 0-1 0 0,0 0 1 0 0,0-1 0 0 0,1 1-1 0 0,-1 0 1 0 0,1 0 0 0 0,-1 0 0 0 0,1 0-1 0 0,-1 0 1 0 0,1 0 0 0 0,0 0 0 0 0,-1 0-1 0 0,1 0 1 0 0,0 0 0 0 0,0 0-1 0 0,0 0 1 0 0,1-1 0 0 0,0 1-1 0 0,0 0 0 0 0,0 0 0 0 0,0 0-1 0 0,0 1 1 0 0,0-1 0 0 0,0 1 0 0 0,0-1 0 0 0,0 1 0 0 0,0 0 0 0 0,0 0 0 0 0,3 0 0 0 0,3 0 6 0 0,-1 1 1 0 0,0 0 0 0 0,1 1 0 0 0,-1-1 0 0 0,0 2 0 0 0,8 2 0 0 0,1 2 14 0 0,0 1 1 0 0,0 1 0 0 0,-1 1 0 0 0,0 0-1 0 0,-1 0 1 0 0,19 20 0 0 0,-25-23-12 0 0,0 2 0 0 0,0-1 0 0 0,-1 1 0 0 0,-1 0 0 0 0,1 1 1 0 0,-1 0-1 0 0,-1 0 0 0 0,0 0 0 0 0,0 0 0 0 0,-1 1 0 0 0,4 14 0 0 0,-10-109 775 0 0,2 67-789 0 0,0-47-56 0 0,0 58 56 0 0,1 1 0 0 0,0-1 0 0 0,0 0 0 0 0,0 1 1 0 0,1-1-1 0 0,0 1 0 0 0,0-1 0 0 0,5-8 0 0 0,-6 14 6 0 0,-1-1-1 0 0,1 0 1 0 0,0 0-1 0 0,-1 1 0 0 0,1-1 1 0 0,0 0-1 0 0,0 1 0 0 0,0-1 1 0 0,0 0-1 0 0,0 1 1 0 0,0 0-1 0 0,0-1 0 0 0,0 1 1 0 0,0-1-1 0 0,0 1 0 0 0,0 0 1 0 0,0 0-1 0 0,0 0 1 0 0,0 0-1 0 0,0-1 0 0 0,0 1 1 0 0,0 1-1 0 0,0-1 1 0 0,0 0-1 0 0,0 0 0 0 0,0 0 1 0 0,0 0-1 0 0,0 1 0 0 0,0-1 1 0 0,0 1-1 0 0,0-1 1 0 0,0 0-1 0 0,0 1 0 0 0,0 0 1 0 0,2 0-1 0 0,2 3 21 0 0,1 0 1 0 0,0 0-1 0 0,9 10 0 0 0,14 17-374 0 0,49 67 1 0 0,-19-20-5656 0 0,-46-65 586 0 0,1-4-2817 0 0</inkml:trace>
</inkml:ink>
</file>

<file path=ppt/ink/ink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1:12.0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60 134 11969 0 0,'0'0'4669'0'0,"14"-3"-3951"0"0,45-11-372 0 0,-51 12-317 0 0,0 0-1 0 0,-1-1 1 0 0,0 0-1 0 0,0 0 1 0 0,0 0-1 0 0,9-6 0 0 0,-11 5-3 0 0,-3 3 0 0 0,0 0-1 0 0,0-1 0 0 0,0 0 0 0 0,-1 1 0 0 0,1-1 1 0 0,0 0-1 0 0,-1 0 0 0 0,1 0 0 0 0,-1 0 1 0 0,0 0-1 0 0,1 0 0 0 0,-1-1 0 0 0,0 1 1 0 0,0 0-1 0 0,1-5 0 0 0,-2 6-14 0 0,0 0 1 0 0,0-1-1 0 0,0 1 1 0 0,0 0-1 0 0,0 0 0 0 0,0 0 1 0 0,0 0-1 0 0,0 0 1 0 0,0-1-1 0 0,0 1 0 0 0,0 0 1 0 0,-1 0-1 0 0,1 0 0 0 0,-1 0 1 0 0,1 0-1 0 0,-1 0 1 0 0,1 0-1 0 0,-1 0 0 0 0,1 0 1 0 0,-1 0-1 0 0,0 0 1 0 0,0 0-1 0 0,1 0 0 0 0,-1 0 1 0 0,0 1-1 0 0,0-1 1 0 0,0 0-1 0 0,0 1 0 0 0,0-1 1 0 0,0 0-1 0 0,0 1 1 0 0,0 0-1 0 0,0-1 0 0 0,-2 0 1 0 0,-4 0 84 0 0,0-1 0 0 0,1 1 0 0 0,-1 1 0 0 0,0-1 0 0 0,1 1 0 0 0,-1 0 0 0 0,0 1 0 0 0,0 0 0 0 0,1 0 0 0 0,-1 0 0 0 0,1 1 0 0 0,-1 0 0 0 0,1 0 0 0 0,-1 0 0 0 0,-8 6 0 0 0,9-5-51 0 0,0 0 1 0 0,-1 1 0 0 0,1 0-1 0 0,1 1 1 0 0,-1-1-1 0 0,1 1 1 0 0,0 0-1 0 0,0 0 1 0 0,0 1-1 0 0,0-1 1 0 0,1 1-1 0 0,0 0 1 0 0,1 1-1 0 0,-5 8 1 0 0,7-12-82 0 0,-1 0 1 0 0,1 1-1 0 0,0-1 1 0 0,1 0-1 0 0,-1 0 0 0 0,0 1 1 0 0,1-1-1 0 0,0 1 1 0 0,0-1-1 0 0,0 0 0 0 0,0 1 1 0 0,1-1-1 0 0,-1 1 1 0 0,1-1-1 0 0,0 0 1 0 0,0 1-1 0 0,0-1 0 0 0,0 0 1 0 0,0 0-1 0 0,1 0 1 0 0,0 0-1 0 0,-1 0 0 0 0,1 0 1 0 0,0-1-1 0 0,0 1 1 0 0,1 0-1 0 0,-1-1 1 0 0,1 0-1 0 0,-1 1 0 0 0,1-1 1 0 0,0 0-1 0 0,3 2 1 0 0,4 1-298 0 0,0 1 0 0 0,1-1 0 0 0,0-1 0 0 0,0 0 0 0 0,0 0 0 0 0,1-1 0 0 0,-1-1 0 0 0,15 2 1 0 0,-1-2-719 0 0,-1-1 1 0 0,1-1 0 0 0,0-1-1 0 0,-1-1 1 0 0,1-1 0 0 0,-1-1 0 0 0,0-1-1 0 0,0-2 1 0 0,25-9 0 0 0,-26 7 923 0 0,-1-2 1 0 0,38-22 0 0 0,-53 28 497 0 0,0 0 1 0 0,0-1-1 0 0,0 0 1 0 0,-1 0-1 0 0,1 0 1 0 0,-2-1-1 0 0,7-7 1 0 0,-10 10-36 0 0,1 0 1 0 0,-1 1-1 0 0,0-1 1 0 0,0 0-1 0 0,-1 0 1 0 0,1 0-1 0 0,-1 0 1 0 0,0 0-1 0 0,0-1 1 0 0,0 1-1 0 0,-1 0 1 0 0,0 0-1 0 0,1-1 1 0 0,-1 1-1 0 0,-1 0 1 0 0,0-8-1 0 0,0 10-187 0 0,1 0 0 0 0,-1 0 0 0 0,0 0 1 0 0,0 0-1 0 0,0 0 0 0 0,0 1 0 0 0,0-1 0 0 0,-1 0 0 0 0,1 1 0 0 0,0-1 1 0 0,-1 1-1 0 0,1-1 0 0 0,-1 1 0 0 0,0-1 0 0 0,1 1 0 0 0,-1 0 0 0 0,0 0 1 0 0,0 0-1 0 0,0 0 0 0 0,0 0 0 0 0,0 0 0 0 0,0 1 0 0 0,0-1 0 0 0,0 1 1 0 0,0-1-1 0 0,0 1 0 0 0,0 0 0 0 0,-3 0 0 0 0,0-1-14 0 0,-1 1 1 0 0,1 0-1 0 0,0 0 0 0 0,0 1 1 0 0,-1 0-1 0 0,1 0 0 0 0,0 0 1 0 0,0 1-1 0 0,0-1 1 0 0,-8 5-1 0 0,6-2-74 0 0,-1 1-1 0 0,1 0 1 0 0,0 0 0 0 0,0 1 0 0 0,0 0-1 0 0,1 0 1 0 0,-6 8 0 0 0,10-12-75 0 0,-1 1 0 0 0,1 0 0 0 0,1-1 0 0 0,-1 1 0 0 0,0 0 0 0 0,1 0 1 0 0,0 0-1 0 0,-1 0 0 0 0,1 1 0 0 0,0-1 0 0 0,1 0 0 0 0,-1 0 0 0 0,1 1 0 0 0,-1-1 0 0 0,1 0 0 0 0,0 1 1 0 0,0-1-1 0 0,0 0 0 0 0,1 1 0 0 0,-1-1 0 0 0,1 0 0 0 0,1 4 0 0 0,-1-5-6 0 0,0 0 0 0 0,0 0 0 0 0,1 0 0 0 0,-1-1 0 0 0,1 1 0 0 0,-1 0 0 0 0,1-1 0 0 0,-1 1 0 0 0,1-1 0 0 0,0 0 0 0 0,0 0 0 0 0,0 1 0 0 0,0-1 0 0 0,0 0 0 0 0,0-1 0 0 0,0 1 0 0 0,0 0 0 0 0,0 0 0 0 0,0-1 0 0 0,4 1 0 0 0,4 1-147 0 0,1-1 1 0 0,19 0-1 0 0,-16-2-19 0 0,0-1 0 0 0,0 0 0 0 0,0-2 0 0 0,0 1 0 0 0,0-2 0 0 0,15-6 0 0 0,27-9-171 0 0,-46 18 333 0 0,10-4 62 0 0,0 0 1 0 0,1 2-1 0 0,0 1 0 0 0,30-2 1 0 0,-38 5-19 0 0,-1 1 1 0 0,1 0-1 0 0,0 1 1 0 0,-1 0-1 0 0,0 1 1 0 0,1 0-1 0 0,-1 1 1 0 0,0 1 0 0 0,-1 0-1 0 0,1 0 1 0 0,-1 1-1 0 0,11 8 1 0 0,-22-14-19 0 0,12 7 128 0 0,-1 2 0 0 0,15 13 1 0 0,-24-21-79 0 0,0 1 0 0 0,0 0-1 0 0,0 0 1 0 0,0 1 0 0 0,0-1 0 0 0,-1 0 0 0 0,1 1 0 0 0,-1-1 0 0 0,0 0 0 0 0,1 1 0 0 0,-1 0 0 0 0,0-1 0 0 0,-1 1 0 0 0,1 0-1 0 0,0-1 1 0 0,-1 1 0 0 0,1 0 0 0 0,-1 0 0 0 0,0 3 0 0 0,-1-4-10 0 0,1 0-1 0 0,-1 0 1 0 0,0-1 0 0 0,0 1-1 0 0,0 0 1 0 0,0-1-1 0 0,0 1 1 0 0,-1-1 0 0 0,1 1-1 0 0,0-1 1 0 0,-1 1-1 0 0,1-1 1 0 0,-1 0 0 0 0,1 0-1 0 0,-1 0 1 0 0,0 0-1 0 0,1 0 1 0 0,-1 0 0 0 0,0 0-1 0 0,0-1 1 0 0,0 1-1 0 0,1-1 1 0 0,-4 1 0 0 0,-4 2 3 0 0,-1-1-1 0 0,0-1 1 0 0,-11 1 0 0 0,15-1-182 0 0,-8 0-126 0 0,-1-1-1 0 0,-17-1 1 0 0,29 0-105 0 0,0 1 1 0 0,0 0-1 0 0,0-1 0 0 0,0 0 1 0 0,0 1-1 0 0,0-1 0 0 0,1 0 1 0 0,-1-1-1 0 0,0 1 0 0 0,0 0 1 0 0,1-1-1 0 0,-1 0 0 0 0,1 1 1 0 0,-1-1-1 0 0,1 0 0 0 0,0 0 1 0 0,-2-3-1 0 0,-4-9-4796 0 0</inkml:trace>
</inkml:ink>
</file>

<file path=ppt/ink/ink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1:12.4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12941 0 0,'0'0'6693'0'0,"14"10"-5886"0"0,43 30-291 0 0,-53-37-478 0 0,0 1 0 0 0,0-1-1 0 0,0 1 1 0 0,-1 0 0 0 0,0 0-1 0 0,1 0 1 0 0,-2 0 0 0 0,1 1-1 0 0,0-1 1 0 0,-1 1 0 0 0,3 8-1 0 0,2 2-25 0 0,-2-5-10 0 0,0-1 1 0 0,1 1-1 0 0,0-1 1 0 0,0-1-1 0 0,9 10 0 0 0,-13-16 2 0 0,-1 0 0 0 0,1-1-1 0 0,0 1 1 0 0,1-1-1 0 0,-1 1 1 0 0,0-1 0 0 0,0 0-1 0 0,1 1 1 0 0,-1-1-1 0 0,1 0 1 0 0,3 1 0 0 0,-4-2 2 0 0,0 0 1 0 0,0 0 0 0 0,-1 0 0 0 0,1 0 0 0 0,0 0 0 0 0,-1-1 0 0 0,1 1 0 0 0,0 0-1 0 0,-1-1 1 0 0,1 0 0 0 0,0 1 0 0 0,-1-1 0 0 0,1 0 0 0 0,-1 1 0 0 0,1-1 0 0 0,-1 0-1 0 0,0 0 1 0 0,1 0 0 0 0,1-3 0 0 0,3-2 11 0 0,0-1 1 0 0,-1 0-1 0 0,0-1 0 0 0,0 1 0 0 0,-1-1 1 0 0,0 0-1 0 0,0 0 0 0 0,3-10 0 0 0,-2 5 150 0 0,0 0-1 0 0,9-12 1 0 0,-14 25-144 0 0,1-1 0 0 0,-1 1 1 0 0,1-1-1 0 0,-1 1 0 0 0,1-1 1 0 0,-1 1-1 0 0,1-1 0 0 0,-1 1 1 0 0,1 0-1 0 0,-1-1 0 0 0,1 1 1 0 0,0 0-1 0 0,-1 0 0 0 0,1 0 0 0 0,-1-1 1 0 0,1 1-1 0 0,0 0 0 0 0,-1 0 1 0 0,1 0-1 0 0,0 0 0 0 0,-1 0 1 0 0,1 0-1 0 0,0 0 0 0 0,-1 0 1 0 0,1 0-1 0 0,0 0 0 0 0,-1 0 1 0 0,1 1-1 0 0,-1-1 0 0 0,1 0 1 0 0,0 0-1 0 0,-1 1 0 0 0,1-1 1 0 0,-1 0-1 0 0,1 1 0 0 0,-1-1 1 0 0,1 1-1 0 0,0 0 0 0 0,24 21-99 0 0,-20-17 139 0 0,7 7-427 0 0,-2 1 0 0 0,0 0 0 0 0,13 21 1 0 0,-3-4-2644 0 0,-11-21-756 0 0</inkml:trace>
</inkml:ink>
</file>

<file path=ppt/ink/ink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1:12.8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1 146 9965 0 0,'0'0'4664'0'0,"12"-4"-3571"0"0,44-11-167 0 0,-49 13-807 0 0,1 1 0 0 0,0 0 0 0 0,0 0 0 0 0,-1 1 0 0 0,1 0 1 0 0,0 0-1 0 0,0 1 0 0 0,-1 0 0 0 0,1 0 0 0 0,0 1 0 0 0,-1 0 0 0 0,1 1 0 0 0,-1-1 0 0 0,13 8 0 0 0,0 2 30 0 0,-2 0 1 0 0,0 1-1 0 0,26 24 0 0 0,-36-29-61 0 0,21 22-47 0 0,5 5 55 0 0,-31-32-81 0 0,1-1 1 0 0,0 1-1 0 0,-1 0 1 0 0,1-1-1 0 0,0 0 1 0 0,0 0 0 0 0,0 0-1 0 0,6 1 1 0 0,-5-2-70 0 0,0 0 1 0 0,-1-1-1 0 0,1 1 1 0 0,0-1 0 0 0,-1 0-1 0 0,1-1 1 0 0,0 1-1 0 0,0-1 1 0 0,-1 0-1 0 0,1 0 1 0 0,-1-1 0 0 0,8-2-1 0 0,5-4-438 0 0,30-19 0 0 0,-26 15 426 0 0,137-94 228 0 0,-151 100-81 0 0,0 0 0 0 0,0-1 0 0 0,-1 1 1 0 0,1-1-1 0 0,-2-1 0 0 0,8-9 0 0 0,-11 13-1 0 0,0 0-1 0 0,0 0 1 0 0,0 0-1 0 0,0 0 1 0 0,0 0 0 0 0,-1-1-1 0 0,0 1 1 0 0,0 0-1 0 0,0-1 1 0 0,0 1 0 0 0,-1-1-1 0 0,0 1 1 0 0,0-1-1 0 0,0 1 1 0 0,-1-6-1 0 0,1 9-46 0 0,-1 0 0 0 0,1 0-1 0 0,-1-1 1 0 0,1 1 0 0 0,-1 0-1 0 0,0 0 1 0 0,1 0 0 0 0,-1 0-1 0 0,0 0 1 0 0,0 0 0 0 0,1 0-1 0 0,-1 0 1 0 0,0 0-1 0 0,0 1 1 0 0,0-1 0 0 0,0 0-1 0 0,0 0 1 0 0,0 1 0 0 0,-1-1-1 0 0,1 1 1 0 0,0-1 0 0 0,0 1-1 0 0,0-1 1 0 0,-1 1 0 0 0,1 0-1 0 0,0 0 1 0 0,0-1-1 0 0,-1 1 1 0 0,1 0 0 0 0,0 0-1 0 0,-3 1 1 0 0,0-1 38 0 0,-1 0 0 0 0,1 1 0 0 0,-1 0-1 0 0,1 0 1 0 0,-1 0 0 0 0,1 0 0 0 0,-7 4 0 0 0,2-1 2 0 0,1 1 0 0 0,0 0 1 0 0,1 1-1 0 0,0-1 0 0 0,-1 1 0 0 0,2 1 1 0 0,-1-1-1 0 0,1 1 0 0 0,0 1 0 0 0,-8 12 1 0 0,10-14-39 0 0,1 0 1 0 0,0 1 0 0 0,0-1 0 0 0,0 1-1 0 0,1 0 1 0 0,0-1 0 0 0,0 1 0 0 0,0 0 0 0 0,1 0-1 0 0,0 1 1 0 0,1-1 0 0 0,0 0 0 0 0,0 0-1 0 0,2 12 1 0 0,-1-15-23 0 0,-1 0 0 0 0,2 0 0 0 0,-1 0 1 0 0,0-1-1 0 0,1 1 0 0 0,0 0 0 0 0,0-1 0 0 0,0 0 0 0 0,0 1 0 0 0,0-1 0 0 0,1 0 0 0 0,-1 0 1 0 0,4 3-1 0 0,0-2 2 0 0,-1 1 1 0 0,1-2-1 0 0,-1 1 1 0 0,1-1-1 0 0,0 1 1 0 0,0-2 0 0 0,8 4-1 0 0,4-1-9 0 0,0-1 0 0 0,0 0 0 0 0,0-1 0 0 0,33 1-1 0 0,-36-3-307 0 0,-1-1 0 0 0,0 0-1 0 0,0-1 1 0 0,0-1-1 0 0,0 0 1 0 0,0-1-1 0 0,24-7 1 0 0,-32 5-72 0 0,-4 2-1451 0 0</inkml:trace>
</inkml:ink>
</file>

<file path=ppt/ink/ink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1:13.8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157 206 7489 0 0,'0'0'5402'0'0,"-15"-1"-4187"0"0,-51-3 36 0 0,63 4-1168 0 0,1 0 1 0 0,-1 0 0 0 0,0 0-1 0 0,0 0 1 0 0,0 1 0 0 0,1-1-1 0 0,-1 1 1 0 0,0-1 0 0 0,1 1-1 0 0,-1 0 1 0 0,0 0 0 0 0,1 0-1 0 0,-1 1 1 0 0,1-1 0 0 0,0 1-1 0 0,-1-1 1 0 0,1 1 0 0 0,0 0-1 0 0,0 0 1 0 0,0 0 0 0 0,0 0-1 0 0,0 0 1 0 0,1 0 0 0 0,-1 0-1 0 0,1 1 1 0 0,-1-1 0 0 0,1 0-1 0 0,0 1 1 0 0,-2 4 0 0 0,1 1 17 0 0,0 0 1 0 0,1 0-1 0 0,0 0 1 0 0,0 0-1 0 0,1 0 1 0 0,0 0 0 0 0,2 13-1 0 0,-2-15-74 0 0,1-1 0 0 0,1 0 0 0 0,-1 0 0 0 0,1 0-1 0 0,-1 0 1 0 0,2 0 0 0 0,-1 0 0 0 0,0-1 0 0 0,1 1 0 0 0,0-1 0 0 0,0 1 0 0 0,0-1-1 0 0,1 0 1 0 0,-1 0 0 0 0,1 0 0 0 0,0-1 0 0 0,0 1 0 0 0,0-1 0 0 0,1 0 0 0 0,-1 0 0 0 0,1-1-1 0 0,-1 1 1 0 0,1-1 0 0 0,0 0 0 0 0,0 0 0 0 0,6 1 0 0 0,-3-1-7 0 0,-1-1 1 0 0,1 1 0 0 0,0-1-1 0 0,0 0 1 0 0,0-1-1 0 0,0 0 1 0 0,0 0 0 0 0,0-1-1 0 0,0 0 1 0 0,-1 0-1 0 0,1-1 1 0 0,0 0 0 0 0,-1-1-1 0 0,1 1 1 0 0,-1-1 0 0 0,13-7-1 0 0,-14 6-26 0 0,-1 0 0 0 0,1-1 1 0 0,-1 1-1 0 0,0-1 0 0 0,0 0 0 0 0,-1 0 0 0 0,1-1 0 0 0,-1 1 0 0 0,-1-1 0 0 0,1 0 1 0 0,-1 0-1 0 0,0 0 0 0 0,0-1 0 0 0,0 1 0 0 0,-1-1 0 0 0,0 1 0 0 0,0-1 0 0 0,-1 0 1 0 0,0 0-1 0 0,0 0 0 0 0,-1 0 0 0 0,0 0 0 0 0,0 1 0 0 0,0-1 0 0 0,-1 0 1 0 0,0 0-1 0 0,-1 0 0 0 0,1 0 0 0 0,-1 1 0 0 0,0-1 0 0 0,-1 1 0 0 0,0-1 0 0 0,0 1 1 0 0,0 0-1 0 0,-5-7 0 0 0,-2-1 4 0 0,-1 1 1 0 0,0 0-1 0 0,-1 0 1 0 0,-1 1-1 0 0,0 0 1 0 0,0 2-1 0 0,-1-1 1 0 0,0 2-1 0 0,-1-1 1 0 0,-20-8-1 0 0,31 15-139 0 0,9 0 46 0 0,8 0 21 0 0,59-10 176 0 0,-18 3 233 0 0,1 3 1 0 0,60-2-1 0 0,-110 9-269 0 0,1 1-1 0 0,0-1 1 0 0,0 1 0 0 0,-1 0-1 0 0,1 0 1 0 0,0 0-1 0 0,-1 1 1 0 0,1 0 0 0 0,-1 0-1 0 0,0 1 1 0 0,0-1-1 0 0,0 1 1 0 0,0 0 0 0 0,0 0-1 0 0,0 1 1 0 0,-1 0-1 0 0,0 0 1 0 0,0 0 0 0 0,0 0-1 0 0,0 0 1 0 0,0 1-1 0 0,3 6 1 0 0,8 15 256 0 0,-1 0 0 0 0,14 39-1 0 0,15 59 189 0 0,-9-22-430 0 0,-22-69-136 0 0,19 55-660 0 0,-27-74 124 0 0,-1 0 1 0 0,0 0-1 0 0,-1 1 0 0 0,0 19 0 0 0,-4-12-1791 0 0,2-21 2054 0 0,-1 0 0 0 0,1 0-1 0 0,0 0 1 0 0,-1-1 0 0 0,1 1-1 0 0,-1 0 1 0 0,1 0 0 0 0,-1 0 0 0 0,1-1-1 0 0,-1 1 1 0 0,1 0 0 0 0,-1-1-1 0 0,0 1 1 0 0,1 0 0 0 0,-1-1 0 0 0,0 1-1 0 0,1-1 1 0 0,-1 1 0 0 0,0-1-1 0 0,0 1 1 0 0,0-1 0 0 0,-1 1 0 0 0,-16 0-6957 0 0</inkml:trace>
</inkml:ink>
</file>

<file path=ppt/ink/ink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1:14.1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1 189 11205 0 0,'0'0'6924'0'0,"10"-12"-5730"0"0,36-41-376 0 0,-43 49-764 0 0,1 1 0 0 0,-1 0 0 0 0,1 0 0 0 0,0 1 0 0 0,0-1 0 0 0,0 1 1 0 0,0 0-1 0 0,0 0 0 0 0,0 0 0 0 0,0 1 0 0 0,1-1 0 0 0,5 0 1 0 0,4-2 48 0 0,157-42 360 0 0,-54 25-3226 0 0,-111 20 1996 0 0,13-2-1559 0 0,-8-3-3765 0 0,-1-6-1405 0 0</inkml:trace>
</inkml:ink>
</file>

<file path=ppt/ink/ink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1:14.4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259 79 5653 0 0,'0'0'9596'0'0,"-5"-13"-8271"0"0,-2-2-791 0 0,-11-19 0 0 0,17 32-480 0 0,0 1 0 0 0,0 0 0 0 0,0 0 0 0 0,0-1 0 0 0,0 1 0 0 0,0 0 0 0 0,-1 0 0 0 0,1 0 0 0 0,0 1 0 0 0,-1-1 0 0 0,1 0 0 0 0,0 0 0 0 0,-1 1 0 0 0,1-1 0 0 0,-1 1 0 0 0,1-1-1 0 0,-1 1 1 0 0,0 0 0 0 0,1 0 0 0 0,-1-1 0 0 0,1 1 0 0 0,-1 0 0 0 0,1 0 0 0 0,-1 1 0 0 0,0-1 0 0 0,1 0 0 0 0,-3 1 0 0 0,-3 0 147 0 0,0 0-46 0 0,-1 1-1 0 0,1-1 0 0 0,0 2 1 0 0,-1-1-1 0 0,1 1 0 0 0,0 0 0 0 0,0 0 1 0 0,1 1-1 0 0,-1 0 0 0 0,1 0 0 0 0,-6 6 1 0 0,2-2 0 0 0,1 0-1 0 0,0 1 1 0 0,0 0 0 0 0,1 1 0 0 0,1 0 0 0 0,-8 11 0 0 0,12-15-143 0 0,-1 0 0 0 0,1 1 0 0 0,0 0 0 0 0,1 0 0 0 0,-1 0 0 0 0,1 0 0 0 0,1 1 0 0 0,-1-1 0 0 0,1 0 0 0 0,1 1 0 0 0,-1-1 0 0 0,1 0 0 0 0,1 1 0 0 0,-1-1 0 0 0,1 1 0 0 0,0-1 0 0 0,1 0 0 0 0,0 0 0 0 0,0 0 0 0 0,0 0 0 0 0,1 0 0 0 0,5 10 0 0 0,-1-7-143 0 0,-1 1 0 0 0,1-2 0 0 0,0 1 1 0 0,1-1-1 0 0,1 0 0 0 0,-1 0 0 0 0,1-1 0 0 0,0 0 0 0 0,1-1 0 0 0,0 0 0 0 0,0 0 1 0 0,1-1-1 0 0,11 4 0 0 0,-8-4-683 0 0,1-2 1 0 0,0 1 0 0 0,1-2-1 0 0,-1 0 1 0 0,1-1-1 0 0,-1-1 1 0 0,23 0 0 0 0,-38-1 813 0 0,5 0-843 0 0,0 0 0 0 0,0-1 0 0 0,0 1 1 0 0,6-2-1 0 0,24-12-4406 0 0</inkml:trace>
</inkml:ink>
</file>

<file path=ppt/ink/ink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1:14.9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47 193 4456 0 0,'0'0'11605'0'0,"14"-3"-11443"0"0,96-14 255 0 0,-107 16-391 0 0,0 1-1 0 0,1-1 1 0 0,-1 0-1 0 0,0 0 1 0 0,0 0-1 0 0,0-1 1 0 0,1 1-1 0 0,-1-1 1 0 0,0 0-1 0 0,-1 1 0 0 0,1-1 1 0 0,0-1-1 0 0,-1 1 1 0 0,1 0-1 0 0,-1-1 1 0 0,1 1-1 0 0,-1-1 1 0 0,0 1-1 0 0,0-1 1 0 0,0 0-1 0 0,-1 0 1 0 0,1 0-1 0 0,-1 0 1 0 0,0 0-1 0 0,1-1 1 0 0,-1 1-1 0 0,-1 0 1 0 0,1-1-1 0 0,0 1 1 0 0,-1-7-1 0 0,1 6 26 0 0,-1 1 0 0 0,0-1 0 0 0,-1 0 0 0 0,1 1 0 0 0,-1-1 0 0 0,1 0 0 0 0,-1 1 0 0 0,0-1 0 0 0,-1 1 0 0 0,1-1 0 0 0,-1 1 0 0 0,1 0 0 0 0,-1-1 0 0 0,0 1 0 0 0,0 0 0 0 0,0 0 0 0 0,-1 0 0 0 0,1 0 1 0 0,-1 1-1 0 0,1-1 0 0 0,-1 1 0 0 0,0 0 0 0 0,0-1 0 0 0,0 1 0 0 0,0 0 0 0 0,-1 1 0 0 0,1-1 0 0 0,-5-1 0 0 0,1 1 68 0 0,-1 0-1 0 0,0 0 1 0 0,1 1 0 0 0,-1 0 0 0 0,0 1 0 0 0,0-1 0 0 0,0 1-1 0 0,0 1 1 0 0,1 0 0 0 0,-1 0 0 0 0,-14 4 0 0 0,17-4-102 0 0,1 1 0 0 0,0-1 0 0 0,0 1 0 0 0,0 0 0 0 0,1 0 1 0 0,-1 0-1 0 0,0 1 0 0 0,1-1 0 0 0,-1 1 0 0 0,1 0 0 0 0,0 0 0 0 0,0 0 1 0 0,0 0-1 0 0,1 1 0 0 0,-1-1 0 0 0,1 1 0 0 0,-1-1 0 0 0,1 1 0 0 0,0 0 1 0 0,1 0-1 0 0,-1 0 0 0 0,-2 8 0 0 0,3-5-71 0 0,0 0-1 0 0,1 0 1 0 0,-1 1-1 0 0,1-1 1 0 0,1 0 0 0 0,-1 0-1 0 0,1 0 1 0 0,0 0-1 0 0,1 0 1 0 0,0 0 0 0 0,0-1-1 0 0,0 1 1 0 0,1 0 0 0 0,0-1-1 0 0,0 0 1 0 0,1 0-1 0 0,4 6 1 0 0,-4-6-137 0 0,0-1 0 0 0,0 0 0 0 0,0-1 0 0 0,1 1 0 0 0,0-1 0 0 0,0 0 1 0 0,0 0-1 0 0,1 0 0 0 0,-1-1 0 0 0,1 0 0 0 0,0 0 0 0 0,0 0 0 0 0,0-1 0 0 0,0 0 0 0 0,0 0 0 0 0,1-1 0 0 0,-1 1 0 0 0,11 0 0 0 0,-9-2-40 0 0,-1 0-1 0 0,1 0 0 0 0,-1 0 0 0 0,0-1 0 0 0,1 0 0 0 0,-1 0 0 0 0,0-1 0 0 0,0 0 0 0 0,0 0 0 0 0,0-1 0 0 0,0 0 0 0 0,0 0 0 0 0,-1 0 0 0 0,1-1 0 0 0,9-7 0 0 0,-5 1 345 0 0,1-1 0 0 0,-1 1 0 0 0,10-14 0 0 0,16-16 1524 0 0,-34 37-1500 0 0,1 1 0 0 0,0-1-1 0 0,-1 1 1 0 0,1 0 0 0 0,0 0 0 0 0,0 0 0 0 0,0 0 0 0 0,1 1 0 0 0,-1-1 0 0 0,0 1 0 0 0,0 0 0 0 0,1 1 0 0 0,-1-1 0 0 0,1 1 0 0 0,-1-1 0 0 0,1 2 0 0 0,-1-1 0 0 0,0 0 0 0 0,1 1 0 0 0,-1 0-1 0 0,0 0 1 0 0,9 3 0 0 0,1 1 27 0 0,-1 0 0 0 0,1 2 0 0 0,-1-1 0 0 0,0 2 0 0 0,18 13 0 0 0,-25-17-67 0 0,-1 0-1 0 0,0 0 0 0 0,0 1 1 0 0,0-1-1 0 0,0 1 0 0 0,0 0 1 0 0,-1 1-1 0 0,0-1 0 0 0,0 1 1 0 0,-1-1-1 0 0,1 1 0 0 0,2 7 0 0 0,-12-35 2365 0 0,4 14-2432 0 0,1 1 0 0 0,0-1 1 0 0,1 1-1 0 0,-1 0 0 0 0,2-1 1 0 0,1-13-1 0 0,-2 20-28 0 0,0 0 0 0 0,0 0 0 0 0,0 0-1 0 0,1 0 1 0 0,-1 0 0 0 0,1 0 0 0 0,-1 0 0 0 0,1 0 0 0 0,-1 0-1 0 0,1 0 1 0 0,0 0 0 0 0,-1 0 0 0 0,1 0 0 0 0,0 0-1 0 0,0 0 1 0 0,-1 1 0 0 0,1-1 0 0 0,0 0 0 0 0,0 1 0 0 0,0-1-1 0 0,2 0 1 0 0,-2 0-13 0 0,1 1 0 0 0,0 0 0 0 0,-1-1-1 0 0,1 1 1 0 0,-1 0 0 0 0,1 0 0 0 0,-1 0-1 0 0,1 0 1 0 0,0 1 0 0 0,-1-1 0 0 0,1 0-1 0 0,-1 1 1 0 0,3 0 0 0 0,4 3-56 0 0,-1-1-1 0 0,0 2 1 0 0,1-1 0 0 0,8 8 0 0 0,-16-12 67 0 0,28 22-983 0 0,23 17-699 0 0,-23-24-1846 0 0,3-5-3565 0 0,-13-7-57 0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36:51.3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450 75 3372 0 0,'0'0'11197'0'0,"-8"-12"-10661"0"0,-3-4-235 0 0,-15-16-1 0 0,25 30-251 0 0,-1 1 0 0 0,1 0 0 0 0,0 0 0 0 0,-1 0 0 0 0,0 0-1 0 0,1 0 1 0 0,-1 0 0 0 0,1 0 0 0 0,-1 0 0 0 0,0 1 0 0 0,0-1 0 0 0,1 0 0 0 0,-1 1 0 0 0,0 0 0 0 0,0-1-1 0 0,0 1 1 0 0,0 0 0 0 0,1 0 0 0 0,-1 0 0 0 0,0 0 0 0 0,0 0 0 0 0,-3 1 0 0 0,-4 0 181 0 0,-1 0-42 0 0,-1 1 1 0 0,1 0 0 0 0,-1 1-1 0 0,1 0 1 0 0,0 0-1 0 0,0 1 1 0 0,1 0-1 0 0,-1 1 1 0 0,-10 7-1 0 0,-2 2 168 0 0,1 1 0 0 0,-31 30 0 0 0,34-28-184 0 0,0 1-1 0 0,1 1 1 0 0,2 1 0 0 0,0 0-1 0 0,-14 25 1 0 0,24-36-145 0 0,0 1 1 0 0,0 0-1 0 0,1 0 1 0 0,0 0-1 0 0,1 1 1 0 0,0-1-1 0 0,1 1 1 0 0,0 0-1 0 0,0-1 1 0 0,2 1-1 0 0,-1 0 1 0 0,1 0-1 0 0,1 0 0 0 0,2 15 1 0 0,-2-19-16 0 0,1 1 1 0 0,1-1-1 0 0,0 1 0 0 0,0-1 0 0 0,0 0 1 0 0,1-1-1 0 0,0 1 0 0 0,0 0 1 0 0,9 10-1 0 0,-5-9 0 0 0,0 0-1 0 0,0-1 1 0 0,1 0 0 0 0,0 0-1 0 0,0-1 1 0 0,13 7 0 0 0,-6-5-13 0 0,1-1 0 0 0,0 0 0 0 0,0-1 1 0 0,0-1-1 0 0,1-1 0 0 0,-1 0 0 0 0,1-1 1 0 0,24 0-1 0 0,-18-2-450 0 0,45-5 0 0 0,-57 2-46 0 0,0-1 1 0 0,-1 1-1 0 0,1-2 1 0 0,-1 0-1 0 0,21-9 1 0 0,-17 5-2189 0 0,26-19 1 0 0,-20 9-2475 0 0</inkml:trace>
</inkml:ink>
</file>

<file path=ppt/ink/ink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1:15.9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8645 0 0,'0'0'11647'0'0,"17"14"-11149"0"0,53 50-99 0 0,-57-50-319 0 0,0-1 1 0 0,-1 2-1 0 0,0 0 0 0 0,-2 0 0 0 0,13 23 0 0 0,-10-15-21 0 0,3 4-19 0 0,-1 1 0 0 0,15 41 0 0 0,-24-53-130 0 0,-1 1 0 0 0,-1 0 0 0 0,0-1 1 0 0,-1 2-1 0 0,-1-1 0 0 0,-1 19 1 0 0,-1-36 86 0 0,0 0 0 0 0,-1-1-1 0 0,1 1 1 0 0,0 0 0 0 0,-1 0 0 0 0,1 0 0 0 0,-1 0 0 0 0,1 0 0 0 0,0 0 0 0 0,-1-1 0 0 0,1 1 0 0 0,0 0 0 0 0,-1 0 0 0 0,1 0 0 0 0,0-1 0 0 0,-1 1 0 0 0,1 0 0 0 0,0 0 0 0 0,0-1 0 0 0,-1 1 0 0 0,1 0 0 0 0,0-1 0 0 0,0 1 0 0 0,-1-1 0 0 0,-2-7-34 0 0,-1 0-1 0 0,1 0 1 0 0,1-1 0 0 0,-1 1 0 0 0,1-1 0 0 0,1 1 0 0 0,-1-11 0 0 0,1-2-20 0 0,2-40 1 0 0,0 57 61 0 0,-1-1 1 0 0,1 1-1 0 0,0 0 1 0 0,0 0-1 0 0,0 0 1 0 0,0-1-1 0 0,1 1 1 0 0,-1 1-1 0 0,1-1 0 0 0,0 0 1 0 0,1 0-1 0 0,-1 1 1 0 0,1-1-1 0 0,-1 1 1 0 0,1-1-1 0 0,4-3 1 0 0,-4 5-6 0 0,1 0 0 0 0,-1 0 0 0 0,0 0 0 0 0,1 0 0 0 0,0 0-1 0 0,-1 1 1 0 0,1-1 0 0 0,0 1 0 0 0,0 0 0 0 0,0 0 0 0 0,0 1 0 0 0,0-1 0 0 0,0 1 0 0 0,0 0 0 0 0,0 0 0 0 0,0 0 0 0 0,7 1 0 0 0,1 2 7 0 0,0 0 0 0 0,0 0 0 0 0,-1 1 1 0 0,1 1-1 0 0,-1 0 0 0 0,0 0 1 0 0,15 10-1 0 0,-7-2-11 0 0,0 1 0 0 0,-1 0 0 0 0,17 19 0 0 0,-27-25-25 0 0,-1 0-1 0 0,0 0 0 0 0,0 1 1 0 0,6 11-1 0 0,-10-15-66 0 0,-1-1 0 0 0,0 0 0 0 0,0 1 0 0 0,-1 0 0 0 0,1-1 0 0 0,-1 1 0 0 0,0 0 0 0 0,0-1 0 0 0,-1 1 0 0 0,1 0 0 0 0,-1 9 0 0 0,0-13-21 0 0,0 0-1 0 0,-1 0 1 0 0,1 0 0 0 0,0-1-1 0 0,0 1 1 0 0,-1 0 0 0 0,1 0-1 0 0,0 0 1 0 0,-1 0 0 0 0,1-1-1 0 0,-1 1 1 0 0,1 0 0 0 0,-1 1-1 0 0,5-9-3029 0 0,2 1 3050 0 0,0 0-1 0 0,0 0 0 0 0,1 1 0 0 0,0 0 1 0 0,0 1-1 0 0,0 0 0 0 0,0 0 0 0 0,1 0 1 0 0,0 1-1 0 0,10-3 0 0 0,12-2 215 0 0,45-7 0 0 0,-24 7 288 0 0,77-26 1973 0 0,-125 33-2238 0 0,0 0 0 0 0,-1-1 0 0 0,1 0 0 0 0,0 1 0 0 0,0-1 0 0 0,-1 0 0 0 0,1 0 0 0 0,-1 0 0 0 0,3-4 0 0 0,-4 5-109 0 0,-1 1 0 0 0,1-1 0 0 0,-1 1 0 0 0,1-1 0 0 0,-1 1 0 0 0,0-1 0 0 0,1 1 0 0 0,-1-1 0 0 0,0 0 0 0 0,1 1 0 0 0,-1-1 0 0 0,0 0 0 0 0,0 1 0 0 0,0-1 0 0 0,1 0 0 0 0,-1 1 0 0 0,0-1 0 0 0,0 0 0 0 0,0 1 0 0 0,0-1 0 0 0,0 0 0 0 0,0 0 0 0 0,-1 1 0 0 0,1-1 0 0 0,0 0 0 0 0,0 1 0 0 0,0-1 0 0 0,-1 0 0 0 0,1 1 0 0 0,0-1 0 0 0,-1 1 0 0 0,1-1 0 0 0,0 0 0 0 0,-1 1 0 0 0,1-1 0 0 0,-1 1 0 0 0,1-1 0 0 0,-1 1 0 0 0,1-1 0 0 0,-1 1 0 0 0,1-1 0 0 0,-1 1 0 0 0,0 0 0 0 0,1-1 0 0 0,-1 1 0 0 0,1 0 0 0 0,-1 0 0 0 0,-1-1 0 0 0,-2-1 2 0 0,-1 1 0 0 0,1 0 0 0 0,-1 0-1 0 0,0 0 1 0 0,1 0 0 0 0,-1 0 0 0 0,0 1 0 0 0,1 0 0 0 0,-1 0 0 0 0,0 1 0 0 0,1-1 0 0 0,-1 1 0 0 0,0 0 0 0 0,-6 2-1 0 0,6-1-27 0 0,0-1-1 0 0,0 2 0 0 0,0-1 1 0 0,0 0-1 0 0,0 1 0 0 0,1 0 0 0 0,-1 0 1 0 0,1 1-1 0 0,0-1 0 0 0,0 1 1 0 0,0 0-1 0 0,-4 4 0 0 0,5-3-24 0 0,1-1 1 0 0,-1 0-1 0 0,1 1 0 0 0,0-1 0 0 0,0 1 1 0 0,0 0-1 0 0,0 0 0 0 0,1 0 0 0 0,0 0 1 0 0,0 0-1 0 0,0 0 0 0 0,1 0 0 0 0,0 0 0 0 0,0 0 1 0 0,0 0-1 0 0,2 9 0 0 0,-2-11 9 0 0,1 0 1 0 0,0-1-1 0 0,0 1 0 0 0,0 0 0 0 0,0-1 1 0 0,0 1-1 0 0,1-1 0 0 0,-1 1 0 0 0,1-1 1 0 0,-1 0-1 0 0,1 0 0 0 0,0 0 0 0 0,0 0 1 0 0,0 0-1 0 0,0 0 0 0 0,0 0 0 0 0,1 0 1 0 0,-1-1-1 0 0,1 1 0 0 0,-1-1 0 0 0,1 0 1 0 0,-1 0-1 0 0,1 0 0 0 0,-1 0 0 0 0,1 0 1 0 0,0 0-1 0 0,0-1 0 0 0,0 0 0 0 0,-1 1 1 0 0,1-1-1 0 0,4 0 0 0 0,4 0-32 0 0,-1-1 0 0 0,0 0 0 0 0,1-1 0 0 0,-1 0 0 0 0,0 0 0 0 0,0-1 0 0 0,0-1 0 0 0,-1 1 1 0 0,1-2-1 0 0,-1 1 0 0 0,0-1 0 0 0,0-1 0 0 0,16-12 0 0 0,-18 13 10 0 0,0-1 0 0 0,0-1 1 0 0,-1 1-1 0 0,0-1 0 0 0,0 0 1 0 0,0-1-1 0 0,-1 1 0 0 0,0-1 0 0 0,-1 0 1 0 0,0 0-1 0 0,0-1 0 0 0,0 1 1 0 0,-1-1-1 0 0,-1 0 0 0 0,1 0 0 0 0,-2 0 1 0 0,1 0-1 0 0,-1 0 0 0 0,0-17 1 0 0,0 4 268 0 0,-2 0 0 0 0,0 0 0 0 0,-1 1 0 0 0,-1-1 0 0 0,-10-36 0 0 0,13 57 19 0 0,0 5-39 0 0,0 14 4 0 0,2 0-1 0 0,0 0 0 0 0,1-1 1 0 0,1 1-1 0 0,1-1 1 0 0,0 0-1 0 0,15 31 0 0 0,-5-19-298 0 0,1 0-1 0 0,1-1 0 0 0,31 37 0 0 0,-44-59-230 0 0,0-1 0 0 0,0 1 0 0 0,-1 0 0 0 0,5 9 0 0 0,-7-12-299 0 0,0 0 0 0 0,0 0 1 0 0,0 0-1 0 0,0 0 0 0 0,-1 1 0 0 0,1 5 0 0 0,-2-3-3425 0 0</inkml:trace>
</inkml:ink>
</file>

<file path=ppt/ink/ink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1:17.1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1720 0 0,'0'0'1516'0'0</inkml:trace>
</inkml:ink>
</file>

<file path=ppt/ink/ink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1:17.3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74 748 0 0,'10'-14'686'0'0,"-7"10"11"0"0,0 0 0 0 0,0 0 0 0 0,-1 0 0 0 0,4-9 0 0 0,-5 8 1296 0 0,1 1 1 0 0,-1 0-1 0 0,0-1 0 0 0,1-8 0 0 0,-2 13-1840 0 0,0 0 0 0 0,1 0-1 0 0,-1 1 1 0 0,1-1-1 0 0,-1 0 1 0 0,1 0-1 0 0,-1 0 1 0 0,1 1 0 0 0,-1-1-1 0 0,0 0 1 0 0,1 0-1 0 0,-1 1 1 0 0,1-1-1 0 0,-1 0 1 0 0,0 1 0 0 0,1-1-1 0 0,-1 1 1 0 0,1 0-1 0 0,13 25 455 0 0,-1 0 1 0 0,-1 1-1 0 0,8 30 0 0 0,-4-14-580 0 0,22 63-346 0 0,-24-51-2646 0 0,-6 1-6780 0 0,-8-48 3582 0 0</inkml:trace>
</inkml:ink>
</file>

<file path=ppt/ink/ink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1:18.2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1 465 8837 0 0,'0'0'8097'0'0,"16"-2"-7752"0"0,3 1-251 0 0,76-4 232 0 0,-68 5-268 0 0,-1-2 0 0 0,0-2 1 0 0,0 0-1 0 0,-1-1 0 0 0,1-2 1 0 0,-1 0-1 0 0,0-2 0 0 0,-1-1 0 0 0,26-14 1 0 0,-40 18-40 0 0,0 0 0 0 0,0 0 0 0 0,-1-1 0 0 0,0 0 1 0 0,0-1-1 0 0,-1 0 0 0 0,9-10 0 0 0,-13 13 1 0 0,0-1 0 0 0,0 1 1 0 0,-1-1-1 0 0,0 0 0 0 0,0 0 0 0 0,0 0 0 0 0,-1 0 1 0 0,0 0-1 0 0,0 0 0 0 0,0-1 0 0 0,-1 1 0 0 0,0-1 1 0 0,0-10-1 0 0,-1 15-3 0 0,0 1 0 0 0,0-1-1 0 0,0 1 1 0 0,0-1 0 0 0,0 1 0 0 0,-1-1 0 0 0,1 1 0 0 0,0-1 0 0 0,-1 1 0 0 0,1-1 0 0 0,-1 1 0 0 0,0 0 0 0 0,0-1-1 0 0,1 1 1 0 0,-1 0 0 0 0,0-1 0 0 0,0 1 0 0 0,0 0 0 0 0,0 0 0 0 0,0 0 0 0 0,-2-1 0 0 0,0 0 30 0 0,1 1 1 0 0,0 0-1 0 0,-1 0 1 0 0,1 0-1 0 0,-1 0 0 0 0,1 1 1 0 0,-1-1-1 0 0,0 1 1 0 0,1-1-1 0 0,-1 1 1 0 0,-4 0-1 0 0,0 0 25 0 0,0 1 0 0 0,-1 0 0 0 0,1 0 0 0 0,0 1 0 0 0,0 0 0 0 0,0 0 0 0 0,0 0 0 0 0,-8 5 0 0 0,5-1-26 0 0,1 0 0 0 0,-1 1 0 0 0,1 0 0 0 0,0 0 0 0 0,1 1 0 0 0,-1 0 0 0 0,2 1 0 0 0,-9 10 0 0 0,12-14-44 0 0,1 1-1 0 0,0-1 0 0 0,0 1 1 0 0,0-1-1 0 0,0 1 0 0 0,1 0 1 0 0,0 0-1 0 0,0 0 0 0 0,1 0 1 0 0,0 1-1 0 0,0-1 0 0 0,0 0 1 0 0,1 1-1 0 0,-1-1 0 0 0,2 0 1 0 0,0 10-1 0 0,0-13-4 0 0,0 0-1 0 0,-1 0 1 0 0,1 0 0 0 0,0 0 0 0 0,1-1-1 0 0,-1 1 1 0 0,0 0 0 0 0,1-1-1 0 0,0 1 1 0 0,-1-1 0 0 0,1 1 0 0 0,0-1-1 0 0,0 0 1 0 0,1 0 0 0 0,1 2-1 0 0,0-1-16 0 0,0 0 0 0 0,1-1 0 0 0,-1 0 0 0 0,0 0 0 0 0,1 0 0 0 0,-1 0 0 0 0,1-1 0 0 0,8 2 0 0 0,-4-1-45 0 0,1-1-1 0 0,-1-1 1 0 0,0 0 0 0 0,0 0 0 0 0,1 0-1 0 0,-1-2 1 0 0,0 1 0 0 0,0-1 0 0 0,13-4-1 0 0,11-8-167 0 0,61-35 0 0 0,-28 12 239 0 0,-56 33 94 0 0,-1-1 0 0 0,1 1 0 0 0,20-4 0 0 0,-28 7-65 0 0,1 0 0 0 0,0 1 1 0 0,0-1-1 0 0,0 1 0 0 0,-1 0 0 0 0,1 0 1 0 0,0 0-1 0 0,0 0 0 0 0,0 0 0 0 0,0 1 0 0 0,-1-1 1 0 0,1 1-1 0 0,0 0 0 0 0,0 0 0 0 0,-1 0 1 0 0,1 0-1 0 0,-1 0 0 0 0,1 1 0 0 0,2 1 1 0 0,0 3 33 0 0,0-1 0 0 0,0 1 0 0 0,-1 0 0 0 0,0 0 1 0 0,0 0-1 0 0,3 9 0 0 0,-4-9-48 0 0,-1-1-1 0 0,1 0 1 0 0,0 0 0 0 0,0 0-1 0 0,0 0 1 0 0,1-1-1 0 0,0 1 1 0 0,0-1 0 0 0,0 0-1 0 0,7 5 1 0 0,-8-8-11 0 0,-1 1 1 0 0,0-2 0 0 0,1 1-1 0 0,-1 0 1 0 0,1 0-1 0 0,-1-1 1 0 0,1 1-1 0 0,-1-1 1 0 0,1 0-1 0 0,0 0 1 0 0,-1 0 0 0 0,1 0-1 0 0,-1 0 1 0 0,1-1-1 0 0,-1 1 1 0 0,1-1-1 0 0,-1 0 1 0 0,1 1-1 0 0,-1-1 1 0 0,1 0-1 0 0,-1 0 1 0 0,4-3 0 0 0,5-2 5 0 0,-1-1 1 0 0,0-1 0 0 0,12-11 0 0 0,-16 13-22 0 0,-1 2 43 0 0,-2 1-58 0 0,1 0 0 0 0,-1 0 0 0 0,1 0 0 0 0,0 1-1 0 0,-1-1 1 0 0,6-1 0 0 0,-8 3-6 0 0,1 1 0 0 0,-1 0 0 0 0,1-1 1 0 0,-1 1-1 0 0,1 0 0 0 0,0 0 0 0 0,-1 0 0 0 0,1 0 0 0 0,-1 0 0 0 0,1 0 0 0 0,0 0 0 0 0,-1 1 1 0 0,1-1-1 0 0,-1 1 0 0 0,1-1 0 0 0,-1 1 0 0 0,1-1 0 0 0,-1 1 0 0 0,1 0 0 0 0,-1 0 0 0 0,2 1 1 0 0,12 7-603 0 0,1 0-1 0 0,1-1 1 0 0,0-1 0 0 0,0 0 0 0 0,0-1 0 0 0,1-1 0 0 0,19 3 0 0 0,-7-3-696 0 0,1-2 1 0 0,-1-1-1 0 0,46-3 0 0 0,-63 0 1309 0 0,0-1 1 0 0,0 0-1 0 0,0-1 1 0 0,0 0-1 0 0,0-1 0 0 0,-1 0 1 0 0,1-1-1 0 0,-1 0 0 0 0,14-10 1 0 0,-20 12 298 0 0,0-1 1 0 0,0 0-1 0 0,-1-1 1 0 0,1 1-1 0 0,-1-1 1 0 0,0 0-1 0 0,-1-1 1 0 0,1 1-1 0 0,-1-1 1 0 0,0 0-1 0 0,0 0 1 0 0,-1 0-1 0 0,0 0 1 0 0,0-1-1 0 0,0 1 1 0 0,-1-1-1 0 0,0 0 1 0 0,2-13-1 0 0,-3 13-126 0 0,-1 1 1 0 0,0 0-1 0 0,0-1 0 0 0,-1 1 1 0 0,0-1-1 0 0,0 1 0 0 0,-1 0 0 0 0,1-1 1 0 0,-1 1-1 0 0,0 0 0 0 0,-1 0 1 0 0,0 1-1 0 0,0-1 0 0 0,0 0 1 0 0,0 1-1 0 0,-1 0 0 0 0,0 0 0 0 0,0 0 1 0 0,-1 0-1 0 0,1 0 0 0 0,-1 1 1 0 0,0 0-1 0 0,0 0 0 0 0,0 0 1 0 0,-1 1-1 0 0,0 0 0 0 0,1 0 0 0 0,-1 0 1 0 0,0 1-1 0 0,0 0 0 0 0,0 0 1 0 0,-10-2-1 0 0,12 3-131 0 0,-1 0 1 0 0,0 1-1 0 0,0-1 0 0 0,-1 1 1 0 0,1 0-1 0 0,0 0 0 0 0,0 0 1 0 0,0 1-1 0 0,0 0 1 0 0,0 0-1 0 0,0 0 0 0 0,1 1 1 0 0,-1-1-1 0 0,0 1 0 0 0,1 0 1 0 0,-1 1-1 0 0,1-1 0 0 0,-1 1 1 0 0,1 0-1 0 0,0 0 1 0 0,0 0-1 0 0,1 1 0 0 0,-1-1 1 0 0,1 1-1 0 0,-4 4 0 0 0,2-1-38 0 0,0-1-1 0 0,1 1 1 0 0,0 0-1 0 0,0 0 1 0 0,0 0-1 0 0,1 1 1 0 0,1-1-1 0 0,-1 1 1 0 0,1 0-1 0 0,0 0 1 0 0,1 0-1 0 0,0 0 1 0 0,0 0-1 0 0,0 9 1 0 0,1-13 4 0 0,1 1 1 0 0,-1-1-1 0 0,1 1 1 0 0,0-1-1 0 0,0 1 0 0 0,0-1 1 0 0,1 1-1 0 0,-1-1 1 0 0,1 0-1 0 0,0 0 1 0 0,0 0-1 0 0,1 0 1 0 0,-1 0-1 0 0,1-1 1 0 0,0 1-1 0 0,0-1 0 0 0,0 1 1 0 0,0-1-1 0 0,0 0 1 0 0,1 0-1 0 0,0-1 1 0 0,-1 1-1 0 0,1-1 1 0 0,0 0-1 0 0,0 0 1 0 0,5 2-1 0 0,-3-2 13 0 0,0-1-1 0 0,0 1 1 0 0,0-1 0 0 0,0 0-1 0 0,0-1 1 0 0,0 0-1 0 0,1 0 1 0 0,-1 0 0 0 0,0-1-1 0 0,0 1 1 0 0,0-2 0 0 0,0 1-1 0 0,0-1 1 0 0,0 1 0 0 0,0-2-1 0 0,0 1 1 0 0,-1-1 0 0 0,1 0-1 0 0,7-5 1 0 0,-1 0 0 0 0,0-1 1 0 0,0 0-1 0 0,-1-1 1 0 0,0-1-1 0 0,-1 0 1 0 0,18-24-1 0 0,-17 18 45 0 0,-1 0 0 0 0,-1-1 0 0 0,0 0-1 0 0,-1 0 1 0 0,-1-1 0 0 0,-1 0 0 0 0,-1 0 0 0 0,0-1 0 0 0,-2 1 0 0 0,0-1 0 0 0,-1 0-1 0 0,-1-23 1 0 0,-1 43-51 0 0,0 0 0 0 0,0 0-1 0 0,0 0 1 0 0,0 0-1 0 0,0 0 1 0 0,0 0 0 0 0,0 0-1 0 0,0 0 1 0 0,-1 0-1 0 0,1 0 1 0 0,0 0-1 0 0,0 1 1 0 0,0-1 0 0 0,0 0-1 0 0,0 0 1 0 0,0 0-1 0 0,0 0 1 0 0,0 0 0 0 0,0 0-1 0 0,0 0 1 0 0,0 0-1 0 0,0 0 1 0 0,0 0 0 0 0,0 0-1 0 0,0 0 1 0 0,0 0-1 0 0,0 0 1 0 0,0-1 0 0 0,-1 1-1 0 0,1 0 1 0 0,0 0-1 0 0,0 0 1 0 0,0 0 0 0 0,0 0-1 0 0,0 0 1 0 0,0 0-1 0 0,0 0 1 0 0,0 0 0 0 0,0 0-1 0 0,0 0 1 0 0,0 0-1 0 0,0 0 1 0 0,0 0-1 0 0,0 0 1 0 0,0 0 0 0 0,0 0-1 0 0,0 0 1 0 0,0 0-1 0 0,0 0 1 0 0,0 0 0 0 0,0 0-1 0 0,0 0 1 0 0,0 0-1 0 0,0-1 1 0 0,0 1 0 0 0,0 0-1 0 0,0 0 1 0 0,-3 5-91 0 0,-4 12 31 0 0,1 0-1 0 0,1 1 1 0 0,1 0-1 0 0,-4 34 1 0 0,2 78-391 0 0,6-108 132 0 0,1 0 0 0 0,1 1-1 0 0,1-1 1 0 0,1 0 0 0 0,7 24 0 0 0,-8-36-88 0 0,0-1 1 0 0,1 0-1 0 0,0 0 0 0 0,1 0 1 0 0,0-1-1 0 0,0 1 0 0 0,1-1 1 0 0,0 0-1 0 0,0-1 0 0 0,1 0 1 0 0,0 0-1 0 0,0 0 1 0 0,1-1-1 0 0,9 7 0 0 0,-10-9-553 0 0,1 0 1 0 0,0 0-1 0 0,0-1 0 0 0,0 0 0 0 0,0 0 0 0 0,14 2 1 0 0,8-1-3592 0 0</inkml:trace>
</inkml:ink>
</file>

<file path=ppt/ink/ink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1:18.6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199 195 4568 0 0,'0'0'4082'0'0,"2"-13"-2371"0"0,6-42-50 0 0,-7 49-1341 0 0,-1 0-1 0 0,0 0 0 0 0,0 0 0 0 0,0 0 0 0 0,-1 0 0 0 0,1 0 0 0 0,-2 0 0 0 0,1 0 0 0 0,0 0 0 0 0,-1 1 1 0 0,0-1-1 0 0,-1 1 0 0 0,-3-7 0 0 0,5 9-193 0 0,-1 0 0 0 0,0 1 0 0 0,0-1 0 0 0,0 0 0 0 0,-1 1 0 0 0,1 0 0 0 0,-1 0 0 0 0,1 0 0 0 0,-1 0 0 0 0,0 0 0 0 0,1 0-1 0 0,-1 0 1 0 0,0 1 0 0 0,0 0 0 0 0,0-1 0 0 0,-1 1 0 0 0,1 0 0 0 0,0 1 0 0 0,0-1 0 0 0,-1 0 0 0 0,1 1 0 0 0,-4 0 0 0 0,3 0-70 0 0,0 1 0 0 0,0 0 0 0 0,0 0-1 0 0,0 0 1 0 0,1 0 0 0 0,-1 1 0 0 0,0 0 0 0 0,1-1-1 0 0,-1 1 1 0 0,1 0 0 0 0,0 1 0 0 0,0-1 0 0 0,0 1-1 0 0,0-1 1 0 0,0 1 0 0 0,0 0 0 0 0,1 0 0 0 0,-4 5 0 0 0,-2 3 51 0 0,0 1 1 0 0,1 0 0 0 0,-11 24 0 0 0,15-27-94 0 0,-1 0-1 0 0,2 0 1 0 0,-1 0-1 0 0,1 0 1 0 0,1 0-1 0 0,0 0 1 0 0,0 1-1 0 0,1-1 1 0 0,1 18-1 0 0,-1-23-20 0 0,1 0-1 0 0,0 0 1 0 0,-1 0-1 0 0,2 0 1 0 0,-1 0-1 0 0,0-1 1 0 0,1 1 0 0 0,-1 0-1 0 0,1-1 1 0 0,0 1-1 0 0,0-1 1 0 0,1 0-1 0 0,-1 1 1 0 0,1-1-1 0 0,-1 0 1 0 0,1 0 0 0 0,0-1-1 0 0,0 1 1 0 0,0-1-1 0 0,1 1 1 0 0,-1-1-1 0 0,1 0 1 0 0,-1 0-1 0 0,1-1 1 0 0,5 3 0 0 0,-3-3-16 0 0,0 0 1 0 0,1 0 0 0 0,-1 0-1 0 0,0-1 1 0 0,0 0 0 0 0,1 0-1 0 0,-1 0 1 0 0,0-1 0 0 0,0 0-1 0 0,0 0 1 0 0,0-1 0 0 0,0 0-1 0 0,0 0 1 0 0,0 0 0 0 0,0-1-1 0 0,7-4 1 0 0,5-3-35 0 0,-1-2 1 0 0,0-1 0 0 0,23-21-1 0 0,-11 5 82 0 0,-19 18-3 0 0,0 0 0 0 0,19-14 1 0 0,-26 23 23 0 0,0 0 1 0 0,1 0 0 0 0,-1 0 0 0 0,0 0 0 0 0,1 0-1 0 0,0 1 1 0 0,-1 0 0 0 0,1-1 0 0 0,0 1 0 0 0,-1 1-1 0 0,1-1 1 0 0,0 1 0 0 0,0-1 0 0 0,7 1 0 0 0,-8 1-24 0 0,1 0 1 0 0,0 0 0 0 0,-1 1 0 0 0,1-1-1 0 0,0 1 1 0 0,-1 0 0 0 0,0 0 0 0 0,1 0-1 0 0,-1 0 1 0 0,0 0 0 0 0,0 1 0 0 0,3 3-1 0 0,2 2-2 0 0,0 0 0 0 0,13 19 1 0 0,0 12-6 0 0,-17-30-75 0 0,1 1 0 0 0,0-1 0 0 0,0 0-1 0 0,8 7 1 0 0,-12-15 22 0 0,0 0 0 0 0,0 0-1 0 0,0 0 1 0 0,0 0 0 0 0,0-1 0 0 0,0 1-1 0 0,0 0 1 0 0,0-1 0 0 0,1 1 0 0 0,-1-1-1 0 0,0 1 1 0 0,0-1 0 0 0,1 0-1 0 0,-1 0 1 0 0,0 1 0 0 0,1-1 0 0 0,-1 0-1 0 0,0 0 1 0 0,1 0 0 0 0,-1 0 0 0 0,0-1-1 0 0,1 1 1 0 0,-1 0 0 0 0,0-1-1 0 0,0 1 1 0 0,1 0 0 0 0,-1-1 0 0 0,0 1-1 0 0,0-1 1 0 0,0 0 0 0 0,3-1 0 0 0,3-3-95 0 0,-1 1 1 0 0,1-1-1 0 0,10-11 1 0 0,-14 13 60 0 0,23-23-684 0 0,-25 25 684 0 0,-1 1 1 0 0,1-1-1 0 0,0 1 1 0 0,-1 0-1 0 0,1-1 1 0 0,-1 1-1 0 0,1 0 1 0 0,0-1-1 0 0,0 1 0 0 0,-1 0 1 0 0,1 0-1 0 0,0 0 1 0 0,-1 0-1 0 0,1 0 1 0 0,0-1-1 0 0,0 1 1 0 0,-1 0-1 0 0,1 1 0 0 0,0-1 1 0 0,-1 0-1 0 0,1 0 1 0 0,1 0-1 0 0,19 8-1950 0 0,-13-5 767 0 0,-6-2 906 0 0,4 1-1309 0 0,1-1-1 0 0,-1 1 1 0 0,11 1-1 0 0,-1-3-2991 0 0</inkml:trace>
</inkml:ink>
</file>

<file path=ppt/ink/ink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1:19.2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87 19 8249 0 0,'0'0'11963'0'0,"-12"2"-11747"0"0,2 0-162 0 0,1 0 1 0 0,-1 0-1 0 0,-11 5 1 0 0,20-6-44 0 0,-1 0 1 0 0,1 0 0 0 0,-1 0-1 0 0,1 0 1 0 0,-1 0-1 0 0,1 0 1 0 0,0 1-1 0 0,-1-1 1 0 0,1 1 0 0 0,0-1-1 0 0,0 1 1 0 0,0-1-1 0 0,0 1 1 0 0,1 0-1 0 0,-1-1 1 0 0,0 1 0 0 0,1 0-1 0 0,-1-1 1 0 0,0 5-1 0 0,0 1 22 0 0,0 0 0 0 0,1 1-1 0 0,0 10 1 0 0,0-9-14 0 0,0 0-43 0 0,1 0 0 0 0,0 0 0 0 0,0 0 0 0 0,1 0 1 0 0,0-1-1 0 0,0 1 0 0 0,1-1 0 0 0,6 14 0 0 0,-7-17-62 0 0,0-1-1 0 0,1 0 1 0 0,-1-1-1 0 0,1 1 0 0 0,0 0 1 0 0,0-1-1 0 0,0 0 0 0 0,1 1 1 0 0,-1-1-1 0 0,1 0 1 0 0,-1-1-1 0 0,1 1 0 0 0,0-1 1 0 0,0 0-1 0 0,0 0 0 0 0,1 0 1 0 0,-1 0-1 0 0,8 1 0 0 0,-5-1-89 0 0,0-1 0 0 0,0-1-1 0 0,0 0 1 0 0,0 0-1 0 0,1 0 1 0 0,-1-1-1 0 0,0 0 1 0 0,0 0 0 0 0,0 0-1 0 0,0-1 1 0 0,0 0-1 0 0,0-1 1 0 0,-1 0-1 0 0,1 0 1 0 0,-1 0 0 0 0,0-1-1 0 0,0 0 1 0 0,0 0-1 0 0,10-9 1 0 0,0-2 317 0 0,0-2 0 0 0,-1 0-1 0 0,0 0 1 0 0,22-39 0 0 0,-37 56-95 0 0,1-1 1 0 0,-1 0-1 0 0,0 1 0 0 0,1-1 0 0 0,-1 1 0 0 0,1-1 0 0 0,-1 1 1 0 0,0-1-1 0 0,1 1 0 0 0,-1-1 0 0 0,1 1 0 0 0,0-1 1 0 0,-1 1-1 0 0,1 0 0 0 0,-1-1 0 0 0,1 1 0 0 0,0 0 1 0 0,-1 0-1 0 0,1-1 0 0 0,0 1 0 0 0,-1 0 0 0 0,1 0 0 0 0,0 0 1 0 0,-1 0-1 0 0,1 0 0 0 0,0 0 0 0 0,-1 0 0 0 0,1 0 1 0 0,0 0-1 0 0,-1 0 0 0 0,1 0 0 0 0,0 0 0 0 0,0 1 0 0 0,2 0-53 0 0,0 1 0 0 0,0 0 0 0 0,0-1-1 0 0,-1 1 1 0 0,1 1 0 0 0,2 1 0 0 0,9 8 67 0 0,-10-10-29 0 0,0 0-1 0 0,0 0 0 0 0,1-1 0 0 0,-1 1 1 0 0,0-1-1 0 0,0 0 0 0 0,1 0 0 0 0,7 1 1 0 0,-9-2-1 0 0,-1 0 1 0 0,1-1 0 0 0,-1 1 0 0 0,1-1-1 0 0,-1 1 1 0 0,1-1 0 0 0,-1 0 0 0 0,1 0 0 0 0,-1 0-1 0 0,0 0 1 0 0,1 0 0 0 0,-1-1 0 0 0,0 1-1 0 0,0-1 1 0 0,0 1 0 0 0,3-4 0 0 0,25-27 174 0 0,-19 18 32 0 0,1 1 0 0 0,19-15 1 0 0,-27 25-164 0 0,1 0 1 0 0,-1 0 0 0 0,1 0 0 0 0,-1 1-1 0 0,1-1 1 0 0,0 1 0 0 0,0 0-1 0 0,0 1 1 0 0,0-1 0 0 0,0 1-1 0 0,1 0 1 0 0,5 0 0 0 0,-3 1-28 0 0,0 0 0 0 0,0 1 0 0 0,0 0-1 0 0,0 1 1 0 0,0-1 0 0 0,0 2 0 0 0,-1-1 0 0 0,1 1 0 0 0,-1 0 0 0 0,0 0-1 0 0,0 1 1 0 0,0 0 0 0 0,0 1 0 0 0,12 9 0 0 0,-5-1-11 0 0,-1 0 0 0 0,0 1 0 0 0,0 0 1 0 0,-1 1-1 0 0,12 21 0 0 0,-16-23-22 0 0,-1 1 0 0 0,0-1 1 0 0,-1 1-1 0 0,0 0 0 0 0,-1 1 0 0 0,-1 0 1 0 0,0-1-1 0 0,2 27 0 0 0,-5-33-5 0 0,-1 0 0 0 0,1 1 0 0 0,-2-1 0 0 0,1 0 1 0 0,-1 0-1 0 0,0 1 0 0 0,-1-1 0 0 0,0 0 0 0 0,0 0 0 0 0,-1 0 0 0 0,0-1 0 0 0,0 1 0 0 0,-1-1 1 0 0,0 0-1 0 0,-1 0 0 0 0,1 0 0 0 0,-9 9 0 0 0,5-7 89 0 0,-1-1 0 0 0,-1-1 0 0 0,1 0-1 0 0,-1 0 1 0 0,0-1 0 0 0,-1 0 0 0 0,0 0 0 0 0,0-1 0 0 0,0-1 0 0 0,-14 4 0 0 0,10-4 110 0 0,0-1 0 0 0,0 0 0 0 0,0-1 1 0 0,0-1-1 0 0,0 0 0 0 0,0-1 1 0 0,-25-3-1 0 0,37 2-178 0 0,-1 1 0 0 0,1-1-1 0 0,-1 0 1 0 0,1 0 0 0 0,0 0 0 0 0,-1-1 0 0 0,1 1 0 0 0,0-1 0 0 0,0 0-1 0 0,0 0 1 0 0,0 0 0 0 0,0 0 0 0 0,0 0 0 0 0,0-1 0 0 0,1 1-1 0 0,0-1 1 0 0,-1 0 0 0 0,1 0 0 0 0,0 1 0 0 0,0-2 0 0 0,0 1-1 0 0,1 0 1 0 0,-1 0 0 0 0,1 0 0 0 0,-1-1 0 0 0,1 1 0 0 0,0-1 0 0 0,1 1-1 0 0,-2-6 1 0 0,2-1-37 0 0,-1 1-1 0 0,1 0 0 0 0,0-1 1 0 0,1 1-1 0 0,0-1 0 0 0,1 1 1 0 0,0 0-1 0 0,0 0 1 0 0,1-1-1 0 0,4-9 0 0 0,41-79-664 0 0,-11 27-406 0 0,-36 69 977 0 0,0-1-1 0 0,0 1 1 0 0,0-1 0 0 0,0 1-1 0 0,0 0 1 0 0,-1-1-1 0 0,1 1 1 0 0,-1-1 0 0 0,1 1-1 0 0,-1-1 1 0 0,0 0-1 0 0,0-2 1 0 0,-1 4-12 0 0,1 0 0 0 0,-1 0-1 0 0,1 0 1 0 0,-1 0 0 0 0,1 0-1 0 0,-1 0 1 0 0,1 0 0 0 0,-1 0 0 0 0,0 0-1 0 0,0 1 1 0 0,0-1 0 0 0,1 0 0 0 0,-1 0-1 0 0,0 1 1 0 0,0-1 0 0 0,0 0-1 0 0,0 1 1 0 0,0-1 0 0 0,0 1 0 0 0,0 0-1 0 0,0-1 1 0 0,0 1 0 0 0,0 0-1 0 0,0-1 1 0 0,-1 1 0 0 0,1 0 0 0 0,0 0-1 0 0,-2 0 1 0 0,-49-1-7086 0 0,12 1 1200 0 0</inkml:trace>
</inkml:ink>
</file>

<file path=ppt/ink/ink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1:20.5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76 386 5156 0 0,'0'0'3514'0'0,"-13"-5"-2665"0"0,-39-14 68 0 0,42 12 2035 0 0,10 7-2926 0 0,0 0 0 0 0,0 0 0 0 0,0-1 1 0 0,0 1-1 0 0,0 0 0 0 0,0 0 0 0 0,0 0 1 0 0,0 0-1 0 0,0-1 0 0 0,0 1 0 0 0,0 0 1 0 0,0 0-1 0 0,0 0 0 0 0,0 0 0 0 0,1 0 1 0 0,-1-1-1 0 0,0 1 0 0 0,0 0 0 0 0,0 0 1 0 0,0 0-1 0 0,0 0 0 0 0,0 0 0 0 0,0 0 1 0 0,1 0-1 0 0,-1-1 0 0 0,0 1 1 0 0,0 0-1 0 0,0 0 0 0 0,0 0 0 0 0,0 0 1 0 0,1 0-1 0 0,-1 0 0 0 0,0 0 0 0 0,0 0 1 0 0,1 0-1 0 0,17-3 70 0 0,-17 3 162 0 0,68-7 896 0 0,127 4 0 0 0,-166 3-1044 0 0,193 7 401 0 0,232-3 119 0 0,171-56 78 0 0,-358 26-493 0 0,945-93 280 0 0,-18 28-203 0 0,208 47-261 0 0,-704 38-90 0 0,-43 0-60 0 0,-53 1 95 0 0,-517 5 32 0 0,283 15 62 0 0,-148-3-8 0 0,-112-9 94 0 0,271 20 1460 0 0,-371-21-2032 0 0,-12-2-1914 0 0,-17-3-5349 0 0,7-1 2492 0 0</inkml:trace>
</inkml:ink>
</file>

<file path=ppt/ink/ink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1:22.2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49 1 5665 0 0,'0'0'7788'0'0,"-3"0"-7604"0"0,1-1 173 0 0,-5 2-601 0 0,5 3 4234 0 0,2-3-4155 0 0,0 0 0 0 0,-1-1 0 0 0,1 1 0 0 0,0 0 0 0 0,-1-1 0 0 0,1 1-1 0 0,0-1 1 0 0,-1 1 0 0 0,1-1 0 0 0,-1 1 0 0 0,1-1 0 0 0,-1 1 0 0 0,1-1-1 0 0,-1 0 1 0 0,0 1 0 0 0,1-1 0 0 0,-1 0 0 0 0,1 1 0 0 0,-1-1 0 0 0,0 0 0 0 0,1 0-1 0 0,-1 0 1 0 0,0 1 0 0 0,1-1 0 0 0,-1 0 0 0 0,0 0 0 0 0,0 0 0 0 0,1 0-1 0 0,-1 0 1 0 0,0 0 0 0 0,1 0 0 0 0,-1-1 0 0 0,0 1 0 0 0,1 0 0 0 0,-2 0 0 0 0,-9-4-4496 0 0,10 4 4581 0 0,1 0 0 0 0,0 0-1 0 0,0 0 1 0 0,0 0 0 0 0,0 0 0 0 0,0 0-1 0 0,-1-2-1925 0 0,1 1 1926 0 0,0 1-1 0 0,0 0 1 0 0,0 0 0 0 0,0 0 0 0 0,0 0-1 0 0,0 0 1 0 0,0 0 0 0 0,0 0 0 0 0,0 0-1 0 0,0-1 1 0 0,2 0-1605 0 0,30-4-314 0 0</inkml:trace>
</inkml:ink>
</file>

<file path=ppt/ink/ink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1:23.3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1 168 2904 0 0,'0'0'9938'0'0,"5"-5"-9239"0"0,17-12-82 0 0,-22 16-581 0 0,0 1-1 0 0,1 0 1 0 0,-1-1 0 0 0,0 1 0 0 0,1 0-1 0 0,-1 0 1 0 0,1-1 0 0 0,-1 1-1 0 0,0 0 1 0 0,1 0 0 0 0,-1 0 0 0 0,1-1-1 0 0,-1 1 1 0 0,1 0 0 0 0,-1 0-1 0 0,0 0 1 0 0,1 0 0 0 0,-1 0 0 0 0,1 0-1 0 0,-1 0 1 0 0,1 0 0 0 0,-1 0-1 0 0,1 0 1 0 0,-1 0 0 0 0,1 0-1 0 0,-1 0 1 0 0,0 1 0 0 0,1-1 0 0 0,-1 0-1 0 0,1 0 1 0 0,-1 0 0 0 0,0 1-1 0 0,1-1 1 0 0,-1 0 0 0 0,1 0 0 0 0,-1 1-1 0 0,0-1 1 0 0,1 0 0 0 0,-1 1-1 0 0,0-1 1 0 0,0 1 0 0 0,1-1 0 0 0,-1 0-1 0 0,0 1 1 0 0,1 0 0 0 0,4 20 770 0 0,-4-17-577 0 0,2 20 350 0 0,-1 0 1 0 0,-1 0 0 0 0,-2 28 0 0 0,0-27-343 0 0,0 1-1 0 0,7 46 0 0 0,-1-53-175 0 0,-4-16-26 0 0,1 1-1 0 0,-2 0 0 0 0,1 0 0 0 0,1 7 1 0 0,-2-10 232 0 0,-1-7 227 0 0,-2-19-470 0 0,0-1-1 0 0,2 1 1 0 0,1-1 0 0 0,1 0 0 0 0,1 1-1 0 0,1-1 1 0 0,11-38 0 0 0,-9 43-40 0 0,19-71-32 0 0,-20 81 43 0 0,0 0 1 0 0,0 1 0 0 0,1-1 0 0 0,1 1-1 0 0,0 0 1 0 0,8-10 0 0 0,-13 19 6 0 0,0-1 0 0 0,1 0 1 0 0,-1 1-1 0 0,0-1 0 0 0,1 1 0 0 0,-1 0 1 0 0,1-1-1 0 0,0 1 0 0 0,-1 0 0 0 0,1 0 1 0 0,0 0-1 0 0,0 0 0 0 0,0 0 0 0 0,0 0 1 0 0,-1 1-1 0 0,1-1 0 0 0,0 1 0 0 0,0-1 1 0 0,0 1-1 0 0,1 0 0 0 0,-1 0 0 0 0,0-1 1 0 0,0 2-1 0 0,0-1 0 0 0,0 0 0 0 0,0 0 1 0 0,0 1-1 0 0,0-1 0 0 0,0 1 0 0 0,0-1 1 0 0,0 1-1 0 0,-1 0 0 0 0,1 0 0 0 0,0 0 1 0 0,0 0-1 0 0,0 0 0 0 0,-1 0 0 0 0,1 0 1 0 0,2 4-1 0 0,3 2 16 0 0,0 0 0 0 0,0 1 0 0 0,-1-1-1 0 0,0 2 1 0 0,0-1 0 0 0,8 17 0 0 0,4 16 68 0 0,-2 1-1 0 0,-2 0 0 0 0,-2 1 0 0 0,-2 1 0 0 0,6 49 1 0 0,-14-74 98 0 0,-1 24 0 0 0,-1-42 15 0 0,3-14 160 0 0,3-9-320 0 0,1 0 0 0 0,0 0-1 0 0,16-31 1 0 0,38-59-133 0 0,-59 110 100 0 0,5-11-6 0 0,0 1 1 0 0,1 1-1 0 0,1 0 1 0 0,18-20-1 0 0,-25 29 4 0 0,0-1 1 0 0,1 1-1 0 0,-1 0 0 0 0,1 0 1 0 0,0 0-1 0 0,0 1 0 0 0,-1-1 1 0 0,1 1-1 0 0,0-1 1 0 0,0 1-1 0 0,0 0 0 0 0,1 0 1 0 0,-1 0-1 0 0,0 1 0 0 0,0-1 1 0 0,0 1-1 0 0,1 0 0 0 0,-1 0 1 0 0,0 0-1 0 0,0 0 1 0 0,1 0-1 0 0,-1 1 0 0 0,0-1 1 0 0,0 1-1 0 0,0 0 0 0 0,0 0 1 0 0,4 2-1 0 0,1 2 22 0 0,0-1-1 0 0,-1 1 0 0 0,0 1 1 0 0,0-1-1 0 0,0 1 1 0 0,-1 1-1 0 0,0-1 1 0 0,0 1-1 0 0,-1 0 1 0 0,8 12-1 0 0,4 10 42 0 0,18 47-1 0 0,-23-51-42 0 0,-1 2-36 0 0,0 0 0 0 0,10 42 0 0 0,-18-53-693 0 0,0 0-1 0 0,-1 0 0 0 0,0 21 0 0 0,-2-37 448 0 0,0 1 1 0 0,0 0-1 0 0,0 0 1 0 0,0 0-1 0 0,0 0 1 0 0,0 0-1 0 0,0 0 1 0 0,0 0-1 0 0,-1 0 1 0 0,1 0-1 0 0,0 0 0 0 0,-1 0 1 0 0,1 0-1 0 0,0 0 1 0 0,-1 0-1 0 0,1 0 1 0 0,-1 0-1 0 0,0-1 1 0 0,1 1-1 0 0,-1 0 1 0 0,0 0-1 0 0,0 0 1 0 0</inkml:trace>
</inkml:ink>
</file>

<file path=ppt/ink/ink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1:24.3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1 146 1016 0 0,'0'0'12380'0'0,"16"2"-11537"0"0,-9-2-741 0 0,111 7 1321 0 0,-107-6-1229 0 0,-1-2 0 0 0,1 1-1 0 0,0-2 1 0 0,-1 1 0 0 0,16-6 0 0 0,-23 6-114 0 0,0 0-1 0 0,0 0 1 0 0,-1 0 0 0 0,1 0 0 0 0,-1 0-1 0 0,1-1 1 0 0,-1 0 0 0 0,0 1 0 0 0,1-1-1 0 0,-1 0 1 0 0,0 0 0 0 0,0 0 0 0 0,0 0-1 0 0,0 0 1 0 0,-1-1 0 0 0,1 1 0 0 0,-1-1-1 0 0,1 1 1 0 0,-1-1 0 0 0,0 1 0 0 0,0-1-1 0 0,0 0 1 0 0,0 1 0 0 0,0-1 0 0 0,0-5-1 0 0,-1 5-18 0 0,1 0 0 0 0,-1 0 0 0 0,0 0-1 0 0,0-1 1 0 0,-1 1 0 0 0,1 0 0 0 0,-1 0 0 0 0,1 0-1 0 0,-1 0 1 0 0,0 0 0 0 0,0 0 0 0 0,0 0-1 0 0,-1 0 1 0 0,1 0 0 0 0,-1 0 0 0 0,0 1 0 0 0,1-1-1 0 0,-1 0 1 0 0,0 1 0 0 0,-1 0 0 0 0,1-1-1 0 0,0 1 1 0 0,-1 0 0 0 0,1 0 0 0 0,-1 0-1 0 0,1 1 1 0 0,-1-1 0 0 0,0 1 0 0 0,0-1 0 0 0,0 1-1 0 0,0 0 1 0 0,0 0 0 0 0,0 0 0 0 0,-4 0-1 0 0,0-1-9 0 0,0 1-1 0 0,1 1 0 0 0,-1-1 1 0 0,0 1-1 0 0,0 0 0 0 0,0 0 1 0 0,0 1-1 0 0,0 0 0 0 0,0 0 1 0 0,1 1-1 0 0,-1 0 0 0 0,0 0 1 0 0,1 1-1 0 0,0-1 0 0 0,-7 5 1 0 0,5-2-8 0 0,1 1 0 0 0,0-1 0 0 0,0 1 0 0 0,0 1 0 0 0,1-1 0 0 0,0 1 0 0 0,0 0 0 0 0,1 1 0 0 0,0-1 0 0 0,0 1 0 0 0,-5 12 0 0 0,7-14-35 0 0,1 1-1 0 0,0-1 1 0 0,0 1 0 0 0,0 0 0 0 0,1 0 0 0 0,0-1-1 0 0,0 1 1 0 0,1 0 0 0 0,-1 0 0 0 0,2 0-1 0 0,-1 0 1 0 0,1 0 0 0 0,0 0 0 0 0,0 0 0 0 0,5 12-1 0 0,-3-13-8 0 0,0 0 0 0 0,0 0 0 0 0,1 0 0 0 0,0 0 0 0 0,0 0 0 0 0,1-1 0 0 0,0 1 0 0 0,0-1 0 0 0,0-1 0 0 0,0 1 0 0 0,1-1 0 0 0,-1 0 0 0 0,1 0 0 0 0,0 0 0 0 0,1-1-1 0 0,-1 0 1 0 0,0 0 0 0 0,14 3 0 0 0,0 0-157 0 0,0-2 0 0 0,1 0 0 0 0,-1-1-1 0 0,1-1 1 0 0,23-1 0 0 0,-3-1-1089 0 0,0-1 1 0 0,52-9-1 0 0,9-13-6556 0 0,-86 19 6170 0 0,-1-2 0 0 0,0 1-1 0 0,0-2 1 0 0,19-11 0 0 0,-28 14 2160 0 0,1-1-1 0 0,-1 0 1 0 0,-1 0 0 0 0,1 0 0 0 0,-1-1 0 0 0,0 0 0 0 0,0 0-1 0 0,0 0 1 0 0,-1 0 0 0 0,0-1 0 0 0,0 0 0 0 0,-1 0-1 0 0,0 0 1 0 0,0 0 0 0 0,-1-1 0 0 0,1 1 0 0 0,-2-1 0 0 0,1 1-1 0 0,-1-1 1 0 0,0 0 0 0 0,-1 1 0 0 0,0-1 0 0 0,0 0-1 0 0,-1 0 1 0 0,-1-11 0 0 0,1 17-395 0 0,1-1 0 0 0,-1 1 1 0 0,0-1-1 0 0,0 1 0 0 0,0-1 0 0 0,0 1 0 0 0,0 0 1 0 0,-1 0-1 0 0,1-1 0 0 0,-1 1 0 0 0,1 0 0 0 0,-1 0 1 0 0,0 0-1 0 0,0 0 0 0 0,0 1 0 0 0,0-1 0 0 0,0 0 1 0 0,0 1-1 0 0,0 0 0 0 0,0-1 0 0 0,-1 1 0 0 0,1 0 0 0 0,-1 0 1 0 0,1 0-1 0 0,-1 0 0 0 0,1 1 0 0 0,-1-1 0 0 0,-2 1 1 0 0,0-1-8 0 0,-1 1 1 0 0,1 0-1 0 0,0 0 1 0 0,0 0-1 0 0,0 1 1 0 0,0 0-1 0 0,0 0 1 0 0,-1 0 0 0 0,1 1-1 0 0,1-1 1 0 0,-1 1-1 0 0,0 0 1 0 0,-6 4-1 0 0,-2 2 36 0 0,1 1-1 0 0,0 1 1 0 0,1-1-1 0 0,0 2 1 0 0,0-1-1 0 0,-17 24 1 0 0,24-28-142 0 0,0 0-1 0 0,0 0 1 0 0,0 1 0 0 0,1-1 0 0 0,0 1-1 0 0,0 0 1 0 0,1-1 0 0 0,0 1 0 0 0,0 1-1 0 0,1-1 1 0 0,-1 0 0 0 0,2 0-1 0 0,-1 0 1 0 0,1 1 0 0 0,0-1 0 0 0,2 10-1 0 0,-2-14-18 0 0,1 0 0 0 0,-1-1-1 0 0,1 1 1 0 0,0-1-1 0 0,0 1 1 0 0,1-1 0 0 0,-1 0-1 0 0,0 0 1 0 0,1 1 0 0 0,-1-1-1 0 0,1 0 1 0 0,0 0-1 0 0,-1 0 1 0 0,1 0 0 0 0,4 2-1 0 0,-3-2-9 0 0,1 1 0 0 0,0-1 0 0 0,0 0 0 0 0,0 0 0 0 0,0-1-1 0 0,1 1 1 0 0,-1-1 0 0 0,8 1 0 0 0,-4-1-23 0 0,-1 0 0 0 0,1 0 1 0 0,0-1-1 0 0,0-1 0 0 0,-1 1 0 0 0,1-1 1 0 0,0 0-1 0 0,-1-1 0 0 0,1 0 0 0 0,10-4 0 0 0,-9 1-13 0 0,0 0-1 0 0,0 0 1 0 0,-1 0-1 0 0,0-1 1 0 0,0 0-1 0 0,-1-1 1 0 0,1 0-1 0 0,6-9 1 0 0,4-6 35 0 0,21-38 1 0 0,-28 44 43 0 0,-10 15-17 0 0,0-1 1 0 0,0 0-1 0 0,0 1 0 0 0,0-1 0 0 0,1 1 0 0 0,-1-1 0 0 0,0 1 1 0 0,1 0-1 0 0,-1-1 0 0 0,1 1 0 0 0,0 0 0 0 0,-1 0 0 0 0,3-1 0 0 0,-3 2-10 0 0,0 0-1 0 0,0 0 0 0 0,0-1 1 0 0,0 1-1 0 0,0 0 0 0 0,1 0 1 0 0,-1 0-1 0 0,0 0 0 0 0,0 1 1 0 0,0-1-1 0 0,0 0 0 0 0,0 0 1 0 0,0 1-1 0 0,0-1 0 0 0,0 0 1 0 0,0 1-1 0 0,0-1 0 0 0,0 1 1 0 0,0 0-1 0 0,-1-1 0 0 0,1 1 1 0 0,0 0-1 0 0,0-1 0 0 0,0 1 1 0 0,0 1-1 0 0,13 15 45 0 0,-1 0 0 0 0,0 0 0 0 0,-1 2 0 0 0,17 38 0 0 0,-18-34-65 0 0,1-1 1 0 0,1-1-1 0 0,20 26 1 0 0,-33-47 9 0 0,0 1 0 0 0,1-1 0 0 0,-1 1 0 0 0,0-1 0 0 0,0 1 0 0 0,1-1 0 0 0,-1 0-1 0 0,1 1 1 0 0,-1-1 0 0 0,0 0 0 0 0,1 0 0 0 0,-1 1 0 0 0,1-1 0 0 0,-1 0 0 0 0,0 0 0 0 0,1 1 0 0 0,-1-1 0 0 0,1 0 0 0 0,-1 0 0 0 0,1 0 0 0 0,-1 0-1 0 0,1 0 1 0 0,-1 0 0 0 0,1 0 0 0 0,-1 0 0 0 0,1 0 0 0 0,-1 0 0 0 0,1 0 0 0 0,-1 0 0 0 0,1 0 0 0 0,-1 0 0 0 0,1 0 0 0 0,-1 0 0 0 0,1-1 0 0 0,-1 1-1 0 0,0 0 1 0 0,1 0 0 0 0,-1 0 0 0 0,1-1 0 0 0,-1 1 0 0 0,1 0 0 0 0,-1-1 0 0 0,0 1 0 0 0,1 0 0 0 0,-1-1 0 0 0,0 1 0 0 0,0-1 0 0 0,1 1 0 0 0,-1 0-1 0 0,0-1 1 0 0,0 1 0 0 0,1-1 0 0 0,1-4-35 0 0,0 1 1 0 0,0 0-1 0 0,-1-1 0 0 0,2-4 0 0 0,-3 8 31 0 0,6-21-145 0 0,21-66-394 0 0,-23 78 496 0 0,1 1 1 0 0,-1-1-1 0 0,2 0 1 0 0,-1 1-1 0 0,1 0 0 0 0,10-11 1 0 0,-14 18 65 0 0,0 0 0 0 0,0 0 0 0 0,0 0 0 0 0,0 0 0 0 0,0 0 0 0 0,0 1 0 0 0,0-1 0 0 0,1 1 0 0 0,-1 0 0 0 0,1-1 0 0 0,-1 1 0 0 0,1 0 0 0 0,0 1 0 0 0,-1-1 0 0 0,1 0 0 0 0,0 1 0 0 0,-1-1 0 0 0,1 1 0 0 0,0 0 0 0 0,0 0 0 0 0,-1 0 0 0 0,1 0 0 0 0,0 1 0 0 0,0-1 0 0 0,-1 1 0 0 0,1-1 0 0 0,0 1 0 0 0,-1 0 0 0 0,1 0 0 0 0,-1 0 0 0 0,1 0 0 0 0,-1 1 0 0 0,1-1 0 0 0,-1 1 1 0 0,0 0-1 0 0,0-1 0 0 0,0 1 0 0 0,0 0 0 0 0,0 0 0 0 0,2 3 0 0 0,6 9 162 0 0,-1 0 1 0 0,-1 1 0 0 0,11 25 0 0 0,-13-24-25 0 0,2-1 0 0 0,0 0 0 0 0,12 17 0 0 0,-20-32-138 0 0,0 1-1 0 0,1-1 1 0 0,-1 1-1 0 0,1-1 1 0 0,-1 1-1 0 0,0-1 1 0 0,1 0-1 0 0,-1 1 1 0 0,1-1-1 0 0,-1 0 1 0 0,1 1-1 0 0,-1-1 1 0 0,1 0-1 0 0,-1 0 1 0 0,1 1-1 0 0,0-1 1 0 0,-1 0 0 0 0,1 0-1 0 0,-1 0 1 0 0,1 0-1 0 0,-1 0 1 0 0,1 0-1 0 0,0 0 1 0 0,-1 0-1 0 0,1 0 1 0 0,-1 0-1 0 0,1 0 1 0 0,0 0-1 0 0,-1 0 1 0 0,1 0-1 0 0,-1-1 1 0 0,1 1-1 0 0,-1 0 1 0 0,1 0-1 0 0,-1-1 1 0 0,2 0 0 0 0,15-15 212 0 0,-14 13-190 0 0,44-58 90 0 0,-38 47-63 0 0,1 0 0 0 0,0 1 0 0 0,1 1 0 0 0,0-1 0 0 0,1 2 0 0 0,19-16 0 0 0,-28 26-47 0 0,0 0 0 0 0,0-1 1 0 0,-1 1-1 0 0,1 0 1 0 0,0 1-1 0 0,0-1 1 0 0,0 0-1 0 0,0 1 1 0 0,0-1-1 0 0,0 1 1 0 0,0 0-1 0 0,0 0 0 0 0,0 0 1 0 0,0 1-1 0 0,0-1 1 0 0,0 1-1 0 0,0-1 1 0 0,0 1-1 0 0,0 0 1 0 0,0 0-1 0 0,0 1 1 0 0,4 2-1 0 0,6 3-20 0 0,0 2-1 0 0,-1-1 1 0 0,16 15 0 0 0,-15-12 15 0 0,-6-5-12 0 0,3 1-208 0 0,0 1 0 0 0,-1 0 0 0 0,0 1 0 0 0,0 0 0 0 0,-1 1 0 0 0,13 19-1 0 0,-20-27 62 0 0,0 0 0 0 0,0 0-1 0 0,0 0 1 0 0,0 1-1 0 0,0-1 1 0 0,-1 0-1 0 0,1 0 1 0 0,-1 1 0 0 0,0-1-1 0 0,1 0 1 0 0,-1 1-1 0 0,0-1 1 0 0,0 1 0 0 0,-1-1-1 0 0,1 0 1 0 0,0 1-1 0 0,-1-1 1 0 0,0 0-1 0 0,1 0 1 0 0,-3 5 0 0 0,1-4-554 0 0,0 0 1 0 0,0 0-1 0 0,0 0 1 0 0,-1 0 0 0 0,1-1-1 0 0,-1 1 1 0 0,0-1-1 0 0,0 1 1 0 0,0-1 0 0 0,0 0-1 0 0,0 0 1 0 0,0 0-1 0 0,-5 1 1 0 0,-21 7-7204 0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36:51.6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84 24 3920 0 0,'0'0'13536'0'0,"-13"13"-12369"0"0,-41 44-310 0 0,52-55-823 0 0,1-1 0 0 0,-1 1-1 0 0,1 0 1 0 0,0 0 0 0 0,-1 0 0 0 0,1 0 0 0 0,0 0 0 0 0,0 1 0 0 0,0-1 0 0 0,1 0 0 0 0,-1 1 0 0 0,0-1-1 0 0,1 0 1 0 0,-1 1 0 0 0,1-1 0 0 0,0 0 0 0 0,0 1 0 0 0,0-1 0 0 0,0 1 0 0 0,0-1 0 0 0,1 0-1 0 0,0 4 1 0 0,0-1 36 0 0,0 0-36 0 0,0-1 0 0 0,0 0-1 0 0,1 0 1 0 0,-1 0 0 0 0,1 0 0 0 0,0 0 0 0 0,0 0-1 0 0,0 0 1 0 0,1-1 0 0 0,-1 1 0 0 0,1-1-1 0 0,0 0 1 0 0,0 1 0 0 0,0-1 0 0 0,4 2-1 0 0,-2-1-17 0 0,1 0-1 0 0,0 0 1 0 0,0-1-1 0 0,1 0 1 0 0,-1 0-1 0 0,1-1 1 0 0,-1 1-1 0 0,1-1 1 0 0,7 1-1 0 0,-5-2-10 0 0,-1 0-1 0 0,1 0 0 0 0,-1-1 1 0 0,1 0-1 0 0,0-1 0 0 0,-1 0 1 0 0,11-2-1 0 0,-13 2 11 0 0,-1-1 0 0 0,1 1 0 0 0,-1-1 0 0 0,0 0 1 0 0,0-1-1 0 0,0 1 0 0 0,0-1 0 0 0,0 0 0 0 0,-1-1 0 0 0,1 1 0 0 0,3-5 0 0 0,-5 6 21 0 0,-1-1 1 0 0,0 0-1 0 0,0 0 1 0 0,0 0-1 0 0,0 0 1 0 0,0-1-1 0 0,-1 1 1 0 0,1 0-1 0 0,-1-1 1 0 0,0 1-1 0 0,0-1 1 0 0,-1 1-1 0 0,1-1 1 0 0,0 0-1 0 0,-1 1 1 0 0,0-1-1 0 0,0 1 1 0 0,0-1-1 0 0,-1 0 1 0 0,1 1-1 0 0,-1-1 1 0 0,0 1-1 0 0,0-1 1 0 0,0 1-1 0 0,0-1 1 0 0,0 1-1 0 0,-1-1 1 0 0,0 1-1 0 0,0 0 1 0 0,0 0-1 0 0,0 0 0 0 0,0 0 1 0 0,0 0-1 0 0,-1 1 1 0 0,-3-4-1 0 0,1 3 18 0 0,0-1-1 0 0,-1 0 1 0 0,1 1-1 0 0,-1 0 1 0 0,0 1-1 0 0,0-1 1 0 0,0 1-1 0 0,0 0 1 0 0,-11-2-1 0 0,-2 2-1234 0 0,1 1 0 0 0,-21 0 0 0 0,30 1-105 0 0,11 0 720 0 0,0-1-1 0 0,-1 0 1 0 0,1 1 0 0 0,0-1 0 0 0,-1 0-1 0 0,1 0 1 0 0,0 0 0 0 0,-1 0-1 0 0,1 0 1 0 0,1-2 0 0 0,1-1-544 0 0,25-22-6431 0 0,-16 12 4162 0 0</inkml:trace>
</inkml:ink>
</file>

<file path=ppt/ink/ink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1:27.2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27 5733 0 0,'0'0'8536'0'0,"53"-27"-11964"0"0,-40 34 1528 0 0,-1 1-2061 0 0</inkml:trace>
</inkml:ink>
</file>

<file path=ppt/ink/ink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1:25.1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79 7129 0 0,'0'0'10456'0'0,"4"14"-9483"0"0,2 0-728 0 0,0 0-33 0 0,-1 0-1 0 0,-1 0 1 0 0,0 0 0 0 0,1 16 0 0 0,2 18 396 0 0,-2-8 154 0 0,19 76 1 0 0,-19-97-591 0 0,-6-17 73 0 0,-3-12-5 0 0,-2-12-251 0 0,0 0-1 0 0,1-1 1 0 0,1 1-1 0 0,2-1 1 0 0,0 0-1 0 0,1 0 1 0 0,1 0 0 0 0,2 1-1 0 0,0-1 1 0 0,1 0-1 0 0,1 0 1 0 0,12-35-1 0 0,-14 53 0 0 0,0-1-1 0 0,0 1 1 0 0,1 0-1 0 0,-1 0 0 0 0,1 0 1 0 0,1 0-1 0 0,-1 1 1 0 0,1-1-1 0 0,-1 1 0 0 0,1 0 1 0 0,0 0-1 0 0,6-4 0 0 0,-8 7 5 0 0,1-1 0 0 0,0 0 1 0 0,-1 1-1 0 0,1 0 0 0 0,0 0 0 0 0,0 0 0 0 0,0 0 0 0 0,0 0 0 0 0,0 0 0 0 0,0 1 0 0 0,0 0 0 0 0,1-1 0 0 0,-1 1 0 0 0,0 0 0 0 0,0 0 0 0 0,0 1 0 0 0,0-1 0 0 0,0 1 0 0 0,0 0 0 0 0,0-1 0 0 0,0 1 0 0 0,0 1 0 0 0,4 1 0 0 0,1 1 34 0 0,0 1 0 0 0,0 1 0 0 0,0-1 0 0 0,-1 1 0 0 0,0 1-1 0 0,0-1 1 0 0,0 1 0 0 0,-1 0 0 0 0,0 1 0 0 0,0 0 0 0 0,7 14 0 0 0,1 3 63 0 0,-2 1 0 0 0,14 43 0 0 0,-7-1 56 0 0,-14-45-40 0 0,-2-19 94 0 0,1-8-73 0 0,4-12-25 0 0,-7 13-94 0 0,21-46-62 0 0,20-43 10 0 0,-35 79 41 0 0,1 0 0 0 0,0 0 1 0 0,1 1-1 0 0,17-17 0 0 0,-23 25-2 0 0,1 1 1 0 0,-1 0-1 0 0,1 0 0 0 0,0 1 0 0 0,0-1 0 0 0,0 1 1 0 0,0 0-1 0 0,9-4 0 0 0,-11 6 0 0 0,0-1-1 0 0,-1 1 1 0 0,1-1 0 0 0,0 1-1 0 0,0 0 1 0 0,0 0-1 0 0,0 0 1 0 0,0 0 0 0 0,0 0-1 0 0,0 0 1 0 0,0 0 0 0 0,0 1-1 0 0,-1-1 1 0 0,1 1 0 0 0,0-1-1 0 0,0 1 1 0 0,0 0 0 0 0,-1 0-1 0 0,1 0 1 0 0,0 0 0 0 0,-1 0-1 0 0,1 0 1 0 0,2 3-1 0 0,3 4 20 0 0,0 0-1 0 0,-1 0 0 0 0,0 1 0 0 0,0 0 0 0 0,-1 0 1 0 0,-1 1-1 0 0,5 9 0 0 0,1 10-741 0 0,8 34 0 0 0,-14-43-151 0 0,2 9-1472 0 0,2-12-2668 0 0,-1-10-192 0 0,5-6-1649 0 0</inkml:trace>
</inkml:ink>
</file>

<file path=ppt/ink/ink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1:25.8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1 419 8585 0 0,'0'0'4652'0'0,"13"-5"-3183"0"0,100-37 1036 0 0,-110 41-2440 0 0,8-2 303 0 0,0-1-1 0 0,0-1 0 0 0,20-10 0 0 0,-29 13-291 0 0,0 0-1 0 0,0 1 0 0 0,1-1 1 0 0,-1 0-1 0 0,0 0 1 0 0,0 0-1 0 0,-1 0 0 0 0,1 0 1 0 0,3-6-1 0 0,-5 7-36 0 0,1 0-1 0 0,-1-1 1 0 0,1 1 0 0 0,-1-1-1 0 0,1 1 1 0 0,-1-1-1 0 0,0 1 1 0 0,0-1 0 0 0,0 1-1 0 0,0-1 1 0 0,0 0 0 0 0,0 1-1 0 0,0-1 1 0 0,-1 1 0 0 0,1-1-1 0 0,0 1 1 0 0,-1-1 0 0 0,1 1-1 0 0,-2-2 1 0 0,1 0-5 0 0,-1 1-1 0 0,1 0 1 0 0,-1 0 0 0 0,0 0-1 0 0,1 0 1 0 0,-1 1 0 0 0,0-1-1 0 0,0 0 1 0 0,0 1 0 0 0,0-1-1 0 0,0 1 1 0 0,0 0 0 0 0,-1 0-1 0 0,1 0 1 0 0,0 0 0 0 0,-1 0 0 0 0,1 0-1 0 0,-1 0 1 0 0,1 1 0 0 0,-1 0-1 0 0,1-1 1 0 0,-1 1 0 0 0,-4 0-1 0 0,1 0 24 0 0,0 0 0 0 0,1 1 0 0 0,-1 0 0 0 0,0 0 0 0 0,1 0 1 0 0,-1 0-1 0 0,0 1 0 0 0,1 0 0 0 0,-9 5 0 0 0,9-4-24 0 0,-1 0 1 0 0,1 1 0 0 0,0 0-1 0 0,0 0 1 0 0,0 1 0 0 0,1 0-1 0 0,-1-1 1 0 0,1 1 0 0 0,0 1-1 0 0,1-1 1 0 0,-1 1 0 0 0,1-1-1 0 0,0 1 1 0 0,0 0 0 0 0,-2 9-1 0 0,4-11-58 0 0,0 0 0 0 0,0 1 0 0 0,0-1 1 0 0,1 0-1 0 0,0 0 0 0 0,0 0 0 0 0,0 1 0 0 0,0-1 0 0 0,1 0 0 0 0,-1 0 0 0 0,1 0 0 0 0,0 0 0 0 0,1 0 0 0 0,-1 0 0 0 0,1 0 0 0 0,-1 0 0 0 0,1 0 0 0 0,0 0 1 0 0,1-1-1 0 0,-1 1 0 0 0,1-1 0 0 0,-1 0 0 0 0,1 0 0 0 0,5 5 0 0 0,0-1-203 0 0,1-1 1 0 0,-1-1-1 0 0,1 1 1 0 0,0-2 0 0 0,0 1-1 0 0,0-1 1 0 0,1 0-1 0 0,-1-1 1 0 0,1 0-1 0 0,16 2 1 0 0,4-1-1058 0 0,1-1 1 0 0,35-2 0 0 0,-44-1 352 0 0,0-2 0 0 0,-1 0 0 0 0,1-2 0 0 0,-1 0 1 0 0,40-14-1 0 0,-44 11 1146 0 0,1 0 0 0 0,-1-1 0 0 0,0-1 1 0 0,-1-1-1 0 0,0-1 0 0 0,29-24 1 0 0,-40 30 92 0 0,0 0-1 0 0,-1 0 1 0 0,0-1 0 0 0,0 0 0 0 0,-1 1 0 0 0,1-1 0 0 0,-1 0 0 0 0,0-1-1 0 0,-1 1 1 0 0,0 0 0 0 0,0-1 0 0 0,0 0 0 0 0,-1 1 0 0 0,2-15 0 0 0,-3 16-97 0 0,0 0 0 0 0,0-1 0 0 0,0 1 1 0 0,0 0-1 0 0,-1-1 0 0 0,0 1 1 0 0,0 0-1 0 0,-1 0 0 0 0,1 0 1 0 0,-1 0-1 0 0,0 0 0 0 0,0 0 0 0 0,-1 0 1 0 0,0 0-1 0 0,1 1 0 0 0,-2 0 1 0 0,1-1-1 0 0,0 1 0 0 0,-7-6 0 0 0,8 9-128 0 0,0-1 0 0 0,-1 0 0 0 0,1 1-1 0 0,0 0 1 0 0,0-1 0 0 0,-1 1-1 0 0,1 0 1 0 0,-1 0 0 0 0,1 0-1 0 0,-1 1 1 0 0,0-1 0 0 0,1 1-1 0 0,-1-1 1 0 0,0 1 0 0 0,1 0-1 0 0,-5 0 1 0 0,3 1-37 0 0,0 0 0 0 0,0 0 0 0 0,-1 0 1 0 0,1 0-1 0 0,0 1 0 0 0,0-1 0 0 0,0 1 0 0 0,1 0 1 0 0,-6 4-1 0 0,0 0-25 0 0,1 0 1 0 0,1 1-1 0 0,-1 0 0 0 0,1 0 1 0 0,0 1-1 0 0,1 0 1 0 0,-10 17-1 0 0,10-15-22 0 0,1 1 0 0 0,0 0 0 0 0,1 0 0 0 0,-5 19 0 0 0,7-23-15 0 0,1 0 0 0 0,0 0 1 0 0,0 0-1 0 0,1 0 1 0 0,-1 1-1 0 0,2-1 0 0 0,-1 0 1 0 0,1 0-1 0 0,2 8 0 0 0,-3-14 4 0 0,1 1 0 0 0,-1 0 0 0 0,1 0 0 0 0,0 0 0 0 0,0-1 0 0 0,0 1 0 0 0,0 0 0 0 0,0-1-1 0 0,0 1 1 0 0,0-1 0 0 0,0 1 0 0 0,1-1 0 0 0,-1 0 0 0 0,0 0 0 0 0,1 1 0 0 0,-1-1 0 0 0,1 0 0 0 0,-1 0-1 0 0,1 0 1 0 0,0 0 0 0 0,0-1 0 0 0,-1 1 0 0 0,1 0 0 0 0,0-1 0 0 0,0 1 0 0 0,0-1 0 0 0,-1 0 0 0 0,1 0-1 0 0,0 1 1 0 0,0-1 0 0 0,3-1 0 0 0,1 1 2 0 0,-1-1 0 0 0,0 0 0 0 0,1 0 0 0 0,-1-1 1 0 0,0 1-1 0 0,0-1 0 0 0,0 0 0 0 0,0-1 0 0 0,-1 1 0 0 0,5-4 0 0 0,1-2-21 0 0,0 0 1 0 0,-1 0-1 0 0,-1-1 1 0 0,1 0-1 0 0,-2-1 1 0 0,1 1-1 0 0,-1-2 0 0 0,-1 1 1 0 0,11-22-1 0 0,-3 0 47 0 0,-2-1-1 0 0,11-42 1 0 0,-5-19 189 0 0,-2 8 1057 0 0,-16 86-1251 0 0,0-1 1 0 0,0 1-1 0 0,0 0 1 0 0,0 0 0 0 0,0 0-1 0 0,0 0 1 0 0,0 0-1 0 0,0 0 1 0 0,0 0-1 0 0,0-1 1 0 0,0 1 0 0 0,0 0-1 0 0,0 0 1 0 0,0 0-1 0 0,1 0 1 0 0,-1 0-1 0 0,0 0 1 0 0,0 0 0 0 0,0 0-1 0 0,0-1 1 0 0,0 1-1 0 0,0 0 1 0 0,0 0-1 0 0,0 0 1 0 0,0 0 0 0 0,0 0-1 0 0,0 0 1 0 0,1 0-1 0 0,-1 0 1 0 0,0 0-1 0 0,0 0 1 0 0,0 0 0 0 0,0 0-1 0 0,0 0 1 0 0,0 0-1 0 0,0 0 1 0 0,0 0-1 0 0,1 0 1 0 0,-1 0 0 0 0,0 0-1 0 0,0 0 1 0 0,0 0-1 0 0,0 0 1 0 0,0 0-1 0 0,4 4 98 0 0,1 9-114 0 0,3 17 150 0 0,-1 0-1 0 0,6 57 1 0 0,-5 66-422 0 0,-6-78-500 0 0,-1-50 244 0 0,1 28-718 0 0,-1-48 815 0 0,0 1-1 0 0,0-1 0 0 0,0 1 0 0 0,1-1 1 0 0,0 0-1 0 0,0 1 0 0 0,3 4 1 0 0,-5-9 85 0 0,1 1 1 0 0,0-1-1 0 0,0 0 1 0 0,0 0-1 0 0,0 0 1 0 0,0 0 0 0 0,0 0-1 0 0,1 0 1 0 0,-1 0-1 0 0,0 0 1 0 0,0 0-1 0 0,1-1 1 0 0,-1 1-1 0 0,1 0 1 0 0,-1-1 0 0 0,0 1-1 0 0,1-1 1 0 0,2 1-1 0 0,9 0-4279 0 0</inkml:trace>
</inkml:ink>
</file>

<file path=ppt/ink/ink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1:26.0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82 91 6021 0 0,'0'0'6151'0'0,"3"-12"-4285"0"0,10-38-56 0 0,-12 48-1551 0 0,-1-1 0 0 0,1 1-1 0 0,-1-1 1 0 0,0 1 0 0 0,1-1 0 0 0,-2-4-1 0 0,1 7-199 0 0,0 0-1 0 0,0-1 0 0 0,0 1 1 0 0,0 0-1 0 0,0 0 1 0 0,0-1-1 0 0,0 1 0 0 0,0 0 1 0 0,0 0-1 0 0,0-1 1 0 0,0 1-1 0 0,-1 0 0 0 0,1 0 1 0 0,0-1-1 0 0,0 1 1 0 0,0 0-1 0 0,-1 0 0 0 0,1 0 1 0 0,0-1-1 0 0,0 1 1 0 0,0 0-1 0 0,-1 0 0 0 0,1 0 1 0 0,0 0-1 0 0,0-1 0 0 0,-1 1 1 0 0,1 0-1 0 0,0 0 1 0 0,0 0-1 0 0,-1 0 0 0 0,1 0 1 0 0,-2 0 25 0 0,1 1 0 0 0,-1-1 0 0 0,1 1 0 0 0,0-1 1 0 0,-1 1-1 0 0,1-1 0 0 0,0 1 0 0 0,-1 0 0 0 0,1 0 0 0 0,0 0 0 0 0,0 0 1 0 0,0 0-1 0 0,-2 1 0 0 0,-4 6-9 0 0,0 1-1 0 0,0-1 1 0 0,1 1 0 0 0,0 0 0 0 0,1 0-1 0 0,0 1 1 0 0,0 0 0 0 0,1 0-1 0 0,0 0 1 0 0,1 0 0 0 0,-4 20 0 0 0,3-4-572 0 0,1 1 1 0 0,2-1 0 0 0,2 46 0 0 0,-1-67 219 0 0,1 1 1 0 0,0-1 0 0 0,0 0-1 0 0,0 0 1 0 0,0 1 0 0 0,1-1-1 0 0,0 0 1 0 0,0 0 0 0 0,0-1-1 0 0,5 8 1 0 0,-5-9-137 0 0,0 0 0 0 0,0-1 0 0 0,1 1 0 0 0,-1-1 0 0 0,1 1 0 0 0,0-1 0 0 0,-1 0 0 0 0,1 0 0 0 0,0 0 1 0 0,0-1-1 0 0,1 1 0 0 0,-1-1 0 0 0,0 0 0 0 0,0 1 0 0 0,1-1 0 0 0,-1-1 0 0 0,1 1 0 0 0,3 0 0 0 0,32 0-4391 0 0</inkml:trace>
</inkml:ink>
</file>

<file path=ppt/ink/ink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1:26.3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217 160 8113 0 0,'0'0'4255'0'0,"2"-14"-2290"0"0,3-46-254 0 0,-5 57-1539 0 0,0-1 1 0 0,0 1-1 0 0,0-1 0 0 0,0 0 0 0 0,-1 1 0 0 0,1-1 1 0 0,-1 1-1 0 0,0-1 0 0 0,0 1 0 0 0,-1 0 0 0 0,1-1 1 0 0,0 1-1 0 0,-1 0 0 0 0,0 0 0 0 0,0 0 0 0 0,0 0 1 0 0,0 0-1 0 0,0 0 0 0 0,-1 1 0 0 0,1-1 1 0 0,-1 1-1 0 0,0 0 0 0 0,-3-3 0 0 0,3 4-113 0 0,0-1 0 0 0,1 1 0 0 0,-1 0-1 0 0,0 0 1 0 0,0 0 0 0 0,0 1 0 0 0,0-1-1 0 0,0 1 1 0 0,0-1 0 0 0,0 1 0 0 0,0 0 0 0 0,0 0-1 0 0,0 0 1 0 0,0 1 0 0 0,0-1 0 0 0,0 1 0 0 0,0 0-1 0 0,0 0 1 0 0,0 0 0 0 0,0 0 0 0 0,0 0-1 0 0,0 0 1 0 0,-3 3 0 0 0,-4 3-31 0 0,1 1 0 0 0,0-1 0 0 0,0 2 0 0 0,1-1-1 0 0,0 1 1 0 0,1 0 0 0 0,0 1 0 0 0,0-1 0 0 0,-5 13 0 0 0,8-15-47 0 0,0 1 0 0 0,0 0 1 0 0,1-1-1 0 0,0 2 0 0 0,1-1 1 0 0,0 0-1 0 0,0 0 0 0 0,1 1 0 0 0,0-1 1 0 0,0 1-1 0 0,1-1 0 0 0,0 1 0 0 0,2 11 1 0 0,-1-18-6 0 0,-1 0 1 0 0,0 0 0 0 0,1 0 0 0 0,-1 0 0 0 0,1 0-1 0 0,0 0 1 0 0,0 0 0 0 0,0 0 0 0 0,0 0 0 0 0,0 0-1 0 0,0-1 1 0 0,1 1 0 0 0,-1 0 0 0 0,0-1-1 0 0,1 1 1 0 0,-1-1 0 0 0,1 1 0 0 0,0-1 0 0 0,-1 0-1 0 0,1 0 1 0 0,0 0 0 0 0,0 0 0 0 0,0 0 0 0 0,0 0-1 0 0,0 0 1 0 0,0-1 0 0 0,0 1 0 0 0,0-1-1 0 0,0 1 1 0 0,0-1 0 0 0,3 0 0 0 0,0 0-22 0 0,-1 0-1 0 0,1-1 1 0 0,-1 1 0 0 0,0-1-1 0 0,1 0 1 0 0,-1 0 0 0 0,0-1 0 0 0,0 0-1 0 0,0 1 1 0 0,0-1 0 0 0,0 0-1 0 0,0-1 1 0 0,7-4 0 0 0,0-3-88 0 0,16-19-1 0 0,-19 19 156 0 0,0 1 0 0 0,1 1 0 0 0,11-9 0 0 0,-19 16 0 0 0,0 0 1 0 0,0 0-1 0 0,0 1 1 0 0,0-1-1 0 0,0 1 1 0 0,0-1-1 0 0,1 1 1 0 0,-1-1-1 0 0,0 1 1 0 0,0 0-1 0 0,0-1 1 0 0,1 1-1 0 0,-1 0 1 0 0,0 0-1 0 0,0 0 1 0 0,1 0-1 0 0,-1 0 1 0 0,0 0-1 0 0,0 1 1 0 0,3-1 0 0 0,-2 1-9 0 0,0 0 0 0 0,0 0 0 0 0,0 1 0 0 0,0-1 0 0 0,0 0 0 0 0,0 1 0 0 0,0-1 0 0 0,-1 1 0 0 0,1-1 0 0 0,2 4 1 0 0,1 2-25 0 0,0 0 1 0 0,0 0 0 0 0,-1 1 0 0 0,7 15 0 0 0,-3-2-877 0 0,-2-1 1 0 0,0 1-1 0 0,-1 1 0 0 0,4 40 0 0 0,-9-60 634 0 0,3 18-2654 0 0,-3-19 2549 0 0,1-1 0 0 0,-1 1 1 0 0,0 0-1 0 0,0 0 1 0 0,1-1-1 0 0,-1 1 0 0 0,0 0 1 0 0,1-1-1 0 0,-1 1 1 0 0,1 0-1 0 0,-1-1 0 0 0,1 1 1 0 0,-1-1-1 0 0,2 1 1 0 0,6 0-5599 0 0</inkml:trace>
</inkml:ink>
</file>

<file path=ppt/ink/ink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1:26.7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10 10025 0 0,'0'0'7407'0'0,"15"-2"-6370"0"0,5-1-660 0 0,21-1 0 0 0,-39 4-338 0 0,1 0 0 0 0,-1 0-1 0 0,0 0 1 0 0,0 0 0 0 0,0 1 0 0 0,0-1 0 0 0,0 1-1 0 0,0 0 1 0 0,0-1 0 0 0,0 1 0 0 0,0 0 0 0 0,0 0-1 0 0,0 0 1 0 0,0 0 0 0 0,-1 1 0 0 0,1-1-1 0 0,0 0 1 0 0,-1 1 0 0 0,1-1 0 0 0,-1 1 0 0 0,0-1-1 0 0,1 1 1 0 0,0 2 0 0 0,2 1 67 0 0,0 0-41 0 0,1 1-1 0 0,-1 0 1 0 0,-1 0 0 0 0,1 0 0 0 0,-1 0 0 0 0,0 1-1 0 0,-1 0 1 0 0,0-1 0 0 0,0 1 0 0 0,0 0-1 0 0,-1 0 1 0 0,1 0 0 0 0,-2 0 0 0 0,1 0 0 0 0,-1 0-1 0 0,0 0 1 0 0,-1 0 0 0 0,-1 10 0 0 0,-2-4 165 0 0,12-25-124 0 0,16-20 92 0 0,46-48-1 0 0,-68 79-116 0 0,0-1-1 0 0,-1 1 1 0 0,1 0-1 0 0,0 0 1 0 0,0 0-1 0 0,0 0 1 0 0,0 0-1 0 0,0 0 1 0 0,0 1-1 0 0,0-1 1 0 0,0 0-1 0 0,1 1 1 0 0,-1 0-1 0 0,0-1 1 0 0,0 1-1 0 0,0 0 1 0 0,0 0 0 0 0,1 0-1 0 0,-1 1 1 0 0,0-1-1 0 0,0 1 1 0 0,0-1-1 0 0,0 1 1 0 0,0-1-1 0 0,0 1 1 0 0,0 0-1 0 0,4 2 1 0 0,5 3-62 0 0,-1 0-1 0 0,1 1 1 0 0,15 15 0 0 0,-11-11 75 0 0,6 5-119 0 0,32 26-53 0 0,-48-38-80 0 0,0 1 0 0 0,-1 0 1 0 0,1 0-1 0 0,-1 0 1 0 0,0 1-1 0 0,-1 0 1 0 0,5 8-1 0 0,-7-13 49 0 0,0 1 1 0 0,-1-1-1 0 0,1 0 0 0 0,0 1 0 0 0,-1 0 1 0 0,0-1-1 0 0,1 1 0 0 0,-1-1 0 0 0,0 1 1 0 0,0-1-1 0 0,0 1 0 0 0,0 0 0 0 0,0-1 1 0 0,0 1-1 0 0,0-1 0 0 0,0 1 0 0 0,-1-1 1 0 0,1 1-1 0 0,0-1 0 0 0,-1 1 0 0 0,0-1 1 0 0,1 1-1 0 0,-1-1 0 0 0,-1 3 0 0 0,0-2-374 0 0,0-1-1 0 0,-1 1 1 0 0,1 0-1 0 0,0-1 1 0 0,0 0-1 0 0,-1 1 1 0 0,1-1-1 0 0,0 0 1 0 0,-1 0-1 0 0,0-1 1 0 0,1 1-1 0 0,-1 0 1 0 0,1-1-1 0 0,-1 1 1 0 0,-3-1-1 0 0,-24 1-5534 0 0</inkml:trace>
</inkml:ink>
</file>

<file path=ppt/ink/ink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1:27.9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1 261 3556 0 0,'0'0'17023'0'0,"16"13"-16334"0"0,54 46-110 0 0,-62-51-481 0 0,-1 0 0 0 0,0 0 0 0 0,0 1 0 0 0,0 0 0 0 0,7 14 0 0 0,-4-7 4 0 0,38 67 242 0 0,-42-71-323 0 0,0 0 0 0 0,-1 0 1 0 0,0 1-1 0 0,-1 0 0 0 0,2 14 1 0 0,-6-23 161 0 0,-1-5-36 0 0,-4-10 56 0 0,-5-20-64 0 0,2-6-177 0 0,1-1 1 0 0,2 0 0 0 0,2 0-1 0 0,1-1 1 0 0,2 1-1 0 0,2-1 1 0 0,1 1 0 0 0,10-42-1 0 0,-12 70 36 0 0,3-10-26 0 0,8-26 0 0 0,-10 41 19 0 0,0 1 1 0 0,0-1-1 0 0,0 0 0 0 0,0 1 1 0 0,0-1-1 0 0,1 1 0 0 0,0 0 0 0 0,0 0 1 0 0,0 0-1 0 0,7-6 0 0 0,-7 8 4 0 0,0 1-1 0 0,0-1 0 0 0,0 1 1 0 0,0-1-1 0 0,1 1 1 0 0,-1 0-1 0 0,0 0 0 0 0,0 0 1 0 0,1 1-1 0 0,-1-1 1 0 0,1 1-1 0 0,-1 0 1 0 0,1 0-1 0 0,-1 0 0 0 0,0 0 1 0 0,1 1-1 0 0,-1-1 1 0 0,0 1-1 0 0,1 0 0 0 0,3 1 1 0 0,6 3 18 0 0,0 0 0 0 0,-1 1 0 0 0,19 10 0 0 0,-7 0-11 0 0,-1 0-1 0 0,0 2 1 0 0,-1 1 0 0 0,-1 0 0 0 0,-1 2-1 0 0,-1 0 1 0 0,-1 1 0 0 0,19 31 0 0 0,-28-39-6 0 0,0 1-1 0 0,10 25 1 0 0,-16-31 7 0 0,0 0-1 0 0,0-1 1 0 0,-1 1-1 0 0,0 0 1 0 0,-1 0 0 0 0,1 14-1 0 0,-2-22 80 0 0,-1-1-57 0 0,1-1 1 0 0,-1 1-1 0 0,1 0 0 0 0,-1-1 0 0 0,1 1 1 0 0,-1-1-1 0 0,1 1 0 0 0,-1-1 0 0 0,1 1 1 0 0,-1-1-1 0 0,1 0 0 0 0,0 1 0 0 0,-1-1 1 0 0,1 1-1 0 0,0-1 0 0 0,0 0 0 0 0,0 1 1 0 0,-1-1-1 0 0,1 0 0 0 0,0 1 0 0 0,0-2 1 0 0,-3-17-35 0 0,2 17 24 0 0,-1-15-78 0 0,1 1 0 0 0,1-1-1 0 0,0 0 1 0 0,1 1 0 0 0,1-1 0 0 0,0 0 0 0 0,10-31-1 0 0,-6 29 30 0 0,1 0 0 0 0,1 1 1 0 0,0 0-1 0 0,2 0 0 0 0,0 1 0 0 0,16-21 0 0 0,-22 32 19 0 0,1 0 0 0 0,0 1 0 0 0,0 0 0 0 0,0 0 0 0 0,1 0 0 0 0,0 1 0 0 0,0 0 0 0 0,10-6 0 0 0,-12 8 24 0 0,0 0 0 0 0,0 1-1 0 0,0 0 1 0 0,0 0 0 0 0,0 0 0 0 0,0 0 0 0 0,0 0 0 0 0,0 1-1 0 0,0 0 1 0 0,1 0 0 0 0,-1 0 0 0 0,0 0 0 0 0,0 1 0 0 0,0 0-1 0 0,0-1 1 0 0,5 3 0 0 0,-5-1 9 0 0,0 0 0 0 0,-1 0 1 0 0,1 0-1 0 0,-1 0 0 0 0,0 0 0 0 0,0 1 0 0 0,0 0 0 0 0,0-1 1 0 0,0 1-1 0 0,0 0 0 0 0,-1 1 0 0 0,0-1 0 0 0,1 0 0 0 0,-1 1 0 0 0,2 4 1 0 0,2 5 47 0 0,0 0 1 0 0,6 27-1 0 0,-6-14-226 0 0,-2-1 1 0 0,-1 1-1 0 0,-1 0 0 0 0,-1 29 0 0 0,1 21-2035 0 0,-2-71 1748 0 0,0-1-1 0 0,1 1 1 0 0,0-1-1 0 0,0 1 1 0 0,3 6 0 0 0,-4-10 68 0 0,1 1 0 0 0,0-1 1 0 0,-1 0-1 0 0,1 1 1 0 0,0-1-1 0 0,0 0 0 0 0,0 0 1 0 0,0 0-1 0 0,0 0 0 0 0,0 0 1 0 0,0 0-1 0 0,0 0 1 0 0,0 0-1 0 0,0 0 0 0 0,0 0 1 0 0,1 0-1 0 0,-1-1 1 0 0,0 1-1 0 0,1-1 0 0 0,-1 1 1 0 0,1-1-1 0 0,1 1 1 0 0,21-2-5900 0 0</inkml:trace>
</inkml:ink>
</file>

<file path=ppt/ink/ink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1:28.2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68 5625 0 0,'0'0'14878'0'0,"8"11"-14574"0"0,44 67 36 0 0,-45-69-325 0 0,0 0-1 0 0,1-1 0 0 0,0 0 0 0 0,1 0 1 0 0,0-1-1 0 0,0 0 0 0 0,0 0 1 0 0,1-1-1 0 0,0 0 0 0 0,0-1 0 0 0,1 0 1 0 0,-1-1-1 0 0,1 0 0 0 0,0-1 0 0 0,0 0 1 0 0,1 0-1 0 0,-1-2 0 0 0,0 1 1 0 0,1-1-1 0 0,-1-1 0 0 0,1 0 0 0 0,-1 0 1 0 0,13-3-1 0 0,-19 2 0 0 0,1-1 1 0 0,-1 1-1 0 0,1-1 1 0 0,-1 0-1 0 0,0 0 0 0 0,0-1 1 0 0,0 0-1 0 0,0 1 1 0 0,-1-2-1 0 0,1 1 0 0 0,-1-1 1 0 0,1 1-1 0 0,-1-1 1 0 0,0 0-1 0 0,5-8 1 0 0,-7 9-10 0 0,1-1 1 0 0,-1 1 0 0 0,-1-1-1 0 0,1 1 1 0 0,-1-1 0 0 0,1 0 0 0 0,-1 1-1 0 0,0-1 1 0 0,0 0 0 0 0,-1 0 0 0 0,1 0-1 0 0,-1 0 1 0 0,0 0 0 0 0,0 1-1 0 0,0-1 1 0 0,0 0 0 0 0,-1 0 0 0 0,1 0-1 0 0,-1 0 1 0 0,0 0 0 0 0,-1 1 0 0 0,1-1-1 0 0,-3-4 1 0 0,0 1-28 0 0,0 0 1 0 0,-1 0-1 0 0,0 0 1 0 0,0 1-1 0 0,-1 0 1 0 0,0 0-1 0 0,0 1 1 0 0,0-1-1 0 0,-1 1 1 0 0,0 1-1 0 0,0-1 1 0 0,0 1-1 0 0,0 0 1 0 0,-1 1-1 0 0,-11-5 1 0 0,1 3-371 0 0,0 0 1 0 0,0 1-1 0 0,0 0 1 0 0,0 2 0 0 0,-36-1-1 0 0,47 3-21 0 0,0 0 0 0 0,0 1 0 0 0,-1 0 1 0 0,-7 2-1 0 0,13-3-95 0 0,0 1 1 0 0,-1 0 0 0 0,1 0 0 0 0,0 0-1 0 0,0 0 1 0 0,0 0 0 0 0,-1 0 0 0 0,1 0-1 0 0,0 1 1 0 0,1-1 0 0 0,-1 1 0 0 0,0 0-1 0 0,0-1 1 0 0,1 1 0 0 0,-1 0 0 0 0,-1 2-1 0 0,-1 10-6465 0 0</inkml:trace>
</inkml:ink>
</file>

<file path=ppt/ink/ink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1:28.4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182 142 11205 0 0,'0'0'5937'0'0,"0"-77"-4465"0"0,-15 56-328 0 0,-5 2-400 0 0,-3 4-144 0 0,-1 8-128 0 0,-1 5-156 0 0,-1 2-156 0 0,0 14-88 0 0,4 8-64 0 0</inkml:trace>
</inkml:ink>
</file>

<file path=ppt/ink/ink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1:29.8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281 675 40 0 0,'0'0'11256'0'0,"7"-13"-10676"0"0,2 1-416 0 0,1-4 202 0 0,0 1-1 0 0,-1-2 1 0 0,10-25-1 0 0,-17 35-177 0 0,1-1 0 0 0,-2 1 0 0 0,1-1 0 0 0,-1 1-1 0 0,0-1 1 0 0,-1 0 0 0 0,0 1 0 0 0,0-1 0 0 0,-1 0 0 0 0,1 1 0 0 0,-2-1 0 0 0,1 0 0 0 0,-1 1 0 0 0,0-1 0 0 0,-1 1 0 0 0,0 0-1 0 0,0 0 1 0 0,0 0 0 0 0,-1 0 0 0 0,0 1 0 0 0,-1-1 0 0 0,1 1 0 0 0,-1 0 0 0 0,0 0 0 0 0,-1 1 0 0 0,1 0 0 0 0,-1 0-1 0 0,0 0 1 0 0,0 0 0 0 0,-1 1 0 0 0,-7-4 0 0 0,8 5-109 0 0,0 0-1 0 0,-1 0 0 0 0,1 1 1 0 0,-1 0-1 0 0,1 0 0 0 0,-1 1 1 0 0,0 0-1 0 0,0 0 1 0 0,1 0-1 0 0,-1 1 0 0 0,0 0 1 0 0,0 0-1 0 0,0 1 0 0 0,0 0 1 0 0,1 0-1 0 0,-1 1 1 0 0,0-1-1 0 0,1 2 0 0 0,-1-1 1 0 0,1 1-1 0 0,0 0 1 0 0,0 0-1 0 0,0 0 0 0 0,-8 7 1 0 0,7-5-60 0 0,0 1 1 0 0,0 1-1 0 0,0-1 1 0 0,1 1-1 0 0,0 0 1 0 0,1 0-1 0 0,-1 1 1 0 0,1 0-1 0 0,1 0 1 0 0,0 0-1 0 0,0 0 1 0 0,0 1-1 0 0,1 0 1 0 0,0-1-1 0 0,1 1 1 0 0,0 0-1 0 0,-1 14 1 0 0,2-16-16 0 0,1 1 0 0 0,0-1-1 0 0,0 0 1 0 0,1 1 0 0 0,0-1 0 0 0,0 0-1 0 0,1 0 1 0 0,0 0 0 0 0,0 0 0 0 0,6 12-1 0 0,-6-16 4 0 0,0 1 1 0 0,0-1-1 0 0,1 0 0 0 0,-1 0 0 0 0,1 0 0 0 0,-1 0 0 0 0,1 0 0 0 0,0-1 0 0 0,0 1 0 0 0,0-1 0 0 0,0 0 0 0 0,1 0 0 0 0,-1 0 0 0 0,1 0 0 0 0,-1-1 0 0 0,1 1 0 0 0,-1-1 0 0 0,1 0 1 0 0,0 0-1 0 0,0 0 0 0 0,6 0 0 0 0,-3 0 19 0 0,1-1 1 0 0,0 0 0 0 0,0-1-1 0 0,-1 0 1 0 0,1 0 0 0 0,0 0-1 0 0,-1-1 1 0 0,1 0-1 0 0,-1 0 1 0 0,1-1 0 0 0,11-7-1 0 0,-5 2-7 0 0,-2 0-1 0 0,1-1 1 0 0,-1-1-1 0 0,0 0 0 0 0,10-12 1 0 0,-8 6-14 0 0,0 0 1 0 0,-2-1-1 0 0,0 0 0 0 0,0 0 1 0 0,-2-2-1 0 0,0 1 0 0 0,11-32 1 0 0,-12 26-1 0 0,-2-1 0 0 0,-1-1 0 0 0,-1 1 0 0 0,-1-1-1 0 0,1-45 1 0 0,-5 13 303 0 0,-9-76 0 0 0,-5 186-413 0 0,-23 189 493 0 0,32-186-606 0 0,3-1 0 0 0,7 82 0 0 0,-4-130 30 0 0,-1 0 1 0 0,1 0-1 0 0,1 0 1 0 0,-1 0-1 0 0,1 0 0 0 0,0-1 1 0 0,0 1-1 0 0,1 0 1 0 0,4 6-1 0 0,-6-10-65 0 0,0 0 0 0 0,1 0-1 0 0,0 0 1 0 0,-1-1 0 0 0,1 1 0 0 0,0 0 0 0 0,0-1-1 0 0,0 0 1 0 0,0 1 0 0 0,0-1 0 0 0,3 1 0 0 0,-2-1-358 0 0,-1 0 1 0 0,1 0-1 0 0,0-1 1 0 0,0 1 0 0 0,0-1-1 0 0,0 0 1 0 0,0 0-1 0 0,0 0 1 0 0,0 0-1 0 0,5-1 1 0 0,17-5-4694 0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36:52.0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1 118 836 0 0,'0'0'8568'0'0,"5"-12"-6623"0"0,19-40-63 0 0,-22 47-1451 0 0,0 1-1 0 0,0 0 1 0 0,0 0-1 0 0,1 0 1 0 0,-1 0-1 0 0,1 0 0 0 0,0 0 1 0 0,0 1-1 0 0,6-5 1 0 0,-7 7-207 0 0,0-1 0 0 0,0 1 0 0 0,0 0 0 0 0,0 0 0 0 0,0 1 0 0 0,1-1 0 0 0,-1 0 1 0 0,0 1-1 0 0,1-1 0 0 0,-1 1 0 0 0,0 0 0 0 0,1 0 0 0 0,-1 0 0 0 0,0 0 0 0 0,4 0 0 0 0,-4 1-137 0 0,0-1-1 0 0,0 1 1 0 0,0 0-1 0 0,0 0 0 0 0,0-1 1 0 0,0 1-1 0 0,-1 0 1 0 0,1 1-1 0 0,0-1 1 0 0,-1 0-1 0 0,1 0 0 0 0,-1 1 1 0 0,1-1-1 0 0,-1 1 1 0 0,0-1-1 0 0,0 1 0 0 0,2 2 1 0 0,2 5 124 0 0,0-1 1 0 0,5 13-1 0 0,41 112 476 0 0,-25-63-698 0 0,43 82 0 0 0,-62-140-61 0 0,1 6-442 0 0,2-1 0 0 0,0-1 0 0 0,1 0-1 0 0,13 15 1 0 0,-15-24-897 0 0,-5-9-2074 0 0,-2-18-4439 0 0,-2 18 7480 0 0,0-26-6405 0 0</inkml:trace>
</inkml:ink>
</file>

<file path=ppt/ink/ink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1:30.1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13 142 1772 0 0,'0'0'13656'0'0,"16"2"-12745"0"0,53 7-305 0 0,-54-7-318 0 0,1-1 0 0 0,20-1 0 0 0,-14 0-96 0 0,-14 0-133 0 0,-1-1 0 0 0,0 1 0 0 0,1-1 1 0 0,-1-1-1 0 0,1 1 0 0 0,-1-1 0 0 0,0-1 0 0 0,0 1 0 0 0,9-6 1 0 0,-13 7-35 0 0,0-1 1 0 0,-1 1-1 0 0,1-1 1 0 0,-1 0-1 0 0,0 0 1 0 0,1 0-1 0 0,-1 0 1 0 0,0 0-1 0 0,0-1 1 0 0,0 1-1 0 0,-1-1 1 0 0,1 1-1 0 0,-1-1 1 0 0,1 0 0 0 0,-1 1-1 0 0,0-1 1 0 0,0 0-1 0 0,0 0 1 0 0,0 0-1 0 0,0 0 1 0 0,-1 0-1 0 0,1 0 1 0 0,-1 0-1 0 0,0 0 1 0 0,0-5-1 0 0,-1 5 27 0 0,0 0-1 0 0,1 0 0 0 0,-1 1 1 0 0,0-1-1 0 0,0 0 0 0 0,0 1 0 0 0,-1-1 1 0 0,1 1-1 0 0,0-1 0 0 0,-1 1 0 0 0,0 0 1 0 0,0-1-1 0 0,0 1 0 0 0,0 0 1 0 0,0 0-1 0 0,0 0 0 0 0,0 1 0 0 0,0-1 1 0 0,-1 1-1 0 0,1-1 0 0 0,-1 1 1 0 0,1-1-1 0 0,-1 1 0 0 0,-4-1 0 0 0,-3-1 62 0 0,1 0 0 0 0,-1 1-1 0 0,1 0 1 0 0,-1 1-1 0 0,-19-1 1 0 0,19 2-24 0 0,1 1 0 0 0,0 0-1 0 0,-1 0 1 0 0,1 1 0 0 0,0 0 0 0 0,0 1-1 0 0,0 0 1 0 0,0 0 0 0 0,1 1 0 0 0,-13 7 0 0 0,16-8-53 0 0,0 1 0 0 0,0 0 0 0 0,0 0 0 0 0,0 0 0 0 0,1 0 0 0 0,-1 1 0 0 0,1-1 0 0 0,0 1 0 0 0,1 0 0 0 0,-1 1 0 0 0,1-1 0 0 0,0 0 0 0 0,0 1 0 0 0,1 0 0 0 0,0 0 0 0 0,-3 9 0 0 0,4-9-9 0 0,0 1 0 0 0,0-1 0 0 0,0 0 1 0 0,1 0-1 0 0,0 1 0 0 0,1-1 0 0 0,-1 0 1 0 0,1 0-1 0 0,0 0 0 0 0,1 0 0 0 0,-1 0 1 0 0,1 0-1 0 0,0 0 0 0 0,5 9 0 0 0,-2-6 4 0 0,1-1 1 0 0,0 0-1 0 0,0 0 0 0 0,1 0 0 0 0,0 0 0 0 0,1-1 0 0 0,-1-1 0 0 0,11 8 0 0 0,7 2-133 0 0,0 0 0 0 0,2-2-1 0 0,0-1 1 0 0,0-1-1 0 0,1-2 1 0 0,46 12-1 0 0,-73-22 23 0 0,0 0-1 0 0,0 1 1 0 0,0-1-1 0 0,0 0 1 0 0,0 1-1 0 0,0-1 1 0 0,0 0-1 0 0,0 1 1 0 0,0-1-1 0 0,0 1 1 0 0,-1-1-1 0 0,1 1 1 0 0,1 1-1 0 0,-2-2 22 0 0,0 0 0 0 0,0 0 0 0 0,0 0 0 0 0,0 1 0 0 0,0-1 1 0 0,0 0-1 0 0,0 0 0 0 0,0 1 0 0 0,0-1 0 0 0,0 0 0 0 0,0 0 0 0 0,0 0 0 0 0,0 1 0 0 0,0-1 0 0 0,-1 0 1 0 0,1 0-1 0 0,0 0 0 0 0,0 0 0 0 0,0 1 0 0 0,0-1 0 0 0,0 0 0 0 0,-1 0 0 0 0,1 0 0 0 0,0 0 0 0 0,0 1 1 0 0,0-1-1 0 0,0 0 0 0 0,-1 0 0 0 0,1 0 0 0 0,0 0 0 0 0,0 0 0 0 0,0 0 0 0 0,-1 0 0 0 0,1 0 0 0 0,-27 9-3946 0 0,25-9 3734 0 0,-20 4-4386 0 0,-11 0-1971 0 0</inkml:trace>
</inkml:ink>
</file>

<file path=ppt/ink/ink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1:31.3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521 152 6281 0 0,'0'0'3807'0'0,"-16"3"-3061"0"0,2-1-470 0 0,6-1-62 0 0,0 0 1 0 0,0 1-1 0 0,0 0 0 0 0,0 0 0 0 0,0 1 0 0 0,0 0 0 0 0,1 0 0 0 0,-1 1 1 0 0,1 0-1 0 0,0 0 0 0 0,-8 6 0 0 0,3 1 115 0 0,1 0 1 0 0,0 1 0 0 0,1 0-1 0 0,0 1 1 0 0,1 0-1 0 0,0 0 1 0 0,1 1-1 0 0,1 0 1 0 0,0 0 0 0 0,1 1-1 0 0,-6 21 1 0 0,6-14-183 0 0,1 0 0 0 0,1 0 1 0 0,1 1-1 0 0,1-1 0 0 0,1 1 0 0 0,1-1 1 0 0,4 35-1 0 0,-3-47-118 0 0,1 0 1 0 0,1-1-1 0 0,0 1 1 0 0,0-1-1 0 0,1 0 0 0 0,0 0 1 0 0,0 0-1 0 0,1 0 1 0 0,0-1-1 0 0,1 1 0 0 0,0-1 1 0 0,0-1-1 0 0,1 1 0 0 0,0-1 1 0 0,0 0-1 0 0,16 11 1 0 0,-16-14-12 0 0,0 1 1 0 0,0-1-1 0 0,1 0 1 0 0,0 0-1 0 0,0-1 1 0 0,0 0-1 0 0,0-1 1 0 0,0 0-1 0 0,0 0 1 0 0,1 0-1 0 0,-1-1 1 0 0,0-1-1 0 0,1 1 1 0 0,-1-1-1 0 0,1-1 1 0 0,-1 1-1 0 0,1-2 1 0 0,-1 1-1 0 0,0-1 1 0 0,9-3-1 0 0,-12 3-8 0 0,0 0 0 0 0,0 0 0 0 0,0-1 0 0 0,0 0-1 0 0,0 0 1 0 0,-1 0 0 0 0,0-1 0 0 0,1 0 0 0 0,-1 1 0 0 0,0-1 0 0 0,-1-1-1 0 0,1 1 1 0 0,-1 0 0 0 0,0-1 0 0 0,0 0 0 0 0,0 0 0 0 0,-1 0 0 0 0,1 0-1 0 0,-1 0 1 0 0,0 0 0 0 0,-1-1 0 0 0,1 1 0 0 0,-1-1 0 0 0,1-9 0 0 0,-2 1-34 0 0,1 1 1 0 0,-2 0 0 0 0,1 0 0 0 0,-2 0-1 0 0,0 0 1 0 0,0 0 0 0 0,-1 0 0 0 0,-1 1-1 0 0,-9-21 1 0 0,-1 3-58 0 0,-2 1 0 0 0,-1 1 0 0 0,-1 0 0 0 0,-31-35-1 0 0,3 11 13 0 0,-56-47-1 0 0,-8 6 65 0 0,88 77 58 0 0,-1 1 0 0 0,-1 1 1 0 0,-30-13-1 0 0,49 25-13 0 0,-1 0 1 0 0,1 0 0 0 0,-1 0-1 0 0,1 1 1 0 0,-1 0 0 0 0,0 0-1 0 0,-10 1 1 0 0,14 0-32 0 0,1 0-1 0 0,-1 0 1 0 0,1 0 0 0 0,-1 0-1 0 0,1 1 1 0 0,-1-1 0 0 0,1 0-1 0 0,-1 1 1 0 0,1-1-1 0 0,0 1 1 0 0,-1 0 0 0 0,1 0-1 0 0,0-1 1 0 0,-1 1 0 0 0,1 0-1 0 0,0 0 1 0 0,0 0-1 0 0,0 0 1 0 0,-2 2 0 0 0,2-1 2 0 0,-1 1 0 0 0,0 0 0 0 0,1-1 0 0 0,0 1 0 0 0,-1 0 0 0 0,1 0 0 0 0,0 0 0 0 0,1 0 0 0 0,-2 3 0 0 0,1 6 43 0 0,0-1 0 0 0,1 1 0 0 0,0-1 0 0 0,2 15 0 0 0,0-10 6 0 0,1 0 1 0 0,1 0-1 0 0,1 0 0 0 0,0-1 1 0 0,1 0-1 0 0,1 0 0 0 0,11 19 1 0 0,1-3 227 0 0,1 0-1 0 0,30 33 1 0 0,-13-24-103 0 0,1-2 0 0 0,1-1 1 0 0,2-2-1 0 0,70 45 0 0 0,-15-21-205 0 0,115 52-1 0 0,-146-83-1089 0 0,-22-13-2639 0 0,-27-14-978 0 0</inkml:trace>
</inkml:ink>
</file>

<file path=ppt/ink/ink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1:31.7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51 6217 0 0,'0'0'13950'0'0,"1"16"-13452"0"0,4 55-201 0 0,-4-67-277 0 0,0 0 0 0 0,0 0 0 0 0,0 0-1 0 0,1 0 1 0 0,0 0 0 0 0,-1 0 0 0 0,1 0 0 0 0,1 0 0 0 0,-1-1 0 0 0,0 1 0 0 0,1-1 0 0 0,0 1-1 0 0,0-1 1 0 0,4 3 0 0 0,-1 1 23 0 0,1 0-24 0 0,1 0 0 0 0,-1-1 0 0 0,1 1 0 0 0,0-2 0 0 0,1 1 0 0 0,-1-1 0 0 0,1 0 0 0 0,0-1 0 0 0,1 0 0 0 0,-1-1 0 0 0,1 0 0 0 0,-1 0 0 0 0,1-1 0 0 0,0 0 1 0 0,0-1-1 0 0,19 1 0 0 0,-25-2-20 0 0,0-1 1 0 0,-1 1 0 0 0,1-1 0 0 0,-1 0 0 0 0,1 0 0 0 0,-1 0 0 0 0,1-1-1 0 0,-1 1 1 0 0,0-1 0 0 0,0 1 0 0 0,0-1 0 0 0,6-5 0 0 0,-4 3-6 0 0,-1 0 1 0 0,1-1-1 0 0,-1 0 1 0 0,-1 0 0 0 0,1 0-1 0 0,-1 0 1 0 0,4-6-1 0 0,-1-2 8 0 0,-1-1-1 0 0,0 0 1 0 0,0 0-1 0 0,-1 0 1 0 0,3-25-1 0 0,-2-63 983 0 0,-5 101-659 0 0,0 9-250 0 0,3 22-298 0 0,1-1-1 0 0,2 0 1 0 0,1-1 0 0 0,18 49-1 0 0,-21-68-156 0 0,0 0-1 0 0,0-1 0 0 0,1 0 0 0 0,0 0 1 0 0,0 0-1 0 0,1 0 0 0 0,0-1 0 0 0,13 13 1 0 0,-14-15-136 0 0,1-2 0 0 0,-1 1 1 0 0,0 0-1 0 0,1-1 1 0 0,0 0-1 0 0,0 0 0 0 0,0-1 1 0 0,0 0-1 0 0,0 0 1 0 0,1 0-1 0 0,-1-1 1 0 0,0 0-1 0 0,13 1 0 0 0,-15-2 224 0 0,18 1-3073 0 0,30-3 0 0 0,-12-6-825 0 0</inkml:trace>
</inkml:ink>
</file>

<file path=ppt/ink/ink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1:32.1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345 314 364 0 0,'0'0'3896'0'0,"5"-15"-1693"0"0,13-51-395 0 0,-17 60-1549 0 0,0 1 0 0 0,0-1-1 0 0,-1 0 1 0 0,0 1-1 0 0,0-1 1 0 0,0 0 0 0 0,0 1-1 0 0,-1-1 1 0 0,0 1-1 0 0,0-1 1 0 0,-1 1 0 0 0,-3-9-1 0 0,0 3 291 0 0,-1 1 0 0 0,0-1 0 0 0,-15-18 0 0 0,17 25-395 0 0,-2-4 137 0 0,-1 1-1 0 0,1 0 1 0 0,-1 0 0 0 0,-1 0-1 0 0,1 1 1 0 0,-1 1-1 0 0,0-1 1 0 0,-1 1 0 0 0,1 0-1 0 0,-1 1 1 0 0,0 0-1 0 0,0 1 1 0 0,-10-4 0 0 0,12 6-175 0 0,0-1 1 0 0,0 1 0 0 0,0 0-1 0 0,0 1 1 0 0,0 0-1 0 0,0 0 1 0 0,0 0 0 0 0,0 1-1 0 0,0 0 1 0 0,0 0 0 0 0,0 1-1 0 0,0 0 1 0 0,1 0 0 0 0,-1 0-1 0 0,1 1 1 0 0,-1 0 0 0 0,1 1-1 0 0,-11 7 1 0 0,12-7-92 0 0,0 1-1 0 0,0-1 1 0 0,1 1 0 0 0,-1 0 0 0 0,1 0 0 0 0,0 1-1 0 0,1-1 1 0 0,-1 1 0 0 0,1 0 0 0 0,0 0-1 0 0,1 0 1 0 0,-1 0 0 0 0,1 1 0 0 0,0-1 0 0 0,1 0-1 0 0,0 1 1 0 0,0 0 0 0 0,0 8 0 0 0,1-10-26 0 0,0 1-1 0 0,0-1 1 0 0,0 1 0 0 0,1-1-1 0 0,0 1 1 0 0,0-1 0 0 0,1 0 0 0 0,-1 0-1 0 0,1 1 1 0 0,0-1 0 0 0,1 0 0 0 0,-1 0-1 0 0,1-1 1 0 0,0 1 0 0 0,0-1 0 0 0,0 1-1 0 0,1-1 1 0 0,0 0 0 0 0,-1 0 0 0 0,2 0-1 0 0,-1-1 1 0 0,6 5 0 0 0,-3-4-2 0 0,1-1 1 0 0,-1 1-1 0 0,1-1 0 0 0,0 0 1 0 0,-1-1-1 0 0,1 0 1 0 0,1 0-1 0 0,-1-1 0 0 0,0 0 1 0 0,0 0-1 0 0,1-1 1 0 0,-1 0-1 0 0,0 0 0 0 0,10-3 1 0 0,-4 1-2 0 0,0-1 1 0 0,0-1-1 0 0,0-1 0 0 0,-1 0 1 0 0,1 0-1 0 0,-1-1 1 0 0,16-11-1 0 0,-23 14-4 0 0,0-1 1 0 0,0 1 0 0 0,1 0-1 0 0,-1 0 1 0 0,1 1-1 0 0,0 0 1 0 0,0 0 0 0 0,0 1-1 0 0,10-2 1 0 0,-12 3-104 0 0,0 0 1 0 0,-1 1 0 0 0,1-1-1 0 0,0 1 1 0 0,-1 0-1 0 0,1 0 1 0 0,0 0-1 0 0,-1 0 1 0 0,1 1-1 0 0,-1 0 1 0 0,0 0-1 0 0,0 0 1 0 0,0 0 0 0 0,8 6-1 0 0,7 9-1060 0 0,17 13-1883 0 0,-33-28 2076 0 0,0 0 1 0 0,-1-1 0 0 0,1 1-1 0 0,0-1 1 0 0,0 1-1 0 0,0-1 1 0 0,0 0 0 0 0,0 0-1 0 0,0-1 1 0 0,1 1-1 0 0,3 0 1 0 0,-1-1-1852 0 0</inkml:trace>
</inkml:ink>
</file>

<file path=ppt/ink/ink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1:32.3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0 197 360 0 0,'0'0'4346'0'0,"4"-13"-2237"0"0,14-41-523 0 0,-17 49-1314 0 0,1 0-1 0 0,1 0 1 0 0,-1 0-1 0 0,1 1 0 0 0,-1-1 1 0 0,1 1-1 0 0,1-1 0 0 0,-1 1 1 0 0,0 0-1 0 0,1 1 0 0 0,0-1 1 0 0,0 1-1 0 0,0-1 1 0 0,0 1-1 0 0,1 0 0 0 0,-1 1 1 0 0,1-1-1 0 0,0 1 0 0 0,0 0 1 0 0,7-2-1 0 0,-1 1 34 0 0,0 1 0 0 0,0 0 1 0 0,1 1-1 0 0,-1 0 0 0 0,0 1 0 0 0,1 0 0 0 0,18 3 1 0 0,-17-1-131 0 0,-2 1 0 0 0,1 1 0 0 0,0 0 1 0 0,-1 0-1 0 0,1 2 0 0 0,-1-1 1 0 0,0 1-1 0 0,-1 1 0 0 0,0-1 1 0 0,0 2-1 0 0,0 0 0 0 0,-1 0 1 0 0,0 0-1 0 0,-1 1 0 0 0,0 1 1 0 0,0-1-1 0 0,-1 1 0 0 0,8 15 0 0 0,-12-21-50 0 0,-1 1-1 0 0,0 1 1 0 0,-1-1-1 0 0,1 0 1 0 0,-1 0-1 0 0,0 1 0 0 0,0-1 1 0 0,0 6-1 0 0,-1-9-92 0 0,0-1-1 0 0,0 0 0 0 0,0 0 1 0 0,0 1-1 0 0,0-1 1 0 0,0 0-1 0 0,0 0 1 0 0,0 1-1 0 0,0-1 1 0 0,-1 0-1 0 0,1 0 0 0 0,-1 0 1 0 0,1 0-1 0 0,-1 1 1 0 0,1-1-1 0 0,-1 0 1 0 0,0 0-1 0 0,1 0 1 0 0,-1 0-1 0 0,0 0 1 0 0,0 0-1 0 0,0 0 0 0 0,0-1 1 0 0,0 1-1 0 0,0 0 1 0 0,0 0-1 0 0,0-1 1 0 0,0 1-1 0 0,0-1 1 0 0,0 1-1 0 0,0-1 0 0 0,0 1 1 0 0,-1-1-1 0 0,1 1 1 0 0,0-1-1 0 0,0 0 1 0 0,-1 0-1 0 0,1 0 1 0 0,-1 0-1 0 0,-1 0-14 0 0,0-1-1 0 0,0 1 1 0 0,0-1 0 0 0,1 0-1 0 0,-1 0 1 0 0,1 0 0 0 0,-1 0-1 0 0,0-1 1 0 0,1 1-1 0 0,0-1 1 0 0,-1 0 0 0 0,1 1-1 0 0,-3-4 1 0 0,-2-1-162 0 0,1-1 0 0 0,-11-14 1 0 0,12 14-230 0 0,0 0 1 0 0,1-1-1 0 0,0 1 1 0 0,1-1 0 0 0,0 0-1 0 0,0 0 1 0 0,1 0-1 0 0,0 0 1 0 0,0-1 0 0 0,-1-13-1 0 0,3 13-997 0 0,0 0 0 0 0,0 0 0 0 0,1 1 0 0 0,0-1 0 0 0,1 0 0 0 0,4-14-1 0 0,10-21-6051 0 0</inkml:trace>
</inkml:ink>
</file>

<file path=ppt/ink/ink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1:32.7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59 520 0 0,'0'0'19766'0'0,"16"16"-19023"0"0,54 53-217 0 0,-59-57-452 0 0,0 0 0 0 0,-1 1 0 0 0,-1 1 0 0 0,0 0 0 0 0,-1 0 0 0 0,9 21 0 0 0,-8-16-48 0 0,5 10-137 0 0,-2 1 0 0 0,-1 0 0 0 0,-2 0 0 0 0,8 44 0 0 0,-12-41-1182 0 0,-1 0 0 0 0,-1 35 0 0 0,-3-59 232 0 0,0 16-1710 0 0,4-11-3309 0 0</inkml:trace>
  <inkml:trace contextRef="#ctx0" brushRef="#br0" timeOffset="1">333 88 496 0 0,'0'0'13295'0'0,"2"-13"-11306"0"0,5-41-221 0 0,-7 53-1703 0 0,0 0 0 0 0,0 0-1 0 0,0 0 1 0 0,0 0 0 0 0,0 0 0 0 0,1 0-1 0 0,-1 1 1 0 0,1-1 0 0 0,-1 0-1 0 0,0 0 1 0 0,1 0 0 0 0,-1 0-1 0 0,1 1 1 0 0,-1-1 0 0 0,1 0 0 0 0,0 1-1 0 0,-1-1 1 0 0,1 0 0 0 0,0 1-1 0 0,0-1 1 0 0,-1 1 0 0 0,1-1-1 0 0,0 1 1 0 0,0-1 0 0 0,0 1 0 0 0,0-1-1 0 0,-1 1 1 0 0,1 0 0 0 0,0 0-1 0 0,1-1 1 0 0,0 1 44 0 0,1 0 0 0 0,-1 1 1 0 0,0-1-1 0 0,0 0 0 0 0,0 1 0 0 0,1-1 0 0 0,-1 1 0 0 0,3 1 1 0 0,-4-1-50 0 0,4 1 108 0 0,-1 1 0 0 0,1 0 0 0 0,-1 0 0 0 0,1 0 0 0 0,-1 0 0 0 0,0 1 0 0 0,0-1 0 0 0,5 8 0 0 0,27 38 943 0 0,-32-43-1009 0 0,23 38 33 0 0,-2 0-1 0 0,-2 2 1 0 0,-2 1-1 0 0,-2 1 1 0 0,-2 0-1 0 0,-2 1 1 0 0,10 64-1 0 0,-15-72-816 0 0,2 18-1270 0 0,-10-20-2324 0 0,-2-38 3928 0 0,0 0 1 0 0,0 0-1 0 0,0 0 1 0 0,0 0-1 0 0,0 0 1 0 0,0 0-1 0 0,0 0 1 0 0,-1 0-1 0 0,1 0 1 0 0,0 0-1 0 0,-1 0 1 0 0,1 0-1 0 0,0-1 1 0 0,-1 1-1 0 0,1 0 1 0 0,-1 0-1 0 0,0 0 1 0 0,1-1-1 0 0,-1 1 1 0 0,0 0-1 0 0,0 0 1 0 0,-12 6-5524 0 0</inkml:trace>
</inkml:ink>
</file>

<file path=ppt/ink/ink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1:33.0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1 130 156 0 0,'0'0'15327'0'0,"7"-13"-14270"0"0,26-38-330 0 0,-31 47-622 0 0,1 0 0 0 0,0 0 0 0 0,0 0 1 0 0,0 0-1 0 0,0 1 0 0 0,1 0 0 0 0,4-4 0 0 0,4-4 53 0 0,-10 9-253 0 0,0 0 0 0 0,0 0-1 0 0,0 0 1 0 0,0 0-1 0 0,0 0 1 0 0,0 0 0 0 0,1 1-1 0 0,-1-1 1 0 0,1 1-1 0 0,4-3 1 0 0,-6 17-6186 0 0,1-5 3095 0 0,-2 0-1896 0 0</inkml:trace>
</inkml:ink>
</file>

<file path=ppt/ink/ink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1:33.6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91 26 6621 0 0,'0'0'7334'0'0,"-3"-1"-6892"0"0,-8-4 48 0 0,8 4 569 0 0,0-10 635 0 0,1 10-1698 0 0,1 0 1 0 0,-1 0 0 0 0,1 0 0 0 0,-1 1-1 0 0,1-1 1 0 0,-1 0 0 0 0,1 1-1 0 0,-1 0 1 0 0,0-1 0 0 0,1 1 0 0 0,-1 0-1 0 0,1 0 1 0 0,-1 0 0 0 0,0 0 0 0 0,1 0-1 0 0,-1 0 1 0 0,0 0 0 0 0,1 0-1 0 0,-1 1 1 0 0,1-1 0 0 0,-1 1 0 0 0,0-1-1 0 0,1 1 1 0 0,-1 0 0 0 0,1 0 0 0 0,-2 0-1 0 0,1 1-16 0 0,0-1-1 0 0,0 0 1 0 0,0 0-1 0 0,1 1 1 0 0,-1-1-1 0 0,0 1 1 0 0,1 0-1 0 0,-1 0 1 0 0,1-1-1 0 0,0 1 1 0 0,-1 0-1 0 0,1 0 1 0 0,0 0-1 0 0,0 0 1 0 0,0 0-1 0 0,0 1 1 0 0,0 3-1 0 0,0-2-96 0 0,1 0 0 0 0,0 0-1 0 0,0 0 1 0 0,1 0 0 0 0,-1 1-1 0 0,1-1 1 0 0,0 0-1 0 0,0 0 1 0 0,0-1 0 0 0,0 1-1 0 0,1 0 1 0 0,0 0 0 0 0,0-1-1 0 0,0 1 1 0 0,0-1 0 0 0,0 1-1 0 0,4 3 1 0 0,0 0-1072 0 0,1-1-1 0 0,-1 0 1 0 0,1-1-1 0 0,0 1 1 0 0,0-1-1 0 0,0-1 1 0 0,11 6 0 0 0,8 0-4286 0 0</inkml:trace>
</inkml:ink>
</file>

<file path=ppt/ink/ink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1:33.9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8385 0 0,'0'0'12392'0'0,"7"13"-11795"0"0,4 8-343 0 0,-1 1 0 0 0,-1 0 0 0 0,7 30 0 0 0,92 304 737 0 0,-30-62-2555 0 0,-76-287 1164 0 0,6 22-388 0 0,-8-27 443 0 0,1-1 0 0 0,-1 1 0 0 0,1 0 0 0 0,0-1 0 0 0,0 1 0 0 0,-1-1 1 0 0,1 1-1 0 0,1-1 0 0 0,-1 1 0 0 0,0-1 0 0 0,0 1 0 0 0,2 0 0 0 0,-2-1-637 0 0,-1-1 819 0 0,1 0-1 0 0,-1 0 0 0 0,0 0 1 0 0,0 0-1 0 0,1 0 0 0 0,-1 1 1 0 0,0-1-1 0 0,0 0 0 0 0,0 0 1 0 0,1 0-1 0 0,-1 0 0 0 0,0 0 1 0 0,0-1-1 0 0,0 1 0 0 0,1 0 1 0 0,-1 0-1 0 0,0 0 0 0 0,0 0 1 0 0,1 0-1 0 0,-1 0 0 0 0,0 0 1 0 0,0 0-1 0 0,2-3-2127 0 0,5-13-4773 0 0</inkml:trace>
</inkml:ink>
</file>

<file path=ppt/ink/ink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1:34.4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107 293 8193 0 0,'0'0'3069'0'0,"15"-7"-1995"0"0,47-21-232 0 0,-54 25-643 0 0,0-1 0 0 0,-1 0 0 0 0,1-1 0 0 0,-1 0 0 0 0,0 0 0 0 0,0-1 0 0 0,-1 0-1 0 0,0 0 1 0 0,0 0 0 0 0,0-1 0 0 0,6-10 0 0 0,-8 10-1 0 0,0 0 0 0 0,-1 0 0 0 0,-1 0 0 0 0,1 0 0 0 0,-1 0 0 0 0,0-1 0 0 0,0 1 0 0 0,-1-1 0 0 0,0 1 0 0 0,-1-1 0 0 0,0-11 0 0 0,0 15-129 0 0,0 1-1 0 0,-1-1 1 0 0,1 0-1 0 0,-1 1 1 0 0,0-1 0 0 0,0 1-1 0 0,0-1 1 0 0,-1 1-1 0 0,1 0 1 0 0,-1 0 0 0 0,0-1-1 0 0,0 1 1 0 0,0 0-1 0 0,0 0 1 0 0,0 1 0 0 0,-1-1-1 0 0,1 0 1 0 0,-1 1-1 0 0,0 0 1 0 0,0-1 0 0 0,0 1-1 0 0,0 0 1 0 0,0 1-1 0 0,0-1 1 0 0,0 0 0 0 0,-1 1-1 0 0,1 0 1 0 0,-1 0-1 0 0,1 0 1 0 0,-6-1 0 0 0,2 1-26 0 0,0 0 0 0 0,-1 0 1 0 0,1 0-1 0 0,-1 1 0 0 0,1 1 1 0 0,0-1-1 0 0,-1 1 0 0 0,1 0 1 0 0,0 1-1 0 0,0 0 1 0 0,-1 0-1 0 0,1 0 0 0 0,1 1 1 0 0,-9 4-1 0 0,7-2-37 0 0,1 0-1 0 0,-1 1 1 0 0,1 0 0 0 0,1 0-1 0 0,-1 0 1 0 0,1 1 0 0 0,0 0-1 0 0,1 0 1 0 0,0 1 0 0 0,-7 12-1 0 0,7-9-5 0 0,0 0-1 0 0,1 0 0 0 0,0 0 1 0 0,1 0-1 0 0,0 0 0 0 0,0 1 1 0 0,2-1-1 0 0,-2 14 1 0 0,3-15-14 0 0,0 0 0 0 0,1 0 0 0 0,0 0 0 0 0,0 0 0 0 0,1 0 1 0 0,0 0-1 0 0,1-1 0 0 0,0 1 0 0 0,7 13 0 0 0,-6-16-10 0 0,0 0 0 0 0,0 0 0 0 0,0-1 0 0 0,1 0 0 0 0,0 0 0 0 0,0 0 0 0 0,1-1 0 0 0,-1 0 0 0 0,1 0 0 0 0,0 0 0 0 0,1 0 0 0 0,-1-1 0 0 0,9 4 1 0 0,-8-5-20 0 0,1 0 0 0 0,-1 0 1 0 0,1-1-1 0 0,0 0 0 0 0,-1 0 1 0 0,1 0-1 0 0,0-1 0 0 0,0-1 1 0 0,0 1-1 0 0,0-1 0 0 0,8-1 1 0 0,-5-1-29 0 0,1 0 1 0 0,-2-1 0 0 0,1 0-1 0 0,0 0 1 0 0,0-1-1 0 0,-1-1 1 0 0,11-6 0 0 0,0-2-7 0 0,0-1 1 0 0,-1-1-1 0 0,-1-1 0 0 0,0-1 1 0 0,-1-1-1 0 0,22-27 1 0 0,21-41 136 0 0,-19 25 264 0 0,-39 57-280 0 0,-1 1 0 0 0,1 0 0 0 0,0 0 0 0 0,0 0 0 0 0,0 0 0 0 0,0 1 0 0 0,0-1 0 0 0,1 1-1 0 0,-1 0 1 0 0,1-1 0 0 0,-1 2 0 0 0,1-1 0 0 0,0 0 0 0 0,0 1 0 0 0,0 0 0 0 0,0 0 0 0 0,0 0 0 0 0,0 0-1 0 0,6 0 1 0 0,-4 2-24 0 0,-1-1 0 0 0,1 1 0 0 0,0-1 0 0 0,-1 2-1 0 0,1-1 1 0 0,-1 1 0 0 0,1-1 0 0 0,-1 1 0 0 0,0 1 0 0 0,0-1-1 0 0,0 1 1 0 0,0 0 0 0 0,7 6 0 0 0,-1 0 18 0 0,0 0 0 0 0,-1 1 0 0 0,0 0 0 0 0,-1 1 0 0 0,0 0 0 0 0,-1 0 0 0 0,0 1 0 0 0,-1 0 0 0 0,0 0 0 0 0,-1 1 0 0 0,-1 0 0 0 0,1 0 0 0 0,-2 0 0 0 0,0 1 0 0 0,-1 0 0 0 0,0-1 0 0 0,-1 1 1 0 0,-1 0-1 0 0,0 0 0 0 0,-2 25 0 0 0,0-33-40 0 0,0 0 0 0 0,-1 0 1 0 0,1 0-1 0 0,-2 0 0 0 0,1 0 1 0 0,-1-1-1 0 0,1 1 0 0 0,-1-1 1 0 0,-1 1-1 0 0,1-1 0 0 0,-1 0 1 0 0,0-1-1 0 0,0 1 0 0 0,-1-1 1 0 0,1 1-1 0 0,-1-1 0 0 0,0-1 1 0 0,0 1-1 0 0,0-1 0 0 0,-10 5 1 0 0,-1 0-240 0 0,0-2 0 0 0,0 1 0 0 0,-1-2 0 0 0,1 0 0 0 0,-1-2 1 0 0,-23 4-1 0 0,-91 1-2786 0 0,36-9-3408 0 0,86 1 5488 0 0,-78-2-6856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35:36.3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113 76 2720 0 0,'0'0'9484'0'0,"-5"-11"-9096"0"0,-16-34-20 0 0,16 30 370 0 0,3 10 1091 0 0,0 7-436 0 0,0 1-1294 0 0,-4 7 88 0 0,-1 1 0 0 0,2 0 0 0 0,0 0 0 0 0,0 0 1 0 0,-5 22-1 0 0,5-18-82 0 0,-4 20-19 0 0,1 0 1 0 0,2 0-1 0 0,1 1 1 0 0,2-1-1 0 0,2 1 1 0 0,3 36-1 0 0,-2-65-92 0 0,0 1 0 0 0,0-1 0 0 0,1 0 0 0 0,0 1 0 0 0,1-1 0 0 0,0 0 0 0 0,0 1 0 0 0,0-1 0 0 0,1 0 0 0 0,3 7 0 0 0,-5-13 7 0 0,-1-1 1 0 0,1 1-1 0 0,-1 0 0 0 0,1 0 1 0 0,0-1-1 0 0,-1 1 1 0 0,1 0-1 0 0,0-1 1 0 0,-1 1-1 0 0,1-1 0 0 0,0 1 1 0 0,0-1-1 0 0,0 1 1 0 0,-1-1-1 0 0,1 0 1 0 0,0 1-1 0 0,0-1 0 0 0,0 0 1 0 0,0 1-1 0 0,0-1 1 0 0,0 0-1 0 0,0 0 0 0 0,-1 0 1 0 0,1 0-1 0 0,1 0 1 0 0,0-1 15 0 0,0 1 1 0 0,-1-1 0 0 0,1 1-1 0 0,0-1 1 0 0,-1 0-1 0 0,1 0 1 0 0,-1 0 0 0 0,1 0-1 0 0,-1 0 1 0 0,1 0 0 0 0,-1 0-1 0 0,2-2 1 0 0,3-4 73 0 0,0 0 0 0 0,-1 0 0 0 0,9-16 0 0 0,45-106 81 0 0,-37 75-131 0 0,-21 53-26 0 0,0-1 0 0 0,0 1 0 0 0,-1-1-1 0 0,1 1 1 0 0,0-1 0 0 0,0 1 0 0 0,0 0 0 0 0,1-1-1 0 0,0 0 1 0 0,-1 1-13 0 0,-1 1 0 0 0,0 0 0 0 0,1 0-1 0 0,-1 0 1 0 0,1 0 0 0 0,-1-1 0 0 0,0 1 0 0 0,1 0-1 0 0,-1 0 1 0 0,0 0 0 0 0,1 0 0 0 0,-1 0 0 0 0,1 0 0 0 0,-1 0-1 0 0,1 0 1 0 0,-1 0 0 0 0,0 0 0 0 0,1 0 0 0 0,-1 1-1 0 0,0-1 1 0 0,1 0 0 0 0,-1 0 0 0 0,1 0 0 0 0,-1 0 0 0 0,0 1-1 0 0,1-1 1 0 0,-1 0 0 0 0,0 0 0 0 0,1 1 0 0 0,-1-1-1 0 0,0 0 1 0 0,0 1 0 0 0,1-1 0 0 0,-1 0 0 0 0,0 1-1 0 0,0-1 1 0 0,1 0 0 0 0,-1 1 0 0 0,0-1 0 0 0,0 0 0 0 0,0 1-1 0 0,0 0 1 0 0,25 47 239 0 0,-17-30-241 0 0,0-1 1 0 0,1-1-1 0 0,1 0 1 0 0,14 17 0 0 0,-21-29 17 0 0,1 0 1 0 0,0 0 0 0 0,0 0-1 0 0,0 0 1 0 0,1-1 0 0 0,-1 0-1 0 0,1 0 1 0 0,0 0 0 0 0,0-1 0 0 0,0 1-1 0 0,0-1 1 0 0,1 0 0 0 0,-1-1-1 0 0,0 1 1 0 0,1-1 0 0 0,-1 0-1 0 0,1-1 1 0 0,8 1 0 0 0,-11-1 44 0 0,0 0 0 0 0,0 0 0 0 0,0-1 0 0 0,0 1 0 0 0,0-1 0 0 0,-1 0 0 0 0,1 0 0 0 0,0 0-1 0 0,0 0 1 0 0,-1 0 0 0 0,1-1 0 0 0,-1 1 0 0 0,1-1 0 0 0,3-3 0 0 0,-2 2 17 0 0,-1-1 0 0 0,0 1 0 0 0,1-1-1 0 0,-2 0 1 0 0,1 0 0 0 0,0 0 0 0 0,-1-1 0 0 0,3-5 0 0 0,-1-1-2 0 0,-1 0 1 0 0,0 0 0 0 0,0 0 0 0 0,-1-1 0 0 0,0 1 0 0 0,0-21 0 0 0,-2 25-348 0 0,-1 0 0 0 0,1 0 0 0 0,-1 0 0 0 0,-1 0 0 0 0,1 0 0 0 0,-1 0 0 0 0,0 1 0 0 0,-1-1 0 0 0,-5-11-1 0 0,7 17-24 0 0,1-1 0 0 0,-1 1 0 0 0,0-1 0 0 0,1 1-1 0 0,0-1 1 0 0,-1 1 0 0 0,1-1 0 0 0,0 1-1 0 0,0-4 1 0 0,0 4-367 0 0,0 0 1 0 0,0-1-1 0 0,1 1 0 0 0,-1 0 0 0 0,1 0 0 0 0,-1 0 1 0 0,1-1-1 0 0,0 1 0 0 0,-1 0 0 0 0,1 0 0 0 0,0 0 1 0 0,0 0-1 0 0,0 0 0 0 0,-1 0 0 0 0,1 1 0 0 0,0-1 1 0 0,0 0-1 0 0,2-1 0 0 0,5-5-3820 0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36:52.3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5196 0 0,'0'0'17287'0'0,"7"12"-16674"0"0,-3-5-523 0 0,3 3 35 0 0,-1 1 1 0 0,0 1 0 0 0,0-1 0 0 0,-1 1 0 0 0,6 24 0 0 0,-1 7 195 0 0,28 112 235 0 0,-28-125-666 0 0,0 0 1 0 0,2-1 0 0 0,17 30-1 0 0,-25-51-126 0 0,1 0-1 0 0,0-1 1 0 0,10 12-1 0 0,-13-18-33 0 0,-1 1-1 0 0,0-1 1 0 0,0 0-1 0 0,1 1 1 0 0,-1-1 0 0 0,0 0-1 0 0,1 0 1 0 0,-1 0-1 0 0,1 0 1 0 0,0 0 0 0 0,-1-1-1 0 0,1 1 1 0 0,0 0-1 0 0,-1-1 1 0 0,1 1 0 0 0,0-1-1 0 0,0 0 1 0 0,-1 0-1 0 0,1 1 1 0 0,0-1 0 0 0,0 0-1 0 0,0 0 1 0 0,-1-1-1 0 0,1 1 1 0 0,3-1 0 0 0,5-7-4122 0 0,0-12-1771 0 0</inkml:trace>
</inkml:ink>
</file>

<file path=ppt/ink/ink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1:36.0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109 281 10453 0 0,'0'0'6045'0'0,"-2"14"-5231"0"0,0-2-623 0 0,-21 189 1780 0 0,20-26-1691 0 0,3-133-212 0 0,0-42-60 0 0,-1 0-1 0 0,1 1 1 0 0,0-1 0 0 0,0 0 0 0 0,0 0 0 0 0,0 0-1 0 0,-1 0 1 0 0,1 0 0 0 0,0 0 0 0 0,0 0 0 0 0,0 0-1 0 0,0 0 1 0 0,-1 0 0 0 0,1 0 0 0 0,0 0-1 0 0,0 0 1 0 0,0 0 0 0 0,-1 0 0 0 0,1 0 0 0 0,0 0-1 0 0,0 0 1 0 0,0 0 0 0 0,-1 0 0 0 0,1 0 0 0 0,0 0-1 0 0,0 0 1 0 0,0 0 0 0 0,0 0 0 0 0,-1-1 0 0 0,1 1-1 0 0,0 0 1 0 0,0 0 0 0 0,0 0 0 0 0,-1-1 0 0 0,-2-2 43 0 0,-1-2 0 0 0,1 1 1 0 0,0 0-1 0 0,0-1 1 0 0,0 1-1 0 0,0-1 0 0 0,-2-9 1 0 0,-14-38-16 0 0,19 51-34 0 0,-7-27 36 0 0,1-1-1 0 0,1 1 1 0 0,1-1 0 0 0,2 0 0 0 0,1 0-1 0 0,3-37 1 0 0,2 20 57 0 0,2 1 1 0 0,3 0-1 0 0,17-55 0 0 0,-22 83 39 0 0,2 1 0 0 0,0 0 0 0 0,1 1 0 0 0,16-29 0 0 0,-21 41-101 0 0,0 0 0 0 0,1 0-1 0 0,-1-1 1 0 0,1 2 0 0 0,-1-1 0 0 0,1 0-1 0 0,0 0 1 0 0,0 1 0 0 0,0 0-1 0 0,0-1 1 0 0,1 1 0 0 0,-1 0 0 0 0,1 1-1 0 0,-1-1 1 0 0,1 1 0 0 0,0-1-1 0 0,-1 1 1 0 0,1 0 0 0 0,0 1 0 0 0,0-1-1 0 0,0 1 1 0 0,0-1 0 0 0,0 1 0 0 0,0 0-1 0 0,-1 1 1 0 0,1-1 0 0 0,5 2-1 0 0,-3-1-30 0 0,-1 1 0 0 0,0 1 1 0 0,1-1-1 0 0,-1 1 0 0 0,-1 0 0 0 0,1 0 0 0 0,0 0 0 0 0,-1 0 0 0 0,1 1 0 0 0,-1 0 0 0 0,0 0 0 0 0,0 0 0 0 0,-1 1 0 0 0,1-1 0 0 0,-1 1 0 0 0,0 0 0 0 0,4 7 0 0 0,0 3-4 0 0,-1-1 1 0 0,0 1-1 0 0,-1 0 0 0 0,-1 1 1 0 0,4 17-1 0 0,-4-5-134 0 0,-2 0-1 0 0,0 0 0 0 0,-2 0 1 0 0,-3 29-1 0 0,0-39-273 0 0,0 0 0 0 0,-1 0 0 0 0,-1-1 0 0 0,-1 1-1 0 0,-11 23 1 0 0,5-16-3329 0 0,-18 28 0 0 0,23-44-870 0 0</inkml:trace>
</inkml:ink>
</file>

<file path=ppt/ink/ink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1:36.6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0 199 692 0 0,'0'0'10224'0'0,"14"0"-9020"0"0,47-1-172 0 0,-40 2-196 0 0,36 6 0 0 0,-42-4-438 0 0,0-1 0 0 0,18 0 1 0 0,-25-2-230 0 0,9 1 330 0 0,-1-2 0 0 0,22-3 1 0 0,-32 3-425 0 0,0-1 1 0 0,1 1 0 0 0,-2-1-1 0 0,1-1 1 0 0,0 1-1 0 0,0-1 1 0 0,-1 0 0 0 0,0-1-1 0 0,8-5 1 0 0,-7 5-10 0 0,-1-2 1 0 0,1 1 0 0 0,-1-1 0 0 0,0 1-1 0 0,-1-1 1 0 0,0-1 0 0 0,0 1-1 0 0,5-10 1 0 0,-7 12 1 0 0,0-1-1 0 0,0 1 1 0 0,-1-1-1 0 0,1 0 1 0 0,-1 0-1 0 0,0 0 1 0 0,-1 1 0 0 0,1-1-1 0 0,-1 0 1 0 0,0 0-1 0 0,0 0 1 0 0,0 0-1 0 0,-3-9 1 0 0,3 11-47 0 0,-1 1 1 0 0,0 0-1 0 0,0-1 1 0 0,-1 1-1 0 0,1 0 1 0 0,0 0-1 0 0,-1 0 1 0 0,0 0-1 0 0,1 0 1 0 0,-1 0-1 0 0,0 0 1 0 0,0 1-1 0 0,0-1 1 0 0,0 0-1 0 0,0 1 1 0 0,0 0-1 0 0,0 0 1 0 0,0-1 0 0 0,-1 1-1 0 0,1 0 1 0 0,-1 1-1 0 0,1-1 1 0 0,0 0-1 0 0,-1 1 1 0 0,1-1-1 0 0,-1 1 1 0 0,-3 0-1 0 0,0 0-9 0 0,1-1-1 0 0,-1 2 0 0 0,0-1 1 0 0,0 1-1 0 0,0 0 1 0 0,1 0-1 0 0,-1 0 1 0 0,0 1-1 0 0,1 0 0 0 0,-10 4 1 0 0,7 0-10 0 0,0-1 0 0 0,1 1 1 0 0,-1 0-1 0 0,2 0 0 0 0,-1 1 0 0 0,1 0 1 0 0,-1 1-1 0 0,2-1 0 0 0,-1 1 0 0 0,1 0 1 0 0,1 0-1 0 0,-1 1 0 0 0,1-1 0 0 0,1 1 0 0 0,0 0 1 0 0,0 0-1 0 0,0 0 0 0 0,1 1 0 0 0,1-1 1 0 0,0 0-1 0 0,0 1 0 0 0,1-1 0 0 0,0 1 1 0 0,0-1-1 0 0,1 1 0 0 0,0-1 0 0 0,4 12 1 0 0,-4-16-67 0 0,1-1 0 0 0,-1 0 0 0 0,1 0 0 0 0,0 0 0 0 0,0 1 0 0 0,0-2 0 0 0,1 1 0 0 0,0 0 0 0 0,-1 0 0 0 0,1-1 0 0 0,1 0 0 0 0,-1 1 0 0 0,0-1 0 0 0,1 0 0 0 0,-1-1 0 0 0,1 1 0 0 0,0-1 0 0 0,0 1 0 0 0,0-1 0 0 0,0-1 0 0 0,1 1 0 0 0,-1 0 0 0 0,0-1 0 0 0,1 0 0 0 0,-1 0 0 0 0,1 0 0 0 0,5 0 0 0 0,-1-1-119 0 0,1 0-1 0 0,-1 0 1 0 0,0 0 0 0 0,1-1 0 0 0,-1-1 0 0 0,0 0 0 0 0,0 0-1 0 0,0-1 1 0 0,0 0 0 0 0,-1 0 0 0 0,1-1 0 0 0,12-7 0 0 0,-10 3 73 0 0,-1 0-1 0 0,0 0 1 0 0,0-1 0 0 0,0 0 0 0 0,13-17 0 0 0,32-55 270 0 0,-1 1 940 0 0,-49 75-1009 0 0,0 0 0 0 0,1 0 0 0 0,-1 0 1 0 0,1 0-1 0 0,0 1 0 0 0,0 0 0 0 0,0 0 0 0 0,1 1 0 0 0,-1 0 1 0 0,1 0-1 0 0,0 0 0 0 0,0 1 0 0 0,0 0 0 0 0,0 0 0 0 0,0 1 0 0 0,0 0 1 0 0,1 0-1 0 0,-1 1 0 0 0,0 0 0 0 0,0 0 0 0 0,12 2 0 0 0,-9-1-46 0 0,0 1-1 0 0,0 0 0 0 0,0 1 0 0 0,-1-1 0 0 0,1 2 1 0 0,0 0-1 0 0,-1 0 0 0 0,0 1 0 0 0,0 0 0 0 0,-1 0 0 0 0,1 1 1 0 0,-1 0-1 0 0,0 0 0 0 0,12 14 0 0 0,-16-14-35 0 0,0 0 0 0 0,0 0 0 0 0,-1 0 0 0 0,0 0 0 0 0,0 1 0 0 0,-1-1 0 0 0,1 1 0 0 0,-1 0 0 0 0,-1 0 0 0 0,0-1 0 0 0,1 1 0 0 0,-1 10 0 0 0,-1-13 20 0 0,0 0 1 0 0,-1 1 0 0 0,1-1 0 0 0,-1 0-1 0 0,1 0 1 0 0,-1 0 0 0 0,-1 0 0 0 0,1 0-1 0 0,-4 7 1 0 0,4-9 8 0 0,0 1 1 0 0,-1-1-1 0 0,1 0 0 0 0,-1 0 1 0 0,0 0-1 0 0,0 0 0 0 0,0 0 0 0 0,0-1 1 0 0,0 1-1 0 0,0-1 0 0 0,0 1 1 0 0,0-1-1 0 0,-1 0 0 0 0,1 1 0 0 0,-1-1 1 0 0,-3 1-1 0 0,3-2 7 0 0,1 1-1 0 0,-1 0 1 0 0,0-1 0 0 0,0 0-1 0 0,1 0 1 0 0,-1 0 0 0 0,0 0-1 0 0,0 0 1 0 0,0 0 0 0 0,1-1-1 0 0,-1 1 1 0 0,0-1 0 0 0,-5-2-1 0 0,4 1-18 0 0,0 0 0 0 0,0-1-1 0 0,-1 1 1 0 0,1-1 0 0 0,1 0 0 0 0,-1 0-1 0 0,-5-6 1 0 0,2 0-170 0 0,-1 0 1 0 0,2 0-1 0 0,-1-1 1 0 0,1 0-1 0 0,-8-20 0 0 0,12 26-9 0 0,1 1 0 0 0,-1-1 0 0 0,1 1-1 0 0,0-1 1 0 0,1 1 0 0 0,-1-1 0 0 0,0 1 0 0 0,1-1-1 0 0,0 0 1 0 0,0-7 0 0 0,1 10-3 0 0,-1-1 0 0 0,1 0 0 0 0,0 0 0 0 0,-1 0 0 0 0,1 0 0 0 0,0 1 0 0 0,0-1 1 0 0,0 0-1 0 0,0 1 0 0 0,0-1 0 0 0,1 1 0 0 0,-1-1 0 0 0,0 1 0 0 0,1 0 0 0 0,-1-1 0 0 0,1 1 0 0 0,0 0 0 0 0,-1 0 0 0 0,1 0 0 0 0,0 0 0 0 0,3-1 0 0 0,13-4-2262 0 0,1 1 0 0 0,0 0 0 0 0,0 1 0 0 0,21-1 0 0 0,-34 4 1706 0 0,22-2-2097 0 0</inkml:trace>
</inkml:ink>
</file>

<file path=ppt/ink/ink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1:36.8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111 77 380 0 0,'0'0'15753'0'0,"6"-12"-14978"0"0,17-38-121 0 0,-23 50-639 0 0,0-1-1 0 0,0 1 1 0 0,1 0 0 0 0,-1-1-1 0 0,0 1 1 0 0,0-1-1 0 0,0 1 1 0 0,0 0 0 0 0,0-1-1 0 0,0 1 1 0 0,0-1-1 0 0,0 1 1 0 0,0 0 0 0 0,0-1-1 0 0,0 1 1 0 0,0-1-1 0 0,0 1 1 0 0,0-1 0 0 0,0 1-1 0 0,0 0 1 0 0,-1-1 0 0 0,1 1-1 0 0,0-1 1 0 0,0 1-1 0 0,0 0 1 0 0,-1-1 0 0 0,1 1-1 0 0,0 0 1 0 0,0-1-1 0 0,-1 1 1 0 0,1 0 0 0 0,0-1-1 0 0,-1 1 1 0 0,1 0-1 0 0,0 0 1 0 0,-1 0 0 0 0,0-1-1 0 0,-14 0 462 0 0,10 2-303 0 0,0-1-83 0 0,0 0 1 0 0,1 1-1 0 0,-1 0 1 0 0,0 0-1 0 0,1 0 0 0 0,-1 1 1 0 0,1-1-1 0 0,-1 1 1 0 0,1 0-1 0 0,0 0 1 0 0,0 1-1 0 0,0-1 1 0 0,0 1-1 0 0,0 0 1 0 0,0 0-1 0 0,1 0 1 0 0,-1 0-1 0 0,1 1 0 0 0,0 0 1 0 0,0-1-1 0 0,0 1 1 0 0,1 0-1 0 0,-1 0 1 0 0,1 1-1 0 0,-2 5 1 0 0,1-3-76 0 0,0 0 0 0 0,1 0 0 0 0,0 0 1 0 0,1 1-1 0 0,-1-1 0 0 0,1 0 1 0 0,1 1-1 0 0,-1-1 0 0 0,1 0 0 0 0,1 1 1 0 0,-1-1-1 0 0,1 0 0 0 0,0 1 0 0 0,1-1 1 0 0,0 0-1 0 0,3 7 0 0 0,-1-4-149 0 0,1-1 0 0 0,0 0 0 0 0,0 0 0 0 0,1-1 0 0 0,0 1 0 0 0,1-1 0 0 0,-1-1 0 0 0,2 1 0 0 0,-1-1-1 0 0,16 12 1 0 0,-14-14-281 0 0,0 0 0 0 0,0 0 0 0 0,0 0 0 0 0,0-1-1 0 0,1-1 1 0 0,-1 0 0 0 0,1 0 0 0 0,0-1 0 0 0,0 0-1 0 0,0 0 1 0 0,12-1 0 0 0,-12 0-198 0 0,2-1-1085 0 0,0 0-1 0 0,19-2 1 0 0,8-6-3146 0 0</inkml:trace>
</inkml:ink>
</file>

<file path=ppt/ink/ink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1:37.4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133 206 1460 0 0,'0'0'12017'0'0,"8"-13"-11740"0"0,-7 12-257 0 0,56-88 1100 0 0,-55 85-929 0 0,1 1-1 0 0,-1-1 1 0 0,0 0 0 0 0,0-1 0 0 0,-1 1-1 0 0,1 0 1 0 0,-1 0 0 0 0,0-1 0 0 0,0 1-1 0 0,0-1 1 0 0,0-8 0 0 0,-1 11-123 0 0,0 0 0 0 0,-1 1 0 0 0,1-1 1 0 0,0 0-1 0 0,-1 0 0 0 0,1 1 0 0 0,-1-1 0 0 0,0 0 1 0 0,1 1-1 0 0,-1-1 0 0 0,0 0 0 0 0,0 1 0 0 0,0-1 1 0 0,0 1-1 0 0,0-1 0 0 0,0 1 0 0 0,-1 0 0 0 0,1 0 1 0 0,0-1-1 0 0,-1 1 0 0 0,1 0 0 0 0,-1 0 0 0 0,1 0 0 0 0,-1 0 1 0 0,1 1-1 0 0,-1-1 0 0 0,0 0 0 0 0,1 1 0 0 0,-1-1 1 0 0,0 1-1 0 0,-3-1 0 0 0,-3 0 3 0 0,1 0 0 0 0,0 1 0 0 0,-1 0 0 0 0,1 0 1 0 0,-1 0-1 0 0,1 1 0 0 0,0 0 0 0 0,-1 1 0 0 0,1 0 0 0 0,0 0 0 0 0,0 0 0 0 0,0 1 0 0 0,-11 6 0 0 0,13-6-64 0 0,1 0-1 0 0,-1 0 0 0 0,1 0 1 0 0,0 0-1 0 0,0 1 0 0 0,0 0 0 0 0,0 0 1 0 0,0 0-1 0 0,1 0 0 0 0,0 0 1 0 0,0 1-1 0 0,0 0 0 0 0,1 0 1 0 0,-1-1-1 0 0,1 1 0 0 0,0 0 1 0 0,1 1-1 0 0,-1-1 0 0 0,-1 8 1 0 0,3-7-71 0 0,-1 1 1 0 0,1-1 0 0 0,0 1 0 0 0,0-1-1 0 0,1 0 1 0 0,0 1 0 0 0,0-1 0 0 0,0 0-1 0 0,1 1 1 0 0,0-1 0 0 0,0 0 0 0 0,1 0 0 0 0,-1-1-1 0 0,1 1 1 0 0,1 0 0 0 0,-1-1 0 0 0,1 0-1 0 0,0 0 1 0 0,0 0 0 0 0,0 0 0 0 0,1-1 0 0 0,0 1-1 0 0,9 5 1 0 0,-3-2-368 0 0,0-1-1 0 0,0-1 1 0 0,1 0-1 0 0,-1 0 1 0 0,2-1 0 0 0,-1-1-1 0 0,0 0 1 0 0,14 2-1 0 0,-13-4-783 0 0,0 0-1 0 0,0-1 1 0 0,0 0-1 0 0,0-1 0 0 0,0 0 1 0 0,1-1-1 0 0,23-6 1 0 0,-31 6 780 0 0,1-1 1 0 0,-1 0-1 0 0,0-1 0 0 0,-1 1 1 0 0,1-1-1 0 0,0 0 1 0 0,-1-1-1 0 0,1 1 0 0 0,8-9 1 0 0,-10 8 977 0 0,0 0 0 0 0,0-1 0 0 0,0 0 0 0 0,-1 1 1 0 0,0-1-1 0 0,0-1 0 0 0,0 1 0 0 0,0 0 0 0 0,-1-1 0 0 0,3-9 1 0 0,-3 8 222 0 0,-1 1 1 0 0,1 0 0 0 0,1 0 0 0 0,-1 0 0 0 0,1 0-1 0 0,4-6 1 0 0,-6 11-630 0 0,0 0 0 0 0,0-1 0 0 0,0 1-1 0 0,1 0 1 0 0,-1 0 0 0 0,0-1 0 0 0,1 1-1 0 0,-1 0 1 0 0,0 1 0 0 0,1-1 0 0 0,0 0-1 0 0,-1 0 1 0 0,1 1 0 0 0,-1-1 0 0 0,1 0-1 0 0,0 1 1 0 0,-1 0 0 0 0,1-1 0 0 0,0 1-1 0 0,0 0 1 0 0,-1 0 0 0 0,1 0 0 0 0,0 0-1 0 0,0 0 1 0 0,-1 0 0 0 0,1 1 0 0 0,2 0-1 0 0,0 0-53 0 0,-1 1 0 0 0,1-1 0 0 0,-1 1-1 0 0,0 0 1 0 0,0 0 0 0 0,0 0 0 0 0,0 1-1 0 0,0-1 1 0 0,-1 0 0 0 0,1 1-1 0 0,-1 0 1 0 0,1 0 0 0 0,-1 0 0 0 0,3 6-1 0 0,3 3 227 0 0,-2 1 0 0 0,8 18-1 0 0,-11-23-120 0 0,-1-1-1 0 0,1 1 0 0 0,-2 0 0 0 0,1 0 0 0 0,-1 0 0 0 0,1 8 0 0 0,0-13 244 0 0,2-7-50 0 0,4-7 131 0 0,-7 9-452 0 0,2-2-1 0 0,0 0 0 0 0,0 0-1 0 0,1 0 1 0 0,-1 1 0 0 0,1-1 0 0 0,-1 1 0 0 0,1 0 0 0 0,0 0-1 0 0,6-3 1 0 0,-8 5-54 0 0,1 0 0 0 0,-1 0-1 0 0,1 0 1 0 0,-1 1 0 0 0,1-1 0 0 0,0 1 0 0 0,-1-1-1 0 0,1 1 1 0 0,0 0 0 0 0,-1 0 0 0 0,1 0-1 0 0,0 0 1 0 0,-1 1 0 0 0,1-1 0 0 0,-1 1-1 0 0,1-1 1 0 0,0 1 0 0 0,-1 0 0 0 0,3 1-1 0 0,53 28-443 0 0,13 6-1236 0 0,-62-32 47 0 0,1-1 0 0 0,0 1 1 0 0,0-2-1 0 0,1 1 1 0 0,13 0-1 0 0,-11-2-3447 0 0</inkml:trace>
</inkml:ink>
</file>

<file path=ppt/ink/ink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1:37.6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10121 0 0,'0'0'9771'0'0,"11"17"-9156"0"0,1 0-462 0 0,0 0-28 0 0,-1 1-1 0 0,-1 0 1 0 0,0 1 0 0 0,8 22-1 0 0,49 172-133 0 0,-58-173-1245 0 0,-2 1 0 0 0,-1 1 0 0 0,0 56 0 0 0,-6-57-4159 0 0,0-28 833 0 0</inkml:trace>
</inkml:ink>
</file>

<file path=ppt/ink/ink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1:37.9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1 101 784 0 0,'0'0'11092'0'0,"7"-12"-9466"0"0,24-40 23 0 0,-30 49-1482 0 0,1 1 0 0 0,0-1 0 0 0,0 1-1 0 0,1-1 1 0 0,-1 1 0 0 0,0 0 0 0 0,1-1 0 0 0,0 1 0 0 0,-1 1 0 0 0,1-1 0 0 0,0 0 0 0 0,0 1 0 0 0,0-1 0 0 0,6-1 0 0 0,-3 2 45 0 0,0 0-1 0 0,0 0 1 0 0,1 1 0 0 0,-1-1 0 0 0,9 2 0 0 0,-10-1-115 0 0,5 1 75 0 0,1 1 1 0 0,-1-1-1 0 0,0 2 0 0 0,0-1 0 0 0,0 1 1 0 0,0 1-1 0 0,11 5 0 0 0,-4 0 126 0 0,-1 0 1 0 0,0 1-1 0 0,17 14 0 0 0,-28-20-253 0 0,0 0 0 0 0,-1 1 0 0 0,1 0 0 0 0,-1 0 0 0 0,0 0 0 0 0,0 0 0 0 0,0 1-1 0 0,-1 0 1 0 0,0-1 0 0 0,0 1 0 0 0,0 0 0 0 0,3 11 0 0 0,-2 0-352 0 0,-1 1 0 0 0,0 1-1 0 0,-1 22 1 0 0,-2-40 189 0 0,5 26-1643 0 0,2-16-937 0 0,-7-11 2405 0 0,1 0 0 0 0,-1 0 0 0 0,1 1 0 0 0,-1-1 0 0 0,1 0 0 0 0,-1 0 0 0 0,1 1 0 0 0,0-1 0 0 0,-1 0 0 0 0,1 0 0 0 0,-1 0 0 0 0,1 0 0 0 0,0 0 0 0 0,-1 0 0 0 0,1 0 0 0 0,-1 0 0 0 0,1 0 0 0 0,0 0 0 0 0,-1 0 0 0 0,2-1 0 0 0,8-3-5290 0 0</inkml:trace>
</inkml:ink>
</file>

<file path=ppt/ink/ink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1:38.2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8777 0 0,'0'0'10863'0'0,"14"1"-10148"0"0,-4-1-559 0 0,-3 0-66 0 0,0 0 0 0 0,0 1-1 0 0,0 0 1 0 0,8 1 0 0 0,-12-1-32 0 0,0 0-1 0 0,0 1 1 0 0,1-1 0 0 0,-1 0-1 0 0,0 1 1 0 0,0 0 0 0 0,0 0-1 0 0,0 0 1 0 0,-1 0 0 0 0,1 0-1 0 0,-1 0 1 0 0,1 1 0 0 0,3 4-1 0 0,12 19 158 0 0,-2 1-1 0 0,0 1 0 0 0,-2 0 1 0 0,-1 2-1 0 0,-1-1 1 0 0,-2 1-1 0 0,-1 1 0 0 0,-1-1 1 0 0,-2 2-1 0 0,3 37 1 0 0,-7 53-1090 0 0,-3-65-1199 0 0,1-55 1767 0 0,0 0-1 0 0,0 0 1 0 0,0 0 0 0 0,1 0 0 0 0,-1 0 0 0 0,1 0 0 0 0,-1 0 0 0 0,1-1 0 0 0,0 1 0 0 0,0 2 0 0 0,0-4 27 0 0,-1 1 1 0 0,0-1-1 0 0,1 1 0 0 0,-1-1 0 0 0,1 1 1 0 0,-1-1-1 0 0,1 0 0 0 0,-1 1 1 0 0,1-1-1 0 0,-1 0 0 0 0,1 1 1 0 0,-1-1-1 0 0,1 0 0 0 0,-1 0 1 0 0,1 1-1 0 0,-1-1 0 0 0,1 0 1 0 0,-1 0-1 0 0,1 0 0 0 0,0 0 1 0 0,-1 0-1 0 0,1 0 0 0 0,-1 0 1 0 0,1 0-1 0 0,0 0 0 0 0,-1 0 0 0 0,1 0 1 0 0,-1 0-1 0 0,1 0 0 0 0,0-1 1 0 0,-1 1-1 0 0,1 0 0 0 0,-1 0 1 0 0,1-1-1 0 0,-1 1 0 0 0,1 0 1 0 0,-1-1-1 0 0,1 0 0 0 0,11-9-6611 0 0</inkml:trace>
</inkml:ink>
</file>

<file path=ppt/ink/ink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1:38.6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1 413 3284 0 0,'0'0'7617'0'0,"14"-7"-6425"0"0,-4 2-999 0 0,99-43 1504 0 0,-94 43-1417 0 0,0-1 0 0 0,-1-1 0 0 0,0 0 1 0 0,0-1-1 0 0,20-15 0 0 0,-29 19-173 0 0,-1 0 0 0 0,1 0 0 0 0,-1 0 0 0 0,0-1 0 0 0,0 1 0 0 0,-1-1 0 0 0,1 0 0 0 0,-1 0 0 0 0,0 0 0 0 0,0 0 0 0 0,-1-1 0 0 0,0 1 0 0 0,0-1 0 0 0,0 1 0 0 0,0-1 0 0 0,-1 0 0 0 0,0 0 0 0 0,0-7 0 0 0,-1 5-22 0 0,0-1 1 0 0,-1 1-1 0 0,-1-1 1 0 0,1 1-1 0 0,-1 0 1 0 0,0-1-1 0 0,-1 1 1 0 0,0 0-1 0 0,0 1 1 0 0,-7-12-1 0 0,4 9 53 0 0,0 1-1 0 0,-1 0 0 0 0,1 1 1 0 0,-2 0-1 0 0,1 0 0 0 0,-1 0 0 0 0,-16-11 1 0 0,22 17-96 0 0,0 1 0 0 0,-1-1 0 0 0,1 1-1 0 0,0 0 1 0 0,-1-1 0 0 0,1 1 0 0 0,0 0 0 0 0,-1 1 0 0 0,0-1 0 0 0,1 0 0 0 0,-1 1 0 0 0,1-1 0 0 0,-1 1-1 0 0,0 0 1 0 0,1 0 0 0 0,-1 0 0 0 0,-3 1 0 0 0,4-1-35 0 0,-1 1 0 0 0,1 0 0 0 0,-1 0 1 0 0,1 1-1 0 0,-1-1 0 0 0,1 0 0 0 0,-1 1 0 0 0,1 0 0 0 0,0-1 0 0 0,0 1 0 0 0,0 0 1 0 0,0 0-1 0 0,0 0 0 0 0,0 0 0 0 0,1 1 0 0 0,-2 1 0 0 0,-3 6-1 0 0,1 0 1 0 0,0 0-1 0 0,1 0 0 0 0,0 1 0 0 0,1 0 1 0 0,0-1-1 0 0,1 1 0 0 0,0 0 0 0 0,-1 19 0 0 0,2-17-19 0 0,1 0-1 0 0,1 0 1 0 0,0 0-1 0 0,0 0 1 0 0,1-1-1 0 0,1 1 1 0 0,0-1-1 0 0,6 14 1 0 0,-8-22-9 0 0,1 0 1 0 0,0 0-1 0 0,0 0 1 0 0,0-1 0 0 0,1 1-1 0 0,-1-1 1 0 0,1 0-1 0 0,0 0 1 0 0,0 0-1 0 0,0 0 1 0 0,0 0-1 0 0,0 0 1 0 0,1-1-1 0 0,-1 0 1 0 0,1 1-1 0 0,0-1 1 0 0,0-1-1 0 0,-1 1 1 0 0,1 0-1 0 0,0-1 1 0 0,1 0-1 0 0,-1 0 1 0 0,8 1 0 0 0,-5-2-39 0 0,1 0 0 0 0,-1 0 0 0 0,0-1-1 0 0,0 0 1 0 0,1 0 0 0 0,-1-1 0 0 0,0 0 0 0 0,0 0 0 0 0,0 0 0 0 0,0-1 0 0 0,-1 0 0 0 0,13-8 0 0 0,11-11-322 0 0,50-46-1 0 0,-59 48 335 0 0,1 1 1 0 0,1 0-1 0 0,1 2 1 0 0,28-16 0 0 0,-48 31 100 0 0,0 0 0 0 0,1 0 0 0 0,-1 0 0 0 0,1 0 0 0 0,-1 1 0 0 0,1 0 0 0 0,-1 0 0 0 0,1 0 0 0 0,0 0 0 0 0,0 1 0 0 0,-1 0 0 0 0,1 0 0 0 0,0 0 0 0 0,0 0 0 0 0,-1 1 0 0 0,1 0 0 0 0,0 0 0 0 0,-1 0 0 0 0,1 0 0 0 0,-1 1 0 0 0,1 0 0 0 0,-1 0 0 0 0,0 0 0 0 0,0 1 0 0 0,0-1 0 0 0,0 1 0 0 0,0 0 0 0 0,0 0 0 0 0,-1 0 0 0 0,1 1 0 0 0,2 3 0 0 0,-1-1-1 0 0,0 0 0 0 0,-1 1 0 0 0,0-1 1 0 0,0 1-1 0 0,0 0 0 0 0,-1 0 0 0 0,0 0 0 0 0,0 0 0 0 0,-1 1 1 0 0,0-1-1 0 0,1 10 0 0 0,-2-13-28 0 0,-1 1 0 0 0,0-1 1 0 0,0 1-1 0 0,0-1 0 0 0,0 1 1 0 0,-1-1-1 0 0,0 0 0 0 0,0 1 0 0 0,0-1 1 0 0,0 0-1 0 0,-1 0 0 0 0,0 0 1 0 0,1 0-1 0 0,-2 0 0 0 0,1 0 0 0 0,0 0 1 0 0,-1 0-1 0 0,1-1 0 0 0,-1 0 1 0 0,-7 7-1 0 0,-1-1-228 0 0,-1-1 0 0 0,1 0 0 0 0,-2-1-1 0 0,1 0 1 0 0,-1-1 0 0 0,-25 8 0 0 0,-3-1-840 0 0,-43 6 0 0 0,79-18 873 0 0,-64 11-3052 0 0,18-6-1786 0 0,-2-3-545 0 0</inkml:trace>
</inkml:ink>
</file>

<file path=ppt/ink/ink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1:51.8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20 295 356 0 0,'0'0'3892'0'0,"2"-3"-2935"0"0,0 0-700 0 0,-1 1 274 0 0,1 0 0 0 0,-1 0 0 0 0,1-1 0 0 0,-1 1 0 0 0,0-1 1 0 0,0 1-1 0 0,0-1 0 0 0,0 0 0 0 0,-1 1 0 0 0,2-6 0 0 0,-2 7-448 0 0,0 1 0 0 0,0 0 0 0 0,0 0 0 0 0,0 0 0 0 0,0-1 0 0 0,0 1 0 0 0,1 0 0 0 0,-1 0 0 0 0,0 0 0 0 0,0 0-1 0 0,0-1 1 0 0,0 1 0 0 0,1 0 0 0 0,-1 0 0 0 0,0 0 0 0 0,0 0 0 0 0,0 0 0 0 0,0 0 0 0 0,1 0 0 0 0,-1-1 0 0 0,0 1-1 0 0,0 0 1 0 0,1 0 0 0 0,-1 0 0 0 0,0 0 0 0 0,0 0 0 0 0,0 0 0 0 0,1 0 0 0 0,-1 0 0 0 0,0 0 0 0 0,0 0 0 0 0,0 0 0 0 0,1 0-1 0 0,-1 0 1 0 0,0 1 0 0 0,0-1 0 0 0,1 0 0 0 0,-1 0 0 0 0,0 0 0 0 0,0 0 0 0 0,1 0 0 0 0,9 6 1205 0 0,-8-2-1157 0 0,0 0 0 0 0,0 0-1 0 0,0 1 1 0 0,0-1 0 0 0,0 1-1 0 0,-1-1 1 0 0,0 1 0 0 0,1 6-1 0 0,2 40 542 0 0,-3-48-630 0 0,0 175 857 0 0,-2-96-155 0 0,1-81-723 0 0,0-1 1 0 0,0 0-1 0 0,0 0 0 0 0,0 0 1 0 0,0 0-1 0 0,0 1 0 0 0,0-1 1 0 0,-1 0-1 0 0,1 0 0 0 0,0 0 1 0 0,0 0-1 0 0,0 0 0 0 0,0 1 1 0 0,0-1-1 0 0,0 0 0 0 0,-1 0 1 0 0,1 0-1 0 0,0 0 1 0 0,0 0-1 0 0,0 0 0 0 0,0 0 1 0 0,-1 0-1 0 0,1 1 0 0 0,0-1 1 0 0,0 0-1 0 0,0 0 0 0 0,0 0 1 0 0,-1 0-1 0 0,1 0 0 0 0,0 0 1 0 0,0 0-1 0 0,0 0 1 0 0,-1 0-1 0 0,1 0 0 0 0,0 0 1 0 0,0 0-1 0 0,0 0 0 0 0,0 0 1 0 0,-1 0-1 0 0,1-1 0 0 0,0 1 1 0 0,0 0-1 0 0,0 0 0 0 0,0 0 1 0 0,-1 0-1 0 0,1 0 0 0 0,0 0 1 0 0,0 0-1 0 0,0 0 1 0 0,0-1-1 0 0,0 1 0 0 0,-1 0 1 0 0,1 0-1 0 0,0 0 0 0 0,0 0 1 0 0,0 0-1 0 0,0-1 0 0 0,-10-8 572 0 0,4 1-562 0 0,1 0-1 0 0,1 0 0 0 0,0 0 1 0 0,0-1-1 0 0,0 0 0 0 0,1 0 0 0 0,-2-10 1 0 0,-1-7-94 0 0,-2-35 0 0 0,3 10 2 0 0,2 0 0 0 0,6-87 0 0 0,-1 125 58 0 0,0 1-1 0 0,0 0 0 0 0,1 0 1 0 0,1 0-1 0 0,0 1 1 0 0,0-1-1 0 0,1 1 0 0 0,0 0 1 0 0,11-16-1 0 0,-11 21 17 0 0,-1 1-1 0 0,1-1 1 0 0,0 1-1 0 0,0 0 1 0 0,0 0-1 0 0,1 0 1 0 0,0 1-1 0 0,0 0 1 0 0,0 0-1 0 0,0 1 1 0 0,0-1-1 0 0,1 1 1 0 0,0 1-1 0 0,0-1 1 0 0,-1 1-1 0 0,1 0 0 0 0,12-1 1 0 0,-7 2 2 0 0,1 0 0 0 0,-1 0 1 0 0,1 1-1 0 0,22 4 0 0 0,-27-3-9 0 0,-1 1 0 0 0,1 1 0 0 0,0-1 0 0 0,-1 1-1 0 0,0 0 1 0 0,0 1 0 0 0,0-1 0 0 0,11 9 0 0 0,-8-4 6 0 0,-1 0 0 0 0,0 1 0 0 0,0 0 0 0 0,-1 0 0 0 0,0 1 1 0 0,-1 0-1 0 0,0 0 0 0 0,-1 1 0 0 0,0 0 0 0 0,0 0 0 0 0,-1 1 1 0 0,7 23-1 0 0,-8-18 48 0 0,0 1 0 0 0,-1 1 0 0 0,-1-1 1 0 0,0 0-1 0 0,-1 1 0 0 0,-2-1 0 0 0,1 0 1 0 0,-5 23-1 0 0,3-31 85 0 0,0 0-1 0 0,0 1 1 0 0,-1-1 0 0 0,0 0 0 0 0,-1-1 0 0 0,-6 12 0 0 0,9-39 312 0 0,3-28-490 0 0,1-1-1 0 0,2 1 0 0 0,3 0 1 0 0,13-45-1 0 0,-21 90 34 0 0,3-12-13 0 0,2-1 1 0 0,-1 0-1 0 0,13-23 0 0 0,-15 34 1 0 0,-1 0 0 0 0,1 0 0 0 0,0 0 0 0 0,0 0 0 0 0,1 0 0 0 0,-1 1 0 0 0,1-1 0 0 0,-1 1 0 0 0,1 0 0 0 0,0-1 0 0 0,-1 1 0 0 0,1 1 0 0 0,0-1 0 0 0,1 0 0 0 0,-1 1 0 0 0,0-1-1 0 0,0 1 1 0 0,1 0 0 0 0,-1 0 0 0 0,1 0 0 0 0,5 0 0 0 0,-3 1 22 0 0,1 0-1 0 0,0 0 1 0 0,0 1 0 0 0,0 0-1 0 0,-1 0 1 0 0,1 0 0 0 0,0 1-1 0 0,-1 0 1 0 0,1 1 0 0 0,11 5-1 0 0,-9-2 15 0 0,0-1 1 0 0,0 2-1 0 0,-1-1 0 0 0,0 1 0 0 0,0 0 0 0 0,10 13 0 0 0,-5-3 15 0 0,0 1 1 0 0,-1 1-1 0 0,-1 0 0 0 0,-1 0 1 0 0,-1 1-1 0 0,9 28 0 0 0,-9-21-103 0 0,-2 0-1 0 0,-1 1 0 0 0,-1-1 1 0 0,2 37-1 0 0,-6-40-2159 0 0,-3 28 1 0 0,0-44-1181 0 0</inkml:trace>
</inkml:ink>
</file>

<file path=ppt/ink/ink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1:52.1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0 189 9129 0 0,'0'0'6656'0'0,"15"-2"-6150"0"0,-4 1-423 0 0,104-16 705 0 0,-103 14-571 0 0,1 0 0 0 0,-1-1-1 0 0,0 0 1 0 0,-1-1 0 0 0,1-1-1 0 0,16-11 1 0 0,-24 15-122 0 0,0-1 1 0 0,0 0-1 0 0,-1 0 0 0 0,1 0 0 0 0,-1-1 1 0 0,0 1-1 0 0,0-1 0 0 0,0 1 1 0 0,0-1-1 0 0,-1 0 0 0 0,1 0 0 0 0,-1-1 1 0 0,0 1-1 0 0,-1 0 0 0 0,1-1 1 0 0,-1 1-1 0 0,0-1 0 0 0,0 1 0 0 0,0-1 1 0 0,0-8-1 0 0,-1 12-65 0 0,0 0 0 0 0,0-1 0 0 0,0 1 0 0 0,0 0 0 0 0,0-1 0 0 0,-1 1 1 0 0,1 0-1 0 0,-1 0 0 0 0,1-1 0 0 0,-1 1 0 0 0,1 0 0 0 0,-1 0 0 0 0,0 0 0 0 0,1 0 0 0 0,-1 0 0 0 0,0 0 0 0 0,0 0 1 0 0,0 0-1 0 0,-1-1 0 0 0,0 0 10 0 0,0 1 0 0 0,0 0 0 0 0,0 0-1 0 0,0-1 1 0 0,-1 1 0 0 0,1 1 0 0 0,0-1 0 0 0,-1 0 0 0 0,-3 0 0 0 0,-4 0 52 0 0,0 0-1 0 0,0 1 1 0 0,-19 2-1 0 0,18-1-37 0 0,0 1 0 0 0,0 0 0 0 0,1 1 0 0 0,-1 1 0 0 0,1-1 0 0 0,-19 11 0 0 0,23-11-21 0 0,0 0 0 0 0,0 1 0 0 0,0 0 1 0 0,1 1-1 0 0,0-1 0 0 0,-1 1 0 0 0,1 0 0 0 0,1 0 1 0 0,-1 1-1 0 0,1-1 0 0 0,-7 12 0 0 0,10-13-56 0 0,-1 1 0 0 0,1-1 0 0 0,-1 1-1 0 0,1 0 1 0 0,0-1 0 0 0,1 1 0 0 0,-1 0-1 0 0,1 0 1 0 0,0-1 0 0 0,0 1 0 0 0,1 0-1 0 0,0 0 1 0 0,-1-1 0 0 0,1 1 0 0 0,1 0-1 0 0,-1-1 1 0 0,1 1 0 0 0,0-1 0 0 0,0 1-1 0 0,0-1 1 0 0,0 0 0 0 0,1 0 0 0 0,-1 0-1 0 0,1 0 1 0 0,0-1 0 0 0,1 1 0 0 0,-1-1-1 0 0,1 0 1 0 0,-1 1 0 0 0,1-2 0 0 0,6 5-1 0 0,7 2-498 0 0,1-1 0 0 0,0-1-1 0 0,0 0 1 0 0,1-1 0 0 0,0-1-1 0 0,0-1 1 0 0,0-1 0 0 0,23 1-1 0 0,19-1-5023 0 0,75-6 0 0 0,-97 0 1108 0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36:52.6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31 183 5593 0 0,'0'0'12495'0'0,"14"-6"-12269"0"0,49-16-90 0 0,-58 20-118 0 0,0 0 1 0 0,0 0-1 0 0,0-1 1 0 0,0 0-1 0 0,0 1 1 0 0,0-2 0 0 0,-1 1-1 0 0,1-1 1 0 0,-1 1-1 0 0,5-7 1 0 0,-6 7 2 0 0,-2 0-1 0 0,1 0 1 0 0,0 0 0 0 0,0 0 0 0 0,-1-1-1 0 0,0 1 1 0 0,0 0 0 0 0,0-1 0 0 0,0 1-1 0 0,0-1 1 0 0,-1 1 0 0 0,1-1 0 0 0,-1-5-1 0 0,0 7 13 0 0,-1 1 0 0 0,1 0 0 0 0,0 0 0 0 0,-1-1 0 0 0,1 1 0 0 0,-1 0 0 0 0,1 0-1 0 0,-1 0 1 0 0,0-1 0 0 0,1 1 0 0 0,-1 0 0 0 0,0 0 0 0 0,0 0 0 0 0,0 0 0 0 0,0 0 0 0 0,0 0-1 0 0,0 1 1 0 0,0-1 0 0 0,0 0 0 0 0,0 0 0 0 0,0 1 0 0 0,0-1 0 0 0,0 0 0 0 0,-1 1-1 0 0,1 0 1 0 0,0-1 0 0 0,0 1 0 0 0,-1 0 0 0 0,1-1 0 0 0,0 1 0 0 0,-3 0 0 0 0,-3-1 154 0 0,0 0 0 0 0,-1 1 0 0 0,1 0 0 0 0,-12 1 0 0 0,13 0-127 0 0,1 1 0 0 0,0 0-1 0 0,-1 0 1 0 0,1 0 0 0 0,0 0 0 0 0,0 1 0 0 0,0-1 0 0 0,1 2-1 0 0,-1-1 1 0 0,1 0 0 0 0,-1 1 0 0 0,1 0 0 0 0,0 0 0 0 0,0 0-1 0 0,1 0 1 0 0,-1 0 0 0 0,1 1 0 0 0,0 0 0 0 0,0 0 0 0 0,1 0-1 0 0,0 0 1 0 0,-1 0 0 0 0,1 0 0 0 0,1 0 0 0 0,-1 1 0 0 0,0 8-1 0 0,2-9-32 0 0,-1 0-1 0 0,2 0 0 0 0,-1 0 0 0 0,1 0 0 0 0,-1 0 0 0 0,2-1 0 0 0,-1 1 1 0 0,0 0-1 0 0,1 0 0 0 0,0-1 0 0 0,0 1 0 0 0,0 0 0 0 0,6 7 0 0 0,-3-5-29 0 0,1-1 0 0 0,-1 1 0 0 0,1-2 0 0 0,1 1 0 0 0,-1 0 0 0 0,1-1 0 0 0,11 7 0 0 0,-8-7-245 0 0,-1-1 0 0 0,1 0-1 0 0,0 0 1 0 0,0-1 0 0 0,1 0-1 0 0,-1 0 1 0 0,1-1 0 0 0,-1-1-1 0 0,1 0 1 0 0,20 0 0 0 0,-19-2-1056 0 0,0 0 0 0 0,1-1 0 0 0,-1 0 0 0 0,0-1 0 0 0,18-7 0 0 0,9-7-4277 0 0</inkml:trace>
  <inkml:trace contextRef="#ctx0" brushRef="#br0" timeOffset="1">513 0 6597 0 0,'0'0'9453'0'0,"-14"0"-7824"0"0,-43 2-276 0 0,55-1-1263 0 0,-1-1 0 0 0,0 1 0 0 0,1 0 1 0 0,-1 0-1 0 0,1 0 0 0 0,0 0 0 0 0,-1 0 1 0 0,1 0-1 0 0,0 1 0 0 0,-1-1 0 0 0,1 1 1 0 0,0-1-1 0 0,0 1 0 0 0,0 0 0 0 0,0 0 0 0 0,1 0 1 0 0,-1 0-1 0 0,0 0 0 0 0,1 0 0 0 0,0 1 1 0 0,-1-1-1 0 0,1 0 0 0 0,0 1 0 0 0,0-1 1 0 0,-1 6-1 0 0,1-4-3 0 0,-2 4-26 0 0,0 1-1 0 0,1-1 0 0 0,0 1 1 0 0,0 0-1 0 0,1 0 0 0 0,0 0 1 0 0,1 0-1 0 0,0-1 1 0 0,0 1-1 0 0,1 0 0 0 0,0 0 1 0 0,1 0-1 0 0,-1 0 0 0 0,2-1 1 0 0,-1 1-1 0 0,2-1 0 0 0,-1 1 1 0 0,1-1-1 0 0,0 0 1 0 0,0 0-1 0 0,1-1 0 0 0,0 0 1 0 0,1 1-1 0 0,0-2 0 0 0,0 1 1 0 0,0-1-1 0 0,0 0 0 0 0,1 0 1 0 0,12 8-1 0 0,-9-8-107 0 0,1 0 1 0 0,0 0-1 0 0,0-1 0 0 0,1 0 0 0 0,-1-1 1 0 0,1-1-1 0 0,0 0 0 0 0,0 0 1 0 0,0-1-1 0 0,1 0 0 0 0,-1-1 0 0 0,0-1 1 0 0,14-1-1 0 0,-16 0-235 0 0,0 0 0 0 0,-1-1 0 0 0,1 0 0 0 0,-1-1 0 0 0,1 0 0 0 0,-1 0 0 0 0,11-6 0 0 0,-13 5-274 0 0,0-1 1 0 0,0 1 0 0 0,0-1 0 0 0,-1 0 0 0 0,0-1-1 0 0,0 0 1 0 0,0 0 0 0 0,0 0 0 0 0,4-8-1 0 0,4-12-4026 0 0,-2-13-1849 0 0</inkml:trace>
</inkml:ink>
</file>

<file path=ppt/ink/ink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1:52.5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245 259 1016 0 0,'0'0'7461'0'0,"11"-15"-6112"0"0,31-47-179 0 0,-39 58-910 0 0,0-1-1 0 0,0 1 1 0 0,-1-1 0 0 0,1 0 0 0 0,-1 1 0 0 0,0-1 0 0 0,-1 0 0 0 0,1 0 0 0 0,-1 0 0 0 0,0-1-1 0 0,0 1 1 0 0,0 0 0 0 0,-1 0 0 0 0,0 0 0 0 0,0-1 0 0 0,0 1 0 0 0,-1 0 0 0 0,-1-6-1 0 0,1 7-116 0 0,0 1-1 0 0,0-1 0 0 0,0 1 0 0 0,-1-1 0 0 0,1 1 0 0 0,-1-1 0 0 0,0 1 0 0 0,0 0 1 0 0,0 0-1 0 0,0 0 0 0 0,-1 0 0 0 0,1 0 0 0 0,-1 0 0 0 0,0 1 0 0 0,0-1 0 0 0,0 1 0 0 0,0 0 1 0 0,0 0-1 0 0,0 0 0 0 0,-1 0 0 0 0,-4-2 0 0 0,0 1 40 0 0,0 0-1 0 0,0 1 1 0 0,0-1-1 0 0,-1 1 1 0 0,1 1-1 0 0,0 0 1 0 0,-1 0-1 0 0,-12 1 1 0 0,13 0-91 0 0,0 2 0 0 0,1-1 0 0 0,-1 1 0 0 0,0 0 0 0 0,0 1 0 0 0,1-1 0 0 0,0 2-1 0 0,-1-1 1 0 0,1 1 0 0 0,0 0 0 0 0,1 0 0 0 0,-1 1 0 0 0,1 0 0 0 0,0 0 0 0 0,-10 11 0 0 0,11-10-57 0 0,-1 0-1 0 0,1 1 1 0 0,0 0-1 0 0,0 0 1 0 0,1 1-1 0 0,0-1 1 0 0,1 1-1 0 0,-1 0 1 0 0,2 0-1 0 0,-1 0 1 0 0,1 0-1 0 0,0 0 1 0 0,0 1 0 0 0,0 14-1 0 0,2-20-37 0 0,0 0-1 0 0,1-1 1 0 0,-1 1-1 0 0,0-1 1 0 0,1 0-1 0 0,0 1 1 0 0,-1-1-1 0 0,1 1 1 0 0,0-1-1 0 0,0 0 1 0 0,1 1-1 0 0,-1-1 1 0 0,0 0-1 0 0,1 0 1 0 0,2 3-1 0 0,-1-2 5 0 0,0 0 0 0 0,0-1 0 0 0,1 1-1 0 0,-1-1 1 0 0,1 0 0 0 0,-1 0 0 0 0,1 0 0 0 0,0 0-1 0 0,3 1 1 0 0,2-1 14 0 0,-1 0 0 0 0,1 0 0 0 0,0 0 0 0 0,-1-1 0 0 0,1-1 0 0 0,0 1 0 0 0,0-2 0 0 0,14-1 0 0 0,-15 0 3 0 0,0-1 0 0 0,0 0 0 0 0,0 0 1 0 0,0-1-1 0 0,-1 0 0 0 0,1 0 0 0 0,-1-1 0 0 0,0 0 0 0 0,10-9 0 0 0,5-3 47 0 0,-20 16-64 0 0,0 0 0 0 0,-1 0 0 0 0,1 0 0 0 0,0 0 0 0 0,0 0 0 0 0,0 0 0 0 0,0 1 0 0 0,0-1 0 0 0,0 1 0 0 0,1-1 0 0 0,-1 1 0 0 0,0 0 0 0 0,0 0 0 0 0,0 0 0 0 0,0 0 0 0 0,3 0 0 0 0,-1 1-17 0 0,0 0 1 0 0,-1 0 0 0 0,1 0 0 0 0,-1 1 0 0 0,1-1 0 0 0,-1 1 0 0 0,0 0 0 0 0,6 4 0 0 0,-1 1-343 0 0,1 0-1 0 0,-2 0 1 0 0,1 1 0 0 0,-1 1 0 0 0,9 13 0 0 0,-10-14-266 0 0,18 25-2101 0 0,-5-13-2928 0 0,-4-10 137 0 0</inkml:trace>
</inkml:ink>
</file>

<file path=ppt/ink/ink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1:52.9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90 9261 0 0,'0'0'7581'0'0,"13"-10"-6324"0"0,45-30-408 0 0,-55 39-797 0 0,1-1 1 0 0,-1 0-1 0 0,0 1 1 0 0,0 0-1 0 0,1 0 1 0 0,-1 0-1 0 0,1 0 1 0 0,-1 1-1 0 0,1-1 1 0 0,-1 1-1 0 0,1 0 1 0 0,-1 0-1 0 0,1 0 1 0 0,-1 0-1 0 0,1 1 1 0 0,5 1-1 0 0,-5-2 1 0 0,6 3 47 0 0,0-1-1 0 0,-1 1 1 0 0,1 1-1 0 0,-1 0 1 0 0,0 0-1 0 0,0 1 1 0 0,-1 0-1 0 0,1 0 1 0 0,-1 1-1 0 0,12 11 1 0 0,-15-12-60 0 0,0 0-1 0 0,0 0 1 0 0,0 1 0 0 0,-1-1 0 0 0,0 1 0 0 0,0 0 0 0 0,-1 0 0 0 0,1 0 0 0 0,-1 1 0 0 0,-1-1 0 0 0,1 1 0 0 0,-1-1 0 0 0,0 1 0 0 0,-1 0 0 0 0,2 13 0 0 0,-3-10 31 0 0,0 0 0 0 0,-2 14 0 0 0,2-22-44 0 0,0 1 0 0 0,-1-1 0 0 0,0 1 0 0 0,1-1 0 0 0,-1 0 0 0 0,0 1 0 0 0,0-1 0 0 0,0 0 1 0 0,-1 1-1 0 0,1-1 0 0 0,0 0 0 0 0,-1 0 0 0 0,1 0 0 0 0,-4 3 0 0 0,3-24 555 0 0,2 1-580 0 0,2 0 1 0 0,0 0-1 0 0,2 1 0 0 0,5-20 0 0 0,28-67 269 0 0,-36 101-234 0 0,0 0 0 0 0,1 1 0 0 0,-1-1 1 0 0,0 0-1 0 0,1 0 0 0 0,0 1 0 0 0,0-1 0 0 0,0 1 0 0 0,0-1 0 0 0,0 1 0 0 0,0 0 0 0 0,1 0 1 0 0,-1 0-1 0 0,1 0 0 0 0,-1 1 0 0 0,1-1 0 0 0,0 0 0 0 0,0 1 0 0 0,0 0 0 0 0,0 0 0 0 0,0 0 0 0 0,0 0 1 0 0,0 0-1 0 0,0 1 0 0 0,0-1 0 0 0,0 1 0 0 0,0 0 0 0 0,0 0 0 0 0,0 0 0 0 0,1 0 0 0 0,-1 0 1 0 0,0 1-1 0 0,0 0 0 0 0,0-1 0 0 0,0 1 0 0 0,0 0 0 0 0,3 2 0 0 0,9 3 16 0 0,-1 2-1 0 0,0-1 1 0 0,-1 2-1 0 0,0-1 1 0 0,12 12-1 0 0,56 57 38 0 0,-66-61-196 0 0,-1 0-1 0 0,0 1 1 0 0,13 22-1 0 0,-23-33-154 0 0,-1 0 0 0 0,0 1 0 0 0,0-1 0 0 0,-1 0-1 0 0,1 1 1 0 0,-1-1 0 0 0,0 1 0 0 0,-1 0-1 0 0,0 0 1 0 0,0 0 0 0 0,-1-1 0 0 0,1 1 0 0 0,-1 0-1 0 0,-2 10 1 0 0,1-14-181 0 0,0 1-1 0 0,0-1 1 0 0,0 0 0 0 0,0 0-1 0 0,0 0 1 0 0,-1 1-1 0 0,0-1 1 0 0,0-1-1 0 0,-3 5 1 0 0,3-4-554 0 0,0-1 0 0 0,-1 1-1 0 0,1-1 1 0 0,-1 0 0 0 0,0 0 0 0 0,-4 3 0 0 0,-24 7-7856 0 0</inkml:trace>
</inkml:ink>
</file>

<file path=ppt/ink/ink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1:53.3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1 225 6885 0 0,'0'0'13033'0'0,"17"7"-12356"0"0,-8-4-589 0 0,6 3 38 0 0,-1-1 1 0 0,1 0-1 0 0,0-1 1 0 0,1-1-1 0 0,-1-1 1 0 0,29 2-1 0 0,269-24 973 0 0,-1-24-645 0 0,-142 19-202 0 0,1169-117 431 0 0,-967 121-873 0 0,-359 20 124 0 0,1 0-183 0 0,-1 0 1 0 0,1-1-1 0 0,17-4 1 0 0,-42 5-2388 0 0,-10 3 1434 0 0,-34 9-2628 0 0,5 1-1917 0 0,-7-1-1176 0 0</inkml:trace>
</inkml:ink>
</file>

<file path=ppt/ink/ink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1:53.7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124 220 11849 0 0,'0'0'1990'0'0,"-13"3"-991"0"0,-46 7-232 0 0,27-2 392 0 0,30-7-994 0 0,0 0-1 0 0,0-1 1 0 0,1 1-1 0 0,-1 1 1 0 0,0-1-1 0 0,0 0 1 0 0,-2 3-1 0 0,4-4-141 0 0,0 0-1 0 0,-1 0 1 0 0,1 1-1 0 0,0-1 1 0 0,0 0-1 0 0,-1 1 0 0 0,1-1 1 0 0,0 0-1 0 0,0 1 1 0 0,0-1-1 0 0,0 0 1 0 0,-1 1-1 0 0,1-1 1 0 0,0 1-1 0 0,0-1 0 0 0,0 0 1 0 0,0 1-1 0 0,0-1 1 0 0,0 1-1 0 0,0-1 1 0 0,0 0-1 0 0,0 1 1 0 0,0-1-1 0 0,0 1 0 0 0,0-1 1 0 0,1 0-1 0 0,-1 1 1 0 0,0-1-1 0 0,0 0 1 0 0,0 1-1 0 0,0-1 0 0 0,1 0 1 0 0,-1 1-1 0 0,0-1 1 0 0,0 0-1 0 0,1 1 1 0 0,-1-1-1 0 0,0 0 1 0 0,0 0-1 0 0,1 1 0 0 0,-1-1 1 0 0,0 0-1 0 0,1 0 1 0 0,-1 1-1 0 0,0-1 1 0 0,1 0-1 0 0,0 0 1 0 0,16 9 213 0 0,-17-9-236 0 0,14 4 244 0 0,1 0-1 0 0,-1-1 0 0 0,1 0 0 0 0,20 0 0 0 0,61-1 513 0 0,-63-2-639 0 0,237-20 296 0 0,-2-22-279 0 0,-122 17 34 0 0,784-128 1171 0 0,-700 112-1088 0 0,-208 35-154 0 0,-18 4-81 0 0,0 1 0 0 0,0 0 0 0 0,-1 0 0 0 0,1 0 0 0 0,0 0 0 0 0,5 0 0 0 0,-3 2-906 0 0,-11 3-404 0 0,2-1 1353 0 0,-15 10-2134 0 0,-26 14 0 0 0,-4-5-6254 0 0,15-10-160 0 0</inkml:trace>
</inkml:ink>
</file>

<file path=ppt/ink/ink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1:55.2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 45 3012 0 0,'0'0'10261'0'0,"-5"-7"-9289"0"0,-12-21-85 0 0,17 28-704 0 0,0 0 1 0 0,-1-1-1 0 0,1 1 1 0 0,0-1-1 0 0,0 1 0 0 0,-1 0 1 0 0,1-1-1 0 0,0 1 0 0 0,0-1 1 0 0,0 1-1 0 0,0-1 1 0 0,0 1-1 0 0,0 0 0 0 0,-1-1 1 0 0,1 1-1 0 0,0-1 0 0 0,0 1 1 0 0,0-1-1 0 0,1 1 0 0 0,-1-1 1 0 0,6 0 663 0 0,7 8-859 0 0,65 34 1124 0 0,116 94-165 0 0,-14-7-625 0 0,92 47-159 0 0,-263-169-191 0 0,-6-4-51 0 0,-1 0 0 0 0,0 0 0 0 0,1-1 0 0 0,-1 1 0 0 0,1-1-1 0 0,-1 1 1 0 0,1-1 0 0 0,4 1 0 0 0,-20-12-5879 0 0,-3-10-1779 0 0,6 5 1190 0 0</inkml:trace>
</inkml:ink>
</file>

<file path=ppt/ink/ink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1:55.6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577 53 5124 0 0,'0'0'11484'0'0,"-7"-9"-11030"0"0,-23-29-41 0 0,29 37-398 0 0,1 1 1 0 0,-1-1-1 0 0,1 1 1 0 0,-1 0-1 0 0,1-1 1 0 0,-1 1-1 0 0,1-1 1 0 0,-1 1-1 0 0,0 0 1 0 0,1-1-1 0 0,-1 1 1 0 0,0 0-1 0 0,1 0 1 0 0,-1 0-1 0 0,0-1 1 0 0,1 1-1 0 0,-1 0 1 0 0,0 0-1 0 0,1 0 1 0 0,-1 0-1 0 0,0 0 0 0 0,1 0 1 0 0,-1 0-1 0 0,0 0 1 0 0,1 1-1 0 0,-1-1 1 0 0,0 0-1 0 0,1 0 1 0 0,-1 0-1 0 0,0 1 1 0 0,1-1-1 0 0,-1 0 1 0 0,1 1-1 0 0,-1-1 1 0 0,0 1-1 0 0,1-1 1 0 0,-1 0-1 0 0,1 1 1 0 0,-1-1-1 0 0,1 1 1 0 0,0 0-1 0 0,-1-1 1 0 0,1 1-1 0 0,-1 0 1 0 0,-2 3 104 0 0,-69 61 1033 0 0,4 3 0 0 0,3 2-1 0 0,-89 126 1 0 0,137-172-1055 0 0,-15 20 121 0 0,-34 67 0 0 0,65-111-347 0 0,1 1-1 0 0,0-1 0 0 0,0 1 1 0 0,0-1-1 0 0,0 1 0 0 0,-1-1 1 0 0,1 1-1 0 0,0-1 0 0 0,0 0 1 0 0,-1 1-1 0 0,1-1 0 0 0,0 1 1 0 0,-1-1-1 0 0,1 0 0 0 0,0 1 0 0 0,-1-1 1 0 0,1 0-1 0 0,-1 0 0 0 0,1 1 1 0 0,0-1-1 0 0,-1 0 0 0 0,1 0 1 0 0,-1 0-1 0 0,1 1 0 0 0,-1-1 1 0 0,1 0-1 0 0,-1 0 0 0 0,1 0 1 0 0,-1 0-1 0 0,0 0 0 0 0,0 0-643 0 0,0-1 0 0 0,-1 0 0 0 0,1 0 0 0 0,0 0 0 0 0,0 0 0 0 0,0 0 0 0 0,0 0 0 0 0,0 0 0 0 0,-2-1 0 0 0,-7-13-10958 0 0</inkml:trace>
</inkml:ink>
</file>

<file path=ppt/ink/ink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1:56.2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10 104 3556 0 0,'0'0'11769'0'0,"-2"-1"-11089"0"0,-6 1 43 0 0,8 5 802 0 0,1-3-1410 0 0,-1-1 0 0 0,1 0 1 0 0,0 0-1 0 0,0 0 0 0 0,0 0 0 0 0,0 0 1 0 0,0 0-1 0 0,0 0 0 0 0,0 0 0 0 0,0 0 1 0 0,0 0-1 0 0,0-1 0 0 0,2 2 0 0 0,5 1 49 0 0,0-1 0 0 0,0 0 0 0 0,0 0 0 0 0,0-1 0 0 0,0 0 0 0 0,17 0 0 0 0,50-6 167 0 0,-68 5-297 0 0,308-49 509 0 0,-129 17-355 0 0,48-11 1372 0 0,-218 38-1900 0 0,-26 6-6034 0 0,0 2-435 0 0,35-7-3338 0 0</inkml:trace>
</inkml:ink>
</file>

<file path=ppt/ink/ink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1:57.5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26 901 1864 0 0,'0'0'7648'0'0,"-4"6"-6812"0"0,-12 19 5 0 0,15-24-597 0 0,1 0-1 0 0,-1 0 1 0 0,1 0-1 0 0,-1 1 1 0 0,1-1 0 0 0,-1 0-1 0 0,1 0 1 0 0,-1 0-1 0 0,1 0 1 0 0,0 1 0 0 0,0-1-1 0 0,0 0 1 0 0,0 0-1 0 0,0 1 1 0 0,0-1 0 0 0,0 0-1 0 0,0 0 1 0 0,0 0-1 0 0,0 1 1 0 0,1-1 0 0 0,-1 0-1 0 0,0 0 1 0 0,1 0-1 0 0,-1 0 1 0 0,2 2 0 0 0,-2-2-130 0 0,1 0 0 0 0,0 0 0 0 0,0-1 0 0 0,0 1 0 0 0,-1 0 0 0 0,1 0 0 0 0,0 0 0 0 0,0-1 0 0 0,0 1 0 0 0,0-1 0 0 0,0 1 0 0 0,1-1 0 0 0,-1 1 0 0 0,0-1 0 0 0,0 1 1 0 0,0-1-1 0 0,0 0 0 0 0,0 0 0 0 0,3 1 0 0 0,0-2-38 0 0,0 1 1 0 0,0-1-1 0 0,1 0 1 0 0,-1 0-1 0 0,0-1 1 0 0,0 1-1 0 0,0-1 1 0 0,0 0-1 0 0,0 0 1 0 0,6-4-1 0 0,5-5-30 0 0,16-14-1 0 0,-27 22-27 0 0,20-18-2 0 0,-2-1 0 0 0,0-1 0 0 0,-1-1 0 0 0,-1 0 0 0 0,30-51 1 0 0,117-227-67 0 0,-156 279 107 0 0,-1-1 1 0 0,0 0 0 0 0,-2-1 0 0 0,-1 0-1 0 0,-1 0 1 0 0,-1 0 0 0 0,-1-1 0 0 0,0-38 0 0 0,4-101 821 0 0,-1 220-693 0 0,-5 214 128 0 0,0-9-181 0 0,-1-245-129 0 0,1 0-1 0 0,1 0 1 0 0,0 0-1 0 0,1 0 0 0 0,0-1 1 0 0,1 1-1 0 0,1-1 1 0 0,15 26-1 0 0,-14-29 7 0 0,0 0 0 0 0,0 0 0 0 0,1-1 0 0 0,1-1 0 0 0,0 1 0 0 0,0-1 0 0 0,1-1 0 0 0,0 1 0 0 0,0-2 0 0 0,23 13-1 0 0,-28-17-6 0 0,0-1 0 0 0,0 0 0 0 0,0-1 0 0 0,1 1-1 0 0,-1-1 1 0 0,0 0 0 0 0,1 0 0 0 0,-1-1 0 0 0,1 1-1 0 0,-1-1 1 0 0,1-1 0 0 0,-1 1 0 0 0,1-1 0 0 0,5-1-1 0 0,-4 0 0 0 0,0 0-1 0 0,1-1 1 0 0,-1 0-1 0 0,0 0 0 0 0,0 0 1 0 0,-1-1-1 0 0,1 0 1 0 0,-1-1-1 0 0,9-7 0 0 0,-6 3-10 0 0,1 0 0 0 0,-1-1 0 0 0,0-1 0 0 0,-1 1 0 0 0,-1-1 0 0 0,13-23 0 0 0,-12 17-8 0 0,-2 0-1 0 0,0 0 1 0 0,0-1-1 0 0,4-28 1 0 0,-2-17-133 0 0,1-69 1 0 0,-2 5-42 0 0,-2 80 160 0 0,13-57 0 0 0,-16 91 36 0 0,-1 9 36 0 0,-1 1-1 0 0,1-1 1 0 0,0 1-1 0 0,0 0 1 0 0,0-1 0 0 0,0 1-1 0 0,3-6 1 0 0,7 31-227 0 0,2 28 372 0 0,9 68-1 0 0,0 3 95 0 0,-15-93-200 0 0,1 0 0 0 0,18 40 0 0 0,-20-55-65 0 0,1 0 1 0 0,0 0 0 0 0,1 0 0 0 0,1-1 0 0 0,0-1-1 0 0,20 20 1 0 0,-14-17-4 0 0,1-1-1 0 0,1-1 1 0 0,0-1-1 0 0,0 0 0 0 0,1-1 1 0 0,37 14-1 0 0,0-5-189 0 0,64 13-1 0 0,-98-29-1438 0 0,-33-8-5642 0 0,3 0 2787 0 0,-5-2-1799 0 0</inkml:trace>
</inkml:ink>
</file>

<file path=ppt/ink/ink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1:58.7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1 178 5593 0 0,'0'0'13387'0'0,"5"-9"-12921"0"0,-1 3-370 0 0,-3 3-53 0 0,1 0 0 0 0,0 0 0 0 0,0 0 0 0 0,0 0 0 0 0,0 0 0 0 0,0 1 0 0 0,1-1 0 0 0,-1 1 0 0 0,1-1 0 0 0,-1 1 0 0 0,1 0 0 0 0,0 0 0 0 0,0 0 0 0 0,0 1 0 0 0,0-1 0 0 0,0 1 0 0 0,5-2 1 0 0,39-10 599 0 0,226-70 670 0 0,-258 78-1651 0 0,1 0-1 0 0,0 1 0 0 0,25-4 0 0 0,-31 7-1074 0 0,-1 1 0 0 0,0 0-1 0 0,0 0 1 0 0,14 2 0 0 0,-23-2 1214 0 0,1 0 0 0 0,-1 1 0 0 0,1-1 0 0 0,-1 0 0 0 0,1 0-1 0 0,-1 1 1 0 0,1-1 0 0 0,-1 0 0 0 0,0 1 0 0 0,1-1 0 0 0,-1 0 0 0 0,0 1 0 0 0,1-1 0 0 0,-1 1 0 0 0,0-1 0 0 0,1 0 0 0 0,-1 1 0 0 0,0-1 0 0 0,0 1-1 0 0,1-1 1 0 0,-1 1 0 0 0,0-1 0 0 0,0 1 0 0 0,0-1 0 0 0,0 1 0 0 0,0-1 0 0 0,0 1 0 0 0,0-1 0 0 0,0 1 0 0 0,0 0 0 0 0,0-1 0 0 0,0 1-1 0 0,0-1 1 0 0,0 1 0 0 0,0-1 0 0 0,0 1 0 0 0,0-1 0 0 0,-1 1 0 0 0,1-1 0 0 0,0 1 0 0 0,-5 12-3891 0 0</inkml:trace>
</inkml:ink>
</file>

<file path=ppt/ink/ink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1:58.9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128 43 328 0 0,'0'0'3376'0'0,"-13"8"-1414"0"0,-2 1-1314 0 0,0-1 295 0 0,1 1-1 0 0,0 1 1 0 0,-21 17-1 0 0,32-23-506 0 0,0-1 0 0 0,1 0 0 0 0,-1 1 0 0 0,0 0-1 0 0,-1 4 1 0 0,3-7-265 0 0,1 0 0 0 0,-1 0 0 0 0,1 0-1 0 0,-1 0 1 0 0,1 0 0 0 0,0 1 0 0 0,0-1-1 0 0,-1 0 1 0 0,1 0 0 0 0,0 2 0 0 0,0-2-95 0 0,0-1 0 0 0,0 0 0 0 0,1 1 0 0 0,-1-1 0 0 0,0 1 0 0 0,0-1 0 0 0,0 0 0 0 0,0 1 0 0 0,1-1 0 0 0,-1 1 0 0 0,0-1 0 0 0,1 0 0 0 0,-1 1 0 0 0,0-1 0 0 0,0 0 0 0 0,1 0 0 0 0,-1 1 0 0 0,0-1 0 0 0,1 0 0 0 0,-1 0 0 0 0,1 1 0 0 0,-1-1 0 0 0,0 0 0 0 0,1 0 0 0 0,-1 0 0 0 0,1 0 0 0 0,-1 1 0 0 0,1-1 0 0 0,7 1 270 0 0,0 0 1 0 0,1 0 0 0 0,-1 0 0 0 0,1-1 0 0 0,-1 0 0 0 0,1-1 0 0 0,-1 0-1 0 0,0 0 1 0 0,11-4 0 0 0,9-4 189 0 0,36-15 0 0 0,-26 8-171 0 0,20-6-98 0 0,192-64-331 0 0,-249 86-61 0 0,-1 0 0 0 0,1-1 1 0 0,-1 1-1 0 0,1 0 0 0 0,-1 0 0 0 0,1 0 1 0 0,0 0-1 0 0,-1-1 0 0 0,1 1 0 0 0,-1 0 0 0 0,1 0 1 0 0,-1 0-1 0 0,1 0 0 0 0,0 0 0 0 0,-1 1 1 0 0,1-1-1 0 0,-1 0 0 0 0,1 0 0 0 0,-1 0 0 0 0,1 0 1 0 0,0 1-1 0 0,-1-1 0 0 0,1 0 0 0 0,-1 0 0 0 0,1 1 1 0 0,0-1-1 0 0,-1 1-98 0 0,0 0-1 0 0,0 0 1 0 0,0-1 0 0 0,-1 1-1 0 0,1 0 1 0 0,0 0 0 0 0,0-1-1 0 0,0 1 1 0 0,-1 0 0 0 0,1 0-1 0 0,0-1 1 0 0,-1 1 0 0 0,1 0-1 0 0,0-1 1 0 0,-1 1 0 0 0,1-1 0 0 0,-1 1-1 0 0,1 0 1 0 0,-1-1 0 0 0,0 2-1 0 0,-5 4-3004 0 0,-4 2-1466 0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36:52.8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12225 0 0,'0'0'9498'0'0,"8"18"-9051"0"0,-1-4-357 0 0,51 99 407 0 0,-8-27-1528 0 0,64 157 0 0 0,-109-229 6 0 0,-1 1 0 0 0,0 0 0 0 0,3 22 0 0 0,-4 18-9651 0 0,-3-44 4757 0 0</inkml:trace>
</inkml:ink>
</file>

<file path=ppt/ink/ink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2:00.4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1107 51 3784 0 0,'0'0'11253'0'0,"10"-6"-10369"0"0,33-18 23 0 0,-34 16 429 0 0,-10 3-700 0 0,-10 3-101 0 0,11 1-331 0 0,-3 0-132 0 0,0 1 0 0 0,0-1 0 0 0,0 0 0 0 0,1 1 0 0 0,-1-1 0 0 0,0 1 0 0 0,0 0 0 0 0,0 0 0 0 0,0 0 0 0 0,0 0 0 0 0,0 0 0 0 0,-3 2 0 0 0,-37 11 161 0 0,25-6-76 0 0,-63 18 99 0 0,-33 12-16 0 0,22 2 102 0 0,-92 52-1 0 0,-81 64 516 0 0,210-122-695 0 0,1 3 0 0 0,-95 83 0 0 0,139-109-130 0 0,1-1 1 0 0,-13 18-1 0 0,19-24-35 0 0,1 1 1 0 0,0 0-1 0 0,0-1 0 0 0,0 1 1 0 0,0 0-1 0 0,1 0 0 0 0,-1 0 1 0 0,1 0-1 0 0,0 0 0 0 0,1 0 1 0 0,-1 1-1 0 0,0 3 0 0 0,1-7 3 0 0,1 1 0 0 0,-1-1-1 0 0,0 0 1 0 0,1 1-1 0 0,-1-1 1 0 0,0 0-1 0 0,1 1 1 0 0,0-1 0 0 0,-1 0-1 0 0,1 0 1 0 0,0 0-1 0 0,0 0 1 0 0,-1 1-1 0 0,1-1 1 0 0,0 0-1 0 0,0 0 1 0 0,0-1 0 0 0,0 1-1 0 0,0 0 1 0 0,1 0-1 0 0,-1 0 1 0 0,0-1-1 0 0,0 1 1 0 0,0-1 0 0 0,1 1-1 0 0,0 0 1 0 0,7 2 3 0 0,-1-1 0 0 0,0 0-1 0 0,10 2 1 0 0,-7-2 2 0 0,18 1 34 0 0,0 0 0 0 0,0-2 0 0 0,40-4 0 0 0,-4-3 5 0 0,88-21 0 0 0,-53 8-24 0 0,-23 6-11 0 0,250-33 26 0 0,-314 45-36 0 0,-2 0-5 0 0,-1 0 0 0 0,1 1 1 0 0,-1 0-1 0 0,1 0 0 0 0,20 5 0 0 0,-30-5 3 0 0,-1 0 0 0 0,1 0 0 0 0,-1 0 0 0 0,1 1-1 0 0,-1-1 1 0 0,1 0 0 0 0,0 0 0 0 0,-1 1 0 0 0,1-1 0 0 0,-1 0-1 0 0,1 1 1 0 0,-1-1 0 0 0,0 0 0 0 0,1 1 0 0 0,-1-1 0 0 0,1 1-1 0 0,-1-1 1 0 0,0 1 0 0 0,1-1 0 0 0,-1 1 0 0 0,0-1 0 0 0,0 1-1 0 0,1 0 1 0 0,-1-1 0 0 0,0 1 0 0 0,0-1 0 0 0,0 1 0 0 0,0-1-1 0 0,1 1 1 0 0,-1 0 0 0 0,0-1 0 0 0,0 1 0 0 0,0-1 0 0 0,0 1-1 0 0,-1 0 1 0 0,1-1 0 0 0,0 1 0 0 0,0 0 0 0 0,-1 1 2 0 0,0 0 0 0 0,1-1 0 0 0,-1 1 0 0 0,0 0 0 0 0,0-1 0 0 0,0 1 0 0 0,0-1 0 0 0,0 0 0 0 0,-1 1 0 0 0,1-1 0 0 0,-3 2 0 0 0,-28 19 11 0 0,-1-3 1 0 0,-52 24-1 0 0,30-16-7 0 0,-277 156-14 0 0,231-119 128 0 0,-109 91 0 0 0,134-88 38 0 0,63-55-114 0 0,2 1 0 0 0,-1 1-1 0 0,-16 25 1 0 0,25-35-32 0 0,1 1 0 0 0,0 0-1 0 0,0-1 1 0 0,0 1 0 0 0,0 0 0 0 0,-1 8 0 0 0,3-12-8 0 0,0 1 0 0 0,-1-1 1 0 0,1 0-1 0 0,0 1 1 0 0,0-1-1 0 0,0 1 1 0 0,0-1-1 0 0,0 1 0 0 0,1-1 1 0 0,-1 1-1 0 0,0-1 1 0 0,1 1-1 0 0,-1-1 1 0 0,1 0-1 0 0,0 1 0 0 0,-1-1 1 0 0,1 0-1 0 0,0 0 1 0 0,0 1-1 0 0,-1-1 1 0 0,1 0-1 0 0,0 0 1 0 0,0 0-1 0 0,1 0 0 0 0,-1 0 1 0 0,2 1-1 0 0,3 2 19 0 0,1-1 0 0 0,-1-1-1 0 0,1 1 1 0 0,-1-1 0 0 0,1 0-1 0 0,0 0 1 0 0,13 0 0 0 0,54 0 263 0 0,-51-2-118 0 0,21-1-12 0 0,-1-3 1 0 0,48-9 0 0 0,84-26-43 0 0,-92 19-72 0 0,438-81 150 0 0,-488 96-259 0 0,-10 2-572 0 0,42-3 0 0 0,-79 11-3614 0 0,-17 8-1062 0 0,13-9 436 0 0,-12 3-2972 0 0</inkml:trace>
</inkml:ink>
</file>

<file path=ppt/ink/ink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2:02.7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42 80 1044 0 0,'0'0'9520'0'0,"8"-10"-8777"0"0,23-30 53 0 0,-21 25 688 0 0,-10 8-181 0 0,-1 3 87 0 0,1 4-1367 0 0,0-1-1 0 0,0 1 1 0 0,0 0-1 0 0,0 0 1 0 0,0 0-1 0 0,0 0 1 0 0,0 0-1 0 0,0-1 1 0 0,0 1-1 0 0,0 0 1 0 0,0 0-1 0 0,-1 0 1 0 0,1 0 0 0 0,0 0-1 0 0,0 0 1 0 0,0 0-1 0 0,0-1 1 0 0,0 1-1 0 0,0 0 1 0 0,0 0-1 0 0,-1 0 1 0 0,1 0-1 0 0,0 0 1 0 0,0 0-1 0 0,0 0 1 0 0,0 0-1 0 0,0 0 1 0 0,-1 0-1 0 0,1 0 1 0 0,0 0-1 0 0,0 0 1 0 0,0 0-1 0 0,0 0 1 0 0,0 0 0 0 0,-1 0-1 0 0,1 0 1 0 0,0 0-1 0 0,0 0 1 0 0,0 0-1 0 0,0 0 1 0 0,-1 0-1 0 0,1 0 1 0 0,0 0-1 0 0,0 0 1 0 0,0 0-1 0 0,0 0 1 0 0,0 0-1 0 0,-1 0 1 0 0,-7 6 295 0 0,2 4-155 0 0,0 1 0 0 0,0-1 0 0 0,1 1 0 0 0,-7 21 0 0 0,-10 50 475 0 0,22-80-624 0 0,-6 22 153 0 0,1 0 0 0 0,2 1 0 0 0,0 0 0 0 0,2 0 0 0 0,1 35 0 0 0,1-58-155 0 0,-1-1 0 0 0,0 1-1 0 0,1-1 1 0 0,-1 1 0 0 0,1-1 0 0 0,-1 1-1 0 0,1-1 1 0 0,0 1 0 0 0,0-1 0 0 0,-1 0-1 0 0,1 1 1 0 0,0-1 0 0 0,0 0-1 0 0,1 0 1 0 0,-1 1 0 0 0,0-1 0 0 0,0 0-1 0 0,0 0 1 0 0,1 0 0 0 0,-1 0 0 0 0,0-1-1 0 0,1 1 1 0 0,-1 0 0 0 0,1-1 0 0 0,-1 1-1 0 0,1-1 1 0 0,-1 1 0 0 0,1-1-1 0 0,0 0 1 0 0,-1 1 0 0 0,1-1 0 0 0,-1 0-1 0 0,1 0 1 0 0,3-1 0 0 0,1 1 17 0 0,1 0 1 0 0,0-1-1 0 0,-1 0 1 0 0,1-1-1 0 0,-1 0 1 0 0,1 0-1 0 0,7-3 1 0 0,7-5 4 0 0,27-17 0 0 0,-39 21-290 0 0,-1 0-1 0 0,1 0 1 0 0,-1-1-1 0 0,-1 0 1 0 0,11-12-1 0 0,-17 17 17 0 0,0 1 1 0 0,1-1-1 0 0,-1 0 0 0 0,0 0 1 0 0,0 0-1 0 0,0 0 0 0 0,-1 0 1 0 0,2-5-1 0 0,-2-10-7641 0 0,-2 6 1676 0 0</inkml:trace>
</inkml:ink>
</file>

<file path=ppt/ink/ink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2:03.1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 5489 0 0,'0'0'9406'0'0,"2"2"-8926"0"0,0 0-367 0 0,-2-1-50 0 0,0 0 1 0 0,1 0-1 0 0,-1 0 0 0 0,1-1 1 0 0,-1 1-1 0 0,1 0 1 0 0,-1 0-1 0 0,1-1 1 0 0,0 1-1 0 0,-1-1 1 0 0,1 1-1 0 0,0-1 1 0 0,0 1-1 0 0,-1-1 0 0 0,1 1 1 0 0,0-1-1 0 0,0 1 1 0 0,0-1-1 0 0,0 0 1 0 0,0 1-1 0 0,0-1 113 0 0,6-12 978 0 0,-6 5-1101 0 0,-2 10 284 0 0,1-2-695 0 0,0 0 0 0 0,0 0 0 0 0,-1 0 0 0 0,1 0 0 0 0,0 0 0 0 0,1 0 0 0 0,-1 1 0 0 0,0-1 0 0 0,0 0 0 0 0,0 0 0 0 0,1 0 0 0 0,0 2 0 0 0,0 0-1012 0 0,3 3-1538 0 0,-11-34-6700 0 0</inkml:trace>
</inkml:ink>
</file>

<file path=ppt/ink/ink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2:03.4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96 9109 0 0,'0'0'7165'0'0,"16"-4"-6299"0"0,93-19 351 0 0,57-20 256 0 0,-82 19-1754 0 0,-84 24 138 0 0,1 0-1 0 0,-1 0 1 0 0,1-1 0 0 0,0 1-1 0 0,-1 0 1 0 0,1 0-1 0 0,-1 0 1 0 0,1 0 0 0 0,-1 0-1 0 0,1 0 1 0 0,0 0 0 0 0,-1 0-1 0 0,1 0 1 0 0,-1 0-1 0 0,1 0 1 0 0,-1 0 0 0 0,1 0-1 0 0,0 0 1 0 0,-1 1 0 0 0,1-1-1 0 0,-1 0 1 0 0,1 0-1 0 0,-1 0 1 0 0,1 1 0 0 0,-1-1-1 0 0,1 0 1 0 0,-1 1-1 0 0,0-1 1 0 0,1 1 0 0 0,-1-1-1 0 0,1 0 1 0 0,-1 1 0 0 0,0-1-1 0 0,1 1 1 0 0,-1-1-1 0 0,1 1 1 0 0,-1 1-304 0 0,0-1 0 0 0,0 0-1 0 0,0 0 1 0 0,0 1 0 0 0,0-1 0 0 0,-1 0 0 0 0,1 0-1 0 0,0 1 1 0 0,-1-1 0 0 0,1 0 0 0 0,0 0 0 0 0,-1 0-1 0 0,1 1 1 0 0,-1-1 0 0 0,0 0 0 0 0,1 0 0 0 0,-1 0-1 0 0,-1 1 1 0 0,-10 12-5012 0 0</inkml:trace>
</inkml:ink>
</file>

<file path=ppt/ink/ink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2:03.7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0 140 7493 0 0,'0'0'10484'0'0,"14"-5"-10249"0"0,95-40-91 0 0,-11 5-1209 0 0,-16 7-5446 0 0,-68 26 3737 0 0,3-2-1188 0 0</inkml:trace>
</inkml:ink>
</file>

<file path=ppt/ink/ink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2:04.0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11 10469 0 0,'0'0'9926'0'0,"15"-3"-9436"0"0,1 0-262 0 0,30-2 0 0 0,-45 5-205 0 0,1 0 0 0 0,0 1 0 0 0,0-1 0 0 0,-1 0 1 0 0,1 1-1 0 0,0-1 0 0 0,-1 1 0 0 0,1 0 1 0 0,0 0-1 0 0,-1-1 0 0 0,1 1 0 0 0,-1 0 0 0 0,0 0 1 0 0,1 0-1 0 0,-1 1 0 0 0,0-1 0 0 0,1 0 0 0 0,-1 0 1 0 0,0 1-1 0 0,0-1 0 0 0,0 1 0 0 0,0-1 1 0 0,0 1-1 0 0,-1-1 0 0 0,1 1 0 0 0,0-1 0 0 0,-1 1 1 0 0,1 0-1 0 0,0 1 0 0 0,1 4 74 0 0,8 20 88 0 0,-1 1-1 0 0,-2 0 1 0 0,0 0-1 0 0,3 42 1 0 0,5 24-1149 0 0,-12-64-2206 0 0,-3-29 2606 0 0,-1-1-1 0 0,0 0 1 0 0,0 0 0 0 0,1 0-1 0 0,-1 0 1 0 0,0 0-1 0 0,1 0 1 0 0,-1 0 0 0 0,0 0-1 0 0,0 0 1 0 0,1 0-1 0 0,-1 0 1 0 0,0 0 0 0 0,1-1-1 0 0,-2 1 1 0 0,-13-8-6085 0 0</inkml:trace>
</inkml:ink>
</file>

<file path=ppt/ink/ink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2:04.8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1 289 236 0 0,'0'0'14357'0'0,"13"1"-13786"0"0,-1-1-379 0 0,0 1 0 0 0,17 3-1 0 0,-28-4-166 0 0,0 1 0 0 0,0-1 0 0 0,1 1 0 0 0,-1 0 0 0 0,0-1 0 0 0,0 1 0 0 0,0 0 0 0 0,0-1 0 0 0,-1 1 0 0 0,1 0 0 0 0,0 0 0 0 0,0 0 0 0 0,0 0 0 0 0,-1 0 0 0 0,1 0 0 0 0,0 0 0 0 0,-1 0 0 0 0,1 0 0 0 0,-1 0 0 0 0,1 0 0 0 0,-1 1 0 0 0,0-1 0 0 0,1 0 0 0 0,-1 0 0 0 0,0 0 0 0 0,0 1 0 0 0,0-1 0 0 0,0 0 0 0 0,0 0 0 0 0,0 1 0 0 0,0-1 0 0 0,-1 1 0 0 0,1 5 119 0 0,2 77 929 0 0,4 33-331 0 0,-7-106-566 0 0,-4-15 117 0 0,-5-15-142 0 0,7 6-200 0 0,1 0 1 0 0,0 0-1 0 0,0 0 1 0 0,1-1-1 0 0,1 1 1 0 0,1-14-1 0 0,0-4 39 0 0,0 1-10 0 0,1 0-1 0 0,2 1 1 0 0,1-1-1 0 0,1 1 1 0 0,2 0-1 0 0,11-30 1 0 0,-14 47 13 0 0,0 1 0 0 0,1 0 0 0 0,0 0 0 0 0,0 1 0 0 0,1 0 0 0 0,1 0 0 0 0,0 1 0 0 0,0 0 1 0 0,1 0-1 0 0,0 1 0 0 0,0 0 0 0 0,1 0 0 0 0,13-7 0 0 0,-21 13 24 0 0,0 1 0 0 0,0 0 0 0 0,0 0 0 0 0,0 0-1 0 0,0 0 1 0 0,0 1 0 0 0,0-1 0 0 0,0 0 0 0 0,0 1 0 0 0,0 0 0 0 0,0-1-1 0 0,0 1 1 0 0,0 0 0 0 0,1 0 0 0 0,-1 0 0 0 0,0 0 0 0 0,0 1 0 0 0,4 0 0 0 0,-4 0 4 0 0,1 1 1 0 0,-1-1 0 0 0,1 1 0 0 0,-1-1 0 0 0,0 1 0 0 0,0 0 0 0 0,0 0-1 0 0,0 0 1 0 0,0 0 0 0 0,0 0 0 0 0,0 1 0 0 0,2 4 0 0 0,8 15 163 0 0,-1 1 1 0 0,-1 0-1 0 0,-2 0 1 0 0,0 1-1 0 0,5 27 0 0 0,-4-15 77 0 0,18 44 0 0 0,-25-74-268 0 0,5 10-47 0 0,13 24 1 0 0,-12-27-855 0 0,-2-2-1814 0 0,1-2 0 0 0,11 15-1 0 0,-5-9-100 0 0,-1 0-1212 0 0</inkml:trace>
</inkml:ink>
</file>

<file path=ppt/ink/ink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2:05.3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25 4044 0 0,'0'0'14892'0'0,"6"-6"-14497"0"0,-4 4-368 0 0,0 1-1 0 0,-1-1 1 0 0,1 1-1 0 0,0-1 1 0 0,0 1 0 0 0,0 0-1 0 0,0-1 1 0 0,0 1-1 0 0,0 0 1 0 0,0 0 0 0 0,0 0-1 0 0,1 1 1 0 0,-1-1-1 0 0,0 1 1 0 0,1-1-1 0 0,-1 1 1 0 0,0 0 0 0 0,1 0-1 0 0,-1 0 1 0 0,0 0-1 0 0,1 0 1 0 0,-1 0 0 0 0,0 0-1 0 0,1 1 1 0 0,-1 0-1 0 0,0-1 1 0 0,0 1-1 0 0,0 0 1 0 0,1 0 0 0 0,1 1-1 0 0,207 100 1327 0 0,-55-25-1200 0 0,-126-63-564 0 0,-2 1 0 0 0,52 36-1 0 0,-80-51 302 0 0,1 1 0 0 0,0-1 0 0 0,0 1 0 0 0,0 0 0 0 0,-1-1 0 0 0,1 1 0 0 0,0 0 0 0 0,-1 0 0 0 0,1-1 0 0 0,0 1 0 0 0,-1 0 0 0 0,1 0 0 0 0,-1 0 0 0 0,0 0 1 0 0,1 0-1 0 0,-1 0 0 0 0,0 0 0 0 0,1 0 0 0 0,-1 2 0 0 0,0-3-57 0 0,0 1 1 0 0,-1-1 0 0 0,1 1 0 0 0,0-1-1 0 0,-1 1 1 0 0,1-1 0 0 0,-1 1 0 0 0,1-1-1 0 0,-1 1 1 0 0,1-1 0 0 0,-1 1 0 0 0,1-1-1 0 0,-1 0 1 0 0,1 1 0 0 0,-1-1 0 0 0,1 0-1 0 0,-1 0 1 0 0,1 1 0 0 0,-1-1 0 0 0,0 0 0 0 0,1 0-1 0 0,-1 0 1 0 0,1 0 0 0 0,-1 0 0 0 0,0 1-1 0 0,1-1 1 0 0,-1 0 0 0 0,0-1 0 0 0,1 1-1 0 0,-1 0 1 0 0,0 0 0 0 0,-4 0-764 0 0,4 0 466 0 0,0 1 1 0 0,-1-1-1 0 0,1 0 0 0 0,0 0 0 0 0,0 0 1 0 0,-1 0-1 0 0,1-1 0 0 0,0 1 0 0 0,-1 0 0 0 0,1-1 1 0 0,0 1-1 0 0,-2-1 0 0 0,-13-11-5113 0 0</inkml:trace>
</inkml:ink>
</file>

<file path=ppt/ink/ink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2:05.6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156 50 6625 0 0,'0'0'11736'0'0,"-13"-10"-10901"0"0,-5-3-553 0 0,-20-11-1 0 0,38 24-268 0 0,-1-1 0 0 0,1 1-1 0 0,-1 0 1 0 0,0-1 0 0 0,1 1 0 0 0,-1 0-1 0 0,1 0 1 0 0,-1 0 0 0 0,0-1-1 0 0,1 1 1 0 0,-1 0 0 0 0,0 0 0 0 0,1 0-1 0 0,-1 0 1 0 0,1 0 0 0 0,-1 0-1 0 0,0 0 1 0 0,1 0 0 0 0,-1 0 0 0 0,0 1-1 0 0,1-1 1 0 0,-1 0 0 0 0,1 0 0 0 0,-1 0-1 0 0,1 1 1 0 0,-1-1 0 0 0,0 0-1 0 0,1 1 1 0 0,-1-1 0 0 0,0 1 0 0 0,0 1 26 0 0,0-1 1 0 0,0 1 0 0 0,1-1-1 0 0,-1 1 1 0 0,0-1 0 0 0,1 1-1 0 0,-1 0 1 0 0,0 2-1 0 0,-1 2 121 0 0,-10 29 111 0 0,1-1 1 0 0,1 1-1 0 0,2 1 0 0 0,2 0 1 0 0,1 0-1 0 0,0 65 0 0 0,4 69-3300 0 0,1-168 2739 0 0,0 1-1 0 0,0 0 0 0 0,0-1 1 0 0,1 1-1 0 0,-1 0 0 0 0,1-1 0 0 0,0 1 1 0 0,0-1-1 0 0,0 1 0 0 0,2 2 0 0 0,-2-3-178 0 0,0 0-1 0 0,0-1 1 0 0,1 1-1 0 0,-1-1 1 0 0,0 1-1 0 0,1-1 1 0 0,-1 1 0 0 0,1-1-1 0 0,0 0 1 0 0,-1 0-1 0 0,1 0 1 0 0,0 0-1 0 0,0 0 1 0 0,3 1-1 0 0,14 1-4326 0 0</inkml:trace>
</inkml:ink>
</file>

<file path=ppt/ink/ink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2:05.9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7173 0 0,'0'0'12517'0'0,"3"14"-11999"0"0,6 24 157 0 0,15 38 0 0 0,30 105 256 0 0,-53-175-929 0 0,1 0-1 0 0,0-1 0 0 0,0 1 0 0 0,0-1 0 0 0,5 9 1 0 0,-6-12-19 0 0,1-1-1 0 0,-1 1 1 0 0,0 0 0 0 0,0-1 0 0 0,1 1 0 0 0,-1-1 0 0 0,1 0 0 0 0,-1 1 0 0 0,1-1 0 0 0,0 0 0 0 0,0 0 0 0 0,-1 0 0 0 0,1 0 0 0 0,0 0 0 0 0,0-1 0 0 0,0 1 0 0 0,0-1-1 0 0,0 1 1 0 0,4 0 0 0 0,2-1-180 0 0,1 0 0 0 0,0 0 0 0 0,0 0 0 0 0,-1-2 0 0 0,1 1 0 0 0,16-5-1 0 0,-21 5-17 0 0,-1-1 0 0 0,0 1 0 0 0,1-1 0 0 0,-1 0 0 0 0,0 0 0 0 0,0 0 0 0 0,0 0 0 0 0,5-4 1 0 0,-7 4-126 0 0,0 0 0 0 0,1 1 0 0 0,-1-1 0 0 0,0 0 0 0 0,0 0 1 0 0,0 0-1 0 0,0 0 0 0 0,0 0 0 0 0,0 0 0 0 0,-1 0 0 0 0,1 0 1 0 0,-1 0-1 0 0,1 0 0 0 0,-1 0 0 0 0,0-5 0 0 0,0 0-3001 0 0,-4-2-1665 0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36:53.1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18 272 1668 0 0,'0'0'9356'0'0,"-3"-15"-8014"0"0,-10-48-69 0 0,13 58-1089 0 0,-1 1 0 0 0,1-1 0 0 0,0 0 0 0 0,0 1 0 0 0,0-1 0 0 0,1 0 0 0 0,0 1 0 0 0,-1-1 0 0 0,2 0 0 0 0,-1 1 0 0 0,0-1 0 0 0,1 1 0 0 0,0 0 0 0 0,0 0 0 0 0,0-1 0 0 0,1 1 0 0 0,0 1 0 0 0,-1-1 0 0 0,1 0 0 0 0,5-4 0 0 0,-4 3-44 0 0,5-5 229 0 0,0 0 1 0 0,0 0-1 0 0,1 1 0 0 0,0 1 1 0 0,21-14-1 0 0,-26 19-268 0 0,0 0 0 0 0,0 0 1 0 0,0 1-1 0 0,1-1 0 0 0,-1 1 1 0 0,1 0-1 0 0,0 1 0 0 0,0-1 0 0 0,0 1 1 0 0,-1 1-1 0 0,1-1 0 0 0,0 1 0 0 0,0 0 1 0 0,0 0-1 0 0,8 1 0 0 0,-12 0-79 0 0,0 0-1 0 0,0 0 0 0 0,1 0 1 0 0,-1 0-1 0 0,0 1 0 0 0,0-1 0 0 0,0 1 1 0 0,0-1-1 0 0,-1 1 0 0 0,1-1 1 0 0,0 1-1 0 0,-1 0 0 0 0,1 0 1 0 0,-1 0-1 0 0,1 0 0 0 0,-1 0 1 0 0,0 0-1 0 0,0 1 0 0 0,0-1 1 0 0,0 0-1 0 0,1 4 0 0 0,1 6 113 0 0,0 0 0 0 0,2 23 0 0 0,-3-22-155 0 0,0 0 0 0 0,1 0-1 0 0,0 0 1 0 0,1 0 0 0 0,0-1 0 0 0,7 15 0 0 0,-9-23-152 0 0,1 0 0 0 0,-1 0 0 0 0,1 0 0 0 0,0 0 0 0 0,0 0 0 0 0,0 0 0 0 0,0-1 0 0 0,0 0 0 0 0,1 1 0 0 0,0-1 1 0 0,0-1-1 0 0,0 1 0 0 0,0 0 0 0 0,0-1 0 0 0,0 0 0 0 0,0 0 0 0 0,1 0 0 0 0,-1-1 0 0 0,1 1 0 0 0,6 0 0 0 0,-5-1-511 0 0,0 0 0 0 0,0-1 0 0 0,0 0-1 0 0,-1 0 1 0 0,1 0 0 0 0,0-1-1 0 0,0 1 1 0 0,0-2 0 0 0,-1 1 0 0 0,1 0-1 0 0,0-1 1 0 0,9-5 0 0 0,15-11-4215 0 0</inkml:trace>
</inkml:ink>
</file>

<file path=ppt/ink/ink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2:06.2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115 34 3800 0 0,'0'0'10095'0'0,"-13"-5"-9203"0"0,-43-15-130 0 0,55 19-727 0 0,0 1 0 0 0,0 0 0 0 0,0 0 0 0 0,0-1 0 0 0,0 1 1 0 0,0 0-1 0 0,0 0 0 0 0,-1 0 0 0 0,1 1 0 0 0,0-1 0 0 0,0 0 0 0 0,0 0 1 0 0,0 0-1 0 0,0 1 0 0 0,0-1 0 0 0,0 1 0 0 0,0-1 0 0 0,0 1 0 0 0,0-1 1 0 0,0 1-1 0 0,0 0 0 0 0,0-1 0 0 0,-1 2 0 0 0,0 1 76 0 0,1-1 0 0 0,-1 0 0 0 0,1 0 0 0 0,0 1 0 0 0,-1-1 0 0 0,0 5 0 0 0,0-2 127 0 0,1-2-125 0 0,0-1 0 0 0,0 0 0 0 0,0 1 0 0 0,0-1 0 0 0,1 1 0 0 0,-1-1-1 0 0,1 1 1 0 0,-1 0 0 0 0,1-1 0 0 0,0 1 0 0 0,0-1 0 0 0,1 5 0 0 0,-1-6-66 0 0,1 0 0 0 0,-1 0 0 0 0,0 0-1 0 0,1 0 1 0 0,-1 0 0 0 0,1 0 0 0 0,-1 0 0 0 0,1 0-1 0 0,0 0 1 0 0,-1-1 0 0 0,1 1 0 0 0,0 0 0 0 0,-1 0 0 0 0,1-1-1 0 0,0 1 1 0 0,0 0 0 0 0,0-1 0 0 0,0 1 0 0 0,0-1-1 0 0,0 1 1 0 0,0-1 0 0 0,0 1 0 0 0,0-1 0 0 0,0 0 0 0 0,0 0-1 0 0,0 1 1 0 0,0-1 0 0 0,0 0 0 0 0,0 0 0 0 0,0 0-1 0 0,2 0 1 0 0,2-1 52 0 0,1 1-1 0 0,-1-1 0 0 0,0 0 1 0 0,1 0-1 0 0,-1-1 1 0 0,0 0-1 0 0,0 0 0 0 0,0 0 1 0 0,0 0-1 0 0,9-6 1 0 0,-7 2-77 0 0,1 1 1 0 0,-1-1 0 0 0,0-1 0 0 0,0 1 0 0 0,9-12 0 0 0,-15 17-49 0 0,0-1 0 0 0,0 0 0 0 0,0 0 1 0 0,0 0-1 0 0,0 0 0 0 0,0 1 0 0 0,0-1 0 0 0,-1 0 0 0 0,1-1 0 0 0,-1 1 0 0 0,1-2 0 0 0,-1 3-331 0 0,-5 2-888 0 0,0 2 872 0 0,0 0-1 0 0,1 0 0 0 0,0 1 1 0 0,-1 0-1 0 0,1 0 0 0 0,1 0 0 0 0,-1 0 1 0 0,-5 9-1 0 0,-1-1-567 0 0,-50 67-6760 0 0,31-41 2866 0 0</inkml:trace>
</inkml:ink>
</file>

<file path=ppt/ink/ink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2:07.3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153 444 1344 0 0,'0'0'2822'0'0,"-14"0"-1959"0"0,-88 4 2808 0 0,84-6-2320 0 0,1 0 3027 0 0,17 2-4319 0 0,0 0-1 0 0,0 0 0 0 0,0 0 1 0 0,-1 0-1 0 0,1 0 1 0 0,0 1-1 0 0,0-1 0 0 0,0 0 1 0 0,0 0-1 0 0,0 0 1 0 0,0 0-1 0 0,0 0 0 0 0,0 1 1 0 0,0-1-1 0 0,0 0 1 0 0,0 0-1 0 0,0 0 0 0 0,0 0 1 0 0,0 1-1 0 0,0-1 0 0 0,0 0 1 0 0,0 0-1 0 0,0 0 1 0 0,0 0-1 0 0,0 0 0 0 0,0 1 1 0 0,0-1-1 0 0,0 0 1 0 0,0 0-1 0 0,0 0 0 0 0,1 0 1 0 0,-1 0-1 0 0,0 1 1 0 0,0-1-1 0 0,0 0 0 0 0,0 0 1 0 0,0 0-1 0 0,0 0 0 0 0,0 0 1 0 0,1 0-1 0 0,-1 0 1 0 0,0 0-1 0 0,0 1 0 0 0,5 5 596 0 0,2-3-363 0 0,0 0 0 0 0,0 0 0 0 0,1 0 0 0 0,-1-1 0 0 0,1 0 0 0 0,-1 0 0 0 0,15 0 0 0 0,36 1 135 0 0,68-6-1 0 0,126-31 29 0 0,-170 19-320 0 0,811-110 816 0 0,-342 53-919 0 0,834-81 870 0 0,-1350 151-760 0 0,458-27 453 0 0,-490 29-591 0 0,59-2 99 0 0,99-16-1 0 0,-160 18-99 0 0,-1 0-1 0 0,0 0 0 0 0,0 0 1 0 0,0 0-1 0 0,1 0 1 0 0,-1 0-1 0 0,0 0 0 0 0,0 0 1 0 0,0 0-1 0 0,0 0 1 0 0,1 0-1 0 0,-1 0 0 0 0,0 0 1 0 0,0 0-1 0 0,0 0 1 0 0,0-1-1 0 0,0 1 0 0 0,1 0 1 0 0,-1 0-1 0 0,0 0 1 0 0,0 0-1 0 0,0 0 0 0 0,0 0 1 0 0,0-1-1 0 0,0 1 1 0 0,0 0-1 0 0,0 0 0 0 0,1 0 1 0 0,-1 0-1 0 0,0-1 1 0 0,0 1-1 0 0,0 0 0 0 0,0 0 1 0 0,0 0-1 0 0,0-1 1 0 0,0 1-1 0 0,0 0 0 0 0,0 0 1 0 0,0 0-1 0 0,0 0 1 0 0,0-1-1 0 0,0 1 0 0 0,0 0 1 0 0,0 0-1 0 0,-1 0 1 0 0,1-1-1 0 0,0 1 0 0 0,0 0 1 0 0,0 0-1 0 0,0 0 1 0 0,0 0-1 0 0,0 0 0 0 0,0-1 1 0 0,0 1-1 0 0,-1 0 1 0 0,1 0-1 0 0,0 0 0 0 0,0 0 1 0 0,0 0-1 0 0,0 0 1 0 0,0 0-1 0 0,-1-1 0 0 0,1 1 1 0 0,0 0-1 0 0,0 0 1 0 0,-1 0-1 0 0,-10-7-491 0 0,4 4 132 0 0,0 1 0 0 0,0 0-1 0 0,0 1 1 0 0,-1 0 0 0 0,1 0 0 0 0,0 1 0 0 0,-1 0-1 0 0,1 0 1 0 0,-10 2 0 0 0,3 0-1113 0 0,1 0 0 0 0,-1 2 0 0 0,1 0 0 0 0,-13 5 0 0 0,6-1-2985 0 0,-3 4-1789 0 0</inkml:trace>
</inkml:ink>
</file>

<file path=ppt/ink/ink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2:08.5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9 514 6765 0 0,'0'0'12013'0'0,"3"9"-11501"0"0,1 5-324 0 0,0 0 1 0 0,-2 0 0 0 0,1 0 0 0 0,-1 22-1 0 0,0 284 1397 0 0,-10-336-1255 0 0,2-6-354 0 0,1 0 1 0 0,1-1-1 0 0,1 1 0 0 0,0-27 0 0 0,8-92-135 0 0,-1 101 151 0 0,1 0 0 0 0,3 0 1 0 0,0 0-1 0 0,3 1 0 0 0,20-51 0 0 0,-30 89 16 0 0,-1 1 0 0 0,0-1-1 0 0,0 1 1 0 0,1-1 0 0 0,-1 1-1 0 0,0-1 1 0 0,1 1 0 0 0,-1-1 0 0 0,1 1-1 0 0,-1-1 1 0 0,1 1 0 0 0,-1-1-1 0 0,1 1 1 0 0,-1-1 0 0 0,1 1-1 0 0,-1 0 1 0 0,1 0 0 0 0,-1-1-1 0 0,1 1 1 0 0,-1 0 0 0 0,1 0-1 0 0,0-1 1 0 0,-1 1 0 0 0,1 0 0 0 0,0 0-1 0 0,-1 0 1 0 0,1 0 0 0 0,-1 0-1 0 0,1 0 1 0 0,0 0 0 0 0,-1 0-1 0 0,1 0 1 0 0,0 0 0 0 0,-1 0-1 0 0,1 1 1 0 0,-1-1 0 0 0,1 0 0 0 0,0 0-1 0 0,-1 1 1 0 0,2 0 0 0 0,2 1-11 0 0,0 1-1 0 0,1 0 1 0 0,-1 0 0 0 0,4 5 0 0 0,0-1 64 0 0,130 121 227 0 0,-102-91-186 0 0,2-2 1 0 0,1-1 0 0 0,51 33 0 0 0,-81-61-58 0 0,0-2-1 0 0,1 1 1 0 0,-1-1-1 0 0,1 0 1 0 0,0-1-1 0 0,0 0 1 0 0,1-1-1 0 0,-1 0 1 0 0,1-1-1 0 0,-1 0 1 0 0,1 0-1 0 0,-1-1 1 0 0,1-1-1 0 0,-1 1 0 0 0,0-2 1 0 0,1 0-1 0 0,-1 0 1 0 0,0 0-1 0 0,0-2 1 0 0,0 1-1 0 0,0-1 1 0 0,9-5-1 0 0,-1-1-13 0 0,0 0 1 0 0,-1-1-1 0 0,-1 0 0 0 0,0-1 1 0 0,0-1-1 0 0,22-25 0 0 0,-30 30 3 0 0,-1-1 0 0 0,0-1 1 0 0,0 1-1 0 0,-1-1 0 0 0,0 0 0 0 0,-1-1 0 0 0,0 1 0 0 0,-1-1 0 0 0,0 0 0 0 0,-1 0 0 0 0,0 0 0 0 0,3-23 0 0 0,-5 12-4 0 0,-2 1-1 0 0,0-1 1 0 0,-1 0-1 0 0,-1 1 1 0 0,-1 0-1 0 0,-1 0 1 0 0,-8-23-1 0 0,0 10-34 0 0,-1 1 1 0 0,-1 0-1 0 0,-29-43 0 0 0,44 75-2 0 0,-21-28-245 0 0,20 27 82 0 0,0 1 1 0 0,-1 0 0 0 0,1-1-1 0 0,0 1 1 0 0,-1 0-1 0 0,1 0 1 0 0,-1 0 0 0 0,1 0-1 0 0,-1 0 1 0 0,1 0-1 0 0,-1 0 1 0 0,0 0 0 0 0,0 1-1 0 0,1-1 1 0 0,-1 1-1 0 0,-3-1 1 0 0,5 1 3 0 0,-1 1 0 0 0,0-1 0 0 0,1 1 0 0 0,-1-1 0 0 0,1 1 1 0 0,-1-1-1 0 0,1 1 0 0 0,-1 0 0 0 0,1-1 0 0 0,0 1 0 0 0,-1-1 0 0 0,1 1 0 0 0,-1 0 0 0 0,1-1 0 0 0,0 1 0 0 0,0 0 1 0 0,0 0-1 0 0,-1-1 0 0 0,1 1 0 0 0,0 0 0 0 0,0 0 0 0 0,0 0 0 0 0,-2 19-3286 0 0,1-6-464 0 0,1 2-953 0 0</inkml:trace>
</inkml:ink>
</file>

<file path=ppt/ink/ink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2:12.1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40 166 6657 0 0,'0'0'12528'0'0,"-8"-10"-12206"0"0,-1 0-202 0 0,-12-18 1 0 0,21 28-117 0 0,0 0 1 0 0,0-1-1 0 0,0 1 0 0 0,-1 0 1 0 0,1 0-1 0 0,0-1 1 0 0,0 1-1 0 0,0 0 1 0 0,0 0-1 0 0,0-1 0 0 0,0 1 1 0 0,0 0-1 0 0,0 0 1 0 0,0-1-1 0 0,0 1 1 0 0,0 0-1 0 0,0-1 0 0 0,0 1 1 0 0,0 0-1 0 0,0 0 1 0 0,0-1-1 0 0,0 1 0 0 0,0 0 1 0 0,1 0-1 0 0,-1-1 1 0 0,0 1-1 0 0,0 0 1 0 0,0 0-1 0 0,0 0 0 0 0,0-1 1 0 0,1 1-1 0 0,-1 0 1 0 0,0 0-1 0 0,0 0 1 0 0,0-1-1 0 0,1 1 0 0 0,-1 0 1 0 0,0 0-1 0 0,0 0 1 0 0,1 0-1 0 0,-1 0 0 0 0,0 0 1 0 0,0-1-1 0 0,1 1 1 0 0,-1 0-1 0 0,0 0 1 0 0,0 0-1 0 0,1 0 0 0 0,-1 0 1 0 0,0 0-1 0 0,1 0 1 0 0,19 0 218 0 0,-13 0-127 0 0,26 1 259 0 0,123-4 594 0 0,-119 0-871 0 0,0-1 0 0 0,44-11 0 0 0,-12-4-261 0 0,70-28 1 0 0,-130 43-288 0 0,-1 1 0 0 0,1 1 1 0 0,0-1-1 0 0,0 1 0 0 0,0 1 0 0 0,12-1 1 0 0,-21 2 278 0 0,1 0 0 0 0,-1 0 0 0 0,1 0 0 0 0,-1 0 0 0 0,0 0 1 0 0,1 1-1 0 0,-1-1 0 0 0,0 0 0 0 0,1 0 0 0 0,-1 0 0 0 0,0 1 1 0 0,1-1-1 0 0,-1 0 0 0 0,0 0 0 0 0,1 1 0 0 0,-1-1 0 0 0,0 0 1 0 0,0 1-1 0 0,1-1 0 0 0,-1 0 0 0 0,0 1 0 0 0,0-1 0 0 0,0 0 1 0 0,0 1-1 0 0,1-1 0 0 0,-1 1 0 0 0,0-1 0 0 0,0 0 0 0 0,0 1 1 0 0,0-1-1 0 0,0 1 0 0 0,0-1 0 0 0,0 0 0 0 0,0 1 0 0 0,0-1 1 0 0,0 1-1 0 0,0-1 0 0 0,0 0 0 0 0,-1 1 0 0 0,1-1 0 0 0,0 0 1 0 0,0 1-1 0 0,0-1 0 0 0,0 1 0 0 0,-1-1 0 0 0,1 0 0 0 0,0 1 1 0 0,0-1-1 0 0,-1 0 0 0 0,1 0 0 0 0,0 1 0 0 0,-1-1 0 0 0,1 0 1 0 0,0 0-1 0 0,-1 1 0 0 0,1-1 0 0 0,-1 0 0 0 0,-15 11-5418 0 0</inkml:trace>
</inkml:ink>
</file>

<file path=ppt/ink/ink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2:12.3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1 128 8645 0 0,'0'0'10432'0'0,"14"1"-9886"0"0,-5 1-455 0 0,5-1 31 0 0,0 1 1 0 0,0-2-1 0 0,0 0 1 0 0,0 0 0 0 0,17-4-1 0 0,54-12 332 0 0,-2-4-1 0 0,135-52 1 0 0,-200 63-497 0 0,-14 7-160 0 0,1 0 1 0 0,-1 0 0 0 0,1 0 0 0 0,5-2-1 0 0,-8 4-178 0 0,-1 0 0 0 0,0 0 0 0 0,1-1 0 0 0,-1 1 0 0 0,0 0 0 0 0,1 0 0 0 0,-1 1 0 0 0,1-1 0 0 0,-1 0 0 0 0,0 0 0 0 0,1 1 0 0 0,-1-1-1 0 0,0 0 1 0 0,1 1 0 0 0,-1 0 0 0 0,0-1 0 0 0,0 1 0 0 0,0 0 0 0 0,2 1 0 0 0,10 0-9209 0 0</inkml:trace>
</inkml:ink>
</file>

<file path=ppt/ink/ink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2:13.5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51 240 3024 0 0,'0'0'10010'0'0,"-8"-13"-9236"0"0,-22-39-141 0 0,28 49-492 0 0,1 1 0 0 0,-1-1 0 0 0,1 0 0 0 0,0 1-1 0 0,0-1 1 0 0,0 0 0 0 0,0 0 0 0 0,0 0 0 0 0,1 1 0 0 0,-1-1-1 0 0,1 0 1 0 0,0 0 0 0 0,0 0 0 0 0,0 0 0 0 0,1-5 0 0 0,0-4 411 0 0,-1 10-492 0 0,0 0 0 0 0,1-1 0 0 0,-1 1 0 0 0,1-1 1 0 0,0 1-1 0 0,-1 0 0 0 0,1-1 0 0 0,1 1 0 0 0,-1 0 0 0 0,0 0 0 0 0,0 0 0 0 0,1 0 1 0 0,-1 0-1 0 0,1 0 0 0 0,0 0 0 0 0,-1 0 0 0 0,1 1 0 0 0,0-1 0 0 0,0 0 0 0 0,0 1 1 0 0,0 0-1 0 0,0 0 0 0 0,4-2 0 0 0,4-2 16 0 0,0 1 0 0 0,0 0 1 0 0,20-4-1 0 0,14-2 169 0 0,1 3 0 0 0,-1 1 1 0 0,56 0-1 0 0,-94 6-212 0 0,1 0 1 0 0,-1 1 0 0 0,0-1-1 0 0,1 1 1 0 0,-1 1-1 0 0,0-1 1 0 0,0 1-1 0 0,0 0 1 0 0,8 4 0 0 0,-11-4-24 0 0,0 0 1 0 0,0 0-1 0 0,-1 0 1 0 0,1 0-1 0 0,0 0 1 0 0,-1 1 0 0 0,1-1-1 0 0,-1 1 1 0 0,0 0-1 0 0,0 0 1 0 0,0-1-1 0 0,0 1 1 0 0,0 0 0 0 0,-1 1-1 0 0,0-1 1 0 0,1 0-1 0 0,-1 0 1 0 0,1 7 0 0 0,0 7 55 0 0,0-1 0 0 0,-1 1 0 0 0,-1 0 0 0 0,0-1 0 0 0,-2 1 0 0 0,-5 30 0 0 0,-32 95 376 0 0,35-128-425 0 0,3-9-8 0 0,0 0-1 0 0,-1 0 1 0 0,0 0 0 0 0,-3 7-1 0 0,5-12 43 0 0,3-20 21 0 0,12-16-398 0 0,1 0 0 0 0,35-54 0 0 0,6-12-69 0 0,-48 84 480 0 0,-1-1 0 0 0,-1 0 0 0 0,8-33 0 0 0,-12 30 362 0 0,-2 14-129 0 0,-3 16-15 0 0,-12 45 96 0 0,8-34 133 0 0,-6 36 0 0 0,10-38-370 0 0,0 0 0 0 0,1 0 0 0 0,1 0 0 0 0,1 0 0 0 0,3 18 0 0 0,-4-29-121 0 0,2 0 0 0 0,-1-1 0 0 0,1 1-1 0 0,0 0 1 0 0,0 0 0 0 0,0-1 0 0 0,1 1-1 0 0,0-1 1 0 0,0 0 0 0 0,0 0-1 0 0,1 0 1 0 0,0 0 0 0 0,0-1 0 0 0,0 1-1 0 0,0-1 1 0 0,1 0 0 0 0,8 5 0 0 0,-3-3 14 0 0,1-1 0 0 0,0 0 0 0 0,0-1 0 0 0,0 0 0 0 0,1-1 0 0 0,-1 0-1 0 0,1-1 1 0 0,0 0 0 0 0,0-1 0 0 0,0 0 0 0 0,14-1 0 0 0,12-2-29 0 0,0-3 0 0 0,42-9 0 0 0,-79 14-69 0 0,25-7 163 0 0,-25 7-224 0 0,-1 0 0 0 0,1 0 0 0 0,0 0 1 0 0,0-1-1 0 0,0 1 0 0 0,0 0 0 0 0,-1-1 1 0 0,1 1-1 0 0,0-1 0 0 0,0 1 1 0 0,-1-1-1 0 0,1 1 0 0 0,0-1 0 0 0,-1 0 1 0 0,1 1-1 0 0,-1-1 0 0 0,1 0 0 0 0,-1 0 1 0 0,1 1-1 0 0,-1-1 0 0 0,1 0 1 0 0,-1 0-1 0 0,1-1 0 0 0</inkml:trace>
</inkml:ink>
</file>

<file path=ppt/ink/ink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2:14.0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80 416 0 0,'0'0'16063'0'0,"15"-13"-14626"0"0,47-38-313 0 0,-59 48-1014 0 0,0 1 0 0 0,0 0-1 0 0,0 0 1 0 0,0 0 0 0 0,1 1-1 0 0,3-2 1 0 0,9 2 594 0 0,-8 2-365 0 0,-5-1-236 0 0,-1 0 0 0 0,1 0 1 0 0,-1 0-1 0 0,1 1 1 0 0,-1-1-1 0 0,1 1 0 0 0,-1 0 1 0 0,1 0-1 0 0,-1 0 1 0 0,1 0-1 0 0,-1 0 0 0 0,0 0 1 0 0,0 1-1 0 0,1-1 1 0 0,-1 1-1 0 0,2 1 0 0 0,-1 1 9 0 0,0-1-1 0 0,-1 0 1 0 0,1 1-1 0 0,-1-1 1 0 0,0 1-1 0 0,0 0 1 0 0,0-1-1 0 0,-1 1 1 0 0,2 5-1 0 0,1 7 31 0 0,-1 0 0 0 0,0 1 1 0 0,-2-1-1 0 0,1 17 0 0 0,-2-28-150 0 0,3 66 122 0 0,1-7-1451 0 0,-3-21-2997 0 0,1-37 168 0 0</inkml:trace>
</inkml:ink>
</file>

<file path=ppt/ink/ink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2:14.3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35 7825 0 0,'0'0'10975'0'0,"15"-6"-10305"0"0,47-16-86 0 0,-55 20-481 0 0,0 0-1 0 0,0 1 1 0 0,0 0 0 0 0,0 0-1 0 0,1 1 1 0 0,11 1-1 0 0,-2-1 56 0 0,137 0 690 0 0,-51 0-3241 0 0,-111 0-446 0 0,-49 5-8310 0 0,36-5 5892 0 0</inkml:trace>
</inkml:ink>
</file>

<file path=ppt/ink/ink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2:14.5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6521 0 0,'0'0'14632'0'0,"2"3"-13957"0"0,0-1-571 0 0,0 1 0 0 0,-1 0 1 0 0,1 0-1 0 0,-1 0 0 0 0,0 0 0 0 0,0 0 1 0 0,0 0-1 0 0,0 0 0 0 0,0 1 0 0 0,0 3 0 0 0,2 39 515 0 0,-2-24-355 0 0,19 168 341 0 0,-14-154-1131 0 0,3 1 0 0 0,1-1 0 0 0,16 38 0 0 0,-21-60-32 0 0,10 21-2101 0 0,-2-17-1942 0 0,-6-13 561 0 0,1-4-959 0 0</inkml:trace>
</inkml:ink>
</file>

<file path=ppt/ink/ink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2:14.8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1 155 6717 0 0,'0'0'3923'0'0,"8"-15"-2454"0"0,33-48 159 0 0,-37 57-1406 0 0,1 0 0 0 0,0 1 1 0 0,0 0-1 0 0,0 0 1 0 0,1 0-1 0 0,0 0 1 0 0,0 1-1 0 0,0 0 1 0 0,0 0-1 0 0,1 1 0 0 0,0 0 1 0 0,0 0-1 0 0,-1 0 1 0 0,2 1-1 0 0,8-2 1 0 0,-5 1-37 0 0,0 1 1 0 0,0 0 0 0 0,1 1 0 0 0,-1 0 0 0 0,0 1 0 0 0,1 0-1 0 0,-1 0 1 0 0,0 2 0 0 0,1-1 0 0 0,-1 1 0 0 0,0 1 0 0 0,0 0-1 0 0,-1 1 1 0 0,1 0 0 0 0,10 5 0 0 0,-13-5-103 0 0,-1 0-1 0 0,1 1 1 0 0,-1 0-1 0 0,0 0 1 0 0,0 1-1 0 0,0 0 1 0 0,-1 0 0 0 0,0 0-1 0 0,0 1 1 0 0,-1 0-1 0 0,0 0 1 0 0,0 0 0 0 0,0 1-1 0 0,-1 0 1 0 0,0 0-1 0 0,-1 0 1 0 0,0 0 0 0 0,0 1-1 0 0,3 14 1 0 0,-4-13-54 0 0,-1 0 0 0 0,-1 1 1 0 0,1-1-1 0 0,-2 0 0 0 0,1 1 1 0 0,-1-1-1 0 0,-1 0 0 0 0,0 0 1 0 0,0 0-1 0 0,-1 0 0 0 0,-1 0 1 0 0,1-1-1 0 0,-1 1 0 0 0,-1-1 1 0 0,0 0-1 0 0,0 0 0 0 0,-11 12 1 0 0,-14 19-49 0 0,30-40 9 0 0,0 0 1 0 0,0 1-1 0 0,0-1 1 0 0,0 0-1 0 0,0 0 1 0 0,-1 0 0 0 0,1 0-1 0 0,0 0 1 0 0,0 0-1 0 0,0 0 1 0 0,0 0-1 0 0,0 0 1 0 0,0 0-1 0 0,0 0 1 0 0,0 0 0 0 0,0 1-1 0 0,0-1 1 0 0,-1 0-1 0 0,1 0 1 0 0,0 0-1 0 0,0 0 1 0 0,0 0-1 0 0,0 0 1 0 0,0 0 0 0 0,0 0-1 0 0,0 0 1 0 0,0 0-1 0 0,-1 0 1 0 0,1 0-1 0 0,0 0 1 0 0,0 0-1 0 0,0 0 1 0 0,0 0-1 0 0,0 0 1 0 0,0 0 0 0 0,0 0-1 0 0,0 0 1 0 0,-1 0-1 0 0,1 0 1 0 0,0-1-1 0 0,0 1 1 0 0,0 0-1 0 0,0 0 1 0 0,0 0 0 0 0,0 0-1 0 0,0 0 1 0 0,0 0-1 0 0,0 0 1 0 0,0 0-1 0 0,0 0 1 0 0,-1 0-1 0 0,1 0 1 0 0,0-1-1 0 0,0 1 1 0 0,0 0 0 0 0,0 0-1 0 0,0 0 1 0 0,0 0-1 0 0,0 0 1 0 0,0 0-1 0 0,0 0 1 0 0,0 0-1 0 0,0-1 1 0 0,0 1-1 0 0,0-9-329 0 0,0 7 256 0 0,0-3-74 0 0,1 0 0 0 0,0 0-1 0 0,-1 0 1 0 0,2 0 0 0 0,-1 0 0 0 0,1 1-1 0 0,2-8 1 0 0,21-33-671 0 0,-9 16 357 0 0,8-18-141 0 0,63-114-99 0 0,-78 145 1397 0 0,0 0-1 0 0,14-15 1 0 0,-23 31-663 0 0,0 0-1 0 0,0 0 1 0 0,0 0 0 0 0,0 0-1 0 0,0-1 1 0 0,0 1-1 0 0,0 0 1 0 0,1 0 0 0 0,-1 0-1 0 0,0 0 1 0 0,0 0 0 0 0,0 0-1 0 0,0 0 1 0 0,0 0-1 0 0,0 0 1 0 0,0 0 0 0 0,0 0-1 0 0,0-1 1 0 0,0 1-1 0 0,1 0 1 0 0,-1 0 0 0 0,0 0-1 0 0,0 0 1 0 0,0 0 0 0 0,0 0-1 0 0,0 0 1 0 0,0 0-1 0 0,0 0 1 0 0,1 0 0 0 0,-1 0-1 0 0,0 0 1 0 0,0 0-1 0 0,0 0 1 0 0,0 0 0 0 0,0 0-1 0 0,0 0 1 0 0,0 0-1 0 0,0 0 1 0 0,1 0 0 0 0,-1 1-1 0 0,0-1 1 0 0,0 0 0 0 0,0 0-1 0 0,0 0 1 0 0,2 6 387 0 0,-2 14-252 0 0,0-15 37 0 0,0 9-11 0 0,4 102 1156 0 0,-2-99-1240 0 0,0 0 0 0 0,2-1 0 0 0,0 0 0 0 0,0 0 0 0 0,8 16-1 0 0,-7-21-177 0 0,0-1 0 0 0,1 0-1 0 0,-1-1 1 0 0,2 1-1 0 0,0-1 1 0 0,0-1-1 0 0,0 1 1 0 0,1-1-1 0 0,1 0 1 0 0,-1-1-1 0 0,1 0 1 0 0,0 0-1 0 0,13 6 1 0 0,-12-8-1118 0 0,1 0 0 0 0,20 7 1 0 0,-19-9-1405 0 0,0 0 0 0 0,21 2 0 0 0,-20-5-2034 0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36:53.4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163 71 208 0 0,'0'0'15675'0'0,"-14"-12"-14269"0"0,-44-36-279 0 0,57 47-1070 0 0,-1 0 0 0 0,1 0-1 0 0,-1 0 1 0 0,1 0-1 0 0,-1 0 1 0 0,1 0-1 0 0,-1 0 1 0 0,0 1 0 0 0,1-1-1 0 0,-1 1 1 0 0,0-1-1 0 0,0 1 1 0 0,1 0 0 0 0,-1-1-1 0 0,0 1 1 0 0,0 0-1 0 0,0 0 1 0 0,1 0 0 0 0,-1 0-1 0 0,0 1 1 0 0,0-1-1 0 0,1 0 1 0 0,-1 1 0 0 0,0-1-1 0 0,0 1 1 0 0,-1 1-1 0 0,0 0 22 0 0,0 0 0 0 0,1 0-1 0 0,-1 0 1 0 0,1 1 0 0 0,-1-1-1 0 0,1 1 1 0 0,0 0-1 0 0,-3 5 1 0 0,4-7-59 0 0,-1 4 5 0 0,-1 1 0 0 0,1-1-1 0 0,0 0 1 0 0,0 1 0 0 0,0-1 0 0 0,1 1 0 0 0,0 0-1 0 0,0 0 1 0 0,0-1 0 0 0,1 1 0 0 0,0 0 0 0 0,0 0-1 0 0,0 0 1 0 0,1-1 0 0 0,0 1 0 0 0,0 0 0 0 0,0-1-1 0 0,1 1 1 0 0,0-1 0 0 0,0 1 0 0 0,0-1 0 0 0,1 0-1 0 0,4 7 1 0 0,-4-7-77 0 0,0 0 0 0 0,0-1-1 0 0,0 0 1 0 0,1 1-1 0 0,0-1 1 0 0,0 0 0 0 0,0-1-1 0 0,0 1 1 0 0,0-1 0 0 0,1 0-1 0 0,0 0 1 0 0,-1 0 0 0 0,1 0-1 0 0,0-1 1 0 0,0 0-1 0 0,1 0 1 0 0,-1 0 0 0 0,0-1-1 0 0,1 0 1 0 0,-1 0 0 0 0,1 0-1 0 0,-1-1 1 0 0,1 1 0 0 0,8-2-1 0 0,-11 0 24 0 0,1 1 0 0 0,-1-1 1 0 0,0 0-1 0 0,1-1 0 0 0,-1 1 0 0 0,0-1 0 0 0,0 1 0 0 0,0-1 1 0 0,0 0-1 0 0,0 0 0 0 0,-1 0 0 0 0,1 0 0 0 0,3-5 0 0 0,3-4 31 0 0,0 1-1 0 0,7-15 0 0 0,0 3 8 0 0,-9 12 105 0 0,0 0 0 0 0,1 1-1 0 0,0 0 1 0 0,1 1-1 0 0,14-12 1 0 0,-19 17-53 0 0,0 1 0 0 0,0 0 0 0 0,0 0 1 0 0,1 0-1 0 0,-1 0 0 0 0,0 0 0 0 0,1 1 0 0 0,-1 0 0 0 0,1 0 0 0 0,0 0 0 0 0,-1 1 0 0 0,1-1 0 0 0,0 1 1 0 0,-1 0-1 0 0,1 1 0 0 0,0-1 0 0 0,5 2 0 0 0,-4 0-22 0 0,-1-1 0 0 0,1 2-1 0 0,-1-1 1 0 0,1 1 0 0 0,-1-1 0 0 0,0 1 0 0 0,0 1-1 0 0,0-1 1 0 0,0 1 0 0 0,-1 0 0 0 0,7 6 0 0 0,-3-1 14 0 0,-1 0 1 0 0,1 0-1 0 0,-1 1 1 0 0,9 18-1 0 0,-7-3 29 0 0,-9-22-64 0 0,1 1 1 0 0,0 0-1 0 0,1-1 1 0 0,-1 1-1 0 0,1-1 1 0 0,-1 0-1 0 0,1 1 1 0 0,2 2-1 0 0,-2-8 30 0 0,0 0 0 0 0,-1 0 0 0 0,0 0 0 0 0,1 0 1 0 0,-1 0-1 0 0,0 0 0 0 0,0 0 0 0 0,1-4 0 0 0,-1 4-35 0 0,35-75 332 0 0,-31 69-272 0 0,-1 1 1 0 0,1 0 0 0 0,0 0 0 0 0,0 0-1 0 0,1 1 1 0 0,0-1 0 0 0,12-9-1 0 0,-16 15-35 0 0,0-1-1 0 0,0 1 0 0 0,1 0 0 0 0,-1 0 0 0 0,0 0 0 0 0,0 0 0 0 0,1 0 0 0 0,-1 1 0 0 0,0-1 0 0 0,1 1 1 0 0,-1-1-1 0 0,1 1 0 0 0,-1 0 0 0 0,0 0 0 0 0,1 0 0 0 0,-1 0 0 0 0,1 0 0 0 0,-1 1 0 0 0,0-1 0 0 0,1 1 1 0 0,2 1-1 0 0,3 2-88 0 0,0-1 0 0 0,0 2 0 0 0,-1-1 0 0 0,12 10 0 0 0,-1-1-202 0 0,-7-5-318 0 0,7 5-810 0 0,36 18 1 0 0,-45-27-245 0 0,1 0 0 0 0,-1-1 1 0 0,0 0-1 0 0,12 2 0 0 0,19 0-6038 0 0</inkml:trace>
</inkml:ink>
</file>

<file path=ppt/ink/ink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2:15.2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54 7161 0 0,'0'0'7441'0'0,"14"-9"-6248"0"0,48-26-333 0 0,-60 33-807 0 0,0 1 0 0 0,0 0 0 0 0,0 0 0 0 0,0 0 0 0 0,0 0 0 0 0,1 1 0 0 0,-1-1 0 0 0,0 0 0 0 0,1 1 0 0 0,-1 0-1 0 0,0-1 1 0 0,1 1 0 0 0,-1 0 0 0 0,1 0 0 0 0,-1 1 0 0 0,0-1 0 0 0,1 0 0 0 0,-1 1 0 0 0,0-1 0 0 0,1 1 0 0 0,-1 0 0 0 0,0 0 0 0 0,0 0 0 0 0,0 0 0 0 0,0 0 0 0 0,0 0 0 0 0,0 1 0 0 0,0-1 0 0 0,0 1 0 0 0,0-1 0 0 0,0 1 0 0 0,-1 0 0 0 0,3 2 0 0 0,-2-1-7 0 0,0 0 0 0 0,0 0 1 0 0,0 0-1 0 0,0 0 0 0 0,0 0 0 0 0,-1 0 1 0 0,1 1-1 0 0,-1-1 0 0 0,0 1 1 0 0,0-1-1 0 0,0 1 0 0 0,-1 0 0 0 0,1-1 1 0 0,-1 1-1 0 0,0 0 0 0 0,0-1 1 0 0,0 1-1 0 0,0-1 0 0 0,-1 1 1 0 0,1 0-1 0 0,-1-1 0 0 0,-2 6 0 0 0,-2 6 129 0 0,-1 0 0 0 0,-1 0 0 0 0,-15 24 0 0 0,14-26 10 0 0,6-10-141 0 0,-8 14 377 0 0,-12 29 0 0 0,20-41-326 0 0,0 1 0 0 0,1 0-1 0 0,-1-1 1 0 0,1 1 0 0 0,0 0-1 0 0,0 0 1 0 0,1 0 0 0 0,0 0-1 0 0,1 10 1 0 0,-1-14-49 0 0,1 1 0 0 0,-1-1 0 0 0,1 0-1 0 0,-1 0 1 0 0,1 0 0 0 0,0 0 0 0 0,0 0 0 0 0,0 0 0 0 0,0 0-1 0 0,1 0 1 0 0,-1-1 0 0 0,0 1 0 0 0,1 0 0 0 0,-1-1 0 0 0,3 3-1 0 0,0-2 14 0 0,-1 1 0 0 0,1-1 0 0 0,0 0 0 0 0,-1 0 0 0 0,1 0-1 0 0,0-1 1 0 0,7 2 0 0 0,2 0 28 0 0,1-1 0 0 0,0 0 1 0 0,25-1-1 0 0,-28 0-217 0 0,-1-1 1 0 0,1-1-1 0 0,-1 0 0 0 0,1 0 1 0 0,-1-1-1 0 0,0 0 0 0 0,1-1 1 0 0,-1 0-1 0 0,0-1 1 0 0,-1 0-1 0 0,17-9 0 0 0,-25 12-19 0 0,0 1 0 0 0,0-1 0 0 0,0 0 0 0 0,0 0 0 0 0,0 0 0 0 0,0 0 0 0 0,-1 0 0 0 0,1 0 0 0 0,0 0 0 0 0,0 0 0 0 0,-1 0-1 0 0,1 0 1 0 0,-1 0 0 0 0,1 0 0 0 0,0-2 0 0 0,-1 2-254 0 0,0 1 0 0 0,0-1 0 0 0,0 0 0 0 0,0 1-1 0 0,0-1 1 0 0,0 0 0 0 0,0 1 0 0 0,0-1 0 0 0,0 0 0 0 0,0 1 0 0 0,-1-1 0 0 0,1 1-1 0 0,0-1 1 0 0,0 0 0 0 0,-1 1 0 0 0,1-1 0 0 0,0 1 0 0 0,-1-1 0 0 0,1 1-1 0 0,-1-1 1 0 0,-5-8-5276 0 0</inkml:trace>
</inkml:ink>
</file>

<file path=ppt/ink/ink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2:15.5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97 9401 0 0,'0'0'4244'0'0,"13"-6"-2617"0"0,-4 2-1308 0 0,5-3 166 0 0,0 1 0 0 0,1 1 0 0 0,0 0 0 0 0,21-3 0 0 0,206-19 1993 0 0,-95 13-2147 0 0,-133 12-511 0 0,0 0-1 0 0,19-5 1 0 0,-70 4-6049 0 0,6 3 675 0 0,14 0 1029 0 0</inkml:trace>
</inkml:ink>
</file>

<file path=ppt/ink/ink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2:15.7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 73 5733 0 0,'0'0'11098'0'0,"-3"-12"-9650"0"0,-7-36-287 0 0,7 36-212 0 0,5 31 405 0 0,-2 35 0 0 0,-1-4-649 0 0,6 11-951 0 0,2-1 0 0 0,4 1 0 0 0,1-1 0 0 0,4-1 0 0 0,29 75 0 0 0,-41-125-98 0 0,14 35-1194 0 0,-16-40 893 0 0,0 0 0 0 0,1-1 0 0 0,-1 1 0 0 0,1-1 0 0 0,-1 1 0 0 0,1-1 0 0 0,0 0 0 0 0,5 4 0 0 0,2-2-3221 0 0,6-5-958 0 0</inkml:trace>
</inkml:ink>
</file>

<file path=ppt/ink/ink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2:16.2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0 101 7445 0 0,'0'0'5440'0'0,"11"-14"-3954"0"0,36-44-166 0 0,-45 55-1230 0 0,1 1-1 0 0,0-1 1 0 0,1 1 0 0 0,-1-1 0 0 0,0 1 0 0 0,1 0 0 0 0,-1 0 0 0 0,1 1 0 0 0,-1-1-1 0 0,1 1 1 0 0,0 0 0 0 0,0 0 0 0 0,0 0 0 0 0,0 0 0 0 0,-1 1 0 0 0,1-1-1 0 0,8 1 1 0 0,-3 0 46 0 0,6 0 44 0 0,1 0-1 0 0,-1 1 0 0 0,1 0 1 0 0,-1 1-1 0 0,0 1 1 0 0,1 1-1 0 0,-2 0 0 0 0,1 1 1 0 0,28 13-1 0 0,-32-12-57 0 0,0 0 0 0 0,0 1 0 0 0,0 1 0 0 0,-1 0 0 0 0,0 0 0 0 0,0 1 0 0 0,-1 0 0 0 0,-1 1 0 0 0,1-1 0 0 0,-1 2 0 0 0,-1-1 1 0 0,10 19-1 0 0,-14-22-78 0 0,0 0 0 0 0,0 1 0 0 0,0-1 1 0 0,-1 1-1 0 0,0 0 0 0 0,-1 0 1 0 0,0 0-1 0 0,0 0 0 0 0,-1 0 1 0 0,0 0-1 0 0,0 0 0 0 0,0 0 1 0 0,-1 0-1 0 0,-3 9 0 0 0,2-7 7 0 0,-2 0-1 0 0,1 0 1 0 0,-1-1-1 0 0,0 0 1 0 0,-1 1 0 0 0,0-1-1 0 0,-1-1 1 0 0,0 1-1 0 0,0-1 1 0 0,-12 12-1 0 0,-36 30 77 0 0,54-50-138 0 0,0 1 0 0 0,0-1 1 0 0,0 0-1 0 0,0 0 0 0 0,0 0 0 0 0,0 0 0 0 0,0 0 0 0 0,0 0 1 0 0,-1 0-1 0 0,1 0 0 0 0,0 0 0 0 0,0 0 0 0 0,0 0 0 0 0,0 0 1 0 0,0 0-1 0 0,0 0 0 0 0,0 0 0 0 0,0 0 0 0 0,0 0 0 0 0,-1 0 1 0 0,1 0-1 0 0,0 0 0 0 0,0 0 0 0 0,0 0 0 0 0,0 0 0 0 0,0 0 1 0 0,0 0-1 0 0,0 0 0 0 0,0 0 0 0 0,0 0 0 0 0,-1 0 0 0 0,1 0 1 0 0,0 0-1 0 0,0 0 0 0 0,0 0 0 0 0,0 0 0 0 0,0 0 0 0 0,0 0 1 0 0,0 0-1 0 0,0-1 0 0 0,0 1 0 0 0,0 0 0 0 0,0 0 1 0 0,0 0-1 0 0,0 0 0 0 0,0 0 0 0 0,-1 0 0 0 0,1 0 0 0 0,0 0 1 0 0,0 0-1 0 0,0 0 0 0 0,0-1 0 0 0,0 1 0 0 0,0 0 0 0 0,0 0 1 0 0,0 0-1 0 0,0 0 0 0 0,0 0 0 0 0,0 0 0 0 0,0 0 0 0 0,0 0 1 0 0,0 0-1 0 0,0-1 0 0 0,0-11-502 0 0,4-14-248 0 0,5 6 0 0 0,0 0 1 0 0,2 1-1 0 0,20-30 0 0 0,-8 15-133 0 0,-15 22 649 0 0,71-119-1460 0 0,-32 40 3992 0 0,-46 89-1943 0 0,1-1 1 0 0,-1 1 0 0 0,0-1-1 0 0,-1 0 1 0 0,1 1 0 0 0,0-1-1 0 0,-1 0 1 0 0,1-4-1 0 0,-8 13 459 0 0,-2 6-590 0 0,1 1 0 0 0,1 0 1 0 0,0 1-1 0 0,0 0 1 0 0,1 0-1 0 0,1 0 0 0 0,0 1 1 0 0,1-1-1 0 0,1 1 0 0 0,0 0 1 0 0,2 1-1 0 0,-1-1 1 0 0,2 0-1 0 0,0 0 0 0 0,3 25 1 0 0,-1-29-244 0 0,0 0 1 0 0,1-1-1 0 0,0 1 0 0 0,1-1 1 0 0,0 0-1 0 0,1 0 0 0 0,0 0 1 0 0,0 0-1 0 0,1-1 0 0 0,1 0 1 0 0,0 0-1 0 0,0-1 0 0 0,0 0 1 0 0,1 0-1 0 0,0 0 0 0 0,1-1 1 0 0,-1 0-1 0 0,1-1 0 0 0,1 0 1 0 0,-1-1-1 0 0,1 0 0 0 0,0 0 1 0 0,0-1-1 0 0,1 0 0 0 0,-1-1 1 0 0,19 4-1 0 0,3-2-1431 0 0,40 1-1 0 0,-3-8-5864 0 0,-52-1 2047 0 0,2-5-2315 0 0</inkml:trace>
</inkml:ink>
</file>

<file path=ppt/ink/ink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2:16.7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 60 7841 0 0,'0'0'8466'0'0,"13"-9"-7829"0"0,43-25-69 0 0,-53 32-448 0 0,1 0 0 0 0,0 0 0 0 0,0 0 0 0 0,0 0 0 0 0,0 1 0 0 0,1 0 0 0 0,-1-1 0 0 0,0 2 0 0 0,0-1 1 0 0,1 0-1 0 0,-1 1 0 0 0,1 0 0 0 0,-1 0 0 0 0,0 0 0 0 0,1 0 0 0 0,4 2 0 0 0,-3-1-52 0 0,-1 1 0 0 0,1-1 1 0 0,-1 1-1 0 0,1 1 0 0 0,-1-1 0 0 0,0 1 0 0 0,0 0 1 0 0,0 0-1 0 0,0 0 0 0 0,-1 1 0 0 0,1-1 0 0 0,-1 1 0 0 0,0 0 1 0 0,0 1-1 0 0,0-1 0 0 0,-1 1 0 0 0,4 5 0 0 0,-2-2-8 0 0,1 1-1 0 0,-2 1 1 0 0,1-1 0 0 0,-1 1-1 0 0,-1-1 1 0 0,0 1-1 0 0,0 0 1 0 0,2 18 0 0 0,-4-21-32 0 0,-1-1 1 0 0,0 1 0 0 0,0 0 0 0 0,0 0 0 0 0,-1-1 0 0 0,0 1 0 0 0,-1 0 0 0 0,1-1-1 0 0,-1 1 1 0 0,0-1 0 0 0,-5 9 0 0 0,2-5 78 0 0,-2 0-1 0 0,1 0 1 0 0,-1 0-1 0 0,-1-1 1 0 0,-13 13 0 0 0,13-14 86 0 0,6-6-162 0 0,-1-1 1 0 0,1 1-1 0 0,1 0 1 0 0,-1 0-1 0 0,0-1 1 0 0,0 1-1 0 0,1 1 1 0 0,-1-1-1 0 0,1 0 1 0 0,0 0-1 0 0,0 0 1 0 0,-1 1-1 0 0,1-1 1 0 0,1 1-1 0 0,-1-1 1 0 0,0 1-1 0 0,0 4 1 0 0,2-6-27 0 0,0 0 1 0 0,-1-1-1 0 0,1 1 0 0 0,0-1 1 0 0,0 1-1 0 0,0-1 0 0 0,0 1 1 0 0,0-1-1 0 0,0 1 1 0 0,0-1-1 0 0,0 0 0 0 0,0 0 1 0 0,0 1-1 0 0,1-1 0 0 0,-1 0 1 0 0,0 0-1 0 0,2 0 1 0 0,3 0 17 0 0,15 4 8 0 0,-14-2-28 0 0,1-1 0 0 0,-1 1 0 0 0,0 0 0 0 0,8 3 0 0 0,-13-4 9 0 0,1 1 0 0 0,-1-1-1 0 0,1 1 1 0 0,-1-1 0 0 0,0 1 0 0 0,1 0-1 0 0,-1 0 1 0 0,0 0 0 0 0,0 0 0 0 0,-1 0-1 0 0,1 1 1 0 0,0-1 0 0 0,-1 0 0 0 0,3 5-1 0 0,0 2 14 0 0,0 1 0 0 0,-1-1 0 0 0,0 1 0 0 0,0 0 0 0 0,-1 0 0 0 0,1 13 0 0 0,-3-19-6 0 0,1 0 0 0 0,-1 0 0 0 0,0 0 1 0 0,0-1-1 0 0,-1 1 0 0 0,1 0 0 0 0,-1 0 1 0 0,0 0-1 0 0,0-1 0 0 0,0 1 1 0 0,-1 0-1 0 0,1-1 0 0 0,-1 1 0 0 0,0-1 1 0 0,0 1-1 0 0,0-1 0 0 0,0 0 0 0 0,-1 0 1 0 0,-3 4-1 0 0,-1-2 79 0 0,0 0 1 0 0,0-1-1 0 0,-1 1 0 0 0,1-1 1 0 0,-1-1-1 0 0,0 0 0 0 0,0 0 1 0 0,0 0-1 0 0,-12 1 1 0 0,0 0-144 0 0,-1-2 1 0 0,-35 1 0 0 0,44-3-476 0 0,0-1 1 0 0,1-1 0 0 0,-1 0 0 0 0,0 0 0 0 0,1-1 0 0 0,0-1 0 0 0,-18-8 0 0 0,28 12 228 0 0,0-1 0 0 0,0 1 0 0 0,0-1 0 0 0,-1 0 0 0 0,1 1 0 0 0,0-1 0 0 0,0 0 0 0 0,0 0 0 0 0,0 0 0 0 0,0 0 0 0 0,1 0 0 0 0,-1 0 1 0 0,0 0-1 0 0,0 0 0 0 0,1 0 0 0 0,-1 0 0 0 0,0-2 0 0 0,1 2-188 0 0,-1 0 0 0 0,1 0 1 0 0,0 0-1 0 0,0 0 0 0 0,0 0 0 0 0,0 0 0 0 0,0 0 1 0 0,0 0-1 0 0,1 0 0 0 0,-1-1 0 0 0,0 1 1 0 0,0 0-1 0 0,1 0 0 0 0,-1 0 0 0 0,1 0 0 0 0,0-1 1 0 0,14-20-6809 0 0</inkml:trace>
</inkml:ink>
</file>

<file path=ppt/ink/ink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2:17.0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23 8797 0 0,'0'0'9417'0'0,"15"-4"-8393"0"0,49-10-380 0 0,-55 12-679 0 0,1 1 1 0 0,0 0-1 0 0,0 1 1 0 0,0 0-1 0 0,0 0 1 0 0,0 1 0 0 0,0 0-1 0 0,-1 1 1 0 0,1 0-1 0 0,13 5 1 0 0,17 4-5244 0 0,-34-11 1302 0 0,1 0-1105 0 0</inkml:trace>
</inkml:ink>
</file>

<file path=ppt/ink/ink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2:17.3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86 9233 0 0,'0'0'8393'0'0,"78"-55"-8529"0"0,-60 55-360 0 0,-2 0-345 0 0,1 0-407 0 0,0 0-668 0 0,-4 0-1232 0 0,13-4-3469 0 0</inkml:trace>
  <inkml:trace contextRef="#ctx0" brushRef="#br0" timeOffset="0.03">342 15 6249 0 0,'0'0'10072'0'0,"85"-15"-11964"0"0,-66 18 264 0 0,-3-1-968 0 0,6-2-2797 0 0</inkml:trace>
</inkml:ink>
</file>

<file path=ppt/ink/ink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2:17.9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1 106 6625 0 0,'0'0'6638'0'0,"14"-11"-5350"0"0,49-37-191 0 0,-58 44-982 0 0,-1 1 0 0 0,1 1 0 0 0,-1-1 0 0 0,1 1 0 0 0,0-1 0 0 0,0 1 0 0 0,0 1 1 0 0,0-1-1 0 0,1 1 0 0 0,-1 0 0 0 0,0 0 0 0 0,1 0 0 0 0,-1 1 0 0 0,7 0 0 0 0,1-1 111 0 0,-5 0-60 0 0,1 1 1 0 0,-1 0-1 0 0,1 0 0 0 0,0 1 1 0 0,-1 0-1 0 0,1 0 1 0 0,-1 1-1 0 0,0 0 1 0 0,1 1-1 0 0,-1-1 1 0 0,11 7-1 0 0,-6-1-71 0 0,-1 0 0 0 0,0 1-1 0 0,-1 0 1 0 0,0 1 0 0 0,0 0-1 0 0,-1 1 1 0 0,0 0 0 0 0,-1 1 0 0 0,0 0-1 0 0,-1 0 1 0 0,8 18 0 0 0,-8-14-68 0 0,0 1 1 0 0,-2 0 0 0 0,0 0-1 0 0,-1 1 1 0 0,-1 0 0 0 0,-1 0-1 0 0,0 0 1 0 0,0 32 0 0 0,-3-43-6 0 0,0 1 0 0 0,-1-1 0 0 0,0 0 0 0 0,-1 0 0 0 0,-3 14 0 0 0,3-18-11 0 0,1 1 1 0 0,-1-1-1 0 0,1 0 0 0 0,-1 0 0 0 0,0 1 0 0 0,0-1 1 0 0,0 0-1 0 0,-1-1 0 0 0,1 1 0 0 0,-1 0 0 0 0,1-1 1 0 0,-1 1-1 0 0,-5 2 0 0 0,8-4-12 0 0,0-1 1 0 0,-1 0-1 0 0,1 0 1 0 0,-1 1-1 0 0,1-1 1 0 0,0 0-1 0 0,-1 0 0 0 0,1 0 1 0 0,-1 1-1 0 0,1-1 1 0 0,-1 0-1 0 0,1 0 1 0 0,-1 0-1 0 0,1 0 1 0 0,0 0-1 0 0,-1 0 0 0 0,1 0 1 0 0,-1 0-1 0 0,1 0 1 0 0,-1 0-1 0 0,1 0 1 0 0,-1 0-1 0 0,1 0 0 0 0,-1 0 1 0 0,1-1-1 0 0,-1 1 1 0 0,1 0-1 0 0,0 0 1 0 0,-1 0-1 0 0,1-1 1 0 0,-1 1-1 0 0,1-1 0 0 0,-1 0-22 0 0,0 0-1 0 0,1 0 0 0 0,-1 0 0 0 0,0 0 0 0 0,1-1 0 0 0,0 1 0 0 0,-1 0 0 0 0,1 0 0 0 0,0-1 1 0 0,-1 1-1 0 0,1-2 0 0 0,0-5-164 0 0,0 0 0 0 0,0 1 1 0 0,2-9-1 0 0,-1 11 71 0 0,1-1 1 0 0,0 1 0 0 0,0-1-1 0 0,0 1 1 0 0,1 0 0 0 0,-1 0-1 0 0,1 0 1 0 0,1 0 0 0 0,-1 1-1 0 0,7-8 1 0 0,7-5-501 0 0,20-18 0 0 0,-30 29 471 0 0,40-35-788 0 0,82-79-287 0 0,-122 112 1452 0 0,0 0-1 0 0,-1-1 0 0 0,0 1 1 0 0,6-15-1 0 0,-10 19-20 0 0,0 0 0 0 0,0-1 0 0 0,0 1 0 0 0,-1-1 0 0 0,0 1 0 0 0,0-1 0 0 0,0 0 0 0 0,0 1 1 0 0,-1-1-1 0 0,0 0 0 0 0,0-8 0 0 0,0 12-188 0 0,0 0 1 0 0,0 1-1 0 0,0-1 0 0 0,-1 0 1 0 0,1 1-1 0 0,0-1 1 0 0,0 1-1 0 0,0-1 1 0 0,-1 0-1 0 0,1 1 0 0 0,0-1 1 0 0,0 1-1 0 0,-1-1 1 0 0,1 1-1 0 0,-1-1 1 0 0,1 1-1 0 0,0-1 0 0 0,-1 1 1 0 0,1-1-1 0 0,-1 1 1 0 0,1-1-1 0 0,-1 1 1 0 0,1 0-1 0 0,-1-1 0 0 0,0 1 1 0 0,1 0-1 0 0,-1 0 1 0 0,1-1-1 0 0,-1 1 0 0 0,0 0 1 0 0,1 0-1 0 0,-1 0 1 0 0,1 0-1 0 0,-1 0 1 0 0,0 0-1 0 0,1 0 0 0 0,-1 0 1 0 0,0 0-1 0 0,1 0 1 0 0,-1 0-1 0 0,1 0 1 0 0,-2 1-1 0 0,0-1 10 0 0,0 1 0 0 0,0 0 0 0 0,0 0 0 0 0,0 0 0 0 0,1 0 0 0 0,-1 0 0 0 0,0 0 0 0 0,1 1 0 0 0,-1-1 0 0 0,1 1 0 0 0,-1-1 0 0 0,-1 3 0 0 0,-5 10 135 0 0,0 1 1 0 0,1 0-1 0 0,0 0 0 0 0,1 0 1 0 0,1 1-1 0 0,1 0 0 0 0,0 0 1 0 0,1 0-1 0 0,1 1 0 0 0,0-1 1 0 0,1 1-1 0 0,1-1 0 0 0,0 1 1 0 0,2-1-1 0 0,5 30 0 0 0,-5-37-302 0 0,1 0-1 0 0,0 0 1 0 0,1 0-1 0 0,0-1 1 0 0,0 1-1 0 0,1-1 1 0 0,0 0-1 0 0,1 0 1 0 0,0-1-1 0 0,0 1 1 0 0,0-1-1 0 0,1-1 1 0 0,0 1-1 0 0,0-1 1 0 0,1 0-1 0 0,0-1 1 0 0,0 0-1 0 0,0 0 1 0 0,0-1-1 0 0,1 0 1 0 0,14 5 0 0 0,-16-7-798 0 0,0-1 0 0 0,0 0 0 0 0,1 0 0 0 0,-1 0-1 0 0,0-1 1 0 0,1 0 0 0 0,9-1 0 0 0,-3-4-3624 0 0,3-9-1924 0 0</inkml:trace>
</inkml:ink>
</file>

<file path=ppt/ink/ink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2:18.2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7629 0 0,'0'0'10260'0'0,"12"16"-9723"0"0,34 52-147 0 0,-44-66-366 0 0,-1 0 0 0 0,1 1 0 0 0,-1 0 0 0 0,0-1-1 0 0,0 1 1 0 0,0 0 0 0 0,0 0 0 0 0,0 0 0 0 0,0 0 0 0 0,-1-1-1 0 0,1 1 1 0 0,-1 0 0 0 0,0 0 0 0 0,0 0 0 0 0,0 0 0 0 0,-1 4-1 0 0,0 3 83 0 0,2 2 144 0 0,-2 1 0 0 0,1-1 0 0 0,-2 1 0 0 0,0-1 0 0 0,-4 15 0 0 0,12-33-70 0 0,0 1 0 0 0,0-1-1 0 0,7-3 1 0 0,-4 2-170 0 0,131-96-657 0 0,-122 88 671 0 0,-4 3-41 0 0,17-11 1 0 0,-28 21 72 0 0,1 0 0 0 0,-1 0 0 0 0,1 0 0 0 0,0 0 1 0 0,0 1-1 0 0,-1-1 0 0 0,1 1 0 0 0,0 0 1 0 0,0 0-1 0 0,8 0 0 0 0,-12 1-36 0 0,1 0 1 0 0,0 0-1 0 0,0 0 0 0 0,0 0 1 0 0,0 1-1 0 0,-1-1 0 0 0,1 0 1 0 0,0 0-1 0 0,0 1 0 0 0,-1-1 1 0 0,1 1-1 0 0,0-1 0 0 0,-1 1 1 0 0,1-1-1 0 0,0 1 0 0 0,-1-1 1 0 0,1 1-1 0 0,-1-1 0 0 0,1 1 1 0 0,0 0-1 0 0,-1-1 0 0 0,0 1 1 0 0,1 0-1 0 0,-1 0 0 0 0,1-1 1 0 0,-1 1-1 0 0,0 0 1 0 0,0 0-1 0 0,1 0 0 0 0,3 28 209 0 0,-3-20-97 0 0,3 39-138 0 0,-1 1 0 0 0,-7 83 0 0 0,4-125-180 0 0,-2-1-1 0 0,1 0 0 0 0,-1 0 0 0 0,0 0 0 0 0,0 0 1 0 0,0 0-1 0 0,-1 0 0 0 0,0-1 0 0 0,0 1 0 0 0,-1-1 1 0 0,1 0-1 0 0,-1 0 0 0 0,0 0 0 0 0,-6 5 0 0 0,4-5-478 0 0,0 0-1 0 0,-1 0 1 0 0,1 0-1 0 0,-1-1 1 0 0,0 0-1 0 0,0-1 0 0 0,0 0 1 0 0,-1 0-1 0 0,1 0 1 0 0,-1-1-1 0 0,-13 2 0 0 0,-34 2-4551 0 0</inkml:trace>
</inkml:ink>
</file>

<file path=ppt/ink/ink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2:19.3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79 103 768 0 0,'0'0'15655'0'0,"-13"0"-14460"0"0,-40 2-376 0 0,40-2 425 0 0,17 5 339 0 0,4-1-1452 0 0,0-1 1 0 0,0 0-1 0 0,0-1 0 0 0,1 0 1 0 0,-1 0-1 0 0,1-1 0 0 0,-1 0 1 0 0,1-1-1 0 0,9 0 0 0 0,2 1-16 0 0,387 9 600 0 0,-278-8-518 0 0,579-18-82 0 0,431 1-32 0 0,-225 55-147 0 0,175-16-299 0 0,-882-32 176 0 0,-1-9 0 0 0,212-46 0 0 0,-238 30 147 0 0,287-15 1 0 0,77 44 70 0 0,-1 43 333 0 0,-312-6-229 0 0,305 30 366 0 0,-514-62-458 0 0,76 2 244 0 0,-85-4-193 0 0,-1 0 1 0 0,0 0-1 0 0,0-2 1 0 0,0 1-1 0 0,22-9 1 0 0,28-17 596 0 0,-47 19-719 0 0,1 1 0 0 0,0 1 0 0 0,1 1 0 0 0,0 0 0 0 0,0 1 0 0 0,30-5 0 0 0,-15 8-1056 0 0,-42 3-541 0 0,0 1 1225 0 0,-111 15-5148 0 0,108-16 4730 0 0,-73 2-7745 0 0,23-5 1443 0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36:53.8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163 232 7505 0 0,'0'0'6912'0'0,"-14"-2"-5766"0"0,-47-2 319 0 0,58 4-1324 0 0,0 0 1 0 0,0 0-1 0 0,0 1 1 0 0,0 0-1 0 0,0-1 1 0 0,0 1-1 0 0,0 0 1 0 0,0 1-1 0 0,0-1 1 0 0,0 0-1 0 0,0 1 1 0 0,1 0-1 0 0,-1 0 1 0 0,1-1-1 0 0,-1 1 1 0 0,1 1-1 0 0,0-1 1 0 0,-4 4-1 0 0,3-1 54 0 0,-1 1 0 0 0,1-1 0 0 0,0 1 0 0 0,0-1 0 0 0,0 1 0 0 0,-3 11 0 0 0,4-11-146 0 0,1 1 1 0 0,0-1 0 0 0,-1 1 0 0 0,2 0-1 0 0,-1 0 1 0 0,1-1 0 0 0,0 1-1 0 0,1 0 1 0 0,-1-1 0 0 0,1 1 0 0 0,1 0-1 0 0,-1-1 1 0 0,1 1 0 0 0,0-1 0 0 0,1 0-1 0 0,0 1 1 0 0,0-1 0 0 0,0 0 0 0 0,0-1-1 0 0,1 1 1 0 0,5 6 0 0 0,-2-5-47 0 0,-1-1 1 0 0,0 1-1 0 0,1-1 1 0 0,0-1-1 0 0,1 0 1 0 0,-1 0-1 0 0,1 0 1 0 0,0-1-1 0 0,0 0 1 0 0,1 0-1 0 0,-1-1 1 0 0,1 0-1 0 0,-1-1 1 0 0,1 0-1 0 0,13 2 1 0 0,-16-4-4 0 0,0 1 1 0 0,1-1 0 0 0,-1 0 0 0 0,1 0-1 0 0,-1-1 1 0 0,1 0 0 0 0,-1 0-1 0 0,0 0 1 0 0,7-3 0 0 0,-9 2-2 0 0,0 0 1 0 0,-1 1 0 0 0,0-1-1 0 0,1-1 1 0 0,-1 1-1 0 0,0 0 1 0 0,0-1-1 0 0,0 0 1 0 0,-1 1-1 0 0,1-1 1 0 0,-1 0-1 0 0,1 0 1 0 0,-1-1-1 0 0,0 1 1 0 0,0 0-1 0 0,2-7 1 0 0,-1 3-4 0 0,0-2 0 0 0,-1 1-1 0 0,0 0 1 0 0,0 0 0 0 0,-1-1 0 0 0,0 1-1 0 0,0-1 1 0 0,-1 1 0 0 0,0-1 0 0 0,-1 1-1 0 0,1-1 1 0 0,-5-13 0 0 0,2 10 1 0 0,-1-1 1 0 0,0 1-1 0 0,-1 0 1 0 0,-1 0-1 0 0,0 0 1 0 0,0 1-1 0 0,-12-15 1 0 0,10 15-6 0 0,2 3 19 0 0,0 0 1 0 0,0 0 0 0 0,1-1 0 0 0,-8-16-1 0 0,12 22-20 0 0,0 0 1 0 0,0 0-1 0 0,1 0 0 0 0,-1 1 0 0 0,1-1 0 0 0,-1 0 1 0 0,1 0-1 0 0,0 0 0 0 0,0 0 0 0 0,1 0 1 0 0,-1 0-1 0 0,0 0 0 0 0,1 0 0 0 0,0 0 0 0 0,0 0 1 0 0,0 1-1 0 0,0-1 0 0 0,0 0 0 0 0,0 0 0 0 0,4-4 1 0 0,2-2 3 0 0,0 0 0 0 0,0 0-1 0 0,1 1 1 0 0,0 0 0 0 0,0 0 0 0 0,1 1 0 0 0,0 0 0 0 0,0 0 0 0 0,1 1 0 0 0,16-8 0 0 0,-20 12 115 0 0,-1 1 0 0 0,0 0 0 0 0,1 0 0 0 0,-1 0-1 0 0,0 1 1 0 0,1 0 0 0 0,-1 0 0 0 0,1 0 0 0 0,-1 0 0 0 0,1 1 0 0 0,-1 0 0 0 0,0 0 0 0 0,0 1 0 0 0,1 0 0 0 0,8 4 0 0 0,4 2 226 0 0,-1 2 1 0 0,0 0-1 0 0,17 13 1 0 0,-8-3-149 0 0,0 2 1 0 0,-1 1 0 0 0,-2 0 0 0 0,0 2 0 0 0,-2 1-1 0 0,0 0 1 0 0,30 55 0 0 0,-36-54-479 0 0,-1 1 0 0 0,-2 0 0 0 0,-1 1-1 0 0,-1 0 1 0 0,-2 1 0 0 0,-1 0 0 0 0,-1 0 0 0 0,4 54 0 0 0,-10-72-298 0 0,0 0 1 0 0,-1 0 0 0 0,-2 18-1 0 0,2-25-179 0 0,0 0-1 0 0,-1 0 1 0 0,0-1 0 0 0,1 1-1 0 0,-1 0 1 0 0,-1 0-1 0 0,1-1 1 0 0,-1 1 0 0 0,0-1-1 0 0,-6 8 1 0 0,-17 7-5770 0 0</inkml:trace>
</inkml:ink>
</file>

<file path=ppt/ink/ink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2:20.5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118 266 4348 0 0,'0'0'15721'0'0,"0"3"-15030"0"0,-1 6-361 0 0,0 0 0 0 0,0 1 0 0 0,-1-1 1 0 0,-1 0-1 0 0,1 0 0 0 0,-1 0 0 0 0,-6 12 0 0 0,-5 5 187 0 0,-17 27-1 0 0,29-50-474 0 0,-12 19 65 0 0,13-21-97 0 0,0 0-1 0 0,0 0 1 0 0,1-1-1 0 0,-1 1 0 0 0,0 0 1 0 0,0 0-1 0 0,0 0 1 0 0,0-1-1 0 0,0 1 0 0 0,0 0 1 0 0,0-1-1 0 0,0 1 0 0 0,0-1 1 0 0,-1 1-1 0 0,1-1 1 0 0,-1 1-1 0 0,1-2 1 0 0,0 0 1 0 0,0 0-1 0 0,0 0 0 0 0,0 0 1 0 0,0 0-1 0 0,1 0 1 0 0,-1 0-1 0 0,0 0 0 0 0,1 0 1 0 0,-1 0-1 0 0,1 0 0 0 0,0 0 1 0 0,-1-3-1 0 0,0 4-6 0 0,0-7-40 0 0,-1 0 0 0 0,1 0-1 0 0,0 0 1 0 0,0 0 0 0 0,1 0 0 0 0,0 0-1 0 0,0 0 1 0 0,1 0 0 0 0,0 0 0 0 0,0 0-1 0 0,1 0 1 0 0,-1 1 0 0 0,2-1 0 0 0,-1 0-1 0 0,1 1 1 0 0,5-11 0 0 0,2 0-70 0 0,1 0 1 0 0,0 1-1 0 0,1 0 1 0 0,22-23-1 0 0,-9 15 45 0 0,0 0 1 0 0,2 2-1 0 0,0 1 0 0 0,58-34 0 0 0,-64 43 103 0 0,1 2 0 0 0,0 0 0 0 0,1 2 0 0 0,0 0 0 0 0,0 1 0 0 0,1 2 0 0 0,45-6 0 0 0,-63 11-21 0 0,22-3 117 0 0,1 2-1 0 0,0 1 1 0 0,0 1-1 0 0,31 6 1 0 0,-51-5-86 0 0,-1 0-1 0 0,0 0 1 0 0,0 1 0 0 0,0 0 0 0 0,0 1-1 0 0,0-1 1 0 0,13 10 0 0 0,-16-9-17 0 0,-1 0 0 0 0,1 0-1 0 0,-1 1 1 0 0,0-1 0 0 0,0 1 0 0 0,0 0 0 0 0,-1 0 0 0 0,1 0 0 0 0,-1 0 0 0 0,-1 1 0 0 0,1-1-1 0 0,2 9 1 0 0,0 6 203 0 0,-1 0 0 0 0,0 1-1 0 0,-2-1 1 0 0,0 1 0 0 0,-2 25-1 0 0,-1-21-165 0 0,2 0 0 0 0,8 47 0 0 0,-7-65-55 0 0,0 0 0 0 0,0 0-1 0 0,1-1 1 0 0,0 1-1 0 0,5 8 1 0 0,-7-13-156 0 0,1 1 0 0 0,0 0 1 0 0,0-1-1 0 0,0 1 0 0 0,0-1 0 0 0,0 0 0 0 0,0 1 0 0 0,1-1 1 0 0,-1 0-1 0 0,1 0 0 0 0,0-1 0 0 0,-1 1 0 0 0,1-1 0 0 0,3 2 1 0 0,-30-1-15953 0 0,6-2 8294 0 0</inkml:trace>
</inkml:ink>
</file>

<file path=ppt/ink/ink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2:29.9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267 234 808 0 0,'0'0'3328'0'0,"6"-2"-2952"0"0,18-6-10 0 0,-24 7-60 0 0,1 1-1 0 0,0 0 1 0 0,-1 0-1 0 0,1-1 0 0 0,-1 1 1 0 0,1 0-1 0 0,0 0 1 0 0,0 0-1 0 0,-1 0 0 0 0,1 0 1 0 0,0 0-1 0 0,-1 0 1 0 0,1 0-1 0 0,0 0 0 0 0,-1 0 1 0 0,1 0-1 0 0,1 1 1 0 0,-1 7 345 0 0,-1-5-322 0 0,0 1-173 0 0,0 0-1 0 0,0 0 0 0 0,0 0 1 0 0,-1-1-1 0 0,0 1 0 0 0,0 0 0 0 0,0 0 1 0 0,0 0-1 0 0,0-1 0 0 0,-1 1 1 0 0,0-1-1 0 0,0 1 0 0 0,0-1 0 0 0,0 1 1 0 0,0-1-1 0 0,-1 0 0 0 0,1 0 1 0 0,-1 0-1 0 0,0-1 0 0 0,0 1 0 0 0,-4 2 1 0 0,2-1-99 0 0,0 0 1 0 0,0 0 0 0 0,0-1 0 0 0,0 0 0 0 0,-1 0-1 0 0,1 0 1 0 0,-1-1 0 0 0,0 1 0 0 0,0-2 0 0 0,0 1-1 0 0,0 0 1 0 0,0-1 0 0 0,0-1 0 0 0,0 1 0 0 0,-9-1-1 0 0,13 0-47 0 0,-1-1 0 0 0,1 0 0 0 0,0 1-1 0 0,0-1 1 0 0,0 0 0 0 0,1 0 0 0 0,-1-1-1 0 0,0 1 1 0 0,0 0 0 0 0,0 0 0 0 0,1-1-1 0 0,-1 1 1 0 0,1-1 0 0 0,-1 0 0 0 0,1 0-1 0 0,0 1 1 0 0,-1-1 0 0 0,1 0 0 0 0,0 0-1 0 0,0 0 1 0 0,1 0 0 0 0,-1 0 0 0 0,0 0 0 0 0,0-4-1 0 0,-2-6-14 0 0,0 1 1 0 0,1-1-1 0 0,0-13 0 0 0,0 11 67 0 0,2-1 1 0 0,0 0-1 0 0,1 1 0 0 0,0-1 0 0 0,1 1 1 0 0,1-1-1 0 0,5-16 0 0 0,-5 23 1 0 0,0 0-1 0 0,0 1 0 0 0,1 0 1 0 0,0 0-1 0 0,0 0 0 0 0,0 0 1 0 0,1 1-1 0 0,0-1 0 0 0,0 1 1 0 0,1 1-1 0 0,0-1 1 0 0,0 1-1 0 0,0 0 0 0 0,13-8 1 0 0,-17 12-46 0 0,1 0 0 0 0,-1-1 0 0 0,1 1 1 0 0,-1 0-1 0 0,1 0 0 0 0,-1 0 1 0 0,1 1-1 0 0,0-1 0 0 0,0 0 1 0 0,-1 1-1 0 0,1 0 0 0 0,0 0 1 0 0,0 0-1 0 0,0 0 0 0 0,-1 0 0 0 0,1 0 1 0 0,0 1-1 0 0,0 0 0 0 0,-1-1 1 0 0,1 1-1 0 0,0 0 0 0 0,-1 0 1 0 0,1 0-1 0 0,-1 1 0 0 0,1-1 0 0 0,-1 1 1 0 0,0-1-1 0 0,0 1 0 0 0,0 0 1 0 0,1 0-1 0 0,1 2 0 0 0,3 4 21 0 0,-1 0 0 0 0,0 1 0 0 0,0-1 0 0 0,-1 1 0 0 0,0 0 0 0 0,0 1 0 0 0,3 11 0 0 0,-1 0 26 0 0,-1 0 0 0 0,-1 0-1 0 0,0 0 1 0 0,-2 1 0 0 0,-1-1 0 0 0,0 1 0 0 0,-2 0-1 0 0,0-1 1 0 0,-2 1 0 0 0,0 0 0 0 0,-1-1 0 0 0,-2 1 0 0 0,0-1-1 0 0,-1 0 1 0 0,-1-1 0 0 0,-16 33 0 0 0,2-13-12 0 0,-1 0 0 0 0,-3-2 0 0 0,-1-1 0 0 0,-1-2 0 0 0,-3 0 0 0 0,-34 32 0 0 0,60-63-44 0 0,-4 3 2 0 0,0 0 1 0 0,-12 9-1 0 0,18-15 1 0 0,0 0 1 0 0,1 0-1 0 0,-1 0 0 0 0,0 0 1 0 0,0 0-1 0 0,0 0 1 0 0,0 0-1 0 0,0-1 0 0 0,-1 1 1 0 0,1-1-1 0 0,0 1 0 0 0,0-1 1 0 0,0 0-1 0 0,0 0 1 0 0,0 0-1 0 0,-1 0 0 0 0,1 0 1 0 0,-2-1-1 0 0,2 0-7 0 0,1 0-1 0 0,-1 0 1 0 0,1 0-1 0 0,0 0 0 0 0,-1 0 1 0 0,1 0-1 0 0,0 0 1 0 0,0 0-1 0 0,0-1 1 0 0,0 1-1 0 0,0 0 1 0 0,0-1-1 0 0,0 1 0 0 0,0-1 1 0 0,0 1-1 0 0,1-1 1 0 0,-1 1-1 0 0,0-1 1 0 0,0-1-1 0 0,-6-35-59 0 0,6 34 50 0 0,-1-9 13 0 0,1 0 0 0 0,0 0 0 0 0,1 0 0 0 0,1 0 0 0 0,0 0-1 0 0,0 1 1 0 0,5-18 0 0 0,-5 26 23 0 0,0 0 0 0 0,0 0 0 0 0,1 0 0 0 0,-1 0 0 0 0,1 0 0 0 0,0 1 0 0 0,0-1 0 0 0,0 1 0 0 0,1-1 0 0 0,-1 1 0 0 0,1 0 0 0 0,0 0 0 0 0,0 0 0 0 0,0 0 0 0 0,0 1 0 0 0,0-1 0 0 0,1 1 0 0 0,-1 0 0 0 0,1 0 0 0 0,0 0 0 0 0,-1 0 0 0 0,1 1 0 0 0,0-1 0 0 0,0 1 0 0 0,0 0 0 0 0,0 0 0 0 0,4 0 0 0 0,3 0 61 0 0,-1 1 1 0 0,0 0 0 0 0,0 1-1 0 0,1 0 1 0 0,-1 0 0 0 0,17 5-1 0 0,56 25 240 0 0,-55-20-236 0 0,28 11-12 0 0,0 4 0 0 0,62 37 0 0 0,-115-61-332 0 0,0-1-1 0 0,0 0 1 0 0,0 1-1 0 0,0-1 0 0 0,1 0 1 0 0,-1-1-1 0 0,0 1 1 0 0,0-1-1 0 0,6 1 1 0 0,29-3-4839 0 0,-32 2 3751 0 0,9-4-3321 0 0,6-6-2219 0 0</inkml:trace>
</inkml:ink>
</file>

<file path=ppt/ink/ink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2:30.7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142 234 860 0 0,'0'0'11876'0'0,"-13"0"-11018"0"0,-61 0 765 0 0,72 0-1510 0 0,0 0 0 0 0,-1 0 1 0 0,1 0-1 0 0,0-1 0 0 0,-1 1 0 0 0,1-1 1 0 0,0 1-1 0 0,0-1 0 0 0,0 0 0 0 0,-1 0 1 0 0,1 0-1 0 0,0 0 0 0 0,0 0 1 0 0,0 0-1 0 0,1 0 0 0 0,-1-1 0 0 0,0 1 1 0 0,0-1-1 0 0,1 1 0 0 0,-1-1 1 0 0,1 0-1 0 0,-1 0 0 0 0,1 0 0 0 0,0 0 1 0 0,-2-4-1 0 0,2 4-75 0 0,0 0 0 0 0,1-1 0 0 0,-1 1 0 0 0,1 0 0 0 0,0-1 0 0 0,-1 1-1 0 0,1-1 1 0 0,1 1 0 0 0,-1-1 0 0 0,0 1 0 0 0,0 0 0 0 0,1-1 0 0 0,-1 1 0 0 0,1-1 0 0 0,0 1 0 0 0,0 0 0 0 0,0 0 0 0 0,0 0 0 0 0,0-1 0 0 0,0 1 0 0 0,1 0 0 0 0,-1 0 0 0 0,1 0-1 0 0,3-3 1 0 0,9-8 88 0 0,0 0-1 0 0,2 1 1 0 0,0 1-1 0 0,24-14 1 0 0,-13 10 34 0 0,1 2 0 0 0,32-11 0 0 0,-51 21-115 0 0,1 0 1 0 0,-1 0-1 0 0,1 1 1 0 0,0 0-1 0 0,0 1 0 0 0,0 0 1 0 0,19 1-1 0 0,-26 0-42 0 0,1 1-1 0 0,-1-1 1 0 0,0 1-1 0 0,1 0 1 0 0,-1 0 0 0 0,0 0-1 0 0,0 0 1 0 0,0 1-1 0 0,0-1 1 0 0,0 1-1 0 0,0 0 1 0 0,-1 0 0 0 0,1 0-1 0 0,0 0 1 0 0,-1 0-1 0 0,0 1 1 0 0,1-1-1 0 0,-1 1 1 0 0,0-1 0 0 0,0 1-1 0 0,0 0 1 0 0,-1 0-1 0 0,1 0 1 0 0,-1 0-1 0 0,0 0 1 0 0,2 6 0 0 0,-1-2 3 0 0,-1 0-1 0 0,1 0 1 0 0,-2-1 0 0 0,1 1 0 0 0,-1 0 0 0 0,0 0 0 0 0,0 0 0 0 0,-1 0 0 0 0,0-1 0 0 0,0 1 0 0 0,-1 0 0 0 0,0-1 0 0 0,-5 13 0 0 0,-3 3 24 0 0,-1-1 0 0 0,-24 33 0 0 0,1 0-29 0 0,34-54-7 0 0,-1 1-1 0 0,1 0 0 0 0,0-1 1 0 0,-1 1-1 0 0,1 0 1 0 0,0 0-1 0 0,0-1 0 0 0,-1 1 1 0 0,1 0-1 0 0,0 0 1 0 0,0 0-1 0 0,0-1 0 0 0,0 3 1 0 0,0-3 7 0 0,0 0 0 0 0,0 1 0 0 0,0-1 0 0 0,1 0 0 0 0,-1 1 0 0 0,0-1 0 0 0,0 0 0 0 0,0 1 0 0 0,0-1 0 0 0,1 0 0 0 0,-1 0 0 0 0,0 1 0 0 0,0-1 0 0 0,1 0 1 0 0,-1 0-1 0 0,0 0 0 0 0,0 1 0 0 0,1-1 0 0 0,-1 0 0 0 0,0 0 0 0 0,1 0 0 0 0,-1 0 0 0 0,1 0 0 0 0,2 1 27 0 0,0-1 1 0 0,0 1-1 0 0,0-1 0 0 0,0 0 1 0 0,7-1-1 0 0,-3 0 0 0 0,36-3 50 0 0,-26 2-18 0 0,0 1 0 0 0,0 0 0 0 0,31 3 0 0 0,-25 3-5 0 0,1 0 1 0 0,-1 1-1 0 0,-1 2 0 0 0,0 0 1 0 0,32 17-1 0 0,-41-18 37 0 0,-1 0 0 0 0,1 1-1 0 0,-1 1 1 0 0,-1 0 0 0 0,19 18 0 0 0,-26-23-40 0 0,-1-1 1 0 0,1 1-1 0 0,-1 0 1 0 0,0 0-1 0 0,-1 0 1 0 0,1 1-1 0 0,-1-1 1 0 0,1 1-1 0 0,-1-1 1 0 0,-1 1-1 0 0,1 0 1 0 0,-1 0-1 0 0,1-1 1 0 0,-2 1-1 0 0,1 0 0 0 0,0 0 1 0 0,-1 0-1 0 0,0 1 1 0 0,0-1-1 0 0,-1 6 1 0 0,0-7-4 0 0,-1-1 0 0 0,1 1 0 0 0,-1-1 0 0 0,1 0 0 0 0,-1 0 0 0 0,0 0 0 0 0,0 0 0 0 0,-1 0 0 0 0,1 0 1 0 0,0-1-1 0 0,-1 1 0 0 0,0-1 0 0 0,-3 3 0 0 0,-7 5 165 0 0,-22 11 0 0 0,31-19-206 0 0,-30 17-476 0 0,-1-2 0 0 0,0-2-1 0 0,-2-1 1 0 0,1-2 0 0 0,-72 14 0 0 0,107-26 130 0 0,-16 1-931 0 0,10-3-2218 0 0,17-18-12632 0 0</inkml:trace>
</inkml:ink>
</file>

<file path=ppt/ink/ink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2:31.5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29 141 3436 0 0,'0'0'8196'0'0,"-5"-14"-6711"0"0,-13-44-324 0 0,17 54-949 0 0,0 0 1 0 0,0 0-1 0 0,0 0 1 0 0,1 0-1 0 0,-1 0 1 0 0,1 0-1 0 0,0 0 1 0 0,1-8-1 0 0,-1 10-55 0 0,1 1-1 0 0,-1-1 0 0 0,1 0 1 0 0,0 1-1 0 0,-1-1 0 0 0,1 1 1 0 0,0-1-1 0 0,0 1 0 0 0,0-1 0 0 0,0 1 1 0 0,0-1-1 0 0,1 1 0 0 0,-1 0 1 0 0,3-2-1 0 0,-4 3-133 0 0,0 0 0 0 0,0 0 0 0 0,0 0 1 0 0,1-1-1 0 0,-1 1 0 0 0,0 0 0 0 0,0 0 0 0 0,0 0 0 0 0,0 0 0 0 0,1 0 1 0 0,-1 0-1 0 0,0 0 0 0 0,0 0 0 0 0,0 0 0 0 0,1 0 0 0 0,-1 0 0 0 0,0 0 1 0 0,0 0-1 0 0,0 0 0 0 0,0 0 0 0 0,1 1 0 0 0,-1-1 0 0 0,0 0 0 0 0,0 0 1 0 0,0 0-1 0 0,0 0 0 0 0,1 0 0 0 0,-1 0 0 0 0,0 0 0 0 0,0 0 0 0 0,0 1 1 0 0,0-1-1 0 0,0 0 0 0 0,0 0 0 0 0,1 0 0 0 0,-1 0 0 0 0,0 0 0 0 0,0 1 1 0 0,0-1-1 0 0,0 0 0 0 0,0 0 0 0 0,0 0 0 0 0,0 1 0 0 0,0-1 0 0 0,0 0 1 0 0,0 0-1 0 0,0 0 0 0 0,0 1 0 0 0,3 10 172 0 0,-3-9-81 0 0,4 29 551 0 0,-1-1 0 0 0,-2 46 0 0 0,2 25-153 0 0,0-74-437 0 0,2 1 0 0 0,0-2 0 0 0,14 42 0 0 0,-14-56-72 0 0,0 1-1 0 0,0-1 1 0 0,2 0-1 0 0,-1 0 1 0 0,2 0-1 0 0,-1-1 1 0 0,2 0-1 0 0,-1-1 1 0 0,12 11-1 0 0,-17-18-4 0 0,0 0 0 0 0,1-1 0 0 0,-1 1 0 0 0,1-1 0 0 0,0 1 0 0 0,0-1 0 0 0,-1 0 0 0 0,1-1 0 0 0,1 1 0 0 0,-1-1 0 0 0,0 0 0 0 0,0 0 0 0 0,1 0 1 0 0,-1 0-1 0 0,0-1 0 0 0,5 1 0 0 0,-2-2-25 0 0,-1 0 0 0 0,0 0 1 0 0,0 0-1 0 0,0 0 0 0 0,0-1 0 0 0,-1 0 1 0 0,1-1-1 0 0,0 1 0 0 0,-1-1 1 0 0,7-4-1 0 0,4-5-25 0 0,0 0 1 0 0,-2-1-1 0 0,1-1 1 0 0,-2 0-1 0 0,0-1 1 0 0,12-17-1 0 0,2-8 53 0 0,-19 26 58 0 0,2 0 1 0 0,0 1-1 0 0,16-18 1 0 0,-26 31-48 0 0,1-1 0 0 0,-1 1 1 0 0,1-1-1 0 0,-1 0 0 0 0,1 1 1 0 0,0-1-1 0 0,-1 1 0 0 0,1 0 0 0 0,-1-1 1 0 0,1 1-1 0 0,0-1 0 0 0,0 1 1 0 0,-1 0-1 0 0,1 0 0 0 0,0-1 1 0 0,-1 1-1 0 0,1 0 0 0 0,0 0 0 0 0,0 0 1 0 0,-1 0-1 0 0,1 0 0 0 0,0 0 1 0 0,0 0-1 0 0,-1 0 0 0 0,1 0 1 0 0,0 0-1 0 0,0 0 0 0 0,-1 1 1 0 0,1-1-1 0 0,0 0 0 0 0,0 0 0 0 0,-1 1 1 0 0,1-1-1 0 0,0 0 0 0 0,-1 1 1 0 0,1-1-1 0 0,-1 1 0 0 0,1-1 1 0 0,0 1-1 0 0,-1-1 0 0 0,1 1 0 0 0,0 0 1 0 0,1 3 22 0 0,1 1 0 0 0,0-1 0 0 0,-1 0 0 0 0,0 1 0 0 0,2 6 0 0 0,-1-6 13 0 0,11 37 118 0 0,-1 0-1 0 0,8 55 1 0 0,-13-57-1061 0 0,2 1 0 0 0,25 67-1 0 0,-33-103 464 0 0,0 0 1 0 0,1 0-1 0 0,0 0 0 0 0,0-1 0 0 0,0 0 1 0 0,7 8-1 0 0,-8-11-138 0 0,0 1 1 0 0,0 0 0 0 0,0-1-1 0 0,0 1 1 0 0,0-1 0 0 0,0 0-1 0 0,1 1 1 0 0,-1-1-1 0 0,1 0 1 0 0,2 0 0 0 0,19 3-4600 0 0</inkml:trace>
</inkml:ink>
</file>

<file path=ppt/ink/ink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2:32.0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 4744 0 0,'0'0'10075'0'0,"4"-2"-9299"0"0,-3 2-759 0 0,0-1 89 0 0,1 1 1 0 0,-1-1-1 0 0,1 1 1 0 0,0-1-1 0 0,-1 1 1 0 0,1-1-1 0 0,0 1 1 0 0,-1 0-1 0 0,1 0 0 0 0,0 0 1 0 0,-1 0-1 0 0,1 0 1 0 0,0 0-1 0 0,-1 1 1 0 0,1-1-1 0 0,0 1 1 0 0,-1-1-1 0 0,1 1 1 0 0,-1-1-1 0 0,1 1 1 0 0,2 1-1 0 0,21 11 1122 0 0,33 11-1 0 0,-2-1-444 0 0,-14-3-371 0 0,-1 3-1 0 0,-1 1 1 0 0,-1 1-1 0 0,64 56 1 0 0,-85-65-215 0 0,30 37 0 0 0,-42-46-183 0 0,-1 0-1 0 0,0 0 1 0 0,0 1-1 0 0,-1 0 1 0 0,0 0-1 0 0,-1 0 1 0 0,1 0-1 0 0,3 14 1 0 0,-7-20-24 0 0,0 0 1 0 0,0 0 0 0 0,0-1 0 0 0,0 1-1 0 0,0 0 1 0 0,0 0 0 0 0,0-1 0 0 0,0 1 0 0 0,0 0-1 0 0,-1 0 1 0 0,1-1 0 0 0,-1 1 0 0 0,0 0-1 0 0,1-1 1 0 0,-1 1 0 0 0,0-1 0 0 0,-2 4-1 0 0,1-3-45 0 0,0 0-1 0 0,0 0 1 0 0,-1 1-1 0 0,1-1 0 0 0,-1-1 1 0 0,1 1-1 0 0,-1 0 0 0 0,0-1 1 0 0,-3 3-1 0 0,-5 0-235 0 0,0-1 0 0 0,0 0 0 0 0,0 0 0 0 0,-18 1 0 0 0,9-2-747 0 0,-1 0 0 0 0,0-2 1 0 0,-31-3-1 0 0,40 2-966 0 0,-1-2 0 0 0,1 0 0 0 0,0 0 0 0 0,-15-6 0 0 0,-9-9-5413 0 0</inkml:trace>
</inkml:ink>
</file>

<file path=ppt/ink/ink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2:32.4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1 175 12709 0 0,'0'0'5644'0'0,"18"-12"-4311"0"0,62-35-229 0 0,-71 42-948 0 0,0 1 0 0 0,0 0-1 0 0,0 1 1 0 0,0 0 0 0 0,0 1 0 0 0,1 0 0 0 0,18-2-1 0 0,-11 2 20 0 0,230-18 1130 0 0,-34 3-921 0 0,-125 8-360 0 0,138-17-142 0 0,-174 16 52 0 0,-30 6-2821 0 0,-27 5 2247 0 0,-1 1-1 0 0,1-1 1 0 0,-1 1 0 0 0,1 1 0 0 0,0-1 0 0 0,-9 7 0 0 0,-18 8-4072 0 0,-9 3-331 0 0</inkml:trace>
</inkml:ink>
</file>

<file path=ppt/ink/ink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2:34.5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17 765 5641 0 0,'0'0'6703'0'0,"-3"-14"-5550"0"0,-8-42-150 0 0,10 50-554 0 0,0 1-1 0 0,1-1 1 0 0,-1 0-1 0 0,1 1 1 0 0,0-1-1 0 0,1 0 1 0 0,1-9 0 0 0,0-11 2063 0 0,-1 26-2494 0 0,-1 0-1 0 0,1 0 1 0 0,-1 0-1 0 0,1 1 1 0 0,0-1-1 0 0,-1 0 1 0 0,1 0-1 0 0,-1 1 1 0 0,1-1-1 0 0,-1 0 1 0 0,1 1-1 0 0,-1-1 1 0 0,1 0-1 0 0,-1 1 1 0 0,1 0-1 0 0,58 70 750 0 0,56 90 0 0 0,-26-39-414 0 0,-74-104-293 0 0,1-1 0 0 0,1-1 0 0 0,0 0 0 0 0,29 20 0 0 0,-31-27-14 0 0,1-1-1 0 0,0 0 1 0 0,0-1-1 0 0,1-1 0 0 0,-1-1 1 0 0,1 0-1 0 0,0-1 1 0 0,34 3-1 0 0,9-2 104 0 0,75-6 1 0 0,-97 0-118 0 0,21-2 29 0 0,64-12 0 0 0,58-19 53 0 0,-123 22-104 0 0,515-89 190 0 0,-101 50-71 0 0,35-5-119 0 0,-50 3 28 0 0,3 31-91 0 0,-405 22 50 0 0,405-17-188 0 0,-114-34 13 0 0,48-5-256 0 0,-144 37 284 0 0,48-5-37 0 0,-138 7-61 0 0,268 4 0 0 0,-396 15 218 0 0,0-3-1 0 0,0 0 1 0 0,64-13 0 0 0,24-15 91 0 0,173-66-1 0 0,-121 37 56 0 0,-4 0-2 0 0,-126 41 54 0 0,77-42-1 0 0,27-41 407 0 0,-112 76-404 0 0,14-17 126 0 0,-11 9 10 0 0,-36 30-298 0 0,-1 2-38 0 0,0-1-1 0 0,0 0 1 0 0,0 0 0 0 0,0 0-1 0 0,0 0 1 0 0,0 0-1 0 0,0 0 1 0 0,0 1-1 0 0,-1-1 1 0 0,1 0 0 0 0,0 0-1 0 0,0 0 1 0 0,-1 0-1 0 0,1 1 1 0 0,-1-1 0 0 0,1 0-1 0 0,-1 0 1 0 0,1 1-1 0 0,-1-1 1 0 0,1 0-1 0 0,-1 1 1 0 0,0-1 0 0 0,1 1-1 0 0,-1-1 1 0 0,0 1-1 0 0,-1-2 1 0 0,-21-10-713 0 0,22 12 683 0 0,-11-5-495 0 0,0 1 1 0 0,0 0-1 0 0,-1 1 0 0 0,-22-3 1 0 0,-55 1-4070 0 0,36 3-443 0 0,6 0 378 0 0</inkml:trace>
</inkml:ink>
</file>

<file path=ppt/ink/ink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2:36.3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17 209 5945 0 0,'0'0'8598'0'0,"-3"-9"-8364"0"0,-9-31 52 0 0,12 39-252 0 0,0 0 0 0 0,0 1 0 0 0,-1-1 0 0 0,1 0 0 0 0,0 0 0 0 0,0 0 0 0 0,0 0 0 0 0,0 0 0 0 0,0 0 0 0 0,0 0 0 0 0,0 0 0 0 0,0 0 0 0 0,1 0 0 0 0,-1 1 1 0 0,0-1-1 0 0,0 0 0 0 0,1 0 0 0 0,-1 0 0 0 0,1 0 0 0 0,-1 0 0 0 0,1 1 0 0 0,-1-1 0 0 0,1 0 0 0 0,-1 0 0 0 0,1 1 0 0 0,0-1 0 0 0,-1 0 0 0 0,2 0 0 0 0,2-4 339 0 0,13-18 564 0 0,1 0 1 0 0,24-24 0 0 0,-39 43-877 0 0,1 0 0 0 0,0 1 0 0 0,0 0 0 0 0,0-1 0 0 0,1 1 0 0 0,-1 1 0 0 0,1-1 0 0 0,-1 1 0 0 0,1 0 0 0 0,9-3 0 0 0,-13 4-59 0 0,1 1 0 0 0,0 0 0 0 0,0-1-1 0 0,0 1 1 0 0,0 0 0 0 0,0 0-1 0 0,0 0 1 0 0,0 1 0 0 0,0-1-1 0 0,0 0 1 0 0,0 1 0 0 0,-1-1 0 0 0,1 1-1 0 0,0-1 1 0 0,0 1 0 0 0,0 0-1 0 0,-1 0 1 0 0,1 0 0 0 0,0 0-1 0 0,-1 0 1 0 0,1 0 0 0 0,-1 1 0 0 0,1-1-1 0 0,-1 0 1 0 0,0 1 0 0 0,0-1-1 0 0,1 1 1 0 0,-1-1 0 0 0,0 1-1 0 0,0 0 1 0 0,1 2 0 0 0,2 5-5 0 0,-1 1 0 0 0,1-1 0 0 0,-2 1 0 0 0,1 0 0 0 0,-1 0 0 0 0,-1 0 0 0 0,1 15 0 0 0,-2 5 11 0 0,-4 38 0 0 0,-11 18 74 0 0,9-62 167 0 0,2-1 0 0 0,-3 47 0 0 0,7-70-224 0 0,0 0 0 0 0,0 1 1 0 0,0-1-1 0 0,0 0 0 0 0,0 1 0 0 0,0-1 0 0 0,0 0 0 0 0,0 1 0 0 0,1-1 0 0 0,-1 0 0 0 0,0 1 1 0 0,0-1-1 0 0,0 0 0 0 0,0 0 0 0 0,1 1 0 0 0,-1-1 0 0 0,0 0 0 0 0,0 0 0 0 0,1 1 0 0 0,-1-1 1 0 0,0 0-1 0 0,0 0 0 0 0,1 0 0 0 0,-1 1 0 0 0,0-1 0 0 0,1 0 0 0 0,-1 0 0 0 0,0 0 0 0 0,1 0 1 0 0,13 1 359 0 0,13-7-3 0 0,0-6-166 0 0,0-2-1 0 0,0-1 1 0 0,46-34-1 0 0,-57 37-207 0 0,-10 8-237 0 0,0-1 1 0 0,0 1-1 0 0,-1-1 0 0 0,1 0 1 0 0,-1-1-1 0 0,7-8 0 0 0,-11 13-244 0 0,-1 1-1 0 0,1 0 1 0 0,0-1-1 0 0,0 1 0 0 0,-1 0 1 0 0,1-1-1 0 0,0 1 1 0 0,0 0-1 0 0,0 0 0 0 0,-1 0 1 0 0,1 0-1 0 0,0 0 1 0 0,0 0-1 0 0,0 0 1 0 0,0 0-1 0 0,-1 0 0 0 0,2 0 1 0 0</inkml:trace>
</inkml:ink>
</file>

<file path=ppt/ink/ink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2:36.6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80 11129 0 0,'0'0'7721'0'0,"15"-8"-6985"0"0,49-25-254 0 0,-56 29-422 0 0,1 1 1 0 0,-1 0-1 0 0,1 0 1 0 0,0 1-1 0 0,0 0 1 0 0,0 1-1 0 0,0 0 1 0 0,11 0-1 0 0,6-1 36 0 0,153-8 20 0 0,-101 9-3102 0 0,-93 0-5496 0 0,3-3 3278 0 0</inkml:trace>
</inkml:ink>
</file>

<file path=ppt/ink/ink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2:36.9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4244 0 0,'0'0'16778'0'0,"5"16"-16204"0"0,2 8-389 0 0,20 63 345 0 0,70 137-1314 0 0,-96-222 564 0 0,0-1-1 0 0,-1 1 0 0 0,1-1 1 0 0,0 1-1 0 0,0-1 0 0 0,0 0 0 0 0,0 1 1 0 0,0-1-1 0 0,0 0 0 0 0,0 0 1 0 0,1 0-1 0 0,2 2 0 0 0,-3-3-59 0 0,0 1-1 0 0,-1-1 1 0 0,1 0-1 0 0,0 0 0 0 0,0 0 1 0 0,0 0-1 0 0,0 1 1 0 0,0-1-1 0 0,0 0 1 0 0,0-1-1 0 0,0 1 0 0 0,0 0 1 0 0,0 0-1 0 0,0 0 1 0 0,-1 0-1 0 0,1-1 0 0 0,0 1 1 0 0,0 0-1 0 0,0-1 1 0 0,0 1-1 0 0,0-1 0 0 0,-1 1 1 0 0,1-1-1 0 0,1 0 1 0 0,9-8-4795 0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36:54.1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0 265 144 0 0,'0'0'16569'0'0,"6"-12"-14898"0"0,-1 2-1274 0 0,-2 4-234 0 0,-1 0 0 0 0,1 1-1 0 0,0-1 1 0 0,0 1 0 0 0,0 0-1 0 0,1 0 1 0 0,0 0 0 0 0,0 1-1 0 0,0-1 1 0 0,0 1 0 0 0,1 0-1 0 0,7-5 1 0 0,20-10 344 0 0,1 1 1 0 0,54-21-1 0 0,75-18-620 0 0,-131 47 128 0 0,53-13-1427 0 0,-66 19 106 0 0,-12 1-629 0 0</inkml:trace>
</inkml:ink>
</file>

<file path=ppt/ink/ink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2:37.3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1 167 7069 0 0,'0'0'8702'0'0,"8"-14"-7418"0"0,28-45-290 0 0,-34 56-918 0 0,0 0 0 0 0,0 0 0 0 0,1 0 1 0 0,-1 0-1 0 0,1 1 0 0 0,0-1 0 0 0,0 1 0 0 0,0-1 0 0 0,0 1 1 0 0,0 0-1 0 0,0 0 0 0 0,7-2 0 0 0,0-1 72 0 0,11-5 102 0 0,0 2 0 0 0,1 0-1 0 0,0 1 1 0 0,0 1 0 0 0,1 1 0 0 0,38-3-1 0 0,-58 8-230 0 0,-1-1-1 0 0,0 1 0 0 0,0 0-1 0 0,0 0 1 0 0,0 0 0 0 0,0 0 0 0 0,0 0 0 0 0,4 2-1 0 0,-5-2-12 0 0,-1 0-1 0 0,1 1 1 0 0,-1-1-1 0 0,1 0 1 0 0,-1 1-1 0 0,1-1 1 0 0,-1 1-1 0 0,1-1 1 0 0,-1 1-1 0 0,0-1 1 0 0,1 1-1 0 0,-1-1 1 0 0,0 1-1 0 0,1 0 1 0 0,-1-1-1 0 0,0 1 1 0 0,0-1-1 0 0,1 1 1 0 0,-1 0-1 0 0,0-1 1 0 0,0 1-1 0 0,0 0 1 0 0,0-1-1 0 0,0 1 0 0 0,0 0 1 0 0,0-1-1 0 0,0 2 1 0 0,-1 4 21 0 0,0 0 0 0 0,0 1 0 0 0,-1-1 0 0 0,0 0 1 0 0,0 0-1 0 0,0 0 0 0 0,-1-1 0 0 0,0 1 0 0 0,0 0 0 0 0,-1-1 0 0 0,-5 8 0 0 0,-13 23 63 0 0,19-31-81 0 0,0 1 0 0 0,1 0-1 0 0,0 0 1 0 0,0 0 0 0 0,0 0 0 0 0,1 0-1 0 0,-1 10 1 0 0,2-14-5 0 0,0 0 1 0 0,0 0-1 0 0,0 0 0 0 0,0 0 0 0 0,1-1 1 0 0,-1 1-1 0 0,1 0 0 0 0,-1 0 0 0 0,1-1 1 0 0,-1 1-1 0 0,1 0 0 0 0,0-1 1 0 0,0 1-1 0 0,0-1 0 0 0,0 1 0 0 0,0-1 1 0 0,0 1-1 0 0,1-1 0 0 0,-1 0 0 0 0,0 1 1 0 0,1-1-1 0 0,-1 0 0 0 0,1 0 0 0 0,-1 0 1 0 0,1 0-1 0 0,0 0 0 0 0,-1-1 0 0 0,1 1 1 0 0,2 0-1 0 0,19 6 44 0 0,-1-2 1 0 0,36 4-1 0 0,-39-7-34 0 0,0 1 1 0 0,0 1-1 0 0,-1 0 1 0 0,34 13-1 0 0,-46-14 42 0 0,5 2 85 0 0,-1-1 1 0 0,0 1 0 0 0,0 1 0 0 0,0 0 0 0 0,-1 1 0 0 0,0-1-1 0 0,12 12 1 0 0,-20-17-99 0 0,1 1 1 0 0,-1 0-1 0 0,0 0 0 0 0,0-1 1 0 0,0 1-1 0 0,0 0 1 0 0,0 0-1 0 0,0 0 0 0 0,0 0 1 0 0,0 0-1 0 0,-1 0 0 0 0,1 0 1 0 0,-1 0-1 0 0,0 0 0 0 0,1 0 1 0 0,-1 1-1 0 0,0 2 0 0 0,-1-2-7 0 0,0 0 1 0 0,1 0-1 0 0,-1 0 0 0 0,0 0 0 0 0,-1 0 0 0 0,1 0 0 0 0,0 0 0 0 0,-1-1 1 0 0,1 1-1 0 0,-1-1 0 0 0,-2 3 0 0 0,-3 3 2 0 0,0-1-1 0 0,0 0 1 0 0,-1-1-1 0 0,0 0 1 0 0,-1 0-1 0 0,-11 6 1 0 0,2-3-177 0 0,0 0 1 0 0,-1-2-1 0 0,0 0 1 0 0,0-1-1 0 0,0-1 0 0 0,-21 3 1 0 0,-14-3-2762 0 0,1-8-3306 0 0,46 0 590 0 0</inkml:trace>
</inkml:ink>
</file>

<file path=ppt/ink/ink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2:37.6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77 7081 0 0,'0'0'10256'0'0,"13"-8"-9175"0"0,44-25-189 0 0,-51 31-783 0 0,-1-1 0 0 0,1 1 0 0 0,-1 0 1 0 0,1 1-1 0 0,0-1 0 0 0,-1 1 0 0 0,13-1 1 0 0,-3 1 57 0 0,113-11-89 0 0,139 7 0 0 0,-217 5-1395 0 0,-75-3-17617 0 0</inkml:trace>
</inkml:ink>
</file>

<file path=ppt/ink/ink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2:37.9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10317 0 0,'0'0'11502'0'0,"15"12"-10910"0"0,49 44-104 0 0,-58-50-409 0 0,1 0 1 0 0,-1 0-1 0 0,0 0 0 0 0,-1 1 1 0 0,0 0-1 0 0,0 0 0 0 0,0 1 1 0 0,-1-1-1 0 0,0 1 1 0 0,3 9-1 0 0,-4-10-35 0 0,1 7-199 0 0,0-1 0 0 0,0 1-1 0 0,-1 0 1 0 0,-1 0 0 0 0,0 0-1 0 0,-1 0 1 0 0,-1 1 0 0 0,0-1-1 0 0,-1 0 1 0 0,-1 0 0 0 0,0 0 0 0 0,0 0-1 0 0,-2 0 1 0 0,-6 19 0 0 0,9-31-75 0 0,0-1 0 0 0,1 1 0 0 0,-1 0 1 0 0,0-1-1 0 0,0 1 0 0 0,0-1 1 0 0,0 0-1 0 0,0 1 0 0 0,0-1 0 0 0,0 0 1 0 0,-3 2-1 0 0,3-2-340 0 0,0 0 1 0 0,0-1-1 0 0,0 1 0 0 0,-1-1 0 0 0,1 1 1 0 0,0-1-1 0 0,0 1 0 0 0,-1-1 1 0 0,1 0-1 0 0,-2 1 0 0 0,-11-1-5640 0 0</inkml:trace>
</inkml:ink>
</file>

<file path=ppt/ink/ink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2:38.7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8625 0 0,'0'0'9501'0'0,"4"5"-8933"0"0,0 2-378 0 0,0 1 1 0 0,0-1-1 0 0,-1 1 0 0 0,0-1 1 0 0,-1 1-1 0 0,3 12 1 0 0,7 58 636 0 0,1 1-338 0 0,-11-67-463 0 0,1-1 0 0 0,1 1 0 0 0,0-1 0 0 0,1 0 0 0 0,6 11 0 0 0,-10-19-23 0 0,1 0 0 0 0,0 0 0 0 0,0-1 1 0 0,0 1-1 0 0,0-1 0 0 0,0 1 0 0 0,1-1 0 0 0,-1 0 0 0 0,1 0 1 0 0,-1 0-1 0 0,1 0 0 0 0,0 0 0 0 0,0 0 0 0 0,0-1 1 0 0,0 0-1 0 0,0 1 0 0 0,0-1 0 0 0,0 0 0 0 0,0 0 0 0 0,1-1 1 0 0,-1 1-1 0 0,6-1 0 0 0,-4 0 7 0 0,0 0-1 0 0,0-1 1 0 0,0 0-1 0 0,0 0 1 0 0,0 0 0 0 0,0 0-1 0 0,0-1 1 0 0,-1 0 0 0 0,1 0-1 0 0,5-4 1 0 0,-2 1-8 0 0,-1 0 1 0 0,1-1-1 0 0,-1 1 0 0 0,0-2 1 0 0,6-7-1 0 0,5-8-12 0 0,-1-1 0 0 0,22-41 1 0 0,-38 63 9 0 0,16-34 2 0 0,-13 26 45 0 0,1-1 1 0 0,0 1-1 0 0,0 0 1 0 0,1 0-1 0 0,0 0 0 0 0,11-11 1 0 0,-16 19-36 0 0,0 0 1 0 0,0 1 0 0 0,0-1-1 0 0,-1 1 1 0 0,1 0 0 0 0,0-1 0 0 0,0 1-1 0 0,0 0 1 0 0,0-1 0 0 0,0 1-1 0 0,0 0 1 0 0,0 0 0 0 0,0 0-1 0 0,0 0 1 0 0,0 0 0 0 0,0 0-1 0 0,0 0 1 0 0,0 0 0 0 0,0 0 0 0 0,0 1-1 0 0,0-1 1 0 0,0 0 0 0 0,0 1-1 0 0,0-1 1 0 0,-1 0 0 0 0,1 1-1 0 0,0-1 1 0 0,0 1 0 0 0,0 0-1 0 0,-1-1 1 0 0,1 1 0 0 0,0-1 0 0 0,0 2-1 0 0,4 3 108 0 0,0-1 0 0 0,-1 1 0 0 0,7 9-1 0 0,5 13 132 0 0,-1 0-1 0 0,0 1 1 0 0,11 35-1 0 0,-11-25-635 0 0,22 37-1 0 0,-35-72 172 0 0,0 0-1 0 0,1 0 1 0 0,0 0-1 0 0,-1 0 1 0 0,5 4-1 0 0,-6-7-44 0 0,-1 1 0 0 0,1-1 0 0 0,0 1-1 0 0,0 0 1 0 0,0-1 0 0 0,0 1-1 0 0,0-1 1 0 0,0 0 0 0 0,0 1-1 0 0,0-1 1 0 0,2 1 0 0 0,-3-1-42 0 0,1 0 0 0 0,-1-1 1 0 0,1 1-1 0 0,-1 0 1 0 0,1 0-1 0 0,-1 0 0 0 0,1 0 1 0 0,-1 0-1 0 0,0 0 0 0 0,1-1 1 0 0,-1 1-1 0 0,1 0 0 0 0,-1 0 1 0 0,0-1-1 0 0,1 1 0 0 0,-1 0 1 0 0,1-1-1 0 0,-1 1 0 0 0,0 0 1 0 0,0-1-1 0 0,1 1 1 0 0,-1 0-1 0 0,0-1 0 0 0,1 1 1 0 0,-1-1-1 0 0,0 0 0 0 0,5-12-7325 0 0</inkml:trace>
</inkml:ink>
</file>

<file path=ppt/ink/ink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2:38.9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97 7765 0 0,'0'0'9153'0'0,"15"-6"-8121"0"0,49-19 159 0 0,-37 17-663 0 0,0 0 0 0 0,0 2-1 0 0,0 2 1 0 0,40-3 0 0 0,-11 2-432 0 0,33-5-41 0 0,58-7-2716 0 0</inkml:trace>
</inkml:ink>
</file>

<file path=ppt/ink/ink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2:39.2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11241 0 0,'0'0'10413'0'0,"12"14"-9624"0"0,38 49-152 0 0,-46-57-551 0 0,0 0 0 0 0,0 0-1 0 0,-1 0 1 0 0,0 1 0 0 0,0-1-1 0 0,0 1 1 0 0,-1 0 0 0 0,0-1 0 0 0,-1 1-1 0 0,1 0 1 0 0,-1 0 0 0 0,0 8 0 0 0,1 2 33 0 0,5 93 136 0 0,4 19-2506 0 0,-11-125 1987 0 0,1 0 0 0 0,0-1 1 0 0,0 1-1 0 0,0 0 0 0 0,0-1 0 0 0,3 6 0 0 0,-3-8 25 0 0,0 0 0 0 0,-1 0 0 0 0,1 0-1 0 0,0-1 1 0 0,0 1 0 0 0,-1 0-1 0 0,1 0 1 0 0,0 0 0 0 0,0-1 0 0 0,0 1-1 0 0,1 0 1 0 0,-1 0-182 0 0,0-1 0 0 0,0 0 0 0 0,0 1-1 0 0,0-1 1 0 0,0 0 0 0 0,0 0 0 0 0,1 0 0 0 0,-1 0-1 0 0,0 0 1 0 0,0 0 0 0 0,0 0 0 0 0,0 0 0 0 0,0 0 0 0 0,2-1-1 0 0,13-5-5616 0 0</inkml:trace>
</inkml:ink>
</file>

<file path=ppt/ink/ink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2:39.5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 8809 0 0,'0'0'11629'0'0,"6"-1"-11238"0"0,-2 1-353 0 0,1 0 0 0 0,-1 0 0 0 0,0 0 0 0 0,0 1 1 0 0,0 0-1 0 0,0 0 0 0 0,0 0 0 0 0,0 0 0 0 0,0 1 0 0 0,0-1 0 0 0,4 3 0 0 0,48 30 278 0 0,-34-19-183 0 0,160 93 1007 0 0,104 71-503 0 0,-278-174-647 0 0,25 22 25 0 0,-32-26-33 0 0,1 0 0 0 0,-1 1 0 0 0,1 0 1 0 0,-1-1-1 0 0,0 1 0 0 0,0 0 0 0 0,1 0 0 0 0,-1 0 1 0 0,-1 0-1 0 0,1 0 0 0 0,0 0 0 0 0,0 0 0 0 0,-1 0 1 0 0,1 0-1 0 0,0 3 0 0 0,-2-3-31 0 0,1-1-1 0 0,0 0 1 0 0,-1 0-1 0 0,1 1 0 0 0,-1-1 1 0 0,1 0-1 0 0,-1 0 1 0 0,0 0-1 0 0,1 0 1 0 0,-1 0-1 0 0,0 0 1 0 0,0 0-1 0 0,0 0 1 0 0,0 0-1 0 0,0 0 1 0 0,0 0-1 0 0,0 0 0 0 0,0-1 1 0 0,0 1-1 0 0,0 0 1 0 0,0-1-1 0 0,-1 1 1 0 0,1-1-1 0 0,0 1 1 0 0,-3 0-1 0 0,-4 1-277 0 0,-1 0 0 0 0,-12 2 0 0 0,21-4 325 0 0,-15 3-659 0 0,1-2 0 0 0,-1 0 0 0 0,-25-2 0 0 0,28-1-1022 0 0,1 1 0 0 0,0-2 0 0 0,-14-4 0 0 0,-20-11-5022 0 0</inkml:trace>
</inkml:ink>
</file>

<file path=ppt/ink/ink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2:39.8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0 226 7629 0 0,'0'0'9016'0'0,"20"-14"-7995"0"0,-2-1-759 0 0,-5 4-23 0 0,1 0 1 0 0,0 1-1 0 0,1 1 0 0 0,0 0 1 0 0,1 1-1 0 0,-1 1 0 0 0,19-6 0 0 0,34-8 829 0 0,82-12 0 0 0,74-1-774 0 0,-78 14-375 0 0,-125 16-100 0 0,-8 2-467 0 0,1 0 0 0 0,14 0 0 0 0,-32 6-1145 0 0,-15 8-420 0 0,-2 0 1 0 0,1-1-1 0 0,-23 9 0 0 0,36-17 1279 0 0,-48 21-4858 0 0</inkml:trace>
</inkml:ink>
</file>

<file path=ppt/ink/ink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2:41.1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1 767 6521 0 0,'0'0'8148'0'0,"13"-5"-7381"0"0,42-14-18 0 0,-47 16-521 0 0,0 1-1 0 0,0 1 0 0 0,0-1 0 0 0,0 1 0 0 0,1 1 0 0 0,13 0 0 0 0,1 0 178 0 0,550-27 1859 0 0,-278-10-1938 0 0,-4-27-203 0 0,-121 24-119 0 0,1 7 0 0 0,233-15 0 0 0,299-18-28 0 0,-416 25-43 0 0,69-11 71 0 0,-256 35-22 0 0,292-45-37 0 0,-262 49 13 0 0,110-17 40 0 0,196-51 101 0 0,-220 42-78 0 0,-66 8 138 0 0,139-19 643 0 0,-284 50-778 0 0,3-1-58 0 0,0 0-1 0 0,-1 1 1 0 0,1 0 0 0 0,-1 0-1 0 0,12 2 1 0 0,-8 4-74 0 0,-11-6 86 0 0,0 0 0 0 0,0 1 1 0 0,0-1-1 0 0,0 0 0 0 0,0 0 1 0 0,0 0-1 0 0,0 0 0 0 0,0 1 1 0 0,0-1-1 0 0,0 0 0 0 0,0 0 1 0 0,0 0-1 0 0,0 0 0 0 0,0 0 1 0 0,0 1-1 0 0,0-1 0 0 0,0 0 1 0 0,0 0-1 0 0,0 0 0 0 0,0 0 1 0 0,0 0-1 0 0,0 0 0 0 0,-1 1 1 0 0,1-1-1 0 0,0 0 1 0 0,0 0-1 0 0,0 0 0 0 0,0 0 1 0 0,0 0-1 0 0,0 0 0 0 0,-1 0 1 0 0,1 0-1 0 0,0 0 0 0 0,0 1 1 0 0,0-1-1 0 0,0 0 0 0 0,0 0 1 0 0,-1 0-1 0 0,-25 6-2018 0 0,15-4 1774 0 0,-7 3-720 0 0,-66 15-6574 0 0,40-11 1725 0 0</inkml:trace>
</inkml:ink>
</file>

<file path=ppt/ink/ink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2:42.7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85 416 0 0,'0'0'6334'0'0,"2"-11"-5861"0"0,6-31 3 0 0,-8 40-389 0 0,0 0 1 0 0,0 1-1 0 0,0-1 0 0 0,1 0 1 0 0,-1 0-1 0 0,1 0 1 0 0,0 1-1 0 0,-1-1 1 0 0,1 0-1 0 0,0 1 0 0 0,0-1 1 0 0,0 1-1 0 0,0-1 1 0 0,0 1-1 0 0,2-2 1 0 0,-2 2-22 0 0,0 1 0 0 0,1-1 1 0 0,-1 1-1 0 0,0-1 0 0 0,0 1 0 0 0,1 0 1 0 0,-1 0-1 0 0,0-1 0 0 0,1 1 1 0 0,-1 0-1 0 0,0 0 0 0 0,1 0 0 0 0,1 1 1 0 0,4-1 611 0 0,-6 0-667 0 0,-1 0 1 0 0,1 1-1 0 0,-1-1 0 0 0,1 0 0 0 0,0 1 0 0 0,-1-1 0 0 0,1 0 0 0 0,-1 1 0 0 0,1-1 1 0 0,-1 1-1 0 0,0-1 0 0 0,1 1 0 0 0,-1-1 0 0 0,1 1 0 0 0,-1-1 0 0 0,0 1 1 0 0,1-1-1 0 0,-1 1 0 0 0,0 0 0 0 0,7 15 155 0 0,-5-12-97 0 0,9 27 193 0 0,10 39-1 0 0,-5-11-464 0 0,-11-38-2226 0 0,-3-14-834 0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36:54.4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6493 0 0,'0'0'14414'0'0,"7"16"-13675"0"0,-7-16-733 0 0,45 118 779 0 0,-33-88-639 0 0,0 0 0 0 0,3 0-1 0 0,24 37 1 0 0,9 4-2566 0 0,4-1-7484 0 0</inkml:trace>
</inkml:ink>
</file>

<file path=ppt/ink/ink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2:43.1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3208 0 0,'0'0'8400'0'0,"4"3"-8106"0"0,0-1-254 0 0,-1 1 0 0 0,1-1 0 0 0,-1 1-1 0 0,0 0 1 0 0,0 0 0 0 0,0 0 0 0 0,0 1-1 0 0,-1-1 1 0 0,1 1 0 0 0,-1-1 0 0 0,0 1-1 0 0,0 0 1 0 0,0 0 0 0 0,-1 0 0 0 0,3 7-1 0 0,10 35-46 0 0,-7-21-334 0 0,17 37 1 0 0,-20-54-447 0 0,0 0 1 0 0,1 0-1 0 0,-1 0 0 0 0,2-1 0 0 0,-1 0 0 0 0,1 0 0 0 0,1 0 0 0 0,7 7 0 0 0,1-3-3449 0 0</inkml:trace>
</inkml:ink>
</file>

<file path=ppt/ink/ink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2:43.6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44 1 8881 0 0,'0'0'2292'0'0,"-44"91"-1984"0"0,44-65-216 0 0,0 1-88 0 0,5-1-4 0 0,7 3-8 0 0,4-1-136 0 0,3-1-320 0 0,3-1-488 0 0,6-2-368 0 0,-9-7-864 0 0,14 7-2165 0 0</inkml:trace>
</inkml:ink>
</file>

<file path=ppt/ink/ink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2:44.0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7477 0 0,'0'0'5508'0'0,"11"96"-5508"0"0,-4-70-52 0 0,2 5-256 0 0,3 3-420 0 0,1-1-392 0 0,-1 5-548 0 0,-5-11-1072 0 0,2 16-2885 0 0</inkml:trace>
</inkml:ink>
</file>

<file path=ppt/ink/ink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2:45.2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0 328 0 0,'0'0'2666'0'0,"6"9"-2222"0"0,5 6-233 0 0,26 33 16584 0 0,-36-46-16710 0 0,0-1 0 0 0,0 1 0 0 0,0-1 0 0 0,0 1 0 0 0,0 0 0 0 0,-1-1 0 0 0,1 1 0 0 0,0 2 0 0 0,-1-3-28 0 0,12 53 648 0 0,-10-40-658 0 0,0-1 0 0 0,2 0-1 0 0,8 24 1 0 0,-9-29-36 0 0,1 0 0 0 0,1 0-1 0 0,-1 0 1 0 0,2-1 0 0 0,-1 1-1 0 0,10 9 1 0 0,-12-14-9 0 0,1 0 0 0 0,-1 0 0 0 0,1 0 0 0 0,0-1 0 0 0,0 1 0 0 0,0-1 0 0 0,0 0 0 0 0,0 0 0 0 0,1 0-1 0 0,-1-1 1 0 0,1 1 0 0 0,-1-1 0 0 0,1 0 0 0 0,7 0 0 0 0,-3-1 5 0 0,1 0 0 0 0,0 0 0 0 0,0-1 0 0 0,0-1 0 0 0,0 1 0 0 0,-1-2 0 0 0,1 1 0 0 0,-1-1-1 0 0,0-1 1 0 0,0 0 0 0 0,0 0 0 0 0,0-1 0 0 0,0 0 0 0 0,14-11 0 0 0,5-7-15 0 0,-2 0 0 0 0,0-2-1 0 0,42-53 1 0 0,-50 57 16 0 0,-7 5-20 0 0,-9 13 34 0 0,0 0 1 0 0,1 0-1 0 0,-1 0 1 0 0,1 0-1 0 0,-1 1 0 0 0,1-1 1 0 0,3-2-1 0 0,-4 5-1 0 0,-1-1 0 0 0,1 0 0 0 0,-1 1 0 0 0,1-1 0 0 0,0 1 0 0 0,-1-1 0 0 0,1 1 0 0 0,0 0-1 0 0,-1 0 1 0 0,1 0 0 0 0,0 0 0 0 0,-1 0 0 0 0,1 0 0 0 0,0 0 0 0 0,-1 1 0 0 0,1-1 0 0 0,0 1 0 0 0,-1-1 0 0 0,1 1 0 0 0,1 0-1 0 0,5 3 147 0 0,0 0 0 0 0,-1 0 0 0 0,0 1 0 0 0,0 0-1 0 0,0 0 1 0 0,-1 1 0 0 0,1 0 0 0 0,-1 0-1 0 0,0 0 1 0 0,9 14 0 0 0,0 3 53 0 0,-1 0-1 0 0,12 28 1 0 0,-17-30-286 0 0,12 42-1 0 0,-12-32-1635 0 0</inkml:trace>
</inkml:ink>
</file>

<file path=ppt/ink/ink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2:45.8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62 3708 0 0,'0'0'15297'0'0,"0"0"-15233"0"0,0 0 1 0 0,0-1-1 0 0,0 1 0 0 0,0 0 0 0 0,0-1 1 0 0,0 1-1 0 0,0 0 0 0 0,0 0 1 0 0,0-1-1 0 0,0 1 0 0 0,0 0 0 0 0,1 0 1 0 0,-1-1-1 0 0,0 1 0 0 0,0 0 1 0 0,0 0-1 0 0,0-1 0 0 0,0 1 0 0 0,0 0 1 0 0,1 0-1 0 0,-1 0 0 0 0,0-1 0 0 0,0 1 1 0 0,0 0-1 0 0,0 0 0 0 0,1 0 1 0 0,-1 0-1 0 0,0-1 0 0 0,0 1 0 0 0,1 0 1 0 0,-1 0-1 0 0,37-2 934 0 0,0-2 0 0 0,50-11 0 0 0,-1 0-1030 0 0,-49 10-54 0 0,-1-1-820 0 0,1 1 1 0 0,0 3-1 0 0,46 1 0 0 0,-82 1 783 0 0,-1 0-1 0 0,1 0 0 0 0,-1 0 1 0 0,1 0-1 0 0,0 0 1 0 0,-1 0-1 0 0,1 0 1 0 0,-1 1-1 0 0,1-1 0 0 0,-1 0 1 0 0,1 0-1 0 0,-1 0 1 0 0,1 1-1 0 0,-1-1 1 0 0,1 0-1 0 0,-1 1 0 0 0,1-1 1 0 0,-1 0-1 0 0,1 1 1 0 0,-1-1-1 0 0,0 0 1 0 0,1 1-1 0 0,-1-1 0 0 0,0 1 1 0 0,1-1-1 0 0,-1 1 1 0 0,0-1-1 0 0,1 1 1 0 0,-1-1-1 0 0,0 1 1 0 0,0-1-1 0 0,0 1 0 0 0,0 0 1 0 0,1 0-1 0 0,-1 0-306 0 0,-1 1-1 0 0,1-1 0 0 0,0 0 1 0 0,0 1-1 0 0,-1-1 0 0 0,1 0 1 0 0,-1 0-1 0 0,1 1 0 0 0,-1-1 1 0 0,0 0-1 0 0,1 0 0 0 0,-1 0 1 0 0,0 0-1 0 0,-1 1 0 0 0,-11 12-4363 0 0</inkml:trace>
</inkml:ink>
</file>

<file path=ppt/ink/ink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2:46.1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1 199 8265 0 0,'0'0'13154'0'0,"13"-2"-12701"0"0,201-50 666 0 0,-149 35-988 0 0,117-33 335 0 0,-139 36-1166 0 0,0-2 0 0 0,45-24-1 0 0,-83 35-2373 0 0,-11 3 910 0 0,-18 2-3344 0 0,18 0 2464 0 0,-16 0-4149 0 0</inkml:trace>
</inkml:ink>
</file>

<file path=ppt/ink/ink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2:48.0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26 198 4152 0 0,'0'0'11155'0'0,"-4"-1"-11009"0"0,-18-1 678 0 0,28-12 1023 0 0,-2 4-1684 0 0,1 1 0 0 0,-1 1 0 0 0,2-1 0 0 0,-1 1 1 0 0,1-1-1 0 0,0 2 0 0 0,1-1 0 0 0,0 1 0 0 0,11-9 0 0 0,-2 2 0 0 0,1 2 0 0 0,0 0 0 0 0,29-14 0 0 0,-36 21-89 0 0,0 0 1 0 0,22-6-1 0 0,-27 10-59 0 0,0 0 0 0 0,0 0 0 0 0,0 0 0 0 0,0 1 0 0 0,0-1 0 0 0,0 1 0 0 0,0 1 0 0 0,0-1 1 0 0,6 2-1 0 0,-10-2-16 0 0,1 1 1 0 0,0 0-1 0 0,-1 0 1 0 0,1 0-1 0 0,0 0 1 0 0,-1 0-1 0 0,1 0 1 0 0,-1 0 0 0 0,0 0-1 0 0,1 1 1 0 0,-1-1-1 0 0,0 0 1 0 0,0 1-1 0 0,0-1 1 0 0,0 1 0 0 0,0 0-1 0 0,0-1 1 0 0,0 1-1 0 0,0 0 1 0 0,-1-1-1 0 0,1 1 1 0 0,-1 0-1 0 0,1 3 1 0 0,1 5-1 0 0,-1 0-1 0 0,0-1 1 0 0,-1 13 0 0 0,0-18 1 0 0,0 5-3 0 0,-1 0 0 0 0,0 1 0 0 0,-1-1 0 0 0,0 0 1 0 0,0 0-1 0 0,-1 0 0 0 0,-6 14 0 0 0,-36 57-11 0 0,7-11 23 0 0,37-68-9 0 0,0 1-1 0 0,0 0 1 0 0,0 0-1 0 0,0 0 1 0 0,1 0-1 0 0,-1 0 1 0 0,1-1 0 0 0,-1 1-1 0 0,1 0 1 0 0,0 0-1 0 0,0 0 1 0 0,0 3-1 0 0,1-5 8 0 0,0 1-1 0 0,0-1 0 0 0,0 1 1 0 0,-1 0-1 0 0,1-1 1 0 0,0 0-1 0 0,0 1 0 0 0,0-1 1 0 0,1 1-1 0 0,-1-1 1 0 0,0 0-1 0 0,0 0 0 0 0,0 0 1 0 0,0 0-1 0 0,0 0 1 0 0,0 0-1 0 0,0 0 0 0 0,0 0 1 0 0,2 0-1 0 0,0 0 20 0 0,71-5 180 0 0,-47 2-152 0 0,41 2 1 0 0,-62 1-30 0 0,0 1-1 0 0,0 1 1 0 0,0-1-1 0 0,-1 1 1 0 0,1 0 0 0 0,-1 0-1 0 0,1 1 1 0 0,-1 0-1 0 0,0-1 1 0 0,0 2 0 0 0,0-1-1 0 0,0 1 1 0 0,0 0 0 0 0,3 4-1 0 0,-4-4 44 0 0,0 0 0 0 0,0 0 1 0 0,0 1-1 0 0,-1-1 0 0 0,0 1 0 0 0,0 0 0 0 0,0 0 0 0 0,-1 0 0 0 0,1 0 1 0 0,-1 1-1 0 0,0-1 0 0 0,-1 1 0 0 0,1-1 0 0 0,0 10 0 0 0,-2-11-14 0 0,0-1 0 0 0,0 1 0 0 0,-1-1-1 0 0,1 1 1 0 0,-1 0 0 0 0,0-1 0 0 0,0 0-1 0 0,0 1 1 0 0,0-1 0 0 0,-1 1 0 0 0,1-1-1 0 0,-5 6 1 0 0,2-4 53 0 0,0 1 0 0 0,-1-1 0 0 0,0 0-1 0 0,0 0 1 0 0,0-1 0 0 0,-7 6 0 0 0,-8 2 47 0 0,0-1 0 0 0,0 0 0 0 0,-22 7 0 0 0,26-11-255 0 0,0-1-1 0 0,0 0 0 0 0,0-2 1 0 0,-1 1-1 0 0,0-2 0 0 0,-28 2 1 0 0,42-5-19 0 0,1 0 1 0 0,0 0-1 0 0,0-1 1 0 0,0 1-1 0 0,-1-1 1 0 0,1 1-1 0 0,0-1 1 0 0,0 0-1 0 0,0 0 1 0 0,0 0-1 0 0,0 0 1 0 0,0 0-1 0 0,0-1 1 0 0,0 1-1 0 0,1-1 0 0 0,-1 1 1 0 0,1-1-1 0 0,-1 1 1 0 0,1-1-1 0 0,-1 0 1 0 0,1 0-1 0 0,-1-2 1 0 0,0 2-504 0 0,1 0 1 0 0,0 0 0 0 0,0-1-1 0 0,1 1 1 0 0,-1 0 0 0 0,0-1-1 0 0,1 1 1 0 0,0-1 0 0 0,-1 1-1 0 0,1-1 1 0 0,0 1 0 0 0,0 0-1 0 0,1-5 1 0 0,3-10-5326 0 0</inkml:trace>
</inkml:ink>
</file>

<file path=ppt/ink/ink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2:48.3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8097 0 0,'0'0'13133'0'0,"6"2"-13319"0"0,0 0 89 0 0,-4-2 38 0 0,0 1 0 0 0,0 0 0 0 0,0-1 0 0 0,0 1 0 0 0,0 0-1 0 0,0 0 1 0 0,0 0 0 0 0,0 0 0 0 0,-1 1 0 0 0,1-1-1 0 0,0 0 1 0 0,-1 1 0 0 0,1-1 0 0 0,-1 1 0 0 0,2 2 0 0 0,-1-2-319 0 0,0 0 0 0 0,-1 0 0 0 0,1 1 0 0 0,0-1 1 0 0,0 0-1 0 0,4 2 0 0 0,-5-3-406 0 0,1 0 0 0 0,-1 0 0 0 0,1-1-1 0 0,-1 1 1 0 0,1 0 0 0 0,0-1 0 0 0,-1 0-1 0 0,4 1 1 0 0,-1-1-2262 0 0,-12-7 92 0 0,-64-33-1344 0 0</inkml:trace>
</inkml:ink>
</file>

<file path=ppt/ink/ink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2:48.5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10105 0 0,'0'0'11366'0'0,"2"11"-10979"0"0,-1-5-335 0 0,-1-1-27 0 0,1-1 1 0 0,-1 0-1 0 0,1 1 0 0 0,0-1 0 0 0,1 0 0 0 0,-1 1 0 0 0,1-1 0 0 0,0 0 1 0 0,0 0-1 0 0,0 0 0 0 0,0 0 0 0 0,1-1 0 0 0,0 1 0 0 0,-1-1 1 0 0,6 5-1 0 0,180 133 540 0 0,-119-92-282 0 0,80 72-1 0 0,-143-116-199 0 0,-1 0-1 0 0,0 1 0 0 0,0 0 0 0 0,-1 0 0 0 0,5 7 0 0 0,-8-12-67 0 0,0 0 0 0 0,-1 0 0 0 0,1 0 1 0 0,0 1-1 0 0,-1-1 0 0 0,1 0 0 0 0,-1 0 0 0 0,0 1 0 0 0,1-1 0 0 0,-1 0 0 0 0,0 1 0 0 0,0-1 0 0 0,0 0 0 0 0,0 1 0 0 0,0-1 1 0 0,0 0-1 0 0,0 1 0 0 0,0-1 0 0 0,-1 0 0 0 0,1 1 0 0 0,0-1 0 0 0,-1 0 0 0 0,1 0 0 0 0,-1 1 0 0 0,0-1 0 0 0,1 0 1 0 0,-1 0-1 0 0,0 0 0 0 0,0 0 0 0 0,1 0 0 0 0,-1 0 0 0 0,0 0 0 0 0,0 0 0 0 0,-2 1 0 0 0,-7 4-10 0 0,1 0-1 0 0,-1-1 1 0 0,0-1-1 0 0,0 0 0 0 0,0 0 1 0 0,0-1-1 0 0,-1 0 1 0 0,0-1-1 0 0,-11 1 1 0 0,-18 1-533 0 0,-43-2 1 0 0,72-2 343 0 0,-1 0-177 0 0,-1-1 0 0 0,1-1 0 0 0,0 1 1 0 0,-1-2-1 0 0,1 0 0 0 0,0 0 0 0 0,-21-10 0 0 0,24 8-818 0 0,0 1-1 0 0,0-2 1 0 0,1 1 0 0 0,0-1 0 0 0,0 0 0 0 0,-10-11-1 0 0,-9-13-5127 0 0</inkml:trace>
</inkml:ink>
</file>

<file path=ppt/ink/ink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2:48.8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1 177 2904 0 0,'0'0'11845'0'0,"11"-12"-10463"0"0,41-38-58 0 0,-45 44-1056 0 0,0 1 1 0 0,0 0-1 0 0,0 1 1 0 0,1-1-1 0 0,0 1 0 0 0,-1 1 1 0 0,1 0-1 0 0,1 0 1 0 0,-1 0-1 0 0,0 1 0 0 0,16-2 1 0 0,-7 1 16 0 0,73-11 742 0 0,137-4-1 0 0,-83 9-1013 0 0,-102 7-136 0 0,-23 2-306 0 0,0-2-1 0 0,0 0 0 0 0,0 0 1 0 0,-1-2-1 0 0,25-7 1 0 0,-61 17-13013 0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36:54.6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1 108 6433 0 0,'0'0'7426'0'0,"2"-12"-6133"0"0,1-4-523 0 0,6-20 0 0 0,-8 34-668 0 0,0 0 0 0 0,0 0 0 0 0,0 0 0 0 0,0 0 1 0 0,0 0-1 0 0,1 1 0 0 0,-1-1 0 0 0,0 0 0 0 0,1 1 1 0 0,-1-1-1 0 0,1 1 0 0 0,0 0 0 0 0,-1-1 1 0 0,1 1-1 0 0,0 0 0 0 0,0 0 0 0 0,0 0 0 0 0,0 0 1 0 0,0 0-1 0 0,0 1 0 0 0,0-1 0 0 0,0 1 0 0 0,0-1 1 0 0,3 1-1 0 0,2-2 120 0 0,10-1 47 0 0,0 0 0 0 0,0 1 1 0 0,1 1-1 0 0,-1 1 0 0 0,1 0 0 0 0,-1 1 0 0 0,0 1 1 0 0,23 6-1 0 0,-6 0 31 0 0,0 2 0 0 0,-1 2 0 0 0,36 17 0 0 0,-43-17-179 0 0,-1 2 0 0 0,0 1 0 0 0,-1 0 0 0 0,-1 2 0 0 0,0 1 0 0 0,-1 1 0 0 0,20 22 0 0 0,-31-29-108 0 0,-1 2 0 0 0,0-1 1 0 0,-1 1-1 0 0,0 0 1 0 0,11 26-1 0 0,-15-28-21 0 0,-2-1 0 0 0,1 0 0 0 0,-1 1-1 0 0,-1 0 1 0 0,0 0 0 0 0,0 0 0 0 0,-1 0 0 0 0,-2 19 0 0 0,1-23 13 0 0,-2 0 1 0 0,1 0 0 0 0,-1 0-1 0 0,-1 0 1 0 0,1-1 0 0 0,-1 0-1 0 0,0 1 1 0 0,-1-1 0 0 0,0 0-1 0 0,0 0 1 0 0,0-1-1 0 0,-1 1 1 0 0,0-1 0 0 0,-1 0-1 0 0,1 0 1 0 0,-1-1 0 0 0,0 0-1 0 0,0 0 1 0 0,-1 0 0 0 0,-7 4-1 0 0,3-3-90 0 0,0 0 0 0 0,0 0 0 0 0,-1-2 0 0 0,1 1 0 0 0,-1-1 0 0 0,0-1 0 0 0,-1 0 0 0 0,1-1 0 0 0,0 0 0 0 0,-1-1 0 0 0,1-1-1 0 0,-16 0 1 0 0,24 0-171 0 0,-1-1 0 0 0,1 1 0 0 0,0-1 0 0 0,0 0 1 0 0,0 0-1 0 0,0-1 0 0 0,0 1 0 0 0,0-1 0 0 0,0 0 0 0 0,1 0 0 0 0,-1 0 0 0 0,0 0 0 0 0,1-1 0 0 0,0 0 0 0 0,-1 1 0 0 0,1-1 0 0 0,-5-7 0 0 0,7 9-127 0 0,1 0-1 0 0,-1 0 1 0 0,1 0 0 0 0,-1 0 0 0 0,1 0 0 0 0,-1 0 0 0 0,1 0 0 0 0,0 0 0 0 0,-1 0 0 0 0,1 0-1 0 0,0 0 1 0 0,0-1 0 0 0,0 1 0 0 0,0 0 0 0 0,0 0 0 0 0,0 0 0 0 0,1-2 0 0 0,2-7-5120 0 0</inkml:trace>
</inkml:ink>
</file>

<file path=ppt/ink/ink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15:54:26.5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0 120 14271,'1367'-120'0</inkml:trace>
</inkml:ink>
</file>

<file path=ppt/ink/ink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5:08.8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2507 63 468 0 0,'0'0'12428'0'0,"5"-3"-7941"0"0,-9-1-4369 0 0,-1 0 0 0 0,1 0 0 0 0,-1 0-1 0 0,0 1 1 0 0,0 0 0 0 0,0-1 0 0 0,0 2 0 0 0,-7-4 0 0 0,9 5-59 0 0,-7-4-14 0 0,-1 2-1 0 0,1-1 1 0 0,-1 1-1 0 0,0 0 1 0 0,0 1-1 0 0,-15-1 1 0 0,-70 1 345 0 0,66 3-235 0 0,-482 10 1081 0 0,488-10-1154 0 0,-453 28 347 0 0,428-26-419 0 0,-194 22 214 0 0,201-19-191 0 0,1 3 1 0 0,0 1 0 0 0,-68 27-1 0 0,54-12 8 0 0,1 3 0 0 0,-78 53 0 0 0,-84 91 226 0 0,184-145-222 0 0,17-15-33 0 0,1 0 0 0 0,-23 27 0 0 0,37-40-11 0 0,0 1 0 0 0,0 0 0 0 0,0 0 0 0 0,0 0 0 0 0,0 0 0 0 0,0 0 0 0 0,0 0 0 0 0,0 0 0 0 0,0-1 0 0 0,0 1 0 0 0,0 0 0 0 0,0 0 0 0 0,0 0 0 0 0,0 0 0 0 0,0 0 0 0 0,0 0 0 0 0,0 0 0 0 0,0 0 0 0 0,0-1 0 0 0,0 1 0 0 0,-1 0 0 0 0,1 0 0 0 0,0 0 0 0 0,0 0 1 0 0,0 0-1 0 0,0 0 0 0 0,0 0 0 0 0,0 0 0 0 0,0 0 0 0 0,0 0 0 0 0,0 0 0 0 0,0 0 0 0 0,0-1 0 0 0,-1 1 0 0 0,1 0 0 0 0,0 0 0 0 0,0 0 0 0 0,0 0 0 0 0,0 0 0 0 0,0 0 0 0 0,0 0 0 0 0,0 0 0 0 0,-1 0 0 0 0,1 0 0 0 0,0 0 0 0 0,0 0 0 0 0,0 0 0 0 0,0 0 0 0 0,0 0 0 0 0,0 0 0 0 0,0 0 0 0 0,0 0 0 0 0,-1 1 0 0 0,1-1 0 0 0,0 0 0 0 0,0 0 0 0 0,0 0 0 0 0,0 0 0 0 0,0 0 0 0 0,0 0 0 0 0,1-19-47 0 0,7-25-167 0 0,32-86-315 0 0,-26 90 419 0 0,-1-1 1 0 0,-2-1 0 0 0,9-70-1 0 0,-19 109 118 0 0,-1-1 0 0 0,0 1 0 0 0,0-1 0 0 0,0 0 0 0 0,0 1 0 0 0,0-1 0 0 0,-1 1 0 0 0,0-1 0 0 0,-2-5 0 0 0,3 8-9 0 0,-1 0 0 0 0,0 0 0 0 0,1 0 0 0 0,-1 0 0 0 0,0 0 0 0 0,0 1 1 0 0,0-1-1 0 0,0 0 0 0 0,0 0 0 0 0,0 1 0 0 0,0-1 0 0 0,0 0 0 0 0,0 1 0 0 0,-1-1 0 0 0,1 1 0 0 0,0 0 1 0 0,0-1-1 0 0,0 1 0 0 0,-1 0 0 0 0,1 0 0 0 0,0-1 0 0 0,0 1 0 0 0,-1 0 0 0 0,1 0 0 0 0,0 1 0 0 0,0-1 1 0 0,0 0-1 0 0,-1 0 0 0 0,1 1 0 0 0,-2-1 0 0 0,-2 2 0 0 0,-1 0 0 0 0,1 0 0 0 0,-1 0 0 0 0,1 1 0 0 0,0 0 0 0 0,0 0 0 0 0,0 0 0 0 0,1 0 0 0 0,-1 1 0 0 0,1 0 0 0 0,-6 5 0 0 0,-3 6 87 0 0,-23 31 1 0 0,21-25-1 0 0,2 0 0 0 0,0 1 0 0 0,2 1 0 0 0,-13 32 0 0 0,18-38-32 0 0,2 1-1 0 0,-1-1 0 0 0,2 1 0 0 0,0-1 1 0 0,1 1-1 0 0,1 36 0 0 0,2-48-44 0 0,-1 0 1 0 0,1 0-1 0 0,0 0 0 0 0,1 0 0 0 0,-1 0 1 0 0,1 0-1 0 0,1-1 0 0 0,-1 1 0 0 0,1 0 1 0 0,0-1-1 0 0,0 0 0 0 0,0 0 1 0 0,5 6-1 0 0,-1-4 0 0 0,-1 0 0 0 0,1-1 0 0 0,0-1 0 0 0,0 1 0 0 0,1-1 0 0 0,-1 0 0 0 0,1 0 0 0 0,9 3 0 0 0,13 3 4 0 0,0-1-1 0 0,1-2 1 0 0,62 10 0 0 0,-86-17-14 0 0,40 5-5 0 0,-17-2-1264 0 0,30 8-1 0 0,-56-11 182 0 0,0 1 0 0 0,-1-1 1 0 0,1 1-1 0 0,-1 0 0 0 0,5 3 0 0 0,0 0-4613 0 0,-1-2-434 0 0</inkml:trace>
</inkml:ink>
</file>

<file path=ppt/ink/ink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2:57.7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0 240 7069 0 0,'0'0'6262'0'0,"6"-14"-5343"0"0,19-47-123 0 0,-24 58-739 0 0,1 0 0 0 0,0 0-1 0 0,0 0 1 0 0,-1 0 0 0 0,2 0 0 0 0,-1 0 0 0 0,0 0-1 0 0,1 1 1 0 0,-1-1 0 0 0,1 1 0 0 0,0 0 0 0 0,4-3-1 0 0,4-3 75 0 0,16-13 440 0 0,0 2 0 0 0,37-20 0 0 0,-52 32-381 0 0,0 2 0 0 0,0-1 1 0 0,0 2-1 0 0,0 0 1 0 0,1 0-1 0 0,0 1 0 0 0,-1 0 1 0 0,27-1-1 0 0,-37 4-185 0 0,0 0 0 0 0,1 0 0 0 0,-1 0 0 0 0,0 1 0 0 0,1-1 0 0 0,-1 0 0 0 0,0 1 0 0 0,0-1 0 0 0,1 1 0 0 0,-1 0 1 0 0,0 0-1 0 0,0 0 0 0 0,0 0 0 0 0,0 0 0 0 0,0 1 0 0 0,0-1 0 0 0,0 0 0 0 0,0 1 0 0 0,-1-1 0 0 0,1 1 0 0 0,-1 0 0 0 0,1 0 0 0 0,-1 0 0 0 0,1 0 0 0 0,-1-1 0 0 0,0 2 0 0 0,0-1 0 0 0,0 0 0 0 0,0 0 0 0 0,0 0 0 0 0,-1 0 0 0 0,1 1 0 0 0,-1-1 0 0 0,1 0 0 0 0,-1 3 0 0 0,2 8 7 0 0,-2 0-1 0 0,1-1 0 0 0,-1 1 0 0 0,-1-1 0 0 0,-1 1 1 0 0,0 0-1 0 0,0-1 0 0 0,-1 0 0 0 0,-8 22 0 0 0,-6 7 32 0 0,-31 55 0 0 0,44-88-36 0 0,-57 93 101 0 0,-15 31 610 0 0,75-128-691 0 0,-2 1 113 0 0,1 0-1 0 0,-1 0 0 0 0,2 1 0 0 0,-1-1 1 0 0,-1 7-1 0 0,3-11-108 0 0,0 0-1 0 0,0 0 1 0 0,-1 0-1 0 0,1 0 1 0 0,1 1-1 0 0,-1-1 1 0 0,0 0-1 0 0,0 0 1 0 0,0 0-1 0 0,1 0 1 0 0,-1 0 0 0 0,0 0-1 0 0,1 0 1 0 0,-1 0-1 0 0,1 0 1 0 0,-1 0-1 0 0,1 0 1 0 0,0 0-1 0 0,-1 0 1 0 0,1 0-1 0 0,0 0 1 0 0,0 0-1 0 0,-1 0 1 0 0,1-1 0 0 0,0 1-1 0 0,0 0 1 0 0,0-1-1 0 0,0 1 1 0 0,0-1-1 0 0,2 2 1 0 0,7 1 170 0 0,1 1 0 0 0,0-1 1 0 0,0 0-1 0 0,-1-1 0 0 0,21 1 1 0 0,56-3 297 0 0,-74-1-440 0 0,0 0 1 0 0,0-1 0 0 0,14-4-1 0 0,-21 5-181 0 0,-1-1-1 0 0,1 0 1 0 0,-1 0-1 0 0,0 0 1 0 0,0-1-1 0 0,0 0 1 0 0,0 0-1 0 0,-1 0 1 0 0,8-6-1 0 0,1-8-2807 0 0,-4 3-4261 0 0,1 1 942 0 0</inkml:trace>
</inkml:ink>
</file>

<file path=ppt/ink/ink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2:58.3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0 160 9673 0 0,'0'0'7501'0'0,"5"-13"-6360"0"0,2-4-707 0 0,11-22-1 0 0,-16 36-383 0 0,1 0 0 0 0,-1-1-1 0 0,1 1 1 0 0,0 0 0 0 0,-1 0 0 0 0,1 1-1 0 0,1-1 1 0 0,-1 1 0 0 0,0-1-1 0 0,1 1 1 0 0,-1 0 0 0 0,1 0-1 0 0,0 1 1 0 0,5-3 0 0 0,-2 1-6 0 0,21-7 48 0 0,0 1 1 0 0,0 1-1 0 0,1 1 1 0 0,0 2-1 0 0,0 1 1 0 0,1 1 0 0 0,-1 2-1 0 0,48 3 1 0 0,-74-2-88 0 0,0 0 1 0 0,-1 0 0 0 0,1 1-1 0 0,0-1 1 0 0,0 1-1 0 0,-1 0 1 0 0,1 0 0 0 0,0 0-1 0 0,-1 0 1 0 0,1 1 0 0 0,-1-1-1 0 0,0 0 1 0 0,1 1 0 0 0,2 3-1 0 0,-4-4 8 0 0,0 0 0 0 0,0 1 0 0 0,0-1 0 0 0,0 1 0 0 0,0 0 0 0 0,-1-1 0 0 0,1 1 0 0 0,-1 0 0 0 0,1-1 0 0 0,-1 1 0 0 0,0 0 0 0 0,1-1 0 0 0,-1 1 0 0 0,0 0 0 0 0,0 0-1 0 0,0-1 1 0 0,0 1 0 0 0,-1 0 0 0 0,1 0 0 0 0,0-1 0 0 0,-1 1 0 0 0,1 0 0 0 0,-1-1 0 0 0,0 1 0 0 0,-1 2 0 0 0,-2 4 123 0 0,0 0-1 0 0,-1 0 1 0 0,0 0 0 0 0,0-1-1 0 0,-12 13 1 0 0,-38 32 264 0 0,32-31-313 0 0,3-3-42 0 0,8-9-28 0 0,-18 20 0 0 0,28-27-23 0 0,0 1 0 0 0,0-1 0 0 0,0 1 0 0 0,1-1 0 0 0,-1 1 0 0 0,1 0-1 0 0,-1 0 1 0 0,1 0 0 0 0,0 0 0 0 0,0 0 0 0 0,0 0 0 0 0,0 0-1 0 0,1 0 1 0 0,-1 3 0 0 0,1-4 5 0 0,0-1 1 0 0,0 0-1 0 0,1 0 0 0 0,-1 0 0 0 0,0 0 1 0 0,1 1-1 0 0,-1-1 0 0 0,1 0 0 0 0,-1 0 1 0 0,1 0-1 0 0,0 0 0 0 0,-1 0 0 0 0,1 0 1 0 0,0 0-1 0 0,0-1 0 0 0,-1 1 1 0 0,1 0-1 0 0,0 0 0 0 0,0-1 0 0 0,0 1 1 0 0,0 0-1 0 0,2 0 0 0 0,27 11-16 0 0,-20-8 15 0 0,28 11 150 0 0,-1 1 0 0 0,42 26 0 0 0,-63-32-56 0 0,0 0 0 0 0,-1 2 0 0 0,0 0 0 0 0,-1 1 0 0 0,0 0 0 0 0,22 29 0 0 0,-32-37 25 0 0,-1 0 0 0 0,0 1 0 0 0,0-1 0 0 0,-1 1 1 0 0,1 0-1 0 0,-1 0 0 0 0,0 0 0 0 0,1 11 0 0 0,-2-13-88 0 0,-1 0 0 0 0,1 0 0 0 0,-1 0 0 0 0,0 0 0 0 0,0 0 0 0 0,-1 0 1 0 0,1 0-1 0 0,-1 0 0 0 0,0 0 0 0 0,0 0 0 0 0,0 0 0 0 0,-1-1 0 0 0,1 1 0 0 0,-4 6 0 0 0,-3 0-66 0 0,-1 0-1 0 0,1 0 0 0 0,-2-1 0 0 0,1 0 1 0 0,-1 0-1 0 0,-1-1 0 0 0,1 0 0 0 0,-1-1 0 0 0,-1 0 1 0 0,1-1-1 0 0,-17 6 0 0 0,-12 3-2392 0 0,-1-2 0 0 0,-45 9 0 0 0,62-18-2260 0 0,-3-3-1808 0 0</inkml:trace>
</inkml:ink>
</file>

<file path=ppt/ink/ink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3:13.8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499 81 560 0 0,'0'0'8034'0'0,"2"-10"-7673"0"0,9-29-36 0 0,-5 24 860 0 0,-6 14-568 0 0,-9-11 1198 0 0,2 11-1735 0 0,0 0 0 0 0,1 0 0 0 0,-1 1 0 0 0,0 0 1 0 0,1 0-1 0 0,-1 0 0 0 0,0 1 0 0 0,1 0 1 0 0,-1 0-1 0 0,1 1 0 0 0,-9 3 0 0 0,-8 3-65 0 0,-39 22-1 0 0,44-20 151 0 0,-55 27 278 0 0,15-9 165 0 0,-98 65-1 0 0,152-91-580 0 0,1 1 0 0 0,0 0 0 0 0,-1 0 0 0 0,1 0 0 0 0,1 1 0 0 0,-5 4 1 0 0,7-7-19 0 0,-1-1 1 0 0,1 1 0 0 0,-1 0 0 0 0,1 0 0 0 0,-1 0-1 0 0,1 0 1 0 0,-1 0 0 0 0,1 0 0 0 0,0 0 0 0 0,0 0-1 0 0,-1-1 1 0 0,1 1 0 0 0,0 0 0 0 0,0 0 0 0 0,0 0 0 0 0,0 0-1 0 0,0 0 1 0 0,0 0 0 0 0,0 0 0 0 0,1 0 0 0 0,-1 0-1 0 0,0 0 1 0 0,0 0 0 0 0,1 0 0 0 0,-1 0 0 0 0,1 0-1 0 0,-1 0 1 0 0,1 0 0 0 0,-1-1 0 0 0,1 1 0 0 0,-1 0 0 0 0,1 0-1 0 0,1 1 1 0 0,9 6 236 0 0,1 1-1 0 0,16 7 1 0 0,-20-11-204 0 0,0-1 0 0 0,-1 1 0 0 0,1 0 1 0 0,-1 1-1 0 0,0 0 0 0 0,0 0 0 0 0,0 0 1 0 0,8 12-1 0 0,-7-5-14 0 0,1 2 0 0 0,-2 0-1 0 0,0-1 1 0 0,-1 2 0 0 0,7 23 0 0 0,12 83 16 0 0,-23-114-38 0 0,6 36-129 0 0,88 452 3080 0 0,-80-431-2918 0 0,3-1 1 0 0,31 74 0 0 0,-38-110-33 0 0,2 0 0 0 0,1-1 0 0 0,1-1 0 0 0,1 0 0 0 0,2-1 1 0 0,0-1-1 0 0,24 22 0 0 0,-25-30 26 0 0,0-1 1 0 0,1-1-1 0 0,1-1 0 0 0,0 0 0 0 0,1-2 1 0 0,0 0-1 0 0,1-1 0 0 0,0-2 1 0 0,24 7-1 0 0,27 3 200 0 0,113 13 0 0 0,-89-18-205 0 0,-95-12-200 0 0,1-1 0 0 0,-1 1 0 0 0,0-1 0 0 0,0 1 0 0 0,1-1 0 0 0,-1 1 1 0 0,0 0-1 0 0,0 0 0 0 0,0 0 0 0 0,0 1 0 0 0,0-1 0 0 0,0 0 0 0 0,0 1 1 0 0,-1-1-1 0 0,1 1 0 0 0,2 2 0 0 0,-2-2-354 0 0,1 0-1 0 0,0 1 1 0 0,0-2 0 0 0,0 1 0 0 0,0 0-1 0 0,0-1 1 0 0,0 1 0 0 0,0-1-1 0 0,1 0 1 0 0,-1 0 0 0 0,0 0 0 0 0,1 0-1 0 0,-1-1 1 0 0,0 1 0 0 0,1-1-1 0 0,5 0 1 0 0,29 0-4210 0 0</inkml:trace>
</inkml:ink>
</file>

<file path=ppt/ink/ink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3:57.2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43 89 508 0 0,'0'0'981'0'0,"4"-2"-875"0"0,1 1-85 0 0,-3 0-1 0 0,0 1 1 0 0,0-1-1 0 0,-1 1 0 0 0,1-1 0 0 0,0 0 0 0 0,-1 0 0 0 0,1 0 0 0 0,0 0 0 0 0,1-2 0 0 0,-2 3 68 0 0,-1 0-1 0 0,0-1 0 0 0,1 1 0 0 0,-1 0 0 0 0,0-1 0 0 0,0 1 0 0 0,0-1 0 0 0,1 1 0 0 0,-1-1 0 0 0,0 1 0 0 0,0 0 0 0 0,0-1 0 0 0,0 1 0 0 0,0-1 0 0 0,0 1 1 0 0,0-1-1 0 0,0 1 0 0 0,0-1 0 0 0,0 1 0 0 0,0-1 0 0 0,0 1 0 0 0,0-1 0 0 0,0 1 0 0 0,0 0 0 0 0,0-1 0 0 0,-1 1 0 0 0,1-1 0 0 0,0 1 0 0 0,0-1 0 0 0,-1 1 0 0 0,1 0 1 0 0,0-1-1 0 0,0 1 0 0 0,-1-1 0 0 0,0 0-183 0 0,1 1 337 0 0,-3-8 4151 0 0,-2-8-3029 0 0,5 15-1247 0 0,-1 1 0 0 0,1-1 0 0 0,-1 0 0 0 0,0 0 0 0 0,1 0 0 0 0,-1 0 0 0 0,0 0 0 0 0,1 1-1 0 0,-1-1 1 0 0,0 0 0 0 0,-1 0 0 0 0,-16-1 650 0 0,15 2-837 0 0,-28 0 138 0 0,30 0-114 0 0,14 0 96 0 0,11-4-36 0 0,0 1 0 0 0,36 1 0 0 0,-60 2 212 0 0,-18 0 333 0 0,10 0-521 0 0,0 0 0 0 0,-1 1-1 0 0,1 0 1 0 0,-12 4 0 0 0,10-3 48 0 0,3 0-114 0 0,19-2 194 0 0,2-1-7 0 0,0 0 1 0 0,1-2-1 0 0,-1 1 1 0 0,0-2-1 0 0,17-6 0 0 0,-18 6-125 0 0,-19 4-34 0 0,-1 1-1 0 0,1 0 1 0 0,-10 3 0 0 0,10-1-43 0 0,-4 0-5 0 0,1 1 1 0 0,1 1 0 0 0,-17 9 0 0 0,55-12 312 0 0,30-2-285 0 0,-59 0 25 0 0,-33 10-14 0 0,14-5-1 0 0,-53 24 9 0 0,61-25 2 0 0,10-4 0 0 0,0 0 1 0 0,0 0-1 0 0,0 1 1 0 0,0-1-1 0 0,0 0 0 0 0,0 0 1 0 0,0 0-1 0 0,0 0 1 0 0,0 0-1 0 0,0 0 0 0 0,0 0 1 0 0,0 0-1 0 0,0 0 1 0 0,0 0-1 0 0,0 0 1 0 0,1 0-1 0 0,-1 0 0 0 0,0 0 1 0 0,0 0-1 0 0,0 0 1 0 0,0 0-1 0 0,0 0 0 0 0,0 1 1 0 0,0-1-1 0 0,0 0 1 0 0,0 0-1 0 0,0 0 0 0 0,0 0 1 0 0,0 0-1 0 0,0 0 1 0 0,0 0-1 0 0,0 0 0 0 0,0 0 1 0 0,-1 0-1 0 0,1 0 1 0 0,0 0-1 0 0,0 0 0 0 0,0 0 1 0 0,0 0-1 0 0,0 0 1 0 0,0 1-1 0 0,0-1 0 0 0,0 0 1 0 0,0 0-1 0 0,0 0 1 0 0,0 0-1 0 0,0 0 0 0 0,0 0 1 0 0,0 0-1 0 0,0 0 1 0 0,0 0-1 0 0,0 0 0 0 0,0 0 1 0 0,0 0-1 0 0,0 0 1 0 0,-1 0-1 0 0,1 0 0 0 0,0 0 1 0 0,0 0-1 0 0,0 0 1 0 0,0 0-1 0 0,0 0 0 0 0,9 1 149 0 0,11-3 76 0 0,23-13-142 0 0,13-5 12 0 0,-55 19-193 0 0,0 0 76 0 0,-1 1 1 0 0,0 0 0 0 0,1 0-1 0 0,-1-1 1 0 0,0 1 0 0 0,0 0-1 0 0,1 0 1 0 0,-1-1 0 0 0,0 1-1 0 0,1 0 1 0 0,-1 0 0 0 0,1 0-1 0 0,-1 0 1 0 0,0-1 0 0 0,1 1-1 0 0,-1 0 1 0 0,0 0 0 0 0,1 0-1 0 0,-1 0 1 0 0,1 0 0 0 0,0 0-1 0 0,-1 19 159 0 0,0-19-101 0 0,5 1 61 0 0,1-1 1 0 0,-1-1-1 0 0,1 1 0 0 0,10-3 1 0 0,99-25-53 0 0,-120 29-56 0 0,-11-1-143 0 0,-27 6 0 0 0,-11 5 128 0 0,36-9 21 0 0,-1 2 0 0 0,-29 10-1 0 0,67-14 289 0 0,-11 1-156 0 0,0-1-1 0 0,14-1 1 0 0,48-15 118 0 0,-70 16-346 0 0,0 0-1 0 0,1 0 1 0 0,-1 0 0 0 0,1 0-1 0 0,-1 0 1 0 0,1 0 0 0 0,-1 0-1 0 0,1 1 1 0 0,-1-1 0 0 0,1 0-1 0 0,-1 0 1 0 0,1 0 0 0 0,-1 1 0 0 0,0-1-1 0 0,1 0 1 0 0,-1 0 0 0 0,0 1-1 0 0,1-1 1 0 0,-1 0 0 0 0,0 1-1 0 0,1-1 1 0 0,-1 1 0 0 0,11 12-1310 0 0,-3-2-552 0 0,5-1-878 0 0,0-4-987 0 0</inkml:trace>
</inkml:ink>
</file>

<file path=ppt/ink/ink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3:58.0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257 49 2752 0 0,'0'0'6776'0'0,"-4"-4"-6400"0"0,-16-13-22 0 0,18 16-281 0 0,0 0 1 0 0,0 0 0 0 0,0 0-1 0 0,1 1 1 0 0,-1-1-1 0 0,0 0 1 0 0,-1 1 0 0 0,1-1-1 0 0,0 1 1 0 0,0 0 0 0 0,0 0-1 0 0,0-1 1 0 0,0 1 0 0 0,0 1-1 0 0,0-1 1 0 0,-3 1-1 0 0,-6-1 252 0 0,-3 1-53 0 0,-1 1 0 0 0,1 0-1 0 0,-28 8 1 0 0,-8 2 351 0 0,45-11-400 0 0,-1 0-1 0 0,0 1 1 0 0,1 0 0 0 0,-9 4-1 0 0,12-3 73 0 0,8-2-180 0 0,6-1 69 0 0,11-1-35 0 0,1-2 0 0 0,-1-1 0 0 0,1-1 0 0 0,24-8 0 0 0,-12 3-124 0 0,41-13 86 0 0,-77 23-107 0 0,0 0-1 0 0,0 0 1 0 0,0 0 0 0 0,0 0-1 0 0,0 0 1 0 0,0 0 0 0 0,-1 0-1 0 0,1 0 1 0 0,0-1-1 0 0,0 1 1 0 0,0 0 0 0 0,0 0-1 0 0,0 0 1 0 0,0 0 0 0 0,0 0-1 0 0,0 0 1 0 0,0 0-1 0 0,0 0 1 0 0,0 0 0 0 0,0 0-1 0 0,0 0 1 0 0,0-1 0 0 0,0 1-1 0 0,0 0 1 0 0,0 0-1 0 0,0 0 1 0 0,0 0 0 0 0,0 0-1 0 0,0 0 1 0 0,0 0 0 0 0,0 0-1 0 0,0 0 1 0 0,0 0-1 0 0,0-1 1 0 0,0 1 0 0 0,0 0-1 0 0,0 0 1 0 0,0 0 0 0 0,0 0-1 0 0,0 0 1 0 0,0 0-1 0 0,0 0 1 0 0,0 0 0 0 0,0 0-1 0 0,0 0 1 0 0,0 0 0 0 0,1 0-1 0 0,-1-1 1 0 0,0 1-1 0 0,0 0 1 0 0,0 0 0 0 0,-9-1-69 0 0,-26 2 31 0 0,0 2 0 0 0,0 1 0 0 0,0 2 0 0 0,-62 18-1 0 0,94-23 56 0 0,0 0 0 0 0,0 0 0 0 0,0 0 0 0 0,0 0 0 0 0,1 1 0 0 0,-1-1 0 0 0,0 1 0 0 0,1-1-1 0 0,-1 1 1 0 0,1 0 0 0 0,-5 4 0 0 0,7-6-11 0 0,0 0-1 0 0,0 1 1 0 0,-1-1-1 0 0,1 0 1 0 0,0 0 0 0 0,0 0-1 0 0,0 0 1 0 0,0 0-1 0 0,0 1 1 0 0,0-1-1 0 0,0 0 1 0 0,0 0 0 0 0,0 0-1 0 0,0 0 1 0 0,0 1-1 0 0,0-1 1 0 0,0 0 0 0 0,0 0-1 0 0,0 0 1 0 0,0 0-1 0 0,0 1 1 0 0,0-1-1 0 0,0 0 1 0 0,0 0 0 0 0,0 0-1 0 0,0 0 1 0 0,0 1-1 0 0,1-1 1 0 0,-1 0-1 0 0,0 0 1 0 0,0 0 0 0 0,0 0-1 0 0,0 0 1 0 0,0 0-1 0 0,0 1 1 0 0,0-1-1 0 0,1 0 1 0 0,7 3 193 0 0,9-2 64 0 0,12-2 92 0 0,50-9 1 0 0,-46 5-705 0 0,-29 4-741 0 0,1 1 1 0 0,0 0 0 0 0,0 0-1 0 0,0 0 1 0 0,0 1 0 0 0,5 1-1 0 0,-2 0-3319 0 0</inkml:trace>
</inkml:ink>
</file>

<file path=ppt/ink/ink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2:58.9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8445 0 0,'0'0'14499'0'0,"3"12"-13944"0"0,24 139 406 0 0,-23-124-914 0 0,2 0 0 0 0,0 0-1 0 0,12 27 1 0 0,-14-43-41 0 0,0-1 1 0 0,1 1-1 0 0,1-1 0 0 0,-1 0 1 0 0,2-1-1 0 0,-1 1 0 0 0,2-1 1 0 0,-1-1-1 0 0,17 16 0 0 0,-21-22-16 0 0,0 1 0 0 0,-1-2 0 0 0,1 1 0 0 0,0 0 0 0 0,0 0 1 0 0,0-1-1 0 0,1 0 0 0 0,-1 0 0 0 0,0 0 0 0 0,0 0 0 0 0,1 0 0 0 0,-1 0 0 0 0,0-1 0 0 0,1 0 0 0 0,-1 1 0 0 0,1-1 0 0 0,-1-1 0 0 0,0 1 0 0 0,1 0 0 0 0,-1-1 0 0 0,0 0 0 0 0,7-2 0 0 0,-3 0-14 0 0,-1 0 0 0 0,0 0 0 0 0,0-1 0 0 0,0 0 0 0 0,0-1 0 0 0,-1 1 0 0 0,0-1-1 0 0,1 0 1 0 0,7-10 0 0 0,1-4 148 0 0,-1 0 1 0 0,0-1-1 0 0,15-33 0 0 0,-24 63 291 0 0,-1 9-431 0 0,7 138-1107 0 0,-9-105-2113 0 0,-1 0-3483 0 0,2-42 1254 0 0</inkml:trace>
</inkml:ink>
</file>

<file path=ppt/ink/ink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2:59.3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7401 0 0,'0'0'14099'0'0,"4"-1"-13811"0"0,-2 2-248 0 0,0-1 0 0 0,0 0-1 0 0,-1 0 1 0 0,1 1 0 0 0,0-1 0 0 0,0 1 0 0 0,-1 0-1 0 0,1-1 1 0 0,0 1 0 0 0,-1 0 0 0 0,1 0 0 0 0,-1 0-1 0 0,1 0 1 0 0,-1 0 0 0 0,1 1 0 0 0,-1-1-1 0 0,0 0 1 0 0,0 1 0 0 0,1-1 0 0 0,-1 1 0 0 0,1 1-1 0 0,6 9 316 0 0,12 24-1 0 0,-9-15-153 0 0,23 39 195 0 0,90 146 507 0 0,-3-20-689 0 0,-121-185-220 0 0,2 1-24 0 0,-1 0-1 0 0,0 0 0 0 0,0 1 1 0 0,0-1-1 0 0,0 0 0 0 0,0 0 1 0 0,0 0-1 0 0,-1 1 0 0 0,1-1 1 0 0,0 4-1 0 0,-9-5-922 0 0,5-1 717 0 0,-1-1 0 0 0,0 1-1 0 0,0-1 1 0 0,0 0 0 0 0,0 0 0 0 0,1-1-1 0 0,-7-2 1 0 0,-26-17-2102 0 0,25 14 1159 0 0,-16-10-2933 0 0,-13-11-1710 0 0</inkml:trace>
</inkml:ink>
</file>

<file path=ppt/ink/ink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2:59.7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0 191 12821 0 0,'0'0'3941'0'0,"13"-13"-2710"0"0,47-45 132 0 0,-53 52-1111 0 0,0 0 1 0 0,1 0-1 0 0,0 1 0 0 0,0 0 1 0 0,0 1-1 0 0,0 0 0 0 0,15-5 1 0 0,-9 3 9 0 0,17-5 156 0 0,0 1 0 0 0,1 2 0 0 0,61-8-1 0 0,100 2-65 0 0,-129 11-342 0 0,-24 1-168 0 0,11 0-487 0 0,-23-1-4314 0 0,-55 8-1953 0 0,-2-1 1457 0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36:54.9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197 141 208 0 0,'0'0'12853'0'0,"10"-13"-11253"0"0,32-42 3 0 0,-41 54-1530 0 0,0-1-1 0 0,0 1 0 0 0,0 0 1 0 0,-1 0-1 0 0,1-1 0 0 0,0 1 1 0 0,-1 0-1 0 0,1-1 0 0 0,-1 1 1 0 0,1-1-1 0 0,-1 1 0 0 0,0 0 1 0 0,0-1-1 0 0,0 1 0 0 0,0-1 1 0 0,0 1-1 0 0,0-3 0 0 0,0 3-9 0 0,-1 0-1 0 0,1 0 0 0 0,-1 0 1 0 0,1 0-1 0 0,-1 1 0 0 0,0-1 1 0 0,1 0-1 0 0,-1 0 0 0 0,0 1 1 0 0,0-1-1 0 0,1 0 0 0 0,-1 1 1 0 0,0-1-1 0 0,-1 0 0 0 0,-1-1 155 0 0,-4-3 8 0 0,0 1 0 0 0,0 1 0 0 0,0-1 0 0 0,0 1 0 0 0,0 0 0 0 0,-1 1 0 0 0,1 0 0 0 0,-1 0 0 0 0,0 1 0 0 0,1 0 0 0 0,-1 0 0 0 0,0 0 0 0 0,-13 2 0 0 0,15-1-158 0 0,0 1-1 0 0,0-1 1 0 0,-1 1 0 0 0,1 1 0 0 0,0-1 0 0 0,0 1-1 0 0,0 0 1 0 0,0 1 0 0 0,1-1 0 0 0,-1 1 0 0 0,1 0-1 0 0,-1 0 1 0 0,1 1 0 0 0,0 0 0 0 0,0 0 0 0 0,1 0-1 0 0,-7 7 1 0 0,9-8-58 0 0,0 0 0 0 0,0 0 0 0 0,0 0 0 0 0,0 0 0 0 0,1 0 0 0 0,-1 1 0 0 0,1-1 0 0 0,0 1 0 0 0,0-1 0 0 0,0 1 0 0 0,0 0 0 0 0,1-1 0 0 0,-1 1 1 0 0,1 0-1 0 0,0-1 0 0 0,0 1 0 0 0,0 0 0 0 0,1-1 0 0 0,0 1 0 0 0,-1 0 0 0 0,1-1 0 0 0,0 1 0 0 0,1-1 0 0 0,-1 1 0 0 0,0-1 0 0 0,1 0 0 0 0,0 0 0 0 0,4 6 0 0 0,1 0-1 0 0,-1-1 0 0 0,2 0 0 0 0,-1-1-1 0 0,1 0 1 0 0,0 0 0 0 0,1-1 0 0 0,-1 0 0 0 0,19 10 0 0 0,-6-6-19 0 0,1 0 1 0 0,0-1-1 0 0,0-1 1 0 0,1-1-1 0 0,0-2 0 0 0,34 5 1 0 0,-54-9-120 0 0,-1-2 0 0 0,0 1 0 0 0,1 0 0 0 0,-1 0 0 0 0,1-1 0 0 0,-1 1 0 0 0,0-1 0 0 0,1 0 0 0 0,-1 1-1 0 0,0-1 1 0 0,1 0 0 0 0,-1-1 0 0 0,0 1 0 0 0,0 0 0 0 0,0-1 0 0 0,0 1 0 0 0,0-1 0 0 0,0 1 0 0 0,-1-1 0 0 0,1 0 0 0 0,-1 0 0 0 0,3-3 0 0 0,12-24-3974 0 0,-5-2-3959 0 0,-4 0-36 0 0</inkml:trace>
</inkml:ink>
</file>

<file path=ppt/ink/ink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3:14.8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 34 2316 0 0,'0'0'5373'0'0,"-5"-5"-4991"0"0,-14-18-127 0 0,14 18 3548 0 0,95 4-639 0 0,195 6-1680 0 0,-218-2-1098 0 0,-38-3 58 0 0,0 2 1 0 0,47 8-1 0 0,-74-10-418 0 0,-1 1-1 0 0,1 0 0 0 0,0 0 0 0 0,0 0 1 0 0,-1 0-1 0 0,1 0 0 0 0,-1 0 1 0 0,1 0-1 0 0,-1 0 0 0 0,1 1 0 0 0,-1-1 1 0 0,0 1-1 0 0,1-1 0 0 0,-1 1 1 0 0,0-1-1 0 0,0 1 0 0 0,0 0 0 0 0,0-1 1 0 0,0 1-1 0 0,-1 0 0 0 0,1 0 1 0 0,0 3-1 0 0,2 6 68 0 0,-1 0-1 0 0,1 21 1 0 0,-2-17-51 0 0,14 145 199 0 0,2 27-23 0 0,68 335-34 0 0,-47-370-158 0 0,40 203 90 0 0,-73-319-2 0 0,-1-1 1 0 0,-1 1-1 0 0,-3 44 0 0 0,-1-75-50 0 0,1 0 0 0 0,-1 0 0 0 0,0 0 1 0 0,0 0-1 0 0,-1-1 0 0 0,0 1 0 0 0,1 0 0 0 0,-1-1 1 0 0,-1 1-1 0 0,1-1 0 0 0,-1 0 0 0 0,0 0 0 0 0,0 0 1 0 0,0 0-1 0 0,0 0 0 0 0,-1-1 0 0 0,-5 5 0 0 0,3-3-21 0 0,-1-1 0 0 0,0 0 0 0 0,0 0 0 0 0,-1 0 0 0 0,1-1 0 0 0,-1-1 0 0 0,0 1 0 0 0,0-1 0 0 0,-15 2 0 0 0,-86 5-981 0 0,62-8-5366 0 0</inkml:trace>
</inkml:ink>
</file>

<file path=ppt/ink/ink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3:00.5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0 295 8009 0 0,'0'0'13116'0'0,"14"-2"-12616"0"0,-3 1-408 0 0,8-2 67 0 0,1 1 0 0 0,-1 1 0 0 0,23 1 0 0 0,261-1 718 0 0,-242-4-937 0 0,0-3-1 0 0,114-31 0 0 0,-168 37 34 0 0,0 0 1 0 0,0-1-1 0 0,1 0 0 0 0,-2 0 1 0 0,1-1-1 0 0,0 0 0 0 0,-1 0 1 0 0,8-6-1 0 0,-12 8 9 0 0,0 0 1 0 0,-1 1-1 0 0,1-1 1 0 0,-1 0-1 0 0,0 0 1 0 0,1 1-1 0 0,-1-1 1 0 0,0 0-1 0 0,0 0 1 0 0,0 0-1 0 0,-1-1 1 0 0,1 1-1 0 0,0 0 1 0 0,-1 0-1 0 0,1 0 1 0 0,-1-1-1 0 0,0 1 1 0 0,0 0-1 0 0,0 0 1 0 0,0-1-1 0 0,0 1 1 0 0,0 0-1 0 0,-1 0 1 0 0,1-1-1 0 0,-1 1 1 0 0,0 0-1 0 0,1 0 1 0 0,-1 0-1 0 0,0 0 1 0 0,0 0-1 0 0,0 0 1 0 0,-2-2-1 0 0,-4-6-37 0 0,-1 0 0 0 0,0 1 0 0 0,-1 0 0 0 0,0 1 0 0 0,0 0 0 0 0,0 0 0 0 0,-1 1 0 0 0,-14-8 0 0 0,6 3 184 0 0,-22-19 0 0 0,81 74 401 0 0,-2 3 1 0 0,39 59-1 0 0,-68-90-411 0 0,-1 1-1 0 0,15 30 1 0 0,-21-38-55 0 0,0 0 1 0 0,-1 1 0 0 0,1 0 0 0 0,-2-1-1 0 0,1 1 1 0 0,-1 0 0 0 0,0 16 0 0 0,-1-22-79 0 0,-1 0 1 0 0,0 0 0 0 0,1 0-1 0 0,-1 0 1 0 0,0 0 0 0 0,0 0-1 0 0,0 0 1 0 0,-1-1 0 0 0,1 1-1 0 0,-1 0 1 0 0,0-1 0 0 0,0 1-1 0 0,1-1 1 0 0,-2 1 0 0 0,1-1-1 0 0,0 0 1 0 0,0 0 0 0 0,-1 0 0 0 0,1 0-1 0 0,-1 0 1 0 0,1-1 0 0 0,-1 1-1 0 0,-4 1 1 0 0,-7 3-555 0 0,0-1 0 0 0,0 0 0 0 0,-24 4-1 0 0,30-7 140 0 0,-18 5-1023 0 0,13-3-2225 0 0,-22 4 1 0 0,5-6-2930 0 0</inkml:trace>
</inkml:ink>
</file>

<file path=ppt/ink/ink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3:01.6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22 209 780 0 0,'0'0'11452'0'0,"-14"-12"-7271"0"0,13 12-4068 0 0,0-2 0 0 0,1 1 0 0 0,-1 0 1 0 0,0 0-1 0 0,1 0 0 0 0,-1 0 0 0 0,0 0 0 0 0,1-1 0 0 0,0 1 1 0 0,-1 0-1 0 0,1 0 0 0 0,0-1 0 0 0,-1 1 0 0 0,1 0 0 0 0,0-1 1 0 0,0 1-1 0 0,0 0 0 0 0,0-1 0 0 0,1 1 0 0 0,-1 0 0 0 0,0 0 1 0 0,0-1-1 0 0,1 1 0 0 0,-1 0 0 0 0,1 0 0 0 0,-1-1 0 0 0,1 1 0 0 0,-1 0 1 0 0,1 0-1 0 0,0 0 0 0 0,0 0 0 0 0,-1 0 0 0 0,1 0 0 0 0,0 0 1 0 0,2-1-1 0 0,3-5-62 0 0,1 1 1 0 0,0 0 0 0 0,14-9-1 0 0,-15 11 133 0 0,21-13-122 0 0,1 2-1 0 0,1 0 0 0 0,0 2 0 0 0,1 1 1 0 0,1 2-1 0 0,0 0 0 0 0,58-8 0 0 0,-70 15-31 0 0,35 1 0 0 0,-53 2-33 0 0,0 0 0 0 0,0 0 0 0 0,0 0-1 0 0,0 0 1 0 0,0 0 0 0 0,0 0 0 0 0,0 0 0 0 0,0 0 0 0 0,0 1 0 0 0,0-1 0 0 0,0 0 0 0 0,0 1 0 0 0,0-1 0 0 0,0 1 0 0 0,0-1 0 0 0,0 1 0 0 0,0-1 0 0 0,-1 1 0 0 0,1-1 0 0 0,0 1 0 0 0,0 0 0 0 0,-1 0 0 0 0,1-1 0 0 0,0 1 0 0 0,-1 0 0 0 0,1 0 0 0 0,-1 0 0 0 0,1 0 0 0 0,-1-1 0 0 0,1 1-1 0 0,-1 0 1 0 0,0 0 0 0 0,1 0 0 0 0,-1 0 0 0 0,0 0 0 0 0,0 0 0 0 0,0 0 0 0 0,0 0 0 0 0,0 0 0 0 0,0 0 0 0 0,0 0 0 0 0,0 0 0 0 0,0 0 0 0 0,0 0 0 0 0,-1 2 0 0 0,0 2 0 0 0,0-1 0 0 0,-1 1-1 0 0,0 0 1 0 0,0-1 0 0 0,0 1 0 0 0,0-1 0 0 0,0 0 0 0 0,-5 6 0 0 0,-49 48 11 0 0,40-43 3 0 0,1 1 0 0 0,-22 28 0 0 0,36-43-12 0 0,0 1 1 0 0,0-1-1 0 0,0 1 0 0 0,1 0 0 0 0,-1-1 1 0 0,0 1-1 0 0,0-1 0 0 0,1 1 0 0 0,-1 0 1 0 0,1 0-1 0 0,0-1 0 0 0,0 1 1 0 0,-1 0-1 0 0,1 0 0 0 0,0 2 0 0 0,1-3 3 0 0,-1 0 1 0 0,0 1-1 0 0,1-1 0 0 0,-1 0 0 0 0,1 0 0 0 0,0 1 0 0 0,-1-1 0 0 0,1 0 0 0 0,0 0 1 0 0,0 0-1 0 0,-1 0 0 0 0,1 0 0 0 0,0 0 0 0 0,0 0 0 0 0,2 1 0 0 0,4 2 13 0 0,0 0-1 0 0,0 0 0 0 0,0-1 1 0 0,0 0-1 0 0,13 3 0 0 0,0 0-14 0 0,-4 0 54 0 0,0 1 0 0 0,0 1 0 0 0,-1 0 0 0 0,-1 1 0 0 0,1 1 0 0 0,-1 0 0 0 0,-1 1 0 0 0,0 1 0 0 0,-1 0 0 0 0,0 0-1 0 0,0 1 1 0 0,-2 1 0 0 0,16 24 0 0 0,-24-35 19 0 0,-1 0-1 0 0,1 1 1 0 0,-1-1-1 0 0,1 1 1 0 0,-1-1-1 0 0,0 1 0 0 0,-1 0 1 0 0,1-1-1 0 0,-1 1 1 0 0,1 0-1 0 0,-1 0 1 0 0,0-1-1 0 0,0 1 0 0 0,-1 0 1 0 0,0 5-1 0 0,0-6-56 0 0,0-1-1 0 0,0 1 0 0 0,-1 0 1 0 0,1-1-1 0 0,0 1 0 0 0,-1-1 1 0 0,0 0-1 0 0,1 1 0 0 0,-1-1 1 0 0,0 0-1 0 0,0 0 0 0 0,0 0 1 0 0,-1 0-1 0 0,1 0 0 0 0,0-1 1 0 0,-1 1-1 0 0,1-1 0 0 0,-1 0 1 0 0,1 1-1 0 0,-6 0 0 0 0,-8 3-810 0 0,0-2 0 0 0,0 0 1 0 0,0-1-1 0 0,-1 0 0 0 0,-31-2 0 0 0,33 0-786 0 0,4-2-1858 0 0,3-6-1955 0 0</inkml:trace>
</inkml:ink>
</file>

<file path=ppt/ink/ink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3:01.8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14853 0 0,'0'0'6845'0'0,"29"20"-8477"0"0,-29-8 628 0 0,0 2-588 0 0,-2-2-1345 0 0,-1-3-2559 0 0</inkml:trace>
</inkml:ink>
</file>

<file path=ppt/ink/ink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3:02.2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13745 0 0,'0'0'8966'0'0,"2"8"-8760"0"0,0 2-129 0 0,0-1 0 0 0,1 0 0 0 0,0 0 0 0 0,1 0 0 0 0,0 0 0 0 0,7 10-1 0 0,130 165 468 0 0,-45-63-469 0 0,-80-100-49 0 0,-1 1 0 0 0,12 25 1 0 0,-23-39-27 0 0,0 0 1 0 0,-1 0 0 0 0,0 1-1 0 0,0-1 1 0 0,-1 1-1 0 0,0-1 1 0 0,-1 1 0 0 0,0 0-1 0 0,0 16 1 0 0,-1-23-16 0 0,0-1 1 0 0,0 1-1 0 0,-1-1 1 0 0,1 1-1 0 0,-1-1 0 0 0,1 0 1 0 0,-1 1-1 0 0,1-1 1 0 0,-1 0-1 0 0,0 1 0 0 0,1-1 1 0 0,-1 0-1 0 0,0 0 1 0 0,0 0-1 0 0,0 0 0 0 0,0 0 1 0 0,0 0-1 0 0,0 0 1 0 0,0 0-1 0 0,-1 0 1 0 0,1 0-1 0 0,0-1 0 0 0,0 1 1 0 0,-1 0-1 0 0,1-1 1 0 0,0 1-1 0 0,-1-1 0 0 0,1 1 1 0 0,-3-1-1 0 0,-4 2-200 0 0,0-1-1 0 0,0 0 1 0 0,0-1 0 0 0,-9 0-1 0 0,8 0-40 0 0,-4 0-417 0 0,-1-1 1 0 0,0 0-1 0 0,1-1 1 0 0,-24-7-1 0 0,27 6-799 0 0,0-1 0 0 0,0 0 0 0 0,0-1 0 0 0,-9-5-1 0 0,-16-16-4827 0 0</inkml:trace>
</inkml:ink>
</file>

<file path=ppt/ink/ink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3:02.4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1 101 13693 0 0,'0'0'3682'0'0,"16"-11"-2171"0"0,56-38-80 0 0,-62 43-1189 0 0,1 0 0 0 0,0 1 0 0 0,0 1-1 0 0,0 0 1 0 0,1 0 0 0 0,0 1 0 0 0,-1 1 0 0 0,1 0 0 0 0,0 0-1 0 0,18 1 1 0 0,-21 0-147 0 0,278 1 1022 0 0,-239 4-1104 0 0,28 1-2056 0 0,-81-3-613 0 0,-67 13-7429 0 0,39-10 4659 0 0</inkml:trace>
</inkml:ink>
</file>

<file path=ppt/ink/ink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3:03.5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1 135 3860 0 0,'0'0'14435'0'0,"4"-6"-13914"0"0,-3 3-475 0 0,1 1-1 0 0,-1-1 0 0 0,1 1 0 0 0,0 0 1 0 0,-1 0-1 0 0,1 0 0 0 0,0 0 1 0 0,1 0-1 0 0,-1 0 0 0 0,0 0 0 0 0,0 1 1 0 0,1-1-1 0 0,-1 1 0 0 0,1 0 1 0 0,-1-1-1 0 0,1 1 0 0 0,0 0 0 0 0,0 1 1 0 0,-1-1-1 0 0,5 0 0 0 0,281-17 1866 0 0,-176 14-1756 0 0,316-33-2256 0 0,-405 36 1689 0 0,-17 1 266 0 0,0 0-1 0 0,-1-1 1 0 0,1 1-1 0 0,9-3 1 0 0,-15 3 134 0 0,0 0 1 0 0,1 0 0 0 0,-1 0 0 0 0,0 0-1 0 0,0 0 1 0 0,0-1 0 0 0,0 1 0 0 0,0 0-1 0 0,1 0 1 0 0,-1 0 0 0 0,0 0 0 0 0,0 0-1 0 0,0 0 1 0 0,0 0 0 0 0,0 0 0 0 0,1 0-1 0 0,-1 0 1 0 0,0 0 0 0 0,0-1 0 0 0,0 1-1 0 0,0 0 1 0 0,0 0 0 0 0,0 0 0 0 0,0 0-1 0 0,0 0 1 0 0,0 0 0 0 0,1-1 0 0 0,-1 1-1 0 0,0 0 1 0 0,0 0 0 0 0,0 0 0 0 0,0 0-1 0 0,0 0 1 0 0,0-1 0 0 0,0 1 0 0 0,0 0-1 0 0,0 0 1 0 0,0 0 0 0 0,-5-5-847 0 0,-9-1-673 0 0,-3 2-1847 0 0,-1 0 0 0 0,-27-1 1 0 0,36 4 1637 0 0,-14 0-2147 0 0</inkml:trace>
</inkml:ink>
</file>

<file path=ppt/ink/ink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3:03.9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83 36 6401 0 0,'0'0'10707'0'0,"-13"-6"-9250"0"0,-40-20-450 0 0,40 22-124 0 0,13 4-876 0 0,0 0-1 0 0,-1 0 1 0 0,1 0-1 0 0,0 0 1 0 0,0 0-1 0 0,0 0 1 0 0,0 0-1 0 0,0 0 1 0 0,0 0-1 0 0,0 0 1 0 0,-1 0-1 0 0,1 0 1 0 0,0 1-1 0 0,0-1 0 0 0,0 0 1 0 0,0 0-1 0 0,0 0 1 0 0,0 0-1 0 0,0 0 1 0 0,0 0-1 0 0,0 0 1 0 0,-1 0-1 0 0,1 0 1 0 0,0 0-1 0 0,0 0 1 0 0,0 1-1 0 0,0-1 1 0 0,0 0-1 0 0,0 0 1 0 0,0 0-1 0 0,0 0 0 0 0,0 0 1 0 0,0 0-1 0 0,0 0 1 0 0,0 1-1 0 0,0-1 1 0 0,0 0-1 0 0,0 0 1 0 0,0 0-1 0 0,0 0 1 0 0,0 0-1 0 0,0 0 1 0 0,0 0-1 0 0,0 1 1 0 0,7 10 86 0 0,-7-10-11 0 0,6 8 47 0 0,0-1 0 0 0,1 0 0 0 0,0 0 0 0 0,0 0-1 0 0,1-1 1 0 0,0 0 0 0 0,0 0 0 0 0,0-1 0 0 0,13 7 0 0 0,14 6 43 0 0,40 17-1 0 0,-64-32-147 0 0,56 24 84 0 0,63 30 12 0 0,-115-50-110 0 0,-1 1-1 0 0,1 0 0 0 0,-1 1 0 0 0,-1 1 0 0 0,0 0 1 0 0,13 14-1 0 0,-24-22-8 0 0,1 0 1 0 0,-1 1-1 0 0,1-1 0 0 0,-1 0 1 0 0,0 1-1 0 0,-1-1 1 0 0,1 1-1 0 0,0 0 0 0 0,-1-1 1 0 0,0 1-1 0 0,0 0 1 0 0,1 6-1 0 0,-2-7 2 0 0,0 0 0 0 0,0 0 1 0 0,0-1-1 0 0,0 1 0 0 0,-1 0 0 0 0,1 0 0 0 0,-1-1 0 0 0,0 1 1 0 0,0 0-1 0 0,0-1 0 0 0,0 1 0 0 0,0-1 0 0 0,-1 1 1 0 0,1-1-1 0 0,-1 0 0 0 0,1 0 0 0 0,-1 1 0 0 0,-3 1 0 0 0,-3 4 5 0 0,-1-1 0 0 0,1 0 0 0 0,-2 0 0 0 0,1-1 0 0 0,-11 5 0 0 0,-54 22-238 0 0,55-25 8 0 0,-47 16-2388 0 0,37-16-5451 0 0</inkml:trace>
</inkml:ink>
</file>

<file path=ppt/ink/ink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3:04.4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34 243 716 0 0,'0'0'11528'0'0,"-5"-14"-9824"0"0,-18-45-14 0 0,22 55-1539 0 0,0 0 0 0 0,0 0 0 0 0,0 0 0 0 0,0 0 0 0 0,1-1 0 0 0,0 1 0 0 0,-1 0 0 0 0,1 0 1 0 0,1 0-1 0 0,-1-1 0 0 0,1 1 0 0 0,0 0 0 0 0,-1 0 0 0 0,2 0 0 0 0,-1 0 0 0 0,0 0 0 0 0,1 0 0 0 0,0 1 0 0 0,0-1 0 0 0,0 0 0 0 0,0 1 0 0 0,1-1 0 0 0,-1 1 0 0 0,1 0 0 0 0,0 0 0 0 0,0 0 0 0 0,6-4 0 0 0,1 0-32 0 0,0 0-1 0 0,0 1 0 0 0,0 1 0 0 0,1 0 0 0 0,0 0 0 0 0,0 1 0 0 0,19-5 1 0 0,-15 6 7 0 0,26-3 0 0 0,-34 5-110 0 0,-1 1 0 0 0,0 0 0 0 0,1 0 0 0 0,-1 1 0 0 0,0-1 0 0 0,0 1 0 0 0,7 2 0 0 0,-11-2-19 0 0,-1 0 0 0 0,1 0 1 0 0,0 0-1 0 0,0 1 1 0 0,-1-1-1 0 0,1 0 1 0 0,-1 1-1 0 0,0-1 1 0 0,1 1-1 0 0,-1-1 0 0 0,0 1 1 0 0,0-1-1 0 0,0 1 1 0 0,0 0-1 0 0,0 0 1 0 0,0 0-1 0 0,0-1 0 0 0,0 1 1 0 0,-1 0-1 0 0,1 0 1 0 0,-1 0-1 0 0,0 0 1 0 0,1 0-1 0 0,-1 0 1 0 0,0 4-1 0 0,0 1 2 0 0,0-1 0 0 0,-1 1 0 0 0,0-1-1 0 0,0 0 1 0 0,0 1 0 0 0,-4 11 0 0 0,-6 5 37 0 0,0-1 1 0 0,-23 33 0 0 0,-11 21 273 0 0,41-66-172 0 0,-1-1 1 0 0,2 1-1 0 0,-1 0 1 0 0,1 0-1 0 0,1 0 1 0 0,-2 13-1 0 0,4-21-105 0 0,0 0-1 0 0,0 0 1 0 0,0 0-1 0 0,0 0 0 0 0,0 1 1 0 0,0-1-1 0 0,1 0 0 0 0,-1 0 1 0 0,1 0-1 0 0,-1 0 1 0 0,1 0-1 0 0,0 0 0 0 0,0 0 1 0 0,0 0-1 0 0,0 0 0 0 0,0 0 1 0 0,2 2-1 0 0,0-2 12 0 0,-1 1 0 0 0,1-1-1 0 0,-1 0 1 0 0,1 0 0 0 0,0 0-1 0 0,0 0 1 0 0,0 0 0 0 0,1-1-1 0 0,5 3 1 0 0,3-1 73 0 0,0 0-1 0 0,1 0 1 0 0,0-1-1 0 0,23 0 1 0 0,-3-1-51 0 0,51-4 0 0 0,-70 1-344 0 0,0 0 1 0 0,-1-1 0 0 0,1-1 0 0 0,-1 0 0 0 0,0 0 0 0 0,19-11 0 0 0,-27 13-187 0 0,-1-1 0 0 0,1-1 0 0 0,-1 1 0 0 0,0 0 0 0 0,0-1 0 0 0,0 0 1 0 0,5-6-1 0 0,-6 6-1716 0 0,0-1 1 0 0,0 0 0 0 0,0 1 0 0 0,3-9 0 0 0,-1-4-5004 0 0</inkml:trace>
</inkml:ink>
</file>

<file path=ppt/ink/ink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3:04.8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0 329 3208 0 0,'0'0'15576'0'0,"12"-13"-14658"0"0,40-41-311 0 0,-49 51-570 0 0,0 1 0 0 0,0-1 1 0 0,0 1-1 0 0,1 0 1 0 0,-1 0-1 0 0,0 0 0 0 0,1 1 1 0 0,-1-1-1 0 0,1 1 1 0 0,0 0-1 0 0,-1 0 1 0 0,1 0-1 0 0,0 0 0 0 0,5 0 1 0 0,4 0 29 0 0,139-19 38 0 0,-80 12-1227 0 0,-70 8 929 0 0,0 0-1 0 0,1 0 0 0 0,-1-1 0 0 0,0 1 0 0 0,1-1 0 0 0,-1 0 0 0 0,0 0 0 0 0,1 1 0 0 0,-1-2 0 0 0,0 1 0 0 0,0 0 0 0 0,0 0 0 0 0,0-1 0 0 0,0 1 0 0 0,0-1 0 0 0,-1 1 0 0 0,1-1 0 0 0,0 0 0 0 0,1-2 0 0 0,-3 3-178 0 0,1-1-1 0 0,0 0 1 0 0,-1 0-1 0 0,1 1 1 0 0,-1-1-1 0 0,0 0 1 0 0,1 0 0 0 0,-1 0-1 0 0,0 0 1 0 0,0 0-1 0 0,0 0 1 0 0,-1 1-1 0 0,1-1 1 0 0,0 0-1 0 0,-1 0 1 0 0,1 0-1 0 0,-1 0 1 0 0,0 1-1 0 0,1-1 1 0 0,-1 0-1 0 0,0 1 1 0 0,0-1-1 0 0,0 1 1 0 0,-2-3-1 0 0,-5-8-891 0 0,-1 1-1 0 0,-16-16 0 0 0,14 17 1867 0 0,0 0-1 0 0,-19-12 1 0 0,19 15 494 0 0,1 1 0 0 0,-1 0 1 0 0,1 1-1 0 0,-1 1 0 0 0,-1-1 0 0 0,1 2 0 0 0,-1 0 1 0 0,0 0-1 0 0,-12-1 0 0 0,23 4-992 0 0,0 0 1 0 0,0 0-1 0 0,0 0 0 0 0,0 0 1 0 0,0 0-1 0 0,-1 0 0 0 0,1 0 1 0 0,0 1-1 0 0,0-1 0 0 0,0 0 1 0 0,0 1-1 0 0,0-1 0 0 0,0 1 1 0 0,0-1-1 0 0,0 1 0 0 0,0-1 0 0 0,0 1 1 0 0,0 0-1 0 0,0-1 0 0 0,0 1 1 0 0,1 0-1 0 0,-1 0 0 0 0,0 0 1 0 0,0 0-1 0 0,1-1 0 0 0,-1 1 1 0 0,0 0-1 0 0,1 0 0 0 0,-1 0 1 0 0,1 1-1 0 0,0-1 0 0 0,-1 0 1 0 0,1 1-1 0 0,-2 4 136 0 0,1 1 1 0 0,0-1 0 0 0,1 1-1 0 0,0 11 1 0 0,0-8 148 0 0,0 12 33 0 0,1-1 0 0 0,1 1 0 0 0,8 32 0 0 0,22 63 608 0 0,-7-29-2928 0 0,-18-60-1072 0 0,3 32 0 0 0,-8-49-1827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35:37.0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47 912 0 0,'0'0'14033'0'0,"14"-8"-12694"0"0,43-24-310 0 0,-56 31-984 0 0,0 0 0 0 0,1 1 0 0 0,-1-1-1 0 0,1 0 1 0 0,-1 1 0 0 0,0-1 0 0 0,1 1 0 0 0,-1-1 0 0 0,1 1 0 0 0,-1 0-1 0 0,1 0 1 0 0,-1 0 0 0 0,1 0 0 0 0,-1 0 0 0 0,1 0 0 0 0,-1 0 0 0 0,1 0 0 0 0,-1 1-1 0 0,1-1 1 0 0,2 1 0 0 0,-3 0 5 0 0,1 0 1 0 0,-1 1-1 0 0,0-1 0 0 0,1 0 0 0 0,-1 1 0 0 0,0-1 1 0 0,0 0-1 0 0,0 1 0 0 0,0-1 0 0 0,0 1 0 0 0,1 1 0 0 0,0 2 110 0 0,3 4 10 0 0,-1-1-1 0 0,-1 1 1 0 0,0 0 0 0 0,0 0-1 0 0,-1 0 1 0 0,3 17-1 0 0,1 62 340 0 0,-4-38-421 0 0,-1-32-83 0 0,-1-10-6 0 0,0 0 0 0 0,1-1-1 0 0,0 1 1 0 0,0 0 0 0 0,1-1-1 0 0,-1 1 1 0 0,2-1 0 0 0,4 12 0 0 0,-7-19 2 0 0,0 0 0 0 0,0 0 1 0 0,0 0-1 0 0,0 0 1 0 0,0 0-1 0 0,0 0 0 0 0,0 0 1 0 0,0 1-1 0 0,0-1 1 0 0,1 0-1 0 0,-1 0 0 0 0,0 0 1 0 0,0 0-1 0 0,0 0 1 0 0,0 0-1 0 0,0 0 1 0 0,0 0-1 0 0,0 0 0 0 0,0 0 1 0 0,0 0-1 0 0,0 0 1 0 0,0 0-1 0 0,0 0 0 0 0,1 0 1 0 0,-1 0-1 0 0,0 0 1 0 0,0 0-1 0 0,0 0 0 0 0,0 0 1 0 0,0 0-1 0 0,0 0 1 0 0,0 0-1 0 0,0 0 0 0 0,0-1 1 0 0,0 1-1 0 0,0 0 1 0 0,0 0-1 0 0,0 0 0 0 0,1 0 1 0 0,-1 0-1 0 0,0 0 1 0 0,0 0-1 0 0,0 0 1 0 0,0 0-1 0 0,0 0 0 0 0,0 0 1 0 0,0 0-1 0 0,0 0 1 0 0,0 0-1 0 0,0 0 0 0 0,0-1 1 0 0,0 1-1 0 0,4-7 100 0 0,1-10 29 0 0,1-4-143 0 0,0-1-14 0 0,1 1 1 0 0,0-1-1 0 0,2 1 0 0 0,0 0 0 0 0,16-24 0 0 0,-25 44 33 0 0,1-1 1 0 0,1 1-1 0 0,-1-1 1 0 0,0 1-1 0 0,0 0 1 0 0,0-1-1 0 0,1 1 0 0 0,-1 0 1 0 0,1 0-1 0 0,-1 0 1 0 0,1 0-1 0 0,-1 0 1 0 0,1 0-1 0 0,0 0 0 0 0,-1 1 1 0 0,1-1-1 0 0,0 0 1 0 0,0 1-1 0 0,-1-1 1 0 0,1 1-1 0 0,0 0 0 0 0,0 0 1 0 0,0 0-1 0 0,0 0 1 0 0,-1 0-1 0 0,1 0 1 0 0,0 0-1 0 0,0 1 1 0 0,0-1-1 0 0,-1 0 0 0 0,1 1 1 0 0,0 0-1 0 0,0-1 1 0 0,-1 1-1 0 0,1 0 1 0 0,-1 0-1 0 0,1 0 0 0 0,0 0 1 0 0,-1 0-1 0 0,0 0 1 0 0,1 1-1 0 0,-1-1 1 0 0,0 0-1 0 0,0 1 1 0 0,2 1-1 0 0,8 11-17 0 0,-1 1-1 0 0,15 28 1 0 0,-20-32-262 0 0,1 0 1 0 0,0-1-1 0 0,1 1 1 0 0,0-1-1 0 0,1-1 1 0 0,0 1-1 0 0,0-1 1 0 0,12 9-1 0 0,-13-13-357 0 0,0 0-1 0 0,1-1 1 0 0,-1 0-1 0 0,1-1 1 0 0,-1 0 0 0 0,1 0-1 0 0,0 0 1 0 0,0-1-1 0 0,1 0 1 0 0,-1-1 0 0 0,0 0-1 0 0,1 0 1 0 0,15-1-1 0 0,-13-1-241 0 0,-1-1 0 0 0,1 0 0 0 0,-1 0 0 0 0,0-1 0 0 0,0 0 0 0 0,0-1 0 0 0,0 0-1 0 0,-1 0 1 0 0,0-1 0 0 0,16-10 0 0 0,-10 3 2007 0 0,0 0 0 0 0,0 0 0 0 0,-1-2 0 0 0,-1 0 0 0 0,15-19 0 0 0,-23 27-604 0 0,0 0 1 0 0,-1-1 0 0 0,0 0 0 0 0,-1 1 0 0 0,1-2 0 0 0,-1 1 0 0 0,0 0 0 0 0,-1-1 0 0 0,0 1 0 0 0,0-1 0 0 0,-1 1 0 0 0,0-1 0 0 0,0 0 0 0 0,-1 0 0 0 0,0-12 0 0 0,-1 18-422 0 0,1 0 1 0 0,0 0 0 0 0,-1 0 0 0 0,1 1-1 0 0,-1-1 1 0 0,0 0 0 0 0,0 0-1 0 0,1 1 1 0 0,-1-1 0 0 0,0 0 0 0 0,0 1-1 0 0,-1-1 1 0 0,1 1 0 0 0,0-1-1 0 0,0 1 1 0 0,-1 0 0 0 0,1 0 0 0 0,-1-1-1 0 0,1 1 1 0 0,-1 0 0 0 0,1 0-1 0 0,-1 0 1 0 0,0 1 0 0 0,0-1 0 0 0,1 0-1 0 0,-1 1 1 0 0,0-1 0 0 0,0 1-1 0 0,-3-1 1 0 0,1 1-36 0 0,0-1 0 0 0,0 1 0 0 0,0 0 1 0 0,0 1-1 0 0,0-1 0 0 0,0 1 0 0 0,0 0 0 0 0,0 0 0 0 0,1 0 0 0 0,-1 0 0 0 0,0 0 1 0 0,1 1-1 0 0,-5 2 0 0 0,-1 2 27 0 0,1 0 0 0 0,0 0 0 0 0,0 1 0 0 0,0 0 0 0 0,0 0 0 0 0,1 1 0 0 0,-7 10 0 0 0,12-14-104 0 0,-1 0-1 0 0,0 0 1 0 0,1 1 0 0 0,0-1 0 0 0,0 1-1 0 0,0-1 1 0 0,0 1 0 0 0,1 0 0 0 0,0 0 0 0 0,0 0-1 0 0,0 0 1 0 0,0 0 0 0 0,1 0 0 0 0,0 0-1 0 0,0 0 1 0 0,2 9 0 0 0,-2-13-2 0 0,0 1 1 0 0,1-1-1 0 0,-1 0 0 0 0,1 1 0 0 0,0-1 1 0 0,-1 0-1 0 0,1 0 0 0 0,0 0 1 0 0,0 0-1 0 0,0 0 0 0 0,0 0 1 0 0,0 0-1 0 0,0 0 0 0 0,0 0 1 0 0,0 0-1 0 0,0 0 0 0 0,0 0 1 0 0,0-1-1 0 0,3 2 0 0 0,28 8 184 0 0,-5-2 97 0 0,-19-3-252 0 0,0 1 0 0 0,-1-1-1 0 0,1 1 1 0 0,12 14 0 0 0,-14-13-291 0 0,1-1 0 0 0,0 1 0 0 0,0-1 0 0 0,16 9 0 0 0,-22-14 60 0 0,1 0 0 0 0,0 0 0 0 0,0 0 0 0 0,0 0 0 0 0,0 0 0 0 0,0-1 0 0 0,0 1 0 0 0,0-1 0 0 0,1 0 0 0 0,-1 1 0 0 0,0-1 0 0 0,0 0 0 0 0,0 0 0 0 0,0 0 0 0 0,0-1 0 0 0,1 1 0 0 0,-1 0 0 0 0,0-1 1 0 0,0 1-1 0 0,0-1 0 0 0,0 0 0 0 0,0 0 0 0 0,3-1 0 0 0,-2-1-519 0 0,1 0 0 0 0,-1 0 1 0 0,0 0-1 0 0,0 0 0 0 0,-1 0 1 0 0,1-1-1 0 0,-1 1 0 0 0,1-1 1 0 0,-1 1-1 0 0,0-1 1 0 0,1-4-1 0 0,7-18-4197 0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36:55.2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10637 0 0,'0'0'12510'0'0,"13"12"-11749"0"0,-6-5-650 0 0,22 21 374 0 0,27 36-1 0 0,-43-48-438 0 0,28 34 207 0 0,61 99 1 0 0,-92-132-636 0 0,-1-1 1 0 0,-1 1 0 0 0,-1 0 0 0 0,-1 1 0 0 0,0 0 0 0 0,-1 0 0 0 0,-1 0 0 0 0,0 0 0 0 0,-2 1 0 0 0,1 36 0 0 0,-3-48-204 0 0,-1-1 0 0 0,0 1 1 0 0,0-1-1 0 0,0 0 0 0 0,-3 7 1 0 0,2-8-712 0 0,0-1 0 0 0,0 0 1 0 0,0 0-1 0 0,-6 7 0 0 0,-7 6-5330 0 0</inkml:trace>
</inkml:ink>
</file>

<file path=ppt/ink/ink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3:05.2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0 156 3088 0 0,'0'0'10113'0'0,"4"-13"-8652"0"0,17-45-62 0 0,-19 55-1272 0 0,-1-1 1 0 0,1 1-1 0 0,0 0 0 0 0,0 0 1 0 0,1 0-1 0 0,-1 0 0 0 0,1 0 1 0 0,-1 0-1 0 0,1 1 1 0 0,0-1-1 0 0,0 1 0 0 0,0 0 1 0 0,0 0-1 0 0,7-4 0 0 0,-4 3 16 0 0,6-3-23 0 0,0 1 1 0 0,0 0 0 0 0,1 0 0 0 0,-1 2 0 0 0,1-1-1 0 0,0 2 1 0 0,15-2 0 0 0,3 1-39 0 0,59 4 0 0 0,-88-1-75 0 0,0 0 0 0 0,1 0 0 0 0,-1 1-1 0 0,0-1 1 0 0,1 0 0 0 0,-1 1 0 0 0,0 0-1 0 0,0 0 1 0 0,1 0 0 0 0,-1 0 0 0 0,2 1 0 0 0,-3-1-1 0 0,-1-1 1 0 0,1 1-1 0 0,0 0 1 0 0,-1 0-1 0 0,1 0 1 0 0,0-1-1 0 0,-1 1 1 0 0,1 0 0 0 0,-1 0-1 0 0,0 0 1 0 0,1 0-1 0 0,-1 0 1 0 0,0 0-1 0 0,1 0 1 0 0,-1 0-1 0 0,0 0 1 0 0,0 0 0 0 0,0 0-1 0 0,0 0 1 0 0,0 0-1 0 0,0 0 1 0 0,0 0-1 0 0,0 0 1 0 0,-1 0 0 0 0,1 0-1 0 0,0 0 1 0 0,0 0-1 0 0,-1 1 1 0 0,-5 12 196 0 0,0 0 1 0 0,-9 16-1 0 0,9-20-143 0 0,1 1 0 0 0,0-1 0 0 0,1 1 0 0 0,0 0 0 0 0,-5 19 0 0 0,8-19 4 0 0,0 0 0 0 0,0 1-1 0 0,1-1 1 0 0,0 1 0 0 0,1-1 0 0 0,1 0 0 0 0,0 1 0 0 0,0-1 0 0 0,1 0 0 0 0,6 15-1 0 0,0-7 238 0 0,0 0-1 0 0,1-1 0 0 0,1-1 1 0 0,25 32-1 0 0,-22-32-229 0 0,3 4 71 0 0,24 36 0 0 0,-40-55-141 0 0,0-1 0 0 0,0 0 0 0 0,-1 1 1 0 0,1 0-1 0 0,0-1 0 0 0,0 1 0 0 0,-1-1 1 0 0,1 1-1 0 0,-1 0 0 0 0,0-1 0 0 0,1 1 1 0 0,-1 0-1 0 0,0-1 0 0 0,0 1 0 0 0,0 0 0 0 0,0 0 1 0 0,0-1-1 0 0,-1 1 0 0 0,1 0 0 0 0,0-1 1 0 0,-1 1-1 0 0,0 1 0 0 0,0-1 1 0 0,-1 0-1 0 0,0 0 1 0 0,1 0 0 0 0,-1 0-1 0 0,0 0 1 0 0,0-1 0 0 0,0 1-1 0 0,0-1 1 0 0,0 1 0 0 0,0-1-1 0 0,-1 0 1 0 0,1 0 0 0 0,0 0-1 0 0,-4 1 1 0 0,-6 2-28 0 0,0-1-1 0 0,-1 0 0 0 0,1-1 1 0 0,-17 1-1 0 0,-53-1-1699 0 0,52-2 214 0 0,28 0 1301 0 0,1 0-59 0 0,0 0 0 0 0,0 0 1 0 0,0 0-1 0 0,0 0 0 0 0,0 0 0 0 0,0-1 1 0 0,0 1-1 0 0,0 0 0 0 0,0 0 1 0 0,0-1-1 0 0,0 1 0 0 0,-1-1 0 0 0,-1-20-15739 0 0</inkml:trace>
</inkml:ink>
</file>

<file path=ppt/ink/ink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3:05.5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69 7673 0 0,'0'0'10620'0'0,"13"-11"-9297"0"0,45-31-246 0 0,-55 40-1007 0 0,1 0 0 0 0,0 0 0 0 0,-1 0 1 0 0,1 0-1 0 0,0 1 0 0 0,0 0 0 0 0,0 0 1 0 0,0 0-1 0 0,0 0 0 0 0,1 1 0 0 0,-1-1 1 0 0,0 1-1 0 0,0 0 0 0 0,6 1 0 0 0,4 0 78 0 0,16-1-7 0 0,1 2 0 0 0,0 1 0 0 0,42 11-1 0 0,1 0-156 0 0,14 4-960 0 0,-68-14 839 0 0,-12-4-1970 0 0</inkml:trace>
</inkml:ink>
</file>

<file path=ppt/ink/ink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3:05.8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 1 1800 0 0,'0'0'19271'0'0,"-4"16"-18613"0"0,-14 54-153 0 0,16-59-421 0 0,0 0 0 0 0,2 0-1 0 0,-1 0 1 0 0,1 0 0 0 0,1 0 0 0 0,0 0 0 0 0,0 0-1 0 0,6 21 1 0 0,0-1-58 0 0,-3-7-277 0 0,-1 1 0 0 0,-1-1 0 0 0,-3 46-1 0 0,-1-48-1235 0 0,-1-1 0 0 0,-8 30 0 0 0,4-21-5355 0 0,4-21 1580 0 0</inkml:trace>
</inkml:ink>
</file>

<file path=ppt/ink/ink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3:06.2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10453 0 0,'0'0'10313'0'0,"5"15"-10160"0"0,37 88 49 0 0,-36-89-171 0 0,1-1 0 0 0,0 1 1 0 0,16 20-1 0 0,-18-27-23 0 0,1 0 1 0 0,0 0 0 0 0,1-1 0 0 0,-1 0 0 0 0,1-1-1 0 0,0 1 1 0 0,15 7 0 0 0,-19-11-19 0 0,0 0 0 0 0,1-1 1 0 0,-1 0-1 0 0,1 0 0 0 0,0 0 0 0 0,-1 0 1 0 0,1 0-1 0 0,0-1 0 0 0,0 1 0 0 0,-1-1 0 0 0,1 0 1 0 0,0 0-1 0 0,0-1 0 0 0,0 1 0 0 0,-1-1 1 0 0,1 0-1 0 0,0 0 0 0 0,6-2 0 0 0,-5 0 3 0 0,0 0-1 0 0,0 0 1 0 0,0 0-1 0 0,0 0 1 0 0,0-1-1 0 0,-1 1 1 0 0,0-1-1 0 0,0 0 1 0 0,0-1 0 0 0,0 1-1 0 0,4-7 1 0 0,-2 2 110 0 0,0 0 1 0 0,0 0 0 0 0,-1-1-1 0 0,-1 1 1 0 0,6-17 0 0 0,-10 26-51 0 0,0-1 1 0 0,0 1-1 0 0,1-1 1 0 0,-1 1-1 0 0,0-1 1 0 0,0 1-1 0 0,0-1 1 0 0,0 1-1 0 0,0 0 1 0 0,1-1-1 0 0,-1 1 1 0 0,0-1-1 0 0,0 1 1 0 0,1 0-1 0 0,-1-1 1 0 0,0 1-1 0 0,1 0 1 0 0,-1-1-1 0 0,0 1 1 0 0,1 0-1 0 0,-1-1 1 0 0,5 7 251 0 0,2 23-599 0 0,-5-21 436 0 0,20 74-203 0 0,8 30-1847 0 0,-13-37-4080 0 0,-15-62 1369 0 0,2-1-1702 0 0</inkml:trace>
</inkml:ink>
</file>

<file path=ppt/ink/ink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3:06.6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0 316 3068 0 0,'0'0'13181'0'0,"13"-11"-11750"0"0,44-33-277 0 0,-53 41-1053 0 0,1 1-1 0 0,-1-1 1 0 0,0 1 0 0 0,1 0 0 0 0,0 0 0 0 0,-1 1 0 0 0,1 0 0 0 0,0-1 0 0 0,0 1 0 0 0,0 1-1 0 0,0-1 1 0 0,7 1 0 0 0,-1-1 24 0 0,46 1 46 0 0,1 2 1 0 0,86 15-1 0 0,-32-3-2071 0 0,-103-15 716 0 0,-15-10-6068 0 0,-4 2 1936 0 0</inkml:trace>
  <inkml:trace contextRef="#ctx0" brushRef="#br0" timeOffset="1">250 0 6553 0 0,'0'0'11559'0'0,"-4"14"-10421"0"0,-9 49-377 0 0,12-54-669 0 0,0 0-1 0 0,0-1 0 0 0,1 1 1 0 0,0 0-1 0 0,1 0 0 0 0,0 0 1 0 0,0 0-1 0 0,1-1 1 0 0,3 11-1 0 0,-1-2-38 0 0,17 64 44 0 0,14 67-2916 0 0,-34-141 1787 0 0,0-1 0 0 0,0 1-1 0 0,1 0 1 0 0,0-1 0 0 0,1 1-1 0 0,-1-1 1 0 0,5 7 0 0 0,1-2-4018 0 0</inkml:trace>
</inkml:ink>
</file>

<file path=ppt/ink/ink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3:06.9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0 249 9005 0 0,'0'0'11320'0'0,"11"11"-11102"0"0,107 125 336 0 0,-72-81-350 0 0,-21-27-116 0 0,26 31 13 0 0,74 111 1 0 0,-121-164-134 0 0,0 0 0 0 0,-1 1-1 0 0,1-1 1 0 0,-2 1 0 0 0,1 0 0 0 0,-1 0-1 0 0,0 0 1 0 0,1 9 0 0 0,-3-16 2 0 0,0 1 0 0 0,0 0 1 0 0,1 0-1 0 0,-1-1 0 0 0,-1 1 1 0 0,1 0-1 0 0,0-1 0 0 0,0 1 0 0 0,0 0 1 0 0,0-1-1 0 0,0 1 0 0 0,-1 0 0 0 0,1-1 1 0 0,0 1-1 0 0,-1 0 0 0 0,1-1 0 0 0,0 1 1 0 0,-1 0-1 0 0,1-1 0 0 0,-1 1 1 0 0,1-1-1 0 0,-1 1 0 0 0,1-1 0 0 0,-1 1 1 0 0,1-1-1 0 0,-1 0 0 0 0,1 1 0 0 0,-1-1 1 0 0,0 1-1 0 0,1-1 0 0 0,-1 0 0 0 0,0 0 1 0 0,1 1-1 0 0,-2-1 0 0 0,-2 1-143 0 0,0-1 1 0 0,0 1-1 0 0,0-1 0 0 0,-8 0 0 0 0,5-1-105 0 0,-5 1-829 0 0,1-1 0 0 0,0-1 1 0 0,0 0-1 0 0,1-1 0 0 0,-1 0 0 0 0,-20-9 0 0 0,1 0-4615 0 0</inkml:trace>
  <inkml:trace contextRef="#ctx0" brushRef="#br0" timeOffset="1">188 160 8233 0 0,'0'0'3735'0'0,"6"-12"-2032"0"0,0-2-1258 0 0,-3 7-148 0 0,0 0 0 0 0,1 0 1 0 0,0 0-1 0 0,0 0 0 0 0,1 1 0 0 0,-1 0 0 0 0,1 0 1 0 0,12-11-1 0 0,-8 10-14 0 0,1 0 0 0 0,0 0 0 0 0,0 1 0 0 0,0 0 0 0 0,1 1 0 0 0,0 0 0 0 0,0 1 0 0 0,0 0 0 0 0,1 1 0 0 0,-1 0 0 0 0,1 1 0 0 0,0 0 0 0 0,20 0 0 0 0,-9 1-311 0 0,0 2 1 0 0,0 0 0 0 0,0 2-1 0 0,0 0 1 0 0,-1 2-1 0 0,27 8 1 0 0,-41-10-128 0 0,0-1 0 0 0,-1 1 0 0 0,1 1 0 0 0,-1 0 0 0 0,0 0 0 0 0,0 0 0 0 0,10 8 0 0 0,-16-11-57 0 0,1 1 0 0 0,-1-1 0 0 0,1 1 0 0 0,-1-1 1 0 0,0 1-1 0 0,0-1 0 0 0,0 1 0 0 0,0 0 0 0 0,0 0 0 0 0,0-1 1 0 0,0 1-1 0 0,0 0 0 0 0,-1 0 0 0 0,1 0 0 0 0,-1 0 0 0 0,0 0 1 0 0,1 0-1 0 0,-1 0 0 0 0,0 0 0 0 0,0 0 0 0 0,0 0 1 0 0,0 0-1 0 0,-1 0 0 0 0,1 0 0 0 0,0 0 0 0 0,-1 0 0 0 0,1 0 1 0 0,-1 0-1 0 0,0 0 0 0 0,0-1 0 0 0,0 1 0 0 0,0 0 1 0 0,0 0-1 0 0,0-1 0 0 0,-2 3 0 0 0,1-1-510 0 0,0-1 1 0 0,0 1-1 0 0,-1-1 0 0 0,1 1 1 0 0,-1-1-1 0 0,-3 3 0 0 0,-34 18-4901 0 0</inkml:trace>
</inkml:ink>
</file>

<file path=ppt/ink/ink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3:07.4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0 118 8401 0 0,'0'0'13000'0'0,"20"7"-12370"0"0,-5-2-513 0 0,15 6 143 0 0,1-2 0 0 0,55 10-1 0 0,116-3 598 0 0,2-15-362 0 0,-118-2-424 0 0,574-29 204 0 0,-473 17-374 0 0,747-82-5 0 0,-334 49-302 0 0,-594 46 220 0 0,-1 0 0 0 0,0 0 0 0 0,1 0 0 0 0,-1 1 0 0 0,0 0 1 0 0,1 0-1 0 0,-1 0 0 0 0,0 1 0 0 0,10 4 0 0 0,-15-6 138 0 0,0 0-1 0 0,1 0 1 0 0,-1 0-1 0 0,0 0 1 0 0,0 1-1 0 0,1-1 1 0 0,-1 0-1 0 0,0 0 0 0 0,0 1 1 0 0,0-1-1 0 0,1 0 1 0 0,-1 0-1 0 0,0 1 1 0 0,0-1-1 0 0,0 0 1 0 0,0 0-1 0 0,0 1 0 0 0,0-1 1 0 0,0 0-1 0 0,0 1 1 0 0,1-1-1 0 0,-1 0 1 0 0,0 1-1 0 0,0-1 1 0 0,0 0-1 0 0,0 0 0 0 0,-1 1 1 0 0,1-1-1 0 0,0 0 1 0 0,0 1-1 0 0,0-1 1 0 0,0 0-1 0 0,0 0 1 0 0,0 1-1 0 0,0-1 1 0 0,0 0-1 0 0,-1 1 0 0 0,1-1 1 0 0,0 0-1 0 0,0 0 1 0 0,0 0-1 0 0,-1 1 1 0 0,-10 7-1846 0 0,6-6 523 0 0,0 0-1 0 0,0 0 1 0 0,0-1-1 0 0,0 1 1 0 0,0-1 0 0 0,-9 0-1 0 0,-26 0-7204 0 0</inkml:trace>
</inkml:ink>
</file>

<file path=ppt/ink/ink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3:08.9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14 5593 0 0,'0'0'13275'0'0,"-1"-3"-13142"0"0,-4-8 94 0 0,10 30 391 0 0,2 10 103 0 0,8 79 508 0 0,-6-25-815 0 0,-8-77-373 0 0,0 1 0 0 0,0-1 1 0 0,0 0-1 0 0,1 1 0 0 0,0-1 0 0 0,0 0 1 0 0,1 0-1 0 0,0 0 0 0 0,0 0 0 0 0,0 0 1 0 0,0-1-1 0 0,5 6 0 0 0,-7-10-33 0 0,0 1 0 0 0,-1-1 0 0 0,1 0 0 0 0,-1 0 0 0 0,1 1 0 0 0,-1-1 0 0 0,0 0 0 0 0,0 1 0 0 0,1-1 0 0 0,-1 0 0 0 0,0 1 0 0 0,0-1 0 0 0,-1 3 0 0 0,4 16 84 0 0,-3-18-83 0 0,1 0 0 0 0,0 0 0 0 0,-1 0 0 0 0,1 0 0 0 0,0 0 0 0 0,0-1 1 0 0,0 1-1 0 0,0 0 0 0 0,1-1 0 0 0,-1 1 0 0 0,0 0 0 0 0,1-1 0 0 0,-1 0 0 0 0,1 1 0 0 0,-1-1 0 0 0,1 0 0 0 0,0 0 0 0 0,-1 0 0 0 0,1 0 0 0 0,0 0 0 0 0,0 0 1 0 0,0 0-1 0 0,0-1 0 0 0,0 1 0 0 0,0-1 0 0 0,0 1 0 0 0,0-1 0 0 0,0 0 0 0 0,0 0 0 0 0,0 0 0 0 0,3 0 0 0 0,13-1-11 0 0,1-1 0 0 0,0 0-1 0 0,-1-2 1 0 0,1 0 0 0 0,-1-1 0 0 0,0-1-1 0 0,0-1 1 0 0,-1 0 0 0 0,0-1 0 0 0,0-1 0 0 0,-1 0-1 0 0,0-2 1 0 0,19-15 0 0 0,-28 19-8 0 0,0 1-1 0 0,-1-1 1 0 0,0 0 0 0 0,0-1 0 0 0,0 1 0 0 0,-1-1-1 0 0,0-1 1 0 0,-1 1 0 0 0,0-1 0 0 0,0 1 0 0 0,-1-1-1 0 0,0 0 1 0 0,3-12 0 0 0,-2-7 205 0 0,0-1 0 0 0,-2 1 1 0 0,-1-32-1 0 0,-1 60-52 0 0,0 21-69 0 0,0-5-27 0 0,-1 17 312 0 0,2 0 0 0 0,1 0 0 0 0,10 45-1 0 0,0-35-229 0 0,26 62 0 0 0,-4-16-419 0 0,-32-82 22 0 0,0-1-1 0 0,-1 1 0 0 0,1-1 0 0 0,-1 1 0 0 0,0-1 0 0 0,-1 1 1 0 0,0 0-1 0 0,0-1 0 0 0,0 1 0 0 0,-1-1 0 0 0,0 1 0 0 0,-3 9 1 0 0,2-10-462 0 0,0 0 1 0 0,0 0 0 0 0,-1-1-1 0 0,0 1 1 0 0,-1-1 0 0 0,1 0 0 0 0,-1 0-1 0 0,-5 6 1 0 0,-8 6-4040 0 0,1-3-1334 0 0</inkml:trace>
</inkml:ink>
</file>

<file path=ppt/ink/ink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3:44.0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1 403 392 0 0,'0'0'2492'0'0,"2"-2"-2216"0"0,-1 1-113 0 0,1 0 132 0 0,0 0 1 0 0,0-1 0 0 0,0 1 0 0 0,0-1 0 0 0,-1 0-1 0 0,1 1 1 0 0,-1-1 0 0 0,1 0 0 0 0,1-5 927 0 0,14 7-16 0 0,72-9 2076 0 0,-68 7-2801 0 0,0 0 0 0 0,0-1 0 0 0,31-10 0 0 0,10-1-227 0 0,283-34 61 0 0,128-40-192 0 0,-273 45-26 0 0,206-32 622 0 0,-401 75-719 0 0,17-4 67 0 0,31-9-1 0 0,-48 12-24 0 0,0-1 0 0 0,-1 0 0 0 0,0 1-1 0 0,1-1 1 0 0,-1-1 0 0 0,0 1-1 0 0,0-1 1 0 0,0 0 0 0 0,0 1 0 0 0,0-2-1 0 0,-1 1 1 0 0,0 0 0 0 0,5-6-1 0 0,-7 7-48 0 0,0 1-1 0 0,0-1 0 0 0,0 0 1 0 0,0 0-1 0 0,0 0 0 0 0,0 0 1 0 0,-1-1-1 0 0,1 1 0 0 0,0-3 1 0 0,-3 4-284 0 0,-1 1 1 0 0,1 0-1 0 0,0 0 1 0 0,0 0 0 0 0,0 0-1 0 0,-1 0 1 0 0,-1 1-1 0 0,-12 5-1153 0 0,1 1 1 0 0,0 0-1 0 0,-15 11 0 0 0,12-8-226 0 0,-9 6-2070 0 0</inkml:trace>
</inkml:ink>
</file>

<file path=ppt/ink/ink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3:44.7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160 590 940 0 0,'-13'2'48'0'0,"-91"22"935"0"0,93-22-397 0 0,-21 3 4550 0 0,52-12-2089 0 0,78-45-703 0 0,-23 11-1913 0 0,218-96 571 0 0,6 13 0 0 0,337-91 1 0 0,-591 202-1012 0 0,36-11-88 0 0,-80 24 72 0 0,-1 0 1 0 0,1 0 0 0 0,0 0 0 0 0,-1-1 0 0 0,1 1 0 0 0,-1 0 0 0 0,1 0-1 0 0,-1 0 1 0 0,1-1 0 0 0,-1 1 0 0 0,1 0 0 0 0,-1 0 0 0 0,1-1 0 0 0,-1 1 0 0 0,0-1-1 0 0,1 1 1 0 0,-1 0 0 0 0,0-1 0 0 0,1 1 0 0 0,-1-1 0 0 0,0 1 0 0 0,1-1 0 0 0,-1 1-1 0 0,0-1 1 0 0,0 1 0 0 0,1-1 0 0 0,-1 0-259 0 0,-4 2-760 0 0,-1 0 380 0 0,1 0 1 0 0,0 0 0 0 0,0 0-1 0 0,0 1 1 0 0,0 0-1 0 0,0-1 1 0 0,1 1 0 0 0,-6 4-1 0 0,-6 2-1184 0 0,-7 2-1210 0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36:55.5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1 335 10421 0 0,'0'0'6099'0'0,"12"-13"-5478"0"0,42-38-317 0 0,-48 47-292 0 0,0 0-1 0 0,-1 0 1 0 0,1 1 0 0 0,1-1 0 0 0,-1 1-1 0 0,0 1 1 0 0,1 0 0 0 0,0 0 0 0 0,9-2-1 0 0,2-1-15 0 0,198-41-235 0 0,32-10 174 0 0,-238 53 86 0 0,0 0 1 0 0,-1-1-1 0 0,1 0 0 0 0,-1-1 0 0 0,11-7 0 0 0,-18 11 17 0 0,-1 0 1 0 0,0 1-1 0 0,1-1 0 0 0,-1 0 0 0 0,0 0 0 0 0,0-1 0 0 0,0 1 0 0 0,0 0 0 0 0,0 0 0 0 0,0-1 0 0 0,0 1 0 0 0,0 0 1 0 0,0-1-1 0 0,0 1 0 0 0,-1-1 0 0 0,1 1 0 0 0,-1-1 0 0 0,1 1 0 0 0,-1-1 0 0 0,0 1 0 0 0,1-1 0 0 0,-1 1 0 0 0,0-1 0 0 0,0 0 1 0 0,0 1-1 0 0,0-1 0 0 0,0 1 0 0 0,-1-1 0 0 0,1 0 0 0 0,0 1 0 0 0,-1-1 0 0 0,1 1 0 0 0,-1-1 0 0 0,0 1 0 0 0,1-1 0 0 0,-1 1 1 0 0,0 0-1 0 0,0-1 0 0 0,0 1 0 0 0,0 0 0 0 0,0 0 0 0 0,-2-2 0 0 0,-1-1 103 0 0,0 0 0 0 0,-1 0 0 0 0,1 1 0 0 0,-1-1 1 0 0,0 1-1 0 0,0 1 0 0 0,0-1 0 0 0,0 1 0 0 0,-1-1 0 0 0,1 1 0 0 0,-1 1 0 0 0,1-1 0 0 0,-1 1 0 0 0,1 0 0 0 0,-1 0 1 0 0,-6 1-1 0 0,1-1 15 0 0,0 1 1 0 0,0 1-1 0 0,0 0 1 0 0,1 0-1 0 0,-1 1 1 0 0,1 1 0 0 0,-19 5-1 0 0,20-4-61 0 0,1 0 0 0 0,-1 1 0 0 0,0 0 0 0 0,1 0 0 0 0,0 1 0 0 0,1 0 0 0 0,-13 12 0 0 0,18-16-85 0 0,-1 1-1 0 0,1-1 1 0 0,-1 1-1 0 0,1 0 1 0 0,0 0 0 0 0,0 0-1 0 0,1 0 1 0 0,-1 0-1 0 0,1 0 1 0 0,-1 1-1 0 0,1-1 1 0 0,0 0 0 0 0,0 1-1 0 0,1-1 1 0 0,-1 1-1 0 0,1-1 1 0 0,-1 1-1 0 0,1-1 1 0 0,0 1 0 0 0,0-1-1 0 0,1 1 1 0 0,-1-1-1 0 0,1 1 1 0 0,1 5 0 0 0,0-6-14 0 0,0 0 1 0 0,-1 0 0 0 0,1 0 0 0 0,1 0 0 0 0,-1-1-1 0 0,0 1 1 0 0,1 0 0 0 0,-1-1 0 0 0,1 0 0 0 0,0 1-1 0 0,-1-1 1 0 0,1 0 0 0 0,0 0 0 0 0,1-1 0 0 0,-1 1-1 0 0,0-1 1 0 0,0 1 0 0 0,4 0 0 0 0,6 2-13 0 0,0-1 0 0 0,0-1 0 0 0,19 2 0 0 0,-18-2 21 0 0,6-1 56 0 0,-1 1-1 0 0,-1 1 1 0 0,1 1-1 0 0,0 0 0 0 0,29 12 1 0 0,46 21 3 0 0,-44-24-2622 0 0,-39-11-156 0 0,0-1 1 0 0,15 1 0 0 0,-16-4-2799 0 0,3-6-2255 0 0</inkml:trace>
</inkml:ink>
</file>

<file path=ppt/ink/ink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3:45.0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0 470 4136 0 0,'0'0'9224'0'0,"17"-15"-8767"0"0,-3 0-344 0 0,-1 2-19 0 0,1 1 0 0 0,0 0 0 0 0,0 1 0 0 0,1 0 0 0 0,1 1 0 0 0,18-8 0 0 0,7-3 254 0 0,407-179 1518 0 0,-119 83-2196 0 0,-311 112-21 0 0,10-4-1969 0 0,-27 13-755 0 0,-1-4 2859 0 0,0 0 0 0 0,-1 1 0 0 0,1-1 0 0 0,0 1 0 0 0,0-1 0 0 0,0 0 0 0 0,-1 1 0 0 0,1-1 0 0 0,0 1-1 0 0,-1-1 1 0 0,1 0 0 0 0,0 1 0 0 0,-1-1 0 0 0,-7 10-1481 0 0,-3 1-575 0 0,1-3-304 0 0</inkml:trace>
</inkml:ink>
</file>

<file path=ppt/ink/ink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3:46.6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1 190 588 0 0,'0'0'6686'0'0,"7"-5"-6229"0"0,30-20 1026 0 0,-14 8 1669 0 0,-11 8-2724 0 0,0 1 0 0 0,20-10 1 0 0,9-1-122 0 0,2 3 1 0 0,0 1-1 0 0,0 2 0 0 0,2 2 1 0 0,63-8-1 0 0,-14 10 37 0 0,149 4-1 0 0,-178 8 77 0 0,82 15 0 0 0,63 24 349 0 0,-40-7-147 0 0,517 66 519 0 0,-246-24-999 0 0,-370-58-108 0 0,0 3 0 0 0,-1 3 1 0 0,-1 3-1 0 0,66 37 0 0 0,137 63 6 0 0,-246-117-37 0 0,156 59 86 0 0,129 56 146 0 0,-130-49-140 0 0,-165-71-42 0 0,23 7 0 0 0,-32-12-33 0 0,1 0 0 0 0,0 0 0 0 0,-1-1 1 0 0,15-1-1 0 0,1-1-23 0 0,9 2-41 0 0,0 1 1 0 0,0 2 0 0 0,0 1 0 0 0,61 15 0 0 0,-55-3 13 0 0,-26-11 50 0 0,-1 0 1 0 0,13 3 0 0 0,1-1-46 0 0,41 19 0 0 0,-55-20 16 0 0,10 5-182 0 0,-56-31-540 0 0,-151-93 252 0 0,159 93 559 0 0,0-1 0 0 0,1-2 0 0 0,2 0-1 0 0,-32-38 1 0 0,52 56 18 0 0,0 0-1 0 0,0 0 0 0 0,1-1 0 0 0,0 1 0 0 0,0-1 0 0 0,0 0 0 0 0,1 0 0 0 0,-1 0 1 0 0,1 0-1 0 0,1 0 0 0 0,-2-12 0 0 0,3 17-34 0 0,4 2-47 0 0,0 0 1 0 0,1 0-1 0 0,-1 1 0 0 0,0 0 0 0 0,0 0 1 0 0,0 0-1 0 0,0 0 0 0 0,0 0 0 0 0,-1 1 0 0 0,5 3 1 0 0,7 4 90 0 0,41 28 261 0 0,70 60 0 0 0,-12-7-206 0 0,-106-86-148 0 0,54 45 139 0 0,-56-45-132 0 0,-1 1-1 0 0,1-1 0 0 0,-1 1 1 0 0,-1 1-1 0 0,1-1 0 0 0,-1 1 1 0 0,0-1-1 0 0,3 8 0 0 0,-6-11-12 0 0,0-1 0 0 0,-1 1-1 0 0,1-1 1 0 0,-1 1 0 0 0,1-1-1 0 0,-1 1 1 0 0,0-1 0 0 0,0 1-1 0 0,0-1 1 0 0,0 1 0 0 0,0-1-1 0 0,-1 1 1 0 0,1-1-1 0 0,-1 1 1 0 0,0-1 0 0 0,0 1-1 0 0,0-1 1 0 0,0 0 0 0 0,0 1-1 0 0,0-1 1 0 0,0 0 0 0 0,-1 0-1 0 0,-2 3 1 0 0,-3 3 4 0 0,0-1 0 0 0,-1 0-1 0 0,0 0 1 0 0,-12 8 0 0 0,9-7-9 0 0,-102 71-251 0 0,94-67-1907 0 0,-5 3-2405 0 0,-1 8-1455 0 0,-1-6 924 0 0</inkml:trace>
</inkml:ink>
</file>

<file path=ppt/ink/ink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3:58.6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265 101 1668 0 0,'0'0'12050'0'0,"-3"-8"-11741"0"0,-11-27-55 0 0,14 34-233 0 0,-1 0 0 0 0,0 0-1 0 0,1 0 1 0 0,-1 0-1 0 0,0 0 1 0 0,0 0 0 0 0,0 0-1 0 0,0 1 1 0 0,0-1-1 0 0,0 0 1 0 0,0 0 0 0 0,0 1-1 0 0,0-1 1 0 0,0 0-1 0 0,0 1 1 0 0,0-1 0 0 0,0 1-1 0 0,0 0 1 0 0,0-1-1 0 0,-2 1 1 0 0,-23 0 207 0 0,17 1-161 0 0,-34-2 547 0 0,-81 11 0 0 0,100-7-59 0 0,23-3-356 0 0,7 0 178 0 0,36-1 142 0 0,0-1 1 0 0,55-10-1 0 0,-77 9-417 0 0,-11 2 11 0 0,1-1-1 0 0,0 0 1 0 0,-1 0-1 0 0,1-1 1 0 0,-1 0-1 0 0,9-5 1 0 0,-17 8-106 0 0,-1-1 1 0 0,1 1-1 0 0,-1 0 0 0 0,1 0 1 0 0,-1-1-1 0 0,0 1 0 0 0,1 0 1 0 0,-1-1-1 0 0,0 1 0 0 0,1 0 1 0 0,-1-1-1 0 0,0 1 1 0 0,1 0-1 0 0,-1-1 0 0 0,0 1 1 0 0,0-1-1 0 0,1 1 0 0 0,-1-1 1 0 0,-4-4-83 0 0,-11 1-1675 0 0,15 4 1595 0 0,0 1 1 0 0,0-1-1 0 0,0 1 0 0 0,0-1 1 0 0,0 1-1 0 0,0-1 0 0 0,0 1 1 0 0,1-1-1 0 0,-1 1 1 0 0,0-1-1 0 0,0 1 0 0 0,1-1 1 0 0,-1 1-1 0 0,0-1 0 0 0,0 1 1 0 0,1-1-1 0 0,-1 0 0 0 0,1 1 1 0 0,0 0-1 0 0,2 2-542 0 0,0-1 1 0 0,0 0-1 0 0,0 1 1 0 0,0-1-1 0 0,0 0 1 0 0,1-1-1 0 0,-1 1 1 0 0,1 0-1 0 0,0-1 0 0 0,-1 0 1 0 0,8 1-1 0 0,21 5-4710 0 0</inkml:trace>
</inkml:ink>
</file>

<file path=ppt/ink/ink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3:59.7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257 7 4104 0 0,'0'0'9501'0'0,"-12"-1"-9279"0"0,-35-5-12 0 0,35 7 119 0 0,14 3-174 0 0,8 1-17 0 0,-6-2-88 0 0,1-1-1 0 0,-1 0 0 0 0,1 0 1 0 0,-1 0-1 0 0,1-1 0 0 0,0 1 1 0 0,0-1-1 0 0,5 1 694 0 0,-23-2 224 0 0,-25-1-903 0 0,15 0 59 0 0,-1 1 0 0 0,0 2-1 0 0,-33 5 1 0 0,-5 12 414 0 0,62-19-528 0 0,0 0 0 0 0,0 0 1 0 0,-1 0-1 0 0,1 0 0 0 0,0 0 1 0 0,0 0-1 0 0,0 0 0 0 0,0 0 1 0 0,0 0-1 0 0,0 0 0 0 0,-1 0 1 0 0,1 0-1 0 0,0 0 0 0 0,0 0 1 0 0,0 0-1 0 0,0 0 0 0 0,0 0 1 0 0,0 0-1 0 0,0 0 0 0 0,0 0 1 0 0,-1 0-1 0 0,1 1 0 0 0,0-1 1 0 0,0 0-1 0 0,0 0 0 0 0,0 0 1 0 0,0 0-1 0 0,0 0 0 0 0,0 0 1 0 0,0 0-1 0 0,0 1 0 0 0,0-1 1 0 0,0 0-1 0 0,0 0 0 0 0,0 0 1 0 0,0 0-1 0 0,0 0 0 0 0,0 0 0 0 0,0 1 1 0 0,0-1-1 0 0,0 0 0 0 0,0 0 1 0 0,0 0-1 0 0,0 0 0 0 0,0 0 1 0 0,0 0-1 0 0,0 0 0 0 0,0 1 1 0 0,0-1-1 0 0,0 0 0 0 0,0 0 1 0 0,0 0-1 0 0,0 0 0 0 0,0 0 1 0 0,1 0-1 0 0,-1 0 0 0 0,0 0 1 0 0,0 1-1 0 0,0-1 0 0 0,0 0 1 0 0,0 0-1 0 0,0 0 0 0 0,0 0 1 0 0,0 0-1 0 0,1 0 0 0 0,-1 0 1 0 0,0 0-1 0 0,8 4 467 0 0,6-2-302 0 0,1 0-1 0 0,-1-1 0 0 0,1-1 0 0 0,-1 0 1 0 0,26-5-1 0 0,-35 0-20 0 0,-5 5-152 0 0,0 0 0 0 0,0 0 0 0 0,1 0 0 0 0,-1 0 0 0 0,0 0 0 0 0,0-1 0 0 0,0 1 0 0 0,0 0 0 0 0,0 0 0 0 0,0 0 0 0 0,0 0 0 0 0,0 0 0 0 0,0 0 0 0 0,0 0 0 0 0,0-1 0 0 0,0 1 0 0 0,0 0 0 0 0,0 0 0 0 0,0 0 0 0 0,0 0 0 0 0,0 0 0 0 0,0 0 0 0 0,0-1 0 0 0,0 1 0 0 0,-1 0 0 0 0,1 0 0 0 0,0 0 0 0 0,0 0 0 0 0,0 0 0 0 0,0 0 0 0 0,0 0 0 0 0,0 0 0 0 0,0 0 0 0 0,0-1 0 0 0,0 1 0 0 0,0 0 0 0 0,0 0 0 0 0,-1 0 0 0 0,1 0 0 0 0,0 0 0 0 0,0 0 0 0 0,0 0 0 0 0,0 0 0 0 0,0 0 0 0 0,0 0 0 0 0,0 0 0 0 0,-1 0 0 0 0,1 0 0 0 0,0 0 0 0 0,0 0 0 0 0,0 0 0 0 0,0 0 0 0 0,0 0 0 0 0,-1 0 0 0 0,-25-2-370 0 0,20 1 349 0 0,0 0 0 0 0,1 1-1 0 0,-1 0 1 0 0,0 0-1 0 0,1 0 1 0 0,-1 0 0 0 0,0 1-1 0 0,-8 2 1 0 0,13-2 61 0 0,-8 3-124 0 0,9-4 104 0 0,0 0 0 0 0,0 0 0 0 0,0 0-1 0 0,0 0 1 0 0,0 0 0 0 0,1 0 0 0 0,-1 0-1 0 0,0 0 1 0 0,0 0 0 0 0,0 0 0 0 0,0 0 0 0 0,0 0-1 0 0,0 0 1 0 0,0 0 0 0 0,0 0 0 0 0,0 0-1 0 0,0 0 1 0 0,0 0 0 0 0,0 1 0 0 0,0-1-1 0 0,0 0 1 0 0,0 0 0 0 0,0 0 0 0 0,0 0 0 0 0,0 0-1 0 0,0 0 1 0 0,0 0 0 0 0,0 0 0 0 0,0 0-1 0 0,0 0 1 0 0,0 0 0 0 0,0 0 0 0 0,0 1-1 0 0,0-1 1 0 0,0 0 0 0 0,0 0 0 0 0,0 0 0 0 0,0 0-1 0 0,0 0 1 0 0,0 0 0 0 0,0 0 70 0 0,-3 0-2339 0 0,2 1 2023 0 0,1-1 1 0 0,-1 0-1 0 0,0 0 0 0 0,0 1 1 0 0,0-1-1 0 0,0 1 0 0 0,0-1 1 0 0,1 0-1 0 0,-1 1 0 0 0,-1 1 0 0 0,-5 5-2185 0 0,-1 3-2839 0 0,36-33-2935 0 0</inkml:trace>
</inkml:ink>
</file>

<file path=ppt/ink/ink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4:07.3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539 222 928 0 0,'0'0'4126'0'0,"-1"-6"-3933"0"0,-2-18-165 0 0,3 23 15 0 0,0-1 0 0 0,-1 1-1 0 0,1 0 1 0 0,-1 0 0 0 0,1 0-1 0 0,-1-1 1 0 0,0 1 0 0 0,1 0-1 0 0,-1 0 1 0 0,0 0 0 0 0,0 0 0 0 0,0 0-1 0 0,0 0 1 0 0,0 0 0 0 0,0 1-1 0 0,0-1 1 0 0,0 0 0 0 0,0 0-1 0 0,0 1 1 0 0,0-1 0 0 0,0 1-1 0 0,-1-1 1 0 0,1 1 0 0 0,0 0 0 0 0,0-1-1 0 0,-1 1 1 0 0,1 0 0 0 0,0 0-1 0 0,-1 0 1 0 0,-1 0 0 0 0,-4-2 297 0 0,-24-6 1506 0 0,1 2-1 0 0,-43-4 1 0 0,54 7-1361 0 0,-41-1 1094 0 0,-66 3-1 0 0,63 2-690 0 0,50 0-624 0 0,8 0 91 0 0,9-1 718 0 0,63-3-525 0 0,97-18 0 0 0,-63 6-439 0 0,491-23 91 0 0,-508 38-97 0 0,-84 0-32 0 0,-10 0-13 0 0,-474 15-429 0 0,346-2 340 0 0,-151 36 0 0 0,280-48 26 0 0,5 0-1 0 0,0 0 0 0 0,1-1 0 0 0,-1 1 1 0 0,0 1-1 0 0,0-1 0 0 0,1 0 0 0 0,-1 1 0 0 0,0 0 0 0 0,1 0 0 0 0,-4 2 0 0 0,7-3 8 0 0,0-1-1 0 0,0 0 1 0 0,0 0 0 0 0,0 0 0 0 0,0 1 0 0 0,0-1 0 0 0,0 0-1 0 0,0 0 1 0 0,0 0 0 0 0,0 1 0 0 0,0-1 0 0 0,1 0-1 0 0,-1 0 1 0 0,0 0 0 0 0,0 1 0 0 0,0-1 0 0 0,0 0-1 0 0,0 0 1 0 0,0 0 0 0 0,1 1 0 0 0,-1-1 0 0 0,0 0 0 0 0,0 0-1 0 0,0 0 1 0 0,0 0 0 0 0,1 0 0 0 0,-1 0 0 0 0,0 0-1 0 0,0 1 1 0 0,1-1 0 0 0,-1 0 0 0 0,0 0 0 0 0,0 0-1 0 0,0 0 1 0 0,1 0 0 0 0,-1 0 0 0 0,0 0 0 0 0,0 0 0 0 0,0 0-1 0 0,1 0 1 0 0,-1 0 0 0 0,0 0 0 0 0,0 0 0 0 0,1 0-1 0 0,-1-1 1 0 0,22 3 150 0 0,-1-2 0 0 0,39-3 1 0 0,44-12-134 0 0,-62 8 1 0 0,155-26 38 0 0,347-44-116 0 0,-511 74 63 0 0,-10 2 37 0 0,0-1 0 0 0,36-9 1 0 0,-59 11-37 0 0,0 1 0 0 0,1-1 0 0 0,-1 0 0 0 0,0 0 0 0 0,0 0 0 0 0,1 0 0 0 0,-1 0 1 0 0,0 0-1 0 0,1 0 0 0 0,-1-1 0 0 0,0 1 0 0 0,0 0 0 0 0,1 0 0 0 0,-1 0 1 0 0,0 0-1 0 0,0 0 0 0 0,1 0 0 0 0,-1 0 0 0 0,0 0 0 0 0,0-1 0 0 0,1 1 0 0 0,-1 0 1 0 0,0 0-1 0 0,0 0 0 0 0,0-1 0 0 0,0 1 0 0 0,1 0 0 0 0,-1 0 0 0 0,0 0 1 0 0,0-1-1 0 0,0 1 0 0 0,0 0 0 0 0,0 0 0 0 0,0-1 0 0 0,1 1 0 0 0,-13-3 38 0 0,-83 0-179 0 0,0 4 0 0 0,-177 24 0 0 0,-183 63 101 0 0,441-85 24 0 0,-20 4 8 0 0,-17 4-8 0 0,0 1 0 0 0,-57 23 0 0 0,105-34 8 0 0,-22 11 3 0 0,24-11-7 0 0,0 0 1 0 0,-1 0-1 0 0,1 0 0 0 0,0 0 1 0 0,0 0-1 0 0,0 0 0 0 0,0 1 1 0 0,0-1-1 0 0,0 0 0 0 0,0 0 1 0 0,0 1-1 0 0,1-1 0 0 0,-1 1 1 0 0,-1 2-1 0 0,2-4 6 0 0,0 1 0 0 0,0-1 1 0 0,0 1-1 0 0,0 0 0 0 0,0-1 1 0 0,1 1-1 0 0,-1-1 0 0 0,0 1 1 0 0,0 0-1 0 0,0-1 0 0 0,1 1 1 0 0,-1-1-1 0 0,0 1 0 0 0,1-1 1 0 0,-1 1-1 0 0,0-1 0 0 0,1 1 0 0 0,-1-1 1 0 0,0 1-1 0 0,1-1 0 0 0,-1 0 1 0 0,1 1-1 0 0,-1-1 0 0 0,1 1 1 0 0,-1-1-1 0 0,1 0 0 0 0,-1 0 1 0 0,1 1-1 0 0,0-1 0 0 0,-1 0 1 0 0,1 0-1 0 0,21 7 95 0 0,-4-5-34 0 0,0 0 0 0 0,0-1-1 0 0,27-2 1 0 0,56-10-5 0 0,293-52 45 0 0,35-5-64 0 0,0 13 177 0 0,-371 43-16 0 0,-57 11-84 0 0,-3-1-94 0 0,-8 0-56 0 0,-40 1-181 0 0,-79 7 0 0 0,-51 18 239 0 0,148-19-43 0 0,-898 144-37 0 0,915-146 52 0 0,-6 0-22 0 0,0 2-1 0 0,-26 9 1 0 0,46-14 21 0 0,1 0-1 0 0,-1 0 1 0 0,0 1 0 0 0,1-1 0 0 0,-1 0-1 0 0,0 1 1 0 0,1-1 0 0 0,-1 0 0 0 0,0 1-1 0 0,1-1 1 0 0,-1 1 0 0 0,1-1 0 0 0,-1 1-1 0 0,0-1 1 0 0,1 1 0 0 0,0-1-1 0 0,-1 1 1 0 0,1 0 0 0 0,-1-1 0 0 0,1 1-1 0 0,-1 1 1 0 0,1-2 6 0 0,0 1 0 0 0,1-1 0 0 0,-1 1 0 0 0,0-1 0 0 0,0 1 1 0 0,1-1-1 0 0,-1 1 0 0 0,0-1 0 0 0,0 0 0 0 0,1 1 0 0 0,-1-1 0 0 0,0 0 0 0 0,1 1 0 0 0,-1-1 0 0 0,1 0 0 0 0,-1 1 0 0 0,0-1 0 0 0,1 0 0 0 0,-1 0 0 0 0,1 1 0 0 0,-1-1 0 0 0,1 0 0 0 0,-1 0 0 0 0,1 0 1 0 0,-1 0-1 0 0,1 0 0 0 0,-1 0 0 0 0,1 0 0 0 0,-1 0 0 0 0,1 0 0 0 0,0 0 0 0 0,25 3 78 0 0,-1-2 1 0 0,1-1-1 0 0,41-4 1 0 0,78-20-22 0 0,-95 15-31 0 0,719-109 250 0 0,-700 108-158 0 0,-36 6-43 0 0,-3 0 107 0 0,59-14 0 0 0,-88 18-140 0 0,1-1 0 0 0,-1 1 0 0 0,0 0-1 0 0,1-1 1 0 0,-1 0 0 0 0,0 1 0 0 0,0-1-1 0 0,1 0 1 0 0,-1 0 0 0 0,0 1 0 0 0,0-1-1 0 0,0 0 1 0 0,0 0 0 0 0,1-2 0 0 0,-2 3-27 0 0,0 0 0 0 0,0 0 0 0 0,0-1 0 0 0,0 1 1 0 0,0 0-1 0 0,0 0 0 0 0,0 0 0 0 0,0-1 0 0 0,0 1 1 0 0,0 0-1 0 0,0 0 0 0 0,0-1 0 0 0,0 1 1 0 0,0 0-1 0 0,0 0 0 0 0,0 0 0 0 0,0-1 0 0 0,0 1 1 0 0,0 0-1 0 0,0 0 0 0 0,0 0 0 0 0,0-1 1 0 0,-1 1-1 0 0,1 0 0 0 0,0 0 0 0 0,0 0 0 0 0,0-1 1 0 0,0 1-1 0 0,-1 0 0 0 0,-12-5-38 0 0,-18-2-90 0 0,-1 2 0 0 0,-41 0 0 0 0,-68 4 55 0 0,73 2 49 0 0,-103-2-36 0 0,-388 15-1836 0 0,520-10 1361 0 0,0 2-1 0 0,0 2 1 0 0,-42 13 0 0 0,50-10-894 0 0,1 1 1 0 0,-32 18-1 0 0,24-9-1926 0 0,6-4-1410 0 0</inkml:trace>
</inkml:ink>
</file>

<file path=ppt/ink/ink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4:08.9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3353 159 3180 0 0,'0'0'1552'0'0,"15"-10"-80"0"0,47-33 43 0 0,-55 38-918 0 0,0-1-1 0 0,0 1 0 0 0,8-8 1 0 0,-14 12-357 0 0,-1 0 0 0 0,1-1 1 0 0,0 1-1 0 0,0 0 0 0 0,0 0 0 0 0,-1-1 1 0 0,1 1-1 0 0,-1-1 0 0 0,1 1 0 0 0,-1-1 1 0 0,1 1-1 0 0,-1-1 0 0 0,0 1 0 0 0,0-1 1 0 0,0 1-1 0 0,0-2 0 0 0,0 2-189 0 0,0 1-1 0 0,0-1 0 0 0,0 1 0 0 0,0-1 0 0 0,0 1 1 0 0,-1 0-1 0 0,1-1 0 0 0,0 1 0 0 0,0-1 0 0 0,0 1 1 0 0,0 0-1 0 0,-1-1 0 0 0,1 1 0 0 0,0-1 0 0 0,-1 1 1 0 0,1 0-1 0 0,0-1 0 0 0,-1 1 0 0 0,1 0 1 0 0,0 0-1 0 0,-1-1 0 0 0,1 1 0 0 0,0 0 0 0 0,-1 0 1 0 0,1 0-1 0 0,-1-1 0 0 0,1 1 0 0 0,-1 0 0 0 0,1 0 1 0 0,0 0-1 0 0,-1 0 0 0 0,0 0 0 0 0,-19-1 73 0 0,13 2 30 0 0,-2-1-79 0 0,1 1 0 0 0,0 0 0 0 0,0 1-1 0 0,-1 0 1 0 0,1 0 0 0 0,0 0 0 0 0,-8 5 0 0 0,-54 29 435 0 0,48-24-384 0 0,-231 141 622 0 0,82-46-330 0 0,145-91-364 0 0,-190 106 369 0 0,163-96-335 0 0,0-2 1 0 0,-70 21 0 0 0,-431 79-35 0 0,437-108 5 0 0,-217 2 0 0 0,94-30 19 0 0,184 4-77 0 0,0-2-1 0 0,-68-20 1 0 0,79 15-2 0 0,0-2 1 0 0,2-2-1 0 0,-62-35 1 0 0,75 35 4 0 0,1 0-1 0 0,1-2 1 0 0,1-1 0 0 0,1-1-1 0 0,-34-39 1 0 0,51 50 7 0 0,-1 0 0 0 0,2-1 0 0 0,0 0 0 0 0,0-1 0 0 0,1 0 0 0 0,1 0-1 0 0,0 0 1 0 0,1-1 0 0 0,1 0 0 0 0,0 0 0 0 0,-2-17 0 0 0,5 23-8 0 0,0-1 0 0 0,1 1 0 0 0,0-1 0 0 0,0 1 0 0 0,1-1 0 0 0,0 1 0 0 0,1-1 0 0 0,0 1 0 0 0,1 0 0 0 0,-1-1-1 0 0,2 1 1 0 0,-1 1 0 0 0,1-1 0 0 0,1 0 0 0 0,0 1 0 0 0,0 0 0 0 0,0 0 0 0 0,1 1 0 0 0,7-8 0 0 0,-10 11 14 0 0,-2 3-11 0 0,0 0 0 0 0,0 0-1 0 0,-1 0 1 0 0,1 0 0 0 0,0 0 0 0 0,0 1 0 0 0,0-1 0 0 0,0 0-1 0 0,0 0 1 0 0,0 1 0 0 0,3-2 0 0 0,-4 2-89 0 0,0 5 34 0 0,-1 0 0 0 0,1 0 0 0 0,-1-1 0 0 0,0 1 0 0 0,-1 0 0 0 0,1-1 0 0 0,-1 1 0 0 0,-3 5 0 0 0,-21 34 239 0 0,21-37-190 0 0,-27 39 69 0 0,-2-1 1 0 0,-2-2-1 0 0,-43 39 0 0 0,14-22 32 0 0,-87 63-1 0 0,147-120-142 0 0,0 0 224 0 0,11-11 8 0 0,198-243-259 0 0,-79 107-21 0 0,-98 117 68 0 0,1 2 0 0 0,1 0 1 0 0,32-19-1 0 0,-54 40 16 0 0,-1 0-1 0 0,1 0 0 0 0,11-4 1 0 0,-17 8-2 0 0,1-1 0 0 0,-1 1 0 0 0,1-1 0 0 0,-1 1 0 0 0,0-1 0 0 0,1 1-1 0 0,-1 0 1 0 0,1 0 0 0 0,-1 0 0 0 0,1 0 0 0 0,0 0 0 0 0,-1 0 0 0 0,1 0 0 0 0,-1 0 0 0 0,0 1 0 0 0,1-1 0 0 0,-1 1 0 0 0,1-1 0 0 0,-1 1 0 0 0,1-1 0 0 0,-1 1 0 0 0,0 0 0 0 0,1 0 0 0 0,0 1 0 0 0,8 9 30 0 0,0 2 0 0 0,-1-1-1 0 0,9 16 1 0 0,-9-13 70 0 0,1 0 1 0 0,15 17-1 0 0,-18-25-56 0 0,1 0 0 0 0,0 0 0 0 0,0 0 0 0 0,1-1 0 0 0,0 0 1 0 0,0-1-1 0 0,11 5 0 0 0,8 2-348 0 0,33 8 1 0 0,-40-13-373 0 0,-20-7 506 0 0,0 1 1 0 0,0-1-1 0 0,0 1 0 0 0,0 0 1 0 0,0-1-1 0 0,0 1 0 0 0,0 0 1 0 0,-1 0-1 0 0,1 0 1 0 0,0 0-1 0 0,0 0 0 0 0,-1 0 1 0 0,1 0-1 0 0,-1 0 0 0 0,1 0 1 0 0,-1 0-1 0 0,1 0 0 0 0,-1 0 1 0 0,1 0-1 0 0,-1 0 0 0 0,0 0 1 0 0,0 1-1 0 0,0 0 0 0 0,1 0-320 0 0,-1-1 0 0 0,0 0 0 0 0,0 1 0 0 0,0-1 0 0 0,0 1 0 0 0,-1-1 0 0 0,1 0 0 0 0,0 1 0 0 0,-1-1 0 0 0,1 0 0 0 0,-1 1 0 0 0,1-1 0 0 0,-1 1 0 0 0,-12 12-4844 0 0</inkml:trace>
</inkml:ink>
</file>

<file path=ppt/ink/ink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4:11.0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206 1069 132 0 0,'0'0'835'0'0,"-5"-13"-798"0"0,-13-40-23 0 0,15 46 60 0 0,1-1 0 0 0,0 0 0 0 0,1 0 0 0 0,0 0 0 0 0,0 0 0 0 0,1-11 0 0 0,0 15 116 0 0,0 0-1 0 0,0 0 1 0 0,0 0 0 0 0,0 0-1 0 0,-1 0 1 0 0,1 1 0 0 0,-1-1-1 0 0,0 0 1 0 0,0 0 0 0 0,-1 1-1 0 0,1-1 1 0 0,-1 1 0 0 0,0-1-1 0 0,-4-6 1 0 0,-38-57 2676 0 0,33 51-2228 0 0,-22-23 0 0 0,21 25-168 0 0,1 1-1 0 0,-13-20 1 0 0,21 27-145 0 0,0 1-1 0 0,1-1 1 0 0,-1 1-1 0 0,1-1 1 0 0,0 0 0 0 0,1 0-1 0 0,-1 0 1 0 0,1 0-1 0 0,0 0 1 0 0,0-10 0 0 0,1 14-270 0 0,0 1 1 0 0,0-1 0 0 0,0 0 0 0 0,0 1 0 0 0,1-1 0 0 0,-1 1 0 0 0,0-1 0 0 0,1 0 0 0 0,-1 1 0 0 0,1-1 0 0 0,-1 1-1 0 0,1-1 1 0 0,0 1 0 0 0,0 0 0 0 0,0-1 0 0 0,0 1 0 0 0,0 0 0 0 0,0-1 0 0 0,0 1 0 0 0,0 0 0 0 0,0 0 0 0 0,1 0-1 0 0,-1 0 1 0 0,0 0 0 0 0,1 0 0 0 0,-1 0 0 0 0,0 1 0 0 0,1-1 0 0 0,-1 0 0 0 0,1 1 0 0 0,0-1 0 0 0,-1 1 0 0 0,3-1-1 0 0,1 0-21 0 0,1 0 0 0 0,0 0-1 0 0,0 1 1 0 0,0 0-1 0 0,0 0 1 0 0,0 0-1 0 0,0 1 1 0 0,0 0-1 0 0,0 0 1 0 0,0 0-1 0 0,0 1 1 0 0,0 0-1 0 0,-1 0 1 0 0,1 0 0 0 0,7 5-1 0 0,16 11 153 0 0,47 39 0 0 0,-8-4-16 0 0,-26-24-66 0 0,2-2 0 0 0,0-2 0 0 0,78 32 0 0 0,-43-30 7 0 0,2-3 1 0 0,0-4-1 0 0,2-4 1 0 0,113 9-1 0 0,339-9 119 0 0,-520-16-221 0 0,277-15 35 0 0,-1-18 54 0 0,-75 7-36 0 0,798-65 127 0 0,-610 52-182 0 0,-106 9 115 0 0,-1-14 0 0 0,293-83 0 0 0,-372 71-26 0 0,211-60 188 0 0,-399 106-228 0 0,34-14-1 0 0,-55 20-9 0 0,0-1 0 0 0,0 0 0 0 0,-1 0 0 0 0,1-1 0 0 0,-1 0 0 0 0,-1 0 0 0 0,14-13-1 0 0,-19 16 4 0 0,0-1-1 0 0,0 1 0 0 0,0 0 1 0 0,0-1-1 0 0,-1 1 0 0 0,0-1 1 0 0,1 0-1 0 0,-1 1 1 0 0,0-1-1 0 0,-1 0 0 0 0,1 0 1 0 0,-1 0-1 0 0,1 1 0 0 0,-1-1 1 0 0,0 0-1 0 0,-1 0 0 0 0,0-7 1 0 0,-2 0-35 0 0,1-1 0 0 0,-2 1 1 0 0,0-1-1 0 0,-6-13 1 0 0,-3 2-2 0 0,0 0 1 0 0,-18-23-1 0 0,1 0 28 0 0,19 34-47 0 0,9 11-3 0 0,0-1-1 0 0,1 1 0 0 0,-1-1 1 0 0,1 1-1 0 0,-1-1 0 0 0,1 0 0 0 0,0 0 1 0 0,-1 0-1 0 0,1 0 0 0 0,0 0 0 0 0,0 0 1 0 0,0-3-1 0 0,-1 6-69 0 0,1-1 0 0 0,-1 0 0 0 0,0 1 1 0 0,1-1-1 0 0,0 1 0 0 0,-1-1 0 0 0,1 1 0 0 0,-1 0 1 0 0,1 0-1 0 0,-3 1 0 0 0,-36 38-1583 0 0,27-27-934 0 0,0 0 0 0 0,-25 18 0 0 0,21-21-1931 0 0,-10-5-839 0 0</inkml:trace>
</inkml:ink>
</file>

<file path=ppt/ink/ink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4:13.9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1488 458 1168 0 0,'0'0'4689'0'0,"4"-13"-4239"0"0,12-39-76 0 0,-16 50-312 0 0,1-1 1 0 0,0 1-1 0 0,0 0 0 0 0,0 0 1 0 0,0 0-1 0 0,0 0 1 0 0,0 0-1 0 0,0 0 1 0 0,1 0-1 0 0,-1 0 1 0 0,1 0-1 0 0,-1 1 0 0 0,1-1 1 0 0,0 0-1 0 0,0 1 1 0 0,3-2-1 0 0,-4 2 60 0 0,1 0-1 0 0,-1 0 0 0 0,0 0 1 0 0,1 0-1 0 0,-1 0 0 0 0,0-1 0 0 0,0 1 1 0 0,0 0-1 0 0,1-2 0 0 0,-1 1-17 0 0,0 1 0 0 0,0-1-1 0 0,0 1 1 0 0,-1-1-1 0 0,1 0 1 0 0,-1 1-1 0 0,0-1 1 0 0,1 0 0 0 0,-1 1-1 0 0,0-1 1 0 0,0 0-1 0 0,0 0 1 0 0,0 1-1 0 0,0-1 1 0 0,0 0 0 0 0,0 1-1 0 0,-1-1 1 0 0,1 0-1 0 0,-1 1 1 0 0,1-1-1 0 0,-1 0 1 0 0,0 1 0 0 0,0-1-1 0 0,1 1 1 0 0,-1-1-1 0 0,0 1 1 0 0,0-1-1 0 0,-1 1 1 0 0,1 0-1 0 0,0 0 1 0 0,0-1 0 0 0,-2 0-1 0 0,-5-4 253 0 0,0-1-1 0 0,0 1 0 0 0,-1 0 1 0 0,-10-4-1 0 0,18 9-314 0 0,-54-28 785 0 0,-80-50 608 0 0,107 63-1225 0 0,-1 1 1 0 0,-1 1-1 0 0,-44-14 0 0 0,-39-12 355 0 0,85 32-398 0 0,-50-7 0 0 0,51 10-133 0 0,-1 1 29 0 0,0 2 0 0 0,0 1 0 0 0,0 1 0 0 0,-37 4 0 0 0,34 1 17 0 0,0 0-1 0 0,0 2 1 0 0,-51 19-1 0 0,32-3 168 0 0,-69 41-1 0 0,88-44-175 0 0,2 1 0 0 0,1 1-1 0 0,0 1 1 0 0,2 1-1 0 0,1 2 1 0 0,1 1 0 0 0,-29 40-1 0 0,48-60-68 0 0,0 0 1 0 0,0 0-1 0 0,1 1 0 0 0,0-1 0 0 0,0 1 0 0 0,1 0 1 0 0,0 0-1 0 0,1 1 0 0 0,-1-1 0 0 0,1 0 1 0 0,0 10-1 0 0,-3 12 108 0 0,-1-1-1 0 0,-1-1 1 0 0,-12 28 0 0 0,9-27-70 0 0,1 0 0 0 0,2 0 1 0 0,-4 30-1 0 0,8-32 41 0 0,2 0 0 0 0,1 0 0 0 0,1 0 0 0 0,1 0-1 0 0,2 0 1 0 0,0 0 0 0 0,11 34 0 0 0,-7-34-30 0 0,2-1-1 0 0,0 0 1 0 0,2 0 0 0 0,1-1-1 0 0,0-1 1 0 0,2 0-1 0 0,22 28 1 0 0,-1-9 17 0 0,2-2-1 0 0,2-1 1 0 0,1-2 0 0 0,2-2-1 0 0,63 41 1 0 0,154 86 14 0 0,-241-152-66 0 0,-1 0 0 0 0,2 0 0 0 0,0-2 0 0 0,0 0 0 0 0,0-2-1 0 0,1 0 1 0 0,38 7 0 0 0,2-4-6 0 0,-1 3-1 0 0,80 28 1 0 0,-117-32-14 0 0,1-2-1 0 0,0-1 1 0 0,1-1-1 0 0,49 4 1 0 0,32-6 6 0 0,0-4 0 0 0,200-30 0 0 0,-244 18 31 0 0,-1-4 1 0 0,113-45-1 0 0,63-46 16 0 0,-212 93-46 0 0,1 0-1 0 0,-2-1 1 0 0,0-2 0 0 0,-1-1 0 0 0,26-26 0 0 0,-16 9-10 0 0,-1-1 0 0 0,37-57 0 0 0,-62 81 4 0 0,0 1-1 0 0,-1-1 1 0 0,0-1-1 0 0,-1 1 0 0 0,0-1 1 0 0,-1 0-1 0 0,0 0 1 0 0,2-28-1 0 0,-3-6-56 0 0,-3-64 0 0 0,-1 43 12 0 0,0 56 43 0 0,0 0 0 0 0,0 0 1 0 0,-2 0-1 0 0,1 0 0 0 0,-2 1 0 0 0,1-1 1 0 0,-2 1-1 0 0,0 0 0 0 0,-9-17 0 0 0,-6-5-5 0 0,-44-55-1 0 0,49 69 10 0 0,11 15 2 0 0,-93-117-32 0 0,73 95 18 0 0,-1 1 1 0 0,-38-31 0 0 0,32 34 1 0 0,-2 2 0 0 0,0 0 1 0 0,-1 3-1 0 0,-52-22 0 0 0,14 14-15 0 0,-96-23 1 0 0,114 37 26 0 0,0 3 1 0 0,-82-4 0 0 0,-112 12-1 0 0,131 2 0 0 0,41 0-313 0 0,1 4 0 0 0,-77 14 0 0 0,94-7-1004 0 0,0 2 0 0 0,1 2 0 0 0,-62 28 0 0 0,-14 13-6706 0 0,49-17 1504 0 0</inkml:trace>
</inkml:ink>
</file>

<file path=ppt/ink/ink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3:16.4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101 246 4700 0 0,'0'0'7797'0'0,"-6"13"-7272"0"0,-15 37 8 0 0,16-39 217 0 0,1-4 2320 0 0,0-9-2956 0 0,2 2-69 0 0,1 0-1 0 0,-1-1 1 0 0,0 1-1 0 0,0-1 1 0 0,1 1 0 0 0,-1-1-1 0 0,1 0 1 0 0,-1 0 0 0 0,1 0-1 0 0,-1 0 1 0 0,1 0-1 0 0,-1 0 1 0 0,1 0 0 0 0,0 0-1 0 0,0-1 1 0 0,-1 1-1 0 0,1 0 1 0 0,0-1 0 0 0,0 1-1 0 0,-1-3 1 0 0,0-1-7 0 0,-1 1 0 0 0,1-1-1 0 0,0 0 1 0 0,0 1 0 0 0,-2-11 0 0 0,3 7-10 0 0,0 0 1 0 0,1 0-1 0 0,-1 0 0 0 0,2-1 0 0 0,-1 1 1 0 0,1 0-1 0 0,0 0 0 0 0,1 0 0 0 0,0 0 0 0 0,3-9 1 0 0,0 7 8 0 0,-1-1 1 0 0,1 1-1 0 0,1 1 1 0 0,0-1-1 0 0,0 1 1 0 0,0 0-1 0 0,11-10 1 0 0,-10 12 16 0 0,0-1 1 0 0,1 1 0 0 0,0 1-1 0 0,0-1 1 0 0,0 2-1 0 0,1-1 1 0 0,0 1 0 0 0,0 0-1 0 0,0 1 1 0 0,1 0-1 0 0,0 0 1 0 0,0 1 0 0 0,0 1-1 0 0,0-1 1 0 0,0 2-1 0 0,0-1 1 0 0,18 1 0 0 0,-26 1-50 0 0,0 1 1 0 0,1-1 0 0 0,-1 1 0 0 0,0-1 0 0 0,0 1 0 0 0,1 0 0 0 0,-1 0 0 0 0,0 0 0 0 0,0 0 0 0 0,0 0 0 0 0,0 1 0 0 0,0-1 0 0 0,-1 0 0 0 0,1 1 0 0 0,0 0 0 0 0,-1-1-1 0 0,1 1 1 0 0,-1 0 0 0 0,1 0 0 0 0,-1 0 0 0 0,0 0 0 0 0,0 0 0 0 0,0 0 0 0 0,0 0 0 0 0,0 0 0 0 0,0 0 0 0 0,0 3 0 0 0,2 5 23 0 0,-1 0 0 0 0,0 1-1 0 0,-1-1 1 0 0,0 18 0 0 0,-2-5 5 0 0,-1 0 1 0 0,-1 0-1 0 0,-1 0 0 0 0,-1 0 0 0 0,-1-1 0 0 0,0 0 1 0 0,-2 0-1 0 0,-1-1 0 0 0,-20 36 0 0 0,-7 2 110 0 0,-84 107-1 0 0,46-77 94 0 0,67-84-37 0 0,3-10-47 0 0,4-15-28 0 0,0 16-145 0 0,0-9 47 0 0,0 1 0 0 0,1-1-1 0 0,1 1 1 0 0,6-25 0 0 0,-6 31 29 0 0,0 1 1 0 0,0-1 0 0 0,1 1 0 0 0,-1 0 0 0 0,1-1 0 0 0,1 1 0 0 0,-1 1 0 0 0,1-1 0 0 0,-1 0-1 0 0,1 1 1 0 0,1 0 0 0 0,8-7 0 0 0,-9 8 7 0 0,1 0 1 0 0,0 1-1 0 0,0 0 1 0 0,0 0-1 0 0,0 0 1 0 0,0 0-1 0 0,0 1 0 0 0,0 0 1 0 0,0 0-1 0 0,1 0 1 0 0,-1 1-1 0 0,0 0 0 0 0,11 1 1 0 0,-5 0 9 0 0,0 1 0 0 0,1 0 0 0 0,-1 1 0 0 0,0 0 0 0 0,14 6 0 0 0,-9-2-25 0 0,-2 1 1 0 0,1 1 0 0 0,-1 0 0 0 0,0 0 0 0 0,-1 2-1 0 0,17 16 1 0 0,-13-10-177 0 0,-1 1 0 0 0,-1 0 1 0 0,24 40-1 0 0,-31-45-347 0 0,-1 0-330 0 0,15 19-1 0 0,-21-29 337 0 0,1-1-1 0 0,0 1 1 0 0,1-1-1 0 0,-1 0 1 0 0,0 0-1 0 0,1 0 1 0 0,-1 0-1 0 0,1 0 0 0 0,0 0 1 0 0,-1-1-1 0 0,1 1 1 0 0,0-1-1 0 0,4 2 1 0 0,6-2-3825 0 0,5-2-1369 0 0</inkml:trace>
</inkml:ink>
</file>

<file path=ppt/ink/ink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3:17.0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64 253 664 0 0,'0'0'17890'0'0,"-10"-9"-17193"0"0,-30-28-80 0 0,39 36-571 0 0,-1 0 0 0 0,1 0-1 0 0,0-1 1 0 0,0 1 0 0 0,0-1 0 0 0,0 1 0 0 0,0 0 0 0 0,0-1 0 0 0,1 0 0 0 0,-1 1-1 0 0,0-1 1 0 0,1 1 0 0 0,-1-1 0 0 0,1 0 0 0 0,0 0 0 0 0,-1 1 0 0 0,1-1 0 0 0,0 0 0 0 0,0 1-1 0 0,0-1 1 0 0,0 0 0 0 0,1 0 0 0 0,-1 1 0 0 0,0-1 0 0 0,1-2 0 0 0,0-1 63 0 0,1-1-64 0 0,0 0 0 0 0,0 0 0 0 0,1 0 0 0 0,0 0 0 0 0,0 1 0 0 0,0-1 0 0 0,0 1 0 0 0,1 0 0 0 0,0 0 0 0 0,0 0 0 0 0,1 0 0 0 0,-1 1 0 0 0,1-1 0 0 0,0 1-1 0 0,0 1 1 0 0,0-1 0 0 0,8-3 0 0 0,3-3 30 0 0,2 2 0 0 0,0 0-1 0 0,0 1 1 0 0,27-7 0 0 0,-26 9-44 0 0,0 1 0 0 0,0 0 0 0 0,0 2 0 0 0,1 0 0 0 0,-1 1 0 0 0,1 1 0 0 0,21 2 0 0 0,-38-1-31 0 0,0-1 0 0 0,0 1 0 0 0,0-1-1 0 0,0 1 1 0 0,-1 0 0 0 0,1 0 0 0 0,0 1-1 0 0,0-1 1 0 0,0 0 0 0 0,-1 1-1 0 0,1 0 1 0 0,-1 0 0 0 0,1-1 0 0 0,-1 1-1 0 0,0 1 1 0 0,0-1 0 0 0,0 0 0 0 0,0 1-1 0 0,0-1 1 0 0,0 1 0 0 0,-1-1-1 0 0,1 1 1 0 0,-1 0 0 0 0,0-1 0 0 0,0 1-1 0 0,0 0 1 0 0,0 0 0 0 0,0 0 0 0 0,-1 0-1 0 0,1 4 1 0 0,0 1 12 0 0,-1 0 1 0 0,-1-1-1 0 0,0 1 0 0 0,0 0 0 0 0,0-1 1 0 0,-1 1-1 0 0,0-1 0 0 0,0 1 1 0 0,-1-1-1 0 0,-6 14 0 0 0,-18 23 46 0 0,20-33-49 0 0,0 0 0 0 0,0 1 1 0 0,1-1-1 0 0,0 2 0 0 0,1-1 0 0 0,-3 14 1 0 0,7-24-7 0 0,1 0 1 0 0,0 0 0 0 0,-1 1 0 0 0,1-1-1 0 0,0 0 1 0 0,0 0 0 0 0,1 0 0 0 0,-1 0-1 0 0,0 0 1 0 0,1 0 0 0 0,-1 0 0 0 0,1 1-1 0 0,0-1 1 0 0,0-1 0 0 0,0 1-1 0 0,0 0 1 0 0,0 0 0 0 0,0 0 0 0 0,0 0-1 0 0,0-1 1 0 0,4 4 0 0 0,1 0 25 0 0,0 1 0 0 0,1-2 1 0 0,0 1-1 0 0,11 5 0 0 0,-4-2 0 0 0,11 8 76 0 0,38 30 0 0 0,-50-35 136 0 0,-1 1 0 0 0,0 0 0 0 0,0 0 0 0 0,12 20 0 0 0,-21-30-207 0 0,-1 1 0 0 0,0 1-1 0 0,-1-1 1 0 0,1 0 0 0 0,-1 0 0 0 0,1 1 0 0 0,-1-1 0 0 0,0 0-1 0 0,0 1 1 0 0,0-1 0 0 0,-1 1 0 0 0,1 0 0 0 0,-1-1 0 0 0,0 1-1 0 0,0-1 1 0 0,0 1 0 0 0,-1 3 0 0 0,0-3-23 0 0,-1 0 0 0 0,1 0 1 0 0,-1 0-1 0 0,0-1 0 0 0,0 1 0 0 0,0-1 1 0 0,0 1-1 0 0,-1-1 0 0 0,1 0 0 0 0,-1 0 0 0 0,0 0 1 0 0,0 0-1 0 0,0-1 0 0 0,-6 5 0 0 0,-4 1-55 0 0,1 0 0 0 0,-1-1 0 0 0,0-1 0 0 0,-26 10 0 0 0,-60 11-1428 0 0,63-19 583 0 0,-28 5-1959 0 0,57-12 588 0 0,-1 0 0 0 0,1-1 0 0 0,-14-1-1 0 0,6-5-6837 0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36:55.9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0 374 9401 0 0,'0'0'13395'0'0,"18"-6"-12871"0"0,-7 2-452 0 0,4-1-4 0 0,0 0-1 0 0,0 0 1 0 0,0 2-1 0 0,1 0 0 0 0,-1 1 1 0 0,23-1-1 0 0,326 3-51 0 0,-364 0-16 0 0,15 0-47 0 0,-1 0 0 0 0,0-1 0 0 0,22-5 0 0 0,-33 6 20 0 0,0-1 0 0 0,0 1 0 0 0,0-1 0 0 0,-1 0 0 0 0,1-1 0 0 0,0 1 0 0 0,0 0 0 0 0,-1-1 0 0 0,1 1 0 0 0,0-1 0 0 0,-1 0 0 0 0,0 0 0 0 0,1 0 0 0 0,-1 0 0 0 0,0 0 0 0 0,0-1 0 0 0,0 1 0 0 0,-1-1 0 0 0,1 1 0 0 0,0-1 0 0 0,-1 0 0 0 0,0 1-1 0 0,2-4 1 0 0,-2-1-28 0 0,0 1 0 0 0,0-1 0 0 0,0 1-1 0 0,-1-1 1 0 0,0 1 0 0 0,0-1-1 0 0,-1 1 1 0 0,0-1 0 0 0,0 1-1 0 0,0-1 1 0 0,-1 1 0 0 0,-3-9-1 0 0,-4-6-24 0 0,-1 0 0 0 0,-14-21-1 0 0,20 36 78 0 0,-6-10 9 0 0,-1 1 0 0 0,-19-21-1 0 0,0 1 544 0 0,50 56 22 0 0,41 32 1 0 0,-19-18-481 0 0,33 29 25 0 0,-31-29 57 0 0,63 66 0 0 0,-103-96-174 0 0,0 0 0 0 0,-1-1 0 0 0,1 1 1 0 0,-1 0-1 0 0,0 1 0 0 0,4 9 0 0 0,-7-14-5 0 0,1 0 0 0 0,-1 1 0 0 0,1-1 0 0 0,-1 1 0 0 0,0-1 0 0 0,1 1 0 0 0,-1-1 0 0 0,0 1 0 0 0,0-1-1 0 0,0 1 1 0 0,0-1 0 0 0,-1 1 0 0 0,1-1 0 0 0,0 1 0 0 0,-1-1 0 0 0,1 0 0 0 0,0 1 0 0 0,-1-1 0 0 0,0 1 0 0 0,1-1 0 0 0,-1 0-1 0 0,0 0 1 0 0,0 1 0 0 0,0-1 0 0 0,1 0 0 0 0,-1 0 0 0 0,-1 0 0 0 0,1 0 0 0 0,0 0 0 0 0,0 0 0 0 0,-2 1 0 0 0,-9 5-236 0 0,1-1 0 0 0,-1-1 1 0 0,0 0-1 0 0,-19 5 0 0 0,-53 9-1383 0 0,75-17 1443 0 0,-122 23-4766 0 0,37-6-3716 0 0,24-6 1150 0 0</inkml:trace>
</inkml:ink>
</file>

<file path=ppt/ink/ink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3:31.7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0 836 0 0,'0'0'5289'0'0</inkml:trace>
</inkml:ink>
</file>

<file path=ppt/ink/ink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3:31.9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1 664 0 0,'0'0'940'0'0</inkml:trace>
</inkml:ink>
</file>

<file path=ppt/ink/ink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3:17.7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0 113 7313 0 0,'0'0'5186'0'0,"0"-13"-3840"0"0,1-41 353 0 0,-1 49-1193 0 0,0 0 0 0 0,1 0 1 0 0,-1 0-1 0 0,4-9 0 0 0,-4 13-431 0 0,0 1-1 0 0,0-1 1 0 0,0 0 0 0 0,0 1 0 0 0,1-1-1 0 0,-1 1 1 0 0,0-1 0 0 0,1 1 0 0 0,-1-1-1 0 0,0 1 1 0 0,1-1 0 0 0,-1 1 0 0 0,1-1-1 0 0,-1 1 1 0 0,0-1 0 0 0,1 1 0 0 0,-1 0-1 0 0,1-1 1 0 0,-1 1 0 0 0,1 0 0 0 0,0 0-1 0 0,-1-1 1 0 0,1 1 0 0 0,-1 0 0 0 0,1 0-1 0 0,-1 0 1 0 0,1-1 0 0 0,0 1 0 0 0,-1 0-1 0 0,1 0 1 0 0,0 0 0 0 0,-1 0 0 0 0,1 0-1 0 0,-1 0 1 0 0,2 1 0 0 0,-2-1-35 0 0,1 1-1 0 0,0-1 1 0 0,0 1-1 0 0,-1-1 1 0 0,1 1 0 0 0,0-1-1 0 0,-1 1 1 0 0,1-1 0 0 0,-1 1-1 0 0,1 0 1 0 0,-1 0 0 0 0,1-1-1 0 0,-1 1 1 0 0,1 0-1 0 0,-1 0 1 0 0,0-1 0 0 0,1 2-1 0 0,5 17 260 0 0,-4-14-150 0 0,4 20 295 0 0,-1 0 0 0 0,-2 1 0 0 0,0-1 0 0 0,-1 42 0 0 0,-2-33-175 0 0,9 65 1 0 0,-5-83-234 0 0,0 1 1 0 0,1-1-1 0 0,10 24 0 0 0,-12-33-27 0 0,1 0 1 0 0,-1 0-1 0 0,1-1 1 0 0,1 1-1 0 0,-1-1 1 0 0,1 0 0 0 0,0-1-1 0 0,1 1 1 0 0,-1-1-1 0 0,8 6 1 0 0,-10-9-4 0 0,0 0-1 0 0,1-1 1 0 0,-1 1 0 0 0,0 0 0 0 0,1-1 0 0 0,-1 0 0 0 0,1 0 0 0 0,-1 0 0 0 0,1 0 0 0 0,0-1 0 0 0,-1 1 0 0 0,1-1 0 0 0,0 0-1 0 0,5-1 1 0 0,-3 1-2 0 0,0-2 0 0 0,0 1 0 0 0,0-1 0 0 0,-1 0 0 0 0,1 0 0 0 0,0-1 0 0 0,10-5 0 0 0,1-4 5 0 0,-1-1 0 0 0,0 0 0 0 0,27-30 0 0 0,-26 23 29 0 0,-12 14-18 0 0,0 0 1 0 0,0 1 0 0 0,1-1 0 0 0,-1 1 0 0 0,11-7-1 0 0,-16 12-16 0 0,1-1 1 0 0,-1 1-1 0 0,1 0 0 0 0,-1 0 0 0 0,1-1 0 0 0,-1 1 0 0 0,1 0 1 0 0,-1 0-1 0 0,1 0 0 0 0,-1 0 0 0 0,1 0 0 0 0,-1 0 0 0 0,1 0 0 0 0,-1 0 1 0 0,1 0-1 0 0,-1 0 0 0 0,1 0 0 0 0,-1 0 0 0 0,1 0 0 0 0,-1 0 1 0 0,1 0-1 0 0,-1 0 0 0 0,1 0 0 0 0,-1 1 0 0 0,1-1 0 0 0,0 1 0 0 0,0 0 0 0 0,0-1-1 0 0,0 1 1 0 0,0 1-1 0 0,-1-1 0 0 0,1 0 1 0 0,0 0-1 0 0,0 0 0 0 0,-1 0 1 0 0,1 0-1 0 0,0 2 1 0 0,2 5-5 0 0,-1 0 1 0 0,2 15-1 0 0,-2-16 16 0 0,9 55-1 0 0,-6-30-1314 0 0,15 51-1 0 0,-6-51-924 0 0,-13-30 1707 0 0,0 0 0 0 0,0-1 0 0 0,0 1 0 0 0,1 0 0 0 0,-1-1 0 0 0,1 1 0 0 0,-1-1 1 0 0,1 1-1 0 0,-1-1 0 0 0,1 0 0 0 0,0 0 0 0 0,0 1 0 0 0,-1-1 0 0 0,5 1 1 0 0,13 1-5847 0 0</inkml:trace>
</inkml:ink>
</file>

<file path=ppt/ink/ink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3:18.0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76 3676 0 0,'0'0'13151'0'0,"4"-13"-12138"0"0,14-36-252 0 0,-18 48-731 0 0,0 1-1 0 0,0-1 1 0 0,1 0 0 0 0,-1 0-1 0 0,0 1 1 0 0,1-1 0 0 0,-1 1-1 0 0,0-1 1 0 0,1 0 0 0 0,-1 1-1 0 0,1-1 1 0 0,-1 1 0 0 0,1-1-1 0 0,-1 1 1 0 0,1-1 0 0 0,-1 1-1 0 0,1-1 1 0 0,0 1 0 0 0,-1 0-1 0 0,1-1 1 0 0,0 1 0 0 0,-1 0-1 0 0,1-1 1 0 0,0 1 0 0 0,-1 0-1 0 0,1 0 1 0 0,0 0 0 0 0,0 0-1 0 0,-1 0 1 0 0,2 0 0 0 0,0 0 15 0 0,-1 0-1 0 0,1 1 1 0 0,-1-1-1 0 0,1 1 1 0 0,-1 0 0 0 0,0-1-1 0 0,1 1 1 0 0,-1 0 0 0 0,2 1-1 0 0,-1 0 57 0 0,9 6 176 0 0,-1 1 0 0 0,1 0-1 0 0,-2 1 1 0 0,1 0 0 0 0,-1 0 0 0 0,10 16 0 0 0,41 73 523 0 0,-56-92-743 0 0,133 252 1462 0 0,-131-248-1519 0 0,24 54 55 0 0,-28-60-57 0 0,0 1 0 0 0,0-1-1 0 0,-1 1 1 0 0,1-1 0 0 0,-1 1 0 0 0,-1-1 0 0 0,1 1 0 0 0,-1 0 0 0 0,-1 10 0 0 0,1-14-15 0 0,-1-1 0 0 0,1 1 1 0 0,-1 0-1 0 0,0-1 1 0 0,0 1-1 0 0,1 0 1 0 0,-1-1-1 0 0,0 1 1 0 0,-1-1-1 0 0,1 0 1 0 0,0 1-1 0 0,0-1 0 0 0,-1 0 1 0 0,1 0-1 0 0,0 1 1 0 0,-1-1-1 0 0,1 0 1 0 0,-1-1-1 0 0,0 1 1 0 0,1 0-1 0 0,-1 0 1 0 0,0-1-1 0 0,1 1 0 0 0,-1-1 1 0 0,0 1-1 0 0,-1-1 1 0 0,-7 2-208 0 0,0-1 1 0 0,0 0 0 0 0,-15-1-1 0 0,16 0-16 0 0,-1 0-122 0 0,0-1 1 0 0,0 0 0 0 0,0-1 0 0 0,1 0-1 0 0,-1-1 1 0 0,0 0 0 0 0,1 0-1 0 0,-16-8 1 0 0,10 3-1885 0 0,0-1 0 0 0,-15-12 0 0 0,6 0-3495 0 0,-2-11-1363 0 0</inkml:trace>
</inkml:ink>
</file>

<file path=ppt/ink/ink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3:18.3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0 254 3968 0 0,'0'0'8853'0'0,"11"-14"-7445"0"0,37-48 167 0 0,-39 51-1140 0 0,1 1 0 0 0,0 0 0 0 0,1 1 0 0 0,0 0 0 0 0,0 0 0 0 0,1 1 0 0 0,19-9 0 0 0,-6 5 13 0 0,0 2 0 0 0,38-9-1 0 0,-25 9-154 0 0,52-4 0 0 0,-53 9-1624 0 0,56-15 1 0 0,-91 20 495 0 0,11-5 78 0 0</inkml:trace>
</inkml:ink>
</file>

<file path=ppt/ink/ink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3:31.0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73 3 8233 0 0,'0'0'7568'0'0,"12"-3"-8716"0"0,-16 10 476 0 0,-4 1-168 0 0,-4 4-464 0 0,-6 0-680 0 0,-5 0-1168 0 0,4-5-2461 0 0</inkml:trace>
</inkml:ink>
</file>

<file path=ppt/ink/ink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3:31.4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111 1 4092 0 0,'0'0'6097'0'0,"-47"36"-7197"0"0,32-24 128 0 0,0 2-536 0 0,-4-2-577 0 0,4-2-1827 0 0</inkml:trace>
</inkml:ink>
</file>

<file path=ppt/ink/ink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3:21.2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1 202 404 0 0,'0'0'16621'0'0,"29"7"-14542"0"0,42 9-1227 0 0,1-4 1 0 0,99 5 0 0 0,146-11-923 0 0,-242-6 137 0 0,-57 0-160 0 0,-1 0 0 0 0,1-1 0 0 0,-1-1 0 0 0,1-1 0 0 0,23-6 0 0 0,-40 9 71 0 0,0 0 0 0 0,0-1 0 0 0,0 1 0 0 0,0 0 0 0 0,0-1 0 0 0,0 1 0 0 0,0-1-1 0 0,0 1 1 0 0,0-1 0 0 0,0 0 0 0 0,0 1 0 0 0,0-1 0 0 0,0 0 0 0 0,0 0 0 0 0,-1 0 0 0 0,1 0-1 0 0,0 1 1 0 0,0-1 0 0 0,-1 0 0 0 0,1 0 0 0 0,-1 0 0 0 0,1 0 0 0 0,-1-1 0 0 0,0 1 0 0 0,1 0-1 0 0,-1 0 1 0 0,0 0 0 0 0,0 0 0 0 0,1 0 0 0 0,-1 0 0 0 0,0 0 0 0 0,0-1 0 0 0,0 1 0 0 0,0 0 0 0 0,-1 0-1 0 0,1 0 1 0 0,0 0 0 0 0,0 0 0 0 0,-1 0 0 0 0,1-1 0 0 0,-1 1 0 0 0,1 0 0 0 0,-1 0 0 0 0,1 0-1 0 0,-1 0 1 0 0,0 1 0 0 0,1-1 0 0 0,-1 0 0 0 0,0 0 0 0 0,-1-1 0 0 0,-23-23-178 0 0,0 1-1 0 0,-36-25 1 0 0,-27-25 980 0 0,87 73-688 0 0,-1 0 0 0 0,1-1 0 0 0,0 1 0 0 0,-1 0 0 0 0,1-1 0 0 0,0 1 0 0 0,0-1-1 0 0,0 0 1 0 0,0 1 0 0 0,0-1 0 0 0,1 0 0 0 0,-1 1 0 0 0,0-4 0 0 0,2 5-66 0 0,-1-1 0 0 0,1 1 1 0 0,0 0-1 0 0,0-1 0 0 0,0 1 0 0 0,0 0 0 0 0,0 0 1 0 0,0-1-1 0 0,0 1 0 0 0,0 0 0 0 0,0 0 1 0 0,0 0-1 0 0,0 0 0 0 0,0 0 0 0 0,0 1 0 0 0,-1-1 1 0 0,2 0-1 0 0,-1 0-2 0 0,6 1 33 0 0,0 1 0 0 0,-1-1-1 0 0,1 1 1 0 0,-1 1 0 0 0,1-1 0 0 0,-1 1 0 0 0,0 0-1 0 0,0 0 1 0 0,8 7 0 0 0,7 5 292 0 0,20 21-1 0 0,-35-30-274 0 0,10 8 32 0 0,0 2 0 0 0,-1 0-1 0 0,13 20 1 0 0,-22-28-99 0 0,-1 0 0 0 0,0 0-1 0 0,0 1 1 0 0,-1-1 0 0 0,0 1-1 0 0,-1 0 1 0 0,0 0 0 0 0,0 1-1 0 0,1 13 1 0 0,-3-19-25 0 0,-1 0 1 0 0,0 0 0 0 0,-1 0-1 0 0,1 0 1 0 0,-1 0-1 0 0,0 0 1 0 0,0 0 0 0 0,0 0-1 0 0,0-1 1 0 0,-1 1 0 0 0,1 0-1 0 0,-1-1 1 0 0,0 1-1 0 0,0-1 1 0 0,-1 1 0 0 0,1-1-1 0 0,-1 0 1 0 0,1 0-1 0 0,-1 0 1 0 0,0 0 0 0 0,-5 3-1 0 0,-5 3-191 0 0,0 0-1 0 0,-1-1 0 0 0,1 0 1 0 0,-17 6-1 0 0,-176 63-3208 0 0,-2-19-4682 0 0,137-40 2901 0 0</inkml:trace>
</inkml:ink>
</file>

<file path=ppt/ink/ink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3:26.7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 1056 0 0,'0'0'18038'0'0,"14"-2"-17512"0"0,3 0-270 0 0,24-1 1 0 0,-39 3-229 0 0,-1 0 0 0 0,1 0 0 0 0,-1 1 1 0 0,0-1-1 0 0,1 0 0 0 0,-1 1 0 0 0,1-1 0 0 0,-1 1 0 0 0,0 0 0 0 0,1-1 0 0 0,-1 1 0 0 0,0 0 0 0 0,0 0 0 0 0,1 0 0 0 0,-1 0 1 0 0,0 0-1 0 0,0 0 0 0 0,0 0 0 0 0,0 0 0 0 0,0 0 0 0 0,0 0 0 0 0,-1 1 0 0 0,1-1 0 0 0,0 0 0 0 0,-1 1 0 0 0,1-1 0 0 0,-1 0 1 0 0,1 2-1 0 0,2 3 103 0 0,3 9 105 0 0,1 1 1 0 0,-2 0-1 0 0,0 0 1 0 0,-1 1 0 0 0,-1-1-1 0 0,2 21 1 0 0,-2 103-1926 0 0,-3-98-863 0 0</inkml:trace>
</inkml:ink>
</file>

<file path=ppt/ink/ink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3:30.7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87 5 9005 0 0,'0'0'4248'0'0,"-3"-5"-5964"0"0,-8 5 440 0 0,-5 5-952 0 0,-1-3-2921 0 0,-22 3 2265 0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37:29.5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80 0 0,'0'0'336'0'0</inkml:trace>
</inkml:ink>
</file>

<file path=ppt/ink/ink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3:24.8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 10 260 0 0,'5'4'12868'0'0,"-5"-5"-13262"0"0,0 1 0 0 0,0-1 0 0 0,0 1 0 0 0,-1-1 0 0 0,1 0 0 0 0,0 1 0 0 0,0-1 0 0 0,-1 0 0 0 0,1 1 0 0 0,0-1-1 0 0,-1 1 1 0 0,1-1 0 0 0,-1 1 0 0 0,1-1 0 0 0,0 1 0 0 0,-1-1 0 0 0,1 1 0 0 0,-1-1 0 0 0,1 1 0 0 0,-1 0 0 0 0,0-1 0 0 0,1 1 0 0 0,-1 0 0 0 0,1 0 0 0 0,-1-1 0 0 0,0 1 0 0 0,1 0 0 0 0,-2 0 0 0 0,15 14-1307 0 0</inkml:trace>
</inkml:ink>
</file>

<file path=ppt/ink/ink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3:27.1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9845 0 0,'0'0'11786'0'0,"3"-1"-11320"0"0,-2 1-432 0 0,-1 0-1 0 0,1 0 1 0 0,0 0-1 0 0,-1 0 0 0 0,1 1 1 0 0,0-1-1 0 0,-1 0 0 0 0,1 0 1 0 0,0 0-1 0 0,-1 1 1 0 0,1-1-1 0 0,-1 0 0 0 0,1 0 1 0 0,0 1-1 0 0,-1-1 0 0 0,1 1 1 0 0,-1-1-1 0 0,1 0 1 0 0,-1 1-1 0 0,1 0 0 0 0,10 16 479 0 0,4 31 149 0 0,-10-30-426 0 0,4 16 69 0 0,-1-1 0 0 0,-2 1 0 0 0,3 46 1 0 0,-5 104-899 0 0,-4-142-81 0 0,0-31-1429 0 0,2-39-12089 0 0,-2 3 6392 0 0</inkml:trace>
</inkml:ink>
</file>

<file path=ppt/ink/ink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3:27.4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15 8265 0 0,'0'0'13563'0'0,"13"-4"-12890"0"0,-2 1-462 0 0,1 1-1 0 0,20-3 0 0 0,-31 5-187 0 0,0 0 1 0 0,0 0-1 0 0,0 0 0 0 0,0 0 1 0 0,0 0-1 0 0,0 1 0 0 0,0-1 1 0 0,0 0-1 0 0,0 1 0 0 0,0-1 1 0 0,0 1-1 0 0,0-1 0 0 0,0 1 1 0 0,0 0-1 0 0,0-1 0 0 0,0 1 0 0 0,-1 0 1 0 0,1-1-1 0 0,0 1 0 0 0,0 0 1 0 0,0 1-1 0 0,9 21 375 0 0,-8-15-267 0 0,13 39 276 0 0,-2 1 0 0 0,12 98 0 0 0,-16-87-369 0 0,11 82-2516 0 0,-20-137 1449 0 0,0 2 589 0 0</inkml:trace>
</inkml:ink>
</file>

<file path=ppt/ink/ink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3:28.1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1 117 364 0 0,'0'0'8842'0'0,"2"-12"-7600"0"0,1-4-817 0 0,7-33 1404 0 0,-3 9 6621 0 0,-6 53-7516 0 0,0 19-734 0 0,-2 6 292 0 0,0-11-275 0 0,2 0 0 0 0,5 44 0 0 0,-4-62-211 0 0,0 0 0 0 0,1-1 0 0 0,-1 0 0 0 0,1 1 0 0 0,1-1 0 0 0,0 0-1 0 0,0 0 1 0 0,0-1 0 0 0,1 1 0 0 0,0-1 0 0 0,1 0 0 0 0,7 7-1 0 0,-6-7-16 0 0,-1-2 0 0 0,2 1-1 0 0,-1-1 1 0 0,0 0 0 0 0,1-1-1 0 0,0 0 1 0 0,0 0-1 0 0,0 0 1 0 0,0-1 0 0 0,1-1-1 0 0,-1 1 1 0 0,1-1 0 0 0,0-1-1 0 0,-1 1 1 0 0,1-1-1 0 0,0-1 1 0 0,0 0 0 0 0,0 0-1 0 0,0-1 1 0 0,0 0 0 0 0,-1-1-1 0 0,1 1 1 0 0,0-2-1 0 0,-1 1 1 0 0,1-1 0 0 0,-1-1-1 0 0,0 1 1 0 0,0-1 0 0 0,0-1-1 0 0,11-8 1 0 0,-3-1 37 0 0,-1-1 0 0 0,0 0 0 0 0,0-1 0 0 0,-2-1 1 0 0,16-25-1 0 0,-1 2 426 0 0,-28 40-432 0 0,0 0-1 0 0,0-1 1 0 0,0 1-1 0 0,0 0 1 0 0,1-1 0 0 0,-1 1-1 0 0,0 0 1 0 0,0 0-1 0 0,0-1 1 0 0,0 1 0 0 0,1 0-1 0 0,-1 0 1 0 0,0-1-1 0 0,0 1 1 0 0,0 0-1 0 0,1 0 1 0 0,-1 0 0 0 0,0-1-1 0 0,0 1 1 0 0,1 0-1 0 0,-1 0 1 0 0,0 0-1 0 0,0 0 1 0 0,1 0 0 0 0,-1-1-1 0 0,0 1 1 0 0,1 0-1 0 0,-1 0 1 0 0,0 0-1 0 0,1 0 1 0 0,-1 0 0 0 0,0 0-1 0 0,0 0 1 0 0,1 0-1 0 0,-1 0 1 0 0,0 0 0 0 0,1 0-1 0 0,-1 0 1 0 0,0 1-1 0 0,1-1 1 0 0,-1 0-1 0 0,0 0 1 0 0,0 0 0 0 0,1 0-1 0 0,-1 0 1 0 0,0 1-1 0 0,0-1 1 0 0,1 0-1 0 0,-1 0 1 0 0,0 0 0 0 0,0 1-1 0 0,0-1 1 0 0,1 0-1 0 0,-1 0 1 0 0,0 1 0 0 0,0-1-1 0 0,0 0 1 0 0,0 0-1 0 0,0 1 1 0 0,1-1-1 0 0,-1 1 1 0 0,6 24-88 0 0,-4-16 198 0 0,76 253-112 0 0,-74-251-421 0 0,0-1 0 0 0,-1 1 0 0 0,3 17 1 0 0,-6-25 162 0 0,1 0-1 0 0,-1 0 1 0 0,0 0 0 0 0,0 0 0 0 0,0 0 0 0 0,-1 0 0 0 0,1 1-1 0 0,-1-1 1 0 0,1 0 0 0 0,-1-1 0 0 0,0 1 0 0 0,0 0 0 0 0,0 0 0 0 0,-1 0-1 0 0,1 0 1 0 0,-1-1 0 0 0,1 1 0 0 0,-3 2 0 0 0,3-5 213 0 0,-3 5-1106 0 0,0-1 0 0 0,0 0-1 0 0,-1 0 1 0 0,0 0-1 0 0,1 0 1 0 0,-11 5 0 0 0,-24 7-5677 0 0</inkml:trace>
</inkml:ink>
</file>

<file path=ppt/ink/ink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3:28.4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1 364 9501 0 0,'0'0'12083'0'0,"18"-3"-11584"0"0,225-37 691 0 0,604-97 721 0 0,-239-18-1926 0 0,-589 149-23 0 0,-6 3-286 0 0,1-2-1 0 0,19-8 1 0 0,-61 11-2736 0 0,5 5 693 0 0,-26 4 0 0 0,-17 4-6042 0 0,14-8 822 0 0</inkml:trace>
</inkml:ink>
</file>

<file path=ppt/ink/ink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3:29.1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243 75 6037 0 0,'0'0'9806'0'0,"-14"-12"-8545"0"0,-49-36-365 0 0,61 46-845 0 0,0 1-1 0 0,0-1 1 0 0,0 1 0 0 0,0 0 0 0 0,0-1 0 0 0,-1 1 0 0 0,1 0-1 0 0,-1 0 1 0 0,1 1 0 0 0,-1-1 0 0 0,1 0 0 0 0,-1 1 0 0 0,1-1 0 0 0,-1 1-1 0 0,0 0 1 0 0,1 0 0 0 0,-5 1 0 0 0,-2-1 154 0 0,1 0-33 0 0,0 0 0 0 0,1 1 0 0 0,-1 0 0 0 0,1 0 0 0 0,-1 1 0 0 0,1-1 0 0 0,-10 5 0 0 0,14-5-127 0 0,1 0 0 0 0,0 1 0 0 0,-1-1 1 0 0,1 1-1 0 0,0-1 0 0 0,-1 1 0 0 0,1 0 0 0 0,0-1 0 0 0,0 1 0 0 0,1 0 1 0 0,-1 1-1 0 0,0-1 0 0 0,1 0 0 0 0,-1 0 0 0 0,1 1 0 0 0,0-1 0 0 0,-1 1 1 0 0,1-1-1 0 0,0 1 0 0 0,1-1 0 0 0,-1 1 0 0 0,0 0 0 0 0,1-1 0 0 0,-1 4 1 0 0,1-2-24 0 0,1 0 0 0 0,-1 0-1 0 0,0 0 1 0 0,1 0 0 0 0,0 0 0 0 0,0 0 0 0 0,0 0 0 0 0,1-1 0 0 0,-1 1 0 0 0,1 0 0 0 0,0-1 0 0 0,0 1 0 0 0,0-1 0 0 0,0 0 0 0 0,1 0 0 0 0,-1 0 0 0 0,1 0-1 0 0,0 0 1 0 0,3 3 0 0 0,8 5 52 0 0,0-1-1 0 0,0 0 1 0 0,16 8-1 0 0,-23-14-49 0 0,72 41 261 0 0,178 111 918 0 0,-253-153-1155 0 0,33 26 330 0 0,-34-27-359 0 0,0 0 0 0 0,-1 1 0 0 0,1 0 0 0 0,-1-1 0 0 0,0 1 0 0 0,1 0 0 0 0,-2 0 1 0 0,1 0-1 0 0,0 0 0 0 0,1 5 0 0 0,-2-7-19 0 0,-1-1 1 0 0,0 1-1 0 0,0-1 1 0 0,0 1-1 0 0,0-1 1 0 0,0 1-1 0 0,0-1 1 0 0,0 1-1 0 0,0-1 1 0 0,0 1-1 0 0,0-1 1 0 0,0 1-1 0 0,0 0 1 0 0,0-1-1 0 0,-1 1 1 0 0,1-1-1 0 0,0 1 1 0 0,0-1-1 0 0,0 1 1 0 0,-1-1-1 0 0,1 1 1 0 0,0-1-1 0 0,-1 0 1 0 0,1 1-1 0 0,-1 0 1 0 0,0-1-4 0 0,0 1 0 0 0,0 0 0 0 0,-1 0 1 0 0,1-1-1 0 0,0 1 0 0 0,-1 0 0 0 0,1-1 0 0 0,0 0 0 0 0,-3 1 1 0 0,-4 0-97 0 0,0 0 0 0 0,-16-1-1 0 0,18 0-46 0 0,-16 0-678 0 0,0-1 0 0 0,0 0 0 0 0,1-2 0 0 0,-1-1 0 0 0,-32-9 0 0 0,45 10 249 0 0,-39-14-3541 0 0,16 0-2068 0 0,3-5-1151 0 0</inkml:trace>
</inkml:ink>
</file>

<file path=ppt/ink/ink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3:29.3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0 228 10885 0 0,'0'0'3856'0'0,"17"-14"-2294"0"0,54-45 43 0 0,-60 50-1201 0 0,0 2 0 0 0,1 0 0 0 0,0 0 0 0 0,0 1 0 0 0,22-8 1 0 0,-11 8 326 0 0,40-7 0 0 0,-38 9-421 0 0,233-21 801 0 0,-104 14-3074 0 0,-131 8-101 0 0,35-8 0 0 0,-41 6-1423 0 0,21-8-1 0 0,-7-1-1734 0 0</inkml:trace>
</inkml:ink>
</file>

<file path=ppt/ink/ink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3:33.0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63 92 0 0,'0'0'20055'0'0,"15"-10"-19790"0"0,50-30-25 0 0,-61 38-216 0 0,0 0-1 0 0,0 0 1 0 0,0 1 0 0 0,0 0 0 0 0,0-1-1 0 0,0 2 1 0 0,1-1 0 0 0,-1 0-1 0 0,1 1 1 0 0,-1 0 0 0 0,8 0 0 0 0,2 0 27 0 0,38-1-613 0 0,1 2 0 0 0,98 16 0 0 0,-151-17 513 0 0,28 8-1479 0 0,-18 0-1364 0 0,-10-8 2568 0 0,1 1 0 0 0,-1-1 0 0 0,0 1 0 0 0,0-1 0 0 0,1 1 0 0 0,-1-1 0 0 0,0 1 0 0 0,0-1 0 0 0,0 1 0 0 0,0-1 0 0 0,0 1 0 0 0,0-1 1 0 0,0 1-1 0 0,0 0 0 0 0,0-1 0 0 0,0 1 0 0 0,0-1 0 0 0,0 1 0 0 0,0-1 0 0 0,0 1 0 0 0,-1 0 0 0 0,-5 4-4915 0 0,-10 2 2772 0 0</inkml:trace>
</inkml:ink>
</file>

<file path=ppt/ink/ink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3:33.4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78 4468 0 0,'0'0'14678'0'0,"17"-4"-14077"0"0,101-17 174 0 0,-103 18-767 0 0,165-30 418 0 0,-60 17-3634 0 0,-96 16-1718 0 0,-14 0-1417 0 0</inkml:trace>
</inkml:ink>
</file>

<file path=ppt/ink/ink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3:34.1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71 245 2608 0 0,'0'0'10332'0'0,"-11"-13"-9331"0"0,-34-39-158 0 0,44 51-741 0 0,-1-1-1 0 0,1 1 1 0 0,0 0-1 0 0,0-1 1 0 0,0 1-1 0 0,-1-1 1 0 0,2 0 0 0 0,-1 1-1 0 0,0-1 1 0 0,0 0-1 0 0,1 0 1 0 0,-1 0-1 0 0,0 1 1 0 0,1-1-1 0 0,0 0 1 0 0,0 0 0 0 0,-1 0-1 0 0,1-2 1 0 0,1 2-36 0 0,-1 1 1 0 0,1 0-1 0 0,0 0 0 0 0,-1-1 1 0 0,1 1-1 0 0,0 0 1 0 0,0 0-1 0 0,0 0 1 0 0,0 0-1 0 0,0 0 1 0 0,0 0-1 0 0,0 0 0 0 0,0 0 1 0 0,1-1-1 0 0,5-3 20 0 0,2-3 57 0 0,1 0-1 0 0,0 1 1 0 0,1 1 0 0 0,0-1-1 0 0,16-6 1 0 0,-8 5 43 0 0,8-4 54 0 0,2 1 0 0 0,0 1 1 0 0,35-6-1 0 0,-48 13-153 0 0,12-3-5 0 0,1 3 0 0 0,0 0-1 0 0,44 2 1 0 0,-70 1-79 0 0,0 0-4 0 0,0 0 0 0 0,0 1 0 0 0,0-1 0 0 0,0 1 0 0 0,0 0 0 0 0,0-1 0 0 0,0 1 1 0 0,0 1-1 0 0,0-1 0 0 0,-1 0 0 0 0,1 1 0 0 0,-1-1 0 0 0,1 1 0 0 0,-1 0 0 0 0,1 0 0 0 0,-1 0 0 0 0,0 0 0 0 0,0 0 0 0 0,0 1 1 0 0,0-1-1 0 0,0 1 0 0 0,-1-1 0 0 0,1 1 0 0 0,-1-1 0 0 0,1 1 0 0 0,-1 0 0 0 0,1 4 0 0 0,1 4-14 0 0,0-1 0 0 0,0 0 0 0 0,-2 1-1 0 0,1 0 1 0 0,-1-1 0 0 0,-1 18 0 0 0,-1-16 11 0 0,-1 1-1 0 0,0-1 1 0 0,-1 0 0 0 0,0 1 0 0 0,-1-1-1 0 0,0 0 1 0 0,-1-1 0 0 0,0 1 0 0 0,-1-1-1 0 0,-12 18 1 0 0,-2-2 11 0 0,-1 0 0 0 0,-43 41-1 0 0,-52 29 185 0 0,72-63 201 0 0,41-32-342 0 0,1 0 54 0 0,0-1-1 0 0,0 1 1 0 0,0 0-1 0 0,0-1 1 0 0,0 1-1 0 0,0 0 1 0 0,-2 5-1 0 0,4-7-92 0 0,0 0 0 0 0,0 0 0 0 0,0 1 0 0 0,0-1 0 0 0,0 0 0 0 0,0 0-1 0 0,0 0 1 0 0,0 0 0 0 0,0 1 0 0 0,0-1 0 0 0,0 0 0 0 0,0 0 0 0 0,0 0 0 0 0,0 1 0 0 0,1-1 0 0 0,-1 0 0 0 0,0 0 0 0 0,0 0 0 0 0,0 0-1 0 0,0 0 1 0 0,0 1 0 0 0,0-1 0 0 0,1 0 0 0 0,-1 0 0 0 0,0 0 0 0 0,0 0 0 0 0,0 0 0 0 0,0 0 0 0 0,1 0 0 0 0,-1 0 0 0 0,0 1 0 0 0,0-1-1 0 0,0 0 1 0 0,1 0 0 0 0,-1 0 0 0 0,0 0 0 0 0,0 0 0 0 0,0 0 0 0 0,0 0 0 0 0,1 0 0 0 0,-1 0 0 0 0,0 0 0 0 0,12 0 79 0 0,-11 0-47 0 0,51-2 306 0 0,1-3-1 0 0,89-18 0 0 0,-60 3-146 0 0,-44 10-351 0 0,0 2-1 0 0,0 1 1 0 0,59-2-1 0 0,-82 7-562 0 0,-12 2 334 0 0,-1-1 0 0 0,1 1-1 0 0,-1 0 1 0 0,0 0 0 0 0,1 0 0 0 0,-1 0-1 0 0,1 0 1 0 0,-1 0 0 0 0,3 1 0 0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37:29.8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147 1 156 0 0,'0'0'604'0'0,"-77"26"-800"0"0,68-23 120 0 0,-2-1-16 0 0,1 0-76 0 0,-2 1 24 0 0,-2-3 64 0 0,1 5 76 0 0</inkml:trace>
</inkml:ink>
</file>

<file path=ppt/ink/ink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3:35.7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33 135 52 0 0,'0'0'8609'0'0,"2"-3"-7426"0"0,-1 2-964 0 0,0 0 0 0 0,-1 0 1 0 0,1 0-1 0 0,0-1 0 0 0,-1 1 0 0 0,1-1 0 0 0,-1 1 0 0 0,1 0 0 0 0,-1-1 1 0 0,1 1-1 0 0,-1-1 0 0 0,0 1 0 0 0,0-1 0 0 0,0 1 0 0 0,0-1 0 0 0,0 1 0 0 0,0-1 1 0 0,0 1-1 0 0,0-1 0 0 0,-1-1 0 0 0,1 1-125 0 0,0 1 0 0 0,0-1 0 0 0,0 0 0 0 0,0 0 0 0 0,1 0 0 0 0,-1 0 0 0 0,1 0 0 0 0,-1 1-1 0 0,1-1 1 0 0,0 0 0 0 0,-1 0 0 0 0,1 1 0 0 0,0-1 0 0 0,0 0 0 0 0,0 1 0 0 0,0-1 0 0 0,1 1 0 0 0,-1-1 0 0 0,0 1 0 0 0,1 0 0 0 0,-1 0 0 0 0,1-1 0 0 0,-1 1 0 0 0,1 0 0 0 0,2-1 0 0 0,5-3 62 0 0,1 0 0 0 0,0 0 1 0 0,12-3-1 0 0,-17 6-32 0 0,20-6 16 0 0,0 1 0 0 0,1 1 1 0 0,0 1-1 0 0,0 2 1 0 0,0 0-1 0 0,30 2 0 0 0,-54 1-140 0 0,0 0 0 0 0,-1 0 0 0 0,1 0 0 0 0,0 0 0 0 0,0 1 0 0 0,0-1 0 0 0,0 0 0 0 0,-1 1 0 0 0,1 0 1 0 0,0-1-1 0 0,0 1 0 0 0,-1 0 0 0 0,1 0 0 0 0,-1 0 0 0 0,1 0 0 0 0,-1 0 0 0 0,1 0 0 0 0,-1 1 0 0 0,1-1 0 0 0,-1 0 0 0 0,0 1 0 0 0,0-1 0 0 0,0 1 0 0 0,0 0 0 0 0,0-1 0 0 0,0 1 0 0 0,0-1 0 0 0,-1 1 0 0 0,1 0 0 0 0,0 0 0 0 0,-1 0 0 0 0,0-1 0 0 0,1 1 0 0 0,-1 2 0 0 0,1 1-4 0 0,-1 0-1 0 0,0 0 1 0 0,0 0 0 0 0,-1 0 0 0 0,1 0 0 0 0,-1 0-1 0 0,0 0 1 0 0,0 0 0 0 0,-1 0 0 0 0,0 0 0 0 0,-3 8-1 0 0,-4 1 9 0 0,0 0 0 0 0,0-1 1 0 0,-2 0-1 0 0,0 0 0 0 0,-22 19 0 0 0,-69 48 267 0 0,40-39 247 0 0,33-22 412 0 0,-45 36 0 0 0,73-54-905 0 0,-1 0 1 0 0,1 0-1 0 0,0 0 1 0 0,0 0-1 0 0,0 0 1 0 0,0 0-1 0 0,0 0 1 0 0,0 1-1 0 0,0-1 1 0 0,1 0-1 0 0,-1 1 1 0 0,0-1-1 0 0,1 0 1 0 0,-1 1-1 0 0,1-1 1 0 0,-1 1-1 0 0,1-1 1 0 0,0 1-1 0 0,0-1 1 0 0,0 3-1 0 0,0-3-10 0 0,0 1 0 0 0,1-1 0 0 0,-1 0 0 0 0,1 0 0 0 0,0 0 0 0 0,-1 0 0 0 0,1 0-1 0 0,0 0 1 0 0,0 0 0 0 0,0 0 0 0 0,0 0 0 0 0,0 0 0 0 0,0 0 0 0 0,0 0 0 0 0,0-1-1 0 0,0 1 1 0 0,0 0 0 0 0,0-1 0 0 0,0 1 0 0 0,1-1 0 0 0,-1 1 0 0 0,0-1 0 0 0,0 0 0 0 0,2 1-1 0 0,17 2 107 0 0,-1 0-1 0 0,1-1 1 0 0,0 0 0 0 0,0-2-1 0 0,20-2 1 0 0,-26 1-69 0 0,30-3 167 0 0,0-2 0 0 0,58-16-1 0 0,-64 14-57 0 0,30-9-207 0 0,-63 15-340 0 0,0 1-908 0 0,-9 2-1673 0 0,2-1 1942 0 0,0 0 0 0 0,0 0 0 0 0,0 1 0 0 0,0-1-1 0 0,0-1 1 0 0,0 1 0 0 0,0 0 0 0 0,0 0 0 0 0,0-1 0 0 0,0 1-1 0 0,-2-2 1 0 0,-4-10-5724 0 0</inkml:trace>
</inkml:ink>
</file>

<file path=ppt/ink/ink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3:35.9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26 6217 0 0,'0'0'15763'0'0,"3"-4"-15692"0"0,7-12-72 0 0,-10 15-10 0 0,0 1-1 0 0,0 0 1 0 0,0-1 0 0 0,0 1-1 0 0,1 0 1 0 0,-1-1 0 0 0,0 1-1 0 0,0 0 1 0 0,0 0 0 0 0,1-1 0 0 0,-1 1-1 0 0,0 0 1 0 0,1 0 0 0 0,-1-1-1 0 0,0 1 1 0 0,0 0 0 0 0,1 0-1 0 0,-1 0 1 0 0,0 0 0 0 0,1 0-1 0 0,-1-1 1 0 0,0 1 0 0 0,1 0-1 0 0,-1 0 1 0 0,1 0 0 0 0,-1 0-1 0 0,0 0 1 0 0,1 0 0 0 0,-1 0 0 0 0,0 0-1 0 0,1 0 1 0 0,-1 0 0 0 0,0 0-1 0 0,1 0 1 0 0,-1 1 0 0 0,0-1-1 0 0,1 0 1 0 0,-1 0 0 0 0,0 0-1 0 0,1 0 1 0 0,-1 1 0 0 0,0-1-1 0 0,1 0 1 0 0,-1 0 0 0 0,0 0-1 0 0,0 1 1 0 0,1-1 0 0 0,-1 0 0 0 0,0 1-1 0 0,0-1 1 0 0,0 0 0 0 0,1 1-1 0 0,-1-1 1 0 0,0 0 0 0 0,0 0-1 0 0,0 1 1 0 0,0 0 0 0 0,6 17-2411 0 0,-6-17 2225 0 0,0-1 1 0 0,0 0-1 0 0,0 1 1 0 0,0-1 0 0 0,0 1-1 0 0,0-1 1 0 0,0 0-1 0 0,0 1 1 0 0,0-1-1 0 0,0 1 1 0 0,0-1 0 0 0,0 1-1 0 0,0-1 1 0 0,0 0-1 0 0,-1 1 1 0 0,1-1 0 0 0,0 1-1 0 0,0-1 1 0 0,0 0-1 0 0,-1 1 1 0 0,1-1-1 0 0,0 0 1 0 0,0 1 0 0 0,-1-1-1 0 0,1 0 1 0 0,0 0-1 0 0,-1 1 1 0 0,1-1-1 0 0,0 0 1 0 0,-2 1 0 0 0,-12-36-12687 0 0</inkml:trace>
</inkml:ink>
</file>

<file path=ppt/ink/ink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3:38.3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512 298 784 0 0,'0'0'8446'0'0,"-2"-13"-7198"0"0,1-4-860 0 0,1 3 29 0 0,-1 1 1 0 0,-1-1 0 0 0,-6-21-1 0 0,6 27-234 0 0,-1 0-1 0 0,0 0 1 0 0,-1 0-1 0 0,1 1 0 0 0,-1-1 1 0 0,-1 1-1 0 0,1 0 0 0 0,-1 1 1 0 0,-1-1-1 0 0,-7-7 1 0 0,3 5-29 0 0,1 1 1 0 0,-1 0-1 0 0,-1 1 1 0 0,0 0-1 0 0,0 1 1 0 0,-14-6-1 0 0,-1 2 61 0 0,1 2 0 0 0,-2 0 0 0 0,1 2 0 0 0,-1 1 0 0 0,-47-4 0 0 0,66 9-148 0 0,-1-1-1 0 0,1 1 1 0 0,-1 1 0 0 0,1 0 0 0 0,-15 3 0 0 0,21-4-60 0 0,0 1 0 0 0,0-1-1 0 0,0 1 1 0 0,0 0-1 0 0,0 0 1 0 0,0 0 0 0 0,0 0-1 0 0,1 0 1 0 0,-1 0-1 0 0,0 0 1 0 0,1 1 0 0 0,-1-1-1 0 0,1 1 1 0 0,-1-1-1 0 0,1 1 1 0 0,0-1 0 0 0,0 1-1 0 0,0 0 1 0 0,-1 0 0 0 0,2 0-1 0 0,-1-1 1 0 0,0 1-1 0 0,0 0 1 0 0,1 0 0 0 0,-1 0-1 0 0,1 0 1 0 0,-1 0-1 0 0,1 1 1 0 0,0 1 0 0 0,0 3 21 0 0,0-1 0 0 0,1 1 1 0 0,0-1-1 0 0,0 1 0 0 0,1-1 1 0 0,0 1-1 0 0,0-1 0 0 0,0 0 1 0 0,1 0-1 0 0,6 10 1 0 0,4 6 85 0 0,26 29 0 0 0,-10-13-84 0 0,-23-30-21 0 0,63 97 21 0 0,-60-90-34 0 0,-1 0-1 0 0,0 1 0 0 0,-2 0 0 0 0,0 1 1 0 0,5 17-1 0 0,-10-28 5 0 0,0 0 0 0 0,0 0 1 0 0,0 0-1 0 0,-1 0 0 0 0,0 0 0 0 0,-1 7 0 0 0,1-11 14 0 0,0 0 0 0 0,-1 0 0 0 0,1-1 0 0 0,-1 1 0 0 0,0 0 0 0 0,1 0 0 0 0,-1 0 0 0 0,0-1 0 0 0,0 1 0 0 0,0 0 0 0 0,0-1 0 0 0,0 1 0 0 0,-1-1 0 0 0,1 1 0 0 0,0-1 0 0 0,-1 1 0 0 0,1-1 0 0 0,-1 0 0 0 0,0 0 0 0 0,1 0 0 0 0,-4 2 0 0 0,-2-1 143 0 0,0 1-1 0 0,1-1 1 0 0,-2 0-1 0 0,1-1 1 0 0,0 0-1 0 0,-14 1 1 0 0,-46-3 697 0 0,62 0-806 0 0,-7 0 199 0 0,0 0 0 0 0,-21-6 0 0 0,28 6-115 0 0,0 0 0 0 0,0-1 0 0 0,0 0 0 0 0,0-1-1 0 0,1 1 1 0 0,-1-1 0 0 0,1 1 0 0 0,-8-8 0 0 0,10 9-96 0 0,1 0 0 0 0,1 0 0 0 0,-1 0 0 0 0,0 0 1 0 0,0 0-1 0 0,0 0 0 0 0,0 0 0 0 0,1 0 0 0 0,-1 0 0 0 0,1 0 0 0 0,-1 0 0 0 0,1-1 0 0 0,-1 1 0 0 0,1 0 0 0 0,0-1 1 0 0,-1 1-1 0 0,1 0 0 0 0,0 0 0 0 0,0-1 0 0 0,0 1 0 0 0,0-3 0 0 0,1 2-11 0 0,0-1-1 0 0,-1 1 1 0 0,1 0-1 0 0,0 0 1 0 0,0 0-1 0 0,0 0 1 0 0,1 0-1 0 0,-1 0 1 0 0,0 0-1 0 0,1 0 1 0 0,2-2 0 0 0,4-3-15 0 0,1 0 0 0 0,0 0 0 0 0,0 1 0 0 0,10-5 0 0 0,54-25-67 0 0,135-47 0 0 0,-127 53-56 0 0,74-30-1088 0 0,-54 17-2968 0 0,-90 38 1617 0 0</inkml:trace>
</inkml:ink>
</file>

<file path=ppt/ink/ink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3:18.9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5076 0 0,'0'0'16389'0'0,"8"16"-15665"0"0,27 52-167 0 0,-32-61-474 0 0,-1 1 0 0 0,1-1 0 0 0,-1 0 1 0 0,0 1-1 0 0,-1 0 0 0 0,2 14 0 0 0,-2-5 30 0 0,5 53 209 0 0,-4-43-662 0 0,0 1 1 0 0,13 52-1 0 0,-14-76-24 0 0,1 1 1 0 0,-1-1-1 0 0,1 0 0 0 0,4 7 0 0 0,7 2-3885 0 0,-1-15-5406 0 0</inkml:trace>
</inkml:ink>
</file>

<file path=ppt/ink/ink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3:19.3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 70 13001 0 0,'0'0'6357'0'0,"-3"16"-5367"0"0,-8 51-322 0 0,10-61-612 0 0,1 0 1 0 0,0 0-1 0 0,0 0 0 0 0,0 0 1 0 0,1 0-1 0 0,0 0 0 0 0,0 0 1 0 0,1-1-1 0 0,-1 1 0 0 0,1 0 1 0 0,1-1-1 0 0,-1 1 0 0 0,1-1 1 0 0,0 0-1 0 0,0 0 0 0 0,7 9 1 0 0,-8-10-42 0 0,6 6-5 0 0,1 1 0 0 0,-1-1 0 0 0,2-1 0 0 0,-1 0 0 0 0,1 0 0 0 0,1-1 0 0 0,-1 0 0 0 0,1-1 0 0 0,1 0 0 0 0,0 0 0 0 0,0-1 0 0 0,0-1 0 0 0,15 5 0 0 0,-3-4-74 0 0,0 0 1 0 0,0-1 0 0 0,0-1 0 0 0,0-2 0 0 0,1 0 0 0 0,31-3 0 0 0,-45 0 47 0 0,0 0 0 0 0,0-1 0 0 0,-1 0 0 0 0,1-1 0 0 0,0 0 0 0 0,-1-1 0 0 0,0 0 0 0 0,0-1 0 0 0,0 0 0 0 0,0 0 0 0 0,-1-1 0 0 0,16-12 0 0 0,-21 14 30 0 0,0 1 1 0 0,0-1 0 0 0,-1 0-1 0 0,1 0 1 0 0,-1 0-1 0 0,0 0 1 0 0,0 0 0 0 0,-1-1-1 0 0,1 1 1 0 0,-1-1-1 0 0,0 0 1 0 0,0 0 0 0 0,0 0-1 0 0,-1 0 1 0 0,0 0-1 0 0,0 0 1 0 0,0 0-1 0 0,0-1 1 0 0,-1 1 0 0 0,0 0-1 0 0,0 0 1 0 0,0 0-1 0 0,-1-1 1 0 0,0 1 0 0 0,0 0-1 0 0,0 0 1 0 0,-1 0-1 0 0,-3-10 1 0 0,-6-3 13 0 0,1 0-1 0 0,-2 0 1 0 0,-1 1 0 0 0,0 0 0 0 0,-16-16-1 0 0,-10-12-220 0 0,16 16-1912 0 0,27 36-2948 0 0,-1-4 3787 0 0,0 0 1 0 0,0 0 0 0 0,1-1 0 0 0,4 4 0 0 0,-6-5 651 0 0,10 7-3543 0 0</inkml:trace>
</inkml:ink>
</file>

<file path=ppt/ink/ink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3:19.6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0 197 1644 0 0,'0'0'15428'0'0,"18"15"-14481"0"0,57 49-182 0 0,-67-58-638 0 0,-1 0 1 0 0,1 0 0 0 0,0-1-1 0 0,1 0 1 0 0,0 0 0 0 0,-1-1-1 0 0,14 5 1 0 0,-9-5-12 0 0,30 10 147 0 0,0-2 0 0 0,1-2 0 0 0,1-1 0 0 0,0-3 0 0 0,0-2-1 0 0,53-1 1 0 0,-78-3-132 0 0,0-1 0 0 0,-1-1-1 0 0,34-8 1 0 0,-45 8-21 0 0,0 0-1 0 0,0-1 1 0 0,1 0-1 0 0,-2 0 1 0 0,1-1 0 0 0,0 0-1 0 0,-1-1 1 0 0,0 0-1 0 0,0 0 1 0 0,12-11-1 0 0,-16 13-48 0 0,0 0 0 0 0,-1 0-1 0 0,1-1 1 0 0,-1 1-1 0 0,0-1 1 0 0,0 1-1 0 0,0-1 1 0 0,0 0-1 0 0,-1 0 1 0 0,1 0-1 0 0,-1 0 1 0 0,0 0-1 0 0,-1 0 1 0 0,1 0-1 0 0,0-6 1 0 0,-1 4-23 0 0,-1 1 1 0 0,0-1 0 0 0,0 0 0 0 0,0 1-1 0 0,0-1 1 0 0,-1 1 0 0 0,0 0 0 0 0,0-1-1 0 0,-1 1 1 0 0,-3-5 0 0 0,-2-3-32 0 0,-1 1 0 0 0,0 0 1 0 0,-1 0-1 0 0,0 1 0 0 0,-1 1 1 0 0,0 0-1 0 0,-20-13 0 0 0,14 11-140 0 0,-1 1 0 0 0,-1 1 1 0 0,1 1-1 0 0,-1 0 0 0 0,-1 1 0 0 0,0 2 0 0 0,-26-6 0 0 0,29 8-768 0 0,-1 2 0 0 0,0 0 0 0 0,-25 1 0 0 0,26 2-1476 0 0,-1 1 0 0 0,1 1-1 0 0,-30 7 1 0 0,4 3-4177 0 0</inkml:trace>
</inkml:ink>
</file>

<file path=ppt/ink/ink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3:42.0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0 524 4112 0 0,'0'0'2528'0'0,"3"0"-2142"0"0,9 3 5119 0 0,10 0-2559 0 0,-17-2-2936 0 0,0 0 1 0 0,0-1-1 0 0,1 0 0 0 0,-1 0 0 0 0,0 0 1 0 0,0 0-1 0 0,0-1 0 0 0,10-2 0 0 0,7-7 279 0 0,0-1-1 0 0,0-1 0 0 0,25-18 1 0 0,4-2-129 0 0,298-142 22 0 0,-145 78-165 0 0,-122 57-2 0 0,23-12 17 0 0,-80 37-30 0 0,23-19 0 0 0,-20 14-381 0 0,-22 13-3153 0 0,-19 10-12 0 0,-1 2 501 0 0,0-1-1260 0 0</inkml:trace>
</inkml:ink>
</file>

<file path=ppt/ink/ink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3:42.5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30 623 1172 0 0,'0'0'5319'0'0,"-5"8"-4931"0"0,-17 22 251 0 0,19-23 1057 0 0,7-6-691 0 0,5-4 220 0 0,-9 3-1102 0 0,8-4 286 0 0,0-1 0 0 0,0 0 1 0 0,0 0-1 0 0,11-11 0 0 0,-2 3-81 0 0,337-235 2390 0 0,-300 214-2528 0 0,179-119 307 0 0,-199 126-948 0 0,-1-2 0 0 0,-1-1 0 0 0,54-66 0 0 0,-94 98-4566 0 0,-5 5 2849 0 0,-2 3-1006 0 0,-12 9-817 0 0</inkml:trace>
</inkml:ink>
</file>

<file path=ppt/ink/ink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3:42.7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42 676 3104 0 0,'0'0'7908'0'0,"-9"11"-6935"0"0,-23 32-130 0 0,32-43-829 0 0,0 0 1 0 0,0 0 0 0 0,0 0-1 0 0,0 0 1 0 0,0 0-1 0 0,0 1 1 0 0,0-1-1 0 0,1 0 1 0 0,-1 0 0 0 0,0 0-1 0 0,0 0 1 0 0,0 0-1 0 0,0 0 1 0 0,0 0-1 0 0,0 0 1 0 0,0 0 0 0 0,0 0-1 0 0,0 0 1 0 0,0 0-1 0 0,0 0 1 0 0,0 0-1 0 0,0 0 1 0 0,0 0 0 0 0,0 0-1 0 0,0 0 1 0 0,0 1-1 0 0,0-1 1 0 0,0 0-1 0 0,0 0 1 0 0,0 0 0 0 0,0 0-1 0 0,0 0 1 0 0,0 0-1 0 0,0 0 1 0 0,0 0-1 0 0,0 0 1 0 0,0 0-1 0 0,0 0 1 0 0,0 0 0 0 0,0 0-1 0 0,0 1 1 0 0,0-1-1 0 0,0 0 1 0 0,0 0-1 0 0,0 0 1 0 0,0 0 0 0 0,0 0-1 0 0,11-7 596 0 0,14-13 365 0 0,380-285 1701 0 0,-398 300-2688 0 0,42-28-152 0 0,61-54-1 0 0,-96 74-417 0 0,0-1-1 0 0,-1-1 1 0 0,0 0-1 0 0,-1 0 1 0 0,-1-2-1 0 0,-1 1 0 0 0,0-1 1 0 0,8-22-1 0 0,-9 18-2163 0 0,6-26-1 0 0,-5 1-2448 0 0</inkml:trace>
</inkml:ink>
</file>

<file path=ppt/ink/ink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4:19.1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34 1210 48 0 0,'0'0'2438'0'0,"-3"-11"-2127"0"0,-11-33 19 0 0,8 26 537 0 0,4 14-445 0 0,1 0-1 0 0,-1-1 1 0 0,1 1-1 0 0,0 0 1 0 0,0 0-1 0 0,0-1 0 0 0,0 1 1 0 0,1 0-1 0 0,0-1 1 0 0,0 1-1 0 0,0-1 0 0 0,2-7 1 0 0,-2 12-310 0 0,0-1 0 0 0,0 1 0 0 0,0-1 0 0 0,0 1 0 0 0,1 0 0 0 0,-1-1 0 0 0,0 1 0 0 0,0-1 0 0 0,0 1 0 0 0,1 0 0 0 0,-1-1 0 0 0,0 1 0 0 0,0 0 0 0 0,1-1 0 0 0,-1 1 0 0 0,0 0 0 0 0,1-1 0 0 0,-1 1 0 0 0,1 0 0 0 0,-1 0 0 0 0,0 0 0 0 0,1-1 0 0 0,-1 1 0 0 0,1 0 0 0 0,-1 0 0 0 0,0 0 0 0 0,1 0 0 0 0,-1 0 0 0 0,1 0 0 0 0,17 3 863 0 0,15 13-653 0 0,-25-11-223 0 0,0 1 1 0 0,0 1-1 0 0,-1 0 0 0 0,1 0 1 0 0,7 10-1 0 0,27 43 348 0 0,1 0 15 0 0,-36-52-389 0 0,1-1 0 0 0,0 0-1 0 0,0-1 1 0 0,0 1 0 0 0,1-1-1 0 0,-1-1 1 0 0,2 0 0 0 0,-1 0-1 0 0,0-1 1 0 0,18 5 0 0 0,9 2 116 0 0,58 8 0 0 0,-87-17-197 0 0,36 5 31 0 0,44 9 11 0 0,124 7 1 0 0,-103-20 33 0 0,172-16-1 0 0,461-124 258 0 0,-546 96-212 0 0,625-68 109 0 0,-811 108-223 0 0,382-35 55 0 0,-4-21 187 0 0,248-42-216 0 0,-530 89-49 0 0,558-65 688 0 0,-75 19 27 0 0,140-4-431 0 0,46-28-121 0 0,-408 61-126 0 0,32-19 23 0 0,-304 33-37 0 0,189-34 37 0 0,-74 12 214 0 0,50-20 111 0 0,-210 42-170 0 0,0-1 1 0 0,66-29 0 0 0,-108 40-156 0 0,51-28 169 0 0,-50 27-115 0 0,-1-1 1 0 0,0 0-1 0 0,0 0 1 0 0,-1-1 0 0 0,9-9-1 0 0,-10 9-48 0 0,-1 0 0 0 0,0 0 0 0 0,-1-1-1 0 0,1 0 1 0 0,-1 1 0 0 0,-1-1 0 0 0,1-1 0 0 0,-1 1-1 0 0,0 0 1 0 0,-1 0 0 0 0,2-10 0 0 0,-1-11-31 0 0,-3-47 0 0 0,0 32-40 0 0,1 42 20 0 0,0 1 0 0 0,0-1-1 0 0,0 1 1 0 0,0-1 0 0 0,0 0 0 0 0,0 1 0 0 0,0-1-1 0 0,0 1 1 0 0,-1-1 0 0 0,1 0 0 0 0,0 1 0 0 0,0-1-1 0 0,-1 1 1 0 0,1-1 0 0 0,0 1 0 0 0,-1-1 0 0 0,1 1-1 0 0,-1-1 1 0 0,1 1 0 0 0,0 0 0 0 0,-1-1 0 0 0,0 0-1 0 0,-1 1-99 0 0,1-1 0 0 0,0 0 0 0 0,-1 1 0 0 0,1-1-1 0 0,-1 1 1 0 0,0 0 0 0 0,1 0 0 0 0,-1-1 0 0 0,1 1-1 0 0,-3 0 1 0 0,-10 17-32 0 0,13-16 11 0 0,1 0 1 0 0,-1 0-1 0 0,0 0 1 0 0,0-1-1 0 0,0 1 1 0 0,0 0-1 0 0,0 0 1 0 0,0-1-1 0 0,0 1 1 0 0,0-1-1 0 0,-1 1 1 0 0,1-1-1 0 0,0 1 1 0 0,0-1-1 0 0,0 0 1 0 0,-1 1-1 0 0,1-1 1 0 0,0 0-1 0 0,0 0 1 0 0,0 0-1 0 0,-3 0 1 0 0,-31-6-3616 0 0,20 3 1778 0 0,12 3 1560 0 0,-11-2-3157 0 0,-25 0 0 0 0,12 2-704 0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37:30.3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336 274 152 0 0,'0'0'913'0'0,"-14"5"-893"0"0,-65 26 246 0 0,59-25 1634 0 0,1 0-1 0 0,-1-1 0 0 0,-39 4 1 0 0,17-8 1320 0 0,-9 1-84 0 0,48-2-2949 0 0,1 1 0 0 0,-1-1 1 0 0,1 1-1 0 0,0 0 1 0 0,-1 0-1 0 0,1 0 0 0 0,0 0 1 0 0,-1 0-1 0 0,-3 3 1 0 0,6-3-152 0 0,0-1 1 0 0,0 0 0 0 0,-1 0 0 0 0,1 1-1 0 0,0-1 1 0 0,0 0 0 0 0,-1 0 0 0 0,1 1 0 0 0,0-1-1 0 0,0 0 1 0 0,0 1 0 0 0,-1-1 0 0 0,1 0 0 0 0,0 1-1 0 0,0-1 1 0 0,0 0 0 0 0,0 1 0 0 0,0-1-1 0 0,0 1 1 0 0,0-1 0 0 0,0 0 0 0 0,0 1 0 0 0,0-1-1 0 0,0 0 1 0 0,0 1 0 0 0,0 0 0 0 0,1 0-3 0 0,-1-1 0 0 0,1 1 1 0 0,-1 0-1 0 0,1 0 0 0 0,0-1 0 0 0,-1 1 1 0 0,1-1-1 0 0,0 1 0 0 0,0 0 0 0 0,0-1 0 0 0,-1 1 1 0 0,1-1-1 0 0,0 0 0 0 0,0 1 0 0 0,2 0 1 0 0,4 1 123 0 0,2 0 1 0 0,-1 0-1 0 0,0-1 1 0 0,0 0 0 0 0,0 0-1 0 0,1-1 1 0 0,-1 0-1 0 0,17-2 1 0 0,66-16 403 0 0,-90 18-559 0 0,261-74 560 0 0,-3 0-456 0 0,-173 53-101 0 0,360-84 120 0 0,-305 71-22 0 0,48-9 228 0 0,-158 39-315 0 0,1 2 0 0 0,33 1 1 0 0,-57 1-94 0 0,-96 2-13064 0 0,58 0 7990 0 0</inkml:trace>
</inkml:ink>
</file>

<file path=ppt/ink/ink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4:21.5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46 4304 0 0,'0'0'5340'0'0,"0"-4"-5138"0"0,0 2-214 0 0,0 2 31 0 0,-1-1 0 0 0,1 0 0 0 0,0 0 0 0 0,0 0 0 0 0,0 0 0 0 0,0 1 0 0 0,0-1 0 0 0,1 0 0 0 0,-1 0 0 0 0,0 0 0 0 0,0 0-1 0 0,0 1 1 0 0,1-1 0 0 0,-1 0 0 0 0,1-1 0 0 0,0 2 69 0 0,0-1-1 0 0,0 1 1 0 0,0-1-1 0 0,0 1 0 0 0,0-1 1 0 0,0 1-1 0 0,0-1 1 0 0,0 1-1 0 0,0 0 1 0 0,0 0-1 0 0,0 0 1 0 0,1 0-1 0 0,-1-1 0 0 0,0 1 1 0 0,0 1-1 0 0,2-1 1 0 0,0 0 38 0 0,0 0 1 0 0,0 0 0 0 0,1 0-1 0 0,-1 0 1 0 0,0 1-1 0 0,1 0 1 0 0,-1-1 0 0 0,0 1-1 0 0,0 0 1 0 0,0 1-1 0 0,0-1 1 0 0,0 1 0 0 0,0-1-1 0 0,0 1 1 0 0,0 0-1 0 0,-1 0 1 0 0,1 0 0 0 0,-1 0-1 0 0,1 0 1 0 0,-1 1-1 0 0,0-1 1 0 0,0 1 0 0 0,0 0-1 0 0,0-1 1 0 0,-1 1-1 0 0,1 0 1 0 0,1 4 0 0 0,3 5 8 0 0,0-1 1 0 0,1 1-1 0 0,1-2 0 0 0,0 1 1 0 0,0-1-1 0 0,1 0 1 0 0,15 14-1 0 0,79 53 611 0 0,-29-24-488 0 0,-12-6-140 0 0,2-3 0 0 0,3-3 0 0 0,0-3 0 0 0,143 58 0 0 0,127 0-11 0 0,-144-46-91 0 0,-64-13-9 0 0,223 61 39 0 0,-242-73-30 0 0,140 13 0 0 0,482-11 85 0 0,-650-31-70 0 0,152-29 1 0 0,-107 13-20 0 0,-48 9-9 0 0,18-2 2 0 0,97-26-1 0 0,90-41 146 0 0,-82 25 156 0 0,120-37-50 0 0,-12 9-62 0 0,-286 77-184 0 0,26-8 13 0 0,0-2 0 0 0,-1-2 0 0 0,79-42 0 0 0,-117 54-31 0 0,0-1 0 0 0,0-1 0 0 0,0 0 0 0 0,13-14 0 0 0,34-41-55 0 0,-29 29 50 0 0,-12 15-11 0 0,36-29 0 0 0,-45 42 4 0 0,0 1 0 0 0,0 0 0 0 0,1 0 0 0 0,0 1 0 0 0,-1 0 0 0 0,14-3 0 0 0,-12 3 31 0 0,-1-1 0 0 0,0 0 0 0 0,0 0-1 0 0,-1-1 1 0 0,12-8 0 0 0,6-5 15 0 0,25-24 19 0 0,-73 46-213 0 0,-27 15 131 0 0,11-3 136 0 0,0-1 0 0 0,-1-3 0 0 0,-53 10 1 0 0,35-14-115 0 0,-62 0 1 0 0,117-7-6 0 0,-1 0 1 0 0,1 0-1 0 0,0-1 0 0 0,-1 1 1 0 0,1-1-1 0 0,0 1 0 0 0,0-1 0 0 0,0 0 1 0 0,-1 1-1 0 0,1-1 0 0 0,0 0 1 0 0,0-1-1 0 0,0 1 0 0 0,0 0 1 0 0,1 0-1 0 0,-1-1 0 0 0,0 1 0 0 0,0-1 1 0 0,-1-2-1 0 0,2 2-1 0 0,0 1-1 0 0,0 0 1 0 0,1-1 0 0 0,-1 1-1 0 0,0-1 1 0 0,1 1 0 0 0,0-1-1 0 0,-1 1 1 0 0,1-1 0 0 0,0 1-1 0 0,0-1 1 0 0,-1 1 0 0 0,1-1-1 0 0,0 1 1 0 0,1-1 0 0 0,-1 1-1 0 0,0-1 1 0 0,0 1 0 0 0,1-1-1 0 0,-1 1 1 0 0,1-1 0 0 0,-1 1-1 0 0,1-1 1 0 0,0 1 0 0 0,-1-1-1 0 0,1 1 1 0 0,0 0 0 0 0,0 0-1 0 0,2-2 1 0 0,2-3-16 0 0,1 0-1 0 0,0 1 1 0 0,0 0-1 0 0,1 0 1 0 0,0 0-1 0 0,-1 1 1 0 0,2 0-1 0 0,-1 0 1 0 0,0 1-1 0 0,1 0 1 0 0,15-4-1 0 0,-5 3 167 0 0,0 0 0 0 0,0 1-1 0 0,1 1 1 0 0,21 0 0 0 0,-36 2-77 0 0,0 0 1 0 0,0 1-1 0 0,-1-1 0 0 0,1 1 1 0 0,0 0-1 0 0,0 0 0 0 0,0 0 1 0 0,-1 0-1 0 0,1 1 0 0 0,-1-1 1 0 0,1 1-1 0 0,-1 0 1 0 0,0 0-1 0 0,1 0 0 0 0,-1 1 1 0 0,0-1-1 0 0,0 1 0 0 0,-1 0 1 0 0,1 0-1 0 0,-1 0 0 0 0,1 0 1 0 0,1 4-1 0 0,4 6 261 0 0,-1 1 0 0 0,-1 0-1 0 0,0 1 1 0 0,5 20 0 0 0,-6-17 41 0 0,13 29 1 0 0,-9-31-290 0 0,47 88-454 0 0,-51-97-2843 0 0,-12-15-30 0 0,-12-8-4904 0 0,4 1 1268 0 0</inkml:trace>
</inkml:ink>
</file>

<file path=ppt/ink/ink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4:36.3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930 2121 1604 0 0,'0'0'8456'0'0,"1"-3"-7982"0"0,-1 3-434 0 0,1-1 0 0 0,-1 0 1 0 0,1 0-1 0 0,-1 1 0 0 0,1-1 1 0 0,-1 0-1 0 0,1 1 0 0 0,0-1 0 0 0,-1 0 1 0 0,1 1-1 0 0,0-1 0 0 0,-1 1 1 0 0,1-1-1 0 0,0 1 0 0 0,0 0 1 0 0,-1-1-1 0 0,1 1 0 0 0,0 0 1 0 0,0-1-1 0 0,0 1 0 0 0,1 0 1 0 0,25 0 1251 0 0,-12 3-940 0 0,-1 0 0 0 0,0 1 1 0 0,0 1-1 0 0,0 0 1 0 0,-1 1-1 0 0,15 8 1 0 0,2 1 59 0 0,166 62 617 0 0,-156-65-887 0 0,1-2 0 0 0,0-2 0 0 0,43 4 0 0 0,253-7 307 0 0,-56-22-291 0 0,-228 11-102 0 0,0-2-1 0 0,-1-2 0 0 0,-1-3 1 0 0,0-1-1 0 0,0-3 0 0 0,-2-3 1 0 0,65-33-1 0 0,-60 24 8 0 0,-2-1 1 0 0,56-44-1 0 0,-90 61-38 0 0,-2-2 1 0 0,1 0-1 0 0,-2-1 0 0 0,0 0 0 0 0,-1-1 0 0 0,0-1 0 0 0,-2 0 0 0 0,0-1 0 0 0,13-27 0 0 0,-12 11 21 0 0,-1-1 0 0 0,-1 1 0 0 0,-2-2 0 0 0,-2 1 0 0 0,3-43 0 0 0,0-188-72 0 0,-11 238 8 0 0,-2 1 0 0 0,0 0 0 0 0,-2 0 1 0 0,-1 1-1 0 0,-12-33 0 0 0,-58-132-46 0 0,54 142 59 0 0,10 22-8 0 0,-2 1 1 0 0,0 1 0 0 0,-30-41-1 0 0,29 49 2 0 0,1 1 0 0 0,-2 0 0 0 0,0 2 0 0 0,-1 0 0 0 0,-28-20 0 0 0,15 17-7 0 0,-1 1 0 0 0,-1 1-1 0 0,0 2 1 0 0,0 1-1 0 0,-2 1 1 0 0,-60-12 0 0 0,-119-29 1 0 0,-86-18-47 0 0,-91 33 36 0 0,286 32 25 0 0,49 3 2 0 0,-241-11-15 0 0,65 21-16 0 0,195-6-21 0 0,-70 7 35 0 0,45-2 18 0 0,41-3-4 0 0,0 0 1 0 0,0 1-1 0 0,1 2 0 0 0,-1 0 1 0 0,1 1-1 0 0,0 0 1 0 0,1 2-1 0 0,-30 18 1 0 0,31-15 25 0 0,0 0 0 0 0,1 1 0 0 0,1 1 0 0 0,0 0 1 0 0,0 1-1 0 0,-17 25 0 0 0,23-25-7 0 0,0 0-1 0 0,0 0 1 0 0,-11 31-1 0 0,-12 54 75 0 0,18-52-73 0 0,-58 197-44 0 0,62-209 73 0 0,1 0 1 0 0,-7 72 0 0 0,12 76 136 0 0,8-141-121 0 0,0-1-1 0 0,18 68 1 0 0,37 78 126 0 0,-41-145-126 0 0,2 0-1 0 0,1-1 1 0 0,3-2 0 0 0,1 0 0 0 0,2-1-1 0 0,2-2 1 0 0,1-1 0 0 0,1-1 0 0 0,2-2-1 0 0,2-1 1 0 0,1-2 0 0 0,1-1 0 0 0,2-2-1 0 0,70 37 1 0 0,-31-26-47 0 0,1-3 0 0 0,1-3 0 0 0,2-4 0 0 0,1-4 0 0 0,1-3 0 0 0,121 14 0 0 0,-12-20-133 0 0,204-11-1 0 0,-355-7 106 0 0,0-1-1 0 0,0-2 1 0 0,0-2 0 0 0,46-15 0 0 0,153-71 56 0 0,-157 57-48 0 0,77-36-1 0 0,-123 53 14 0 0,0-1 1 0 0,36-28-1 0 0,-51 30 13 0 0,-1 0 0 0 0,-1-2-1 0 0,-1 0 1 0 0,0-1 0 0 0,21-33 0 0 0,-6 1 5 0 0,38-79 0 0 0,-66 117-19 0 0,0-1 0 0 0,-1 1 1 0 0,0-1-1 0 0,-2 0 1 0 0,0 0-1 0 0,-1 0 1 0 0,0-1-1 0 0,0-34 1 0 0,-6 8-22 0 0,-1 0 1 0 0,-18-73 0 0 0,5 27-66 0 0,16 84 80 0 0,-35-164-101 0 0,31 150 84 0 0,-2 1 1 0 0,0 0 0 0 0,-1 0-1 0 0,-1 1 1 0 0,-1 0 0 0 0,-18-26-1 0 0,5 17-8 0 0,-1 0 0 0 0,-40-35 0 0 0,-62-39-115 0 0,0-1 107 0 0,83 64 42 0 0,-79-66-21 0 0,97 86 1 0 0,0 0 1 0 0,-1 2 0 0 0,-37-17 0 0 0,-30-3-51 0 0,-136-35 0 0 0,111 37 43 0 0,-157-41-13 0 0,203 59-3 0 0,-136-11-1 0 0,135 24 12 0 0,-1 3 0 0 0,-137 18-1 0 0,159-10 7 0 0,1 3 0 0 0,1 2-1 0 0,0 2 1 0 0,1 2-1 0 0,-54 27 1 0 0,27-5 16 0 0,-73 50 0 0 0,111-63 20 0 0,2 2 1 0 0,1 1 0 0 0,-53 57-1 0 0,65-59 3 0 0,1 2 0 0 0,1 1-1 0 0,1 0 1 0 0,2 2 0 0 0,1 0-1 0 0,-14 40 1 0 0,15-28 9 0 0,2 1 0 0 0,2 1 0 0 0,2 0 0 0 0,-6 60-1 0 0,14-81 8 0 0,1 0 0 0 0,1 0-1 0 0,2 0 1 0 0,0 1 0 0 0,1-1-1 0 0,2-1 1 0 0,0 1 0 0 0,16 41-1 0 0,-2-20-7 0 0,1 0 0 0 0,3-1 0 0 0,1-2 0 0 0,2 0 1 0 0,3-2-1 0 0,0 0 0 0 0,49 48 0 0 0,-38-51-18 0 0,0-2 0 0 0,89 58 0 0 0,-84-66 16 0 0,1-2-1 0 0,69 28 1 0 0,104 25 66 0 0,-53-19-60 0 0,44 15-45 0 0,109 13 19 0 0,-288-81-3 0 0,1-2 1 0 0,-1 0-1 0 0,1-3 0 0 0,39 0 1 0 0,128-19 23 0 0,-113 5-15 0 0,-1-4 1 0 0,149-49-1 0 0,-174 43-37 0 0,-1-3-1 0 0,-1-3 0 0 0,-1-2 1 0 0,-2-2-1 0 0,60-46 0 0 0,-95 62 26 0 0,-1-1 0 0 0,0 0 0 0 0,-2-1 0 0 0,0-1 0 0 0,0-1 0 0 0,-2-1 1 0 0,-1 0-1 0 0,0 0 0 0 0,-2-2 0 0 0,0 1 0 0 0,-1-2 0 0 0,-2 1 0 0 0,-1-1 0 0 0,10-43 0 0 0,-11 28-24 0 0,-1 0 0 0 0,-2-1 1 0 0,-2 0-1 0 0,-4-58 0 0 0,-1 78-2 0 0,0 0-1 0 0,-2 1 1 0 0,0-1-1 0 0,-1 1 1 0 0,-1 0 0 0 0,-1 1-1 0 0,-1-1 1 0 0,0 2-1 0 0,-13-18 1 0 0,-17-21-97 0 0,-62-66-1 0 0,58 71 64 0 0,-155-170-143 0 0,146 169 144 0 0,-3 2-1 0 0,-61-42 0 0 0,9 17-83 0 0,-154-80-1 0 0,205 126 104 0 0,-2 3 0 0 0,-1 3 1 0 0,-1 2-1 0 0,-115-24 0 0 0,77 28 12 0 0,-1 4-1 0 0,-193 1 0 0 0,238 17 7 0 0,0 2 0 0 0,-63 17 0 0 0,103-20-1 0 0,-23 4-22 0 0,-91 23 31 0 0,102-23 12 0 0,-1 1 0 0 0,-41 21 0 0 0,33-12-9 0 0,-45 26-14 0 0,53-27 15 0 0,4-3-10 0 0,1 0 1 0 0,-30 27 0 0 0,31-21 15 0 0,1 1 0 0 0,-29 40 0 0 0,39-47 2 0 0,1 1 0 0 0,0 1 0 0 0,1-1-1 0 0,1 2 1 0 0,-9 27 0 0 0,-16 90 187 0 0,-22 187 1 0 0,46-232-7 0 0,5 113 0 0 0,3-131-39 0 0,1-22-137 0 0,2 0 0 0 0,2 0 0 0 0,3-1 0 0 0,1 1 0 0 0,3-2 0 0 0,1 0 0 0 0,3 0 0 0 0,2-1 0 0 0,1-1 0 0 0,3-1 0 0 0,38 59 0 0 0,-48-87 3 0 0,0-1 0 0 0,1 0 0 0 0,0 0 0 0 0,1-2 0 0 0,1 1 0 0 0,0-2 0 0 0,1 0 0 0 0,32 18 0 0 0,-20-15 16 0 0,2-2 1 0 0,-1-1-1 0 0,2-1 1 0 0,52 11-1 0 0,17-3 56 0 0,167 10-1 0 0,104-21-60 0 0,-314-10-18 0 0,0-3 0 0 0,96-19-1 0 0,108-44 35 0 0,-213 54-4 0 0,0-2 1 0 0,-1-3-1 0 0,-1-1 1 0 0,-1-3-1 0 0,-1-1 0 0 0,53-39 1 0 0,240-222-44 0 0,-295 247 11 0 0,0 0 30 0 0,-2-2-1 0 0,-1-2 1 0 0,-2-1 0 0 0,-3-2-1 0 0,57-95 1 0 0,-76 112-39 0 0,-1 0 0 0 0,-1-1 1 0 0,-2-1-1 0 0,-1 0 0 0 0,-1 0 0 0 0,-2-1 1 0 0,-1 0-1 0 0,-1 0 0 0 0,1-43 1 0 0,-6 54-8 0 0,0 1 1 0 0,-1 0-1 0 0,-1-1 1 0 0,-1 1-1 0 0,-1 0 1 0 0,0 1-1 0 0,-8-21 1 0 0,-8-5-39 0 0,-1 1 0 0 0,-35-54 1 0 0,-64-73 13 0 0,90 131 16 0 0,-1 1 0 0 0,-2 2 0 0 0,-2 2 0 0 0,-1 1 0 0 0,-1 1 0 0 0,-2 3 0 0 0,-46-28 0 0 0,-30-9-149 0 0,-179-74 1 0 0,260 126 159 0 0,-14-6-11 0 0,-1 2 0 0 0,-61-14 0 0 0,33 18-28 0 0,0 4-1 0 0,-138-1 1 0 0,189 11 38 0 0,-201 6-14 0 0,190-3 27 0 0,-1 2 1 0 0,1 2-1 0 0,0 1 1 0 0,-35 14-1 0 0,44-11-17 0 0,0 2 0 0 0,1 1-1 0 0,1 1 1 0 0,0 1-1 0 0,-25 20 1 0 0,-112 107 99 0 0,71-59 5 0 0,-50 51-102 0 0,119-110 28 0 0,1 2-1 0 0,1 0 0 0 0,-29 51 1 0 0,39-55 10 0 0,1 0 0 0 0,1 1 0 0 0,1 0 0 0 0,1 0 0 0 0,-7 45 0 0 0,-3 129 80 0 0,13-123-37 0 0,0-14-53 0 0,-3 27 104 0 0,7 134 0 0 0,4-190-88 0 0,1 1-1 0 0,2-2 1 0 0,1 1 0 0 0,13 34 0 0 0,59 116 81 0 0,-49-117-81 0 0,4-2 0 0 0,72 101 0 0 0,-86-137 4 0 0,1 0 0 0 0,2-2 1 0 0,0-1-1 0 0,2-1 0 0 0,1-1 1 0 0,0-1-1 0 0,55 31 0 0 0,-6-14 10 0 0,1-3-1 0 0,2-3 1 0 0,1-4-1 0 0,1-4 0 0 0,118 20 1 0 0,-4-26-26 0 0,1-16 8 0 0,-117-2-13 0 0,-20-1 16 0 0,0-3 0 0 0,1-2 0 0 0,-2-2 1 0 0,1-4-1 0 0,-2-1 0 0 0,58-23 0 0 0,-76 21-17 0 0,-1-2-1 0 0,0-1 1 0 0,-1-2-1 0 0,-2-2 1 0 0,0-1-1 0 0,-1-2 0 0 0,-2-1 1 0 0,0-1-1 0 0,38-45 1 0 0,-51 48-13 0 0,-2 0 1 0 0,0-2-1 0 0,-2 1 1 0 0,-1-2-1 0 0,0 0 1 0 0,-3-1-1 0 0,0 0 1 0 0,11-48-1 0 0,-12 32-17 0 0,-3 0-1 0 0,-2-1 1 0 0,-1 1 0 0 0,-2-1-1 0 0,-6-52 1 0 0,0 60-5 0 0,-1 1 0 0 0,-19-63 0 0 0,-34-67-150 0 0,33 102 31 0 0,-2 1 1 0 0,-52-84-1 0 0,60 116 89 0 0,-3 0 0 0 0,0 2-1 0 0,-2 0 1 0 0,-1 2 0 0 0,-1 1 0 0 0,-36-28-1 0 0,12 15 28 0 0,-232-165-97 0 0,240 179 104 0 0,-1 3 0 0 0,-49-19 0 0 0,60 29-3 0 0,0 1 0 0 0,-1 2 0 0 0,-60-9-1 0 0,-28 3-3 0 0,6-1 3 0 0,-126 0 0 0 0,185 17-21 0 0,0 2 1 0 0,1 3-1 0 0,-96 22 0 0 0,87-13 27 0 0,-50 14 7 0 0,94-22 6 0 0,-1 0 0 0 0,1 2 1 0 0,-28 16-1 0 0,20-7-5 0 0,2 1 0 0 0,0 1 0 0 0,1 1 0 0 0,-26 28 0 0 0,34-30 0 0 0,1 0 0 0 0,1 1 0 0 0,0 1 1 0 0,1 0-1 0 0,-21 46 0 0 0,27-45 18 0 0,1 1 0 0 0,0 0 1 0 0,2 1-1 0 0,1-1 0 0 0,-3 34 0 0 0,7 121 103 0 0,6-98 2 0 0,27 125 1 0 0,-25-166-79 0 0,1-1-1 0 0,3 0 1 0 0,1-1 0 0 0,1 0 0 0 0,3-1 0 0 0,26 45 0 0 0,22 21 10 0 0,5-3 0 0 0,83 93-1 0 0,-131-169-17 0 0,1-1-1 0 0,0 0 0 0 0,2-2 0 0 0,0-1 1 0 0,2-1-1 0 0,0-1 0 0 0,1-1 0 0 0,0-2 1 0 0,1-1-1 0 0,35 11 0 0 0,8-1-14 0 0,1-4 0 0 0,147 19-1 0 0,-103-27 21 0 0,140-6-1 0 0,-161-12 45 0 0,137-28-1 0 0,-210 31-51 0 0,18-4 81 0 0,-1-2-1 0 0,43-17 1 0 0,-81 27-158 0 0,0-1 0 0 0,-1 0 0 0 0,1 1-1 0 0,0-1 1 0 0,0 0 0 0 0,0 0 0 0 0,-1 0 0 0 0,1 0 0 0 0,-1-1 0 0 0,1 1 0 0 0,-1 0 0 0 0,1-1-1 0 0,-1 1 1 0 0,0-1 0 0 0,1 1 0 0 0,-1-1 0 0 0,0 1 0 0 0,0-1 0 0 0,0 0 0 0 0,0 0 0 0 0,-1 0-1 0 0,1 1 1 0 0,0-1 0 0 0,-1 0 0 0 0,1 0 0 0 0,-1 0 0 0 0,0 0 0 0 0,0 0 0 0 0,1 0 0 0 0,-1 0-1 0 0,-1 0 1 0 0,1 0 0 0 0,0 0 0 0 0,0 0 0 0 0,-1 0 0 0 0,1 0 0 0 0,-1 0 0 0 0,0 0 0 0 0,1 1-1 0 0,-1-1 1 0 0,0 0 0 0 0,0 0 0 0 0,0 1 0 0 0,0-1 0 0 0,0 0 0 0 0,-1 1 0 0 0,1-1 0 0 0,-1 1-1 0 0,1 0 1 0 0,-1-1 0 0 0,1 1 0 0 0,-3-1 0 0 0,-12-9-1953 0 0,0 0 1 0 0,-2 2-1 0 0,1 0 1 0 0,-35-12-1 0 0,-1 2-3099 0 0</inkml:trace>
</inkml:ink>
</file>

<file path=ppt/ink/ink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4:38.4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6633 154 2612 0 0,'0'0'3755'0'0,"-7"-12"-2640"0"0,-21-37-560 0 0,25 45-337 0 0,1 0 1 0 0,0 0-1 0 0,0 0 1 0 0,1 0-1 0 0,-1 0 1 0 0,1 0-1 0 0,0 0 1 0 0,0 0-1 0 0,0-1 1 0 0,0-4-1 0 0,-1-7 745 0 0,-1-11 3892 0 0,3 37-4285 0 0,8 136 1139 0 0,-8-120-1656 0 0,-2 0 1 0 0,0-1-1 0 0,-11 45 0 0 0,5-41 47 0 0,-1 1-1 0 0,-23 49 0 0 0,26-67-60 0 0,0-1 0 0 0,-1 1 0 0 0,-1-1 0 0 0,0-1-1 0 0,0 1 1 0 0,-1-1 0 0 0,0-1 0 0 0,-1 0 0 0 0,-11 9-1 0 0,-7 1 31 0 0,0-2 0 0 0,-2-1-1 0 0,0 0 1 0 0,-46 14-1 0 0,-132 33-18 0 0,184-57-41 0 0,-264 57 67 0 0,-4-18 8 0 0,243-38-73 0 0,-807 88-5 0 0,254-34-78 0 0,151-12 23 0 0,-194 24 161 0 0,209 3-245 0 0,20-3 147 0 0,-47-20 101 0 0,415-48-118 0 0,-516 28-29 0 0,510-32 37 0 0,0 3-1 0 0,0 2 1 0 0,0 2 0 0 0,-78 23 0 0 0,104-23 7 0 0,-108 29 100 0 0,41-20-58 0 0,88-16-45 0 0,-10 2 100 0 0,-24 0 0 0 0,39-4-104 0 0,1 0 0 0 0,-1 0 0 0 0,1 0 0 0 0,-1-1 0 0 0,1 1 0 0 0,-1-1 0 0 0,1 1 0 0 0,0-1 0 0 0,-1 1 0 0 0,1-1 0 0 0,0 0 0 0 0,0 0 0 0 0,-1-3 0 0 0,1 3-1 0 0,-24-45-55 0 0,2-1 1 0 0,-26-83-1 0 0,-11-108 72 0 0,45 170-91 0 0,4 0 0 0 0,-4-113 0 0 0,15 174 39 0 0,0 1 0 0 0,1-1 0 0 0,-1 1 0 0 0,2 0-1 0 0,-1-1 1 0 0,1 1 0 0 0,0 0 0 0 0,0 0 0 0 0,7-13 0 0 0,-8 19-15 0 0,-14 20-9968 0 0,12-17 9466 0 0,-3 9-3271 0 0,3-8 1683 0 0,3-6 550 0 0,15-31-83 0 0</inkml:trace>
</inkml:ink>
</file>

<file path=ppt/ink/ink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4:41.3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1 104 7689 0 0,'0'0'6680'0'0,"6"13"-6189"0"0,56 106 227 0 0,2 9 1334 0 0,-56-106-1525 0 0,0-1 0 0 0,-1 1 1 0 0,-1 0-1 0 0,3 28 0 0 0,-9-69 219 0 0,-3-18-800 0 0,-5-16 30 0 0,3 0 0 0 0,3-103 0 0 0,2 144 86 0 0,2-1 0 0 0,-1 0 0 0 0,2 0 1 0 0,0 1-1 0 0,5-14 0 0 0,-5 18 19 0 0,0 1 1 0 0,0 0 0 0 0,0 1-1 0 0,1-1 1 0 0,0 0 0 0 0,1 1-1 0 0,0 0 1 0 0,0 0 0 0 0,10-9-1 0 0,-12 13-61 0 0,-1 0-1 0 0,1 0 0 0 0,-1 0 0 0 0,1 0 1 0 0,0 1-1 0 0,-1 0 0 0 0,1-1 1 0 0,0 1-1 0 0,0 0 0 0 0,0 0 0 0 0,0 1 1 0 0,0-1-1 0 0,0 1 0 0 0,0-1 1 0 0,1 1-1 0 0,5 0 0 0 0,-4 1-4 0 0,-1 0 0 0 0,1 0 0 0 0,-1 1 0 0 0,1-1 0 0 0,-1 1 0 0 0,0 0 0 0 0,0 0 0 0 0,0 0 0 0 0,0 1 0 0 0,5 3 0 0 0,3 4 19 0 0,-1 1 0 0 0,0 0 0 0 0,-1 1 1 0 0,0 0-1 0 0,14 23 0 0 0,-10-10-2 0 0,-2 1-1 0 0,-1-1 0 0 0,-1 2 0 0 0,-1 0 0 0 0,6 28 0 0 0,5 17 7 0 0,-20-71-33 0 0,0-1 1 0 0,0 1-1 0 0,0-1 0 0 0,0 0 1 0 0,0 1-1 0 0,1-1 0 0 0,-1 1 1 0 0,0-1-1 0 0,0 0 0 0 0,0 1 1 0 0,0-1-1 0 0,0 1 0 0 0,1-1 1 0 0,-1 0-1 0 0,0 1 0 0 0,0-1 0 0 0,1 0 1 0 0,-1 0-1 0 0,0 1 0 0 0,0-1 1 0 0,1 0-1 0 0,-1 0 0 0 0,0 1 1 0 0,1-1-1 0 0,-1 0 0 0 0,1 0 1 0 0,0 1-1 0 0,4-11 109 0 0,3-27-14 0 0,-7 31-108 0 0,11-85 31 0 0,-6 46 18 0 0,15-64-1 0 0,-20 106-38 0 0,0-1 0 0 0,0 1-1 0 0,0-1 1 0 0,1 1 0 0 0,-1 0-1 0 0,1 0 1 0 0,0-1 0 0 0,0 1-1 0 0,3-3 1 0 0,-5 6-4 0 0,1-1 0 0 0,0 0 0 0 0,0 1 0 0 0,0-1 0 0 0,0 0 0 0 0,0 1 0 0 0,0-1 0 0 0,0 1 0 0 0,0 0 1 0 0,0-1-1 0 0,0 1 0 0 0,0 0 0 0 0,0-1 0 0 0,0 1 0 0 0,0 0 0 0 0,0 0 0 0 0,0 0 0 0 0,0 0 0 0 0,1 0 0 0 0,-1 0 0 0 0,0 0 0 0 0,0 1 0 0 0,0-1 0 0 0,0 0 1 0 0,0 1-1 0 0,0-1 0 0 0,0 0 0 0 0,0 1 0 0 0,0-1 0 0 0,0 1 0 0 0,0 0 0 0 0,0-1 0 0 0,1 2 0 0 0,7 5 1 0 0,0 1-1 0 0,-1 0 0 0 0,1 0 1 0 0,-2 0-1 0 0,11 15 1 0 0,30 53-295 0 0,-23-35-376 0 0,18 23-1652 0 0,-10-26-1989 0 0,-19-26-124 0 0,4-6-1552 0 0</inkml:trace>
</inkml:ink>
</file>

<file path=ppt/ink/ink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4:41.6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143 212 11221 0 0,'0'0'6459'0'0,"13"-14"-6281"0"0,40-44-46 0 0,-50 54-85 0 0,1 0 0 0 0,-1 0 1 0 0,0 0-1 0 0,0-1 0 0 0,4-8 1 0 0,-6 11 0 0 0,0 0 1 0 0,-1 0 0 0 0,0 0 0 0 0,1 0-1 0 0,-1 0 1 0 0,0 0 0 0 0,0 0-1 0 0,0 0 1 0 0,-1-3 0 0 0,1-3 169 0 0,-1 5-133 0 0,1-1 0 0 0,-1 1-1 0 0,0 0 1 0 0,0 0 0 0 0,0 0 0 0 0,-1-1-1 0 0,1 1 1 0 0,-1 0 0 0 0,1 1-1 0 0,-1-1 1 0 0,0 0 0 0 0,0 0 0 0 0,0 1-1 0 0,-1-1 1 0 0,1 1 0 0 0,-1 0 0 0 0,1 0-1 0 0,-1 0 1 0 0,0 0 0 0 0,1 0 0 0 0,-1 0-1 0 0,0 1 1 0 0,-6-3 0 0 0,5 2-15 0 0,-1 1 1 0 0,0-1-1 0 0,0 1 1 0 0,0-1-1 0 0,0 2 1 0 0,0-1 0 0 0,0 0-1 0 0,0 1 1 0 0,0 0-1 0 0,0 0 1 0 0,0 0-1 0 0,0 1 1 0 0,0 0-1 0 0,0 0 1 0 0,-6 2-1 0 0,5 0-31 0 0,0 0-1 0 0,0 0 0 0 0,1 0 0 0 0,0 1 0 0 0,0 0 0 0 0,0 0 1 0 0,0 0-1 0 0,0 1 0 0 0,1-1 0 0 0,0 1 0 0 0,0 0 0 0 0,0 1 1 0 0,1-1-1 0 0,0 1 0 0 0,-5 9 0 0 0,5-6-28 0 0,-1 1 0 0 0,1-1-1 0 0,1 1 1 0 0,0-1 0 0 0,0 1 0 0 0,1 0-1 0 0,0 0 1 0 0,1 0 0 0 0,1 14-1 0 0,-1-18-50 0 0,1-1-1 0 0,0 1 1 0 0,1-1-1 0 0,-1 0 0 0 0,1 0 1 0 0,0 0-1 0 0,0 0 1 0 0,1 0-1 0 0,0 0 1 0 0,-1 0-1 0 0,2-1 0 0 0,-1 1 1 0 0,0-1-1 0 0,1 0 1 0 0,0 0-1 0 0,0 0 0 0 0,0-1 1 0 0,0 1-1 0 0,9 4 1 0 0,-4-3-298 0 0,0 0 0 0 0,1-1 0 0 0,-1 0 0 0 0,1-1 0 0 0,0 0 0 0 0,0-1 0 0 0,0 1 0 0 0,0-2 0 0 0,17 1 0 0 0,-25-2 217 0 0,15 1-1878 0 0,27-3 0 0 0,-35 1 12 0 0,0-1 1 0 0,17-5 0 0 0,17-10-4685 0 0</inkml:trace>
</inkml:ink>
</file>

<file path=ppt/ink/ink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4:42.0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175 35 456 0 0,'0'0'14013'0'0,"-13"-6"-12483"0"0,-42-17-57 0 0,53 22-1377 0 0,0 0 1 0 0,0 0-1 0 0,-1 0 1 0 0,1 1-1 0 0,0 0 1 0 0,0-1-1 0 0,-1 1 1 0 0,1 0-1 0 0,0 0 1 0 0,-1 0-1 0 0,1 0 1 0 0,0 0 0 0 0,0 1-1 0 0,-1-1 1 0 0,1 1-1 0 0,0-1 1 0 0,0 1-1 0 0,0 0 1 0 0,-3 1-1 0 0,2 0 5 0 0,0 1-1 0 0,-1-1 0 0 0,1 1 0 0 0,0 0 1 0 0,0 0-1 0 0,1 0 0 0 0,-4 4 1 0 0,3-2 5 0 0,-1 0-56 0 0,0 1 0 0 0,1-1 0 0 0,0 1 0 0 0,0 0 0 0 0,1-1 0 0 0,0 1 0 0 0,0 0 0 0 0,0 0 0 0 0,1 1-1 0 0,-1-1 1 0 0,1 0 0 0 0,1 0 0 0 0,0 1 0 0 0,-1-1 0 0 0,2 1 0 0 0,0 7 0 0 0,0-10-65 0 0,-1-1 1 0 0,1 0-1 0 0,0 0 0 0 0,-1 0 0 0 0,2 0 1 0 0,-1 0-1 0 0,0 0 0 0 0,0 0 1 0 0,1 0-1 0 0,0-1 0 0 0,0 1 1 0 0,-1 0-1 0 0,1-1 0 0 0,1 1 1 0 0,-1-1-1 0 0,0 0 0 0 0,1 0 1 0 0,-1 0-1 0 0,1 0 0 0 0,-1 0 0 0 0,1 0 1 0 0,0-1-1 0 0,0 0 0 0 0,0 1 1 0 0,0-1-1 0 0,0 0 0 0 0,0 0 1 0 0,0 0-1 0 0,0-1 0 0 0,1 1 1 0 0,-1-1-1 0 0,6 0 0 0 0,-6 0-1 0 0,1 0 1 0 0,-1-1-1 0 0,1 0 0 0 0,-1 1 0 0 0,0-1 0 0 0,1 0 0 0 0,-1-1 1 0 0,0 1-1 0 0,0 0 0 0 0,1-1 0 0 0,-1 0 0 0 0,0 0 0 0 0,-1 0 1 0 0,5-3-1 0 0,3-4 1 0 0,-1-1 0 0 0,13-16 0 0 0,6-6-21 0 0,-21 25 85 0 0,0 1 0 0 0,0 0 0 0 0,1 0 0 0 0,0 1 0 0 0,0 0 0 0 0,16-8 0 0 0,-20 12-1 0 0,-1 0-1 0 0,0 0 1 0 0,1 0-1 0 0,-1 0 1 0 0,1 0-1 0 0,0 1 1 0 0,-1 0-1 0 0,1-1 1 0 0,-1 1-1 0 0,1 1 1 0 0,0-1-1 0 0,-1 0 1 0 0,1 1-1 0 0,-1 0 1 0 0,1 0-1 0 0,-1 0 1 0 0,0 0-1 0 0,1 0 1 0 0,-1 1-1 0 0,0-1 1 0 0,4 4-1 0 0,4 3 61 0 0,0 1 0 0 0,-1 1-1 0 0,-1 0 1 0 0,1 0-1 0 0,-2 1 1 0 0,1 0 0 0 0,-1 1-1 0 0,6 12 1 0 0,-7-12-148 0 0,-7-12 31 0 0,1 1 0 0 0,-1-1 0 0 0,0 1 1 0 0,0-1-1 0 0,1 1 0 0 0,-1-1 0 0 0,0 0 0 0 0,1 1 0 0 0,-1-1 0 0 0,0 1 0 0 0,1-1 0 0 0,-1 0 1 0 0,1 1-1 0 0,-1-1 0 0 0,1 0 0 0 0,-1 1 0 0 0,1-1 0 0 0,-1 0 0 0 0,1 0 0 0 0,-1 1 0 0 0,1-1 1 0 0,-1 0-1 0 0,1 0 0 0 0,-1 0 0 0 0,1 0 0 0 0,0 0 0 0 0,-1 0 0 0 0,1 0 0 0 0,-1 0 0 0 0,1 0 1 0 0,-1 0-1 0 0,1 0 0 0 0,0 0 0 0 0,-1 0 0 0 0,1-1 0 0 0,-1 1 0 0 0,1 0 0 0 0,-1 0 0 0 0,1-1 1 0 0,-1 1-1 0 0,1 0 0 0 0,-1-1 0 0 0,0 1 0 0 0,1 0 0 0 0,-1-1 0 0 0,1 1 0 0 0,-1 0 0 0 0,0-1 1 0 0,1 1-1 0 0,-1-1 0 0 0,1 0 0 0 0,3-5-19 0 0,0 0-1 0 0,-1 1 1 0 0,5-12 0 0 0,-3 7 20 0 0,-2 5 57 0 0,0 0-1 0 0,0 1 0 0 0,0-1 1 0 0,1 1-1 0 0,0 0 0 0 0,6-7 0 0 0,-8 10-34 0 0,-1 0-1 0 0,1 0 0 0 0,-1 0 0 0 0,1 0 0 0 0,-1 0 1 0 0,1 1-1 0 0,0-1 0 0 0,-1 0 0 0 0,1 1 0 0 0,0-1 1 0 0,-1 1-1 0 0,1 0 0 0 0,0 0 0 0 0,0 0 0 0 0,-1-1 1 0 0,1 2-1 0 0,0-1 0 0 0,0 0 0 0 0,-1 0 1 0 0,1 0-1 0 0,0 1 0 0 0,0-1 0 0 0,-1 1 0 0 0,1 0 1 0 0,2 1-1 0 0,12 7-115 0 0,0 0 0 0 0,25 22 0 0 0,-23-16-1496 0 0,23 13-1 0 0,-36-25 1103 0 0,-2-1-686 0 0,1 0 1 0 0,0 0-1 0 0,0 0 1 0 0,0 0-1 0 0,6 2 0 0 0,-1-2-3613 0 0</inkml:trace>
</inkml:ink>
</file>

<file path=ppt/ink/ink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4:42.8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358 75 7293 0 0,'0'0'8438'0'0,"-11"-12"-7283"0"0,1-1-905 0 0,-2 1 1 0 0,-13-11 0 0 0,23 21-201 0 0,-1 0 1 0 0,0 1-1 0 0,0-1 0 0 0,-1 1 0 0 0,1 0 0 0 0,0-1 1 0 0,0 2-1 0 0,-1-1 0 0 0,1 0 0 0 0,0 1 0 0 0,-1-1 0 0 0,1 1 1 0 0,-1 0-1 0 0,1 0 0 0 0,-1 0 0 0 0,1 1 0 0 0,-6 0 1 0 0,0 0 88 0 0,-8 2 105 0 0,-1 0 1 0 0,1 1-1 0 0,0 1 0 0 0,0 1 1 0 0,1 0-1 0 0,-1 1 0 0 0,1 1 1 0 0,1 1-1 0 0,0 0 0 0 0,-18 14 1 0 0,30-21-212 0 0,0 1 1 0 0,0-1-1 0 0,0 1 1 0 0,1 0-1 0 0,-1 0 0 0 0,1 0 1 0 0,0 1-1 0 0,-3 3 1 0 0,5-6-33 0 0,-1 0 1 0 0,1 0-1 0 0,0 0 1 0 0,-1 0-1 0 0,1 1 0 0 0,0-1 1 0 0,-1 0-1 0 0,1 0 1 0 0,0 0-1 0 0,0 0 0 0 0,0 0 1 0 0,0 0-1 0 0,0 0 1 0 0,0 0-1 0 0,0 0 1 0 0,1 0-1 0 0,-1 1 0 0 0,0-1 1 0 0,1 0-1 0 0,-1 0 1 0 0,0 0-1 0 0,1 0 0 0 0,0 0 1 0 0,-1-1-1 0 0,1 1 1 0 0,-1 0-1 0 0,1 0 1 0 0,0 0-1 0 0,0 0 0 0 0,-1-1 1 0 0,1 1-1 0 0,0 0 1 0 0,2 1-1 0 0,15 7 14 0 0,0 0 0 0 0,0 0 0 0 0,1-2 0 0 0,1-1 0 0 0,30 7 0 0 0,24 8 3 0 0,-72-20-18 0 0,73 29 108 0 0,-68-27-77 0 0,0 0 1 0 0,0 1-1 0 0,-1 0 0 0 0,0 1 1 0 0,1 0-1 0 0,-2-1 0 0 0,1 2 1 0 0,6 6-1 0 0,-11-11-19 0 0,0 1 0 0 0,0-1 0 0 0,0 0-1 0 0,0 1 1 0 0,0-1 0 0 0,-1 1 0 0 0,1-1 0 0 0,0 1 0 0 0,-1 0 0 0 0,1-1-1 0 0,-1 1 1 0 0,1-1 0 0 0,-1 1 0 0 0,0 0 0 0 0,0 0 0 0 0,0-1 0 0 0,0 1 0 0 0,0 0-1 0 0,0-1 1 0 0,-1 3 0 0 0,1-1 6 0 0,-1-1-1 0 0,0 0 1 0 0,-1 0-1 0 0,1 0 1 0 0,0 0-1 0 0,0 0 1 0 0,-1 0-1 0 0,0 0 1 0 0,1-1-1 0 0,-1 1 1 0 0,0 0-1 0 0,-3 2 1 0 0,-6 2 32 0 0,0 0 1 0 0,0 0-1 0 0,0-1 0 0 0,-17 5 0 0 0,24-9-48 0 0,-12 5-159 0 0,0-2-1 0 0,0 0 1 0 0,0-1 0 0 0,0-1-1 0 0,-26 1 1 0 0,40-3 1 0 0,0 0 0 0 0,0 0 0 0 0,0-1-1 0 0,0 1 1 0 0,0-1 0 0 0,1 0 0 0 0,-1 1 0 0 0,0-1 0 0 0,-3-2 0 0 0,5 3-4 0 0,-1 0 0 0 0,1-1 0 0 0,-1 1 0 0 0,1 0 0 0 0,-1-1 1 0 0,1 1-1 0 0,0-1 0 0 0,-1 1 0 0 0,1-1 0 0 0,0 1 0 0 0,-1-1 0 0 0,1 1 1 0 0,0 0-1 0 0,0-1 0 0 0,-1 0 0 0 0,1 1 0 0 0,0-1 0 0 0,0 0-174 0 0,0 0 0 0 0,0 1 0 0 0,0-1-1 0 0,0 0 1 0 0,0 1 0 0 0,1-1-1 0 0,-1 1 1 0 0,0-1 0 0 0,0 0 0 0 0,0 1-1 0 0,1-1 1 0 0,-1 1 0 0 0,0-1-1 0 0,1 1 1 0 0,-1-1 0 0 0,1 1 0 0 0,-1-1-1 0 0,1 1 1 0 0,0-1 0 0 0,13-10-4951 0 0</inkml:trace>
</inkml:ink>
</file>

<file path=ppt/ink/ink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4:43.4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240 147 7009 0 0,'0'0'6477'0'0,"8"-14"-5083"0"0,24-44-19 0 0,-31 55-1263 0 0,1 1 0 0 0,-1 0 0 0 0,0-1 0 0 0,-1 1 0 0 0,1-1 0 0 0,0 1 0 0 0,-1-1 0 0 0,1 1 1 0 0,-1-1-1 0 0,0 1 0 0 0,0-1 0 0 0,0 0 0 0 0,0 1 0 0 0,-1-6 0 0 0,1 7-58 0 0,-1-1 0 0 0,0 1 0 0 0,1 0 0 0 0,-1-1 0 0 0,0 1 0 0 0,0 0 0 0 0,0-1 0 0 0,0 1 0 0 0,0 0 0 0 0,0 0 0 0 0,0 0 0 0 0,0 0 0 0 0,-1 0 0 0 0,1 0 0 0 0,0 0 0 0 0,-1 0 0 0 0,-2-1 0 0 0,-2 0 43 0 0,-1 0 0 0 0,0 1 0 0 0,0-1 0 0 0,0 1 0 0 0,0 0 0 0 0,0 1 0 0 0,-8 0 0 0 0,7 1-41 0 0,1 0 0 0 0,-1 0 0 0 0,1 1 0 0 0,-1-1-1 0 0,1 2 1 0 0,0-1 0 0 0,0 1 0 0 0,0 0-1 0 0,0 1 1 0 0,0 0 0 0 0,1 0 0 0 0,-9 6-1 0 0,4-1 32 0 0,0 1-1 0 0,0-1 0 0 0,1 2 1 0 0,1 0-1 0 0,-15 20 0 0 0,20-26-58 0 0,1 0-1 0 0,0 1 0 0 0,0 0 0 0 0,1-1 1 0 0,-1 1-1 0 0,1 0 0 0 0,1 0 1 0 0,-3 13-1 0 0,4-16-26 0 0,0 0 1 0 0,0-1-1 0 0,0 1 0 0 0,0 0 1 0 0,0 0-1 0 0,1 0 0 0 0,-1 0 1 0 0,1 0-1 0 0,0 0 0 0 0,0-1 1 0 0,0 1-1 0 0,0 0 0 0 0,0-1 1 0 0,1 1-1 0 0,-1-1 1 0 0,1 1-1 0 0,0-1 0 0 0,0 0 1 0 0,-1 1-1 0 0,2-1 0 0 0,2 2 1 0 0,2 2-19 0 0,1-1 0 0 0,0 0 1 0 0,0 0-1 0 0,1-1 0 0 0,-1 0 1 0 0,1 0-1 0 0,0-1 0 0 0,0 0 1 0 0,10 1-1 0 0,-5-1-228 0 0,1-1 0 0 0,0-1 0 0 0,0-1-1 0 0,0 0 1 0 0,15-1 0 0 0,-27 0 87 0 0,1 1-1 0 0,-1-1 1 0 0,0 1-1 0 0,0-1 1 0 0,0 0-1 0 0,0 0 1 0 0,0 0-1 0 0,0-1 1 0 0,0 1 0 0 0,0-1-1 0 0,0 0 1 0 0,0 1-1 0 0,-1-1 1 0 0,1 0-1 0 0,-1-1 1 0 0,1 1-1 0 0,-1 0 1 0 0,0-1-1 0 0,2-2 1 0 0,1-4-652 0 0,-1 1 0 0 0,0-1 0 0 0,0 0 0 0 0,-1 0-1 0 0,2-10 1 0 0,-4 15 622 0 0,1-1 165 0 0,-1 1 0 0 0,1-1 0 0 0,0 1 0 0 0,0 0 0 0 0,1 0 0 0 0,-1-1 0 0 0,1 1-1 0 0,0 1 1 0 0,0-1 0 0 0,0 0 0 0 0,5-3 0 0 0,-5 5 275 0 0,0-1-1 0 0,0 1 0 0 0,0 0 1 0 0,0 0-1 0 0,0 0 1 0 0,1 1-1 0 0,-1-1 0 0 0,1 1 1 0 0,0 0-1 0 0,-1 0 1 0 0,1 0-1 0 0,0 0 1 0 0,0 1-1 0 0,5-1 0 0 0,-1 2 155 0 0,1-1 0 0 0,-1 2 0 0 0,1-1 0 0 0,-1 1-1 0 0,0 0 1 0 0,0 0 0 0 0,0 1 0 0 0,0 0-1 0 0,0 1 1 0 0,8 5 0 0 0,1 2 55 0 0,-2 0 0 0 0,0 0 0 0 0,20 21 0 0 0,-31-29-418 0 0,0 1-1 0 0,-1 0 0 0 0,0 0 0 0 0,1 0 1 0 0,-1 0-1 0 0,-1 0 0 0 0,1 1 0 0 0,-1-1 1 0 0,1 1-1 0 0,-1 0 0 0 0,-1 0 0 0 0,1-1 1 0 0,-1 1-1 0 0,0 0 0 0 0,1 8 0 0 0,-2-12-22 0 0,5-13 216 0 0,-1 1-259 0 0,0 2 0 0 0,1-1 1 0 0,10-16-1 0 0,-12 22 48 0 0,0 0 0 0 0,0 0 1 0 0,0 0-1 0 0,0 1 0 0 0,0-1 0 0 0,1 1 1 0 0,0 0-1 0 0,-1 0 0 0 0,1 0 0 0 0,1 1 0 0 0,3-3 1 0 0,-5 4 31 0 0,1 0 1 0 0,-1 1-1 0 0,0-1 1 0 0,0 1-1 0 0,0 0 0 0 0,0 0 1 0 0,1 0-1 0 0,-1 0 1 0 0,0 0-1 0 0,0 1 1 0 0,0 0-1 0 0,0-1 1 0 0,0 1-1 0 0,0 0 1 0 0,0 0-1 0 0,0 1 1 0 0,0-1-1 0 0,0 1 1 0 0,3 2-1 0 0,7 5-62 0 0,0 0 0 0 0,19 19 0 0 0,-17-14-59 0 0,25 24-1366 0 0,-36-33 524 0 0,-1-1 0 0 0,1 1 0 0 0,-1-1 0 0 0,3 7 1 0 0</inkml:trace>
</inkml:ink>
</file>

<file path=ppt/ink/ink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4:43.9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1 9037 0 0,'0'0'9551'0'0,"9"1"-9135"0"0,28 7 138 0 0,-36-8-501 0 0,1 1 1 0 0,-1 0-1 0 0,1 0 1 0 0,-1 0 0 0 0,0 0-1 0 0,1 0 1 0 0,-1 0-1 0 0,0 0 1 0 0,0 0-1 0 0,0 1 1 0 0,0-1-1 0 0,0 0 1 0 0,0 1 0 0 0,0-1-1 0 0,1 3 1 0 0,7 22 829 0 0,-6-16-541 0 0,-2-6-204 0 0,1 1-1 0 0,-1 0 1 0 0,0 0-1 0 0,-1 0 1 0 0,1 1 0 0 0,-1-1-1 0 0,0 0 1 0 0,0 0-1 0 0,0 0 1 0 0,-2 9-1 0 0,2-14-158 0 0,0 1-1 0 0,-1-1 0 0 0,1 1 0 0 0,0-1 1 0 0,0 1-1 0 0,0-1 0 0 0,-1 0 1 0 0,1 1-1 0 0,0-1 0 0 0,-1 0 0 0 0,1 1 1 0 0,0-1-1 0 0,-1 0 0 0 0,1 1 0 0 0,0-1 1 0 0,-1 0-1 0 0,1 1 0 0 0,-1-1 0 0 0,1 0 1 0 0,0 0-1 0 0,-1 0 0 0 0,1 1 0 0 0,-1-1 1 0 0,1 0-1 0 0,-1 0 0 0 0,1 0 0 0 0,-1 0 1 0 0,1 0-1 0 0,-1 0 0 0 0,1 0 0 0 0,0 0 1 0 0,-1 0-1 0 0,1 0 0 0 0,-1 0 0 0 0,1 0 1 0 0,-2-1-1 0 0,2 1 14 0 0,-7-4 83 0 0,7 4-83 0 0,-1-1 0 0 0,1 1-1 0 0,-1 0 1 0 0,1-1 0 0 0,-1 1 0 0 0,1-1-1 0 0,-1 1 1 0 0,0 0 0 0 0,1-1 0 0 0,-1 1-1 0 0,1 0 1 0 0,-1 0 0 0 0,0-1 0 0 0,1 1-1 0 0,-2 0 1 0 0,-1 0-4 0 0,0 0 0 0 0,0 0-1 0 0,0 1 1 0 0,0-1 0 0 0,0 1 0 0 0,1 0-1 0 0,-1-1 1 0 0,0 1 0 0 0,0 1 0 0 0,1-1-1 0 0,-5 3 1 0 0,5-3 27 0 0,1 0-1 0 0,0 0 1 0 0,-1 0-1 0 0,1 0 0 0 0,0 1 1 0 0,0-1-1 0 0,0 0 1 0 0,0 1-1 0 0,0-1 1 0 0,0 1-1 0 0,0 0 1 0 0,0-1-1 0 0,1 1 1 0 0,-1-1-1 0 0,1 1 1 0 0,-1 0-1 0 0,1 0 1 0 0,0-1-1 0 0,-1 1 0 0 0,1 0 1 0 0,0 1-1 0 0,0 0-1 0 0,1-1 0 0 0,-1 1 0 0 0,1-1 0 0 0,-1 0 0 0 0,1 0 0 0 0,0 1 1 0 0,0-1-1 0 0,0 0 0 0 0,0 0 0 0 0,0 0 0 0 0,0 0 0 0 0,1 0 0 0 0,-1 0 0 0 0,1 0 0 0 0,-1 0 0 0 0,1-1 0 0 0,0 1 0 0 0,0 0 0 0 0,3 2 0 0 0,6 2 23 0 0,0 1 1 0 0,19 8 0 0 0,-5-3 20 0 0,9 6-17 0 0,-14-8-13 0 0,30 19 1 0 0,-45-25-14 0 0,-1-1 1 0 0,1 1-1 0 0,-1 0 1 0 0,1 0 0 0 0,-1 1-1 0 0,-1-1 1 0 0,1 1-1 0 0,0 0 1 0 0,-1 0 0 0 0,5 10-1 0 0,-7-12-8 0 0,-1-1 1 0 0,1 1-1 0 0,0-1 1 0 0,-1 1-1 0 0,0-1 0 0 0,1 1 1 0 0,-1-1-1 0 0,0 1 0 0 0,-1-1 1 0 0,1 1-1 0 0,0-1 1 0 0,-1 1-1 0 0,1-1 0 0 0,-1 1 1 0 0,0-1-1 0 0,0 0 0 0 0,0 1 1 0 0,0-1-1 0 0,0 0 1 0 0,0 0-1 0 0,-1 1 0 0 0,1-1 1 0 0,-1 0-1 0 0,1 0 0 0 0,-1-1 1 0 0,0 1-1 0 0,0 0 1 0 0,0 0-1 0 0,-2 1 0 0 0,-5 3-23 0 0,1 0 0 0 0,-1-1 0 0 0,0 0 0 0 0,0-1 0 0 0,-20 7 0 0 0,21-8-133 0 0,0-1-1 0 0,0 0 0 0 0,-1 0 0 0 0,1-1 0 0 0,-1 0 0 0 0,1-1 1 0 0,-1 0-1 0 0,-8-1 0 0 0,13 1-134 0 0,1-1 1 0 0,-1 0-1 0 0,1 0 1 0 0,-1 0 0 0 0,1 0-1 0 0,0 0 1 0 0,0-1-1 0 0,0 0 1 0 0,-6-3-1 0 0,7 3-256 0 0,0 0-1 0 0,0 0 0 0 0,0 0 1 0 0,0 0-1 0 0,0 0 1 0 0,1-1-1 0 0,-1 1 0 0 0,1-1 1 0 0,0 1-1 0 0,-1-1 0 0 0,1 1 1 0 0,0-1-1 0 0,-1-5 0 0 0,-3-25-6436 0 0</inkml:trace>
</inkml:ink>
</file>

<file path=ppt/ink/ink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4:44.2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9069 0 0,'0'0'6770'0'0,"14"-1"-5589"0"0,48 1 182 0 0,-56 1-1157 0 0,0 0 0 0 0,0 0-1 0 0,-1 0 1 0 0,1 0 0 0 0,-1 1 0 0 0,1 0 0 0 0,-1 0 0 0 0,1 0-1 0 0,-1 1 1 0 0,0 0 0 0 0,0 0 0 0 0,-1 0 0 0 0,6 5-1 0 0,-2-1-20 0 0,-1 1 0 0 0,0-1 0 0 0,-1 1-1 0 0,0 0 1 0 0,9 16 0 0 0,-7-8-370 0 0,0 1 1 0 0,-2 0 0 0 0,0 0 0 0 0,0 1 0 0 0,-2 0-1 0 0,0 0 1 0 0,-1 0 0 0 0,-1 0 0 0 0,-1 1-1 0 0,0-1 1 0 0,-4 33 0 0 0,-6-12-2755 0 0,8-37 1869 0 0,0 1-1 0 0,0-1 1 0 0,0 1 0 0 0,-1-1-1 0 0,1 1 1 0 0,-3 2-1 0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37:46.4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85 1446 1136 0 0,'0'0'7487'0'0,"-14"1"-6548"0"0,-12 1-493 0 0,-3 0 347 0 0,13 0 3298 0 0,76-15-1689 0 0,-25 4-1719 0 0,51-14 233 0 0,143-60-1 0 0,-64 20-602 0 0,136-36 212 0 0,18-6-198 0 0,609-200-15 0 0,-313 102-155 0 0,-388 124-137 0 0,285-60 0 0 0,-259 79 40 0 0,-100 21 22 0 0,32-8 19 0 0,126-23-5 0 0,-276 62-297 0 0,0-2-1 0 0,-1-1 0 0 0,0-2 0 0 0,-1-2 1 0 0,-1 0-1 0 0,37-25 0 0 0,-67 37-2644 0 0,-9 2 1381 0 0,-14 4-2937 0 0,-11 5-1137 0 0</inkml:trace>
</inkml:ink>
</file>

<file path=ppt/ink/ink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4:44.5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12165 0 0,'0'0'8062'0'0,"13"3"-7026"0"0,-4-1-864 0 0,-4-1-103 0 0,0-1 0 0 0,0 2 1 0 0,0-1-1 0 0,-1 0 0 0 0,1 1 0 0 0,0 0 1 0 0,-1 0-1 0 0,0 1 0 0 0,1-1 0 0 0,-1 1 1 0 0,0 0-1 0 0,0 0 0 0 0,0 0 0 0 0,-1 0 1 0 0,1 1-1 0 0,5 7 0 0 0,7 14 96 0 0,-1 1 1 0 0,-1 1-1 0 0,-1 0 1 0 0,-2 1-1 0 0,-1 0 1 0 0,14 58-1 0 0,-16-42-251 0 0,-2 2 1 0 0,-1-1-1 0 0,-3 89 0 0 0,-3-115-341 0 0,-1 0-1 0 0,0 0 0 0 0,-1 0 0 0 0,-2 0 0 0 0,0 0 1 0 0,0 0-1 0 0,-2-1 0 0 0,-17 34 0 0 0,22-49-18 0 0,0 1 0 0 0,0-1 0 0 0,0 0 0 0 0,-1-1 0 0 0,-3 5 0 0 0,5-6-17 0 0,0 0 0 0 0,0-1-1 0 0,0 1 1 0 0,0 0 0 0 0,0-1 0 0 0,-1 1 0 0 0,1-1-1 0 0,0 1 1 0 0,0-1 0 0 0,-1 1 0 0 0,-1-1-1 0 0,3 0 269 0 0,0 0 0 0 0,-1 1 0 0 0,1-1 0 0 0,-1 0 0 0 0,1 0 0 0 0,0 0 0 0 0,-1 0 0 0 0,1 0 0 0 0,0-1 0 0 0,-1 1 0 0 0,1 0 0 0 0,0 0 0 0 0,-1 0 0 0 0,1 0 0 0 0,0 0 0 0 0,-1 0 0 0 0,1-1 0 0 0,0 1 0 0 0,-1 0 0 0 0,1 0 0 0 0,0 0 0 0 0,-1-1 0 0 0,-8-13-5170 0 0</inkml:trace>
</inkml:ink>
</file>

<file path=ppt/ink/ink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4:44.7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1 126 6593 0 0,'0'0'7633'0'0,"10"-14"-6094"0"0,33-42-332 0 0,-41 53-1090 0 0,1 0 0 0 0,-1 0 0 0 0,1 0 0 0 0,0 0 0 0 0,0 0 0 0 0,0 1 0 0 0,0-1 0 0 0,1 1 0 0 0,-1 0 0 0 0,0 0 0 0 0,1 0 0 0 0,0 1 0 0 0,-1-1 0 0 0,1 1 0 0 0,8-2 0 0 0,-1 0 115 0 0,13-2 18 0 0,1 1 0 0 0,0 1 0 0 0,0 1 0 0 0,33 2 0 0 0,-56 0-241 0 0,8 0 10 0 0,0 1 0 0 0,0 0 0 0 0,-1 1 0 0 0,1-1 0 0 0,0 2 0 0 0,-1 0 0 0 0,1 0 0 0 0,-1 0 0 0 0,0 1 0 0 0,0 1 0 0 0,9 5-1 0 0,-13-6-15 0 0,-1-1-1 0 0,1 1 0 0 0,0-1 0 0 0,-1 1 0 0 0,0 1 0 0 0,0-1 0 0 0,0 1 0 0 0,0-1 0 0 0,-1 1 0 0 0,0 0 0 0 0,0 0 0 0 0,0 1 0 0 0,-1-1 0 0 0,1 0 1 0 0,-1 1-1 0 0,-1 0 0 0 0,1-1 0 0 0,-1 1 0 0 0,1 9 0 0 0,-2 3-158 0 0,0-1 1 0 0,-2 0-1 0 0,0 1 0 0 0,-6 23 1 0 0,0-1-904 0 0,7-22 4 0 0,3-11-828 0 0,-2-7 1756 0 0,0 0 0 0 0,1 0 0 0 0,-1 0 0 0 0,0 0 0 0 0,0 0 0 0 0,1 0 0 0 0,-1 0 0 0 0,0-1 0 0 0,0 1 0 0 0,1 0 0 0 0,-1 0 0 0 0,0 0 0 0 0,0 0 0 0 0,1 0 0 0 0,-1 0 0 0 0,0 0 0 0 0,0-1 0 0 0,0 1 0 0 0,1 0 0 0 0,-1 0 0 0 0,0 0 0 0 0,0-1 1 0 0,0 1-1 0 0,1 0 0 0 0,-1 0 0 0 0,0 0 0 0 0,0-1 0 0 0,0 1 0 0 0,0 0 0 0 0,5-9-2964 0 0,-1-3-1354 0 0</inkml:trace>
</inkml:ink>
</file>

<file path=ppt/ink/ink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4:45.1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0 133 4832 0 0,'0'0'16371'0'0,"13"13"-15845"0"0,40 40-107 0 0,6 17 311 0 0,-52-60-734 0 0,0 0 0 0 0,1 0 0 0 0,0-1 0 0 0,1 0 0 0 0,0 0 0 0 0,0-1 0 0 0,1-1 1 0 0,10 7-1 0 0,-18-12-65 0 0,1-1 0 0 0,-1 0 0 0 0,1 0 0 0 0,-1 1 0 0 0,1-2 0 0 0,0 1 0 0 0,-1 0 0 0 0,1-1 0 0 0,0 1 0 0 0,0-1 0 0 0,-1 0 0 0 0,1 0-1 0 0,0 0 1 0 0,0 0 0 0 0,0 0 0 0 0,-1 0 0 0 0,1-1 0 0 0,0 0 0 0 0,-1 1 0 0 0,1-1 0 0 0,0 0 0 0 0,-1 0 0 0 0,1-1 0 0 0,-1 1 0 0 0,4-3 0 0 0,3-3-638 0 0,0 0 1 0 0,-1-1-1 0 0,1-1 0 0 0,12-17 0 0 0,8-8-3044 0 0,-11 17-562 0 0,32-22 0 0 0,-20 20 7227 0 0,-29 18-2672 0 0,1 1 0 0 0,-1 0 0 0 0,0-1 0 0 0,1 1-1 0 0,-1 0 1 0 0,1 0 0 0 0,-1 0 0 0 0,0 0 0 0 0,1 0 0 0 0,-1 0 0 0 0,1 0 0 0 0,-1 0 0 0 0,0 0 0 0 0,3 2 0 0 0,21 7 531 0 0,-15-4-466 0 0,6-1 43 0 0,-1 0 0 0 0,1-1 0 0 0,0-1 0 0 0,-1 0 0 0 0,1-2 1 0 0,0 1-1 0 0,24-4 0 0 0,-30 2-187 0 0,0-1 0 0 0,-1 0 1 0 0,1 0-1 0 0,-1-1 0 0 0,0 0 1 0 0,0-1-1 0 0,0 0 0 0 0,0 0 1 0 0,-1-1-1 0 0,0 0 0 0 0,14-11 1 0 0,-17 12-39 0 0,0-1 1 0 0,0 1 0 0 0,-1-1-1 0 0,1 0 1 0 0,-1 0-1 0 0,0 0 1 0 0,-1-1 0 0 0,1 1-1 0 0,-1-1 1 0 0,0 0-1 0 0,0 0 1 0 0,-1 0 0 0 0,0 0-1 0 0,0-1 1 0 0,0 1-1 0 0,-1 0 1 0 0,0-1 0 0 0,0-7-1 0 0,-1 12-76 0 0,0 0 0 0 0,0 0 0 0 0,0 0 0 0 0,-1 0 0 0 0,1 0 0 0 0,-1 0 0 0 0,1 1 0 0 0,-1-1 0 0 0,0 0-1 0 0,1 0 1 0 0,-1 0 0 0 0,0 0 0 0 0,0 1 0 0 0,-1-1 0 0 0,1 0 0 0 0,0 1 0 0 0,0-1 0 0 0,-1 1 0 0 0,1-1 0 0 0,-1 1 0 0 0,1 0 0 0 0,-3-2 0 0 0,1 2 5 0 0,1 0 0 0 0,0 0 0 0 0,-1 0 0 0 0,1 0 0 0 0,-1 1 0 0 0,1-1 1 0 0,-1 1-1 0 0,1-1 0 0 0,-1 1 0 0 0,1 0 0 0 0,-1 0 0 0 0,1 0 0 0 0,-1 0 1 0 0,1 1-1 0 0,-1-1 0 0 0,1 1 0 0 0,-1-1 0 0 0,-3 3 0 0 0,1-1-1 0 0,0 0-1 0 0,1 1 1 0 0,-1 0-1 0 0,1 0 1 0 0,-1 0-1 0 0,1 0 1 0 0,0 1-1 0 0,0 0 1 0 0,1-1-1 0 0,-1 2 1 0 0,1-1-1 0 0,-1 0 1 0 0,1 1-1 0 0,1-1 1 0 0,-1 1 0 0 0,1 0-1 0 0,0 0 1 0 0,0 0-1 0 0,-2 5 1 0 0,3-4-28 0 0,-1-1 1 0 0,1 1-1 0 0,0 0 1 0 0,1-1-1 0 0,-1 1 1 0 0,1 0-1 0 0,0-1 1 0 0,1 1 0 0 0,-1 0-1 0 0,1 0 1 0 0,0-1-1 0 0,1 1 1 0 0,-1-1-1 0 0,1 1 1 0 0,0-1-1 0 0,0 1 1 0 0,6 8-1 0 0,-2-7-32 0 0,0 1 0 0 0,1-1 0 0 0,-1 0 0 0 0,1-1 0 0 0,1 0 0 0 0,0 0 0 0 0,-1 0 0 0 0,2-1 0 0 0,-1 0 0 0 0,0-1 0 0 0,1 0 0 0 0,0 0 0 0 0,16 4 0 0 0,-9-3-448 0 0,1-2 1 0 0,0 0-1 0 0,0 0 1 0 0,0-2-1 0 0,0 0 1 0 0,31-3-1 0 0,-42 2-95 0 0,0-1 1 0 0,-1 0-1 0 0,1 0 0 0 0,6-3 0 0 0,9-9-5498 0 0,-6-2-1330 0 0</inkml:trace>
</inkml:ink>
</file>

<file path=ppt/ink/ink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4:45.4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12765 0 0,'0'0'10642'0'0,"9"16"-10067"0"0,26 54-139 0 0,-32-63-370 0 0,0 1-1 0 0,0 0 1 0 0,-1 0 0 0 0,0 0-1 0 0,0 1 1 0 0,0 8 0 0 0,1 2 36 0 0,35 135 131 0 0,-1-10-1451 0 0,-36-136 977 0 0,1-1-328 0 0,-1 0-1 0 0,1 1 1 0 0,-2-1 0 0 0,1 1-1 0 0,-1-1 1 0 0,-1 11-1 0 0,0-18 301 0 0,1 1-1 0 0,0-1 0 0 0,-1 1 0 0 0,1-1 0 0 0,0 1 0 0 0,-1-1 0 0 0,1 0 0 0 0,-1 1 0 0 0,1-1 0 0 0,-1 1 0 0 0,1-1 0 0 0,-1 0 0 0 0,1 0 0 0 0,-1 1 0 0 0,1-1 0 0 0,-1 0 0 0 0,1 0 0 0 0,-1 0 0 0 0,1 0 0 0 0,-1 1 0 0 0,0-1 0 0 0,1 0 0 0 0,-1 0 0 0 0,1 0 0 0 0,-1 0 0 0 0,0 0 0 0 0,1-1 0 0 0,-1 1 0 0 0,1 0 0 0 0,-2 0 0 0 0,-2 0-1825 0 0,-3 0-2585 0 0</inkml:trace>
</inkml:ink>
</file>

<file path=ppt/ink/ink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4:45.8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6 257 2552 0 0,'0'0'11123'0'0,"-2"-13"-9357"0"0,-2-43-343 0 0,4 53-1336 0 0,1 1-1 0 0,-1-1 1 0 0,1 0-1 0 0,0 0 1 0 0,0 1-1 0 0,0-1 1 0 0,0 0 0 0 0,0 1-1 0 0,1-1 1 0 0,-1 1-1 0 0,1 0 1 0 0,-1-1-1 0 0,1 1 1 0 0,0 0-1 0 0,0 0 1 0 0,0 0-1 0 0,0 0 1 0 0,0 0 0 0 0,1 1-1 0 0,-1-1 1 0 0,0 0-1 0 0,1 1 1 0 0,-1 0-1 0 0,5-2 1 0 0,-4 1 17 0 0,11-5 34 0 0,1 1-1 0 0,-1 0 0 0 0,1 1 1 0 0,0 1-1 0 0,0 0 1 0 0,26-2-1 0 0,-12 3-121 0 0,0 2 0 0 0,48 3 0 0 0,-58 0 29 0 0,-1 1 0 0 0,0 1-1 0 0,0 0 1 0 0,34 13 0 0 0,-43-13 10 0 0,0 0-1 0 0,0 0 1 0 0,0 1-1 0 0,-1 0 1 0 0,0 1-1 0 0,0 0 1 0 0,0 0-1 0 0,0 1 1 0 0,-1-1-1 0 0,11 15 1 0 0,-13-13 30 0 0,-1 1-1 0 0,0-1 1 0 0,0 1-1 0 0,-1 0 1 0 0,4 16 0 0 0,-4-16-59 0 0,0 1 1 0 0,0-1-1 0 0,1 1 1 0 0,6 11-1 0 0,-8-18-22 0 0,0-1 0 0 0,0 1 0 0 0,0 0 0 0 0,0-1 0 0 0,0 1 0 0 0,1-1 0 0 0,0 0 0 0 0,-1 0 0 0 0,1 0 0 0 0,0 0 0 0 0,0 0 0 0 0,0-1 0 0 0,0 1 0 0 0,0-1 0 0 0,0 0 0 0 0,7 2 0 0 0,-6-2 6 0 0,0 0 1 0 0,1-1-1 0 0,-1 1 0 0 0,1-1 0 0 0,-1 1 1 0 0,1-2-1 0 0,-1 1 0 0 0,0 0 1 0 0,1-1-1 0 0,-1 0 0 0 0,1 0 1 0 0,-1 0-1 0 0,0 0 0 0 0,0-1 0 0 0,0 1 1 0 0,0-1-1 0 0,0-1 0 0 0,0 1 1 0 0,5-4-1 0 0,-4 2 40 0 0,-1-1 0 0 0,1 0 0 0 0,-1 0 0 0 0,0 0 0 0 0,0 0 1 0 0,0-1-1 0 0,-1 1 0 0 0,0-1 0 0 0,0 0 0 0 0,0 0 0 0 0,-1-1 0 0 0,3-8 0 0 0,4-13 323 0 0,5-23-10 0 0,-13 46-368 0 0,0 0 1 0 0,0 0 0 0 0,-1 0-1 0 0,1-1 1 0 0,-1 1 0 0 0,-1 0-1 0 0,-1-9 1 0 0,1 9-85 0 0,-1 1-1 0 0,0 0 1 0 0,0 0 0 0 0,0 0-1 0 0,0 0 1 0 0,-1 0 0 0 0,0 1-1 0 0,1-1 1 0 0,-2 1-1 0 0,1-1 1 0 0,0 1 0 0 0,0 0-1 0 0,-1 0 1 0 0,-4-2 0 0 0,-6-4-869 0 0,0 1 1 0 0,-24-11 0 0 0,-18-3-5070 0 0,42 17 2788 0 0,-10-4-3243 0 0</inkml:trace>
</inkml:ink>
</file>

<file path=ppt/ink/ink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4:46.9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5821 0 0,'0'0'14391'0'0,"11"10"-13740"0"0,-4-4-550 0 0,-2-3-60 0 0,-1 0 0 0 0,1 1-1 0 0,-1 0 1 0 0,0 0-1 0 0,0 0 1 0 0,0 1 0 0 0,-1 0-1 0 0,1-1 1 0 0,-1 1-1 0 0,0 0 1 0 0,-1 0 0 0 0,1 1-1 0 0,-1-1 1 0 0,0 0-1 0 0,0 1 1 0 0,1 7 0 0 0,23 256-553 0 0,-26-255 93 0 0,0 0 1 0 0,-1 0 0 0 0,-1-1 0 0 0,-5 26-1 0 0,5-32-284 0 0,0-1 0 0 0,-1 0-1 0 0,0 1 1 0 0,0-1-1 0 0,0 0 1 0 0,-1 0-1 0 0,1 0 1 0 0,-2-1 0 0 0,1 1-1 0 0,0-1 1 0 0,-9 7-1 0 0,-2-3-3724 0 0,-3-7-574 0 0</inkml:trace>
</inkml:ink>
</file>

<file path=ppt/ink/ink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4:47.2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1 324 5168 0 0,'0'0'4449'0'0,"3"-16"-2993"0"0,15-53 15 0 0,-17 63-1231 0 0,1 0-1 0 0,1 1 0 0 0,-1-1 0 0 0,1 0 0 0 0,0 1 0 0 0,0 0 0 0 0,1 0 0 0 0,0 0 0 0 0,4-5 0 0 0,0 0 189 0 0,8-8-33 0 0,0 1-1 0 0,1 1 0 0 0,0 0 0 0 0,1 2 0 0 0,1 0 0 0 0,0 1 0 0 0,1 0 0 0 0,42-18 0 0 0,-54 28-260 0 0,0 0 0 0 0,0 0 0 0 0,0 1 0 0 0,0 0 0 0 0,1 0 0 0 0,-1 1 0 0 0,1 0-1 0 0,-1 1 1 0 0,12 0 0 0 0,-16 1-90 0 0,1-1-1 0 0,0 1 1 0 0,-1 0-1 0 0,1 1 1 0 0,-1-1 0 0 0,1 1-1 0 0,-1 0 1 0 0,0 0-1 0 0,0 0 1 0 0,0 1-1 0 0,0-1 1 0 0,0 1-1 0 0,0 0 1 0 0,-1 0-1 0 0,1 0 1 0 0,-1 1-1 0 0,0-1 1 0 0,3 5 0 0 0,0 1 1 0 0,-1 0 0 0 0,0 0 0 0 0,0 0 0 0 0,-1 1 0 0 0,-1-1 1 0 0,4 12-1 0 0,9 62 63 0 0,-14-65-111 0 0,1-1 1 0 0,0 0-1 0 0,1 0 0 0 0,1 0 0 0 0,1-1 1 0 0,12 25-1 0 0,-18-40-5 0 0,1 1 1 0 0,-1-1-1 0 0,1 0 0 0 0,0 0 0 0 0,0 1 1 0 0,0-1-1 0 0,0 0 0 0 0,0 0 1 0 0,0 0-1 0 0,0 0 0 0 0,0 0 1 0 0,0 0-1 0 0,0 0 0 0 0,0-1 0 0 0,1 1 1 0 0,-1 0-1 0 0,0-1 0 0 0,1 1 1 0 0,-1-1-1 0 0,0 1 0 0 0,1-1 1 0 0,-1 1-1 0 0,1-1 0 0 0,-1 0 0 0 0,1 0 1 0 0,-1 0-1 0 0,1 0 0 0 0,-1 0 1 0 0,3 0-1 0 0,-2-1-4 0 0,1 0 1 0 0,-1 0-1 0 0,1-1 1 0 0,-1 1-1 0 0,0 0 1 0 0,1-1 0 0 0,-1 1-1 0 0,0-1 1 0 0,0 0-1 0 0,0 0 1 0 0,0 0-1 0 0,-1 0 1 0 0,1 0-1 0 0,2-4 1 0 0,38-67-189 0 0,8-10 585 0 0,-50 82-355 0 0,1 0 0 0 0,-1 0-1 0 0,1 0 1 0 0,0 1 0 0 0,-1-1 0 0 0,1 0 0 0 0,0 1-1 0 0,0-1 1 0 0,0 1 0 0 0,0-1 0 0 0,-1 1 0 0 0,1-1-1 0 0,0 1 1 0 0,0-1 0 0 0,0 1 0 0 0,0 0 0 0 0,0-1-1 0 0,0 1 1 0 0,0 0 0 0 0,0 0 0 0 0,0 0 0 0 0,0 0 0 0 0,0 0-1 0 0,0 0 1 0 0,0 0 0 0 0,0 0 0 0 0,0 1 0 0 0,0-1-1 0 0,0 0 1 0 0,0 0 0 0 0,0 1 0 0 0,0-1 0 0 0,1 1-1 0 0,3 2 81 0 0,0 0-1 0 0,1 1 0 0 0,-2 0 0 0 0,8 6 1 0 0,-3-3 25 0 0,12 9-177 0 0,1 0 0 0 0,1-2-1 0 0,1-1 1 0 0,46 20-1 0 0,-52-26-285 0 0,1-1 0 0 0,0-1-1 0 0,0 0 1 0 0,1-2 0 0 0,-1 0-1 0 0,1-1 1 0 0,28-1 0 0 0,-44-1 132 0 0,0-1 1 0 0,1 1 0 0 0,-1-1 0 0 0,0 0 0 0 0,1 0 0 0 0,-1-1 0 0 0,0 1 0 0 0,0-1-1 0 0,0 0 1 0 0,0 0 0 0 0,0 0 0 0 0,-1 0 0 0 0,1-1 0 0 0,3-2 0 0 0,0-3-1313 0 0,1 0 0 0 0,-2 0 0 0 0,1 0 0 0 0,8-15 0 0 0,-6 9-2555 0 0,4-2-1248 0 0</inkml:trace>
</inkml:ink>
</file>

<file path=ppt/ink/ink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4:47.6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196 253 4272 0 0,'0'0'10311'0'0,"14"-3"-9792"0"0,48-10-82 0 0,-58 12-353 0 0,1 0-1 0 0,-1 0 1 0 0,1-1 0 0 0,-1 1 0 0 0,0-1-1 0 0,1 0 1 0 0,-1-1 0 0 0,0 1 0 0 0,0-1 0 0 0,-1 1-1 0 0,1-1 1 0 0,6-7 0 0 0,-3 3 104 0 0,-3 4-87 0 0,-1-1 0 0 0,1 0 0 0 0,-1 0 0 0 0,0 0 1 0 0,0 0-1 0 0,0 0 0 0 0,-1-1 0 0 0,1 1 0 0 0,-1-1 1 0 0,0 0-1 0 0,-1 0 0 0 0,1 0 0 0 0,-1 1 0 0 0,0-2 1 0 0,1-6-1 0 0,-2 8-29 0 0,0 1 0 0 0,0-1 0 0 0,-1 0 0 0 0,1 0 0 0 0,-1 0 0 0 0,0 0 0 0 0,0 0 0 0 0,0 1 0 0 0,-1-1 0 0 0,1 0 0 0 0,-1 1 0 0 0,0-1 0 0 0,0 1 0 0 0,0 0 0 0 0,0 0 0 0 0,-1-1 0 0 0,1 1 0 0 0,-1 1 0 0 0,0-1 0 0 0,-5-4 0 0 0,1 2 12 0 0,-1 0 0 0 0,1 1 0 0 0,-1-1 0 0 0,-1 1-1 0 0,1 1 1 0 0,-1 0 0 0 0,1 0 0 0 0,-1 0 0 0 0,0 1 0 0 0,0 1-1 0 0,0-1 1 0 0,0 1 0 0 0,0 1 0 0 0,0 0 0 0 0,0 0 0 0 0,0 1 0 0 0,0 0-1 0 0,0 1 1 0 0,0-1 0 0 0,0 2 0 0 0,1-1 0 0 0,-9 5 0 0 0,8-4-25 0 0,1 1-1 0 0,0 0 1 0 0,0 0 0 0 0,1 1 0 0 0,-1 0 0 0 0,1 0 0 0 0,0 0 0 0 0,0 1 0 0 0,1 1 0 0 0,0-1-1 0 0,0 1 1 0 0,0 0 0 0 0,1 0 0 0 0,0 0 0 0 0,0 1 0 0 0,1 0 0 0 0,0 0 0 0 0,0 0 0 0 0,1 0-1 0 0,0 1 1 0 0,1 0 0 0 0,-3 12 0 0 0,4-13-37 0 0,1 1 0 0 0,-1-1 0 0 0,1 0 1 0 0,1 1-1 0 0,0-1 0 0 0,0 0 0 0 0,0 0 0 0 0,1 1 0 0 0,0-1 0 0 0,5 11 0 0 0,-2-9-23 0 0,1 0-1 0 0,-1 0 0 0 0,1-1 0 0 0,1 1 1 0 0,0-2-1 0 0,0 1 0 0 0,12 9 0 0 0,-9-8-112 0 0,1-1-1 0 0,0 0 0 0 0,0-1 0 0 0,1 0 0 0 0,0-1 1 0 0,23 9-1 0 0,-27-13-475 0 0,0 0 1 0 0,0 0 0 0 0,1-1-1 0 0,-1 0 1 0 0,1-1-1 0 0,0 0 1 0 0,-1 0-1 0 0,1-1 1 0 0,0 0 0 0 0,0 0-1 0 0,-1-1 1 0 0,11-2-1 0 0,-3-3-3601 0 0,7-7-1347 0 0</inkml:trace>
</inkml:ink>
</file>

<file path=ppt/ink/ink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4:48.1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209 115 6765 0 0,'0'0'12270'0'0,"-14"-7"-11403"0"0,4 2-676 0 0,5 2-99 0 0,-1-1 1 0 0,0 2-1 0 0,0-1 0 0 0,-12-3 1 0 0,15 6-43 0 0,0-1 0 0 0,0 1-1 0 0,1 0 1 0 0,-1 0 0 0 0,0 0 0 0 0,0 0 0 0 0,0 0 0 0 0,1 0 0 0 0,-1 1 0 0 0,0 0 0 0 0,0-1 0 0 0,1 1 0 0 0,-1 0 0 0 0,0 0 0 0 0,1 0-1 0 0,-1 1 1 0 0,-3 2 0 0 0,-2 2 115 0 0,0 0 1 0 0,0 1-1 0 0,1 0 0 0 0,0 0 0 0 0,0 1 0 0 0,1 0 0 0 0,0 0 0 0 0,0 0 1 0 0,-9 19-1 0 0,13-23-139 0 0,0 1 1 0 0,0-1 0 0 0,1 1-1 0 0,-1 0 1 0 0,1-1 0 0 0,0 1-1 0 0,1 0 1 0 0,-1 0 0 0 0,1 0-1 0 0,0 0 1 0 0,0 0 0 0 0,0 0-1 0 0,1-1 1 0 0,-1 1 0 0 0,1 0-1 0 0,1 0 1 0 0,-1 0 0 0 0,0-1 0 0 0,1 1-1 0 0,0-1 1 0 0,0 1 0 0 0,5 6-1 0 0,-1-3-18 0 0,1-1-1 0 0,0 0 0 0 0,0 0 1 0 0,0-1-1 0 0,1 0 1 0 0,-1 0-1 0 0,1-1 1 0 0,1 0-1 0 0,-1 0 1 0 0,1-1-1 0 0,0 0 0 0 0,0-1 1 0 0,17 5-1 0 0,-10-4 2 0 0,1-1 0 0 0,0 0-1 0 0,0-2 1 0 0,0 0 0 0 0,0 0-1 0 0,0-2 1 0 0,17-2 0 0 0,-28 2-5 0 0,0 0 0 0 0,0 0 1 0 0,0-1-1 0 0,0 0 1 0 0,-1 0-1 0 0,1 0 1 0 0,0-1-1 0 0,-1 0 1 0 0,0 0-1 0 0,0 0 1 0 0,0-1-1 0 0,0 0 0 0 0,0 0 1 0 0,6-7-1 0 0,-8 8-6 0 0,0-1 0 0 0,0 0-1 0 0,-1-1 1 0 0,1 1 0 0 0,-1 0-1 0 0,0-1 1 0 0,0 1 0 0 0,-1-1-1 0 0,1 1 1 0 0,-1-1 0 0 0,0 0-1 0 0,-1 0 1 0 0,1 0 0 0 0,-1 1-1 0 0,0-1 1 0 0,0 0 0 0 0,0 0 0 0 0,-2-8-1 0 0,0 5-25 0 0,-1-1 0 0 0,1 1 0 0 0,-2-1 1 0 0,1 1-1 0 0,-1 0 0 0 0,-1 1 0 0 0,1-1 0 0 0,-1 1 0 0 0,-1 0 0 0 0,-6-8 0 0 0,-5-3-178 0 0,-1 1-1 0 0,-28-22 0 0 0,-10-1-319 0 0,19 13-1720 0 0,13 9-2846 0 0</inkml:trace>
</inkml:ink>
</file>

<file path=ppt/ink/ink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4:48.4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10877 0 0,'0'0'9499'0'0,"15"11"-8534"0"0,45 38-271 0 0,-57-46-636 0 0,0 0-1 0 0,0 0 0 0 0,0 0 0 0 0,0 1 1 0 0,-1-1-1 0 0,1 1 0 0 0,-1-1 0 0 0,0 1 1 0 0,0 0-1 0 0,0 0 0 0 0,1 5 0 0 0,2 4 76 0 0,-2-5-104 0 0,10 20 57 0 0,30 52-1 0 0,-38-72-87 0 0,0-1 1 0 0,1 0-1 0 0,0 0 0 0 0,0-1 0 0 0,0 0 1 0 0,0 0-1 0 0,1 0 0 0 0,0-1 0 0 0,1 1 1 0 0,-1-2-1 0 0,14 7 0 0 0,-16-9-18 0 0,0 0 0 0 0,1 0 0 0 0,-1-1 0 0 0,0 0 1 0 0,1 0-1 0 0,-1 0 0 0 0,1-1 0 0 0,-1 0 0 0 0,1 0 0 0 0,-1 0 0 0 0,9-2 0 0 0,-6 0 1 0 0,-1 0-1 0 0,0 0 0 0 0,0-1 1 0 0,0 0-1 0 0,0 0 0 0 0,0-1 1 0 0,9-7-1 0 0,4-5 91 0 0,-1-1 0 0 0,0-1 0 0 0,30-39 1 0 0,-28 33 163 0 0,-20 22-209 0 0,0 1 0 0 0,1-1-1 0 0,-1 1 1 0 0,0-1 0 0 0,1 1 0 0 0,0 0-1 0 0,-1 0 1 0 0,1 0 0 0 0,0 0 0 0 0,-1 0-1 0 0,1 0 1 0 0,0 0 0 0 0,0 0 0 0 0,0 1-1 0 0,0-1 1 0 0,3 0 0 0 0,-4 1-23 0 0,0 1 1 0 0,1-1-1 0 0,-1 0 1 0 0,0 0-1 0 0,1 1 1 0 0,-1-1-1 0 0,0 1 0 0 0,0-1 1 0 0,0 1-1 0 0,1-1 1 0 0,-1 1-1 0 0,0 0 1 0 0,0 0-1 0 0,0-1 1 0 0,0 1-1 0 0,0 0 0 0 0,0 0 1 0 0,0 0-1 0 0,-1 0 1 0 0,1 0-1 0 0,0 0 1 0 0,0 1-1 0 0,-1-1 1 0 0,1 0-1 0 0,0 3 1 0 0,7 15-88 0 0,-1 1 1 0 0,0 0-1 0 0,-2 1 1 0 0,3 22-1 0 0,1 12-3506 0 0,-4-24-1161 0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37:47.0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188 944 4608 0 0,'0'0'3833'0'0,"-17"8"-2954"0"0,-3 1-620 0 0,-82 42 1664 0 0,101-51-1880 0 0,-28 20 1768 0 0,27-19-1614 0 0,1 0-1 0 0,0 0 0 0 0,-1 0 0 0 0,1 1 0 0 0,-1-1 1 0 0,1 0-1 0 0,0 1 0 0 0,0-1 0 0 0,0 1 1 0 0,0-1-1 0 0,0 1 0 0 0,0 0 0 0 0,1-1 1 0 0,-1 1-1 0 0,0 0 0 0 0,0 2 0 0 0,1-3-129 0 0,0-1 0 0 0,0 1 1 0 0,1 0-1 0 0,-1-1 0 0 0,0 1 0 0 0,0-1 0 0 0,1 1 0 0 0,-1 0 0 0 0,0-1 1 0 0,1 1-1 0 0,-1-1 0 0 0,0 1 0 0 0,1-1 0 0 0,-1 0 0 0 0,1 1 1 0 0,-1-1-1 0 0,1 1 0 0 0,-1-1 0 0 0,1 0 0 0 0,-1 1 0 0 0,1-1 0 0 0,-1 0 1 0 0,1 1-1 0 0,0-1 0 0 0,-1 0 0 0 0,1 0 0 0 0,-1 0 0 0 0,1 0 0 0 0,0 1 1 0 0,-1-1-1 0 0,1 0 0 0 0,0 0 0 0 0,0 0 0 0 0,27-1 591 0 0,-21 1-439 0 0,14-3-48 0 0,-1-1 1 0 0,0-1-1 0 0,-1-1 0 0 0,1 0 1 0 0,23-12-1 0 0,-26 11-130 0 0,283-128 227 0 0,-108 45-112 0 0,-127 61-111 0 0,345-147 79 0 0,420-120-44 0 0,-242 92 1655 0 0,-545 187-1567 0 0,4-1-48 0 0,94-24 1 0 0,-110 39 8 0 0,-9 1-365 0 0,-18 1-1121 0 0,-25-3-4585 0 0,4 2 658 0 0,-6-1-11 0 0</inkml:trace>
</inkml:ink>
</file>

<file path=ppt/ink/ink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4:48.6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28 7553 0 0,'0'0'12212'0'0,"14"-6"-11080"0"0,-5 1-973 0 0,0 1 1 0 0,1 1-1 0 0,-1-1 1 0 0,12-1 0 0 0,-20 5-138 0 0,0 0 0 0 0,0 0 1 0 0,1 0-1 0 0,-1 0 1 0 0,0 0-1 0 0,0 1 0 0 0,1-1 1 0 0,-1 0-1 0 0,0 1 1 0 0,0-1-1 0 0,0 1 0 0 0,0-1 1 0 0,0 1-1 0 0,0 0 0 0 0,0-1 1 0 0,0 1-1 0 0,0 0 1 0 0,0 0-1 0 0,0 0 0 0 0,0 0 1 0 0,0 0-1 0 0,-1 0 1 0 0,1 0-1 0 0,1 1 0 0 0,1 3 80 0 0,-1 1-1 0 0,1-1 1 0 0,2 10-1 0 0,-1-4 33 0 0,11 30 142 0 0,-1 1-1 0 0,-3 1 1 0 0,8 53-1 0 0,5 133-174 0 0,-19-45-691 0 0,-6-162 0 0 0,-1 1 0 0 0,-1-1 0 0 0,-1 0 0 0 0,-1 0 0 0 0,0 0 0 0 0,-10 23 0 0 0,2-22-2297 0 0,12-21 2153 0 0,0-1 0 0 0,0 0 0 0 0,0 0 0 0 0,0 0 1 0 0,0 0-1 0 0,0 0 0 0 0,0 0 0 0 0,0 0 1 0 0,0-1-1 0 0,-3 2 0 0 0,-7-1-6948 0 0</inkml:trace>
</inkml:ink>
</file>

<file path=ppt/ink/ink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4:49.0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1 527 8733 0 0,'0'0'8367'0'0,"4"-14"-7054"0"0,18-45-362 0 0,-20 56-890 0 0,-1 0 1 0 0,1 0-1 0 0,0 0 1 0 0,0 0-1 0 0,0 0 1 0 0,1 0-1 0 0,-1 1 1 0 0,1-1-1 0 0,-1 1 1 0 0,1 0-1 0 0,0 0 1 0 0,0-1-1 0 0,0 2 0 0 0,5-4 1 0 0,2-1 87 0 0,83-49 496 0 0,80-55-478 0 0,26-63-90 0 0,-148 124 536 0 0,-46 45-377 0 0,-4 2-111 0 0,0 1 1 0 0,1-1-1 0 0,-1 1 1 0 0,1-1-1 0 0,-1 1 1 0 0,1 0-1 0 0,-1 0 0 0 0,1 0 1 0 0,0 0-1 0 0,-1 0 1 0 0,3-1-1 0 0,-4 3-115 0 0,1-1 0 0 0,-1 0-1 0 0,0 0 1 0 0,1 1 0 0 0,-1-1 0 0 0,0 0 0 0 0,1 1-1 0 0,-1-1 1 0 0,0 0 0 0 0,0 1 0 0 0,0-1-1 0 0,1 0 1 0 0,-1 1 0 0 0,0-1 0 0 0,0 0 0 0 0,0 1-1 0 0,0-1 1 0 0,0 1 0 0 0,0-1 0 0 0,0 0-1 0 0,1 1 1 0 0,-1-1 0 0 0,0 1 0 0 0,1 15 56 0 0,-1-11-9 0 0,9 265 585 0 0,-9-218-586 0 0,0-26-250 0 0,-1 0 0 0 0,-1-1-1 0 0,-1 1 1 0 0,-1-1 0 0 0,-2 1-1 0 0,0-1 1 0 0,-2-1 0 0 0,-13 29-1 0 0,5-19-820 0 0,4-8-1755 0 0,4-10-3103 0 0</inkml:trace>
</inkml:ink>
</file>

<file path=ppt/ink/ink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4:49.3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10725 0 0,'0'0'11597'0'0,"10"13"-10976"0"0,30 42-223 0 0,-37-49-370 0 0,0-1 1 0 0,0 1-1 0 0,0-1 0 0 0,-1 1 1 0 0,0 0-1 0 0,0 0 1 0 0,0 0-1 0 0,-1 0 1 0 0,0 0-1 0 0,1 10 0 0 0,0 0-19 0 0,0 14-657 0 0,-1 0-1 0 0,-1-1 1 0 0,-7 57 0 0 0,6-81 165 0 0,-1 20-912 0 0,2-24 1023 0 0,0 0 0 0 0,0 0 0 0 0,0 0-1 0 0,0 0 1 0 0,0 0 0 0 0,0 0 0 0 0,0 0 0 0 0,0 0 0 0 0,0 0 0 0 0,1 0 0 0 0,-1 0 0 0 0,0 0 0 0 0,1 0 0 0 0,-1 0 0 0 0,1 0-1 0 0,-1 0 1 0 0,1 0 0 0 0,0-1 0 0 0,0 2 0 0 0,6 1-4488 0 0</inkml:trace>
</inkml:ink>
</file>

<file path=ppt/ink/ink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4:49.7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181 338 872 0 0,'0'0'12031'0'0,"9"-14"-10691"0"0,29-46-62 0 0,-32 51-1026 0 0,0 0 1 0 0,-1-1 0 0 0,0 0 0 0 0,-1 0-1 0 0,0 0 1 0 0,0-1 0 0 0,-1 1 0 0 0,-1-1-1 0 0,0 1 1 0 0,0-1 0 0 0,-1 0 0 0 0,0-18-1 0 0,-1 26-215 0 0,0 0-1 0 0,0 0 0 0 0,-1 1 0 0 0,1-1 0 0 0,-1 0 1 0 0,1 0-1 0 0,-1 0 0 0 0,0 0 0 0 0,0 1 0 0 0,0-1 0 0 0,-1 0 1 0 0,1 1-1 0 0,-1-1 0 0 0,1 1 0 0 0,-1 0 0 0 0,0-1 1 0 0,0 1-1 0 0,0 0 0 0 0,0 0 0 0 0,0 0 0 0 0,0 0 1 0 0,-1 1-1 0 0,1-1 0 0 0,-1 0 0 0 0,1 1 0 0 0,-1 0 0 0 0,0 0 1 0 0,1 0-1 0 0,-1 0 0 0 0,0 0 0 0 0,0 0 0 0 0,0 1 1 0 0,0-1-1 0 0,1 1 0 0 0,-7 0 0 0 0,1 0-11 0 0,0 0-1 0 0,1 1 0 0 0,-1 1 1 0 0,1-1-1 0 0,-1 1 1 0 0,1 0-1 0 0,0 1 1 0 0,0 0-1 0 0,0 0 0 0 0,0 0 1 0 0,0 1-1 0 0,0 0 1 0 0,1 0-1 0 0,0 1 0 0 0,0 0 1 0 0,-8 8-1 0 0,6-6-23 0 0,1 1 0 0 0,0 0 0 0 0,0 1-1 0 0,1 0 1 0 0,0 0 0 0 0,1 0 0 0 0,-1 1 0 0 0,2-1-1 0 0,-1 1 1 0 0,2 1 0 0 0,-4 12 0 0 0,5-17-16 0 0,1 0 0 0 0,1 0 1 0 0,-1 0-1 0 0,1 0 0 0 0,0 0 1 0 0,0 0-1 0 0,1 0 0 0 0,-1 0 0 0 0,1 0 1 0 0,1 0-1 0 0,-1 0 0 0 0,1 0 0 0 0,3 6 1 0 0,-3-8-24 0 0,0 0 0 0 0,1 0 0 0 0,-1-1 1 0 0,1 1-1 0 0,0-1 0 0 0,0 1 0 0 0,0-1 0 0 0,1 0 1 0 0,-1 0-1 0 0,1 0 0 0 0,-1-1 0 0 0,1 1 1 0 0,0-1-1 0 0,0 0 0 0 0,0 0 0 0 0,0 0 0 0 0,1-1 1 0 0,5 2-1 0 0,-1-1-51 0 0,0 0 0 0 0,1-1 0 0 0,-1 0 0 0 0,0 0 0 0 0,1-1 0 0 0,-1 0-1 0 0,0-1 1 0 0,1 0 0 0 0,-1 0 0 0 0,12-4 0 0 0,-7 1 25 0 0,-1-1-1 0 0,0-1 1 0 0,0 0-1 0 0,0-1 0 0 0,-1 0 1 0 0,13-10-1 0 0,15-15 55 0 0,60-61 0 0 0,-25 21 272 0 0,-69 66-159 0 0,0 1-1 0 0,0 0 1 0 0,1 0-1 0 0,0 1 0 0 0,0 0 1 0 0,1 0-1 0 0,14-5 1 0 0,-19 8-70 0 0,1 0 0 0 0,0 0 0 0 0,0 0 0 0 0,0 0 0 0 0,0 1 0 0 0,0 0 0 0 0,0 0 0 0 0,0 0 1 0 0,0 1-1 0 0,0-1 0 0 0,0 1 0 0 0,0 0 0 0 0,0 0 0 0 0,0 0 0 0 0,0 1 0 0 0,0-1 0 0 0,-1 1 0 0 0,4 2 0 0 0,4 3-14 0 0,-1 0 0 0 0,0 1 0 0 0,-1 1 0 0 0,1-1 0 0 0,-2 1 0 0 0,1 1-1 0 0,-1 0 1 0 0,-1 0 0 0 0,0 1 0 0 0,0-1 0 0 0,-1 1 0 0 0,9 24 0 0 0,-8-14 104 0 0,0 0 0 0 0,-2 1 0 0 0,0 0 0 0 0,-1 0 0 0 0,-1 0 0 0 0,-1 34 0 0 0,-3-49 1151 0 0,-2-10-502 0 0,-3-14-219 0 0,3-1-487 0 0,0 0 1 0 0,2 0-1 0 0,0 0 1 0 0,1 0-1 0 0,1 0 1 0 0,1 0-1 0 0,0 0 1 0 0,9-28 0 0 0,-1 10-590 0 0,2 0 0 0 0,2 1 0 0 0,20-39 0 0 0,-27 64-41 0 0,-6 9 172 0 0,0-1 0 0 0,0 1 0 0 0,0-1 0 0 0,0 1 0 0 0,0-1 0 0 0,0 1 0 0 0,0-1 0 0 0,-1 0 0 0 0,1 1 0 0 0,0-3 0 0 0,-21 3-10655 0 0,2 1 4889 0 0</inkml:trace>
</inkml:ink>
</file>

<file path=ppt/ink/ink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4:50.6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101 374 6433 0 0,'0'0'8127'0'0,"-14"-1"-6772"0"0,-5-1-843 0 0,0 0 952 0 0,-29 0 0 0 0,64 9-371 0 0,5-2-772 0 0,0-1 0 0 0,1-1-1 0 0,-1 0 1 0 0,1-2 0 0 0,31-2 0 0 0,-15 1-102 0 0,97-4 328 0 0,151-25-1 0 0,132-41-319 0 0,-229 36-180 0 0,783-117-203 0 0,-472 69-449 0 0,-482 79 467 0 0,-8 2-138 0 0,0-1 0 0 0,-1 0 0 0 0,15-6 0 0 0,-22 6-1171 0 0,-7 2 711 0 0,-9 0-162 0 0,-63 16-4534 0 0,16-3-1036 0 0,2-2 165 0 0</inkml:trace>
</inkml:ink>
</file>

<file path=ppt/ink/ink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4:51.1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98 408 4652 0 0,'0'0'7572'0'0,"-13"5"-6425"0"0,-44 19 169 0 0,34-13 89 0 0,23-10-1337 0 0,0-1 0 0 0,-1 0 0 0 0,1 0 0 0 0,0 0 0 0 0,-1 1 0 0 0,1-1 0 0 0,0 0 0 0 0,0 0 0 0 0,-1 1 0 0 0,1-1 0 0 0,0 0 0 0 0,0 1 0 0 0,-1-1 0 0 0,1 0 0 0 0,0 0 0 0 0,0 1 0 0 0,0-1 0 0 0,0 1 0 0 0,0-1 0 0 0,-1 0 0 0 0,1 1 0 0 0,0-1 0 0 0,0 0 0 0 0,0 1 0 0 0,0-1 0 0 0,0 0 0 0 0,0 1 0 0 0,0 0 0 0 0,1-1-20 0 0,-1 1 1 0 0,1-1 0 0 0,-1 0 0 0 0,1 1 0 0 0,-1-1 0 0 0,1 0-1 0 0,-1 0 1 0 0,1 1 0 0 0,-1-1 0 0 0,1 0 0 0 0,-1 0 0 0 0,1 0-1 0 0,-1 0 1 0 0,1 0 0 0 0,-1 0 0 0 0,1 0 0 0 0,0 0 0 0 0,-1 0-1 0 0,1 0 1 0 0,-1 0 0 0 0,1 0 0 0 0,-1 0 0 0 0,1 0 0 0 0,3 0 159 0 0,43-1 601 0 0,0-1-1 0 0,81-15 1 0 0,287-76 434 0 0,-184 40-1042 0 0,241-49-48 0 0,6 17 56 0 0,-463 83-211 0 0,430-74-43 0 0,-324 47-195 0 0,-120 29 223 0 0,-1 0-1 0 0,0 0 1 0 0,0 0-1 0 0,0 0 1 0 0,0 0-1 0 0,0 0 1 0 0,1 0-1 0 0,-1 0 1 0 0,0-1-1 0 0,0 1 1 0 0,0 0-1 0 0,0 0 0 0 0,1 0 1 0 0,-1 0-1 0 0,0 0 1 0 0,0 0-1 0 0,0 1 1 0 0,0-1-1 0 0,1 0 1 0 0,-1 0-1 0 0,0 0 1 0 0,0 0-1 0 0,0 0 0 0 0,0 0 1 0 0,1 0-1 0 0,-1 0 1 0 0,0 0-1 0 0,0 0 1 0 0,0 0-1 0 0,0 0 1 0 0,0 1-1 0 0,0-1 1 0 0,1 0-1 0 0,-1 0 0 0 0,0 0 1 0 0,0 0-1 0 0,0 0 1 0 0,0 1-1 0 0,0-1 1 0 0,0 0-1 0 0,0 0 1 0 0,0 0-1 0 0,0 0 1 0 0,0 1-1 0 0,0-1 1 0 0,0 0-1 0 0,0 0 0 0 0,0 0 1 0 0,0 0-1 0 0,0 1 1 0 0,0-1-1 0 0,0 0 1 0 0,0 0-1 0 0,0 0 1 0 0,0 0-1 0 0,0 0 1 0 0,0 1-1 0 0,0-1 0 0 0,0 0 1 0 0,0 0-1 0 0,0 0 1 0 0,0 0-1 0 0,0 1 1 0 0,0-1-1 0 0,-1 0 1 0 0,1 0-1 0 0,0 0 1 0 0,0 0-1 0 0,-7 10-422 0 0,-2-2-39 0 0,0-1 0 0 0,0 0-1 0 0,0 0 1 0 0,-1-1 0 0 0,0-1 0 0 0,0 1-1 0 0,-13 4 1 0 0,12-7-1120 0 0,1 1 1 0 0,-1-2-1 0 0,0 1 0 0 0,-17 1 1 0 0,-10-4-4218 0 0</inkml:trace>
</inkml:ink>
</file>

<file path=ppt/ink/ink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4:53.8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1973 380 3372 0 0,'0'0'4481'0'0,"-2"-12"-3541"0"0,-8-38-535 0 0,9 47-338 0 0,0-1 0 0 0,0 0-1 0 0,0 1 1 0 0,-1-1 0 0 0,0 1-1 0 0,1-1 1 0 0,-1 1 0 0 0,0 0 0 0 0,-1-1-1 0 0,1 1 1 0 0,0 0 0 0 0,-1 1 0 0 0,0-1-1 0 0,-3-3 1 0 0,-1 0 68 0 0,-8-9 57 0 0,0 1 0 0 0,-1 1 0 0 0,-1 0 0 0 0,0 1 1 0 0,-1 1-1 0 0,-30-14 0 0 0,-17-1 223 0 0,-70-15 1 0 0,81 26-374 0 0,-41-10 327 0 0,-196-21 749 0 0,261 44-1056 0 0,1 1-1 0 0,-1 1 0 0 0,0 2 0 0 0,0 1 1 0 0,1 1-1 0 0,-1 1 0 0 0,-28 11 1 0 0,3 2 144 0 0,1 3-1 0 0,-84 44 1 0 0,83-35 211 0 0,-91 64 0 0 0,130-81-343 0 0,-13 8 58 0 0,0 1 0 0 0,2 2-1 0 0,-47 53 1 0 0,58-55-62 0 0,0 1 0 0 0,-17 36 0 0 0,-18 54 185 0 0,13-26 114 0 0,-24 61-52 0 0,55-124-238 0 0,0 0-1 0 0,1 1 1 0 0,2 0-1 0 0,-2 33 1 0 0,5-6 258 0 0,12 101 1 0 0,23 49 223 0 0,-26-156-469 0 0,7 21 31 0 0,3-1 0 0 0,3 0 0 0 0,2-2 0 0 0,3 0 0 0 0,37 64 0 0 0,-45-98-73 0 0,1 0 0 0 0,1-2 0 0 0,2 0 0 0 0,1-1 1 0 0,1-1-1 0 0,31 26 0 0 0,0-7 27 0 0,2-2 0 0 0,65 36 1 0 0,-86-59-57 0 0,1-1 0 0 0,0-2 0 0 0,76 23 0 0 0,125 13 91 0 0,-139-36-69 0 0,102 15-70 0 0,-133-24 22 0 0,69-1 0 0 0,80-22 1 0 0,-3-19-4 0 0,-161 23 7 0 0,0-3 0 0 0,-2-2 0 0 0,0-2 0 0 0,0-3 0 0 0,-2-2 0 0 0,62-38 0 0 0,-98 53 0 0 0,210-131-22 0 0,-176 106 23 0 0,-2-2 1 0 0,64-64-1 0 0,-89 78 17 0 0,-2-2-1 0 0,0 0 0 0 0,-2-2 1 0 0,0 1-1 0 0,-2-2 0 0 0,-1 0 1 0 0,16-44-1 0 0,-11 14-18 0 0,-2-1 0 0 0,15-102 0 0 0,-23 96-62 0 0,-3-1 0 0 0,-4-74 0 0 0,-3 113 32 0 0,-1 0 0 0 0,-1 0 0 0 0,-2 1 0 0 0,-14-44 0 0 0,-47-92-74 0 0,34 88 101 0 0,17 37-13 0 0,-1 0 0 0 0,-2 1-1 0 0,-2 1 1 0 0,0 0 0 0 0,-3 2-1 0 0,-43-46 1 0 0,27 39-106 0 0,-78-58 0 0 0,-54-21 19 0 0,79 56 57 0 0,84 55 36 0 0,-103-66-77 0 0,87 57 82 0 0,-2 1 0 0 0,-39-14-1 0 0,41 19-12 0 0,0 1 0 0 0,-1 1 1 0 0,0 2-1 0 0,-41-5 0 0 0,-43 7-9 0 0,0 5 0 0 0,0 4 0 0 0,-214 41 0 0 0,34 33 32 0 0,265-72-7 0 0,-38 14-61 0 0,-60 30 1 0 0,-57 39-1230 0 0,110-55 157 0 0,-162 99-7493 0 0,160-88 4363 0 0</inkml:trace>
</inkml:ink>
</file>

<file path=ppt/ink/ink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5:01.1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6097 0 0,'0'0'11320'0'0,"6"14"-10576"0"0,34 94 314 0 0,-11-16-112 0 0,40 103-1187 0 0,-66-188-142 0 0,1 1-1 0 0,0-1 0 0 0,7 10 1 0 0,-10-15-8 0 0,1 0 0 0 0,-1-1 1 0 0,0 1-1 0 0,1-1 1 0 0,0 1-1 0 0,-1-1 0 0 0,1 1 1 0 0,0-1-1 0 0,-1 0 1 0 0,1 0-1 0 0,0 0 0 0 0,0 0 1 0 0,0 0-1 0 0,0 0 1 0 0,0 0-1 0 0,0-1 0 0 0,0 1 1 0 0,0-1-1 0 0,3 1 1 0 0,9-3-4555 0 0</inkml:trace>
</inkml:ink>
</file>

<file path=ppt/ink/ink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5:01.4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1 139 10677 0 0,'0'0'5401'0'0,"0"12"-4109"0"0,0-2-1017 0 0,-1-4-155 0 0,1-1 0 0 0,0 1 0 0 0,1 0 1 0 0,-1-1-1 0 0,1 1 0 0 0,0-1 0 0 0,0 1 0 0 0,1-1 0 0 0,0 1 0 0 0,0-1 0 0 0,0 0 0 0 0,4 8 0 0 0,1-4 41 0 0,-1-1-1 0 0,1 0 1 0 0,0 0-1 0 0,1 0 1 0 0,0-1-1 0 0,0 0 0 0 0,17 11 1 0 0,-11-10-49 0 0,1-1 1 0 0,0 0-1 0 0,0 0 1 0 0,26 6-1 0 0,-12-6-73 0 0,1-1-1 0 0,0-2 0 0 0,0-1 0 0 0,0-2 1 0 0,36-2-1 0 0,-43 0-33 0 0,-1-2 0 0 0,0 0-1 0 0,0-2 1 0 0,27-8 0 0 0,-38 9 6 0 0,-1 0 1 0 0,1 0-1 0 0,-1-1 0 0 0,0-1 0 0 0,0 0 0 0 0,-1 0 1 0 0,1-1-1 0 0,-1 0 0 0 0,-1 0 0 0 0,10-11 0 0 0,-15 15 0 0 0,0-1-1 0 0,0 0 0 0 0,-1 1 0 0 0,1-1 0 0 0,-1 0 1 0 0,0 0-1 0 0,0 0 0 0 0,-1-1 0 0 0,1 1 1 0 0,-1 0-1 0 0,0-1 0 0 0,0 1 0 0 0,0 0 0 0 0,-1-1 1 0 0,0-7-1 0 0,0 6-3 0 0,-1 1 1 0 0,0-1-1 0 0,0 1 1 0 0,-1 0-1 0 0,0-1 1 0 0,0 1-1 0 0,0 0 1 0 0,0 0-1 0 0,-1 0 1 0 0,0 0-1 0 0,-4-5 0 0 0,-2 0-13 0 0,0 0 0 0 0,0 0 0 0 0,-1 1-1 0 0,0 0 1 0 0,-1 1 0 0 0,0 0 0 0 0,0 1-1 0 0,-1 0 1 0 0,-18-8 0 0 0,10 6-212 0 0,-1 2-1 0 0,1 1 1 0 0,-1 0 0 0 0,-1 2 0 0 0,1 0 0 0 0,0 1-1 0 0,-1 1 1 0 0,-31 2 0 0 0,52 0 133 0 0,-1 0 0 0 0,1 0 1 0 0,0 0-1 0 0,-1 1 0 0 0,1-1 0 0 0,0 0 1 0 0,0 1-1 0 0,-1-1 0 0 0,1 1 1 0 0,0-1-1 0 0,0 1 0 0 0,0-1 0 0 0,-3 3 1 0 0,4-3-23 0 0,0 1 0 0 0,-1-1 0 0 0,1 1 0 0 0,-1-1 0 0 0,1 1 0 0 0,0-1 0 0 0,-1 1 0 0 0,1-1 0 0 0,0 1 0 0 0,0 0 0 0 0,0-1 0 0 0,-1 1 0 0 0,1 0 0 0 0,0-1 0 0 0,0 1 0 0 0,0-1 0 0 0,0 1 0 0 0,0 0 0 0 0,0-1 0 0 0,0 2 0 0 0,1 0-281 0 0,0 0 1 0 0,-1 0 0 0 0,1 0-1 0 0,0 0 1 0 0,0 0-1 0 0,0-1 1 0 0,1 1 0 0 0,-1 0-1 0 0,0-1 1 0 0,1 1-1 0 0,-1-1 1 0 0,1 1 0 0 0,-1-1-1 0 0,1 1 1 0 0,0-1-1 0 0,-1 0 1 0 0,4 1 0 0 0,20 10-4203 0 0</inkml:trace>
</inkml:ink>
</file>

<file path=ppt/ink/ink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5:01.7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41 8945 0 0,'0'0'8783'0'0,"7"13"-7698"0"0,44 75 433 0 0,-45-79-1425 0 0,0 1 0 0 0,0-1 0 0 0,1-1 1 0 0,0 1-1 0 0,1-1 0 0 0,0 0 1 0 0,0-1-1 0 0,0 0 0 0 0,1 0 1 0 0,0-1-1 0 0,1 0 0 0 0,0-1 1 0 0,-1 0-1 0 0,2 0 0 0 0,15 4 0 0 0,-7-3-68 0 0,0-2 0 0 0,1 0-1 0 0,-1-1 1 0 0,1-1 0 0 0,0-1-1 0 0,-1-1 1 0 0,39-4 0 0 0,-49 3-19 0 0,0 0 0 0 0,0-1 1 0 0,0-1-1 0 0,0 0 0 0 0,0 0 1 0 0,-1 0-1 0 0,1-1 1 0 0,-1-1-1 0 0,8-5 0 0 0,-12 8 0 0 0,-1 0 0 0 0,0 0 0 0 0,-1-1-1 0 0,1 0 1 0 0,0 1 0 0 0,-1-1 0 0 0,1 0 0 0 0,-1 0-1 0 0,0 0 1 0 0,0-1 0 0 0,0 1 0 0 0,0 0 0 0 0,-1-1 0 0 0,1 1-1 0 0,-1-1 1 0 0,0 0 0 0 0,0 1 0 0 0,0-1 0 0 0,-1 0-1 0 0,1 1 1 0 0,-1-1 0 0 0,0 0 0 0 0,0 0 0 0 0,-1-6-1 0 0,-1 3-3 0 0,0 0-1 0 0,0 1 1 0 0,0 0-1 0 0,-1-1 0 0 0,0 1 1 0 0,-1 0-1 0 0,1 0 1 0 0,-1 0-1 0 0,0 1 0 0 0,0 0 1 0 0,-1-1-1 0 0,0 1 1 0 0,0 1-1 0 0,0-1 0 0 0,-6-3 1 0 0,0 0-102 0 0,0 0 0 0 0,-1 1 0 0 0,1 1 1 0 0,-1 0-1 0 0,-1 0 0 0 0,-22-6 0 0 0,27 10-298 0 0,0 1-1 0 0,-1 0 1 0 0,1 0-1 0 0,-13 0 0 0 0,21 1 324 0 0,0 0 1 0 0,0 0-1 0 0,0 0 0 0 0,-1 0 0 0 0,1 0 0 0 0,0 0 0 0 0,0 0 0 0 0,0 0 0 0 0,-1 0 0 0 0,1 0 0 0 0,0 0 0 0 0,0 0 0 0 0,-1 0 0 0 0,1 0 0 0 0,0 1 0 0 0,0-1 0 0 0,0 0 0 0 0,0 0 0 0 0,-1 0 0 0 0,1 0 0 0 0,0 0 0 0 0,0 0 0 0 0,0 0 0 0 0,0 1 0 0 0,-1-1 0 0 0,1 0 0 0 0,0 0 0 0 0,0 0 0 0 0,0 0 0 0 0,0 1 0 0 0,0-1 0 0 0,0 0 0 0 0,-1 0 0 0 0,1 0 0 0 0,0 0 0 0 0,0 1 0 0 0,0-1 0 0 0,0 0 0 0 0,0 0 0 0 0,0 0 1 0 0,0 1-1 0 0,0-1 0 0 0,0 0 0 0 0,0 0 0 0 0,0 1 0 0 0,0-1 0 0 0,0 0 0 0 0,0 0 0 0 0,0 0 0 0 0,0 1 0 0 0,0-1 0 0 0,0 0 0 0 0,1 0 0 0 0,-1 0 0 0 0,0 0 0 0 0,0 1 0 0 0,0-1 0 0 0,0 0 0 0 0,0 0 0 0 0,0 0 0 0 0,1 0 0 0 0,-1 1 0 0 0,0-1 0 0 0,0 0 0 0 0,0 0 0 0 0,1 0 0 0 0,8 11-3286 0 0,2-2-1462 0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37:49.9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154 250 192 0 0,'0'0'2922'0'0,"-8"3"-2507"0"0,-3-1-305 0 0,7-2-29 0 0,-1 1 0 0 0,1 0 0 0 0,0 1 0 0 0,-1-1-1 0 0,1 1 1 0 0,-6 3 0 0 0,5-3 570 0 0,1 0-1 0 0,-1-1 0 0 0,1 1 1 0 0,-1-1-1 0 0,0 0 1 0 0,1 0-1 0 0,-1-1 1 0 0,0 1-1 0 0,0-1 1 0 0,0 0-1 0 0,0 0 1 0 0,-7-2-1 0 0,10 2-580 0 0,1 0 1 0 0,0-1-1 0 0,-1 1 0 0 0,1-1 1 0 0,-1 1-1 0 0,1-1 0 0 0,0 1 1 0 0,-1-1-1 0 0,1 0 0 0 0,0 0 1 0 0,0 0-1 0 0,0 1 0 0 0,-1-1 1 0 0,1 0-1 0 0,0-1 0 0 0,0 1 1 0 0,0 0-1 0 0,1 0 0 0 0,-1 0 1 0 0,0 0-1 0 0,0-1 0 0 0,1 1 1 0 0,-1 0-1 0 0,0-1 0 0 0,1 1 0 0 0,0-1 1 0 0,-1 1-1 0 0,1-1 0 0 0,0 1 1 0 0,0 0-1 0 0,-1-4 0 0 0,1 1-26 0 0,0 0 0 0 0,1 0 0 0 0,-1 0 0 0 0,1 0 0 0 0,0 0 0 0 0,-1 0 0 0 0,2 1-1 0 0,-1-1 1 0 0,0 0 0 0 0,4-6 0 0 0,9-12 72 0 0,1 1 0 0 0,1 1 1 0 0,0 0-1 0 0,2 1 0 0 0,0 1 0 0 0,1 1 0 0 0,32-23 0 0 0,-49 38-107 0 0,1 0-1 0 0,-1 1 0 0 0,0-1 1 0 0,1 1-1 0 0,-1 0 0 0 0,1 0 1 0 0,-1 0-1 0 0,1 0 0 0 0,0 0 1 0 0,-1 1-1 0 0,1-1 0 0 0,0 1 1 0 0,-1-1-1 0 0,1 1 0 0 0,0 0 0 0 0,0 0 1 0 0,-1 1-1 0 0,5-1 0 0 0,-5 1 3 0 0,1 0 1 0 0,-1 1-1 0 0,0-1 0 0 0,1 0 0 0 0,-1 1 0 0 0,0-1 0 0 0,0 1 0 0 0,0 0 0 0 0,0 0 1 0 0,0 0-1 0 0,0 0 0 0 0,-1 0 0 0 0,1 0 0 0 0,-1 0 0 0 0,1 1 0 0 0,-1-1 0 0 0,2 5 1 0 0,3 6 7 0 0,-2 0 0 0 0,1 0 1 0 0,-2 0-1 0 0,0 1 0 0 0,3 26 1 0 0,-5-17-7 0 0,-1-1 0 0 0,-4 44 1 0 0,-1-41 132 0 0,-1-1 0 0 0,-1 1 0 0 0,-17 37 0 0 0,10-27 553 0 0,14-35-651 0 0,0 1-1 0 0,-1-1 1 0 0,1 1 0 0 0,0-1 0 0 0,0 1-1 0 0,0-1 1 0 0,-1 1 0 0 0,1-1-1 0 0,0 1 1 0 0,0 0 0 0 0,0-1 0 0 0,0 1-1 0 0,0-1 1 0 0,0 1 0 0 0,0-1-1 0 0,0 1 1 0 0,0-1 0 0 0,0 1 0 0 0,0-1-1 0 0,1 1 1 0 0,-1 0 0 0 0,0-1-24 0 0,1 0-1 0 0,-1 0 1 0 0,1 1 0 0 0,-1-1 0 0 0,0 0 0 0 0,1 0 0 0 0,-1 0 0 0 0,0 0-1 0 0,1 0 1 0 0,-1 0 0 0 0,1 0 0 0 0,-1 0 0 0 0,0-1 0 0 0,1 1-1 0 0,-1 0 1 0 0,0 0 0 0 0,1 0 0 0 0,-1 0 0 0 0,0 0 0 0 0,1-1 0 0 0,-1 1-1 0 0,1 0 1 0 0,23-18 616 0 0,-21 16-463 0 0,95-77 1088 0 0,56-44-3077 0 0,-151 120 1416 0 0,1 1 0 0 0,-1 0 0 0 0,1 0 0 0 0,6-3 1 0 0,8 2-7149 0 0</inkml:trace>
</inkml:ink>
</file>

<file path=ppt/ink/ink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5:01.9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12597 0 0,'0'0'6959'0'0,"13"6"-5959"0"0,41 24-268 0 0,-50-27-669 0 0,0 0 1 0 0,1 1-1 0 0,-2 0 0 0 0,1 0 0 0 0,0 0 1 0 0,-1 1-1 0 0,1-1 0 0 0,-1 1 1 0 0,-1-1-1 0 0,1 1 0 0 0,-1 0 0 0 0,1 0 1 0 0,-1 0-1 0 0,-1 1 0 0 0,2 4 1 0 0,2 5 8 0 0,22 72 40 0 0,-17-48-535 0 0,23 53 0 0 0,-28-81-158 0 0,1 0 0 0 0,0-1 0 0 0,0 1 0 0 0,1-1 1 0 0,0 0-1 0 0,1-1 0 0 0,0 0 0 0 0,1 0 0 0 0,9 8 0 0 0,-18-17 581 0 0,3 2-652 0 0,-1-1 0 0 0,0 1 0 0 0,1 0-1 0 0,-1-1 1 0 0,1 1 0 0 0,4 1 0 0 0,24 1-5725 0 0</inkml:trace>
</inkml:ink>
</file>

<file path=ppt/ink/ink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5:02.1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69 1 11237 0 0,'0'0'8056'0'0,"-11"16"-7043"0"0,-32 55-353 0 0,41-66-625 0 0,0-1 1 0 0,0 1-1 0 0,0-1 0 0 0,1 1 1 0 0,-1 0-1 0 0,1 0 0 0 0,0 0 1 0 0,1 0-1 0 0,-1 0 1 0 0,1-1-1 0 0,0 1 0 0 0,0 0 1 0 0,0 0-1 0 0,1 0 0 0 0,0 0 1 0 0,0 0-1 0 0,0 0 1 0 0,0 0-1 0 0,1-1 0 0 0,0 1 1 0 0,0 0-1 0 0,3 5 0 0 0,1 0-25 0 0,0-1-1 0 0,1 1 1 0 0,0-1 0 0 0,0 0-1 0 0,1-1 1 0 0,0 1-1 0 0,0-2 1 0 0,1 1-1 0 0,0-1 1 0 0,0 0-1 0 0,1-1 1 0 0,0 0 0 0 0,0-1-1 0 0,14 6 1 0 0,-8-5-47 0 0,0-1 0 0 0,0 0 1 0 0,0-1-1 0 0,1-1 0 0 0,-1-1 1 0 0,1 0-1 0 0,0-1 0 0 0,-1 0 1 0 0,20-3-1 0 0,-33 2 35 0 0,0-1 0 0 0,0 1 1 0 0,0 0-1 0 0,0-1 0 0 0,0 0 0 0 0,0 0 0 0 0,-1 0 1 0 0,1 0-1 0 0,0 0 0 0 0,-1 0 0 0 0,1-1 0 0 0,-1 1 1 0 0,1-1-1 0 0,-1 0 0 0 0,0 0 0 0 0,1 0 0 0 0,-1 0 1 0 0,0 0-1 0 0,0 0 0 0 0,-1 0 0 0 0,1-1 0 0 0,0 1 1 0 0,-1-1-1 0 0,1 1 0 0 0,-1-1 0 0 0,0 0 0 0 0,0 0 1 0 0,0 1-1 0 0,0-1 0 0 0,-1 0 0 0 0,1 0 0 0 0,-1 0 0 0 0,1 0 1 0 0,-1 0-1 0 0,0 0 0 0 0,0 0 0 0 0,0 0 0 0 0,-1 0 1 0 0,1 1-1 0 0,-1-1 0 0 0,0 0 0 0 0,0 0 0 0 0,-1-3 1 0 0,-1-1-15 0 0,-1 0-1 0 0,0 0 1 0 0,0 0 0 0 0,0 1 0 0 0,-1 0 0 0 0,0-1 0 0 0,-1 2 0 0 0,1-1 0 0 0,-9-6-1 0 0,-5-3-339 0 0,-35-21 0 0 0,-6 2-1166 0 0,33 22-4720 0 0</inkml:trace>
</inkml:ink>
</file>

<file path=ppt/ink/ink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5:02.5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13 1436 0 0,'0'0'12943'0'0,"5"-2"-12307"0"0,-1 0-782 0 0,-3 1 339 0 0,1 0 0 0 0,0 0 1 0 0,-1 0-1 0 0,1 0 0 0 0,0 0 0 0 0,0 1 0 0 0,-1-1 1 0 0,1 0-1 0 0,0 1 0 0 0,0 0 0 0 0,0-1 0 0 0,0 1 1 0 0,0 0-1 0 0,0 0 0 0 0,-1 0 0 0 0,1 0 1 0 0,0 1-1 0 0,0-1 0 0 0,0 0 0 0 0,0 1 0 0 0,0-1 1 0 0,-1 1-1 0 0,1 0 0 0 0,3 1 0 0 0,14 13 659 0 0,0 2 0 0 0,18 20 1 0 0,-29-29-758 0 0,-1 2 1 0 0,0-1 0 0 0,-1 1-1 0 0,0 0 1 0 0,0 1 0 0 0,7 18-1 0 0,-2 7 32 0 0,-1 2 0 0 0,5 47 1 0 0,12 45-1388 0 0,-21-106 172 0 0,1 2-4722 0 0</inkml:trace>
</inkml:ink>
</file>

<file path=ppt/ink/ink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5:02.9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8053 0 0,'0'0'12842'0'0,"9"16"-12250"0"0,26 51-91 0 0,-33-61-433 0 0,0-1 0 0 0,0 0 0 0 0,-1 1 0 0 0,1-1 0 0 0,-1 1 0 0 0,0-1 0 0 0,-1 1 0 0 0,1 10 0 0 0,-1-1 86 0 0,11 157-198 0 0,-11-169-136 0 0,1 0-1 0 0,-1-1 1 0 0,1 1-1 0 0,-1 0 1 0 0,1-1 0 0 0,0 1-1 0 0,0-1 1 0 0,0 1-1 0 0,0-1 1 0 0,1 1-1 0 0,-1-1 1 0 0,1 0 0 0 0,-1 0-1 0 0,1 1 1 0 0,3 1-1 0 0,-4-2-188 0 0,1-1 0 0 0,-1 0-1 0 0,1 0 1 0 0,0 0 0 0 0,-1 0-1 0 0,1 0 1 0 0,0-1 0 0 0,0 1-1 0 0,3 0 1 0 0,-2 0-529 0 0,0-1-1 0 0,0 0 1 0 0,-1 0 0 0 0,1 0-1 0 0,0 0 1 0 0,0 0 0 0 0,5-1-1 0 0,19-7-6980 0 0</inkml:trace>
</inkml:ink>
</file>

<file path=ppt/ink/ink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5:03.2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9 125 12953 0 0,'0'0'6802'0'0,"-2"14"-5854"0"0,-4 49-335 0 0,6-59-566 0 0,0 0 0 0 0,0 0-1 0 0,1 0 1 0 0,-1 0 0 0 0,1 0 0 0 0,0 0 0 0 0,0 0 0 0 0,1-1 0 0 0,-1 1-1 0 0,1 0 1 0 0,0 0 0 0 0,4 6 0 0 0,-1-4 10 0 0,1 1-1 0 0,0-1 1 0 0,0 0-1 0 0,8 5 1 0 0,-12-9-45 0 0,15 11 15 0 0,0-1 1 0 0,0-1-1 0 0,1-1 1 0 0,0 0-1 0 0,1-2 1 0 0,0 0-1 0 0,1-1 0 0 0,22 5 1 0 0,-9-5-14 0 0,1-1 0 0 0,0-1 1 0 0,-1-3-1 0 0,39 0 0 0 0,-61-2-13 0 0,-1-1 1 0 0,0 0-1 0 0,0 0 1 0 0,0-1-1 0 0,0-1 0 0 0,17-6 1 0 0,-24 8 0 0 0,0 0-1 0 0,-1 0 1 0 0,0 0 0 0 0,1-1-1 0 0,-1 1 1 0 0,0-1 0 0 0,0 0-1 0 0,1 1 1 0 0,-1-1 0 0 0,-1 0-1 0 0,1 0 1 0 0,0-1 0 0 0,0 1-1 0 0,-1 0 1 0 0,1 0 0 0 0,-1-1-1 0 0,0 1 1 0 0,0-1 0 0 0,0 1 0 0 0,0-1-1 0 0,0 0 1 0 0,0 1 0 0 0,-1-1-1 0 0,1 0 1 0 0,-1 1 0 0 0,0-1-1 0 0,0 0 1 0 0,0 0 0 0 0,0 1-1 0 0,-1-4 1 0 0,0 0-15 0 0,-1 0-1 0 0,1-1 1 0 0,-1 1-1 0 0,-1 0 1 0 0,1 1 0 0 0,-1-1-1 0 0,0 0 1 0 0,-1 1-1 0 0,1 0 1 0 0,-8-9 0 0 0,-5-4-166 0 0,-27-23 0 0 0,33 32 98 0 0,-62-51-554 0 0,36 31-892 0 0,-34-36 1 0 0,61 54 382 0 0,5 2-1430 0 0,21 0-10946 0 0</inkml:trace>
</inkml:ink>
</file>

<file path=ppt/ink/ink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5:03.5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30 7477 0 0,'0'0'2565'0'0,"13"-2"-413"0"0,83-15 1420 0 0,-77 14-2610 0 0,-5 0-541 0 0,0 1 0 0 0,0 1 0 0 0,0-1 0 0 0,0 2 0 0 0,0 0 0 0 0,21 3-1 0 0,-33-2-405 0 0,0-1-1 0 0,0 1 0 0 0,0 0 1 0 0,0 0-1 0 0,0 0 0 0 0,0 0 0 0 0,0 0 1 0 0,-1 0-1 0 0,1 1 0 0 0,0-1 1 0 0,-1 0-1 0 0,1 1 0 0 0,0 0 0 0 0,-1-1 1 0 0,0 1-1 0 0,2 2 0 0 0,-1 0-3 0 0,0-1-1 0 0,-1 1 1 0 0,1 0-1 0 0,-1-1 1 0 0,0 1-1 0 0,0 0 1 0 0,0 0-1 0 0,0 5 1 0 0,0 2 7 0 0,-1 0 0 0 0,0 0-1 0 0,-1 0 1 0 0,0 0 0 0 0,-5 17 0 0 0,-9 24 114 0 0,10-37 27 0 0,0 1 0 0 0,1-1 0 0 0,0 1 0 0 0,2 0 0 0 0,0 0 1 0 0,0 29-1 0 0,2-41-93 0 0,1 0 0 0 0,0 0 0 0 0,0 1 0 0 0,0-1 0 0 0,0 0 0 0 0,0 0 0 0 0,1-1 0 0 0,0 1 0 0 0,0 0 0 0 0,0-1 0 0 0,0 1 0 0 0,1-1 0 0 0,4 6 0 0 0,-2-4-7 0 0,1 0 1 0 0,-1-1-1 0 0,1 0 1 0 0,-1 0-1 0 0,2 0 1 0 0,-1-1-1 0 0,10 5 1 0 0,0-2-24 0 0,0-1 1 0 0,1-1 0 0 0,0 0 0 0 0,-1-1 0 0 0,35 1-1 0 0,-49-4-39 0 0,27 1-133 0 0,44-4 0 0 0,-63 2-138 0 0,-1 0 0 0 0,0-2 0 0 0,1 1 0 0 0,-1-1 0 0 0,0 0 0 0 0,-1-1-1 0 0,1 0 1 0 0,14-8 0 0 0,12-14-2863 0 0,-5 5-5143 0 0,-8 5 202 0 0</inkml:trace>
</inkml:ink>
</file>

<file path=ppt/ink/ink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5:03.8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11145 0 0,'0'0'7797'0'0,"13"7"-6821"0"0,4 2-547 0 0,20 14 0 0 0,-35-21-377 0 0,1 0-1 0 0,-1 0 1 0 0,0 0-1 0 0,0 0 1 0 0,0 0 0 0 0,0 1-1 0 0,-1-1 1 0 0,1 1 0 0 0,-1-1-1 0 0,1 1 1 0 0,-1 0-1 0 0,0 0 1 0 0,0-1 0 0 0,0 1-1 0 0,0 0 1 0 0,-1 0 0 0 0,1 3-1 0 0,1 4 66 0 0,5 27 144 0 0,4 75 0 0 0,-5-40-233 0 0,-4-42-134 0 0,6 38-817 0 0,-7-61 614 0 0,1-1 1 0 0,0 1 0 0 0,0-1 0 0 0,0 0 0 0 0,1 0-1 0 0,0 0 1 0 0,6 11 0 0 0,-6-15-176 0 0,-1 1 1 0 0,0-1-1 0 0,1 0 1 0 0,-1 0-1 0 0,1 0 0 0 0,0 0 1 0 0,0 0-1 0 0,0-1 0 0 0,0 1 1 0 0,0-1-1 0 0,0 0 0 0 0,0 0 1 0 0,0 0-1 0 0,1 0 1 0 0,-1 0-1 0 0,0-1 0 0 0,0 1 1 0 0,1-1-1 0 0,-1 0 0 0 0,5-1 1 0 0,11 1-3894 0 0</inkml:trace>
</inkml:ink>
</file>

<file path=ppt/ink/ink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5:04.1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1 235 4656 0 0,'0'0'5408'0'0,"9"-15"-3160"0"0,5-6-1503 0 0,-2 2 748 0 0,17-33 0 0 0,-24 41 1000 0 0,-11 15-930 0 0,-9 18-795 0 0,9-14-724 0 0,1 0 0 0 0,1 1-1 0 0,0 0 1 0 0,0-1-1 0 0,0 2 1 0 0,1-1 0 0 0,1 0-1 0 0,0 1 1 0 0,0-1 0 0 0,0 1-1 0 0,1 0 1 0 0,1 0-1 0 0,0-1 1 0 0,0 1 0 0 0,1 0-1 0 0,0-1 1 0 0,1 1 0 0 0,0 0-1 0 0,0-1 1 0 0,1 0 0 0 0,0 1-1 0 0,1-1 1 0 0,0 0-1 0 0,0-1 1 0 0,1 1 0 0 0,7 8-1 0 0,-5-8-45 0 0,0 0-1 0 0,1 0 1 0 0,0-1-1 0 0,1 0 1 0 0,0 0-1 0 0,0-1 1 0 0,13 7-1 0 0,-15-10-27 0 0,0 0 0 0 0,1-1 0 0 0,-1 0 0 0 0,1 0 0 0 0,0-1 0 0 0,0 0 0 0 0,0 0 0 0 0,0-1 0 0 0,0 0 0 0 0,0 0 0 0 0,9-1 0 0 0,-13 0 10 0 0,-1 0 0 0 0,0-1 0 0 0,1 1 0 0 0,-1-1 0 0 0,0 0 0 0 0,0 0 1 0 0,1 0-1 0 0,-1-1 0 0 0,0 1 0 0 0,0-1 0 0 0,0 1 0 0 0,-1-1 0 0 0,1 0 0 0 0,0 0 1 0 0,-1 0-1 0 0,1-1 0 0 0,-1 1 0 0 0,0-1 0 0 0,1 1 0 0 0,-1-1 0 0 0,0 0 1 0 0,-1 1-1 0 0,1-1 0 0 0,0 0 0 0 0,-1 0 0 0 0,0-1 0 0 0,0 1 0 0 0,0 0 0 0 0,1-5 1 0 0,1-7-114 0 0,0-1 0 0 0,-1 1 0 0 0,-1-1 0 0 0,-2-30 0 0 0,-2 19-139 0 0,0 0 0 0 0,-2-1 0 0 0,-10-28 0 0 0,-3-18-1751 0 0,15 58 169 0 0,0-1 0 0 0,1-25-1 0 0,2 40 1579 0 0,0 1-5 0 0,-1 0-1 0 0,1 0 1 0 0,0-1-1 0 0,1 1 1 0 0,-1 0-1 0 0,0 0 0 0 0,0 0 1 0 0,0-1-1 0 0,1 1 1 0 0,-1 0-1 0 0,1 0 1 0 0,-1 0-1 0 0,1 0 1 0 0,-1 0-1 0 0,1 0 1 0 0,-1 0-1 0 0,1 0 1 0 0,1-2-1 0 0,13-11-3971 0 0</inkml:trace>
</inkml:ink>
</file>

<file path=ppt/ink/ink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5:04.4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 24 4424 0 0,'0'0'9242'0'0,"13"-3"-8062"0"0,42-11-298 0 0,-43 12-682 0 0,0 0 0 0 0,0 1 0 0 0,1 0 0 0 0,-1 0 0 0 0,0 1 1 0 0,17 3-1 0 0,-27-3-195 0 0,11 1 105 0 0,0 1 0 0 0,22 6 1 0 0,-32-7-90 0 0,1 0 0 0 0,-1 1 0 0 0,0-1 0 0 0,1 0 0 0 0,-1 1 1 0 0,0 0-1 0 0,0 0 0 0 0,0 0 0 0 0,0 0 0 0 0,0 0 1 0 0,-1 1-1 0 0,1-1 0 0 0,-1 1 0 0 0,5 5 0 0 0,-5-3 62 0 0,-1 1 0 0 0,1 0 0 0 0,-1-1 0 0 0,0 1 0 0 0,0 0 0 0 0,0 0 0 0 0,-1 0 0 0 0,0 0 0 0 0,-1 8 0 0 0,1 20 481 0 0,7 5-28 0 0,2-2 0 0 0,1 1 0 0 0,22 52 0 0 0,-18-54-320 0 0,-1 1 1 0 0,-2 1 0 0 0,8 49-1 0 0,-19-82-216 0 0,1-2-1 0 0,-1 0-1 0 0,1 1 1 0 0,-1-1-1 0 0,0 1 1 0 0,0-1-1 0 0,0 1 1 0 0,-2 4 0 0 0,2-7-15 0 0,-1 0 0 0 0,1 0 0 0 0,-1 0 0 0 0,1 0 0 0 0,-1 0 0 0 0,1 0 0 0 0,-1 0 0 0 0,0-1 0 0 0,0 1 0 0 0,0 0 0 0 0,1 0 0 0 0,-1-1 1 0 0,0 1-1 0 0,0 0 0 0 0,0-1 0 0 0,0 1 0 0 0,0-1 0 0 0,0 1 0 0 0,0-1 0 0 0,0 0 0 0 0,0 1 0 0 0,0-1 0 0 0,0 0 0 0 0,-1 0 0 0 0,1 0 1 0 0,0 0-1 0 0,-2 0 0 0 0,-49 1-1783 0 0,-1-3 0 0 0,-76-12 0 0 0,50 4-2615 0 0,-10 0-607 0 0</inkml:trace>
</inkml:ink>
</file>

<file path=ppt/ink/ink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5:06.0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416 34 144 0 0,'0'0'8852'0'0,"-14"-6"-7920"0"0,-43-14-94 0 0,51 18-705 0 0,0 0 1 0 0,0 1 0 0 0,0 0-1 0 0,0 0 1 0 0,-1 1-1 0 0,1 0 1 0 0,0 0 0 0 0,-1 0-1 0 0,1 1 1 0 0,0 0 0 0 0,0 0-1 0 0,0 1 1 0 0,0 0 0 0 0,0 0-1 0 0,-7 3 1 0 0,7-3-29 0 0,-25 10 400 0 0,2 2-1 0 0,-1 1 1 0 0,2 1-1 0 0,0 1 1 0 0,-26 21-1 0 0,51-35-417 0 0,0-1-1 0 0,-1 1 1 0 0,1 0-1 0 0,1 0 1 0 0,-1 0-1 0 0,0 0 1 0 0,1 0-1 0 0,0 1 1 0 0,-1-1-1 0 0,1 1 1 0 0,-2 5-1 0 0,4-8-70 0 0,0-1-1 0 0,0 1 1 0 0,0-1-1 0 0,0 1 1 0 0,0-1 0 0 0,0 1-1 0 0,0-1 1 0 0,0 1-1 0 0,0-1 1 0 0,1 1-1 0 0,-1-1 1 0 0,0 1-1 0 0,0-1 1 0 0,0 1-1 0 0,0-1 1 0 0,1 1 0 0 0,-1-1-1 0 0,0 1 1 0 0,1-1-1 0 0,-1 1 1 0 0,0-1-1 0 0,1 0 1 0 0,-1 1-1 0 0,1-1 1 0 0,-1 1-1 0 0,0-1 1 0 0,1 0 0 0 0,-1 0-1 0 0,2 1 1 0 0,16 6 431 0 0,-13-6-319 0 0,97 30 981 0 0,22 7-386 0 0,-95-28-494 0 0,0 2 0 0 0,30 17 0 0 0,-51-24-189 0 0,-1-1 0 0 0,1 1-1 0 0,-1 1 1 0 0,0 0 0 0 0,0 0 0 0 0,-1 0-1 0 0,11 13 1 0 0,-14-14-36 0 0,0 0 0 0 0,0 0 0 0 0,0 0 0 0 0,-1 1 0 0 0,1-1 0 0 0,-1 1 0 0 0,0-1 1 0 0,-1 1-1 0 0,0 0 0 0 0,0 0 0 0 0,0-1 0 0 0,0 11 0 0 0,-1-9-103 0 0,0-1-1 0 0,0 0 1 0 0,-1 0 0 0 0,0 0 0 0 0,0 0-1 0 0,-1 0 1 0 0,0 0 0 0 0,-3 9 0 0 0,4-13-65 0 0,-1 1 0 0 0,1-1 0 0 0,-1 0 1 0 0,0 1-1 0 0,1-1 0 0 0,-1 0 0 0 0,0 0 1 0 0,-1 0-1 0 0,1 0 0 0 0,0 0 0 0 0,0-1 0 0 0,-1 1 1 0 0,1-1-1 0 0,-1 1 0 0 0,0-1 0 0 0,1 0 1 0 0,-1 0-1 0 0,0 0 0 0 0,1 0 0 0 0,-6 0 1 0 0,5 0-425 0 0,-1-1 0 0 0,0 1 0 0 0,1-1 1 0 0,-1 0-1 0 0,0 0 0 0 0,1 0 1 0 0,-1-1-1 0 0,0 1 0 0 0,1-1 1 0 0,-5-1-1 0 0,-26-14-4869 0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37:50.4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668 1036 12537 0 0,'0'0'5096'0'0,"-7"13"-4307"0"0,-18 40-142 0 0,25-52-631 0 0,-1 0 1 0 0,1 0-1 0 0,-1 0 1 0 0,1 0-1 0 0,0 0 0 0 0,-1 0 1 0 0,1 0-1 0 0,0 0 1 0 0,0 0-1 0 0,0 0 0 0 0,0 0 1 0 0,0 0-1 0 0,0 0 1 0 0,0 0-1 0 0,0 0 0 0 0,0 0 1 0 0,1 0-1 0 0,-1 0 1 0 0,0 0-1 0 0,1 0 0 0 0,-1 0 1 0 0,1 0-1 0 0,-1 0 0 0 0,1 0 1 0 0,-1 0-1 0 0,1 0 1 0 0,-1 0-1 0 0,1-1 0 0 0,0 1 1 0 0,0 0-1 0 0,-1 0 1 0 0,1-1-1 0 0,0 1 0 0 0,0 0 1 0 0,2 0-1 0 0,0 1 26 0 0,4 3 8 0 0,1 0-1 0 0,-1-1 0 0 0,1 0 1 0 0,0 0-1 0 0,0-1 0 0 0,0 0 1 0 0,1 0-1 0 0,-1-1 1 0 0,1 0-1 0 0,0 0 0 0 0,-1-1 1 0 0,1 0-1 0 0,0-1 1 0 0,12-1-1 0 0,2-1 78 0 0,-1-1 1 0 0,1 0-1 0 0,-1-2 1 0 0,30-11-1 0 0,-12 3-60 0 0,-1-2-1 0 0,-1-2 1 0 0,0-2-1 0 0,-1-1 1 0 0,-1-2 0 0 0,54-43-1 0 0,-72 50-48 0 0,-1-2 0 0 0,-1 0 0 0 0,0 0 0 0 0,-1-2 0 0 0,19-31 0 0 0,-25 34-2 0 0,0-1 0 0 0,-2 0 0 0 0,0 0 0 0 0,-1 0-1 0 0,0-1 1 0 0,-2 0 0 0 0,5-34 0 0 0,-5 17-22 0 0,-3-1 0 0 0,0 1-1 0 0,-3 0 1 0 0,-1 0 0 0 0,-1 0 0 0 0,-2 0 0 0 0,-1 1-1 0 0,-20-56 1 0 0,19 70 5 0 0,-1 1 1 0 0,-1-1-1 0 0,-1 2 0 0 0,0-1 0 0 0,-1 1 0 0 0,-23-24 0 0 0,23 29 0 0 0,0 1 0 0 0,-2 1 0 0 0,1 0 0 0 0,-1 0 0 0 0,-1 2 0 0 0,0 0 0 0 0,0 0 0 0 0,-30-11 0 0 0,17 11-21 0 0,1 2 1 0 0,-1 0-1 0 0,0 2 1 0 0,0 1-1 0 0,-1 1 1 0 0,1 1-1 0 0,-1 2 1 0 0,1 1-1 0 0,-1 1 1 0 0,-36 8-1 0 0,23-1 29 0 0,0 2 0 0 0,1 1 0 0 0,0 3 1 0 0,1 1-1 0 0,1 2 0 0 0,-43 26 0 0 0,38-17 100 0 0,2 2 1 0 0,2 2 0 0 0,-60 58-1 0 0,73-62 0 0 0,2 1 0 0 0,1 2 0 0 0,1 0 0 0 0,2 2 0 0 0,-27 51-1 0 0,38-61-54 0 0,1 1 0 0 0,1 0 0 0 0,0 0-1 0 0,2 0 1 0 0,1 1 0 0 0,1 0 0 0 0,1 0-1 0 0,1 0 1 0 0,1 0 0 0 0,2 33 0 0 0,2-36-51 0 0,0-1 1 0 0,1 0 0 0 0,0 1 0 0 0,2-1-1 0 0,1-1 1 0 0,0 1 0 0 0,1-1 0 0 0,1-1-1 0 0,1 1 1 0 0,1-1 0 0 0,0-1 0 0 0,19 22-1 0 0,-14-22 5 0 0,1-1-1 0 0,1 0 0 0 0,0-1 0 0 0,1-1 0 0 0,0-1 0 0 0,1 0 0 0 0,1-2 0 0 0,0 0 0 0 0,0-1 1 0 0,1-2-1 0 0,34 10 0 0 0,-7-6-108 0 0,1-3 0 0 0,0-1 0 0 0,0-3 0 0 0,66-1 0 0 0,-105-4-231 0 0,-1-1-1 0 0,0 0 0 0 0,1 0 1 0 0,-1-1-1 0 0,0 0 1 0 0,0-1-1 0 0,18-7 1 0 0,1-6-3163 0 0,-2-7-3544 0 0,-11 7-373 0 0</inkml:trace>
</inkml:ink>
</file>

<file path=ppt/ink/ink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5:06.4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1 336 9549 0 0,'0'0'5198'0'0,"11"-17"-4452"0"0,-1 2-530 0 0,-3 4-27 0 0,-1 1 0 0 0,2 0-1 0 0,-1 0 1 0 0,1 1 0 0 0,1 0 0 0 0,-1 1 0 0 0,2 0 0 0 0,16-12 0 0 0,26-12 43 0 0,2 3 0 0 0,0 2-1 0 0,2 2 1 0 0,1 3 0 0 0,89-22 0 0 0,-119 38-1376 0 0,31-3-1 0 0,2 1-4429 0 0,-31 1 634 0 0</inkml:trace>
</inkml:ink>
</file>

<file path=ppt/ink/ink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5:15.6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5 668 3524 0 0,'0'0'5794'0'0,"-1"-4"-5501"0"0,-2-14-81 0 0,3 14 218 0 0,9 16 986 0 0,-5-9-1221 0 0,-1 0-1 0 0,1 0 1 0 0,0 0 0 0 0,-1-1-1 0 0,1 1 1 0 0,0-1 0 0 0,1 0-1 0 0,-1 0 1 0 0,0 0 0 0 0,1-1-1 0 0,-1 1 1 0 0,1-1 0 0 0,-1 0-1 0 0,1 0 1 0 0,-1-1 0 0 0,1 1-1 0 0,0-1 1 0 0,8-1 0 0 0,8-1 120 0 0,-1-1 1 0 0,1-1 0 0 0,19-6 0 0 0,-13 3-93 0 0,569-111 1168 0 0,-138 29-1046 0 0,96-15 89 0 0,-463 91-343 0 0,603-100 943 0 0,-626 100-937 0 0,501-94 255 0 0,5 42-307 0 0,261 71-7 0 0,90 6 62 0 0,-820-11-112 0 0,-45 0-50 0 0,115-12 0 0 0,-168 10-22 0 0,26-6-202 0 0,-32 7 229 0 0,0-1 0 0 0,1 1 0 0 0,-1 0 1 0 0,0-1-1 0 0,0 1 0 0 0,0-1 0 0 0,0 1 0 0 0,0-1 1 0 0,0 0-1 0 0,0 1 0 0 0,0-1 0 0 0,0 0 0 0 0,0 0 1 0 0,-1 0-1 0 0,1 1 0 0 0,0-1 0 0 0,0 0 1 0 0,-1 0-1 0 0,1 0 0 0 0,-1 0 0 0 0,1 0 0 0 0,-1 0 1 0 0,1-2-1 0 0,-1 2-6 0 0,0 0 0 0 0,0 1 0 0 0,0-1 0 0 0,0 0 0 0 0,-1 1 0 0 0,1-1 0 0 0,0 0 1 0 0,0 1-1 0 0,-1-1 0 0 0,1 0 0 0 0,0 1 0 0 0,-1-1 0 0 0,1 0 0 0 0,-1 1 0 0 0,1-1 0 0 0,-1 1 1 0 0,1-1-1 0 0,-1 1 0 0 0,1-1 0 0 0,-1 1 0 0 0,0 0 0 0 0,1-1 0 0 0,-1 1 0 0 0,1 0 0 0 0,-1-1 1 0 0,0 1-1 0 0,0 0 0 0 0,1 0 0 0 0,-1 0 0 0 0,0-1 0 0 0,1 1 0 0 0,-1 0 0 0 0,-1 0 0 0 0,-29-3-1587 0 0,27 3 1196 0 0,-30 0-2789 0 0,0 1 0 0 0,-34 6 0 0 0,-10 2-1629 0 0</inkml:trace>
</inkml:ink>
</file>

<file path=ppt/ink/ink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5:16.4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140 542 940 0 0,'0'0'6532'0'0,"-14"-2"-5870"0"0,-4 0-382 0 0,9 2-43 0 0,-1-1 0 0 0,1-1 1 0 0,-1 0-1 0 0,1 0 0 0 0,-13-5 0 0 0,17 5 224 0 0,-19-8 1424 0 0,24 9-1779 0 0,-1 1 1 0 0,0 0-1 0 0,1-1 1 0 0,-1 1-1 0 0,1-1 1 0 0,-1 1-1 0 0,1-1 1 0 0,-1 1-1 0 0,1-1 1 0 0,-1 1-1 0 0,1-1 1 0 0,-1 0-1 0 0,1 1 0 0 0,0-1 1 0 0,-1 0-1 0 0,1 1 1 0 0,0-1-1 0 0,0 0 1 0 0,-1 1-1 0 0,1-1 1 0 0,0 0-1 0 0,0 0 1 0 0,0 1-1 0 0,0-1 1 0 0,0 0-1 0 0,0 0 1 0 0,0 1-1 0 0,0-1 0 0 0,0 0 1 0 0,1 0-1 0 0,-1 0-47 0 0,1 0 0 0 0,-1 0 0 0 0,1 0 0 0 0,0 0 0 0 0,0 0 0 0 0,-1 1 0 0 0,1-1 0 0 0,0 0 0 0 0,0 1-1 0 0,0-1 1 0 0,0 0 0 0 0,0 1 0 0 0,0-1 0 0 0,0 1 0 0 0,0 0 0 0 0,0-1 0 0 0,2 0 0 0 0,21-4 224 0 0,-19 4-191 0 0,277-35 1047 0 0,-94 16-909 0 0,421-99 219 0 0,-347 61-327 0 0,710-109 520 0 0,-356 125-438 0 0,-320 28-64 0 0,-226 10-38 0 0,343-8 353 0 0,-398 12-479 0 0,-1 1 1 0 0,1 1-1 0 0,-1 0 1 0 0,1 1-1 0 0,14 5 1 0 0,-45-7-6392 0 0,-22 12 2698 0 0,19-7 1305 0 0,-9 2-1347 0 0,2-2-191 0 0</inkml:trace>
</inkml:ink>
</file>

<file path=ppt/ink/ink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5:18.1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579 389 52 0 0,'0'0'1897'0'0,"-14"-2"-1378"0"0,1 1-372 0 0,-80-4 934 0 0,34 8 1284 0 0,-68 11 0 0 0,31-1-675 0 0,-77 8 1667 0 0,170-20-2249 0 0,5-1-376 0 0,12 0-73 0 0,23-2-310 0 0,320-67 314 0 0,-84 14-593 0 0,302-41 60 0 0,-375 63-58 0 0,-186 31-61 0 0,23-4 23 0 0,-1-1-1 0 0,43-14 1 0 0,-76 20-16 0 0,0-1 0 0 0,0 0 0 0 0,0 1 0 0 0,0-1 0 0 0,0 0 0 0 0,0 0 0 0 0,3-4 0 0 0,-5 5-18 0 0,-1 1-1 0 0,1-1 0 0 0,-1 1 1 0 0,1 0-1 0 0,-1-1 0 0 0,0 1 1 0 0,1-1-1 0 0,-1 1 0 0 0,0-1 1 0 0,1 1-1 0 0,-1-1 0 0 0,0 1 1 0 0,0-1-1 0 0,1 0 1 0 0,-1 1-1 0 0,0-1 0 0 0,0 1 1 0 0,0-1-1 0 0,0 1 0 0 0,0-1 1 0 0,0 0-1 0 0,0 1 0 0 0,0-1 1 0 0,0 1-1 0 0,0-1 0 0 0,0 0 1 0 0,0 1-1 0 0,-1-1 0 0 0,1 1 1 0 0,0-1-1 0 0,0 1 0 0 0,-1-1 1 0 0,1 0-1 0 0,0 1 0 0 0,0-1 1 0 0,-1 1-1 0 0,1 0 0 0 0,-1-1 1 0 0,1 1-1 0 0,0-1 0 0 0,-1 1 1 0 0,1 0-1 0 0,-1-1 0 0 0,1 1 1 0 0,-1 0-1 0 0,1-1 1 0 0,-1 1-1 0 0,0 0 0 0 0,1 0 1 0 0,-2-1-1 0 0,-2 0-36 0 0,0-1 1 0 0,-1 1-1 0 0,1 0 1 0 0,0 0-1 0 0,-1 0 1 0 0,1 1-1 0 0,-1 0 1 0 0,-4 0-1 0 0,-40 4-225 0 0,40-3 200 0 0,-224 46-1059 0 0,126-22 705 0 0,-646 151-606 0 0,698-162 1062 0 0,-102 27 384 0 0,114-28 76 0 0,-63 29 0 0 0,101-40-456 0 0,-10 7 120 0 0,14-9-155 0 0,1 0-1 0 0,-1 0 0 0 0,1 1 0 0 0,-1-1 0 0 0,1 0 0 0 0,0 1 0 0 0,-1-1 0 0 0,1 0 0 0 0,-1 1 0 0 0,1-1 0 0 0,0 1 0 0 0,-1-1 0 0 0,1 0 0 0 0,0 1 0 0 0,0-1 0 0 0,-1 1 0 0 0,1-1 0 0 0,0 1 0 0 0,0-1 0 0 0,0 1 0 0 0,0-1 0 0 0,0 1 0 0 0,0 0 0 0 0,0 0 3 0 0,1-1 1 0 0,-1 1-1 0 0,1-1 0 0 0,-1 0 0 0 0,1 1 0 0 0,0-1 0 0 0,-1 0 1 0 0,1 1-1 0 0,0-1 0 0 0,-1 0 0 0 0,1 0 0 0 0,0 0 1 0 0,0 0-1 0 0,-1 1 0 0 0,1-1 0 0 0,0 0 0 0 0,0 0 1 0 0,-1-1-1 0 0,1 1 0 0 0,0 0 0 0 0,1 0 0 0 0,1 0 53 0 0,17-1 141 0 0,0-1 0 0 0,1 0 0 0 0,20-6 0 0 0,59-20 24 0 0,-56 15-132 0 0,969-223 581 0 0,-988 231-672 0 0,512-114 87 0 0,-520 114-94 0 0,0 2 1 0 0,-1-2 0 0 0,0 0 1 0 0,-1-1-1 0 0,0 0 0 0 0,21-12 1 0 0,-35 18-4 0 0,-1 0 1 0 0,0 0 0 0 0,1-1 0 0 0,-1 1-1 0 0,1 0 1 0 0,-1 0 0 0 0,0-1-1 0 0,1 1 1 0 0,-1 0 0 0 0,0-1 0 0 0,1 1-1 0 0,-1 0 1 0 0,0-1 0 0 0,1 1 0 0 0,-1 0-1 0 0,0-1 1 0 0,0 1 0 0 0,0-1-1 0 0,1 1 1 0 0,-1-1 0 0 0,0 1 0 0 0,0 0-1 0 0,0-1 1 0 0,0 1 0 0 0,0-2-1 0 0,0 2-7 0 0,0 0-1 0 0,-1-1 0 0 0,1 1 0 0 0,0 0 0 0 0,-1-1 0 0 0,1 1 0 0 0,0 0 0 0 0,-1-1 1 0 0,1 1-1 0 0,-1 0 0 0 0,1-1 0 0 0,-1 1 0 0 0,1 0 0 0 0,-1 0 0 0 0,1 0 0 0 0,0 0 1 0 0,-1-1-1 0 0,0 1 0 0 0,-27-3-311 0 0,-30 5 117 0 0,-1 2 0 0 0,-88 17 1 0 0,-921 254-370 0 0,978-245 665 0 0,-133 64 0 0 0,223-93-90 0 0,-10 3 33 0 0,0 1 0 0 0,1 0 0 0 0,-1 1 0 0 0,2 0-1 0 0,-1 0 1 0 0,0 1 0 0 0,-11 13 0 0 0,19-19-33 0 0,0-1 1 0 0,1 1 0 0 0,-1 0 0 0 0,0 0 0 0 0,1 0 0 0 0,-1 0 0 0 0,1-1 0 0 0,0 1 0 0 0,-1 0 0 0 0,1 0 0 0 0,0 0-1 0 0,-1 0 1 0 0,1 0 0 0 0,0 0 0 0 0,0 0 0 0 0,0 0 0 0 0,0 2 0 0 0,0-3 3 0 0,0 1 1 0 0,0-1-1 0 0,1 1 1 0 0,-1-1-1 0 0,0 1 1 0 0,0-1-1 0 0,1 1 1 0 0,-1-1-1 0 0,1 0 1 0 0,-1 1-1 0 0,0-1 1 0 0,1 1-1 0 0,-1-1 1 0 0,1 0-1 0 0,-1 1 1 0 0,1-1-1 0 0,-1 0 1 0 0,1 0-1 0 0,-1 1 1 0 0,1-1-1 0 0,-1 0 1 0 0,1 0-1 0 0,5 2 57 0 0,-1-2-1 0 0,1 1 1 0 0,-1 0 0 0 0,11-1 0 0 0,-9 0-22 0 0,23-2 78 0 0,0 0 0 0 0,42-9 1 0 0,59-20-73 0 0,-91 21-4 0 0,378-87 284 0 0,-3 1-92 0 0,-397 91-212 0 0,14-2 16 0 0,-1-1 1 0 0,0-2-1 0 0,52-24 0 0 0,-80 32-33 0 0,0 1 0 0 0,-1 0 1 0 0,0 0-1 0 0,1-1 0 0 0,-1 1 0 0 0,0-1 0 0 0,0 0 0 0 0,0 1 0 0 0,0-1 1 0 0,0 0-1 0 0,0 0 0 0 0,0-1 0 0 0,-1 1 0 0 0,1 0 0 0 0,-1 0 1 0 0,1-1-1 0 0,-1 1 0 0 0,1-4 0 0 0,-1-1-495 0 0,-5 13-111 0 0,-5 8-944 0 0,-19 3-1436 0 0,0-2 0 0 0,-49 19-1 0 0,4-2-1809 0 0,42-17 2465 0 0</inkml:trace>
</inkml:ink>
</file>

<file path=ppt/ink/ink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5:19.1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1 155 28 0 0,'0'0'2021'0'0,"15"-10"-1265"0"0,49-31 68 0 0,-50 32-178 0 0,0 1 0 0 0,0 1 0 0 0,1 1 0 0 0,0 0 0 0 0,29-7 0 0 0,-17 5 192 0 0,19-5-245 0 0,1 3 0 0 0,0 1 1 0 0,0 2-1 0 0,0 2 0 0 0,1 3 1 0 0,64 4-1 0 0,-67 3-234 0 0,-1 3 0 0 0,46 13 0 0 0,85 33 557 0 0,-79-23-554 0 0,-89-29-330 0 0,188 65 726 0 0,-163-53-575 0 0,0 0-1 0 0,-1 2 0 0 0,55 39 1 0 0,-80-50-130 0 0,0 1 0 0 0,0 0 0 0 0,-1 1 0 0 0,0-1 0 0 0,0 1 0 0 0,8 15 0 0 0,-3-5 86 0 0,1 0-12 0 0,0 0 1 0 0,1-1-1 0 0,26 27 0 0 0,51 43-67 0 0,-79-77-44 0 0,1-1 1 0 0,1 0 0 0 0,-1-1 0 0 0,1 0-1 0 0,13 5 1 0 0,-2 2-792 0 0,-40-4-1507 0 0,-53 31-9103 0 0,59-34 8277 0 0</inkml:trace>
</inkml:ink>
</file>

<file path=ppt/ink/ink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5:20.7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287 323 4456 0 0,'0'0'4307'0'0,"-15"-4"-3851"0"0,-52-10 167 0 0,64 13-551 0 0,0 1 1 0 0,1-1 0 0 0,-1 1 0 0 0,0 0 0 0 0,0 0 0 0 0,0 0 0 0 0,1 0-1 0 0,-1 1 1 0 0,0-1 0 0 0,0 1 0 0 0,1 0 0 0 0,-1 0 0 0 0,0 0 0 0 0,1 0-1 0 0,-1 0 1 0 0,1 0 0 0 0,-1 1 0 0 0,1-1 0 0 0,0 1 0 0 0,-4 2 0 0 0,1 1 90 0 0,-7 4 75 0 0,1 1 0 0 0,1 0 0 0 0,-1 1-1 0 0,2 0 1 0 0,0 1 0 0 0,0 0 0 0 0,1 0 0 0 0,0 1 0 0 0,-10 25-1 0 0,11-20-47 0 0,0 0-1 0 0,2 1 1 0 0,0-1-1 0 0,1 1 0 0 0,1 0 1 0 0,0 0-1 0 0,1 22 1 0 0,2-33-141 0 0,1 0 0 0 0,-1 0 1 0 0,2 0-1 0 0,-1-1 0 0 0,1 1 1 0 0,0 0-1 0 0,0-1 0 0 0,1 0 1 0 0,0 1-1 0 0,1-1 0 0 0,-1 0 1 0 0,1 0-1 0 0,7 7 1 0 0,-5-6-4 0 0,0-2 1 0 0,1 1 0 0 0,-1-1-1 0 0,2 0 1 0 0,-1 0 0 0 0,1 0-1 0 0,0-1 1 0 0,0-1 0 0 0,0 1-1 0 0,0-1 1 0 0,10 3 0 0 0,0-1 17 0 0,0-1 1 0 0,1-1-1 0 0,0 0 1 0 0,0-2-1 0 0,0 0 1 0 0,0-1 0 0 0,19-1-1 0 0,-26 0-50 0 0,0-1-1 0 0,0-1 1 0 0,0 0-1 0 0,0-1 1 0 0,0 0-1 0 0,-1-1 1 0 0,0 0 0 0 0,1-1-1 0 0,-1 0 1 0 0,-1 0-1 0 0,1-1 1 0 0,11-9-1 0 0,-16 10-11 0 0,-1-1-1 0 0,1 1 0 0 0,-1-1 0 0 0,0-1 1 0 0,0 1-1 0 0,0 0 0 0 0,-1-1 0 0 0,0 0 1 0 0,5-13-1 0 0,-5 9-11 0 0,-1-1 1 0 0,1 0 0 0 0,-2 0-1 0 0,0 0 1 0 0,1-21-1 0 0,-2 9-9 0 0,-2 1-1 0 0,-1-1 0 0 0,-1 1 0 0 0,-2 0 0 0 0,0 0 0 0 0,-8-24 0 0 0,-1 10 4 0 0,0 0 0 0 0,-3 1 0 0 0,-1 1 0 0 0,-1 1 0 0 0,-2 1 0 0 0,-2 0 0 0 0,-1 2 0 0 0,-46-48 1 0 0,59 68 28 0 0,-1 1 1 0 0,0 0 0 0 0,-15-9 0 0 0,21 16 1 0 0,0-1 1 0 0,-1 1-1 0 0,0 0 0 0 0,1 0 1 0 0,-1 1-1 0 0,0 0 1 0 0,0 0-1 0 0,-12-1 1 0 0,16 3-7 0 0,0 0 0 0 0,-1 0 0 0 0,1 0 0 0 0,0 0 0 0 0,0 1 0 0 0,0-1 0 0 0,0 1 0 0 0,0 0-1 0 0,0 0 1 0 0,0 0 0 0 0,0 1 0 0 0,0-1 0 0 0,1 1 0 0 0,-1-1 0 0 0,0 1 0 0 0,1 0 0 0 0,-1 0 0 0 0,1 0 0 0 0,0 0 0 0 0,0 0 0 0 0,0 1 0 0 0,0-1 0 0 0,0 1 0 0 0,0 0 0 0 0,1-1 0 0 0,-1 1 0 0 0,-1 5 0 0 0,-2 2 21 0 0,2 0 0 0 0,0 0 0 0 0,0 1 0 0 0,1-1 0 0 0,0 1 0 0 0,0 0-1 0 0,1 10 1 0 0,1-3 24 0 0,0-1-1 0 0,2 0 1 0 0,0 0 0 0 0,1 0-1 0 0,0 0 1 0 0,1 0-1 0 0,1 0 1 0 0,12 24 0 0 0,-6-19 79 0 0,1 0 0 0 0,0-1 0 0 0,2-1 0 0 0,0 0 0 0 0,25 25 0 0 0,-8-14 96 0 0,1 0 0 0 0,45 30 1 0 0,73 40-81 0 0,-20-23-3147 0 0,-121-71 1749 0 0,-8-6 766 0 0,0 0 0 0 0,0 0 0 0 0,0 0 0 0 0,0 0-1 0 0,0 0 1 0 0,1 0 0 0 0,-1-1 0 0 0,0 1 0 0 0,1 0 0 0 0,-1-1 0 0 0,1 1 0 0 0,1 0 0 0 0,7-1-4226 0 0</inkml:trace>
</inkml:ink>
</file>

<file path=ppt/ink/ink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5:21.3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96 4072 0 0,'0'0'12609'0'0,"7"13"-12334"0"0,25 45-105 0 0,-28-51-146 0 0,1-1 1 0 0,-1 1-1 0 0,1-1 1 0 0,0-1-1 0 0,0 1 0 0 0,1-1 1 0 0,0 0-1 0 0,0 0 1 0 0,0 0-1 0 0,0-1 1 0 0,1 0-1 0 0,0 0 1 0 0,13 5-1 0 0,-9-5 4 0 0,0-1-1 0 0,1 0 1 0 0,0-1 0 0 0,0 0-1 0 0,0-1 1 0 0,0 0-1 0 0,14-1 1 0 0,-15-1 22 0 0,-1-1 0 0 0,1 0 0 0 0,0 0 0 0 0,-1-1 0 0 0,0-1 0 0 0,1 0 0 0 0,-1 0 0 0 0,-1 0-1 0 0,1-2 1 0 0,-1 1 0 0 0,0-1 0 0 0,0 0 0 0 0,0-1 0 0 0,-1 0 0 0 0,0-1 0 0 0,0 1 0 0 0,-1-1 0 0 0,0-1 0 0 0,-1 1 0 0 0,0-1 0 0 0,0-1 0 0 0,9-19 0 0 0,-18 40 146 0 0,0-1 1 0 0,1 1 0 0 0,0 0 0 0 0,0 13-1 0 0,2-16-250 0 0,-1 0-1 0 0,2 0 0 0 0,-1-1 0 0 0,1 1 1 0 0,0 0-1 0 0,1-1 0 0 0,-1 1 0 0 0,7 14 0 0 0,-4-14-135 0 0,1 0-1 0 0,0 0 0 0 0,0 0 0 0 0,1 0 0 0 0,0-1 1 0 0,1 0-1 0 0,0 0 0 0 0,0-1 0 0 0,0 0 1 0 0,1 0-1 0 0,-1 0 0 0 0,14 6 0 0 0,-9-6-314 0 0,-1-1-1 0 0,2 0 1 0 0,-1-1 0 0 0,0 0-1 0 0,1-1 1 0 0,0 0 0 0 0,0-1-1 0 0,21 0 1 0 0,-15-1-318 0 0,1-1 0 0 0,-1-1 0 0 0,0-1 0 0 0,31-7 0 0 0,-41 6 649 0 0,-1 1 0 0 0,0-1 0 0 0,0 0 0 0 0,0-1 0 0 0,-1 0 0 0 0,1 0 0 0 0,-1-1 0 0 0,0 0 0 0 0,0 0 0 0 0,-1-1 0 0 0,1 1 0 0 0,-1-1 0 0 0,5-8 0 0 0,-5 7 281 0 0,-1 0 1 0 0,-1-1 0 0 0,1 0-1 0 0,-1 0 1 0 0,0-1 0 0 0,-1 1-1 0 0,0-1 1 0 0,-1 0 0 0 0,3-9-1 0 0,-4 13 95 0 0,-1-1 0 0 0,1 1 0 0 0,-1 0 0 0 0,0-1 0 0 0,0 1 0 0 0,0-1-1 0 0,-1 1 1 0 0,0 0 0 0 0,0-1 0 0 0,0 1 0 0 0,-1 0 0 0 0,0 0 0 0 0,0 0-1 0 0,0 0 1 0 0,0 0 0 0 0,-6-7 0 0 0,0 2 188 0 0,-1 0-1 0 0,0 1 1 0 0,-1 0 0 0 0,0 0-1 0 0,-1 1 1 0 0,0 0 0 0 0,-17-8-1 0 0,11 6 201 0 0,-1 2 0 0 0,0 0 0 0 0,-1 1 0 0 0,-26-6-1 0 0,86 22-121 0 0,51 12-40 0 0,-75-16-314 0 0,0 0-1 0 0,0 1 0 0 0,22 13 0 0 0,13 12 288 0 0,20 11 51 0 0,-69-40-488 0 0,1 0 1 0 0,-1 0-1 0 0,0 0 1 0 0,0 0-1 0 0,0 0 0 0 0,0 1 1 0 0,-1-1-1 0 0,1 1 1 0 0,-1 0-1 0 0,1 0 0 0 0,-1 0 1 0 0,2 3-1 0 0,-3-4-63 0 0,0 0-1 0 0,0 0 1 0 0,0 0-1 0 0,-1 1 1 0 0,1-1-1 0 0,-1 0 1 0 0,1 0-1 0 0,-1 0 1 0 0,0 1-1 0 0,0-1 1 0 0,0 0-1 0 0,0 1 0 0 0,-1-1 1 0 0,1 0-1 0 0,0 0 1 0 0,-1 0-1 0 0,0 1 1 0 0,1-1-1 0 0,-1 0 1 0 0,0 0-1 0 0,-1 2 1 0 0,-9 14-1388 0 0,-1-1 1 0 0,-1-1-1 0 0,-26 28 1 0 0,21-26-43 0 0,-9 12-2161 0 0</inkml:trace>
</inkml:ink>
</file>

<file path=ppt/ink/ink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5:21.8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295 213 7221 0 0,'0'0'5522'0'0,"-3"14"-4259"0"0,-15 45-218 0 0,16-53-920 0 0,0 0 0 0 0,0 0-1 0 0,-1-1 1 0 0,0 1-1 0 0,0-1 1 0 0,-1 0-1 0 0,1 0 1 0 0,-1 0 0 0 0,0-1-1 0 0,0 1 1 0 0,-7 4-1 0 0,3-1 50 0 0,0-1-6 0 0,0 0 0 0 0,0 0 0 0 0,-1-1 0 0 0,0 0 0 0 0,0-1 0 0 0,0 0 0 0 0,-1 0 0 0 0,0-1 0 0 0,0 0 0 0 0,0-1 0 0 0,0 0 0 0 0,0 0 0 0 0,-1-1 0 0 0,1-1 0 0 0,-14 1 0 0 0,22-2-159 0 0,-1 0 1 0 0,1 0 0 0 0,0 0-1 0 0,0-1 1 0 0,0 1-1 0 0,0-1 1 0 0,0 1 0 0 0,0-1-1 0 0,0 0 1 0 0,1 1-1 0 0,-1-1 1 0 0,0 0 0 0 0,0 0-1 0 0,0 0 1 0 0,1-1-1 0 0,-1 1 1 0 0,1 0 0 0 0,-4-4-1 0 0,3 2 14 0 0,0 1 0 0 0,1-1 1 0 0,-1 0-1 0 0,0-1 0 0 0,1 1 0 0 0,0 0 0 0 0,0 0 0 0 0,0-1 0 0 0,0 1 1 0 0,0-6-1 0 0,0 0 13 0 0,0 0 0 0 0,1 0 0 0 0,1 0 0 0 0,0 0 0 0 0,0 1 0 0 0,0-1 0 0 0,1 0 0 0 0,3-10 0 0 0,2 3-50 0 0,1-1 0 0 0,0 1 0 0 0,1 1 0 0 0,1-1 0 0 0,0 2 0 0 0,1-1 0 0 0,25-24 1 0 0,-21 24-5 0 0,2 1 1 0 0,-1 0 0 0 0,2 1-1 0 0,0 1 1 0 0,0 1 0 0 0,28-12-1 0 0,-29 16 60 0 0,1 1 0 0 0,0 1 0 0 0,0 1-1 0 0,1 0 1 0 0,25-2 0 0 0,95 4 556 0 0,-98 5-696 0 0,0 1 0 0 0,0 3 1 0 0,0 1-1 0 0,-1 1 1 0 0,55 22-1 0 0,-94-30 114 0 0,5 1-412 0 0,0 0 0 0 0,-1 1 1 0 0,1 0-1 0 0,-1 0 1 0 0,5 3-1 0 0,-9-5 220 0 0,0-1 0 0 0,-1 1 0 0 0,1-1 0 0 0,-1 1 0 0 0,1 0 0 0 0,-1-1 0 0 0,1 1 0 0 0,-1 0 0 0 0,1-1 0 0 0,-1 1 1 0 0,0 0-1 0 0,1-1 0 0 0,-1 1 0 0 0,0 0 0 0 0,1 0 0 0 0,-1-1 0 0 0,0 1 0 0 0,0 0 0 0 0,0 1 0 0 0,0-1-105 0 0,0 0 0 0 0,-1 0 0 0 0,1 0 0 0 0,0 0 0 0 0,-1 0 0 0 0,1 0-1 0 0,-1 0 1 0 0,0 0 0 0 0,1 0 0 0 0,-1-1 0 0 0,0 1 0 0 0,1 0 0 0 0,-1 0 0 0 0,0 0 0 0 0,0-1 0 0 0,0 1 0 0 0,0 0 0 0 0,-1 0-1 0 0,-10 5-3731 0 0,-8 1-951 0 0</inkml:trace>
</inkml:ink>
</file>

<file path=ppt/ink/ink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5:39.3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157 1849 64 0 0,'0'0'649'0'0,"-3"-13"-626"0"0,-16-82 289 0 0,17 85-157 0 0,0-1 0 0 0,-1 1 0 0 0,0 0 0 0 0,0 0 1 0 0,-1 0-1 0 0,0 0 0 0 0,-11-17 0 0 0,4 12 475 0 0,0-1 0 0 0,2 0 0 0 0,0 0-1 0 0,1-1 1 0 0,1 0 0 0 0,0 0 0 0 0,1-1 0 0 0,1 0 0 0 0,1 0 0 0 0,0 0 0 0 0,1-1 0 0 0,0-27 0 0 0,2-7 3655 0 0,1 53-4249 0 0,1 0 1 0 0,-1 0-1 0 0,1 0 1 0 0,-1 0-1 0 0,1 1 1 0 0,-1-1-1 0 0,0 0 1 0 0,1 0-1 0 0,-1 1 1 0 0,1-1-1 0 0,-1 0 1 0 0,1 1-1 0 0,-1-1 1 0 0,0 0-1 0 0,1 1 1 0 0,-1 0-1 0 0,4 4 85 0 0,-1 0 0 0 0,0 0 0 0 0,0 1 0 0 0,-1-1 0 0 0,1 1 0 0 0,1 9-1 0 0,8 40 341 0 0,-8-35-378 0 0,18 99 323 0 0,-6-29 235 0 0,49 161-1 0 0,-19-129-439 0 0,-12-36-10 0 0,34 140 0 0 0,18 157 345 0 0,-68-291-456 0 0,22 81-34 0 0,-34-153 0 0 0,1 0-1 0 0,1-1 1 0 0,1 1 0 0 0,1-2-1 0 0,0 1 1 0 0,17 21-1 0 0,-20-33-2 0 0,0 1 0 0 0,0-1 0 0 0,0-1 0 0 0,1 1 0 0 0,0-1 0 0 0,1 0 0 0 0,-1-1 0 0 0,1 0 0 0 0,0-1-1 0 0,0 0 1 0 0,1 0 0 0 0,-1-1 0 0 0,19 5 0 0 0,7-2 101 0 0,0-2-1 0 0,55 2 1 0 0,-87-6-141 0 0,121 0 229 0 0,222-28-1 0 0,119-52-214 0 0,-212 34 58 0 0,-187 34-34 0 0,701-102 11 0 0,-125 35 50 0 0,43-5 2 0 0,-664 82-103 0 0,499-65 68 0 0,-118-12-86 0 0,30 6-25 0 0,2 20 42 0 0,-255 33 58 0 0,417-19-99 0 0,-580 39 39 0 0,422-37 78 0 0,-36 2-25 0 0,246-20-37 0 0,43-1 17 0 0,-402 42-28 0 0,-240 13-1 0 0,234-17 5 0 0,-255 14 19 0 0,0-2-1 0 0,0 0 0 0 0,0-2 0 0 0,-1-1 0 0 0,0-2 0 0 0,-1 0 1 0 0,0-1-1 0 0,38-26 0 0 0,-25 12-10 0 0,-12 8-6 0 0,32-26 0 0 0,-51 36 6 0 0,-1 1 0 0 0,1-1-1 0 0,-1 0 1 0 0,0-1 0 0 0,-1 1-1 0 0,0-1 1 0 0,9-19 0 0 0,157-398-34 0 0,-143 339-32 0 0,-3-1-1 0 0,17-116 1 0 0,-16-11-75 0 0,-22 147 92 0 0,-4-82 1 0 0,-3 128 35 0 0,0 0 0 0 0,-2 1 0 0 0,-1-1 1 0 0,-11-33-1 0 0,-42-78-73 0 0,52 119 47 0 0,-1 0 1 0 0,0 1-1 0 0,-1 0 0 0 0,0 0 1 0 0,-1 1-1 0 0,-1 0 1 0 0,-19-18-1 0 0,8 12-86 0 0,-25-14 0 0 0,-7-6 8 0 0,28 20 79 0 0,0 1 0 0 0,-1 2-1 0 0,-1 1 1 0 0,0 0 0 0 0,-47-14 0 0 0,-150-33-100 0 0,92 32 108 0 0,0 7 0 0 0,-2 5 0 0 0,-153 1 0 0 0,-182 6 46 0 0,212 3-27 0 0,-353 19-58 0 0,291 5 93 0 0,-211 17-71 0 0,50 3 22 0 0,-144 13 37 0 0,374-25-72 0 0,-112 11 65 0 0,265-25-13 0 0,-172 23 53 0 0,-404 66-90 0 0,265-41 104 0 0,-145 24-150 0 0,-72 51 71 0 0,469-98 59 0 0,-259 90-220 0 0,248-70 169 0 0,-143 33-1 0 0,128-39 63 0 0,97-25-52 0 0,-117 17-1 0 0,161-39-3 0 0,-68-2 0 0 0,49-2-34 0 0,24 1-2 0 0,-218 7-48 0 0,229-5 64 0 0,9-1-33 0 0,0 0 0 0 0,0 2 0 0 0,-21 5 0 0 0,31-6 33 0 0,0 1 0 0 0,1-1 0 0 0,-1 2 1 0 0,1-1-1 0 0,0 0 0 0 0,0 1 0 0 0,-8 7 1 0 0,-19 14 12 0 0,-27 18 21 0 0,23-16-20 0 0,33-25-4 0 0,-15 10-21 0 0,1 1 0 0 0,0 0-1 0 0,1 2 1 0 0,-17 18 0 0 0,32-31 24 0 0,-5 6-40 0 0,6-8 39 0 0,0 0 0 0 0,0 0-1 0 0,0 0 1 0 0,0 0 0 0 0,-1 0 0 0 0,1 0 0 0 0,0 0-1 0 0,0 0 1 0 0,0 0 0 0 0,0 0 0 0 0,0 0 0 0 0,0 0-1 0 0,0 1 1 0 0,0-1 0 0 0,0 0 0 0 0,0 0 0 0 0,0 0 0 0 0,0 0-1 0 0,0 0 1 0 0,0 0 0 0 0,0 0 0 0 0,0 0 0 0 0,0 1-1 0 0,0-1 1 0 0,0 0 0 0 0,0 0 0 0 0,0 0 0 0 0,0 0-1 0 0,0 0 1 0 0,0 0 0 0 0,0 0 0 0 0,0 0 0 0 0,0 1-1 0 0,0-1 1 0 0,0 0 0 0 0,0 0 0 0 0,0 0 0 0 0,0 0-1 0 0,0 0 1 0 0,0 0 0 0 0,0 0 0 0 0,0 0 0 0 0,0 0-1 0 0,0 1 1 0 0,1-1 0 0 0,-1 0 0 0 0,0 0 0 0 0,0 0 0 0 0,0 0-1 0 0,0 0 1 0 0,0 0 0 0 0,0 0 0 0 0,0 0 0 0 0,0 0-1 0 0,0 0 1 0 0,1 0 0 0 0,-1 0 0 0 0,0 0 0 0 0,0 0-9 0 0,2 5-222 0 0,0 0 230 0 0,0 0 0 0 0,1-1 0 0 0,-1 1 0 0 0,1-1 1 0 0,0 1-1 0 0,5 4 0 0 0,-3-3 2 0 0,-1-1-1 0 0,0 1 1 0 0,5 10 0 0 0,24 72 38 0 0,-9-21-22 0 0,24 67 50 0 0,-33-87-57 0 0,17 84 0 0 0,-5 51 12 0 0,-2-14-1 0 0,-15-115-9 0 0,20 59-1 0 0,56 118 59 0 0,12 37 150 0 0,-83-217-201 0 0,58 217 181 0 0,-66-233-218 0 0,-2-15-26 0 0,-1 0 0 0 0,-1 1 0 0 0,2 28 0 0 0,-6-46-67 0 0,0 0-1 0 0,-1 0 1 0 0,1 0-1 0 0,0 0 0 0 0,-1 0 1 0 0,0 0-1 0 0,1-1 1 0 0,-1 1-1 0 0,0 0 0 0 0,0-1 1 0 0,1 1-1 0 0,-1-1 1 0 0,-3 1-1 0 0,-4 5-184 0 0,-8 10-423 0 0,-29 35-1 0 0,0 1-2666 0 0,44-51 2896 0 0,-8 7-3186 0 0</inkml:trace>
</inkml:ink>
</file>

<file path=ppt/ink/ink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15:55:40.7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29 794 2584 0 0,'0'0'8076'0'0,"-5"3"-7541"0"0,-14 8 2 0 0,14-8 54 0 0,6-3-369 0 0,0 0 1 0 0,-1 0-1 0 0,1 0 0 0 0,0-1 0 0 0,-1 1 0 0 0,1 0 1 0 0,0 0-1 0 0,-1 0 0 0 0,1-1 0 0 0,-1 1 1 0 0,1 0-1 0 0,-1 0 0 0 0,1-1 0 0 0,-1 1 0 0 0,1-1 1 0 0,-1 1-1 0 0,1 0 0 0 0,-1-1 0 0 0,1 0 0 0 0,17-13-291 0 0,180-195 907 0 0,-111 112-762 0 0,94-111 82 0 0,-161 179-107 0 0,0-1-1 0 0,28-60 1 0 0,-15 29-134 0 0,-33 60 82 0 0,1-1 41 0 0,1-1-1 0 0,-1 1 0 0 0,0 0 1 0 0,0-1-1 0 0,0 0 1 0 0,0 1-1 0 0,0-5 1 0 0,-3 7-25 0 0,0-1-1 0 0,0 1 1 0 0,0-1 0 0 0,0 1 0 0 0,0 0 0 0 0,0-1 0 0 0,-4 1 0 0 0,-27 1-69 0 0,0 0 0 0 0,-47 9 1 0 0,65-8 93 0 0,-80 20 361 0 0,84-18-276 0 0,0-1 0 0 0,1 2 0 0 0,-1 0 0 0 0,1 0 0 0 0,0 0 0 0 0,-13 11 0 0 0,23-15-78 0 0,10-2 34 0 0,1 0-1 0 0,-1 0 1 0 0,1-1-1 0 0,-1 0 1 0 0,14-5-1 0 0,49-23 214 0 0,-32 12-277 0 0,0 0 3 0 0,-27 10-19 0 0,1 1 0 0 0,0 1 0 0 0,1 1-1 0 0,28-6 1 0 0,-44 10-1 0 0,1 1-1 0 0,0 0 1 0 0,0 0-1 0 0,-1 0 1 0 0,1 0-1 0 0,0 0 1 0 0,-1 0-1 0 0,1 0 1 0 0,0 0-1 0 0,0 0 1 0 0,-1 0-1 0 0,1 0 1 0 0,0 0-1 0 0,-1 1 1 0 0,1-1-1 0 0,0 0 1 0 0,-1 1-1 0 0,1-1 1 0 0,0 0-1 0 0,-1 1 1 0 0,1-1-1 0 0,0 1 1 0 0,0 1 9 0 0,0-1 0 0 0,-1 0 0 0 0,1 0-1 0 0,-1 1 1 0 0,1-1 0 0 0,-1 0 0 0 0,0 1 0 0 0,0-1 0 0 0,1 3 0 0 0,0 3 40 0 0,1 15-3 0 0,0 1-1 0 0,-1-1 1 0 0,-2 0 0 0 0,0 0-1 0 0,-1 0 1 0 0,-9 41 0 0 0,-3-15-498 0 0,-36 90 0 0 0,45-126-310 0 0,1 0 1 0 0,1 0 0 0 0,0 0 0 0 0,-3 23-1 0 0,4 51-8838 0 0,2-71 7295 0 0,0 5-671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3093bb24e7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571500"/>
            <a:ext cx="2743200" cy="1543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" name="Google Shape;53;g3093bb24e7e_0_0:notes"/>
          <p:cNvSpPr txBox="1">
            <a:spLocks noGrp="1"/>
          </p:cNvSpPr>
          <p:nvPr>
            <p:ph type="body" idx="1"/>
          </p:nvPr>
        </p:nvSpPr>
        <p:spPr>
          <a:xfrm>
            <a:off x="411480" y="2200275"/>
            <a:ext cx="3291900" cy="18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800" tIns="25900" rIns="51800" bIns="25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/>
              <a:t>Good Morning everyone. Welcome to the session of  Introduction to AIML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/>
              <a:t>Today objective would be to know what is AIML, its </a:t>
            </a:r>
            <a:r>
              <a:rPr lang="en-US" sz="800" dirty="0" err="1"/>
              <a:t>imple</a:t>
            </a:r>
            <a:r>
              <a:rPr lang="en-US" sz="800" dirty="0"/>
              <a:t>-mentation along with type of models and its real life examples</a:t>
            </a:r>
            <a:endParaRPr sz="800" dirty="0"/>
          </a:p>
        </p:txBody>
      </p:sp>
      <p:sp>
        <p:nvSpPr>
          <p:cNvPr id="54" name="Google Shape;54;g3093bb24e7e_0_0:notes"/>
          <p:cNvSpPr txBox="1">
            <a:spLocks noGrp="1"/>
          </p:cNvSpPr>
          <p:nvPr>
            <p:ph type="sldNum" idx="12"/>
          </p:nvPr>
        </p:nvSpPr>
        <p:spPr>
          <a:xfrm>
            <a:off x="2330768" y="4342607"/>
            <a:ext cx="1783200" cy="2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800" tIns="25900" rIns="51800" bIns="259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/>
              <a:t>1</a:t>
            </a:fld>
            <a:endParaRPr sz="800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>
          <a:extLst>
            <a:ext uri="{FF2B5EF4-FFF2-40B4-BE49-F238E27FC236}">
              <a16:creationId xmlns:a16="http://schemas.microsoft.com/office/drawing/2014/main" id="{B4FA1CDF-E76A-169D-123D-57486ED276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3093bb24e7e_0_0:notes">
            <a:extLst>
              <a:ext uri="{FF2B5EF4-FFF2-40B4-BE49-F238E27FC236}">
                <a16:creationId xmlns:a16="http://schemas.microsoft.com/office/drawing/2014/main" id="{07CA3789-E039-2EFE-02A6-C58073471DE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571500"/>
            <a:ext cx="2743200" cy="1543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" name="Google Shape;53;g3093bb24e7e_0_0:notes">
            <a:extLst>
              <a:ext uri="{FF2B5EF4-FFF2-40B4-BE49-F238E27FC236}">
                <a16:creationId xmlns:a16="http://schemas.microsoft.com/office/drawing/2014/main" id="{0764FE4E-AE20-8A76-19EA-A409812686A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11480" y="2200275"/>
            <a:ext cx="3291900" cy="18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800" tIns="25900" rIns="51800" bIns="25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/>
              <a:t>Okay before we start Introduction to AIML session, can someone tell me what comes in your mind when you hear the word AIML.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800" dirty="0"/>
          </a:p>
        </p:txBody>
      </p:sp>
      <p:sp>
        <p:nvSpPr>
          <p:cNvPr id="54" name="Google Shape;54;g3093bb24e7e_0_0:notes">
            <a:extLst>
              <a:ext uri="{FF2B5EF4-FFF2-40B4-BE49-F238E27FC236}">
                <a16:creationId xmlns:a16="http://schemas.microsoft.com/office/drawing/2014/main" id="{D8256912-A4D2-3DE7-A59E-EC0939EB692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330768" y="4342607"/>
            <a:ext cx="1783200" cy="2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800" tIns="25900" rIns="51800" bIns="259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/>
              <a:t>10</a:t>
            </a:fld>
            <a:endParaRPr sz="800" dirty="0"/>
          </a:p>
        </p:txBody>
      </p:sp>
    </p:spTree>
    <p:extLst>
      <p:ext uri="{BB962C8B-B14F-4D97-AF65-F5344CB8AC3E}">
        <p14:creationId xmlns:p14="http://schemas.microsoft.com/office/powerpoint/2010/main" val="34823233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>
          <a:extLst>
            <a:ext uri="{FF2B5EF4-FFF2-40B4-BE49-F238E27FC236}">
              <a16:creationId xmlns:a16="http://schemas.microsoft.com/office/drawing/2014/main" id="{6FA8519D-2333-E261-1ADF-215AB273B6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3093bb24e7e_0_0:notes">
            <a:extLst>
              <a:ext uri="{FF2B5EF4-FFF2-40B4-BE49-F238E27FC236}">
                <a16:creationId xmlns:a16="http://schemas.microsoft.com/office/drawing/2014/main" id="{5EE8E187-B87E-98A8-6EAB-DF816D41938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571500"/>
            <a:ext cx="2743200" cy="1543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" name="Google Shape;53;g3093bb24e7e_0_0:notes">
            <a:extLst>
              <a:ext uri="{FF2B5EF4-FFF2-40B4-BE49-F238E27FC236}">
                <a16:creationId xmlns:a16="http://schemas.microsoft.com/office/drawing/2014/main" id="{BFC0C884-3479-6D61-671E-FF3A8432D82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11480" y="2200275"/>
            <a:ext cx="3291900" cy="18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800" tIns="25900" rIns="51800" bIns="25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/>
              <a:t>Okay before we start Introduction to AIML session, can someone tell me what comes in your mind when you hear the word AIML.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800" dirty="0"/>
          </a:p>
        </p:txBody>
      </p:sp>
      <p:sp>
        <p:nvSpPr>
          <p:cNvPr id="54" name="Google Shape;54;g3093bb24e7e_0_0:notes">
            <a:extLst>
              <a:ext uri="{FF2B5EF4-FFF2-40B4-BE49-F238E27FC236}">
                <a16:creationId xmlns:a16="http://schemas.microsoft.com/office/drawing/2014/main" id="{A1566010-5CFA-8AC5-7E49-2A26406C682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330768" y="4342607"/>
            <a:ext cx="1783200" cy="2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800" tIns="25900" rIns="51800" bIns="259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/>
              <a:t>11</a:t>
            </a:fld>
            <a:endParaRPr sz="800" dirty="0"/>
          </a:p>
        </p:txBody>
      </p:sp>
    </p:spTree>
    <p:extLst>
      <p:ext uri="{BB962C8B-B14F-4D97-AF65-F5344CB8AC3E}">
        <p14:creationId xmlns:p14="http://schemas.microsoft.com/office/powerpoint/2010/main" val="5232628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>
          <a:extLst>
            <a:ext uri="{FF2B5EF4-FFF2-40B4-BE49-F238E27FC236}">
              <a16:creationId xmlns:a16="http://schemas.microsoft.com/office/drawing/2014/main" id="{5750D770-4B12-7A1A-CDD8-2892AFC7B6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3093bb24e7e_0_0:notes">
            <a:extLst>
              <a:ext uri="{FF2B5EF4-FFF2-40B4-BE49-F238E27FC236}">
                <a16:creationId xmlns:a16="http://schemas.microsoft.com/office/drawing/2014/main" id="{FA1430A5-1409-02B5-BAB3-5B1DB774ACC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571500"/>
            <a:ext cx="2743200" cy="1543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" name="Google Shape;53;g3093bb24e7e_0_0:notes">
            <a:extLst>
              <a:ext uri="{FF2B5EF4-FFF2-40B4-BE49-F238E27FC236}">
                <a16:creationId xmlns:a16="http://schemas.microsoft.com/office/drawing/2014/main" id="{A735C9C8-09C5-042A-43FC-53F54463CAE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11480" y="2200275"/>
            <a:ext cx="3291900" cy="18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800" tIns="25900" rIns="51800" bIns="25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/>
              <a:t>Okay before we start Introduction to AIML session, can someone tell me what comes in your mind when you hear the word AIML.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800" dirty="0"/>
          </a:p>
        </p:txBody>
      </p:sp>
      <p:sp>
        <p:nvSpPr>
          <p:cNvPr id="54" name="Google Shape;54;g3093bb24e7e_0_0:notes">
            <a:extLst>
              <a:ext uri="{FF2B5EF4-FFF2-40B4-BE49-F238E27FC236}">
                <a16:creationId xmlns:a16="http://schemas.microsoft.com/office/drawing/2014/main" id="{548414A8-0585-C0B4-7763-605A3B8ACEC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330768" y="4342607"/>
            <a:ext cx="1783200" cy="2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800" tIns="25900" rIns="51800" bIns="259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/>
              <a:t>12</a:t>
            </a:fld>
            <a:endParaRPr sz="800" dirty="0"/>
          </a:p>
        </p:txBody>
      </p:sp>
    </p:spTree>
    <p:extLst>
      <p:ext uri="{BB962C8B-B14F-4D97-AF65-F5344CB8AC3E}">
        <p14:creationId xmlns:p14="http://schemas.microsoft.com/office/powerpoint/2010/main" val="17041004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>
          <a:extLst>
            <a:ext uri="{FF2B5EF4-FFF2-40B4-BE49-F238E27FC236}">
              <a16:creationId xmlns:a16="http://schemas.microsoft.com/office/drawing/2014/main" id="{CF967533-23E6-9B59-05A0-72C2AF1202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3093bb24e7e_0_0:notes">
            <a:extLst>
              <a:ext uri="{FF2B5EF4-FFF2-40B4-BE49-F238E27FC236}">
                <a16:creationId xmlns:a16="http://schemas.microsoft.com/office/drawing/2014/main" id="{6C3BD708-84D6-47E0-0AF7-22412038139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571500"/>
            <a:ext cx="2743200" cy="1543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" name="Google Shape;53;g3093bb24e7e_0_0:notes">
            <a:extLst>
              <a:ext uri="{FF2B5EF4-FFF2-40B4-BE49-F238E27FC236}">
                <a16:creationId xmlns:a16="http://schemas.microsoft.com/office/drawing/2014/main" id="{E8EE966A-6AA2-93BA-6985-6E0F6A16B36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11480" y="2200275"/>
            <a:ext cx="3291900" cy="18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800" tIns="25900" rIns="51800" bIns="25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/>
              <a:t>Okay before we start Introduction to AIML session, can someone tell me what comes in your mind when you hear the word AIML.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800" dirty="0"/>
          </a:p>
        </p:txBody>
      </p:sp>
      <p:sp>
        <p:nvSpPr>
          <p:cNvPr id="54" name="Google Shape;54;g3093bb24e7e_0_0:notes">
            <a:extLst>
              <a:ext uri="{FF2B5EF4-FFF2-40B4-BE49-F238E27FC236}">
                <a16:creationId xmlns:a16="http://schemas.microsoft.com/office/drawing/2014/main" id="{49FC8C98-8160-C6A8-61EE-CE09867A344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330768" y="4342607"/>
            <a:ext cx="1783200" cy="2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800" tIns="25900" rIns="51800" bIns="259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/>
              <a:t>13</a:t>
            </a:fld>
            <a:endParaRPr sz="800" dirty="0"/>
          </a:p>
        </p:txBody>
      </p:sp>
    </p:spTree>
    <p:extLst>
      <p:ext uri="{BB962C8B-B14F-4D97-AF65-F5344CB8AC3E}">
        <p14:creationId xmlns:p14="http://schemas.microsoft.com/office/powerpoint/2010/main" val="33961606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>
          <a:extLst>
            <a:ext uri="{FF2B5EF4-FFF2-40B4-BE49-F238E27FC236}">
              <a16:creationId xmlns:a16="http://schemas.microsoft.com/office/drawing/2014/main" id="{D4AA8C20-B5F5-6DD0-CA21-86E4765D4A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3093bb24e7e_0_0:notes">
            <a:extLst>
              <a:ext uri="{FF2B5EF4-FFF2-40B4-BE49-F238E27FC236}">
                <a16:creationId xmlns:a16="http://schemas.microsoft.com/office/drawing/2014/main" id="{C8A46C4B-1573-93EF-749D-82A0755348A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571500"/>
            <a:ext cx="2743200" cy="1543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" name="Google Shape;53;g3093bb24e7e_0_0:notes">
            <a:extLst>
              <a:ext uri="{FF2B5EF4-FFF2-40B4-BE49-F238E27FC236}">
                <a16:creationId xmlns:a16="http://schemas.microsoft.com/office/drawing/2014/main" id="{476BB992-BFA7-FDD7-E150-85187F05BCB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11480" y="2200275"/>
            <a:ext cx="3291900" cy="18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800" tIns="25900" rIns="51800" bIns="25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/>
              <a:t>Okay before we start Introduction to AIML session, can someone tell me what comes in your mind when you hear the word AIML.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800" dirty="0"/>
          </a:p>
        </p:txBody>
      </p:sp>
      <p:sp>
        <p:nvSpPr>
          <p:cNvPr id="54" name="Google Shape;54;g3093bb24e7e_0_0:notes">
            <a:extLst>
              <a:ext uri="{FF2B5EF4-FFF2-40B4-BE49-F238E27FC236}">
                <a16:creationId xmlns:a16="http://schemas.microsoft.com/office/drawing/2014/main" id="{460C1550-2F81-D177-9E48-D69728AA20D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330768" y="4342607"/>
            <a:ext cx="1783200" cy="2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800" tIns="25900" rIns="51800" bIns="259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/>
              <a:t>14</a:t>
            </a:fld>
            <a:endParaRPr sz="800" dirty="0"/>
          </a:p>
        </p:txBody>
      </p:sp>
    </p:spTree>
    <p:extLst>
      <p:ext uri="{BB962C8B-B14F-4D97-AF65-F5344CB8AC3E}">
        <p14:creationId xmlns:p14="http://schemas.microsoft.com/office/powerpoint/2010/main" val="16238077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>
          <a:extLst>
            <a:ext uri="{FF2B5EF4-FFF2-40B4-BE49-F238E27FC236}">
              <a16:creationId xmlns:a16="http://schemas.microsoft.com/office/drawing/2014/main" id="{04759592-B5EC-92DE-5422-739E779D8F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3093bb24e7e_0_0:notes">
            <a:extLst>
              <a:ext uri="{FF2B5EF4-FFF2-40B4-BE49-F238E27FC236}">
                <a16:creationId xmlns:a16="http://schemas.microsoft.com/office/drawing/2014/main" id="{ED7A0DCC-485A-2C2D-17C9-E7EA2B2D824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571500"/>
            <a:ext cx="2743200" cy="1543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" name="Google Shape;53;g3093bb24e7e_0_0:notes">
            <a:extLst>
              <a:ext uri="{FF2B5EF4-FFF2-40B4-BE49-F238E27FC236}">
                <a16:creationId xmlns:a16="http://schemas.microsoft.com/office/drawing/2014/main" id="{35DB3B60-E02A-2EDC-B83E-E9709A6966A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11480" y="2200275"/>
            <a:ext cx="3291900" cy="18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800" tIns="25900" rIns="51800" bIns="25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/>
              <a:t>Okay before we start Introduction to AIML session, can someone tell me what comes in your mind when you hear the word AIML.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800" dirty="0"/>
          </a:p>
        </p:txBody>
      </p:sp>
      <p:sp>
        <p:nvSpPr>
          <p:cNvPr id="54" name="Google Shape;54;g3093bb24e7e_0_0:notes">
            <a:extLst>
              <a:ext uri="{FF2B5EF4-FFF2-40B4-BE49-F238E27FC236}">
                <a16:creationId xmlns:a16="http://schemas.microsoft.com/office/drawing/2014/main" id="{C1BD53A3-4345-D87E-A4E1-E41688C79E8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330768" y="4342607"/>
            <a:ext cx="1783200" cy="2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800" tIns="25900" rIns="51800" bIns="259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/>
              <a:t>15</a:t>
            </a:fld>
            <a:endParaRPr sz="800" dirty="0"/>
          </a:p>
        </p:txBody>
      </p:sp>
    </p:spTree>
    <p:extLst>
      <p:ext uri="{BB962C8B-B14F-4D97-AF65-F5344CB8AC3E}">
        <p14:creationId xmlns:p14="http://schemas.microsoft.com/office/powerpoint/2010/main" val="14244113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>
          <a:extLst>
            <a:ext uri="{FF2B5EF4-FFF2-40B4-BE49-F238E27FC236}">
              <a16:creationId xmlns:a16="http://schemas.microsoft.com/office/drawing/2014/main" id="{325756E9-A8F9-E0D3-297E-D56A6FA449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3093bb24e7e_0_0:notes">
            <a:extLst>
              <a:ext uri="{FF2B5EF4-FFF2-40B4-BE49-F238E27FC236}">
                <a16:creationId xmlns:a16="http://schemas.microsoft.com/office/drawing/2014/main" id="{AE3CA628-070A-A206-AB75-CD045DEA243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571500"/>
            <a:ext cx="2743200" cy="1543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" name="Google Shape;53;g3093bb24e7e_0_0:notes">
            <a:extLst>
              <a:ext uri="{FF2B5EF4-FFF2-40B4-BE49-F238E27FC236}">
                <a16:creationId xmlns:a16="http://schemas.microsoft.com/office/drawing/2014/main" id="{E15C758B-CA2B-5A6F-97C7-07D19C59A91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11480" y="2200275"/>
            <a:ext cx="3291900" cy="18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800" tIns="25900" rIns="51800" bIns="25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/>
              <a:t>Okay before we start Introduction to AIML session, can someone tell me what comes in your mind when you hear the word AIML.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800" dirty="0"/>
          </a:p>
        </p:txBody>
      </p:sp>
      <p:sp>
        <p:nvSpPr>
          <p:cNvPr id="54" name="Google Shape;54;g3093bb24e7e_0_0:notes">
            <a:extLst>
              <a:ext uri="{FF2B5EF4-FFF2-40B4-BE49-F238E27FC236}">
                <a16:creationId xmlns:a16="http://schemas.microsoft.com/office/drawing/2014/main" id="{700C9C3E-E1C4-F0AB-5EF6-E89CC68C898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330768" y="4342607"/>
            <a:ext cx="1783200" cy="2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800" tIns="25900" rIns="51800" bIns="259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/>
              <a:t>16</a:t>
            </a:fld>
            <a:endParaRPr sz="800" dirty="0"/>
          </a:p>
        </p:txBody>
      </p:sp>
    </p:spTree>
    <p:extLst>
      <p:ext uri="{BB962C8B-B14F-4D97-AF65-F5344CB8AC3E}">
        <p14:creationId xmlns:p14="http://schemas.microsoft.com/office/powerpoint/2010/main" val="11423663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>
          <a:extLst>
            <a:ext uri="{FF2B5EF4-FFF2-40B4-BE49-F238E27FC236}">
              <a16:creationId xmlns:a16="http://schemas.microsoft.com/office/drawing/2014/main" id="{16C38E1B-0E07-BF9B-35F3-4ED9BB8A2A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3093bb24e7e_0_0:notes">
            <a:extLst>
              <a:ext uri="{FF2B5EF4-FFF2-40B4-BE49-F238E27FC236}">
                <a16:creationId xmlns:a16="http://schemas.microsoft.com/office/drawing/2014/main" id="{AC9E3D67-ECAC-46E9-0AB3-570E77C6115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571500"/>
            <a:ext cx="2743200" cy="1543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" name="Google Shape;53;g3093bb24e7e_0_0:notes">
            <a:extLst>
              <a:ext uri="{FF2B5EF4-FFF2-40B4-BE49-F238E27FC236}">
                <a16:creationId xmlns:a16="http://schemas.microsoft.com/office/drawing/2014/main" id="{B225C976-6C57-72EA-D0E5-9D6A97A2BBF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11480" y="2200275"/>
            <a:ext cx="3291900" cy="18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800" tIns="25900" rIns="51800" bIns="25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/>
              <a:t>Okay before we start Introduction to AIML session, can someone tell me what comes in your mind when you hear the word AIML.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800" dirty="0"/>
          </a:p>
        </p:txBody>
      </p:sp>
      <p:sp>
        <p:nvSpPr>
          <p:cNvPr id="54" name="Google Shape;54;g3093bb24e7e_0_0:notes">
            <a:extLst>
              <a:ext uri="{FF2B5EF4-FFF2-40B4-BE49-F238E27FC236}">
                <a16:creationId xmlns:a16="http://schemas.microsoft.com/office/drawing/2014/main" id="{7F4E48F0-C31E-3F5C-0142-CE7D6BE1E74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330768" y="4342607"/>
            <a:ext cx="1783200" cy="2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800" tIns="25900" rIns="51800" bIns="259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/>
              <a:t>17</a:t>
            </a:fld>
            <a:endParaRPr sz="800" dirty="0"/>
          </a:p>
        </p:txBody>
      </p:sp>
    </p:spTree>
    <p:extLst>
      <p:ext uri="{BB962C8B-B14F-4D97-AF65-F5344CB8AC3E}">
        <p14:creationId xmlns:p14="http://schemas.microsoft.com/office/powerpoint/2010/main" val="26833156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>
          <a:extLst>
            <a:ext uri="{FF2B5EF4-FFF2-40B4-BE49-F238E27FC236}">
              <a16:creationId xmlns:a16="http://schemas.microsoft.com/office/drawing/2014/main" id="{26B2BD72-D873-C895-7119-636DF05EF6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3093bb24e7e_0_0:notes">
            <a:extLst>
              <a:ext uri="{FF2B5EF4-FFF2-40B4-BE49-F238E27FC236}">
                <a16:creationId xmlns:a16="http://schemas.microsoft.com/office/drawing/2014/main" id="{281B6F39-F095-06FE-DAA1-47DA9E814D4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571500"/>
            <a:ext cx="2743200" cy="1543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" name="Google Shape;53;g3093bb24e7e_0_0:notes">
            <a:extLst>
              <a:ext uri="{FF2B5EF4-FFF2-40B4-BE49-F238E27FC236}">
                <a16:creationId xmlns:a16="http://schemas.microsoft.com/office/drawing/2014/main" id="{C4997112-511B-B2D0-7CF9-BF5C63CB315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11480" y="2200275"/>
            <a:ext cx="3291900" cy="18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800" tIns="25900" rIns="51800" bIns="25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/>
              <a:t>Okay before we start Introduction to AIML session, can someone tell me what comes in your mind when you hear the word AIML.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800" dirty="0"/>
          </a:p>
        </p:txBody>
      </p:sp>
      <p:sp>
        <p:nvSpPr>
          <p:cNvPr id="54" name="Google Shape;54;g3093bb24e7e_0_0:notes">
            <a:extLst>
              <a:ext uri="{FF2B5EF4-FFF2-40B4-BE49-F238E27FC236}">
                <a16:creationId xmlns:a16="http://schemas.microsoft.com/office/drawing/2014/main" id="{F69BF1FF-5171-0582-FB65-C2434EEA86F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330768" y="4342607"/>
            <a:ext cx="1783200" cy="2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800" tIns="25900" rIns="51800" bIns="259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/>
              <a:t>18</a:t>
            </a:fld>
            <a:endParaRPr sz="800" dirty="0"/>
          </a:p>
        </p:txBody>
      </p:sp>
    </p:spTree>
    <p:extLst>
      <p:ext uri="{BB962C8B-B14F-4D97-AF65-F5344CB8AC3E}">
        <p14:creationId xmlns:p14="http://schemas.microsoft.com/office/powerpoint/2010/main" val="366196591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>
          <a:extLst>
            <a:ext uri="{FF2B5EF4-FFF2-40B4-BE49-F238E27FC236}">
              <a16:creationId xmlns:a16="http://schemas.microsoft.com/office/drawing/2014/main" id="{F495A7AD-ABB8-DB7E-3C65-289B0DD6BF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3093bb24e7e_0_0:notes">
            <a:extLst>
              <a:ext uri="{FF2B5EF4-FFF2-40B4-BE49-F238E27FC236}">
                <a16:creationId xmlns:a16="http://schemas.microsoft.com/office/drawing/2014/main" id="{3629EE19-5A5C-5BB2-18C9-DDDB0F6927F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571500"/>
            <a:ext cx="2743200" cy="1543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" name="Google Shape;53;g3093bb24e7e_0_0:notes">
            <a:extLst>
              <a:ext uri="{FF2B5EF4-FFF2-40B4-BE49-F238E27FC236}">
                <a16:creationId xmlns:a16="http://schemas.microsoft.com/office/drawing/2014/main" id="{D550E029-FD71-4D06-6A42-0BCCA524877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11480" y="2200275"/>
            <a:ext cx="3291900" cy="18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800" tIns="25900" rIns="51800" bIns="25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/>
              <a:t>Okay before we start Introduction to AIML session, can someone tell me what comes in your mind when you hear the word AIML.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800" dirty="0"/>
          </a:p>
        </p:txBody>
      </p:sp>
      <p:sp>
        <p:nvSpPr>
          <p:cNvPr id="54" name="Google Shape;54;g3093bb24e7e_0_0:notes">
            <a:extLst>
              <a:ext uri="{FF2B5EF4-FFF2-40B4-BE49-F238E27FC236}">
                <a16:creationId xmlns:a16="http://schemas.microsoft.com/office/drawing/2014/main" id="{AFFC3908-A661-D167-3A3E-74FD183803E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330768" y="4342607"/>
            <a:ext cx="1783200" cy="2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800" tIns="25900" rIns="51800" bIns="259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/>
              <a:t>19</a:t>
            </a:fld>
            <a:endParaRPr sz="800" dirty="0"/>
          </a:p>
        </p:txBody>
      </p:sp>
    </p:spTree>
    <p:extLst>
      <p:ext uri="{BB962C8B-B14F-4D97-AF65-F5344CB8AC3E}">
        <p14:creationId xmlns:p14="http://schemas.microsoft.com/office/powerpoint/2010/main" val="19177459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US" dirty="0"/>
              <a:t>A quick introduction about myself, I’m Shashank and I have 10+ yrs of work ex, I have worked with companies like L&amp;T, </a:t>
            </a:r>
            <a:r>
              <a:rPr lang="en-US" dirty="0" err="1"/>
              <a:t>merck</a:t>
            </a:r>
            <a:r>
              <a:rPr lang="en-US" dirty="0"/>
              <a:t>, OYO, Udaan and currently working as a senior manager in Zomato. I passed out from NIT Surat in 2013 and I did post grad from SDA Bocconi in 2017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82386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>
          <a:extLst>
            <a:ext uri="{FF2B5EF4-FFF2-40B4-BE49-F238E27FC236}">
              <a16:creationId xmlns:a16="http://schemas.microsoft.com/office/drawing/2014/main" id="{9633B21A-DA8D-D069-E2A4-2794DEDED8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3093bb24e7e_0_0:notes">
            <a:extLst>
              <a:ext uri="{FF2B5EF4-FFF2-40B4-BE49-F238E27FC236}">
                <a16:creationId xmlns:a16="http://schemas.microsoft.com/office/drawing/2014/main" id="{2BE9B27F-8CCC-CD9E-64C0-FCEA1E3401D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571500"/>
            <a:ext cx="2743200" cy="1543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" name="Google Shape;53;g3093bb24e7e_0_0:notes">
            <a:extLst>
              <a:ext uri="{FF2B5EF4-FFF2-40B4-BE49-F238E27FC236}">
                <a16:creationId xmlns:a16="http://schemas.microsoft.com/office/drawing/2014/main" id="{5B772950-369C-32E8-10E0-2E39B1571A7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11480" y="2200275"/>
            <a:ext cx="3291900" cy="18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800" tIns="25900" rIns="51800" bIns="25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/>
              <a:t>Okay before we start Introduction to AIML session, can someone tell me what comes in your mind when you hear the word AIML.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800" dirty="0"/>
          </a:p>
        </p:txBody>
      </p:sp>
      <p:sp>
        <p:nvSpPr>
          <p:cNvPr id="54" name="Google Shape;54;g3093bb24e7e_0_0:notes">
            <a:extLst>
              <a:ext uri="{FF2B5EF4-FFF2-40B4-BE49-F238E27FC236}">
                <a16:creationId xmlns:a16="http://schemas.microsoft.com/office/drawing/2014/main" id="{4411AC70-1AB4-DE0A-11EB-DC5D05881CA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330768" y="4342607"/>
            <a:ext cx="1783200" cy="2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800" tIns="25900" rIns="51800" bIns="259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/>
              <a:t>20</a:t>
            </a:fld>
            <a:endParaRPr sz="800" dirty="0"/>
          </a:p>
        </p:txBody>
      </p:sp>
    </p:spTree>
    <p:extLst>
      <p:ext uri="{BB962C8B-B14F-4D97-AF65-F5344CB8AC3E}">
        <p14:creationId xmlns:p14="http://schemas.microsoft.com/office/powerpoint/2010/main" val="376076879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>
          <a:extLst>
            <a:ext uri="{FF2B5EF4-FFF2-40B4-BE49-F238E27FC236}">
              <a16:creationId xmlns:a16="http://schemas.microsoft.com/office/drawing/2014/main" id="{F58356ED-3D4A-0F50-02E3-035138D541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3093bb24e7e_0_0:notes">
            <a:extLst>
              <a:ext uri="{FF2B5EF4-FFF2-40B4-BE49-F238E27FC236}">
                <a16:creationId xmlns:a16="http://schemas.microsoft.com/office/drawing/2014/main" id="{0E18D1CA-7001-A0AC-A2ED-15D537EEABE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571500"/>
            <a:ext cx="2743200" cy="1543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" name="Google Shape;53;g3093bb24e7e_0_0:notes">
            <a:extLst>
              <a:ext uri="{FF2B5EF4-FFF2-40B4-BE49-F238E27FC236}">
                <a16:creationId xmlns:a16="http://schemas.microsoft.com/office/drawing/2014/main" id="{10E622AE-3FDC-9781-F92A-1AC59147E68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11480" y="2200275"/>
            <a:ext cx="3291900" cy="18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800" tIns="25900" rIns="51800" bIns="25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/>
              <a:t>Okay before we start Introduction to AIML session, can someone tell me what comes in your mind when you hear the word AIML.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800" dirty="0"/>
          </a:p>
        </p:txBody>
      </p:sp>
      <p:sp>
        <p:nvSpPr>
          <p:cNvPr id="54" name="Google Shape;54;g3093bb24e7e_0_0:notes">
            <a:extLst>
              <a:ext uri="{FF2B5EF4-FFF2-40B4-BE49-F238E27FC236}">
                <a16:creationId xmlns:a16="http://schemas.microsoft.com/office/drawing/2014/main" id="{BD727E5B-658B-7EAC-2D37-64E0C638307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330768" y="4342607"/>
            <a:ext cx="1783200" cy="2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800" tIns="25900" rIns="51800" bIns="259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/>
              <a:t>21</a:t>
            </a:fld>
            <a:endParaRPr sz="800" dirty="0"/>
          </a:p>
        </p:txBody>
      </p:sp>
    </p:spTree>
    <p:extLst>
      <p:ext uri="{BB962C8B-B14F-4D97-AF65-F5344CB8AC3E}">
        <p14:creationId xmlns:p14="http://schemas.microsoft.com/office/powerpoint/2010/main" val="84977195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>
          <a:extLst>
            <a:ext uri="{FF2B5EF4-FFF2-40B4-BE49-F238E27FC236}">
              <a16:creationId xmlns:a16="http://schemas.microsoft.com/office/drawing/2014/main" id="{7BE1CAB3-8415-DF3C-017A-3BA4360A3D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3093bb24e7e_0_0:notes">
            <a:extLst>
              <a:ext uri="{FF2B5EF4-FFF2-40B4-BE49-F238E27FC236}">
                <a16:creationId xmlns:a16="http://schemas.microsoft.com/office/drawing/2014/main" id="{658738AC-9381-AE30-81AD-6A1C323B703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571500"/>
            <a:ext cx="2743200" cy="1543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" name="Google Shape;53;g3093bb24e7e_0_0:notes">
            <a:extLst>
              <a:ext uri="{FF2B5EF4-FFF2-40B4-BE49-F238E27FC236}">
                <a16:creationId xmlns:a16="http://schemas.microsoft.com/office/drawing/2014/main" id="{16502C88-5FB1-04E4-AE48-17F2528E039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11480" y="2200275"/>
            <a:ext cx="3291900" cy="18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800" tIns="25900" rIns="51800" bIns="25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/>
              <a:t>Okay before we start Introduction to AIML session, can someone tell me what comes in your mind when you hear the word AIML.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800" dirty="0"/>
          </a:p>
        </p:txBody>
      </p:sp>
      <p:sp>
        <p:nvSpPr>
          <p:cNvPr id="54" name="Google Shape;54;g3093bb24e7e_0_0:notes">
            <a:extLst>
              <a:ext uri="{FF2B5EF4-FFF2-40B4-BE49-F238E27FC236}">
                <a16:creationId xmlns:a16="http://schemas.microsoft.com/office/drawing/2014/main" id="{B01BA8C2-94EC-9CE6-5B01-E1D0A7C422F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330768" y="4342607"/>
            <a:ext cx="1783200" cy="2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800" tIns="25900" rIns="51800" bIns="259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/>
              <a:t>22</a:t>
            </a:fld>
            <a:endParaRPr sz="800" dirty="0"/>
          </a:p>
        </p:txBody>
      </p:sp>
    </p:spTree>
    <p:extLst>
      <p:ext uri="{BB962C8B-B14F-4D97-AF65-F5344CB8AC3E}">
        <p14:creationId xmlns:p14="http://schemas.microsoft.com/office/powerpoint/2010/main" val="235595213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>
          <a:extLst>
            <a:ext uri="{FF2B5EF4-FFF2-40B4-BE49-F238E27FC236}">
              <a16:creationId xmlns:a16="http://schemas.microsoft.com/office/drawing/2014/main" id="{D6BC57A4-5DC5-F5B5-21FE-786A40C7FD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3093bb24e7e_0_0:notes">
            <a:extLst>
              <a:ext uri="{FF2B5EF4-FFF2-40B4-BE49-F238E27FC236}">
                <a16:creationId xmlns:a16="http://schemas.microsoft.com/office/drawing/2014/main" id="{7E703DCF-2F8B-8002-D840-38F257CDA51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571500"/>
            <a:ext cx="2743200" cy="1543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" name="Google Shape;53;g3093bb24e7e_0_0:notes">
            <a:extLst>
              <a:ext uri="{FF2B5EF4-FFF2-40B4-BE49-F238E27FC236}">
                <a16:creationId xmlns:a16="http://schemas.microsoft.com/office/drawing/2014/main" id="{D011B41D-0017-A883-BBAB-DC657DE4612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11480" y="2200275"/>
            <a:ext cx="3291900" cy="18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800" tIns="25900" rIns="51800" bIns="25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/>
              <a:t>Okay before we start Introduction to AIML session, can someone tell me what comes in your mind when you hear the word AIML.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800" dirty="0"/>
          </a:p>
        </p:txBody>
      </p:sp>
      <p:sp>
        <p:nvSpPr>
          <p:cNvPr id="54" name="Google Shape;54;g3093bb24e7e_0_0:notes">
            <a:extLst>
              <a:ext uri="{FF2B5EF4-FFF2-40B4-BE49-F238E27FC236}">
                <a16:creationId xmlns:a16="http://schemas.microsoft.com/office/drawing/2014/main" id="{30B43DBD-9AC2-DB5F-4144-9A26D0C435A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330768" y="4342607"/>
            <a:ext cx="1783200" cy="2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800" tIns="25900" rIns="51800" bIns="259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/>
              <a:t>23</a:t>
            </a:fld>
            <a:endParaRPr sz="800" dirty="0"/>
          </a:p>
        </p:txBody>
      </p:sp>
    </p:spTree>
    <p:extLst>
      <p:ext uri="{BB962C8B-B14F-4D97-AF65-F5344CB8AC3E}">
        <p14:creationId xmlns:p14="http://schemas.microsoft.com/office/powerpoint/2010/main" val="477429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>
          <a:extLst>
            <a:ext uri="{FF2B5EF4-FFF2-40B4-BE49-F238E27FC236}">
              <a16:creationId xmlns:a16="http://schemas.microsoft.com/office/drawing/2014/main" id="{34EC4C17-42E1-1656-DACC-C69065FA41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3093bb24e7e_0_0:notes">
            <a:extLst>
              <a:ext uri="{FF2B5EF4-FFF2-40B4-BE49-F238E27FC236}">
                <a16:creationId xmlns:a16="http://schemas.microsoft.com/office/drawing/2014/main" id="{642FAB70-B25A-65A8-1B0A-F112C97AD76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571500"/>
            <a:ext cx="2743200" cy="1543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" name="Google Shape;53;g3093bb24e7e_0_0:notes">
            <a:extLst>
              <a:ext uri="{FF2B5EF4-FFF2-40B4-BE49-F238E27FC236}">
                <a16:creationId xmlns:a16="http://schemas.microsoft.com/office/drawing/2014/main" id="{BF6D0909-ADEF-F48B-2C2C-AF3C3FA73AE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11480" y="2200275"/>
            <a:ext cx="3291900" cy="18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800" tIns="25900" rIns="51800" bIns="25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/>
              <a:t>Okay before we start Introduction to AIML session, can someone tell me what comes in your mind when you hear the word AIML.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800" dirty="0"/>
          </a:p>
        </p:txBody>
      </p:sp>
      <p:sp>
        <p:nvSpPr>
          <p:cNvPr id="54" name="Google Shape;54;g3093bb24e7e_0_0:notes">
            <a:extLst>
              <a:ext uri="{FF2B5EF4-FFF2-40B4-BE49-F238E27FC236}">
                <a16:creationId xmlns:a16="http://schemas.microsoft.com/office/drawing/2014/main" id="{CB075599-6328-DA71-3870-CC8D1075E2A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330768" y="4342607"/>
            <a:ext cx="1783200" cy="2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800" tIns="25900" rIns="51800" bIns="259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/>
              <a:t>24</a:t>
            </a:fld>
            <a:endParaRPr sz="800" dirty="0"/>
          </a:p>
        </p:txBody>
      </p:sp>
    </p:spTree>
    <p:extLst>
      <p:ext uri="{BB962C8B-B14F-4D97-AF65-F5344CB8AC3E}">
        <p14:creationId xmlns:p14="http://schemas.microsoft.com/office/powerpoint/2010/main" val="70492409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>
          <a:extLst>
            <a:ext uri="{FF2B5EF4-FFF2-40B4-BE49-F238E27FC236}">
              <a16:creationId xmlns:a16="http://schemas.microsoft.com/office/drawing/2014/main" id="{E93BAD52-5DFC-CC53-0967-C1E4158515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3093bb24e7e_0_0:notes">
            <a:extLst>
              <a:ext uri="{FF2B5EF4-FFF2-40B4-BE49-F238E27FC236}">
                <a16:creationId xmlns:a16="http://schemas.microsoft.com/office/drawing/2014/main" id="{72EFB50B-C37D-6BC9-44D8-E9FB0FD40E8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571500"/>
            <a:ext cx="2743200" cy="1543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" name="Google Shape;53;g3093bb24e7e_0_0:notes">
            <a:extLst>
              <a:ext uri="{FF2B5EF4-FFF2-40B4-BE49-F238E27FC236}">
                <a16:creationId xmlns:a16="http://schemas.microsoft.com/office/drawing/2014/main" id="{B2F8B507-39D0-02A2-17B0-F88BF01B028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11480" y="2200275"/>
            <a:ext cx="3291900" cy="18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800" tIns="25900" rIns="51800" bIns="25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/>
              <a:t>Okay before we start Introduction to AIML session, can someone tell me what comes in your mind when you hear the word AIML.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800" dirty="0"/>
          </a:p>
        </p:txBody>
      </p:sp>
      <p:sp>
        <p:nvSpPr>
          <p:cNvPr id="54" name="Google Shape;54;g3093bb24e7e_0_0:notes">
            <a:extLst>
              <a:ext uri="{FF2B5EF4-FFF2-40B4-BE49-F238E27FC236}">
                <a16:creationId xmlns:a16="http://schemas.microsoft.com/office/drawing/2014/main" id="{63731821-D2A9-FD25-E181-B510DA66714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330768" y="4342607"/>
            <a:ext cx="1783200" cy="2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800" tIns="25900" rIns="51800" bIns="259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/>
              <a:t>25</a:t>
            </a:fld>
            <a:endParaRPr sz="800" dirty="0"/>
          </a:p>
        </p:txBody>
      </p:sp>
    </p:spTree>
    <p:extLst>
      <p:ext uri="{BB962C8B-B14F-4D97-AF65-F5344CB8AC3E}">
        <p14:creationId xmlns:p14="http://schemas.microsoft.com/office/powerpoint/2010/main" val="160156481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>
          <a:extLst>
            <a:ext uri="{FF2B5EF4-FFF2-40B4-BE49-F238E27FC236}">
              <a16:creationId xmlns:a16="http://schemas.microsoft.com/office/drawing/2014/main" id="{54A1470A-4E7E-9086-1AA5-9DA1A505B0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3093bb24e7e_0_0:notes">
            <a:extLst>
              <a:ext uri="{FF2B5EF4-FFF2-40B4-BE49-F238E27FC236}">
                <a16:creationId xmlns:a16="http://schemas.microsoft.com/office/drawing/2014/main" id="{6C0676EE-E7F6-4FFD-D877-FDCA0F8305B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571500"/>
            <a:ext cx="2743200" cy="1543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" name="Google Shape;53;g3093bb24e7e_0_0:notes">
            <a:extLst>
              <a:ext uri="{FF2B5EF4-FFF2-40B4-BE49-F238E27FC236}">
                <a16:creationId xmlns:a16="http://schemas.microsoft.com/office/drawing/2014/main" id="{E34B7A8F-177D-8605-C2D0-A921098BF5F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11480" y="2200275"/>
            <a:ext cx="3291900" cy="18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800" tIns="25900" rIns="51800" bIns="25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/>
              <a:t>Okay before we start Introduction to AIML session, can someone tell me what comes in your mind when you hear the word AIML.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800" dirty="0"/>
          </a:p>
        </p:txBody>
      </p:sp>
      <p:sp>
        <p:nvSpPr>
          <p:cNvPr id="54" name="Google Shape;54;g3093bb24e7e_0_0:notes">
            <a:extLst>
              <a:ext uri="{FF2B5EF4-FFF2-40B4-BE49-F238E27FC236}">
                <a16:creationId xmlns:a16="http://schemas.microsoft.com/office/drawing/2014/main" id="{9025699C-6242-9EC6-D6B1-764AF88881C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330768" y="4342607"/>
            <a:ext cx="1783200" cy="2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800" tIns="25900" rIns="51800" bIns="259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/>
              <a:t>26</a:t>
            </a:fld>
            <a:endParaRPr sz="800" dirty="0"/>
          </a:p>
        </p:txBody>
      </p:sp>
    </p:spTree>
    <p:extLst>
      <p:ext uri="{BB962C8B-B14F-4D97-AF65-F5344CB8AC3E}">
        <p14:creationId xmlns:p14="http://schemas.microsoft.com/office/powerpoint/2010/main" val="135401069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>
          <a:extLst>
            <a:ext uri="{FF2B5EF4-FFF2-40B4-BE49-F238E27FC236}">
              <a16:creationId xmlns:a16="http://schemas.microsoft.com/office/drawing/2014/main" id="{BC4E7745-8711-EE33-E4AC-C3BF647179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3093bb24e7e_0_0:notes">
            <a:extLst>
              <a:ext uri="{FF2B5EF4-FFF2-40B4-BE49-F238E27FC236}">
                <a16:creationId xmlns:a16="http://schemas.microsoft.com/office/drawing/2014/main" id="{0E42358C-A9CB-552D-BADC-D971F178F42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571500"/>
            <a:ext cx="2743200" cy="1543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" name="Google Shape;53;g3093bb24e7e_0_0:notes">
            <a:extLst>
              <a:ext uri="{FF2B5EF4-FFF2-40B4-BE49-F238E27FC236}">
                <a16:creationId xmlns:a16="http://schemas.microsoft.com/office/drawing/2014/main" id="{7B9E259E-776A-7051-003F-C893BAC1518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11480" y="2200275"/>
            <a:ext cx="3291900" cy="18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800" tIns="25900" rIns="51800" bIns="25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/>
              <a:t>Okay before we start Introduction to AIML session, can someone tell me what comes in your mind when you hear the word AIML.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800" dirty="0"/>
          </a:p>
        </p:txBody>
      </p:sp>
      <p:sp>
        <p:nvSpPr>
          <p:cNvPr id="54" name="Google Shape;54;g3093bb24e7e_0_0:notes">
            <a:extLst>
              <a:ext uri="{FF2B5EF4-FFF2-40B4-BE49-F238E27FC236}">
                <a16:creationId xmlns:a16="http://schemas.microsoft.com/office/drawing/2014/main" id="{72B9602E-5BA0-80C7-2EE4-61742F811B4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330768" y="4342607"/>
            <a:ext cx="1783200" cy="2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800" tIns="25900" rIns="51800" bIns="259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/>
              <a:t>27</a:t>
            </a:fld>
            <a:endParaRPr sz="800" dirty="0"/>
          </a:p>
        </p:txBody>
      </p:sp>
    </p:spTree>
    <p:extLst>
      <p:ext uri="{BB962C8B-B14F-4D97-AF65-F5344CB8AC3E}">
        <p14:creationId xmlns:p14="http://schemas.microsoft.com/office/powerpoint/2010/main" val="104625870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>
          <a:extLst>
            <a:ext uri="{FF2B5EF4-FFF2-40B4-BE49-F238E27FC236}">
              <a16:creationId xmlns:a16="http://schemas.microsoft.com/office/drawing/2014/main" id="{BC67F95E-BB03-69EB-F6A0-31C74C0CFE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3093bb24e7e_0_0:notes">
            <a:extLst>
              <a:ext uri="{FF2B5EF4-FFF2-40B4-BE49-F238E27FC236}">
                <a16:creationId xmlns:a16="http://schemas.microsoft.com/office/drawing/2014/main" id="{4038A93D-568C-B20F-F8E0-446E76B11D6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571500"/>
            <a:ext cx="2743200" cy="1543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" name="Google Shape;53;g3093bb24e7e_0_0:notes">
            <a:extLst>
              <a:ext uri="{FF2B5EF4-FFF2-40B4-BE49-F238E27FC236}">
                <a16:creationId xmlns:a16="http://schemas.microsoft.com/office/drawing/2014/main" id="{AD7558D9-E6F4-4F20-224D-F650A8ED112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11480" y="2200275"/>
            <a:ext cx="3291900" cy="18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800" tIns="25900" rIns="51800" bIns="25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/>
              <a:t>Okay before we start Introduction to AIML session, can someone tell me what comes in your mind when you hear the word AIML.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800" dirty="0"/>
          </a:p>
        </p:txBody>
      </p:sp>
      <p:sp>
        <p:nvSpPr>
          <p:cNvPr id="54" name="Google Shape;54;g3093bb24e7e_0_0:notes">
            <a:extLst>
              <a:ext uri="{FF2B5EF4-FFF2-40B4-BE49-F238E27FC236}">
                <a16:creationId xmlns:a16="http://schemas.microsoft.com/office/drawing/2014/main" id="{AFA4EDB5-12C3-EF91-3269-ADDDBDF4477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330768" y="4342607"/>
            <a:ext cx="1783200" cy="2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800" tIns="25900" rIns="51800" bIns="259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/>
              <a:t>28</a:t>
            </a:fld>
            <a:endParaRPr sz="800" dirty="0"/>
          </a:p>
        </p:txBody>
      </p:sp>
    </p:spTree>
    <p:extLst>
      <p:ext uri="{BB962C8B-B14F-4D97-AF65-F5344CB8AC3E}">
        <p14:creationId xmlns:p14="http://schemas.microsoft.com/office/powerpoint/2010/main" val="210251460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>
          <a:extLst>
            <a:ext uri="{FF2B5EF4-FFF2-40B4-BE49-F238E27FC236}">
              <a16:creationId xmlns:a16="http://schemas.microsoft.com/office/drawing/2014/main" id="{02F5FD7D-6AC8-35D1-23F7-236357611C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3093bb24e7e_0_0:notes">
            <a:extLst>
              <a:ext uri="{FF2B5EF4-FFF2-40B4-BE49-F238E27FC236}">
                <a16:creationId xmlns:a16="http://schemas.microsoft.com/office/drawing/2014/main" id="{49538E7B-A5F9-505E-81B2-4428E91165B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571500"/>
            <a:ext cx="2743200" cy="1543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" name="Google Shape;53;g3093bb24e7e_0_0:notes">
            <a:extLst>
              <a:ext uri="{FF2B5EF4-FFF2-40B4-BE49-F238E27FC236}">
                <a16:creationId xmlns:a16="http://schemas.microsoft.com/office/drawing/2014/main" id="{F5149468-2ED4-910F-5D07-65DC8EE2C18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11480" y="2200275"/>
            <a:ext cx="3291900" cy="18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800" tIns="25900" rIns="51800" bIns="25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/>
              <a:t>Okay before we start Introduction to AIML session, can someone tell me what comes in your mind when you hear the word AIML.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800" dirty="0"/>
          </a:p>
        </p:txBody>
      </p:sp>
      <p:sp>
        <p:nvSpPr>
          <p:cNvPr id="54" name="Google Shape;54;g3093bb24e7e_0_0:notes">
            <a:extLst>
              <a:ext uri="{FF2B5EF4-FFF2-40B4-BE49-F238E27FC236}">
                <a16:creationId xmlns:a16="http://schemas.microsoft.com/office/drawing/2014/main" id="{09BE665D-07B9-5900-D78C-B213057FF7C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330768" y="4342607"/>
            <a:ext cx="1783200" cy="2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800" tIns="25900" rIns="51800" bIns="259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/>
              <a:t>29</a:t>
            </a:fld>
            <a:endParaRPr sz="800" dirty="0"/>
          </a:p>
        </p:txBody>
      </p:sp>
    </p:spTree>
    <p:extLst>
      <p:ext uri="{BB962C8B-B14F-4D97-AF65-F5344CB8AC3E}">
        <p14:creationId xmlns:p14="http://schemas.microsoft.com/office/powerpoint/2010/main" val="17422816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>
          <a:extLst>
            <a:ext uri="{FF2B5EF4-FFF2-40B4-BE49-F238E27FC236}">
              <a16:creationId xmlns:a16="http://schemas.microsoft.com/office/drawing/2014/main" id="{AE52874D-53C2-E42B-1A6B-667EFE6723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3093bb24e7e_0_0:notes">
            <a:extLst>
              <a:ext uri="{FF2B5EF4-FFF2-40B4-BE49-F238E27FC236}">
                <a16:creationId xmlns:a16="http://schemas.microsoft.com/office/drawing/2014/main" id="{A5764167-6C1F-8884-B980-EF1C19B43E7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571500"/>
            <a:ext cx="2743200" cy="1543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" name="Google Shape;53;g3093bb24e7e_0_0:notes">
            <a:extLst>
              <a:ext uri="{FF2B5EF4-FFF2-40B4-BE49-F238E27FC236}">
                <a16:creationId xmlns:a16="http://schemas.microsoft.com/office/drawing/2014/main" id="{23C9A8B5-EBEF-EEED-B282-7AE69A4E3F3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11480" y="2200275"/>
            <a:ext cx="3291900" cy="18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800" tIns="25900" rIns="51800" bIns="25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/>
              <a:t>Okay before we start Introduction to AIML session, can someone tell me what comes in your mind when you hear the word AIML.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800" dirty="0"/>
          </a:p>
        </p:txBody>
      </p:sp>
      <p:sp>
        <p:nvSpPr>
          <p:cNvPr id="54" name="Google Shape;54;g3093bb24e7e_0_0:notes">
            <a:extLst>
              <a:ext uri="{FF2B5EF4-FFF2-40B4-BE49-F238E27FC236}">
                <a16:creationId xmlns:a16="http://schemas.microsoft.com/office/drawing/2014/main" id="{230ACDC3-CC5D-DFC5-9A46-B54D35939BD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330768" y="4342607"/>
            <a:ext cx="1783200" cy="2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800" tIns="25900" rIns="51800" bIns="259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/>
              <a:t>3</a:t>
            </a:fld>
            <a:endParaRPr sz="800" dirty="0"/>
          </a:p>
        </p:txBody>
      </p:sp>
    </p:spTree>
    <p:extLst>
      <p:ext uri="{BB962C8B-B14F-4D97-AF65-F5344CB8AC3E}">
        <p14:creationId xmlns:p14="http://schemas.microsoft.com/office/powerpoint/2010/main" val="317007805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>
          <a:extLst>
            <a:ext uri="{FF2B5EF4-FFF2-40B4-BE49-F238E27FC236}">
              <a16:creationId xmlns:a16="http://schemas.microsoft.com/office/drawing/2014/main" id="{608DE60B-C0A7-7E34-4FE8-E9F4EB34C7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3093bb24e7e_0_0:notes">
            <a:extLst>
              <a:ext uri="{FF2B5EF4-FFF2-40B4-BE49-F238E27FC236}">
                <a16:creationId xmlns:a16="http://schemas.microsoft.com/office/drawing/2014/main" id="{1D629DB9-A907-E03C-B1EC-EEE5A0AF192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571500"/>
            <a:ext cx="2743200" cy="1543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" name="Google Shape;53;g3093bb24e7e_0_0:notes">
            <a:extLst>
              <a:ext uri="{FF2B5EF4-FFF2-40B4-BE49-F238E27FC236}">
                <a16:creationId xmlns:a16="http://schemas.microsoft.com/office/drawing/2014/main" id="{F8DAF71B-D197-1ED7-7136-928AF51FA40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11480" y="2200275"/>
            <a:ext cx="3291900" cy="18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800" tIns="25900" rIns="51800" bIns="25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/>
              <a:t>Okay before we start Introduction to AIML session, can someone tell me what comes in your mind when you hear the word AIML.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800" dirty="0"/>
          </a:p>
        </p:txBody>
      </p:sp>
      <p:sp>
        <p:nvSpPr>
          <p:cNvPr id="54" name="Google Shape;54;g3093bb24e7e_0_0:notes">
            <a:extLst>
              <a:ext uri="{FF2B5EF4-FFF2-40B4-BE49-F238E27FC236}">
                <a16:creationId xmlns:a16="http://schemas.microsoft.com/office/drawing/2014/main" id="{4D4490D0-AFAE-52F5-A6FD-04CF0A8F34B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330768" y="4342607"/>
            <a:ext cx="1783200" cy="2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800" tIns="25900" rIns="51800" bIns="259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/>
              <a:t>30</a:t>
            </a:fld>
            <a:endParaRPr sz="800" dirty="0"/>
          </a:p>
        </p:txBody>
      </p:sp>
    </p:spTree>
    <p:extLst>
      <p:ext uri="{BB962C8B-B14F-4D97-AF65-F5344CB8AC3E}">
        <p14:creationId xmlns:p14="http://schemas.microsoft.com/office/powerpoint/2010/main" val="198065657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>
          <a:extLst>
            <a:ext uri="{FF2B5EF4-FFF2-40B4-BE49-F238E27FC236}">
              <a16:creationId xmlns:a16="http://schemas.microsoft.com/office/drawing/2014/main" id="{CE7DDBA7-420C-D463-F33A-060E2B698B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3093bb24e7e_0_0:notes">
            <a:extLst>
              <a:ext uri="{FF2B5EF4-FFF2-40B4-BE49-F238E27FC236}">
                <a16:creationId xmlns:a16="http://schemas.microsoft.com/office/drawing/2014/main" id="{B1E48A33-025E-EA82-7F3C-51EC4C17B73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571500"/>
            <a:ext cx="2743200" cy="1543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" name="Google Shape;53;g3093bb24e7e_0_0:notes">
            <a:extLst>
              <a:ext uri="{FF2B5EF4-FFF2-40B4-BE49-F238E27FC236}">
                <a16:creationId xmlns:a16="http://schemas.microsoft.com/office/drawing/2014/main" id="{6497FA35-61F5-7920-43F1-698C4425B90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11480" y="2200275"/>
            <a:ext cx="3291900" cy="18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800" tIns="25900" rIns="51800" bIns="25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/>
              <a:t>Okay before we start Introduction to AIML session, can someone tell me what comes in your mind when you hear the word AIML.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800" dirty="0"/>
          </a:p>
        </p:txBody>
      </p:sp>
      <p:sp>
        <p:nvSpPr>
          <p:cNvPr id="54" name="Google Shape;54;g3093bb24e7e_0_0:notes">
            <a:extLst>
              <a:ext uri="{FF2B5EF4-FFF2-40B4-BE49-F238E27FC236}">
                <a16:creationId xmlns:a16="http://schemas.microsoft.com/office/drawing/2014/main" id="{C39C3E23-84C0-1EC0-410B-DAB79ECEF33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330768" y="4342607"/>
            <a:ext cx="1783200" cy="2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800" tIns="25900" rIns="51800" bIns="259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/>
              <a:t>31</a:t>
            </a:fld>
            <a:endParaRPr sz="800" dirty="0"/>
          </a:p>
        </p:txBody>
      </p:sp>
    </p:spTree>
    <p:extLst>
      <p:ext uri="{BB962C8B-B14F-4D97-AF65-F5344CB8AC3E}">
        <p14:creationId xmlns:p14="http://schemas.microsoft.com/office/powerpoint/2010/main" val="148662319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>
          <a:extLst>
            <a:ext uri="{FF2B5EF4-FFF2-40B4-BE49-F238E27FC236}">
              <a16:creationId xmlns:a16="http://schemas.microsoft.com/office/drawing/2014/main" id="{0DDA8B94-5E10-3801-2118-E9F818F9E3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3093bb24e7e_0_0:notes">
            <a:extLst>
              <a:ext uri="{FF2B5EF4-FFF2-40B4-BE49-F238E27FC236}">
                <a16:creationId xmlns:a16="http://schemas.microsoft.com/office/drawing/2014/main" id="{345310B2-533A-912F-B014-E3050D9A685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571500"/>
            <a:ext cx="2743200" cy="1543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" name="Google Shape;53;g3093bb24e7e_0_0:notes">
            <a:extLst>
              <a:ext uri="{FF2B5EF4-FFF2-40B4-BE49-F238E27FC236}">
                <a16:creationId xmlns:a16="http://schemas.microsoft.com/office/drawing/2014/main" id="{72C40AA6-C107-E86B-C124-D9CEC5D8537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11480" y="2200275"/>
            <a:ext cx="3291900" cy="18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800" tIns="25900" rIns="51800" bIns="25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/>
              <a:t>Okay before we start Introduction to AIML session, can someone tell me what comes in your mind when you hear the word AIML.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800" dirty="0"/>
          </a:p>
        </p:txBody>
      </p:sp>
      <p:sp>
        <p:nvSpPr>
          <p:cNvPr id="54" name="Google Shape;54;g3093bb24e7e_0_0:notes">
            <a:extLst>
              <a:ext uri="{FF2B5EF4-FFF2-40B4-BE49-F238E27FC236}">
                <a16:creationId xmlns:a16="http://schemas.microsoft.com/office/drawing/2014/main" id="{09E83C45-F8AA-6FB4-446F-A8E48300FFD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330768" y="4342607"/>
            <a:ext cx="1783200" cy="2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800" tIns="25900" rIns="51800" bIns="259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/>
              <a:t>32</a:t>
            </a:fld>
            <a:endParaRPr sz="800" dirty="0"/>
          </a:p>
        </p:txBody>
      </p:sp>
    </p:spTree>
    <p:extLst>
      <p:ext uri="{BB962C8B-B14F-4D97-AF65-F5344CB8AC3E}">
        <p14:creationId xmlns:p14="http://schemas.microsoft.com/office/powerpoint/2010/main" val="316067194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>
          <a:extLst>
            <a:ext uri="{FF2B5EF4-FFF2-40B4-BE49-F238E27FC236}">
              <a16:creationId xmlns:a16="http://schemas.microsoft.com/office/drawing/2014/main" id="{2D7C5181-30AD-E2C4-65B7-D141B7EBD0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3093bb24e7e_0_0:notes">
            <a:extLst>
              <a:ext uri="{FF2B5EF4-FFF2-40B4-BE49-F238E27FC236}">
                <a16:creationId xmlns:a16="http://schemas.microsoft.com/office/drawing/2014/main" id="{1C8A3825-85E3-D159-5E75-2F5DF829BEF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571500"/>
            <a:ext cx="2743200" cy="1543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" name="Google Shape;53;g3093bb24e7e_0_0:notes">
            <a:extLst>
              <a:ext uri="{FF2B5EF4-FFF2-40B4-BE49-F238E27FC236}">
                <a16:creationId xmlns:a16="http://schemas.microsoft.com/office/drawing/2014/main" id="{E32A3121-F8A9-1E81-B2A1-21F4C35E701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11480" y="2200275"/>
            <a:ext cx="3291900" cy="18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800" tIns="25900" rIns="51800" bIns="25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/>
              <a:t>Okay before we start Introduction to AIML session, can someone tell me what comes in your mind when you hear the word AIML.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800" dirty="0"/>
          </a:p>
        </p:txBody>
      </p:sp>
      <p:sp>
        <p:nvSpPr>
          <p:cNvPr id="54" name="Google Shape;54;g3093bb24e7e_0_0:notes">
            <a:extLst>
              <a:ext uri="{FF2B5EF4-FFF2-40B4-BE49-F238E27FC236}">
                <a16:creationId xmlns:a16="http://schemas.microsoft.com/office/drawing/2014/main" id="{8D9E859A-ABF1-33C9-38EF-B24FE5A4F93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330768" y="4342607"/>
            <a:ext cx="1783200" cy="2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800" tIns="25900" rIns="51800" bIns="259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/>
              <a:t>33</a:t>
            </a:fld>
            <a:endParaRPr sz="800" dirty="0"/>
          </a:p>
        </p:txBody>
      </p:sp>
    </p:spTree>
    <p:extLst>
      <p:ext uri="{BB962C8B-B14F-4D97-AF65-F5344CB8AC3E}">
        <p14:creationId xmlns:p14="http://schemas.microsoft.com/office/powerpoint/2010/main" val="31044535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>
          <a:extLst>
            <a:ext uri="{FF2B5EF4-FFF2-40B4-BE49-F238E27FC236}">
              <a16:creationId xmlns:a16="http://schemas.microsoft.com/office/drawing/2014/main" id="{6582B1EE-21B9-4638-B44B-CB1139213C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3093bb24e7e_0_0:notes">
            <a:extLst>
              <a:ext uri="{FF2B5EF4-FFF2-40B4-BE49-F238E27FC236}">
                <a16:creationId xmlns:a16="http://schemas.microsoft.com/office/drawing/2014/main" id="{53133E38-8A00-29EC-2460-2119EAF8B6F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571500"/>
            <a:ext cx="2743200" cy="1543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" name="Google Shape;53;g3093bb24e7e_0_0:notes">
            <a:extLst>
              <a:ext uri="{FF2B5EF4-FFF2-40B4-BE49-F238E27FC236}">
                <a16:creationId xmlns:a16="http://schemas.microsoft.com/office/drawing/2014/main" id="{FC4AC3F3-8C0C-8F99-5CDA-4854F5BD27C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11480" y="2200275"/>
            <a:ext cx="3291900" cy="18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800" tIns="25900" rIns="51800" bIns="25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/>
              <a:t>Okay before we start Introduction to AIML session, can someone tell me what comes in your mind when you hear the word AIML.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800" dirty="0"/>
          </a:p>
        </p:txBody>
      </p:sp>
      <p:sp>
        <p:nvSpPr>
          <p:cNvPr id="54" name="Google Shape;54;g3093bb24e7e_0_0:notes">
            <a:extLst>
              <a:ext uri="{FF2B5EF4-FFF2-40B4-BE49-F238E27FC236}">
                <a16:creationId xmlns:a16="http://schemas.microsoft.com/office/drawing/2014/main" id="{ECCB512A-8772-8E5F-44A3-6F01D5B3EBB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330768" y="4342607"/>
            <a:ext cx="1783200" cy="2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800" tIns="25900" rIns="51800" bIns="259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/>
              <a:t>34</a:t>
            </a:fld>
            <a:endParaRPr sz="800" dirty="0"/>
          </a:p>
        </p:txBody>
      </p:sp>
    </p:spTree>
    <p:extLst>
      <p:ext uri="{BB962C8B-B14F-4D97-AF65-F5344CB8AC3E}">
        <p14:creationId xmlns:p14="http://schemas.microsoft.com/office/powerpoint/2010/main" val="242896917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>
          <a:extLst>
            <a:ext uri="{FF2B5EF4-FFF2-40B4-BE49-F238E27FC236}">
              <a16:creationId xmlns:a16="http://schemas.microsoft.com/office/drawing/2014/main" id="{B2E2B309-5DD2-8936-59F2-3463E6CBEC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3093bb24e7e_0_0:notes">
            <a:extLst>
              <a:ext uri="{FF2B5EF4-FFF2-40B4-BE49-F238E27FC236}">
                <a16:creationId xmlns:a16="http://schemas.microsoft.com/office/drawing/2014/main" id="{CEDF6A82-C4EA-DA08-3E5B-009B2E72EF0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571500"/>
            <a:ext cx="2743200" cy="1543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" name="Google Shape;53;g3093bb24e7e_0_0:notes">
            <a:extLst>
              <a:ext uri="{FF2B5EF4-FFF2-40B4-BE49-F238E27FC236}">
                <a16:creationId xmlns:a16="http://schemas.microsoft.com/office/drawing/2014/main" id="{E7798524-495B-6D40-4CE5-7C7EA10A2ED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11480" y="2200275"/>
            <a:ext cx="3291900" cy="18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800" tIns="25900" rIns="51800" bIns="25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/>
              <a:t>Okay before we start Introduction to AIML session, can someone tell me what comes in your mind when you hear the word AIML.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800" dirty="0"/>
          </a:p>
        </p:txBody>
      </p:sp>
      <p:sp>
        <p:nvSpPr>
          <p:cNvPr id="54" name="Google Shape;54;g3093bb24e7e_0_0:notes">
            <a:extLst>
              <a:ext uri="{FF2B5EF4-FFF2-40B4-BE49-F238E27FC236}">
                <a16:creationId xmlns:a16="http://schemas.microsoft.com/office/drawing/2014/main" id="{84D46A18-C02B-566A-AEB2-64D08F94E1A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330768" y="4342607"/>
            <a:ext cx="1783200" cy="2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800" tIns="25900" rIns="51800" bIns="259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/>
              <a:t>35</a:t>
            </a:fld>
            <a:endParaRPr sz="800" dirty="0"/>
          </a:p>
        </p:txBody>
      </p:sp>
    </p:spTree>
    <p:extLst>
      <p:ext uri="{BB962C8B-B14F-4D97-AF65-F5344CB8AC3E}">
        <p14:creationId xmlns:p14="http://schemas.microsoft.com/office/powerpoint/2010/main" val="425437197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>
          <a:extLst>
            <a:ext uri="{FF2B5EF4-FFF2-40B4-BE49-F238E27FC236}">
              <a16:creationId xmlns:a16="http://schemas.microsoft.com/office/drawing/2014/main" id="{40AFD0AD-234F-4C69-72F3-A1C0F3040C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3093bb24e7e_0_0:notes">
            <a:extLst>
              <a:ext uri="{FF2B5EF4-FFF2-40B4-BE49-F238E27FC236}">
                <a16:creationId xmlns:a16="http://schemas.microsoft.com/office/drawing/2014/main" id="{0AD341D7-A578-B656-07C2-20DC41D10B8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571500"/>
            <a:ext cx="2743200" cy="1543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" name="Google Shape;53;g3093bb24e7e_0_0:notes">
            <a:extLst>
              <a:ext uri="{FF2B5EF4-FFF2-40B4-BE49-F238E27FC236}">
                <a16:creationId xmlns:a16="http://schemas.microsoft.com/office/drawing/2014/main" id="{AC454909-86C1-7BA8-27D0-29D8815B908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11480" y="2200275"/>
            <a:ext cx="3291900" cy="18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800" tIns="25900" rIns="51800" bIns="25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/>
              <a:t>Okay before we start Introduction to AIML session, can someone tell me what comes in your mind when you hear the word AIML.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800" dirty="0"/>
          </a:p>
        </p:txBody>
      </p:sp>
      <p:sp>
        <p:nvSpPr>
          <p:cNvPr id="54" name="Google Shape;54;g3093bb24e7e_0_0:notes">
            <a:extLst>
              <a:ext uri="{FF2B5EF4-FFF2-40B4-BE49-F238E27FC236}">
                <a16:creationId xmlns:a16="http://schemas.microsoft.com/office/drawing/2014/main" id="{45CD946E-28B0-D889-C0B8-165301B47D1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330768" y="4342607"/>
            <a:ext cx="1783200" cy="2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800" tIns="25900" rIns="51800" bIns="259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/>
              <a:t>36</a:t>
            </a:fld>
            <a:endParaRPr sz="800" dirty="0"/>
          </a:p>
        </p:txBody>
      </p:sp>
    </p:spTree>
    <p:extLst>
      <p:ext uri="{BB962C8B-B14F-4D97-AF65-F5344CB8AC3E}">
        <p14:creationId xmlns:p14="http://schemas.microsoft.com/office/powerpoint/2010/main" val="292939554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>
          <a:extLst>
            <a:ext uri="{FF2B5EF4-FFF2-40B4-BE49-F238E27FC236}">
              <a16:creationId xmlns:a16="http://schemas.microsoft.com/office/drawing/2014/main" id="{1FB4B881-BEC6-BDD6-DA0D-F33D4A8566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3093bb24e7e_0_0:notes">
            <a:extLst>
              <a:ext uri="{FF2B5EF4-FFF2-40B4-BE49-F238E27FC236}">
                <a16:creationId xmlns:a16="http://schemas.microsoft.com/office/drawing/2014/main" id="{8C7362A7-4351-DCE1-FB45-EEE3E641B62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571500"/>
            <a:ext cx="2743200" cy="1543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" name="Google Shape;53;g3093bb24e7e_0_0:notes">
            <a:extLst>
              <a:ext uri="{FF2B5EF4-FFF2-40B4-BE49-F238E27FC236}">
                <a16:creationId xmlns:a16="http://schemas.microsoft.com/office/drawing/2014/main" id="{8B944C1A-A358-29E7-C5BF-ECEECFCFEB1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11480" y="2200275"/>
            <a:ext cx="3291900" cy="18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800" tIns="25900" rIns="51800" bIns="25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/>
              <a:t>Okay before we start Introduction to AIML session, can someone tell me what comes in your mind when you hear the word AIML.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800" dirty="0"/>
          </a:p>
        </p:txBody>
      </p:sp>
      <p:sp>
        <p:nvSpPr>
          <p:cNvPr id="54" name="Google Shape;54;g3093bb24e7e_0_0:notes">
            <a:extLst>
              <a:ext uri="{FF2B5EF4-FFF2-40B4-BE49-F238E27FC236}">
                <a16:creationId xmlns:a16="http://schemas.microsoft.com/office/drawing/2014/main" id="{1D7CED4C-DD5C-4E89-81DF-A3538BE5E27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330768" y="4342607"/>
            <a:ext cx="1783200" cy="2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800" tIns="25900" rIns="51800" bIns="259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/>
              <a:t>37</a:t>
            </a:fld>
            <a:endParaRPr sz="800" dirty="0"/>
          </a:p>
        </p:txBody>
      </p:sp>
    </p:spTree>
    <p:extLst>
      <p:ext uri="{BB962C8B-B14F-4D97-AF65-F5344CB8AC3E}">
        <p14:creationId xmlns:p14="http://schemas.microsoft.com/office/powerpoint/2010/main" val="234482510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>
          <a:extLst>
            <a:ext uri="{FF2B5EF4-FFF2-40B4-BE49-F238E27FC236}">
              <a16:creationId xmlns:a16="http://schemas.microsoft.com/office/drawing/2014/main" id="{3727D991-8367-87CC-B7D7-04158E7B98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3093bb24e7e_0_0:notes">
            <a:extLst>
              <a:ext uri="{FF2B5EF4-FFF2-40B4-BE49-F238E27FC236}">
                <a16:creationId xmlns:a16="http://schemas.microsoft.com/office/drawing/2014/main" id="{3EAA51D0-6DA4-0968-7DCA-4B251763A81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571500"/>
            <a:ext cx="2743200" cy="1543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" name="Google Shape;53;g3093bb24e7e_0_0:notes">
            <a:extLst>
              <a:ext uri="{FF2B5EF4-FFF2-40B4-BE49-F238E27FC236}">
                <a16:creationId xmlns:a16="http://schemas.microsoft.com/office/drawing/2014/main" id="{46266BF1-2EF1-3DBC-90EB-33780CA33CB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11480" y="2200275"/>
            <a:ext cx="3291900" cy="18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800" tIns="25900" rIns="51800" bIns="25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/>
              <a:t>Okay before we start Introduction to AIML session, can someone tell me what comes in your mind when you hear the word AIML.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800" dirty="0"/>
          </a:p>
        </p:txBody>
      </p:sp>
      <p:sp>
        <p:nvSpPr>
          <p:cNvPr id="54" name="Google Shape;54;g3093bb24e7e_0_0:notes">
            <a:extLst>
              <a:ext uri="{FF2B5EF4-FFF2-40B4-BE49-F238E27FC236}">
                <a16:creationId xmlns:a16="http://schemas.microsoft.com/office/drawing/2014/main" id="{66C08DBC-F43A-5F60-AF74-443D7B47556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330768" y="4342607"/>
            <a:ext cx="1783200" cy="2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800" tIns="25900" rIns="51800" bIns="259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/>
              <a:t>38</a:t>
            </a:fld>
            <a:endParaRPr sz="800" dirty="0"/>
          </a:p>
        </p:txBody>
      </p:sp>
    </p:spTree>
    <p:extLst>
      <p:ext uri="{BB962C8B-B14F-4D97-AF65-F5344CB8AC3E}">
        <p14:creationId xmlns:p14="http://schemas.microsoft.com/office/powerpoint/2010/main" val="192029327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>
          <a:extLst>
            <a:ext uri="{FF2B5EF4-FFF2-40B4-BE49-F238E27FC236}">
              <a16:creationId xmlns:a16="http://schemas.microsoft.com/office/drawing/2014/main" id="{15A2DF28-67E1-1862-FFBF-DF3DFDD66E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3093bb24e7e_0_0:notes">
            <a:extLst>
              <a:ext uri="{FF2B5EF4-FFF2-40B4-BE49-F238E27FC236}">
                <a16:creationId xmlns:a16="http://schemas.microsoft.com/office/drawing/2014/main" id="{5CEDCDA2-2E8F-EB08-01A3-3A56712A98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571500"/>
            <a:ext cx="2743200" cy="1543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" name="Google Shape;53;g3093bb24e7e_0_0:notes">
            <a:extLst>
              <a:ext uri="{FF2B5EF4-FFF2-40B4-BE49-F238E27FC236}">
                <a16:creationId xmlns:a16="http://schemas.microsoft.com/office/drawing/2014/main" id="{9D56D162-3370-F30C-74A6-7A25CEA0500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11480" y="2200275"/>
            <a:ext cx="3291900" cy="18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800" tIns="25900" rIns="51800" bIns="25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/>
              <a:t>Okay before we start Introduction to AIML session, can someone tell me what comes in your mind when you hear the word AIML.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800" dirty="0"/>
          </a:p>
        </p:txBody>
      </p:sp>
      <p:sp>
        <p:nvSpPr>
          <p:cNvPr id="54" name="Google Shape;54;g3093bb24e7e_0_0:notes">
            <a:extLst>
              <a:ext uri="{FF2B5EF4-FFF2-40B4-BE49-F238E27FC236}">
                <a16:creationId xmlns:a16="http://schemas.microsoft.com/office/drawing/2014/main" id="{D8879352-D731-D57F-8968-23E63A7816E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330768" y="4342607"/>
            <a:ext cx="1783200" cy="2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800" tIns="25900" rIns="51800" bIns="259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/>
              <a:t>39</a:t>
            </a:fld>
            <a:endParaRPr sz="800" dirty="0"/>
          </a:p>
        </p:txBody>
      </p:sp>
    </p:spTree>
    <p:extLst>
      <p:ext uri="{BB962C8B-B14F-4D97-AF65-F5344CB8AC3E}">
        <p14:creationId xmlns:p14="http://schemas.microsoft.com/office/powerpoint/2010/main" val="19249559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>
          <a:extLst>
            <a:ext uri="{FF2B5EF4-FFF2-40B4-BE49-F238E27FC236}">
              <a16:creationId xmlns:a16="http://schemas.microsoft.com/office/drawing/2014/main" id="{278CAD07-A887-3BB6-D654-CB3B4F8343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3093bb24e7e_0_0:notes">
            <a:extLst>
              <a:ext uri="{FF2B5EF4-FFF2-40B4-BE49-F238E27FC236}">
                <a16:creationId xmlns:a16="http://schemas.microsoft.com/office/drawing/2014/main" id="{8E42F92B-6EF8-5DB9-062F-C40FA0F4F0F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571500"/>
            <a:ext cx="2743200" cy="1543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" name="Google Shape;53;g3093bb24e7e_0_0:notes">
            <a:extLst>
              <a:ext uri="{FF2B5EF4-FFF2-40B4-BE49-F238E27FC236}">
                <a16:creationId xmlns:a16="http://schemas.microsoft.com/office/drawing/2014/main" id="{C790C4FA-3798-C405-177E-70DE69A330F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11480" y="2200275"/>
            <a:ext cx="3291900" cy="18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800" tIns="25900" rIns="51800" bIns="25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/>
              <a:t>Okay before we start Introduction to AIML session, can someone tell me what comes in your mind when you hear the word AIML.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800" dirty="0"/>
          </a:p>
        </p:txBody>
      </p:sp>
      <p:sp>
        <p:nvSpPr>
          <p:cNvPr id="54" name="Google Shape;54;g3093bb24e7e_0_0:notes">
            <a:extLst>
              <a:ext uri="{FF2B5EF4-FFF2-40B4-BE49-F238E27FC236}">
                <a16:creationId xmlns:a16="http://schemas.microsoft.com/office/drawing/2014/main" id="{271F8FFA-BD59-CD1F-20C2-5050EBF8438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330768" y="4342607"/>
            <a:ext cx="1783200" cy="2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800" tIns="25900" rIns="51800" bIns="259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/>
              <a:t>4</a:t>
            </a:fld>
            <a:endParaRPr sz="800" dirty="0"/>
          </a:p>
        </p:txBody>
      </p:sp>
    </p:spTree>
    <p:extLst>
      <p:ext uri="{BB962C8B-B14F-4D97-AF65-F5344CB8AC3E}">
        <p14:creationId xmlns:p14="http://schemas.microsoft.com/office/powerpoint/2010/main" val="244487958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>
          <a:extLst>
            <a:ext uri="{FF2B5EF4-FFF2-40B4-BE49-F238E27FC236}">
              <a16:creationId xmlns:a16="http://schemas.microsoft.com/office/drawing/2014/main" id="{E7B595F2-DB29-1D46-CF86-3C78E77647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3093bb24e7e_0_0:notes">
            <a:extLst>
              <a:ext uri="{FF2B5EF4-FFF2-40B4-BE49-F238E27FC236}">
                <a16:creationId xmlns:a16="http://schemas.microsoft.com/office/drawing/2014/main" id="{1D199772-D1A6-7219-E6A1-2D0065BFB26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571500"/>
            <a:ext cx="2743200" cy="1543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" name="Google Shape;53;g3093bb24e7e_0_0:notes">
            <a:extLst>
              <a:ext uri="{FF2B5EF4-FFF2-40B4-BE49-F238E27FC236}">
                <a16:creationId xmlns:a16="http://schemas.microsoft.com/office/drawing/2014/main" id="{83F35F10-8285-0167-BDDB-A7F39B5B717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11480" y="2200275"/>
            <a:ext cx="3291900" cy="18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800" tIns="25900" rIns="51800" bIns="25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/>
              <a:t>Okay before we start Introduction to AIML session, can someone tell me what comes in your mind when you hear the word AIML.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800" dirty="0"/>
          </a:p>
        </p:txBody>
      </p:sp>
      <p:sp>
        <p:nvSpPr>
          <p:cNvPr id="54" name="Google Shape;54;g3093bb24e7e_0_0:notes">
            <a:extLst>
              <a:ext uri="{FF2B5EF4-FFF2-40B4-BE49-F238E27FC236}">
                <a16:creationId xmlns:a16="http://schemas.microsoft.com/office/drawing/2014/main" id="{EABD3EED-021C-8B52-6D9F-1910E6F3B29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330768" y="4342607"/>
            <a:ext cx="1783200" cy="2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800" tIns="25900" rIns="51800" bIns="259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/>
              <a:t>40</a:t>
            </a:fld>
            <a:endParaRPr sz="800" dirty="0"/>
          </a:p>
        </p:txBody>
      </p:sp>
    </p:spTree>
    <p:extLst>
      <p:ext uri="{BB962C8B-B14F-4D97-AF65-F5344CB8AC3E}">
        <p14:creationId xmlns:p14="http://schemas.microsoft.com/office/powerpoint/2010/main" val="213502879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>
          <a:extLst>
            <a:ext uri="{FF2B5EF4-FFF2-40B4-BE49-F238E27FC236}">
              <a16:creationId xmlns:a16="http://schemas.microsoft.com/office/drawing/2014/main" id="{4CA45B2B-4F3F-0CDD-E43A-97B6D7A646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3093bb24e7e_0_0:notes">
            <a:extLst>
              <a:ext uri="{FF2B5EF4-FFF2-40B4-BE49-F238E27FC236}">
                <a16:creationId xmlns:a16="http://schemas.microsoft.com/office/drawing/2014/main" id="{AF7392DB-AE83-981E-6733-F17230C4451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571500"/>
            <a:ext cx="2743200" cy="1543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" name="Google Shape;53;g3093bb24e7e_0_0:notes">
            <a:extLst>
              <a:ext uri="{FF2B5EF4-FFF2-40B4-BE49-F238E27FC236}">
                <a16:creationId xmlns:a16="http://schemas.microsoft.com/office/drawing/2014/main" id="{8560C7CC-689D-DF8E-86FE-78D817CFB7C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11480" y="2200275"/>
            <a:ext cx="3291900" cy="18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800" tIns="25900" rIns="51800" bIns="25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/>
              <a:t>Okay before we start Introduction to AIML session, can someone tell me what comes in your mind when you hear the word AIML.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800" dirty="0"/>
          </a:p>
        </p:txBody>
      </p:sp>
      <p:sp>
        <p:nvSpPr>
          <p:cNvPr id="54" name="Google Shape;54;g3093bb24e7e_0_0:notes">
            <a:extLst>
              <a:ext uri="{FF2B5EF4-FFF2-40B4-BE49-F238E27FC236}">
                <a16:creationId xmlns:a16="http://schemas.microsoft.com/office/drawing/2014/main" id="{3B83C4D6-119C-3029-5BA7-E9CCD3EE952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330768" y="4342607"/>
            <a:ext cx="1783200" cy="2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800" tIns="25900" rIns="51800" bIns="259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/>
              <a:t>41</a:t>
            </a:fld>
            <a:endParaRPr sz="800" dirty="0"/>
          </a:p>
        </p:txBody>
      </p:sp>
    </p:spTree>
    <p:extLst>
      <p:ext uri="{BB962C8B-B14F-4D97-AF65-F5344CB8AC3E}">
        <p14:creationId xmlns:p14="http://schemas.microsoft.com/office/powerpoint/2010/main" val="70876217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>
          <a:extLst>
            <a:ext uri="{FF2B5EF4-FFF2-40B4-BE49-F238E27FC236}">
              <a16:creationId xmlns:a16="http://schemas.microsoft.com/office/drawing/2014/main" id="{8FD3C6F5-C305-3533-6722-5FF063C541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3093bb24e7e_0_0:notes">
            <a:extLst>
              <a:ext uri="{FF2B5EF4-FFF2-40B4-BE49-F238E27FC236}">
                <a16:creationId xmlns:a16="http://schemas.microsoft.com/office/drawing/2014/main" id="{AC3C2103-6871-6978-BC34-54E75B874AC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571500"/>
            <a:ext cx="2743200" cy="1543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" name="Google Shape;53;g3093bb24e7e_0_0:notes">
            <a:extLst>
              <a:ext uri="{FF2B5EF4-FFF2-40B4-BE49-F238E27FC236}">
                <a16:creationId xmlns:a16="http://schemas.microsoft.com/office/drawing/2014/main" id="{C33FFB28-DC2A-812C-5AF2-0CF967FA6BF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11480" y="2200275"/>
            <a:ext cx="3291900" cy="18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800" tIns="25900" rIns="51800" bIns="25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/>
              <a:t>Okay before we start Introduction to AIML session, can someone tell me what comes in your mind when you hear the word AIML.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800" dirty="0"/>
          </a:p>
        </p:txBody>
      </p:sp>
      <p:sp>
        <p:nvSpPr>
          <p:cNvPr id="54" name="Google Shape;54;g3093bb24e7e_0_0:notes">
            <a:extLst>
              <a:ext uri="{FF2B5EF4-FFF2-40B4-BE49-F238E27FC236}">
                <a16:creationId xmlns:a16="http://schemas.microsoft.com/office/drawing/2014/main" id="{AB12E9FC-E409-5743-12E1-C6E4668DF8D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330768" y="4342607"/>
            <a:ext cx="1783200" cy="2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800" tIns="25900" rIns="51800" bIns="259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/>
              <a:t>42</a:t>
            </a:fld>
            <a:endParaRPr sz="800" dirty="0"/>
          </a:p>
        </p:txBody>
      </p:sp>
    </p:spTree>
    <p:extLst>
      <p:ext uri="{BB962C8B-B14F-4D97-AF65-F5344CB8AC3E}">
        <p14:creationId xmlns:p14="http://schemas.microsoft.com/office/powerpoint/2010/main" val="312226586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>
          <a:extLst>
            <a:ext uri="{FF2B5EF4-FFF2-40B4-BE49-F238E27FC236}">
              <a16:creationId xmlns:a16="http://schemas.microsoft.com/office/drawing/2014/main" id="{E258B551-55FB-C4C3-E2CA-095C0AC4C1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3093bb24e7e_0_0:notes">
            <a:extLst>
              <a:ext uri="{FF2B5EF4-FFF2-40B4-BE49-F238E27FC236}">
                <a16:creationId xmlns:a16="http://schemas.microsoft.com/office/drawing/2014/main" id="{5838F8BA-65FA-2001-787B-A09407169BE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571500"/>
            <a:ext cx="2743200" cy="1543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" name="Google Shape;53;g3093bb24e7e_0_0:notes">
            <a:extLst>
              <a:ext uri="{FF2B5EF4-FFF2-40B4-BE49-F238E27FC236}">
                <a16:creationId xmlns:a16="http://schemas.microsoft.com/office/drawing/2014/main" id="{67E2DB97-E829-D9B6-8013-134294620CF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11480" y="2200275"/>
            <a:ext cx="3291900" cy="18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800" tIns="25900" rIns="51800" bIns="25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/>
              <a:t>Okay before we start Introduction to AIML session, can someone tell me what comes in your mind when you hear the word AIML.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800" dirty="0"/>
          </a:p>
        </p:txBody>
      </p:sp>
      <p:sp>
        <p:nvSpPr>
          <p:cNvPr id="54" name="Google Shape;54;g3093bb24e7e_0_0:notes">
            <a:extLst>
              <a:ext uri="{FF2B5EF4-FFF2-40B4-BE49-F238E27FC236}">
                <a16:creationId xmlns:a16="http://schemas.microsoft.com/office/drawing/2014/main" id="{6E3169E5-9058-4F34-A5AB-727C12DAE40A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330768" y="4342607"/>
            <a:ext cx="1783200" cy="2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800" tIns="25900" rIns="51800" bIns="259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/>
              <a:t>43</a:t>
            </a:fld>
            <a:endParaRPr sz="800" dirty="0"/>
          </a:p>
        </p:txBody>
      </p:sp>
    </p:spTree>
    <p:extLst>
      <p:ext uri="{BB962C8B-B14F-4D97-AF65-F5344CB8AC3E}">
        <p14:creationId xmlns:p14="http://schemas.microsoft.com/office/powerpoint/2010/main" val="75806499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>
          <a:extLst>
            <a:ext uri="{FF2B5EF4-FFF2-40B4-BE49-F238E27FC236}">
              <a16:creationId xmlns:a16="http://schemas.microsoft.com/office/drawing/2014/main" id="{5BAE1787-5266-9D7A-FF1E-A6E13BA19F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3093bb24e7e_0_0:notes">
            <a:extLst>
              <a:ext uri="{FF2B5EF4-FFF2-40B4-BE49-F238E27FC236}">
                <a16:creationId xmlns:a16="http://schemas.microsoft.com/office/drawing/2014/main" id="{CB597441-38B5-594E-AF5D-2FF86E525BC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571500"/>
            <a:ext cx="2743200" cy="1543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" name="Google Shape;53;g3093bb24e7e_0_0:notes">
            <a:extLst>
              <a:ext uri="{FF2B5EF4-FFF2-40B4-BE49-F238E27FC236}">
                <a16:creationId xmlns:a16="http://schemas.microsoft.com/office/drawing/2014/main" id="{3064A55C-8EB6-5683-01BD-046B1009A61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11480" y="2200275"/>
            <a:ext cx="3291900" cy="18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800" tIns="25900" rIns="51800" bIns="25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/>
              <a:t>Okay before we start Introduction to AIML session, can someone tell me what comes in your mind when you hear the word AIML.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800" dirty="0"/>
          </a:p>
        </p:txBody>
      </p:sp>
      <p:sp>
        <p:nvSpPr>
          <p:cNvPr id="54" name="Google Shape;54;g3093bb24e7e_0_0:notes">
            <a:extLst>
              <a:ext uri="{FF2B5EF4-FFF2-40B4-BE49-F238E27FC236}">
                <a16:creationId xmlns:a16="http://schemas.microsoft.com/office/drawing/2014/main" id="{0FE00AD6-5466-EFC6-1247-1D36BAE2A79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330768" y="4342607"/>
            <a:ext cx="1783200" cy="2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800" tIns="25900" rIns="51800" bIns="259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/>
              <a:t>44</a:t>
            </a:fld>
            <a:endParaRPr sz="800" dirty="0"/>
          </a:p>
        </p:txBody>
      </p:sp>
    </p:spTree>
    <p:extLst>
      <p:ext uri="{BB962C8B-B14F-4D97-AF65-F5344CB8AC3E}">
        <p14:creationId xmlns:p14="http://schemas.microsoft.com/office/powerpoint/2010/main" val="179323431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>
          <a:extLst>
            <a:ext uri="{FF2B5EF4-FFF2-40B4-BE49-F238E27FC236}">
              <a16:creationId xmlns:a16="http://schemas.microsoft.com/office/drawing/2014/main" id="{3B015370-4DF3-0CE6-4028-BE60154034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3093bb24e7e_0_0:notes">
            <a:extLst>
              <a:ext uri="{FF2B5EF4-FFF2-40B4-BE49-F238E27FC236}">
                <a16:creationId xmlns:a16="http://schemas.microsoft.com/office/drawing/2014/main" id="{33AB022B-4A2B-A4E8-7FCF-DB35501629E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571500"/>
            <a:ext cx="2743200" cy="1543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" name="Google Shape;53;g3093bb24e7e_0_0:notes">
            <a:extLst>
              <a:ext uri="{FF2B5EF4-FFF2-40B4-BE49-F238E27FC236}">
                <a16:creationId xmlns:a16="http://schemas.microsoft.com/office/drawing/2014/main" id="{BED4DB85-8D57-FDF4-6755-B0276AD042A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11480" y="2200275"/>
            <a:ext cx="3291900" cy="18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800" tIns="25900" rIns="51800" bIns="25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/>
              <a:t>Okay before we start Introduction to AIML session, can someone tell me what comes in your mind when you hear the word AIML.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800" dirty="0"/>
          </a:p>
        </p:txBody>
      </p:sp>
      <p:sp>
        <p:nvSpPr>
          <p:cNvPr id="54" name="Google Shape;54;g3093bb24e7e_0_0:notes">
            <a:extLst>
              <a:ext uri="{FF2B5EF4-FFF2-40B4-BE49-F238E27FC236}">
                <a16:creationId xmlns:a16="http://schemas.microsoft.com/office/drawing/2014/main" id="{C8CD1D2D-BE69-1CB3-9A14-0206714F61B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330768" y="4342607"/>
            <a:ext cx="1783200" cy="2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800" tIns="25900" rIns="51800" bIns="259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/>
              <a:t>45</a:t>
            </a:fld>
            <a:endParaRPr sz="800" dirty="0"/>
          </a:p>
        </p:txBody>
      </p:sp>
    </p:spTree>
    <p:extLst>
      <p:ext uri="{BB962C8B-B14F-4D97-AF65-F5344CB8AC3E}">
        <p14:creationId xmlns:p14="http://schemas.microsoft.com/office/powerpoint/2010/main" val="84114733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>
          <a:extLst>
            <a:ext uri="{FF2B5EF4-FFF2-40B4-BE49-F238E27FC236}">
              <a16:creationId xmlns:a16="http://schemas.microsoft.com/office/drawing/2014/main" id="{BA8484A2-8498-92E2-E274-6B3CE754D9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3093bb24e7e_0_0:notes">
            <a:extLst>
              <a:ext uri="{FF2B5EF4-FFF2-40B4-BE49-F238E27FC236}">
                <a16:creationId xmlns:a16="http://schemas.microsoft.com/office/drawing/2014/main" id="{7ABF2BF6-CAB7-A99D-D7D9-D187BAA9DF8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571500"/>
            <a:ext cx="2743200" cy="1543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" name="Google Shape;53;g3093bb24e7e_0_0:notes">
            <a:extLst>
              <a:ext uri="{FF2B5EF4-FFF2-40B4-BE49-F238E27FC236}">
                <a16:creationId xmlns:a16="http://schemas.microsoft.com/office/drawing/2014/main" id="{7E4E0E77-2B05-349E-8C09-9AD65017294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11480" y="2200275"/>
            <a:ext cx="3291900" cy="18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800" tIns="25900" rIns="51800" bIns="25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/>
              <a:t>Okay before we start Introduction to AIML session, can someone tell me what comes in your mind when you hear the word AIML.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800" dirty="0"/>
          </a:p>
        </p:txBody>
      </p:sp>
      <p:sp>
        <p:nvSpPr>
          <p:cNvPr id="54" name="Google Shape;54;g3093bb24e7e_0_0:notes">
            <a:extLst>
              <a:ext uri="{FF2B5EF4-FFF2-40B4-BE49-F238E27FC236}">
                <a16:creationId xmlns:a16="http://schemas.microsoft.com/office/drawing/2014/main" id="{F23FA0B5-08C9-6A1A-076F-640DDF7CDDB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330768" y="4342607"/>
            <a:ext cx="1783200" cy="2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800" tIns="25900" rIns="51800" bIns="259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/>
              <a:t>46</a:t>
            </a:fld>
            <a:endParaRPr sz="800" dirty="0"/>
          </a:p>
        </p:txBody>
      </p:sp>
    </p:spTree>
    <p:extLst>
      <p:ext uri="{BB962C8B-B14F-4D97-AF65-F5344CB8AC3E}">
        <p14:creationId xmlns:p14="http://schemas.microsoft.com/office/powerpoint/2010/main" val="359699429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>
          <a:extLst>
            <a:ext uri="{FF2B5EF4-FFF2-40B4-BE49-F238E27FC236}">
              <a16:creationId xmlns:a16="http://schemas.microsoft.com/office/drawing/2014/main" id="{A98BA64A-56F0-1AC5-3A39-5CF24B6838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3093bb24e7e_0_0:notes">
            <a:extLst>
              <a:ext uri="{FF2B5EF4-FFF2-40B4-BE49-F238E27FC236}">
                <a16:creationId xmlns:a16="http://schemas.microsoft.com/office/drawing/2014/main" id="{3308D8A0-6389-488D-0F4F-51B792505DF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571500"/>
            <a:ext cx="2743200" cy="1543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" name="Google Shape;53;g3093bb24e7e_0_0:notes">
            <a:extLst>
              <a:ext uri="{FF2B5EF4-FFF2-40B4-BE49-F238E27FC236}">
                <a16:creationId xmlns:a16="http://schemas.microsoft.com/office/drawing/2014/main" id="{23B455F4-21E3-7986-94F0-85AA1264BCD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11480" y="2200275"/>
            <a:ext cx="3291900" cy="18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800" tIns="25900" rIns="51800" bIns="25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/>
              <a:t>Okay before we start Introduction to AIML session, can someone tell me what comes in your mind when you hear the word AIML.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800" dirty="0"/>
          </a:p>
        </p:txBody>
      </p:sp>
      <p:sp>
        <p:nvSpPr>
          <p:cNvPr id="54" name="Google Shape;54;g3093bb24e7e_0_0:notes">
            <a:extLst>
              <a:ext uri="{FF2B5EF4-FFF2-40B4-BE49-F238E27FC236}">
                <a16:creationId xmlns:a16="http://schemas.microsoft.com/office/drawing/2014/main" id="{6C7CB17E-0A17-AF82-8E3E-373E08F160E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330768" y="4342607"/>
            <a:ext cx="1783200" cy="2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800" tIns="25900" rIns="51800" bIns="259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/>
              <a:t>47</a:t>
            </a:fld>
            <a:endParaRPr sz="800" dirty="0"/>
          </a:p>
        </p:txBody>
      </p:sp>
    </p:spTree>
    <p:extLst>
      <p:ext uri="{BB962C8B-B14F-4D97-AF65-F5344CB8AC3E}">
        <p14:creationId xmlns:p14="http://schemas.microsoft.com/office/powerpoint/2010/main" val="278109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>
          <a:extLst>
            <a:ext uri="{FF2B5EF4-FFF2-40B4-BE49-F238E27FC236}">
              <a16:creationId xmlns:a16="http://schemas.microsoft.com/office/drawing/2014/main" id="{57DE1E37-FDBB-BCA6-BF2F-53A83446F8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3093bb24e7e_0_0:notes">
            <a:extLst>
              <a:ext uri="{FF2B5EF4-FFF2-40B4-BE49-F238E27FC236}">
                <a16:creationId xmlns:a16="http://schemas.microsoft.com/office/drawing/2014/main" id="{EA1B5FEB-B287-3666-243E-B113936BC48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571500"/>
            <a:ext cx="2743200" cy="1543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" name="Google Shape;53;g3093bb24e7e_0_0:notes">
            <a:extLst>
              <a:ext uri="{FF2B5EF4-FFF2-40B4-BE49-F238E27FC236}">
                <a16:creationId xmlns:a16="http://schemas.microsoft.com/office/drawing/2014/main" id="{FEAA0132-403F-D095-90EF-42F41BAC53A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11480" y="2200275"/>
            <a:ext cx="3291900" cy="18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800" tIns="25900" rIns="51800" bIns="25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/>
              <a:t>Okay before we start Introduction to AIML session, can someone tell me what comes in your mind when you hear the word AIML.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800" dirty="0"/>
          </a:p>
        </p:txBody>
      </p:sp>
      <p:sp>
        <p:nvSpPr>
          <p:cNvPr id="54" name="Google Shape;54;g3093bb24e7e_0_0:notes">
            <a:extLst>
              <a:ext uri="{FF2B5EF4-FFF2-40B4-BE49-F238E27FC236}">
                <a16:creationId xmlns:a16="http://schemas.microsoft.com/office/drawing/2014/main" id="{EF0FD387-9713-9FCB-4D5E-B98F70B753D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330768" y="4342607"/>
            <a:ext cx="1783200" cy="2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800" tIns="25900" rIns="51800" bIns="259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/>
              <a:t>48</a:t>
            </a:fld>
            <a:endParaRPr sz="800" dirty="0"/>
          </a:p>
        </p:txBody>
      </p:sp>
    </p:spTree>
    <p:extLst>
      <p:ext uri="{BB962C8B-B14F-4D97-AF65-F5344CB8AC3E}">
        <p14:creationId xmlns:p14="http://schemas.microsoft.com/office/powerpoint/2010/main" val="152194081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>
          <a:extLst>
            <a:ext uri="{FF2B5EF4-FFF2-40B4-BE49-F238E27FC236}">
              <a16:creationId xmlns:a16="http://schemas.microsoft.com/office/drawing/2014/main" id="{1C9D03C0-C044-F019-40C1-599CBD6D50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3093bb24e7e_0_0:notes">
            <a:extLst>
              <a:ext uri="{FF2B5EF4-FFF2-40B4-BE49-F238E27FC236}">
                <a16:creationId xmlns:a16="http://schemas.microsoft.com/office/drawing/2014/main" id="{E38544C8-719F-BBE1-5248-51EB5E5B961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571500"/>
            <a:ext cx="2743200" cy="1543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" name="Google Shape;53;g3093bb24e7e_0_0:notes">
            <a:extLst>
              <a:ext uri="{FF2B5EF4-FFF2-40B4-BE49-F238E27FC236}">
                <a16:creationId xmlns:a16="http://schemas.microsoft.com/office/drawing/2014/main" id="{DCCE1E78-BA94-DB24-72BF-CDBE008864E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11480" y="2200275"/>
            <a:ext cx="3291900" cy="18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800" tIns="25900" rIns="51800" bIns="25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/>
              <a:t>Okay before we start Introduction to AIML session, can someone tell me what comes in your mind when you hear the word AIML.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800" dirty="0"/>
          </a:p>
        </p:txBody>
      </p:sp>
      <p:sp>
        <p:nvSpPr>
          <p:cNvPr id="54" name="Google Shape;54;g3093bb24e7e_0_0:notes">
            <a:extLst>
              <a:ext uri="{FF2B5EF4-FFF2-40B4-BE49-F238E27FC236}">
                <a16:creationId xmlns:a16="http://schemas.microsoft.com/office/drawing/2014/main" id="{7E242693-EBED-DD9B-44F5-2385B780340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330768" y="4342607"/>
            <a:ext cx="1783200" cy="2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800" tIns="25900" rIns="51800" bIns="259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/>
              <a:t>49</a:t>
            </a:fld>
            <a:endParaRPr sz="800" dirty="0"/>
          </a:p>
        </p:txBody>
      </p:sp>
    </p:spTree>
    <p:extLst>
      <p:ext uri="{BB962C8B-B14F-4D97-AF65-F5344CB8AC3E}">
        <p14:creationId xmlns:p14="http://schemas.microsoft.com/office/powerpoint/2010/main" val="479761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>
          <a:extLst>
            <a:ext uri="{FF2B5EF4-FFF2-40B4-BE49-F238E27FC236}">
              <a16:creationId xmlns:a16="http://schemas.microsoft.com/office/drawing/2014/main" id="{0A185BAC-C22C-AF25-E76B-47DD1C9C9D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3093bb24e7e_0_0:notes">
            <a:extLst>
              <a:ext uri="{FF2B5EF4-FFF2-40B4-BE49-F238E27FC236}">
                <a16:creationId xmlns:a16="http://schemas.microsoft.com/office/drawing/2014/main" id="{124F54BA-73CA-569F-1CFA-FE61829DA19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571500"/>
            <a:ext cx="2743200" cy="1543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" name="Google Shape;53;g3093bb24e7e_0_0:notes">
            <a:extLst>
              <a:ext uri="{FF2B5EF4-FFF2-40B4-BE49-F238E27FC236}">
                <a16:creationId xmlns:a16="http://schemas.microsoft.com/office/drawing/2014/main" id="{7589C967-C694-BC9D-8F9C-4CC9956A125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11480" y="2200275"/>
            <a:ext cx="3291900" cy="18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800" tIns="25900" rIns="51800" bIns="25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/>
              <a:t>Okay before we start Introduction to AIML session, can someone tell me what comes in your mind when you hear the word AIML.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800" dirty="0"/>
          </a:p>
        </p:txBody>
      </p:sp>
      <p:sp>
        <p:nvSpPr>
          <p:cNvPr id="54" name="Google Shape;54;g3093bb24e7e_0_0:notes">
            <a:extLst>
              <a:ext uri="{FF2B5EF4-FFF2-40B4-BE49-F238E27FC236}">
                <a16:creationId xmlns:a16="http://schemas.microsoft.com/office/drawing/2014/main" id="{E9FB6011-C8BE-6043-CD95-4C8B6D12A7B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330768" y="4342607"/>
            <a:ext cx="1783200" cy="2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800" tIns="25900" rIns="51800" bIns="259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/>
              <a:t>5</a:t>
            </a:fld>
            <a:endParaRPr sz="800" dirty="0"/>
          </a:p>
        </p:txBody>
      </p:sp>
    </p:spTree>
    <p:extLst>
      <p:ext uri="{BB962C8B-B14F-4D97-AF65-F5344CB8AC3E}">
        <p14:creationId xmlns:p14="http://schemas.microsoft.com/office/powerpoint/2010/main" val="133339150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>
          <a:extLst>
            <a:ext uri="{FF2B5EF4-FFF2-40B4-BE49-F238E27FC236}">
              <a16:creationId xmlns:a16="http://schemas.microsoft.com/office/drawing/2014/main" id="{6C829EF1-80B0-4B77-D399-EF4363065F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3093bb24e7e_0_0:notes">
            <a:extLst>
              <a:ext uri="{FF2B5EF4-FFF2-40B4-BE49-F238E27FC236}">
                <a16:creationId xmlns:a16="http://schemas.microsoft.com/office/drawing/2014/main" id="{B8EDB3C1-BB9A-5AA1-276D-F16405CF6B8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571500"/>
            <a:ext cx="2743200" cy="1543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" name="Google Shape;53;g3093bb24e7e_0_0:notes">
            <a:extLst>
              <a:ext uri="{FF2B5EF4-FFF2-40B4-BE49-F238E27FC236}">
                <a16:creationId xmlns:a16="http://schemas.microsoft.com/office/drawing/2014/main" id="{808ACAD3-9223-C46D-F206-4BB3713088C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11480" y="2200275"/>
            <a:ext cx="3291900" cy="18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800" tIns="25900" rIns="51800" bIns="25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/>
              <a:t>Okay before we start Introduction to AIML session, can someone tell me what comes in your mind when you hear the word AIML.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800" dirty="0"/>
          </a:p>
        </p:txBody>
      </p:sp>
      <p:sp>
        <p:nvSpPr>
          <p:cNvPr id="54" name="Google Shape;54;g3093bb24e7e_0_0:notes">
            <a:extLst>
              <a:ext uri="{FF2B5EF4-FFF2-40B4-BE49-F238E27FC236}">
                <a16:creationId xmlns:a16="http://schemas.microsoft.com/office/drawing/2014/main" id="{B39B59F1-1AF5-7C5A-9B0C-F7E87B3DA1C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330768" y="4342607"/>
            <a:ext cx="1783200" cy="2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800" tIns="25900" rIns="51800" bIns="259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/>
              <a:t>50</a:t>
            </a:fld>
            <a:endParaRPr sz="800" dirty="0"/>
          </a:p>
        </p:txBody>
      </p:sp>
    </p:spTree>
    <p:extLst>
      <p:ext uri="{BB962C8B-B14F-4D97-AF65-F5344CB8AC3E}">
        <p14:creationId xmlns:p14="http://schemas.microsoft.com/office/powerpoint/2010/main" val="122632106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>
          <a:extLst>
            <a:ext uri="{FF2B5EF4-FFF2-40B4-BE49-F238E27FC236}">
              <a16:creationId xmlns:a16="http://schemas.microsoft.com/office/drawing/2014/main" id="{2C1B0C61-DDA8-704D-BCE8-435C997F35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3093bb24e7e_0_0:notes">
            <a:extLst>
              <a:ext uri="{FF2B5EF4-FFF2-40B4-BE49-F238E27FC236}">
                <a16:creationId xmlns:a16="http://schemas.microsoft.com/office/drawing/2014/main" id="{CED54D02-DC75-7D79-4218-84697B1853A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571500"/>
            <a:ext cx="2743200" cy="1543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" name="Google Shape;53;g3093bb24e7e_0_0:notes">
            <a:extLst>
              <a:ext uri="{FF2B5EF4-FFF2-40B4-BE49-F238E27FC236}">
                <a16:creationId xmlns:a16="http://schemas.microsoft.com/office/drawing/2014/main" id="{A28C9211-F25D-891D-F957-180203E44FB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11480" y="2200275"/>
            <a:ext cx="3291900" cy="18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800" tIns="25900" rIns="51800" bIns="25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/>
              <a:t>Okay before we start Introduction to AIML session, can someone tell me what comes in your mind when you hear the word AIML.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800" dirty="0"/>
          </a:p>
        </p:txBody>
      </p:sp>
      <p:sp>
        <p:nvSpPr>
          <p:cNvPr id="54" name="Google Shape;54;g3093bb24e7e_0_0:notes">
            <a:extLst>
              <a:ext uri="{FF2B5EF4-FFF2-40B4-BE49-F238E27FC236}">
                <a16:creationId xmlns:a16="http://schemas.microsoft.com/office/drawing/2014/main" id="{63B2764A-78A8-2F65-FF7B-1131E49ED38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330768" y="4342607"/>
            <a:ext cx="1783200" cy="2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800" tIns="25900" rIns="51800" bIns="259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/>
              <a:t>51</a:t>
            </a:fld>
            <a:endParaRPr sz="800" dirty="0"/>
          </a:p>
        </p:txBody>
      </p:sp>
    </p:spTree>
    <p:extLst>
      <p:ext uri="{BB962C8B-B14F-4D97-AF65-F5344CB8AC3E}">
        <p14:creationId xmlns:p14="http://schemas.microsoft.com/office/powerpoint/2010/main" val="409854597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>
          <a:extLst>
            <a:ext uri="{FF2B5EF4-FFF2-40B4-BE49-F238E27FC236}">
              <a16:creationId xmlns:a16="http://schemas.microsoft.com/office/drawing/2014/main" id="{3F2286AE-7145-9C97-FADC-234E3F19BF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3093bb24e7e_0_0:notes">
            <a:extLst>
              <a:ext uri="{FF2B5EF4-FFF2-40B4-BE49-F238E27FC236}">
                <a16:creationId xmlns:a16="http://schemas.microsoft.com/office/drawing/2014/main" id="{BF1A3EAA-5524-D883-1E1A-9F621CE9143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571500"/>
            <a:ext cx="2743200" cy="1543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" name="Google Shape;53;g3093bb24e7e_0_0:notes">
            <a:extLst>
              <a:ext uri="{FF2B5EF4-FFF2-40B4-BE49-F238E27FC236}">
                <a16:creationId xmlns:a16="http://schemas.microsoft.com/office/drawing/2014/main" id="{3808977F-49F7-CF09-A227-151DA159A5E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11480" y="2200275"/>
            <a:ext cx="3291900" cy="18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800" tIns="25900" rIns="51800" bIns="25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/>
              <a:t>Okay before we start Introduction to AIML session, can someone tell me what comes in your mind when you hear the word AIML.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800" dirty="0"/>
          </a:p>
        </p:txBody>
      </p:sp>
      <p:sp>
        <p:nvSpPr>
          <p:cNvPr id="54" name="Google Shape;54;g3093bb24e7e_0_0:notes">
            <a:extLst>
              <a:ext uri="{FF2B5EF4-FFF2-40B4-BE49-F238E27FC236}">
                <a16:creationId xmlns:a16="http://schemas.microsoft.com/office/drawing/2014/main" id="{D9AF6D2F-3CDD-4990-6D7E-A040EE99563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330768" y="4342607"/>
            <a:ext cx="1783200" cy="2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800" tIns="25900" rIns="51800" bIns="259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/>
              <a:t>52</a:t>
            </a:fld>
            <a:endParaRPr sz="800" dirty="0"/>
          </a:p>
        </p:txBody>
      </p:sp>
    </p:spTree>
    <p:extLst>
      <p:ext uri="{BB962C8B-B14F-4D97-AF65-F5344CB8AC3E}">
        <p14:creationId xmlns:p14="http://schemas.microsoft.com/office/powerpoint/2010/main" val="163253254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>
          <a:extLst>
            <a:ext uri="{FF2B5EF4-FFF2-40B4-BE49-F238E27FC236}">
              <a16:creationId xmlns:a16="http://schemas.microsoft.com/office/drawing/2014/main" id="{20C549E7-571B-28AF-09C0-F043717740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3093bb24e7e_0_0:notes">
            <a:extLst>
              <a:ext uri="{FF2B5EF4-FFF2-40B4-BE49-F238E27FC236}">
                <a16:creationId xmlns:a16="http://schemas.microsoft.com/office/drawing/2014/main" id="{D48C10C1-82A1-2DBE-2845-16219D21F70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571500"/>
            <a:ext cx="2743200" cy="1543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" name="Google Shape;53;g3093bb24e7e_0_0:notes">
            <a:extLst>
              <a:ext uri="{FF2B5EF4-FFF2-40B4-BE49-F238E27FC236}">
                <a16:creationId xmlns:a16="http://schemas.microsoft.com/office/drawing/2014/main" id="{66E8515C-0FA3-315F-4352-D88F4287FF8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11480" y="2200275"/>
            <a:ext cx="3291900" cy="18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800" tIns="25900" rIns="51800" bIns="25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/>
              <a:t>Okay before we start Introduction to AIML session, can someone tell me what comes in your mind when you hear the word AIML.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800" dirty="0"/>
          </a:p>
        </p:txBody>
      </p:sp>
      <p:sp>
        <p:nvSpPr>
          <p:cNvPr id="54" name="Google Shape;54;g3093bb24e7e_0_0:notes">
            <a:extLst>
              <a:ext uri="{FF2B5EF4-FFF2-40B4-BE49-F238E27FC236}">
                <a16:creationId xmlns:a16="http://schemas.microsoft.com/office/drawing/2014/main" id="{1BC2FDCE-72EC-8054-207D-DEEFAC671B3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330768" y="4342607"/>
            <a:ext cx="1783200" cy="2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800" tIns="25900" rIns="51800" bIns="259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/>
              <a:t>53</a:t>
            </a:fld>
            <a:endParaRPr sz="800" dirty="0"/>
          </a:p>
        </p:txBody>
      </p:sp>
    </p:spTree>
    <p:extLst>
      <p:ext uri="{BB962C8B-B14F-4D97-AF65-F5344CB8AC3E}">
        <p14:creationId xmlns:p14="http://schemas.microsoft.com/office/powerpoint/2010/main" val="81167991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>
          <a:extLst>
            <a:ext uri="{FF2B5EF4-FFF2-40B4-BE49-F238E27FC236}">
              <a16:creationId xmlns:a16="http://schemas.microsoft.com/office/drawing/2014/main" id="{AE53C774-8357-7BE4-CFA6-7020180B7C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3093bb24e7e_0_0:notes">
            <a:extLst>
              <a:ext uri="{FF2B5EF4-FFF2-40B4-BE49-F238E27FC236}">
                <a16:creationId xmlns:a16="http://schemas.microsoft.com/office/drawing/2014/main" id="{F10BDE51-2FD9-D977-6766-CE5B1CE2B52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571500"/>
            <a:ext cx="2743200" cy="1543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" name="Google Shape;53;g3093bb24e7e_0_0:notes">
            <a:extLst>
              <a:ext uri="{FF2B5EF4-FFF2-40B4-BE49-F238E27FC236}">
                <a16:creationId xmlns:a16="http://schemas.microsoft.com/office/drawing/2014/main" id="{F67070F8-7EE3-1A53-2293-85785CCB04C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11480" y="2200275"/>
            <a:ext cx="3291900" cy="18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800" tIns="25900" rIns="51800" bIns="25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/>
              <a:t>Okay before we start Introduction to AIML session, can someone tell me what comes in your mind when you hear the word AIML.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800" dirty="0"/>
          </a:p>
        </p:txBody>
      </p:sp>
      <p:sp>
        <p:nvSpPr>
          <p:cNvPr id="54" name="Google Shape;54;g3093bb24e7e_0_0:notes">
            <a:extLst>
              <a:ext uri="{FF2B5EF4-FFF2-40B4-BE49-F238E27FC236}">
                <a16:creationId xmlns:a16="http://schemas.microsoft.com/office/drawing/2014/main" id="{78B1BD90-104C-9354-C062-3B04235447BA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330768" y="4342607"/>
            <a:ext cx="1783200" cy="2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800" tIns="25900" rIns="51800" bIns="259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/>
              <a:t>54</a:t>
            </a:fld>
            <a:endParaRPr sz="800" dirty="0"/>
          </a:p>
        </p:txBody>
      </p:sp>
    </p:spTree>
    <p:extLst>
      <p:ext uri="{BB962C8B-B14F-4D97-AF65-F5344CB8AC3E}">
        <p14:creationId xmlns:p14="http://schemas.microsoft.com/office/powerpoint/2010/main" val="402660371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>
          <a:extLst>
            <a:ext uri="{FF2B5EF4-FFF2-40B4-BE49-F238E27FC236}">
              <a16:creationId xmlns:a16="http://schemas.microsoft.com/office/drawing/2014/main" id="{EDD37F56-6150-8789-FF36-0922E9BF25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3093bb24e7e_0_0:notes">
            <a:extLst>
              <a:ext uri="{FF2B5EF4-FFF2-40B4-BE49-F238E27FC236}">
                <a16:creationId xmlns:a16="http://schemas.microsoft.com/office/drawing/2014/main" id="{2E4ADDCB-EC9C-0DAA-DF14-FAA3B101EE7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571500"/>
            <a:ext cx="2743200" cy="1543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" name="Google Shape;53;g3093bb24e7e_0_0:notes">
            <a:extLst>
              <a:ext uri="{FF2B5EF4-FFF2-40B4-BE49-F238E27FC236}">
                <a16:creationId xmlns:a16="http://schemas.microsoft.com/office/drawing/2014/main" id="{24D181F4-0649-4C77-8678-A961105141F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11480" y="2200275"/>
            <a:ext cx="3291900" cy="18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800" tIns="25900" rIns="51800" bIns="25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/>
              <a:t>Okay before we start Introduction to AIML session, can someone tell me what comes in your mind when you hear the word AIML.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800" dirty="0"/>
          </a:p>
        </p:txBody>
      </p:sp>
      <p:sp>
        <p:nvSpPr>
          <p:cNvPr id="54" name="Google Shape;54;g3093bb24e7e_0_0:notes">
            <a:extLst>
              <a:ext uri="{FF2B5EF4-FFF2-40B4-BE49-F238E27FC236}">
                <a16:creationId xmlns:a16="http://schemas.microsoft.com/office/drawing/2014/main" id="{03886D3F-E238-337E-D8B5-B11F4F486C3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330768" y="4342607"/>
            <a:ext cx="1783200" cy="2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800" tIns="25900" rIns="51800" bIns="259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/>
              <a:t>55</a:t>
            </a:fld>
            <a:endParaRPr sz="800" dirty="0"/>
          </a:p>
        </p:txBody>
      </p:sp>
    </p:spTree>
    <p:extLst>
      <p:ext uri="{BB962C8B-B14F-4D97-AF65-F5344CB8AC3E}">
        <p14:creationId xmlns:p14="http://schemas.microsoft.com/office/powerpoint/2010/main" val="206598904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>
          <a:extLst>
            <a:ext uri="{FF2B5EF4-FFF2-40B4-BE49-F238E27FC236}">
              <a16:creationId xmlns:a16="http://schemas.microsoft.com/office/drawing/2014/main" id="{A9114B9A-A699-FAC9-EB38-E45EA6327F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3093bb24e7e_0_0:notes">
            <a:extLst>
              <a:ext uri="{FF2B5EF4-FFF2-40B4-BE49-F238E27FC236}">
                <a16:creationId xmlns:a16="http://schemas.microsoft.com/office/drawing/2014/main" id="{C6D10F43-36D4-9817-E781-5AE32A5A5C6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571500"/>
            <a:ext cx="2743200" cy="1543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" name="Google Shape;53;g3093bb24e7e_0_0:notes">
            <a:extLst>
              <a:ext uri="{FF2B5EF4-FFF2-40B4-BE49-F238E27FC236}">
                <a16:creationId xmlns:a16="http://schemas.microsoft.com/office/drawing/2014/main" id="{12A16996-0064-E2C5-C223-5042C8BBB8B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11480" y="2200275"/>
            <a:ext cx="3291900" cy="18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800" tIns="25900" rIns="51800" bIns="25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/>
              <a:t>Okay before we start Introduction to AIML session, can someone tell me what comes in your mind when you hear the word AIML.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800" dirty="0"/>
          </a:p>
        </p:txBody>
      </p:sp>
      <p:sp>
        <p:nvSpPr>
          <p:cNvPr id="54" name="Google Shape;54;g3093bb24e7e_0_0:notes">
            <a:extLst>
              <a:ext uri="{FF2B5EF4-FFF2-40B4-BE49-F238E27FC236}">
                <a16:creationId xmlns:a16="http://schemas.microsoft.com/office/drawing/2014/main" id="{E141CFFE-E932-BCF3-B5FB-A7775009294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330768" y="4342607"/>
            <a:ext cx="1783200" cy="2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800" tIns="25900" rIns="51800" bIns="259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/>
              <a:t>56</a:t>
            </a:fld>
            <a:endParaRPr sz="800" dirty="0"/>
          </a:p>
        </p:txBody>
      </p:sp>
    </p:spTree>
    <p:extLst>
      <p:ext uri="{BB962C8B-B14F-4D97-AF65-F5344CB8AC3E}">
        <p14:creationId xmlns:p14="http://schemas.microsoft.com/office/powerpoint/2010/main" val="125029425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>
          <a:extLst>
            <a:ext uri="{FF2B5EF4-FFF2-40B4-BE49-F238E27FC236}">
              <a16:creationId xmlns:a16="http://schemas.microsoft.com/office/drawing/2014/main" id="{8A754463-F249-1269-C61C-C5CC9C79DD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3093bb24e7e_0_0:notes">
            <a:extLst>
              <a:ext uri="{FF2B5EF4-FFF2-40B4-BE49-F238E27FC236}">
                <a16:creationId xmlns:a16="http://schemas.microsoft.com/office/drawing/2014/main" id="{93964615-1782-8C5D-72DE-91473458D54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571500"/>
            <a:ext cx="2743200" cy="1543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" name="Google Shape;53;g3093bb24e7e_0_0:notes">
            <a:extLst>
              <a:ext uri="{FF2B5EF4-FFF2-40B4-BE49-F238E27FC236}">
                <a16:creationId xmlns:a16="http://schemas.microsoft.com/office/drawing/2014/main" id="{4FA98936-8C1B-B8E4-3150-24BC00385D4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11480" y="2200275"/>
            <a:ext cx="3291900" cy="18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800" tIns="25900" rIns="51800" bIns="25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/>
              <a:t>Okay before we start Introduction to AIML session, can someone tell me what comes in your mind when you hear the word AIML.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800" dirty="0"/>
          </a:p>
        </p:txBody>
      </p:sp>
      <p:sp>
        <p:nvSpPr>
          <p:cNvPr id="54" name="Google Shape;54;g3093bb24e7e_0_0:notes">
            <a:extLst>
              <a:ext uri="{FF2B5EF4-FFF2-40B4-BE49-F238E27FC236}">
                <a16:creationId xmlns:a16="http://schemas.microsoft.com/office/drawing/2014/main" id="{EEF4496D-2787-16F6-0E41-5CDAE0A43BE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330768" y="4342607"/>
            <a:ext cx="1783200" cy="2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800" tIns="25900" rIns="51800" bIns="259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/>
              <a:t>57</a:t>
            </a:fld>
            <a:endParaRPr sz="800" dirty="0"/>
          </a:p>
        </p:txBody>
      </p:sp>
    </p:spTree>
    <p:extLst>
      <p:ext uri="{BB962C8B-B14F-4D97-AF65-F5344CB8AC3E}">
        <p14:creationId xmlns:p14="http://schemas.microsoft.com/office/powerpoint/2010/main" val="244323286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>
          <a:extLst>
            <a:ext uri="{FF2B5EF4-FFF2-40B4-BE49-F238E27FC236}">
              <a16:creationId xmlns:a16="http://schemas.microsoft.com/office/drawing/2014/main" id="{DE456F9A-F551-B1CC-765F-39AE280A02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3093bb24e7e_0_0:notes">
            <a:extLst>
              <a:ext uri="{FF2B5EF4-FFF2-40B4-BE49-F238E27FC236}">
                <a16:creationId xmlns:a16="http://schemas.microsoft.com/office/drawing/2014/main" id="{D21D7691-9F5F-0206-CEA5-2774334AB5A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571500"/>
            <a:ext cx="2743200" cy="1543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" name="Google Shape;53;g3093bb24e7e_0_0:notes">
            <a:extLst>
              <a:ext uri="{FF2B5EF4-FFF2-40B4-BE49-F238E27FC236}">
                <a16:creationId xmlns:a16="http://schemas.microsoft.com/office/drawing/2014/main" id="{4C840D24-FC0A-E455-1455-39439ABA6C9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11480" y="2200275"/>
            <a:ext cx="3291900" cy="18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800" tIns="25900" rIns="51800" bIns="25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/>
              <a:t>Okay before we start Introduction to AIML session, can someone tell me what comes in your mind when you hear the word AIML.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800" dirty="0"/>
          </a:p>
        </p:txBody>
      </p:sp>
      <p:sp>
        <p:nvSpPr>
          <p:cNvPr id="54" name="Google Shape;54;g3093bb24e7e_0_0:notes">
            <a:extLst>
              <a:ext uri="{FF2B5EF4-FFF2-40B4-BE49-F238E27FC236}">
                <a16:creationId xmlns:a16="http://schemas.microsoft.com/office/drawing/2014/main" id="{B9BC4B07-9D34-3490-CCB7-D0A701FA848A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330768" y="4342607"/>
            <a:ext cx="1783200" cy="2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800" tIns="25900" rIns="51800" bIns="259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/>
              <a:t>58</a:t>
            </a:fld>
            <a:endParaRPr sz="800" dirty="0"/>
          </a:p>
        </p:txBody>
      </p:sp>
    </p:spTree>
    <p:extLst>
      <p:ext uri="{BB962C8B-B14F-4D97-AF65-F5344CB8AC3E}">
        <p14:creationId xmlns:p14="http://schemas.microsoft.com/office/powerpoint/2010/main" val="337264256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>
          <a:extLst>
            <a:ext uri="{FF2B5EF4-FFF2-40B4-BE49-F238E27FC236}">
              <a16:creationId xmlns:a16="http://schemas.microsoft.com/office/drawing/2014/main" id="{ACB2AAD9-B513-50B0-BDD9-018AE0986D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3093bb24e7e_0_0:notes">
            <a:extLst>
              <a:ext uri="{FF2B5EF4-FFF2-40B4-BE49-F238E27FC236}">
                <a16:creationId xmlns:a16="http://schemas.microsoft.com/office/drawing/2014/main" id="{C1571AE5-49F1-E3A5-7316-063999067C7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571500"/>
            <a:ext cx="2743200" cy="1543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" name="Google Shape;53;g3093bb24e7e_0_0:notes">
            <a:extLst>
              <a:ext uri="{FF2B5EF4-FFF2-40B4-BE49-F238E27FC236}">
                <a16:creationId xmlns:a16="http://schemas.microsoft.com/office/drawing/2014/main" id="{5598D8F2-CF7D-0B9C-7988-B10C7EA7B63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11480" y="2200275"/>
            <a:ext cx="3291900" cy="18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800" tIns="25900" rIns="51800" bIns="25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/>
              <a:t>Okay before we start Introduction to AIML session, can someone tell me what comes in your mind when you hear the word AIML.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800" dirty="0"/>
          </a:p>
        </p:txBody>
      </p:sp>
      <p:sp>
        <p:nvSpPr>
          <p:cNvPr id="54" name="Google Shape;54;g3093bb24e7e_0_0:notes">
            <a:extLst>
              <a:ext uri="{FF2B5EF4-FFF2-40B4-BE49-F238E27FC236}">
                <a16:creationId xmlns:a16="http://schemas.microsoft.com/office/drawing/2014/main" id="{11C86E32-9745-AD0D-EE6A-31570428A28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330768" y="4342607"/>
            <a:ext cx="1783200" cy="2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800" tIns="25900" rIns="51800" bIns="259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/>
              <a:t>59</a:t>
            </a:fld>
            <a:endParaRPr sz="800" dirty="0"/>
          </a:p>
        </p:txBody>
      </p:sp>
    </p:spTree>
    <p:extLst>
      <p:ext uri="{BB962C8B-B14F-4D97-AF65-F5344CB8AC3E}">
        <p14:creationId xmlns:p14="http://schemas.microsoft.com/office/powerpoint/2010/main" val="5638682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>
          <a:extLst>
            <a:ext uri="{FF2B5EF4-FFF2-40B4-BE49-F238E27FC236}">
              <a16:creationId xmlns:a16="http://schemas.microsoft.com/office/drawing/2014/main" id="{5B679D06-3A6B-AF73-AE3C-BBB6B4F7FC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3093bb24e7e_0_0:notes">
            <a:extLst>
              <a:ext uri="{FF2B5EF4-FFF2-40B4-BE49-F238E27FC236}">
                <a16:creationId xmlns:a16="http://schemas.microsoft.com/office/drawing/2014/main" id="{F90206F7-24C6-B182-E092-DC46DF7C9EE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571500"/>
            <a:ext cx="2743200" cy="1543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" name="Google Shape;53;g3093bb24e7e_0_0:notes">
            <a:extLst>
              <a:ext uri="{FF2B5EF4-FFF2-40B4-BE49-F238E27FC236}">
                <a16:creationId xmlns:a16="http://schemas.microsoft.com/office/drawing/2014/main" id="{D9E20369-32C7-2361-D545-EB95170253F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11480" y="2200275"/>
            <a:ext cx="3291900" cy="18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800" tIns="25900" rIns="51800" bIns="25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/>
              <a:t>Okay before we start Introduction to AIML session, can someone tell me what comes in your mind when you hear the word AIML.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800" dirty="0"/>
          </a:p>
        </p:txBody>
      </p:sp>
      <p:sp>
        <p:nvSpPr>
          <p:cNvPr id="54" name="Google Shape;54;g3093bb24e7e_0_0:notes">
            <a:extLst>
              <a:ext uri="{FF2B5EF4-FFF2-40B4-BE49-F238E27FC236}">
                <a16:creationId xmlns:a16="http://schemas.microsoft.com/office/drawing/2014/main" id="{0B06A5A8-5A2A-249F-D131-24A41C40A0C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330768" y="4342607"/>
            <a:ext cx="1783200" cy="2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800" tIns="25900" rIns="51800" bIns="259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/>
              <a:t>6</a:t>
            </a:fld>
            <a:endParaRPr sz="800" dirty="0"/>
          </a:p>
        </p:txBody>
      </p:sp>
    </p:spTree>
    <p:extLst>
      <p:ext uri="{BB962C8B-B14F-4D97-AF65-F5344CB8AC3E}">
        <p14:creationId xmlns:p14="http://schemas.microsoft.com/office/powerpoint/2010/main" val="8778585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>
          <a:extLst>
            <a:ext uri="{FF2B5EF4-FFF2-40B4-BE49-F238E27FC236}">
              <a16:creationId xmlns:a16="http://schemas.microsoft.com/office/drawing/2014/main" id="{9BBF7F7C-9F9C-6788-1B23-B5E881488C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3093bb24e7e_0_0:notes">
            <a:extLst>
              <a:ext uri="{FF2B5EF4-FFF2-40B4-BE49-F238E27FC236}">
                <a16:creationId xmlns:a16="http://schemas.microsoft.com/office/drawing/2014/main" id="{F809954F-8455-7031-143C-95A0D23A3D1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571500"/>
            <a:ext cx="2743200" cy="1543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" name="Google Shape;53;g3093bb24e7e_0_0:notes">
            <a:extLst>
              <a:ext uri="{FF2B5EF4-FFF2-40B4-BE49-F238E27FC236}">
                <a16:creationId xmlns:a16="http://schemas.microsoft.com/office/drawing/2014/main" id="{4AB2B894-C9E2-DF90-2012-0BEEFE4FB2A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11480" y="2200275"/>
            <a:ext cx="3291900" cy="18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800" tIns="25900" rIns="51800" bIns="25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/>
              <a:t>Okay before we start Introduction to AIML session, can someone tell me what comes in your mind when you hear the word AIML.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800" dirty="0"/>
          </a:p>
        </p:txBody>
      </p:sp>
      <p:sp>
        <p:nvSpPr>
          <p:cNvPr id="54" name="Google Shape;54;g3093bb24e7e_0_0:notes">
            <a:extLst>
              <a:ext uri="{FF2B5EF4-FFF2-40B4-BE49-F238E27FC236}">
                <a16:creationId xmlns:a16="http://schemas.microsoft.com/office/drawing/2014/main" id="{8F584268-8EA8-7CD8-25E9-5B079E1A4DEA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330768" y="4342607"/>
            <a:ext cx="1783200" cy="2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800" tIns="25900" rIns="51800" bIns="259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/>
              <a:t>7</a:t>
            </a:fld>
            <a:endParaRPr sz="800" dirty="0"/>
          </a:p>
        </p:txBody>
      </p:sp>
    </p:spTree>
    <p:extLst>
      <p:ext uri="{BB962C8B-B14F-4D97-AF65-F5344CB8AC3E}">
        <p14:creationId xmlns:p14="http://schemas.microsoft.com/office/powerpoint/2010/main" val="21802541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>
          <a:extLst>
            <a:ext uri="{FF2B5EF4-FFF2-40B4-BE49-F238E27FC236}">
              <a16:creationId xmlns:a16="http://schemas.microsoft.com/office/drawing/2014/main" id="{5A254BF2-EC80-FFE0-6B5C-423C75C1A3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3093bb24e7e_0_0:notes">
            <a:extLst>
              <a:ext uri="{FF2B5EF4-FFF2-40B4-BE49-F238E27FC236}">
                <a16:creationId xmlns:a16="http://schemas.microsoft.com/office/drawing/2014/main" id="{75B48D3A-9EE2-CEF9-8B98-DF4378419A9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571500"/>
            <a:ext cx="2743200" cy="1543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" name="Google Shape;53;g3093bb24e7e_0_0:notes">
            <a:extLst>
              <a:ext uri="{FF2B5EF4-FFF2-40B4-BE49-F238E27FC236}">
                <a16:creationId xmlns:a16="http://schemas.microsoft.com/office/drawing/2014/main" id="{885A5036-57D1-F7B7-876F-BC42A2C9ECB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11480" y="2200275"/>
            <a:ext cx="3291900" cy="18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800" tIns="25900" rIns="51800" bIns="25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/>
              <a:t>Okay before we start Introduction to AIML session, can someone tell me what comes in your mind when you hear the word AIML.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800" dirty="0"/>
          </a:p>
        </p:txBody>
      </p:sp>
      <p:sp>
        <p:nvSpPr>
          <p:cNvPr id="54" name="Google Shape;54;g3093bb24e7e_0_0:notes">
            <a:extLst>
              <a:ext uri="{FF2B5EF4-FFF2-40B4-BE49-F238E27FC236}">
                <a16:creationId xmlns:a16="http://schemas.microsoft.com/office/drawing/2014/main" id="{03CAA28B-81D2-DD67-C4DE-724CD6BFCF9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330768" y="4342607"/>
            <a:ext cx="1783200" cy="2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800" tIns="25900" rIns="51800" bIns="259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/>
              <a:t>8</a:t>
            </a:fld>
            <a:endParaRPr sz="800" dirty="0"/>
          </a:p>
        </p:txBody>
      </p:sp>
    </p:spTree>
    <p:extLst>
      <p:ext uri="{BB962C8B-B14F-4D97-AF65-F5344CB8AC3E}">
        <p14:creationId xmlns:p14="http://schemas.microsoft.com/office/powerpoint/2010/main" val="35886707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>
          <a:extLst>
            <a:ext uri="{FF2B5EF4-FFF2-40B4-BE49-F238E27FC236}">
              <a16:creationId xmlns:a16="http://schemas.microsoft.com/office/drawing/2014/main" id="{41C33CF1-3214-6470-E000-6566CE335D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3093bb24e7e_0_0:notes">
            <a:extLst>
              <a:ext uri="{FF2B5EF4-FFF2-40B4-BE49-F238E27FC236}">
                <a16:creationId xmlns:a16="http://schemas.microsoft.com/office/drawing/2014/main" id="{731A7925-2B3F-B4B7-6509-EC5D25D1629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571500"/>
            <a:ext cx="2743200" cy="1543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" name="Google Shape;53;g3093bb24e7e_0_0:notes">
            <a:extLst>
              <a:ext uri="{FF2B5EF4-FFF2-40B4-BE49-F238E27FC236}">
                <a16:creationId xmlns:a16="http://schemas.microsoft.com/office/drawing/2014/main" id="{F22E9EE2-9FCB-CDCA-0C5C-AEE0B0AB44B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11480" y="2200275"/>
            <a:ext cx="3291900" cy="18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800" tIns="25900" rIns="51800" bIns="25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/>
              <a:t>Okay before we start Introduction to AIML session, can someone tell me what comes in your mind when you hear the word AIML.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800" dirty="0"/>
          </a:p>
        </p:txBody>
      </p:sp>
      <p:sp>
        <p:nvSpPr>
          <p:cNvPr id="54" name="Google Shape;54;g3093bb24e7e_0_0:notes">
            <a:extLst>
              <a:ext uri="{FF2B5EF4-FFF2-40B4-BE49-F238E27FC236}">
                <a16:creationId xmlns:a16="http://schemas.microsoft.com/office/drawing/2014/main" id="{DA5A78A3-6CDA-AB56-DA16-AF55605C394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330768" y="4342607"/>
            <a:ext cx="1783200" cy="2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800" tIns="25900" rIns="51800" bIns="259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/>
              <a:t>9</a:t>
            </a:fld>
            <a:endParaRPr sz="800" dirty="0"/>
          </a:p>
        </p:txBody>
      </p:sp>
    </p:spTree>
    <p:extLst>
      <p:ext uri="{BB962C8B-B14F-4D97-AF65-F5344CB8AC3E}">
        <p14:creationId xmlns:p14="http://schemas.microsoft.com/office/powerpoint/2010/main" val="12713832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Zomato_Red_Light">
  <p:cSld name="DEFAULT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205.png"/><Relationship Id="rId21" Type="http://schemas.openxmlformats.org/officeDocument/2006/relationships/image" Target="../media/image1157.png"/><Relationship Id="rId42" Type="http://schemas.openxmlformats.org/officeDocument/2006/relationships/customXml" Target="../ink/ink1168.xml"/><Relationship Id="rId47" Type="http://schemas.openxmlformats.org/officeDocument/2006/relationships/image" Target="../media/image1170.png"/><Relationship Id="rId63" Type="http://schemas.openxmlformats.org/officeDocument/2006/relationships/image" Target="../media/image1178.png"/><Relationship Id="rId68" Type="http://schemas.openxmlformats.org/officeDocument/2006/relationships/customXml" Target="../ink/ink1181.xml"/><Relationship Id="rId84" Type="http://schemas.openxmlformats.org/officeDocument/2006/relationships/customXml" Target="../ink/ink1189.xml"/><Relationship Id="rId89" Type="http://schemas.openxmlformats.org/officeDocument/2006/relationships/image" Target="../media/image1191.png"/><Relationship Id="rId112" Type="http://schemas.openxmlformats.org/officeDocument/2006/relationships/customXml" Target="../ink/ink1203.xml"/><Relationship Id="rId16" Type="http://schemas.openxmlformats.org/officeDocument/2006/relationships/customXml" Target="../ink/ink1155.xml"/><Relationship Id="rId107" Type="http://schemas.openxmlformats.org/officeDocument/2006/relationships/image" Target="../media/image1200.png"/><Relationship Id="rId11" Type="http://schemas.openxmlformats.org/officeDocument/2006/relationships/image" Target="../media/image1152.png"/><Relationship Id="rId32" Type="http://schemas.openxmlformats.org/officeDocument/2006/relationships/customXml" Target="../ink/ink1163.xml"/><Relationship Id="rId37" Type="http://schemas.openxmlformats.org/officeDocument/2006/relationships/image" Target="../media/image1165.png"/><Relationship Id="rId53" Type="http://schemas.openxmlformats.org/officeDocument/2006/relationships/image" Target="../media/image1173.png"/><Relationship Id="rId58" Type="http://schemas.openxmlformats.org/officeDocument/2006/relationships/customXml" Target="../ink/ink1176.xml"/><Relationship Id="rId74" Type="http://schemas.openxmlformats.org/officeDocument/2006/relationships/customXml" Target="../ink/ink1184.xml"/><Relationship Id="rId79" Type="http://schemas.openxmlformats.org/officeDocument/2006/relationships/image" Target="../media/image1186.png"/><Relationship Id="rId102" Type="http://schemas.openxmlformats.org/officeDocument/2006/relationships/customXml" Target="../ink/ink1198.xml"/><Relationship Id="rId123" Type="http://schemas.openxmlformats.org/officeDocument/2006/relationships/image" Target="../media/image1208.png"/><Relationship Id="rId128" Type="http://schemas.openxmlformats.org/officeDocument/2006/relationships/customXml" Target="../ink/ink1211.xml"/><Relationship Id="rId5" Type="http://schemas.openxmlformats.org/officeDocument/2006/relationships/image" Target="../media/image1149.png"/><Relationship Id="rId90" Type="http://schemas.openxmlformats.org/officeDocument/2006/relationships/customXml" Target="../ink/ink1192.xml"/><Relationship Id="rId95" Type="http://schemas.openxmlformats.org/officeDocument/2006/relationships/image" Target="../media/image1194.png"/><Relationship Id="rId22" Type="http://schemas.openxmlformats.org/officeDocument/2006/relationships/customXml" Target="../ink/ink1158.xml"/><Relationship Id="rId27" Type="http://schemas.openxmlformats.org/officeDocument/2006/relationships/image" Target="../media/image1160.png"/><Relationship Id="rId43" Type="http://schemas.openxmlformats.org/officeDocument/2006/relationships/image" Target="../media/image1168.png"/><Relationship Id="rId48" Type="http://schemas.openxmlformats.org/officeDocument/2006/relationships/customXml" Target="../ink/ink1171.xml"/><Relationship Id="rId64" Type="http://schemas.openxmlformats.org/officeDocument/2006/relationships/customXml" Target="../ink/ink1179.xml"/><Relationship Id="rId69" Type="http://schemas.openxmlformats.org/officeDocument/2006/relationships/image" Target="../media/image1181.png"/><Relationship Id="rId113" Type="http://schemas.openxmlformats.org/officeDocument/2006/relationships/image" Target="../media/image1203.png"/><Relationship Id="rId118" Type="http://schemas.openxmlformats.org/officeDocument/2006/relationships/customXml" Target="../ink/ink1206.xml"/><Relationship Id="rId80" Type="http://schemas.openxmlformats.org/officeDocument/2006/relationships/customXml" Target="../ink/ink1187.xml"/><Relationship Id="rId85" Type="http://schemas.openxmlformats.org/officeDocument/2006/relationships/image" Target="../media/image1189.png"/><Relationship Id="rId12" Type="http://schemas.openxmlformats.org/officeDocument/2006/relationships/customXml" Target="../ink/ink1153.xml"/><Relationship Id="rId17" Type="http://schemas.openxmlformats.org/officeDocument/2006/relationships/image" Target="../media/image1155.png"/><Relationship Id="rId33" Type="http://schemas.openxmlformats.org/officeDocument/2006/relationships/image" Target="../media/image1163.png"/><Relationship Id="rId38" Type="http://schemas.openxmlformats.org/officeDocument/2006/relationships/customXml" Target="../ink/ink1166.xml"/><Relationship Id="rId59" Type="http://schemas.openxmlformats.org/officeDocument/2006/relationships/image" Target="../media/image1176.png"/><Relationship Id="rId103" Type="http://schemas.openxmlformats.org/officeDocument/2006/relationships/image" Target="../media/image1198.png"/><Relationship Id="rId108" Type="http://schemas.openxmlformats.org/officeDocument/2006/relationships/customXml" Target="../ink/ink1201.xml"/><Relationship Id="rId124" Type="http://schemas.openxmlformats.org/officeDocument/2006/relationships/customXml" Target="../ink/ink1209.xml"/><Relationship Id="rId129" Type="http://schemas.openxmlformats.org/officeDocument/2006/relationships/image" Target="../media/image1211.png"/><Relationship Id="rId54" Type="http://schemas.openxmlformats.org/officeDocument/2006/relationships/customXml" Target="../ink/ink1174.xml"/><Relationship Id="rId70" Type="http://schemas.openxmlformats.org/officeDocument/2006/relationships/customXml" Target="../ink/ink1182.xml"/><Relationship Id="rId75" Type="http://schemas.openxmlformats.org/officeDocument/2006/relationships/image" Target="../media/image1184.png"/><Relationship Id="rId91" Type="http://schemas.openxmlformats.org/officeDocument/2006/relationships/image" Target="../media/image1192.png"/><Relationship Id="rId96" Type="http://schemas.openxmlformats.org/officeDocument/2006/relationships/customXml" Target="../ink/ink1195.xml"/><Relationship Id="rId1" Type="http://schemas.openxmlformats.org/officeDocument/2006/relationships/slideLayout" Target="../slideLayouts/slideLayout11.xml"/><Relationship Id="rId6" Type="http://schemas.openxmlformats.org/officeDocument/2006/relationships/customXml" Target="../ink/ink1150.xml"/><Relationship Id="rId23" Type="http://schemas.openxmlformats.org/officeDocument/2006/relationships/image" Target="../media/image1158.png"/><Relationship Id="rId28" Type="http://schemas.openxmlformats.org/officeDocument/2006/relationships/customXml" Target="../ink/ink1161.xml"/><Relationship Id="rId49" Type="http://schemas.openxmlformats.org/officeDocument/2006/relationships/image" Target="../media/image1171.png"/><Relationship Id="rId114" Type="http://schemas.openxmlformats.org/officeDocument/2006/relationships/customXml" Target="../ink/ink1204.xml"/><Relationship Id="rId119" Type="http://schemas.openxmlformats.org/officeDocument/2006/relationships/image" Target="../media/image1206.png"/><Relationship Id="rId44" Type="http://schemas.openxmlformats.org/officeDocument/2006/relationships/customXml" Target="../ink/ink1169.xml"/><Relationship Id="rId60" Type="http://schemas.openxmlformats.org/officeDocument/2006/relationships/customXml" Target="../ink/ink1177.xml"/><Relationship Id="rId65" Type="http://schemas.openxmlformats.org/officeDocument/2006/relationships/image" Target="../media/image1179.png"/><Relationship Id="rId81" Type="http://schemas.openxmlformats.org/officeDocument/2006/relationships/image" Target="../media/image1187.png"/><Relationship Id="rId86" Type="http://schemas.openxmlformats.org/officeDocument/2006/relationships/customXml" Target="../ink/ink1190.xml"/><Relationship Id="rId13" Type="http://schemas.openxmlformats.org/officeDocument/2006/relationships/image" Target="../media/image1153.png"/><Relationship Id="rId18" Type="http://schemas.openxmlformats.org/officeDocument/2006/relationships/customXml" Target="../ink/ink1156.xml"/><Relationship Id="rId39" Type="http://schemas.openxmlformats.org/officeDocument/2006/relationships/image" Target="../media/image1166.png"/><Relationship Id="rId109" Type="http://schemas.openxmlformats.org/officeDocument/2006/relationships/image" Target="../media/image1201.png"/><Relationship Id="rId34" Type="http://schemas.openxmlformats.org/officeDocument/2006/relationships/customXml" Target="../ink/ink1164.xml"/><Relationship Id="rId50" Type="http://schemas.openxmlformats.org/officeDocument/2006/relationships/customXml" Target="../ink/ink1172.xml"/><Relationship Id="rId55" Type="http://schemas.openxmlformats.org/officeDocument/2006/relationships/image" Target="../media/image1174.png"/><Relationship Id="rId76" Type="http://schemas.openxmlformats.org/officeDocument/2006/relationships/customXml" Target="../ink/ink1185.xml"/><Relationship Id="rId97" Type="http://schemas.openxmlformats.org/officeDocument/2006/relationships/image" Target="../media/image1195.png"/><Relationship Id="rId104" Type="http://schemas.openxmlformats.org/officeDocument/2006/relationships/customXml" Target="../ink/ink1199.xml"/><Relationship Id="rId120" Type="http://schemas.openxmlformats.org/officeDocument/2006/relationships/customXml" Target="../ink/ink1207.xml"/><Relationship Id="rId125" Type="http://schemas.openxmlformats.org/officeDocument/2006/relationships/image" Target="../media/image1209.png"/><Relationship Id="rId7" Type="http://schemas.openxmlformats.org/officeDocument/2006/relationships/image" Target="../media/image1150.png"/><Relationship Id="rId71" Type="http://schemas.openxmlformats.org/officeDocument/2006/relationships/image" Target="../media/image1182.png"/><Relationship Id="rId92" Type="http://schemas.openxmlformats.org/officeDocument/2006/relationships/customXml" Target="../ink/ink1193.xml"/><Relationship Id="rId2" Type="http://schemas.openxmlformats.org/officeDocument/2006/relationships/notesSlide" Target="../notesSlides/notesSlide10.xml"/><Relationship Id="rId29" Type="http://schemas.openxmlformats.org/officeDocument/2006/relationships/image" Target="../media/image1161.png"/><Relationship Id="rId24" Type="http://schemas.openxmlformats.org/officeDocument/2006/relationships/customXml" Target="../ink/ink1159.xml"/><Relationship Id="rId40" Type="http://schemas.openxmlformats.org/officeDocument/2006/relationships/customXml" Target="../ink/ink1167.xml"/><Relationship Id="rId45" Type="http://schemas.openxmlformats.org/officeDocument/2006/relationships/image" Target="../media/image1169.png"/><Relationship Id="rId66" Type="http://schemas.openxmlformats.org/officeDocument/2006/relationships/customXml" Target="../ink/ink1180.xml"/><Relationship Id="rId87" Type="http://schemas.openxmlformats.org/officeDocument/2006/relationships/image" Target="../media/image1190.png"/><Relationship Id="rId110" Type="http://schemas.openxmlformats.org/officeDocument/2006/relationships/customXml" Target="../ink/ink1202.xml"/><Relationship Id="rId115" Type="http://schemas.openxmlformats.org/officeDocument/2006/relationships/image" Target="../media/image1204.png"/><Relationship Id="rId61" Type="http://schemas.openxmlformats.org/officeDocument/2006/relationships/image" Target="../media/image1177.png"/><Relationship Id="rId82" Type="http://schemas.openxmlformats.org/officeDocument/2006/relationships/customXml" Target="../ink/ink1188.xml"/><Relationship Id="rId19" Type="http://schemas.openxmlformats.org/officeDocument/2006/relationships/image" Target="../media/image1156.png"/><Relationship Id="rId14" Type="http://schemas.openxmlformats.org/officeDocument/2006/relationships/customXml" Target="../ink/ink1154.xml"/><Relationship Id="rId30" Type="http://schemas.openxmlformats.org/officeDocument/2006/relationships/customXml" Target="../ink/ink1162.xml"/><Relationship Id="rId35" Type="http://schemas.openxmlformats.org/officeDocument/2006/relationships/image" Target="../media/image1164.png"/><Relationship Id="rId56" Type="http://schemas.openxmlformats.org/officeDocument/2006/relationships/customXml" Target="../ink/ink1175.xml"/><Relationship Id="rId77" Type="http://schemas.openxmlformats.org/officeDocument/2006/relationships/image" Target="../media/image1185.png"/><Relationship Id="rId100" Type="http://schemas.openxmlformats.org/officeDocument/2006/relationships/customXml" Target="../ink/ink1197.xml"/><Relationship Id="rId105" Type="http://schemas.openxmlformats.org/officeDocument/2006/relationships/image" Target="../media/image1199.png"/><Relationship Id="rId126" Type="http://schemas.openxmlformats.org/officeDocument/2006/relationships/customXml" Target="../ink/ink1210.xml"/><Relationship Id="rId8" Type="http://schemas.openxmlformats.org/officeDocument/2006/relationships/customXml" Target="../ink/ink1151.xml"/><Relationship Id="rId51" Type="http://schemas.openxmlformats.org/officeDocument/2006/relationships/image" Target="../media/image1172.png"/><Relationship Id="rId72" Type="http://schemas.openxmlformats.org/officeDocument/2006/relationships/customXml" Target="../ink/ink1183.xml"/><Relationship Id="rId93" Type="http://schemas.openxmlformats.org/officeDocument/2006/relationships/image" Target="../media/image1193.png"/><Relationship Id="rId98" Type="http://schemas.openxmlformats.org/officeDocument/2006/relationships/customXml" Target="../ink/ink1196.xml"/><Relationship Id="rId121" Type="http://schemas.openxmlformats.org/officeDocument/2006/relationships/image" Target="../media/image1207.png"/><Relationship Id="rId3" Type="http://schemas.openxmlformats.org/officeDocument/2006/relationships/image" Target="../media/image5.png"/><Relationship Id="rId25" Type="http://schemas.openxmlformats.org/officeDocument/2006/relationships/image" Target="../media/image1159.png"/><Relationship Id="rId46" Type="http://schemas.openxmlformats.org/officeDocument/2006/relationships/customXml" Target="../ink/ink1170.xml"/><Relationship Id="rId67" Type="http://schemas.openxmlformats.org/officeDocument/2006/relationships/image" Target="../media/image1180.png"/><Relationship Id="rId116" Type="http://schemas.openxmlformats.org/officeDocument/2006/relationships/customXml" Target="../ink/ink1205.xml"/><Relationship Id="rId20" Type="http://schemas.openxmlformats.org/officeDocument/2006/relationships/customXml" Target="../ink/ink1157.xml"/><Relationship Id="rId41" Type="http://schemas.openxmlformats.org/officeDocument/2006/relationships/image" Target="../media/image1167.png"/><Relationship Id="rId62" Type="http://schemas.openxmlformats.org/officeDocument/2006/relationships/customXml" Target="../ink/ink1178.xml"/><Relationship Id="rId83" Type="http://schemas.openxmlformats.org/officeDocument/2006/relationships/image" Target="../media/image1188.png"/><Relationship Id="rId88" Type="http://schemas.openxmlformats.org/officeDocument/2006/relationships/customXml" Target="../ink/ink1191.xml"/><Relationship Id="rId111" Type="http://schemas.openxmlformats.org/officeDocument/2006/relationships/image" Target="../media/image1202.png"/><Relationship Id="rId15" Type="http://schemas.openxmlformats.org/officeDocument/2006/relationships/image" Target="../media/image1154.png"/><Relationship Id="rId36" Type="http://schemas.openxmlformats.org/officeDocument/2006/relationships/customXml" Target="../ink/ink1165.xml"/><Relationship Id="rId57" Type="http://schemas.openxmlformats.org/officeDocument/2006/relationships/image" Target="../media/image1175.png"/><Relationship Id="rId106" Type="http://schemas.openxmlformats.org/officeDocument/2006/relationships/customXml" Target="../ink/ink1200.xml"/><Relationship Id="rId127" Type="http://schemas.openxmlformats.org/officeDocument/2006/relationships/image" Target="../media/image1210.png"/><Relationship Id="rId10" Type="http://schemas.openxmlformats.org/officeDocument/2006/relationships/customXml" Target="../ink/ink1152.xml"/><Relationship Id="rId31" Type="http://schemas.openxmlformats.org/officeDocument/2006/relationships/image" Target="../media/image1162.png"/><Relationship Id="rId52" Type="http://schemas.openxmlformats.org/officeDocument/2006/relationships/customXml" Target="../ink/ink1173.xml"/><Relationship Id="rId73" Type="http://schemas.openxmlformats.org/officeDocument/2006/relationships/image" Target="../media/image1183.png"/><Relationship Id="rId78" Type="http://schemas.openxmlformats.org/officeDocument/2006/relationships/customXml" Target="../ink/ink1186.xml"/><Relationship Id="rId94" Type="http://schemas.openxmlformats.org/officeDocument/2006/relationships/customXml" Target="../ink/ink1194.xml"/><Relationship Id="rId99" Type="http://schemas.openxmlformats.org/officeDocument/2006/relationships/image" Target="../media/image1196.png"/><Relationship Id="rId101" Type="http://schemas.openxmlformats.org/officeDocument/2006/relationships/image" Target="../media/image1197.png"/><Relationship Id="rId122" Type="http://schemas.openxmlformats.org/officeDocument/2006/relationships/customXml" Target="../ink/ink1208.xml"/><Relationship Id="rId4" Type="http://schemas.openxmlformats.org/officeDocument/2006/relationships/customXml" Target="../ink/ink1149.xml"/><Relationship Id="rId9" Type="http://schemas.openxmlformats.org/officeDocument/2006/relationships/image" Target="../media/image1151.png"/><Relationship Id="rId26" Type="http://schemas.openxmlformats.org/officeDocument/2006/relationships/customXml" Target="../ink/ink1160.xml"/></Relationships>
</file>

<file path=ppt/slides/_rels/slide11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223.xml"/><Relationship Id="rId21" Type="http://schemas.openxmlformats.org/officeDocument/2006/relationships/image" Target="../media/image1220.png"/><Relationship Id="rId42" Type="http://schemas.openxmlformats.org/officeDocument/2006/relationships/customXml" Target="../ink/ink1231.xml"/><Relationship Id="rId47" Type="http://schemas.openxmlformats.org/officeDocument/2006/relationships/image" Target="../media/image1233.png"/><Relationship Id="rId63" Type="http://schemas.openxmlformats.org/officeDocument/2006/relationships/image" Target="../media/image1241.png"/><Relationship Id="rId68" Type="http://schemas.openxmlformats.org/officeDocument/2006/relationships/customXml" Target="../ink/ink1244.xml"/><Relationship Id="rId84" Type="http://schemas.openxmlformats.org/officeDocument/2006/relationships/customXml" Target="../ink/ink1252.xml"/><Relationship Id="rId16" Type="http://schemas.openxmlformats.org/officeDocument/2006/relationships/customXml" Target="../ink/ink1218.xml"/><Relationship Id="rId11" Type="http://schemas.openxmlformats.org/officeDocument/2006/relationships/image" Target="../media/image1215.png"/><Relationship Id="rId32" Type="http://schemas.openxmlformats.org/officeDocument/2006/relationships/customXml" Target="../ink/ink1226.xml"/><Relationship Id="rId37" Type="http://schemas.openxmlformats.org/officeDocument/2006/relationships/image" Target="../media/image1228.png"/><Relationship Id="rId53" Type="http://schemas.openxmlformats.org/officeDocument/2006/relationships/image" Target="../media/image1236.png"/><Relationship Id="rId58" Type="http://schemas.openxmlformats.org/officeDocument/2006/relationships/customXml" Target="../ink/ink1239.xml"/><Relationship Id="rId74" Type="http://schemas.openxmlformats.org/officeDocument/2006/relationships/customXml" Target="../ink/ink1247.xml"/><Relationship Id="rId79" Type="http://schemas.openxmlformats.org/officeDocument/2006/relationships/image" Target="../media/image1249.png"/><Relationship Id="rId5" Type="http://schemas.openxmlformats.org/officeDocument/2006/relationships/image" Target="../media/image1212.png"/><Relationship Id="rId19" Type="http://schemas.openxmlformats.org/officeDocument/2006/relationships/image" Target="../media/image1219.png"/><Relationship Id="rId14" Type="http://schemas.openxmlformats.org/officeDocument/2006/relationships/customXml" Target="../ink/ink1217.xml"/><Relationship Id="rId22" Type="http://schemas.openxmlformats.org/officeDocument/2006/relationships/customXml" Target="../ink/ink1221.xml"/><Relationship Id="rId27" Type="http://schemas.openxmlformats.org/officeDocument/2006/relationships/image" Target="../media/image1223.png"/><Relationship Id="rId30" Type="http://schemas.openxmlformats.org/officeDocument/2006/relationships/customXml" Target="../ink/ink1225.xml"/><Relationship Id="rId35" Type="http://schemas.openxmlformats.org/officeDocument/2006/relationships/image" Target="../media/image1227.png"/><Relationship Id="rId43" Type="http://schemas.openxmlformats.org/officeDocument/2006/relationships/image" Target="../media/image1231.png"/><Relationship Id="rId48" Type="http://schemas.openxmlformats.org/officeDocument/2006/relationships/customXml" Target="../ink/ink1234.xml"/><Relationship Id="rId56" Type="http://schemas.openxmlformats.org/officeDocument/2006/relationships/customXml" Target="../ink/ink1238.xml"/><Relationship Id="rId64" Type="http://schemas.openxmlformats.org/officeDocument/2006/relationships/customXml" Target="../ink/ink1242.xml"/><Relationship Id="rId69" Type="http://schemas.openxmlformats.org/officeDocument/2006/relationships/image" Target="../media/image1244.png"/><Relationship Id="rId77" Type="http://schemas.openxmlformats.org/officeDocument/2006/relationships/image" Target="../media/image1248.png"/><Relationship Id="rId8" Type="http://schemas.openxmlformats.org/officeDocument/2006/relationships/customXml" Target="../ink/ink1214.xml"/><Relationship Id="rId51" Type="http://schemas.openxmlformats.org/officeDocument/2006/relationships/image" Target="../media/image1235.png"/><Relationship Id="rId72" Type="http://schemas.openxmlformats.org/officeDocument/2006/relationships/customXml" Target="../ink/ink1246.xml"/><Relationship Id="rId80" Type="http://schemas.openxmlformats.org/officeDocument/2006/relationships/customXml" Target="../ink/ink1250.xml"/><Relationship Id="rId85" Type="http://schemas.openxmlformats.org/officeDocument/2006/relationships/image" Target="../media/image1252.png"/><Relationship Id="rId3" Type="http://schemas.openxmlformats.org/officeDocument/2006/relationships/image" Target="../media/image5.png"/><Relationship Id="rId12" Type="http://schemas.openxmlformats.org/officeDocument/2006/relationships/customXml" Target="../ink/ink1216.xml"/><Relationship Id="rId17" Type="http://schemas.openxmlformats.org/officeDocument/2006/relationships/image" Target="../media/image1218.png"/><Relationship Id="rId25" Type="http://schemas.openxmlformats.org/officeDocument/2006/relationships/image" Target="../media/image1222.png"/><Relationship Id="rId33" Type="http://schemas.openxmlformats.org/officeDocument/2006/relationships/image" Target="../media/image1226.png"/><Relationship Id="rId38" Type="http://schemas.openxmlformats.org/officeDocument/2006/relationships/customXml" Target="../ink/ink1229.xml"/><Relationship Id="rId46" Type="http://schemas.openxmlformats.org/officeDocument/2006/relationships/customXml" Target="../ink/ink1233.xml"/><Relationship Id="rId59" Type="http://schemas.openxmlformats.org/officeDocument/2006/relationships/image" Target="../media/image1239.png"/><Relationship Id="rId67" Type="http://schemas.openxmlformats.org/officeDocument/2006/relationships/image" Target="../media/image1243.png"/><Relationship Id="rId20" Type="http://schemas.openxmlformats.org/officeDocument/2006/relationships/customXml" Target="../ink/ink1220.xml"/><Relationship Id="rId41" Type="http://schemas.openxmlformats.org/officeDocument/2006/relationships/image" Target="../media/image1230.png"/><Relationship Id="rId54" Type="http://schemas.openxmlformats.org/officeDocument/2006/relationships/customXml" Target="../ink/ink1237.xml"/><Relationship Id="rId62" Type="http://schemas.openxmlformats.org/officeDocument/2006/relationships/customXml" Target="../ink/ink1241.xml"/><Relationship Id="rId70" Type="http://schemas.openxmlformats.org/officeDocument/2006/relationships/customXml" Target="../ink/ink1245.xml"/><Relationship Id="rId75" Type="http://schemas.openxmlformats.org/officeDocument/2006/relationships/image" Target="../media/image1247.png"/><Relationship Id="rId83" Type="http://schemas.openxmlformats.org/officeDocument/2006/relationships/image" Target="../media/image1251.png"/><Relationship Id="rId1" Type="http://schemas.openxmlformats.org/officeDocument/2006/relationships/slideLayout" Target="../slideLayouts/slideLayout11.xml"/><Relationship Id="rId6" Type="http://schemas.openxmlformats.org/officeDocument/2006/relationships/customXml" Target="../ink/ink1213.xml"/><Relationship Id="rId15" Type="http://schemas.openxmlformats.org/officeDocument/2006/relationships/image" Target="../media/image1217.png"/><Relationship Id="rId23" Type="http://schemas.openxmlformats.org/officeDocument/2006/relationships/image" Target="../media/image1221.png"/><Relationship Id="rId28" Type="http://schemas.openxmlformats.org/officeDocument/2006/relationships/customXml" Target="../ink/ink1224.xml"/><Relationship Id="rId36" Type="http://schemas.openxmlformats.org/officeDocument/2006/relationships/customXml" Target="../ink/ink1228.xml"/><Relationship Id="rId49" Type="http://schemas.openxmlformats.org/officeDocument/2006/relationships/image" Target="../media/image1234.png"/><Relationship Id="rId57" Type="http://schemas.openxmlformats.org/officeDocument/2006/relationships/image" Target="../media/image1238.png"/><Relationship Id="rId10" Type="http://schemas.openxmlformats.org/officeDocument/2006/relationships/customXml" Target="../ink/ink1215.xml"/><Relationship Id="rId31" Type="http://schemas.openxmlformats.org/officeDocument/2006/relationships/image" Target="../media/image1225.png"/><Relationship Id="rId44" Type="http://schemas.openxmlformats.org/officeDocument/2006/relationships/customXml" Target="../ink/ink1232.xml"/><Relationship Id="rId52" Type="http://schemas.openxmlformats.org/officeDocument/2006/relationships/customXml" Target="../ink/ink1236.xml"/><Relationship Id="rId60" Type="http://schemas.openxmlformats.org/officeDocument/2006/relationships/customXml" Target="../ink/ink1240.xml"/><Relationship Id="rId65" Type="http://schemas.openxmlformats.org/officeDocument/2006/relationships/image" Target="../media/image1242.png"/><Relationship Id="rId73" Type="http://schemas.openxmlformats.org/officeDocument/2006/relationships/image" Target="../media/image1246.png"/><Relationship Id="rId78" Type="http://schemas.openxmlformats.org/officeDocument/2006/relationships/customXml" Target="../ink/ink1249.xml"/><Relationship Id="rId81" Type="http://schemas.openxmlformats.org/officeDocument/2006/relationships/image" Target="../media/image1250.png"/><Relationship Id="rId4" Type="http://schemas.openxmlformats.org/officeDocument/2006/relationships/customXml" Target="../ink/ink1212.xml"/><Relationship Id="rId9" Type="http://schemas.openxmlformats.org/officeDocument/2006/relationships/image" Target="../media/image1214.png"/><Relationship Id="rId13" Type="http://schemas.openxmlformats.org/officeDocument/2006/relationships/image" Target="../media/image1216.png"/><Relationship Id="rId18" Type="http://schemas.openxmlformats.org/officeDocument/2006/relationships/customXml" Target="../ink/ink1219.xml"/><Relationship Id="rId39" Type="http://schemas.openxmlformats.org/officeDocument/2006/relationships/image" Target="../media/image1229.png"/><Relationship Id="rId34" Type="http://schemas.openxmlformats.org/officeDocument/2006/relationships/customXml" Target="../ink/ink1227.xml"/><Relationship Id="rId50" Type="http://schemas.openxmlformats.org/officeDocument/2006/relationships/customXml" Target="../ink/ink1235.xml"/><Relationship Id="rId55" Type="http://schemas.openxmlformats.org/officeDocument/2006/relationships/image" Target="../media/image1237.png"/><Relationship Id="rId76" Type="http://schemas.openxmlformats.org/officeDocument/2006/relationships/customXml" Target="../ink/ink1248.xml"/><Relationship Id="rId7" Type="http://schemas.openxmlformats.org/officeDocument/2006/relationships/image" Target="../media/image1213.png"/><Relationship Id="rId71" Type="http://schemas.openxmlformats.org/officeDocument/2006/relationships/image" Target="../media/image1245.png"/><Relationship Id="rId2" Type="http://schemas.openxmlformats.org/officeDocument/2006/relationships/notesSlide" Target="../notesSlides/notesSlide11.xml"/><Relationship Id="rId29" Type="http://schemas.openxmlformats.org/officeDocument/2006/relationships/image" Target="../media/image1224.png"/><Relationship Id="rId24" Type="http://schemas.openxmlformats.org/officeDocument/2006/relationships/customXml" Target="../ink/ink1222.xml"/><Relationship Id="rId40" Type="http://schemas.openxmlformats.org/officeDocument/2006/relationships/customXml" Target="../ink/ink1230.xml"/><Relationship Id="rId45" Type="http://schemas.openxmlformats.org/officeDocument/2006/relationships/image" Target="../media/image1232.png"/><Relationship Id="rId66" Type="http://schemas.openxmlformats.org/officeDocument/2006/relationships/customXml" Target="../ink/ink1243.xml"/><Relationship Id="rId61" Type="http://schemas.openxmlformats.org/officeDocument/2006/relationships/image" Target="../media/image1240.png"/><Relationship Id="rId82" Type="http://schemas.openxmlformats.org/officeDocument/2006/relationships/customXml" Target="../ink/ink1251.xml"/></Relationships>
</file>

<file path=ppt/slides/_rels/slide12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309.png"/><Relationship Id="rId21" Type="http://schemas.openxmlformats.org/officeDocument/2006/relationships/image" Target="../media/image1261.png"/><Relationship Id="rId63" Type="http://schemas.openxmlformats.org/officeDocument/2006/relationships/image" Target="../media/image1282.png"/><Relationship Id="rId159" Type="http://schemas.openxmlformats.org/officeDocument/2006/relationships/image" Target="../media/image1330.png"/><Relationship Id="rId170" Type="http://schemas.openxmlformats.org/officeDocument/2006/relationships/customXml" Target="../ink/ink1336.xml"/><Relationship Id="rId226" Type="http://schemas.openxmlformats.org/officeDocument/2006/relationships/customXml" Target="../ink/ink1364.xml"/><Relationship Id="rId268" Type="http://schemas.openxmlformats.org/officeDocument/2006/relationships/customXml" Target="../ink/ink1385.xml"/><Relationship Id="rId32" Type="http://schemas.openxmlformats.org/officeDocument/2006/relationships/customXml" Target="../ink/ink1267.xml"/><Relationship Id="rId74" Type="http://schemas.openxmlformats.org/officeDocument/2006/relationships/customXml" Target="../ink/ink1288.xml"/><Relationship Id="rId128" Type="http://schemas.openxmlformats.org/officeDocument/2006/relationships/customXml" Target="../ink/ink1315.xml"/><Relationship Id="rId5" Type="http://schemas.openxmlformats.org/officeDocument/2006/relationships/image" Target="../media/image1253.png"/><Relationship Id="rId181" Type="http://schemas.openxmlformats.org/officeDocument/2006/relationships/image" Target="../media/image1341.png"/><Relationship Id="rId237" Type="http://schemas.openxmlformats.org/officeDocument/2006/relationships/image" Target="../media/image1369.png"/><Relationship Id="rId279" Type="http://schemas.openxmlformats.org/officeDocument/2006/relationships/image" Target="../media/image1390.png"/><Relationship Id="rId43" Type="http://schemas.openxmlformats.org/officeDocument/2006/relationships/image" Target="../media/image1272.png"/><Relationship Id="rId139" Type="http://schemas.openxmlformats.org/officeDocument/2006/relationships/image" Target="../media/image1320.png"/><Relationship Id="rId85" Type="http://schemas.openxmlformats.org/officeDocument/2006/relationships/image" Target="../media/image1293.png"/><Relationship Id="rId150" Type="http://schemas.openxmlformats.org/officeDocument/2006/relationships/customXml" Target="../ink/ink1326.xml"/><Relationship Id="rId192" Type="http://schemas.openxmlformats.org/officeDocument/2006/relationships/customXml" Target="../ink/ink1347.xml"/><Relationship Id="rId206" Type="http://schemas.openxmlformats.org/officeDocument/2006/relationships/customXml" Target="../ink/ink1354.xml"/><Relationship Id="rId248" Type="http://schemas.openxmlformats.org/officeDocument/2006/relationships/customXml" Target="../ink/ink1375.xml"/><Relationship Id="rId269" Type="http://schemas.openxmlformats.org/officeDocument/2006/relationships/image" Target="../media/image1385.png"/><Relationship Id="rId12" Type="http://schemas.openxmlformats.org/officeDocument/2006/relationships/customXml" Target="../ink/ink1257.xml"/><Relationship Id="rId33" Type="http://schemas.openxmlformats.org/officeDocument/2006/relationships/image" Target="../media/image1267.png"/><Relationship Id="rId108" Type="http://schemas.openxmlformats.org/officeDocument/2006/relationships/customXml" Target="../ink/ink1305.xml"/><Relationship Id="rId129" Type="http://schemas.openxmlformats.org/officeDocument/2006/relationships/image" Target="../media/image1315.png"/><Relationship Id="rId280" Type="http://schemas.openxmlformats.org/officeDocument/2006/relationships/customXml" Target="../ink/ink1391.xml"/><Relationship Id="rId54" Type="http://schemas.openxmlformats.org/officeDocument/2006/relationships/customXml" Target="../ink/ink1278.xml"/><Relationship Id="rId75" Type="http://schemas.openxmlformats.org/officeDocument/2006/relationships/image" Target="../media/image1288.png"/><Relationship Id="rId96" Type="http://schemas.openxmlformats.org/officeDocument/2006/relationships/customXml" Target="../ink/ink1299.xml"/><Relationship Id="rId140" Type="http://schemas.openxmlformats.org/officeDocument/2006/relationships/customXml" Target="../ink/ink1321.xml"/><Relationship Id="rId161" Type="http://schemas.openxmlformats.org/officeDocument/2006/relationships/image" Target="../media/image1331.png"/><Relationship Id="rId182" Type="http://schemas.openxmlformats.org/officeDocument/2006/relationships/customXml" Target="../ink/ink1342.xml"/><Relationship Id="rId217" Type="http://schemas.openxmlformats.org/officeDocument/2006/relationships/image" Target="../media/image1359.png"/><Relationship Id="rId6" Type="http://schemas.openxmlformats.org/officeDocument/2006/relationships/customXml" Target="../ink/ink1254.xml"/><Relationship Id="rId238" Type="http://schemas.openxmlformats.org/officeDocument/2006/relationships/customXml" Target="../ink/ink1370.xml"/><Relationship Id="rId259" Type="http://schemas.openxmlformats.org/officeDocument/2006/relationships/image" Target="../media/image1380.png"/><Relationship Id="rId23" Type="http://schemas.openxmlformats.org/officeDocument/2006/relationships/image" Target="../media/image1262.png"/><Relationship Id="rId119" Type="http://schemas.openxmlformats.org/officeDocument/2006/relationships/image" Target="../media/image1310.png"/><Relationship Id="rId270" Type="http://schemas.openxmlformats.org/officeDocument/2006/relationships/customXml" Target="../ink/ink1386.xml"/><Relationship Id="rId44" Type="http://schemas.openxmlformats.org/officeDocument/2006/relationships/customXml" Target="../ink/ink1273.xml"/><Relationship Id="rId65" Type="http://schemas.openxmlformats.org/officeDocument/2006/relationships/image" Target="../media/image1283.png"/><Relationship Id="rId86" Type="http://schemas.openxmlformats.org/officeDocument/2006/relationships/customXml" Target="../ink/ink1294.xml"/><Relationship Id="rId130" Type="http://schemas.openxmlformats.org/officeDocument/2006/relationships/customXml" Target="../ink/ink1316.xml"/><Relationship Id="rId151" Type="http://schemas.openxmlformats.org/officeDocument/2006/relationships/image" Target="../media/image1326.png"/><Relationship Id="rId172" Type="http://schemas.openxmlformats.org/officeDocument/2006/relationships/customXml" Target="../ink/ink1337.xml"/><Relationship Id="rId193" Type="http://schemas.openxmlformats.org/officeDocument/2006/relationships/image" Target="../media/image1347.png"/><Relationship Id="rId207" Type="http://schemas.openxmlformats.org/officeDocument/2006/relationships/image" Target="../media/image1354.png"/><Relationship Id="rId228" Type="http://schemas.openxmlformats.org/officeDocument/2006/relationships/customXml" Target="../ink/ink1365.xml"/><Relationship Id="rId249" Type="http://schemas.openxmlformats.org/officeDocument/2006/relationships/image" Target="../media/image1375.png"/><Relationship Id="rId13" Type="http://schemas.openxmlformats.org/officeDocument/2006/relationships/image" Target="../media/image1257.png"/><Relationship Id="rId109" Type="http://schemas.openxmlformats.org/officeDocument/2006/relationships/image" Target="../media/image1305.png"/><Relationship Id="rId260" Type="http://schemas.openxmlformats.org/officeDocument/2006/relationships/customXml" Target="../ink/ink1381.xml"/><Relationship Id="rId281" Type="http://schemas.openxmlformats.org/officeDocument/2006/relationships/image" Target="../media/image1391.png"/><Relationship Id="rId34" Type="http://schemas.openxmlformats.org/officeDocument/2006/relationships/customXml" Target="../ink/ink1268.xml"/><Relationship Id="rId55" Type="http://schemas.openxmlformats.org/officeDocument/2006/relationships/image" Target="../media/image1278.png"/><Relationship Id="rId76" Type="http://schemas.openxmlformats.org/officeDocument/2006/relationships/customXml" Target="../ink/ink1289.xml"/><Relationship Id="rId97" Type="http://schemas.openxmlformats.org/officeDocument/2006/relationships/image" Target="../media/image1299.png"/><Relationship Id="rId120" Type="http://schemas.openxmlformats.org/officeDocument/2006/relationships/customXml" Target="../ink/ink1311.xml"/><Relationship Id="rId141" Type="http://schemas.openxmlformats.org/officeDocument/2006/relationships/image" Target="../media/image1321.png"/><Relationship Id="rId7" Type="http://schemas.openxmlformats.org/officeDocument/2006/relationships/image" Target="../media/image1254.png"/><Relationship Id="rId162" Type="http://schemas.openxmlformats.org/officeDocument/2006/relationships/customXml" Target="../ink/ink1332.xml"/><Relationship Id="rId183" Type="http://schemas.openxmlformats.org/officeDocument/2006/relationships/image" Target="../media/image1342.png"/><Relationship Id="rId218" Type="http://schemas.openxmlformats.org/officeDocument/2006/relationships/customXml" Target="../ink/ink1360.xml"/><Relationship Id="rId239" Type="http://schemas.openxmlformats.org/officeDocument/2006/relationships/image" Target="../media/image1370.png"/><Relationship Id="rId250" Type="http://schemas.openxmlformats.org/officeDocument/2006/relationships/customXml" Target="../ink/ink1376.xml"/><Relationship Id="rId271" Type="http://schemas.openxmlformats.org/officeDocument/2006/relationships/image" Target="../media/image1386.png"/><Relationship Id="rId24" Type="http://schemas.openxmlformats.org/officeDocument/2006/relationships/customXml" Target="../ink/ink1263.xml"/><Relationship Id="rId45" Type="http://schemas.openxmlformats.org/officeDocument/2006/relationships/image" Target="../media/image1273.png"/><Relationship Id="rId66" Type="http://schemas.openxmlformats.org/officeDocument/2006/relationships/customXml" Target="../ink/ink1284.xml"/><Relationship Id="rId87" Type="http://schemas.openxmlformats.org/officeDocument/2006/relationships/image" Target="../media/image1294.png"/><Relationship Id="rId110" Type="http://schemas.openxmlformats.org/officeDocument/2006/relationships/customXml" Target="../ink/ink1306.xml"/><Relationship Id="rId131" Type="http://schemas.openxmlformats.org/officeDocument/2006/relationships/image" Target="../media/image1316.png"/><Relationship Id="rId152" Type="http://schemas.openxmlformats.org/officeDocument/2006/relationships/customXml" Target="../ink/ink1327.xml"/><Relationship Id="rId173" Type="http://schemas.openxmlformats.org/officeDocument/2006/relationships/image" Target="../media/image1337.png"/><Relationship Id="rId194" Type="http://schemas.openxmlformats.org/officeDocument/2006/relationships/customXml" Target="../ink/ink1348.xml"/><Relationship Id="rId208" Type="http://schemas.openxmlformats.org/officeDocument/2006/relationships/customXml" Target="../ink/ink1355.xml"/><Relationship Id="rId229" Type="http://schemas.openxmlformats.org/officeDocument/2006/relationships/image" Target="../media/image1365.png"/><Relationship Id="rId240" Type="http://schemas.openxmlformats.org/officeDocument/2006/relationships/customXml" Target="../ink/ink1371.xml"/><Relationship Id="rId261" Type="http://schemas.openxmlformats.org/officeDocument/2006/relationships/image" Target="../media/image1381.png"/><Relationship Id="rId14" Type="http://schemas.openxmlformats.org/officeDocument/2006/relationships/customXml" Target="../ink/ink1258.xml"/><Relationship Id="rId35" Type="http://schemas.openxmlformats.org/officeDocument/2006/relationships/image" Target="../media/image1268.png"/><Relationship Id="rId56" Type="http://schemas.openxmlformats.org/officeDocument/2006/relationships/customXml" Target="../ink/ink1279.xml"/><Relationship Id="rId77" Type="http://schemas.openxmlformats.org/officeDocument/2006/relationships/image" Target="../media/image1289.png"/><Relationship Id="rId100" Type="http://schemas.openxmlformats.org/officeDocument/2006/relationships/customXml" Target="../ink/ink1301.xml"/><Relationship Id="rId282" Type="http://schemas.openxmlformats.org/officeDocument/2006/relationships/customXml" Target="../ink/ink1392.xml"/><Relationship Id="rId8" Type="http://schemas.openxmlformats.org/officeDocument/2006/relationships/customXml" Target="../ink/ink1255.xml"/><Relationship Id="rId98" Type="http://schemas.openxmlformats.org/officeDocument/2006/relationships/customXml" Target="../ink/ink1300.xml"/><Relationship Id="rId121" Type="http://schemas.openxmlformats.org/officeDocument/2006/relationships/image" Target="../media/image1311.png"/><Relationship Id="rId142" Type="http://schemas.openxmlformats.org/officeDocument/2006/relationships/customXml" Target="../ink/ink1322.xml"/><Relationship Id="rId163" Type="http://schemas.openxmlformats.org/officeDocument/2006/relationships/image" Target="../media/image1332.png"/><Relationship Id="rId184" Type="http://schemas.openxmlformats.org/officeDocument/2006/relationships/customXml" Target="../ink/ink1343.xml"/><Relationship Id="rId219" Type="http://schemas.openxmlformats.org/officeDocument/2006/relationships/image" Target="../media/image1360.png"/><Relationship Id="rId230" Type="http://schemas.openxmlformats.org/officeDocument/2006/relationships/customXml" Target="../ink/ink1366.xml"/><Relationship Id="rId251" Type="http://schemas.openxmlformats.org/officeDocument/2006/relationships/image" Target="../media/image1376.png"/><Relationship Id="rId25" Type="http://schemas.openxmlformats.org/officeDocument/2006/relationships/image" Target="../media/image1263.png"/><Relationship Id="rId46" Type="http://schemas.openxmlformats.org/officeDocument/2006/relationships/customXml" Target="../ink/ink1274.xml"/><Relationship Id="rId67" Type="http://schemas.openxmlformats.org/officeDocument/2006/relationships/image" Target="../media/image1284.png"/><Relationship Id="rId272" Type="http://schemas.openxmlformats.org/officeDocument/2006/relationships/customXml" Target="../ink/ink1387.xml"/><Relationship Id="rId88" Type="http://schemas.openxmlformats.org/officeDocument/2006/relationships/customXml" Target="../ink/ink1295.xml"/><Relationship Id="rId111" Type="http://schemas.openxmlformats.org/officeDocument/2006/relationships/image" Target="../media/image1306.png"/><Relationship Id="rId132" Type="http://schemas.openxmlformats.org/officeDocument/2006/relationships/customXml" Target="../ink/ink1317.xml"/><Relationship Id="rId153" Type="http://schemas.openxmlformats.org/officeDocument/2006/relationships/image" Target="../media/image1327.png"/><Relationship Id="rId174" Type="http://schemas.openxmlformats.org/officeDocument/2006/relationships/customXml" Target="../ink/ink1338.xml"/><Relationship Id="rId195" Type="http://schemas.openxmlformats.org/officeDocument/2006/relationships/image" Target="../media/image1348.png"/><Relationship Id="rId209" Type="http://schemas.openxmlformats.org/officeDocument/2006/relationships/image" Target="../media/image1355.png"/><Relationship Id="rId220" Type="http://schemas.openxmlformats.org/officeDocument/2006/relationships/customXml" Target="../ink/ink1361.xml"/><Relationship Id="rId241" Type="http://schemas.openxmlformats.org/officeDocument/2006/relationships/image" Target="../media/image1371.png"/><Relationship Id="rId15" Type="http://schemas.openxmlformats.org/officeDocument/2006/relationships/image" Target="../media/image1258.png"/><Relationship Id="rId36" Type="http://schemas.openxmlformats.org/officeDocument/2006/relationships/customXml" Target="../ink/ink1269.xml"/><Relationship Id="rId57" Type="http://schemas.openxmlformats.org/officeDocument/2006/relationships/image" Target="../media/image1279.png"/><Relationship Id="rId262" Type="http://schemas.openxmlformats.org/officeDocument/2006/relationships/customXml" Target="../ink/ink1382.xml"/><Relationship Id="rId283" Type="http://schemas.openxmlformats.org/officeDocument/2006/relationships/image" Target="../media/image1392.png"/><Relationship Id="rId78" Type="http://schemas.openxmlformats.org/officeDocument/2006/relationships/customXml" Target="../ink/ink1290.xml"/><Relationship Id="rId99" Type="http://schemas.openxmlformats.org/officeDocument/2006/relationships/image" Target="../media/image1300.png"/><Relationship Id="rId101" Type="http://schemas.openxmlformats.org/officeDocument/2006/relationships/image" Target="../media/image1301.png"/><Relationship Id="rId122" Type="http://schemas.openxmlformats.org/officeDocument/2006/relationships/customXml" Target="../ink/ink1312.xml"/><Relationship Id="rId143" Type="http://schemas.openxmlformats.org/officeDocument/2006/relationships/image" Target="../media/image1322.png"/><Relationship Id="rId164" Type="http://schemas.openxmlformats.org/officeDocument/2006/relationships/customXml" Target="../ink/ink1333.xml"/><Relationship Id="rId185" Type="http://schemas.openxmlformats.org/officeDocument/2006/relationships/image" Target="../media/image1343.png"/><Relationship Id="rId9" Type="http://schemas.openxmlformats.org/officeDocument/2006/relationships/image" Target="../media/image1255.png"/><Relationship Id="rId210" Type="http://schemas.openxmlformats.org/officeDocument/2006/relationships/customXml" Target="../ink/ink1356.xml"/><Relationship Id="rId26" Type="http://schemas.openxmlformats.org/officeDocument/2006/relationships/customXml" Target="../ink/ink1264.xml"/><Relationship Id="rId231" Type="http://schemas.openxmlformats.org/officeDocument/2006/relationships/image" Target="../media/image1366.png"/><Relationship Id="rId252" Type="http://schemas.openxmlformats.org/officeDocument/2006/relationships/customXml" Target="../ink/ink1377.xml"/><Relationship Id="rId273" Type="http://schemas.openxmlformats.org/officeDocument/2006/relationships/image" Target="../media/image1387.png"/><Relationship Id="rId47" Type="http://schemas.openxmlformats.org/officeDocument/2006/relationships/image" Target="../media/image1274.png"/><Relationship Id="rId68" Type="http://schemas.openxmlformats.org/officeDocument/2006/relationships/customXml" Target="../ink/ink1285.xml"/><Relationship Id="rId89" Type="http://schemas.openxmlformats.org/officeDocument/2006/relationships/image" Target="../media/image1295.png"/><Relationship Id="rId112" Type="http://schemas.openxmlformats.org/officeDocument/2006/relationships/customXml" Target="../ink/ink1307.xml"/><Relationship Id="rId133" Type="http://schemas.openxmlformats.org/officeDocument/2006/relationships/image" Target="../media/image1317.png"/><Relationship Id="rId154" Type="http://schemas.openxmlformats.org/officeDocument/2006/relationships/customXml" Target="../ink/ink1328.xml"/><Relationship Id="rId175" Type="http://schemas.openxmlformats.org/officeDocument/2006/relationships/image" Target="../media/image1338.png"/><Relationship Id="rId196" Type="http://schemas.openxmlformats.org/officeDocument/2006/relationships/customXml" Target="../ink/ink1349.xml"/><Relationship Id="rId200" Type="http://schemas.openxmlformats.org/officeDocument/2006/relationships/customXml" Target="../ink/ink1351.xml"/><Relationship Id="rId16" Type="http://schemas.openxmlformats.org/officeDocument/2006/relationships/customXml" Target="../ink/ink1259.xml"/><Relationship Id="rId221" Type="http://schemas.openxmlformats.org/officeDocument/2006/relationships/image" Target="../media/image1361.png"/><Relationship Id="rId242" Type="http://schemas.openxmlformats.org/officeDocument/2006/relationships/customXml" Target="../ink/ink1372.xml"/><Relationship Id="rId263" Type="http://schemas.openxmlformats.org/officeDocument/2006/relationships/image" Target="../media/image1382.png"/><Relationship Id="rId284" Type="http://schemas.openxmlformats.org/officeDocument/2006/relationships/customXml" Target="../ink/ink1393.xml"/><Relationship Id="rId37" Type="http://schemas.openxmlformats.org/officeDocument/2006/relationships/image" Target="../media/image1269.png"/><Relationship Id="rId58" Type="http://schemas.openxmlformats.org/officeDocument/2006/relationships/customXml" Target="../ink/ink1280.xml"/><Relationship Id="rId79" Type="http://schemas.openxmlformats.org/officeDocument/2006/relationships/image" Target="../media/image1290.png"/><Relationship Id="rId102" Type="http://schemas.openxmlformats.org/officeDocument/2006/relationships/customXml" Target="../ink/ink1302.xml"/><Relationship Id="rId123" Type="http://schemas.openxmlformats.org/officeDocument/2006/relationships/image" Target="../media/image1312.png"/><Relationship Id="rId144" Type="http://schemas.openxmlformats.org/officeDocument/2006/relationships/customXml" Target="../ink/ink1323.xml"/><Relationship Id="rId90" Type="http://schemas.openxmlformats.org/officeDocument/2006/relationships/customXml" Target="../ink/ink1296.xml"/><Relationship Id="rId165" Type="http://schemas.openxmlformats.org/officeDocument/2006/relationships/image" Target="../media/image1333.png"/><Relationship Id="rId186" Type="http://schemas.openxmlformats.org/officeDocument/2006/relationships/customXml" Target="../ink/ink1344.xml"/><Relationship Id="rId211" Type="http://schemas.openxmlformats.org/officeDocument/2006/relationships/image" Target="../media/image1356.png"/><Relationship Id="rId232" Type="http://schemas.openxmlformats.org/officeDocument/2006/relationships/customXml" Target="../ink/ink1367.xml"/><Relationship Id="rId253" Type="http://schemas.openxmlformats.org/officeDocument/2006/relationships/image" Target="../media/image1377.png"/><Relationship Id="rId274" Type="http://schemas.openxmlformats.org/officeDocument/2006/relationships/customXml" Target="../ink/ink1388.xml"/><Relationship Id="rId27" Type="http://schemas.openxmlformats.org/officeDocument/2006/relationships/image" Target="../media/image1264.png"/><Relationship Id="rId48" Type="http://schemas.openxmlformats.org/officeDocument/2006/relationships/customXml" Target="../ink/ink1275.xml"/><Relationship Id="rId69" Type="http://schemas.openxmlformats.org/officeDocument/2006/relationships/image" Target="../media/image1285.png"/><Relationship Id="rId113" Type="http://schemas.openxmlformats.org/officeDocument/2006/relationships/image" Target="../media/image1307.png"/><Relationship Id="rId134" Type="http://schemas.openxmlformats.org/officeDocument/2006/relationships/customXml" Target="../ink/ink1318.xml"/><Relationship Id="rId80" Type="http://schemas.openxmlformats.org/officeDocument/2006/relationships/customXml" Target="../ink/ink1291.xml"/><Relationship Id="rId155" Type="http://schemas.openxmlformats.org/officeDocument/2006/relationships/image" Target="../media/image1328.png"/><Relationship Id="rId176" Type="http://schemas.openxmlformats.org/officeDocument/2006/relationships/customXml" Target="../ink/ink1339.xml"/><Relationship Id="rId197" Type="http://schemas.openxmlformats.org/officeDocument/2006/relationships/image" Target="../media/image1349.png"/><Relationship Id="rId201" Type="http://schemas.openxmlformats.org/officeDocument/2006/relationships/image" Target="../media/image1351.png"/><Relationship Id="rId222" Type="http://schemas.openxmlformats.org/officeDocument/2006/relationships/customXml" Target="../ink/ink1362.xml"/><Relationship Id="rId243" Type="http://schemas.openxmlformats.org/officeDocument/2006/relationships/image" Target="../media/image1372.png"/><Relationship Id="rId264" Type="http://schemas.openxmlformats.org/officeDocument/2006/relationships/customXml" Target="../ink/ink1383.xml"/><Relationship Id="rId285" Type="http://schemas.openxmlformats.org/officeDocument/2006/relationships/image" Target="../media/image1393.png"/><Relationship Id="rId17" Type="http://schemas.openxmlformats.org/officeDocument/2006/relationships/image" Target="../media/image1259.png"/><Relationship Id="rId38" Type="http://schemas.openxmlformats.org/officeDocument/2006/relationships/customXml" Target="../ink/ink1270.xml"/><Relationship Id="rId59" Type="http://schemas.openxmlformats.org/officeDocument/2006/relationships/image" Target="../media/image1280.png"/><Relationship Id="rId103" Type="http://schemas.openxmlformats.org/officeDocument/2006/relationships/image" Target="../media/image1302.png"/><Relationship Id="rId124" Type="http://schemas.openxmlformats.org/officeDocument/2006/relationships/customXml" Target="../ink/ink1313.xml"/><Relationship Id="rId70" Type="http://schemas.openxmlformats.org/officeDocument/2006/relationships/customXml" Target="../ink/ink1286.xml"/><Relationship Id="rId91" Type="http://schemas.openxmlformats.org/officeDocument/2006/relationships/image" Target="../media/image1296.png"/><Relationship Id="rId145" Type="http://schemas.openxmlformats.org/officeDocument/2006/relationships/image" Target="../media/image1323.png"/><Relationship Id="rId166" Type="http://schemas.openxmlformats.org/officeDocument/2006/relationships/customXml" Target="../ink/ink1334.xml"/><Relationship Id="rId187" Type="http://schemas.openxmlformats.org/officeDocument/2006/relationships/image" Target="../media/image1344.png"/><Relationship Id="rId1" Type="http://schemas.openxmlformats.org/officeDocument/2006/relationships/slideLayout" Target="../slideLayouts/slideLayout11.xml"/><Relationship Id="rId212" Type="http://schemas.openxmlformats.org/officeDocument/2006/relationships/customXml" Target="../ink/ink1357.xml"/><Relationship Id="rId233" Type="http://schemas.openxmlformats.org/officeDocument/2006/relationships/image" Target="../media/image1367.png"/><Relationship Id="rId254" Type="http://schemas.openxmlformats.org/officeDocument/2006/relationships/customXml" Target="../ink/ink1378.xml"/><Relationship Id="rId28" Type="http://schemas.openxmlformats.org/officeDocument/2006/relationships/customXml" Target="../ink/ink1265.xml"/><Relationship Id="rId49" Type="http://schemas.openxmlformats.org/officeDocument/2006/relationships/image" Target="../media/image1275.png"/><Relationship Id="rId114" Type="http://schemas.openxmlformats.org/officeDocument/2006/relationships/customXml" Target="../ink/ink1308.xml"/><Relationship Id="rId275" Type="http://schemas.openxmlformats.org/officeDocument/2006/relationships/image" Target="../media/image1388.png"/><Relationship Id="rId60" Type="http://schemas.openxmlformats.org/officeDocument/2006/relationships/customXml" Target="../ink/ink1281.xml"/><Relationship Id="rId81" Type="http://schemas.openxmlformats.org/officeDocument/2006/relationships/image" Target="../media/image1291.png"/><Relationship Id="rId135" Type="http://schemas.openxmlformats.org/officeDocument/2006/relationships/image" Target="../media/image1318.png"/><Relationship Id="rId156" Type="http://schemas.openxmlformats.org/officeDocument/2006/relationships/customXml" Target="../ink/ink1329.xml"/><Relationship Id="rId177" Type="http://schemas.openxmlformats.org/officeDocument/2006/relationships/image" Target="../media/image1339.png"/><Relationship Id="rId198" Type="http://schemas.openxmlformats.org/officeDocument/2006/relationships/customXml" Target="../ink/ink1350.xml"/><Relationship Id="rId202" Type="http://schemas.openxmlformats.org/officeDocument/2006/relationships/customXml" Target="../ink/ink1352.xml"/><Relationship Id="rId223" Type="http://schemas.openxmlformats.org/officeDocument/2006/relationships/image" Target="../media/image1362.png"/><Relationship Id="rId244" Type="http://schemas.openxmlformats.org/officeDocument/2006/relationships/customXml" Target="../ink/ink1373.xml"/><Relationship Id="rId18" Type="http://schemas.openxmlformats.org/officeDocument/2006/relationships/customXml" Target="../ink/ink1260.xml"/><Relationship Id="rId39" Type="http://schemas.openxmlformats.org/officeDocument/2006/relationships/image" Target="../media/image1270.png"/><Relationship Id="rId265" Type="http://schemas.openxmlformats.org/officeDocument/2006/relationships/image" Target="../media/image1383.png"/><Relationship Id="rId286" Type="http://schemas.openxmlformats.org/officeDocument/2006/relationships/customXml" Target="../ink/ink1394.xml"/><Relationship Id="rId50" Type="http://schemas.openxmlformats.org/officeDocument/2006/relationships/customXml" Target="../ink/ink1276.xml"/><Relationship Id="rId104" Type="http://schemas.openxmlformats.org/officeDocument/2006/relationships/customXml" Target="../ink/ink1303.xml"/><Relationship Id="rId125" Type="http://schemas.openxmlformats.org/officeDocument/2006/relationships/image" Target="../media/image1313.png"/><Relationship Id="rId146" Type="http://schemas.openxmlformats.org/officeDocument/2006/relationships/customXml" Target="../ink/ink1324.xml"/><Relationship Id="rId167" Type="http://schemas.openxmlformats.org/officeDocument/2006/relationships/image" Target="../media/image1334.png"/><Relationship Id="rId188" Type="http://schemas.openxmlformats.org/officeDocument/2006/relationships/customXml" Target="../ink/ink1345.xml"/><Relationship Id="rId71" Type="http://schemas.openxmlformats.org/officeDocument/2006/relationships/image" Target="../media/image1286.png"/><Relationship Id="rId92" Type="http://schemas.openxmlformats.org/officeDocument/2006/relationships/customXml" Target="../ink/ink1297.xml"/><Relationship Id="rId213" Type="http://schemas.openxmlformats.org/officeDocument/2006/relationships/image" Target="../media/image1357.png"/><Relationship Id="rId234" Type="http://schemas.openxmlformats.org/officeDocument/2006/relationships/customXml" Target="../ink/ink1368.xml"/><Relationship Id="rId2" Type="http://schemas.openxmlformats.org/officeDocument/2006/relationships/notesSlide" Target="../notesSlides/notesSlide12.xml"/><Relationship Id="rId29" Type="http://schemas.openxmlformats.org/officeDocument/2006/relationships/image" Target="../media/image1265.png"/><Relationship Id="rId255" Type="http://schemas.openxmlformats.org/officeDocument/2006/relationships/image" Target="../media/image1378.png"/><Relationship Id="rId276" Type="http://schemas.openxmlformats.org/officeDocument/2006/relationships/customXml" Target="../ink/ink1389.xml"/><Relationship Id="rId40" Type="http://schemas.openxmlformats.org/officeDocument/2006/relationships/customXml" Target="../ink/ink1271.xml"/><Relationship Id="rId115" Type="http://schemas.openxmlformats.org/officeDocument/2006/relationships/image" Target="../media/image1308.png"/><Relationship Id="rId136" Type="http://schemas.openxmlformats.org/officeDocument/2006/relationships/customXml" Target="../ink/ink1319.xml"/><Relationship Id="rId157" Type="http://schemas.openxmlformats.org/officeDocument/2006/relationships/image" Target="../media/image1329.png"/><Relationship Id="rId178" Type="http://schemas.openxmlformats.org/officeDocument/2006/relationships/customXml" Target="../ink/ink1340.xml"/><Relationship Id="rId61" Type="http://schemas.openxmlformats.org/officeDocument/2006/relationships/image" Target="../media/image1281.png"/><Relationship Id="rId82" Type="http://schemas.openxmlformats.org/officeDocument/2006/relationships/customXml" Target="../ink/ink1292.xml"/><Relationship Id="rId199" Type="http://schemas.openxmlformats.org/officeDocument/2006/relationships/image" Target="../media/image1350.png"/><Relationship Id="rId203" Type="http://schemas.openxmlformats.org/officeDocument/2006/relationships/image" Target="../media/image1352.png"/><Relationship Id="rId19" Type="http://schemas.openxmlformats.org/officeDocument/2006/relationships/image" Target="../media/image1260.png"/><Relationship Id="rId224" Type="http://schemas.openxmlformats.org/officeDocument/2006/relationships/customXml" Target="../ink/ink1363.xml"/><Relationship Id="rId245" Type="http://schemas.openxmlformats.org/officeDocument/2006/relationships/image" Target="../media/image1373.png"/><Relationship Id="rId266" Type="http://schemas.openxmlformats.org/officeDocument/2006/relationships/customXml" Target="../ink/ink1384.xml"/><Relationship Id="rId287" Type="http://schemas.openxmlformats.org/officeDocument/2006/relationships/image" Target="../media/image1394.png"/><Relationship Id="rId30" Type="http://schemas.openxmlformats.org/officeDocument/2006/relationships/customXml" Target="../ink/ink1266.xml"/><Relationship Id="rId105" Type="http://schemas.openxmlformats.org/officeDocument/2006/relationships/image" Target="../media/image1303.png"/><Relationship Id="rId126" Type="http://schemas.openxmlformats.org/officeDocument/2006/relationships/customXml" Target="../ink/ink1314.xml"/><Relationship Id="rId147" Type="http://schemas.openxmlformats.org/officeDocument/2006/relationships/image" Target="../media/image1324.png"/><Relationship Id="rId168" Type="http://schemas.openxmlformats.org/officeDocument/2006/relationships/customXml" Target="../ink/ink1335.xml"/><Relationship Id="rId51" Type="http://schemas.openxmlformats.org/officeDocument/2006/relationships/image" Target="../media/image1276.png"/><Relationship Id="rId72" Type="http://schemas.openxmlformats.org/officeDocument/2006/relationships/customXml" Target="../ink/ink1287.xml"/><Relationship Id="rId93" Type="http://schemas.openxmlformats.org/officeDocument/2006/relationships/image" Target="../media/image1297.png"/><Relationship Id="rId189" Type="http://schemas.openxmlformats.org/officeDocument/2006/relationships/image" Target="../media/image1345.png"/><Relationship Id="rId3" Type="http://schemas.openxmlformats.org/officeDocument/2006/relationships/image" Target="../media/image5.png"/><Relationship Id="rId214" Type="http://schemas.openxmlformats.org/officeDocument/2006/relationships/customXml" Target="../ink/ink1358.xml"/><Relationship Id="rId235" Type="http://schemas.openxmlformats.org/officeDocument/2006/relationships/image" Target="../media/image1368.png"/><Relationship Id="rId256" Type="http://schemas.openxmlformats.org/officeDocument/2006/relationships/customXml" Target="../ink/ink1379.xml"/><Relationship Id="rId277" Type="http://schemas.openxmlformats.org/officeDocument/2006/relationships/image" Target="../media/image1389.png"/><Relationship Id="rId116" Type="http://schemas.openxmlformats.org/officeDocument/2006/relationships/customXml" Target="../ink/ink1309.xml"/><Relationship Id="rId137" Type="http://schemas.openxmlformats.org/officeDocument/2006/relationships/image" Target="../media/image1319.png"/><Relationship Id="rId158" Type="http://schemas.openxmlformats.org/officeDocument/2006/relationships/customXml" Target="../ink/ink1330.xml"/><Relationship Id="rId20" Type="http://schemas.openxmlformats.org/officeDocument/2006/relationships/customXml" Target="../ink/ink1261.xml"/><Relationship Id="rId41" Type="http://schemas.openxmlformats.org/officeDocument/2006/relationships/image" Target="../media/image1271.png"/><Relationship Id="rId62" Type="http://schemas.openxmlformats.org/officeDocument/2006/relationships/customXml" Target="../ink/ink1282.xml"/><Relationship Id="rId83" Type="http://schemas.openxmlformats.org/officeDocument/2006/relationships/image" Target="../media/image1292.png"/><Relationship Id="rId179" Type="http://schemas.openxmlformats.org/officeDocument/2006/relationships/image" Target="../media/image1340.png"/><Relationship Id="rId190" Type="http://schemas.openxmlformats.org/officeDocument/2006/relationships/customXml" Target="../ink/ink1346.xml"/><Relationship Id="rId204" Type="http://schemas.openxmlformats.org/officeDocument/2006/relationships/customXml" Target="../ink/ink1353.xml"/><Relationship Id="rId225" Type="http://schemas.openxmlformats.org/officeDocument/2006/relationships/image" Target="../media/image1363.png"/><Relationship Id="rId246" Type="http://schemas.openxmlformats.org/officeDocument/2006/relationships/customXml" Target="../ink/ink1374.xml"/><Relationship Id="rId267" Type="http://schemas.openxmlformats.org/officeDocument/2006/relationships/image" Target="../media/image1384.png"/><Relationship Id="rId288" Type="http://schemas.openxmlformats.org/officeDocument/2006/relationships/customXml" Target="../ink/ink1395.xml"/><Relationship Id="rId106" Type="http://schemas.openxmlformats.org/officeDocument/2006/relationships/customXml" Target="../ink/ink1304.xml"/><Relationship Id="rId127" Type="http://schemas.openxmlformats.org/officeDocument/2006/relationships/image" Target="../media/image1314.png"/><Relationship Id="rId10" Type="http://schemas.openxmlformats.org/officeDocument/2006/relationships/customXml" Target="../ink/ink1256.xml"/><Relationship Id="rId31" Type="http://schemas.openxmlformats.org/officeDocument/2006/relationships/image" Target="../media/image1266.png"/><Relationship Id="rId52" Type="http://schemas.openxmlformats.org/officeDocument/2006/relationships/customXml" Target="../ink/ink1277.xml"/><Relationship Id="rId73" Type="http://schemas.openxmlformats.org/officeDocument/2006/relationships/image" Target="../media/image1287.png"/><Relationship Id="rId94" Type="http://schemas.openxmlformats.org/officeDocument/2006/relationships/customXml" Target="../ink/ink1298.xml"/><Relationship Id="rId148" Type="http://schemas.openxmlformats.org/officeDocument/2006/relationships/customXml" Target="../ink/ink1325.xml"/><Relationship Id="rId169" Type="http://schemas.openxmlformats.org/officeDocument/2006/relationships/image" Target="../media/image1335.png"/><Relationship Id="rId4" Type="http://schemas.openxmlformats.org/officeDocument/2006/relationships/customXml" Target="../ink/ink1253.xml"/><Relationship Id="rId180" Type="http://schemas.openxmlformats.org/officeDocument/2006/relationships/customXml" Target="../ink/ink1341.xml"/><Relationship Id="rId215" Type="http://schemas.openxmlformats.org/officeDocument/2006/relationships/image" Target="../media/image1358.png"/><Relationship Id="rId236" Type="http://schemas.openxmlformats.org/officeDocument/2006/relationships/customXml" Target="../ink/ink1369.xml"/><Relationship Id="rId257" Type="http://schemas.openxmlformats.org/officeDocument/2006/relationships/image" Target="../media/image1379.png"/><Relationship Id="rId278" Type="http://schemas.openxmlformats.org/officeDocument/2006/relationships/customXml" Target="../ink/ink1390.xml"/><Relationship Id="rId42" Type="http://schemas.openxmlformats.org/officeDocument/2006/relationships/customXml" Target="../ink/ink1272.xml"/><Relationship Id="rId84" Type="http://schemas.openxmlformats.org/officeDocument/2006/relationships/customXml" Target="../ink/ink1293.xml"/><Relationship Id="rId138" Type="http://schemas.openxmlformats.org/officeDocument/2006/relationships/customXml" Target="../ink/ink1320.xml"/><Relationship Id="rId191" Type="http://schemas.openxmlformats.org/officeDocument/2006/relationships/image" Target="../media/image1346.png"/><Relationship Id="rId205" Type="http://schemas.openxmlformats.org/officeDocument/2006/relationships/image" Target="../media/image1353.png"/><Relationship Id="rId247" Type="http://schemas.openxmlformats.org/officeDocument/2006/relationships/image" Target="../media/image1374.png"/><Relationship Id="rId107" Type="http://schemas.openxmlformats.org/officeDocument/2006/relationships/image" Target="../media/image1304.png"/><Relationship Id="rId289" Type="http://schemas.openxmlformats.org/officeDocument/2006/relationships/image" Target="../media/image1395.png"/><Relationship Id="rId11" Type="http://schemas.openxmlformats.org/officeDocument/2006/relationships/image" Target="../media/image1256.png"/><Relationship Id="rId53" Type="http://schemas.openxmlformats.org/officeDocument/2006/relationships/image" Target="../media/image1277.png"/><Relationship Id="rId149" Type="http://schemas.openxmlformats.org/officeDocument/2006/relationships/image" Target="../media/image1325.png"/><Relationship Id="rId95" Type="http://schemas.openxmlformats.org/officeDocument/2006/relationships/image" Target="../media/image1298.png"/><Relationship Id="rId160" Type="http://schemas.openxmlformats.org/officeDocument/2006/relationships/customXml" Target="../ink/ink1331.xml"/><Relationship Id="rId216" Type="http://schemas.openxmlformats.org/officeDocument/2006/relationships/customXml" Target="../ink/ink1359.xml"/><Relationship Id="rId258" Type="http://schemas.openxmlformats.org/officeDocument/2006/relationships/customXml" Target="../ink/ink1380.xml"/><Relationship Id="rId22" Type="http://schemas.openxmlformats.org/officeDocument/2006/relationships/customXml" Target="../ink/ink1262.xml"/><Relationship Id="rId64" Type="http://schemas.openxmlformats.org/officeDocument/2006/relationships/customXml" Target="../ink/ink1283.xml"/><Relationship Id="rId118" Type="http://schemas.openxmlformats.org/officeDocument/2006/relationships/customXml" Target="../ink/ink1310.xml"/><Relationship Id="rId171" Type="http://schemas.openxmlformats.org/officeDocument/2006/relationships/image" Target="../media/image1336.png"/><Relationship Id="rId227" Type="http://schemas.openxmlformats.org/officeDocument/2006/relationships/image" Target="../media/image1364.png"/></Relationships>
</file>

<file path=ppt/slides/_rels/slide1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452.png"/><Relationship Id="rId21" Type="http://schemas.openxmlformats.org/officeDocument/2006/relationships/image" Target="../media/image1404.png"/><Relationship Id="rId42" Type="http://schemas.openxmlformats.org/officeDocument/2006/relationships/customXml" Target="../ink/ink1415.xml"/><Relationship Id="rId63" Type="http://schemas.openxmlformats.org/officeDocument/2006/relationships/image" Target="../media/image1425.png"/><Relationship Id="rId84" Type="http://schemas.openxmlformats.org/officeDocument/2006/relationships/customXml" Target="../ink/ink1436.xml"/><Relationship Id="rId138" Type="http://schemas.openxmlformats.org/officeDocument/2006/relationships/customXml" Target="../ink/ink1463.xml"/><Relationship Id="rId159" Type="http://schemas.openxmlformats.org/officeDocument/2006/relationships/image" Target="../media/image1473.png"/><Relationship Id="rId170" Type="http://schemas.openxmlformats.org/officeDocument/2006/relationships/customXml" Target="../ink/ink1479.xml"/><Relationship Id="rId191" Type="http://schemas.openxmlformats.org/officeDocument/2006/relationships/image" Target="../media/image1489.png"/><Relationship Id="rId107" Type="http://schemas.openxmlformats.org/officeDocument/2006/relationships/image" Target="../media/image1447.png"/><Relationship Id="rId11" Type="http://schemas.openxmlformats.org/officeDocument/2006/relationships/image" Target="../media/image1399.png"/><Relationship Id="rId32" Type="http://schemas.openxmlformats.org/officeDocument/2006/relationships/customXml" Target="../ink/ink1410.xml"/><Relationship Id="rId53" Type="http://schemas.openxmlformats.org/officeDocument/2006/relationships/image" Target="../media/image1420.png"/><Relationship Id="rId74" Type="http://schemas.openxmlformats.org/officeDocument/2006/relationships/customXml" Target="../ink/ink1431.xml"/><Relationship Id="rId128" Type="http://schemas.openxmlformats.org/officeDocument/2006/relationships/customXml" Target="../ink/ink1458.xml"/><Relationship Id="rId149" Type="http://schemas.openxmlformats.org/officeDocument/2006/relationships/image" Target="../media/image1468.png"/><Relationship Id="rId5" Type="http://schemas.openxmlformats.org/officeDocument/2006/relationships/image" Target="../media/image1396.png"/><Relationship Id="rId95" Type="http://schemas.openxmlformats.org/officeDocument/2006/relationships/image" Target="../media/image1441.png"/><Relationship Id="rId160" Type="http://schemas.openxmlformats.org/officeDocument/2006/relationships/customXml" Target="../ink/ink1474.xml"/><Relationship Id="rId181" Type="http://schemas.openxmlformats.org/officeDocument/2006/relationships/image" Target="../media/image1484.png"/><Relationship Id="rId22" Type="http://schemas.openxmlformats.org/officeDocument/2006/relationships/customXml" Target="../ink/ink1405.xml"/><Relationship Id="rId43" Type="http://schemas.openxmlformats.org/officeDocument/2006/relationships/image" Target="../media/image1415.png"/><Relationship Id="rId64" Type="http://schemas.openxmlformats.org/officeDocument/2006/relationships/customXml" Target="../ink/ink1426.xml"/><Relationship Id="rId118" Type="http://schemas.openxmlformats.org/officeDocument/2006/relationships/customXml" Target="../ink/ink1453.xml"/><Relationship Id="rId139" Type="http://schemas.openxmlformats.org/officeDocument/2006/relationships/image" Target="../media/image1463.png"/><Relationship Id="rId85" Type="http://schemas.openxmlformats.org/officeDocument/2006/relationships/image" Target="../media/image1436.png"/><Relationship Id="rId150" Type="http://schemas.openxmlformats.org/officeDocument/2006/relationships/customXml" Target="../ink/ink1469.xml"/><Relationship Id="rId171" Type="http://schemas.openxmlformats.org/officeDocument/2006/relationships/image" Target="../media/image1479.png"/><Relationship Id="rId192" Type="http://schemas.openxmlformats.org/officeDocument/2006/relationships/customXml" Target="../ink/ink1490.xml"/><Relationship Id="rId12" Type="http://schemas.openxmlformats.org/officeDocument/2006/relationships/customXml" Target="../ink/ink1400.xml"/><Relationship Id="rId33" Type="http://schemas.openxmlformats.org/officeDocument/2006/relationships/image" Target="../media/image1410.png"/><Relationship Id="rId108" Type="http://schemas.openxmlformats.org/officeDocument/2006/relationships/customXml" Target="../ink/ink1448.xml"/><Relationship Id="rId129" Type="http://schemas.openxmlformats.org/officeDocument/2006/relationships/image" Target="../media/image1458.png"/><Relationship Id="rId54" Type="http://schemas.openxmlformats.org/officeDocument/2006/relationships/customXml" Target="../ink/ink1421.xml"/><Relationship Id="rId75" Type="http://schemas.openxmlformats.org/officeDocument/2006/relationships/image" Target="../media/image1431.png"/><Relationship Id="rId96" Type="http://schemas.openxmlformats.org/officeDocument/2006/relationships/customXml" Target="../ink/ink1442.xml"/><Relationship Id="rId140" Type="http://schemas.openxmlformats.org/officeDocument/2006/relationships/customXml" Target="../ink/ink1464.xml"/><Relationship Id="rId161" Type="http://schemas.openxmlformats.org/officeDocument/2006/relationships/image" Target="../media/image1474.png"/><Relationship Id="rId182" Type="http://schemas.openxmlformats.org/officeDocument/2006/relationships/customXml" Target="../ink/ink1485.xml"/><Relationship Id="rId6" Type="http://schemas.openxmlformats.org/officeDocument/2006/relationships/customXml" Target="../ink/ink1397.xml"/><Relationship Id="rId23" Type="http://schemas.openxmlformats.org/officeDocument/2006/relationships/image" Target="../media/image1405.png"/><Relationship Id="rId119" Type="http://schemas.openxmlformats.org/officeDocument/2006/relationships/image" Target="../media/image1453.png"/><Relationship Id="rId44" Type="http://schemas.openxmlformats.org/officeDocument/2006/relationships/customXml" Target="../ink/ink1416.xml"/><Relationship Id="rId65" Type="http://schemas.openxmlformats.org/officeDocument/2006/relationships/image" Target="../media/image1426.png"/><Relationship Id="rId86" Type="http://schemas.openxmlformats.org/officeDocument/2006/relationships/customXml" Target="../ink/ink1437.xml"/><Relationship Id="rId130" Type="http://schemas.openxmlformats.org/officeDocument/2006/relationships/customXml" Target="../ink/ink1459.xml"/><Relationship Id="rId151" Type="http://schemas.openxmlformats.org/officeDocument/2006/relationships/image" Target="../media/image1469.png"/><Relationship Id="rId172" Type="http://schemas.openxmlformats.org/officeDocument/2006/relationships/customXml" Target="../ink/ink1480.xml"/><Relationship Id="rId193" Type="http://schemas.openxmlformats.org/officeDocument/2006/relationships/image" Target="../media/image1490.png"/><Relationship Id="rId13" Type="http://schemas.openxmlformats.org/officeDocument/2006/relationships/image" Target="../media/image1400.png"/><Relationship Id="rId109" Type="http://schemas.openxmlformats.org/officeDocument/2006/relationships/image" Target="../media/image1448.png"/><Relationship Id="rId34" Type="http://schemas.openxmlformats.org/officeDocument/2006/relationships/customXml" Target="../ink/ink1411.xml"/><Relationship Id="rId50" Type="http://schemas.openxmlformats.org/officeDocument/2006/relationships/customXml" Target="../ink/ink1419.xml"/><Relationship Id="rId55" Type="http://schemas.openxmlformats.org/officeDocument/2006/relationships/image" Target="../media/image1421.png"/><Relationship Id="rId76" Type="http://schemas.openxmlformats.org/officeDocument/2006/relationships/customXml" Target="../ink/ink1432.xml"/><Relationship Id="rId97" Type="http://schemas.openxmlformats.org/officeDocument/2006/relationships/image" Target="../media/image1442.png"/><Relationship Id="rId104" Type="http://schemas.openxmlformats.org/officeDocument/2006/relationships/customXml" Target="../ink/ink1446.xml"/><Relationship Id="rId120" Type="http://schemas.openxmlformats.org/officeDocument/2006/relationships/customXml" Target="../ink/ink1454.xml"/><Relationship Id="rId125" Type="http://schemas.openxmlformats.org/officeDocument/2006/relationships/image" Target="../media/image1456.png"/><Relationship Id="rId141" Type="http://schemas.openxmlformats.org/officeDocument/2006/relationships/image" Target="../media/image1464.png"/><Relationship Id="rId146" Type="http://schemas.openxmlformats.org/officeDocument/2006/relationships/customXml" Target="../ink/ink1467.xml"/><Relationship Id="rId167" Type="http://schemas.openxmlformats.org/officeDocument/2006/relationships/image" Target="../media/image1477.png"/><Relationship Id="rId188" Type="http://schemas.openxmlformats.org/officeDocument/2006/relationships/customXml" Target="../ink/ink1488.xml"/><Relationship Id="rId7" Type="http://schemas.openxmlformats.org/officeDocument/2006/relationships/image" Target="../media/image1397.png"/><Relationship Id="rId71" Type="http://schemas.openxmlformats.org/officeDocument/2006/relationships/image" Target="../media/image1429.png"/><Relationship Id="rId92" Type="http://schemas.openxmlformats.org/officeDocument/2006/relationships/customXml" Target="../ink/ink1440.xml"/><Relationship Id="rId162" Type="http://schemas.openxmlformats.org/officeDocument/2006/relationships/customXml" Target="../ink/ink1475.xml"/><Relationship Id="rId183" Type="http://schemas.openxmlformats.org/officeDocument/2006/relationships/image" Target="../media/image1485.png"/><Relationship Id="rId2" Type="http://schemas.openxmlformats.org/officeDocument/2006/relationships/notesSlide" Target="../notesSlides/notesSlide13.xml"/><Relationship Id="rId29" Type="http://schemas.openxmlformats.org/officeDocument/2006/relationships/image" Target="../media/image1408.png"/><Relationship Id="rId24" Type="http://schemas.openxmlformats.org/officeDocument/2006/relationships/customXml" Target="../ink/ink1406.xml"/><Relationship Id="rId40" Type="http://schemas.openxmlformats.org/officeDocument/2006/relationships/customXml" Target="../ink/ink1414.xml"/><Relationship Id="rId45" Type="http://schemas.openxmlformats.org/officeDocument/2006/relationships/image" Target="../media/image1416.png"/><Relationship Id="rId66" Type="http://schemas.openxmlformats.org/officeDocument/2006/relationships/customXml" Target="../ink/ink1427.xml"/><Relationship Id="rId87" Type="http://schemas.openxmlformats.org/officeDocument/2006/relationships/image" Target="../media/image1437.png"/><Relationship Id="rId110" Type="http://schemas.openxmlformats.org/officeDocument/2006/relationships/customXml" Target="../ink/ink1449.xml"/><Relationship Id="rId115" Type="http://schemas.openxmlformats.org/officeDocument/2006/relationships/image" Target="../media/image1451.png"/><Relationship Id="rId131" Type="http://schemas.openxmlformats.org/officeDocument/2006/relationships/image" Target="../media/image1459.png"/><Relationship Id="rId136" Type="http://schemas.openxmlformats.org/officeDocument/2006/relationships/customXml" Target="../ink/ink1462.xml"/><Relationship Id="rId157" Type="http://schemas.openxmlformats.org/officeDocument/2006/relationships/image" Target="../media/image1472.png"/><Relationship Id="rId178" Type="http://schemas.openxmlformats.org/officeDocument/2006/relationships/customXml" Target="../ink/ink1483.xml"/><Relationship Id="rId61" Type="http://schemas.openxmlformats.org/officeDocument/2006/relationships/image" Target="../media/image1424.png"/><Relationship Id="rId82" Type="http://schemas.openxmlformats.org/officeDocument/2006/relationships/customXml" Target="../ink/ink1435.xml"/><Relationship Id="rId152" Type="http://schemas.openxmlformats.org/officeDocument/2006/relationships/customXml" Target="../ink/ink1470.xml"/><Relationship Id="rId173" Type="http://schemas.openxmlformats.org/officeDocument/2006/relationships/image" Target="../media/image1480.png"/><Relationship Id="rId19" Type="http://schemas.openxmlformats.org/officeDocument/2006/relationships/image" Target="../media/image1403.png"/><Relationship Id="rId14" Type="http://schemas.openxmlformats.org/officeDocument/2006/relationships/customXml" Target="../ink/ink1401.xml"/><Relationship Id="rId30" Type="http://schemas.openxmlformats.org/officeDocument/2006/relationships/customXml" Target="../ink/ink1409.xml"/><Relationship Id="rId35" Type="http://schemas.openxmlformats.org/officeDocument/2006/relationships/image" Target="../media/image1411.png"/><Relationship Id="rId56" Type="http://schemas.openxmlformats.org/officeDocument/2006/relationships/customXml" Target="../ink/ink1422.xml"/><Relationship Id="rId77" Type="http://schemas.openxmlformats.org/officeDocument/2006/relationships/image" Target="../media/image1432.png"/><Relationship Id="rId100" Type="http://schemas.openxmlformats.org/officeDocument/2006/relationships/customXml" Target="../ink/ink1444.xml"/><Relationship Id="rId105" Type="http://schemas.openxmlformats.org/officeDocument/2006/relationships/image" Target="../media/image1446.png"/><Relationship Id="rId126" Type="http://schemas.openxmlformats.org/officeDocument/2006/relationships/customXml" Target="../ink/ink1457.xml"/><Relationship Id="rId147" Type="http://schemas.openxmlformats.org/officeDocument/2006/relationships/image" Target="../media/image1467.png"/><Relationship Id="rId168" Type="http://schemas.openxmlformats.org/officeDocument/2006/relationships/customXml" Target="../ink/ink1478.xml"/><Relationship Id="rId8" Type="http://schemas.openxmlformats.org/officeDocument/2006/relationships/customXml" Target="../ink/ink1398.xml"/><Relationship Id="rId51" Type="http://schemas.openxmlformats.org/officeDocument/2006/relationships/image" Target="../media/image1419.png"/><Relationship Id="rId72" Type="http://schemas.openxmlformats.org/officeDocument/2006/relationships/customXml" Target="../ink/ink1430.xml"/><Relationship Id="rId93" Type="http://schemas.openxmlformats.org/officeDocument/2006/relationships/image" Target="../media/image1440.png"/><Relationship Id="rId98" Type="http://schemas.openxmlformats.org/officeDocument/2006/relationships/customXml" Target="../ink/ink1443.xml"/><Relationship Id="rId121" Type="http://schemas.openxmlformats.org/officeDocument/2006/relationships/image" Target="../media/image1454.png"/><Relationship Id="rId142" Type="http://schemas.openxmlformats.org/officeDocument/2006/relationships/customXml" Target="../ink/ink1465.xml"/><Relationship Id="rId163" Type="http://schemas.openxmlformats.org/officeDocument/2006/relationships/image" Target="../media/image1475.png"/><Relationship Id="rId184" Type="http://schemas.openxmlformats.org/officeDocument/2006/relationships/customXml" Target="../ink/ink1486.xml"/><Relationship Id="rId189" Type="http://schemas.openxmlformats.org/officeDocument/2006/relationships/image" Target="../media/image1488.png"/><Relationship Id="rId3" Type="http://schemas.openxmlformats.org/officeDocument/2006/relationships/image" Target="../media/image5.png"/><Relationship Id="rId25" Type="http://schemas.openxmlformats.org/officeDocument/2006/relationships/image" Target="../media/image1406.png"/><Relationship Id="rId46" Type="http://schemas.openxmlformats.org/officeDocument/2006/relationships/customXml" Target="../ink/ink1417.xml"/><Relationship Id="rId67" Type="http://schemas.openxmlformats.org/officeDocument/2006/relationships/image" Target="../media/image1427.png"/><Relationship Id="rId116" Type="http://schemas.openxmlformats.org/officeDocument/2006/relationships/customXml" Target="../ink/ink1452.xml"/><Relationship Id="rId137" Type="http://schemas.openxmlformats.org/officeDocument/2006/relationships/image" Target="../media/image1462.png"/><Relationship Id="rId158" Type="http://schemas.openxmlformats.org/officeDocument/2006/relationships/customXml" Target="../ink/ink1473.xml"/><Relationship Id="rId20" Type="http://schemas.openxmlformats.org/officeDocument/2006/relationships/customXml" Target="../ink/ink1404.xml"/><Relationship Id="rId41" Type="http://schemas.openxmlformats.org/officeDocument/2006/relationships/image" Target="../media/image1414.png"/><Relationship Id="rId62" Type="http://schemas.openxmlformats.org/officeDocument/2006/relationships/customXml" Target="../ink/ink1425.xml"/><Relationship Id="rId83" Type="http://schemas.openxmlformats.org/officeDocument/2006/relationships/image" Target="../media/image1435.png"/><Relationship Id="rId88" Type="http://schemas.openxmlformats.org/officeDocument/2006/relationships/customXml" Target="../ink/ink1438.xml"/><Relationship Id="rId111" Type="http://schemas.openxmlformats.org/officeDocument/2006/relationships/image" Target="../media/image1449.png"/><Relationship Id="rId132" Type="http://schemas.openxmlformats.org/officeDocument/2006/relationships/customXml" Target="../ink/ink1460.xml"/><Relationship Id="rId153" Type="http://schemas.openxmlformats.org/officeDocument/2006/relationships/image" Target="../media/image1470.png"/><Relationship Id="rId174" Type="http://schemas.openxmlformats.org/officeDocument/2006/relationships/customXml" Target="../ink/ink1481.xml"/><Relationship Id="rId179" Type="http://schemas.openxmlformats.org/officeDocument/2006/relationships/image" Target="../media/image1483.png"/><Relationship Id="rId190" Type="http://schemas.openxmlformats.org/officeDocument/2006/relationships/customXml" Target="../ink/ink1489.xml"/><Relationship Id="rId15" Type="http://schemas.openxmlformats.org/officeDocument/2006/relationships/image" Target="../media/image1401.png"/><Relationship Id="rId36" Type="http://schemas.openxmlformats.org/officeDocument/2006/relationships/customXml" Target="../ink/ink1412.xml"/><Relationship Id="rId57" Type="http://schemas.openxmlformats.org/officeDocument/2006/relationships/image" Target="../media/image1422.png"/><Relationship Id="rId106" Type="http://schemas.openxmlformats.org/officeDocument/2006/relationships/customXml" Target="../ink/ink1447.xml"/><Relationship Id="rId127" Type="http://schemas.openxmlformats.org/officeDocument/2006/relationships/image" Target="../media/image1457.png"/><Relationship Id="rId10" Type="http://schemas.openxmlformats.org/officeDocument/2006/relationships/customXml" Target="../ink/ink1399.xml"/><Relationship Id="rId31" Type="http://schemas.openxmlformats.org/officeDocument/2006/relationships/image" Target="../media/image1409.png"/><Relationship Id="rId52" Type="http://schemas.openxmlformats.org/officeDocument/2006/relationships/customXml" Target="../ink/ink1420.xml"/><Relationship Id="rId73" Type="http://schemas.openxmlformats.org/officeDocument/2006/relationships/image" Target="../media/image1430.png"/><Relationship Id="rId78" Type="http://schemas.openxmlformats.org/officeDocument/2006/relationships/customXml" Target="../ink/ink1433.xml"/><Relationship Id="rId94" Type="http://schemas.openxmlformats.org/officeDocument/2006/relationships/customXml" Target="../ink/ink1441.xml"/><Relationship Id="rId99" Type="http://schemas.openxmlformats.org/officeDocument/2006/relationships/image" Target="../media/image1443.png"/><Relationship Id="rId101" Type="http://schemas.openxmlformats.org/officeDocument/2006/relationships/image" Target="../media/image1444.png"/><Relationship Id="rId122" Type="http://schemas.openxmlformats.org/officeDocument/2006/relationships/customXml" Target="../ink/ink1455.xml"/><Relationship Id="rId143" Type="http://schemas.openxmlformats.org/officeDocument/2006/relationships/image" Target="../media/image1465.png"/><Relationship Id="rId148" Type="http://schemas.openxmlformats.org/officeDocument/2006/relationships/customXml" Target="../ink/ink1468.xml"/><Relationship Id="rId164" Type="http://schemas.openxmlformats.org/officeDocument/2006/relationships/customXml" Target="../ink/ink1476.xml"/><Relationship Id="rId169" Type="http://schemas.openxmlformats.org/officeDocument/2006/relationships/image" Target="../media/image1478.png"/><Relationship Id="rId185" Type="http://schemas.openxmlformats.org/officeDocument/2006/relationships/image" Target="../media/image1486.png"/><Relationship Id="rId4" Type="http://schemas.openxmlformats.org/officeDocument/2006/relationships/customXml" Target="../ink/ink1396.xml"/><Relationship Id="rId9" Type="http://schemas.openxmlformats.org/officeDocument/2006/relationships/image" Target="../media/image1398.png"/><Relationship Id="rId180" Type="http://schemas.openxmlformats.org/officeDocument/2006/relationships/customXml" Target="../ink/ink1484.xml"/><Relationship Id="rId26" Type="http://schemas.openxmlformats.org/officeDocument/2006/relationships/customXml" Target="../ink/ink1407.xml"/><Relationship Id="rId47" Type="http://schemas.openxmlformats.org/officeDocument/2006/relationships/image" Target="../media/image1417.png"/><Relationship Id="rId68" Type="http://schemas.openxmlformats.org/officeDocument/2006/relationships/customXml" Target="../ink/ink1428.xml"/><Relationship Id="rId89" Type="http://schemas.openxmlformats.org/officeDocument/2006/relationships/image" Target="../media/image1438.png"/><Relationship Id="rId112" Type="http://schemas.openxmlformats.org/officeDocument/2006/relationships/customXml" Target="../ink/ink1450.xml"/><Relationship Id="rId133" Type="http://schemas.openxmlformats.org/officeDocument/2006/relationships/image" Target="../media/image1460.png"/><Relationship Id="rId154" Type="http://schemas.openxmlformats.org/officeDocument/2006/relationships/customXml" Target="../ink/ink1471.xml"/><Relationship Id="rId175" Type="http://schemas.openxmlformats.org/officeDocument/2006/relationships/image" Target="../media/image1481.png"/><Relationship Id="rId16" Type="http://schemas.openxmlformats.org/officeDocument/2006/relationships/customXml" Target="../ink/ink1402.xml"/><Relationship Id="rId37" Type="http://schemas.openxmlformats.org/officeDocument/2006/relationships/image" Target="../media/image1412.png"/><Relationship Id="rId58" Type="http://schemas.openxmlformats.org/officeDocument/2006/relationships/customXml" Target="../ink/ink1423.xml"/><Relationship Id="rId79" Type="http://schemas.openxmlformats.org/officeDocument/2006/relationships/image" Target="../media/image1433.png"/><Relationship Id="rId102" Type="http://schemas.openxmlformats.org/officeDocument/2006/relationships/customXml" Target="../ink/ink1445.xml"/><Relationship Id="rId123" Type="http://schemas.openxmlformats.org/officeDocument/2006/relationships/image" Target="../media/image1455.png"/><Relationship Id="rId144" Type="http://schemas.openxmlformats.org/officeDocument/2006/relationships/customXml" Target="../ink/ink1466.xml"/><Relationship Id="rId90" Type="http://schemas.openxmlformats.org/officeDocument/2006/relationships/customXml" Target="../ink/ink1439.xml"/><Relationship Id="rId165" Type="http://schemas.openxmlformats.org/officeDocument/2006/relationships/image" Target="../media/image1476.png"/><Relationship Id="rId186" Type="http://schemas.openxmlformats.org/officeDocument/2006/relationships/customXml" Target="../ink/ink1487.xml"/><Relationship Id="rId27" Type="http://schemas.openxmlformats.org/officeDocument/2006/relationships/image" Target="../media/image1407.png"/><Relationship Id="rId48" Type="http://schemas.openxmlformats.org/officeDocument/2006/relationships/customXml" Target="../ink/ink1418.xml"/><Relationship Id="rId69" Type="http://schemas.openxmlformats.org/officeDocument/2006/relationships/image" Target="../media/image1428.png"/><Relationship Id="rId113" Type="http://schemas.openxmlformats.org/officeDocument/2006/relationships/image" Target="../media/image1450.png"/><Relationship Id="rId134" Type="http://schemas.openxmlformats.org/officeDocument/2006/relationships/customXml" Target="../ink/ink1461.xml"/><Relationship Id="rId80" Type="http://schemas.openxmlformats.org/officeDocument/2006/relationships/customXml" Target="../ink/ink1434.xml"/><Relationship Id="rId155" Type="http://schemas.openxmlformats.org/officeDocument/2006/relationships/image" Target="../media/image1471.png"/><Relationship Id="rId176" Type="http://schemas.openxmlformats.org/officeDocument/2006/relationships/customXml" Target="../ink/ink1482.xml"/><Relationship Id="rId17" Type="http://schemas.openxmlformats.org/officeDocument/2006/relationships/image" Target="../media/image1402.png"/><Relationship Id="rId38" Type="http://schemas.openxmlformats.org/officeDocument/2006/relationships/customXml" Target="../ink/ink1413.xml"/><Relationship Id="rId59" Type="http://schemas.openxmlformats.org/officeDocument/2006/relationships/image" Target="../media/image1423.png"/><Relationship Id="rId103" Type="http://schemas.openxmlformats.org/officeDocument/2006/relationships/image" Target="../media/image1445.png"/><Relationship Id="rId124" Type="http://schemas.openxmlformats.org/officeDocument/2006/relationships/customXml" Target="../ink/ink1456.xml"/><Relationship Id="rId70" Type="http://schemas.openxmlformats.org/officeDocument/2006/relationships/customXml" Target="../ink/ink1429.xml"/><Relationship Id="rId91" Type="http://schemas.openxmlformats.org/officeDocument/2006/relationships/image" Target="../media/image1439.png"/><Relationship Id="rId145" Type="http://schemas.openxmlformats.org/officeDocument/2006/relationships/image" Target="../media/image1466.png"/><Relationship Id="rId166" Type="http://schemas.openxmlformats.org/officeDocument/2006/relationships/customXml" Target="../ink/ink1477.xml"/><Relationship Id="rId187" Type="http://schemas.openxmlformats.org/officeDocument/2006/relationships/image" Target="../media/image1487.png"/><Relationship Id="rId1" Type="http://schemas.openxmlformats.org/officeDocument/2006/relationships/slideLayout" Target="../slideLayouts/slideLayout11.xml"/><Relationship Id="rId28" Type="http://schemas.openxmlformats.org/officeDocument/2006/relationships/customXml" Target="../ink/ink1408.xml"/><Relationship Id="rId49" Type="http://schemas.openxmlformats.org/officeDocument/2006/relationships/image" Target="../media/image1418.png"/><Relationship Id="rId114" Type="http://schemas.openxmlformats.org/officeDocument/2006/relationships/customXml" Target="../ink/ink1451.xml"/><Relationship Id="rId60" Type="http://schemas.openxmlformats.org/officeDocument/2006/relationships/customXml" Target="../ink/ink1424.xml"/><Relationship Id="rId81" Type="http://schemas.openxmlformats.org/officeDocument/2006/relationships/image" Target="../media/image1434.png"/><Relationship Id="rId135" Type="http://schemas.openxmlformats.org/officeDocument/2006/relationships/image" Target="../media/image1461.png"/><Relationship Id="rId156" Type="http://schemas.openxmlformats.org/officeDocument/2006/relationships/customXml" Target="../ink/ink1472.xml"/><Relationship Id="rId177" Type="http://schemas.openxmlformats.org/officeDocument/2006/relationships/image" Target="../media/image1482.png"/><Relationship Id="rId18" Type="http://schemas.openxmlformats.org/officeDocument/2006/relationships/customXml" Target="../ink/ink1403.xml"/><Relationship Id="rId39" Type="http://schemas.openxmlformats.org/officeDocument/2006/relationships/image" Target="../media/image1413.png"/></Relationships>
</file>

<file path=ppt/slides/_rels/slide1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546.png"/><Relationship Id="rId21" Type="http://schemas.openxmlformats.org/officeDocument/2006/relationships/image" Target="../media/image1499.png"/><Relationship Id="rId63" Type="http://schemas.openxmlformats.org/officeDocument/2006/relationships/image" Target="../media/image1519.png"/><Relationship Id="rId159" Type="http://schemas.openxmlformats.org/officeDocument/2006/relationships/image" Target="../media/image1567.png"/><Relationship Id="rId170" Type="http://schemas.openxmlformats.org/officeDocument/2006/relationships/customXml" Target="../ink/ink1574.xml"/><Relationship Id="rId226" Type="http://schemas.openxmlformats.org/officeDocument/2006/relationships/customXml" Target="../ink/ink1602.xml"/><Relationship Id="rId268" Type="http://schemas.openxmlformats.org/officeDocument/2006/relationships/customXml" Target="../ink/ink1623.xml"/><Relationship Id="rId32" Type="http://schemas.openxmlformats.org/officeDocument/2006/relationships/customXml" Target="../ink/ink1505.xml"/><Relationship Id="rId74" Type="http://schemas.openxmlformats.org/officeDocument/2006/relationships/customXml" Target="../ink/ink1526.xml"/><Relationship Id="rId128" Type="http://schemas.openxmlformats.org/officeDocument/2006/relationships/customXml" Target="../ink/ink1553.xml"/><Relationship Id="rId5" Type="http://schemas.openxmlformats.org/officeDocument/2006/relationships/image" Target="../media/image1491.png"/><Relationship Id="rId181" Type="http://schemas.openxmlformats.org/officeDocument/2006/relationships/image" Target="../media/image1578.png"/><Relationship Id="rId237" Type="http://schemas.openxmlformats.org/officeDocument/2006/relationships/image" Target="../media/image1606.png"/><Relationship Id="rId279" Type="http://schemas.openxmlformats.org/officeDocument/2006/relationships/image" Target="../media/image1627.png"/><Relationship Id="rId43" Type="http://schemas.openxmlformats.org/officeDocument/2006/relationships/image" Target="../media/image1510.png"/><Relationship Id="rId139" Type="http://schemas.openxmlformats.org/officeDocument/2006/relationships/image" Target="../media/image1557.png"/><Relationship Id="rId290" Type="http://schemas.openxmlformats.org/officeDocument/2006/relationships/customXml" Target="../ink/ink1634.xml"/><Relationship Id="rId85" Type="http://schemas.openxmlformats.org/officeDocument/2006/relationships/image" Target="../media/image1530.png"/><Relationship Id="rId150" Type="http://schemas.openxmlformats.org/officeDocument/2006/relationships/customXml" Target="../ink/ink1564.xml"/><Relationship Id="rId192" Type="http://schemas.openxmlformats.org/officeDocument/2006/relationships/customXml" Target="../ink/ink1585.xml"/><Relationship Id="rId206" Type="http://schemas.openxmlformats.org/officeDocument/2006/relationships/customXml" Target="../ink/ink1592.xml"/><Relationship Id="rId248" Type="http://schemas.openxmlformats.org/officeDocument/2006/relationships/customXml" Target="../ink/ink1613.xml"/><Relationship Id="rId12" Type="http://schemas.openxmlformats.org/officeDocument/2006/relationships/customXml" Target="../ink/ink1495.xml"/><Relationship Id="rId33" Type="http://schemas.openxmlformats.org/officeDocument/2006/relationships/image" Target="../media/image1505.png"/><Relationship Id="rId108" Type="http://schemas.openxmlformats.org/officeDocument/2006/relationships/customXml" Target="../ink/ink1543.xml"/><Relationship Id="rId129" Type="http://schemas.openxmlformats.org/officeDocument/2006/relationships/image" Target="../media/image1552.png"/><Relationship Id="rId280" Type="http://schemas.openxmlformats.org/officeDocument/2006/relationships/customXml" Target="../ink/ink1629.xml"/><Relationship Id="rId54" Type="http://schemas.openxmlformats.org/officeDocument/2006/relationships/customXml" Target="../ink/ink1516.xml"/><Relationship Id="rId75" Type="http://schemas.openxmlformats.org/officeDocument/2006/relationships/image" Target="../media/image1525.png"/><Relationship Id="rId96" Type="http://schemas.openxmlformats.org/officeDocument/2006/relationships/customXml" Target="../ink/ink1537.xml"/><Relationship Id="rId140" Type="http://schemas.openxmlformats.org/officeDocument/2006/relationships/customXml" Target="../ink/ink1559.xml"/><Relationship Id="rId161" Type="http://schemas.openxmlformats.org/officeDocument/2006/relationships/image" Target="../media/image1568.png"/><Relationship Id="rId182" Type="http://schemas.openxmlformats.org/officeDocument/2006/relationships/customXml" Target="../ink/ink1580.xml"/><Relationship Id="rId217" Type="http://schemas.openxmlformats.org/officeDocument/2006/relationships/image" Target="../media/image1596.png"/><Relationship Id="rId6" Type="http://schemas.openxmlformats.org/officeDocument/2006/relationships/customXml" Target="../ink/ink1492.xml"/><Relationship Id="rId238" Type="http://schemas.openxmlformats.org/officeDocument/2006/relationships/customXml" Target="../ink/ink1608.xml"/><Relationship Id="rId259" Type="http://schemas.openxmlformats.org/officeDocument/2006/relationships/image" Target="../media/image1617.png"/><Relationship Id="rId23" Type="http://schemas.openxmlformats.org/officeDocument/2006/relationships/image" Target="../media/image1500.png"/><Relationship Id="rId119" Type="http://schemas.openxmlformats.org/officeDocument/2006/relationships/image" Target="../media/image1547.png"/><Relationship Id="rId270" Type="http://schemas.openxmlformats.org/officeDocument/2006/relationships/customXml" Target="../ink/ink1624.xml"/><Relationship Id="rId291" Type="http://schemas.openxmlformats.org/officeDocument/2006/relationships/image" Target="../media/image1633.png"/><Relationship Id="rId44" Type="http://schemas.openxmlformats.org/officeDocument/2006/relationships/customXml" Target="../ink/ink1511.xml"/><Relationship Id="rId65" Type="http://schemas.openxmlformats.org/officeDocument/2006/relationships/image" Target="../media/image1520.png"/><Relationship Id="rId86" Type="http://schemas.openxmlformats.org/officeDocument/2006/relationships/customXml" Target="../ink/ink1532.xml"/><Relationship Id="rId130" Type="http://schemas.openxmlformats.org/officeDocument/2006/relationships/customXml" Target="../ink/ink1554.xml"/><Relationship Id="rId151" Type="http://schemas.openxmlformats.org/officeDocument/2006/relationships/image" Target="../media/image1563.png"/><Relationship Id="rId172" Type="http://schemas.openxmlformats.org/officeDocument/2006/relationships/customXml" Target="../ink/ink1575.xml"/><Relationship Id="rId193" Type="http://schemas.openxmlformats.org/officeDocument/2006/relationships/image" Target="../media/image1584.png"/><Relationship Id="rId207" Type="http://schemas.openxmlformats.org/officeDocument/2006/relationships/image" Target="../media/image1591.png"/><Relationship Id="rId228" Type="http://schemas.openxmlformats.org/officeDocument/2006/relationships/customXml" Target="../ink/ink1603.xml"/><Relationship Id="rId249" Type="http://schemas.openxmlformats.org/officeDocument/2006/relationships/image" Target="../media/image1612.png"/><Relationship Id="rId13" Type="http://schemas.openxmlformats.org/officeDocument/2006/relationships/image" Target="../media/image1495.png"/><Relationship Id="rId109" Type="http://schemas.openxmlformats.org/officeDocument/2006/relationships/image" Target="../media/image1542.png"/><Relationship Id="rId260" Type="http://schemas.openxmlformats.org/officeDocument/2006/relationships/customXml" Target="../ink/ink1619.xml"/><Relationship Id="rId281" Type="http://schemas.openxmlformats.org/officeDocument/2006/relationships/image" Target="../media/image1628.png"/><Relationship Id="rId34" Type="http://schemas.openxmlformats.org/officeDocument/2006/relationships/customXml" Target="../ink/ink1506.xml"/><Relationship Id="rId55" Type="http://schemas.openxmlformats.org/officeDocument/2006/relationships/image" Target="../media/image1515.png"/><Relationship Id="rId76" Type="http://schemas.openxmlformats.org/officeDocument/2006/relationships/customXml" Target="../ink/ink1527.xml"/><Relationship Id="rId97" Type="http://schemas.openxmlformats.org/officeDocument/2006/relationships/image" Target="../media/image1536.png"/><Relationship Id="rId120" Type="http://schemas.openxmlformats.org/officeDocument/2006/relationships/customXml" Target="../ink/ink1549.xml"/><Relationship Id="rId141" Type="http://schemas.openxmlformats.org/officeDocument/2006/relationships/image" Target="../media/image1558.png"/><Relationship Id="rId7" Type="http://schemas.openxmlformats.org/officeDocument/2006/relationships/image" Target="../media/image1492.png"/><Relationship Id="rId162" Type="http://schemas.openxmlformats.org/officeDocument/2006/relationships/customXml" Target="../ink/ink1570.xml"/><Relationship Id="rId183" Type="http://schemas.openxmlformats.org/officeDocument/2006/relationships/image" Target="../media/image1579.png"/><Relationship Id="rId218" Type="http://schemas.openxmlformats.org/officeDocument/2006/relationships/customXml" Target="../ink/ink1598.xml"/><Relationship Id="rId239" Type="http://schemas.openxmlformats.org/officeDocument/2006/relationships/image" Target="../media/image1607.png"/><Relationship Id="rId250" Type="http://schemas.openxmlformats.org/officeDocument/2006/relationships/customXml" Target="../ink/ink1614.xml"/><Relationship Id="rId271" Type="http://schemas.openxmlformats.org/officeDocument/2006/relationships/image" Target="../media/image1623.png"/><Relationship Id="rId292" Type="http://schemas.openxmlformats.org/officeDocument/2006/relationships/customXml" Target="../ink/ink1635.xml"/><Relationship Id="rId24" Type="http://schemas.openxmlformats.org/officeDocument/2006/relationships/customXml" Target="../ink/ink1501.xml"/><Relationship Id="rId45" Type="http://schemas.openxmlformats.org/officeDocument/2006/relationships/image" Target="../media/image1511.png"/><Relationship Id="rId66" Type="http://schemas.openxmlformats.org/officeDocument/2006/relationships/customXml" Target="../ink/ink1522.xml"/><Relationship Id="rId87" Type="http://schemas.openxmlformats.org/officeDocument/2006/relationships/image" Target="../media/image1531.png"/><Relationship Id="rId110" Type="http://schemas.openxmlformats.org/officeDocument/2006/relationships/customXml" Target="../ink/ink1544.xml"/><Relationship Id="rId131" Type="http://schemas.openxmlformats.org/officeDocument/2006/relationships/image" Target="../media/image1553.png"/><Relationship Id="rId152" Type="http://schemas.openxmlformats.org/officeDocument/2006/relationships/customXml" Target="../ink/ink1565.xml"/><Relationship Id="rId173" Type="http://schemas.openxmlformats.org/officeDocument/2006/relationships/image" Target="../media/image1574.png"/><Relationship Id="rId194" Type="http://schemas.openxmlformats.org/officeDocument/2006/relationships/customXml" Target="../ink/ink1586.xml"/><Relationship Id="rId208" Type="http://schemas.openxmlformats.org/officeDocument/2006/relationships/customXml" Target="../ink/ink1593.xml"/><Relationship Id="rId229" Type="http://schemas.openxmlformats.org/officeDocument/2006/relationships/image" Target="../media/image1602.png"/><Relationship Id="rId240" Type="http://schemas.openxmlformats.org/officeDocument/2006/relationships/customXml" Target="../ink/ink1609.xml"/><Relationship Id="rId261" Type="http://schemas.openxmlformats.org/officeDocument/2006/relationships/image" Target="../media/image1618.png"/><Relationship Id="rId14" Type="http://schemas.openxmlformats.org/officeDocument/2006/relationships/customXml" Target="../ink/ink1496.xml"/><Relationship Id="rId35" Type="http://schemas.openxmlformats.org/officeDocument/2006/relationships/image" Target="../media/image1506.png"/><Relationship Id="rId56" Type="http://schemas.openxmlformats.org/officeDocument/2006/relationships/customXml" Target="../ink/ink1517.xml"/><Relationship Id="rId77" Type="http://schemas.openxmlformats.org/officeDocument/2006/relationships/image" Target="../media/image1526.png"/><Relationship Id="rId100" Type="http://schemas.openxmlformats.org/officeDocument/2006/relationships/customXml" Target="../ink/ink1539.xml"/><Relationship Id="rId282" Type="http://schemas.openxmlformats.org/officeDocument/2006/relationships/customXml" Target="../ink/ink1630.xml"/><Relationship Id="rId8" Type="http://schemas.openxmlformats.org/officeDocument/2006/relationships/customXml" Target="../ink/ink1493.xml"/><Relationship Id="rId98" Type="http://schemas.openxmlformats.org/officeDocument/2006/relationships/customXml" Target="../ink/ink1538.xml"/><Relationship Id="rId121" Type="http://schemas.openxmlformats.org/officeDocument/2006/relationships/image" Target="../media/image1548.png"/><Relationship Id="rId142" Type="http://schemas.openxmlformats.org/officeDocument/2006/relationships/customXml" Target="../ink/ink1560.xml"/><Relationship Id="rId163" Type="http://schemas.openxmlformats.org/officeDocument/2006/relationships/image" Target="../media/image1569.png"/><Relationship Id="rId184" Type="http://schemas.openxmlformats.org/officeDocument/2006/relationships/customXml" Target="../ink/ink1581.xml"/><Relationship Id="rId219" Type="http://schemas.openxmlformats.org/officeDocument/2006/relationships/image" Target="../media/image1597.png"/><Relationship Id="rId230" Type="http://schemas.openxmlformats.org/officeDocument/2006/relationships/customXml" Target="../ink/ink1604.xml"/><Relationship Id="rId251" Type="http://schemas.openxmlformats.org/officeDocument/2006/relationships/image" Target="../media/image1613.png"/><Relationship Id="rId25" Type="http://schemas.openxmlformats.org/officeDocument/2006/relationships/image" Target="../media/image1501.png"/><Relationship Id="rId46" Type="http://schemas.openxmlformats.org/officeDocument/2006/relationships/customXml" Target="../ink/ink1512.xml"/><Relationship Id="rId67" Type="http://schemas.openxmlformats.org/officeDocument/2006/relationships/image" Target="../media/image1521.png"/><Relationship Id="rId272" Type="http://schemas.openxmlformats.org/officeDocument/2006/relationships/customXml" Target="../ink/ink1625.xml"/><Relationship Id="rId293" Type="http://schemas.openxmlformats.org/officeDocument/2006/relationships/image" Target="../media/image1634.png"/><Relationship Id="rId88" Type="http://schemas.openxmlformats.org/officeDocument/2006/relationships/customXml" Target="../ink/ink1533.xml"/><Relationship Id="rId111" Type="http://schemas.openxmlformats.org/officeDocument/2006/relationships/image" Target="../media/image1543.png"/><Relationship Id="rId132" Type="http://schemas.openxmlformats.org/officeDocument/2006/relationships/customXml" Target="../ink/ink1555.xml"/><Relationship Id="rId153" Type="http://schemas.openxmlformats.org/officeDocument/2006/relationships/image" Target="../media/image1564.png"/><Relationship Id="rId174" Type="http://schemas.openxmlformats.org/officeDocument/2006/relationships/customXml" Target="../ink/ink1576.xml"/><Relationship Id="rId195" Type="http://schemas.openxmlformats.org/officeDocument/2006/relationships/image" Target="../media/image1585.png"/><Relationship Id="rId209" Type="http://schemas.openxmlformats.org/officeDocument/2006/relationships/image" Target="../media/image1592.png"/><Relationship Id="rId220" Type="http://schemas.openxmlformats.org/officeDocument/2006/relationships/customXml" Target="../ink/ink1599.xml"/><Relationship Id="rId241" Type="http://schemas.openxmlformats.org/officeDocument/2006/relationships/image" Target="../media/image1608.png"/><Relationship Id="rId15" Type="http://schemas.openxmlformats.org/officeDocument/2006/relationships/image" Target="../media/image1496.png"/><Relationship Id="rId36" Type="http://schemas.openxmlformats.org/officeDocument/2006/relationships/customXml" Target="../ink/ink1507.xml"/><Relationship Id="rId57" Type="http://schemas.openxmlformats.org/officeDocument/2006/relationships/image" Target="../media/image1516.png"/><Relationship Id="rId262" Type="http://schemas.openxmlformats.org/officeDocument/2006/relationships/customXml" Target="../ink/ink1620.xml"/><Relationship Id="rId283" Type="http://schemas.openxmlformats.org/officeDocument/2006/relationships/image" Target="../media/image1629.png"/><Relationship Id="rId78" Type="http://schemas.openxmlformats.org/officeDocument/2006/relationships/customXml" Target="../ink/ink1528.xml"/><Relationship Id="rId99" Type="http://schemas.openxmlformats.org/officeDocument/2006/relationships/image" Target="../media/image1537.png"/><Relationship Id="rId101" Type="http://schemas.openxmlformats.org/officeDocument/2006/relationships/image" Target="../media/image1538.png"/><Relationship Id="rId122" Type="http://schemas.openxmlformats.org/officeDocument/2006/relationships/customXml" Target="../ink/ink1550.xml"/><Relationship Id="rId143" Type="http://schemas.openxmlformats.org/officeDocument/2006/relationships/image" Target="../media/image1559.png"/><Relationship Id="rId164" Type="http://schemas.openxmlformats.org/officeDocument/2006/relationships/customXml" Target="../ink/ink1571.xml"/><Relationship Id="rId185" Type="http://schemas.openxmlformats.org/officeDocument/2006/relationships/image" Target="../media/image1580.png"/><Relationship Id="rId9" Type="http://schemas.openxmlformats.org/officeDocument/2006/relationships/image" Target="../media/image1493.png"/><Relationship Id="rId210" Type="http://schemas.openxmlformats.org/officeDocument/2006/relationships/customXml" Target="../ink/ink1594.xml"/><Relationship Id="rId26" Type="http://schemas.openxmlformats.org/officeDocument/2006/relationships/customXml" Target="../ink/ink1502.xml"/><Relationship Id="rId231" Type="http://schemas.openxmlformats.org/officeDocument/2006/relationships/image" Target="../media/image1603.png"/><Relationship Id="rId252" Type="http://schemas.openxmlformats.org/officeDocument/2006/relationships/customXml" Target="../ink/ink1615.xml"/><Relationship Id="rId273" Type="http://schemas.openxmlformats.org/officeDocument/2006/relationships/image" Target="../media/image1624.png"/><Relationship Id="rId47" Type="http://schemas.openxmlformats.org/officeDocument/2006/relationships/image" Target="../media/image1512.png"/><Relationship Id="rId68" Type="http://schemas.openxmlformats.org/officeDocument/2006/relationships/customXml" Target="../ink/ink1523.xml"/><Relationship Id="rId89" Type="http://schemas.openxmlformats.org/officeDocument/2006/relationships/image" Target="../media/image1532.png"/><Relationship Id="rId112" Type="http://schemas.openxmlformats.org/officeDocument/2006/relationships/customXml" Target="../ink/ink1545.xml"/><Relationship Id="rId133" Type="http://schemas.openxmlformats.org/officeDocument/2006/relationships/image" Target="../media/image1554.png"/><Relationship Id="rId154" Type="http://schemas.openxmlformats.org/officeDocument/2006/relationships/customXml" Target="../ink/ink1566.xml"/><Relationship Id="rId175" Type="http://schemas.openxmlformats.org/officeDocument/2006/relationships/image" Target="../media/image1575.png"/><Relationship Id="rId196" Type="http://schemas.openxmlformats.org/officeDocument/2006/relationships/customXml" Target="../ink/ink1587.xml"/><Relationship Id="rId200" Type="http://schemas.openxmlformats.org/officeDocument/2006/relationships/customXml" Target="../ink/ink1589.xml"/><Relationship Id="rId16" Type="http://schemas.openxmlformats.org/officeDocument/2006/relationships/customXml" Target="../ink/ink1497.xml"/><Relationship Id="rId221" Type="http://schemas.openxmlformats.org/officeDocument/2006/relationships/image" Target="../media/image1598.png"/><Relationship Id="rId242" Type="http://schemas.openxmlformats.org/officeDocument/2006/relationships/customXml" Target="../ink/ink1610.xml"/><Relationship Id="rId263" Type="http://schemas.openxmlformats.org/officeDocument/2006/relationships/image" Target="../media/image1619.png"/><Relationship Id="rId284" Type="http://schemas.openxmlformats.org/officeDocument/2006/relationships/customXml" Target="../ink/ink1631.xml"/><Relationship Id="rId37" Type="http://schemas.openxmlformats.org/officeDocument/2006/relationships/image" Target="../media/image1507.png"/><Relationship Id="rId58" Type="http://schemas.openxmlformats.org/officeDocument/2006/relationships/customXml" Target="../ink/ink1518.xml"/><Relationship Id="rId79" Type="http://schemas.openxmlformats.org/officeDocument/2006/relationships/image" Target="../media/image1527.png"/><Relationship Id="rId102" Type="http://schemas.openxmlformats.org/officeDocument/2006/relationships/customXml" Target="../ink/ink1540.xml"/><Relationship Id="rId123" Type="http://schemas.openxmlformats.org/officeDocument/2006/relationships/image" Target="../media/image1549.png"/><Relationship Id="rId144" Type="http://schemas.openxmlformats.org/officeDocument/2006/relationships/customXml" Target="../ink/ink1561.xml"/><Relationship Id="rId90" Type="http://schemas.openxmlformats.org/officeDocument/2006/relationships/customXml" Target="../ink/ink1534.xml"/><Relationship Id="rId165" Type="http://schemas.openxmlformats.org/officeDocument/2006/relationships/image" Target="../media/image1570.png"/><Relationship Id="rId186" Type="http://schemas.openxmlformats.org/officeDocument/2006/relationships/customXml" Target="../ink/ink1582.xml"/><Relationship Id="rId211" Type="http://schemas.openxmlformats.org/officeDocument/2006/relationships/image" Target="../media/image1593.png"/><Relationship Id="rId232" Type="http://schemas.openxmlformats.org/officeDocument/2006/relationships/customXml" Target="../ink/ink1605.xml"/><Relationship Id="rId253" Type="http://schemas.openxmlformats.org/officeDocument/2006/relationships/image" Target="../media/image1614.png"/><Relationship Id="rId274" Type="http://schemas.openxmlformats.org/officeDocument/2006/relationships/customXml" Target="../ink/ink1626.xml"/><Relationship Id="rId27" Type="http://schemas.openxmlformats.org/officeDocument/2006/relationships/image" Target="../media/image1502.png"/><Relationship Id="rId48" Type="http://schemas.openxmlformats.org/officeDocument/2006/relationships/customXml" Target="../ink/ink1513.xml"/><Relationship Id="rId69" Type="http://schemas.openxmlformats.org/officeDocument/2006/relationships/image" Target="../media/image1522.png"/><Relationship Id="rId113" Type="http://schemas.openxmlformats.org/officeDocument/2006/relationships/image" Target="../media/image1544.png"/><Relationship Id="rId134" Type="http://schemas.openxmlformats.org/officeDocument/2006/relationships/customXml" Target="../ink/ink1556.xml"/><Relationship Id="rId80" Type="http://schemas.openxmlformats.org/officeDocument/2006/relationships/customXml" Target="../ink/ink1529.xml"/><Relationship Id="rId155" Type="http://schemas.openxmlformats.org/officeDocument/2006/relationships/image" Target="../media/image1565.png"/><Relationship Id="rId176" Type="http://schemas.openxmlformats.org/officeDocument/2006/relationships/customXml" Target="../ink/ink1577.xml"/><Relationship Id="rId197" Type="http://schemas.openxmlformats.org/officeDocument/2006/relationships/image" Target="../media/image1586.png"/><Relationship Id="rId201" Type="http://schemas.openxmlformats.org/officeDocument/2006/relationships/image" Target="../media/image1588.png"/><Relationship Id="rId222" Type="http://schemas.openxmlformats.org/officeDocument/2006/relationships/customXml" Target="../ink/ink1600.xml"/><Relationship Id="rId243" Type="http://schemas.openxmlformats.org/officeDocument/2006/relationships/image" Target="../media/image1609.png"/><Relationship Id="rId264" Type="http://schemas.openxmlformats.org/officeDocument/2006/relationships/customXml" Target="../ink/ink1621.xml"/><Relationship Id="rId285" Type="http://schemas.openxmlformats.org/officeDocument/2006/relationships/image" Target="../media/image1630.png"/><Relationship Id="rId17" Type="http://schemas.openxmlformats.org/officeDocument/2006/relationships/image" Target="../media/image1497.png"/><Relationship Id="rId38" Type="http://schemas.openxmlformats.org/officeDocument/2006/relationships/customXml" Target="../ink/ink1508.xml"/><Relationship Id="rId59" Type="http://schemas.openxmlformats.org/officeDocument/2006/relationships/image" Target="../media/image1517.png"/><Relationship Id="rId103" Type="http://schemas.openxmlformats.org/officeDocument/2006/relationships/image" Target="../media/image1539.png"/><Relationship Id="rId124" Type="http://schemas.openxmlformats.org/officeDocument/2006/relationships/customXml" Target="../ink/ink1551.xml"/><Relationship Id="rId70" Type="http://schemas.openxmlformats.org/officeDocument/2006/relationships/customXml" Target="../ink/ink1524.xml"/><Relationship Id="rId91" Type="http://schemas.openxmlformats.org/officeDocument/2006/relationships/image" Target="../media/image1533.png"/><Relationship Id="rId145" Type="http://schemas.openxmlformats.org/officeDocument/2006/relationships/image" Target="../media/image1560.png"/><Relationship Id="rId166" Type="http://schemas.openxmlformats.org/officeDocument/2006/relationships/customXml" Target="../ink/ink1572.xml"/><Relationship Id="rId187" Type="http://schemas.openxmlformats.org/officeDocument/2006/relationships/image" Target="../media/image1581.png"/><Relationship Id="rId1" Type="http://schemas.openxmlformats.org/officeDocument/2006/relationships/slideLayout" Target="../slideLayouts/slideLayout11.xml"/><Relationship Id="rId212" Type="http://schemas.openxmlformats.org/officeDocument/2006/relationships/customXml" Target="../ink/ink1595.xml"/><Relationship Id="rId233" Type="http://schemas.openxmlformats.org/officeDocument/2006/relationships/image" Target="../media/image1604.png"/><Relationship Id="rId254" Type="http://schemas.openxmlformats.org/officeDocument/2006/relationships/customXml" Target="../ink/ink1616.xml"/><Relationship Id="rId28" Type="http://schemas.openxmlformats.org/officeDocument/2006/relationships/customXml" Target="../ink/ink1503.xml"/><Relationship Id="rId49" Type="http://schemas.openxmlformats.org/officeDocument/2006/relationships/image" Target="../media/image1513.png"/><Relationship Id="rId114" Type="http://schemas.openxmlformats.org/officeDocument/2006/relationships/customXml" Target="../ink/ink1546.xml"/><Relationship Id="rId275" Type="http://schemas.openxmlformats.org/officeDocument/2006/relationships/image" Target="../media/image1625.png"/><Relationship Id="rId60" Type="http://schemas.openxmlformats.org/officeDocument/2006/relationships/customXml" Target="../ink/ink1519.xml"/><Relationship Id="rId81" Type="http://schemas.openxmlformats.org/officeDocument/2006/relationships/image" Target="../media/image1528.png"/><Relationship Id="rId135" Type="http://schemas.openxmlformats.org/officeDocument/2006/relationships/image" Target="../media/image1555.png"/><Relationship Id="rId156" Type="http://schemas.openxmlformats.org/officeDocument/2006/relationships/customXml" Target="../ink/ink1567.xml"/><Relationship Id="rId177" Type="http://schemas.openxmlformats.org/officeDocument/2006/relationships/image" Target="../media/image1576.png"/><Relationship Id="rId198" Type="http://schemas.openxmlformats.org/officeDocument/2006/relationships/customXml" Target="../ink/ink1588.xml"/><Relationship Id="rId202" Type="http://schemas.openxmlformats.org/officeDocument/2006/relationships/customXml" Target="../ink/ink1590.xml"/><Relationship Id="rId223" Type="http://schemas.openxmlformats.org/officeDocument/2006/relationships/image" Target="../media/image1599.png"/><Relationship Id="rId244" Type="http://schemas.openxmlformats.org/officeDocument/2006/relationships/customXml" Target="../ink/ink1611.xml"/><Relationship Id="rId18" Type="http://schemas.openxmlformats.org/officeDocument/2006/relationships/customXml" Target="../ink/ink1498.xml"/><Relationship Id="rId39" Type="http://schemas.openxmlformats.org/officeDocument/2006/relationships/image" Target="../media/image1508.png"/><Relationship Id="rId265" Type="http://schemas.openxmlformats.org/officeDocument/2006/relationships/image" Target="../media/image1620.png"/><Relationship Id="rId286" Type="http://schemas.openxmlformats.org/officeDocument/2006/relationships/customXml" Target="../ink/ink1632.xml"/><Relationship Id="rId50" Type="http://schemas.openxmlformats.org/officeDocument/2006/relationships/customXml" Target="../ink/ink1514.xml"/><Relationship Id="rId104" Type="http://schemas.openxmlformats.org/officeDocument/2006/relationships/customXml" Target="../ink/ink1541.xml"/><Relationship Id="rId125" Type="http://schemas.openxmlformats.org/officeDocument/2006/relationships/image" Target="../media/image1550.png"/><Relationship Id="rId146" Type="http://schemas.openxmlformats.org/officeDocument/2006/relationships/customXml" Target="../ink/ink1562.xml"/><Relationship Id="rId167" Type="http://schemas.openxmlformats.org/officeDocument/2006/relationships/image" Target="../media/image1571.png"/><Relationship Id="rId188" Type="http://schemas.openxmlformats.org/officeDocument/2006/relationships/customXml" Target="../ink/ink1583.xml"/><Relationship Id="rId71" Type="http://schemas.openxmlformats.org/officeDocument/2006/relationships/image" Target="../media/image1523.png"/><Relationship Id="rId92" Type="http://schemas.openxmlformats.org/officeDocument/2006/relationships/customXml" Target="../ink/ink1535.xml"/><Relationship Id="rId213" Type="http://schemas.openxmlformats.org/officeDocument/2006/relationships/image" Target="../media/image1594.png"/><Relationship Id="rId234" Type="http://schemas.openxmlformats.org/officeDocument/2006/relationships/customXml" Target="../ink/ink1606.xml"/><Relationship Id="rId2" Type="http://schemas.openxmlformats.org/officeDocument/2006/relationships/notesSlide" Target="../notesSlides/notesSlide14.xml"/><Relationship Id="rId29" Type="http://schemas.openxmlformats.org/officeDocument/2006/relationships/image" Target="../media/image1503.png"/><Relationship Id="rId255" Type="http://schemas.openxmlformats.org/officeDocument/2006/relationships/image" Target="../media/image1615.png"/><Relationship Id="rId276" Type="http://schemas.openxmlformats.org/officeDocument/2006/relationships/customXml" Target="../ink/ink1627.xml"/><Relationship Id="rId40" Type="http://schemas.openxmlformats.org/officeDocument/2006/relationships/customXml" Target="../ink/ink1509.xml"/><Relationship Id="rId115" Type="http://schemas.openxmlformats.org/officeDocument/2006/relationships/image" Target="../media/image1545.png"/><Relationship Id="rId136" Type="http://schemas.openxmlformats.org/officeDocument/2006/relationships/customXml" Target="../ink/ink1557.xml"/><Relationship Id="rId157" Type="http://schemas.openxmlformats.org/officeDocument/2006/relationships/image" Target="../media/image1566.png"/><Relationship Id="rId178" Type="http://schemas.openxmlformats.org/officeDocument/2006/relationships/customXml" Target="../ink/ink1578.xml"/><Relationship Id="rId61" Type="http://schemas.openxmlformats.org/officeDocument/2006/relationships/image" Target="../media/image1518.png"/><Relationship Id="rId82" Type="http://schemas.openxmlformats.org/officeDocument/2006/relationships/customXml" Target="../ink/ink1530.xml"/><Relationship Id="rId199" Type="http://schemas.openxmlformats.org/officeDocument/2006/relationships/image" Target="../media/image1587.png"/><Relationship Id="rId203" Type="http://schemas.openxmlformats.org/officeDocument/2006/relationships/image" Target="../media/image1589.png"/><Relationship Id="rId19" Type="http://schemas.openxmlformats.org/officeDocument/2006/relationships/image" Target="../media/image1498.png"/><Relationship Id="rId224" Type="http://schemas.openxmlformats.org/officeDocument/2006/relationships/customXml" Target="../ink/ink1601.xml"/><Relationship Id="rId245" Type="http://schemas.openxmlformats.org/officeDocument/2006/relationships/image" Target="../media/image1610.png"/><Relationship Id="rId266" Type="http://schemas.openxmlformats.org/officeDocument/2006/relationships/customXml" Target="../ink/ink1622.xml"/><Relationship Id="rId287" Type="http://schemas.openxmlformats.org/officeDocument/2006/relationships/image" Target="../media/image1631.png"/><Relationship Id="rId30" Type="http://schemas.openxmlformats.org/officeDocument/2006/relationships/customXml" Target="../ink/ink1504.xml"/><Relationship Id="rId105" Type="http://schemas.openxmlformats.org/officeDocument/2006/relationships/image" Target="../media/image1540.png"/><Relationship Id="rId126" Type="http://schemas.openxmlformats.org/officeDocument/2006/relationships/customXml" Target="../ink/ink1552.xml"/><Relationship Id="rId147" Type="http://schemas.openxmlformats.org/officeDocument/2006/relationships/image" Target="../media/image1561.png"/><Relationship Id="rId168" Type="http://schemas.openxmlformats.org/officeDocument/2006/relationships/customXml" Target="../ink/ink1573.xml"/><Relationship Id="rId51" Type="http://schemas.openxmlformats.org/officeDocument/2006/relationships/image" Target="../media/image1514.png"/><Relationship Id="rId72" Type="http://schemas.openxmlformats.org/officeDocument/2006/relationships/customXml" Target="../ink/ink1525.xml"/><Relationship Id="rId93" Type="http://schemas.openxmlformats.org/officeDocument/2006/relationships/image" Target="../media/image1534.png"/><Relationship Id="rId189" Type="http://schemas.openxmlformats.org/officeDocument/2006/relationships/image" Target="../media/image1582.png"/><Relationship Id="rId3" Type="http://schemas.openxmlformats.org/officeDocument/2006/relationships/image" Target="../media/image5.png"/><Relationship Id="rId214" Type="http://schemas.openxmlformats.org/officeDocument/2006/relationships/customXml" Target="../ink/ink1596.xml"/><Relationship Id="rId235" Type="http://schemas.openxmlformats.org/officeDocument/2006/relationships/image" Target="../media/image1605.png"/><Relationship Id="rId256" Type="http://schemas.openxmlformats.org/officeDocument/2006/relationships/customXml" Target="../ink/ink1617.xml"/><Relationship Id="rId277" Type="http://schemas.openxmlformats.org/officeDocument/2006/relationships/image" Target="../media/image1626.png"/><Relationship Id="rId116" Type="http://schemas.openxmlformats.org/officeDocument/2006/relationships/customXml" Target="../ink/ink1547.xml"/><Relationship Id="rId137" Type="http://schemas.openxmlformats.org/officeDocument/2006/relationships/image" Target="../media/image1556.png"/><Relationship Id="rId158" Type="http://schemas.openxmlformats.org/officeDocument/2006/relationships/customXml" Target="../ink/ink1568.xml"/><Relationship Id="rId20" Type="http://schemas.openxmlformats.org/officeDocument/2006/relationships/customXml" Target="../ink/ink1499.xml"/><Relationship Id="rId41" Type="http://schemas.openxmlformats.org/officeDocument/2006/relationships/image" Target="../media/image1509.png"/><Relationship Id="rId62" Type="http://schemas.openxmlformats.org/officeDocument/2006/relationships/customXml" Target="../ink/ink1520.xml"/><Relationship Id="rId83" Type="http://schemas.openxmlformats.org/officeDocument/2006/relationships/image" Target="../media/image1529.png"/><Relationship Id="rId179" Type="http://schemas.openxmlformats.org/officeDocument/2006/relationships/image" Target="../media/image1577.png"/><Relationship Id="rId190" Type="http://schemas.openxmlformats.org/officeDocument/2006/relationships/customXml" Target="../ink/ink1584.xml"/><Relationship Id="rId204" Type="http://schemas.openxmlformats.org/officeDocument/2006/relationships/customXml" Target="../ink/ink1591.xml"/><Relationship Id="rId225" Type="http://schemas.openxmlformats.org/officeDocument/2006/relationships/image" Target="../media/image1600.png"/><Relationship Id="rId246" Type="http://schemas.openxmlformats.org/officeDocument/2006/relationships/customXml" Target="../ink/ink1612.xml"/><Relationship Id="rId267" Type="http://schemas.openxmlformats.org/officeDocument/2006/relationships/image" Target="../media/image1621.png"/><Relationship Id="rId288" Type="http://schemas.openxmlformats.org/officeDocument/2006/relationships/customXml" Target="../ink/ink1633.xml"/><Relationship Id="rId106" Type="http://schemas.openxmlformats.org/officeDocument/2006/relationships/customXml" Target="../ink/ink1542.xml"/><Relationship Id="rId127" Type="http://schemas.openxmlformats.org/officeDocument/2006/relationships/image" Target="../media/image1551.png"/><Relationship Id="rId10" Type="http://schemas.openxmlformats.org/officeDocument/2006/relationships/customXml" Target="../ink/ink1494.xml"/><Relationship Id="rId31" Type="http://schemas.openxmlformats.org/officeDocument/2006/relationships/image" Target="../media/image1504.png"/><Relationship Id="rId52" Type="http://schemas.openxmlformats.org/officeDocument/2006/relationships/customXml" Target="../ink/ink1515.xml"/><Relationship Id="rId73" Type="http://schemas.openxmlformats.org/officeDocument/2006/relationships/image" Target="../media/image1524.png"/><Relationship Id="rId94" Type="http://schemas.openxmlformats.org/officeDocument/2006/relationships/customXml" Target="../ink/ink1536.xml"/><Relationship Id="rId148" Type="http://schemas.openxmlformats.org/officeDocument/2006/relationships/customXml" Target="../ink/ink1563.xml"/><Relationship Id="rId169" Type="http://schemas.openxmlformats.org/officeDocument/2006/relationships/image" Target="../media/image1572.png"/><Relationship Id="rId4" Type="http://schemas.openxmlformats.org/officeDocument/2006/relationships/customXml" Target="../ink/ink1491.xml"/><Relationship Id="rId180" Type="http://schemas.openxmlformats.org/officeDocument/2006/relationships/customXml" Target="../ink/ink1579.xml"/><Relationship Id="rId215" Type="http://schemas.openxmlformats.org/officeDocument/2006/relationships/image" Target="../media/image1595.png"/><Relationship Id="rId236" Type="http://schemas.openxmlformats.org/officeDocument/2006/relationships/customXml" Target="../ink/ink1607.xml"/><Relationship Id="rId257" Type="http://schemas.openxmlformats.org/officeDocument/2006/relationships/image" Target="../media/image1616.png"/><Relationship Id="rId278" Type="http://schemas.openxmlformats.org/officeDocument/2006/relationships/customXml" Target="../ink/ink1628.xml"/><Relationship Id="rId42" Type="http://schemas.openxmlformats.org/officeDocument/2006/relationships/customXml" Target="../ink/ink1510.xml"/><Relationship Id="rId84" Type="http://schemas.openxmlformats.org/officeDocument/2006/relationships/customXml" Target="../ink/ink1531.xml"/><Relationship Id="rId138" Type="http://schemas.openxmlformats.org/officeDocument/2006/relationships/customXml" Target="../ink/ink1558.xml"/><Relationship Id="rId191" Type="http://schemas.openxmlformats.org/officeDocument/2006/relationships/image" Target="../media/image1583.png"/><Relationship Id="rId205" Type="http://schemas.openxmlformats.org/officeDocument/2006/relationships/image" Target="../media/image1590.png"/><Relationship Id="rId247" Type="http://schemas.openxmlformats.org/officeDocument/2006/relationships/image" Target="../media/image1611.png"/><Relationship Id="rId107" Type="http://schemas.openxmlformats.org/officeDocument/2006/relationships/image" Target="../media/image1541.png"/><Relationship Id="rId289" Type="http://schemas.openxmlformats.org/officeDocument/2006/relationships/image" Target="../media/image1632.png"/><Relationship Id="rId11" Type="http://schemas.openxmlformats.org/officeDocument/2006/relationships/image" Target="../media/image1494.png"/><Relationship Id="rId53" Type="http://schemas.openxmlformats.org/officeDocument/2006/relationships/image" Target="../media/image100.png"/><Relationship Id="rId149" Type="http://schemas.openxmlformats.org/officeDocument/2006/relationships/image" Target="../media/image1562.png"/><Relationship Id="rId95" Type="http://schemas.openxmlformats.org/officeDocument/2006/relationships/image" Target="../media/image1535.png"/><Relationship Id="rId160" Type="http://schemas.openxmlformats.org/officeDocument/2006/relationships/customXml" Target="../ink/ink1569.xml"/><Relationship Id="rId216" Type="http://schemas.openxmlformats.org/officeDocument/2006/relationships/customXml" Target="../ink/ink1597.xml"/><Relationship Id="rId258" Type="http://schemas.openxmlformats.org/officeDocument/2006/relationships/customXml" Target="../ink/ink1618.xml"/><Relationship Id="rId22" Type="http://schemas.openxmlformats.org/officeDocument/2006/relationships/customXml" Target="../ink/ink1500.xml"/><Relationship Id="rId64" Type="http://schemas.openxmlformats.org/officeDocument/2006/relationships/customXml" Target="../ink/ink1521.xml"/><Relationship Id="rId118" Type="http://schemas.openxmlformats.org/officeDocument/2006/relationships/customXml" Target="../ink/ink1548.xml"/><Relationship Id="rId171" Type="http://schemas.openxmlformats.org/officeDocument/2006/relationships/image" Target="../media/image1573.png"/><Relationship Id="rId227" Type="http://schemas.openxmlformats.org/officeDocument/2006/relationships/image" Target="../media/image1601.png"/><Relationship Id="rId269" Type="http://schemas.openxmlformats.org/officeDocument/2006/relationships/image" Target="../media/image1622.png"/></Relationships>
</file>

<file path=ppt/slides/_rels/slide1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691.png"/><Relationship Id="rId299" Type="http://schemas.openxmlformats.org/officeDocument/2006/relationships/image" Target="../media/image1781.png"/><Relationship Id="rId21" Type="http://schemas.openxmlformats.org/officeDocument/2006/relationships/image" Target="../media/image1643.png"/><Relationship Id="rId63" Type="http://schemas.openxmlformats.org/officeDocument/2006/relationships/image" Target="../media/image1664.png"/><Relationship Id="rId159" Type="http://schemas.openxmlformats.org/officeDocument/2006/relationships/image" Target="../media/image1712.png"/><Relationship Id="rId324" Type="http://schemas.openxmlformats.org/officeDocument/2006/relationships/customXml" Target="../ink/ink1796.xml"/><Relationship Id="rId366" Type="http://schemas.openxmlformats.org/officeDocument/2006/relationships/customXml" Target="../ink/ink1817.xml"/><Relationship Id="rId170" Type="http://schemas.openxmlformats.org/officeDocument/2006/relationships/customXml" Target="../ink/ink1719.xml"/><Relationship Id="rId226" Type="http://schemas.openxmlformats.org/officeDocument/2006/relationships/customXml" Target="../ink/ink1747.xml"/><Relationship Id="rId268" Type="http://schemas.openxmlformats.org/officeDocument/2006/relationships/customXml" Target="../ink/ink1768.xml"/><Relationship Id="rId32" Type="http://schemas.openxmlformats.org/officeDocument/2006/relationships/customXml" Target="../ink/ink1650.xml"/><Relationship Id="rId74" Type="http://schemas.openxmlformats.org/officeDocument/2006/relationships/customXml" Target="../ink/ink1671.xml"/><Relationship Id="rId128" Type="http://schemas.openxmlformats.org/officeDocument/2006/relationships/customXml" Target="../ink/ink1698.xml"/><Relationship Id="rId335" Type="http://schemas.openxmlformats.org/officeDocument/2006/relationships/image" Target="../media/image1799.png"/><Relationship Id="rId377" Type="http://schemas.openxmlformats.org/officeDocument/2006/relationships/image" Target="../media/image1820.png"/><Relationship Id="rId5" Type="http://schemas.openxmlformats.org/officeDocument/2006/relationships/image" Target="../media/image1635.png"/><Relationship Id="rId181" Type="http://schemas.openxmlformats.org/officeDocument/2006/relationships/image" Target="../media/image1723.png"/><Relationship Id="rId237" Type="http://schemas.openxmlformats.org/officeDocument/2006/relationships/image" Target="../media/image1750.png"/><Relationship Id="rId279" Type="http://schemas.openxmlformats.org/officeDocument/2006/relationships/image" Target="../media/image1771.png"/><Relationship Id="rId43" Type="http://schemas.openxmlformats.org/officeDocument/2006/relationships/image" Target="../media/image1654.png"/><Relationship Id="rId139" Type="http://schemas.openxmlformats.org/officeDocument/2006/relationships/image" Target="../media/image1702.png"/><Relationship Id="rId290" Type="http://schemas.openxmlformats.org/officeDocument/2006/relationships/customXml" Target="../ink/ink1779.xml"/><Relationship Id="rId304" Type="http://schemas.openxmlformats.org/officeDocument/2006/relationships/customXml" Target="../ink/ink1786.xml"/><Relationship Id="rId346" Type="http://schemas.openxmlformats.org/officeDocument/2006/relationships/customXml" Target="../ink/ink1807.xml"/><Relationship Id="rId85" Type="http://schemas.openxmlformats.org/officeDocument/2006/relationships/image" Target="../media/image1675.png"/><Relationship Id="rId150" Type="http://schemas.openxmlformats.org/officeDocument/2006/relationships/customXml" Target="../ink/ink1709.xml"/><Relationship Id="rId192" Type="http://schemas.openxmlformats.org/officeDocument/2006/relationships/customXml" Target="../ink/ink1730.xml"/><Relationship Id="rId206" Type="http://schemas.openxmlformats.org/officeDocument/2006/relationships/customXml" Target="../ink/ink1737.xml"/><Relationship Id="rId248" Type="http://schemas.openxmlformats.org/officeDocument/2006/relationships/customXml" Target="../ink/ink1758.xml"/><Relationship Id="rId12" Type="http://schemas.openxmlformats.org/officeDocument/2006/relationships/customXml" Target="../ink/ink1640.xml"/><Relationship Id="rId108" Type="http://schemas.openxmlformats.org/officeDocument/2006/relationships/customXml" Target="../ink/ink1688.xml"/><Relationship Id="rId315" Type="http://schemas.openxmlformats.org/officeDocument/2006/relationships/image" Target="../media/image1789.png"/><Relationship Id="rId357" Type="http://schemas.openxmlformats.org/officeDocument/2006/relationships/image" Target="../media/image1810.png"/><Relationship Id="rId54" Type="http://schemas.openxmlformats.org/officeDocument/2006/relationships/customXml" Target="../ink/ink1661.xml"/><Relationship Id="rId96" Type="http://schemas.openxmlformats.org/officeDocument/2006/relationships/customXml" Target="../ink/ink1682.xml"/><Relationship Id="rId161" Type="http://schemas.openxmlformats.org/officeDocument/2006/relationships/image" Target="../media/image1713.png"/><Relationship Id="rId217" Type="http://schemas.openxmlformats.org/officeDocument/2006/relationships/image" Target="../media/image1741.png"/><Relationship Id="rId259" Type="http://schemas.openxmlformats.org/officeDocument/2006/relationships/image" Target="../media/image1761.png"/><Relationship Id="rId23" Type="http://schemas.openxmlformats.org/officeDocument/2006/relationships/image" Target="../media/image1644.png"/><Relationship Id="rId119" Type="http://schemas.openxmlformats.org/officeDocument/2006/relationships/image" Target="../media/image1692.png"/><Relationship Id="rId270" Type="http://schemas.openxmlformats.org/officeDocument/2006/relationships/customXml" Target="../ink/ink1769.xml"/><Relationship Id="rId326" Type="http://schemas.openxmlformats.org/officeDocument/2006/relationships/customXml" Target="../ink/ink1797.xml"/><Relationship Id="rId65" Type="http://schemas.openxmlformats.org/officeDocument/2006/relationships/image" Target="../media/image1665.png"/><Relationship Id="rId130" Type="http://schemas.openxmlformats.org/officeDocument/2006/relationships/customXml" Target="../ink/ink1699.xml"/><Relationship Id="rId368" Type="http://schemas.openxmlformats.org/officeDocument/2006/relationships/customXml" Target="../ink/ink1818.xml"/><Relationship Id="rId172" Type="http://schemas.openxmlformats.org/officeDocument/2006/relationships/customXml" Target="../ink/ink1720.xml"/><Relationship Id="rId228" Type="http://schemas.openxmlformats.org/officeDocument/2006/relationships/customXml" Target="../ink/ink1748.xml"/><Relationship Id="rId281" Type="http://schemas.openxmlformats.org/officeDocument/2006/relationships/image" Target="../media/image1772.png"/><Relationship Id="rId337" Type="http://schemas.openxmlformats.org/officeDocument/2006/relationships/image" Target="../media/image1800.png"/><Relationship Id="rId34" Type="http://schemas.openxmlformats.org/officeDocument/2006/relationships/customXml" Target="../ink/ink1651.xml"/><Relationship Id="rId76" Type="http://schemas.openxmlformats.org/officeDocument/2006/relationships/customXml" Target="../ink/ink1672.xml"/><Relationship Id="rId141" Type="http://schemas.openxmlformats.org/officeDocument/2006/relationships/image" Target="../media/image1703.png"/><Relationship Id="rId7" Type="http://schemas.openxmlformats.org/officeDocument/2006/relationships/image" Target="../media/image1636.png"/><Relationship Id="rId183" Type="http://schemas.openxmlformats.org/officeDocument/2006/relationships/image" Target="../media/image1724.png"/><Relationship Id="rId239" Type="http://schemas.openxmlformats.org/officeDocument/2006/relationships/image" Target="../media/image1751.png"/><Relationship Id="rId250" Type="http://schemas.openxmlformats.org/officeDocument/2006/relationships/customXml" Target="../ink/ink1759.xml"/><Relationship Id="rId292" Type="http://schemas.openxmlformats.org/officeDocument/2006/relationships/customXml" Target="../ink/ink1780.xml"/><Relationship Id="rId306" Type="http://schemas.openxmlformats.org/officeDocument/2006/relationships/customXml" Target="../ink/ink1787.xml"/><Relationship Id="rId45" Type="http://schemas.openxmlformats.org/officeDocument/2006/relationships/image" Target="../media/image1655.png"/><Relationship Id="rId87" Type="http://schemas.openxmlformats.org/officeDocument/2006/relationships/image" Target="../media/image1676.png"/><Relationship Id="rId110" Type="http://schemas.openxmlformats.org/officeDocument/2006/relationships/customXml" Target="../ink/ink1689.xml"/><Relationship Id="rId348" Type="http://schemas.openxmlformats.org/officeDocument/2006/relationships/customXml" Target="../ink/ink1808.xml"/><Relationship Id="rId152" Type="http://schemas.openxmlformats.org/officeDocument/2006/relationships/customXml" Target="../ink/ink1710.xml"/><Relationship Id="rId194" Type="http://schemas.openxmlformats.org/officeDocument/2006/relationships/customXml" Target="../ink/ink1731.xml"/><Relationship Id="rId208" Type="http://schemas.openxmlformats.org/officeDocument/2006/relationships/customXml" Target="../ink/ink1738.xml"/><Relationship Id="rId261" Type="http://schemas.openxmlformats.org/officeDocument/2006/relationships/image" Target="../media/image1762.png"/><Relationship Id="rId14" Type="http://schemas.openxmlformats.org/officeDocument/2006/relationships/customXml" Target="../ink/ink1641.xml"/><Relationship Id="rId56" Type="http://schemas.openxmlformats.org/officeDocument/2006/relationships/customXml" Target="../ink/ink1662.xml"/><Relationship Id="rId317" Type="http://schemas.openxmlformats.org/officeDocument/2006/relationships/image" Target="../media/image1790.png"/><Relationship Id="rId359" Type="http://schemas.openxmlformats.org/officeDocument/2006/relationships/image" Target="../media/image1811.png"/><Relationship Id="rId98" Type="http://schemas.openxmlformats.org/officeDocument/2006/relationships/customXml" Target="../ink/ink1683.xml"/><Relationship Id="rId121" Type="http://schemas.openxmlformats.org/officeDocument/2006/relationships/image" Target="../media/image1693.png"/><Relationship Id="rId163" Type="http://schemas.openxmlformats.org/officeDocument/2006/relationships/image" Target="../media/image1714.png"/><Relationship Id="rId219" Type="http://schemas.openxmlformats.org/officeDocument/2006/relationships/image" Target="../media/image1742.png"/><Relationship Id="rId370" Type="http://schemas.openxmlformats.org/officeDocument/2006/relationships/customXml" Target="../ink/ink1819.xml"/><Relationship Id="rId230" Type="http://schemas.openxmlformats.org/officeDocument/2006/relationships/customXml" Target="../ink/ink1749.xml"/><Relationship Id="rId25" Type="http://schemas.openxmlformats.org/officeDocument/2006/relationships/image" Target="../media/image1645.png"/><Relationship Id="rId67" Type="http://schemas.openxmlformats.org/officeDocument/2006/relationships/image" Target="../media/image1666.png"/><Relationship Id="rId272" Type="http://schemas.openxmlformats.org/officeDocument/2006/relationships/customXml" Target="../ink/ink1770.xml"/><Relationship Id="rId328" Type="http://schemas.openxmlformats.org/officeDocument/2006/relationships/customXml" Target="../ink/ink1798.xml"/><Relationship Id="rId132" Type="http://schemas.openxmlformats.org/officeDocument/2006/relationships/customXml" Target="../ink/ink1700.xml"/><Relationship Id="rId174" Type="http://schemas.openxmlformats.org/officeDocument/2006/relationships/customXml" Target="../ink/ink1721.xml"/><Relationship Id="rId241" Type="http://schemas.openxmlformats.org/officeDocument/2006/relationships/image" Target="../media/image1752.png"/><Relationship Id="rId36" Type="http://schemas.openxmlformats.org/officeDocument/2006/relationships/customXml" Target="../ink/ink1652.xml"/><Relationship Id="rId283" Type="http://schemas.openxmlformats.org/officeDocument/2006/relationships/image" Target="../media/image1773.png"/><Relationship Id="rId339" Type="http://schemas.openxmlformats.org/officeDocument/2006/relationships/image" Target="../media/image1801.png"/><Relationship Id="rId78" Type="http://schemas.openxmlformats.org/officeDocument/2006/relationships/customXml" Target="../ink/ink1673.xml"/><Relationship Id="rId101" Type="http://schemas.openxmlformats.org/officeDocument/2006/relationships/image" Target="../media/image1683.png"/><Relationship Id="rId143" Type="http://schemas.openxmlformats.org/officeDocument/2006/relationships/image" Target="../media/image1704.png"/><Relationship Id="rId185" Type="http://schemas.openxmlformats.org/officeDocument/2006/relationships/image" Target="../media/image1725.png"/><Relationship Id="rId350" Type="http://schemas.openxmlformats.org/officeDocument/2006/relationships/customXml" Target="../ink/ink1809.xml"/><Relationship Id="rId9" Type="http://schemas.openxmlformats.org/officeDocument/2006/relationships/image" Target="../media/image1637.png"/><Relationship Id="rId210" Type="http://schemas.openxmlformats.org/officeDocument/2006/relationships/customXml" Target="../ink/ink1739.xml"/><Relationship Id="rId26" Type="http://schemas.openxmlformats.org/officeDocument/2006/relationships/customXml" Target="../ink/ink1647.xml"/><Relationship Id="rId231" Type="http://schemas.openxmlformats.org/officeDocument/2006/relationships/image" Target="../media/image1747.png"/><Relationship Id="rId252" Type="http://schemas.openxmlformats.org/officeDocument/2006/relationships/customXml" Target="../ink/ink1760.xml"/><Relationship Id="rId273" Type="http://schemas.openxmlformats.org/officeDocument/2006/relationships/image" Target="../media/image1768.png"/><Relationship Id="rId294" Type="http://schemas.openxmlformats.org/officeDocument/2006/relationships/customXml" Target="../ink/ink1781.xml"/><Relationship Id="rId308" Type="http://schemas.openxmlformats.org/officeDocument/2006/relationships/customXml" Target="../ink/ink1788.xml"/><Relationship Id="rId329" Type="http://schemas.openxmlformats.org/officeDocument/2006/relationships/image" Target="../media/image1796.png"/><Relationship Id="rId47" Type="http://schemas.openxmlformats.org/officeDocument/2006/relationships/image" Target="../media/image1656.png"/><Relationship Id="rId68" Type="http://schemas.openxmlformats.org/officeDocument/2006/relationships/customXml" Target="../ink/ink1668.xml"/><Relationship Id="rId89" Type="http://schemas.openxmlformats.org/officeDocument/2006/relationships/image" Target="../media/image1677.png"/><Relationship Id="rId112" Type="http://schemas.openxmlformats.org/officeDocument/2006/relationships/customXml" Target="../ink/ink1690.xml"/><Relationship Id="rId133" Type="http://schemas.openxmlformats.org/officeDocument/2006/relationships/image" Target="../media/image1699.png"/><Relationship Id="rId154" Type="http://schemas.openxmlformats.org/officeDocument/2006/relationships/customXml" Target="../ink/ink1711.xml"/><Relationship Id="rId175" Type="http://schemas.openxmlformats.org/officeDocument/2006/relationships/image" Target="../media/image1720.png"/><Relationship Id="rId340" Type="http://schemas.openxmlformats.org/officeDocument/2006/relationships/customXml" Target="../ink/ink1804.xml"/><Relationship Id="rId361" Type="http://schemas.openxmlformats.org/officeDocument/2006/relationships/image" Target="../media/image1812.png"/><Relationship Id="rId196" Type="http://schemas.openxmlformats.org/officeDocument/2006/relationships/customXml" Target="../ink/ink1732.xml"/><Relationship Id="rId200" Type="http://schemas.openxmlformats.org/officeDocument/2006/relationships/customXml" Target="../ink/ink1734.xml"/><Relationship Id="rId16" Type="http://schemas.openxmlformats.org/officeDocument/2006/relationships/customXml" Target="../ink/ink1642.xml"/><Relationship Id="rId221" Type="http://schemas.openxmlformats.org/officeDocument/2006/relationships/image" Target="../media/image1743.png"/><Relationship Id="rId242" Type="http://schemas.openxmlformats.org/officeDocument/2006/relationships/customXml" Target="../ink/ink1755.xml"/><Relationship Id="rId263" Type="http://schemas.openxmlformats.org/officeDocument/2006/relationships/image" Target="../media/image1763.png"/><Relationship Id="rId284" Type="http://schemas.openxmlformats.org/officeDocument/2006/relationships/customXml" Target="../ink/ink1776.xml"/><Relationship Id="rId319" Type="http://schemas.openxmlformats.org/officeDocument/2006/relationships/image" Target="../media/image1791.png"/><Relationship Id="rId37" Type="http://schemas.openxmlformats.org/officeDocument/2006/relationships/image" Target="../media/image1651.png"/><Relationship Id="rId58" Type="http://schemas.openxmlformats.org/officeDocument/2006/relationships/customXml" Target="../ink/ink1663.xml"/><Relationship Id="rId79" Type="http://schemas.openxmlformats.org/officeDocument/2006/relationships/image" Target="../media/image1672.png"/><Relationship Id="rId102" Type="http://schemas.openxmlformats.org/officeDocument/2006/relationships/customXml" Target="../ink/ink1685.xml"/><Relationship Id="rId123" Type="http://schemas.openxmlformats.org/officeDocument/2006/relationships/image" Target="../media/image1694.png"/><Relationship Id="rId144" Type="http://schemas.openxmlformats.org/officeDocument/2006/relationships/customXml" Target="../ink/ink1706.xml"/><Relationship Id="rId330" Type="http://schemas.openxmlformats.org/officeDocument/2006/relationships/customXml" Target="../ink/ink1799.xml"/><Relationship Id="rId90" Type="http://schemas.openxmlformats.org/officeDocument/2006/relationships/customXml" Target="../ink/ink1679.xml"/><Relationship Id="rId165" Type="http://schemas.openxmlformats.org/officeDocument/2006/relationships/image" Target="../media/image1715.png"/><Relationship Id="rId186" Type="http://schemas.openxmlformats.org/officeDocument/2006/relationships/customXml" Target="../ink/ink1727.xml"/><Relationship Id="rId351" Type="http://schemas.openxmlformats.org/officeDocument/2006/relationships/image" Target="../media/image1807.png"/><Relationship Id="rId372" Type="http://schemas.openxmlformats.org/officeDocument/2006/relationships/customXml" Target="../ink/ink1820.xml"/><Relationship Id="rId211" Type="http://schemas.openxmlformats.org/officeDocument/2006/relationships/image" Target="../media/image1738.png"/><Relationship Id="rId232" Type="http://schemas.openxmlformats.org/officeDocument/2006/relationships/customXml" Target="../ink/ink1750.xml"/><Relationship Id="rId253" Type="http://schemas.openxmlformats.org/officeDocument/2006/relationships/image" Target="../media/image1758.png"/><Relationship Id="rId274" Type="http://schemas.openxmlformats.org/officeDocument/2006/relationships/customXml" Target="../ink/ink1771.xml"/><Relationship Id="rId295" Type="http://schemas.openxmlformats.org/officeDocument/2006/relationships/image" Target="../media/image1779.png"/><Relationship Id="rId309" Type="http://schemas.openxmlformats.org/officeDocument/2006/relationships/image" Target="../media/image1786.png"/><Relationship Id="rId27" Type="http://schemas.openxmlformats.org/officeDocument/2006/relationships/image" Target="../media/image1646.png"/><Relationship Id="rId48" Type="http://schemas.openxmlformats.org/officeDocument/2006/relationships/customXml" Target="../ink/ink1658.xml"/><Relationship Id="rId69" Type="http://schemas.openxmlformats.org/officeDocument/2006/relationships/image" Target="../media/image1667.png"/><Relationship Id="rId113" Type="http://schemas.openxmlformats.org/officeDocument/2006/relationships/image" Target="../media/image1689.png"/><Relationship Id="rId134" Type="http://schemas.openxmlformats.org/officeDocument/2006/relationships/customXml" Target="../ink/ink1701.xml"/><Relationship Id="rId320" Type="http://schemas.openxmlformats.org/officeDocument/2006/relationships/customXml" Target="../ink/ink1794.xml"/><Relationship Id="rId80" Type="http://schemas.openxmlformats.org/officeDocument/2006/relationships/customXml" Target="../ink/ink1674.xml"/><Relationship Id="rId155" Type="http://schemas.openxmlformats.org/officeDocument/2006/relationships/image" Target="../media/image1710.png"/><Relationship Id="rId176" Type="http://schemas.openxmlformats.org/officeDocument/2006/relationships/customXml" Target="../ink/ink1722.xml"/><Relationship Id="rId197" Type="http://schemas.openxmlformats.org/officeDocument/2006/relationships/image" Target="../media/image1731.png"/><Relationship Id="rId341" Type="http://schemas.openxmlformats.org/officeDocument/2006/relationships/image" Target="../media/image1802.png"/><Relationship Id="rId362" Type="http://schemas.openxmlformats.org/officeDocument/2006/relationships/customXml" Target="../ink/ink1815.xml"/><Relationship Id="rId201" Type="http://schemas.openxmlformats.org/officeDocument/2006/relationships/image" Target="../media/image1733.png"/><Relationship Id="rId222" Type="http://schemas.openxmlformats.org/officeDocument/2006/relationships/customXml" Target="../ink/ink1745.xml"/><Relationship Id="rId243" Type="http://schemas.openxmlformats.org/officeDocument/2006/relationships/image" Target="../media/image1753.png"/><Relationship Id="rId264" Type="http://schemas.openxmlformats.org/officeDocument/2006/relationships/customXml" Target="../ink/ink1766.xml"/><Relationship Id="rId285" Type="http://schemas.openxmlformats.org/officeDocument/2006/relationships/image" Target="../media/image1774.png"/><Relationship Id="rId17" Type="http://schemas.openxmlformats.org/officeDocument/2006/relationships/image" Target="../media/image1641.png"/><Relationship Id="rId38" Type="http://schemas.openxmlformats.org/officeDocument/2006/relationships/customXml" Target="../ink/ink1653.xml"/><Relationship Id="rId59" Type="http://schemas.openxmlformats.org/officeDocument/2006/relationships/image" Target="../media/image1662.png"/><Relationship Id="rId103" Type="http://schemas.openxmlformats.org/officeDocument/2006/relationships/image" Target="../media/image1684.png"/><Relationship Id="rId124" Type="http://schemas.openxmlformats.org/officeDocument/2006/relationships/customXml" Target="../ink/ink1696.xml"/><Relationship Id="rId310" Type="http://schemas.openxmlformats.org/officeDocument/2006/relationships/customXml" Target="../ink/ink1789.xml"/><Relationship Id="rId70" Type="http://schemas.openxmlformats.org/officeDocument/2006/relationships/customXml" Target="../ink/ink1669.xml"/><Relationship Id="rId91" Type="http://schemas.openxmlformats.org/officeDocument/2006/relationships/image" Target="../media/image1678.png"/><Relationship Id="rId145" Type="http://schemas.openxmlformats.org/officeDocument/2006/relationships/image" Target="../media/image1705.png"/><Relationship Id="rId166" Type="http://schemas.openxmlformats.org/officeDocument/2006/relationships/customXml" Target="../ink/ink1717.xml"/><Relationship Id="rId187" Type="http://schemas.openxmlformats.org/officeDocument/2006/relationships/image" Target="../media/image1726.png"/><Relationship Id="rId331" Type="http://schemas.openxmlformats.org/officeDocument/2006/relationships/image" Target="../media/image1797.png"/><Relationship Id="rId352" Type="http://schemas.openxmlformats.org/officeDocument/2006/relationships/customXml" Target="../ink/ink1810.xml"/><Relationship Id="rId373" Type="http://schemas.openxmlformats.org/officeDocument/2006/relationships/image" Target="../media/image1818.png"/><Relationship Id="rId1" Type="http://schemas.openxmlformats.org/officeDocument/2006/relationships/slideLayout" Target="../slideLayouts/slideLayout11.xml"/><Relationship Id="rId212" Type="http://schemas.openxmlformats.org/officeDocument/2006/relationships/customXml" Target="../ink/ink1740.xml"/><Relationship Id="rId233" Type="http://schemas.openxmlformats.org/officeDocument/2006/relationships/image" Target="../media/image1748.png"/><Relationship Id="rId254" Type="http://schemas.openxmlformats.org/officeDocument/2006/relationships/customXml" Target="../ink/ink1761.xml"/><Relationship Id="rId28" Type="http://schemas.openxmlformats.org/officeDocument/2006/relationships/customXml" Target="../ink/ink1648.xml"/><Relationship Id="rId49" Type="http://schemas.openxmlformats.org/officeDocument/2006/relationships/image" Target="../media/image1657.png"/><Relationship Id="rId114" Type="http://schemas.openxmlformats.org/officeDocument/2006/relationships/customXml" Target="../ink/ink1691.xml"/><Relationship Id="rId275" Type="http://schemas.openxmlformats.org/officeDocument/2006/relationships/image" Target="../media/image1769.png"/><Relationship Id="rId296" Type="http://schemas.openxmlformats.org/officeDocument/2006/relationships/customXml" Target="../ink/ink1782.xml"/><Relationship Id="rId300" Type="http://schemas.openxmlformats.org/officeDocument/2006/relationships/customXml" Target="../ink/ink1784.xml"/><Relationship Id="rId60" Type="http://schemas.openxmlformats.org/officeDocument/2006/relationships/customXml" Target="../ink/ink1664.xml"/><Relationship Id="rId81" Type="http://schemas.openxmlformats.org/officeDocument/2006/relationships/image" Target="../media/image1673.png"/><Relationship Id="rId135" Type="http://schemas.openxmlformats.org/officeDocument/2006/relationships/image" Target="../media/image1700.png"/><Relationship Id="rId156" Type="http://schemas.openxmlformats.org/officeDocument/2006/relationships/customXml" Target="../ink/ink1712.xml"/><Relationship Id="rId177" Type="http://schemas.openxmlformats.org/officeDocument/2006/relationships/image" Target="../media/image1721.png"/><Relationship Id="rId198" Type="http://schemas.openxmlformats.org/officeDocument/2006/relationships/customXml" Target="../ink/ink1733.xml"/><Relationship Id="rId321" Type="http://schemas.openxmlformats.org/officeDocument/2006/relationships/image" Target="../media/image1792.png"/><Relationship Id="rId342" Type="http://schemas.openxmlformats.org/officeDocument/2006/relationships/customXml" Target="../ink/ink1805.xml"/><Relationship Id="rId363" Type="http://schemas.openxmlformats.org/officeDocument/2006/relationships/image" Target="../media/image1813.png"/><Relationship Id="rId202" Type="http://schemas.openxmlformats.org/officeDocument/2006/relationships/customXml" Target="../ink/ink1735.xml"/><Relationship Id="rId223" Type="http://schemas.openxmlformats.org/officeDocument/2006/relationships/image" Target="../media/image100.png"/><Relationship Id="rId244" Type="http://schemas.openxmlformats.org/officeDocument/2006/relationships/customXml" Target="../ink/ink1756.xml"/><Relationship Id="rId18" Type="http://schemas.openxmlformats.org/officeDocument/2006/relationships/customXml" Target="../ink/ink1643.xml"/><Relationship Id="rId39" Type="http://schemas.openxmlformats.org/officeDocument/2006/relationships/image" Target="../media/image1652.png"/><Relationship Id="rId265" Type="http://schemas.openxmlformats.org/officeDocument/2006/relationships/image" Target="../media/image1764.png"/><Relationship Id="rId286" Type="http://schemas.openxmlformats.org/officeDocument/2006/relationships/customXml" Target="../ink/ink1777.xml"/><Relationship Id="rId50" Type="http://schemas.openxmlformats.org/officeDocument/2006/relationships/customXml" Target="../ink/ink1659.xml"/><Relationship Id="rId104" Type="http://schemas.openxmlformats.org/officeDocument/2006/relationships/customXml" Target="../ink/ink1686.xml"/><Relationship Id="rId125" Type="http://schemas.openxmlformats.org/officeDocument/2006/relationships/image" Target="../media/image1695.png"/><Relationship Id="rId146" Type="http://schemas.openxmlformats.org/officeDocument/2006/relationships/customXml" Target="../ink/ink1707.xml"/><Relationship Id="rId167" Type="http://schemas.openxmlformats.org/officeDocument/2006/relationships/image" Target="../media/image1716.png"/><Relationship Id="rId188" Type="http://schemas.openxmlformats.org/officeDocument/2006/relationships/customXml" Target="../ink/ink1728.xml"/><Relationship Id="rId311" Type="http://schemas.openxmlformats.org/officeDocument/2006/relationships/image" Target="../media/image1787.png"/><Relationship Id="rId332" Type="http://schemas.openxmlformats.org/officeDocument/2006/relationships/customXml" Target="../ink/ink1800.xml"/><Relationship Id="rId353" Type="http://schemas.openxmlformats.org/officeDocument/2006/relationships/image" Target="../media/image1808.png"/><Relationship Id="rId374" Type="http://schemas.openxmlformats.org/officeDocument/2006/relationships/customXml" Target="../ink/ink1821.xml"/><Relationship Id="rId71" Type="http://schemas.openxmlformats.org/officeDocument/2006/relationships/image" Target="../media/image1668.png"/><Relationship Id="rId92" Type="http://schemas.openxmlformats.org/officeDocument/2006/relationships/customXml" Target="../ink/ink1680.xml"/><Relationship Id="rId213" Type="http://schemas.openxmlformats.org/officeDocument/2006/relationships/image" Target="../media/image1739.png"/><Relationship Id="rId234" Type="http://schemas.openxmlformats.org/officeDocument/2006/relationships/customXml" Target="../ink/ink1751.xml"/><Relationship Id="rId2" Type="http://schemas.openxmlformats.org/officeDocument/2006/relationships/notesSlide" Target="../notesSlides/notesSlide15.xml"/><Relationship Id="rId29" Type="http://schemas.openxmlformats.org/officeDocument/2006/relationships/image" Target="../media/image1647.png"/><Relationship Id="rId255" Type="http://schemas.openxmlformats.org/officeDocument/2006/relationships/image" Target="../media/image1759.png"/><Relationship Id="rId276" Type="http://schemas.openxmlformats.org/officeDocument/2006/relationships/customXml" Target="../ink/ink1772.xml"/><Relationship Id="rId297" Type="http://schemas.openxmlformats.org/officeDocument/2006/relationships/image" Target="../media/image1780.png"/><Relationship Id="rId40" Type="http://schemas.openxmlformats.org/officeDocument/2006/relationships/customXml" Target="../ink/ink1654.xml"/><Relationship Id="rId115" Type="http://schemas.openxmlformats.org/officeDocument/2006/relationships/image" Target="../media/image1690.png"/><Relationship Id="rId136" Type="http://schemas.openxmlformats.org/officeDocument/2006/relationships/customXml" Target="../ink/ink1702.xml"/><Relationship Id="rId157" Type="http://schemas.openxmlformats.org/officeDocument/2006/relationships/image" Target="../media/image1711.png"/><Relationship Id="rId178" Type="http://schemas.openxmlformats.org/officeDocument/2006/relationships/customXml" Target="../ink/ink1723.xml"/><Relationship Id="rId301" Type="http://schemas.openxmlformats.org/officeDocument/2006/relationships/image" Target="../media/image1782.png"/><Relationship Id="rId322" Type="http://schemas.openxmlformats.org/officeDocument/2006/relationships/customXml" Target="../ink/ink1795.xml"/><Relationship Id="rId343" Type="http://schemas.openxmlformats.org/officeDocument/2006/relationships/image" Target="../media/image1803.png"/><Relationship Id="rId364" Type="http://schemas.openxmlformats.org/officeDocument/2006/relationships/customXml" Target="../ink/ink1816.xml"/><Relationship Id="rId61" Type="http://schemas.openxmlformats.org/officeDocument/2006/relationships/image" Target="../media/image1663.png"/><Relationship Id="rId82" Type="http://schemas.openxmlformats.org/officeDocument/2006/relationships/customXml" Target="../ink/ink1675.xml"/><Relationship Id="rId199" Type="http://schemas.openxmlformats.org/officeDocument/2006/relationships/image" Target="../media/image1732.png"/><Relationship Id="rId203" Type="http://schemas.openxmlformats.org/officeDocument/2006/relationships/image" Target="../media/image1734.png"/><Relationship Id="rId19" Type="http://schemas.openxmlformats.org/officeDocument/2006/relationships/image" Target="../media/image1642.png"/><Relationship Id="rId224" Type="http://schemas.openxmlformats.org/officeDocument/2006/relationships/customXml" Target="../ink/ink1746.xml"/><Relationship Id="rId245" Type="http://schemas.openxmlformats.org/officeDocument/2006/relationships/image" Target="../media/image1754.png"/><Relationship Id="rId266" Type="http://schemas.openxmlformats.org/officeDocument/2006/relationships/customXml" Target="../ink/ink1767.xml"/><Relationship Id="rId287" Type="http://schemas.openxmlformats.org/officeDocument/2006/relationships/image" Target="../media/image1775.png"/><Relationship Id="rId30" Type="http://schemas.openxmlformats.org/officeDocument/2006/relationships/customXml" Target="../ink/ink1649.xml"/><Relationship Id="rId105" Type="http://schemas.openxmlformats.org/officeDocument/2006/relationships/image" Target="../media/image1685.png"/><Relationship Id="rId126" Type="http://schemas.openxmlformats.org/officeDocument/2006/relationships/customXml" Target="../ink/ink1697.xml"/><Relationship Id="rId147" Type="http://schemas.openxmlformats.org/officeDocument/2006/relationships/image" Target="../media/image1706.png"/><Relationship Id="rId168" Type="http://schemas.openxmlformats.org/officeDocument/2006/relationships/customXml" Target="../ink/ink1718.xml"/><Relationship Id="rId312" Type="http://schemas.openxmlformats.org/officeDocument/2006/relationships/customXml" Target="../ink/ink1790.xml"/><Relationship Id="rId333" Type="http://schemas.openxmlformats.org/officeDocument/2006/relationships/image" Target="../media/image1798.png"/><Relationship Id="rId354" Type="http://schemas.openxmlformats.org/officeDocument/2006/relationships/customXml" Target="../ink/ink1811.xml"/><Relationship Id="rId51" Type="http://schemas.openxmlformats.org/officeDocument/2006/relationships/image" Target="../media/image1658.png"/><Relationship Id="rId72" Type="http://schemas.openxmlformats.org/officeDocument/2006/relationships/customXml" Target="../ink/ink1670.xml"/><Relationship Id="rId93" Type="http://schemas.openxmlformats.org/officeDocument/2006/relationships/image" Target="../media/image1679.png"/><Relationship Id="rId189" Type="http://schemas.openxmlformats.org/officeDocument/2006/relationships/image" Target="../media/image1727.png"/><Relationship Id="rId375" Type="http://schemas.openxmlformats.org/officeDocument/2006/relationships/image" Target="../media/image1819.png"/><Relationship Id="rId3" Type="http://schemas.openxmlformats.org/officeDocument/2006/relationships/image" Target="../media/image5.png"/><Relationship Id="rId214" Type="http://schemas.openxmlformats.org/officeDocument/2006/relationships/customXml" Target="../ink/ink1741.xml"/><Relationship Id="rId235" Type="http://schemas.openxmlformats.org/officeDocument/2006/relationships/image" Target="../media/image1749.png"/><Relationship Id="rId256" Type="http://schemas.openxmlformats.org/officeDocument/2006/relationships/customXml" Target="../ink/ink1762.xml"/><Relationship Id="rId277" Type="http://schemas.openxmlformats.org/officeDocument/2006/relationships/image" Target="../media/image1770.png"/><Relationship Id="rId298" Type="http://schemas.openxmlformats.org/officeDocument/2006/relationships/customXml" Target="../ink/ink1783.xml"/><Relationship Id="rId116" Type="http://schemas.openxmlformats.org/officeDocument/2006/relationships/customXml" Target="../ink/ink1692.xml"/><Relationship Id="rId137" Type="http://schemas.openxmlformats.org/officeDocument/2006/relationships/image" Target="../media/image1701.png"/><Relationship Id="rId158" Type="http://schemas.openxmlformats.org/officeDocument/2006/relationships/customXml" Target="../ink/ink1713.xml"/><Relationship Id="rId302" Type="http://schemas.openxmlformats.org/officeDocument/2006/relationships/customXml" Target="../ink/ink1785.xml"/><Relationship Id="rId323" Type="http://schemas.openxmlformats.org/officeDocument/2006/relationships/image" Target="../media/image1793.png"/><Relationship Id="rId344" Type="http://schemas.openxmlformats.org/officeDocument/2006/relationships/customXml" Target="../ink/ink1806.xml"/><Relationship Id="rId20" Type="http://schemas.openxmlformats.org/officeDocument/2006/relationships/customXml" Target="../ink/ink1644.xml"/><Relationship Id="rId41" Type="http://schemas.openxmlformats.org/officeDocument/2006/relationships/image" Target="../media/image1653.png"/><Relationship Id="rId62" Type="http://schemas.openxmlformats.org/officeDocument/2006/relationships/customXml" Target="../ink/ink1665.xml"/><Relationship Id="rId83" Type="http://schemas.openxmlformats.org/officeDocument/2006/relationships/image" Target="../media/image1674.png"/><Relationship Id="rId179" Type="http://schemas.openxmlformats.org/officeDocument/2006/relationships/image" Target="../media/image1722.png"/><Relationship Id="rId365" Type="http://schemas.openxmlformats.org/officeDocument/2006/relationships/image" Target="../media/image1814.png"/><Relationship Id="rId190" Type="http://schemas.openxmlformats.org/officeDocument/2006/relationships/customXml" Target="../ink/ink1729.xml"/><Relationship Id="rId204" Type="http://schemas.openxmlformats.org/officeDocument/2006/relationships/customXml" Target="../ink/ink1736.xml"/><Relationship Id="rId225" Type="http://schemas.openxmlformats.org/officeDocument/2006/relationships/image" Target="../media/image1744.png"/><Relationship Id="rId246" Type="http://schemas.openxmlformats.org/officeDocument/2006/relationships/customXml" Target="../ink/ink1757.xml"/><Relationship Id="rId267" Type="http://schemas.openxmlformats.org/officeDocument/2006/relationships/image" Target="../media/image1765.png"/><Relationship Id="rId288" Type="http://schemas.openxmlformats.org/officeDocument/2006/relationships/customXml" Target="../ink/ink1778.xml"/><Relationship Id="rId106" Type="http://schemas.openxmlformats.org/officeDocument/2006/relationships/customXml" Target="../ink/ink1687.xml"/><Relationship Id="rId127" Type="http://schemas.openxmlformats.org/officeDocument/2006/relationships/image" Target="../media/image1696.png"/><Relationship Id="rId313" Type="http://schemas.openxmlformats.org/officeDocument/2006/relationships/image" Target="../media/image1788.png"/><Relationship Id="rId10" Type="http://schemas.openxmlformats.org/officeDocument/2006/relationships/customXml" Target="../ink/ink1639.xml"/><Relationship Id="rId31" Type="http://schemas.openxmlformats.org/officeDocument/2006/relationships/image" Target="../media/image1648.png"/><Relationship Id="rId52" Type="http://schemas.openxmlformats.org/officeDocument/2006/relationships/customXml" Target="../ink/ink1660.xml"/><Relationship Id="rId73" Type="http://schemas.openxmlformats.org/officeDocument/2006/relationships/image" Target="../media/image1669.png"/><Relationship Id="rId94" Type="http://schemas.openxmlformats.org/officeDocument/2006/relationships/customXml" Target="../ink/ink1681.xml"/><Relationship Id="rId148" Type="http://schemas.openxmlformats.org/officeDocument/2006/relationships/customXml" Target="../ink/ink1708.xml"/><Relationship Id="rId169" Type="http://schemas.openxmlformats.org/officeDocument/2006/relationships/image" Target="../media/image1717.png"/><Relationship Id="rId334" Type="http://schemas.openxmlformats.org/officeDocument/2006/relationships/customXml" Target="../ink/ink1801.xml"/><Relationship Id="rId355" Type="http://schemas.openxmlformats.org/officeDocument/2006/relationships/image" Target="../media/image1809.png"/><Relationship Id="rId376" Type="http://schemas.openxmlformats.org/officeDocument/2006/relationships/customXml" Target="../ink/ink1822.xml"/><Relationship Id="rId4" Type="http://schemas.openxmlformats.org/officeDocument/2006/relationships/customXml" Target="../ink/ink1636.xml"/><Relationship Id="rId180" Type="http://schemas.openxmlformats.org/officeDocument/2006/relationships/customXml" Target="../ink/ink1724.xml"/><Relationship Id="rId215" Type="http://schemas.openxmlformats.org/officeDocument/2006/relationships/image" Target="../media/image1740.png"/><Relationship Id="rId236" Type="http://schemas.openxmlformats.org/officeDocument/2006/relationships/customXml" Target="../ink/ink1752.xml"/><Relationship Id="rId257" Type="http://schemas.openxmlformats.org/officeDocument/2006/relationships/image" Target="../media/image1760.png"/><Relationship Id="rId278" Type="http://schemas.openxmlformats.org/officeDocument/2006/relationships/customXml" Target="../ink/ink1773.xml"/><Relationship Id="rId303" Type="http://schemas.openxmlformats.org/officeDocument/2006/relationships/image" Target="../media/image1783.png"/><Relationship Id="rId42" Type="http://schemas.openxmlformats.org/officeDocument/2006/relationships/customXml" Target="../ink/ink1655.xml"/><Relationship Id="rId84" Type="http://schemas.openxmlformats.org/officeDocument/2006/relationships/customXml" Target="../ink/ink1676.xml"/><Relationship Id="rId138" Type="http://schemas.openxmlformats.org/officeDocument/2006/relationships/customXml" Target="../ink/ink1703.xml"/><Relationship Id="rId345" Type="http://schemas.openxmlformats.org/officeDocument/2006/relationships/image" Target="../media/image1804.png"/><Relationship Id="rId191" Type="http://schemas.openxmlformats.org/officeDocument/2006/relationships/image" Target="../media/image1728.png"/><Relationship Id="rId205" Type="http://schemas.openxmlformats.org/officeDocument/2006/relationships/image" Target="../media/image1735.png"/><Relationship Id="rId247" Type="http://schemas.openxmlformats.org/officeDocument/2006/relationships/image" Target="../media/image1755.png"/><Relationship Id="rId107" Type="http://schemas.openxmlformats.org/officeDocument/2006/relationships/image" Target="../media/image1686.png"/><Relationship Id="rId289" Type="http://schemas.openxmlformats.org/officeDocument/2006/relationships/image" Target="../media/image1776.png"/><Relationship Id="rId11" Type="http://schemas.openxmlformats.org/officeDocument/2006/relationships/image" Target="../media/image1638.png"/><Relationship Id="rId53" Type="http://schemas.openxmlformats.org/officeDocument/2006/relationships/image" Target="../media/image1659.png"/><Relationship Id="rId149" Type="http://schemas.openxmlformats.org/officeDocument/2006/relationships/image" Target="../media/image1707.png"/><Relationship Id="rId314" Type="http://schemas.openxmlformats.org/officeDocument/2006/relationships/customXml" Target="../ink/ink1791.xml"/><Relationship Id="rId356" Type="http://schemas.openxmlformats.org/officeDocument/2006/relationships/customXml" Target="../ink/ink1812.xml"/><Relationship Id="rId95" Type="http://schemas.openxmlformats.org/officeDocument/2006/relationships/image" Target="../media/image1680.png"/><Relationship Id="rId160" Type="http://schemas.openxmlformats.org/officeDocument/2006/relationships/customXml" Target="../ink/ink1714.xml"/><Relationship Id="rId216" Type="http://schemas.openxmlformats.org/officeDocument/2006/relationships/customXml" Target="../ink/ink1742.xml"/><Relationship Id="rId258" Type="http://schemas.openxmlformats.org/officeDocument/2006/relationships/customXml" Target="../ink/ink1763.xml"/><Relationship Id="rId22" Type="http://schemas.openxmlformats.org/officeDocument/2006/relationships/customXml" Target="../ink/ink1645.xml"/><Relationship Id="rId64" Type="http://schemas.openxmlformats.org/officeDocument/2006/relationships/customXml" Target="../ink/ink1666.xml"/><Relationship Id="rId118" Type="http://schemas.openxmlformats.org/officeDocument/2006/relationships/customXml" Target="../ink/ink1693.xml"/><Relationship Id="rId325" Type="http://schemas.openxmlformats.org/officeDocument/2006/relationships/image" Target="../media/image1794.png"/><Relationship Id="rId367" Type="http://schemas.openxmlformats.org/officeDocument/2006/relationships/image" Target="../media/image1815.png"/><Relationship Id="rId171" Type="http://schemas.openxmlformats.org/officeDocument/2006/relationships/image" Target="../media/image1718.png"/><Relationship Id="rId227" Type="http://schemas.openxmlformats.org/officeDocument/2006/relationships/image" Target="../media/image1745.png"/><Relationship Id="rId269" Type="http://schemas.openxmlformats.org/officeDocument/2006/relationships/image" Target="../media/image1766.png"/><Relationship Id="rId33" Type="http://schemas.openxmlformats.org/officeDocument/2006/relationships/image" Target="../media/image1649.png"/><Relationship Id="rId129" Type="http://schemas.openxmlformats.org/officeDocument/2006/relationships/image" Target="../media/image1697.png"/><Relationship Id="rId280" Type="http://schemas.openxmlformats.org/officeDocument/2006/relationships/customXml" Target="../ink/ink1774.xml"/><Relationship Id="rId336" Type="http://schemas.openxmlformats.org/officeDocument/2006/relationships/customXml" Target="../ink/ink1802.xml"/><Relationship Id="rId75" Type="http://schemas.openxmlformats.org/officeDocument/2006/relationships/image" Target="../media/image1670.png"/><Relationship Id="rId140" Type="http://schemas.openxmlformats.org/officeDocument/2006/relationships/customXml" Target="../ink/ink1704.xml"/><Relationship Id="rId182" Type="http://schemas.openxmlformats.org/officeDocument/2006/relationships/customXml" Target="../ink/ink1725.xml"/><Relationship Id="rId6" Type="http://schemas.openxmlformats.org/officeDocument/2006/relationships/customXml" Target="../ink/ink1637.xml"/><Relationship Id="rId238" Type="http://schemas.openxmlformats.org/officeDocument/2006/relationships/customXml" Target="../ink/ink1753.xml"/><Relationship Id="rId291" Type="http://schemas.openxmlformats.org/officeDocument/2006/relationships/image" Target="../media/image1777.png"/><Relationship Id="rId305" Type="http://schemas.openxmlformats.org/officeDocument/2006/relationships/image" Target="../media/image1784.png"/><Relationship Id="rId347" Type="http://schemas.openxmlformats.org/officeDocument/2006/relationships/image" Target="../media/image1805.png"/><Relationship Id="rId44" Type="http://schemas.openxmlformats.org/officeDocument/2006/relationships/customXml" Target="../ink/ink1656.xml"/><Relationship Id="rId86" Type="http://schemas.openxmlformats.org/officeDocument/2006/relationships/customXml" Target="../ink/ink1677.xml"/><Relationship Id="rId151" Type="http://schemas.openxmlformats.org/officeDocument/2006/relationships/image" Target="../media/image1708.png"/><Relationship Id="rId193" Type="http://schemas.openxmlformats.org/officeDocument/2006/relationships/image" Target="../media/image1729.png"/><Relationship Id="rId207" Type="http://schemas.openxmlformats.org/officeDocument/2006/relationships/image" Target="../media/image1736.png"/><Relationship Id="rId249" Type="http://schemas.openxmlformats.org/officeDocument/2006/relationships/image" Target="../media/image1756.png"/><Relationship Id="rId13" Type="http://schemas.openxmlformats.org/officeDocument/2006/relationships/image" Target="../media/image1639.png"/><Relationship Id="rId109" Type="http://schemas.openxmlformats.org/officeDocument/2006/relationships/image" Target="../media/image1687.png"/><Relationship Id="rId260" Type="http://schemas.openxmlformats.org/officeDocument/2006/relationships/customXml" Target="../ink/ink1764.xml"/><Relationship Id="rId316" Type="http://schemas.openxmlformats.org/officeDocument/2006/relationships/customXml" Target="../ink/ink1792.xml"/><Relationship Id="rId55" Type="http://schemas.openxmlformats.org/officeDocument/2006/relationships/image" Target="../media/image1660.png"/><Relationship Id="rId97" Type="http://schemas.openxmlformats.org/officeDocument/2006/relationships/image" Target="../media/image1681.png"/><Relationship Id="rId120" Type="http://schemas.openxmlformats.org/officeDocument/2006/relationships/customXml" Target="../ink/ink1694.xml"/><Relationship Id="rId358" Type="http://schemas.openxmlformats.org/officeDocument/2006/relationships/customXml" Target="../ink/ink1813.xml"/><Relationship Id="rId162" Type="http://schemas.openxmlformats.org/officeDocument/2006/relationships/customXml" Target="../ink/ink1715.xml"/><Relationship Id="rId218" Type="http://schemas.openxmlformats.org/officeDocument/2006/relationships/customXml" Target="../ink/ink1743.xml"/><Relationship Id="rId271" Type="http://schemas.openxmlformats.org/officeDocument/2006/relationships/image" Target="../media/image1767.png"/><Relationship Id="rId24" Type="http://schemas.openxmlformats.org/officeDocument/2006/relationships/customXml" Target="../ink/ink1646.xml"/><Relationship Id="rId66" Type="http://schemas.openxmlformats.org/officeDocument/2006/relationships/customXml" Target="../ink/ink1667.xml"/><Relationship Id="rId131" Type="http://schemas.openxmlformats.org/officeDocument/2006/relationships/image" Target="../media/image1698.png"/><Relationship Id="rId327" Type="http://schemas.openxmlformats.org/officeDocument/2006/relationships/image" Target="../media/image1795.png"/><Relationship Id="rId369" Type="http://schemas.openxmlformats.org/officeDocument/2006/relationships/image" Target="../media/image1816.png"/><Relationship Id="rId173" Type="http://schemas.openxmlformats.org/officeDocument/2006/relationships/image" Target="../media/image1719.png"/><Relationship Id="rId229" Type="http://schemas.openxmlformats.org/officeDocument/2006/relationships/image" Target="../media/image1746.png"/><Relationship Id="rId240" Type="http://schemas.openxmlformats.org/officeDocument/2006/relationships/customXml" Target="../ink/ink1754.xml"/><Relationship Id="rId35" Type="http://schemas.openxmlformats.org/officeDocument/2006/relationships/image" Target="../media/image1650.png"/><Relationship Id="rId77" Type="http://schemas.openxmlformats.org/officeDocument/2006/relationships/image" Target="../media/image1671.png"/><Relationship Id="rId100" Type="http://schemas.openxmlformats.org/officeDocument/2006/relationships/customXml" Target="../ink/ink1684.xml"/><Relationship Id="rId282" Type="http://schemas.openxmlformats.org/officeDocument/2006/relationships/customXml" Target="../ink/ink1775.xml"/><Relationship Id="rId338" Type="http://schemas.openxmlformats.org/officeDocument/2006/relationships/customXml" Target="../ink/ink1803.xml"/><Relationship Id="rId8" Type="http://schemas.openxmlformats.org/officeDocument/2006/relationships/customXml" Target="../ink/ink1638.xml"/><Relationship Id="rId142" Type="http://schemas.openxmlformats.org/officeDocument/2006/relationships/customXml" Target="../ink/ink1705.xml"/><Relationship Id="rId184" Type="http://schemas.openxmlformats.org/officeDocument/2006/relationships/customXml" Target="../ink/ink1726.xml"/><Relationship Id="rId251" Type="http://schemas.openxmlformats.org/officeDocument/2006/relationships/image" Target="../media/image1757.png"/><Relationship Id="rId46" Type="http://schemas.openxmlformats.org/officeDocument/2006/relationships/customXml" Target="../ink/ink1657.xml"/><Relationship Id="rId293" Type="http://schemas.openxmlformats.org/officeDocument/2006/relationships/image" Target="../media/image1778.png"/><Relationship Id="rId307" Type="http://schemas.openxmlformats.org/officeDocument/2006/relationships/image" Target="../media/image1785.png"/><Relationship Id="rId349" Type="http://schemas.openxmlformats.org/officeDocument/2006/relationships/image" Target="../media/image1806.png"/><Relationship Id="rId88" Type="http://schemas.openxmlformats.org/officeDocument/2006/relationships/customXml" Target="../ink/ink1678.xml"/><Relationship Id="rId111" Type="http://schemas.openxmlformats.org/officeDocument/2006/relationships/image" Target="../media/image1688.png"/><Relationship Id="rId153" Type="http://schemas.openxmlformats.org/officeDocument/2006/relationships/image" Target="../media/image1709.png"/><Relationship Id="rId195" Type="http://schemas.openxmlformats.org/officeDocument/2006/relationships/image" Target="../media/image1730.png"/><Relationship Id="rId209" Type="http://schemas.openxmlformats.org/officeDocument/2006/relationships/image" Target="../media/image1737.png"/><Relationship Id="rId360" Type="http://schemas.openxmlformats.org/officeDocument/2006/relationships/customXml" Target="../ink/ink1814.xml"/><Relationship Id="rId220" Type="http://schemas.openxmlformats.org/officeDocument/2006/relationships/customXml" Target="../ink/ink1744.xml"/><Relationship Id="rId15" Type="http://schemas.openxmlformats.org/officeDocument/2006/relationships/image" Target="../media/image1640.png"/><Relationship Id="rId57" Type="http://schemas.openxmlformats.org/officeDocument/2006/relationships/image" Target="../media/image1661.png"/><Relationship Id="rId262" Type="http://schemas.openxmlformats.org/officeDocument/2006/relationships/customXml" Target="../ink/ink1765.xml"/><Relationship Id="rId318" Type="http://schemas.openxmlformats.org/officeDocument/2006/relationships/customXml" Target="../ink/ink1793.xml"/><Relationship Id="rId99" Type="http://schemas.openxmlformats.org/officeDocument/2006/relationships/image" Target="../media/image1682.png"/><Relationship Id="rId122" Type="http://schemas.openxmlformats.org/officeDocument/2006/relationships/customXml" Target="../ink/ink1695.xml"/><Relationship Id="rId164" Type="http://schemas.openxmlformats.org/officeDocument/2006/relationships/customXml" Target="../ink/ink1716.xml"/><Relationship Id="rId371" Type="http://schemas.openxmlformats.org/officeDocument/2006/relationships/image" Target="../media/image1817.png"/></Relationships>
</file>

<file path=ppt/slides/_rels/slide16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876.png"/><Relationship Id="rId21" Type="http://schemas.openxmlformats.org/officeDocument/2006/relationships/image" Target="../media/image1829.png"/><Relationship Id="rId42" Type="http://schemas.openxmlformats.org/officeDocument/2006/relationships/customXml" Target="../ink/ink1842.xml"/><Relationship Id="rId63" Type="http://schemas.openxmlformats.org/officeDocument/2006/relationships/image" Target="../media/image1850.png"/><Relationship Id="rId84" Type="http://schemas.openxmlformats.org/officeDocument/2006/relationships/customXml" Target="../ink/ink1863.xml"/><Relationship Id="rId138" Type="http://schemas.openxmlformats.org/officeDocument/2006/relationships/customXml" Target="../ink/ink1890.xml"/><Relationship Id="rId159" Type="http://schemas.openxmlformats.org/officeDocument/2006/relationships/image" Target="../media/image1897.png"/><Relationship Id="rId170" Type="http://schemas.openxmlformats.org/officeDocument/2006/relationships/customXml" Target="../ink/ink1906.xml"/><Relationship Id="rId191" Type="http://schemas.openxmlformats.org/officeDocument/2006/relationships/customXml" Target="../ink/ink1917.xml"/><Relationship Id="rId205" Type="http://schemas.openxmlformats.org/officeDocument/2006/relationships/customXml" Target="../ink/ink1924.xml"/><Relationship Id="rId226" Type="http://schemas.openxmlformats.org/officeDocument/2006/relationships/image" Target="../media/image1930.png"/><Relationship Id="rId107" Type="http://schemas.openxmlformats.org/officeDocument/2006/relationships/image" Target="../media/image1871.png"/><Relationship Id="rId11" Type="http://schemas.openxmlformats.org/officeDocument/2006/relationships/image" Target="../media/image1824.png"/><Relationship Id="rId32" Type="http://schemas.openxmlformats.org/officeDocument/2006/relationships/customXml" Target="../ink/ink1837.xml"/><Relationship Id="rId53" Type="http://schemas.openxmlformats.org/officeDocument/2006/relationships/image" Target="../media/image1845.png"/><Relationship Id="rId74" Type="http://schemas.openxmlformats.org/officeDocument/2006/relationships/customXml" Target="../ink/ink1858.xml"/><Relationship Id="rId128" Type="http://schemas.openxmlformats.org/officeDocument/2006/relationships/customXml" Target="../ink/ink1885.xml"/><Relationship Id="rId149" Type="http://schemas.openxmlformats.org/officeDocument/2006/relationships/image" Target="../media/image1892.png"/><Relationship Id="rId5" Type="http://schemas.openxmlformats.org/officeDocument/2006/relationships/image" Target="../media/image1821.png"/><Relationship Id="rId95" Type="http://schemas.openxmlformats.org/officeDocument/2006/relationships/image" Target="../media/image1865.png"/><Relationship Id="rId160" Type="http://schemas.openxmlformats.org/officeDocument/2006/relationships/customXml" Target="../ink/ink1901.xml"/><Relationship Id="rId181" Type="http://schemas.openxmlformats.org/officeDocument/2006/relationships/customXml" Target="../ink/ink1912.xml"/><Relationship Id="rId216" Type="http://schemas.openxmlformats.org/officeDocument/2006/relationships/image" Target="../media/image1925.png"/><Relationship Id="rId22" Type="http://schemas.openxmlformats.org/officeDocument/2006/relationships/customXml" Target="../ink/ink1832.xml"/><Relationship Id="rId43" Type="http://schemas.openxmlformats.org/officeDocument/2006/relationships/image" Target="../media/image1840.png"/><Relationship Id="rId64" Type="http://schemas.openxmlformats.org/officeDocument/2006/relationships/customXml" Target="../ink/ink1853.xml"/><Relationship Id="rId118" Type="http://schemas.openxmlformats.org/officeDocument/2006/relationships/customXml" Target="../ink/ink1880.xml"/><Relationship Id="rId139" Type="http://schemas.openxmlformats.org/officeDocument/2006/relationships/image" Target="../media/image1887.png"/><Relationship Id="rId85" Type="http://schemas.openxmlformats.org/officeDocument/2006/relationships/image" Target="../media/image1860.png"/><Relationship Id="rId150" Type="http://schemas.openxmlformats.org/officeDocument/2006/relationships/customXml" Target="../ink/ink1896.xml"/><Relationship Id="rId171" Type="http://schemas.openxmlformats.org/officeDocument/2006/relationships/customXml" Target="../ink/ink1907.xml"/><Relationship Id="rId192" Type="http://schemas.openxmlformats.org/officeDocument/2006/relationships/image" Target="../media/image1913.png"/><Relationship Id="rId206" Type="http://schemas.openxmlformats.org/officeDocument/2006/relationships/image" Target="../media/image1920.png"/><Relationship Id="rId227" Type="http://schemas.openxmlformats.org/officeDocument/2006/relationships/customXml" Target="../ink/ink1935.xml"/><Relationship Id="rId12" Type="http://schemas.openxmlformats.org/officeDocument/2006/relationships/customXml" Target="../ink/ink1827.xml"/><Relationship Id="rId33" Type="http://schemas.openxmlformats.org/officeDocument/2006/relationships/image" Target="../media/image1835.png"/><Relationship Id="rId108" Type="http://schemas.openxmlformats.org/officeDocument/2006/relationships/customXml" Target="../ink/ink1875.xml"/><Relationship Id="rId129" Type="http://schemas.openxmlformats.org/officeDocument/2006/relationships/image" Target="../media/image1882.png"/><Relationship Id="rId54" Type="http://schemas.openxmlformats.org/officeDocument/2006/relationships/customXml" Target="../ink/ink1848.xml"/><Relationship Id="rId75" Type="http://schemas.openxmlformats.org/officeDocument/2006/relationships/image" Target="../media/image1856.png"/><Relationship Id="rId96" Type="http://schemas.openxmlformats.org/officeDocument/2006/relationships/customXml" Target="../ink/ink1869.xml"/><Relationship Id="rId140" Type="http://schemas.openxmlformats.org/officeDocument/2006/relationships/customXml" Target="../ink/ink1891.xml"/><Relationship Id="rId161" Type="http://schemas.openxmlformats.org/officeDocument/2006/relationships/image" Target="../media/image1898.png"/><Relationship Id="rId182" Type="http://schemas.openxmlformats.org/officeDocument/2006/relationships/image" Target="../media/image1908.png"/><Relationship Id="rId217" Type="http://schemas.openxmlformats.org/officeDocument/2006/relationships/customXml" Target="../ink/ink1930.xml"/><Relationship Id="rId6" Type="http://schemas.openxmlformats.org/officeDocument/2006/relationships/customXml" Target="../ink/ink1824.xml"/><Relationship Id="rId23" Type="http://schemas.openxmlformats.org/officeDocument/2006/relationships/image" Target="../media/image1830.png"/><Relationship Id="rId119" Type="http://schemas.openxmlformats.org/officeDocument/2006/relationships/image" Target="../media/image1877.png"/><Relationship Id="rId44" Type="http://schemas.openxmlformats.org/officeDocument/2006/relationships/customXml" Target="../ink/ink1843.xml"/><Relationship Id="rId65" Type="http://schemas.openxmlformats.org/officeDocument/2006/relationships/image" Target="../media/image1851.png"/><Relationship Id="rId86" Type="http://schemas.openxmlformats.org/officeDocument/2006/relationships/customXml" Target="../ink/ink1864.xml"/><Relationship Id="rId130" Type="http://schemas.openxmlformats.org/officeDocument/2006/relationships/customXml" Target="../ink/ink1886.xml"/><Relationship Id="rId151" Type="http://schemas.openxmlformats.org/officeDocument/2006/relationships/image" Target="../media/image1893.png"/><Relationship Id="rId172" Type="http://schemas.openxmlformats.org/officeDocument/2006/relationships/image" Target="../media/image1903.png"/><Relationship Id="rId193" Type="http://schemas.openxmlformats.org/officeDocument/2006/relationships/customXml" Target="../ink/ink1918.xml"/><Relationship Id="rId207" Type="http://schemas.openxmlformats.org/officeDocument/2006/relationships/customXml" Target="../ink/ink1925.xml"/><Relationship Id="rId228" Type="http://schemas.openxmlformats.org/officeDocument/2006/relationships/image" Target="../media/image1931.png"/><Relationship Id="rId13" Type="http://schemas.openxmlformats.org/officeDocument/2006/relationships/image" Target="../media/image1825.png"/><Relationship Id="rId109" Type="http://schemas.openxmlformats.org/officeDocument/2006/relationships/image" Target="../media/image1872.png"/><Relationship Id="rId34" Type="http://schemas.openxmlformats.org/officeDocument/2006/relationships/customXml" Target="../ink/ink1838.xml"/><Relationship Id="rId55" Type="http://schemas.openxmlformats.org/officeDocument/2006/relationships/image" Target="../media/image1846.png"/><Relationship Id="rId76" Type="http://schemas.openxmlformats.org/officeDocument/2006/relationships/customXml" Target="../ink/ink1859.xml"/><Relationship Id="rId97" Type="http://schemas.openxmlformats.org/officeDocument/2006/relationships/image" Target="../media/image1866.png"/><Relationship Id="rId120" Type="http://schemas.openxmlformats.org/officeDocument/2006/relationships/customXml" Target="../ink/ink1881.xml"/><Relationship Id="rId141" Type="http://schemas.openxmlformats.org/officeDocument/2006/relationships/image" Target="../media/image1888.png"/><Relationship Id="rId7" Type="http://schemas.openxmlformats.org/officeDocument/2006/relationships/image" Target="../media/image1822.png"/><Relationship Id="rId162" Type="http://schemas.openxmlformats.org/officeDocument/2006/relationships/customXml" Target="../ink/ink1902.xml"/><Relationship Id="rId183" Type="http://schemas.openxmlformats.org/officeDocument/2006/relationships/customXml" Target="../ink/ink1913.xml"/><Relationship Id="rId218" Type="http://schemas.openxmlformats.org/officeDocument/2006/relationships/image" Target="../media/image1926.png"/><Relationship Id="rId24" Type="http://schemas.openxmlformats.org/officeDocument/2006/relationships/customXml" Target="../ink/ink1833.xml"/><Relationship Id="rId45" Type="http://schemas.openxmlformats.org/officeDocument/2006/relationships/image" Target="../media/image1841.png"/><Relationship Id="rId66" Type="http://schemas.openxmlformats.org/officeDocument/2006/relationships/customXml" Target="../ink/ink1854.xml"/><Relationship Id="rId87" Type="http://schemas.openxmlformats.org/officeDocument/2006/relationships/image" Target="../media/image1861.png"/><Relationship Id="rId110" Type="http://schemas.openxmlformats.org/officeDocument/2006/relationships/customXml" Target="../ink/ink1876.xml"/><Relationship Id="rId131" Type="http://schemas.openxmlformats.org/officeDocument/2006/relationships/image" Target="../media/image1883.png"/><Relationship Id="rId152" Type="http://schemas.openxmlformats.org/officeDocument/2006/relationships/customXml" Target="../ink/ink1897.xml"/><Relationship Id="rId173" Type="http://schemas.openxmlformats.org/officeDocument/2006/relationships/customXml" Target="../ink/ink1908.xml"/><Relationship Id="rId194" Type="http://schemas.openxmlformats.org/officeDocument/2006/relationships/image" Target="../media/image1914.png"/><Relationship Id="rId208" Type="http://schemas.openxmlformats.org/officeDocument/2006/relationships/image" Target="../media/image1921.png"/><Relationship Id="rId229" Type="http://schemas.openxmlformats.org/officeDocument/2006/relationships/customXml" Target="../ink/ink1936.xml"/><Relationship Id="rId14" Type="http://schemas.openxmlformats.org/officeDocument/2006/relationships/customXml" Target="../ink/ink1828.xml"/><Relationship Id="rId35" Type="http://schemas.openxmlformats.org/officeDocument/2006/relationships/image" Target="../media/image1836.png"/><Relationship Id="rId56" Type="http://schemas.openxmlformats.org/officeDocument/2006/relationships/customXml" Target="../ink/ink1849.xml"/><Relationship Id="rId77" Type="http://schemas.openxmlformats.org/officeDocument/2006/relationships/image" Target="../media/image1857.png"/><Relationship Id="rId100" Type="http://schemas.openxmlformats.org/officeDocument/2006/relationships/customXml" Target="../ink/ink1871.xml"/><Relationship Id="rId8" Type="http://schemas.openxmlformats.org/officeDocument/2006/relationships/customXml" Target="../ink/ink1825.xml"/><Relationship Id="rId98" Type="http://schemas.openxmlformats.org/officeDocument/2006/relationships/customXml" Target="../ink/ink1870.xml"/><Relationship Id="rId121" Type="http://schemas.openxmlformats.org/officeDocument/2006/relationships/image" Target="../media/image1878.png"/><Relationship Id="rId142" Type="http://schemas.openxmlformats.org/officeDocument/2006/relationships/customXml" Target="../ink/ink1892.xml"/><Relationship Id="rId163" Type="http://schemas.openxmlformats.org/officeDocument/2006/relationships/image" Target="../media/image1899.png"/><Relationship Id="rId184" Type="http://schemas.openxmlformats.org/officeDocument/2006/relationships/image" Target="../media/image1909.png"/><Relationship Id="rId219" Type="http://schemas.openxmlformats.org/officeDocument/2006/relationships/customXml" Target="../ink/ink1931.xml"/><Relationship Id="rId230" Type="http://schemas.openxmlformats.org/officeDocument/2006/relationships/image" Target="../media/image1932.png"/><Relationship Id="rId25" Type="http://schemas.openxmlformats.org/officeDocument/2006/relationships/image" Target="../media/image1831.png"/><Relationship Id="rId46" Type="http://schemas.openxmlformats.org/officeDocument/2006/relationships/customXml" Target="../ink/ink1844.xml"/><Relationship Id="rId67" Type="http://schemas.openxmlformats.org/officeDocument/2006/relationships/image" Target="../media/image1852.png"/><Relationship Id="rId116" Type="http://schemas.openxmlformats.org/officeDocument/2006/relationships/customXml" Target="../ink/ink1879.xml"/><Relationship Id="rId137" Type="http://schemas.openxmlformats.org/officeDocument/2006/relationships/image" Target="../media/image1886.png"/><Relationship Id="rId158" Type="http://schemas.openxmlformats.org/officeDocument/2006/relationships/customXml" Target="../ink/ink1900.xml"/><Relationship Id="rId20" Type="http://schemas.openxmlformats.org/officeDocument/2006/relationships/customXml" Target="../ink/ink1831.xml"/><Relationship Id="rId41" Type="http://schemas.openxmlformats.org/officeDocument/2006/relationships/image" Target="../media/image1839.png"/><Relationship Id="rId62" Type="http://schemas.openxmlformats.org/officeDocument/2006/relationships/customXml" Target="../ink/ink1852.xml"/><Relationship Id="rId83" Type="http://schemas.openxmlformats.org/officeDocument/2006/relationships/image" Target="../media/image1859.png"/><Relationship Id="rId88" Type="http://schemas.openxmlformats.org/officeDocument/2006/relationships/customXml" Target="../ink/ink1865.xml"/><Relationship Id="rId111" Type="http://schemas.openxmlformats.org/officeDocument/2006/relationships/image" Target="../media/image1873.png"/><Relationship Id="rId132" Type="http://schemas.openxmlformats.org/officeDocument/2006/relationships/customXml" Target="../ink/ink1887.xml"/><Relationship Id="rId153" Type="http://schemas.openxmlformats.org/officeDocument/2006/relationships/image" Target="../media/image1894.png"/><Relationship Id="rId174" Type="http://schemas.openxmlformats.org/officeDocument/2006/relationships/image" Target="../media/image1904.png"/><Relationship Id="rId179" Type="http://schemas.openxmlformats.org/officeDocument/2006/relationships/customXml" Target="../ink/ink1911.xml"/><Relationship Id="rId195" Type="http://schemas.openxmlformats.org/officeDocument/2006/relationships/customXml" Target="../ink/ink1919.xml"/><Relationship Id="rId209" Type="http://schemas.openxmlformats.org/officeDocument/2006/relationships/customXml" Target="../ink/ink1926.xml"/><Relationship Id="rId190" Type="http://schemas.openxmlformats.org/officeDocument/2006/relationships/image" Target="../media/image1912.png"/><Relationship Id="rId204" Type="http://schemas.openxmlformats.org/officeDocument/2006/relationships/image" Target="../media/image1919.png"/><Relationship Id="rId220" Type="http://schemas.openxmlformats.org/officeDocument/2006/relationships/image" Target="../media/image1927.png"/><Relationship Id="rId225" Type="http://schemas.openxmlformats.org/officeDocument/2006/relationships/customXml" Target="../ink/ink1934.xml"/><Relationship Id="rId15" Type="http://schemas.openxmlformats.org/officeDocument/2006/relationships/image" Target="../media/image1826.png"/><Relationship Id="rId36" Type="http://schemas.openxmlformats.org/officeDocument/2006/relationships/customXml" Target="../ink/ink1839.xml"/><Relationship Id="rId57" Type="http://schemas.openxmlformats.org/officeDocument/2006/relationships/image" Target="../media/image1847.png"/><Relationship Id="rId106" Type="http://schemas.openxmlformats.org/officeDocument/2006/relationships/customXml" Target="../ink/ink1874.xml"/><Relationship Id="rId127" Type="http://schemas.openxmlformats.org/officeDocument/2006/relationships/image" Target="../media/image1881.png"/><Relationship Id="rId10" Type="http://schemas.openxmlformats.org/officeDocument/2006/relationships/customXml" Target="../ink/ink1826.xml"/><Relationship Id="rId31" Type="http://schemas.openxmlformats.org/officeDocument/2006/relationships/image" Target="../media/image1834.png"/><Relationship Id="rId52" Type="http://schemas.openxmlformats.org/officeDocument/2006/relationships/customXml" Target="../ink/ink1847.xml"/><Relationship Id="rId73" Type="http://schemas.openxmlformats.org/officeDocument/2006/relationships/image" Target="../media/image1855.png"/><Relationship Id="rId78" Type="http://schemas.openxmlformats.org/officeDocument/2006/relationships/customXml" Target="../ink/ink1860.xml"/><Relationship Id="rId94" Type="http://schemas.openxmlformats.org/officeDocument/2006/relationships/customXml" Target="../ink/ink1868.xml"/><Relationship Id="rId99" Type="http://schemas.openxmlformats.org/officeDocument/2006/relationships/image" Target="../media/image1867.png"/><Relationship Id="rId101" Type="http://schemas.openxmlformats.org/officeDocument/2006/relationships/image" Target="../media/image1868.png"/><Relationship Id="rId122" Type="http://schemas.openxmlformats.org/officeDocument/2006/relationships/customXml" Target="../ink/ink1882.xml"/><Relationship Id="rId143" Type="http://schemas.openxmlformats.org/officeDocument/2006/relationships/image" Target="../media/image1889.png"/><Relationship Id="rId148" Type="http://schemas.openxmlformats.org/officeDocument/2006/relationships/customXml" Target="../ink/ink1895.xml"/><Relationship Id="rId164" Type="http://schemas.openxmlformats.org/officeDocument/2006/relationships/customXml" Target="../ink/ink1903.xml"/><Relationship Id="rId169" Type="http://schemas.openxmlformats.org/officeDocument/2006/relationships/image" Target="../media/image1902.png"/><Relationship Id="rId185" Type="http://schemas.openxmlformats.org/officeDocument/2006/relationships/customXml" Target="../ink/ink1914.xml"/><Relationship Id="rId4" Type="http://schemas.openxmlformats.org/officeDocument/2006/relationships/customXml" Target="../ink/ink1823.xml"/><Relationship Id="rId9" Type="http://schemas.openxmlformats.org/officeDocument/2006/relationships/image" Target="../media/image1823.png"/><Relationship Id="rId180" Type="http://schemas.openxmlformats.org/officeDocument/2006/relationships/image" Target="../media/image1907.png"/><Relationship Id="rId210" Type="http://schemas.openxmlformats.org/officeDocument/2006/relationships/image" Target="../media/image1922.png"/><Relationship Id="rId215" Type="http://schemas.openxmlformats.org/officeDocument/2006/relationships/customXml" Target="../ink/ink1929.xml"/><Relationship Id="rId26" Type="http://schemas.openxmlformats.org/officeDocument/2006/relationships/customXml" Target="../ink/ink1834.xml"/><Relationship Id="rId47" Type="http://schemas.openxmlformats.org/officeDocument/2006/relationships/image" Target="../media/image1842.png"/><Relationship Id="rId68" Type="http://schemas.openxmlformats.org/officeDocument/2006/relationships/customXml" Target="../ink/ink1855.xml"/><Relationship Id="rId89" Type="http://schemas.openxmlformats.org/officeDocument/2006/relationships/image" Target="../media/image1862.png"/><Relationship Id="rId112" Type="http://schemas.openxmlformats.org/officeDocument/2006/relationships/customXml" Target="../ink/ink1877.xml"/><Relationship Id="rId133" Type="http://schemas.openxmlformats.org/officeDocument/2006/relationships/image" Target="../media/image1884.png"/><Relationship Id="rId154" Type="http://schemas.openxmlformats.org/officeDocument/2006/relationships/customXml" Target="../ink/ink1898.xml"/><Relationship Id="rId175" Type="http://schemas.openxmlformats.org/officeDocument/2006/relationships/customXml" Target="../ink/ink1909.xml"/><Relationship Id="rId196" Type="http://schemas.openxmlformats.org/officeDocument/2006/relationships/image" Target="../media/image1915.png"/><Relationship Id="rId200" Type="http://schemas.openxmlformats.org/officeDocument/2006/relationships/image" Target="../media/image1917.png"/><Relationship Id="rId16" Type="http://schemas.openxmlformats.org/officeDocument/2006/relationships/customXml" Target="../ink/ink1829.xml"/><Relationship Id="rId221" Type="http://schemas.openxmlformats.org/officeDocument/2006/relationships/customXml" Target="../ink/ink1932.xml"/><Relationship Id="rId37" Type="http://schemas.openxmlformats.org/officeDocument/2006/relationships/image" Target="../media/image1837.png"/><Relationship Id="rId58" Type="http://schemas.openxmlformats.org/officeDocument/2006/relationships/customXml" Target="../ink/ink1850.xml"/><Relationship Id="rId79" Type="http://schemas.openxmlformats.org/officeDocument/2006/relationships/image" Target="../media/image1858.png"/><Relationship Id="rId102" Type="http://schemas.openxmlformats.org/officeDocument/2006/relationships/customXml" Target="../ink/ink1872.xml"/><Relationship Id="rId123" Type="http://schemas.openxmlformats.org/officeDocument/2006/relationships/image" Target="../media/image1879.png"/><Relationship Id="rId144" Type="http://schemas.openxmlformats.org/officeDocument/2006/relationships/customXml" Target="../ink/ink1893.xml"/><Relationship Id="rId90" Type="http://schemas.openxmlformats.org/officeDocument/2006/relationships/customXml" Target="../ink/ink1866.xml"/><Relationship Id="rId165" Type="http://schemas.openxmlformats.org/officeDocument/2006/relationships/image" Target="../media/image1900.png"/><Relationship Id="rId186" Type="http://schemas.openxmlformats.org/officeDocument/2006/relationships/image" Target="../media/image1910.png"/><Relationship Id="rId211" Type="http://schemas.openxmlformats.org/officeDocument/2006/relationships/customXml" Target="../ink/ink1927.xml"/><Relationship Id="rId27" Type="http://schemas.openxmlformats.org/officeDocument/2006/relationships/image" Target="../media/image1832.png"/><Relationship Id="rId48" Type="http://schemas.openxmlformats.org/officeDocument/2006/relationships/customXml" Target="../ink/ink1845.xml"/><Relationship Id="rId69" Type="http://schemas.openxmlformats.org/officeDocument/2006/relationships/image" Target="../media/image1853.png"/><Relationship Id="rId113" Type="http://schemas.openxmlformats.org/officeDocument/2006/relationships/image" Target="../media/image1874.png"/><Relationship Id="rId134" Type="http://schemas.openxmlformats.org/officeDocument/2006/relationships/customXml" Target="../ink/ink1888.xml"/><Relationship Id="rId80" Type="http://schemas.openxmlformats.org/officeDocument/2006/relationships/customXml" Target="../ink/ink1861.xml"/><Relationship Id="rId155" Type="http://schemas.openxmlformats.org/officeDocument/2006/relationships/image" Target="../media/image1895.png"/><Relationship Id="rId176" Type="http://schemas.openxmlformats.org/officeDocument/2006/relationships/image" Target="../media/image1905.png"/><Relationship Id="rId197" Type="http://schemas.openxmlformats.org/officeDocument/2006/relationships/customXml" Target="../ink/ink1920.xml"/><Relationship Id="rId201" Type="http://schemas.openxmlformats.org/officeDocument/2006/relationships/customXml" Target="../ink/ink1922.xml"/><Relationship Id="rId222" Type="http://schemas.openxmlformats.org/officeDocument/2006/relationships/image" Target="../media/image1928.png"/><Relationship Id="rId17" Type="http://schemas.openxmlformats.org/officeDocument/2006/relationships/image" Target="../media/image1827.png"/><Relationship Id="rId38" Type="http://schemas.openxmlformats.org/officeDocument/2006/relationships/customXml" Target="../ink/ink1840.xml"/><Relationship Id="rId59" Type="http://schemas.openxmlformats.org/officeDocument/2006/relationships/image" Target="../media/image1848.png"/><Relationship Id="rId103" Type="http://schemas.openxmlformats.org/officeDocument/2006/relationships/image" Target="../media/image1869.png"/><Relationship Id="rId124" Type="http://schemas.openxmlformats.org/officeDocument/2006/relationships/customXml" Target="../ink/ink1883.xml"/><Relationship Id="rId70" Type="http://schemas.openxmlformats.org/officeDocument/2006/relationships/customXml" Target="../ink/ink1856.xml"/><Relationship Id="rId91" Type="http://schemas.openxmlformats.org/officeDocument/2006/relationships/image" Target="../media/image1863.png"/><Relationship Id="rId145" Type="http://schemas.openxmlformats.org/officeDocument/2006/relationships/image" Target="../media/image1890.png"/><Relationship Id="rId166" Type="http://schemas.openxmlformats.org/officeDocument/2006/relationships/customXml" Target="../ink/ink1904.xml"/><Relationship Id="rId187" Type="http://schemas.openxmlformats.org/officeDocument/2006/relationships/customXml" Target="../ink/ink1915.xml"/><Relationship Id="rId1" Type="http://schemas.openxmlformats.org/officeDocument/2006/relationships/slideLayout" Target="../slideLayouts/slideLayout11.xml"/><Relationship Id="rId212" Type="http://schemas.openxmlformats.org/officeDocument/2006/relationships/image" Target="../media/image1923.png"/><Relationship Id="rId28" Type="http://schemas.openxmlformats.org/officeDocument/2006/relationships/customXml" Target="../ink/ink1835.xml"/><Relationship Id="rId49" Type="http://schemas.openxmlformats.org/officeDocument/2006/relationships/image" Target="../media/image1843.png"/><Relationship Id="rId114" Type="http://schemas.openxmlformats.org/officeDocument/2006/relationships/customXml" Target="../ink/ink1878.xml"/><Relationship Id="rId60" Type="http://schemas.openxmlformats.org/officeDocument/2006/relationships/customXml" Target="../ink/ink1851.xml"/><Relationship Id="rId81" Type="http://schemas.openxmlformats.org/officeDocument/2006/relationships/image" Target="../media/image100.png"/><Relationship Id="rId135" Type="http://schemas.openxmlformats.org/officeDocument/2006/relationships/image" Target="../media/image1885.png"/><Relationship Id="rId156" Type="http://schemas.openxmlformats.org/officeDocument/2006/relationships/customXml" Target="../ink/ink1899.xml"/><Relationship Id="rId177" Type="http://schemas.openxmlformats.org/officeDocument/2006/relationships/customXml" Target="../ink/ink1910.xml"/><Relationship Id="rId198" Type="http://schemas.openxmlformats.org/officeDocument/2006/relationships/image" Target="../media/image1916.png"/><Relationship Id="rId202" Type="http://schemas.openxmlformats.org/officeDocument/2006/relationships/image" Target="../media/image1918.png"/><Relationship Id="rId223" Type="http://schemas.openxmlformats.org/officeDocument/2006/relationships/customXml" Target="../ink/ink1933.xml"/><Relationship Id="rId18" Type="http://schemas.openxmlformats.org/officeDocument/2006/relationships/customXml" Target="../ink/ink1830.xml"/><Relationship Id="rId39" Type="http://schemas.openxmlformats.org/officeDocument/2006/relationships/image" Target="../media/image1838.png"/><Relationship Id="rId50" Type="http://schemas.openxmlformats.org/officeDocument/2006/relationships/customXml" Target="../ink/ink1846.xml"/><Relationship Id="rId104" Type="http://schemas.openxmlformats.org/officeDocument/2006/relationships/customXml" Target="../ink/ink1873.xml"/><Relationship Id="rId125" Type="http://schemas.openxmlformats.org/officeDocument/2006/relationships/image" Target="../media/image1880.png"/><Relationship Id="rId146" Type="http://schemas.openxmlformats.org/officeDocument/2006/relationships/customXml" Target="../ink/ink1894.xml"/><Relationship Id="rId167" Type="http://schemas.openxmlformats.org/officeDocument/2006/relationships/image" Target="../media/image1901.png"/><Relationship Id="rId188" Type="http://schemas.openxmlformats.org/officeDocument/2006/relationships/image" Target="../media/image1911.png"/><Relationship Id="rId71" Type="http://schemas.openxmlformats.org/officeDocument/2006/relationships/image" Target="../media/image1854.png"/><Relationship Id="rId92" Type="http://schemas.openxmlformats.org/officeDocument/2006/relationships/customXml" Target="../ink/ink1867.xml"/><Relationship Id="rId213" Type="http://schemas.openxmlformats.org/officeDocument/2006/relationships/customXml" Target="../ink/ink1928.xml"/><Relationship Id="rId2" Type="http://schemas.openxmlformats.org/officeDocument/2006/relationships/notesSlide" Target="../notesSlides/notesSlide16.xml"/><Relationship Id="rId29" Type="http://schemas.openxmlformats.org/officeDocument/2006/relationships/image" Target="../media/image1833.png"/><Relationship Id="rId40" Type="http://schemas.openxmlformats.org/officeDocument/2006/relationships/customXml" Target="../ink/ink1841.xml"/><Relationship Id="rId115" Type="http://schemas.openxmlformats.org/officeDocument/2006/relationships/image" Target="../media/image1875.png"/><Relationship Id="rId136" Type="http://schemas.openxmlformats.org/officeDocument/2006/relationships/customXml" Target="../ink/ink1889.xml"/><Relationship Id="rId157" Type="http://schemas.openxmlformats.org/officeDocument/2006/relationships/image" Target="../media/image1896.png"/><Relationship Id="rId178" Type="http://schemas.openxmlformats.org/officeDocument/2006/relationships/image" Target="../media/image1906.png"/><Relationship Id="rId61" Type="http://schemas.openxmlformats.org/officeDocument/2006/relationships/image" Target="../media/image1849.png"/><Relationship Id="rId82" Type="http://schemas.openxmlformats.org/officeDocument/2006/relationships/customXml" Target="../ink/ink1862.xml"/><Relationship Id="rId199" Type="http://schemas.openxmlformats.org/officeDocument/2006/relationships/customXml" Target="../ink/ink1921.xml"/><Relationship Id="rId203" Type="http://schemas.openxmlformats.org/officeDocument/2006/relationships/customXml" Target="../ink/ink1923.xml"/><Relationship Id="rId19" Type="http://schemas.openxmlformats.org/officeDocument/2006/relationships/image" Target="../media/image1828.png"/><Relationship Id="rId224" Type="http://schemas.openxmlformats.org/officeDocument/2006/relationships/image" Target="../media/image1929.png"/><Relationship Id="rId30" Type="http://schemas.openxmlformats.org/officeDocument/2006/relationships/customXml" Target="../ink/ink1836.xml"/><Relationship Id="rId105" Type="http://schemas.openxmlformats.org/officeDocument/2006/relationships/image" Target="../media/image1870.png"/><Relationship Id="rId126" Type="http://schemas.openxmlformats.org/officeDocument/2006/relationships/customXml" Target="../ink/ink1884.xml"/><Relationship Id="rId147" Type="http://schemas.openxmlformats.org/officeDocument/2006/relationships/image" Target="../media/image1891.png"/><Relationship Id="rId168" Type="http://schemas.openxmlformats.org/officeDocument/2006/relationships/customXml" Target="../ink/ink1905.xml"/><Relationship Id="rId51" Type="http://schemas.openxmlformats.org/officeDocument/2006/relationships/image" Target="../media/image1844.png"/><Relationship Id="rId72" Type="http://schemas.openxmlformats.org/officeDocument/2006/relationships/customXml" Target="../ink/ink1857.xml"/><Relationship Id="rId93" Type="http://schemas.openxmlformats.org/officeDocument/2006/relationships/image" Target="../media/image1864.png"/><Relationship Id="rId189" Type="http://schemas.openxmlformats.org/officeDocument/2006/relationships/customXml" Target="../ink/ink1916.xml"/><Relationship Id="rId3" Type="http://schemas.openxmlformats.org/officeDocument/2006/relationships/image" Target="../media/image5.png"/><Relationship Id="rId214" Type="http://schemas.openxmlformats.org/officeDocument/2006/relationships/image" Target="../media/image1924.png"/></Relationships>
</file>

<file path=ppt/slides/_rels/slide17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989.png"/><Relationship Id="rId21" Type="http://schemas.openxmlformats.org/officeDocument/2006/relationships/image" Target="../media/image1941.png"/><Relationship Id="rId63" Type="http://schemas.openxmlformats.org/officeDocument/2006/relationships/image" Target="../media/image1962.png"/><Relationship Id="rId159" Type="http://schemas.openxmlformats.org/officeDocument/2006/relationships/image" Target="../media/image2010.png"/><Relationship Id="rId170" Type="http://schemas.openxmlformats.org/officeDocument/2006/relationships/customXml" Target="../ink/ink2020.xml"/><Relationship Id="rId226" Type="http://schemas.openxmlformats.org/officeDocument/2006/relationships/customXml" Target="../ink/ink2048.xml"/><Relationship Id="rId107" Type="http://schemas.openxmlformats.org/officeDocument/2006/relationships/image" Target="../media/image1984.png"/><Relationship Id="rId11" Type="http://schemas.openxmlformats.org/officeDocument/2006/relationships/image" Target="../media/image1936.png"/><Relationship Id="rId32" Type="http://schemas.openxmlformats.org/officeDocument/2006/relationships/customXml" Target="../ink/ink1951.xml"/><Relationship Id="rId53" Type="http://schemas.openxmlformats.org/officeDocument/2006/relationships/image" Target="../media/image1957.png"/><Relationship Id="rId74" Type="http://schemas.openxmlformats.org/officeDocument/2006/relationships/customXml" Target="../ink/ink1972.xml"/><Relationship Id="rId128" Type="http://schemas.openxmlformats.org/officeDocument/2006/relationships/customXml" Target="../ink/ink1999.xml"/><Relationship Id="rId149" Type="http://schemas.openxmlformats.org/officeDocument/2006/relationships/image" Target="../media/image2005.png"/><Relationship Id="rId5" Type="http://schemas.openxmlformats.org/officeDocument/2006/relationships/image" Target="../media/image1933.png"/><Relationship Id="rId95" Type="http://schemas.openxmlformats.org/officeDocument/2006/relationships/image" Target="../media/image1978.png"/><Relationship Id="rId160" Type="http://schemas.openxmlformats.org/officeDocument/2006/relationships/customXml" Target="../ink/ink2015.xml"/><Relationship Id="rId181" Type="http://schemas.openxmlformats.org/officeDocument/2006/relationships/image" Target="../media/image2021.png"/><Relationship Id="rId216" Type="http://schemas.openxmlformats.org/officeDocument/2006/relationships/customXml" Target="../ink/ink2043.xml"/><Relationship Id="rId237" Type="http://schemas.openxmlformats.org/officeDocument/2006/relationships/image" Target="../media/image2049.png"/><Relationship Id="rId258" Type="http://schemas.openxmlformats.org/officeDocument/2006/relationships/customXml" Target="../ink/ink2064.xml"/><Relationship Id="rId22" Type="http://schemas.openxmlformats.org/officeDocument/2006/relationships/customXml" Target="../ink/ink1946.xml"/><Relationship Id="rId43" Type="http://schemas.openxmlformats.org/officeDocument/2006/relationships/image" Target="../media/image1952.png"/><Relationship Id="rId64" Type="http://schemas.openxmlformats.org/officeDocument/2006/relationships/customXml" Target="../ink/ink1967.xml"/><Relationship Id="rId118" Type="http://schemas.openxmlformats.org/officeDocument/2006/relationships/customXml" Target="../ink/ink1994.xml"/><Relationship Id="rId139" Type="http://schemas.openxmlformats.org/officeDocument/2006/relationships/image" Target="../media/image2000.png"/><Relationship Id="rId85" Type="http://schemas.openxmlformats.org/officeDocument/2006/relationships/image" Target="../media/image1973.png"/><Relationship Id="rId150" Type="http://schemas.openxmlformats.org/officeDocument/2006/relationships/customXml" Target="../ink/ink2010.xml"/><Relationship Id="rId171" Type="http://schemas.openxmlformats.org/officeDocument/2006/relationships/image" Target="../media/image2016.png"/><Relationship Id="rId192" Type="http://schemas.openxmlformats.org/officeDocument/2006/relationships/customXml" Target="../ink/ink2031.xml"/><Relationship Id="rId206" Type="http://schemas.openxmlformats.org/officeDocument/2006/relationships/customXml" Target="../ink/ink2038.xml"/><Relationship Id="rId227" Type="http://schemas.openxmlformats.org/officeDocument/2006/relationships/image" Target="../media/image2044.png"/><Relationship Id="rId248" Type="http://schemas.openxmlformats.org/officeDocument/2006/relationships/customXml" Target="../ink/ink2059.xml"/><Relationship Id="rId12" Type="http://schemas.openxmlformats.org/officeDocument/2006/relationships/customXml" Target="../ink/ink1941.xml"/><Relationship Id="rId33" Type="http://schemas.openxmlformats.org/officeDocument/2006/relationships/image" Target="../media/image1947.png"/><Relationship Id="rId108" Type="http://schemas.openxmlformats.org/officeDocument/2006/relationships/customXml" Target="../ink/ink1989.xml"/><Relationship Id="rId129" Type="http://schemas.openxmlformats.org/officeDocument/2006/relationships/image" Target="../media/image1995.png"/><Relationship Id="rId54" Type="http://schemas.openxmlformats.org/officeDocument/2006/relationships/customXml" Target="../ink/ink1962.xml"/><Relationship Id="rId75" Type="http://schemas.openxmlformats.org/officeDocument/2006/relationships/image" Target="../media/image1968.png"/><Relationship Id="rId96" Type="http://schemas.openxmlformats.org/officeDocument/2006/relationships/customXml" Target="../ink/ink1983.xml"/><Relationship Id="rId140" Type="http://schemas.openxmlformats.org/officeDocument/2006/relationships/customXml" Target="../ink/ink2005.xml"/><Relationship Id="rId161" Type="http://schemas.openxmlformats.org/officeDocument/2006/relationships/image" Target="../media/image2011.png"/><Relationship Id="rId182" Type="http://schemas.openxmlformats.org/officeDocument/2006/relationships/customXml" Target="../ink/ink2026.xml"/><Relationship Id="rId217" Type="http://schemas.openxmlformats.org/officeDocument/2006/relationships/image" Target="../media/image2039.png"/><Relationship Id="rId6" Type="http://schemas.openxmlformats.org/officeDocument/2006/relationships/customXml" Target="../ink/ink1938.xml"/><Relationship Id="rId238" Type="http://schemas.openxmlformats.org/officeDocument/2006/relationships/customXml" Target="../ink/ink2054.xml"/><Relationship Id="rId259" Type="http://schemas.openxmlformats.org/officeDocument/2006/relationships/image" Target="../media/image2060.png"/><Relationship Id="rId23" Type="http://schemas.openxmlformats.org/officeDocument/2006/relationships/image" Target="../media/image1942.png"/><Relationship Id="rId119" Type="http://schemas.openxmlformats.org/officeDocument/2006/relationships/image" Target="../media/image1990.png"/><Relationship Id="rId44" Type="http://schemas.openxmlformats.org/officeDocument/2006/relationships/customXml" Target="../ink/ink1957.xml"/><Relationship Id="rId65" Type="http://schemas.openxmlformats.org/officeDocument/2006/relationships/image" Target="../media/image1963.png"/><Relationship Id="rId86" Type="http://schemas.openxmlformats.org/officeDocument/2006/relationships/customXml" Target="../ink/ink1978.xml"/><Relationship Id="rId130" Type="http://schemas.openxmlformats.org/officeDocument/2006/relationships/customXml" Target="../ink/ink2000.xml"/><Relationship Id="rId151" Type="http://schemas.openxmlformats.org/officeDocument/2006/relationships/image" Target="../media/image2006.png"/><Relationship Id="rId172" Type="http://schemas.openxmlformats.org/officeDocument/2006/relationships/customXml" Target="../ink/ink2021.xml"/><Relationship Id="rId193" Type="http://schemas.openxmlformats.org/officeDocument/2006/relationships/image" Target="../media/image2027.png"/><Relationship Id="rId207" Type="http://schemas.openxmlformats.org/officeDocument/2006/relationships/image" Target="../media/image2034.png"/><Relationship Id="rId228" Type="http://schemas.openxmlformats.org/officeDocument/2006/relationships/customXml" Target="../ink/ink2049.xml"/><Relationship Id="rId249" Type="http://schemas.openxmlformats.org/officeDocument/2006/relationships/image" Target="../media/image2055.png"/><Relationship Id="rId13" Type="http://schemas.openxmlformats.org/officeDocument/2006/relationships/image" Target="../media/image1937.png"/><Relationship Id="rId109" Type="http://schemas.openxmlformats.org/officeDocument/2006/relationships/image" Target="../media/image1985.png"/><Relationship Id="rId260" Type="http://schemas.openxmlformats.org/officeDocument/2006/relationships/customXml" Target="../ink/ink2065.xml"/><Relationship Id="rId34" Type="http://schemas.openxmlformats.org/officeDocument/2006/relationships/customXml" Target="../ink/ink1952.xml"/><Relationship Id="rId55" Type="http://schemas.openxmlformats.org/officeDocument/2006/relationships/image" Target="../media/image1958.png"/><Relationship Id="rId76" Type="http://schemas.openxmlformats.org/officeDocument/2006/relationships/customXml" Target="../ink/ink1973.xml"/><Relationship Id="rId97" Type="http://schemas.openxmlformats.org/officeDocument/2006/relationships/image" Target="../media/image1979.png"/><Relationship Id="rId120" Type="http://schemas.openxmlformats.org/officeDocument/2006/relationships/customXml" Target="../ink/ink1995.xml"/><Relationship Id="rId141" Type="http://schemas.openxmlformats.org/officeDocument/2006/relationships/image" Target="../media/image2001.png"/><Relationship Id="rId7" Type="http://schemas.openxmlformats.org/officeDocument/2006/relationships/image" Target="../media/image1934.png"/><Relationship Id="rId162" Type="http://schemas.openxmlformats.org/officeDocument/2006/relationships/customXml" Target="../ink/ink2016.xml"/><Relationship Id="rId183" Type="http://schemas.openxmlformats.org/officeDocument/2006/relationships/image" Target="../media/image2022.png"/><Relationship Id="rId218" Type="http://schemas.openxmlformats.org/officeDocument/2006/relationships/customXml" Target="../ink/ink2044.xml"/><Relationship Id="rId239" Type="http://schemas.openxmlformats.org/officeDocument/2006/relationships/image" Target="../media/image2050.png"/><Relationship Id="rId250" Type="http://schemas.openxmlformats.org/officeDocument/2006/relationships/customXml" Target="../ink/ink2060.xml"/><Relationship Id="rId24" Type="http://schemas.openxmlformats.org/officeDocument/2006/relationships/customXml" Target="../ink/ink1947.xml"/><Relationship Id="rId45" Type="http://schemas.openxmlformats.org/officeDocument/2006/relationships/image" Target="../media/image1953.png"/><Relationship Id="rId66" Type="http://schemas.openxmlformats.org/officeDocument/2006/relationships/customXml" Target="../ink/ink1968.xml"/><Relationship Id="rId87" Type="http://schemas.openxmlformats.org/officeDocument/2006/relationships/image" Target="../media/image1974.png"/><Relationship Id="rId110" Type="http://schemas.openxmlformats.org/officeDocument/2006/relationships/customXml" Target="../ink/ink1990.xml"/><Relationship Id="rId131" Type="http://schemas.openxmlformats.org/officeDocument/2006/relationships/image" Target="../media/image1996.png"/><Relationship Id="rId152" Type="http://schemas.openxmlformats.org/officeDocument/2006/relationships/customXml" Target="../ink/ink2011.xml"/><Relationship Id="rId173" Type="http://schemas.openxmlformats.org/officeDocument/2006/relationships/image" Target="../media/image2017.png"/><Relationship Id="rId194" Type="http://schemas.openxmlformats.org/officeDocument/2006/relationships/customXml" Target="../ink/ink2032.xml"/><Relationship Id="rId208" Type="http://schemas.openxmlformats.org/officeDocument/2006/relationships/customXml" Target="../ink/ink2039.xml"/><Relationship Id="rId229" Type="http://schemas.openxmlformats.org/officeDocument/2006/relationships/image" Target="../media/image2045.png"/><Relationship Id="rId240" Type="http://schemas.openxmlformats.org/officeDocument/2006/relationships/customXml" Target="../ink/ink2055.xml"/><Relationship Id="rId261" Type="http://schemas.openxmlformats.org/officeDocument/2006/relationships/image" Target="../media/image2061.png"/><Relationship Id="rId14" Type="http://schemas.openxmlformats.org/officeDocument/2006/relationships/customXml" Target="../ink/ink1942.xml"/><Relationship Id="rId35" Type="http://schemas.openxmlformats.org/officeDocument/2006/relationships/image" Target="../media/image1948.png"/><Relationship Id="rId56" Type="http://schemas.openxmlformats.org/officeDocument/2006/relationships/customXml" Target="../ink/ink1963.xml"/><Relationship Id="rId77" Type="http://schemas.openxmlformats.org/officeDocument/2006/relationships/image" Target="../media/image1969.png"/><Relationship Id="rId100" Type="http://schemas.openxmlformats.org/officeDocument/2006/relationships/customXml" Target="../ink/ink1985.xml"/><Relationship Id="rId8" Type="http://schemas.openxmlformats.org/officeDocument/2006/relationships/customXml" Target="../ink/ink1939.xml"/><Relationship Id="rId98" Type="http://schemas.openxmlformats.org/officeDocument/2006/relationships/customXml" Target="../ink/ink1984.xml"/><Relationship Id="rId121" Type="http://schemas.openxmlformats.org/officeDocument/2006/relationships/image" Target="../media/image1991.png"/><Relationship Id="rId142" Type="http://schemas.openxmlformats.org/officeDocument/2006/relationships/customXml" Target="../ink/ink2006.xml"/><Relationship Id="rId163" Type="http://schemas.openxmlformats.org/officeDocument/2006/relationships/image" Target="../media/image2012.png"/><Relationship Id="rId184" Type="http://schemas.openxmlformats.org/officeDocument/2006/relationships/customXml" Target="../ink/ink2027.xml"/><Relationship Id="rId219" Type="http://schemas.openxmlformats.org/officeDocument/2006/relationships/image" Target="../media/image2040.png"/><Relationship Id="rId230" Type="http://schemas.openxmlformats.org/officeDocument/2006/relationships/customXml" Target="../ink/ink2050.xml"/><Relationship Id="rId251" Type="http://schemas.openxmlformats.org/officeDocument/2006/relationships/image" Target="../media/image2056.png"/><Relationship Id="rId25" Type="http://schemas.openxmlformats.org/officeDocument/2006/relationships/image" Target="../media/image1943.png"/><Relationship Id="rId46" Type="http://schemas.openxmlformats.org/officeDocument/2006/relationships/customXml" Target="../ink/ink1958.xml"/><Relationship Id="rId67" Type="http://schemas.openxmlformats.org/officeDocument/2006/relationships/image" Target="../media/image1964.png"/><Relationship Id="rId88" Type="http://schemas.openxmlformats.org/officeDocument/2006/relationships/customXml" Target="../ink/ink1979.xml"/><Relationship Id="rId111" Type="http://schemas.openxmlformats.org/officeDocument/2006/relationships/image" Target="../media/image1986.png"/><Relationship Id="rId132" Type="http://schemas.openxmlformats.org/officeDocument/2006/relationships/customXml" Target="../ink/ink2001.xml"/><Relationship Id="rId153" Type="http://schemas.openxmlformats.org/officeDocument/2006/relationships/image" Target="../media/image2007.png"/><Relationship Id="rId174" Type="http://schemas.openxmlformats.org/officeDocument/2006/relationships/customXml" Target="../ink/ink2022.xml"/><Relationship Id="rId195" Type="http://schemas.openxmlformats.org/officeDocument/2006/relationships/image" Target="../media/image2028.png"/><Relationship Id="rId209" Type="http://schemas.openxmlformats.org/officeDocument/2006/relationships/image" Target="../media/image2035.png"/><Relationship Id="rId220" Type="http://schemas.openxmlformats.org/officeDocument/2006/relationships/customXml" Target="../ink/ink2045.xml"/><Relationship Id="rId241" Type="http://schemas.openxmlformats.org/officeDocument/2006/relationships/image" Target="../media/image2051.png"/><Relationship Id="rId15" Type="http://schemas.openxmlformats.org/officeDocument/2006/relationships/image" Target="../media/image1938.png"/><Relationship Id="rId36" Type="http://schemas.openxmlformats.org/officeDocument/2006/relationships/customXml" Target="../ink/ink1953.xml"/><Relationship Id="rId57" Type="http://schemas.openxmlformats.org/officeDocument/2006/relationships/image" Target="../media/image1959.png"/><Relationship Id="rId262" Type="http://schemas.openxmlformats.org/officeDocument/2006/relationships/customXml" Target="../ink/ink2066.xml"/><Relationship Id="rId78" Type="http://schemas.openxmlformats.org/officeDocument/2006/relationships/customXml" Target="../ink/ink1974.xml"/><Relationship Id="rId99" Type="http://schemas.openxmlformats.org/officeDocument/2006/relationships/image" Target="../media/image1980.png"/><Relationship Id="rId101" Type="http://schemas.openxmlformats.org/officeDocument/2006/relationships/image" Target="../media/image1981.png"/><Relationship Id="rId122" Type="http://schemas.openxmlformats.org/officeDocument/2006/relationships/customXml" Target="../ink/ink1996.xml"/><Relationship Id="rId143" Type="http://schemas.openxmlformats.org/officeDocument/2006/relationships/image" Target="../media/image2002.png"/><Relationship Id="rId164" Type="http://schemas.openxmlformats.org/officeDocument/2006/relationships/customXml" Target="../ink/ink2017.xml"/><Relationship Id="rId185" Type="http://schemas.openxmlformats.org/officeDocument/2006/relationships/image" Target="../media/image2023.png"/><Relationship Id="rId9" Type="http://schemas.openxmlformats.org/officeDocument/2006/relationships/image" Target="../media/image1935.png"/><Relationship Id="rId210" Type="http://schemas.openxmlformats.org/officeDocument/2006/relationships/customXml" Target="../ink/ink2040.xml"/><Relationship Id="rId26" Type="http://schemas.openxmlformats.org/officeDocument/2006/relationships/customXml" Target="../ink/ink1948.xml"/><Relationship Id="rId231" Type="http://schemas.openxmlformats.org/officeDocument/2006/relationships/image" Target="../media/image2046.png"/><Relationship Id="rId252" Type="http://schemas.openxmlformats.org/officeDocument/2006/relationships/customXml" Target="../ink/ink2061.xml"/><Relationship Id="rId47" Type="http://schemas.openxmlformats.org/officeDocument/2006/relationships/image" Target="../media/image1954.png"/><Relationship Id="rId68" Type="http://schemas.openxmlformats.org/officeDocument/2006/relationships/customXml" Target="../ink/ink1969.xml"/><Relationship Id="rId89" Type="http://schemas.openxmlformats.org/officeDocument/2006/relationships/image" Target="../media/image1975.png"/><Relationship Id="rId112" Type="http://schemas.openxmlformats.org/officeDocument/2006/relationships/customXml" Target="../ink/ink1991.xml"/><Relationship Id="rId133" Type="http://schemas.openxmlformats.org/officeDocument/2006/relationships/image" Target="../media/image1997.png"/><Relationship Id="rId154" Type="http://schemas.openxmlformats.org/officeDocument/2006/relationships/customXml" Target="../ink/ink2012.xml"/><Relationship Id="rId175" Type="http://schemas.openxmlformats.org/officeDocument/2006/relationships/image" Target="../media/image2018.png"/><Relationship Id="rId196" Type="http://schemas.openxmlformats.org/officeDocument/2006/relationships/customXml" Target="../ink/ink2033.xml"/><Relationship Id="rId200" Type="http://schemas.openxmlformats.org/officeDocument/2006/relationships/customXml" Target="../ink/ink2035.xml"/><Relationship Id="rId16" Type="http://schemas.openxmlformats.org/officeDocument/2006/relationships/customXml" Target="../ink/ink1943.xml"/><Relationship Id="rId221" Type="http://schemas.openxmlformats.org/officeDocument/2006/relationships/image" Target="../media/image2041.png"/><Relationship Id="rId242" Type="http://schemas.openxmlformats.org/officeDocument/2006/relationships/customXml" Target="../ink/ink2056.xml"/><Relationship Id="rId263" Type="http://schemas.openxmlformats.org/officeDocument/2006/relationships/image" Target="../media/image2062.png"/><Relationship Id="rId37" Type="http://schemas.openxmlformats.org/officeDocument/2006/relationships/image" Target="../media/image1949.png"/><Relationship Id="rId58" Type="http://schemas.openxmlformats.org/officeDocument/2006/relationships/customXml" Target="../ink/ink1964.xml"/><Relationship Id="rId79" Type="http://schemas.openxmlformats.org/officeDocument/2006/relationships/image" Target="../media/image1970.png"/><Relationship Id="rId102" Type="http://schemas.openxmlformats.org/officeDocument/2006/relationships/customXml" Target="../ink/ink1986.xml"/><Relationship Id="rId123" Type="http://schemas.openxmlformats.org/officeDocument/2006/relationships/image" Target="../media/image1992.png"/><Relationship Id="rId144" Type="http://schemas.openxmlformats.org/officeDocument/2006/relationships/customXml" Target="../ink/ink2007.xml"/><Relationship Id="rId90" Type="http://schemas.openxmlformats.org/officeDocument/2006/relationships/customXml" Target="../ink/ink1980.xml"/><Relationship Id="rId165" Type="http://schemas.openxmlformats.org/officeDocument/2006/relationships/image" Target="../media/image2013.png"/><Relationship Id="rId186" Type="http://schemas.openxmlformats.org/officeDocument/2006/relationships/customXml" Target="../ink/ink2028.xml"/><Relationship Id="rId211" Type="http://schemas.openxmlformats.org/officeDocument/2006/relationships/image" Target="../media/image2036.png"/><Relationship Id="rId232" Type="http://schemas.openxmlformats.org/officeDocument/2006/relationships/customXml" Target="../ink/ink2051.xml"/><Relationship Id="rId253" Type="http://schemas.openxmlformats.org/officeDocument/2006/relationships/image" Target="../media/image2057.png"/><Relationship Id="rId27" Type="http://schemas.openxmlformats.org/officeDocument/2006/relationships/image" Target="../media/image1944.png"/><Relationship Id="rId48" Type="http://schemas.openxmlformats.org/officeDocument/2006/relationships/customXml" Target="../ink/ink1959.xml"/><Relationship Id="rId69" Type="http://schemas.openxmlformats.org/officeDocument/2006/relationships/image" Target="../media/image1965.png"/><Relationship Id="rId113" Type="http://schemas.openxmlformats.org/officeDocument/2006/relationships/image" Target="../media/image1987.png"/><Relationship Id="rId134" Type="http://schemas.openxmlformats.org/officeDocument/2006/relationships/customXml" Target="../ink/ink2002.xml"/><Relationship Id="rId80" Type="http://schemas.openxmlformats.org/officeDocument/2006/relationships/customXml" Target="../ink/ink1975.xml"/><Relationship Id="rId155" Type="http://schemas.openxmlformats.org/officeDocument/2006/relationships/image" Target="../media/image2008.png"/><Relationship Id="rId176" Type="http://schemas.openxmlformats.org/officeDocument/2006/relationships/customXml" Target="../ink/ink2023.xml"/><Relationship Id="rId197" Type="http://schemas.openxmlformats.org/officeDocument/2006/relationships/image" Target="../media/image2029.png"/><Relationship Id="rId201" Type="http://schemas.openxmlformats.org/officeDocument/2006/relationships/image" Target="../media/image2031.png"/><Relationship Id="rId222" Type="http://schemas.openxmlformats.org/officeDocument/2006/relationships/customXml" Target="../ink/ink2046.xml"/><Relationship Id="rId243" Type="http://schemas.openxmlformats.org/officeDocument/2006/relationships/image" Target="../media/image2052.png"/><Relationship Id="rId264" Type="http://schemas.openxmlformats.org/officeDocument/2006/relationships/customXml" Target="../ink/ink2067.xml"/><Relationship Id="rId17" Type="http://schemas.openxmlformats.org/officeDocument/2006/relationships/image" Target="../media/image1939.png"/><Relationship Id="rId38" Type="http://schemas.openxmlformats.org/officeDocument/2006/relationships/customXml" Target="../ink/ink1954.xml"/><Relationship Id="rId59" Type="http://schemas.openxmlformats.org/officeDocument/2006/relationships/image" Target="../media/image1960.png"/><Relationship Id="rId103" Type="http://schemas.openxmlformats.org/officeDocument/2006/relationships/image" Target="../media/image1982.png"/><Relationship Id="rId124" Type="http://schemas.openxmlformats.org/officeDocument/2006/relationships/customXml" Target="../ink/ink1997.xml"/><Relationship Id="rId70" Type="http://schemas.openxmlformats.org/officeDocument/2006/relationships/customXml" Target="../ink/ink1970.xml"/><Relationship Id="rId91" Type="http://schemas.openxmlformats.org/officeDocument/2006/relationships/image" Target="../media/image1976.png"/><Relationship Id="rId145" Type="http://schemas.openxmlformats.org/officeDocument/2006/relationships/image" Target="../media/image2003.png"/><Relationship Id="rId166" Type="http://schemas.openxmlformats.org/officeDocument/2006/relationships/customXml" Target="../ink/ink2018.xml"/><Relationship Id="rId187" Type="http://schemas.openxmlformats.org/officeDocument/2006/relationships/image" Target="../media/image2024.png"/><Relationship Id="rId1" Type="http://schemas.openxmlformats.org/officeDocument/2006/relationships/slideLayout" Target="../slideLayouts/slideLayout11.xml"/><Relationship Id="rId212" Type="http://schemas.openxmlformats.org/officeDocument/2006/relationships/customXml" Target="../ink/ink2041.xml"/><Relationship Id="rId233" Type="http://schemas.openxmlformats.org/officeDocument/2006/relationships/image" Target="../media/image2047.png"/><Relationship Id="rId254" Type="http://schemas.openxmlformats.org/officeDocument/2006/relationships/customXml" Target="../ink/ink2062.xml"/><Relationship Id="rId28" Type="http://schemas.openxmlformats.org/officeDocument/2006/relationships/customXml" Target="../ink/ink1949.xml"/><Relationship Id="rId49" Type="http://schemas.openxmlformats.org/officeDocument/2006/relationships/image" Target="../media/image1955.png"/><Relationship Id="rId114" Type="http://schemas.openxmlformats.org/officeDocument/2006/relationships/customXml" Target="../ink/ink1992.xml"/><Relationship Id="rId60" Type="http://schemas.openxmlformats.org/officeDocument/2006/relationships/customXml" Target="../ink/ink1965.xml"/><Relationship Id="rId81" Type="http://schemas.openxmlformats.org/officeDocument/2006/relationships/image" Target="../media/image1971.png"/><Relationship Id="rId135" Type="http://schemas.openxmlformats.org/officeDocument/2006/relationships/image" Target="../media/image1998.png"/><Relationship Id="rId156" Type="http://schemas.openxmlformats.org/officeDocument/2006/relationships/customXml" Target="../ink/ink2013.xml"/><Relationship Id="rId177" Type="http://schemas.openxmlformats.org/officeDocument/2006/relationships/image" Target="../media/image2019.png"/><Relationship Id="rId198" Type="http://schemas.openxmlformats.org/officeDocument/2006/relationships/customXml" Target="../ink/ink2034.xml"/><Relationship Id="rId202" Type="http://schemas.openxmlformats.org/officeDocument/2006/relationships/customXml" Target="../ink/ink2036.xml"/><Relationship Id="rId223" Type="http://schemas.openxmlformats.org/officeDocument/2006/relationships/image" Target="../media/image2042.png"/><Relationship Id="rId244" Type="http://schemas.openxmlformats.org/officeDocument/2006/relationships/customXml" Target="../ink/ink2057.xml"/><Relationship Id="rId18" Type="http://schemas.openxmlformats.org/officeDocument/2006/relationships/customXml" Target="../ink/ink1944.xml"/><Relationship Id="rId39" Type="http://schemas.openxmlformats.org/officeDocument/2006/relationships/image" Target="../media/image1950.png"/><Relationship Id="rId265" Type="http://schemas.openxmlformats.org/officeDocument/2006/relationships/image" Target="../media/image2063.png"/><Relationship Id="rId50" Type="http://schemas.openxmlformats.org/officeDocument/2006/relationships/customXml" Target="../ink/ink1960.xml"/><Relationship Id="rId104" Type="http://schemas.openxmlformats.org/officeDocument/2006/relationships/customXml" Target="../ink/ink1987.xml"/><Relationship Id="rId125" Type="http://schemas.openxmlformats.org/officeDocument/2006/relationships/image" Target="../media/image1993.png"/><Relationship Id="rId146" Type="http://schemas.openxmlformats.org/officeDocument/2006/relationships/customXml" Target="../ink/ink2008.xml"/><Relationship Id="rId167" Type="http://schemas.openxmlformats.org/officeDocument/2006/relationships/image" Target="../media/image2014.png"/><Relationship Id="rId188" Type="http://schemas.openxmlformats.org/officeDocument/2006/relationships/customXml" Target="../ink/ink2029.xml"/><Relationship Id="rId71" Type="http://schemas.openxmlformats.org/officeDocument/2006/relationships/image" Target="../media/image1966.png"/><Relationship Id="rId92" Type="http://schemas.openxmlformats.org/officeDocument/2006/relationships/customXml" Target="../ink/ink1981.xml"/><Relationship Id="rId213" Type="http://schemas.openxmlformats.org/officeDocument/2006/relationships/image" Target="../media/image2037.png"/><Relationship Id="rId234" Type="http://schemas.openxmlformats.org/officeDocument/2006/relationships/customXml" Target="../ink/ink2052.xml"/><Relationship Id="rId2" Type="http://schemas.openxmlformats.org/officeDocument/2006/relationships/notesSlide" Target="../notesSlides/notesSlide17.xml"/><Relationship Id="rId29" Type="http://schemas.openxmlformats.org/officeDocument/2006/relationships/image" Target="../media/image1945.png"/><Relationship Id="rId255" Type="http://schemas.openxmlformats.org/officeDocument/2006/relationships/image" Target="../media/image2058.png"/><Relationship Id="rId40" Type="http://schemas.openxmlformats.org/officeDocument/2006/relationships/customXml" Target="../ink/ink1955.xml"/><Relationship Id="rId115" Type="http://schemas.openxmlformats.org/officeDocument/2006/relationships/image" Target="../media/image1988.png"/><Relationship Id="rId136" Type="http://schemas.openxmlformats.org/officeDocument/2006/relationships/customXml" Target="../ink/ink2003.xml"/><Relationship Id="rId157" Type="http://schemas.openxmlformats.org/officeDocument/2006/relationships/image" Target="../media/image2009.png"/><Relationship Id="rId178" Type="http://schemas.openxmlformats.org/officeDocument/2006/relationships/customXml" Target="../ink/ink2024.xml"/><Relationship Id="rId61" Type="http://schemas.openxmlformats.org/officeDocument/2006/relationships/image" Target="../media/image1961.png"/><Relationship Id="rId82" Type="http://schemas.openxmlformats.org/officeDocument/2006/relationships/customXml" Target="../ink/ink1976.xml"/><Relationship Id="rId199" Type="http://schemas.openxmlformats.org/officeDocument/2006/relationships/image" Target="../media/image2030.png"/><Relationship Id="rId203" Type="http://schemas.openxmlformats.org/officeDocument/2006/relationships/image" Target="../media/image2032.png"/><Relationship Id="rId19" Type="http://schemas.openxmlformats.org/officeDocument/2006/relationships/image" Target="../media/image1940.png"/><Relationship Id="rId224" Type="http://schemas.openxmlformats.org/officeDocument/2006/relationships/customXml" Target="../ink/ink2047.xml"/><Relationship Id="rId245" Type="http://schemas.openxmlformats.org/officeDocument/2006/relationships/image" Target="../media/image2053.png"/><Relationship Id="rId266" Type="http://schemas.openxmlformats.org/officeDocument/2006/relationships/customXml" Target="../ink/ink2068.xml"/><Relationship Id="rId30" Type="http://schemas.openxmlformats.org/officeDocument/2006/relationships/customXml" Target="../ink/ink1950.xml"/><Relationship Id="rId105" Type="http://schemas.openxmlformats.org/officeDocument/2006/relationships/image" Target="../media/image1983.png"/><Relationship Id="rId126" Type="http://schemas.openxmlformats.org/officeDocument/2006/relationships/customXml" Target="../ink/ink1998.xml"/><Relationship Id="rId147" Type="http://schemas.openxmlformats.org/officeDocument/2006/relationships/image" Target="../media/image2004.png"/><Relationship Id="rId168" Type="http://schemas.openxmlformats.org/officeDocument/2006/relationships/customXml" Target="../ink/ink2019.xml"/><Relationship Id="rId51" Type="http://schemas.openxmlformats.org/officeDocument/2006/relationships/image" Target="../media/image1956.png"/><Relationship Id="rId72" Type="http://schemas.openxmlformats.org/officeDocument/2006/relationships/customXml" Target="../ink/ink1971.xml"/><Relationship Id="rId93" Type="http://schemas.openxmlformats.org/officeDocument/2006/relationships/image" Target="../media/image1977.png"/><Relationship Id="rId189" Type="http://schemas.openxmlformats.org/officeDocument/2006/relationships/image" Target="../media/image2025.png"/><Relationship Id="rId3" Type="http://schemas.openxmlformats.org/officeDocument/2006/relationships/image" Target="../media/image5.png"/><Relationship Id="rId214" Type="http://schemas.openxmlformats.org/officeDocument/2006/relationships/customXml" Target="../ink/ink2042.xml"/><Relationship Id="rId235" Type="http://schemas.openxmlformats.org/officeDocument/2006/relationships/image" Target="../media/image2048.png"/><Relationship Id="rId256" Type="http://schemas.openxmlformats.org/officeDocument/2006/relationships/customXml" Target="../ink/ink2063.xml"/><Relationship Id="rId116" Type="http://schemas.openxmlformats.org/officeDocument/2006/relationships/customXml" Target="../ink/ink1993.xml"/><Relationship Id="rId137" Type="http://schemas.openxmlformats.org/officeDocument/2006/relationships/image" Target="../media/image1999.png"/><Relationship Id="rId158" Type="http://schemas.openxmlformats.org/officeDocument/2006/relationships/customXml" Target="../ink/ink2014.xml"/><Relationship Id="rId20" Type="http://schemas.openxmlformats.org/officeDocument/2006/relationships/customXml" Target="../ink/ink1945.xml"/><Relationship Id="rId41" Type="http://schemas.openxmlformats.org/officeDocument/2006/relationships/image" Target="../media/image1951.png"/><Relationship Id="rId62" Type="http://schemas.openxmlformats.org/officeDocument/2006/relationships/customXml" Target="../ink/ink1966.xml"/><Relationship Id="rId83" Type="http://schemas.openxmlformats.org/officeDocument/2006/relationships/image" Target="../media/image1972.png"/><Relationship Id="rId179" Type="http://schemas.openxmlformats.org/officeDocument/2006/relationships/image" Target="../media/image2020.png"/><Relationship Id="rId190" Type="http://schemas.openxmlformats.org/officeDocument/2006/relationships/customXml" Target="../ink/ink2030.xml"/><Relationship Id="rId204" Type="http://schemas.openxmlformats.org/officeDocument/2006/relationships/customXml" Target="../ink/ink2037.xml"/><Relationship Id="rId225" Type="http://schemas.openxmlformats.org/officeDocument/2006/relationships/image" Target="../media/image2043.png"/><Relationship Id="rId246" Type="http://schemas.openxmlformats.org/officeDocument/2006/relationships/customXml" Target="../ink/ink2058.xml"/><Relationship Id="rId267" Type="http://schemas.openxmlformats.org/officeDocument/2006/relationships/image" Target="../media/image2064.png"/><Relationship Id="rId106" Type="http://schemas.openxmlformats.org/officeDocument/2006/relationships/customXml" Target="../ink/ink1988.xml"/><Relationship Id="rId127" Type="http://schemas.openxmlformats.org/officeDocument/2006/relationships/image" Target="../media/image1994.png"/><Relationship Id="rId10" Type="http://schemas.openxmlformats.org/officeDocument/2006/relationships/customXml" Target="../ink/ink1940.xml"/><Relationship Id="rId31" Type="http://schemas.openxmlformats.org/officeDocument/2006/relationships/image" Target="../media/image1946.png"/><Relationship Id="rId52" Type="http://schemas.openxmlformats.org/officeDocument/2006/relationships/customXml" Target="../ink/ink1961.xml"/><Relationship Id="rId73" Type="http://schemas.openxmlformats.org/officeDocument/2006/relationships/image" Target="../media/image1967.png"/><Relationship Id="rId94" Type="http://schemas.openxmlformats.org/officeDocument/2006/relationships/customXml" Target="../ink/ink1982.xml"/><Relationship Id="rId148" Type="http://schemas.openxmlformats.org/officeDocument/2006/relationships/customXml" Target="../ink/ink2009.xml"/><Relationship Id="rId169" Type="http://schemas.openxmlformats.org/officeDocument/2006/relationships/image" Target="../media/image2015.png"/><Relationship Id="rId4" Type="http://schemas.openxmlformats.org/officeDocument/2006/relationships/customXml" Target="../ink/ink1937.xml"/><Relationship Id="rId180" Type="http://schemas.openxmlformats.org/officeDocument/2006/relationships/customXml" Target="../ink/ink2025.xml"/><Relationship Id="rId215" Type="http://schemas.openxmlformats.org/officeDocument/2006/relationships/image" Target="../media/image2038.png"/><Relationship Id="rId236" Type="http://schemas.openxmlformats.org/officeDocument/2006/relationships/customXml" Target="../ink/ink2053.xml"/><Relationship Id="rId257" Type="http://schemas.openxmlformats.org/officeDocument/2006/relationships/image" Target="../media/image2059.png"/><Relationship Id="rId42" Type="http://schemas.openxmlformats.org/officeDocument/2006/relationships/customXml" Target="../ink/ink1956.xml"/><Relationship Id="rId84" Type="http://schemas.openxmlformats.org/officeDocument/2006/relationships/customXml" Target="../ink/ink1977.xml"/><Relationship Id="rId138" Type="http://schemas.openxmlformats.org/officeDocument/2006/relationships/customXml" Target="../ink/ink2004.xml"/><Relationship Id="rId191" Type="http://schemas.openxmlformats.org/officeDocument/2006/relationships/image" Target="../media/image2026.png"/><Relationship Id="rId205" Type="http://schemas.openxmlformats.org/officeDocument/2006/relationships/image" Target="../media/image2033.png"/><Relationship Id="rId247" Type="http://schemas.openxmlformats.org/officeDocument/2006/relationships/image" Target="../media/image2054.png"/></Relationships>
</file>

<file path=ppt/slides/_rels/slide18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120.png"/><Relationship Id="rId299" Type="http://schemas.openxmlformats.org/officeDocument/2006/relationships/customXml" Target="../ink/ink2217.xml"/><Relationship Id="rId21" Type="http://schemas.openxmlformats.org/officeDocument/2006/relationships/image" Target="../media/image2073.png"/><Relationship Id="rId63" Type="http://schemas.openxmlformats.org/officeDocument/2006/relationships/image" Target="../media/image2094.png"/><Relationship Id="rId159" Type="http://schemas.openxmlformats.org/officeDocument/2006/relationships/image" Target="../media/image2141.png"/><Relationship Id="rId324" Type="http://schemas.openxmlformats.org/officeDocument/2006/relationships/image" Target="../media/image2222.png"/><Relationship Id="rId170" Type="http://schemas.openxmlformats.org/officeDocument/2006/relationships/customXml" Target="../ink/ink2152.xml"/><Relationship Id="rId226" Type="http://schemas.openxmlformats.org/officeDocument/2006/relationships/customXml" Target="../ink/ink2180.xml"/><Relationship Id="rId268" Type="http://schemas.openxmlformats.org/officeDocument/2006/relationships/image" Target="../media/image2194.png"/><Relationship Id="rId32" Type="http://schemas.openxmlformats.org/officeDocument/2006/relationships/customXml" Target="../ink/ink2083.xml"/><Relationship Id="rId74" Type="http://schemas.openxmlformats.org/officeDocument/2006/relationships/customXml" Target="../ink/ink2104.xml"/><Relationship Id="rId128" Type="http://schemas.openxmlformats.org/officeDocument/2006/relationships/customXml" Target="../ink/ink2131.xml"/><Relationship Id="rId5" Type="http://schemas.openxmlformats.org/officeDocument/2006/relationships/image" Target="../media/image2065.png"/><Relationship Id="rId181" Type="http://schemas.openxmlformats.org/officeDocument/2006/relationships/image" Target="../media/image2152.png"/><Relationship Id="rId237" Type="http://schemas.openxmlformats.org/officeDocument/2006/relationships/customXml" Target="../ink/ink2186.xml"/><Relationship Id="rId279" Type="http://schemas.openxmlformats.org/officeDocument/2006/relationships/customXml" Target="../ink/ink2207.xml"/><Relationship Id="rId43" Type="http://schemas.openxmlformats.org/officeDocument/2006/relationships/image" Target="../media/image2084.png"/><Relationship Id="rId139" Type="http://schemas.openxmlformats.org/officeDocument/2006/relationships/image" Target="../media/image2131.png"/><Relationship Id="rId290" Type="http://schemas.openxmlformats.org/officeDocument/2006/relationships/image" Target="../media/image2205.png"/><Relationship Id="rId304" Type="http://schemas.openxmlformats.org/officeDocument/2006/relationships/image" Target="../media/image2212.png"/><Relationship Id="rId85" Type="http://schemas.openxmlformats.org/officeDocument/2006/relationships/image" Target="../media/image2105.png"/><Relationship Id="rId150" Type="http://schemas.openxmlformats.org/officeDocument/2006/relationships/customXml" Target="../ink/ink2142.xml"/><Relationship Id="rId192" Type="http://schemas.openxmlformats.org/officeDocument/2006/relationships/customXml" Target="../ink/ink2163.xml"/><Relationship Id="rId206" Type="http://schemas.openxmlformats.org/officeDocument/2006/relationships/customXml" Target="../ink/ink2170.xml"/><Relationship Id="rId248" Type="http://schemas.openxmlformats.org/officeDocument/2006/relationships/image" Target="../media/image2184.png"/><Relationship Id="rId12" Type="http://schemas.openxmlformats.org/officeDocument/2006/relationships/customXml" Target="../ink/ink2073.xml"/><Relationship Id="rId108" Type="http://schemas.openxmlformats.org/officeDocument/2006/relationships/customXml" Target="../ink/ink2121.xml"/><Relationship Id="rId315" Type="http://schemas.openxmlformats.org/officeDocument/2006/relationships/customXml" Target="../ink/ink2225.xml"/><Relationship Id="rId54" Type="http://schemas.openxmlformats.org/officeDocument/2006/relationships/customXml" Target="../ink/ink2094.xml"/><Relationship Id="rId96" Type="http://schemas.openxmlformats.org/officeDocument/2006/relationships/customXml" Target="../ink/ink2115.xml"/><Relationship Id="rId161" Type="http://schemas.openxmlformats.org/officeDocument/2006/relationships/image" Target="../media/image2142.png"/><Relationship Id="rId217" Type="http://schemas.openxmlformats.org/officeDocument/2006/relationships/image" Target="../media/image2169.png"/><Relationship Id="rId259" Type="http://schemas.openxmlformats.org/officeDocument/2006/relationships/customXml" Target="../ink/ink2197.xml"/><Relationship Id="rId23" Type="http://schemas.openxmlformats.org/officeDocument/2006/relationships/image" Target="../media/image2074.png"/><Relationship Id="rId119" Type="http://schemas.openxmlformats.org/officeDocument/2006/relationships/image" Target="../media/image2121.png"/><Relationship Id="rId270" Type="http://schemas.openxmlformats.org/officeDocument/2006/relationships/image" Target="../media/image2195.png"/><Relationship Id="rId65" Type="http://schemas.openxmlformats.org/officeDocument/2006/relationships/image" Target="../media/image2095.png"/><Relationship Id="rId130" Type="http://schemas.openxmlformats.org/officeDocument/2006/relationships/customXml" Target="../ink/ink2132.xml"/><Relationship Id="rId172" Type="http://schemas.openxmlformats.org/officeDocument/2006/relationships/customXml" Target="../ink/ink2153.xml"/><Relationship Id="rId228" Type="http://schemas.openxmlformats.org/officeDocument/2006/relationships/customXml" Target="../ink/ink2181.xml"/><Relationship Id="rId281" Type="http://schemas.openxmlformats.org/officeDocument/2006/relationships/customXml" Target="../ink/ink2208.xml"/><Relationship Id="rId34" Type="http://schemas.openxmlformats.org/officeDocument/2006/relationships/customXml" Target="../ink/ink2084.xml"/><Relationship Id="rId55" Type="http://schemas.openxmlformats.org/officeDocument/2006/relationships/image" Target="../media/image2090.png"/><Relationship Id="rId76" Type="http://schemas.openxmlformats.org/officeDocument/2006/relationships/customXml" Target="../ink/ink2105.xml"/><Relationship Id="rId97" Type="http://schemas.openxmlformats.org/officeDocument/2006/relationships/image" Target="../media/image2111.png"/><Relationship Id="rId120" Type="http://schemas.openxmlformats.org/officeDocument/2006/relationships/customXml" Target="../ink/ink2127.xml"/><Relationship Id="rId141" Type="http://schemas.openxmlformats.org/officeDocument/2006/relationships/image" Target="../media/image2132.png"/><Relationship Id="rId7" Type="http://schemas.openxmlformats.org/officeDocument/2006/relationships/image" Target="../media/image2066.png"/><Relationship Id="rId162" Type="http://schemas.openxmlformats.org/officeDocument/2006/relationships/customXml" Target="../ink/ink2148.xml"/><Relationship Id="rId183" Type="http://schemas.openxmlformats.org/officeDocument/2006/relationships/image" Target="../media/image2153.png"/><Relationship Id="rId218" Type="http://schemas.openxmlformats.org/officeDocument/2006/relationships/customXml" Target="../ink/ink2176.xml"/><Relationship Id="rId239" Type="http://schemas.openxmlformats.org/officeDocument/2006/relationships/customXml" Target="../ink/ink2187.xml"/><Relationship Id="rId250" Type="http://schemas.openxmlformats.org/officeDocument/2006/relationships/image" Target="../media/image2185.png"/><Relationship Id="rId271" Type="http://schemas.openxmlformats.org/officeDocument/2006/relationships/customXml" Target="../ink/ink2203.xml"/><Relationship Id="rId292" Type="http://schemas.openxmlformats.org/officeDocument/2006/relationships/image" Target="../media/image2206.png"/><Relationship Id="rId306" Type="http://schemas.openxmlformats.org/officeDocument/2006/relationships/image" Target="../media/image2213.png"/><Relationship Id="rId24" Type="http://schemas.openxmlformats.org/officeDocument/2006/relationships/customXml" Target="../ink/ink2079.xml"/><Relationship Id="rId45" Type="http://schemas.openxmlformats.org/officeDocument/2006/relationships/image" Target="../media/image2085.png"/><Relationship Id="rId66" Type="http://schemas.openxmlformats.org/officeDocument/2006/relationships/customXml" Target="../ink/ink2100.xml"/><Relationship Id="rId87" Type="http://schemas.openxmlformats.org/officeDocument/2006/relationships/image" Target="../media/image2106.png"/><Relationship Id="rId110" Type="http://schemas.openxmlformats.org/officeDocument/2006/relationships/customXml" Target="../ink/ink2122.xml"/><Relationship Id="rId131" Type="http://schemas.openxmlformats.org/officeDocument/2006/relationships/image" Target="../media/image2127.png"/><Relationship Id="rId152" Type="http://schemas.openxmlformats.org/officeDocument/2006/relationships/customXml" Target="../ink/ink2143.xml"/><Relationship Id="rId173" Type="http://schemas.openxmlformats.org/officeDocument/2006/relationships/image" Target="../media/image2148.png"/><Relationship Id="rId194" Type="http://schemas.openxmlformats.org/officeDocument/2006/relationships/customXml" Target="../ink/ink2164.xml"/><Relationship Id="rId208" Type="http://schemas.openxmlformats.org/officeDocument/2006/relationships/customXml" Target="../ink/ink2171.xml"/><Relationship Id="rId229" Type="http://schemas.openxmlformats.org/officeDocument/2006/relationships/image" Target="../media/image2175.png"/><Relationship Id="rId240" Type="http://schemas.openxmlformats.org/officeDocument/2006/relationships/image" Target="../media/image2180.png"/><Relationship Id="rId261" Type="http://schemas.openxmlformats.org/officeDocument/2006/relationships/customXml" Target="../ink/ink2198.xml"/><Relationship Id="rId14" Type="http://schemas.openxmlformats.org/officeDocument/2006/relationships/customXml" Target="../ink/ink2074.xml"/><Relationship Id="rId35" Type="http://schemas.openxmlformats.org/officeDocument/2006/relationships/image" Target="../media/image2080.png"/><Relationship Id="rId56" Type="http://schemas.openxmlformats.org/officeDocument/2006/relationships/customXml" Target="../ink/ink2095.xml"/><Relationship Id="rId77" Type="http://schemas.openxmlformats.org/officeDocument/2006/relationships/image" Target="../media/image2101.png"/><Relationship Id="rId100" Type="http://schemas.openxmlformats.org/officeDocument/2006/relationships/customXml" Target="../ink/ink2117.xml"/><Relationship Id="rId282" Type="http://schemas.openxmlformats.org/officeDocument/2006/relationships/image" Target="../media/image2201.png"/><Relationship Id="rId317" Type="http://schemas.openxmlformats.org/officeDocument/2006/relationships/customXml" Target="../ink/ink2226.xml"/><Relationship Id="rId8" Type="http://schemas.openxmlformats.org/officeDocument/2006/relationships/customXml" Target="../ink/ink2071.xml"/><Relationship Id="rId98" Type="http://schemas.openxmlformats.org/officeDocument/2006/relationships/customXml" Target="../ink/ink2116.xml"/><Relationship Id="rId121" Type="http://schemas.openxmlformats.org/officeDocument/2006/relationships/image" Target="../media/image2122.png"/><Relationship Id="rId142" Type="http://schemas.openxmlformats.org/officeDocument/2006/relationships/customXml" Target="../ink/ink2138.xml"/><Relationship Id="rId163" Type="http://schemas.openxmlformats.org/officeDocument/2006/relationships/image" Target="../media/image2143.png"/><Relationship Id="rId184" Type="http://schemas.openxmlformats.org/officeDocument/2006/relationships/customXml" Target="../ink/ink2159.xml"/><Relationship Id="rId219" Type="http://schemas.openxmlformats.org/officeDocument/2006/relationships/image" Target="../media/image2170.png"/><Relationship Id="rId230" Type="http://schemas.openxmlformats.org/officeDocument/2006/relationships/customXml" Target="../ink/ink2182.xml"/><Relationship Id="rId251" Type="http://schemas.openxmlformats.org/officeDocument/2006/relationships/customXml" Target="../ink/ink2193.xml"/><Relationship Id="rId25" Type="http://schemas.openxmlformats.org/officeDocument/2006/relationships/image" Target="../media/image2075.png"/><Relationship Id="rId46" Type="http://schemas.openxmlformats.org/officeDocument/2006/relationships/customXml" Target="../ink/ink2090.xml"/><Relationship Id="rId67" Type="http://schemas.openxmlformats.org/officeDocument/2006/relationships/image" Target="../media/image2096.png"/><Relationship Id="rId272" Type="http://schemas.openxmlformats.org/officeDocument/2006/relationships/image" Target="../media/image2196.png"/><Relationship Id="rId293" Type="http://schemas.openxmlformats.org/officeDocument/2006/relationships/customXml" Target="../ink/ink2214.xml"/><Relationship Id="rId307" Type="http://schemas.openxmlformats.org/officeDocument/2006/relationships/customXml" Target="../ink/ink2221.xml"/><Relationship Id="rId88" Type="http://schemas.openxmlformats.org/officeDocument/2006/relationships/customXml" Target="../ink/ink2111.xml"/><Relationship Id="rId111" Type="http://schemas.openxmlformats.org/officeDocument/2006/relationships/image" Target="../media/image2117.png"/><Relationship Id="rId132" Type="http://schemas.openxmlformats.org/officeDocument/2006/relationships/customXml" Target="../ink/ink2133.xml"/><Relationship Id="rId153" Type="http://schemas.openxmlformats.org/officeDocument/2006/relationships/image" Target="../media/image2138.png"/><Relationship Id="rId174" Type="http://schemas.openxmlformats.org/officeDocument/2006/relationships/customXml" Target="../ink/ink2154.xml"/><Relationship Id="rId195" Type="http://schemas.openxmlformats.org/officeDocument/2006/relationships/image" Target="../media/image931.png"/><Relationship Id="rId209" Type="http://schemas.openxmlformats.org/officeDocument/2006/relationships/image" Target="../media/image2165.png"/><Relationship Id="rId220" Type="http://schemas.openxmlformats.org/officeDocument/2006/relationships/customXml" Target="../ink/ink2177.xml"/><Relationship Id="rId241" Type="http://schemas.openxmlformats.org/officeDocument/2006/relationships/customXml" Target="../ink/ink2188.xml"/><Relationship Id="rId15" Type="http://schemas.openxmlformats.org/officeDocument/2006/relationships/image" Target="../media/image2070.png"/><Relationship Id="rId36" Type="http://schemas.openxmlformats.org/officeDocument/2006/relationships/customXml" Target="../ink/ink2085.xml"/><Relationship Id="rId57" Type="http://schemas.openxmlformats.org/officeDocument/2006/relationships/image" Target="../media/image2091.png"/><Relationship Id="rId262" Type="http://schemas.openxmlformats.org/officeDocument/2006/relationships/image" Target="../media/image2191.png"/><Relationship Id="rId283" Type="http://schemas.openxmlformats.org/officeDocument/2006/relationships/customXml" Target="../ink/ink2209.xml"/><Relationship Id="rId318" Type="http://schemas.openxmlformats.org/officeDocument/2006/relationships/image" Target="../media/image2219.png"/><Relationship Id="rId78" Type="http://schemas.openxmlformats.org/officeDocument/2006/relationships/customXml" Target="../ink/ink2106.xml"/><Relationship Id="rId99" Type="http://schemas.openxmlformats.org/officeDocument/2006/relationships/image" Target="../media/image2112.png"/><Relationship Id="rId101" Type="http://schemas.openxmlformats.org/officeDocument/2006/relationships/image" Target="../media/image100.png"/><Relationship Id="rId122" Type="http://schemas.openxmlformats.org/officeDocument/2006/relationships/customXml" Target="../ink/ink2128.xml"/><Relationship Id="rId143" Type="http://schemas.openxmlformats.org/officeDocument/2006/relationships/image" Target="../media/image2133.png"/><Relationship Id="rId164" Type="http://schemas.openxmlformats.org/officeDocument/2006/relationships/customXml" Target="../ink/ink2149.xml"/><Relationship Id="rId185" Type="http://schemas.openxmlformats.org/officeDocument/2006/relationships/image" Target="../media/image2154.png"/><Relationship Id="rId9" Type="http://schemas.openxmlformats.org/officeDocument/2006/relationships/image" Target="../media/image2067.png"/><Relationship Id="rId210" Type="http://schemas.openxmlformats.org/officeDocument/2006/relationships/customXml" Target="../ink/ink2172.xml"/><Relationship Id="rId26" Type="http://schemas.openxmlformats.org/officeDocument/2006/relationships/customXml" Target="../ink/ink2080.xml"/><Relationship Id="rId231" Type="http://schemas.openxmlformats.org/officeDocument/2006/relationships/image" Target="../media/image2176.png"/><Relationship Id="rId252" Type="http://schemas.openxmlformats.org/officeDocument/2006/relationships/image" Target="../media/image2186.png"/><Relationship Id="rId273" Type="http://schemas.openxmlformats.org/officeDocument/2006/relationships/customXml" Target="../ink/ink2204.xml"/><Relationship Id="rId294" Type="http://schemas.openxmlformats.org/officeDocument/2006/relationships/image" Target="../media/image2207.png"/><Relationship Id="rId308" Type="http://schemas.openxmlformats.org/officeDocument/2006/relationships/image" Target="../media/image2214.png"/><Relationship Id="rId47" Type="http://schemas.openxmlformats.org/officeDocument/2006/relationships/image" Target="../media/image2086.png"/><Relationship Id="rId68" Type="http://schemas.openxmlformats.org/officeDocument/2006/relationships/customXml" Target="../ink/ink2101.xml"/><Relationship Id="rId89" Type="http://schemas.openxmlformats.org/officeDocument/2006/relationships/image" Target="../media/image2107.png"/><Relationship Id="rId112" Type="http://schemas.openxmlformats.org/officeDocument/2006/relationships/customXml" Target="../ink/ink2123.xml"/><Relationship Id="rId133" Type="http://schemas.openxmlformats.org/officeDocument/2006/relationships/image" Target="../media/image2128.png"/><Relationship Id="rId154" Type="http://schemas.openxmlformats.org/officeDocument/2006/relationships/customXml" Target="../ink/ink2144.xml"/><Relationship Id="rId175" Type="http://schemas.openxmlformats.org/officeDocument/2006/relationships/image" Target="../media/image2149.png"/><Relationship Id="rId196" Type="http://schemas.openxmlformats.org/officeDocument/2006/relationships/customXml" Target="../ink/ink2165.xml"/><Relationship Id="rId200" Type="http://schemas.openxmlformats.org/officeDocument/2006/relationships/customXml" Target="../ink/ink2167.xml"/><Relationship Id="rId16" Type="http://schemas.openxmlformats.org/officeDocument/2006/relationships/customXml" Target="../ink/ink2075.xml"/><Relationship Id="rId221" Type="http://schemas.openxmlformats.org/officeDocument/2006/relationships/image" Target="../media/image2171.png"/><Relationship Id="rId242" Type="http://schemas.openxmlformats.org/officeDocument/2006/relationships/image" Target="../media/image2181.png"/><Relationship Id="rId263" Type="http://schemas.openxmlformats.org/officeDocument/2006/relationships/customXml" Target="../ink/ink2199.xml"/><Relationship Id="rId284" Type="http://schemas.openxmlformats.org/officeDocument/2006/relationships/image" Target="../media/image2202.png"/><Relationship Id="rId319" Type="http://schemas.openxmlformats.org/officeDocument/2006/relationships/customXml" Target="../ink/ink2227.xml"/><Relationship Id="rId37" Type="http://schemas.openxmlformats.org/officeDocument/2006/relationships/image" Target="../media/image2081.png"/><Relationship Id="rId58" Type="http://schemas.openxmlformats.org/officeDocument/2006/relationships/customXml" Target="../ink/ink2096.xml"/><Relationship Id="rId79" Type="http://schemas.openxmlformats.org/officeDocument/2006/relationships/image" Target="../media/image2102.png"/><Relationship Id="rId102" Type="http://schemas.openxmlformats.org/officeDocument/2006/relationships/customXml" Target="../ink/ink2118.xml"/><Relationship Id="rId123" Type="http://schemas.openxmlformats.org/officeDocument/2006/relationships/image" Target="../media/image2123.png"/><Relationship Id="rId144" Type="http://schemas.openxmlformats.org/officeDocument/2006/relationships/customXml" Target="../ink/ink2139.xml"/><Relationship Id="rId90" Type="http://schemas.openxmlformats.org/officeDocument/2006/relationships/customXml" Target="../ink/ink2112.xml"/><Relationship Id="rId165" Type="http://schemas.openxmlformats.org/officeDocument/2006/relationships/image" Target="../media/image2144.png"/><Relationship Id="rId186" Type="http://schemas.openxmlformats.org/officeDocument/2006/relationships/customXml" Target="../ink/ink2160.xml"/><Relationship Id="rId211" Type="http://schemas.openxmlformats.org/officeDocument/2006/relationships/image" Target="../media/image2166.png"/><Relationship Id="rId232" Type="http://schemas.openxmlformats.org/officeDocument/2006/relationships/customXml" Target="../ink/ink2183.xml"/><Relationship Id="rId253" Type="http://schemas.openxmlformats.org/officeDocument/2006/relationships/customXml" Target="../ink/ink2194.xml"/><Relationship Id="rId274" Type="http://schemas.openxmlformats.org/officeDocument/2006/relationships/image" Target="../media/image2197.png"/><Relationship Id="rId295" Type="http://schemas.openxmlformats.org/officeDocument/2006/relationships/customXml" Target="../ink/ink2215.xml"/><Relationship Id="rId309" Type="http://schemas.openxmlformats.org/officeDocument/2006/relationships/customXml" Target="../ink/ink2222.xml"/><Relationship Id="rId27" Type="http://schemas.openxmlformats.org/officeDocument/2006/relationships/image" Target="../media/image2076.png"/><Relationship Id="rId48" Type="http://schemas.openxmlformats.org/officeDocument/2006/relationships/customXml" Target="../ink/ink2091.xml"/><Relationship Id="rId69" Type="http://schemas.openxmlformats.org/officeDocument/2006/relationships/image" Target="../media/image2097.png"/><Relationship Id="rId113" Type="http://schemas.openxmlformats.org/officeDocument/2006/relationships/image" Target="../media/image2118.png"/><Relationship Id="rId134" Type="http://schemas.openxmlformats.org/officeDocument/2006/relationships/customXml" Target="../ink/ink2134.xml"/><Relationship Id="rId320" Type="http://schemas.openxmlformats.org/officeDocument/2006/relationships/image" Target="../media/image2220.png"/><Relationship Id="rId80" Type="http://schemas.openxmlformats.org/officeDocument/2006/relationships/customXml" Target="../ink/ink2107.xml"/><Relationship Id="rId155" Type="http://schemas.openxmlformats.org/officeDocument/2006/relationships/image" Target="../media/image2139.png"/><Relationship Id="rId176" Type="http://schemas.openxmlformats.org/officeDocument/2006/relationships/customXml" Target="../ink/ink2155.xml"/><Relationship Id="rId197" Type="http://schemas.openxmlformats.org/officeDocument/2006/relationships/image" Target="../media/image2159.png"/><Relationship Id="rId201" Type="http://schemas.openxmlformats.org/officeDocument/2006/relationships/image" Target="../media/image2161.png"/><Relationship Id="rId222" Type="http://schemas.openxmlformats.org/officeDocument/2006/relationships/customXml" Target="../ink/ink2178.xml"/><Relationship Id="rId243" Type="http://schemas.openxmlformats.org/officeDocument/2006/relationships/customXml" Target="../ink/ink2189.xml"/><Relationship Id="rId264" Type="http://schemas.openxmlformats.org/officeDocument/2006/relationships/image" Target="../media/image2192.png"/><Relationship Id="rId285" Type="http://schemas.openxmlformats.org/officeDocument/2006/relationships/customXml" Target="../ink/ink2210.xml"/><Relationship Id="rId17" Type="http://schemas.openxmlformats.org/officeDocument/2006/relationships/image" Target="../media/image2071.png"/><Relationship Id="rId38" Type="http://schemas.openxmlformats.org/officeDocument/2006/relationships/customXml" Target="../ink/ink2086.xml"/><Relationship Id="rId59" Type="http://schemas.openxmlformats.org/officeDocument/2006/relationships/image" Target="../media/image2092.png"/><Relationship Id="rId103" Type="http://schemas.openxmlformats.org/officeDocument/2006/relationships/image" Target="../media/image2113.png"/><Relationship Id="rId124" Type="http://schemas.openxmlformats.org/officeDocument/2006/relationships/customXml" Target="../ink/ink2129.xml"/><Relationship Id="rId310" Type="http://schemas.openxmlformats.org/officeDocument/2006/relationships/image" Target="../media/image2215.png"/><Relationship Id="rId70" Type="http://schemas.openxmlformats.org/officeDocument/2006/relationships/customXml" Target="../ink/ink2102.xml"/><Relationship Id="rId91" Type="http://schemas.openxmlformats.org/officeDocument/2006/relationships/image" Target="../media/image2108.png"/><Relationship Id="rId145" Type="http://schemas.openxmlformats.org/officeDocument/2006/relationships/image" Target="../media/image2134.png"/><Relationship Id="rId166" Type="http://schemas.openxmlformats.org/officeDocument/2006/relationships/customXml" Target="../ink/ink2150.xml"/><Relationship Id="rId187" Type="http://schemas.openxmlformats.org/officeDocument/2006/relationships/image" Target="../media/image2155.png"/><Relationship Id="rId1" Type="http://schemas.openxmlformats.org/officeDocument/2006/relationships/slideLayout" Target="../slideLayouts/slideLayout11.xml"/><Relationship Id="rId212" Type="http://schemas.openxmlformats.org/officeDocument/2006/relationships/customXml" Target="../ink/ink2173.xml"/><Relationship Id="rId233" Type="http://schemas.openxmlformats.org/officeDocument/2006/relationships/image" Target="../media/image2177.png"/><Relationship Id="rId254" Type="http://schemas.openxmlformats.org/officeDocument/2006/relationships/image" Target="../media/image2187.png"/><Relationship Id="rId28" Type="http://schemas.openxmlformats.org/officeDocument/2006/relationships/customXml" Target="../ink/ink2081.xml"/><Relationship Id="rId49" Type="http://schemas.openxmlformats.org/officeDocument/2006/relationships/image" Target="../media/image2087.png"/><Relationship Id="rId114" Type="http://schemas.openxmlformats.org/officeDocument/2006/relationships/customXml" Target="../ink/ink2124.xml"/><Relationship Id="rId275" Type="http://schemas.openxmlformats.org/officeDocument/2006/relationships/customXml" Target="../ink/ink2205.xml"/><Relationship Id="rId296" Type="http://schemas.openxmlformats.org/officeDocument/2006/relationships/image" Target="../media/image2208.png"/><Relationship Id="rId300" Type="http://schemas.openxmlformats.org/officeDocument/2006/relationships/image" Target="../media/image2210.png"/><Relationship Id="rId60" Type="http://schemas.openxmlformats.org/officeDocument/2006/relationships/customXml" Target="../ink/ink2097.xml"/><Relationship Id="rId81" Type="http://schemas.openxmlformats.org/officeDocument/2006/relationships/image" Target="../media/image2103.png"/><Relationship Id="rId135" Type="http://schemas.openxmlformats.org/officeDocument/2006/relationships/image" Target="../media/image2129.png"/><Relationship Id="rId156" Type="http://schemas.openxmlformats.org/officeDocument/2006/relationships/customXml" Target="../ink/ink2145.xml"/><Relationship Id="rId177" Type="http://schemas.openxmlformats.org/officeDocument/2006/relationships/image" Target="../media/image2150.png"/><Relationship Id="rId198" Type="http://schemas.openxmlformats.org/officeDocument/2006/relationships/customXml" Target="../ink/ink2166.xml"/><Relationship Id="rId321" Type="http://schemas.openxmlformats.org/officeDocument/2006/relationships/customXml" Target="../ink/ink2228.xml"/><Relationship Id="rId202" Type="http://schemas.openxmlformats.org/officeDocument/2006/relationships/customXml" Target="../ink/ink2168.xml"/><Relationship Id="rId223" Type="http://schemas.openxmlformats.org/officeDocument/2006/relationships/image" Target="../media/image2172.png"/><Relationship Id="rId244" Type="http://schemas.openxmlformats.org/officeDocument/2006/relationships/image" Target="../media/image2182.png"/><Relationship Id="rId18" Type="http://schemas.openxmlformats.org/officeDocument/2006/relationships/customXml" Target="../ink/ink2076.xml"/><Relationship Id="rId39" Type="http://schemas.openxmlformats.org/officeDocument/2006/relationships/image" Target="../media/image2082.png"/><Relationship Id="rId265" Type="http://schemas.openxmlformats.org/officeDocument/2006/relationships/customXml" Target="../ink/ink2200.xml"/><Relationship Id="rId286" Type="http://schemas.openxmlformats.org/officeDocument/2006/relationships/image" Target="../media/image2203.png"/><Relationship Id="rId50" Type="http://schemas.openxmlformats.org/officeDocument/2006/relationships/customXml" Target="../ink/ink2092.xml"/><Relationship Id="rId104" Type="http://schemas.openxmlformats.org/officeDocument/2006/relationships/customXml" Target="../ink/ink2119.xml"/><Relationship Id="rId125" Type="http://schemas.openxmlformats.org/officeDocument/2006/relationships/image" Target="../media/image2124.png"/><Relationship Id="rId146" Type="http://schemas.openxmlformats.org/officeDocument/2006/relationships/customXml" Target="../ink/ink2140.xml"/><Relationship Id="rId167" Type="http://schemas.openxmlformats.org/officeDocument/2006/relationships/image" Target="../media/image2145.png"/><Relationship Id="rId188" Type="http://schemas.openxmlformats.org/officeDocument/2006/relationships/customXml" Target="../ink/ink2161.xml"/><Relationship Id="rId311" Type="http://schemas.openxmlformats.org/officeDocument/2006/relationships/customXml" Target="../ink/ink2223.xml"/><Relationship Id="rId71" Type="http://schemas.openxmlformats.org/officeDocument/2006/relationships/image" Target="../media/image2098.png"/><Relationship Id="rId92" Type="http://schemas.openxmlformats.org/officeDocument/2006/relationships/customXml" Target="../ink/ink2113.xml"/><Relationship Id="rId213" Type="http://schemas.openxmlformats.org/officeDocument/2006/relationships/image" Target="../media/image2167.png"/><Relationship Id="rId234" Type="http://schemas.openxmlformats.org/officeDocument/2006/relationships/customXml" Target="../ink/ink2184.xml"/><Relationship Id="rId2" Type="http://schemas.openxmlformats.org/officeDocument/2006/relationships/notesSlide" Target="../notesSlides/notesSlide18.xml"/><Relationship Id="rId29" Type="http://schemas.openxmlformats.org/officeDocument/2006/relationships/image" Target="../media/image2077.png"/><Relationship Id="rId255" Type="http://schemas.openxmlformats.org/officeDocument/2006/relationships/customXml" Target="../ink/ink2195.xml"/><Relationship Id="rId276" Type="http://schemas.openxmlformats.org/officeDocument/2006/relationships/image" Target="../media/image2198.png"/><Relationship Id="rId297" Type="http://schemas.openxmlformats.org/officeDocument/2006/relationships/customXml" Target="../ink/ink2216.xml"/><Relationship Id="rId40" Type="http://schemas.openxmlformats.org/officeDocument/2006/relationships/customXml" Target="../ink/ink2087.xml"/><Relationship Id="rId115" Type="http://schemas.openxmlformats.org/officeDocument/2006/relationships/image" Target="../media/image2119.png"/><Relationship Id="rId136" Type="http://schemas.openxmlformats.org/officeDocument/2006/relationships/customXml" Target="../ink/ink2135.xml"/><Relationship Id="rId157" Type="http://schemas.openxmlformats.org/officeDocument/2006/relationships/image" Target="../media/image2140.png"/><Relationship Id="rId178" Type="http://schemas.openxmlformats.org/officeDocument/2006/relationships/customXml" Target="../ink/ink2156.xml"/><Relationship Id="rId301" Type="http://schemas.openxmlformats.org/officeDocument/2006/relationships/customXml" Target="../ink/ink2218.xml"/><Relationship Id="rId322" Type="http://schemas.openxmlformats.org/officeDocument/2006/relationships/image" Target="../media/image2221.png"/><Relationship Id="rId61" Type="http://schemas.openxmlformats.org/officeDocument/2006/relationships/image" Target="../media/image2093.png"/><Relationship Id="rId82" Type="http://schemas.openxmlformats.org/officeDocument/2006/relationships/customXml" Target="../ink/ink2108.xml"/><Relationship Id="rId199" Type="http://schemas.openxmlformats.org/officeDocument/2006/relationships/image" Target="../media/image2160.png"/><Relationship Id="rId203" Type="http://schemas.openxmlformats.org/officeDocument/2006/relationships/image" Target="../media/image2162.png"/><Relationship Id="rId19" Type="http://schemas.openxmlformats.org/officeDocument/2006/relationships/image" Target="../media/image2072.png"/><Relationship Id="rId224" Type="http://schemas.openxmlformats.org/officeDocument/2006/relationships/customXml" Target="../ink/ink2179.xml"/><Relationship Id="rId245" Type="http://schemas.openxmlformats.org/officeDocument/2006/relationships/customXml" Target="../ink/ink2190.xml"/><Relationship Id="rId266" Type="http://schemas.openxmlformats.org/officeDocument/2006/relationships/image" Target="../media/image2193.png"/><Relationship Id="rId287" Type="http://schemas.openxmlformats.org/officeDocument/2006/relationships/customXml" Target="../ink/ink2211.xml"/><Relationship Id="rId30" Type="http://schemas.openxmlformats.org/officeDocument/2006/relationships/customXml" Target="../ink/ink2082.xml"/><Relationship Id="rId105" Type="http://schemas.openxmlformats.org/officeDocument/2006/relationships/image" Target="../media/image2114.png"/><Relationship Id="rId126" Type="http://schemas.openxmlformats.org/officeDocument/2006/relationships/customXml" Target="../ink/ink2130.xml"/><Relationship Id="rId147" Type="http://schemas.openxmlformats.org/officeDocument/2006/relationships/image" Target="../media/image2135.png"/><Relationship Id="rId168" Type="http://schemas.openxmlformats.org/officeDocument/2006/relationships/customXml" Target="../ink/ink2151.xml"/><Relationship Id="rId312" Type="http://schemas.openxmlformats.org/officeDocument/2006/relationships/image" Target="../media/image2216.png"/><Relationship Id="rId51" Type="http://schemas.openxmlformats.org/officeDocument/2006/relationships/image" Target="../media/image2088.png"/><Relationship Id="rId72" Type="http://schemas.openxmlformats.org/officeDocument/2006/relationships/customXml" Target="../ink/ink2103.xml"/><Relationship Id="rId93" Type="http://schemas.openxmlformats.org/officeDocument/2006/relationships/image" Target="../media/image2109.png"/><Relationship Id="rId189" Type="http://schemas.openxmlformats.org/officeDocument/2006/relationships/image" Target="../media/image2156.png"/><Relationship Id="rId3" Type="http://schemas.openxmlformats.org/officeDocument/2006/relationships/image" Target="../media/image5.png"/><Relationship Id="rId214" Type="http://schemas.openxmlformats.org/officeDocument/2006/relationships/customXml" Target="../ink/ink2174.xml"/><Relationship Id="rId235" Type="http://schemas.openxmlformats.org/officeDocument/2006/relationships/customXml" Target="../ink/ink2185.xml"/><Relationship Id="rId256" Type="http://schemas.openxmlformats.org/officeDocument/2006/relationships/image" Target="../media/image2188.png"/><Relationship Id="rId277" Type="http://schemas.openxmlformats.org/officeDocument/2006/relationships/customXml" Target="../ink/ink2206.xml"/><Relationship Id="rId298" Type="http://schemas.openxmlformats.org/officeDocument/2006/relationships/image" Target="../media/image2209.png"/><Relationship Id="rId116" Type="http://schemas.openxmlformats.org/officeDocument/2006/relationships/customXml" Target="../ink/ink2125.xml"/><Relationship Id="rId137" Type="http://schemas.openxmlformats.org/officeDocument/2006/relationships/image" Target="../media/image2130.png"/><Relationship Id="rId158" Type="http://schemas.openxmlformats.org/officeDocument/2006/relationships/customXml" Target="../ink/ink2146.xml"/><Relationship Id="rId302" Type="http://schemas.openxmlformats.org/officeDocument/2006/relationships/image" Target="../media/image2211.png"/><Relationship Id="rId323" Type="http://schemas.openxmlformats.org/officeDocument/2006/relationships/customXml" Target="../ink/ink2229.xml"/><Relationship Id="rId20" Type="http://schemas.openxmlformats.org/officeDocument/2006/relationships/customXml" Target="../ink/ink2077.xml"/><Relationship Id="rId41" Type="http://schemas.openxmlformats.org/officeDocument/2006/relationships/image" Target="../media/image2083.png"/><Relationship Id="rId62" Type="http://schemas.openxmlformats.org/officeDocument/2006/relationships/customXml" Target="../ink/ink2098.xml"/><Relationship Id="rId83" Type="http://schemas.openxmlformats.org/officeDocument/2006/relationships/image" Target="../media/image2104.png"/><Relationship Id="rId179" Type="http://schemas.openxmlformats.org/officeDocument/2006/relationships/image" Target="../media/image2151.png"/><Relationship Id="rId190" Type="http://schemas.openxmlformats.org/officeDocument/2006/relationships/customXml" Target="../ink/ink2162.xml"/><Relationship Id="rId204" Type="http://schemas.openxmlformats.org/officeDocument/2006/relationships/customXml" Target="../ink/ink2169.xml"/><Relationship Id="rId225" Type="http://schemas.openxmlformats.org/officeDocument/2006/relationships/image" Target="../media/image2173.png"/><Relationship Id="rId246" Type="http://schemas.openxmlformats.org/officeDocument/2006/relationships/image" Target="../media/image2183.png"/><Relationship Id="rId267" Type="http://schemas.openxmlformats.org/officeDocument/2006/relationships/customXml" Target="../ink/ink2201.xml"/><Relationship Id="rId288" Type="http://schemas.openxmlformats.org/officeDocument/2006/relationships/image" Target="../media/image2204.png"/><Relationship Id="rId106" Type="http://schemas.openxmlformats.org/officeDocument/2006/relationships/customXml" Target="../ink/ink2120.xml"/><Relationship Id="rId127" Type="http://schemas.openxmlformats.org/officeDocument/2006/relationships/image" Target="../media/image2125.png"/><Relationship Id="rId313" Type="http://schemas.openxmlformats.org/officeDocument/2006/relationships/customXml" Target="../ink/ink2224.xml"/><Relationship Id="rId10" Type="http://schemas.openxmlformats.org/officeDocument/2006/relationships/customXml" Target="../ink/ink2072.xml"/><Relationship Id="rId31" Type="http://schemas.openxmlformats.org/officeDocument/2006/relationships/image" Target="../media/image2078.png"/><Relationship Id="rId52" Type="http://schemas.openxmlformats.org/officeDocument/2006/relationships/customXml" Target="../ink/ink2093.xml"/><Relationship Id="rId73" Type="http://schemas.openxmlformats.org/officeDocument/2006/relationships/image" Target="../media/image2099.png"/><Relationship Id="rId94" Type="http://schemas.openxmlformats.org/officeDocument/2006/relationships/customXml" Target="../ink/ink2114.xml"/><Relationship Id="rId148" Type="http://schemas.openxmlformats.org/officeDocument/2006/relationships/customXml" Target="../ink/ink2141.xml"/><Relationship Id="rId169" Type="http://schemas.openxmlformats.org/officeDocument/2006/relationships/image" Target="../media/image2146.png"/><Relationship Id="rId4" Type="http://schemas.openxmlformats.org/officeDocument/2006/relationships/customXml" Target="../ink/ink2069.xml"/><Relationship Id="rId180" Type="http://schemas.openxmlformats.org/officeDocument/2006/relationships/customXml" Target="../ink/ink2157.xml"/><Relationship Id="rId215" Type="http://schemas.openxmlformats.org/officeDocument/2006/relationships/image" Target="../media/image2168.png"/><Relationship Id="rId236" Type="http://schemas.openxmlformats.org/officeDocument/2006/relationships/image" Target="../media/image2178.png"/><Relationship Id="rId257" Type="http://schemas.openxmlformats.org/officeDocument/2006/relationships/customXml" Target="../ink/ink2196.xml"/><Relationship Id="rId278" Type="http://schemas.openxmlformats.org/officeDocument/2006/relationships/image" Target="../media/image2199.png"/><Relationship Id="rId303" Type="http://schemas.openxmlformats.org/officeDocument/2006/relationships/customXml" Target="../ink/ink2219.xml"/><Relationship Id="rId42" Type="http://schemas.openxmlformats.org/officeDocument/2006/relationships/customXml" Target="../ink/ink2088.xml"/><Relationship Id="rId84" Type="http://schemas.openxmlformats.org/officeDocument/2006/relationships/customXml" Target="../ink/ink2109.xml"/><Relationship Id="rId138" Type="http://schemas.openxmlformats.org/officeDocument/2006/relationships/customXml" Target="../ink/ink2136.xml"/><Relationship Id="rId191" Type="http://schemas.openxmlformats.org/officeDocument/2006/relationships/image" Target="../media/image2157.png"/><Relationship Id="rId205" Type="http://schemas.openxmlformats.org/officeDocument/2006/relationships/image" Target="../media/image2163.png"/><Relationship Id="rId247" Type="http://schemas.openxmlformats.org/officeDocument/2006/relationships/customXml" Target="../ink/ink2191.xml"/><Relationship Id="rId107" Type="http://schemas.openxmlformats.org/officeDocument/2006/relationships/image" Target="../media/image2115.png"/><Relationship Id="rId289" Type="http://schemas.openxmlformats.org/officeDocument/2006/relationships/customXml" Target="../ink/ink2212.xml"/><Relationship Id="rId11" Type="http://schemas.openxmlformats.org/officeDocument/2006/relationships/image" Target="../media/image2068.png"/><Relationship Id="rId53" Type="http://schemas.openxmlformats.org/officeDocument/2006/relationships/image" Target="../media/image2089.png"/><Relationship Id="rId149" Type="http://schemas.openxmlformats.org/officeDocument/2006/relationships/image" Target="../media/image2136.png"/><Relationship Id="rId314" Type="http://schemas.openxmlformats.org/officeDocument/2006/relationships/image" Target="../media/image2217.png"/><Relationship Id="rId95" Type="http://schemas.openxmlformats.org/officeDocument/2006/relationships/image" Target="../media/image2110.png"/><Relationship Id="rId160" Type="http://schemas.openxmlformats.org/officeDocument/2006/relationships/customXml" Target="../ink/ink2147.xml"/><Relationship Id="rId216" Type="http://schemas.openxmlformats.org/officeDocument/2006/relationships/customXml" Target="../ink/ink2175.xml"/><Relationship Id="rId258" Type="http://schemas.openxmlformats.org/officeDocument/2006/relationships/image" Target="../media/image2189.png"/><Relationship Id="rId22" Type="http://schemas.openxmlformats.org/officeDocument/2006/relationships/customXml" Target="../ink/ink2078.xml"/><Relationship Id="rId64" Type="http://schemas.openxmlformats.org/officeDocument/2006/relationships/customXml" Target="../ink/ink2099.xml"/><Relationship Id="rId118" Type="http://schemas.openxmlformats.org/officeDocument/2006/relationships/customXml" Target="../ink/ink2126.xml"/><Relationship Id="rId171" Type="http://schemas.openxmlformats.org/officeDocument/2006/relationships/image" Target="../media/image2147.png"/><Relationship Id="rId227" Type="http://schemas.openxmlformats.org/officeDocument/2006/relationships/image" Target="../media/image2174.png"/><Relationship Id="rId269" Type="http://schemas.openxmlformats.org/officeDocument/2006/relationships/customXml" Target="../ink/ink2202.xml"/><Relationship Id="rId33" Type="http://schemas.openxmlformats.org/officeDocument/2006/relationships/image" Target="../media/image2079.png"/><Relationship Id="rId129" Type="http://schemas.openxmlformats.org/officeDocument/2006/relationships/image" Target="../media/image2126.png"/><Relationship Id="rId280" Type="http://schemas.openxmlformats.org/officeDocument/2006/relationships/image" Target="../media/image2200.png"/><Relationship Id="rId75" Type="http://schemas.openxmlformats.org/officeDocument/2006/relationships/image" Target="../media/image2100.png"/><Relationship Id="rId140" Type="http://schemas.openxmlformats.org/officeDocument/2006/relationships/customXml" Target="../ink/ink2137.xml"/><Relationship Id="rId182" Type="http://schemas.openxmlformats.org/officeDocument/2006/relationships/customXml" Target="../ink/ink2158.xml"/><Relationship Id="rId6" Type="http://schemas.openxmlformats.org/officeDocument/2006/relationships/customXml" Target="../ink/ink2070.xml"/><Relationship Id="rId238" Type="http://schemas.openxmlformats.org/officeDocument/2006/relationships/image" Target="../media/image2179.png"/><Relationship Id="rId291" Type="http://schemas.openxmlformats.org/officeDocument/2006/relationships/customXml" Target="../ink/ink2213.xml"/><Relationship Id="rId305" Type="http://schemas.openxmlformats.org/officeDocument/2006/relationships/customXml" Target="../ink/ink2220.xml"/><Relationship Id="rId44" Type="http://schemas.openxmlformats.org/officeDocument/2006/relationships/customXml" Target="../ink/ink2089.xml"/><Relationship Id="rId86" Type="http://schemas.openxmlformats.org/officeDocument/2006/relationships/customXml" Target="../ink/ink2110.xml"/><Relationship Id="rId151" Type="http://schemas.openxmlformats.org/officeDocument/2006/relationships/image" Target="../media/image2137.png"/><Relationship Id="rId193" Type="http://schemas.openxmlformats.org/officeDocument/2006/relationships/image" Target="../media/image2158.png"/><Relationship Id="rId207" Type="http://schemas.openxmlformats.org/officeDocument/2006/relationships/image" Target="../media/image2164.png"/><Relationship Id="rId249" Type="http://schemas.openxmlformats.org/officeDocument/2006/relationships/customXml" Target="../ink/ink2192.xml"/><Relationship Id="rId13" Type="http://schemas.openxmlformats.org/officeDocument/2006/relationships/image" Target="../media/image2069.png"/><Relationship Id="rId109" Type="http://schemas.openxmlformats.org/officeDocument/2006/relationships/image" Target="../media/image2116.png"/><Relationship Id="rId260" Type="http://schemas.openxmlformats.org/officeDocument/2006/relationships/image" Target="../media/image2190.png"/><Relationship Id="rId316" Type="http://schemas.openxmlformats.org/officeDocument/2006/relationships/image" Target="../media/image2218.png"/></Relationships>
</file>

<file path=ppt/slides/_rels/slide19.xml.rels><?xml version="1.0" encoding="UTF-8" standalone="yes"?>
<Relationships xmlns="http://schemas.openxmlformats.org/package/2006/relationships"><Relationship Id="rId26" Type="http://schemas.openxmlformats.org/officeDocument/2006/relationships/customXml" Target="../ink/ink2241.xml"/><Relationship Id="rId117" Type="http://schemas.openxmlformats.org/officeDocument/2006/relationships/image" Target="../media/image2279.png"/><Relationship Id="rId21" Type="http://schemas.openxmlformats.org/officeDocument/2006/relationships/image" Target="../media/image2231.png"/><Relationship Id="rId42" Type="http://schemas.openxmlformats.org/officeDocument/2006/relationships/customXml" Target="../ink/ink2249.xml"/><Relationship Id="rId47" Type="http://schemas.openxmlformats.org/officeDocument/2006/relationships/image" Target="../media/image2244.png"/><Relationship Id="rId63" Type="http://schemas.openxmlformats.org/officeDocument/2006/relationships/image" Target="../media/image2252.png"/><Relationship Id="rId68" Type="http://schemas.openxmlformats.org/officeDocument/2006/relationships/customXml" Target="../ink/ink2262.xml"/><Relationship Id="rId84" Type="http://schemas.openxmlformats.org/officeDocument/2006/relationships/customXml" Target="../ink/ink2270.xml"/><Relationship Id="rId89" Type="http://schemas.openxmlformats.org/officeDocument/2006/relationships/image" Target="../media/image2265.png"/><Relationship Id="rId112" Type="http://schemas.openxmlformats.org/officeDocument/2006/relationships/customXml" Target="../ink/ink2284.xml"/><Relationship Id="rId16" Type="http://schemas.openxmlformats.org/officeDocument/2006/relationships/customXml" Target="../ink/ink2236.xml"/><Relationship Id="rId107" Type="http://schemas.openxmlformats.org/officeDocument/2006/relationships/image" Target="../media/image2274.png"/><Relationship Id="rId11" Type="http://schemas.openxmlformats.org/officeDocument/2006/relationships/image" Target="../media/image2226.png"/><Relationship Id="rId32" Type="http://schemas.openxmlformats.org/officeDocument/2006/relationships/customXml" Target="../ink/ink2244.xml"/><Relationship Id="rId37" Type="http://schemas.openxmlformats.org/officeDocument/2006/relationships/image" Target="../media/image2239.png"/><Relationship Id="rId53" Type="http://schemas.openxmlformats.org/officeDocument/2006/relationships/image" Target="../media/image2247.png"/><Relationship Id="rId58" Type="http://schemas.openxmlformats.org/officeDocument/2006/relationships/customXml" Target="../ink/ink2257.xml"/><Relationship Id="rId74" Type="http://schemas.openxmlformats.org/officeDocument/2006/relationships/customXml" Target="../ink/ink2265.xml"/><Relationship Id="rId79" Type="http://schemas.openxmlformats.org/officeDocument/2006/relationships/image" Target="../media/image2260.png"/><Relationship Id="rId102" Type="http://schemas.openxmlformats.org/officeDocument/2006/relationships/customXml" Target="../ink/ink2279.xml"/><Relationship Id="rId123" Type="http://schemas.openxmlformats.org/officeDocument/2006/relationships/image" Target="../media/image2282.png"/><Relationship Id="rId5" Type="http://schemas.openxmlformats.org/officeDocument/2006/relationships/image" Target="../media/image2223.png"/><Relationship Id="rId90" Type="http://schemas.openxmlformats.org/officeDocument/2006/relationships/customXml" Target="../ink/ink2273.xml"/><Relationship Id="rId95" Type="http://schemas.openxmlformats.org/officeDocument/2006/relationships/image" Target="../media/image2268.png"/><Relationship Id="rId22" Type="http://schemas.openxmlformats.org/officeDocument/2006/relationships/customXml" Target="../ink/ink2239.xml"/><Relationship Id="rId27" Type="http://schemas.openxmlformats.org/officeDocument/2006/relationships/image" Target="../media/image2234.png"/><Relationship Id="rId43" Type="http://schemas.openxmlformats.org/officeDocument/2006/relationships/image" Target="../media/image2242.png"/><Relationship Id="rId48" Type="http://schemas.openxmlformats.org/officeDocument/2006/relationships/customXml" Target="../ink/ink2252.xml"/><Relationship Id="rId64" Type="http://schemas.openxmlformats.org/officeDocument/2006/relationships/customXml" Target="../ink/ink2260.xml"/><Relationship Id="rId69" Type="http://schemas.openxmlformats.org/officeDocument/2006/relationships/image" Target="../media/image2255.png"/><Relationship Id="rId113" Type="http://schemas.openxmlformats.org/officeDocument/2006/relationships/image" Target="../media/image2277.png"/><Relationship Id="rId118" Type="http://schemas.openxmlformats.org/officeDocument/2006/relationships/customXml" Target="../ink/ink2287.xml"/><Relationship Id="rId80" Type="http://schemas.openxmlformats.org/officeDocument/2006/relationships/customXml" Target="../ink/ink2268.xml"/><Relationship Id="rId85" Type="http://schemas.openxmlformats.org/officeDocument/2006/relationships/image" Target="../media/image2263.png"/><Relationship Id="rId12" Type="http://schemas.openxmlformats.org/officeDocument/2006/relationships/customXml" Target="../ink/ink2234.xml"/><Relationship Id="rId17" Type="http://schemas.openxmlformats.org/officeDocument/2006/relationships/image" Target="../media/image2229.png"/><Relationship Id="rId33" Type="http://schemas.openxmlformats.org/officeDocument/2006/relationships/image" Target="../media/image2237.png"/><Relationship Id="rId38" Type="http://schemas.openxmlformats.org/officeDocument/2006/relationships/customXml" Target="../ink/ink2247.xml"/><Relationship Id="rId59" Type="http://schemas.openxmlformats.org/officeDocument/2006/relationships/image" Target="../media/image2250.png"/><Relationship Id="rId103" Type="http://schemas.openxmlformats.org/officeDocument/2006/relationships/image" Target="../media/image2272.png"/><Relationship Id="rId108" Type="http://schemas.openxmlformats.org/officeDocument/2006/relationships/customXml" Target="../ink/ink2282.xml"/><Relationship Id="rId124" Type="http://schemas.openxmlformats.org/officeDocument/2006/relationships/customXml" Target="../ink/ink2290.xml"/><Relationship Id="rId54" Type="http://schemas.openxmlformats.org/officeDocument/2006/relationships/customXml" Target="../ink/ink2255.xml"/><Relationship Id="rId70" Type="http://schemas.openxmlformats.org/officeDocument/2006/relationships/customXml" Target="../ink/ink2263.xml"/><Relationship Id="rId75" Type="http://schemas.openxmlformats.org/officeDocument/2006/relationships/image" Target="../media/image2258.png"/><Relationship Id="rId91" Type="http://schemas.openxmlformats.org/officeDocument/2006/relationships/image" Target="../media/image2266.png"/><Relationship Id="rId96" Type="http://schemas.openxmlformats.org/officeDocument/2006/relationships/customXml" Target="../ink/ink2276.xml"/><Relationship Id="rId1" Type="http://schemas.openxmlformats.org/officeDocument/2006/relationships/slideLayout" Target="../slideLayouts/slideLayout11.xml"/><Relationship Id="rId6" Type="http://schemas.openxmlformats.org/officeDocument/2006/relationships/customXml" Target="../ink/ink2231.xml"/><Relationship Id="rId23" Type="http://schemas.openxmlformats.org/officeDocument/2006/relationships/image" Target="../media/image2232.png"/><Relationship Id="rId28" Type="http://schemas.openxmlformats.org/officeDocument/2006/relationships/customXml" Target="../ink/ink2242.xml"/><Relationship Id="rId49" Type="http://schemas.openxmlformats.org/officeDocument/2006/relationships/image" Target="../media/image2245.png"/><Relationship Id="rId114" Type="http://schemas.openxmlformats.org/officeDocument/2006/relationships/customXml" Target="../ink/ink2285.xml"/><Relationship Id="rId119" Type="http://schemas.openxmlformats.org/officeDocument/2006/relationships/image" Target="../media/image2280.png"/><Relationship Id="rId44" Type="http://schemas.openxmlformats.org/officeDocument/2006/relationships/customXml" Target="../ink/ink2250.xml"/><Relationship Id="rId60" Type="http://schemas.openxmlformats.org/officeDocument/2006/relationships/customXml" Target="../ink/ink2258.xml"/><Relationship Id="rId65" Type="http://schemas.openxmlformats.org/officeDocument/2006/relationships/image" Target="../media/image2253.png"/><Relationship Id="rId81" Type="http://schemas.openxmlformats.org/officeDocument/2006/relationships/image" Target="../media/image2261.png"/><Relationship Id="rId86" Type="http://schemas.openxmlformats.org/officeDocument/2006/relationships/customXml" Target="../ink/ink2271.xml"/><Relationship Id="rId13" Type="http://schemas.openxmlformats.org/officeDocument/2006/relationships/image" Target="../media/image2227.png"/><Relationship Id="rId18" Type="http://schemas.openxmlformats.org/officeDocument/2006/relationships/customXml" Target="../ink/ink2237.xml"/><Relationship Id="rId39" Type="http://schemas.openxmlformats.org/officeDocument/2006/relationships/image" Target="../media/image2240.png"/><Relationship Id="rId109" Type="http://schemas.openxmlformats.org/officeDocument/2006/relationships/image" Target="../media/image2275.png"/><Relationship Id="rId34" Type="http://schemas.openxmlformats.org/officeDocument/2006/relationships/customXml" Target="../ink/ink2245.xml"/><Relationship Id="rId50" Type="http://schemas.openxmlformats.org/officeDocument/2006/relationships/customXml" Target="../ink/ink2253.xml"/><Relationship Id="rId55" Type="http://schemas.openxmlformats.org/officeDocument/2006/relationships/image" Target="../media/image2248.png"/><Relationship Id="rId76" Type="http://schemas.openxmlformats.org/officeDocument/2006/relationships/customXml" Target="../ink/ink2266.xml"/><Relationship Id="rId97" Type="http://schemas.openxmlformats.org/officeDocument/2006/relationships/image" Target="../media/image2269.png"/><Relationship Id="rId104" Type="http://schemas.openxmlformats.org/officeDocument/2006/relationships/customXml" Target="../ink/ink2280.xml"/><Relationship Id="rId120" Type="http://schemas.openxmlformats.org/officeDocument/2006/relationships/customXml" Target="../ink/ink2288.xml"/><Relationship Id="rId125" Type="http://schemas.openxmlformats.org/officeDocument/2006/relationships/image" Target="../media/image2283.png"/><Relationship Id="rId7" Type="http://schemas.openxmlformats.org/officeDocument/2006/relationships/image" Target="../media/image2224.png"/><Relationship Id="rId71" Type="http://schemas.openxmlformats.org/officeDocument/2006/relationships/image" Target="../media/image2256.png"/><Relationship Id="rId92" Type="http://schemas.openxmlformats.org/officeDocument/2006/relationships/customXml" Target="../ink/ink2274.xml"/><Relationship Id="rId2" Type="http://schemas.openxmlformats.org/officeDocument/2006/relationships/notesSlide" Target="../notesSlides/notesSlide19.xml"/><Relationship Id="rId29" Type="http://schemas.openxmlformats.org/officeDocument/2006/relationships/image" Target="../media/image2235.png"/><Relationship Id="rId24" Type="http://schemas.openxmlformats.org/officeDocument/2006/relationships/customXml" Target="../ink/ink2240.xml"/><Relationship Id="rId40" Type="http://schemas.openxmlformats.org/officeDocument/2006/relationships/customXml" Target="../ink/ink2248.xml"/><Relationship Id="rId45" Type="http://schemas.openxmlformats.org/officeDocument/2006/relationships/image" Target="../media/image2243.png"/><Relationship Id="rId66" Type="http://schemas.openxmlformats.org/officeDocument/2006/relationships/customXml" Target="../ink/ink2261.xml"/><Relationship Id="rId87" Type="http://schemas.openxmlformats.org/officeDocument/2006/relationships/image" Target="../media/image2264.png"/><Relationship Id="rId110" Type="http://schemas.openxmlformats.org/officeDocument/2006/relationships/customXml" Target="../ink/ink2283.xml"/><Relationship Id="rId115" Type="http://schemas.openxmlformats.org/officeDocument/2006/relationships/image" Target="../media/image2278.png"/><Relationship Id="rId61" Type="http://schemas.openxmlformats.org/officeDocument/2006/relationships/image" Target="../media/image2251.png"/><Relationship Id="rId82" Type="http://schemas.openxmlformats.org/officeDocument/2006/relationships/customXml" Target="../ink/ink2269.xml"/><Relationship Id="rId19" Type="http://schemas.openxmlformats.org/officeDocument/2006/relationships/image" Target="../media/image2230.png"/><Relationship Id="rId14" Type="http://schemas.openxmlformats.org/officeDocument/2006/relationships/customXml" Target="../ink/ink2235.xml"/><Relationship Id="rId30" Type="http://schemas.openxmlformats.org/officeDocument/2006/relationships/customXml" Target="../ink/ink2243.xml"/><Relationship Id="rId35" Type="http://schemas.openxmlformats.org/officeDocument/2006/relationships/image" Target="../media/image2238.png"/><Relationship Id="rId56" Type="http://schemas.openxmlformats.org/officeDocument/2006/relationships/customXml" Target="../ink/ink2256.xml"/><Relationship Id="rId77" Type="http://schemas.openxmlformats.org/officeDocument/2006/relationships/image" Target="../media/image2259.png"/><Relationship Id="rId100" Type="http://schemas.openxmlformats.org/officeDocument/2006/relationships/customXml" Target="../ink/ink2278.xml"/><Relationship Id="rId105" Type="http://schemas.openxmlformats.org/officeDocument/2006/relationships/image" Target="../media/image2273.png"/><Relationship Id="rId8" Type="http://schemas.openxmlformats.org/officeDocument/2006/relationships/customXml" Target="../ink/ink2232.xml"/><Relationship Id="rId51" Type="http://schemas.openxmlformats.org/officeDocument/2006/relationships/image" Target="../media/image2246.png"/><Relationship Id="rId72" Type="http://schemas.openxmlformats.org/officeDocument/2006/relationships/customXml" Target="../ink/ink2264.xml"/><Relationship Id="rId93" Type="http://schemas.openxmlformats.org/officeDocument/2006/relationships/image" Target="../media/image2267.png"/><Relationship Id="rId98" Type="http://schemas.openxmlformats.org/officeDocument/2006/relationships/customXml" Target="../ink/ink2277.xml"/><Relationship Id="rId121" Type="http://schemas.openxmlformats.org/officeDocument/2006/relationships/image" Target="../media/image2281.png"/><Relationship Id="rId3" Type="http://schemas.openxmlformats.org/officeDocument/2006/relationships/image" Target="../media/image5.png"/><Relationship Id="rId25" Type="http://schemas.openxmlformats.org/officeDocument/2006/relationships/image" Target="../media/image2233.png"/><Relationship Id="rId46" Type="http://schemas.openxmlformats.org/officeDocument/2006/relationships/customXml" Target="../ink/ink2251.xml"/><Relationship Id="rId67" Type="http://schemas.openxmlformats.org/officeDocument/2006/relationships/image" Target="../media/image2254.png"/><Relationship Id="rId116" Type="http://schemas.openxmlformats.org/officeDocument/2006/relationships/customXml" Target="../ink/ink2286.xml"/><Relationship Id="rId20" Type="http://schemas.openxmlformats.org/officeDocument/2006/relationships/customXml" Target="../ink/ink2238.xml"/><Relationship Id="rId41" Type="http://schemas.openxmlformats.org/officeDocument/2006/relationships/image" Target="../media/image2241.png"/><Relationship Id="rId62" Type="http://schemas.openxmlformats.org/officeDocument/2006/relationships/customXml" Target="../ink/ink2259.xml"/><Relationship Id="rId83" Type="http://schemas.openxmlformats.org/officeDocument/2006/relationships/image" Target="../media/image2262.png"/><Relationship Id="rId88" Type="http://schemas.openxmlformats.org/officeDocument/2006/relationships/customXml" Target="../ink/ink2272.xml"/><Relationship Id="rId111" Type="http://schemas.openxmlformats.org/officeDocument/2006/relationships/image" Target="../media/image2276.png"/><Relationship Id="rId15" Type="http://schemas.openxmlformats.org/officeDocument/2006/relationships/image" Target="../media/image2228.png"/><Relationship Id="rId36" Type="http://schemas.openxmlformats.org/officeDocument/2006/relationships/customXml" Target="../ink/ink2246.xml"/><Relationship Id="rId57" Type="http://schemas.openxmlformats.org/officeDocument/2006/relationships/image" Target="../media/image2249.png"/><Relationship Id="rId106" Type="http://schemas.openxmlformats.org/officeDocument/2006/relationships/customXml" Target="../ink/ink2281.xml"/><Relationship Id="rId10" Type="http://schemas.openxmlformats.org/officeDocument/2006/relationships/customXml" Target="../ink/ink2233.xml"/><Relationship Id="rId31" Type="http://schemas.openxmlformats.org/officeDocument/2006/relationships/image" Target="../media/image2236.png"/><Relationship Id="rId52" Type="http://schemas.openxmlformats.org/officeDocument/2006/relationships/customXml" Target="../ink/ink2254.xml"/><Relationship Id="rId73" Type="http://schemas.openxmlformats.org/officeDocument/2006/relationships/image" Target="../media/image2257.png"/><Relationship Id="rId78" Type="http://schemas.openxmlformats.org/officeDocument/2006/relationships/customXml" Target="../ink/ink2267.xml"/><Relationship Id="rId94" Type="http://schemas.openxmlformats.org/officeDocument/2006/relationships/customXml" Target="../ink/ink2275.xml"/><Relationship Id="rId99" Type="http://schemas.openxmlformats.org/officeDocument/2006/relationships/image" Target="../media/image2270.png"/><Relationship Id="rId101" Type="http://schemas.openxmlformats.org/officeDocument/2006/relationships/image" Target="../media/image2271.png"/><Relationship Id="rId122" Type="http://schemas.openxmlformats.org/officeDocument/2006/relationships/customXml" Target="../ink/ink2289.xml"/><Relationship Id="rId4" Type="http://schemas.openxmlformats.org/officeDocument/2006/relationships/customXml" Target="../ink/ink2230.xml"/><Relationship Id="rId9" Type="http://schemas.openxmlformats.org/officeDocument/2006/relationships/image" Target="../media/image22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340.png"/><Relationship Id="rId21" Type="http://schemas.openxmlformats.org/officeDocument/2006/relationships/image" Target="../media/image2292.png"/><Relationship Id="rId42" Type="http://schemas.openxmlformats.org/officeDocument/2006/relationships/customXml" Target="../ink/ink2310.xml"/><Relationship Id="rId63" Type="http://schemas.openxmlformats.org/officeDocument/2006/relationships/image" Target="../media/image2313.png"/><Relationship Id="rId84" Type="http://schemas.openxmlformats.org/officeDocument/2006/relationships/customXml" Target="../ink/ink2331.xml"/><Relationship Id="rId138" Type="http://schemas.openxmlformats.org/officeDocument/2006/relationships/customXml" Target="../ink/ink2358.xml"/><Relationship Id="rId159" Type="http://schemas.openxmlformats.org/officeDocument/2006/relationships/image" Target="../media/image2361.png"/><Relationship Id="rId170" Type="http://schemas.openxmlformats.org/officeDocument/2006/relationships/customXml" Target="../ink/ink2374.xml"/><Relationship Id="rId191" Type="http://schemas.openxmlformats.org/officeDocument/2006/relationships/image" Target="../media/image2377.png"/><Relationship Id="rId107" Type="http://schemas.openxmlformats.org/officeDocument/2006/relationships/image" Target="../media/image2335.png"/><Relationship Id="rId11" Type="http://schemas.openxmlformats.org/officeDocument/2006/relationships/image" Target="../media/image2287.png"/><Relationship Id="rId32" Type="http://schemas.openxmlformats.org/officeDocument/2006/relationships/customXml" Target="../ink/ink2305.xml"/><Relationship Id="rId53" Type="http://schemas.openxmlformats.org/officeDocument/2006/relationships/image" Target="../media/image2308.png"/><Relationship Id="rId74" Type="http://schemas.openxmlformats.org/officeDocument/2006/relationships/customXml" Target="../ink/ink2326.xml"/><Relationship Id="rId128" Type="http://schemas.openxmlformats.org/officeDocument/2006/relationships/customXml" Target="../ink/ink2353.xml"/><Relationship Id="rId149" Type="http://schemas.openxmlformats.org/officeDocument/2006/relationships/image" Target="../media/image2356.png"/><Relationship Id="rId5" Type="http://schemas.openxmlformats.org/officeDocument/2006/relationships/image" Target="../media/image2284.png"/><Relationship Id="rId95" Type="http://schemas.openxmlformats.org/officeDocument/2006/relationships/image" Target="../media/image2329.png"/><Relationship Id="rId160" Type="http://schemas.openxmlformats.org/officeDocument/2006/relationships/customXml" Target="../ink/ink2369.xml"/><Relationship Id="rId181" Type="http://schemas.openxmlformats.org/officeDocument/2006/relationships/image" Target="../media/image2372.png"/><Relationship Id="rId22" Type="http://schemas.openxmlformats.org/officeDocument/2006/relationships/customXml" Target="../ink/ink2300.xml"/><Relationship Id="rId43" Type="http://schemas.openxmlformats.org/officeDocument/2006/relationships/image" Target="../media/image2303.png"/><Relationship Id="rId64" Type="http://schemas.openxmlformats.org/officeDocument/2006/relationships/customXml" Target="../ink/ink2321.xml"/><Relationship Id="rId118" Type="http://schemas.openxmlformats.org/officeDocument/2006/relationships/customXml" Target="../ink/ink2348.xml"/><Relationship Id="rId139" Type="http://schemas.openxmlformats.org/officeDocument/2006/relationships/image" Target="../media/image2351.png"/><Relationship Id="rId85" Type="http://schemas.openxmlformats.org/officeDocument/2006/relationships/image" Target="../media/image2324.png"/><Relationship Id="rId150" Type="http://schemas.openxmlformats.org/officeDocument/2006/relationships/customXml" Target="../ink/ink2364.xml"/><Relationship Id="rId171" Type="http://schemas.openxmlformats.org/officeDocument/2006/relationships/image" Target="../media/image2367.png"/><Relationship Id="rId192" Type="http://schemas.openxmlformats.org/officeDocument/2006/relationships/customXml" Target="../ink/ink2385.xml"/><Relationship Id="rId12" Type="http://schemas.openxmlformats.org/officeDocument/2006/relationships/customXml" Target="../ink/ink2295.xml"/><Relationship Id="rId33" Type="http://schemas.openxmlformats.org/officeDocument/2006/relationships/image" Target="../media/image2298.png"/><Relationship Id="rId108" Type="http://schemas.openxmlformats.org/officeDocument/2006/relationships/customXml" Target="../ink/ink2343.xml"/><Relationship Id="rId129" Type="http://schemas.openxmlformats.org/officeDocument/2006/relationships/image" Target="../media/image2346.png"/><Relationship Id="rId54" Type="http://schemas.openxmlformats.org/officeDocument/2006/relationships/customXml" Target="../ink/ink2316.xml"/><Relationship Id="rId75" Type="http://schemas.openxmlformats.org/officeDocument/2006/relationships/image" Target="../media/image2319.png"/><Relationship Id="rId96" Type="http://schemas.openxmlformats.org/officeDocument/2006/relationships/customXml" Target="../ink/ink2337.xml"/><Relationship Id="rId140" Type="http://schemas.openxmlformats.org/officeDocument/2006/relationships/customXml" Target="../ink/ink2359.xml"/><Relationship Id="rId161" Type="http://schemas.openxmlformats.org/officeDocument/2006/relationships/image" Target="../media/image2362.png"/><Relationship Id="rId182" Type="http://schemas.openxmlformats.org/officeDocument/2006/relationships/customXml" Target="../ink/ink2380.xml"/><Relationship Id="rId6" Type="http://schemas.openxmlformats.org/officeDocument/2006/relationships/customXml" Target="../ink/ink2292.xml"/><Relationship Id="rId23" Type="http://schemas.openxmlformats.org/officeDocument/2006/relationships/image" Target="../media/image2293.png"/><Relationship Id="rId119" Type="http://schemas.openxmlformats.org/officeDocument/2006/relationships/image" Target="../media/image2341.png"/><Relationship Id="rId44" Type="http://schemas.openxmlformats.org/officeDocument/2006/relationships/customXml" Target="../ink/ink2311.xml"/><Relationship Id="rId65" Type="http://schemas.openxmlformats.org/officeDocument/2006/relationships/image" Target="../media/image2314.png"/><Relationship Id="rId86" Type="http://schemas.openxmlformats.org/officeDocument/2006/relationships/customXml" Target="../ink/ink2332.xml"/><Relationship Id="rId130" Type="http://schemas.openxmlformats.org/officeDocument/2006/relationships/customXml" Target="../ink/ink2354.xml"/><Relationship Id="rId151" Type="http://schemas.openxmlformats.org/officeDocument/2006/relationships/image" Target="../media/image2357.png"/><Relationship Id="rId172" Type="http://schemas.openxmlformats.org/officeDocument/2006/relationships/customXml" Target="../ink/ink2375.xml"/><Relationship Id="rId193" Type="http://schemas.openxmlformats.org/officeDocument/2006/relationships/image" Target="../media/image2378.png"/><Relationship Id="rId13" Type="http://schemas.openxmlformats.org/officeDocument/2006/relationships/image" Target="../media/image2288.png"/><Relationship Id="rId109" Type="http://schemas.openxmlformats.org/officeDocument/2006/relationships/image" Target="../media/image2336.png"/><Relationship Id="rId34" Type="http://schemas.openxmlformats.org/officeDocument/2006/relationships/customXml" Target="../ink/ink2306.xml"/><Relationship Id="rId55" Type="http://schemas.openxmlformats.org/officeDocument/2006/relationships/image" Target="../media/image2309.png"/><Relationship Id="rId76" Type="http://schemas.openxmlformats.org/officeDocument/2006/relationships/customXml" Target="../ink/ink2327.xml"/><Relationship Id="rId97" Type="http://schemas.openxmlformats.org/officeDocument/2006/relationships/image" Target="../media/image2330.png"/><Relationship Id="rId120" Type="http://schemas.openxmlformats.org/officeDocument/2006/relationships/customXml" Target="../ink/ink2349.xml"/><Relationship Id="rId141" Type="http://schemas.openxmlformats.org/officeDocument/2006/relationships/image" Target="../media/image2352.png"/><Relationship Id="rId7" Type="http://schemas.openxmlformats.org/officeDocument/2006/relationships/image" Target="../media/image2285.png"/><Relationship Id="rId162" Type="http://schemas.openxmlformats.org/officeDocument/2006/relationships/customXml" Target="../ink/ink2370.xml"/><Relationship Id="rId183" Type="http://schemas.openxmlformats.org/officeDocument/2006/relationships/image" Target="../media/image2373.png"/><Relationship Id="rId2" Type="http://schemas.openxmlformats.org/officeDocument/2006/relationships/notesSlide" Target="../notesSlides/notesSlide20.xml"/><Relationship Id="rId29" Type="http://schemas.openxmlformats.org/officeDocument/2006/relationships/image" Target="../media/image2296.png"/><Relationship Id="rId24" Type="http://schemas.openxmlformats.org/officeDocument/2006/relationships/customXml" Target="../ink/ink2301.xml"/><Relationship Id="rId40" Type="http://schemas.openxmlformats.org/officeDocument/2006/relationships/customXml" Target="../ink/ink2309.xml"/><Relationship Id="rId45" Type="http://schemas.openxmlformats.org/officeDocument/2006/relationships/image" Target="../media/image2304.png"/><Relationship Id="rId66" Type="http://schemas.openxmlformats.org/officeDocument/2006/relationships/customXml" Target="../ink/ink2322.xml"/><Relationship Id="rId87" Type="http://schemas.openxmlformats.org/officeDocument/2006/relationships/image" Target="../media/image2325.png"/><Relationship Id="rId110" Type="http://schemas.openxmlformats.org/officeDocument/2006/relationships/customXml" Target="../ink/ink2344.xml"/><Relationship Id="rId115" Type="http://schemas.openxmlformats.org/officeDocument/2006/relationships/image" Target="../media/image2339.png"/><Relationship Id="rId131" Type="http://schemas.openxmlformats.org/officeDocument/2006/relationships/image" Target="../media/image2347.png"/><Relationship Id="rId136" Type="http://schemas.openxmlformats.org/officeDocument/2006/relationships/customXml" Target="../ink/ink2357.xml"/><Relationship Id="rId157" Type="http://schemas.openxmlformats.org/officeDocument/2006/relationships/image" Target="../media/image2360.png"/><Relationship Id="rId178" Type="http://schemas.openxmlformats.org/officeDocument/2006/relationships/customXml" Target="../ink/ink2378.xml"/><Relationship Id="rId61" Type="http://schemas.openxmlformats.org/officeDocument/2006/relationships/image" Target="../media/image2312.png"/><Relationship Id="rId82" Type="http://schemas.openxmlformats.org/officeDocument/2006/relationships/customXml" Target="../ink/ink2330.xml"/><Relationship Id="rId152" Type="http://schemas.openxmlformats.org/officeDocument/2006/relationships/customXml" Target="../ink/ink2365.xml"/><Relationship Id="rId173" Type="http://schemas.openxmlformats.org/officeDocument/2006/relationships/image" Target="../media/image2368.png"/><Relationship Id="rId194" Type="http://schemas.openxmlformats.org/officeDocument/2006/relationships/customXml" Target="../ink/ink2386.xml"/><Relationship Id="rId199" Type="http://schemas.openxmlformats.org/officeDocument/2006/relationships/image" Target="../media/image2381.png"/><Relationship Id="rId19" Type="http://schemas.openxmlformats.org/officeDocument/2006/relationships/image" Target="../media/image2291.png"/><Relationship Id="rId14" Type="http://schemas.openxmlformats.org/officeDocument/2006/relationships/customXml" Target="../ink/ink2296.xml"/><Relationship Id="rId30" Type="http://schemas.openxmlformats.org/officeDocument/2006/relationships/customXml" Target="../ink/ink2304.xml"/><Relationship Id="rId35" Type="http://schemas.openxmlformats.org/officeDocument/2006/relationships/image" Target="../media/image2299.png"/><Relationship Id="rId56" Type="http://schemas.openxmlformats.org/officeDocument/2006/relationships/customXml" Target="../ink/ink2317.xml"/><Relationship Id="rId77" Type="http://schemas.openxmlformats.org/officeDocument/2006/relationships/image" Target="../media/image2320.png"/><Relationship Id="rId100" Type="http://schemas.openxmlformats.org/officeDocument/2006/relationships/customXml" Target="../ink/ink2339.xml"/><Relationship Id="rId105" Type="http://schemas.openxmlformats.org/officeDocument/2006/relationships/image" Target="../media/image2334.png"/><Relationship Id="rId126" Type="http://schemas.openxmlformats.org/officeDocument/2006/relationships/customXml" Target="../ink/ink2352.xml"/><Relationship Id="rId147" Type="http://schemas.openxmlformats.org/officeDocument/2006/relationships/image" Target="../media/image2355.png"/><Relationship Id="rId168" Type="http://schemas.openxmlformats.org/officeDocument/2006/relationships/customXml" Target="../ink/ink2373.xml"/><Relationship Id="rId8" Type="http://schemas.openxmlformats.org/officeDocument/2006/relationships/customXml" Target="../ink/ink2293.xml"/><Relationship Id="rId51" Type="http://schemas.openxmlformats.org/officeDocument/2006/relationships/image" Target="../media/image2307.png"/><Relationship Id="rId72" Type="http://schemas.openxmlformats.org/officeDocument/2006/relationships/customXml" Target="../ink/ink2325.xml"/><Relationship Id="rId93" Type="http://schemas.openxmlformats.org/officeDocument/2006/relationships/image" Target="../media/image2328.png"/><Relationship Id="rId98" Type="http://schemas.openxmlformats.org/officeDocument/2006/relationships/customXml" Target="../ink/ink2338.xml"/><Relationship Id="rId121" Type="http://schemas.openxmlformats.org/officeDocument/2006/relationships/image" Target="../media/image2342.png"/><Relationship Id="rId142" Type="http://schemas.openxmlformats.org/officeDocument/2006/relationships/customXml" Target="../ink/ink2360.xml"/><Relationship Id="rId163" Type="http://schemas.openxmlformats.org/officeDocument/2006/relationships/image" Target="../media/image2363.png"/><Relationship Id="rId184" Type="http://schemas.openxmlformats.org/officeDocument/2006/relationships/customXml" Target="../ink/ink2381.xml"/><Relationship Id="rId189" Type="http://schemas.openxmlformats.org/officeDocument/2006/relationships/image" Target="../media/image2376.png"/><Relationship Id="rId3" Type="http://schemas.openxmlformats.org/officeDocument/2006/relationships/image" Target="../media/image5.png"/><Relationship Id="rId25" Type="http://schemas.openxmlformats.org/officeDocument/2006/relationships/image" Target="../media/image2294.png"/><Relationship Id="rId46" Type="http://schemas.openxmlformats.org/officeDocument/2006/relationships/customXml" Target="../ink/ink2312.xml"/><Relationship Id="rId67" Type="http://schemas.openxmlformats.org/officeDocument/2006/relationships/image" Target="../media/image2315.png"/><Relationship Id="rId116" Type="http://schemas.openxmlformats.org/officeDocument/2006/relationships/customXml" Target="../ink/ink2347.xml"/><Relationship Id="rId137" Type="http://schemas.openxmlformats.org/officeDocument/2006/relationships/image" Target="../media/image2350.png"/><Relationship Id="rId158" Type="http://schemas.openxmlformats.org/officeDocument/2006/relationships/customXml" Target="../ink/ink2368.xml"/><Relationship Id="rId20" Type="http://schemas.openxmlformats.org/officeDocument/2006/relationships/customXml" Target="../ink/ink2299.xml"/><Relationship Id="rId41" Type="http://schemas.openxmlformats.org/officeDocument/2006/relationships/image" Target="../media/image2302.png"/><Relationship Id="rId62" Type="http://schemas.openxmlformats.org/officeDocument/2006/relationships/customXml" Target="../ink/ink2320.xml"/><Relationship Id="rId83" Type="http://schemas.openxmlformats.org/officeDocument/2006/relationships/image" Target="../media/image2323.png"/><Relationship Id="rId88" Type="http://schemas.openxmlformats.org/officeDocument/2006/relationships/customXml" Target="../ink/ink2333.xml"/><Relationship Id="rId111" Type="http://schemas.openxmlformats.org/officeDocument/2006/relationships/image" Target="../media/image2337.png"/><Relationship Id="rId132" Type="http://schemas.openxmlformats.org/officeDocument/2006/relationships/customXml" Target="../ink/ink2355.xml"/><Relationship Id="rId153" Type="http://schemas.openxmlformats.org/officeDocument/2006/relationships/image" Target="../media/image2358.png"/><Relationship Id="rId174" Type="http://schemas.openxmlformats.org/officeDocument/2006/relationships/customXml" Target="../ink/ink2376.xml"/><Relationship Id="rId179" Type="http://schemas.openxmlformats.org/officeDocument/2006/relationships/image" Target="../media/image2371.png"/><Relationship Id="rId195" Type="http://schemas.openxmlformats.org/officeDocument/2006/relationships/image" Target="../media/image2379.png"/><Relationship Id="rId190" Type="http://schemas.openxmlformats.org/officeDocument/2006/relationships/customXml" Target="../ink/ink2384.xml"/><Relationship Id="rId15" Type="http://schemas.openxmlformats.org/officeDocument/2006/relationships/image" Target="../media/image2289.png"/><Relationship Id="rId36" Type="http://schemas.openxmlformats.org/officeDocument/2006/relationships/customXml" Target="../ink/ink2307.xml"/><Relationship Id="rId57" Type="http://schemas.openxmlformats.org/officeDocument/2006/relationships/image" Target="../media/image2310.png"/><Relationship Id="rId106" Type="http://schemas.openxmlformats.org/officeDocument/2006/relationships/customXml" Target="../ink/ink2342.xml"/><Relationship Id="rId127" Type="http://schemas.openxmlformats.org/officeDocument/2006/relationships/image" Target="../media/image2345.png"/><Relationship Id="rId10" Type="http://schemas.openxmlformats.org/officeDocument/2006/relationships/customXml" Target="../ink/ink2294.xml"/><Relationship Id="rId31" Type="http://schemas.openxmlformats.org/officeDocument/2006/relationships/image" Target="../media/image2297.png"/><Relationship Id="rId52" Type="http://schemas.openxmlformats.org/officeDocument/2006/relationships/customXml" Target="../ink/ink2315.xml"/><Relationship Id="rId73" Type="http://schemas.openxmlformats.org/officeDocument/2006/relationships/image" Target="../media/image2318.png"/><Relationship Id="rId78" Type="http://schemas.openxmlformats.org/officeDocument/2006/relationships/customXml" Target="../ink/ink2328.xml"/><Relationship Id="rId94" Type="http://schemas.openxmlformats.org/officeDocument/2006/relationships/customXml" Target="../ink/ink2336.xml"/><Relationship Id="rId99" Type="http://schemas.openxmlformats.org/officeDocument/2006/relationships/image" Target="../media/image2331.png"/><Relationship Id="rId101" Type="http://schemas.openxmlformats.org/officeDocument/2006/relationships/image" Target="../media/image2332.png"/><Relationship Id="rId122" Type="http://schemas.openxmlformats.org/officeDocument/2006/relationships/customXml" Target="../ink/ink2350.xml"/><Relationship Id="rId143" Type="http://schemas.openxmlformats.org/officeDocument/2006/relationships/image" Target="../media/image2353.png"/><Relationship Id="rId148" Type="http://schemas.openxmlformats.org/officeDocument/2006/relationships/customXml" Target="../ink/ink2363.xml"/><Relationship Id="rId164" Type="http://schemas.openxmlformats.org/officeDocument/2006/relationships/customXml" Target="../ink/ink2371.xml"/><Relationship Id="rId169" Type="http://schemas.openxmlformats.org/officeDocument/2006/relationships/image" Target="../media/image2366.png"/><Relationship Id="rId185" Type="http://schemas.openxmlformats.org/officeDocument/2006/relationships/image" Target="../media/image2374.png"/><Relationship Id="rId4" Type="http://schemas.openxmlformats.org/officeDocument/2006/relationships/customXml" Target="../ink/ink2291.xml"/><Relationship Id="rId9" Type="http://schemas.openxmlformats.org/officeDocument/2006/relationships/image" Target="../media/image2286.png"/><Relationship Id="rId180" Type="http://schemas.openxmlformats.org/officeDocument/2006/relationships/customXml" Target="../ink/ink2379.xml"/><Relationship Id="rId26" Type="http://schemas.openxmlformats.org/officeDocument/2006/relationships/customXml" Target="../ink/ink2302.xml"/><Relationship Id="rId47" Type="http://schemas.openxmlformats.org/officeDocument/2006/relationships/image" Target="../media/image2305.png"/><Relationship Id="rId68" Type="http://schemas.openxmlformats.org/officeDocument/2006/relationships/customXml" Target="../ink/ink2323.xml"/><Relationship Id="rId89" Type="http://schemas.openxmlformats.org/officeDocument/2006/relationships/image" Target="../media/image2326.png"/><Relationship Id="rId112" Type="http://schemas.openxmlformats.org/officeDocument/2006/relationships/customXml" Target="../ink/ink2345.xml"/><Relationship Id="rId133" Type="http://schemas.openxmlformats.org/officeDocument/2006/relationships/image" Target="../media/image2348.png"/><Relationship Id="rId154" Type="http://schemas.openxmlformats.org/officeDocument/2006/relationships/customXml" Target="../ink/ink2366.xml"/><Relationship Id="rId175" Type="http://schemas.openxmlformats.org/officeDocument/2006/relationships/image" Target="../media/image2369.png"/><Relationship Id="rId196" Type="http://schemas.openxmlformats.org/officeDocument/2006/relationships/customXml" Target="../ink/ink2387.xml"/><Relationship Id="rId200" Type="http://schemas.openxmlformats.org/officeDocument/2006/relationships/customXml" Target="../ink/ink2389.xml"/><Relationship Id="rId16" Type="http://schemas.openxmlformats.org/officeDocument/2006/relationships/customXml" Target="../ink/ink2297.xml"/><Relationship Id="rId37" Type="http://schemas.openxmlformats.org/officeDocument/2006/relationships/image" Target="../media/image2300.png"/><Relationship Id="rId58" Type="http://schemas.openxmlformats.org/officeDocument/2006/relationships/customXml" Target="../ink/ink2318.xml"/><Relationship Id="rId79" Type="http://schemas.openxmlformats.org/officeDocument/2006/relationships/image" Target="../media/image2321.png"/><Relationship Id="rId102" Type="http://schemas.openxmlformats.org/officeDocument/2006/relationships/customXml" Target="../ink/ink2340.xml"/><Relationship Id="rId123" Type="http://schemas.openxmlformats.org/officeDocument/2006/relationships/image" Target="../media/image2343.png"/><Relationship Id="rId144" Type="http://schemas.openxmlformats.org/officeDocument/2006/relationships/customXml" Target="../ink/ink2361.xml"/><Relationship Id="rId90" Type="http://schemas.openxmlformats.org/officeDocument/2006/relationships/customXml" Target="../ink/ink2334.xml"/><Relationship Id="rId165" Type="http://schemas.openxmlformats.org/officeDocument/2006/relationships/image" Target="../media/image2364.png"/><Relationship Id="rId186" Type="http://schemas.openxmlformats.org/officeDocument/2006/relationships/customXml" Target="../ink/ink2382.xml"/><Relationship Id="rId27" Type="http://schemas.openxmlformats.org/officeDocument/2006/relationships/image" Target="../media/image2295.png"/><Relationship Id="rId48" Type="http://schemas.openxmlformats.org/officeDocument/2006/relationships/customXml" Target="../ink/ink2313.xml"/><Relationship Id="rId69" Type="http://schemas.openxmlformats.org/officeDocument/2006/relationships/image" Target="../media/image2316.png"/><Relationship Id="rId113" Type="http://schemas.openxmlformats.org/officeDocument/2006/relationships/image" Target="../media/image2338.png"/><Relationship Id="rId134" Type="http://schemas.openxmlformats.org/officeDocument/2006/relationships/customXml" Target="../ink/ink2356.xml"/><Relationship Id="rId80" Type="http://schemas.openxmlformats.org/officeDocument/2006/relationships/customXml" Target="../ink/ink2329.xml"/><Relationship Id="rId155" Type="http://schemas.openxmlformats.org/officeDocument/2006/relationships/image" Target="../media/image2359.png"/><Relationship Id="rId176" Type="http://schemas.openxmlformats.org/officeDocument/2006/relationships/customXml" Target="../ink/ink2377.xml"/><Relationship Id="rId197" Type="http://schemas.openxmlformats.org/officeDocument/2006/relationships/image" Target="../media/image2380.png"/><Relationship Id="rId201" Type="http://schemas.openxmlformats.org/officeDocument/2006/relationships/image" Target="../media/image2382.png"/><Relationship Id="rId17" Type="http://schemas.openxmlformats.org/officeDocument/2006/relationships/image" Target="../media/image2290.png"/><Relationship Id="rId38" Type="http://schemas.openxmlformats.org/officeDocument/2006/relationships/customXml" Target="../ink/ink2308.xml"/><Relationship Id="rId59" Type="http://schemas.openxmlformats.org/officeDocument/2006/relationships/image" Target="../media/image2311.png"/><Relationship Id="rId103" Type="http://schemas.openxmlformats.org/officeDocument/2006/relationships/image" Target="../media/image2333.png"/><Relationship Id="rId124" Type="http://schemas.openxmlformats.org/officeDocument/2006/relationships/customXml" Target="../ink/ink2351.xml"/><Relationship Id="rId70" Type="http://schemas.openxmlformats.org/officeDocument/2006/relationships/customXml" Target="../ink/ink2324.xml"/><Relationship Id="rId91" Type="http://schemas.openxmlformats.org/officeDocument/2006/relationships/image" Target="../media/image2327.png"/><Relationship Id="rId145" Type="http://schemas.openxmlformats.org/officeDocument/2006/relationships/image" Target="../media/image2354.png"/><Relationship Id="rId166" Type="http://schemas.openxmlformats.org/officeDocument/2006/relationships/customXml" Target="../ink/ink2372.xml"/><Relationship Id="rId187" Type="http://schemas.openxmlformats.org/officeDocument/2006/relationships/image" Target="../media/image2375.png"/><Relationship Id="rId1" Type="http://schemas.openxmlformats.org/officeDocument/2006/relationships/slideLayout" Target="../slideLayouts/slideLayout11.xml"/><Relationship Id="rId28" Type="http://schemas.openxmlformats.org/officeDocument/2006/relationships/customXml" Target="../ink/ink2303.xml"/><Relationship Id="rId49" Type="http://schemas.openxmlformats.org/officeDocument/2006/relationships/image" Target="../media/image2306.png"/><Relationship Id="rId114" Type="http://schemas.openxmlformats.org/officeDocument/2006/relationships/customXml" Target="../ink/ink2346.xml"/><Relationship Id="rId60" Type="http://schemas.openxmlformats.org/officeDocument/2006/relationships/customXml" Target="../ink/ink2319.xml"/><Relationship Id="rId81" Type="http://schemas.openxmlformats.org/officeDocument/2006/relationships/image" Target="../media/image2322.png"/><Relationship Id="rId135" Type="http://schemas.openxmlformats.org/officeDocument/2006/relationships/image" Target="../media/image2349.png"/><Relationship Id="rId156" Type="http://schemas.openxmlformats.org/officeDocument/2006/relationships/customXml" Target="../ink/ink2367.xml"/><Relationship Id="rId177" Type="http://schemas.openxmlformats.org/officeDocument/2006/relationships/image" Target="../media/image2370.png"/><Relationship Id="rId198" Type="http://schemas.openxmlformats.org/officeDocument/2006/relationships/customXml" Target="../ink/ink2388.xml"/><Relationship Id="rId18" Type="http://schemas.openxmlformats.org/officeDocument/2006/relationships/customXml" Target="../ink/ink2298.xml"/><Relationship Id="rId39" Type="http://schemas.openxmlformats.org/officeDocument/2006/relationships/image" Target="../media/image2301.png"/><Relationship Id="rId50" Type="http://schemas.openxmlformats.org/officeDocument/2006/relationships/customXml" Target="../ink/ink2314.xml"/><Relationship Id="rId104" Type="http://schemas.openxmlformats.org/officeDocument/2006/relationships/customXml" Target="../ink/ink2341.xml"/><Relationship Id="rId125" Type="http://schemas.openxmlformats.org/officeDocument/2006/relationships/image" Target="../media/image2344.png"/><Relationship Id="rId146" Type="http://schemas.openxmlformats.org/officeDocument/2006/relationships/customXml" Target="../ink/ink2362.xml"/><Relationship Id="rId167" Type="http://schemas.openxmlformats.org/officeDocument/2006/relationships/image" Target="../media/image2365.png"/><Relationship Id="rId188" Type="http://schemas.openxmlformats.org/officeDocument/2006/relationships/customXml" Target="../ink/ink2383.xml"/><Relationship Id="rId71" Type="http://schemas.openxmlformats.org/officeDocument/2006/relationships/image" Target="../media/image2317.png"/><Relationship Id="rId92" Type="http://schemas.openxmlformats.org/officeDocument/2006/relationships/customXml" Target="../ink/ink2335.xml"/></Relationships>
</file>

<file path=ppt/slides/_rels/slide2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439.png"/><Relationship Id="rId21" Type="http://schemas.openxmlformats.org/officeDocument/2006/relationships/image" Target="../media/image2391.png"/><Relationship Id="rId63" Type="http://schemas.openxmlformats.org/officeDocument/2006/relationships/image" Target="../media/image2412.png"/><Relationship Id="rId159" Type="http://schemas.openxmlformats.org/officeDocument/2006/relationships/image" Target="../media/image2460.png"/><Relationship Id="rId170" Type="http://schemas.openxmlformats.org/officeDocument/2006/relationships/customXml" Target="../ink/ink2473.xml"/><Relationship Id="rId226" Type="http://schemas.openxmlformats.org/officeDocument/2006/relationships/customXml" Target="../ink/ink2502.xml"/><Relationship Id="rId107" Type="http://schemas.openxmlformats.org/officeDocument/2006/relationships/image" Target="../media/image2434.png"/><Relationship Id="rId268" Type="http://schemas.openxmlformats.org/officeDocument/2006/relationships/image" Target="../media/image2512.png"/><Relationship Id="rId11" Type="http://schemas.openxmlformats.org/officeDocument/2006/relationships/image" Target="../media/image2386.png"/><Relationship Id="rId32" Type="http://schemas.openxmlformats.org/officeDocument/2006/relationships/customXml" Target="../ink/ink2404.xml"/><Relationship Id="rId53" Type="http://schemas.openxmlformats.org/officeDocument/2006/relationships/image" Target="../media/image2407.png"/><Relationship Id="rId74" Type="http://schemas.openxmlformats.org/officeDocument/2006/relationships/customXml" Target="../ink/ink2425.xml"/><Relationship Id="rId128" Type="http://schemas.openxmlformats.org/officeDocument/2006/relationships/customXml" Target="../ink/ink2452.xml"/><Relationship Id="rId149" Type="http://schemas.openxmlformats.org/officeDocument/2006/relationships/image" Target="../media/image2455.png"/><Relationship Id="rId5" Type="http://schemas.openxmlformats.org/officeDocument/2006/relationships/image" Target="../media/image2383.png"/><Relationship Id="rId95" Type="http://schemas.openxmlformats.org/officeDocument/2006/relationships/image" Target="../media/image2428.png"/><Relationship Id="rId160" Type="http://schemas.openxmlformats.org/officeDocument/2006/relationships/customXml" Target="../ink/ink2468.xml"/><Relationship Id="rId181" Type="http://schemas.openxmlformats.org/officeDocument/2006/relationships/image" Target="../media/image2471.png"/><Relationship Id="rId216" Type="http://schemas.openxmlformats.org/officeDocument/2006/relationships/image" Target="../media/image2487.png"/><Relationship Id="rId237" Type="http://schemas.openxmlformats.org/officeDocument/2006/relationships/image" Target="../media/image2497.png"/><Relationship Id="rId258" Type="http://schemas.openxmlformats.org/officeDocument/2006/relationships/image" Target="../media/image2507.png"/><Relationship Id="rId22" Type="http://schemas.openxmlformats.org/officeDocument/2006/relationships/customXml" Target="../ink/ink2399.xml"/><Relationship Id="rId43" Type="http://schemas.openxmlformats.org/officeDocument/2006/relationships/image" Target="../media/image2402.png"/><Relationship Id="rId64" Type="http://schemas.openxmlformats.org/officeDocument/2006/relationships/customXml" Target="../ink/ink2420.xml"/><Relationship Id="rId118" Type="http://schemas.openxmlformats.org/officeDocument/2006/relationships/customXml" Target="../ink/ink2447.xml"/><Relationship Id="rId139" Type="http://schemas.openxmlformats.org/officeDocument/2006/relationships/image" Target="../media/image2450.png"/><Relationship Id="rId85" Type="http://schemas.openxmlformats.org/officeDocument/2006/relationships/image" Target="../media/image2423.png"/><Relationship Id="rId150" Type="http://schemas.openxmlformats.org/officeDocument/2006/relationships/customXml" Target="../ink/ink2463.xml"/><Relationship Id="rId171" Type="http://schemas.openxmlformats.org/officeDocument/2006/relationships/image" Target="../media/image2466.png"/><Relationship Id="rId192" Type="http://schemas.openxmlformats.org/officeDocument/2006/relationships/customXml" Target="../ink/ink2484.xml"/><Relationship Id="rId206" Type="http://schemas.openxmlformats.org/officeDocument/2006/relationships/customXml" Target="../ink/ink2491.xml"/><Relationship Id="rId227" Type="http://schemas.openxmlformats.org/officeDocument/2006/relationships/image" Target="../media/image2492.png"/><Relationship Id="rId248" Type="http://schemas.openxmlformats.org/officeDocument/2006/relationships/customXml" Target="../ink/ink2513.xml"/><Relationship Id="rId12" Type="http://schemas.openxmlformats.org/officeDocument/2006/relationships/customXml" Target="../ink/ink2394.xml"/><Relationship Id="rId33" Type="http://schemas.openxmlformats.org/officeDocument/2006/relationships/image" Target="../media/image2397.png"/><Relationship Id="rId108" Type="http://schemas.openxmlformats.org/officeDocument/2006/relationships/customXml" Target="../ink/ink2442.xml"/><Relationship Id="rId129" Type="http://schemas.openxmlformats.org/officeDocument/2006/relationships/image" Target="../media/image2445.png"/><Relationship Id="rId54" Type="http://schemas.openxmlformats.org/officeDocument/2006/relationships/customXml" Target="../ink/ink2415.xml"/><Relationship Id="rId75" Type="http://schemas.openxmlformats.org/officeDocument/2006/relationships/image" Target="../media/image2418.png"/><Relationship Id="rId96" Type="http://schemas.openxmlformats.org/officeDocument/2006/relationships/customXml" Target="../ink/ink2436.xml"/><Relationship Id="rId140" Type="http://schemas.openxmlformats.org/officeDocument/2006/relationships/customXml" Target="../ink/ink2458.xml"/><Relationship Id="rId161" Type="http://schemas.openxmlformats.org/officeDocument/2006/relationships/image" Target="../media/image2461.png"/><Relationship Id="rId182" Type="http://schemas.openxmlformats.org/officeDocument/2006/relationships/customXml" Target="../ink/ink2479.xml"/><Relationship Id="rId217" Type="http://schemas.openxmlformats.org/officeDocument/2006/relationships/customXml" Target="../ink/ink2497.xml"/><Relationship Id="rId6" Type="http://schemas.openxmlformats.org/officeDocument/2006/relationships/customXml" Target="../ink/ink2391.xml"/><Relationship Id="rId238" Type="http://schemas.openxmlformats.org/officeDocument/2006/relationships/customXml" Target="../ink/ink2508.xml"/><Relationship Id="rId259" Type="http://schemas.openxmlformats.org/officeDocument/2006/relationships/customXml" Target="../ink/ink2519.xml"/><Relationship Id="rId23" Type="http://schemas.openxmlformats.org/officeDocument/2006/relationships/image" Target="../media/image2392.png"/><Relationship Id="rId119" Type="http://schemas.openxmlformats.org/officeDocument/2006/relationships/image" Target="../media/image2440.png"/><Relationship Id="rId44" Type="http://schemas.openxmlformats.org/officeDocument/2006/relationships/customXml" Target="../ink/ink2410.xml"/><Relationship Id="rId65" Type="http://schemas.openxmlformats.org/officeDocument/2006/relationships/image" Target="../media/image2413.png"/><Relationship Id="rId86" Type="http://schemas.openxmlformats.org/officeDocument/2006/relationships/customXml" Target="../ink/ink2431.xml"/><Relationship Id="rId130" Type="http://schemas.openxmlformats.org/officeDocument/2006/relationships/customXml" Target="../ink/ink2453.xml"/><Relationship Id="rId151" Type="http://schemas.openxmlformats.org/officeDocument/2006/relationships/image" Target="../media/image2456.png"/><Relationship Id="rId172" Type="http://schemas.openxmlformats.org/officeDocument/2006/relationships/customXml" Target="../ink/ink2474.xml"/><Relationship Id="rId193" Type="http://schemas.openxmlformats.org/officeDocument/2006/relationships/image" Target="../media/image100.png"/><Relationship Id="rId207" Type="http://schemas.openxmlformats.org/officeDocument/2006/relationships/image" Target="../media/image2483.png"/><Relationship Id="rId228" Type="http://schemas.openxmlformats.org/officeDocument/2006/relationships/customXml" Target="../ink/ink2503.xml"/><Relationship Id="rId249" Type="http://schemas.openxmlformats.org/officeDocument/2006/relationships/image" Target="../media/image2503.png"/><Relationship Id="rId13" Type="http://schemas.openxmlformats.org/officeDocument/2006/relationships/image" Target="../media/image2387.png"/><Relationship Id="rId109" Type="http://schemas.openxmlformats.org/officeDocument/2006/relationships/image" Target="../media/image2435.png"/><Relationship Id="rId260" Type="http://schemas.openxmlformats.org/officeDocument/2006/relationships/image" Target="../media/image2508.png"/><Relationship Id="rId34" Type="http://schemas.openxmlformats.org/officeDocument/2006/relationships/customXml" Target="../ink/ink2405.xml"/><Relationship Id="rId55" Type="http://schemas.openxmlformats.org/officeDocument/2006/relationships/image" Target="../media/image2408.png"/><Relationship Id="rId76" Type="http://schemas.openxmlformats.org/officeDocument/2006/relationships/customXml" Target="../ink/ink2426.xml"/><Relationship Id="rId97" Type="http://schemas.openxmlformats.org/officeDocument/2006/relationships/image" Target="../media/image2429.png"/><Relationship Id="rId120" Type="http://schemas.openxmlformats.org/officeDocument/2006/relationships/customXml" Target="../ink/ink2448.xml"/><Relationship Id="rId141" Type="http://schemas.openxmlformats.org/officeDocument/2006/relationships/image" Target="../media/image2451.png"/><Relationship Id="rId7" Type="http://schemas.openxmlformats.org/officeDocument/2006/relationships/image" Target="../media/image2384.png"/><Relationship Id="rId162" Type="http://schemas.openxmlformats.org/officeDocument/2006/relationships/customXml" Target="../ink/ink2469.xml"/><Relationship Id="rId183" Type="http://schemas.openxmlformats.org/officeDocument/2006/relationships/image" Target="../media/image2472.png"/><Relationship Id="rId218" Type="http://schemas.openxmlformats.org/officeDocument/2006/relationships/image" Target="../media/image2488.png"/><Relationship Id="rId239" Type="http://schemas.openxmlformats.org/officeDocument/2006/relationships/image" Target="../media/image2498.png"/><Relationship Id="rId250" Type="http://schemas.openxmlformats.org/officeDocument/2006/relationships/customXml" Target="../ink/ink2514.xml"/><Relationship Id="rId24" Type="http://schemas.openxmlformats.org/officeDocument/2006/relationships/customXml" Target="../ink/ink2400.xml"/><Relationship Id="rId45" Type="http://schemas.openxmlformats.org/officeDocument/2006/relationships/image" Target="../media/image2403.png"/><Relationship Id="rId66" Type="http://schemas.openxmlformats.org/officeDocument/2006/relationships/customXml" Target="../ink/ink2421.xml"/><Relationship Id="rId87" Type="http://schemas.openxmlformats.org/officeDocument/2006/relationships/image" Target="../media/image2424.png"/><Relationship Id="rId110" Type="http://schemas.openxmlformats.org/officeDocument/2006/relationships/customXml" Target="../ink/ink2443.xml"/><Relationship Id="rId131" Type="http://schemas.openxmlformats.org/officeDocument/2006/relationships/image" Target="../media/image2446.png"/><Relationship Id="rId152" Type="http://schemas.openxmlformats.org/officeDocument/2006/relationships/customXml" Target="../ink/ink2464.xml"/><Relationship Id="rId173" Type="http://schemas.openxmlformats.org/officeDocument/2006/relationships/image" Target="../media/image2467.png"/><Relationship Id="rId194" Type="http://schemas.openxmlformats.org/officeDocument/2006/relationships/customXml" Target="../ink/ink2485.xml"/><Relationship Id="rId208" Type="http://schemas.openxmlformats.org/officeDocument/2006/relationships/customXml" Target="../ink/ink2492.xml"/><Relationship Id="rId229" Type="http://schemas.openxmlformats.org/officeDocument/2006/relationships/image" Target="../media/image2493.png"/><Relationship Id="rId240" Type="http://schemas.openxmlformats.org/officeDocument/2006/relationships/customXml" Target="../ink/ink2509.xml"/><Relationship Id="rId261" Type="http://schemas.openxmlformats.org/officeDocument/2006/relationships/customXml" Target="../ink/ink2520.xml"/><Relationship Id="rId14" Type="http://schemas.openxmlformats.org/officeDocument/2006/relationships/customXml" Target="../ink/ink2395.xml"/><Relationship Id="rId35" Type="http://schemas.openxmlformats.org/officeDocument/2006/relationships/image" Target="../media/image2398.png"/><Relationship Id="rId56" Type="http://schemas.openxmlformats.org/officeDocument/2006/relationships/customXml" Target="../ink/ink2416.xml"/><Relationship Id="rId77" Type="http://schemas.openxmlformats.org/officeDocument/2006/relationships/image" Target="../media/image2419.png"/><Relationship Id="rId100" Type="http://schemas.openxmlformats.org/officeDocument/2006/relationships/customXml" Target="../ink/ink2438.xml"/><Relationship Id="rId8" Type="http://schemas.openxmlformats.org/officeDocument/2006/relationships/customXml" Target="../ink/ink2392.xml"/><Relationship Id="rId98" Type="http://schemas.openxmlformats.org/officeDocument/2006/relationships/customXml" Target="../ink/ink2437.xml"/><Relationship Id="rId121" Type="http://schemas.openxmlformats.org/officeDocument/2006/relationships/image" Target="../media/image2441.png"/><Relationship Id="rId142" Type="http://schemas.openxmlformats.org/officeDocument/2006/relationships/customXml" Target="../ink/ink2459.xml"/><Relationship Id="rId163" Type="http://schemas.openxmlformats.org/officeDocument/2006/relationships/image" Target="../media/image2462.png"/><Relationship Id="rId184" Type="http://schemas.openxmlformats.org/officeDocument/2006/relationships/customXml" Target="../ink/ink2480.xml"/><Relationship Id="rId219" Type="http://schemas.openxmlformats.org/officeDocument/2006/relationships/customXml" Target="../ink/ink2498.xml"/><Relationship Id="rId230" Type="http://schemas.openxmlformats.org/officeDocument/2006/relationships/customXml" Target="../ink/ink2504.xml"/><Relationship Id="rId251" Type="http://schemas.openxmlformats.org/officeDocument/2006/relationships/image" Target="../media/image2504.png"/><Relationship Id="rId25" Type="http://schemas.openxmlformats.org/officeDocument/2006/relationships/image" Target="../media/image2393.png"/><Relationship Id="rId46" Type="http://schemas.openxmlformats.org/officeDocument/2006/relationships/customXml" Target="../ink/ink2411.xml"/><Relationship Id="rId67" Type="http://schemas.openxmlformats.org/officeDocument/2006/relationships/image" Target="../media/image2414.png"/><Relationship Id="rId88" Type="http://schemas.openxmlformats.org/officeDocument/2006/relationships/customXml" Target="../ink/ink2432.xml"/><Relationship Id="rId111" Type="http://schemas.openxmlformats.org/officeDocument/2006/relationships/image" Target="../media/image2436.png"/><Relationship Id="rId132" Type="http://schemas.openxmlformats.org/officeDocument/2006/relationships/customXml" Target="../ink/ink2454.xml"/><Relationship Id="rId153" Type="http://schemas.openxmlformats.org/officeDocument/2006/relationships/image" Target="../media/image2457.png"/><Relationship Id="rId174" Type="http://schemas.openxmlformats.org/officeDocument/2006/relationships/customXml" Target="../ink/ink2475.xml"/><Relationship Id="rId195" Type="http://schemas.openxmlformats.org/officeDocument/2006/relationships/image" Target="../media/image2477.png"/><Relationship Id="rId209" Type="http://schemas.openxmlformats.org/officeDocument/2006/relationships/image" Target="../media/image2484.png"/><Relationship Id="rId220" Type="http://schemas.openxmlformats.org/officeDocument/2006/relationships/image" Target="../media/image2489.png"/><Relationship Id="rId241" Type="http://schemas.openxmlformats.org/officeDocument/2006/relationships/image" Target="../media/image2499.png"/><Relationship Id="rId15" Type="http://schemas.openxmlformats.org/officeDocument/2006/relationships/image" Target="../media/image2388.png"/><Relationship Id="rId36" Type="http://schemas.openxmlformats.org/officeDocument/2006/relationships/customXml" Target="../ink/ink2406.xml"/><Relationship Id="rId57" Type="http://schemas.openxmlformats.org/officeDocument/2006/relationships/image" Target="../media/image2409.png"/><Relationship Id="rId262" Type="http://schemas.openxmlformats.org/officeDocument/2006/relationships/image" Target="../media/image2509.png"/><Relationship Id="rId78" Type="http://schemas.openxmlformats.org/officeDocument/2006/relationships/customXml" Target="../ink/ink2427.xml"/><Relationship Id="rId99" Type="http://schemas.openxmlformats.org/officeDocument/2006/relationships/image" Target="../media/image2430.png"/><Relationship Id="rId101" Type="http://schemas.openxmlformats.org/officeDocument/2006/relationships/image" Target="../media/image2431.png"/><Relationship Id="rId122" Type="http://schemas.openxmlformats.org/officeDocument/2006/relationships/customXml" Target="../ink/ink2449.xml"/><Relationship Id="rId143" Type="http://schemas.openxmlformats.org/officeDocument/2006/relationships/image" Target="../media/image2452.png"/><Relationship Id="rId164" Type="http://schemas.openxmlformats.org/officeDocument/2006/relationships/customXml" Target="../ink/ink2470.xml"/><Relationship Id="rId185" Type="http://schemas.openxmlformats.org/officeDocument/2006/relationships/image" Target="../media/image2473.png"/><Relationship Id="rId9" Type="http://schemas.openxmlformats.org/officeDocument/2006/relationships/image" Target="../media/image2385.png"/><Relationship Id="rId210" Type="http://schemas.openxmlformats.org/officeDocument/2006/relationships/customXml" Target="../ink/ink2493.xml"/><Relationship Id="rId26" Type="http://schemas.openxmlformats.org/officeDocument/2006/relationships/customXml" Target="../ink/ink2401.xml"/><Relationship Id="rId231" Type="http://schemas.openxmlformats.org/officeDocument/2006/relationships/image" Target="../media/image2494.png"/><Relationship Id="rId252" Type="http://schemas.openxmlformats.org/officeDocument/2006/relationships/customXml" Target="../ink/ink2515.xml"/><Relationship Id="rId47" Type="http://schemas.openxmlformats.org/officeDocument/2006/relationships/image" Target="../media/image2404.png"/><Relationship Id="rId68" Type="http://schemas.openxmlformats.org/officeDocument/2006/relationships/customXml" Target="../ink/ink2422.xml"/><Relationship Id="rId89" Type="http://schemas.openxmlformats.org/officeDocument/2006/relationships/image" Target="../media/image2425.png"/><Relationship Id="rId112" Type="http://schemas.openxmlformats.org/officeDocument/2006/relationships/customXml" Target="../ink/ink2444.xml"/><Relationship Id="rId133" Type="http://schemas.openxmlformats.org/officeDocument/2006/relationships/image" Target="../media/image2447.png"/><Relationship Id="rId154" Type="http://schemas.openxmlformats.org/officeDocument/2006/relationships/customXml" Target="../ink/ink2465.xml"/><Relationship Id="rId175" Type="http://schemas.openxmlformats.org/officeDocument/2006/relationships/image" Target="../media/image2468.png"/><Relationship Id="rId196" Type="http://schemas.openxmlformats.org/officeDocument/2006/relationships/customXml" Target="../ink/ink2486.xml"/><Relationship Id="rId200" Type="http://schemas.openxmlformats.org/officeDocument/2006/relationships/customXml" Target="../ink/ink2488.xml"/><Relationship Id="rId16" Type="http://schemas.openxmlformats.org/officeDocument/2006/relationships/customXml" Target="../ink/ink2396.xml"/><Relationship Id="rId221" Type="http://schemas.openxmlformats.org/officeDocument/2006/relationships/customXml" Target="../ink/ink2499.xml"/><Relationship Id="rId242" Type="http://schemas.openxmlformats.org/officeDocument/2006/relationships/customXml" Target="../ink/ink2510.xml"/><Relationship Id="rId263" Type="http://schemas.openxmlformats.org/officeDocument/2006/relationships/customXml" Target="../ink/ink2521.xml"/><Relationship Id="rId37" Type="http://schemas.openxmlformats.org/officeDocument/2006/relationships/image" Target="../media/image2399.png"/><Relationship Id="rId58" Type="http://schemas.openxmlformats.org/officeDocument/2006/relationships/customXml" Target="../ink/ink2417.xml"/><Relationship Id="rId79" Type="http://schemas.openxmlformats.org/officeDocument/2006/relationships/image" Target="../media/image2420.png"/><Relationship Id="rId102" Type="http://schemas.openxmlformats.org/officeDocument/2006/relationships/customXml" Target="../ink/ink2439.xml"/><Relationship Id="rId123" Type="http://schemas.openxmlformats.org/officeDocument/2006/relationships/image" Target="../media/image2442.png"/><Relationship Id="rId144" Type="http://schemas.openxmlformats.org/officeDocument/2006/relationships/customXml" Target="../ink/ink2460.xml"/><Relationship Id="rId90" Type="http://schemas.openxmlformats.org/officeDocument/2006/relationships/customXml" Target="../ink/ink2433.xml"/><Relationship Id="rId165" Type="http://schemas.openxmlformats.org/officeDocument/2006/relationships/image" Target="../media/image2463.png"/><Relationship Id="rId186" Type="http://schemas.openxmlformats.org/officeDocument/2006/relationships/customXml" Target="../ink/ink2481.xml"/><Relationship Id="rId211" Type="http://schemas.openxmlformats.org/officeDocument/2006/relationships/image" Target="../media/image2485.png"/><Relationship Id="rId232" Type="http://schemas.openxmlformats.org/officeDocument/2006/relationships/customXml" Target="../ink/ink2505.xml"/><Relationship Id="rId253" Type="http://schemas.openxmlformats.org/officeDocument/2006/relationships/image" Target="../media/image2505.png"/><Relationship Id="rId27" Type="http://schemas.openxmlformats.org/officeDocument/2006/relationships/image" Target="../media/image2394.png"/><Relationship Id="rId48" Type="http://schemas.openxmlformats.org/officeDocument/2006/relationships/customXml" Target="../ink/ink2412.xml"/><Relationship Id="rId69" Type="http://schemas.openxmlformats.org/officeDocument/2006/relationships/image" Target="../media/image2415.png"/><Relationship Id="rId113" Type="http://schemas.openxmlformats.org/officeDocument/2006/relationships/image" Target="../media/image2437.png"/><Relationship Id="rId134" Type="http://schemas.openxmlformats.org/officeDocument/2006/relationships/customXml" Target="../ink/ink2455.xml"/><Relationship Id="rId80" Type="http://schemas.openxmlformats.org/officeDocument/2006/relationships/customXml" Target="../ink/ink2428.xml"/><Relationship Id="rId155" Type="http://schemas.openxmlformats.org/officeDocument/2006/relationships/image" Target="../media/image2458.png"/><Relationship Id="rId176" Type="http://schemas.openxmlformats.org/officeDocument/2006/relationships/customXml" Target="../ink/ink2476.xml"/><Relationship Id="rId197" Type="http://schemas.openxmlformats.org/officeDocument/2006/relationships/image" Target="../media/image2478.png"/><Relationship Id="rId201" Type="http://schemas.openxmlformats.org/officeDocument/2006/relationships/image" Target="../media/image2480.png"/><Relationship Id="rId222" Type="http://schemas.openxmlformats.org/officeDocument/2006/relationships/image" Target="../media/image2490.png"/><Relationship Id="rId243" Type="http://schemas.openxmlformats.org/officeDocument/2006/relationships/image" Target="../media/image2500.png"/><Relationship Id="rId264" Type="http://schemas.openxmlformats.org/officeDocument/2006/relationships/image" Target="../media/image2510.png"/><Relationship Id="rId17" Type="http://schemas.openxmlformats.org/officeDocument/2006/relationships/image" Target="../media/image2389.png"/><Relationship Id="rId38" Type="http://schemas.openxmlformats.org/officeDocument/2006/relationships/customXml" Target="../ink/ink2407.xml"/><Relationship Id="rId59" Type="http://schemas.openxmlformats.org/officeDocument/2006/relationships/image" Target="../media/image2410.png"/><Relationship Id="rId103" Type="http://schemas.openxmlformats.org/officeDocument/2006/relationships/image" Target="../media/image2432.png"/><Relationship Id="rId124" Type="http://schemas.openxmlformats.org/officeDocument/2006/relationships/customXml" Target="../ink/ink2450.xml"/><Relationship Id="rId70" Type="http://schemas.openxmlformats.org/officeDocument/2006/relationships/customXml" Target="../ink/ink2423.xml"/><Relationship Id="rId91" Type="http://schemas.openxmlformats.org/officeDocument/2006/relationships/image" Target="../media/image2426.png"/><Relationship Id="rId145" Type="http://schemas.openxmlformats.org/officeDocument/2006/relationships/image" Target="../media/image2453.png"/><Relationship Id="rId166" Type="http://schemas.openxmlformats.org/officeDocument/2006/relationships/customXml" Target="../ink/ink2471.xml"/><Relationship Id="rId187" Type="http://schemas.openxmlformats.org/officeDocument/2006/relationships/image" Target="../media/image2474.png"/><Relationship Id="rId1" Type="http://schemas.openxmlformats.org/officeDocument/2006/relationships/slideLayout" Target="../slideLayouts/slideLayout11.xml"/><Relationship Id="rId212" Type="http://schemas.openxmlformats.org/officeDocument/2006/relationships/customXml" Target="../ink/ink2494.xml"/><Relationship Id="rId233" Type="http://schemas.openxmlformats.org/officeDocument/2006/relationships/image" Target="../media/image2495.png"/><Relationship Id="rId254" Type="http://schemas.openxmlformats.org/officeDocument/2006/relationships/customXml" Target="../ink/ink2516.xml"/><Relationship Id="rId28" Type="http://schemas.openxmlformats.org/officeDocument/2006/relationships/customXml" Target="../ink/ink2402.xml"/><Relationship Id="rId49" Type="http://schemas.openxmlformats.org/officeDocument/2006/relationships/image" Target="../media/image2405.png"/><Relationship Id="rId114" Type="http://schemas.openxmlformats.org/officeDocument/2006/relationships/customXml" Target="../ink/ink2445.xml"/><Relationship Id="rId60" Type="http://schemas.openxmlformats.org/officeDocument/2006/relationships/customXml" Target="../ink/ink2418.xml"/><Relationship Id="rId81" Type="http://schemas.openxmlformats.org/officeDocument/2006/relationships/image" Target="../media/image2421.png"/><Relationship Id="rId135" Type="http://schemas.openxmlformats.org/officeDocument/2006/relationships/image" Target="../media/image2448.png"/><Relationship Id="rId156" Type="http://schemas.openxmlformats.org/officeDocument/2006/relationships/customXml" Target="../ink/ink2466.xml"/><Relationship Id="rId177" Type="http://schemas.openxmlformats.org/officeDocument/2006/relationships/image" Target="../media/image2469.png"/><Relationship Id="rId198" Type="http://schemas.openxmlformats.org/officeDocument/2006/relationships/customXml" Target="../ink/ink2487.xml"/><Relationship Id="rId202" Type="http://schemas.openxmlformats.org/officeDocument/2006/relationships/customXml" Target="../ink/ink2489.xml"/><Relationship Id="rId223" Type="http://schemas.openxmlformats.org/officeDocument/2006/relationships/customXml" Target="../ink/ink2500.xml"/><Relationship Id="rId244" Type="http://schemas.openxmlformats.org/officeDocument/2006/relationships/customXml" Target="../ink/ink2511.xml"/><Relationship Id="rId18" Type="http://schemas.openxmlformats.org/officeDocument/2006/relationships/customXml" Target="../ink/ink2397.xml"/><Relationship Id="rId39" Type="http://schemas.openxmlformats.org/officeDocument/2006/relationships/image" Target="../media/image2400.png"/><Relationship Id="rId265" Type="http://schemas.openxmlformats.org/officeDocument/2006/relationships/customXml" Target="../ink/ink2522.xml"/><Relationship Id="rId50" Type="http://schemas.openxmlformats.org/officeDocument/2006/relationships/customXml" Target="../ink/ink2413.xml"/><Relationship Id="rId104" Type="http://schemas.openxmlformats.org/officeDocument/2006/relationships/customXml" Target="../ink/ink2440.xml"/><Relationship Id="rId125" Type="http://schemas.openxmlformats.org/officeDocument/2006/relationships/image" Target="../media/image2443.png"/><Relationship Id="rId146" Type="http://schemas.openxmlformats.org/officeDocument/2006/relationships/customXml" Target="../ink/ink2461.xml"/><Relationship Id="rId167" Type="http://schemas.openxmlformats.org/officeDocument/2006/relationships/image" Target="../media/image2464.png"/><Relationship Id="rId188" Type="http://schemas.openxmlformats.org/officeDocument/2006/relationships/customXml" Target="../ink/ink2482.xml"/><Relationship Id="rId71" Type="http://schemas.openxmlformats.org/officeDocument/2006/relationships/image" Target="../media/image2416.png"/><Relationship Id="rId92" Type="http://schemas.openxmlformats.org/officeDocument/2006/relationships/customXml" Target="../ink/ink2434.xml"/><Relationship Id="rId213" Type="http://schemas.openxmlformats.org/officeDocument/2006/relationships/customXml" Target="../ink/ink2495.xml"/><Relationship Id="rId234" Type="http://schemas.openxmlformats.org/officeDocument/2006/relationships/customXml" Target="../ink/ink2506.xml"/><Relationship Id="rId2" Type="http://schemas.openxmlformats.org/officeDocument/2006/relationships/notesSlide" Target="../notesSlides/notesSlide21.xml"/><Relationship Id="rId29" Type="http://schemas.openxmlformats.org/officeDocument/2006/relationships/image" Target="../media/image2395.png"/><Relationship Id="rId255" Type="http://schemas.openxmlformats.org/officeDocument/2006/relationships/customXml" Target="../ink/ink2517.xml"/><Relationship Id="rId40" Type="http://schemas.openxmlformats.org/officeDocument/2006/relationships/customXml" Target="../ink/ink2408.xml"/><Relationship Id="rId115" Type="http://schemas.openxmlformats.org/officeDocument/2006/relationships/image" Target="../media/image2438.png"/><Relationship Id="rId136" Type="http://schemas.openxmlformats.org/officeDocument/2006/relationships/customXml" Target="../ink/ink2456.xml"/><Relationship Id="rId157" Type="http://schemas.openxmlformats.org/officeDocument/2006/relationships/image" Target="../media/image2459.png"/><Relationship Id="rId178" Type="http://schemas.openxmlformats.org/officeDocument/2006/relationships/customXml" Target="../ink/ink2477.xml"/><Relationship Id="rId61" Type="http://schemas.openxmlformats.org/officeDocument/2006/relationships/image" Target="../media/image2411.png"/><Relationship Id="rId82" Type="http://schemas.openxmlformats.org/officeDocument/2006/relationships/customXml" Target="../ink/ink2429.xml"/><Relationship Id="rId199" Type="http://schemas.openxmlformats.org/officeDocument/2006/relationships/image" Target="../media/image2479.png"/><Relationship Id="rId203" Type="http://schemas.openxmlformats.org/officeDocument/2006/relationships/image" Target="../media/image2481.png"/><Relationship Id="rId19" Type="http://schemas.openxmlformats.org/officeDocument/2006/relationships/image" Target="../media/image2390.png"/><Relationship Id="rId224" Type="http://schemas.openxmlformats.org/officeDocument/2006/relationships/customXml" Target="../ink/ink2501.xml"/><Relationship Id="rId245" Type="http://schemas.openxmlformats.org/officeDocument/2006/relationships/image" Target="../media/image2501.png"/><Relationship Id="rId266" Type="http://schemas.openxmlformats.org/officeDocument/2006/relationships/image" Target="../media/image2511.png"/><Relationship Id="rId30" Type="http://schemas.openxmlformats.org/officeDocument/2006/relationships/customXml" Target="../ink/ink2403.xml"/><Relationship Id="rId105" Type="http://schemas.openxmlformats.org/officeDocument/2006/relationships/image" Target="../media/image2433.png"/><Relationship Id="rId126" Type="http://schemas.openxmlformats.org/officeDocument/2006/relationships/customXml" Target="../ink/ink2451.xml"/><Relationship Id="rId147" Type="http://schemas.openxmlformats.org/officeDocument/2006/relationships/image" Target="../media/image2454.png"/><Relationship Id="rId168" Type="http://schemas.openxmlformats.org/officeDocument/2006/relationships/customXml" Target="../ink/ink2472.xml"/><Relationship Id="rId51" Type="http://schemas.openxmlformats.org/officeDocument/2006/relationships/image" Target="../media/image2406.png"/><Relationship Id="rId72" Type="http://schemas.openxmlformats.org/officeDocument/2006/relationships/customXml" Target="../ink/ink2424.xml"/><Relationship Id="rId93" Type="http://schemas.openxmlformats.org/officeDocument/2006/relationships/image" Target="../media/image2427.png"/><Relationship Id="rId189" Type="http://schemas.openxmlformats.org/officeDocument/2006/relationships/image" Target="../media/image2475.png"/><Relationship Id="rId3" Type="http://schemas.openxmlformats.org/officeDocument/2006/relationships/image" Target="../media/image5.png"/><Relationship Id="rId214" Type="http://schemas.openxmlformats.org/officeDocument/2006/relationships/image" Target="../media/image2486.png"/><Relationship Id="rId235" Type="http://schemas.openxmlformats.org/officeDocument/2006/relationships/image" Target="../media/image2496.png"/><Relationship Id="rId256" Type="http://schemas.openxmlformats.org/officeDocument/2006/relationships/image" Target="../media/image2506.png"/><Relationship Id="rId116" Type="http://schemas.openxmlformats.org/officeDocument/2006/relationships/customXml" Target="../ink/ink2446.xml"/><Relationship Id="rId137" Type="http://schemas.openxmlformats.org/officeDocument/2006/relationships/image" Target="../media/image2449.png"/><Relationship Id="rId158" Type="http://schemas.openxmlformats.org/officeDocument/2006/relationships/customXml" Target="../ink/ink2467.xml"/><Relationship Id="rId20" Type="http://schemas.openxmlformats.org/officeDocument/2006/relationships/customXml" Target="../ink/ink2398.xml"/><Relationship Id="rId41" Type="http://schemas.openxmlformats.org/officeDocument/2006/relationships/image" Target="../media/image2401.png"/><Relationship Id="rId62" Type="http://schemas.openxmlformats.org/officeDocument/2006/relationships/customXml" Target="../ink/ink2419.xml"/><Relationship Id="rId83" Type="http://schemas.openxmlformats.org/officeDocument/2006/relationships/image" Target="../media/image2422.png"/><Relationship Id="rId179" Type="http://schemas.openxmlformats.org/officeDocument/2006/relationships/image" Target="../media/image2470.png"/><Relationship Id="rId190" Type="http://schemas.openxmlformats.org/officeDocument/2006/relationships/customXml" Target="../ink/ink2483.xml"/><Relationship Id="rId204" Type="http://schemas.openxmlformats.org/officeDocument/2006/relationships/customXml" Target="../ink/ink2490.xml"/><Relationship Id="rId225" Type="http://schemas.openxmlformats.org/officeDocument/2006/relationships/image" Target="../media/image2491.png"/><Relationship Id="rId246" Type="http://schemas.openxmlformats.org/officeDocument/2006/relationships/customXml" Target="../ink/ink2512.xml"/><Relationship Id="rId267" Type="http://schemas.openxmlformats.org/officeDocument/2006/relationships/customXml" Target="../ink/ink2523.xml"/><Relationship Id="rId106" Type="http://schemas.openxmlformats.org/officeDocument/2006/relationships/customXml" Target="../ink/ink2441.xml"/><Relationship Id="rId127" Type="http://schemas.openxmlformats.org/officeDocument/2006/relationships/image" Target="../media/image2444.png"/><Relationship Id="rId10" Type="http://schemas.openxmlformats.org/officeDocument/2006/relationships/customXml" Target="../ink/ink2393.xml"/><Relationship Id="rId31" Type="http://schemas.openxmlformats.org/officeDocument/2006/relationships/image" Target="../media/image2396.png"/><Relationship Id="rId52" Type="http://schemas.openxmlformats.org/officeDocument/2006/relationships/customXml" Target="../ink/ink2414.xml"/><Relationship Id="rId73" Type="http://schemas.openxmlformats.org/officeDocument/2006/relationships/image" Target="../media/image2417.png"/><Relationship Id="rId94" Type="http://schemas.openxmlformats.org/officeDocument/2006/relationships/customXml" Target="../ink/ink2435.xml"/><Relationship Id="rId148" Type="http://schemas.openxmlformats.org/officeDocument/2006/relationships/customXml" Target="../ink/ink2462.xml"/><Relationship Id="rId169" Type="http://schemas.openxmlformats.org/officeDocument/2006/relationships/image" Target="../media/image2465.png"/><Relationship Id="rId4" Type="http://schemas.openxmlformats.org/officeDocument/2006/relationships/customXml" Target="../ink/ink2390.xml"/><Relationship Id="rId180" Type="http://schemas.openxmlformats.org/officeDocument/2006/relationships/customXml" Target="../ink/ink2478.xml"/><Relationship Id="rId215" Type="http://schemas.openxmlformats.org/officeDocument/2006/relationships/customXml" Target="../ink/ink2496.xml"/><Relationship Id="rId236" Type="http://schemas.openxmlformats.org/officeDocument/2006/relationships/customXml" Target="../ink/ink2507.xml"/><Relationship Id="rId257" Type="http://schemas.openxmlformats.org/officeDocument/2006/relationships/customXml" Target="../ink/ink2518.xml"/><Relationship Id="rId42" Type="http://schemas.openxmlformats.org/officeDocument/2006/relationships/customXml" Target="../ink/ink2409.xml"/><Relationship Id="rId84" Type="http://schemas.openxmlformats.org/officeDocument/2006/relationships/customXml" Target="../ink/ink2430.xml"/><Relationship Id="rId138" Type="http://schemas.openxmlformats.org/officeDocument/2006/relationships/customXml" Target="../ink/ink2457.xml"/><Relationship Id="rId191" Type="http://schemas.openxmlformats.org/officeDocument/2006/relationships/image" Target="../media/image2476.png"/><Relationship Id="rId205" Type="http://schemas.openxmlformats.org/officeDocument/2006/relationships/image" Target="../media/image2482.png"/><Relationship Id="rId247" Type="http://schemas.openxmlformats.org/officeDocument/2006/relationships/image" Target="../media/image2502.png"/></Relationships>
</file>

<file path=ppt/slides/_rels/slide22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2581.xml"/><Relationship Id="rId21" Type="http://schemas.openxmlformats.org/officeDocument/2006/relationships/image" Target="../media/image2521.png"/><Relationship Id="rId42" Type="http://schemas.openxmlformats.org/officeDocument/2006/relationships/customXml" Target="../ink/ink2543.xml"/><Relationship Id="rId63" Type="http://schemas.openxmlformats.org/officeDocument/2006/relationships/image" Target="../media/image2541.png"/><Relationship Id="rId84" Type="http://schemas.openxmlformats.org/officeDocument/2006/relationships/customXml" Target="../ink/ink2564.xml"/><Relationship Id="rId138" Type="http://schemas.openxmlformats.org/officeDocument/2006/relationships/customXml" Target="../ink/ink2592.xml"/><Relationship Id="rId107" Type="http://schemas.openxmlformats.org/officeDocument/2006/relationships/customXml" Target="../ink/ink2576.xml"/><Relationship Id="rId11" Type="http://schemas.openxmlformats.org/officeDocument/2006/relationships/image" Target="../media/image2516.png"/><Relationship Id="rId32" Type="http://schemas.openxmlformats.org/officeDocument/2006/relationships/customXml" Target="../ink/ink2538.xml"/><Relationship Id="rId37" Type="http://schemas.openxmlformats.org/officeDocument/2006/relationships/image" Target="../media/image2529.png"/><Relationship Id="rId53" Type="http://schemas.openxmlformats.org/officeDocument/2006/relationships/image" Target="../media/image2536.png"/><Relationship Id="rId58" Type="http://schemas.openxmlformats.org/officeDocument/2006/relationships/customXml" Target="../ink/ink2551.xml"/><Relationship Id="rId74" Type="http://schemas.openxmlformats.org/officeDocument/2006/relationships/customXml" Target="../ink/ink2559.xml"/><Relationship Id="rId79" Type="http://schemas.openxmlformats.org/officeDocument/2006/relationships/image" Target="../media/image2549.png"/><Relationship Id="rId102" Type="http://schemas.openxmlformats.org/officeDocument/2006/relationships/customXml" Target="../ink/ink2573.xml"/><Relationship Id="rId123" Type="http://schemas.openxmlformats.org/officeDocument/2006/relationships/image" Target="../media/image2570.png"/><Relationship Id="rId128" Type="http://schemas.openxmlformats.org/officeDocument/2006/relationships/customXml" Target="../ink/ink2587.xml"/><Relationship Id="rId5" Type="http://schemas.openxmlformats.org/officeDocument/2006/relationships/image" Target="../media/image2513.png"/><Relationship Id="rId90" Type="http://schemas.openxmlformats.org/officeDocument/2006/relationships/customXml" Target="../ink/ink2567.xml"/><Relationship Id="rId95" Type="http://schemas.openxmlformats.org/officeDocument/2006/relationships/image" Target="../media/image2557.png"/><Relationship Id="rId22" Type="http://schemas.openxmlformats.org/officeDocument/2006/relationships/customXml" Target="../ink/ink2533.xml"/><Relationship Id="rId27" Type="http://schemas.openxmlformats.org/officeDocument/2006/relationships/image" Target="../media/image2524.png"/><Relationship Id="rId43" Type="http://schemas.openxmlformats.org/officeDocument/2006/relationships/image" Target="../media/image2531.png"/><Relationship Id="rId48" Type="http://schemas.openxmlformats.org/officeDocument/2006/relationships/customXml" Target="../ink/ink2546.xml"/><Relationship Id="rId64" Type="http://schemas.openxmlformats.org/officeDocument/2006/relationships/customXml" Target="../ink/ink2554.xml"/><Relationship Id="rId69" Type="http://schemas.openxmlformats.org/officeDocument/2006/relationships/image" Target="../media/image2544.png"/><Relationship Id="rId113" Type="http://schemas.openxmlformats.org/officeDocument/2006/relationships/customXml" Target="../ink/ink2579.xml"/><Relationship Id="rId118" Type="http://schemas.openxmlformats.org/officeDocument/2006/relationships/image" Target="../media/image2568.png"/><Relationship Id="rId134" Type="http://schemas.openxmlformats.org/officeDocument/2006/relationships/customXml" Target="../ink/ink2590.xml"/><Relationship Id="rId139" Type="http://schemas.openxmlformats.org/officeDocument/2006/relationships/image" Target="../media/image2578.png"/><Relationship Id="rId80" Type="http://schemas.openxmlformats.org/officeDocument/2006/relationships/customXml" Target="../ink/ink2562.xml"/><Relationship Id="rId85" Type="http://schemas.openxmlformats.org/officeDocument/2006/relationships/image" Target="../media/image2552.png"/><Relationship Id="rId12" Type="http://schemas.openxmlformats.org/officeDocument/2006/relationships/customXml" Target="../ink/ink2528.xml"/><Relationship Id="rId17" Type="http://schemas.openxmlformats.org/officeDocument/2006/relationships/image" Target="../media/image2519.png"/><Relationship Id="rId33" Type="http://schemas.openxmlformats.org/officeDocument/2006/relationships/image" Target="../media/image2527.png"/><Relationship Id="rId38" Type="http://schemas.openxmlformats.org/officeDocument/2006/relationships/customXml" Target="../ink/ink2541.xml"/><Relationship Id="rId59" Type="http://schemas.openxmlformats.org/officeDocument/2006/relationships/image" Target="../media/image2539.png"/><Relationship Id="rId103" Type="http://schemas.openxmlformats.org/officeDocument/2006/relationships/image" Target="../media/image2561.png"/><Relationship Id="rId108" Type="http://schemas.openxmlformats.org/officeDocument/2006/relationships/image" Target="../media/image2563.png"/><Relationship Id="rId124" Type="http://schemas.openxmlformats.org/officeDocument/2006/relationships/customXml" Target="../ink/ink2585.xml"/><Relationship Id="rId129" Type="http://schemas.openxmlformats.org/officeDocument/2006/relationships/image" Target="../media/image2573.png"/><Relationship Id="rId54" Type="http://schemas.openxmlformats.org/officeDocument/2006/relationships/customXml" Target="../ink/ink2549.xml"/><Relationship Id="rId70" Type="http://schemas.openxmlformats.org/officeDocument/2006/relationships/customXml" Target="../ink/ink2557.xml"/><Relationship Id="rId75" Type="http://schemas.openxmlformats.org/officeDocument/2006/relationships/image" Target="../media/image2547.png"/><Relationship Id="rId91" Type="http://schemas.openxmlformats.org/officeDocument/2006/relationships/image" Target="../media/image2555.png"/><Relationship Id="rId96" Type="http://schemas.openxmlformats.org/officeDocument/2006/relationships/customXml" Target="../ink/ink2570.xml"/><Relationship Id="rId140" Type="http://schemas.openxmlformats.org/officeDocument/2006/relationships/customXml" Target="../ink/ink2593.xml"/><Relationship Id="rId1" Type="http://schemas.openxmlformats.org/officeDocument/2006/relationships/slideLayout" Target="../slideLayouts/slideLayout11.xml"/><Relationship Id="rId6" Type="http://schemas.openxmlformats.org/officeDocument/2006/relationships/customXml" Target="../ink/ink2525.xml"/><Relationship Id="rId23" Type="http://schemas.openxmlformats.org/officeDocument/2006/relationships/image" Target="../media/image2522.png"/><Relationship Id="rId28" Type="http://schemas.openxmlformats.org/officeDocument/2006/relationships/customXml" Target="../ink/ink2536.xml"/><Relationship Id="rId49" Type="http://schemas.openxmlformats.org/officeDocument/2006/relationships/image" Target="../media/image2534.png"/><Relationship Id="rId114" Type="http://schemas.openxmlformats.org/officeDocument/2006/relationships/image" Target="../media/image2566.png"/><Relationship Id="rId119" Type="http://schemas.openxmlformats.org/officeDocument/2006/relationships/customXml" Target="../ink/ink2582.xml"/><Relationship Id="rId44" Type="http://schemas.openxmlformats.org/officeDocument/2006/relationships/customXml" Target="../ink/ink2544.xml"/><Relationship Id="rId60" Type="http://schemas.openxmlformats.org/officeDocument/2006/relationships/customXml" Target="../ink/ink2552.xml"/><Relationship Id="rId65" Type="http://schemas.openxmlformats.org/officeDocument/2006/relationships/image" Target="../media/image2542.png"/><Relationship Id="rId81" Type="http://schemas.openxmlformats.org/officeDocument/2006/relationships/image" Target="../media/image2550.png"/><Relationship Id="rId86" Type="http://schemas.openxmlformats.org/officeDocument/2006/relationships/customXml" Target="../ink/ink2565.xml"/><Relationship Id="rId130" Type="http://schemas.openxmlformats.org/officeDocument/2006/relationships/customXml" Target="../ink/ink2588.xml"/><Relationship Id="rId135" Type="http://schemas.openxmlformats.org/officeDocument/2006/relationships/image" Target="../media/image2576.png"/><Relationship Id="rId13" Type="http://schemas.openxmlformats.org/officeDocument/2006/relationships/image" Target="../media/image2517.png"/><Relationship Id="rId18" Type="http://schemas.openxmlformats.org/officeDocument/2006/relationships/customXml" Target="../ink/ink2531.xml"/><Relationship Id="rId39" Type="http://schemas.openxmlformats.org/officeDocument/2006/relationships/image" Target="../media/image2530.png"/><Relationship Id="rId109" Type="http://schemas.openxmlformats.org/officeDocument/2006/relationships/customXml" Target="../ink/ink2577.xml"/><Relationship Id="rId34" Type="http://schemas.openxmlformats.org/officeDocument/2006/relationships/customXml" Target="../ink/ink2539.xml"/><Relationship Id="rId50" Type="http://schemas.openxmlformats.org/officeDocument/2006/relationships/customXml" Target="../ink/ink2547.xml"/><Relationship Id="rId55" Type="http://schemas.openxmlformats.org/officeDocument/2006/relationships/image" Target="../media/image2537.png"/><Relationship Id="rId76" Type="http://schemas.openxmlformats.org/officeDocument/2006/relationships/customXml" Target="../ink/ink2560.xml"/><Relationship Id="rId97" Type="http://schemas.openxmlformats.org/officeDocument/2006/relationships/image" Target="../media/image2558.png"/><Relationship Id="rId104" Type="http://schemas.openxmlformats.org/officeDocument/2006/relationships/customXml" Target="../ink/ink2574.xml"/><Relationship Id="rId120" Type="http://schemas.openxmlformats.org/officeDocument/2006/relationships/image" Target="../media/image2569.png"/><Relationship Id="rId125" Type="http://schemas.openxmlformats.org/officeDocument/2006/relationships/image" Target="../media/image2571.png"/><Relationship Id="rId141" Type="http://schemas.openxmlformats.org/officeDocument/2006/relationships/image" Target="../media/image2579.png"/><Relationship Id="rId7" Type="http://schemas.openxmlformats.org/officeDocument/2006/relationships/image" Target="../media/image2514.png"/><Relationship Id="rId71" Type="http://schemas.openxmlformats.org/officeDocument/2006/relationships/image" Target="../media/image2545.png"/><Relationship Id="rId92" Type="http://schemas.openxmlformats.org/officeDocument/2006/relationships/customXml" Target="../ink/ink2568.xml"/><Relationship Id="rId2" Type="http://schemas.openxmlformats.org/officeDocument/2006/relationships/notesSlide" Target="../notesSlides/notesSlide22.xml"/><Relationship Id="rId29" Type="http://schemas.openxmlformats.org/officeDocument/2006/relationships/image" Target="../media/image2525.png"/><Relationship Id="rId24" Type="http://schemas.openxmlformats.org/officeDocument/2006/relationships/customXml" Target="../ink/ink2534.xml"/><Relationship Id="rId40" Type="http://schemas.openxmlformats.org/officeDocument/2006/relationships/customXml" Target="../ink/ink2542.xml"/><Relationship Id="rId45" Type="http://schemas.openxmlformats.org/officeDocument/2006/relationships/image" Target="../media/image2532.png"/><Relationship Id="rId66" Type="http://schemas.openxmlformats.org/officeDocument/2006/relationships/customXml" Target="../ink/ink2555.xml"/><Relationship Id="rId87" Type="http://schemas.openxmlformats.org/officeDocument/2006/relationships/image" Target="../media/image2553.png"/><Relationship Id="rId110" Type="http://schemas.openxmlformats.org/officeDocument/2006/relationships/image" Target="../media/image2564.png"/><Relationship Id="rId115" Type="http://schemas.openxmlformats.org/officeDocument/2006/relationships/customXml" Target="../ink/ink2580.xml"/><Relationship Id="rId131" Type="http://schemas.openxmlformats.org/officeDocument/2006/relationships/image" Target="../media/image2574.png"/><Relationship Id="rId136" Type="http://schemas.openxmlformats.org/officeDocument/2006/relationships/customXml" Target="../ink/ink2591.xml"/><Relationship Id="rId61" Type="http://schemas.openxmlformats.org/officeDocument/2006/relationships/image" Target="../media/image2540.png"/><Relationship Id="rId82" Type="http://schemas.openxmlformats.org/officeDocument/2006/relationships/customXml" Target="../ink/ink2563.xml"/><Relationship Id="rId19" Type="http://schemas.openxmlformats.org/officeDocument/2006/relationships/image" Target="../media/image2520.png"/><Relationship Id="rId14" Type="http://schemas.openxmlformats.org/officeDocument/2006/relationships/customXml" Target="../ink/ink2529.xml"/><Relationship Id="rId30" Type="http://schemas.openxmlformats.org/officeDocument/2006/relationships/customXml" Target="../ink/ink2537.xml"/><Relationship Id="rId35" Type="http://schemas.openxmlformats.org/officeDocument/2006/relationships/image" Target="../media/image2528.png"/><Relationship Id="rId56" Type="http://schemas.openxmlformats.org/officeDocument/2006/relationships/customXml" Target="../ink/ink2550.xml"/><Relationship Id="rId77" Type="http://schemas.openxmlformats.org/officeDocument/2006/relationships/image" Target="../media/image2548.png"/><Relationship Id="rId100" Type="http://schemas.openxmlformats.org/officeDocument/2006/relationships/customXml" Target="../ink/ink2572.xml"/><Relationship Id="rId105" Type="http://schemas.openxmlformats.org/officeDocument/2006/relationships/image" Target="../media/image2562.png"/><Relationship Id="rId126" Type="http://schemas.openxmlformats.org/officeDocument/2006/relationships/customXml" Target="../ink/ink2586.xml"/><Relationship Id="rId8" Type="http://schemas.openxmlformats.org/officeDocument/2006/relationships/customXml" Target="../ink/ink2526.xml"/><Relationship Id="rId51" Type="http://schemas.openxmlformats.org/officeDocument/2006/relationships/image" Target="../media/image2535.png"/><Relationship Id="rId72" Type="http://schemas.openxmlformats.org/officeDocument/2006/relationships/customXml" Target="../ink/ink2558.xml"/><Relationship Id="rId93" Type="http://schemas.openxmlformats.org/officeDocument/2006/relationships/image" Target="../media/image2556.png"/><Relationship Id="rId98" Type="http://schemas.openxmlformats.org/officeDocument/2006/relationships/customXml" Target="../ink/ink2571.xml"/><Relationship Id="rId121" Type="http://schemas.openxmlformats.org/officeDocument/2006/relationships/customXml" Target="../ink/ink2583.xml"/><Relationship Id="rId142" Type="http://schemas.openxmlformats.org/officeDocument/2006/relationships/customXml" Target="../ink/ink2594.xml"/><Relationship Id="rId3" Type="http://schemas.openxmlformats.org/officeDocument/2006/relationships/image" Target="../media/image5.png"/><Relationship Id="rId25" Type="http://schemas.openxmlformats.org/officeDocument/2006/relationships/image" Target="../media/image2523.png"/><Relationship Id="rId46" Type="http://schemas.openxmlformats.org/officeDocument/2006/relationships/customXml" Target="../ink/ink2545.xml"/><Relationship Id="rId67" Type="http://schemas.openxmlformats.org/officeDocument/2006/relationships/image" Target="../media/image2543.png"/><Relationship Id="rId116" Type="http://schemas.openxmlformats.org/officeDocument/2006/relationships/image" Target="../media/image2567.png"/><Relationship Id="rId137" Type="http://schemas.openxmlformats.org/officeDocument/2006/relationships/image" Target="../media/image2577.png"/><Relationship Id="rId20" Type="http://schemas.openxmlformats.org/officeDocument/2006/relationships/customXml" Target="../ink/ink2532.xml"/><Relationship Id="rId41" Type="http://schemas.openxmlformats.org/officeDocument/2006/relationships/image" Target="../media/image100.png"/><Relationship Id="rId62" Type="http://schemas.openxmlformats.org/officeDocument/2006/relationships/customXml" Target="../ink/ink2553.xml"/><Relationship Id="rId83" Type="http://schemas.openxmlformats.org/officeDocument/2006/relationships/image" Target="../media/image2551.png"/><Relationship Id="rId88" Type="http://schemas.openxmlformats.org/officeDocument/2006/relationships/customXml" Target="../ink/ink2566.xml"/><Relationship Id="rId111" Type="http://schemas.openxmlformats.org/officeDocument/2006/relationships/customXml" Target="../ink/ink2578.xml"/><Relationship Id="rId132" Type="http://schemas.openxmlformats.org/officeDocument/2006/relationships/customXml" Target="../ink/ink2589.xml"/><Relationship Id="rId15" Type="http://schemas.openxmlformats.org/officeDocument/2006/relationships/image" Target="../media/image2518.png"/><Relationship Id="rId36" Type="http://schemas.openxmlformats.org/officeDocument/2006/relationships/customXml" Target="../ink/ink2540.xml"/><Relationship Id="rId57" Type="http://schemas.openxmlformats.org/officeDocument/2006/relationships/image" Target="../media/image2538.png"/><Relationship Id="rId106" Type="http://schemas.openxmlformats.org/officeDocument/2006/relationships/customXml" Target="../ink/ink2575.xml"/><Relationship Id="rId127" Type="http://schemas.openxmlformats.org/officeDocument/2006/relationships/image" Target="../media/image2572.png"/><Relationship Id="rId10" Type="http://schemas.openxmlformats.org/officeDocument/2006/relationships/customXml" Target="../ink/ink2527.xml"/><Relationship Id="rId31" Type="http://schemas.openxmlformats.org/officeDocument/2006/relationships/image" Target="../media/image2526.png"/><Relationship Id="rId52" Type="http://schemas.openxmlformats.org/officeDocument/2006/relationships/customXml" Target="../ink/ink2548.xml"/><Relationship Id="rId73" Type="http://schemas.openxmlformats.org/officeDocument/2006/relationships/image" Target="../media/image2546.png"/><Relationship Id="rId78" Type="http://schemas.openxmlformats.org/officeDocument/2006/relationships/customXml" Target="../ink/ink2561.xml"/><Relationship Id="rId94" Type="http://schemas.openxmlformats.org/officeDocument/2006/relationships/customXml" Target="../ink/ink2569.xml"/><Relationship Id="rId99" Type="http://schemas.openxmlformats.org/officeDocument/2006/relationships/image" Target="../media/image2559.png"/><Relationship Id="rId101" Type="http://schemas.openxmlformats.org/officeDocument/2006/relationships/image" Target="../media/image2560.png"/><Relationship Id="rId122" Type="http://schemas.openxmlformats.org/officeDocument/2006/relationships/customXml" Target="../ink/ink2584.xml"/><Relationship Id="rId143" Type="http://schemas.openxmlformats.org/officeDocument/2006/relationships/image" Target="../media/image2580.png"/><Relationship Id="rId4" Type="http://schemas.openxmlformats.org/officeDocument/2006/relationships/customXml" Target="../ink/ink2524.xml"/><Relationship Id="rId9" Type="http://schemas.openxmlformats.org/officeDocument/2006/relationships/image" Target="../media/image2515.png"/><Relationship Id="rId26" Type="http://schemas.openxmlformats.org/officeDocument/2006/relationships/customXml" Target="../ink/ink2535.xml"/><Relationship Id="rId47" Type="http://schemas.openxmlformats.org/officeDocument/2006/relationships/image" Target="../media/image2533.png"/><Relationship Id="rId68" Type="http://schemas.openxmlformats.org/officeDocument/2006/relationships/customXml" Target="../ink/ink2556.xml"/><Relationship Id="rId89" Type="http://schemas.openxmlformats.org/officeDocument/2006/relationships/image" Target="../media/image2554.png"/><Relationship Id="rId112" Type="http://schemas.openxmlformats.org/officeDocument/2006/relationships/image" Target="../media/image2565.png"/><Relationship Id="rId133" Type="http://schemas.openxmlformats.org/officeDocument/2006/relationships/image" Target="../media/image2575.png"/><Relationship Id="rId16" Type="http://schemas.openxmlformats.org/officeDocument/2006/relationships/customXml" Target="../ink/ink2530.xml"/></Relationships>
</file>

<file path=ppt/slides/_rels/slide2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637.png"/><Relationship Id="rId21" Type="http://schemas.openxmlformats.org/officeDocument/2006/relationships/image" Target="../media/image2589.png"/><Relationship Id="rId42" Type="http://schemas.openxmlformats.org/officeDocument/2006/relationships/customXml" Target="../ink/ink2614.xml"/><Relationship Id="rId63" Type="http://schemas.openxmlformats.org/officeDocument/2006/relationships/image" Target="../media/image2610.png"/><Relationship Id="rId84" Type="http://schemas.openxmlformats.org/officeDocument/2006/relationships/customXml" Target="../ink/ink2635.xml"/><Relationship Id="rId138" Type="http://schemas.openxmlformats.org/officeDocument/2006/relationships/customXml" Target="../ink/ink2662.xml"/><Relationship Id="rId107" Type="http://schemas.openxmlformats.org/officeDocument/2006/relationships/image" Target="../media/image2632.png"/><Relationship Id="rId11" Type="http://schemas.openxmlformats.org/officeDocument/2006/relationships/image" Target="../media/image2584.png"/><Relationship Id="rId32" Type="http://schemas.openxmlformats.org/officeDocument/2006/relationships/customXml" Target="../ink/ink2609.xml"/><Relationship Id="rId53" Type="http://schemas.openxmlformats.org/officeDocument/2006/relationships/image" Target="../media/image2605.png"/><Relationship Id="rId74" Type="http://schemas.openxmlformats.org/officeDocument/2006/relationships/customXml" Target="../ink/ink2630.xml"/><Relationship Id="rId128" Type="http://schemas.openxmlformats.org/officeDocument/2006/relationships/customXml" Target="../ink/ink2657.xml"/><Relationship Id="rId149" Type="http://schemas.openxmlformats.org/officeDocument/2006/relationships/image" Target="../media/image2653.png"/><Relationship Id="rId5" Type="http://schemas.openxmlformats.org/officeDocument/2006/relationships/image" Target="../media/image2581.png"/><Relationship Id="rId95" Type="http://schemas.openxmlformats.org/officeDocument/2006/relationships/image" Target="../media/image2626.png"/><Relationship Id="rId22" Type="http://schemas.openxmlformats.org/officeDocument/2006/relationships/customXml" Target="../ink/ink2604.xml"/><Relationship Id="rId27" Type="http://schemas.openxmlformats.org/officeDocument/2006/relationships/image" Target="../media/image2592.png"/><Relationship Id="rId43" Type="http://schemas.openxmlformats.org/officeDocument/2006/relationships/image" Target="../media/image2600.png"/><Relationship Id="rId48" Type="http://schemas.openxmlformats.org/officeDocument/2006/relationships/customXml" Target="../ink/ink2617.xml"/><Relationship Id="rId64" Type="http://schemas.openxmlformats.org/officeDocument/2006/relationships/customXml" Target="../ink/ink2625.xml"/><Relationship Id="rId69" Type="http://schemas.openxmlformats.org/officeDocument/2006/relationships/image" Target="../media/image2613.png"/><Relationship Id="rId113" Type="http://schemas.openxmlformats.org/officeDocument/2006/relationships/image" Target="../media/image2635.png"/><Relationship Id="rId118" Type="http://schemas.openxmlformats.org/officeDocument/2006/relationships/customXml" Target="../ink/ink2652.xml"/><Relationship Id="rId134" Type="http://schemas.openxmlformats.org/officeDocument/2006/relationships/customXml" Target="../ink/ink2660.xml"/><Relationship Id="rId139" Type="http://schemas.openxmlformats.org/officeDocument/2006/relationships/image" Target="../media/image2648.png"/><Relationship Id="rId80" Type="http://schemas.openxmlformats.org/officeDocument/2006/relationships/customXml" Target="../ink/ink2633.xml"/><Relationship Id="rId85" Type="http://schemas.openxmlformats.org/officeDocument/2006/relationships/image" Target="../media/image2621.png"/><Relationship Id="rId150" Type="http://schemas.openxmlformats.org/officeDocument/2006/relationships/customXml" Target="../ink/ink2668.xml"/><Relationship Id="rId155" Type="http://schemas.openxmlformats.org/officeDocument/2006/relationships/image" Target="../media/image2656.png"/><Relationship Id="rId12" Type="http://schemas.openxmlformats.org/officeDocument/2006/relationships/customXml" Target="../ink/ink2599.xml"/><Relationship Id="rId17" Type="http://schemas.openxmlformats.org/officeDocument/2006/relationships/image" Target="../media/image2587.png"/><Relationship Id="rId33" Type="http://schemas.openxmlformats.org/officeDocument/2006/relationships/image" Target="../media/image2595.png"/><Relationship Id="rId38" Type="http://schemas.openxmlformats.org/officeDocument/2006/relationships/customXml" Target="../ink/ink2612.xml"/><Relationship Id="rId59" Type="http://schemas.openxmlformats.org/officeDocument/2006/relationships/image" Target="../media/image2608.png"/><Relationship Id="rId103" Type="http://schemas.openxmlformats.org/officeDocument/2006/relationships/image" Target="../media/image2630.png"/><Relationship Id="rId108" Type="http://schemas.openxmlformats.org/officeDocument/2006/relationships/customXml" Target="../ink/ink2647.xml"/><Relationship Id="rId124" Type="http://schemas.openxmlformats.org/officeDocument/2006/relationships/customXml" Target="../ink/ink2655.xml"/><Relationship Id="rId129" Type="http://schemas.openxmlformats.org/officeDocument/2006/relationships/image" Target="../media/image2643.png"/><Relationship Id="rId54" Type="http://schemas.openxmlformats.org/officeDocument/2006/relationships/customXml" Target="../ink/ink2620.xml"/><Relationship Id="rId70" Type="http://schemas.openxmlformats.org/officeDocument/2006/relationships/customXml" Target="../ink/ink2628.xml"/><Relationship Id="rId75" Type="http://schemas.openxmlformats.org/officeDocument/2006/relationships/image" Target="../media/image2616.png"/><Relationship Id="rId91" Type="http://schemas.openxmlformats.org/officeDocument/2006/relationships/image" Target="../media/image2624.png"/><Relationship Id="rId96" Type="http://schemas.openxmlformats.org/officeDocument/2006/relationships/customXml" Target="../ink/ink2641.xml"/><Relationship Id="rId140" Type="http://schemas.openxmlformats.org/officeDocument/2006/relationships/customXml" Target="../ink/ink2663.xml"/><Relationship Id="rId145" Type="http://schemas.openxmlformats.org/officeDocument/2006/relationships/image" Target="../media/image2651.png"/><Relationship Id="rId1" Type="http://schemas.openxmlformats.org/officeDocument/2006/relationships/slideLayout" Target="../slideLayouts/slideLayout11.xml"/><Relationship Id="rId6" Type="http://schemas.openxmlformats.org/officeDocument/2006/relationships/customXml" Target="../ink/ink2596.xml"/><Relationship Id="rId23" Type="http://schemas.openxmlformats.org/officeDocument/2006/relationships/image" Target="../media/image2590.png"/><Relationship Id="rId28" Type="http://schemas.openxmlformats.org/officeDocument/2006/relationships/customXml" Target="../ink/ink2607.xml"/><Relationship Id="rId49" Type="http://schemas.openxmlformats.org/officeDocument/2006/relationships/image" Target="../media/image2603.png"/><Relationship Id="rId114" Type="http://schemas.openxmlformats.org/officeDocument/2006/relationships/customXml" Target="../ink/ink2650.xml"/><Relationship Id="rId119" Type="http://schemas.openxmlformats.org/officeDocument/2006/relationships/image" Target="../media/image2638.png"/><Relationship Id="rId44" Type="http://schemas.openxmlformats.org/officeDocument/2006/relationships/customXml" Target="../ink/ink2615.xml"/><Relationship Id="rId60" Type="http://schemas.openxmlformats.org/officeDocument/2006/relationships/customXml" Target="../ink/ink2623.xml"/><Relationship Id="rId65" Type="http://schemas.openxmlformats.org/officeDocument/2006/relationships/image" Target="../media/image2611.png"/><Relationship Id="rId81" Type="http://schemas.openxmlformats.org/officeDocument/2006/relationships/image" Target="../media/image2619.png"/><Relationship Id="rId86" Type="http://schemas.openxmlformats.org/officeDocument/2006/relationships/customXml" Target="../ink/ink2636.xml"/><Relationship Id="rId130" Type="http://schemas.openxmlformats.org/officeDocument/2006/relationships/customXml" Target="../ink/ink2658.xml"/><Relationship Id="rId135" Type="http://schemas.openxmlformats.org/officeDocument/2006/relationships/image" Target="../media/image2646.png"/><Relationship Id="rId151" Type="http://schemas.openxmlformats.org/officeDocument/2006/relationships/image" Target="../media/image2654.png"/><Relationship Id="rId13" Type="http://schemas.openxmlformats.org/officeDocument/2006/relationships/image" Target="../media/image2585.png"/><Relationship Id="rId18" Type="http://schemas.openxmlformats.org/officeDocument/2006/relationships/customXml" Target="../ink/ink2602.xml"/><Relationship Id="rId39" Type="http://schemas.openxmlformats.org/officeDocument/2006/relationships/image" Target="../media/image2598.png"/><Relationship Id="rId109" Type="http://schemas.openxmlformats.org/officeDocument/2006/relationships/image" Target="../media/image2633.png"/><Relationship Id="rId34" Type="http://schemas.openxmlformats.org/officeDocument/2006/relationships/customXml" Target="../ink/ink2610.xml"/><Relationship Id="rId50" Type="http://schemas.openxmlformats.org/officeDocument/2006/relationships/customXml" Target="../ink/ink2618.xml"/><Relationship Id="rId55" Type="http://schemas.openxmlformats.org/officeDocument/2006/relationships/image" Target="../media/image2606.png"/><Relationship Id="rId76" Type="http://schemas.openxmlformats.org/officeDocument/2006/relationships/customXml" Target="../ink/ink2631.xml"/><Relationship Id="rId97" Type="http://schemas.openxmlformats.org/officeDocument/2006/relationships/image" Target="../media/image2627.png"/><Relationship Id="rId104" Type="http://schemas.openxmlformats.org/officeDocument/2006/relationships/customXml" Target="../ink/ink2645.xml"/><Relationship Id="rId120" Type="http://schemas.openxmlformats.org/officeDocument/2006/relationships/customXml" Target="../ink/ink2653.xml"/><Relationship Id="rId125" Type="http://schemas.openxmlformats.org/officeDocument/2006/relationships/image" Target="../media/image2641.png"/><Relationship Id="rId141" Type="http://schemas.openxmlformats.org/officeDocument/2006/relationships/image" Target="../media/image2649.png"/><Relationship Id="rId146" Type="http://schemas.openxmlformats.org/officeDocument/2006/relationships/customXml" Target="../ink/ink2666.xml"/><Relationship Id="rId7" Type="http://schemas.openxmlformats.org/officeDocument/2006/relationships/image" Target="../media/image2582.png"/><Relationship Id="rId71" Type="http://schemas.openxmlformats.org/officeDocument/2006/relationships/image" Target="../media/image2614.png"/><Relationship Id="rId92" Type="http://schemas.openxmlformats.org/officeDocument/2006/relationships/customXml" Target="../ink/ink2639.xml"/><Relationship Id="rId2" Type="http://schemas.openxmlformats.org/officeDocument/2006/relationships/notesSlide" Target="../notesSlides/notesSlide23.xml"/><Relationship Id="rId29" Type="http://schemas.openxmlformats.org/officeDocument/2006/relationships/image" Target="../media/image2593.png"/><Relationship Id="rId24" Type="http://schemas.openxmlformats.org/officeDocument/2006/relationships/customXml" Target="../ink/ink2605.xml"/><Relationship Id="rId40" Type="http://schemas.openxmlformats.org/officeDocument/2006/relationships/customXml" Target="../ink/ink2613.xml"/><Relationship Id="rId45" Type="http://schemas.openxmlformats.org/officeDocument/2006/relationships/image" Target="../media/image2601.png"/><Relationship Id="rId66" Type="http://schemas.openxmlformats.org/officeDocument/2006/relationships/customXml" Target="../ink/ink2626.xml"/><Relationship Id="rId87" Type="http://schemas.openxmlformats.org/officeDocument/2006/relationships/image" Target="../media/image2622.png"/><Relationship Id="rId110" Type="http://schemas.openxmlformats.org/officeDocument/2006/relationships/customXml" Target="../ink/ink2648.xml"/><Relationship Id="rId115" Type="http://schemas.openxmlformats.org/officeDocument/2006/relationships/image" Target="../media/image2636.png"/><Relationship Id="rId131" Type="http://schemas.openxmlformats.org/officeDocument/2006/relationships/image" Target="../media/image2644.png"/><Relationship Id="rId136" Type="http://schemas.openxmlformats.org/officeDocument/2006/relationships/customXml" Target="../ink/ink2661.xml"/><Relationship Id="rId61" Type="http://schemas.openxmlformats.org/officeDocument/2006/relationships/image" Target="../media/image2609.png"/><Relationship Id="rId82" Type="http://schemas.openxmlformats.org/officeDocument/2006/relationships/customXml" Target="../ink/ink2634.xml"/><Relationship Id="rId152" Type="http://schemas.openxmlformats.org/officeDocument/2006/relationships/customXml" Target="../ink/ink2669.xml"/><Relationship Id="rId19" Type="http://schemas.openxmlformats.org/officeDocument/2006/relationships/image" Target="../media/image2588.png"/><Relationship Id="rId14" Type="http://schemas.openxmlformats.org/officeDocument/2006/relationships/customXml" Target="../ink/ink2600.xml"/><Relationship Id="rId30" Type="http://schemas.openxmlformats.org/officeDocument/2006/relationships/customXml" Target="../ink/ink2608.xml"/><Relationship Id="rId35" Type="http://schemas.openxmlformats.org/officeDocument/2006/relationships/image" Target="../media/image2596.png"/><Relationship Id="rId56" Type="http://schemas.openxmlformats.org/officeDocument/2006/relationships/customXml" Target="../ink/ink2621.xml"/><Relationship Id="rId77" Type="http://schemas.openxmlformats.org/officeDocument/2006/relationships/image" Target="../media/image2617.png"/><Relationship Id="rId100" Type="http://schemas.openxmlformats.org/officeDocument/2006/relationships/customXml" Target="../ink/ink2643.xml"/><Relationship Id="rId105" Type="http://schemas.openxmlformats.org/officeDocument/2006/relationships/image" Target="../media/image2631.png"/><Relationship Id="rId126" Type="http://schemas.openxmlformats.org/officeDocument/2006/relationships/customXml" Target="../ink/ink2656.xml"/><Relationship Id="rId147" Type="http://schemas.openxmlformats.org/officeDocument/2006/relationships/image" Target="../media/image2652.png"/><Relationship Id="rId8" Type="http://schemas.openxmlformats.org/officeDocument/2006/relationships/customXml" Target="../ink/ink2597.xml"/><Relationship Id="rId51" Type="http://schemas.openxmlformats.org/officeDocument/2006/relationships/image" Target="../media/image2604.png"/><Relationship Id="rId72" Type="http://schemas.openxmlformats.org/officeDocument/2006/relationships/customXml" Target="../ink/ink2629.xml"/><Relationship Id="rId93" Type="http://schemas.openxmlformats.org/officeDocument/2006/relationships/image" Target="../media/image2625.png"/><Relationship Id="rId98" Type="http://schemas.openxmlformats.org/officeDocument/2006/relationships/customXml" Target="../ink/ink2642.xml"/><Relationship Id="rId121" Type="http://schemas.openxmlformats.org/officeDocument/2006/relationships/image" Target="../media/image2639.png"/><Relationship Id="rId142" Type="http://schemas.openxmlformats.org/officeDocument/2006/relationships/customXml" Target="../ink/ink2664.xml"/><Relationship Id="rId3" Type="http://schemas.openxmlformats.org/officeDocument/2006/relationships/image" Target="../media/image5.png"/><Relationship Id="rId25" Type="http://schemas.openxmlformats.org/officeDocument/2006/relationships/image" Target="../media/image2591.png"/><Relationship Id="rId46" Type="http://schemas.openxmlformats.org/officeDocument/2006/relationships/customXml" Target="../ink/ink2616.xml"/><Relationship Id="rId67" Type="http://schemas.openxmlformats.org/officeDocument/2006/relationships/image" Target="../media/image2612.png"/><Relationship Id="rId116" Type="http://schemas.openxmlformats.org/officeDocument/2006/relationships/customXml" Target="../ink/ink2651.xml"/><Relationship Id="rId137" Type="http://schemas.openxmlformats.org/officeDocument/2006/relationships/image" Target="../media/image2647.png"/><Relationship Id="rId20" Type="http://schemas.openxmlformats.org/officeDocument/2006/relationships/customXml" Target="../ink/ink2603.xml"/><Relationship Id="rId41" Type="http://schemas.openxmlformats.org/officeDocument/2006/relationships/image" Target="../media/image2599.png"/><Relationship Id="rId62" Type="http://schemas.openxmlformats.org/officeDocument/2006/relationships/customXml" Target="../ink/ink2624.xml"/><Relationship Id="rId83" Type="http://schemas.openxmlformats.org/officeDocument/2006/relationships/image" Target="../media/image2620.png"/><Relationship Id="rId88" Type="http://schemas.openxmlformats.org/officeDocument/2006/relationships/customXml" Target="../ink/ink2637.xml"/><Relationship Id="rId111" Type="http://schemas.openxmlformats.org/officeDocument/2006/relationships/image" Target="../media/image2634.png"/><Relationship Id="rId132" Type="http://schemas.openxmlformats.org/officeDocument/2006/relationships/customXml" Target="../ink/ink2659.xml"/><Relationship Id="rId153" Type="http://schemas.openxmlformats.org/officeDocument/2006/relationships/image" Target="../media/image2655.png"/><Relationship Id="rId15" Type="http://schemas.openxmlformats.org/officeDocument/2006/relationships/image" Target="../media/image2586.png"/><Relationship Id="rId36" Type="http://schemas.openxmlformats.org/officeDocument/2006/relationships/customXml" Target="../ink/ink2611.xml"/><Relationship Id="rId57" Type="http://schemas.openxmlformats.org/officeDocument/2006/relationships/image" Target="../media/image2607.png"/><Relationship Id="rId106" Type="http://schemas.openxmlformats.org/officeDocument/2006/relationships/customXml" Target="../ink/ink2646.xml"/><Relationship Id="rId127" Type="http://schemas.openxmlformats.org/officeDocument/2006/relationships/image" Target="../media/image2642.png"/><Relationship Id="rId10" Type="http://schemas.openxmlformats.org/officeDocument/2006/relationships/customXml" Target="../ink/ink2598.xml"/><Relationship Id="rId31" Type="http://schemas.openxmlformats.org/officeDocument/2006/relationships/image" Target="../media/image2594.png"/><Relationship Id="rId52" Type="http://schemas.openxmlformats.org/officeDocument/2006/relationships/customXml" Target="../ink/ink2619.xml"/><Relationship Id="rId73" Type="http://schemas.openxmlformats.org/officeDocument/2006/relationships/image" Target="../media/image2615.png"/><Relationship Id="rId78" Type="http://schemas.openxmlformats.org/officeDocument/2006/relationships/customXml" Target="../ink/ink2632.xml"/><Relationship Id="rId94" Type="http://schemas.openxmlformats.org/officeDocument/2006/relationships/customXml" Target="../ink/ink2640.xml"/><Relationship Id="rId99" Type="http://schemas.openxmlformats.org/officeDocument/2006/relationships/image" Target="../media/image2628.png"/><Relationship Id="rId101" Type="http://schemas.openxmlformats.org/officeDocument/2006/relationships/image" Target="../media/image2629.png"/><Relationship Id="rId122" Type="http://schemas.openxmlformats.org/officeDocument/2006/relationships/customXml" Target="../ink/ink2654.xml"/><Relationship Id="rId143" Type="http://schemas.openxmlformats.org/officeDocument/2006/relationships/image" Target="../media/image2650.png"/><Relationship Id="rId148" Type="http://schemas.openxmlformats.org/officeDocument/2006/relationships/customXml" Target="../ink/ink2667.xml"/><Relationship Id="rId4" Type="http://schemas.openxmlformats.org/officeDocument/2006/relationships/customXml" Target="../ink/ink2595.xml"/><Relationship Id="rId9" Type="http://schemas.openxmlformats.org/officeDocument/2006/relationships/image" Target="../media/image2583.png"/><Relationship Id="rId26" Type="http://schemas.openxmlformats.org/officeDocument/2006/relationships/customXml" Target="../ink/ink2606.xml"/><Relationship Id="rId47" Type="http://schemas.openxmlformats.org/officeDocument/2006/relationships/image" Target="../media/image2602.png"/><Relationship Id="rId68" Type="http://schemas.openxmlformats.org/officeDocument/2006/relationships/customXml" Target="../ink/ink2627.xml"/><Relationship Id="rId89" Type="http://schemas.openxmlformats.org/officeDocument/2006/relationships/image" Target="../media/image2623.png"/><Relationship Id="rId112" Type="http://schemas.openxmlformats.org/officeDocument/2006/relationships/customXml" Target="../ink/ink2649.xml"/><Relationship Id="rId133" Type="http://schemas.openxmlformats.org/officeDocument/2006/relationships/image" Target="../media/image2645.png"/><Relationship Id="rId154" Type="http://schemas.openxmlformats.org/officeDocument/2006/relationships/customXml" Target="../ink/ink2670.xml"/><Relationship Id="rId16" Type="http://schemas.openxmlformats.org/officeDocument/2006/relationships/customXml" Target="../ink/ink2601.xml"/><Relationship Id="rId37" Type="http://schemas.openxmlformats.org/officeDocument/2006/relationships/image" Target="../media/image2597.png"/><Relationship Id="rId58" Type="http://schemas.openxmlformats.org/officeDocument/2006/relationships/customXml" Target="../ink/ink2622.xml"/><Relationship Id="rId79" Type="http://schemas.openxmlformats.org/officeDocument/2006/relationships/image" Target="../media/image2618.png"/><Relationship Id="rId102" Type="http://schemas.openxmlformats.org/officeDocument/2006/relationships/customXml" Target="../ink/ink2644.xml"/><Relationship Id="rId123" Type="http://schemas.openxmlformats.org/officeDocument/2006/relationships/image" Target="../media/image2640.png"/><Relationship Id="rId144" Type="http://schemas.openxmlformats.org/officeDocument/2006/relationships/customXml" Target="../ink/ink2665.xml"/><Relationship Id="rId90" Type="http://schemas.openxmlformats.org/officeDocument/2006/relationships/customXml" Target="../ink/ink2638.xml"/></Relationships>
</file>

<file path=ppt/slides/_rels/slide24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2728.xml"/><Relationship Id="rId21" Type="http://schemas.openxmlformats.org/officeDocument/2006/relationships/image" Target="../media/image2664.png"/><Relationship Id="rId42" Type="http://schemas.openxmlformats.org/officeDocument/2006/relationships/customXml" Target="../ink/ink2690.xml"/><Relationship Id="rId63" Type="http://schemas.openxmlformats.org/officeDocument/2006/relationships/image" Target="../media/image2685.png"/><Relationship Id="rId84" Type="http://schemas.openxmlformats.org/officeDocument/2006/relationships/image" Target="../media/image2695.png"/><Relationship Id="rId138" Type="http://schemas.openxmlformats.org/officeDocument/2006/relationships/image" Target="../media/image2722.png"/><Relationship Id="rId107" Type="http://schemas.openxmlformats.org/officeDocument/2006/relationships/customXml" Target="../ink/ink2723.xml"/><Relationship Id="rId11" Type="http://schemas.openxmlformats.org/officeDocument/2006/relationships/image" Target="../media/image2660.png"/><Relationship Id="rId32" Type="http://schemas.openxmlformats.org/officeDocument/2006/relationships/customXml" Target="../ink/ink2685.xml"/><Relationship Id="rId53" Type="http://schemas.openxmlformats.org/officeDocument/2006/relationships/image" Target="../media/image2680.png"/><Relationship Id="rId74" Type="http://schemas.openxmlformats.org/officeDocument/2006/relationships/customXml" Target="../ink/ink2706.xml"/><Relationship Id="rId128" Type="http://schemas.openxmlformats.org/officeDocument/2006/relationships/image" Target="../media/image2717.png"/><Relationship Id="rId149" Type="http://schemas.openxmlformats.org/officeDocument/2006/relationships/customXml" Target="../ink/ink2744.xml"/><Relationship Id="rId5" Type="http://schemas.openxmlformats.org/officeDocument/2006/relationships/image" Target="../media/image2657.png"/><Relationship Id="rId95" Type="http://schemas.openxmlformats.org/officeDocument/2006/relationships/customXml" Target="../ink/ink2717.xml"/><Relationship Id="rId22" Type="http://schemas.openxmlformats.org/officeDocument/2006/relationships/customXml" Target="../ink/ink2680.xml"/><Relationship Id="rId27" Type="http://schemas.openxmlformats.org/officeDocument/2006/relationships/image" Target="../media/image2667.png"/><Relationship Id="rId43" Type="http://schemas.openxmlformats.org/officeDocument/2006/relationships/image" Target="../media/image2675.png"/><Relationship Id="rId48" Type="http://schemas.openxmlformats.org/officeDocument/2006/relationships/customXml" Target="../ink/ink2693.xml"/><Relationship Id="rId64" Type="http://schemas.openxmlformats.org/officeDocument/2006/relationships/customXml" Target="../ink/ink2701.xml"/><Relationship Id="rId69" Type="http://schemas.openxmlformats.org/officeDocument/2006/relationships/image" Target="../media/image2688.png"/><Relationship Id="rId113" Type="http://schemas.openxmlformats.org/officeDocument/2006/relationships/customXml" Target="../ink/ink2726.xml"/><Relationship Id="rId118" Type="http://schemas.openxmlformats.org/officeDocument/2006/relationships/image" Target="../media/image2712.png"/><Relationship Id="rId134" Type="http://schemas.openxmlformats.org/officeDocument/2006/relationships/image" Target="../media/image2720.png"/><Relationship Id="rId139" Type="http://schemas.openxmlformats.org/officeDocument/2006/relationships/customXml" Target="../ink/ink2739.xml"/><Relationship Id="rId80" Type="http://schemas.openxmlformats.org/officeDocument/2006/relationships/customXml" Target="../ink/ink2709.xml"/><Relationship Id="rId85" Type="http://schemas.openxmlformats.org/officeDocument/2006/relationships/customXml" Target="../ink/ink2712.xml"/><Relationship Id="rId150" Type="http://schemas.openxmlformats.org/officeDocument/2006/relationships/image" Target="../media/image2728.png"/><Relationship Id="rId12" Type="http://schemas.openxmlformats.org/officeDocument/2006/relationships/customXml" Target="../ink/ink2675.xml"/><Relationship Id="rId17" Type="http://schemas.openxmlformats.org/officeDocument/2006/relationships/image" Target="../media/image2663.png"/><Relationship Id="rId33" Type="http://schemas.openxmlformats.org/officeDocument/2006/relationships/image" Target="../media/image2670.png"/><Relationship Id="rId38" Type="http://schemas.openxmlformats.org/officeDocument/2006/relationships/customXml" Target="../ink/ink2688.xml"/><Relationship Id="rId59" Type="http://schemas.openxmlformats.org/officeDocument/2006/relationships/image" Target="../media/image2683.png"/><Relationship Id="rId103" Type="http://schemas.openxmlformats.org/officeDocument/2006/relationships/customXml" Target="../ink/ink2721.xml"/><Relationship Id="rId108" Type="http://schemas.openxmlformats.org/officeDocument/2006/relationships/image" Target="../media/image2707.png"/><Relationship Id="rId124" Type="http://schemas.openxmlformats.org/officeDocument/2006/relationships/image" Target="../media/image2715.png"/><Relationship Id="rId129" Type="http://schemas.openxmlformats.org/officeDocument/2006/relationships/customXml" Target="../ink/ink2734.xml"/><Relationship Id="rId54" Type="http://schemas.openxmlformats.org/officeDocument/2006/relationships/customXml" Target="../ink/ink2696.xml"/><Relationship Id="rId70" Type="http://schemas.openxmlformats.org/officeDocument/2006/relationships/customXml" Target="../ink/ink2704.xml"/><Relationship Id="rId75" Type="http://schemas.openxmlformats.org/officeDocument/2006/relationships/image" Target="../media/image2691.png"/><Relationship Id="rId91" Type="http://schemas.openxmlformats.org/officeDocument/2006/relationships/customXml" Target="../ink/ink2715.xml"/><Relationship Id="rId96" Type="http://schemas.openxmlformats.org/officeDocument/2006/relationships/image" Target="../media/image2701.png"/><Relationship Id="rId140" Type="http://schemas.openxmlformats.org/officeDocument/2006/relationships/image" Target="../media/image2723.png"/><Relationship Id="rId145" Type="http://schemas.openxmlformats.org/officeDocument/2006/relationships/customXml" Target="../ink/ink2742.xml"/><Relationship Id="rId1" Type="http://schemas.openxmlformats.org/officeDocument/2006/relationships/slideLayout" Target="../slideLayouts/slideLayout11.xml"/><Relationship Id="rId6" Type="http://schemas.openxmlformats.org/officeDocument/2006/relationships/customXml" Target="../ink/ink2672.xml"/><Relationship Id="rId23" Type="http://schemas.openxmlformats.org/officeDocument/2006/relationships/image" Target="../media/image2665.png"/><Relationship Id="rId28" Type="http://schemas.openxmlformats.org/officeDocument/2006/relationships/customXml" Target="../ink/ink2683.xml"/><Relationship Id="rId49" Type="http://schemas.openxmlformats.org/officeDocument/2006/relationships/image" Target="../media/image2678.png"/><Relationship Id="rId114" Type="http://schemas.openxmlformats.org/officeDocument/2006/relationships/image" Target="../media/image2710.png"/><Relationship Id="rId119" Type="http://schemas.openxmlformats.org/officeDocument/2006/relationships/customXml" Target="../ink/ink2729.xml"/><Relationship Id="rId44" Type="http://schemas.openxmlformats.org/officeDocument/2006/relationships/customXml" Target="../ink/ink2691.xml"/><Relationship Id="rId60" Type="http://schemas.openxmlformats.org/officeDocument/2006/relationships/customXml" Target="../ink/ink2699.xml"/><Relationship Id="rId65" Type="http://schemas.openxmlformats.org/officeDocument/2006/relationships/image" Target="../media/image2686.png"/><Relationship Id="rId81" Type="http://schemas.openxmlformats.org/officeDocument/2006/relationships/customXml" Target="../ink/ink2710.xml"/><Relationship Id="rId86" Type="http://schemas.openxmlformats.org/officeDocument/2006/relationships/image" Target="../media/image2696.png"/><Relationship Id="rId130" Type="http://schemas.openxmlformats.org/officeDocument/2006/relationships/image" Target="../media/image2718.png"/><Relationship Id="rId135" Type="http://schemas.openxmlformats.org/officeDocument/2006/relationships/customXml" Target="../ink/ink2737.xml"/><Relationship Id="rId151" Type="http://schemas.openxmlformats.org/officeDocument/2006/relationships/customXml" Target="../ink/ink2745.xml"/><Relationship Id="rId13" Type="http://schemas.openxmlformats.org/officeDocument/2006/relationships/image" Target="../media/image2661.png"/><Relationship Id="rId18" Type="http://schemas.openxmlformats.org/officeDocument/2006/relationships/customXml" Target="../ink/ink2678.xml"/><Relationship Id="rId39" Type="http://schemas.openxmlformats.org/officeDocument/2006/relationships/image" Target="../media/image2673.png"/><Relationship Id="rId109" Type="http://schemas.openxmlformats.org/officeDocument/2006/relationships/customXml" Target="../ink/ink2724.xml"/><Relationship Id="rId34" Type="http://schemas.openxmlformats.org/officeDocument/2006/relationships/customXml" Target="../ink/ink2686.xml"/><Relationship Id="rId50" Type="http://schemas.openxmlformats.org/officeDocument/2006/relationships/customXml" Target="../ink/ink2694.xml"/><Relationship Id="rId55" Type="http://schemas.openxmlformats.org/officeDocument/2006/relationships/image" Target="../media/image2681.png"/><Relationship Id="rId76" Type="http://schemas.openxmlformats.org/officeDocument/2006/relationships/customXml" Target="../ink/ink2707.xml"/><Relationship Id="rId97" Type="http://schemas.openxmlformats.org/officeDocument/2006/relationships/customXml" Target="../ink/ink2718.xml"/><Relationship Id="rId104" Type="http://schemas.openxmlformats.org/officeDocument/2006/relationships/image" Target="../media/image2705.png"/><Relationship Id="rId120" Type="http://schemas.openxmlformats.org/officeDocument/2006/relationships/image" Target="../media/image2713.png"/><Relationship Id="rId125" Type="http://schemas.openxmlformats.org/officeDocument/2006/relationships/customXml" Target="../ink/ink2732.xml"/><Relationship Id="rId141" Type="http://schemas.openxmlformats.org/officeDocument/2006/relationships/customXml" Target="../ink/ink2740.xml"/><Relationship Id="rId146" Type="http://schemas.openxmlformats.org/officeDocument/2006/relationships/image" Target="../media/image2726.png"/><Relationship Id="rId7" Type="http://schemas.openxmlformats.org/officeDocument/2006/relationships/image" Target="../media/image2658.png"/><Relationship Id="rId71" Type="http://schemas.openxmlformats.org/officeDocument/2006/relationships/image" Target="../media/image2689.png"/><Relationship Id="rId92" Type="http://schemas.openxmlformats.org/officeDocument/2006/relationships/image" Target="../media/image2699.png"/><Relationship Id="rId2" Type="http://schemas.openxmlformats.org/officeDocument/2006/relationships/notesSlide" Target="../notesSlides/notesSlide24.xml"/><Relationship Id="rId29" Type="http://schemas.openxmlformats.org/officeDocument/2006/relationships/image" Target="../media/image2668.png"/><Relationship Id="rId24" Type="http://schemas.openxmlformats.org/officeDocument/2006/relationships/customXml" Target="../ink/ink2681.xml"/><Relationship Id="rId40" Type="http://schemas.openxmlformats.org/officeDocument/2006/relationships/customXml" Target="../ink/ink2689.xml"/><Relationship Id="rId45" Type="http://schemas.openxmlformats.org/officeDocument/2006/relationships/image" Target="../media/image2676.png"/><Relationship Id="rId66" Type="http://schemas.openxmlformats.org/officeDocument/2006/relationships/customXml" Target="../ink/ink2702.xml"/><Relationship Id="rId87" Type="http://schemas.openxmlformats.org/officeDocument/2006/relationships/customXml" Target="../ink/ink2713.xml"/><Relationship Id="rId110" Type="http://schemas.openxmlformats.org/officeDocument/2006/relationships/image" Target="../media/image2708.png"/><Relationship Id="rId115" Type="http://schemas.openxmlformats.org/officeDocument/2006/relationships/customXml" Target="../ink/ink2727.xml"/><Relationship Id="rId131" Type="http://schemas.openxmlformats.org/officeDocument/2006/relationships/customXml" Target="../ink/ink2735.xml"/><Relationship Id="rId136" Type="http://schemas.openxmlformats.org/officeDocument/2006/relationships/image" Target="../media/image2721.png"/><Relationship Id="rId61" Type="http://schemas.openxmlformats.org/officeDocument/2006/relationships/image" Target="../media/image2684.png"/><Relationship Id="rId82" Type="http://schemas.openxmlformats.org/officeDocument/2006/relationships/image" Target="../media/image2694.png"/><Relationship Id="rId152" Type="http://schemas.openxmlformats.org/officeDocument/2006/relationships/image" Target="../media/image2729.png"/><Relationship Id="rId19" Type="http://schemas.openxmlformats.org/officeDocument/2006/relationships/image" Target="../media/image100.png"/><Relationship Id="rId14" Type="http://schemas.openxmlformats.org/officeDocument/2006/relationships/customXml" Target="../ink/ink2676.xml"/><Relationship Id="rId30" Type="http://schemas.openxmlformats.org/officeDocument/2006/relationships/customXml" Target="../ink/ink2684.xml"/><Relationship Id="rId35" Type="http://schemas.openxmlformats.org/officeDocument/2006/relationships/image" Target="../media/image2671.png"/><Relationship Id="rId56" Type="http://schemas.openxmlformats.org/officeDocument/2006/relationships/customXml" Target="../ink/ink2697.xml"/><Relationship Id="rId77" Type="http://schemas.openxmlformats.org/officeDocument/2006/relationships/image" Target="../media/image2692.png"/><Relationship Id="rId100" Type="http://schemas.openxmlformats.org/officeDocument/2006/relationships/image" Target="../media/image2703.png"/><Relationship Id="rId105" Type="http://schemas.openxmlformats.org/officeDocument/2006/relationships/customXml" Target="../ink/ink2722.xml"/><Relationship Id="rId126" Type="http://schemas.openxmlformats.org/officeDocument/2006/relationships/image" Target="../media/image2716.png"/><Relationship Id="rId147" Type="http://schemas.openxmlformats.org/officeDocument/2006/relationships/customXml" Target="../ink/ink2743.xml"/><Relationship Id="rId8" Type="http://schemas.openxmlformats.org/officeDocument/2006/relationships/customXml" Target="../ink/ink2673.xml"/><Relationship Id="rId51" Type="http://schemas.openxmlformats.org/officeDocument/2006/relationships/image" Target="../media/image2679.png"/><Relationship Id="rId72" Type="http://schemas.openxmlformats.org/officeDocument/2006/relationships/customXml" Target="../ink/ink2705.xml"/><Relationship Id="rId93" Type="http://schemas.openxmlformats.org/officeDocument/2006/relationships/customXml" Target="../ink/ink2716.xml"/><Relationship Id="rId98" Type="http://schemas.openxmlformats.org/officeDocument/2006/relationships/image" Target="../media/image2702.png"/><Relationship Id="rId121" Type="http://schemas.openxmlformats.org/officeDocument/2006/relationships/customXml" Target="../ink/ink2730.xml"/><Relationship Id="rId142" Type="http://schemas.openxmlformats.org/officeDocument/2006/relationships/image" Target="../media/image2724.png"/><Relationship Id="rId3" Type="http://schemas.openxmlformats.org/officeDocument/2006/relationships/image" Target="../media/image5.png"/><Relationship Id="rId25" Type="http://schemas.openxmlformats.org/officeDocument/2006/relationships/image" Target="../media/image2666.png"/><Relationship Id="rId46" Type="http://schemas.openxmlformats.org/officeDocument/2006/relationships/customXml" Target="../ink/ink2692.xml"/><Relationship Id="rId67" Type="http://schemas.openxmlformats.org/officeDocument/2006/relationships/image" Target="../media/image2687.png"/><Relationship Id="rId116" Type="http://schemas.openxmlformats.org/officeDocument/2006/relationships/image" Target="../media/image2711.png"/><Relationship Id="rId137" Type="http://schemas.openxmlformats.org/officeDocument/2006/relationships/customXml" Target="../ink/ink2738.xml"/><Relationship Id="rId20" Type="http://schemas.openxmlformats.org/officeDocument/2006/relationships/customXml" Target="../ink/ink2679.xml"/><Relationship Id="rId41" Type="http://schemas.openxmlformats.org/officeDocument/2006/relationships/image" Target="../media/image2674.png"/><Relationship Id="rId62" Type="http://schemas.openxmlformats.org/officeDocument/2006/relationships/customXml" Target="../ink/ink2700.xml"/><Relationship Id="rId83" Type="http://schemas.openxmlformats.org/officeDocument/2006/relationships/customXml" Target="../ink/ink2711.xml"/><Relationship Id="rId88" Type="http://schemas.openxmlformats.org/officeDocument/2006/relationships/image" Target="../media/image2697.png"/><Relationship Id="rId111" Type="http://schemas.openxmlformats.org/officeDocument/2006/relationships/customXml" Target="../ink/ink2725.xml"/><Relationship Id="rId132" Type="http://schemas.openxmlformats.org/officeDocument/2006/relationships/image" Target="../media/image2719.png"/><Relationship Id="rId153" Type="http://schemas.openxmlformats.org/officeDocument/2006/relationships/customXml" Target="../ink/ink2746.xml"/><Relationship Id="rId15" Type="http://schemas.openxmlformats.org/officeDocument/2006/relationships/image" Target="../media/image2662.png"/><Relationship Id="rId36" Type="http://schemas.openxmlformats.org/officeDocument/2006/relationships/customXml" Target="../ink/ink2687.xml"/><Relationship Id="rId57" Type="http://schemas.openxmlformats.org/officeDocument/2006/relationships/image" Target="../media/image2682.png"/><Relationship Id="rId106" Type="http://schemas.openxmlformats.org/officeDocument/2006/relationships/image" Target="../media/image2706.png"/><Relationship Id="rId127" Type="http://schemas.openxmlformats.org/officeDocument/2006/relationships/customXml" Target="../ink/ink2733.xml"/><Relationship Id="rId10" Type="http://schemas.openxmlformats.org/officeDocument/2006/relationships/customXml" Target="../ink/ink2674.xml"/><Relationship Id="rId31" Type="http://schemas.openxmlformats.org/officeDocument/2006/relationships/image" Target="../media/image2669.png"/><Relationship Id="rId52" Type="http://schemas.openxmlformats.org/officeDocument/2006/relationships/customXml" Target="../ink/ink2695.xml"/><Relationship Id="rId73" Type="http://schemas.openxmlformats.org/officeDocument/2006/relationships/image" Target="../media/image2690.png"/><Relationship Id="rId78" Type="http://schemas.openxmlformats.org/officeDocument/2006/relationships/customXml" Target="../ink/ink2708.xml"/><Relationship Id="rId94" Type="http://schemas.openxmlformats.org/officeDocument/2006/relationships/image" Target="../media/image2700.png"/><Relationship Id="rId99" Type="http://schemas.openxmlformats.org/officeDocument/2006/relationships/customXml" Target="../ink/ink2719.xml"/><Relationship Id="rId101" Type="http://schemas.openxmlformats.org/officeDocument/2006/relationships/customXml" Target="../ink/ink2720.xml"/><Relationship Id="rId122" Type="http://schemas.openxmlformats.org/officeDocument/2006/relationships/image" Target="../media/image2714.png"/><Relationship Id="rId143" Type="http://schemas.openxmlformats.org/officeDocument/2006/relationships/customXml" Target="../ink/ink2741.xml"/><Relationship Id="rId148" Type="http://schemas.openxmlformats.org/officeDocument/2006/relationships/image" Target="../media/image2727.png"/><Relationship Id="rId4" Type="http://schemas.openxmlformats.org/officeDocument/2006/relationships/customXml" Target="../ink/ink2671.xml"/><Relationship Id="rId9" Type="http://schemas.openxmlformats.org/officeDocument/2006/relationships/image" Target="../media/image2659.png"/><Relationship Id="rId26" Type="http://schemas.openxmlformats.org/officeDocument/2006/relationships/customXml" Target="../ink/ink2682.xml"/><Relationship Id="rId47" Type="http://schemas.openxmlformats.org/officeDocument/2006/relationships/image" Target="../media/image2677.png"/><Relationship Id="rId68" Type="http://schemas.openxmlformats.org/officeDocument/2006/relationships/customXml" Target="../ink/ink2703.xml"/><Relationship Id="rId89" Type="http://schemas.openxmlformats.org/officeDocument/2006/relationships/customXml" Target="../ink/ink2714.xml"/><Relationship Id="rId112" Type="http://schemas.openxmlformats.org/officeDocument/2006/relationships/image" Target="../media/image2709.png"/><Relationship Id="rId133" Type="http://schemas.openxmlformats.org/officeDocument/2006/relationships/customXml" Target="../ink/ink2736.xml"/><Relationship Id="rId154" Type="http://schemas.openxmlformats.org/officeDocument/2006/relationships/image" Target="../media/image2730.png"/><Relationship Id="rId16" Type="http://schemas.openxmlformats.org/officeDocument/2006/relationships/customXml" Target="../ink/ink2677.xml"/><Relationship Id="rId37" Type="http://schemas.openxmlformats.org/officeDocument/2006/relationships/image" Target="../media/image2672.png"/><Relationship Id="rId58" Type="http://schemas.openxmlformats.org/officeDocument/2006/relationships/customXml" Target="../ink/ink2698.xml"/><Relationship Id="rId79" Type="http://schemas.openxmlformats.org/officeDocument/2006/relationships/image" Target="../media/image2693.png"/><Relationship Id="rId102" Type="http://schemas.openxmlformats.org/officeDocument/2006/relationships/image" Target="../media/image2704.png"/><Relationship Id="rId123" Type="http://schemas.openxmlformats.org/officeDocument/2006/relationships/customXml" Target="../ink/ink2731.xml"/><Relationship Id="rId144" Type="http://schemas.openxmlformats.org/officeDocument/2006/relationships/image" Target="../media/image2725.png"/><Relationship Id="rId90" Type="http://schemas.openxmlformats.org/officeDocument/2006/relationships/image" Target="../media/image2698.png"/></Relationships>
</file>

<file path=ppt/slides/_rels/slide25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2804.xml"/><Relationship Id="rId21" Type="http://schemas.openxmlformats.org/officeDocument/2006/relationships/image" Target="../media/image2739.png"/><Relationship Id="rId42" Type="http://schemas.openxmlformats.org/officeDocument/2006/relationships/image" Target="../media/image2748.png"/><Relationship Id="rId63" Type="http://schemas.openxmlformats.org/officeDocument/2006/relationships/customXml" Target="../ink/ink2777.xml"/><Relationship Id="rId84" Type="http://schemas.openxmlformats.org/officeDocument/2006/relationships/image" Target="../media/image2769.png"/><Relationship Id="rId138" Type="http://schemas.openxmlformats.org/officeDocument/2006/relationships/image" Target="../media/image2795.png"/><Relationship Id="rId107" Type="http://schemas.openxmlformats.org/officeDocument/2006/relationships/customXml" Target="../ink/ink2799.xml"/><Relationship Id="rId11" Type="http://schemas.openxmlformats.org/officeDocument/2006/relationships/image" Target="../media/image2734.png"/><Relationship Id="rId32" Type="http://schemas.openxmlformats.org/officeDocument/2006/relationships/image" Target="../media/image2743.png"/><Relationship Id="rId37" Type="http://schemas.openxmlformats.org/officeDocument/2006/relationships/customXml" Target="../ink/ink2764.xml"/><Relationship Id="rId53" Type="http://schemas.openxmlformats.org/officeDocument/2006/relationships/customXml" Target="../ink/ink2772.xml"/><Relationship Id="rId58" Type="http://schemas.openxmlformats.org/officeDocument/2006/relationships/image" Target="../media/image2756.png"/><Relationship Id="rId74" Type="http://schemas.openxmlformats.org/officeDocument/2006/relationships/image" Target="../media/image2764.png"/><Relationship Id="rId79" Type="http://schemas.openxmlformats.org/officeDocument/2006/relationships/customXml" Target="../ink/ink2785.xml"/><Relationship Id="rId102" Type="http://schemas.openxmlformats.org/officeDocument/2006/relationships/image" Target="../media/image2778.png"/><Relationship Id="rId123" Type="http://schemas.openxmlformats.org/officeDocument/2006/relationships/customXml" Target="../ink/ink2807.xml"/><Relationship Id="rId128" Type="http://schemas.openxmlformats.org/officeDocument/2006/relationships/image" Target="../media/image2791.png"/><Relationship Id="rId144" Type="http://schemas.openxmlformats.org/officeDocument/2006/relationships/image" Target="../media/image2798.png"/><Relationship Id="rId5" Type="http://schemas.openxmlformats.org/officeDocument/2006/relationships/image" Target="../media/image2731.png"/><Relationship Id="rId90" Type="http://schemas.openxmlformats.org/officeDocument/2006/relationships/image" Target="../media/image2772.png"/><Relationship Id="rId95" Type="http://schemas.openxmlformats.org/officeDocument/2006/relationships/customXml" Target="../ink/ink2793.xml"/><Relationship Id="rId22" Type="http://schemas.openxmlformats.org/officeDocument/2006/relationships/customXml" Target="../ink/ink2756.xml"/><Relationship Id="rId27" Type="http://schemas.openxmlformats.org/officeDocument/2006/relationships/customXml" Target="../ink/ink2759.xml"/><Relationship Id="rId43" Type="http://schemas.openxmlformats.org/officeDocument/2006/relationships/customXml" Target="../ink/ink2767.xml"/><Relationship Id="rId48" Type="http://schemas.openxmlformats.org/officeDocument/2006/relationships/image" Target="../media/image2751.png"/><Relationship Id="rId64" Type="http://schemas.openxmlformats.org/officeDocument/2006/relationships/image" Target="../media/image2759.png"/><Relationship Id="rId69" Type="http://schemas.openxmlformats.org/officeDocument/2006/relationships/customXml" Target="../ink/ink2780.xml"/><Relationship Id="rId113" Type="http://schemas.openxmlformats.org/officeDocument/2006/relationships/customXml" Target="../ink/ink2802.xml"/><Relationship Id="rId118" Type="http://schemas.openxmlformats.org/officeDocument/2006/relationships/image" Target="../media/image2786.png"/><Relationship Id="rId134" Type="http://schemas.openxmlformats.org/officeDocument/2006/relationships/image" Target="../media/image2793.png"/><Relationship Id="rId139" Type="http://schemas.openxmlformats.org/officeDocument/2006/relationships/customXml" Target="../ink/ink2816.xml"/><Relationship Id="rId80" Type="http://schemas.openxmlformats.org/officeDocument/2006/relationships/image" Target="../media/image2767.png"/><Relationship Id="rId85" Type="http://schemas.openxmlformats.org/officeDocument/2006/relationships/customXml" Target="../ink/ink2788.xml"/><Relationship Id="rId12" Type="http://schemas.openxmlformats.org/officeDocument/2006/relationships/customXml" Target="../ink/ink2751.xml"/><Relationship Id="rId17" Type="http://schemas.openxmlformats.org/officeDocument/2006/relationships/image" Target="../media/image2737.png"/><Relationship Id="rId33" Type="http://schemas.openxmlformats.org/officeDocument/2006/relationships/customXml" Target="../ink/ink2762.xml"/><Relationship Id="rId38" Type="http://schemas.openxmlformats.org/officeDocument/2006/relationships/image" Target="../media/image2746.png"/><Relationship Id="rId59" Type="http://schemas.openxmlformats.org/officeDocument/2006/relationships/customXml" Target="../ink/ink2775.xml"/><Relationship Id="rId103" Type="http://schemas.openxmlformats.org/officeDocument/2006/relationships/customXml" Target="../ink/ink2797.xml"/><Relationship Id="rId108" Type="http://schemas.openxmlformats.org/officeDocument/2006/relationships/image" Target="../media/image2781.png"/><Relationship Id="rId124" Type="http://schemas.openxmlformats.org/officeDocument/2006/relationships/image" Target="../media/image2789.png"/><Relationship Id="rId129" Type="http://schemas.openxmlformats.org/officeDocument/2006/relationships/customXml" Target="../ink/ink2810.xml"/><Relationship Id="rId54" Type="http://schemas.openxmlformats.org/officeDocument/2006/relationships/image" Target="../media/image2754.png"/><Relationship Id="rId70" Type="http://schemas.openxmlformats.org/officeDocument/2006/relationships/image" Target="../media/image2762.png"/><Relationship Id="rId75" Type="http://schemas.openxmlformats.org/officeDocument/2006/relationships/customXml" Target="../ink/ink2783.xml"/><Relationship Id="rId91" Type="http://schemas.openxmlformats.org/officeDocument/2006/relationships/customXml" Target="../ink/ink2791.xml"/><Relationship Id="rId96" Type="http://schemas.openxmlformats.org/officeDocument/2006/relationships/image" Target="../media/image2775.png"/><Relationship Id="rId140" Type="http://schemas.openxmlformats.org/officeDocument/2006/relationships/image" Target="../media/image2796.png"/><Relationship Id="rId1" Type="http://schemas.openxmlformats.org/officeDocument/2006/relationships/slideLayout" Target="../slideLayouts/slideLayout11.xml"/><Relationship Id="rId6" Type="http://schemas.openxmlformats.org/officeDocument/2006/relationships/customXml" Target="../ink/ink2748.xml"/><Relationship Id="rId23" Type="http://schemas.openxmlformats.org/officeDocument/2006/relationships/image" Target="../media/image100.png"/><Relationship Id="rId28" Type="http://schemas.openxmlformats.org/officeDocument/2006/relationships/image" Target="../media/image2741.png"/><Relationship Id="rId49" Type="http://schemas.openxmlformats.org/officeDocument/2006/relationships/customXml" Target="../ink/ink2770.xml"/><Relationship Id="rId114" Type="http://schemas.openxmlformats.org/officeDocument/2006/relationships/image" Target="../media/image2784.png"/><Relationship Id="rId119" Type="http://schemas.openxmlformats.org/officeDocument/2006/relationships/customXml" Target="../ink/ink2805.xml"/><Relationship Id="rId44" Type="http://schemas.openxmlformats.org/officeDocument/2006/relationships/image" Target="../media/image2749.png"/><Relationship Id="rId60" Type="http://schemas.openxmlformats.org/officeDocument/2006/relationships/image" Target="../media/image2757.png"/><Relationship Id="rId65" Type="http://schemas.openxmlformats.org/officeDocument/2006/relationships/customXml" Target="../ink/ink2778.xml"/><Relationship Id="rId81" Type="http://schemas.openxmlformats.org/officeDocument/2006/relationships/customXml" Target="../ink/ink2786.xml"/><Relationship Id="rId86" Type="http://schemas.openxmlformats.org/officeDocument/2006/relationships/image" Target="../media/image2770.png"/><Relationship Id="rId130" Type="http://schemas.openxmlformats.org/officeDocument/2006/relationships/customXml" Target="../ink/ink2811.xml"/><Relationship Id="rId135" Type="http://schemas.openxmlformats.org/officeDocument/2006/relationships/customXml" Target="../ink/ink2814.xml"/><Relationship Id="rId13" Type="http://schemas.openxmlformats.org/officeDocument/2006/relationships/image" Target="../media/image2735.png"/><Relationship Id="rId18" Type="http://schemas.openxmlformats.org/officeDocument/2006/relationships/customXml" Target="../ink/ink2754.xml"/><Relationship Id="rId39" Type="http://schemas.openxmlformats.org/officeDocument/2006/relationships/customXml" Target="../ink/ink2765.xml"/><Relationship Id="rId109" Type="http://schemas.openxmlformats.org/officeDocument/2006/relationships/customXml" Target="../ink/ink2800.xml"/><Relationship Id="rId34" Type="http://schemas.openxmlformats.org/officeDocument/2006/relationships/image" Target="../media/image2744.png"/><Relationship Id="rId50" Type="http://schemas.openxmlformats.org/officeDocument/2006/relationships/image" Target="../media/image2752.png"/><Relationship Id="rId55" Type="http://schemas.openxmlformats.org/officeDocument/2006/relationships/customXml" Target="../ink/ink2773.xml"/><Relationship Id="rId76" Type="http://schemas.openxmlformats.org/officeDocument/2006/relationships/image" Target="../media/image2765.png"/><Relationship Id="rId97" Type="http://schemas.openxmlformats.org/officeDocument/2006/relationships/customXml" Target="../ink/ink2794.xml"/><Relationship Id="rId104" Type="http://schemas.openxmlformats.org/officeDocument/2006/relationships/image" Target="../media/image2779.png"/><Relationship Id="rId120" Type="http://schemas.openxmlformats.org/officeDocument/2006/relationships/image" Target="../media/image2787.png"/><Relationship Id="rId125" Type="http://schemas.openxmlformats.org/officeDocument/2006/relationships/customXml" Target="../ink/ink2808.xml"/><Relationship Id="rId141" Type="http://schemas.openxmlformats.org/officeDocument/2006/relationships/customXml" Target="../ink/ink2817.xml"/><Relationship Id="rId7" Type="http://schemas.openxmlformats.org/officeDocument/2006/relationships/image" Target="../media/image2732.png"/><Relationship Id="rId71" Type="http://schemas.openxmlformats.org/officeDocument/2006/relationships/customXml" Target="../ink/ink2781.xml"/><Relationship Id="rId92" Type="http://schemas.openxmlformats.org/officeDocument/2006/relationships/image" Target="../media/image2773.png"/><Relationship Id="rId2" Type="http://schemas.openxmlformats.org/officeDocument/2006/relationships/notesSlide" Target="../notesSlides/notesSlide25.xml"/><Relationship Id="rId29" Type="http://schemas.openxmlformats.org/officeDocument/2006/relationships/customXml" Target="../ink/ink2760.xml"/><Relationship Id="rId24" Type="http://schemas.openxmlformats.org/officeDocument/2006/relationships/customXml" Target="../ink/ink2757.xml"/><Relationship Id="rId40" Type="http://schemas.openxmlformats.org/officeDocument/2006/relationships/image" Target="../media/image2747.png"/><Relationship Id="rId45" Type="http://schemas.openxmlformats.org/officeDocument/2006/relationships/customXml" Target="../ink/ink2768.xml"/><Relationship Id="rId66" Type="http://schemas.openxmlformats.org/officeDocument/2006/relationships/image" Target="../media/image2760.png"/><Relationship Id="rId87" Type="http://schemas.openxmlformats.org/officeDocument/2006/relationships/customXml" Target="../ink/ink2789.xml"/><Relationship Id="rId110" Type="http://schemas.openxmlformats.org/officeDocument/2006/relationships/image" Target="../media/image2782.png"/><Relationship Id="rId115" Type="http://schemas.openxmlformats.org/officeDocument/2006/relationships/customXml" Target="../ink/ink2803.xml"/><Relationship Id="rId131" Type="http://schemas.openxmlformats.org/officeDocument/2006/relationships/image" Target="../media/image2792.png"/><Relationship Id="rId136" Type="http://schemas.openxmlformats.org/officeDocument/2006/relationships/image" Target="../media/image2794.png"/><Relationship Id="rId61" Type="http://schemas.openxmlformats.org/officeDocument/2006/relationships/customXml" Target="../ink/ink2776.xml"/><Relationship Id="rId82" Type="http://schemas.openxmlformats.org/officeDocument/2006/relationships/image" Target="../media/image2768.png"/><Relationship Id="rId19" Type="http://schemas.openxmlformats.org/officeDocument/2006/relationships/image" Target="../media/image2738.png"/><Relationship Id="rId14" Type="http://schemas.openxmlformats.org/officeDocument/2006/relationships/customXml" Target="../ink/ink2752.xml"/><Relationship Id="rId30" Type="http://schemas.openxmlformats.org/officeDocument/2006/relationships/image" Target="../media/image2742.png"/><Relationship Id="rId35" Type="http://schemas.openxmlformats.org/officeDocument/2006/relationships/customXml" Target="../ink/ink2763.xml"/><Relationship Id="rId56" Type="http://schemas.openxmlformats.org/officeDocument/2006/relationships/image" Target="../media/image2755.png"/><Relationship Id="rId77" Type="http://schemas.openxmlformats.org/officeDocument/2006/relationships/customXml" Target="../ink/ink2784.xml"/><Relationship Id="rId100" Type="http://schemas.openxmlformats.org/officeDocument/2006/relationships/image" Target="../media/image2777.png"/><Relationship Id="rId105" Type="http://schemas.openxmlformats.org/officeDocument/2006/relationships/customXml" Target="../ink/ink2798.xml"/><Relationship Id="rId126" Type="http://schemas.openxmlformats.org/officeDocument/2006/relationships/image" Target="../media/image2790.png"/><Relationship Id="rId8" Type="http://schemas.openxmlformats.org/officeDocument/2006/relationships/customXml" Target="../ink/ink2749.xml"/><Relationship Id="rId51" Type="http://schemas.openxmlformats.org/officeDocument/2006/relationships/customXml" Target="../ink/ink2771.xml"/><Relationship Id="rId72" Type="http://schemas.openxmlformats.org/officeDocument/2006/relationships/image" Target="../media/image2763.png"/><Relationship Id="rId93" Type="http://schemas.openxmlformats.org/officeDocument/2006/relationships/customXml" Target="../ink/ink2792.xml"/><Relationship Id="rId98" Type="http://schemas.openxmlformats.org/officeDocument/2006/relationships/image" Target="../media/image2776.png"/><Relationship Id="rId121" Type="http://schemas.openxmlformats.org/officeDocument/2006/relationships/customXml" Target="../ink/ink2806.xml"/><Relationship Id="rId142" Type="http://schemas.openxmlformats.org/officeDocument/2006/relationships/image" Target="../media/image2797.png"/><Relationship Id="rId3" Type="http://schemas.openxmlformats.org/officeDocument/2006/relationships/image" Target="../media/image5.png"/><Relationship Id="rId25" Type="http://schemas.openxmlformats.org/officeDocument/2006/relationships/customXml" Target="../ink/ink2758.xml"/><Relationship Id="rId46" Type="http://schemas.openxmlformats.org/officeDocument/2006/relationships/image" Target="../media/image2750.png"/><Relationship Id="rId67" Type="http://schemas.openxmlformats.org/officeDocument/2006/relationships/customXml" Target="../ink/ink2779.xml"/><Relationship Id="rId116" Type="http://schemas.openxmlformats.org/officeDocument/2006/relationships/image" Target="../media/image2785.png"/><Relationship Id="rId137" Type="http://schemas.openxmlformats.org/officeDocument/2006/relationships/customXml" Target="../ink/ink2815.xml"/><Relationship Id="rId20" Type="http://schemas.openxmlformats.org/officeDocument/2006/relationships/customXml" Target="../ink/ink2755.xml"/><Relationship Id="rId41" Type="http://schemas.openxmlformats.org/officeDocument/2006/relationships/customXml" Target="../ink/ink2766.xml"/><Relationship Id="rId62" Type="http://schemas.openxmlformats.org/officeDocument/2006/relationships/image" Target="../media/image2758.png"/><Relationship Id="rId83" Type="http://schemas.openxmlformats.org/officeDocument/2006/relationships/customXml" Target="../ink/ink2787.xml"/><Relationship Id="rId88" Type="http://schemas.openxmlformats.org/officeDocument/2006/relationships/image" Target="../media/image2771.png"/><Relationship Id="rId111" Type="http://schemas.openxmlformats.org/officeDocument/2006/relationships/customXml" Target="../ink/ink2801.xml"/><Relationship Id="rId132" Type="http://schemas.openxmlformats.org/officeDocument/2006/relationships/customXml" Target="../ink/ink2812.xml"/><Relationship Id="rId15" Type="http://schemas.openxmlformats.org/officeDocument/2006/relationships/image" Target="../media/image2736.png"/><Relationship Id="rId36" Type="http://schemas.openxmlformats.org/officeDocument/2006/relationships/image" Target="../media/image2745.png"/><Relationship Id="rId57" Type="http://schemas.openxmlformats.org/officeDocument/2006/relationships/customXml" Target="../ink/ink2774.xml"/><Relationship Id="rId106" Type="http://schemas.openxmlformats.org/officeDocument/2006/relationships/image" Target="../media/image2780.png"/><Relationship Id="rId127" Type="http://schemas.openxmlformats.org/officeDocument/2006/relationships/customXml" Target="../ink/ink2809.xml"/><Relationship Id="rId10" Type="http://schemas.openxmlformats.org/officeDocument/2006/relationships/customXml" Target="../ink/ink2750.xml"/><Relationship Id="rId31" Type="http://schemas.openxmlformats.org/officeDocument/2006/relationships/customXml" Target="../ink/ink2761.xml"/><Relationship Id="rId52" Type="http://schemas.openxmlformats.org/officeDocument/2006/relationships/image" Target="../media/image2753.png"/><Relationship Id="rId73" Type="http://schemas.openxmlformats.org/officeDocument/2006/relationships/customXml" Target="../ink/ink2782.xml"/><Relationship Id="rId78" Type="http://schemas.openxmlformats.org/officeDocument/2006/relationships/image" Target="../media/image2766.png"/><Relationship Id="rId94" Type="http://schemas.openxmlformats.org/officeDocument/2006/relationships/image" Target="../media/image2774.png"/><Relationship Id="rId99" Type="http://schemas.openxmlformats.org/officeDocument/2006/relationships/customXml" Target="../ink/ink2795.xml"/><Relationship Id="rId101" Type="http://schemas.openxmlformats.org/officeDocument/2006/relationships/customXml" Target="../ink/ink2796.xml"/><Relationship Id="rId122" Type="http://schemas.openxmlformats.org/officeDocument/2006/relationships/image" Target="../media/image2788.png"/><Relationship Id="rId143" Type="http://schemas.openxmlformats.org/officeDocument/2006/relationships/customXml" Target="../ink/ink2818.xml"/><Relationship Id="rId4" Type="http://schemas.openxmlformats.org/officeDocument/2006/relationships/customXml" Target="../ink/ink2747.xml"/><Relationship Id="rId9" Type="http://schemas.openxmlformats.org/officeDocument/2006/relationships/image" Target="../media/image2733.png"/><Relationship Id="rId26" Type="http://schemas.openxmlformats.org/officeDocument/2006/relationships/image" Target="../media/image2740.png"/><Relationship Id="rId47" Type="http://schemas.openxmlformats.org/officeDocument/2006/relationships/customXml" Target="../ink/ink2769.xml"/><Relationship Id="rId68" Type="http://schemas.openxmlformats.org/officeDocument/2006/relationships/image" Target="../media/image2761.png"/><Relationship Id="rId89" Type="http://schemas.openxmlformats.org/officeDocument/2006/relationships/customXml" Target="../ink/ink2790.xml"/><Relationship Id="rId112" Type="http://schemas.openxmlformats.org/officeDocument/2006/relationships/image" Target="../media/image2783.png"/><Relationship Id="rId133" Type="http://schemas.openxmlformats.org/officeDocument/2006/relationships/customXml" Target="../ink/ink2813.xml"/><Relationship Id="rId16" Type="http://schemas.openxmlformats.org/officeDocument/2006/relationships/customXml" Target="../ink/ink2753.xml"/></Relationships>
</file>

<file path=ppt/slides/_rels/slide26.xml.rels><?xml version="1.0" encoding="UTF-8" standalone="yes"?>
<Relationships xmlns="http://schemas.openxmlformats.org/package/2006/relationships"><Relationship Id="rId26" Type="http://schemas.openxmlformats.org/officeDocument/2006/relationships/customXml" Target="../ink/ink2830.xml"/><Relationship Id="rId21" Type="http://schemas.openxmlformats.org/officeDocument/2006/relationships/image" Target="../media/image2807.png"/><Relationship Id="rId42" Type="http://schemas.openxmlformats.org/officeDocument/2006/relationships/customXml" Target="../ink/ink2838.xml"/><Relationship Id="rId47" Type="http://schemas.openxmlformats.org/officeDocument/2006/relationships/image" Target="../media/image2820.png"/><Relationship Id="rId63" Type="http://schemas.openxmlformats.org/officeDocument/2006/relationships/image" Target="../media/image2827.png"/><Relationship Id="rId68" Type="http://schemas.openxmlformats.org/officeDocument/2006/relationships/customXml" Target="../ink/ink2851.xml"/><Relationship Id="rId84" Type="http://schemas.openxmlformats.org/officeDocument/2006/relationships/customXml" Target="../ink/ink2859.xml"/><Relationship Id="rId89" Type="http://schemas.openxmlformats.org/officeDocument/2006/relationships/image" Target="../media/image2840.png"/><Relationship Id="rId16" Type="http://schemas.openxmlformats.org/officeDocument/2006/relationships/customXml" Target="../ink/ink2825.xml"/><Relationship Id="rId107" Type="http://schemas.openxmlformats.org/officeDocument/2006/relationships/image" Target="../media/image2849.png"/><Relationship Id="rId11" Type="http://schemas.openxmlformats.org/officeDocument/2006/relationships/image" Target="../media/image2802.png"/><Relationship Id="rId32" Type="http://schemas.openxmlformats.org/officeDocument/2006/relationships/customXml" Target="../ink/ink2833.xml"/><Relationship Id="rId37" Type="http://schemas.openxmlformats.org/officeDocument/2006/relationships/image" Target="../media/image2815.png"/><Relationship Id="rId53" Type="http://schemas.openxmlformats.org/officeDocument/2006/relationships/image" Target="../media/image2822.png"/><Relationship Id="rId58" Type="http://schemas.openxmlformats.org/officeDocument/2006/relationships/customXml" Target="../ink/ink2846.xml"/><Relationship Id="rId74" Type="http://schemas.openxmlformats.org/officeDocument/2006/relationships/customXml" Target="../ink/ink2854.xml"/><Relationship Id="rId79" Type="http://schemas.openxmlformats.org/officeDocument/2006/relationships/image" Target="../media/image2835.png"/><Relationship Id="rId102" Type="http://schemas.openxmlformats.org/officeDocument/2006/relationships/customXml" Target="../ink/ink2868.xml"/><Relationship Id="rId5" Type="http://schemas.openxmlformats.org/officeDocument/2006/relationships/image" Target="../media/image2799.png"/><Relationship Id="rId90" Type="http://schemas.openxmlformats.org/officeDocument/2006/relationships/customXml" Target="../ink/ink2862.xml"/><Relationship Id="rId95" Type="http://schemas.openxmlformats.org/officeDocument/2006/relationships/image" Target="../media/image2843.png"/><Relationship Id="rId22" Type="http://schemas.openxmlformats.org/officeDocument/2006/relationships/customXml" Target="../ink/ink2828.xml"/><Relationship Id="rId27" Type="http://schemas.openxmlformats.org/officeDocument/2006/relationships/image" Target="../media/image2810.png"/><Relationship Id="rId43" Type="http://schemas.openxmlformats.org/officeDocument/2006/relationships/image" Target="../media/image2818.png"/><Relationship Id="rId48" Type="http://schemas.openxmlformats.org/officeDocument/2006/relationships/customXml" Target="../ink/ink2841.xml"/><Relationship Id="rId64" Type="http://schemas.openxmlformats.org/officeDocument/2006/relationships/customXml" Target="../ink/ink2849.xml"/><Relationship Id="rId69" Type="http://schemas.openxmlformats.org/officeDocument/2006/relationships/image" Target="../media/image2830.png"/><Relationship Id="rId80" Type="http://schemas.openxmlformats.org/officeDocument/2006/relationships/customXml" Target="../ink/ink2857.xml"/><Relationship Id="rId85" Type="http://schemas.openxmlformats.org/officeDocument/2006/relationships/image" Target="../media/image2838.png"/><Relationship Id="rId12" Type="http://schemas.openxmlformats.org/officeDocument/2006/relationships/customXml" Target="../ink/ink2823.xml"/><Relationship Id="rId17" Type="http://schemas.openxmlformats.org/officeDocument/2006/relationships/image" Target="../media/image2805.png"/><Relationship Id="rId33" Type="http://schemas.openxmlformats.org/officeDocument/2006/relationships/image" Target="../media/image2813.png"/><Relationship Id="rId38" Type="http://schemas.openxmlformats.org/officeDocument/2006/relationships/customXml" Target="../ink/ink2836.xml"/><Relationship Id="rId59" Type="http://schemas.openxmlformats.org/officeDocument/2006/relationships/image" Target="../media/image2825.png"/><Relationship Id="rId103" Type="http://schemas.openxmlformats.org/officeDocument/2006/relationships/image" Target="../media/image2847.png"/><Relationship Id="rId20" Type="http://schemas.openxmlformats.org/officeDocument/2006/relationships/customXml" Target="../ink/ink2827.xml"/><Relationship Id="rId41" Type="http://schemas.openxmlformats.org/officeDocument/2006/relationships/image" Target="../media/image2817.png"/><Relationship Id="rId54" Type="http://schemas.openxmlformats.org/officeDocument/2006/relationships/customXml" Target="../ink/ink2844.xml"/><Relationship Id="rId62" Type="http://schemas.openxmlformats.org/officeDocument/2006/relationships/customXml" Target="../ink/ink2848.xml"/><Relationship Id="rId70" Type="http://schemas.openxmlformats.org/officeDocument/2006/relationships/customXml" Target="../ink/ink2852.xml"/><Relationship Id="rId75" Type="http://schemas.openxmlformats.org/officeDocument/2006/relationships/image" Target="../media/image2833.png"/><Relationship Id="rId83" Type="http://schemas.openxmlformats.org/officeDocument/2006/relationships/image" Target="../media/image2837.png"/><Relationship Id="rId88" Type="http://schemas.openxmlformats.org/officeDocument/2006/relationships/customXml" Target="../ink/ink2861.xml"/><Relationship Id="rId91" Type="http://schemas.openxmlformats.org/officeDocument/2006/relationships/image" Target="../media/image2841.png"/><Relationship Id="rId96" Type="http://schemas.openxmlformats.org/officeDocument/2006/relationships/customXml" Target="../ink/ink2865.xml"/><Relationship Id="rId1" Type="http://schemas.openxmlformats.org/officeDocument/2006/relationships/slideLayout" Target="../slideLayouts/slideLayout11.xml"/><Relationship Id="rId6" Type="http://schemas.openxmlformats.org/officeDocument/2006/relationships/customXml" Target="../ink/ink2820.xml"/><Relationship Id="rId15" Type="http://schemas.openxmlformats.org/officeDocument/2006/relationships/image" Target="../media/image2804.png"/><Relationship Id="rId23" Type="http://schemas.openxmlformats.org/officeDocument/2006/relationships/image" Target="../media/image2808.png"/><Relationship Id="rId28" Type="http://schemas.openxmlformats.org/officeDocument/2006/relationships/customXml" Target="../ink/ink2831.xml"/><Relationship Id="rId36" Type="http://schemas.openxmlformats.org/officeDocument/2006/relationships/customXml" Target="../ink/ink2835.xml"/><Relationship Id="rId49" Type="http://schemas.openxmlformats.org/officeDocument/2006/relationships/image" Target="../media/image2821.png"/><Relationship Id="rId57" Type="http://schemas.openxmlformats.org/officeDocument/2006/relationships/image" Target="../media/image2824.png"/><Relationship Id="rId106" Type="http://schemas.openxmlformats.org/officeDocument/2006/relationships/customXml" Target="../ink/ink2870.xml"/><Relationship Id="rId10" Type="http://schemas.openxmlformats.org/officeDocument/2006/relationships/customXml" Target="../ink/ink2822.xml"/><Relationship Id="rId31" Type="http://schemas.openxmlformats.org/officeDocument/2006/relationships/image" Target="../media/image2812.png"/><Relationship Id="rId44" Type="http://schemas.openxmlformats.org/officeDocument/2006/relationships/customXml" Target="../ink/ink2839.xml"/><Relationship Id="rId52" Type="http://schemas.openxmlformats.org/officeDocument/2006/relationships/customXml" Target="../ink/ink2843.xml"/><Relationship Id="rId60" Type="http://schemas.openxmlformats.org/officeDocument/2006/relationships/customXml" Target="../ink/ink2847.xml"/><Relationship Id="rId65" Type="http://schemas.openxmlformats.org/officeDocument/2006/relationships/image" Target="../media/image2828.png"/><Relationship Id="rId73" Type="http://schemas.openxmlformats.org/officeDocument/2006/relationships/image" Target="../media/image2832.png"/><Relationship Id="rId78" Type="http://schemas.openxmlformats.org/officeDocument/2006/relationships/customXml" Target="../ink/ink2856.xml"/><Relationship Id="rId81" Type="http://schemas.openxmlformats.org/officeDocument/2006/relationships/image" Target="../media/image2836.png"/><Relationship Id="rId86" Type="http://schemas.openxmlformats.org/officeDocument/2006/relationships/customXml" Target="../ink/ink2860.xml"/><Relationship Id="rId94" Type="http://schemas.openxmlformats.org/officeDocument/2006/relationships/customXml" Target="../ink/ink2864.xml"/><Relationship Id="rId99" Type="http://schemas.openxmlformats.org/officeDocument/2006/relationships/image" Target="../media/image2845.png"/><Relationship Id="rId101" Type="http://schemas.openxmlformats.org/officeDocument/2006/relationships/image" Target="../media/image2846.png"/><Relationship Id="rId4" Type="http://schemas.openxmlformats.org/officeDocument/2006/relationships/customXml" Target="../ink/ink2819.xml"/><Relationship Id="rId9" Type="http://schemas.openxmlformats.org/officeDocument/2006/relationships/image" Target="../media/image2801.png"/><Relationship Id="rId13" Type="http://schemas.openxmlformats.org/officeDocument/2006/relationships/image" Target="../media/image2803.png"/><Relationship Id="rId18" Type="http://schemas.openxmlformats.org/officeDocument/2006/relationships/customXml" Target="../ink/ink2826.xml"/><Relationship Id="rId39" Type="http://schemas.openxmlformats.org/officeDocument/2006/relationships/image" Target="../media/image2816.png"/><Relationship Id="rId34" Type="http://schemas.openxmlformats.org/officeDocument/2006/relationships/customXml" Target="../ink/ink2834.xml"/><Relationship Id="rId50" Type="http://schemas.openxmlformats.org/officeDocument/2006/relationships/customXml" Target="../ink/ink2842.xml"/><Relationship Id="rId55" Type="http://schemas.openxmlformats.org/officeDocument/2006/relationships/image" Target="../media/image2823.png"/><Relationship Id="rId76" Type="http://schemas.openxmlformats.org/officeDocument/2006/relationships/customXml" Target="../ink/ink2855.xml"/><Relationship Id="rId97" Type="http://schemas.openxmlformats.org/officeDocument/2006/relationships/image" Target="../media/image2844.png"/><Relationship Id="rId104" Type="http://schemas.openxmlformats.org/officeDocument/2006/relationships/customXml" Target="../ink/ink2869.xml"/><Relationship Id="rId7" Type="http://schemas.openxmlformats.org/officeDocument/2006/relationships/image" Target="../media/image2800.png"/><Relationship Id="rId71" Type="http://schemas.openxmlformats.org/officeDocument/2006/relationships/image" Target="../media/image2831.png"/><Relationship Id="rId92" Type="http://schemas.openxmlformats.org/officeDocument/2006/relationships/customXml" Target="../ink/ink2863.xml"/><Relationship Id="rId2" Type="http://schemas.openxmlformats.org/officeDocument/2006/relationships/notesSlide" Target="../notesSlides/notesSlide26.xml"/><Relationship Id="rId29" Type="http://schemas.openxmlformats.org/officeDocument/2006/relationships/image" Target="../media/image2811.png"/><Relationship Id="rId24" Type="http://schemas.openxmlformats.org/officeDocument/2006/relationships/customXml" Target="../ink/ink2829.xml"/><Relationship Id="rId40" Type="http://schemas.openxmlformats.org/officeDocument/2006/relationships/customXml" Target="../ink/ink2837.xml"/><Relationship Id="rId45" Type="http://schemas.openxmlformats.org/officeDocument/2006/relationships/image" Target="../media/image2819.png"/><Relationship Id="rId66" Type="http://schemas.openxmlformats.org/officeDocument/2006/relationships/customXml" Target="../ink/ink2850.xml"/><Relationship Id="rId87" Type="http://schemas.openxmlformats.org/officeDocument/2006/relationships/image" Target="../media/image2839.png"/><Relationship Id="rId61" Type="http://schemas.openxmlformats.org/officeDocument/2006/relationships/image" Target="../media/image2826.png"/><Relationship Id="rId82" Type="http://schemas.openxmlformats.org/officeDocument/2006/relationships/customXml" Target="../ink/ink2858.xml"/><Relationship Id="rId19" Type="http://schemas.openxmlformats.org/officeDocument/2006/relationships/image" Target="../media/image2806.png"/><Relationship Id="rId14" Type="http://schemas.openxmlformats.org/officeDocument/2006/relationships/customXml" Target="../ink/ink2824.xml"/><Relationship Id="rId30" Type="http://schemas.openxmlformats.org/officeDocument/2006/relationships/customXml" Target="../ink/ink2832.xml"/><Relationship Id="rId35" Type="http://schemas.openxmlformats.org/officeDocument/2006/relationships/image" Target="../media/image2814.png"/><Relationship Id="rId56" Type="http://schemas.openxmlformats.org/officeDocument/2006/relationships/customXml" Target="../ink/ink2845.xml"/><Relationship Id="rId77" Type="http://schemas.openxmlformats.org/officeDocument/2006/relationships/image" Target="../media/image2834.png"/><Relationship Id="rId100" Type="http://schemas.openxmlformats.org/officeDocument/2006/relationships/customXml" Target="../ink/ink2867.xml"/><Relationship Id="rId105" Type="http://schemas.openxmlformats.org/officeDocument/2006/relationships/image" Target="../media/image2848.png"/><Relationship Id="rId8" Type="http://schemas.openxmlformats.org/officeDocument/2006/relationships/customXml" Target="../ink/ink2821.xml"/><Relationship Id="rId51" Type="http://schemas.openxmlformats.org/officeDocument/2006/relationships/image" Target="../media/image100.png"/><Relationship Id="rId72" Type="http://schemas.openxmlformats.org/officeDocument/2006/relationships/customXml" Target="../ink/ink2853.xml"/><Relationship Id="rId93" Type="http://schemas.openxmlformats.org/officeDocument/2006/relationships/image" Target="../media/image2842.png"/><Relationship Id="rId98" Type="http://schemas.openxmlformats.org/officeDocument/2006/relationships/customXml" Target="../ink/ink2866.xml"/><Relationship Id="rId3" Type="http://schemas.openxmlformats.org/officeDocument/2006/relationships/image" Target="../media/image5.png"/><Relationship Id="rId25" Type="http://schemas.openxmlformats.org/officeDocument/2006/relationships/image" Target="../media/image2809.png"/><Relationship Id="rId46" Type="http://schemas.openxmlformats.org/officeDocument/2006/relationships/customXml" Target="../ink/ink2840.xml"/><Relationship Id="rId67" Type="http://schemas.openxmlformats.org/officeDocument/2006/relationships/image" Target="../media/image282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64.png"/><Relationship Id="rId299" Type="http://schemas.openxmlformats.org/officeDocument/2006/relationships/image" Target="../media/image155.png"/><Relationship Id="rId21" Type="http://schemas.openxmlformats.org/officeDocument/2006/relationships/image" Target="../media/image16.png"/><Relationship Id="rId63" Type="http://schemas.openxmlformats.org/officeDocument/2006/relationships/image" Target="../media/image37.png"/><Relationship Id="rId159" Type="http://schemas.openxmlformats.org/officeDocument/2006/relationships/image" Target="../media/image85.png"/><Relationship Id="rId324" Type="http://schemas.openxmlformats.org/officeDocument/2006/relationships/customXml" Target="../ink/ink161.xml"/><Relationship Id="rId366" Type="http://schemas.openxmlformats.org/officeDocument/2006/relationships/customXml" Target="../ink/ink182.xml"/><Relationship Id="rId170" Type="http://schemas.openxmlformats.org/officeDocument/2006/relationships/customXml" Target="../ink/ink84.xml"/><Relationship Id="rId226" Type="http://schemas.openxmlformats.org/officeDocument/2006/relationships/customXml" Target="../ink/ink112.xml"/><Relationship Id="rId268" Type="http://schemas.openxmlformats.org/officeDocument/2006/relationships/customXml" Target="../ink/ink133.xml"/><Relationship Id="rId32" Type="http://schemas.openxmlformats.org/officeDocument/2006/relationships/customXml" Target="../ink/ink15.xml"/><Relationship Id="rId74" Type="http://schemas.openxmlformats.org/officeDocument/2006/relationships/customXml" Target="../ink/ink36.xml"/><Relationship Id="rId128" Type="http://schemas.openxmlformats.org/officeDocument/2006/relationships/customXml" Target="../ink/ink63.xml"/><Relationship Id="rId335" Type="http://schemas.openxmlformats.org/officeDocument/2006/relationships/image" Target="../media/image173.png"/><Relationship Id="rId377" Type="http://schemas.openxmlformats.org/officeDocument/2006/relationships/image" Target="../media/image194.png"/><Relationship Id="rId5" Type="http://schemas.openxmlformats.org/officeDocument/2006/relationships/image" Target="../media/image8.png"/><Relationship Id="rId181" Type="http://schemas.openxmlformats.org/officeDocument/2006/relationships/image" Target="../media/image96.png"/><Relationship Id="rId237" Type="http://schemas.openxmlformats.org/officeDocument/2006/relationships/image" Target="../media/image124.png"/><Relationship Id="rId402" Type="http://schemas.openxmlformats.org/officeDocument/2006/relationships/customXml" Target="../ink/ink200.xml"/><Relationship Id="rId279" Type="http://schemas.openxmlformats.org/officeDocument/2006/relationships/image" Target="../media/image145.png"/><Relationship Id="rId43" Type="http://schemas.openxmlformats.org/officeDocument/2006/relationships/image" Target="../media/image27.png"/><Relationship Id="rId139" Type="http://schemas.openxmlformats.org/officeDocument/2006/relationships/image" Target="../media/image75.png"/><Relationship Id="rId290" Type="http://schemas.openxmlformats.org/officeDocument/2006/relationships/customXml" Target="../ink/ink144.xml"/><Relationship Id="rId304" Type="http://schemas.openxmlformats.org/officeDocument/2006/relationships/customXml" Target="../ink/ink151.xml"/><Relationship Id="rId346" Type="http://schemas.openxmlformats.org/officeDocument/2006/relationships/customXml" Target="../ink/ink172.xml"/><Relationship Id="rId388" Type="http://schemas.openxmlformats.org/officeDocument/2006/relationships/customXml" Target="../ink/ink193.xml"/><Relationship Id="rId85" Type="http://schemas.openxmlformats.org/officeDocument/2006/relationships/image" Target="../media/image48.png"/><Relationship Id="rId150" Type="http://schemas.openxmlformats.org/officeDocument/2006/relationships/customXml" Target="../ink/ink74.xml"/><Relationship Id="rId192" Type="http://schemas.openxmlformats.org/officeDocument/2006/relationships/customXml" Target="../ink/ink95.xml"/><Relationship Id="rId206" Type="http://schemas.openxmlformats.org/officeDocument/2006/relationships/customXml" Target="../ink/ink102.xml"/><Relationship Id="rId248" Type="http://schemas.openxmlformats.org/officeDocument/2006/relationships/customXml" Target="../ink/ink123.xml"/><Relationship Id="rId12" Type="http://schemas.openxmlformats.org/officeDocument/2006/relationships/customXml" Target="../ink/ink5.xml"/><Relationship Id="rId108" Type="http://schemas.openxmlformats.org/officeDocument/2006/relationships/customXml" Target="../ink/ink53.xml"/><Relationship Id="rId315" Type="http://schemas.openxmlformats.org/officeDocument/2006/relationships/image" Target="../media/image163.png"/><Relationship Id="rId357" Type="http://schemas.openxmlformats.org/officeDocument/2006/relationships/image" Target="../media/image184.png"/><Relationship Id="rId54" Type="http://schemas.openxmlformats.org/officeDocument/2006/relationships/customXml" Target="../ink/ink26.xml"/><Relationship Id="rId96" Type="http://schemas.openxmlformats.org/officeDocument/2006/relationships/customXml" Target="../ink/ink47.xml"/><Relationship Id="rId161" Type="http://schemas.openxmlformats.org/officeDocument/2006/relationships/image" Target="../media/image86.png"/><Relationship Id="rId217" Type="http://schemas.openxmlformats.org/officeDocument/2006/relationships/image" Target="../media/image114.png"/><Relationship Id="rId399" Type="http://schemas.openxmlformats.org/officeDocument/2006/relationships/image" Target="../media/image205.png"/><Relationship Id="rId259" Type="http://schemas.openxmlformats.org/officeDocument/2006/relationships/image" Target="../media/image135.png"/><Relationship Id="rId23" Type="http://schemas.openxmlformats.org/officeDocument/2006/relationships/image" Target="../media/image17.png"/><Relationship Id="rId119" Type="http://schemas.openxmlformats.org/officeDocument/2006/relationships/image" Target="../media/image65.png"/><Relationship Id="rId270" Type="http://schemas.openxmlformats.org/officeDocument/2006/relationships/customXml" Target="../ink/ink134.xml"/><Relationship Id="rId326" Type="http://schemas.openxmlformats.org/officeDocument/2006/relationships/customXml" Target="../ink/ink162.xml"/><Relationship Id="rId65" Type="http://schemas.openxmlformats.org/officeDocument/2006/relationships/image" Target="../media/image38.png"/><Relationship Id="rId130" Type="http://schemas.openxmlformats.org/officeDocument/2006/relationships/customXml" Target="../ink/ink64.xml"/><Relationship Id="rId368" Type="http://schemas.openxmlformats.org/officeDocument/2006/relationships/customXml" Target="../ink/ink183.xml"/><Relationship Id="rId172" Type="http://schemas.openxmlformats.org/officeDocument/2006/relationships/customXml" Target="../ink/ink85.xml"/><Relationship Id="rId228" Type="http://schemas.openxmlformats.org/officeDocument/2006/relationships/customXml" Target="../ink/ink113.xml"/><Relationship Id="rId281" Type="http://schemas.openxmlformats.org/officeDocument/2006/relationships/image" Target="../media/image146.png"/><Relationship Id="rId337" Type="http://schemas.openxmlformats.org/officeDocument/2006/relationships/image" Target="../media/image174.png"/><Relationship Id="rId34" Type="http://schemas.openxmlformats.org/officeDocument/2006/relationships/customXml" Target="../ink/ink16.xml"/><Relationship Id="rId76" Type="http://schemas.openxmlformats.org/officeDocument/2006/relationships/customXml" Target="../ink/ink37.xml"/><Relationship Id="rId141" Type="http://schemas.openxmlformats.org/officeDocument/2006/relationships/image" Target="../media/image76.png"/><Relationship Id="rId379" Type="http://schemas.openxmlformats.org/officeDocument/2006/relationships/image" Target="../media/image195.png"/><Relationship Id="rId7" Type="http://schemas.openxmlformats.org/officeDocument/2006/relationships/image" Target="../media/image9.png"/><Relationship Id="rId183" Type="http://schemas.openxmlformats.org/officeDocument/2006/relationships/image" Target="../media/image97.png"/><Relationship Id="rId239" Type="http://schemas.openxmlformats.org/officeDocument/2006/relationships/image" Target="../media/image125.png"/><Relationship Id="rId390" Type="http://schemas.openxmlformats.org/officeDocument/2006/relationships/customXml" Target="../ink/ink194.xml"/><Relationship Id="rId250" Type="http://schemas.openxmlformats.org/officeDocument/2006/relationships/customXml" Target="../ink/ink124.xml"/><Relationship Id="rId292" Type="http://schemas.openxmlformats.org/officeDocument/2006/relationships/customXml" Target="../ink/ink145.xml"/><Relationship Id="rId306" Type="http://schemas.openxmlformats.org/officeDocument/2006/relationships/customXml" Target="../ink/ink152.xml"/><Relationship Id="rId45" Type="http://schemas.openxmlformats.org/officeDocument/2006/relationships/image" Target="../media/image28.png"/><Relationship Id="rId87" Type="http://schemas.openxmlformats.org/officeDocument/2006/relationships/image" Target="../media/image49.png"/><Relationship Id="rId110" Type="http://schemas.openxmlformats.org/officeDocument/2006/relationships/customXml" Target="../ink/ink54.xml"/><Relationship Id="rId348" Type="http://schemas.openxmlformats.org/officeDocument/2006/relationships/customXml" Target="../ink/ink173.xml"/><Relationship Id="rId152" Type="http://schemas.openxmlformats.org/officeDocument/2006/relationships/customXml" Target="../ink/ink75.xml"/><Relationship Id="rId194" Type="http://schemas.openxmlformats.org/officeDocument/2006/relationships/customXml" Target="../ink/ink96.xml"/><Relationship Id="rId208" Type="http://schemas.openxmlformats.org/officeDocument/2006/relationships/customXml" Target="../ink/ink103.xml"/><Relationship Id="rId261" Type="http://schemas.openxmlformats.org/officeDocument/2006/relationships/image" Target="../media/image136.png"/><Relationship Id="rId14" Type="http://schemas.openxmlformats.org/officeDocument/2006/relationships/customXml" Target="../ink/ink6.xml"/><Relationship Id="rId56" Type="http://schemas.openxmlformats.org/officeDocument/2006/relationships/customXml" Target="../ink/ink27.xml"/><Relationship Id="rId317" Type="http://schemas.openxmlformats.org/officeDocument/2006/relationships/image" Target="../media/image164.png"/><Relationship Id="rId359" Type="http://schemas.openxmlformats.org/officeDocument/2006/relationships/image" Target="../media/image185.png"/><Relationship Id="rId98" Type="http://schemas.openxmlformats.org/officeDocument/2006/relationships/customXml" Target="../ink/ink48.xml"/><Relationship Id="rId121" Type="http://schemas.openxmlformats.org/officeDocument/2006/relationships/image" Target="../media/image66.png"/><Relationship Id="rId163" Type="http://schemas.openxmlformats.org/officeDocument/2006/relationships/image" Target="../media/image87.png"/><Relationship Id="rId219" Type="http://schemas.openxmlformats.org/officeDocument/2006/relationships/image" Target="../media/image115.png"/><Relationship Id="rId370" Type="http://schemas.openxmlformats.org/officeDocument/2006/relationships/customXml" Target="../ink/ink184.xml"/><Relationship Id="rId230" Type="http://schemas.openxmlformats.org/officeDocument/2006/relationships/customXml" Target="../ink/ink114.xml"/><Relationship Id="rId25" Type="http://schemas.openxmlformats.org/officeDocument/2006/relationships/image" Target="../media/image18.png"/><Relationship Id="rId67" Type="http://schemas.openxmlformats.org/officeDocument/2006/relationships/image" Target="../media/image39.png"/><Relationship Id="rId272" Type="http://schemas.openxmlformats.org/officeDocument/2006/relationships/customXml" Target="../ink/ink135.xml"/><Relationship Id="rId328" Type="http://schemas.openxmlformats.org/officeDocument/2006/relationships/customXml" Target="../ink/ink163.xml"/><Relationship Id="rId132" Type="http://schemas.openxmlformats.org/officeDocument/2006/relationships/customXml" Target="../ink/ink65.xml"/><Relationship Id="rId174" Type="http://schemas.openxmlformats.org/officeDocument/2006/relationships/customXml" Target="../ink/ink86.xml"/><Relationship Id="rId381" Type="http://schemas.openxmlformats.org/officeDocument/2006/relationships/image" Target="../media/image196.png"/><Relationship Id="rId241" Type="http://schemas.openxmlformats.org/officeDocument/2006/relationships/image" Target="../media/image126.png"/><Relationship Id="rId36" Type="http://schemas.openxmlformats.org/officeDocument/2006/relationships/customXml" Target="../ink/ink17.xml"/><Relationship Id="rId283" Type="http://schemas.openxmlformats.org/officeDocument/2006/relationships/image" Target="../media/image147.png"/><Relationship Id="rId339" Type="http://schemas.openxmlformats.org/officeDocument/2006/relationships/image" Target="../media/image175.png"/><Relationship Id="rId78" Type="http://schemas.openxmlformats.org/officeDocument/2006/relationships/customXml" Target="../ink/ink38.xml"/><Relationship Id="rId101" Type="http://schemas.openxmlformats.org/officeDocument/2006/relationships/image" Target="../media/image56.png"/><Relationship Id="rId143" Type="http://schemas.openxmlformats.org/officeDocument/2006/relationships/image" Target="../media/image77.png"/><Relationship Id="rId185" Type="http://schemas.openxmlformats.org/officeDocument/2006/relationships/image" Target="../media/image98.png"/><Relationship Id="rId350" Type="http://schemas.openxmlformats.org/officeDocument/2006/relationships/customXml" Target="../ink/ink174.xml"/><Relationship Id="rId9" Type="http://schemas.openxmlformats.org/officeDocument/2006/relationships/image" Target="../media/image10.png"/><Relationship Id="rId210" Type="http://schemas.openxmlformats.org/officeDocument/2006/relationships/customXml" Target="../ink/ink104.xml"/><Relationship Id="rId392" Type="http://schemas.openxmlformats.org/officeDocument/2006/relationships/customXml" Target="../ink/ink195.xml"/><Relationship Id="rId252" Type="http://schemas.openxmlformats.org/officeDocument/2006/relationships/customXml" Target="../ink/ink125.xml"/><Relationship Id="rId294" Type="http://schemas.openxmlformats.org/officeDocument/2006/relationships/customXml" Target="../ink/ink146.xml"/><Relationship Id="rId308" Type="http://schemas.openxmlformats.org/officeDocument/2006/relationships/customXml" Target="../ink/ink153.xml"/><Relationship Id="rId47" Type="http://schemas.openxmlformats.org/officeDocument/2006/relationships/image" Target="../media/image29.png"/><Relationship Id="rId89" Type="http://schemas.openxmlformats.org/officeDocument/2006/relationships/image" Target="../media/image50.png"/><Relationship Id="rId112" Type="http://schemas.openxmlformats.org/officeDocument/2006/relationships/customXml" Target="../ink/ink55.xml"/><Relationship Id="rId154" Type="http://schemas.openxmlformats.org/officeDocument/2006/relationships/customXml" Target="../ink/ink76.xml"/><Relationship Id="rId361" Type="http://schemas.openxmlformats.org/officeDocument/2006/relationships/image" Target="../media/image186.png"/><Relationship Id="rId196" Type="http://schemas.openxmlformats.org/officeDocument/2006/relationships/customXml" Target="../ink/ink97.xml"/><Relationship Id="rId16" Type="http://schemas.openxmlformats.org/officeDocument/2006/relationships/customXml" Target="../ink/ink7.xml"/><Relationship Id="rId221" Type="http://schemas.openxmlformats.org/officeDocument/2006/relationships/image" Target="../media/image116.png"/><Relationship Id="rId263" Type="http://schemas.openxmlformats.org/officeDocument/2006/relationships/image" Target="../media/image137.png"/><Relationship Id="rId319" Type="http://schemas.openxmlformats.org/officeDocument/2006/relationships/image" Target="../media/image165.png"/><Relationship Id="rId58" Type="http://schemas.openxmlformats.org/officeDocument/2006/relationships/customXml" Target="../ink/ink28.xml"/><Relationship Id="rId123" Type="http://schemas.openxmlformats.org/officeDocument/2006/relationships/image" Target="../media/image67.png"/><Relationship Id="rId330" Type="http://schemas.openxmlformats.org/officeDocument/2006/relationships/customXml" Target="../ink/ink164.xml"/><Relationship Id="rId90" Type="http://schemas.openxmlformats.org/officeDocument/2006/relationships/customXml" Target="../ink/ink44.xml"/><Relationship Id="rId165" Type="http://schemas.openxmlformats.org/officeDocument/2006/relationships/image" Target="../media/image88.png"/><Relationship Id="rId186" Type="http://schemas.openxmlformats.org/officeDocument/2006/relationships/customXml" Target="../ink/ink92.xml"/><Relationship Id="rId351" Type="http://schemas.openxmlformats.org/officeDocument/2006/relationships/image" Target="../media/image181.png"/><Relationship Id="rId372" Type="http://schemas.openxmlformats.org/officeDocument/2006/relationships/customXml" Target="../ink/ink185.xml"/><Relationship Id="rId393" Type="http://schemas.openxmlformats.org/officeDocument/2006/relationships/image" Target="../media/image202.png"/><Relationship Id="rId211" Type="http://schemas.openxmlformats.org/officeDocument/2006/relationships/image" Target="../media/image111.png"/><Relationship Id="rId232" Type="http://schemas.openxmlformats.org/officeDocument/2006/relationships/customXml" Target="../ink/ink115.xml"/><Relationship Id="rId253" Type="http://schemas.openxmlformats.org/officeDocument/2006/relationships/image" Target="../media/image132.png"/><Relationship Id="rId274" Type="http://schemas.openxmlformats.org/officeDocument/2006/relationships/customXml" Target="../ink/ink136.xml"/><Relationship Id="rId295" Type="http://schemas.openxmlformats.org/officeDocument/2006/relationships/image" Target="../media/image153.png"/><Relationship Id="rId309" Type="http://schemas.openxmlformats.org/officeDocument/2006/relationships/image" Target="../media/image160.png"/><Relationship Id="rId27" Type="http://schemas.openxmlformats.org/officeDocument/2006/relationships/image" Target="../media/image19.png"/><Relationship Id="rId48" Type="http://schemas.openxmlformats.org/officeDocument/2006/relationships/customXml" Target="../ink/ink23.xml"/><Relationship Id="rId69" Type="http://schemas.openxmlformats.org/officeDocument/2006/relationships/image" Target="../media/image40.png"/><Relationship Id="rId113" Type="http://schemas.openxmlformats.org/officeDocument/2006/relationships/image" Target="../media/image62.png"/><Relationship Id="rId134" Type="http://schemas.openxmlformats.org/officeDocument/2006/relationships/customXml" Target="../ink/ink66.xml"/><Relationship Id="rId320" Type="http://schemas.openxmlformats.org/officeDocument/2006/relationships/customXml" Target="../ink/ink159.xml"/><Relationship Id="rId80" Type="http://schemas.openxmlformats.org/officeDocument/2006/relationships/customXml" Target="../ink/ink39.xml"/><Relationship Id="rId155" Type="http://schemas.openxmlformats.org/officeDocument/2006/relationships/image" Target="../media/image83.png"/><Relationship Id="rId176" Type="http://schemas.openxmlformats.org/officeDocument/2006/relationships/customXml" Target="../ink/ink87.xml"/><Relationship Id="rId197" Type="http://schemas.openxmlformats.org/officeDocument/2006/relationships/image" Target="../media/image104.png"/><Relationship Id="rId341" Type="http://schemas.openxmlformats.org/officeDocument/2006/relationships/image" Target="../media/image176.png"/><Relationship Id="rId362" Type="http://schemas.openxmlformats.org/officeDocument/2006/relationships/customXml" Target="../ink/ink180.xml"/><Relationship Id="rId383" Type="http://schemas.openxmlformats.org/officeDocument/2006/relationships/image" Target="../media/image197.png"/><Relationship Id="rId201" Type="http://schemas.openxmlformats.org/officeDocument/2006/relationships/image" Target="../media/image106.png"/><Relationship Id="rId222" Type="http://schemas.openxmlformats.org/officeDocument/2006/relationships/customXml" Target="../ink/ink110.xml"/><Relationship Id="rId243" Type="http://schemas.openxmlformats.org/officeDocument/2006/relationships/image" Target="../media/image127.png"/><Relationship Id="rId264" Type="http://schemas.openxmlformats.org/officeDocument/2006/relationships/customXml" Target="../ink/ink131.xml"/><Relationship Id="rId285" Type="http://schemas.openxmlformats.org/officeDocument/2006/relationships/image" Target="../media/image148.png"/><Relationship Id="rId17" Type="http://schemas.openxmlformats.org/officeDocument/2006/relationships/image" Target="../media/image14.png"/><Relationship Id="rId38" Type="http://schemas.openxmlformats.org/officeDocument/2006/relationships/customXml" Target="../ink/ink18.xml"/><Relationship Id="rId59" Type="http://schemas.openxmlformats.org/officeDocument/2006/relationships/image" Target="../media/image35.png"/><Relationship Id="rId103" Type="http://schemas.openxmlformats.org/officeDocument/2006/relationships/image" Target="../media/image57.png"/><Relationship Id="rId124" Type="http://schemas.openxmlformats.org/officeDocument/2006/relationships/customXml" Target="../ink/ink61.xml"/><Relationship Id="rId310" Type="http://schemas.openxmlformats.org/officeDocument/2006/relationships/customXml" Target="../ink/ink154.xml"/><Relationship Id="rId70" Type="http://schemas.openxmlformats.org/officeDocument/2006/relationships/customXml" Target="../ink/ink34.xml"/><Relationship Id="rId91" Type="http://schemas.openxmlformats.org/officeDocument/2006/relationships/image" Target="../media/image51.png"/><Relationship Id="rId145" Type="http://schemas.openxmlformats.org/officeDocument/2006/relationships/image" Target="../media/image78.png"/><Relationship Id="rId166" Type="http://schemas.openxmlformats.org/officeDocument/2006/relationships/customXml" Target="../ink/ink82.xml"/><Relationship Id="rId187" Type="http://schemas.openxmlformats.org/officeDocument/2006/relationships/image" Target="../media/image99.png"/><Relationship Id="rId331" Type="http://schemas.openxmlformats.org/officeDocument/2006/relationships/image" Target="../media/image171.png"/><Relationship Id="rId352" Type="http://schemas.openxmlformats.org/officeDocument/2006/relationships/customXml" Target="../ink/ink175.xml"/><Relationship Id="rId373" Type="http://schemas.openxmlformats.org/officeDocument/2006/relationships/image" Target="../media/image192.png"/><Relationship Id="rId394" Type="http://schemas.openxmlformats.org/officeDocument/2006/relationships/customXml" Target="../ink/ink196.xml"/><Relationship Id="rId1" Type="http://schemas.openxmlformats.org/officeDocument/2006/relationships/slideLayout" Target="../slideLayouts/slideLayout11.xml"/><Relationship Id="rId212" Type="http://schemas.openxmlformats.org/officeDocument/2006/relationships/customXml" Target="../ink/ink105.xml"/><Relationship Id="rId233" Type="http://schemas.openxmlformats.org/officeDocument/2006/relationships/image" Target="../media/image122.png"/><Relationship Id="rId254" Type="http://schemas.openxmlformats.org/officeDocument/2006/relationships/customXml" Target="../ink/ink126.xml"/><Relationship Id="rId28" Type="http://schemas.openxmlformats.org/officeDocument/2006/relationships/customXml" Target="../ink/ink13.xml"/><Relationship Id="rId49" Type="http://schemas.openxmlformats.org/officeDocument/2006/relationships/image" Target="../media/image30.png"/><Relationship Id="rId114" Type="http://schemas.openxmlformats.org/officeDocument/2006/relationships/customXml" Target="../ink/ink56.xml"/><Relationship Id="rId275" Type="http://schemas.openxmlformats.org/officeDocument/2006/relationships/image" Target="../media/image143.png"/><Relationship Id="rId296" Type="http://schemas.openxmlformats.org/officeDocument/2006/relationships/customXml" Target="../ink/ink147.xml"/><Relationship Id="rId300" Type="http://schemas.openxmlformats.org/officeDocument/2006/relationships/customXml" Target="../ink/ink149.xml"/><Relationship Id="rId60" Type="http://schemas.openxmlformats.org/officeDocument/2006/relationships/customXml" Target="../ink/ink29.xml"/><Relationship Id="rId81" Type="http://schemas.openxmlformats.org/officeDocument/2006/relationships/image" Target="../media/image46.png"/><Relationship Id="rId135" Type="http://schemas.openxmlformats.org/officeDocument/2006/relationships/image" Target="../media/image73.png"/><Relationship Id="rId156" Type="http://schemas.openxmlformats.org/officeDocument/2006/relationships/customXml" Target="../ink/ink77.xml"/><Relationship Id="rId177" Type="http://schemas.openxmlformats.org/officeDocument/2006/relationships/image" Target="../media/image94.png"/><Relationship Id="rId198" Type="http://schemas.openxmlformats.org/officeDocument/2006/relationships/customXml" Target="../ink/ink98.xml"/><Relationship Id="rId321" Type="http://schemas.openxmlformats.org/officeDocument/2006/relationships/image" Target="../media/image166.png"/><Relationship Id="rId342" Type="http://schemas.openxmlformats.org/officeDocument/2006/relationships/customXml" Target="../ink/ink170.xml"/><Relationship Id="rId363" Type="http://schemas.openxmlformats.org/officeDocument/2006/relationships/image" Target="../media/image187.png"/><Relationship Id="rId384" Type="http://schemas.openxmlformats.org/officeDocument/2006/relationships/customXml" Target="../ink/ink191.xml"/><Relationship Id="rId202" Type="http://schemas.openxmlformats.org/officeDocument/2006/relationships/customXml" Target="../ink/ink100.xml"/><Relationship Id="rId223" Type="http://schemas.openxmlformats.org/officeDocument/2006/relationships/image" Target="../media/image117.png"/><Relationship Id="rId244" Type="http://schemas.openxmlformats.org/officeDocument/2006/relationships/customXml" Target="../ink/ink121.xml"/><Relationship Id="rId18" Type="http://schemas.openxmlformats.org/officeDocument/2006/relationships/customXml" Target="../ink/ink8.xml"/><Relationship Id="rId39" Type="http://schemas.openxmlformats.org/officeDocument/2006/relationships/image" Target="../media/image25.png"/><Relationship Id="rId265" Type="http://schemas.openxmlformats.org/officeDocument/2006/relationships/image" Target="../media/image138.png"/><Relationship Id="rId286" Type="http://schemas.openxmlformats.org/officeDocument/2006/relationships/customXml" Target="../ink/ink142.xml"/><Relationship Id="rId50" Type="http://schemas.openxmlformats.org/officeDocument/2006/relationships/customXml" Target="../ink/ink24.xml"/><Relationship Id="rId104" Type="http://schemas.openxmlformats.org/officeDocument/2006/relationships/customXml" Target="../ink/ink51.xml"/><Relationship Id="rId125" Type="http://schemas.openxmlformats.org/officeDocument/2006/relationships/image" Target="../media/image68.png"/><Relationship Id="rId146" Type="http://schemas.openxmlformats.org/officeDocument/2006/relationships/customXml" Target="../ink/ink72.xml"/><Relationship Id="rId167" Type="http://schemas.openxmlformats.org/officeDocument/2006/relationships/image" Target="../media/image89.png"/><Relationship Id="rId188" Type="http://schemas.openxmlformats.org/officeDocument/2006/relationships/customXml" Target="../ink/ink93.xml"/><Relationship Id="rId311" Type="http://schemas.openxmlformats.org/officeDocument/2006/relationships/image" Target="../media/image161.png"/><Relationship Id="rId332" Type="http://schemas.openxmlformats.org/officeDocument/2006/relationships/customXml" Target="../ink/ink165.xml"/><Relationship Id="rId353" Type="http://schemas.openxmlformats.org/officeDocument/2006/relationships/image" Target="../media/image182.png"/><Relationship Id="rId374" Type="http://schemas.openxmlformats.org/officeDocument/2006/relationships/customXml" Target="../ink/ink186.xml"/><Relationship Id="rId395" Type="http://schemas.openxmlformats.org/officeDocument/2006/relationships/image" Target="../media/image203.png"/><Relationship Id="rId71" Type="http://schemas.openxmlformats.org/officeDocument/2006/relationships/image" Target="../media/image41.png"/><Relationship Id="rId92" Type="http://schemas.openxmlformats.org/officeDocument/2006/relationships/customXml" Target="../ink/ink45.xml"/><Relationship Id="rId213" Type="http://schemas.openxmlformats.org/officeDocument/2006/relationships/image" Target="../media/image112.png"/><Relationship Id="rId234" Type="http://schemas.openxmlformats.org/officeDocument/2006/relationships/customXml" Target="../ink/ink116.xml"/><Relationship Id="rId2" Type="http://schemas.openxmlformats.org/officeDocument/2006/relationships/notesSlide" Target="../notesSlides/notesSlide3.xml"/><Relationship Id="rId29" Type="http://schemas.openxmlformats.org/officeDocument/2006/relationships/image" Target="../media/image20.png"/><Relationship Id="rId255" Type="http://schemas.openxmlformats.org/officeDocument/2006/relationships/image" Target="../media/image133.png"/><Relationship Id="rId276" Type="http://schemas.openxmlformats.org/officeDocument/2006/relationships/customXml" Target="../ink/ink137.xml"/><Relationship Id="rId297" Type="http://schemas.openxmlformats.org/officeDocument/2006/relationships/image" Target="../media/image154.png"/><Relationship Id="rId40" Type="http://schemas.openxmlformats.org/officeDocument/2006/relationships/customXml" Target="../ink/ink19.xml"/><Relationship Id="rId115" Type="http://schemas.openxmlformats.org/officeDocument/2006/relationships/image" Target="../media/image63.png"/><Relationship Id="rId136" Type="http://schemas.openxmlformats.org/officeDocument/2006/relationships/customXml" Target="../ink/ink67.xml"/><Relationship Id="rId157" Type="http://schemas.openxmlformats.org/officeDocument/2006/relationships/image" Target="../media/image84.png"/><Relationship Id="rId178" Type="http://schemas.openxmlformats.org/officeDocument/2006/relationships/customXml" Target="../ink/ink88.xml"/><Relationship Id="rId301" Type="http://schemas.openxmlformats.org/officeDocument/2006/relationships/image" Target="../media/image156.png"/><Relationship Id="rId322" Type="http://schemas.openxmlformats.org/officeDocument/2006/relationships/customXml" Target="../ink/ink160.xml"/><Relationship Id="rId343" Type="http://schemas.openxmlformats.org/officeDocument/2006/relationships/image" Target="../media/image177.png"/><Relationship Id="rId364" Type="http://schemas.openxmlformats.org/officeDocument/2006/relationships/customXml" Target="../ink/ink181.xml"/><Relationship Id="rId61" Type="http://schemas.openxmlformats.org/officeDocument/2006/relationships/image" Target="../media/image36.png"/><Relationship Id="rId82" Type="http://schemas.openxmlformats.org/officeDocument/2006/relationships/customXml" Target="../ink/ink40.xml"/><Relationship Id="rId199" Type="http://schemas.openxmlformats.org/officeDocument/2006/relationships/image" Target="../media/image105.png"/><Relationship Id="rId203" Type="http://schemas.openxmlformats.org/officeDocument/2006/relationships/image" Target="../media/image107.png"/><Relationship Id="rId385" Type="http://schemas.openxmlformats.org/officeDocument/2006/relationships/image" Target="../media/image198.png"/><Relationship Id="rId19" Type="http://schemas.openxmlformats.org/officeDocument/2006/relationships/image" Target="../media/image15.png"/><Relationship Id="rId224" Type="http://schemas.openxmlformats.org/officeDocument/2006/relationships/customXml" Target="../ink/ink111.xml"/><Relationship Id="rId245" Type="http://schemas.openxmlformats.org/officeDocument/2006/relationships/image" Target="../media/image128.png"/><Relationship Id="rId266" Type="http://schemas.openxmlformats.org/officeDocument/2006/relationships/customXml" Target="../ink/ink132.xml"/><Relationship Id="rId287" Type="http://schemas.openxmlformats.org/officeDocument/2006/relationships/image" Target="../media/image149.png"/><Relationship Id="rId30" Type="http://schemas.openxmlformats.org/officeDocument/2006/relationships/customXml" Target="../ink/ink14.xml"/><Relationship Id="rId105" Type="http://schemas.openxmlformats.org/officeDocument/2006/relationships/image" Target="../media/image58.png"/><Relationship Id="rId126" Type="http://schemas.openxmlformats.org/officeDocument/2006/relationships/customXml" Target="../ink/ink62.xml"/><Relationship Id="rId147" Type="http://schemas.openxmlformats.org/officeDocument/2006/relationships/image" Target="../media/image79.png"/><Relationship Id="rId168" Type="http://schemas.openxmlformats.org/officeDocument/2006/relationships/customXml" Target="../ink/ink83.xml"/><Relationship Id="rId312" Type="http://schemas.openxmlformats.org/officeDocument/2006/relationships/customXml" Target="../ink/ink155.xml"/><Relationship Id="rId333" Type="http://schemas.openxmlformats.org/officeDocument/2006/relationships/image" Target="../media/image172.png"/><Relationship Id="rId354" Type="http://schemas.openxmlformats.org/officeDocument/2006/relationships/customXml" Target="../ink/ink176.xml"/><Relationship Id="rId51" Type="http://schemas.openxmlformats.org/officeDocument/2006/relationships/image" Target="../media/image31.png"/><Relationship Id="rId72" Type="http://schemas.openxmlformats.org/officeDocument/2006/relationships/customXml" Target="../ink/ink35.xml"/><Relationship Id="rId93" Type="http://schemas.openxmlformats.org/officeDocument/2006/relationships/image" Target="../media/image52.png"/><Relationship Id="rId189" Type="http://schemas.openxmlformats.org/officeDocument/2006/relationships/image" Target="../media/image100.png"/><Relationship Id="rId375" Type="http://schemas.openxmlformats.org/officeDocument/2006/relationships/image" Target="../media/image193.png"/><Relationship Id="rId396" Type="http://schemas.openxmlformats.org/officeDocument/2006/relationships/customXml" Target="../ink/ink197.xml"/><Relationship Id="rId3" Type="http://schemas.openxmlformats.org/officeDocument/2006/relationships/image" Target="../media/image5.png"/><Relationship Id="rId214" Type="http://schemas.openxmlformats.org/officeDocument/2006/relationships/customXml" Target="../ink/ink106.xml"/><Relationship Id="rId235" Type="http://schemas.openxmlformats.org/officeDocument/2006/relationships/image" Target="../media/image123.png"/><Relationship Id="rId256" Type="http://schemas.openxmlformats.org/officeDocument/2006/relationships/customXml" Target="../ink/ink127.xml"/><Relationship Id="rId277" Type="http://schemas.openxmlformats.org/officeDocument/2006/relationships/image" Target="../media/image144.png"/><Relationship Id="rId298" Type="http://schemas.openxmlformats.org/officeDocument/2006/relationships/customXml" Target="../ink/ink148.xml"/><Relationship Id="rId400" Type="http://schemas.openxmlformats.org/officeDocument/2006/relationships/customXml" Target="../ink/ink199.xml"/><Relationship Id="rId116" Type="http://schemas.openxmlformats.org/officeDocument/2006/relationships/customXml" Target="../ink/ink57.xml"/><Relationship Id="rId137" Type="http://schemas.openxmlformats.org/officeDocument/2006/relationships/image" Target="../media/image74.png"/><Relationship Id="rId158" Type="http://schemas.openxmlformats.org/officeDocument/2006/relationships/customXml" Target="../ink/ink78.xml"/><Relationship Id="rId302" Type="http://schemas.openxmlformats.org/officeDocument/2006/relationships/customXml" Target="../ink/ink150.xml"/><Relationship Id="rId323" Type="http://schemas.openxmlformats.org/officeDocument/2006/relationships/image" Target="../media/image167.png"/><Relationship Id="rId344" Type="http://schemas.openxmlformats.org/officeDocument/2006/relationships/customXml" Target="../ink/ink171.xml"/><Relationship Id="rId20" Type="http://schemas.openxmlformats.org/officeDocument/2006/relationships/customXml" Target="../ink/ink9.xml"/><Relationship Id="rId41" Type="http://schemas.openxmlformats.org/officeDocument/2006/relationships/image" Target="../media/image26.png"/><Relationship Id="rId62" Type="http://schemas.openxmlformats.org/officeDocument/2006/relationships/customXml" Target="../ink/ink30.xml"/><Relationship Id="rId83" Type="http://schemas.openxmlformats.org/officeDocument/2006/relationships/image" Target="../media/image47.png"/><Relationship Id="rId179" Type="http://schemas.openxmlformats.org/officeDocument/2006/relationships/image" Target="../media/image95.png"/><Relationship Id="rId365" Type="http://schemas.openxmlformats.org/officeDocument/2006/relationships/image" Target="../media/image188.png"/><Relationship Id="rId386" Type="http://schemas.openxmlformats.org/officeDocument/2006/relationships/customXml" Target="../ink/ink192.xml"/><Relationship Id="rId190" Type="http://schemas.openxmlformats.org/officeDocument/2006/relationships/customXml" Target="../ink/ink94.xml"/><Relationship Id="rId204" Type="http://schemas.openxmlformats.org/officeDocument/2006/relationships/customXml" Target="../ink/ink101.xml"/><Relationship Id="rId225" Type="http://schemas.openxmlformats.org/officeDocument/2006/relationships/image" Target="../media/image118.png"/><Relationship Id="rId246" Type="http://schemas.openxmlformats.org/officeDocument/2006/relationships/customXml" Target="../ink/ink122.xml"/><Relationship Id="rId267" Type="http://schemas.openxmlformats.org/officeDocument/2006/relationships/image" Target="../media/image139.png"/><Relationship Id="rId288" Type="http://schemas.openxmlformats.org/officeDocument/2006/relationships/customXml" Target="../ink/ink143.xml"/><Relationship Id="rId106" Type="http://schemas.openxmlformats.org/officeDocument/2006/relationships/customXml" Target="../ink/ink52.xml"/><Relationship Id="rId127" Type="http://schemas.openxmlformats.org/officeDocument/2006/relationships/image" Target="../media/image69.png"/><Relationship Id="rId313" Type="http://schemas.openxmlformats.org/officeDocument/2006/relationships/image" Target="../media/image162.png"/><Relationship Id="rId10" Type="http://schemas.openxmlformats.org/officeDocument/2006/relationships/customXml" Target="../ink/ink4.xml"/><Relationship Id="rId31" Type="http://schemas.openxmlformats.org/officeDocument/2006/relationships/image" Target="../media/image21.png"/><Relationship Id="rId52" Type="http://schemas.openxmlformats.org/officeDocument/2006/relationships/customXml" Target="../ink/ink25.xml"/><Relationship Id="rId73" Type="http://schemas.openxmlformats.org/officeDocument/2006/relationships/image" Target="../media/image42.png"/><Relationship Id="rId94" Type="http://schemas.openxmlformats.org/officeDocument/2006/relationships/customXml" Target="../ink/ink46.xml"/><Relationship Id="rId148" Type="http://schemas.openxmlformats.org/officeDocument/2006/relationships/customXml" Target="../ink/ink73.xml"/><Relationship Id="rId169" Type="http://schemas.openxmlformats.org/officeDocument/2006/relationships/image" Target="../media/image90.png"/><Relationship Id="rId334" Type="http://schemas.openxmlformats.org/officeDocument/2006/relationships/customXml" Target="../ink/ink166.xml"/><Relationship Id="rId355" Type="http://schemas.openxmlformats.org/officeDocument/2006/relationships/image" Target="../media/image183.png"/><Relationship Id="rId376" Type="http://schemas.openxmlformats.org/officeDocument/2006/relationships/customXml" Target="../ink/ink187.xml"/><Relationship Id="rId397" Type="http://schemas.openxmlformats.org/officeDocument/2006/relationships/image" Target="../media/image204.png"/><Relationship Id="rId4" Type="http://schemas.openxmlformats.org/officeDocument/2006/relationships/customXml" Target="../ink/ink1.xml"/><Relationship Id="rId180" Type="http://schemas.openxmlformats.org/officeDocument/2006/relationships/customXml" Target="../ink/ink89.xml"/><Relationship Id="rId215" Type="http://schemas.openxmlformats.org/officeDocument/2006/relationships/image" Target="../media/image113.png"/><Relationship Id="rId236" Type="http://schemas.openxmlformats.org/officeDocument/2006/relationships/customXml" Target="../ink/ink117.xml"/><Relationship Id="rId257" Type="http://schemas.openxmlformats.org/officeDocument/2006/relationships/image" Target="../media/image134.png"/><Relationship Id="rId278" Type="http://schemas.openxmlformats.org/officeDocument/2006/relationships/customXml" Target="../ink/ink138.xml"/><Relationship Id="rId401" Type="http://schemas.openxmlformats.org/officeDocument/2006/relationships/image" Target="../media/image206.png"/><Relationship Id="rId303" Type="http://schemas.openxmlformats.org/officeDocument/2006/relationships/image" Target="../media/image157.png"/><Relationship Id="rId42" Type="http://schemas.openxmlformats.org/officeDocument/2006/relationships/customXml" Target="../ink/ink20.xml"/><Relationship Id="rId84" Type="http://schemas.openxmlformats.org/officeDocument/2006/relationships/customXml" Target="../ink/ink41.xml"/><Relationship Id="rId138" Type="http://schemas.openxmlformats.org/officeDocument/2006/relationships/customXml" Target="../ink/ink68.xml"/><Relationship Id="rId345" Type="http://schemas.openxmlformats.org/officeDocument/2006/relationships/image" Target="../media/image178.png"/><Relationship Id="rId387" Type="http://schemas.openxmlformats.org/officeDocument/2006/relationships/image" Target="../media/image199.png"/><Relationship Id="rId191" Type="http://schemas.openxmlformats.org/officeDocument/2006/relationships/image" Target="../media/image101.png"/><Relationship Id="rId205" Type="http://schemas.openxmlformats.org/officeDocument/2006/relationships/image" Target="../media/image108.png"/><Relationship Id="rId247" Type="http://schemas.openxmlformats.org/officeDocument/2006/relationships/image" Target="../media/image129.png"/><Relationship Id="rId107" Type="http://schemas.openxmlformats.org/officeDocument/2006/relationships/image" Target="../media/image59.png"/><Relationship Id="rId289" Type="http://schemas.openxmlformats.org/officeDocument/2006/relationships/image" Target="../media/image150.png"/><Relationship Id="rId11" Type="http://schemas.openxmlformats.org/officeDocument/2006/relationships/image" Target="../media/image11.png"/><Relationship Id="rId53" Type="http://schemas.openxmlformats.org/officeDocument/2006/relationships/image" Target="../media/image32.png"/><Relationship Id="rId149" Type="http://schemas.openxmlformats.org/officeDocument/2006/relationships/image" Target="../media/image80.png"/><Relationship Id="rId314" Type="http://schemas.openxmlformats.org/officeDocument/2006/relationships/customXml" Target="../ink/ink156.xml"/><Relationship Id="rId356" Type="http://schemas.openxmlformats.org/officeDocument/2006/relationships/customXml" Target="../ink/ink177.xml"/><Relationship Id="rId398" Type="http://schemas.openxmlformats.org/officeDocument/2006/relationships/customXml" Target="../ink/ink198.xml"/><Relationship Id="rId95" Type="http://schemas.openxmlformats.org/officeDocument/2006/relationships/image" Target="../media/image53.png"/><Relationship Id="rId160" Type="http://schemas.openxmlformats.org/officeDocument/2006/relationships/customXml" Target="../ink/ink79.xml"/><Relationship Id="rId216" Type="http://schemas.openxmlformats.org/officeDocument/2006/relationships/customXml" Target="../ink/ink107.xml"/><Relationship Id="rId258" Type="http://schemas.openxmlformats.org/officeDocument/2006/relationships/customXml" Target="../ink/ink128.xml"/><Relationship Id="rId22" Type="http://schemas.openxmlformats.org/officeDocument/2006/relationships/customXml" Target="../ink/ink10.xml"/><Relationship Id="rId64" Type="http://schemas.openxmlformats.org/officeDocument/2006/relationships/customXml" Target="../ink/ink31.xml"/><Relationship Id="rId118" Type="http://schemas.openxmlformats.org/officeDocument/2006/relationships/customXml" Target="../ink/ink58.xml"/><Relationship Id="rId325" Type="http://schemas.openxmlformats.org/officeDocument/2006/relationships/image" Target="../media/image168.png"/><Relationship Id="rId367" Type="http://schemas.openxmlformats.org/officeDocument/2006/relationships/image" Target="../media/image189.png"/><Relationship Id="rId171" Type="http://schemas.openxmlformats.org/officeDocument/2006/relationships/image" Target="../media/image91.png"/><Relationship Id="rId227" Type="http://schemas.openxmlformats.org/officeDocument/2006/relationships/image" Target="../media/image119.png"/><Relationship Id="rId269" Type="http://schemas.openxmlformats.org/officeDocument/2006/relationships/image" Target="../media/image140.png"/><Relationship Id="rId33" Type="http://schemas.openxmlformats.org/officeDocument/2006/relationships/image" Target="../media/image22.png"/><Relationship Id="rId129" Type="http://schemas.openxmlformats.org/officeDocument/2006/relationships/image" Target="../media/image70.png"/><Relationship Id="rId280" Type="http://schemas.openxmlformats.org/officeDocument/2006/relationships/customXml" Target="../ink/ink139.xml"/><Relationship Id="rId336" Type="http://schemas.openxmlformats.org/officeDocument/2006/relationships/customXml" Target="../ink/ink167.xml"/><Relationship Id="rId75" Type="http://schemas.openxmlformats.org/officeDocument/2006/relationships/image" Target="../media/image43.png"/><Relationship Id="rId140" Type="http://schemas.openxmlformats.org/officeDocument/2006/relationships/customXml" Target="../ink/ink69.xml"/><Relationship Id="rId182" Type="http://schemas.openxmlformats.org/officeDocument/2006/relationships/customXml" Target="../ink/ink90.xml"/><Relationship Id="rId378" Type="http://schemas.openxmlformats.org/officeDocument/2006/relationships/customXml" Target="../ink/ink188.xml"/><Relationship Id="rId403" Type="http://schemas.openxmlformats.org/officeDocument/2006/relationships/image" Target="../media/image207.png"/><Relationship Id="rId6" Type="http://schemas.openxmlformats.org/officeDocument/2006/relationships/customXml" Target="../ink/ink2.xml"/><Relationship Id="rId238" Type="http://schemas.openxmlformats.org/officeDocument/2006/relationships/customXml" Target="../ink/ink118.xml"/><Relationship Id="rId291" Type="http://schemas.openxmlformats.org/officeDocument/2006/relationships/image" Target="../media/image151.png"/><Relationship Id="rId305" Type="http://schemas.openxmlformats.org/officeDocument/2006/relationships/image" Target="../media/image158.png"/><Relationship Id="rId347" Type="http://schemas.openxmlformats.org/officeDocument/2006/relationships/image" Target="../media/image179.png"/><Relationship Id="rId44" Type="http://schemas.openxmlformats.org/officeDocument/2006/relationships/customXml" Target="../ink/ink21.xml"/><Relationship Id="rId86" Type="http://schemas.openxmlformats.org/officeDocument/2006/relationships/customXml" Target="../ink/ink42.xml"/><Relationship Id="rId151" Type="http://schemas.openxmlformats.org/officeDocument/2006/relationships/image" Target="../media/image81.png"/><Relationship Id="rId389" Type="http://schemas.openxmlformats.org/officeDocument/2006/relationships/image" Target="../media/image200.png"/><Relationship Id="rId193" Type="http://schemas.openxmlformats.org/officeDocument/2006/relationships/image" Target="../media/image102.png"/><Relationship Id="rId207" Type="http://schemas.openxmlformats.org/officeDocument/2006/relationships/image" Target="../media/image109.png"/><Relationship Id="rId249" Type="http://schemas.openxmlformats.org/officeDocument/2006/relationships/image" Target="../media/image130.png"/><Relationship Id="rId13" Type="http://schemas.openxmlformats.org/officeDocument/2006/relationships/image" Target="../media/image12.png"/><Relationship Id="rId109" Type="http://schemas.openxmlformats.org/officeDocument/2006/relationships/image" Target="../media/image60.png"/><Relationship Id="rId260" Type="http://schemas.openxmlformats.org/officeDocument/2006/relationships/customXml" Target="../ink/ink129.xml"/><Relationship Id="rId316" Type="http://schemas.openxmlformats.org/officeDocument/2006/relationships/customXml" Target="../ink/ink157.xml"/><Relationship Id="rId55" Type="http://schemas.openxmlformats.org/officeDocument/2006/relationships/image" Target="../media/image33.png"/><Relationship Id="rId97" Type="http://schemas.openxmlformats.org/officeDocument/2006/relationships/image" Target="../media/image54.png"/><Relationship Id="rId120" Type="http://schemas.openxmlformats.org/officeDocument/2006/relationships/customXml" Target="../ink/ink59.xml"/><Relationship Id="rId358" Type="http://schemas.openxmlformats.org/officeDocument/2006/relationships/customXml" Target="../ink/ink178.xml"/><Relationship Id="rId162" Type="http://schemas.openxmlformats.org/officeDocument/2006/relationships/customXml" Target="../ink/ink80.xml"/><Relationship Id="rId218" Type="http://schemas.openxmlformats.org/officeDocument/2006/relationships/customXml" Target="../ink/ink108.xml"/><Relationship Id="rId271" Type="http://schemas.openxmlformats.org/officeDocument/2006/relationships/image" Target="../media/image141.png"/><Relationship Id="rId24" Type="http://schemas.openxmlformats.org/officeDocument/2006/relationships/customXml" Target="../ink/ink11.xml"/><Relationship Id="rId66" Type="http://schemas.openxmlformats.org/officeDocument/2006/relationships/customXml" Target="../ink/ink32.xml"/><Relationship Id="rId131" Type="http://schemas.openxmlformats.org/officeDocument/2006/relationships/image" Target="../media/image71.png"/><Relationship Id="rId327" Type="http://schemas.openxmlformats.org/officeDocument/2006/relationships/image" Target="../media/image169.png"/><Relationship Id="rId369" Type="http://schemas.openxmlformats.org/officeDocument/2006/relationships/image" Target="../media/image190.png"/><Relationship Id="rId173" Type="http://schemas.openxmlformats.org/officeDocument/2006/relationships/image" Target="../media/image92.png"/><Relationship Id="rId229" Type="http://schemas.openxmlformats.org/officeDocument/2006/relationships/image" Target="../media/image120.png"/><Relationship Id="rId380" Type="http://schemas.openxmlformats.org/officeDocument/2006/relationships/customXml" Target="../ink/ink189.xml"/><Relationship Id="rId240" Type="http://schemas.openxmlformats.org/officeDocument/2006/relationships/customXml" Target="../ink/ink119.xml"/><Relationship Id="rId35" Type="http://schemas.openxmlformats.org/officeDocument/2006/relationships/image" Target="../media/image23.png"/><Relationship Id="rId77" Type="http://schemas.openxmlformats.org/officeDocument/2006/relationships/image" Target="../media/image44.png"/><Relationship Id="rId100" Type="http://schemas.openxmlformats.org/officeDocument/2006/relationships/customXml" Target="../ink/ink49.xml"/><Relationship Id="rId282" Type="http://schemas.openxmlformats.org/officeDocument/2006/relationships/customXml" Target="../ink/ink140.xml"/><Relationship Id="rId338" Type="http://schemas.openxmlformats.org/officeDocument/2006/relationships/customXml" Target="../ink/ink168.xml"/><Relationship Id="rId8" Type="http://schemas.openxmlformats.org/officeDocument/2006/relationships/customXml" Target="../ink/ink3.xml"/><Relationship Id="rId142" Type="http://schemas.openxmlformats.org/officeDocument/2006/relationships/customXml" Target="../ink/ink70.xml"/><Relationship Id="rId184" Type="http://schemas.openxmlformats.org/officeDocument/2006/relationships/customXml" Target="../ink/ink91.xml"/><Relationship Id="rId391" Type="http://schemas.openxmlformats.org/officeDocument/2006/relationships/image" Target="../media/image201.png"/><Relationship Id="rId251" Type="http://schemas.openxmlformats.org/officeDocument/2006/relationships/image" Target="../media/image131.png"/><Relationship Id="rId46" Type="http://schemas.openxmlformats.org/officeDocument/2006/relationships/customXml" Target="../ink/ink22.xml"/><Relationship Id="rId293" Type="http://schemas.openxmlformats.org/officeDocument/2006/relationships/image" Target="../media/image152.png"/><Relationship Id="rId307" Type="http://schemas.openxmlformats.org/officeDocument/2006/relationships/image" Target="../media/image159.png"/><Relationship Id="rId349" Type="http://schemas.openxmlformats.org/officeDocument/2006/relationships/image" Target="../media/image180.png"/><Relationship Id="rId88" Type="http://schemas.openxmlformats.org/officeDocument/2006/relationships/customXml" Target="../ink/ink43.xml"/><Relationship Id="rId111" Type="http://schemas.openxmlformats.org/officeDocument/2006/relationships/image" Target="../media/image61.png"/><Relationship Id="rId153" Type="http://schemas.openxmlformats.org/officeDocument/2006/relationships/image" Target="../media/image82.png"/><Relationship Id="rId195" Type="http://schemas.openxmlformats.org/officeDocument/2006/relationships/image" Target="../media/image103.png"/><Relationship Id="rId209" Type="http://schemas.openxmlformats.org/officeDocument/2006/relationships/image" Target="../media/image110.png"/><Relationship Id="rId360" Type="http://schemas.openxmlformats.org/officeDocument/2006/relationships/customXml" Target="../ink/ink179.xml"/><Relationship Id="rId220" Type="http://schemas.openxmlformats.org/officeDocument/2006/relationships/customXml" Target="../ink/ink109.xml"/><Relationship Id="rId15" Type="http://schemas.openxmlformats.org/officeDocument/2006/relationships/image" Target="../media/image13.png"/><Relationship Id="rId57" Type="http://schemas.openxmlformats.org/officeDocument/2006/relationships/image" Target="../media/image34.png"/><Relationship Id="rId262" Type="http://schemas.openxmlformats.org/officeDocument/2006/relationships/customXml" Target="../ink/ink130.xml"/><Relationship Id="rId318" Type="http://schemas.openxmlformats.org/officeDocument/2006/relationships/customXml" Target="../ink/ink158.xml"/><Relationship Id="rId99" Type="http://schemas.openxmlformats.org/officeDocument/2006/relationships/image" Target="../media/image55.png"/><Relationship Id="rId122" Type="http://schemas.openxmlformats.org/officeDocument/2006/relationships/customXml" Target="../ink/ink60.xml"/><Relationship Id="rId164" Type="http://schemas.openxmlformats.org/officeDocument/2006/relationships/customXml" Target="../ink/ink81.xml"/><Relationship Id="rId371" Type="http://schemas.openxmlformats.org/officeDocument/2006/relationships/image" Target="../media/image191.png"/><Relationship Id="rId26" Type="http://schemas.openxmlformats.org/officeDocument/2006/relationships/customXml" Target="../ink/ink12.xml"/><Relationship Id="rId231" Type="http://schemas.openxmlformats.org/officeDocument/2006/relationships/image" Target="../media/image121.png"/><Relationship Id="rId273" Type="http://schemas.openxmlformats.org/officeDocument/2006/relationships/image" Target="../media/image142.png"/><Relationship Id="rId329" Type="http://schemas.openxmlformats.org/officeDocument/2006/relationships/image" Target="../media/image170.png"/><Relationship Id="rId68" Type="http://schemas.openxmlformats.org/officeDocument/2006/relationships/customXml" Target="../ink/ink33.xml"/><Relationship Id="rId133" Type="http://schemas.openxmlformats.org/officeDocument/2006/relationships/image" Target="../media/image72.png"/><Relationship Id="rId175" Type="http://schemas.openxmlformats.org/officeDocument/2006/relationships/image" Target="../media/image93.png"/><Relationship Id="rId340" Type="http://schemas.openxmlformats.org/officeDocument/2006/relationships/customXml" Target="../ink/ink169.xml"/><Relationship Id="rId200" Type="http://schemas.openxmlformats.org/officeDocument/2006/relationships/customXml" Target="../ink/ink99.xml"/><Relationship Id="rId382" Type="http://schemas.openxmlformats.org/officeDocument/2006/relationships/customXml" Target="../ink/ink190.xml"/><Relationship Id="rId242" Type="http://schemas.openxmlformats.org/officeDocument/2006/relationships/customXml" Target="../ink/ink120.xml"/><Relationship Id="rId284" Type="http://schemas.openxmlformats.org/officeDocument/2006/relationships/customXml" Target="../ink/ink141.xml"/><Relationship Id="rId37" Type="http://schemas.openxmlformats.org/officeDocument/2006/relationships/image" Target="../media/image24.png"/><Relationship Id="rId79" Type="http://schemas.openxmlformats.org/officeDocument/2006/relationships/image" Target="../media/image45.png"/><Relationship Id="rId102" Type="http://schemas.openxmlformats.org/officeDocument/2006/relationships/customXml" Target="../ink/ink50.xml"/><Relationship Id="rId144" Type="http://schemas.openxmlformats.org/officeDocument/2006/relationships/customXml" Target="../ink/ink7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64.png"/><Relationship Id="rId299" Type="http://schemas.openxmlformats.org/officeDocument/2006/relationships/image" Target="../media/image354.png"/><Relationship Id="rId21" Type="http://schemas.openxmlformats.org/officeDocument/2006/relationships/image" Target="../media/image216.png"/><Relationship Id="rId63" Type="http://schemas.openxmlformats.org/officeDocument/2006/relationships/image" Target="../media/image237.png"/><Relationship Id="rId159" Type="http://schemas.openxmlformats.org/officeDocument/2006/relationships/image" Target="../media/image284.png"/><Relationship Id="rId324" Type="http://schemas.openxmlformats.org/officeDocument/2006/relationships/customXml" Target="../ink/ink361.xml"/><Relationship Id="rId366" Type="http://schemas.openxmlformats.org/officeDocument/2006/relationships/customXml" Target="../ink/ink382.xml"/><Relationship Id="rId170" Type="http://schemas.openxmlformats.org/officeDocument/2006/relationships/customXml" Target="../ink/ink284.xml"/><Relationship Id="rId226" Type="http://schemas.openxmlformats.org/officeDocument/2006/relationships/customXml" Target="../ink/ink312.xml"/><Relationship Id="rId268" Type="http://schemas.openxmlformats.org/officeDocument/2006/relationships/customXml" Target="../ink/ink333.xml"/><Relationship Id="rId32" Type="http://schemas.openxmlformats.org/officeDocument/2006/relationships/customXml" Target="../ink/ink215.xml"/><Relationship Id="rId74" Type="http://schemas.openxmlformats.org/officeDocument/2006/relationships/customXml" Target="../ink/ink236.xml"/><Relationship Id="rId128" Type="http://schemas.openxmlformats.org/officeDocument/2006/relationships/customXml" Target="../ink/ink263.xml"/><Relationship Id="rId335" Type="http://schemas.openxmlformats.org/officeDocument/2006/relationships/image" Target="../media/image372.png"/><Relationship Id="rId377" Type="http://schemas.openxmlformats.org/officeDocument/2006/relationships/image" Target="../media/image393.png"/><Relationship Id="rId5" Type="http://schemas.openxmlformats.org/officeDocument/2006/relationships/image" Target="../media/image208.png"/><Relationship Id="rId181" Type="http://schemas.openxmlformats.org/officeDocument/2006/relationships/image" Target="../media/image295.png"/><Relationship Id="rId237" Type="http://schemas.openxmlformats.org/officeDocument/2006/relationships/image" Target="../media/image323.png"/><Relationship Id="rId279" Type="http://schemas.openxmlformats.org/officeDocument/2006/relationships/image" Target="../media/image344.png"/><Relationship Id="rId43" Type="http://schemas.openxmlformats.org/officeDocument/2006/relationships/image" Target="../media/image227.png"/><Relationship Id="rId139" Type="http://schemas.openxmlformats.org/officeDocument/2006/relationships/image" Target="../media/image274.png"/><Relationship Id="rId290" Type="http://schemas.openxmlformats.org/officeDocument/2006/relationships/customXml" Target="../ink/ink344.xml"/><Relationship Id="rId304" Type="http://schemas.openxmlformats.org/officeDocument/2006/relationships/customXml" Target="../ink/ink351.xml"/><Relationship Id="rId346" Type="http://schemas.openxmlformats.org/officeDocument/2006/relationships/customXml" Target="../ink/ink372.xml"/><Relationship Id="rId388" Type="http://schemas.openxmlformats.org/officeDocument/2006/relationships/customXml" Target="../ink/ink393.xml"/><Relationship Id="rId85" Type="http://schemas.openxmlformats.org/officeDocument/2006/relationships/image" Target="../media/image248.png"/><Relationship Id="rId150" Type="http://schemas.openxmlformats.org/officeDocument/2006/relationships/customXml" Target="../ink/ink274.xml"/><Relationship Id="rId192" Type="http://schemas.openxmlformats.org/officeDocument/2006/relationships/customXml" Target="../ink/ink295.xml"/><Relationship Id="rId206" Type="http://schemas.openxmlformats.org/officeDocument/2006/relationships/customXml" Target="../ink/ink302.xml"/><Relationship Id="rId248" Type="http://schemas.openxmlformats.org/officeDocument/2006/relationships/customXml" Target="../ink/ink323.xml"/><Relationship Id="rId12" Type="http://schemas.openxmlformats.org/officeDocument/2006/relationships/customXml" Target="../ink/ink205.xml"/><Relationship Id="rId108" Type="http://schemas.openxmlformats.org/officeDocument/2006/relationships/customXml" Target="../ink/ink253.xml"/><Relationship Id="rId315" Type="http://schemas.openxmlformats.org/officeDocument/2006/relationships/image" Target="../media/image362.png"/><Relationship Id="rId357" Type="http://schemas.openxmlformats.org/officeDocument/2006/relationships/image" Target="../media/image383.png"/><Relationship Id="rId54" Type="http://schemas.openxmlformats.org/officeDocument/2006/relationships/customXml" Target="../ink/ink226.xml"/><Relationship Id="rId96" Type="http://schemas.openxmlformats.org/officeDocument/2006/relationships/customXml" Target="../ink/ink247.xml"/><Relationship Id="rId161" Type="http://schemas.openxmlformats.org/officeDocument/2006/relationships/image" Target="../media/image285.png"/><Relationship Id="rId217" Type="http://schemas.openxmlformats.org/officeDocument/2006/relationships/image" Target="../media/image313.png"/><Relationship Id="rId259" Type="http://schemas.openxmlformats.org/officeDocument/2006/relationships/image" Target="../media/image334.png"/><Relationship Id="rId23" Type="http://schemas.openxmlformats.org/officeDocument/2006/relationships/image" Target="../media/image217.png"/><Relationship Id="rId119" Type="http://schemas.openxmlformats.org/officeDocument/2006/relationships/image" Target="../media/image100.png"/><Relationship Id="rId270" Type="http://schemas.openxmlformats.org/officeDocument/2006/relationships/customXml" Target="../ink/ink334.xml"/><Relationship Id="rId326" Type="http://schemas.openxmlformats.org/officeDocument/2006/relationships/customXml" Target="../ink/ink362.xml"/><Relationship Id="rId65" Type="http://schemas.openxmlformats.org/officeDocument/2006/relationships/image" Target="../media/image238.png"/><Relationship Id="rId130" Type="http://schemas.openxmlformats.org/officeDocument/2006/relationships/customXml" Target="../ink/ink264.xml"/><Relationship Id="rId368" Type="http://schemas.openxmlformats.org/officeDocument/2006/relationships/customXml" Target="../ink/ink383.xml"/><Relationship Id="rId172" Type="http://schemas.openxmlformats.org/officeDocument/2006/relationships/customXml" Target="../ink/ink285.xml"/><Relationship Id="rId228" Type="http://schemas.openxmlformats.org/officeDocument/2006/relationships/customXml" Target="../ink/ink313.xml"/><Relationship Id="rId281" Type="http://schemas.openxmlformats.org/officeDocument/2006/relationships/image" Target="../media/image345.png"/><Relationship Id="rId337" Type="http://schemas.openxmlformats.org/officeDocument/2006/relationships/image" Target="../media/image373.png"/><Relationship Id="rId34" Type="http://schemas.openxmlformats.org/officeDocument/2006/relationships/customXml" Target="../ink/ink216.xml"/><Relationship Id="rId76" Type="http://schemas.openxmlformats.org/officeDocument/2006/relationships/customXml" Target="../ink/ink237.xml"/><Relationship Id="rId141" Type="http://schemas.openxmlformats.org/officeDocument/2006/relationships/image" Target="../media/image275.png"/><Relationship Id="rId379" Type="http://schemas.openxmlformats.org/officeDocument/2006/relationships/image" Target="../media/image394.png"/><Relationship Id="rId7" Type="http://schemas.openxmlformats.org/officeDocument/2006/relationships/image" Target="../media/image209.png"/><Relationship Id="rId183" Type="http://schemas.openxmlformats.org/officeDocument/2006/relationships/image" Target="../media/image296.png"/><Relationship Id="rId239" Type="http://schemas.openxmlformats.org/officeDocument/2006/relationships/image" Target="../media/image324.png"/><Relationship Id="rId390" Type="http://schemas.openxmlformats.org/officeDocument/2006/relationships/customXml" Target="../ink/ink394.xml"/><Relationship Id="rId250" Type="http://schemas.openxmlformats.org/officeDocument/2006/relationships/customXml" Target="../ink/ink324.xml"/><Relationship Id="rId292" Type="http://schemas.openxmlformats.org/officeDocument/2006/relationships/customXml" Target="../ink/ink345.xml"/><Relationship Id="rId306" Type="http://schemas.openxmlformats.org/officeDocument/2006/relationships/customXml" Target="../ink/ink352.xml"/><Relationship Id="rId45" Type="http://schemas.openxmlformats.org/officeDocument/2006/relationships/image" Target="../media/image228.png"/><Relationship Id="rId87" Type="http://schemas.openxmlformats.org/officeDocument/2006/relationships/image" Target="../media/image249.png"/><Relationship Id="rId110" Type="http://schemas.openxmlformats.org/officeDocument/2006/relationships/customXml" Target="../ink/ink254.xml"/><Relationship Id="rId348" Type="http://schemas.openxmlformats.org/officeDocument/2006/relationships/customXml" Target="../ink/ink373.xml"/><Relationship Id="rId152" Type="http://schemas.openxmlformats.org/officeDocument/2006/relationships/customXml" Target="../ink/ink275.xml"/><Relationship Id="rId194" Type="http://schemas.openxmlformats.org/officeDocument/2006/relationships/customXml" Target="../ink/ink296.xml"/><Relationship Id="rId208" Type="http://schemas.openxmlformats.org/officeDocument/2006/relationships/customXml" Target="../ink/ink303.xml"/><Relationship Id="rId261" Type="http://schemas.openxmlformats.org/officeDocument/2006/relationships/image" Target="../media/image335.png"/><Relationship Id="rId14" Type="http://schemas.openxmlformats.org/officeDocument/2006/relationships/customXml" Target="../ink/ink206.xml"/><Relationship Id="rId56" Type="http://schemas.openxmlformats.org/officeDocument/2006/relationships/customXml" Target="../ink/ink227.xml"/><Relationship Id="rId317" Type="http://schemas.openxmlformats.org/officeDocument/2006/relationships/image" Target="../media/image363.png"/><Relationship Id="rId359" Type="http://schemas.openxmlformats.org/officeDocument/2006/relationships/image" Target="../media/image384.png"/><Relationship Id="rId98" Type="http://schemas.openxmlformats.org/officeDocument/2006/relationships/customXml" Target="../ink/ink248.xml"/><Relationship Id="rId121" Type="http://schemas.openxmlformats.org/officeDocument/2006/relationships/image" Target="../media/image265.png"/><Relationship Id="rId163" Type="http://schemas.openxmlformats.org/officeDocument/2006/relationships/image" Target="../media/image286.png"/><Relationship Id="rId219" Type="http://schemas.openxmlformats.org/officeDocument/2006/relationships/image" Target="../media/image314.png"/><Relationship Id="rId370" Type="http://schemas.openxmlformats.org/officeDocument/2006/relationships/customXml" Target="../ink/ink384.xml"/><Relationship Id="rId230" Type="http://schemas.openxmlformats.org/officeDocument/2006/relationships/customXml" Target="../ink/ink314.xml"/><Relationship Id="rId25" Type="http://schemas.openxmlformats.org/officeDocument/2006/relationships/image" Target="../media/image218.png"/><Relationship Id="rId67" Type="http://schemas.openxmlformats.org/officeDocument/2006/relationships/image" Target="../media/image239.png"/><Relationship Id="rId272" Type="http://schemas.openxmlformats.org/officeDocument/2006/relationships/customXml" Target="../ink/ink335.xml"/><Relationship Id="rId328" Type="http://schemas.openxmlformats.org/officeDocument/2006/relationships/customXml" Target="../ink/ink363.xml"/><Relationship Id="rId132" Type="http://schemas.openxmlformats.org/officeDocument/2006/relationships/customXml" Target="../ink/ink265.xml"/><Relationship Id="rId174" Type="http://schemas.openxmlformats.org/officeDocument/2006/relationships/customXml" Target="../ink/ink286.xml"/><Relationship Id="rId381" Type="http://schemas.openxmlformats.org/officeDocument/2006/relationships/image" Target="../media/image395.png"/><Relationship Id="rId241" Type="http://schemas.openxmlformats.org/officeDocument/2006/relationships/image" Target="../media/image325.png"/><Relationship Id="rId36" Type="http://schemas.openxmlformats.org/officeDocument/2006/relationships/customXml" Target="../ink/ink217.xml"/><Relationship Id="rId283" Type="http://schemas.openxmlformats.org/officeDocument/2006/relationships/image" Target="../media/image346.png"/><Relationship Id="rId339" Type="http://schemas.openxmlformats.org/officeDocument/2006/relationships/image" Target="../media/image374.png"/><Relationship Id="rId78" Type="http://schemas.openxmlformats.org/officeDocument/2006/relationships/customXml" Target="../ink/ink238.xml"/><Relationship Id="rId101" Type="http://schemas.openxmlformats.org/officeDocument/2006/relationships/image" Target="../media/image256.png"/><Relationship Id="rId143" Type="http://schemas.openxmlformats.org/officeDocument/2006/relationships/image" Target="../media/image276.png"/><Relationship Id="rId185" Type="http://schemas.openxmlformats.org/officeDocument/2006/relationships/image" Target="../media/image297.png"/><Relationship Id="rId350" Type="http://schemas.openxmlformats.org/officeDocument/2006/relationships/customXml" Target="../ink/ink374.xml"/><Relationship Id="rId9" Type="http://schemas.openxmlformats.org/officeDocument/2006/relationships/image" Target="../media/image210.png"/><Relationship Id="rId210" Type="http://schemas.openxmlformats.org/officeDocument/2006/relationships/customXml" Target="../ink/ink304.xml"/><Relationship Id="rId392" Type="http://schemas.openxmlformats.org/officeDocument/2006/relationships/customXml" Target="../ink/ink395.xml"/><Relationship Id="rId252" Type="http://schemas.openxmlformats.org/officeDocument/2006/relationships/customXml" Target="../ink/ink325.xml"/><Relationship Id="rId294" Type="http://schemas.openxmlformats.org/officeDocument/2006/relationships/customXml" Target="../ink/ink346.xml"/><Relationship Id="rId308" Type="http://schemas.openxmlformats.org/officeDocument/2006/relationships/customXml" Target="../ink/ink353.xml"/><Relationship Id="rId47" Type="http://schemas.openxmlformats.org/officeDocument/2006/relationships/image" Target="../media/image229.png"/><Relationship Id="rId89" Type="http://schemas.openxmlformats.org/officeDocument/2006/relationships/image" Target="../media/image250.png"/><Relationship Id="rId112" Type="http://schemas.openxmlformats.org/officeDocument/2006/relationships/customXml" Target="../ink/ink255.xml"/><Relationship Id="rId154" Type="http://schemas.openxmlformats.org/officeDocument/2006/relationships/customXml" Target="../ink/ink276.xml"/><Relationship Id="rId361" Type="http://schemas.openxmlformats.org/officeDocument/2006/relationships/image" Target="../media/image385.png"/><Relationship Id="rId196" Type="http://schemas.openxmlformats.org/officeDocument/2006/relationships/customXml" Target="../ink/ink297.xml"/><Relationship Id="rId16" Type="http://schemas.openxmlformats.org/officeDocument/2006/relationships/customXml" Target="../ink/ink207.xml"/><Relationship Id="rId221" Type="http://schemas.openxmlformats.org/officeDocument/2006/relationships/image" Target="../media/image315.png"/><Relationship Id="rId242" Type="http://schemas.openxmlformats.org/officeDocument/2006/relationships/customXml" Target="../ink/ink320.xml"/><Relationship Id="rId263" Type="http://schemas.openxmlformats.org/officeDocument/2006/relationships/image" Target="../media/image336.png"/><Relationship Id="rId284" Type="http://schemas.openxmlformats.org/officeDocument/2006/relationships/customXml" Target="../ink/ink341.xml"/><Relationship Id="rId319" Type="http://schemas.openxmlformats.org/officeDocument/2006/relationships/image" Target="../media/image364.png"/><Relationship Id="rId37" Type="http://schemas.openxmlformats.org/officeDocument/2006/relationships/image" Target="../media/image224.png"/><Relationship Id="rId58" Type="http://schemas.openxmlformats.org/officeDocument/2006/relationships/customXml" Target="../ink/ink228.xml"/><Relationship Id="rId79" Type="http://schemas.openxmlformats.org/officeDocument/2006/relationships/image" Target="../media/image245.png"/><Relationship Id="rId102" Type="http://schemas.openxmlformats.org/officeDocument/2006/relationships/customXml" Target="../ink/ink250.xml"/><Relationship Id="rId123" Type="http://schemas.openxmlformats.org/officeDocument/2006/relationships/image" Target="../media/image266.png"/><Relationship Id="rId144" Type="http://schemas.openxmlformats.org/officeDocument/2006/relationships/customXml" Target="../ink/ink271.xml"/><Relationship Id="rId330" Type="http://schemas.openxmlformats.org/officeDocument/2006/relationships/customXml" Target="../ink/ink364.xml"/><Relationship Id="rId90" Type="http://schemas.openxmlformats.org/officeDocument/2006/relationships/customXml" Target="../ink/ink244.xml"/><Relationship Id="rId165" Type="http://schemas.openxmlformats.org/officeDocument/2006/relationships/image" Target="../media/image287.png"/><Relationship Id="rId186" Type="http://schemas.openxmlformats.org/officeDocument/2006/relationships/customXml" Target="../ink/ink292.xml"/><Relationship Id="rId351" Type="http://schemas.openxmlformats.org/officeDocument/2006/relationships/image" Target="../media/image380.png"/><Relationship Id="rId372" Type="http://schemas.openxmlformats.org/officeDocument/2006/relationships/customXml" Target="../ink/ink385.xml"/><Relationship Id="rId393" Type="http://schemas.openxmlformats.org/officeDocument/2006/relationships/image" Target="../media/image401.png"/><Relationship Id="rId211" Type="http://schemas.openxmlformats.org/officeDocument/2006/relationships/image" Target="../media/image310.png"/><Relationship Id="rId232" Type="http://schemas.openxmlformats.org/officeDocument/2006/relationships/customXml" Target="../ink/ink315.xml"/><Relationship Id="rId253" Type="http://schemas.openxmlformats.org/officeDocument/2006/relationships/image" Target="../media/image331.png"/><Relationship Id="rId274" Type="http://schemas.openxmlformats.org/officeDocument/2006/relationships/customXml" Target="../ink/ink336.xml"/><Relationship Id="rId295" Type="http://schemas.openxmlformats.org/officeDocument/2006/relationships/image" Target="../media/image352.png"/><Relationship Id="rId309" Type="http://schemas.openxmlformats.org/officeDocument/2006/relationships/image" Target="../media/image359.png"/><Relationship Id="rId27" Type="http://schemas.openxmlformats.org/officeDocument/2006/relationships/image" Target="../media/image219.png"/><Relationship Id="rId48" Type="http://schemas.openxmlformats.org/officeDocument/2006/relationships/customXml" Target="../ink/ink223.xml"/><Relationship Id="rId69" Type="http://schemas.openxmlformats.org/officeDocument/2006/relationships/image" Target="../media/image240.png"/><Relationship Id="rId113" Type="http://schemas.openxmlformats.org/officeDocument/2006/relationships/image" Target="../media/image262.png"/><Relationship Id="rId134" Type="http://schemas.openxmlformats.org/officeDocument/2006/relationships/customXml" Target="../ink/ink266.xml"/><Relationship Id="rId320" Type="http://schemas.openxmlformats.org/officeDocument/2006/relationships/customXml" Target="../ink/ink359.xml"/><Relationship Id="rId80" Type="http://schemas.openxmlformats.org/officeDocument/2006/relationships/customXml" Target="../ink/ink239.xml"/><Relationship Id="rId155" Type="http://schemas.openxmlformats.org/officeDocument/2006/relationships/image" Target="../media/image282.png"/><Relationship Id="rId176" Type="http://schemas.openxmlformats.org/officeDocument/2006/relationships/customXml" Target="../ink/ink287.xml"/><Relationship Id="rId197" Type="http://schemas.openxmlformats.org/officeDocument/2006/relationships/image" Target="../media/image303.png"/><Relationship Id="rId341" Type="http://schemas.openxmlformats.org/officeDocument/2006/relationships/image" Target="../media/image375.png"/><Relationship Id="rId362" Type="http://schemas.openxmlformats.org/officeDocument/2006/relationships/customXml" Target="../ink/ink380.xml"/><Relationship Id="rId383" Type="http://schemas.openxmlformats.org/officeDocument/2006/relationships/image" Target="../media/image396.png"/><Relationship Id="rId201" Type="http://schemas.openxmlformats.org/officeDocument/2006/relationships/image" Target="../media/image305.png"/><Relationship Id="rId222" Type="http://schemas.openxmlformats.org/officeDocument/2006/relationships/customXml" Target="../ink/ink310.xml"/><Relationship Id="rId243" Type="http://schemas.openxmlformats.org/officeDocument/2006/relationships/image" Target="../media/image326.png"/><Relationship Id="rId264" Type="http://schemas.openxmlformats.org/officeDocument/2006/relationships/customXml" Target="../ink/ink331.xml"/><Relationship Id="rId285" Type="http://schemas.openxmlformats.org/officeDocument/2006/relationships/image" Target="../media/image347.png"/><Relationship Id="rId17" Type="http://schemas.openxmlformats.org/officeDocument/2006/relationships/image" Target="../media/image214.png"/><Relationship Id="rId38" Type="http://schemas.openxmlformats.org/officeDocument/2006/relationships/customXml" Target="../ink/ink218.xml"/><Relationship Id="rId59" Type="http://schemas.openxmlformats.org/officeDocument/2006/relationships/image" Target="../media/image235.png"/><Relationship Id="rId103" Type="http://schemas.openxmlformats.org/officeDocument/2006/relationships/image" Target="../media/image257.png"/><Relationship Id="rId124" Type="http://schemas.openxmlformats.org/officeDocument/2006/relationships/customXml" Target="../ink/ink261.xml"/><Relationship Id="rId310" Type="http://schemas.openxmlformats.org/officeDocument/2006/relationships/customXml" Target="../ink/ink354.xml"/><Relationship Id="rId70" Type="http://schemas.openxmlformats.org/officeDocument/2006/relationships/customXml" Target="../ink/ink234.xml"/><Relationship Id="rId91" Type="http://schemas.openxmlformats.org/officeDocument/2006/relationships/image" Target="../media/image251.png"/><Relationship Id="rId145" Type="http://schemas.openxmlformats.org/officeDocument/2006/relationships/image" Target="../media/image277.png"/><Relationship Id="rId166" Type="http://schemas.openxmlformats.org/officeDocument/2006/relationships/customXml" Target="../ink/ink282.xml"/><Relationship Id="rId187" Type="http://schemas.openxmlformats.org/officeDocument/2006/relationships/image" Target="../media/image298.png"/><Relationship Id="rId331" Type="http://schemas.openxmlformats.org/officeDocument/2006/relationships/image" Target="../media/image370.png"/><Relationship Id="rId352" Type="http://schemas.openxmlformats.org/officeDocument/2006/relationships/customXml" Target="../ink/ink375.xml"/><Relationship Id="rId373" Type="http://schemas.openxmlformats.org/officeDocument/2006/relationships/image" Target="../media/image391.png"/><Relationship Id="rId394" Type="http://schemas.openxmlformats.org/officeDocument/2006/relationships/customXml" Target="../ink/ink396.xml"/><Relationship Id="rId1" Type="http://schemas.openxmlformats.org/officeDocument/2006/relationships/slideLayout" Target="../slideLayouts/slideLayout11.xml"/><Relationship Id="rId212" Type="http://schemas.openxmlformats.org/officeDocument/2006/relationships/customXml" Target="../ink/ink305.xml"/><Relationship Id="rId233" Type="http://schemas.openxmlformats.org/officeDocument/2006/relationships/image" Target="../media/image321.png"/><Relationship Id="rId254" Type="http://schemas.openxmlformats.org/officeDocument/2006/relationships/customXml" Target="../ink/ink326.xml"/><Relationship Id="rId28" Type="http://schemas.openxmlformats.org/officeDocument/2006/relationships/customXml" Target="../ink/ink213.xml"/><Relationship Id="rId49" Type="http://schemas.openxmlformats.org/officeDocument/2006/relationships/image" Target="../media/image230.png"/><Relationship Id="rId114" Type="http://schemas.openxmlformats.org/officeDocument/2006/relationships/customXml" Target="../ink/ink256.xml"/><Relationship Id="rId275" Type="http://schemas.openxmlformats.org/officeDocument/2006/relationships/image" Target="../media/image342.png"/><Relationship Id="rId296" Type="http://schemas.openxmlformats.org/officeDocument/2006/relationships/customXml" Target="../ink/ink347.xml"/><Relationship Id="rId300" Type="http://schemas.openxmlformats.org/officeDocument/2006/relationships/customXml" Target="../ink/ink349.xml"/><Relationship Id="rId60" Type="http://schemas.openxmlformats.org/officeDocument/2006/relationships/customXml" Target="../ink/ink229.xml"/><Relationship Id="rId81" Type="http://schemas.openxmlformats.org/officeDocument/2006/relationships/image" Target="../media/image246.png"/><Relationship Id="rId135" Type="http://schemas.openxmlformats.org/officeDocument/2006/relationships/image" Target="../media/image272.png"/><Relationship Id="rId156" Type="http://schemas.openxmlformats.org/officeDocument/2006/relationships/customXml" Target="../ink/ink277.xml"/><Relationship Id="rId177" Type="http://schemas.openxmlformats.org/officeDocument/2006/relationships/image" Target="../media/image293.png"/><Relationship Id="rId198" Type="http://schemas.openxmlformats.org/officeDocument/2006/relationships/customXml" Target="../ink/ink298.xml"/><Relationship Id="rId321" Type="http://schemas.openxmlformats.org/officeDocument/2006/relationships/image" Target="../media/image365.png"/><Relationship Id="rId342" Type="http://schemas.openxmlformats.org/officeDocument/2006/relationships/customXml" Target="../ink/ink370.xml"/><Relationship Id="rId363" Type="http://schemas.openxmlformats.org/officeDocument/2006/relationships/image" Target="../media/image386.png"/><Relationship Id="rId384" Type="http://schemas.openxmlformats.org/officeDocument/2006/relationships/customXml" Target="../ink/ink391.xml"/><Relationship Id="rId202" Type="http://schemas.openxmlformats.org/officeDocument/2006/relationships/customXml" Target="../ink/ink300.xml"/><Relationship Id="rId223" Type="http://schemas.openxmlformats.org/officeDocument/2006/relationships/image" Target="../media/image316.png"/><Relationship Id="rId244" Type="http://schemas.openxmlformats.org/officeDocument/2006/relationships/customXml" Target="../ink/ink321.xml"/><Relationship Id="rId18" Type="http://schemas.openxmlformats.org/officeDocument/2006/relationships/customXml" Target="../ink/ink208.xml"/><Relationship Id="rId39" Type="http://schemas.openxmlformats.org/officeDocument/2006/relationships/image" Target="../media/image225.png"/><Relationship Id="rId265" Type="http://schemas.openxmlformats.org/officeDocument/2006/relationships/image" Target="../media/image337.png"/><Relationship Id="rId286" Type="http://schemas.openxmlformats.org/officeDocument/2006/relationships/customXml" Target="../ink/ink342.xml"/><Relationship Id="rId50" Type="http://schemas.openxmlformats.org/officeDocument/2006/relationships/customXml" Target="../ink/ink224.xml"/><Relationship Id="rId104" Type="http://schemas.openxmlformats.org/officeDocument/2006/relationships/customXml" Target="../ink/ink251.xml"/><Relationship Id="rId125" Type="http://schemas.openxmlformats.org/officeDocument/2006/relationships/image" Target="../media/image267.png"/><Relationship Id="rId146" Type="http://schemas.openxmlformats.org/officeDocument/2006/relationships/customXml" Target="../ink/ink272.xml"/><Relationship Id="rId167" Type="http://schemas.openxmlformats.org/officeDocument/2006/relationships/image" Target="../media/image288.png"/><Relationship Id="rId188" Type="http://schemas.openxmlformats.org/officeDocument/2006/relationships/customXml" Target="../ink/ink293.xml"/><Relationship Id="rId311" Type="http://schemas.openxmlformats.org/officeDocument/2006/relationships/image" Target="../media/image360.png"/><Relationship Id="rId332" Type="http://schemas.openxmlformats.org/officeDocument/2006/relationships/customXml" Target="../ink/ink365.xml"/><Relationship Id="rId353" Type="http://schemas.openxmlformats.org/officeDocument/2006/relationships/image" Target="../media/image381.png"/><Relationship Id="rId374" Type="http://schemas.openxmlformats.org/officeDocument/2006/relationships/customXml" Target="../ink/ink386.xml"/><Relationship Id="rId395" Type="http://schemas.openxmlformats.org/officeDocument/2006/relationships/image" Target="../media/image402.png"/><Relationship Id="rId71" Type="http://schemas.openxmlformats.org/officeDocument/2006/relationships/image" Target="../media/image241.png"/><Relationship Id="rId92" Type="http://schemas.openxmlformats.org/officeDocument/2006/relationships/customXml" Target="../ink/ink245.xml"/><Relationship Id="rId213" Type="http://schemas.openxmlformats.org/officeDocument/2006/relationships/image" Target="../media/image311.png"/><Relationship Id="rId234" Type="http://schemas.openxmlformats.org/officeDocument/2006/relationships/customXml" Target="../ink/ink316.xml"/><Relationship Id="rId2" Type="http://schemas.openxmlformats.org/officeDocument/2006/relationships/notesSlide" Target="../notesSlides/notesSlide4.xml"/><Relationship Id="rId29" Type="http://schemas.openxmlformats.org/officeDocument/2006/relationships/image" Target="../media/image220.png"/><Relationship Id="rId255" Type="http://schemas.openxmlformats.org/officeDocument/2006/relationships/image" Target="../media/image332.png"/><Relationship Id="rId276" Type="http://schemas.openxmlformats.org/officeDocument/2006/relationships/customXml" Target="../ink/ink337.xml"/><Relationship Id="rId297" Type="http://schemas.openxmlformats.org/officeDocument/2006/relationships/image" Target="../media/image353.png"/><Relationship Id="rId40" Type="http://schemas.openxmlformats.org/officeDocument/2006/relationships/customXml" Target="../ink/ink219.xml"/><Relationship Id="rId115" Type="http://schemas.openxmlformats.org/officeDocument/2006/relationships/image" Target="../media/image263.png"/><Relationship Id="rId136" Type="http://schemas.openxmlformats.org/officeDocument/2006/relationships/customXml" Target="../ink/ink267.xml"/><Relationship Id="rId157" Type="http://schemas.openxmlformats.org/officeDocument/2006/relationships/image" Target="../media/image283.png"/><Relationship Id="rId178" Type="http://schemas.openxmlformats.org/officeDocument/2006/relationships/customXml" Target="../ink/ink288.xml"/><Relationship Id="rId301" Type="http://schemas.openxmlformats.org/officeDocument/2006/relationships/image" Target="../media/image355.png"/><Relationship Id="rId322" Type="http://schemas.openxmlformats.org/officeDocument/2006/relationships/customXml" Target="../ink/ink360.xml"/><Relationship Id="rId343" Type="http://schemas.openxmlformats.org/officeDocument/2006/relationships/image" Target="../media/image376.png"/><Relationship Id="rId364" Type="http://schemas.openxmlformats.org/officeDocument/2006/relationships/customXml" Target="../ink/ink381.xml"/><Relationship Id="rId61" Type="http://schemas.openxmlformats.org/officeDocument/2006/relationships/image" Target="../media/image236.png"/><Relationship Id="rId82" Type="http://schemas.openxmlformats.org/officeDocument/2006/relationships/customXml" Target="../ink/ink240.xml"/><Relationship Id="rId199" Type="http://schemas.openxmlformats.org/officeDocument/2006/relationships/image" Target="../media/image304.png"/><Relationship Id="rId203" Type="http://schemas.openxmlformats.org/officeDocument/2006/relationships/image" Target="../media/image306.png"/><Relationship Id="rId385" Type="http://schemas.openxmlformats.org/officeDocument/2006/relationships/image" Target="../media/image397.png"/><Relationship Id="rId19" Type="http://schemas.openxmlformats.org/officeDocument/2006/relationships/image" Target="../media/image215.png"/><Relationship Id="rId224" Type="http://schemas.openxmlformats.org/officeDocument/2006/relationships/customXml" Target="../ink/ink311.xml"/><Relationship Id="rId245" Type="http://schemas.openxmlformats.org/officeDocument/2006/relationships/image" Target="../media/image327.png"/><Relationship Id="rId266" Type="http://schemas.openxmlformats.org/officeDocument/2006/relationships/customXml" Target="../ink/ink332.xml"/><Relationship Id="rId287" Type="http://schemas.openxmlformats.org/officeDocument/2006/relationships/image" Target="../media/image348.png"/><Relationship Id="rId30" Type="http://schemas.openxmlformats.org/officeDocument/2006/relationships/customXml" Target="../ink/ink214.xml"/><Relationship Id="rId105" Type="http://schemas.openxmlformats.org/officeDocument/2006/relationships/image" Target="../media/image258.png"/><Relationship Id="rId126" Type="http://schemas.openxmlformats.org/officeDocument/2006/relationships/customXml" Target="../ink/ink262.xml"/><Relationship Id="rId147" Type="http://schemas.openxmlformats.org/officeDocument/2006/relationships/image" Target="../media/image278.png"/><Relationship Id="rId168" Type="http://schemas.openxmlformats.org/officeDocument/2006/relationships/customXml" Target="../ink/ink283.xml"/><Relationship Id="rId312" Type="http://schemas.openxmlformats.org/officeDocument/2006/relationships/customXml" Target="../ink/ink355.xml"/><Relationship Id="rId333" Type="http://schemas.openxmlformats.org/officeDocument/2006/relationships/image" Target="../media/image371.png"/><Relationship Id="rId354" Type="http://schemas.openxmlformats.org/officeDocument/2006/relationships/customXml" Target="../ink/ink376.xml"/><Relationship Id="rId51" Type="http://schemas.openxmlformats.org/officeDocument/2006/relationships/image" Target="../media/image231.png"/><Relationship Id="rId72" Type="http://schemas.openxmlformats.org/officeDocument/2006/relationships/customXml" Target="../ink/ink235.xml"/><Relationship Id="rId93" Type="http://schemas.openxmlformats.org/officeDocument/2006/relationships/image" Target="../media/image252.png"/><Relationship Id="rId189" Type="http://schemas.openxmlformats.org/officeDocument/2006/relationships/image" Target="../media/image299.png"/><Relationship Id="rId375" Type="http://schemas.openxmlformats.org/officeDocument/2006/relationships/image" Target="../media/image392.png"/><Relationship Id="rId3" Type="http://schemas.openxmlformats.org/officeDocument/2006/relationships/image" Target="../media/image5.png"/><Relationship Id="rId214" Type="http://schemas.openxmlformats.org/officeDocument/2006/relationships/customXml" Target="../ink/ink306.xml"/><Relationship Id="rId235" Type="http://schemas.openxmlformats.org/officeDocument/2006/relationships/image" Target="../media/image322.png"/><Relationship Id="rId256" Type="http://schemas.openxmlformats.org/officeDocument/2006/relationships/customXml" Target="../ink/ink327.xml"/><Relationship Id="rId277" Type="http://schemas.openxmlformats.org/officeDocument/2006/relationships/image" Target="../media/image343.png"/><Relationship Id="rId298" Type="http://schemas.openxmlformats.org/officeDocument/2006/relationships/customXml" Target="../ink/ink348.xml"/><Relationship Id="rId116" Type="http://schemas.openxmlformats.org/officeDocument/2006/relationships/customXml" Target="../ink/ink257.xml"/><Relationship Id="rId137" Type="http://schemas.openxmlformats.org/officeDocument/2006/relationships/image" Target="../media/image273.png"/><Relationship Id="rId158" Type="http://schemas.openxmlformats.org/officeDocument/2006/relationships/customXml" Target="../ink/ink278.xml"/><Relationship Id="rId302" Type="http://schemas.openxmlformats.org/officeDocument/2006/relationships/customXml" Target="../ink/ink350.xml"/><Relationship Id="rId323" Type="http://schemas.openxmlformats.org/officeDocument/2006/relationships/image" Target="../media/image366.png"/><Relationship Id="rId344" Type="http://schemas.openxmlformats.org/officeDocument/2006/relationships/customXml" Target="../ink/ink371.xml"/><Relationship Id="rId20" Type="http://schemas.openxmlformats.org/officeDocument/2006/relationships/customXml" Target="../ink/ink209.xml"/><Relationship Id="rId41" Type="http://schemas.openxmlformats.org/officeDocument/2006/relationships/image" Target="../media/image226.png"/><Relationship Id="rId62" Type="http://schemas.openxmlformats.org/officeDocument/2006/relationships/customXml" Target="../ink/ink230.xml"/><Relationship Id="rId83" Type="http://schemas.openxmlformats.org/officeDocument/2006/relationships/image" Target="../media/image247.png"/><Relationship Id="rId179" Type="http://schemas.openxmlformats.org/officeDocument/2006/relationships/image" Target="../media/image294.png"/><Relationship Id="rId365" Type="http://schemas.openxmlformats.org/officeDocument/2006/relationships/image" Target="../media/image387.png"/><Relationship Id="rId386" Type="http://schemas.openxmlformats.org/officeDocument/2006/relationships/customXml" Target="../ink/ink392.xml"/><Relationship Id="rId190" Type="http://schemas.openxmlformats.org/officeDocument/2006/relationships/customXml" Target="../ink/ink294.xml"/><Relationship Id="rId204" Type="http://schemas.openxmlformats.org/officeDocument/2006/relationships/customXml" Target="../ink/ink301.xml"/><Relationship Id="rId225" Type="http://schemas.openxmlformats.org/officeDocument/2006/relationships/image" Target="../media/image317.png"/><Relationship Id="rId246" Type="http://schemas.openxmlformats.org/officeDocument/2006/relationships/customXml" Target="../ink/ink322.xml"/><Relationship Id="rId267" Type="http://schemas.openxmlformats.org/officeDocument/2006/relationships/image" Target="../media/image338.png"/><Relationship Id="rId288" Type="http://schemas.openxmlformats.org/officeDocument/2006/relationships/customXml" Target="../ink/ink343.xml"/><Relationship Id="rId106" Type="http://schemas.openxmlformats.org/officeDocument/2006/relationships/customXml" Target="../ink/ink252.xml"/><Relationship Id="rId127" Type="http://schemas.openxmlformats.org/officeDocument/2006/relationships/image" Target="../media/image268.png"/><Relationship Id="rId313" Type="http://schemas.openxmlformats.org/officeDocument/2006/relationships/image" Target="../media/image361.png"/><Relationship Id="rId10" Type="http://schemas.openxmlformats.org/officeDocument/2006/relationships/customXml" Target="../ink/ink204.xml"/><Relationship Id="rId31" Type="http://schemas.openxmlformats.org/officeDocument/2006/relationships/image" Target="../media/image221.png"/><Relationship Id="rId52" Type="http://schemas.openxmlformats.org/officeDocument/2006/relationships/customXml" Target="../ink/ink225.xml"/><Relationship Id="rId73" Type="http://schemas.openxmlformats.org/officeDocument/2006/relationships/image" Target="../media/image242.png"/><Relationship Id="rId94" Type="http://schemas.openxmlformats.org/officeDocument/2006/relationships/customXml" Target="../ink/ink246.xml"/><Relationship Id="rId148" Type="http://schemas.openxmlformats.org/officeDocument/2006/relationships/customXml" Target="../ink/ink273.xml"/><Relationship Id="rId169" Type="http://schemas.openxmlformats.org/officeDocument/2006/relationships/image" Target="../media/image289.png"/><Relationship Id="rId334" Type="http://schemas.openxmlformats.org/officeDocument/2006/relationships/customXml" Target="../ink/ink366.xml"/><Relationship Id="rId355" Type="http://schemas.openxmlformats.org/officeDocument/2006/relationships/image" Target="../media/image382.png"/><Relationship Id="rId376" Type="http://schemas.openxmlformats.org/officeDocument/2006/relationships/customXml" Target="../ink/ink387.xml"/><Relationship Id="rId4" Type="http://schemas.openxmlformats.org/officeDocument/2006/relationships/customXml" Target="../ink/ink201.xml"/><Relationship Id="rId180" Type="http://schemas.openxmlformats.org/officeDocument/2006/relationships/customXml" Target="../ink/ink289.xml"/><Relationship Id="rId215" Type="http://schemas.openxmlformats.org/officeDocument/2006/relationships/image" Target="../media/image312.png"/><Relationship Id="rId236" Type="http://schemas.openxmlformats.org/officeDocument/2006/relationships/customXml" Target="../ink/ink317.xml"/><Relationship Id="rId257" Type="http://schemas.openxmlformats.org/officeDocument/2006/relationships/image" Target="../media/image333.png"/><Relationship Id="rId278" Type="http://schemas.openxmlformats.org/officeDocument/2006/relationships/customXml" Target="../ink/ink338.xml"/><Relationship Id="rId303" Type="http://schemas.openxmlformats.org/officeDocument/2006/relationships/image" Target="../media/image356.png"/><Relationship Id="rId42" Type="http://schemas.openxmlformats.org/officeDocument/2006/relationships/customXml" Target="../ink/ink220.xml"/><Relationship Id="rId84" Type="http://schemas.openxmlformats.org/officeDocument/2006/relationships/customXml" Target="../ink/ink241.xml"/><Relationship Id="rId138" Type="http://schemas.openxmlformats.org/officeDocument/2006/relationships/customXml" Target="../ink/ink268.xml"/><Relationship Id="rId345" Type="http://schemas.openxmlformats.org/officeDocument/2006/relationships/image" Target="../media/image377.png"/><Relationship Id="rId387" Type="http://schemas.openxmlformats.org/officeDocument/2006/relationships/image" Target="../media/image398.png"/><Relationship Id="rId191" Type="http://schemas.openxmlformats.org/officeDocument/2006/relationships/image" Target="../media/image300.png"/><Relationship Id="rId205" Type="http://schemas.openxmlformats.org/officeDocument/2006/relationships/image" Target="../media/image307.png"/><Relationship Id="rId247" Type="http://schemas.openxmlformats.org/officeDocument/2006/relationships/image" Target="../media/image328.png"/><Relationship Id="rId107" Type="http://schemas.openxmlformats.org/officeDocument/2006/relationships/image" Target="../media/image259.png"/><Relationship Id="rId289" Type="http://schemas.openxmlformats.org/officeDocument/2006/relationships/image" Target="../media/image349.png"/><Relationship Id="rId11" Type="http://schemas.openxmlformats.org/officeDocument/2006/relationships/image" Target="../media/image211.png"/><Relationship Id="rId53" Type="http://schemas.openxmlformats.org/officeDocument/2006/relationships/image" Target="../media/image232.png"/><Relationship Id="rId149" Type="http://schemas.openxmlformats.org/officeDocument/2006/relationships/image" Target="../media/image279.png"/><Relationship Id="rId314" Type="http://schemas.openxmlformats.org/officeDocument/2006/relationships/customXml" Target="../ink/ink356.xml"/><Relationship Id="rId356" Type="http://schemas.openxmlformats.org/officeDocument/2006/relationships/customXml" Target="../ink/ink377.xml"/><Relationship Id="rId95" Type="http://schemas.openxmlformats.org/officeDocument/2006/relationships/image" Target="../media/image253.png"/><Relationship Id="rId160" Type="http://schemas.openxmlformats.org/officeDocument/2006/relationships/customXml" Target="../ink/ink279.xml"/><Relationship Id="rId216" Type="http://schemas.openxmlformats.org/officeDocument/2006/relationships/customXml" Target="../ink/ink307.xml"/><Relationship Id="rId258" Type="http://schemas.openxmlformats.org/officeDocument/2006/relationships/customXml" Target="../ink/ink328.xml"/><Relationship Id="rId22" Type="http://schemas.openxmlformats.org/officeDocument/2006/relationships/customXml" Target="../ink/ink210.xml"/><Relationship Id="rId64" Type="http://schemas.openxmlformats.org/officeDocument/2006/relationships/customXml" Target="../ink/ink231.xml"/><Relationship Id="rId118" Type="http://schemas.openxmlformats.org/officeDocument/2006/relationships/customXml" Target="../ink/ink258.xml"/><Relationship Id="rId325" Type="http://schemas.openxmlformats.org/officeDocument/2006/relationships/image" Target="../media/image367.png"/><Relationship Id="rId367" Type="http://schemas.openxmlformats.org/officeDocument/2006/relationships/image" Target="../media/image388.png"/><Relationship Id="rId171" Type="http://schemas.openxmlformats.org/officeDocument/2006/relationships/image" Target="../media/image290.png"/><Relationship Id="rId227" Type="http://schemas.openxmlformats.org/officeDocument/2006/relationships/image" Target="../media/image318.png"/><Relationship Id="rId269" Type="http://schemas.openxmlformats.org/officeDocument/2006/relationships/image" Target="../media/image339.png"/><Relationship Id="rId33" Type="http://schemas.openxmlformats.org/officeDocument/2006/relationships/image" Target="../media/image222.png"/><Relationship Id="rId129" Type="http://schemas.openxmlformats.org/officeDocument/2006/relationships/image" Target="../media/image269.png"/><Relationship Id="rId280" Type="http://schemas.openxmlformats.org/officeDocument/2006/relationships/customXml" Target="../ink/ink339.xml"/><Relationship Id="rId336" Type="http://schemas.openxmlformats.org/officeDocument/2006/relationships/customXml" Target="../ink/ink367.xml"/><Relationship Id="rId75" Type="http://schemas.openxmlformats.org/officeDocument/2006/relationships/image" Target="../media/image243.png"/><Relationship Id="rId140" Type="http://schemas.openxmlformats.org/officeDocument/2006/relationships/customXml" Target="../ink/ink269.xml"/><Relationship Id="rId182" Type="http://schemas.openxmlformats.org/officeDocument/2006/relationships/customXml" Target="../ink/ink290.xml"/><Relationship Id="rId378" Type="http://schemas.openxmlformats.org/officeDocument/2006/relationships/customXml" Target="../ink/ink388.xml"/><Relationship Id="rId6" Type="http://schemas.openxmlformats.org/officeDocument/2006/relationships/customXml" Target="../ink/ink202.xml"/><Relationship Id="rId238" Type="http://schemas.openxmlformats.org/officeDocument/2006/relationships/customXml" Target="../ink/ink318.xml"/><Relationship Id="rId291" Type="http://schemas.openxmlformats.org/officeDocument/2006/relationships/image" Target="../media/image350.png"/><Relationship Id="rId305" Type="http://schemas.openxmlformats.org/officeDocument/2006/relationships/image" Target="../media/image357.png"/><Relationship Id="rId347" Type="http://schemas.openxmlformats.org/officeDocument/2006/relationships/image" Target="../media/image378.png"/><Relationship Id="rId44" Type="http://schemas.openxmlformats.org/officeDocument/2006/relationships/customXml" Target="../ink/ink221.xml"/><Relationship Id="rId86" Type="http://schemas.openxmlformats.org/officeDocument/2006/relationships/customXml" Target="../ink/ink242.xml"/><Relationship Id="rId151" Type="http://schemas.openxmlformats.org/officeDocument/2006/relationships/image" Target="../media/image280.png"/><Relationship Id="rId389" Type="http://schemas.openxmlformats.org/officeDocument/2006/relationships/image" Target="../media/image399.png"/><Relationship Id="rId193" Type="http://schemas.openxmlformats.org/officeDocument/2006/relationships/image" Target="../media/image301.png"/><Relationship Id="rId207" Type="http://schemas.openxmlformats.org/officeDocument/2006/relationships/image" Target="../media/image308.png"/><Relationship Id="rId249" Type="http://schemas.openxmlformats.org/officeDocument/2006/relationships/image" Target="../media/image329.png"/><Relationship Id="rId13" Type="http://schemas.openxmlformats.org/officeDocument/2006/relationships/image" Target="../media/image212.png"/><Relationship Id="rId109" Type="http://schemas.openxmlformats.org/officeDocument/2006/relationships/image" Target="../media/image260.png"/><Relationship Id="rId260" Type="http://schemas.openxmlformats.org/officeDocument/2006/relationships/customXml" Target="../ink/ink329.xml"/><Relationship Id="rId316" Type="http://schemas.openxmlformats.org/officeDocument/2006/relationships/customXml" Target="../ink/ink357.xml"/><Relationship Id="rId55" Type="http://schemas.openxmlformats.org/officeDocument/2006/relationships/image" Target="../media/image233.png"/><Relationship Id="rId97" Type="http://schemas.openxmlformats.org/officeDocument/2006/relationships/image" Target="../media/image254.png"/><Relationship Id="rId120" Type="http://schemas.openxmlformats.org/officeDocument/2006/relationships/customXml" Target="../ink/ink259.xml"/><Relationship Id="rId358" Type="http://schemas.openxmlformats.org/officeDocument/2006/relationships/customXml" Target="../ink/ink378.xml"/><Relationship Id="rId162" Type="http://schemas.openxmlformats.org/officeDocument/2006/relationships/customXml" Target="../ink/ink280.xml"/><Relationship Id="rId218" Type="http://schemas.openxmlformats.org/officeDocument/2006/relationships/customXml" Target="../ink/ink308.xml"/><Relationship Id="rId271" Type="http://schemas.openxmlformats.org/officeDocument/2006/relationships/image" Target="../media/image340.png"/><Relationship Id="rId24" Type="http://schemas.openxmlformats.org/officeDocument/2006/relationships/customXml" Target="../ink/ink211.xml"/><Relationship Id="rId66" Type="http://schemas.openxmlformats.org/officeDocument/2006/relationships/customXml" Target="../ink/ink232.xml"/><Relationship Id="rId131" Type="http://schemas.openxmlformats.org/officeDocument/2006/relationships/image" Target="../media/image270.png"/><Relationship Id="rId327" Type="http://schemas.openxmlformats.org/officeDocument/2006/relationships/image" Target="../media/image368.png"/><Relationship Id="rId369" Type="http://schemas.openxmlformats.org/officeDocument/2006/relationships/image" Target="../media/image389.png"/><Relationship Id="rId173" Type="http://schemas.openxmlformats.org/officeDocument/2006/relationships/image" Target="../media/image291.png"/><Relationship Id="rId229" Type="http://schemas.openxmlformats.org/officeDocument/2006/relationships/image" Target="../media/image319.png"/><Relationship Id="rId380" Type="http://schemas.openxmlformats.org/officeDocument/2006/relationships/customXml" Target="../ink/ink389.xml"/><Relationship Id="rId240" Type="http://schemas.openxmlformats.org/officeDocument/2006/relationships/customXml" Target="../ink/ink319.xml"/><Relationship Id="rId35" Type="http://schemas.openxmlformats.org/officeDocument/2006/relationships/image" Target="../media/image223.png"/><Relationship Id="rId77" Type="http://schemas.openxmlformats.org/officeDocument/2006/relationships/image" Target="../media/image244.png"/><Relationship Id="rId100" Type="http://schemas.openxmlformats.org/officeDocument/2006/relationships/customXml" Target="../ink/ink249.xml"/><Relationship Id="rId282" Type="http://schemas.openxmlformats.org/officeDocument/2006/relationships/customXml" Target="../ink/ink340.xml"/><Relationship Id="rId338" Type="http://schemas.openxmlformats.org/officeDocument/2006/relationships/customXml" Target="../ink/ink368.xml"/><Relationship Id="rId8" Type="http://schemas.openxmlformats.org/officeDocument/2006/relationships/customXml" Target="../ink/ink203.xml"/><Relationship Id="rId142" Type="http://schemas.openxmlformats.org/officeDocument/2006/relationships/customXml" Target="../ink/ink270.xml"/><Relationship Id="rId184" Type="http://schemas.openxmlformats.org/officeDocument/2006/relationships/customXml" Target="../ink/ink291.xml"/><Relationship Id="rId391" Type="http://schemas.openxmlformats.org/officeDocument/2006/relationships/image" Target="../media/image400.png"/><Relationship Id="rId251" Type="http://schemas.openxmlformats.org/officeDocument/2006/relationships/image" Target="../media/image330.png"/><Relationship Id="rId46" Type="http://schemas.openxmlformats.org/officeDocument/2006/relationships/customXml" Target="../ink/ink222.xml"/><Relationship Id="rId293" Type="http://schemas.openxmlformats.org/officeDocument/2006/relationships/image" Target="../media/image351.png"/><Relationship Id="rId307" Type="http://schemas.openxmlformats.org/officeDocument/2006/relationships/image" Target="../media/image358.png"/><Relationship Id="rId349" Type="http://schemas.openxmlformats.org/officeDocument/2006/relationships/image" Target="../media/image379.png"/><Relationship Id="rId88" Type="http://schemas.openxmlformats.org/officeDocument/2006/relationships/customXml" Target="../ink/ink243.xml"/><Relationship Id="rId111" Type="http://schemas.openxmlformats.org/officeDocument/2006/relationships/image" Target="../media/image261.png"/><Relationship Id="rId153" Type="http://schemas.openxmlformats.org/officeDocument/2006/relationships/image" Target="../media/image281.png"/><Relationship Id="rId195" Type="http://schemas.openxmlformats.org/officeDocument/2006/relationships/image" Target="../media/image302.png"/><Relationship Id="rId209" Type="http://schemas.openxmlformats.org/officeDocument/2006/relationships/image" Target="../media/image309.png"/><Relationship Id="rId360" Type="http://schemas.openxmlformats.org/officeDocument/2006/relationships/customXml" Target="../ink/ink379.xml"/><Relationship Id="rId220" Type="http://schemas.openxmlformats.org/officeDocument/2006/relationships/customXml" Target="../ink/ink309.xml"/><Relationship Id="rId15" Type="http://schemas.openxmlformats.org/officeDocument/2006/relationships/image" Target="../media/image213.png"/><Relationship Id="rId57" Type="http://schemas.openxmlformats.org/officeDocument/2006/relationships/image" Target="../media/image234.png"/><Relationship Id="rId262" Type="http://schemas.openxmlformats.org/officeDocument/2006/relationships/customXml" Target="../ink/ink330.xml"/><Relationship Id="rId318" Type="http://schemas.openxmlformats.org/officeDocument/2006/relationships/customXml" Target="../ink/ink358.xml"/><Relationship Id="rId99" Type="http://schemas.openxmlformats.org/officeDocument/2006/relationships/image" Target="../media/image255.png"/><Relationship Id="rId122" Type="http://schemas.openxmlformats.org/officeDocument/2006/relationships/customXml" Target="../ink/ink260.xml"/><Relationship Id="rId164" Type="http://schemas.openxmlformats.org/officeDocument/2006/relationships/customXml" Target="../ink/ink281.xml"/><Relationship Id="rId371" Type="http://schemas.openxmlformats.org/officeDocument/2006/relationships/image" Target="../media/image390.png"/><Relationship Id="rId26" Type="http://schemas.openxmlformats.org/officeDocument/2006/relationships/customXml" Target="../ink/ink212.xml"/><Relationship Id="rId231" Type="http://schemas.openxmlformats.org/officeDocument/2006/relationships/image" Target="../media/image320.png"/><Relationship Id="rId273" Type="http://schemas.openxmlformats.org/officeDocument/2006/relationships/image" Target="../media/image341.png"/><Relationship Id="rId329" Type="http://schemas.openxmlformats.org/officeDocument/2006/relationships/image" Target="../media/image369.png"/><Relationship Id="rId68" Type="http://schemas.openxmlformats.org/officeDocument/2006/relationships/customXml" Target="../ink/ink233.xml"/><Relationship Id="rId133" Type="http://schemas.openxmlformats.org/officeDocument/2006/relationships/image" Target="../media/image271.png"/><Relationship Id="rId175" Type="http://schemas.openxmlformats.org/officeDocument/2006/relationships/image" Target="../media/image292.png"/><Relationship Id="rId340" Type="http://schemas.openxmlformats.org/officeDocument/2006/relationships/customXml" Target="../ink/ink369.xml"/><Relationship Id="rId200" Type="http://schemas.openxmlformats.org/officeDocument/2006/relationships/customXml" Target="../ink/ink299.xml"/><Relationship Id="rId382" Type="http://schemas.openxmlformats.org/officeDocument/2006/relationships/customXml" Target="../ink/ink390.xml"/></Relationships>
</file>

<file path=ppt/slides/_rels/slide40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906.png"/><Relationship Id="rId21" Type="http://schemas.openxmlformats.org/officeDocument/2006/relationships/image" Target="../media/image2858.png"/><Relationship Id="rId42" Type="http://schemas.openxmlformats.org/officeDocument/2006/relationships/customXml" Target="../ink/ink2890.xml"/><Relationship Id="rId63" Type="http://schemas.openxmlformats.org/officeDocument/2006/relationships/image" Target="../media/image2879.png"/><Relationship Id="rId84" Type="http://schemas.openxmlformats.org/officeDocument/2006/relationships/customXml" Target="../ink/ink2911.xml"/><Relationship Id="rId138" Type="http://schemas.openxmlformats.org/officeDocument/2006/relationships/customXml" Target="../ink/ink2938.xml"/><Relationship Id="rId159" Type="http://schemas.openxmlformats.org/officeDocument/2006/relationships/image" Target="../media/image2927.png"/><Relationship Id="rId170" Type="http://schemas.openxmlformats.org/officeDocument/2006/relationships/customXml" Target="../ink/ink2954.xml"/><Relationship Id="rId191" Type="http://schemas.openxmlformats.org/officeDocument/2006/relationships/image" Target="../media/image2943.png"/><Relationship Id="rId107" Type="http://schemas.openxmlformats.org/officeDocument/2006/relationships/image" Target="../media/image2901.png"/><Relationship Id="rId11" Type="http://schemas.openxmlformats.org/officeDocument/2006/relationships/image" Target="../media/image2853.png"/><Relationship Id="rId32" Type="http://schemas.openxmlformats.org/officeDocument/2006/relationships/customXml" Target="../ink/ink2885.xml"/><Relationship Id="rId53" Type="http://schemas.openxmlformats.org/officeDocument/2006/relationships/image" Target="../media/image2874.png"/><Relationship Id="rId74" Type="http://schemas.openxmlformats.org/officeDocument/2006/relationships/customXml" Target="../ink/ink2906.xml"/><Relationship Id="rId128" Type="http://schemas.openxmlformats.org/officeDocument/2006/relationships/customXml" Target="../ink/ink2933.xml"/><Relationship Id="rId149" Type="http://schemas.openxmlformats.org/officeDocument/2006/relationships/image" Target="../media/image2922.png"/><Relationship Id="rId5" Type="http://schemas.openxmlformats.org/officeDocument/2006/relationships/image" Target="../media/image2850.png"/><Relationship Id="rId95" Type="http://schemas.openxmlformats.org/officeDocument/2006/relationships/image" Target="../media/image2895.png"/><Relationship Id="rId160" Type="http://schemas.openxmlformats.org/officeDocument/2006/relationships/customXml" Target="../ink/ink2949.xml"/><Relationship Id="rId181" Type="http://schemas.openxmlformats.org/officeDocument/2006/relationships/image" Target="../media/image2938.png"/><Relationship Id="rId22" Type="http://schemas.openxmlformats.org/officeDocument/2006/relationships/customXml" Target="../ink/ink2880.xml"/><Relationship Id="rId43" Type="http://schemas.openxmlformats.org/officeDocument/2006/relationships/image" Target="../media/image2869.png"/><Relationship Id="rId64" Type="http://schemas.openxmlformats.org/officeDocument/2006/relationships/customXml" Target="../ink/ink2901.xml"/><Relationship Id="rId118" Type="http://schemas.openxmlformats.org/officeDocument/2006/relationships/customXml" Target="../ink/ink2928.xml"/><Relationship Id="rId139" Type="http://schemas.openxmlformats.org/officeDocument/2006/relationships/image" Target="../media/image2917.png"/><Relationship Id="rId85" Type="http://schemas.openxmlformats.org/officeDocument/2006/relationships/image" Target="../media/image2890.png"/><Relationship Id="rId150" Type="http://schemas.openxmlformats.org/officeDocument/2006/relationships/customXml" Target="../ink/ink2944.xml"/><Relationship Id="rId171" Type="http://schemas.openxmlformats.org/officeDocument/2006/relationships/image" Target="../media/image2933.png"/><Relationship Id="rId192" Type="http://schemas.openxmlformats.org/officeDocument/2006/relationships/customXml" Target="../ink/ink2965.xml"/><Relationship Id="rId12" Type="http://schemas.openxmlformats.org/officeDocument/2006/relationships/customXml" Target="../ink/ink2875.xml"/><Relationship Id="rId33" Type="http://schemas.openxmlformats.org/officeDocument/2006/relationships/image" Target="../media/image2864.png"/><Relationship Id="rId108" Type="http://schemas.openxmlformats.org/officeDocument/2006/relationships/customXml" Target="../ink/ink2923.xml"/><Relationship Id="rId129" Type="http://schemas.openxmlformats.org/officeDocument/2006/relationships/image" Target="../media/image2912.png"/><Relationship Id="rId54" Type="http://schemas.openxmlformats.org/officeDocument/2006/relationships/customXml" Target="../ink/ink2896.xml"/><Relationship Id="rId75" Type="http://schemas.openxmlformats.org/officeDocument/2006/relationships/image" Target="../media/image2885.png"/><Relationship Id="rId96" Type="http://schemas.openxmlformats.org/officeDocument/2006/relationships/customXml" Target="../ink/ink2917.xml"/><Relationship Id="rId140" Type="http://schemas.openxmlformats.org/officeDocument/2006/relationships/customXml" Target="../ink/ink2939.xml"/><Relationship Id="rId161" Type="http://schemas.openxmlformats.org/officeDocument/2006/relationships/image" Target="../media/image2928.png"/><Relationship Id="rId182" Type="http://schemas.openxmlformats.org/officeDocument/2006/relationships/customXml" Target="../ink/ink2960.xml"/><Relationship Id="rId6" Type="http://schemas.openxmlformats.org/officeDocument/2006/relationships/customXml" Target="../ink/ink2872.xml"/><Relationship Id="rId23" Type="http://schemas.openxmlformats.org/officeDocument/2006/relationships/image" Target="../media/image2859.png"/><Relationship Id="rId119" Type="http://schemas.openxmlformats.org/officeDocument/2006/relationships/image" Target="../media/image2907.png"/><Relationship Id="rId44" Type="http://schemas.openxmlformats.org/officeDocument/2006/relationships/customXml" Target="../ink/ink2891.xml"/><Relationship Id="rId65" Type="http://schemas.openxmlformats.org/officeDocument/2006/relationships/image" Target="../media/image2880.png"/><Relationship Id="rId86" Type="http://schemas.openxmlformats.org/officeDocument/2006/relationships/customXml" Target="../ink/ink2912.xml"/><Relationship Id="rId130" Type="http://schemas.openxmlformats.org/officeDocument/2006/relationships/customXml" Target="../ink/ink2934.xml"/><Relationship Id="rId151" Type="http://schemas.openxmlformats.org/officeDocument/2006/relationships/image" Target="../media/image2923.png"/><Relationship Id="rId172" Type="http://schemas.openxmlformats.org/officeDocument/2006/relationships/customXml" Target="../ink/ink2955.xml"/><Relationship Id="rId193" Type="http://schemas.openxmlformats.org/officeDocument/2006/relationships/image" Target="../media/image2944.png"/><Relationship Id="rId13" Type="http://schemas.openxmlformats.org/officeDocument/2006/relationships/image" Target="../media/image2854.png"/><Relationship Id="rId109" Type="http://schemas.openxmlformats.org/officeDocument/2006/relationships/image" Target="../media/image2902.png"/><Relationship Id="rId34" Type="http://schemas.openxmlformats.org/officeDocument/2006/relationships/customXml" Target="../ink/ink2886.xml"/><Relationship Id="rId55" Type="http://schemas.openxmlformats.org/officeDocument/2006/relationships/image" Target="../media/image2875.png"/><Relationship Id="rId76" Type="http://schemas.openxmlformats.org/officeDocument/2006/relationships/customXml" Target="../ink/ink2907.xml"/><Relationship Id="rId97" Type="http://schemas.openxmlformats.org/officeDocument/2006/relationships/image" Target="../media/image2896.png"/><Relationship Id="rId120" Type="http://schemas.openxmlformats.org/officeDocument/2006/relationships/customXml" Target="../ink/ink2929.xml"/><Relationship Id="rId141" Type="http://schemas.openxmlformats.org/officeDocument/2006/relationships/image" Target="../media/image2918.png"/><Relationship Id="rId7" Type="http://schemas.openxmlformats.org/officeDocument/2006/relationships/image" Target="../media/image2851.png"/><Relationship Id="rId71" Type="http://schemas.openxmlformats.org/officeDocument/2006/relationships/image" Target="../media/image2883.png"/><Relationship Id="rId92" Type="http://schemas.openxmlformats.org/officeDocument/2006/relationships/customXml" Target="../ink/ink2915.xml"/><Relationship Id="rId162" Type="http://schemas.openxmlformats.org/officeDocument/2006/relationships/customXml" Target="../ink/ink2950.xml"/><Relationship Id="rId183" Type="http://schemas.openxmlformats.org/officeDocument/2006/relationships/image" Target="../media/image2939.png"/><Relationship Id="rId2" Type="http://schemas.openxmlformats.org/officeDocument/2006/relationships/notesSlide" Target="../notesSlides/notesSlide40.xml"/><Relationship Id="rId29" Type="http://schemas.openxmlformats.org/officeDocument/2006/relationships/image" Target="../media/image2862.png"/><Relationship Id="rId24" Type="http://schemas.openxmlformats.org/officeDocument/2006/relationships/customXml" Target="../ink/ink2881.xml"/><Relationship Id="rId40" Type="http://schemas.openxmlformats.org/officeDocument/2006/relationships/customXml" Target="../ink/ink2889.xml"/><Relationship Id="rId45" Type="http://schemas.openxmlformats.org/officeDocument/2006/relationships/image" Target="../media/image2870.png"/><Relationship Id="rId66" Type="http://schemas.openxmlformats.org/officeDocument/2006/relationships/customXml" Target="../ink/ink2902.xml"/><Relationship Id="rId87" Type="http://schemas.openxmlformats.org/officeDocument/2006/relationships/image" Target="../media/image2891.png"/><Relationship Id="rId110" Type="http://schemas.openxmlformats.org/officeDocument/2006/relationships/customXml" Target="../ink/ink2924.xml"/><Relationship Id="rId115" Type="http://schemas.openxmlformats.org/officeDocument/2006/relationships/image" Target="../media/image2905.png"/><Relationship Id="rId131" Type="http://schemas.openxmlformats.org/officeDocument/2006/relationships/image" Target="../media/image2913.png"/><Relationship Id="rId136" Type="http://schemas.openxmlformats.org/officeDocument/2006/relationships/customXml" Target="../ink/ink2937.xml"/><Relationship Id="rId157" Type="http://schemas.openxmlformats.org/officeDocument/2006/relationships/image" Target="../media/image2926.png"/><Relationship Id="rId178" Type="http://schemas.openxmlformats.org/officeDocument/2006/relationships/customXml" Target="../ink/ink2958.xml"/><Relationship Id="rId61" Type="http://schemas.openxmlformats.org/officeDocument/2006/relationships/image" Target="../media/image2878.png"/><Relationship Id="rId82" Type="http://schemas.openxmlformats.org/officeDocument/2006/relationships/customXml" Target="../ink/ink2910.xml"/><Relationship Id="rId152" Type="http://schemas.openxmlformats.org/officeDocument/2006/relationships/customXml" Target="../ink/ink2945.xml"/><Relationship Id="rId173" Type="http://schemas.openxmlformats.org/officeDocument/2006/relationships/image" Target="../media/image2934.png"/><Relationship Id="rId194" Type="http://schemas.openxmlformats.org/officeDocument/2006/relationships/customXml" Target="../ink/ink2966.xml"/><Relationship Id="rId199" Type="http://schemas.openxmlformats.org/officeDocument/2006/relationships/image" Target="../media/image2947.png"/><Relationship Id="rId19" Type="http://schemas.openxmlformats.org/officeDocument/2006/relationships/image" Target="../media/image2857.png"/><Relationship Id="rId14" Type="http://schemas.openxmlformats.org/officeDocument/2006/relationships/customXml" Target="../ink/ink2876.xml"/><Relationship Id="rId30" Type="http://schemas.openxmlformats.org/officeDocument/2006/relationships/customXml" Target="../ink/ink2884.xml"/><Relationship Id="rId35" Type="http://schemas.openxmlformats.org/officeDocument/2006/relationships/image" Target="../media/image2865.png"/><Relationship Id="rId56" Type="http://schemas.openxmlformats.org/officeDocument/2006/relationships/customXml" Target="../ink/ink2897.xml"/><Relationship Id="rId77" Type="http://schemas.openxmlformats.org/officeDocument/2006/relationships/image" Target="../media/image2886.png"/><Relationship Id="rId100" Type="http://schemas.openxmlformats.org/officeDocument/2006/relationships/customXml" Target="../ink/ink2919.xml"/><Relationship Id="rId105" Type="http://schemas.openxmlformats.org/officeDocument/2006/relationships/image" Target="../media/image2900.png"/><Relationship Id="rId126" Type="http://schemas.openxmlformats.org/officeDocument/2006/relationships/customXml" Target="../ink/ink2932.xml"/><Relationship Id="rId147" Type="http://schemas.openxmlformats.org/officeDocument/2006/relationships/image" Target="../media/image2921.png"/><Relationship Id="rId168" Type="http://schemas.openxmlformats.org/officeDocument/2006/relationships/customXml" Target="../ink/ink2953.xml"/><Relationship Id="rId8" Type="http://schemas.openxmlformats.org/officeDocument/2006/relationships/customXml" Target="../ink/ink2873.xml"/><Relationship Id="rId51" Type="http://schemas.openxmlformats.org/officeDocument/2006/relationships/image" Target="../media/image2873.png"/><Relationship Id="rId72" Type="http://schemas.openxmlformats.org/officeDocument/2006/relationships/customXml" Target="../ink/ink2905.xml"/><Relationship Id="rId93" Type="http://schemas.openxmlformats.org/officeDocument/2006/relationships/image" Target="../media/image2894.png"/><Relationship Id="rId98" Type="http://schemas.openxmlformats.org/officeDocument/2006/relationships/customXml" Target="../ink/ink2918.xml"/><Relationship Id="rId121" Type="http://schemas.openxmlformats.org/officeDocument/2006/relationships/image" Target="../media/image2908.png"/><Relationship Id="rId142" Type="http://schemas.openxmlformats.org/officeDocument/2006/relationships/customXml" Target="../ink/ink2940.xml"/><Relationship Id="rId163" Type="http://schemas.openxmlformats.org/officeDocument/2006/relationships/image" Target="../media/image2929.png"/><Relationship Id="rId184" Type="http://schemas.openxmlformats.org/officeDocument/2006/relationships/customXml" Target="../ink/ink2961.xml"/><Relationship Id="rId189" Type="http://schemas.openxmlformats.org/officeDocument/2006/relationships/image" Target="../media/image2942.png"/><Relationship Id="rId3" Type="http://schemas.openxmlformats.org/officeDocument/2006/relationships/image" Target="../media/image5.png"/><Relationship Id="rId25" Type="http://schemas.openxmlformats.org/officeDocument/2006/relationships/image" Target="../media/image2860.png"/><Relationship Id="rId46" Type="http://schemas.openxmlformats.org/officeDocument/2006/relationships/customXml" Target="../ink/ink2892.xml"/><Relationship Id="rId67" Type="http://schemas.openxmlformats.org/officeDocument/2006/relationships/image" Target="../media/image2881.png"/><Relationship Id="rId116" Type="http://schemas.openxmlformats.org/officeDocument/2006/relationships/customXml" Target="../ink/ink2927.xml"/><Relationship Id="rId137" Type="http://schemas.openxmlformats.org/officeDocument/2006/relationships/image" Target="../media/image2916.png"/><Relationship Id="rId158" Type="http://schemas.openxmlformats.org/officeDocument/2006/relationships/customXml" Target="../ink/ink2948.xml"/><Relationship Id="rId20" Type="http://schemas.openxmlformats.org/officeDocument/2006/relationships/customXml" Target="../ink/ink2879.xml"/><Relationship Id="rId41" Type="http://schemas.openxmlformats.org/officeDocument/2006/relationships/image" Target="../media/image2868.png"/><Relationship Id="rId62" Type="http://schemas.openxmlformats.org/officeDocument/2006/relationships/customXml" Target="../ink/ink2900.xml"/><Relationship Id="rId83" Type="http://schemas.openxmlformats.org/officeDocument/2006/relationships/image" Target="../media/image2889.png"/><Relationship Id="rId88" Type="http://schemas.openxmlformats.org/officeDocument/2006/relationships/customXml" Target="../ink/ink2913.xml"/><Relationship Id="rId111" Type="http://schemas.openxmlformats.org/officeDocument/2006/relationships/image" Target="../media/image2903.png"/><Relationship Id="rId132" Type="http://schemas.openxmlformats.org/officeDocument/2006/relationships/customXml" Target="../ink/ink2935.xml"/><Relationship Id="rId153" Type="http://schemas.openxmlformats.org/officeDocument/2006/relationships/image" Target="../media/image2924.png"/><Relationship Id="rId174" Type="http://schemas.openxmlformats.org/officeDocument/2006/relationships/customXml" Target="../ink/ink2956.xml"/><Relationship Id="rId179" Type="http://schemas.openxmlformats.org/officeDocument/2006/relationships/image" Target="../media/image2937.png"/><Relationship Id="rId195" Type="http://schemas.openxmlformats.org/officeDocument/2006/relationships/image" Target="../media/image2945.png"/><Relationship Id="rId190" Type="http://schemas.openxmlformats.org/officeDocument/2006/relationships/customXml" Target="../ink/ink2964.xml"/><Relationship Id="rId15" Type="http://schemas.openxmlformats.org/officeDocument/2006/relationships/image" Target="../media/image2855.png"/><Relationship Id="rId36" Type="http://schemas.openxmlformats.org/officeDocument/2006/relationships/customXml" Target="../ink/ink2887.xml"/><Relationship Id="rId57" Type="http://schemas.openxmlformats.org/officeDocument/2006/relationships/image" Target="../media/image2876.png"/><Relationship Id="rId106" Type="http://schemas.openxmlformats.org/officeDocument/2006/relationships/customXml" Target="../ink/ink2922.xml"/><Relationship Id="rId127" Type="http://schemas.openxmlformats.org/officeDocument/2006/relationships/image" Target="../media/image2911.png"/><Relationship Id="rId10" Type="http://schemas.openxmlformats.org/officeDocument/2006/relationships/customXml" Target="../ink/ink2874.xml"/><Relationship Id="rId31" Type="http://schemas.openxmlformats.org/officeDocument/2006/relationships/image" Target="../media/image2863.png"/><Relationship Id="rId52" Type="http://schemas.openxmlformats.org/officeDocument/2006/relationships/customXml" Target="../ink/ink2895.xml"/><Relationship Id="rId73" Type="http://schemas.openxmlformats.org/officeDocument/2006/relationships/image" Target="../media/image2884.png"/><Relationship Id="rId78" Type="http://schemas.openxmlformats.org/officeDocument/2006/relationships/customXml" Target="../ink/ink2908.xml"/><Relationship Id="rId94" Type="http://schemas.openxmlformats.org/officeDocument/2006/relationships/customXml" Target="../ink/ink2916.xml"/><Relationship Id="rId99" Type="http://schemas.openxmlformats.org/officeDocument/2006/relationships/image" Target="../media/image2897.png"/><Relationship Id="rId101" Type="http://schemas.openxmlformats.org/officeDocument/2006/relationships/image" Target="../media/image2898.png"/><Relationship Id="rId122" Type="http://schemas.openxmlformats.org/officeDocument/2006/relationships/customXml" Target="../ink/ink2930.xml"/><Relationship Id="rId143" Type="http://schemas.openxmlformats.org/officeDocument/2006/relationships/image" Target="../media/image2919.png"/><Relationship Id="rId148" Type="http://schemas.openxmlformats.org/officeDocument/2006/relationships/customXml" Target="../ink/ink2943.xml"/><Relationship Id="rId164" Type="http://schemas.openxmlformats.org/officeDocument/2006/relationships/customXml" Target="../ink/ink2951.xml"/><Relationship Id="rId169" Type="http://schemas.openxmlformats.org/officeDocument/2006/relationships/image" Target="../media/image2932.png"/><Relationship Id="rId185" Type="http://schemas.openxmlformats.org/officeDocument/2006/relationships/image" Target="../media/image2940.png"/><Relationship Id="rId4" Type="http://schemas.openxmlformats.org/officeDocument/2006/relationships/customXml" Target="../ink/ink2871.xml"/><Relationship Id="rId9" Type="http://schemas.openxmlformats.org/officeDocument/2006/relationships/image" Target="../media/image2852.png"/><Relationship Id="rId180" Type="http://schemas.openxmlformats.org/officeDocument/2006/relationships/customXml" Target="../ink/ink2959.xml"/><Relationship Id="rId26" Type="http://schemas.openxmlformats.org/officeDocument/2006/relationships/customXml" Target="../ink/ink2882.xml"/><Relationship Id="rId47" Type="http://schemas.openxmlformats.org/officeDocument/2006/relationships/image" Target="../media/image2871.png"/><Relationship Id="rId68" Type="http://schemas.openxmlformats.org/officeDocument/2006/relationships/customXml" Target="../ink/ink2903.xml"/><Relationship Id="rId89" Type="http://schemas.openxmlformats.org/officeDocument/2006/relationships/image" Target="../media/image2892.png"/><Relationship Id="rId112" Type="http://schemas.openxmlformats.org/officeDocument/2006/relationships/customXml" Target="../ink/ink2925.xml"/><Relationship Id="rId133" Type="http://schemas.openxmlformats.org/officeDocument/2006/relationships/image" Target="../media/image2914.png"/><Relationship Id="rId154" Type="http://schemas.openxmlformats.org/officeDocument/2006/relationships/customXml" Target="../ink/ink2946.xml"/><Relationship Id="rId175" Type="http://schemas.openxmlformats.org/officeDocument/2006/relationships/image" Target="../media/image2935.png"/><Relationship Id="rId196" Type="http://schemas.openxmlformats.org/officeDocument/2006/relationships/customXml" Target="../ink/ink2967.xml"/><Relationship Id="rId16" Type="http://schemas.openxmlformats.org/officeDocument/2006/relationships/customXml" Target="../ink/ink2877.xml"/><Relationship Id="rId37" Type="http://schemas.openxmlformats.org/officeDocument/2006/relationships/image" Target="../media/image2866.png"/><Relationship Id="rId58" Type="http://schemas.openxmlformats.org/officeDocument/2006/relationships/customXml" Target="../ink/ink2898.xml"/><Relationship Id="rId79" Type="http://schemas.openxmlformats.org/officeDocument/2006/relationships/image" Target="../media/image2887.png"/><Relationship Id="rId102" Type="http://schemas.openxmlformats.org/officeDocument/2006/relationships/customXml" Target="../ink/ink2920.xml"/><Relationship Id="rId123" Type="http://schemas.openxmlformats.org/officeDocument/2006/relationships/image" Target="../media/image2909.png"/><Relationship Id="rId144" Type="http://schemas.openxmlformats.org/officeDocument/2006/relationships/customXml" Target="../ink/ink2941.xml"/><Relationship Id="rId90" Type="http://schemas.openxmlformats.org/officeDocument/2006/relationships/customXml" Target="../ink/ink2914.xml"/><Relationship Id="rId165" Type="http://schemas.openxmlformats.org/officeDocument/2006/relationships/image" Target="../media/image2930.png"/><Relationship Id="rId186" Type="http://schemas.openxmlformats.org/officeDocument/2006/relationships/customXml" Target="../ink/ink2962.xml"/><Relationship Id="rId27" Type="http://schemas.openxmlformats.org/officeDocument/2006/relationships/image" Target="../media/image2861.png"/><Relationship Id="rId48" Type="http://schemas.openxmlformats.org/officeDocument/2006/relationships/customXml" Target="../ink/ink2893.xml"/><Relationship Id="rId69" Type="http://schemas.openxmlformats.org/officeDocument/2006/relationships/image" Target="../media/image2882.png"/><Relationship Id="rId113" Type="http://schemas.openxmlformats.org/officeDocument/2006/relationships/image" Target="../media/image2904.png"/><Relationship Id="rId134" Type="http://schemas.openxmlformats.org/officeDocument/2006/relationships/customXml" Target="../ink/ink2936.xml"/><Relationship Id="rId80" Type="http://schemas.openxmlformats.org/officeDocument/2006/relationships/customXml" Target="../ink/ink2909.xml"/><Relationship Id="rId155" Type="http://schemas.openxmlformats.org/officeDocument/2006/relationships/image" Target="../media/image2925.png"/><Relationship Id="rId176" Type="http://schemas.openxmlformats.org/officeDocument/2006/relationships/customXml" Target="../ink/ink2957.xml"/><Relationship Id="rId197" Type="http://schemas.openxmlformats.org/officeDocument/2006/relationships/image" Target="../media/image2946.png"/><Relationship Id="rId17" Type="http://schemas.openxmlformats.org/officeDocument/2006/relationships/image" Target="../media/image2856.png"/><Relationship Id="rId38" Type="http://schemas.openxmlformats.org/officeDocument/2006/relationships/customXml" Target="../ink/ink2888.xml"/><Relationship Id="rId59" Type="http://schemas.openxmlformats.org/officeDocument/2006/relationships/image" Target="../media/image2877.png"/><Relationship Id="rId103" Type="http://schemas.openxmlformats.org/officeDocument/2006/relationships/image" Target="../media/image2899.png"/><Relationship Id="rId124" Type="http://schemas.openxmlformats.org/officeDocument/2006/relationships/customXml" Target="../ink/ink2931.xml"/><Relationship Id="rId70" Type="http://schemas.openxmlformats.org/officeDocument/2006/relationships/customXml" Target="../ink/ink2904.xml"/><Relationship Id="rId91" Type="http://schemas.openxmlformats.org/officeDocument/2006/relationships/image" Target="../media/image2893.png"/><Relationship Id="rId145" Type="http://schemas.openxmlformats.org/officeDocument/2006/relationships/image" Target="../media/image2920.png"/><Relationship Id="rId166" Type="http://schemas.openxmlformats.org/officeDocument/2006/relationships/customXml" Target="../ink/ink2952.xml"/><Relationship Id="rId187" Type="http://schemas.openxmlformats.org/officeDocument/2006/relationships/image" Target="../media/image2941.png"/><Relationship Id="rId1" Type="http://schemas.openxmlformats.org/officeDocument/2006/relationships/slideLayout" Target="../slideLayouts/slideLayout11.xml"/><Relationship Id="rId28" Type="http://schemas.openxmlformats.org/officeDocument/2006/relationships/customXml" Target="../ink/ink2883.xml"/><Relationship Id="rId49" Type="http://schemas.openxmlformats.org/officeDocument/2006/relationships/image" Target="../media/image2872.png"/><Relationship Id="rId114" Type="http://schemas.openxmlformats.org/officeDocument/2006/relationships/customXml" Target="../ink/ink2926.xml"/><Relationship Id="rId60" Type="http://schemas.openxmlformats.org/officeDocument/2006/relationships/customXml" Target="../ink/ink2899.xml"/><Relationship Id="rId81" Type="http://schemas.openxmlformats.org/officeDocument/2006/relationships/image" Target="../media/image2888.png"/><Relationship Id="rId135" Type="http://schemas.openxmlformats.org/officeDocument/2006/relationships/image" Target="../media/image2915.png"/><Relationship Id="rId156" Type="http://schemas.openxmlformats.org/officeDocument/2006/relationships/customXml" Target="../ink/ink2947.xml"/><Relationship Id="rId177" Type="http://schemas.openxmlformats.org/officeDocument/2006/relationships/image" Target="../media/image2936.png"/><Relationship Id="rId198" Type="http://schemas.openxmlformats.org/officeDocument/2006/relationships/customXml" Target="../ink/ink2968.xml"/><Relationship Id="rId18" Type="http://schemas.openxmlformats.org/officeDocument/2006/relationships/customXml" Target="../ink/ink2878.xml"/><Relationship Id="rId39" Type="http://schemas.openxmlformats.org/officeDocument/2006/relationships/image" Target="../media/image2867.png"/><Relationship Id="rId50" Type="http://schemas.openxmlformats.org/officeDocument/2006/relationships/customXml" Target="../ink/ink2894.xml"/><Relationship Id="rId104" Type="http://schemas.openxmlformats.org/officeDocument/2006/relationships/customXml" Target="../ink/ink2921.xml"/><Relationship Id="rId125" Type="http://schemas.openxmlformats.org/officeDocument/2006/relationships/image" Target="../media/image2910.png"/><Relationship Id="rId146" Type="http://schemas.openxmlformats.org/officeDocument/2006/relationships/customXml" Target="../ink/ink2942.xml"/><Relationship Id="rId167" Type="http://schemas.openxmlformats.org/officeDocument/2006/relationships/image" Target="../media/image2931.png"/><Relationship Id="rId188" Type="http://schemas.openxmlformats.org/officeDocument/2006/relationships/customXml" Target="../ink/ink2963.xml"/></Relationships>
</file>

<file path=ppt/slides/_rels/slide4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952.png"/><Relationship Id="rId18" Type="http://schemas.openxmlformats.org/officeDocument/2006/relationships/customXml" Target="../ink/ink2976.xml"/><Relationship Id="rId26" Type="http://schemas.openxmlformats.org/officeDocument/2006/relationships/customXml" Target="../ink/ink2980.xml"/><Relationship Id="rId3" Type="http://schemas.openxmlformats.org/officeDocument/2006/relationships/image" Target="../media/image5.png"/><Relationship Id="rId21" Type="http://schemas.openxmlformats.org/officeDocument/2006/relationships/image" Target="../media/image2956.png"/><Relationship Id="rId34" Type="http://schemas.openxmlformats.org/officeDocument/2006/relationships/customXml" Target="../ink/ink2984.xml"/><Relationship Id="rId7" Type="http://schemas.openxmlformats.org/officeDocument/2006/relationships/image" Target="../media/image2949.png"/><Relationship Id="rId12" Type="http://schemas.openxmlformats.org/officeDocument/2006/relationships/customXml" Target="../ink/ink2973.xml"/><Relationship Id="rId17" Type="http://schemas.openxmlformats.org/officeDocument/2006/relationships/image" Target="../media/image2954.png"/><Relationship Id="rId25" Type="http://schemas.openxmlformats.org/officeDocument/2006/relationships/image" Target="../media/image2958.png"/><Relationship Id="rId33" Type="http://schemas.openxmlformats.org/officeDocument/2006/relationships/image" Target="../media/image2962.png"/><Relationship Id="rId2" Type="http://schemas.openxmlformats.org/officeDocument/2006/relationships/notesSlide" Target="../notesSlides/notesSlide41.xml"/><Relationship Id="rId16" Type="http://schemas.openxmlformats.org/officeDocument/2006/relationships/customXml" Target="../ink/ink2975.xml"/><Relationship Id="rId20" Type="http://schemas.openxmlformats.org/officeDocument/2006/relationships/customXml" Target="../ink/ink2977.xml"/><Relationship Id="rId29" Type="http://schemas.openxmlformats.org/officeDocument/2006/relationships/image" Target="../media/image2960.png"/><Relationship Id="rId1" Type="http://schemas.openxmlformats.org/officeDocument/2006/relationships/slideLayout" Target="../slideLayouts/slideLayout11.xml"/><Relationship Id="rId6" Type="http://schemas.openxmlformats.org/officeDocument/2006/relationships/customXml" Target="../ink/ink2970.xml"/><Relationship Id="rId11" Type="http://schemas.openxmlformats.org/officeDocument/2006/relationships/image" Target="../media/image2951.png"/><Relationship Id="rId24" Type="http://schemas.openxmlformats.org/officeDocument/2006/relationships/customXml" Target="../ink/ink2979.xml"/><Relationship Id="rId32" Type="http://schemas.openxmlformats.org/officeDocument/2006/relationships/customXml" Target="../ink/ink2983.xml"/><Relationship Id="rId5" Type="http://schemas.openxmlformats.org/officeDocument/2006/relationships/image" Target="../media/image2948.png"/><Relationship Id="rId15" Type="http://schemas.openxmlformats.org/officeDocument/2006/relationships/image" Target="../media/image2953.png"/><Relationship Id="rId23" Type="http://schemas.openxmlformats.org/officeDocument/2006/relationships/image" Target="../media/image2957.png"/><Relationship Id="rId28" Type="http://schemas.openxmlformats.org/officeDocument/2006/relationships/customXml" Target="../ink/ink2981.xml"/><Relationship Id="rId10" Type="http://schemas.openxmlformats.org/officeDocument/2006/relationships/customXml" Target="../ink/ink2972.xml"/><Relationship Id="rId19" Type="http://schemas.openxmlformats.org/officeDocument/2006/relationships/image" Target="../media/image2955.png"/><Relationship Id="rId31" Type="http://schemas.openxmlformats.org/officeDocument/2006/relationships/image" Target="../media/image2961.png"/><Relationship Id="rId4" Type="http://schemas.openxmlformats.org/officeDocument/2006/relationships/customXml" Target="../ink/ink2969.xml"/><Relationship Id="rId9" Type="http://schemas.openxmlformats.org/officeDocument/2006/relationships/image" Target="../media/image2950.png"/><Relationship Id="rId14" Type="http://schemas.openxmlformats.org/officeDocument/2006/relationships/customXml" Target="../ink/ink2974.xml"/><Relationship Id="rId22" Type="http://schemas.openxmlformats.org/officeDocument/2006/relationships/customXml" Target="../ink/ink2978.xml"/><Relationship Id="rId27" Type="http://schemas.openxmlformats.org/officeDocument/2006/relationships/image" Target="../media/image2959.png"/><Relationship Id="rId30" Type="http://schemas.openxmlformats.org/officeDocument/2006/relationships/customXml" Target="../ink/ink2982.xml"/><Relationship Id="rId35" Type="http://schemas.openxmlformats.org/officeDocument/2006/relationships/image" Target="../media/image2963.png"/><Relationship Id="rId8" Type="http://schemas.openxmlformats.org/officeDocument/2006/relationships/customXml" Target="../ink/ink2971.xml"/></Relationships>
</file>

<file path=ppt/slides/_rels/slide4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968.png"/><Relationship Id="rId18" Type="http://schemas.openxmlformats.org/officeDocument/2006/relationships/customXml" Target="../ink/ink2992.xml"/><Relationship Id="rId26" Type="http://schemas.openxmlformats.org/officeDocument/2006/relationships/customXml" Target="../ink/ink2996.xml"/><Relationship Id="rId39" Type="http://schemas.openxmlformats.org/officeDocument/2006/relationships/image" Target="../media/image2981.png"/><Relationship Id="rId21" Type="http://schemas.openxmlformats.org/officeDocument/2006/relationships/image" Target="../media/image2972.png"/><Relationship Id="rId34" Type="http://schemas.openxmlformats.org/officeDocument/2006/relationships/customXml" Target="../ink/ink3000.xml"/><Relationship Id="rId42" Type="http://schemas.openxmlformats.org/officeDocument/2006/relationships/customXml" Target="../ink/ink3004.xml"/><Relationship Id="rId47" Type="http://schemas.openxmlformats.org/officeDocument/2006/relationships/image" Target="../media/image2985.png"/><Relationship Id="rId50" Type="http://schemas.openxmlformats.org/officeDocument/2006/relationships/customXml" Target="../ink/ink3008.xml"/><Relationship Id="rId55" Type="http://schemas.openxmlformats.org/officeDocument/2006/relationships/image" Target="../media/image2989.png"/><Relationship Id="rId7" Type="http://schemas.openxmlformats.org/officeDocument/2006/relationships/image" Target="../media/image2965.png"/><Relationship Id="rId2" Type="http://schemas.openxmlformats.org/officeDocument/2006/relationships/notesSlide" Target="../notesSlides/notesSlide42.xml"/><Relationship Id="rId16" Type="http://schemas.openxmlformats.org/officeDocument/2006/relationships/customXml" Target="../ink/ink2991.xml"/><Relationship Id="rId29" Type="http://schemas.openxmlformats.org/officeDocument/2006/relationships/image" Target="../media/image2976.png"/><Relationship Id="rId11" Type="http://schemas.openxmlformats.org/officeDocument/2006/relationships/image" Target="../media/image2967.png"/><Relationship Id="rId24" Type="http://schemas.openxmlformats.org/officeDocument/2006/relationships/customXml" Target="../ink/ink2995.xml"/><Relationship Id="rId32" Type="http://schemas.openxmlformats.org/officeDocument/2006/relationships/customXml" Target="../ink/ink2999.xml"/><Relationship Id="rId37" Type="http://schemas.openxmlformats.org/officeDocument/2006/relationships/image" Target="../media/image2980.png"/><Relationship Id="rId40" Type="http://schemas.openxmlformats.org/officeDocument/2006/relationships/customXml" Target="../ink/ink3003.xml"/><Relationship Id="rId45" Type="http://schemas.openxmlformats.org/officeDocument/2006/relationships/image" Target="../media/image2984.png"/><Relationship Id="rId53" Type="http://schemas.openxmlformats.org/officeDocument/2006/relationships/image" Target="../media/image2988.png"/><Relationship Id="rId5" Type="http://schemas.openxmlformats.org/officeDocument/2006/relationships/image" Target="../media/image2964.png"/><Relationship Id="rId10" Type="http://schemas.openxmlformats.org/officeDocument/2006/relationships/customXml" Target="../ink/ink2988.xml"/><Relationship Id="rId19" Type="http://schemas.openxmlformats.org/officeDocument/2006/relationships/image" Target="../media/image2971.png"/><Relationship Id="rId31" Type="http://schemas.openxmlformats.org/officeDocument/2006/relationships/image" Target="../media/image2977.png"/><Relationship Id="rId44" Type="http://schemas.openxmlformats.org/officeDocument/2006/relationships/customXml" Target="../ink/ink3005.xml"/><Relationship Id="rId52" Type="http://schemas.openxmlformats.org/officeDocument/2006/relationships/customXml" Target="../ink/ink3009.xml"/><Relationship Id="rId4" Type="http://schemas.openxmlformats.org/officeDocument/2006/relationships/customXml" Target="../ink/ink2985.xml"/><Relationship Id="rId9" Type="http://schemas.openxmlformats.org/officeDocument/2006/relationships/image" Target="../media/image2966.png"/><Relationship Id="rId14" Type="http://schemas.openxmlformats.org/officeDocument/2006/relationships/customXml" Target="../ink/ink2990.xml"/><Relationship Id="rId22" Type="http://schemas.openxmlformats.org/officeDocument/2006/relationships/customXml" Target="../ink/ink2994.xml"/><Relationship Id="rId27" Type="http://schemas.openxmlformats.org/officeDocument/2006/relationships/image" Target="../media/image2975.png"/><Relationship Id="rId30" Type="http://schemas.openxmlformats.org/officeDocument/2006/relationships/customXml" Target="../ink/ink2998.xml"/><Relationship Id="rId35" Type="http://schemas.openxmlformats.org/officeDocument/2006/relationships/image" Target="../media/image2979.png"/><Relationship Id="rId43" Type="http://schemas.openxmlformats.org/officeDocument/2006/relationships/image" Target="../media/image2983.png"/><Relationship Id="rId48" Type="http://schemas.openxmlformats.org/officeDocument/2006/relationships/customXml" Target="../ink/ink3007.xml"/><Relationship Id="rId8" Type="http://schemas.openxmlformats.org/officeDocument/2006/relationships/customXml" Target="../ink/ink2987.xml"/><Relationship Id="rId51" Type="http://schemas.openxmlformats.org/officeDocument/2006/relationships/image" Target="../media/image2987.png"/><Relationship Id="rId3" Type="http://schemas.openxmlformats.org/officeDocument/2006/relationships/image" Target="../media/image5.png"/><Relationship Id="rId12" Type="http://schemas.openxmlformats.org/officeDocument/2006/relationships/customXml" Target="../ink/ink2989.xml"/><Relationship Id="rId17" Type="http://schemas.openxmlformats.org/officeDocument/2006/relationships/image" Target="../media/image2970.png"/><Relationship Id="rId25" Type="http://schemas.openxmlformats.org/officeDocument/2006/relationships/image" Target="../media/image2974.png"/><Relationship Id="rId33" Type="http://schemas.openxmlformats.org/officeDocument/2006/relationships/image" Target="../media/image2978.png"/><Relationship Id="rId38" Type="http://schemas.openxmlformats.org/officeDocument/2006/relationships/customXml" Target="../ink/ink3002.xml"/><Relationship Id="rId46" Type="http://schemas.openxmlformats.org/officeDocument/2006/relationships/customXml" Target="../ink/ink3006.xml"/><Relationship Id="rId20" Type="http://schemas.openxmlformats.org/officeDocument/2006/relationships/customXml" Target="../ink/ink2993.xml"/><Relationship Id="rId41" Type="http://schemas.openxmlformats.org/officeDocument/2006/relationships/image" Target="../media/image2982.png"/><Relationship Id="rId54" Type="http://schemas.openxmlformats.org/officeDocument/2006/relationships/customXml" Target="../ink/ink3010.xml"/><Relationship Id="rId1" Type="http://schemas.openxmlformats.org/officeDocument/2006/relationships/slideLayout" Target="../slideLayouts/slideLayout11.xml"/><Relationship Id="rId6" Type="http://schemas.openxmlformats.org/officeDocument/2006/relationships/customXml" Target="../ink/ink2986.xml"/><Relationship Id="rId15" Type="http://schemas.openxmlformats.org/officeDocument/2006/relationships/image" Target="../media/image2969.png"/><Relationship Id="rId23" Type="http://schemas.openxmlformats.org/officeDocument/2006/relationships/image" Target="../media/image2973.png"/><Relationship Id="rId28" Type="http://schemas.openxmlformats.org/officeDocument/2006/relationships/customXml" Target="../ink/ink2997.xml"/><Relationship Id="rId36" Type="http://schemas.openxmlformats.org/officeDocument/2006/relationships/customXml" Target="../ink/ink3001.xml"/><Relationship Id="rId49" Type="http://schemas.openxmlformats.org/officeDocument/2006/relationships/image" Target="../media/image2986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customXml" Target="../ink/ink3013.xml"/><Relationship Id="rId13" Type="http://schemas.openxmlformats.org/officeDocument/2006/relationships/image" Target="../media/image2994.png"/><Relationship Id="rId3" Type="http://schemas.openxmlformats.org/officeDocument/2006/relationships/image" Target="../media/image5.png"/><Relationship Id="rId7" Type="http://schemas.openxmlformats.org/officeDocument/2006/relationships/image" Target="../media/image2991.png"/><Relationship Id="rId12" Type="http://schemas.openxmlformats.org/officeDocument/2006/relationships/customXml" Target="../ink/ink3015.xm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1.xml"/><Relationship Id="rId6" Type="http://schemas.openxmlformats.org/officeDocument/2006/relationships/customXml" Target="../ink/ink3012.xml"/><Relationship Id="rId11" Type="http://schemas.openxmlformats.org/officeDocument/2006/relationships/image" Target="../media/image2993.png"/><Relationship Id="rId5" Type="http://schemas.openxmlformats.org/officeDocument/2006/relationships/image" Target="../media/image2990.png"/><Relationship Id="rId10" Type="http://schemas.openxmlformats.org/officeDocument/2006/relationships/customXml" Target="../ink/ink3014.xml"/><Relationship Id="rId4" Type="http://schemas.openxmlformats.org/officeDocument/2006/relationships/customXml" Target="../ink/ink3011.xml"/><Relationship Id="rId9" Type="http://schemas.openxmlformats.org/officeDocument/2006/relationships/image" Target="../media/image2992.png"/></Relationships>
</file>

<file path=ppt/slides/_rels/slide44.xml.rels><?xml version="1.0" encoding="UTF-8" standalone="yes"?>
<Relationships xmlns="http://schemas.openxmlformats.org/package/2006/relationships"><Relationship Id="rId26" Type="http://schemas.openxmlformats.org/officeDocument/2006/relationships/customXml" Target="../ink/ink3027.xml"/><Relationship Id="rId21" Type="http://schemas.openxmlformats.org/officeDocument/2006/relationships/image" Target="../media/image3003.png"/><Relationship Id="rId34" Type="http://schemas.openxmlformats.org/officeDocument/2006/relationships/customXml" Target="../ink/ink3031.xml"/><Relationship Id="rId42" Type="http://schemas.openxmlformats.org/officeDocument/2006/relationships/customXml" Target="../ink/ink3035.xml"/><Relationship Id="rId47" Type="http://schemas.openxmlformats.org/officeDocument/2006/relationships/image" Target="../media/image3016.png"/><Relationship Id="rId50" Type="http://schemas.openxmlformats.org/officeDocument/2006/relationships/customXml" Target="../ink/ink3039.xml"/><Relationship Id="rId55" Type="http://schemas.openxmlformats.org/officeDocument/2006/relationships/image" Target="../media/image3020.png"/><Relationship Id="rId63" Type="http://schemas.openxmlformats.org/officeDocument/2006/relationships/image" Target="../media/image3024.png"/><Relationship Id="rId7" Type="http://schemas.openxmlformats.org/officeDocument/2006/relationships/image" Target="../media/image2996.png"/><Relationship Id="rId2" Type="http://schemas.openxmlformats.org/officeDocument/2006/relationships/notesSlide" Target="../notesSlides/notesSlide44.xml"/><Relationship Id="rId16" Type="http://schemas.openxmlformats.org/officeDocument/2006/relationships/customXml" Target="../ink/ink3022.xml"/><Relationship Id="rId29" Type="http://schemas.openxmlformats.org/officeDocument/2006/relationships/image" Target="../media/image3007.png"/><Relationship Id="rId11" Type="http://schemas.openxmlformats.org/officeDocument/2006/relationships/image" Target="../media/image2998.png"/><Relationship Id="rId24" Type="http://schemas.openxmlformats.org/officeDocument/2006/relationships/customXml" Target="../ink/ink3026.xml"/><Relationship Id="rId32" Type="http://schemas.openxmlformats.org/officeDocument/2006/relationships/customXml" Target="../ink/ink3030.xml"/><Relationship Id="rId37" Type="http://schemas.openxmlformats.org/officeDocument/2006/relationships/image" Target="../media/image3011.png"/><Relationship Id="rId40" Type="http://schemas.openxmlformats.org/officeDocument/2006/relationships/customXml" Target="../ink/ink3034.xml"/><Relationship Id="rId45" Type="http://schemas.openxmlformats.org/officeDocument/2006/relationships/image" Target="../media/image3015.png"/><Relationship Id="rId53" Type="http://schemas.openxmlformats.org/officeDocument/2006/relationships/image" Target="../media/image3019.png"/><Relationship Id="rId58" Type="http://schemas.openxmlformats.org/officeDocument/2006/relationships/customXml" Target="../ink/ink3043.xml"/><Relationship Id="rId5" Type="http://schemas.openxmlformats.org/officeDocument/2006/relationships/image" Target="../media/image2995.png"/><Relationship Id="rId61" Type="http://schemas.openxmlformats.org/officeDocument/2006/relationships/image" Target="../media/image3023.png"/><Relationship Id="rId19" Type="http://schemas.openxmlformats.org/officeDocument/2006/relationships/image" Target="../media/image3002.png"/><Relationship Id="rId14" Type="http://schemas.openxmlformats.org/officeDocument/2006/relationships/customXml" Target="../ink/ink3021.xml"/><Relationship Id="rId22" Type="http://schemas.openxmlformats.org/officeDocument/2006/relationships/customXml" Target="../ink/ink3025.xml"/><Relationship Id="rId27" Type="http://schemas.openxmlformats.org/officeDocument/2006/relationships/image" Target="../media/image3006.png"/><Relationship Id="rId30" Type="http://schemas.openxmlformats.org/officeDocument/2006/relationships/customXml" Target="../ink/ink3029.xml"/><Relationship Id="rId35" Type="http://schemas.openxmlformats.org/officeDocument/2006/relationships/image" Target="../media/image3010.png"/><Relationship Id="rId43" Type="http://schemas.openxmlformats.org/officeDocument/2006/relationships/image" Target="../media/image3014.png"/><Relationship Id="rId48" Type="http://schemas.openxmlformats.org/officeDocument/2006/relationships/customXml" Target="../ink/ink3038.xml"/><Relationship Id="rId56" Type="http://schemas.openxmlformats.org/officeDocument/2006/relationships/customXml" Target="../ink/ink3042.xml"/><Relationship Id="rId64" Type="http://schemas.openxmlformats.org/officeDocument/2006/relationships/customXml" Target="../ink/ink3046.xml"/><Relationship Id="rId8" Type="http://schemas.openxmlformats.org/officeDocument/2006/relationships/customXml" Target="../ink/ink3018.xml"/><Relationship Id="rId51" Type="http://schemas.openxmlformats.org/officeDocument/2006/relationships/image" Target="../media/image3018.png"/><Relationship Id="rId3" Type="http://schemas.openxmlformats.org/officeDocument/2006/relationships/image" Target="../media/image5.png"/><Relationship Id="rId12" Type="http://schemas.openxmlformats.org/officeDocument/2006/relationships/customXml" Target="../ink/ink3020.xml"/><Relationship Id="rId17" Type="http://schemas.openxmlformats.org/officeDocument/2006/relationships/image" Target="../media/image3001.png"/><Relationship Id="rId25" Type="http://schemas.openxmlformats.org/officeDocument/2006/relationships/image" Target="../media/image3005.png"/><Relationship Id="rId33" Type="http://schemas.openxmlformats.org/officeDocument/2006/relationships/image" Target="../media/image3009.png"/><Relationship Id="rId38" Type="http://schemas.openxmlformats.org/officeDocument/2006/relationships/customXml" Target="../ink/ink3033.xml"/><Relationship Id="rId46" Type="http://schemas.openxmlformats.org/officeDocument/2006/relationships/customXml" Target="../ink/ink3037.xml"/><Relationship Id="rId59" Type="http://schemas.openxmlformats.org/officeDocument/2006/relationships/image" Target="../media/image3022.png"/><Relationship Id="rId20" Type="http://schemas.openxmlformats.org/officeDocument/2006/relationships/customXml" Target="../ink/ink3024.xml"/><Relationship Id="rId41" Type="http://schemas.openxmlformats.org/officeDocument/2006/relationships/image" Target="../media/image3013.png"/><Relationship Id="rId54" Type="http://schemas.openxmlformats.org/officeDocument/2006/relationships/customXml" Target="../ink/ink3041.xml"/><Relationship Id="rId62" Type="http://schemas.openxmlformats.org/officeDocument/2006/relationships/customXml" Target="../ink/ink3045.xml"/><Relationship Id="rId1" Type="http://schemas.openxmlformats.org/officeDocument/2006/relationships/slideLayout" Target="../slideLayouts/slideLayout11.xml"/><Relationship Id="rId6" Type="http://schemas.openxmlformats.org/officeDocument/2006/relationships/customXml" Target="../ink/ink3017.xml"/><Relationship Id="rId15" Type="http://schemas.openxmlformats.org/officeDocument/2006/relationships/image" Target="../media/image3000.png"/><Relationship Id="rId23" Type="http://schemas.openxmlformats.org/officeDocument/2006/relationships/image" Target="../media/image3004.png"/><Relationship Id="rId28" Type="http://schemas.openxmlformats.org/officeDocument/2006/relationships/customXml" Target="../ink/ink3028.xml"/><Relationship Id="rId36" Type="http://schemas.openxmlformats.org/officeDocument/2006/relationships/customXml" Target="../ink/ink3032.xml"/><Relationship Id="rId49" Type="http://schemas.openxmlformats.org/officeDocument/2006/relationships/image" Target="../media/image3017.png"/><Relationship Id="rId57" Type="http://schemas.openxmlformats.org/officeDocument/2006/relationships/image" Target="../media/image3021.png"/><Relationship Id="rId10" Type="http://schemas.openxmlformats.org/officeDocument/2006/relationships/customXml" Target="../ink/ink3019.xml"/><Relationship Id="rId31" Type="http://schemas.openxmlformats.org/officeDocument/2006/relationships/image" Target="../media/image3008.png"/><Relationship Id="rId44" Type="http://schemas.openxmlformats.org/officeDocument/2006/relationships/customXml" Target="../ink/ink3036.xml"/><Relationship Id="rId52" Type="http://schemas.openxmlformats.org/officeDocument/2006/relationships/customXml" Target="../ink/ink3040.xml"/><Relationship Id="rId60" Type="http://schemas.openxmlformats.org/officeDocument/2006/relationships/customXml" Target="../ink/ink3044.xml"/><Relationship Id="rId65" Type="http://schemas.openxmlformats.org/officeDocument/2006/relationships/image" Target="../media/image3025.png"/><Relationship Id="rId4" Type="http://schemas.openxmlformats.org/officeDocument/2006/relationships/customXml" Target="../ink/ink3016.xml"/><Relationship Id="rId9" Type="http://schemas.openxmlformats.org/officeDocument/2006/relationships/image" Target="../media/image2997.png"/><Relationship Id="rId13" Type="http://schemas.openxmlformats.org/officeDocument/2006/relationships/image" Target="../media/image2999.png"/><Relationship Id="rId18" Type="http://schemas.openxmlformats.org/officeDocument/2006/relationships/customXml" Target="../ink/ink3023.xml"/><Relationship Id="rId39" Type="http://schemas.openxmlformats.org/officeDocument/2006/relationships/image" Target="../media/image301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1.xml"/></Relationships>
</file>

<file path=ppt/slides/_rels/slide46.xml.rels><?xml version="1.0" encoding="UTF-8" standalone="yes"?>
<Relationships xmlns="http://schemas.openxmlformats.org/package/2006/relationships"><Relationship Id="rId26" Type="http://schemas.openxmlformats.org/officeDocument/2006/relationships/customXml" Target="../ink/ink3058.xml"/><Relationship Id="rId21" Type="http://schemas.openxmlformats.org/officeDocument/2006/relationships/image" Target="../media/image3034.png"/><Relationship Id="rId34" Type="http://schemas.openxmlformats.org/officeDocument/2006/relationships/customXml" Target="../ink/ink3062.xml"/><Relationship Id="rId42" Type="http://schemas.openxmlformats.org/officeDocument/2006/relationships/customXml" Target="../ink/ink3066.xml"/><Relationship Id="rId47" Type="http://schemas.openxmlformats.org/officeDocument/2006/relationships/image" Target="../media/image3047.png"/><Relationship Id="rId50" Type="http://schemas.openxmlformats.org/officeDocument/2006/relationships/customXml" Target="../ink/ink3070.xml"/><Relationship Id="rId55" Type="http://schemas.openxmlformats.org/officeDocument/2006/relationships/image" Target="../media/image3051.png"/><Relationship Id="rId63" Type="http://schemas.openxmlformats.org/officeDocument/2006/relationships/image" Target="../media/image3055.png"/><Relationship Id="rId7" Type="http://schemas.openxmlformats.org/officeDocument/2006/relationships/image" Target="../media/image3027.png"/><Relationship Id="rId2" Type="http://schemas.openxmlformats.org/officeDocument/2006/relationships/notesSlide" Target="../notesSlides/notesSlide46.xml"/><Relationship Id="rId16" Type="http://schemas.openxmlformats.org/officeDocument/2006/relationships/customXml" Target="../ink/ink3053.xml"/><Relationship Id="rId29" Type="http://schemas.openxmlformats.org/officeDocument/2006/relationships/image" Target="../media/image3038.png"/><Relationship Id="rId11" Type="http://schemas.openxmlformats.org/officeDocument/2006/relationships/image" Target="../media/image3029.png"/><Relationship Id="rId24" Type="http://schemas.openxmlformats.org/officeDocument/2006/relationships/customXml" Target="../ink/ink3057.xml"/><Relationship Id="rId32" Type="http://schemas.openxmlformats.org/officeDocument/2006/relationships/customXml" Target="../ink/ink3061.xml"/><Relationship Id="rId37" Type="http://schemas.openxmlformats.org/officeDocument/2006/relationships/image" Target="../media/image3042.png"/><Relationship Id="rId40" Type="http://schemas.openxmlformats.org/officeDocument/2006/relationships/customXml" Target="../ink/ink3065.xml"/><Relationship Id="rId45" Type="http://schemas.openxmlformats.org/officeDocument/2006/relationships/image" Target="../media/image3046.png"/><Relationship Id="rId53" Type="http://schemas.openxmlformats.org/officeDocument/2006/relationships/image" Target="../media/image3050.png"/><Relationship Id="rId58" Type="http://schemas.openxmlformats.org/officeDocument/2006/relationships/customXml" Target="../ink/ink3074.xml"/><Relationship Id="rId5" Type="http://schemas.openxmlformats.org/officeDocument/2006/relationships/image" Target="../media/image3026.png"/><Relationship Id="rId61" Type="http://schemas.openxmlformats.org/officeDocument/2006/relationships/image" Target="../media/image3054.png"/><Relationship Id="rId19" Type="http://schemas.openxmlformats.org/officeDocument/2006/relationships/image" Target="../media/image3033.png"/><Relationship Id="rId14" Type="http://schemas.openxmlformats.org/officeDocument/2006/relationships/customXml" Target="../ink/ink3052.xml"/><Relationship Id="rId22" Type="http://schemas.openxmlformats.org/officeDocument/2006/relationships/customXml" Target="../ink/ink3056.xml"/><Relationship Id="rId27" Type="http://schemas.openxmlformats.org/officeDocument/2006/relationships/image" Target="../media/image3037.png"/><Relationship Id="rId30" Type="http://schemas.openxmlformats.org/officeDocument/2006/relationships/customXml" Target="../ink/ink3060.xml"/><Relationship Id="rId35" Type="http://schemas.openxmlformats.org/officeDocument/2006/relationships/image" Target="../media/image3041.png"/><Relationship Id="rId43" Type="http://schemas.openxmlformats.org/officeDocument/2006/relationships/image" Target="../media/image3045.png"/><Relationship Id="rId48" Type="http://schemas.openxmlformats.org/officeDocument/2006/relationships/customXml" Target="../ink/ink3069.xml"/><Relationship Id="rId56" Type="http://schemas.openxmlformats.org/officeDocument/2006/relationships/customXml" Target="../ink/ink3073.xml"/><Relationship Id="rId64" Type="http://schemas.openxmlformats.org/officeDocument/2006/relationships/customXml" Target="../ink/ink3077.xml"/><Relationship Id="rId8" Type="http://schemas.openxmlformats.org/officeDocument/2006/relationships/customXml" Target="../ink/ink3049.xml"/><Relationship Id="rId51" Type="http://schemas.openxmlformats.org/officeDocument/2006/relationships/image" Target="../media/image3049.png"/><Relationship Id="rId3" Type="http://schemas.openxmlformats.org/officeDocument/2006/relationships/image" Target="../media/image5.png"/><Relationship Id="rId12" Type="http://schemas.openxmlformats.org/officeDocument/2006/relationships/customXml" Target="../ink/ink3051.xml"/><Relationship Id="rId17" Type="http://schemas.openxmlformats.org/officeDocument/2006/relationships/image" Target="../media/image3032.png"/><Relationship Id="rId25" Type="http://schemas.openxmlformats.org/officeDocument/2006/relationships/image" Target="../media/image3036.png"/><Relationship Id="rId33" Type="http://schemas.openxmlformats.org/officeDocument/2006/relationships/image" Target="../media/image3040.png"/><Relationship Id="rId38" Type="http://schemas.openxmlformats.org/officeDocument/2006/relationships/customXml" Target="../ink/ink3064.xml"/><Relationship Id="rId46" Type="http://schemas.openxmlformats.org/officeDocument/2006/relationships/customXml" Target="../ink/ink3068.xml"/><Relationship Id="rId59" Type="http://schemas.openxmlformats.org/officeDocument/2006/relationships/image" Target="../media/image3053.png"/><Relationship Id="rId20" Type="http://schemas.openxmlformats.org/officeDocument/2006/relationships/customXml" Target="../ink/ink3055.xml"/><Relationship Id="rId41" Type="http://schemas.openxmlformats.org/officeDocument/2006/relationships/image" Target="../media/image3044.png"/><Relationship Id="rId54" Type="http://schemas.openxmlformats.org/officeDocument/2006/relationships/customXml" Target="../ink/ink3072.xml"/><Relationship Id="rId62" Type="http://schemas.openxmlformats.org/officeDocument/2006/relationships/customXml" Target="../ink/ink3076.xml"/><Relationship Id="rId1" Type="http://schemas.openxmlformats.org/officeDocument/2006/relationships/slideLayout" Target="../slideLayouts/slideLayout11.xml"/><Relationship Id="rId6" Type="http://schemas.openxmlformats.org/officeDocument/2006/relationships/customXml" Target="../ink/ink3048.xml"/><Relationship Id="rId15" Type="http://schemas.openxmlformats.org/officeDocument/2006/relationships/image" Target="../media/image3031.png"/><Relationship Id="rId23" Type="http://schemas.openxmlformats.org/officeDocument/2006/relationships/image" Target="../media/image3035.png"/><Relationship Id="rId28" Type="http://schemas.openxmlformats.org/officeDocument/2006/relationships/customXml" Target="../ink/ink3059.xml"/><Relationship Id="rId36" Type="http://schemas.openxmlformats.org/officeDocument/2006/relationships/customXml" Target="../ink/ink3063.xml"/><Relationship Id="rId49" Type="http://schemas.openxmlformats.org/officeDocument/2006/relationships/image" Target="../media/image3048.png"/><Relationship Id="rId57" Type="http://schemas.openxmlformats.org/officeDocument/2006/relationships/image" Target="../media/image3052.png"/><Relationship Id="rId10" Type="http://schemas.openxmlformats.org/officeDocument/2006/relationships/customXml" Target="../ink/ink3050.xml"/><Relationship Id="rId31" Type="http://schemas.openxmlformats.org/officeDocument/2006/relationships/image" Target="../media/image3039.png"/><Relationship Id="rId44" Type="http://schemas.openxmlformats.org/officeDocument/2006/relationships/customXml" Target="../ink/ink3067.xml"/><Relationship Id="rId52" Type="http://schemas.openxmlformats.org/officeDocument/2006/relationships/customXml" Target="../ink/ink3071.xml"/><Relationship Id="rId60" Type="http://schemas.openxmlformats.org/officeDocument/2006/relationships/customXml" Target="../ink/ink3075.xml"/><Relationship Id="rId65" Type="http://schemas.openxmlformats.org/officeDocument/2006/relationships/image" Target="../media/image3056.png"/><Relationship Id="rId4" Type="http://schemas.openxmlformats.org/officeDocument/2006/relationships/customXml" Target="../ink/ink3047.xml"/><Relationship Id="rId9" Type="http://schemas.openxmlformats.org/officeDocument/2006/relationships/image" Target="../media/image3028.png"/><Relationship Id="rId13" Type="http://schemas.openxmlformats.org/officeDocument/2006/relationships/image" Target="../media/image3030.png"/><Relationship Id="rId18" Type="http://schemas.openxmlformats.org/officeDocument/2006/relationships/customXml" Target="../ink/ink3054.xml"/><Relationship Id="rId39" Type="http://schemas.openxmlformats.org/officeDocument/2006/relationships/image" Target="../media/image3043.png"/></Relationships>
</file>

<file path=ppt/slides/_rels/slide47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3113.png"/><Relationship Id="rId21" Type="http://schemas.openxmlformats.org/officeDocument/2006/relationships/image" Target="../media/image3065.png"/><Relationship Id="rId42" Type="http://schemas.openxmlformats.org/officeDocument/2006/relationships/customXml" Target="../ink/ink3097.xml"/><Relationship Id="rId63" Type="http://schemas.openxmlformats.org/officeDocument/2006/relationships/image" Target="../media/image3086.png"/><Relationship Id="rId84" Type="http://schemas.openxmlformats.org/officeDocument/2006/relationships/customXml" Target="../ink/ink3118.xml"/><Relationship Id="rId138" Type="http://schemas.openxmlformats.org/officeDocument/2006/relationships/customXml" Target="../ink/ink3145.xml"/><Relationship Id="rId16" Type="http://schemas.openxmlformats.org/officeDocument/2006/relationships/customXml" Target="../ink/ink3084.xml"/><Relationship Id="rId107" Type="http://schemas.openxmlformats.org/officeDocument/2006/relationships/image" Target="../media/image3108.png"/><Relationship Id="rId11" Type="http://schemas.openxmlformats.org/officeDocument/2006/relationships/image" Target="../media/image3060.png"/><Relationship Id="rId32" Type="http://schemas.openxmlformats.org/officeDocument/2006/relationships/customXml" Target="../ink/ink3092.xml"/><Relationship Id="rId37" Type="http://schemas.openxmlformats.org/officeDocument/2006/relationships/image" Target="../media/image3073.png"/><Relationship Id="rId53" Type="http://schemas.openxmlformats.org/officeDocument/2006/relationships/image" Target="../media/image3081.png"/><Relationship Id="rId58" Type="http://schemas.openxmlformats.org/officeDocument/2006/relationships/customXml" Target="../ink/ink3105.xml"/><Relationship Id="rId74" Type="http://schemas.openxmlformats.org/officeDocument/2006/relationships/customXml" Target="../ink/ink3113.xml"/><Relationship Id="rId79" Type="http://schemas.openxmlformats.org/officeDocument/2006/relationships/image" Target="../media/image3094.png"/><Relationship Id="rId102" Type="http://schemas.openxmlformats.org/officeDocument/2006/relationships/customXml" Target="../ink/ink3127.xml"/><Relationship Id="rId123" Type="http://schemas.openxmlformats.org/officeDocument/2006/relationships/image" Target="../media/image3116.png"/><Relationship Id="rId128" Type="http://schemas.openxmlformats.org/officeDocument/2006/relationships/customXml" Target="../ink/ink3140.xml"/><Relationship Id="rId5" Type="http://schemas.openxmlformats.org/officeDocument/2006/relationships/image" Target="../media/image3057.png"/><Relationship Id="rId90" Type="http://schemas.openxmlformats.org/officeDocument/2006/relationships/customXml" Target="../ink/ink3121.xml"/><Relationship Id="rId95" Type="http://schemas.openxmlformats.org/officeDocument/2006/relationships/image" Target="../media/image3102.png"/><Relationship Id="rId22" Type="http://schemas.openxmlformats.org/officeDocument/2006/relationships/customXml" Target="../ink/ink3087.xml"/><Relationship Id="rId27" Type="http://schemas.openxmlformats.org/officeDocument/2006/relationships/image" Target="../media/image3068.png"/><Relationship Id="rId43" Type="http://schemas.openxmlformats.org/officeDocument/2006/relationships/image" Target="../media/image3076.png"/><Relationship Id="rId48" Type="http://schemas.openxmlformats.org/officeDocument/2006/relationships/customXml" Target="../ink/ink3100.xml"/><Relationship Id="rId64" Type="http://schemas.openxmlformats.org/officeDocument/2006/relationships/customXml" Target="../ink/ink3108.xml"/><Relationship Id="rId69" Type="http://schemas.openxmlformats.org/officeDocument/2006/relationships/image" Target="../media/image3089.png"/><Relationship Id="rId113" Type="http://schemas.openxmlformats.org/officeDocument/2006/relationships/image" Target="../media/image3111.png"/><Relationship Id="rId118" Type="http://schemas.openxmlformats.org/officeDocument/2006/relationships/customXml" Target="../ink/ink3135.xml"/><Relationship Id="rId134" Type="http://schemas.openxmlformats.org/officeDocument/2006/relationships/customXml" Target="../ink/ink3143.xml"/><Relationship Id="rId139" Type="http://schemas.openxmlformats.org/officeDocument/2006/relationships/image" Target="../media/image3124.png"/><Relationship Id="rId80" Type="http://schemas.openxmlformats.org/officeDocument/2006/relationships/customXml" Target="../ink/ink3116.xml"/><Relationship Id="rId85" Type="http://schemas.openxmlformats.org/officeDocument/2006/relationships/image" Target="../media/image3097.png"/><Relationship Id="rId12" Type="http://schemas.openxmlformats.org/officeDocument/2006/relationships/customXml" Target="../ink/ink3082.xml"/><Relationship Id="rId17" Type="http://schemas.openxmlformats.org/officeDocument/2006/relationships/image" Target="../media/image3063.png"/><Relationship Id="rId33" Type="http://schemas.openxmlformats.org/officeDocument/2006/relationships/image" Target="../media/image3071.png"/><Relationship Id="rId38" Type="http://schemas.openxmlformats.org/officeDocument/2006/relationships/customXml" Target="../ink/ink3095.xml"/><Relationship Id="rId59" Type="http://schemas.openxmlformats.org/officeDocument/2006/relationships/image" Target="../media/image3084.png"/><Relationship Id="rId103" Type="http://schemas.openxmlformats.org/officeDocument/2006/relationships/image" Target="../media/image3106.png"/><Relationship Id="rId108" Type="http://schemas.openxmlformats.org/officeDocument/2006/relationships/customXml" Target="../ink/ink3130.xml"/><Relationship Id="rId124" Type="http://schemas.openxmlformats.org/officeDocument/2006/relationships/customXml" Target="../ink/ink3138.xml"/><Relationship Id="rId129" Type="http://schemas.openxmlformats.org/officeDocument/2006/relationships/image" Target="../media/image3119.png"/><Relationship Id="rId54" Type="http://schemas.openxmlformats.org/officeDocument/2006/relationships/customXml" Target="../ink/ink3103.xml"/><Relationship Id="rId70" Type="http://schemas.openxmlformats.org/officeDocument/2006/relationships/customXml" Target="../ink/ink3111.xml"/><Relationship Id="rId75" Type="http://schemas.openxmlformats.org/officeDocument/2006/relationships/image" Target="../media/image3092.png"/><Relationship Id="rId91" Type="http://schemas.openxmlformats.org/officeDocument/2006/relationships/image" Target="../media/image3100.png"/><Relationship Id="rId96" Type="http://schemas.openxmlformats.org/officeDocument/2006/relationships/customXml" Target="../ink/ink3124.xml"/><Relationship Id="rId1" Type="http://schemas.openxmlformats.org/officeDocument/2006/relationships/slideLayout" Target="../slideLayouts/slideLayout11.xml"/><Relationship Id="rId6" Type="http://schemas.openxmlformats.org/officeDocument/2006/relationships/customXml" Target="../ink/ink3079.xml"/><Relationship Id="rId23" Type="http://schemas.openxmlformats.org/officeDocument/2006/relationships/image" Target="../media/image3066.png"/><Relationship Id="rId28" Type="http://schemas.openxmlformats.org/officeDocument/2006/relationships/customXml" Target="../ink/ink3090.xml"/><Relationship Id="rId49" Type="http://schemas.openxmlformats.org/officeDocument/2006/relationships/image" Target="../media/image3079.png"/><Relationship Id="rId114" Type="http://schemas.openxmlformats.org/officeDocument/2006/relationships/customXml" Target="../ink/ink3133.xml"/><Relationship Id="rId119" Type="http://schemas.openxmlformats.org/officeDocument/2006/relationships/image" Target="../media/image3114.png"/><Relationship Id="rId44" Type="http://schemas.openxmlformats.org/officeDocument/2006/relationships/customXml" Target="../ink/ink3098.xml"/><Relationship Id="rId60" Type="http://schemas.openxmlformats.org/officeDocument/2006/relationships/customXml" Target="../ink/ink3106.xml"/><Relationship Id="rId65" Type="http://schemas.openxmlformats.org/officeDocument/2006/relationships/image" Target="../media/image3087.png"/><Relationship Id="rId81" Type="http://schemas.openxmlformats.org/officeDocument/2006/relationships/image" Target="../media/image3095.png"/><Relationship Id="rId86" Type="http://schemas.openxmlformats.org/officeDocument/2006/relationships/customXml" Target="../ink/ink3119.xml"/><Relationship Id="rId130" Type="http://schemas.openxmlformats.org/officeDocument/2006/relationships/customXml" Target="../ink/ink3141.xml"/><Relationship Id="rId135" Type="http://schemas.openxmlformats.org/officeDocument/2006/relationships/image" Target="../media/image3122.png"/><Relationship Id="rId13" Type="http://schemas.openxmlformats.org/officeDocument/2006/relationships/image" Target="../media/image3061.png"/><Relationship Id="rId18" Type="http://schemas.openxmlformats.org/officeDocument/2006/relationships/customXml" Target="../ink/ink3085.xml"/><Relationship Id="rId39" Type="http://schemas.openxmlformats.org/officeDocument/2006/relationships/image" Target="../media/image3074.png"/><Relationship Id="rId109" Type="http://schemas.openxmlformats.org/officeDocument/2006/relationships/image" Target="../media/image3109.png"/><Relationship Id="rId34" Type="http://schemas.openxmlformats.org/officeDocument/2006/relationships/customXml" Target="../ink/ink3093.xml"/><Relationship Id="rId50" Type="http://schemas.openxmlformats.org/officeDocument/2006/relationships/customXml" Target="../ink/ink3101.xml"/><Relationship Id="rId55" Type="http://schemas.openxmlformats.org/officeDocument/2006/relationships/image" Target="../media/image3082.png"/><Relationship Id="rId76" Type="http://schemas.openxmlformats.org/officeDocument/2006/relationships/customXml" Target="../ink/ink3114.xml"/><Relationship Id="rId97" Type="http://schemas.openxmlformats.org/officeDocument/2006/relationships/image" Target="../media/image3103.png"/><Relationship Id="rId104" Type="http://schemas.openxmlformats.org/officeDocument/2006/relationships/customXml" Target="../ink/ink3128.xml"/><Relationship Id="rId120" Type="http://schemas.openxmlformats.org/officeDocument/2006/relationships/customXml" Target="../ink/ink3136.xml"/><Relationship Id="rId125" Type="http://schemas.openxmlformats.org/officeDocument/2006/relationships/image" Target="../media/image3117.png"/><Relationship Id="rId7" Type="http://schemas.openxmlformats.org/officeDocument/2006/relationships/image" Target="../media/image3058.png"/><Relationship Id="rId71" Type="http://schemas.openxmlformats.org/officeDocument/2006/relationships/image" Target="../media/image3090.png"/><Relationship Id="rId92" Type="http://schemas.openxmlformats.org/officeDocument/2006/relationships/customXml" Target="../ink/ink3122.xml"/><Relationship Id="rId2" Type="http://schemas.openxmlformats.org/officeDocument/2006/relationships/notesSlide" Target="../notesSlides/notesSlide47.xml"/><Relationship Id="rId29" Type="http://schemas.openxmlformats.org/officeDocument/2006/relationships/image" Target="../media/image3069.png"/><Relationship Id="rId24" Type="http://schemas.openxmlformats.org/officeDocument/2006/relationships/customXml" Target="../ink/ink3088.xml"/><Relationship Id="rId40" Type="http://schemas.openxmlformats.org/officeDocument/2006/relationships/customXml" Target="../ink/ink3096.xml"/><Relationship Id="rId45" Type="http://schemas.openxmlformats.org/officeDocument/2006/relationships/image" Target="../media/image3077.png"/><Relationship Id="rId66" Type="http://schemas.openxmlformats.org/officeDocument/2006/relationships/customXml" Target="../ink/ink3109.xml"/><Relationship Id="rId87" Type="http://schemas.openxmlformats.org/officeDocument/2006/relationships/image" Target="../media/image3098.png"/><Relationship Id="rId110" Type="http://schemas.openxmlformats.org/officeDocument/2006/relationships/customXml" Target="../ink/ink3131.xml"/><Relationship Id="rId115" Type="http://schemas.openxmlformats.org/officeDocument/2006/relationships/image" Target="../media/image3112.png"/><Relationship Id="rId131" Type="http://schemas.openxmlformats.org/officeDocument/2006/relationships/image" Target="../media/image3120.png"/><Relationship Id="rId136" Type="http://schemas.openxmlformats.org/officeDocument/2006/relationships/customXml" Target="../ink/ink3144.xml"/><Relationship Id="rId61" Type="http://schemas.openxmlformats.org/officeDocument/2006/relationships/image" Target="../media/image3085.png"/><Relationship Id="rId82" Type="http://schemas.openxmlformats.org/officeDocument/2006/relationships/customXml" Target="../ink/ink3117.xml"/><Relationship Id="rId19" Type="http://schemas.openxmlformats.org/officeDocument/2006/relationships/image" Target="../media/image3064.png"/><Relationship Id="rId14" Type="http://schemas.openxmlformats.org/officeDocument/2006/relationships/customXml" Target="../ink/ink3083.xml"/><Relationship Id="rId30" Type="http://schemas.openxmlformats.org/officeDocument/2006/relationships/customXml" Target="../ink/ink3091.xml"/><Relationship Id="rId35" Type="http://schemas.openxmlformats.org/officeDocument/2006/relationships/image" Target="../media/image3072.png"/><Relationship Id="rId56" Type="http://schemas.openxmlformats.org/officeDocument/2006/relationships/customXml" Target="../ink/ink3104.xml"/><Relationship Id="rId77" Type="http://schemas.openxmlformats.org/officeDocument/2006/relationships/image" Target="../media/image3093.png"/><Relationship Id="rId100" Type="http://schemas.openxmlformats.org/officeDocument/2006/relationships/customXml" Target="../ink/ink3126.xml"/><Relationship Id="rId105" Type="http://schemas.openxmlformats.org/officeDocument/2006/relationships/image" Target="../media/image3107.png"/><Relationship Id="rId126" Type="http://schemas.openxmlformats.org/officeDocument/2006/relationships/customXml" Target="../ink/ink3139.xml"/><Relationship Id="rId8" Type="http://schemas.openxmlformats.org/officeDocument/2006/relationships/customXml" Target="../ink/ink3080.xml"/><Relationship Id="rId51" Type="http://schemas.openxmlformats.org/officeDocument/2006/relationships/image" Target="../media/image3080.png"/><Relationship Id="rId72" Type="http://schemas.openxmlformats.org/officeDocument/2006/relationships/customXml" Target="../ink/ink3112.xml"/><Relationship Id="rId93" Type="http://schemas.openxmlformats.org/officeDocument/2006/relationships/image" Target="../media/image3101.png"/><Relationship Id="rId98" Type="http://schemas.openxmlformats.org/officeDocument/2006/relationships/customXml" Target="../ink/ink3125.xml"/><Relationship Id="rId121" Type="http://schemas.openxmlformats.org/officeDocument/2006/relationships/image" Target="../media/image3115.png"/><Relationship Id="rId3" Type="http://schemas.openxmlformats.org/officeDocument/2006/relationships/image" Target="../media/image5.png"/><Relationship Id="rId25" Type="http://schemas.openxmlformats.org/officeDocument/2006/relationships/image" Target="../media/image3067.png"/><Relationship Id="rId46" Type="http://schemas.openxmlformats.org/officeDocument/2006/relationships/customXml" Target="../ink/ink3099.xml"/><Relationship Id="rId67" Type="http://schemas.openxmlformats.org/officeDocument/2006/relationships/image" Target="../media/image3088.png"/><Relationship Id="rId116" Type="http://schemas.openxmlformats.org/officeDocument/2006/relationships/customXml" Target="../ink/ink3134.xml"/><Relationship Id="rId137" Type="http://schemas.openxmlformats.org/officeDocument/2006/relationships/image" Target="../media/image3123.png"/><Relationship Id="rId20" Type="http://schemas.openxmlformats.org/officeDocument/2006/relationships/customXml" Target="../ink/ink3086.xml"/><Relationship Id="rId41" Type="http://schemas.openxmlformats.org/officeDocument/2006/relationships/image" Target="../media/image3075.png"/><Relationship Id="rId62" Type="http://schemas.openxmlformats.org/officeDocument/2006/relationships/customXml" Target="../ink/ink3107.xml"/><Relationship Id="rId83" Type="http://schemas.openxmlformats.org/officeDocument/2006/relationships/image" Target="../media/image3096.png"/><Relationship Id="rId88" Type="http://schemas.openxmlformats.org/officeDocument/2006/relationships/customXml" Target="../ink/ink3120.xml"/><Relationship Id="rId111" Type="http://schemas.openxmlformats.org/officeDocument/2006/relationships/image" Target="../media/image3110.png"/><Relationship Id="rId132" Type="http://schemas.openxmlformats.org/officeDocument/2006/relationships/customXml" Target="../ink/ink3142.xml"/><Relationship Id="rId15" Type="http://schemas.openxmlformats.org/officeDocument/2006/relationships/image" Target="../media/image3062.png"/><Relationship Id="rId36" Type="http://schemas.openxmlformats.org/officeDocument/2006/relationships/customXml" Target="../ink/ink3094.xml"/><Relationship Id="rId57" Type="http://schemas.openxmlformats.org/officeDocument/2006/relationships/image" Target="../media/image3083.png"/><Relationship Id="rId106" Type="http://schemas.openxmlformats.org/officeDocument/2006/relationships/customXml" Target="../ink/ink3129.xml"/><Relationship Id="rId127" Type="http://schemas.openxmlformats.org/officeDocument/2006/relationships/image" Target="../media/image3118.png"/><Relationship Id="rId10" Type="http://schemas.openxmlformats.org/officeDocument/2006/relationships/customXml" Target="../ink/ink3081.xml"/><Relationship Id="rId31" Type="http://schemas.openxmlformats.org/officeDocument/2006/relationships/image" Target="../media/image3070.png"/><Relationship Id="rId52" Type="http://schemas.openxmlformats.org/officeDocument/2006/relationships/customXml" Target="../ink/ink3102.xml"/><Relationship Id="rId73" Type="http://schemas.openxmlformats.org/officeDocument/2006/relationships/image" Target="../media/image3091.png"/><Relationship Id="rId78" Type="http://schemas.openxmlformats.org/officeDocument/2006/relationships/customXml" Target="../ink/ink3115.xml"/><Relationship Id="rId94" Type="http://schemas.openxmlformats.org/officeDocument/2006/relationships/customXml" Target="../ink/ink3123.xml"/><Relationship Id="rId99" Type="http://schemas.openxmlformats.org/officeDocument/2006/relationships/image" Target="../media/image3104.png"/><Relationship Id="rId101" Type="http://schemas.openxmlformats.org/officeDocument/2006/relationships/image" Target="../media/image3105.png"/><Relationship Id="rId122" Type="http://schemas.openxmlformats.org/officeDocument/2006/relationships/customXml" Target="../ink/ink3137.xml"/><Relationship Id="rId4" Type="http://schemas.openxmlformats.org/officeDocument/2006/relationships/customXml" Target="../ink/ink3078.xml"/><Relationship Id="rId9" Type="http://schemas.openxmlformats.org/officeDocument/2006/relationships/image" Target="../media/image3059.png"/><Relationship Id="rId26" Type="http://schemas.openxmlformats.org/officeDocument/2006/relationships/customXml" Target="../ink/ink3089.xml"/><Relationship Id="rId47" Type="http://schemas.openxmlformats.org/officeDocument/2006/relationships/image" Target="../media/image3078.png"/><Relationship Id="rId68" Type="http://schemas.openxmlformats.org/officeDocument/2006/relationships/customXml" Target="../ink/ink3110.xml"/><Relationship Id="rId89" Type="http://schemas.openxmlformats.org/officeDocument/2006/relationships/image" Target="../media/image3099.png"/><Relationship Id="rId112" Type="http://schemas.openxmlformats.org/officeDocument/2006/relationships/customXml" Target="../ink/ink3132.xml"/><Relationship Id="rId133" Type="http://schemas.openxmlformats.org/officeDocument/2006/relationships/image" Target="../media/image3121.png"/></Relationships>
</file>

<file path=ppt/slides/_rels/slide48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3180.png"/><Relationship Id="rId21" Type="http://schemas.openxmlformats.org/officeDocument/2006/relationships/image" Target="../media/image3133.png"/><Relationship Id="rId42" Type="http://schemas.openxmlformats.org/officeDocument/2006/relationships/customXml" Target="../ink/ink3165.xml"/><Relationship Id="rId63" Type="http://schemas.openxmlformats.org/officeDocument/2006/relationships/image" Target="../media/image3153.png"/><Relationship Id="rId84" Type="http://schemas.openxmlformats.org/officeDocument/2006/relationships/customXml" Target="../ink/ink3186.xml"/><Relationship Id="rId138" Type="http://schemas.openxmlformats.org/officeDocument/2006/relationships/customXml" Target="../ink/ink3213.xml"/><Relationship Id="rId107" Type="http://schemas.openxmlformats.org/officeDocument/2006/relationships/image" Target="../media/image3175.png"/><Relationship Id="rId11" Type="http://schemas.openxmlformats.org/officeDocument/2006/relationships/image" Target="../media/image3128.png"/><Relationship Id="rId32" Type="http://schemas.openxmlformats.org/officeDocument/2006/relationships/customXml" Target="../ink/ink3160.xml"/><Relationship Id="rId53" Type="http://schemas.openxmlformats.org/officeDocument/2006/relationships/image" Target="../media/image3148.png"/><Relationship Id="rId74" Type="http://schemas.openxmlformats.org/officeDocument/2006/relationships/customXml" Target="../ink/ink3181.xml"/><Relationship Id="rId128" Type="http://schemas.openxmlformats.org/officeDocument/2006/relationships/customXml" Target="../ink/ink3208.xml"/><Relationship Id="rId149" Type="http://schemas.openxmlformats.org/officeDocument/2006/relationships/image" Target="../media/image3196.png"/><Relationship Id="rId5" Type="http://schemas.openxmlformats.org/officeDocument/2006/relationships/image" Target="../media/image3125.png"/><Relationship Id="rId95" Type="http://schemas.openxmlformats.org/officeDocument/2006/relationships/image" Target="../media/image3169.png"/><Relationship Id="rId22" Type="http://schemas.openxmlformats.org/officeDocument/2006/relationships/customXml" Target="../ink/ink3155.xml"/><Relationship Id="rId27" Type="http://schemas.openxmlformats.org/officeDocument/2006/relationships/image" Target="../media/image3136.png"/><Relationship Id="rId43" Type="http://schemas.openxmlformats.org/officeDocument/2006/relationships/image" Target="../media/image3143.png"/><Relationship Id="rId48" Type="http://schemas.openxmlformats.org/officeDocument/2006/relationships/customXml" Target="../ink/ink3168.xml"/><Relationship Id="rId64" Type="http://schemas.openxmlformats.org/officeDocument/2006/relationships/customXml" Target="../ink/ink3176.xml"/><Relationship Id="rId69" Type="http://schemas.openxmlformats.org/officeDocument/2006/relationships/image" Target="../media/image3156.png"/><Relationship Id="rId113" Type="http://schemas.openxmlformats.org/officeDocument/2006/relationships/image" Target="../media/image3178.png"/><Relationship Id="rId118" Type="http://schemas.openxmlformats.org/officeDocument/2006/relationships/customXml" Target="../ink/ink3203.xml"/><Relationship Id="rId134" Type="http://schemas.openxmlformats.org/officeDocument/2006/relationships/customXml" Target="../ink/ink3211.xml"/><Relationship Id="rId139" Type="http://schemas.openxmlformats.org/officeDocument/2006/relationships/image" Target="../media/image3191.png"/><Relationship Id="rId80" Type="http://schemas.openxmlformats.org/officeDocument/2006/relationships/customXml" Target="../ink/ink3184.xml"/><Relationship Id="rId85" Type="http://schemas.openxmlformats.org/officeDocument/2006/relationships/image" Target="../media/image3164.png"/><Relationship Id="rId150" Type="http://schemas.openxmlformats.org/officeDocument/2006/relationships/customXml" Target="../ink/ink3219.xml"/><Relationship Id="rId12" Type="http://schemas.openxmlformats.org/officeDocument/2006/relationships/customXml" Target="../ink/ink3150.xml"/><Relationship Id="rId17" Type="http://schemas.openxmlformats.org/officeDocument/2006/relationships/image" Target="../media/image3131.png"/><Relationship Id="rId33" Type="http://schemas.openxmlformats.org/officeDocument/2006/relationships/image" Target="../media/image3138.png"/><Relationship Id="rId38" Type="http://schemas.openxmlformats.org/officeDocument/2006/relationships/customXml" Target="../ink/ink3163.xml"/><Relationship Id="rId59" Type="http://schemas.openxmlformats.org/officeDocument/2006/relationships/image" Target="../media/image3151.png"/><Relationship Id="rId103" Type="http://schemas.openxmlformats.org/officeDocument/2006/relationships/image" Target="../media/image3173.png"/><Relationship Id="rId108" Type="http://schemas.openxmlformats.org/officeDocument/2006/relationships/customXml" Target="../ink/ink3198.xml"/><Relationship Id="rId124" Type="http://schemas.openxmlformats.org/officeDocument/2006/relationships/customXml" Target="../ink/ink3206.xml"/><Relationship Id="rId129" Type="http://schemas.openxmlformats.org/officeDocument/2006/relationships/image" Target="../media/image3186.png"/><Relationship Id="rId54" Type="http://schemas.openxmlformats.org/officeDocument/2006/relationships/customXml" Target="../ink/ink3171.xml"/><Relationship Id="rId70" Type="http://schemas.openxmlformats.org/officeDocument/2006/relationships/customXml" Target="../ink/ink3179.xml"/><Relationship Id="rId75" Type="http://schemas.openxmlformats.org/officeDocument/2006/relationships/image" Target="../media/image3159.png"/><Relationship Id="rId91" Type="http://schemas.openxmlformats.org/officeDocument/2006/relationships/image" Target="../media/image3167.png"/><Relationship Id="rId96" Type="http://schemas.openxmlformats.org/officeDocument/2006/relationships/customXml" Target="../ink/ink3192.xml"/><Relationship Id="rId140" Type="http://schemas.openxmlformats.org/officeDocument/2006/relationships/customXml" Target="../ink/ink3214.xml"/><Relationship Id="rId145" Type="http://schemas.openxmlformats.org/officeDocument/2006/relationships/image" Target="../media/image3194.png"/><Relationship Id="rId1" Type="http://schemas.openxmlformats.org/officeDocument/2006/relationships/slideLayout" Target="../slideLayouts/slideLayout11.xml"/><Relationship Id="rId6" Type="http://schemas.openxmlformats.org/officeDocument/2006/relationships/customXml" Target="../ink/ink3147.xml"/><Relationship Id="rId23" Type="http://schemas.openxmlformats.org/officeDocument/2006/relationships/image" Target="../media/image3134.png"/><Relationship Id="rId28" Type="http://schemas.openxmlformats.org/officeDocument/2006/relationships/customXml" Target="../ink/ink3158.xml"/><Relationship Id="rId49" Type="http://schemas.openxmlformats.org/officeDocument/2006/relationships/image" Target="../media/image3146.png"/><Relationship Id="rId114" Type="http://schemas.openxmlformats.org/officeDocument/2006/relationships/customXml" Target="../ink/ink3201.xml"/><Relationship Id="rId119" Type="http://schemas.openxmlformats.org/officeDocument/2006/relationships/image" Target="../media/image3181.png"/><Relationship Id="rId44" Type="http://schemas.openxmlformats.org/officeDocument/2006/relationships/customXml" Target="../ink/ink3166.xml"/><Relationship Id="rId60" Type="http://schemas.openxmlformats.org/officeDocument/2006/relationships/customXml" Target="../ink/ink3174.xml"/><Relationship Id="rId65" Type="http://schemas.openxmlformats.org/officeDocument/2006/relationships/image" Target="../media/image3154.png"/><Relationship Id="rId81" Type="http://schemas.openxmlformats.org/officeDocument/2006/relationships/image" Target="../media/image3162.png"/><Relationship Id="rId86" Type="http://schemas.openxmlformats.org/officeDocument/2006/relationships/customXml" Target="../ink/ink3187.xml"/><Relationship Id="rId130" Type="http://schemas.openxmlformats.org/officeDocument/2006/relationships/customXml" Target="../ink/ink3209.xml"/><Relationship Id="rId135" Type="http://schemas.openxmlformats.org/officeDocument/2006/relationships/image" Target="../media/image3189.png"/><Relationship Id="rId151" Type="http://schemas.openxmlformats.org/officeDocument/2006/relationships/image" Target="../media/image3197.png"/><Relationship Id="rId13" Type="http://schemas.openxmlformats.org/officeDocument/2006/relationships/image" Target="../media/image3129.png"/><Relationship Id="rId18" Type="http://schemas.openxmlformats.org/officeDocument/2006/relationships/customXml" Target="../ink/ink3153.xml"/><Relationship Id="rId39" Type="http://schemas.openxmlformats.org/officeDocument/2006/relationships/image" Target="../media/image3141.png"/><Relationship Id="rId109" Type="http://schemas.openxmlformats.org/officeDocument/2006/relationships/image" Target="../media/image3176.png"/><Relationship Id="rId34" Type="http://schemas.openxmlformats.org/officeDocument/2006/relationships/customXml" Target="../ink/ink3161.xml"/><Relationship Id="rId50" Type="http://schemas.openxmlformats.org/officeDocument/2006/relationships/customXml" Target="../ink/ink3169.xml"/><Relationship Id="rId55" Type="http://schemas.openxmlformats.org/officeDocument/2006/relationships/image" Target="../media/image3149.png"/><Relationship Id="rId76" Type="http://schemas.openxmlformats.org/officeDocument/2006/relationships/customXml" Target="../ink/ink3182.xml"/><Relationship Id="rId97" Type="http://schemas.openxmlformats.org/officeDocument/2006/relationships/image" Target="../media/image3170.png"/><Relationship Id="rId104" Type="http://schemas.openxmlformats.org/officeDocument/2006/relationships/customXml" Target="../ink/ink3196.xml"/><Relationship Id="rId120" Type="http://schemas.openxmlformats.org/officeDocument/2006/relationships/customXml" Target="../ink/ink3204.xml"/><Relationship Id="rId125" Type="http://schemas.openxmlformats.org/officeDocument/2006/relationships/image" Target="../media/image3184.png"/><Relationship Id="rId141" Type="http://schemas.openxmlformats.org/officeDocument/2006/relationships/image" Target="../media/image3192.png"/><Relationship Id="rId146" Type="http://schemas.openxmlformats.org/officeDocument/2006/relationships/customXml" Target="../ink/ink3217.xml"/><Relationship Id="rId7" Type="http://schemas.openxmlformats.org/officeDocument/2006/relationships/image" Target="../media/image3126.png"/><Relationship Id="rId71" Type="http://schemas.openxmlformats.org/officeDocument/2006/relationships/image" Target="../media/image3157.png"/><Relationship Id="rId92" Type="http://schemas.openxmlformats.org/officeDocument/2006/relationships/customXml" Target="../ink/ink3190.xml"/><Relationship Id="rId2" Type="http://schemas.openxmlformats.org/officeDocument/2006/relationships/notesSlide" Target="../notesSlides/notesSlide48.xml"/><Relationship Id="rId29" Type="http://schemas.openxmlformats.org/officeDocument/2006/relationships/image" Target="../media/image100.png"/><Relationship Id="rId24" Type="http://schemas.openxmlformats.org/officeDocument/2006/relationships/customXml" Target="../ink/ink3156.xml"/><Relationship Id="rId40" Type="http://schemas.openxmlformats.org/officeDocument/2006/relationships/customXml" Target="../ink/ink3164.xml"/><Relationship Id="rId45" Type="http://schemas.openxmlformats.org/officeDocument/2006/relationships/image" Target="../media/image3144.png"/><Relationship Id="rId66" Type="http://schemas.openxmlformats.org/officeDocument/2006/relationships/customXml" Target="../ink/ink3177.xml"/><Relationship Id="rId87" Type="http://schemas.openxmlformats.org/officeDocument/2006/relationships/image" Target="../media/image3165.png"/><Relationship Id="rId110" Type="http://schemas.openxmlformats.org/officeDocument/2006/relationships/customXml" Target="../ink/ink3199.xml"/><Relationship Id="rId115" Type="http://schemas.openxmlformats.org/officeDocument/2006/relationships/image" Target="../media/image3179.png"/><Relationship Id="rId131" Type="http://schemas.openxmlformats.org/officeDocument/2006/relationships/image" Target="../media/image3187.png"/><Relationship Id="rId136" Type="http://schemas.openxmlformats.org/officeDocument/2006/relationships/customXml" Target="../ink/ink3212.xml"/><Relationship Id="rId61" Type="http://schemas.openxmlformats.org/officeDocument/2006/relationships/image" Target="../media/image3152.png"/><Relationship Id="rId82" Type="http://schemas.openxmlformats.org/officeDocument/2006/relationships/customXml" Target="../ink/ink3185.xml"/><Relationship Id="rId19" Type="http://schemas.openxmlformats.org/officeDocument/2006/relationships/image" Target="../media/image3132.png"/><Relationship Id="rId14" Type="http://schemas.openxmlformats.org/officeDocument/2006/relationships/customXml" Target="../ink/ink3151.xml"/><Relationship Id="rId30" Type="http://schemas.openxmlformats.org/officeDocument/2006/relationships/customXml" Target="../ink/ink3159.xml"/><Relationship Id="rId35" Type="http://schemas.openxmlformats.org/officeDocument/2006/relationships/image" Target="../media/image3139.png"/><Relationship Id="rId56" Type="http://schemas.openxmlformats.org/officeDocument/2006/relationships/customXml" Target="../ink/ink3172.xml"/><Relationship Id="rId77" Type="http://schemas.openxmlformats.org/officeDocument/2006/relationships/image" Target="../media/image3160.png"/><Relationship Id="rId100" Type="http://schemas.openxmlformats.org/officeDocument/2006/relationships/customXml" Target="../ink/ink3194.xml"/><Relationship Id="rId105" Type="http://schemas.openxmlformats.org/officeDocument/2006/relationships/image" Target="../media/image3174.png"/><Relationship Id="rId126" Type="http://schemas.openxmlformats.org/officeDocument/2006/relationships/customXml" Target="../ink/ink3207.xml"/><Relationship Id="rId147" Type="http://schemas.openxmlformats.org/officeDocument/2006/relationships/image" Target="../media/image3195.png"/><Relationship Id="rId8" Type="http://schemas.openxmlformats.org/officeDocument/2006/relationships/customXml" Target="../ink/ink3148.xml"/><Relationship Id="rId51" Type="http://schemas.openxmlformats.org/officeDocument/2006/relationships/image" Target="../media/image3147.png"/><Relationship Id="rId72" Type="http://schemas.openxmlformats.org/officeDocument/2006/relationships/customXml" Target="../ink/ink3180.xml"/><Relationship Id="rId93" Type="http://schemas.openxmlformats.org/officeDocument/2006/relationships/image" Target="../media/image3168.png"/><Relationship Id="rId98" Type="http://schemas.openxmlformats.org/officeDocument/2006/relationships/customXml" Target="../ink/ink3193.xml"/><Relationship Id="rId121" Type="http://schemas.openxmlformats.org/officeDocument/2006/relationships/image" Target="../media/image3182.png"/><Relationship Id="rId142" Type="http://schemas.openxmlformats.org/officeDocument/2006/relationships/customXml" Target="../ink/ink3215.xml"/><Relationship Id="rId3" Type="http://schemas.openxmlformats.org/officeDocument/2006/relationships/image" Target="../media/image5.png"/><Relationship Id="rId25" Type="http://schemas.openxmlformats.org/officeDocument/2006/relationships/image" Target="../media/image3135.png"/><Relationship Id="rId46" Type="http://schemas.openxmlformats.org/officeDocument/2006/relationships/customXml" Target="../ink/ink3167.xml"/><Relationship Id="rId67" Type="http://schemas.openxmlformats.org/officeDocument/2006/relationships/image" Target="../media/image3155.png"/><Relationship Id="rId116" Type="http://schemas.openxmlformats.org/officeDocument/2006/relationships/customXml" Target="../ink/ink3202.xml"/><Relationship Id="rId137" Type="http://schemas.openxmlformats.org/officeDocument/2006/relationships/image" Target="../media/image3190.png"/><Relationship Id="rId20" Type="http://schemas.openxmlformats.org/officeDocument/2006/relationships/customXml" Target="../ink/ink3154.xml"/><Relationship Id="rId41" Type="http://schemas.openxmlformats.org/officeDocument/2006/relationships/image" Target="../media/image3142.png"/><Relationship Id="rId62" Type="http://schemas.openxmlformats.org/officeDocument/2006/relationships/customXml" Target="../ink/ink3175.xml"/><Relationship Id="rId83" Type="http://schemas.openxmlformats.org/officeDocument/2006/relationships/image" Target="../media/image3163.png"/><Relationship Id="rId88" Type="http://schemas.openxmlformats.org/officeDocument/2006/relationships/customXml" Target="../ink/ink3188.xml"/><Relationship Id="rId111" Type="http://schemas.openxmlformats.org/officeDocument/2006/relationships/image" Target="../media/image3177.png"/><Relationship Id="rId132" Type="http://schemas.openxmlformats.org/officeDocument/2006/relationships/customXml" Target="../ink/ink3210.xml"/><Relationship Id="rId15" Type="http://schemas.openxmlformats.org/officeDocument/2006/relationships/image" Target="../media/image3130.png"/><Relationship Id="rId36" Type="http://schemas.openxmlformats.org/officeDocument/2006/relationships/customXml" Target="../ink/ink3162.xml"/><Relationship Id="rId57" Type="http://schemas.openxmlformats.org/officeDocument/2006/relationships/image" Target="../media/image3150.png"/><Relationship Id="rId106" Type="http://schemas.openxmlformats.org/officeDocument/2006/relationships/customXml" Target="../ink/ink3197.xml"/><Relationship Id="rId127" Type="http://schemas.openxmlformats.org/officeDocument/2006/relationships/image" Target="../media/image3185.png"/><Relationship Id="rId10" Type="http://schemas.openxmlformats.org/officeDocument/2006/relationships/customXml" Target="../ink/ink3149.xml"/><Relationship Id="rId31" Type="http://schemas.openxmlformats.org/officeDocument/2006/relationships/image" Target="../media/image3137.png"/><Relationship Id="rId52" Type="http://schemas.openxmlformats.org/officeDocument/2006/relationships/customXml" Target="../ink/ink3170.xml"/><Relationship Id="rId73" Type="http://schemas.openxmlformats.org/officeDocument/2006/relationships/image" Target="../media/image3158.png"/><Relationship Id="rId78" Type="http://schemas.openxmlformats.org/officeDocument/2006/relationships/customXml" Target="../ink/ink3183.xml"/><Relationship Id="rId94" Type="http://schemas.openxmlformats.org/officeDocument/2006/relationships/customXml" Target="../ink/ink3191.xml"/><Relationship Id="rId99" Type="http://schemas.openxmlformats.org/officeDocument/2006/relationships/image" Target="../media/image3171.png"/><Relationship Id="rId101" Type="http://schemas.openxmlformats.org/officeDocument/2006/relationships/image" Target="../media/image3172.png"/><Relationship Id="rId122" Type="http://schemas.openxmlformats.org/officeDocument/2006/relationships/customXml" Target="../ink/ink3205.xml"/><Relationship Id="rId143" Type="http://schemas.openxmlformats.org/officeDocument/2006/relationships/image" Target="../media/image3193.png"/><Relationship Id="rId148" Type="http://schemas.openxmlformats.org/officeDocument/2006/relationships/customXml" Target="../ink/ink3218.xml"/><Relationship Id="rId4" Type="http://schemas.openxmlformats.org/officeDocument/2006/relationships/customXml" Target="../ink/ink3146.xml"/><Relationship Id="rId9" Type="http://schemas.openxmlformats.org/officeDocument/2006/relationships/image" Target="../media/image3127.png"/><Relationship Id="rId26" Type="http://schemas.openxmlformats.org/officeDocument/2006/relationships/customXml" Target="../ink/ink3157.xml"/><Relationship Id="rId47" Type="http://schemas.openxmlformats.org/officeDocument/2006/relationships/image" Target="../media/image3145.png"/><Relationship Id="rId68" Type="http://schemas.openxmlformats.org/officeDocument/2006/relationships/customXml" Target="../ink/ink3178.xml"/><Relationship Id="rId89" Type="http://schemas.openxmlformats.org/officeDocument/2006/relationships/image" Target="../media/image3166.png"/><Relationship Id="rId112" Type="http://schemas.openxmlformats.org/officeDocument/2006/relationships/customXml" Target="../ink/ink3200.xml"/><Relationship Id="rId133" Type="http://schemas.openxmlformats.org/officeDocument/2006/relationships/image" Target="../media/image3188.png"/><Relationship Id="rId16" Type="http://schemas.openxmlformats.org/officeDocument/2006/relationships/customXml" Target="../ink/ink3152.xml"/><Relationship Id="rId37" Type="http://schemas.openxmlformats.org/officeDocument/2006/relationships/image" Target="../media/image3140.png"/><Relationship Id="rId58" Type="http://schemas.openxmlformats.org/officeDocument/2006/relationships/customXml" Target="../ink/ink3173.xml"/><Relationship Id="rId79" Type="http://schemas.openxmlformats.org/officeDocument/2006/relationships/image" Target="../media/image3161.png"/><Relationship Id="rId102" Type="http://schemas.openxmlformats.org/officeDocument/2006/relationships/customXml" Target="../ink/ink3195.xml"/><Relationship Id="rId123" Type="http://schemas.openxmlformats.org/officeDocument/2006/relationships/image" Target="../media/image3183.png"/><Relationship Id="rId144" Type="http://schemas.openxmlformats.org/officeDocument/2006/relationships/customXml" Target="../ink/ink3216.xml"/><Relationship Id="rId90" Type="http://schemas.openxmlformats.org/officeDocument/2006/relationships/customXml" Target="../ink/ink3189.xml"/></Relationships>
</file>

<file path=ppt/slides/_rels/slide49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3253.png"/><Relationship Id="rId21" Type="http://schemas.openxmlformats.org/officeDocument/2006/relationships/image" Target="../media/image3206.png"/><Relationship Id="rId42" Type="http://schemas.openxmlformats.org/officeDocument/2006/relationships/customXml" Target="../ink/ink3239.xml"/><Relationship Id="rId63" Type="http://schemas.openxmlformats.org/officeDocument/2006/relationships/image" Target="../media/image3226.png"/><Relationship Id="rId84" Type="http://schemas.openxmlformats.org/officeDocument/2006/relationships/customXml" Target="../ink/ink3260.xml"/><Relationship Id="rId138" Type="http://schemas.openxmlformats.org/officeDocument/2006/relationships/customXml" Target="../ink/ink3287.xml"/><Relationship Id="rId159" Type="http://schemas.openxmlformats.org/officeDocument/2006/relationships/image" Target="../media/image3274.png"/><Relationship Id="rId107" Type="http://schemas.openxmlformats.org/officeDocument/2006/relationships/image" Target="../media/image3248.png"/><Relationship Id="rId11" Type="http://schemas.openxmlformats.org/officeDocument/2006/relationships/image" Target="../media/image3201.png"/><Relationship Id="rId32" Type="http://schemas.openxmlformats.org/officeDocument/2006/relationships/customXml" Target="../ink/ink3234.xml"/><Relationship Id="rId53" Type="http://schemas.openxmlformats.org/officeDocument/2006/relationships/image" Target="../media/image3222.png"/><Relationship Id="rId74" Type="http://schemas.openxmlformats.org/officeDocument/2006/relationships/customXml" Target="../ink/ink3255.xml"/><Relationship Id="rId128" Type="http://schemas.openxmlformats.org/officeDocument/2006/relationships/customXml" Target="../ink/ink3282.xml"/><Relationship Id="rId149" Type="http://schemas.openxmlformats.org/officeDocument/2006/relationships/image" Target="../media/image3269.png"/><Relationship Id="rId5" Type="http://schemas.openxmlformats.org/officeDocument/2006/relationships/image" Target="../media/image3198.png"/><Relationship Id="rId95" Type="http://schemas.openxmlformats.org/officeDocument/2006/relationships/image" Target="../media/image3242.png"/><Relationship Id="rId22" Type="http://schemas.openxmlformats.org/officeDocument/2006/relationships/customXml" Target="../ink/ink3229.xml"/><Relationship Id="rId43" Type="http://schemas.openxmlformats.org/officeDocument/2006/relationships/image" Target="../media/image3217.png"/><Relationship Id="rId64" Type="http://schemas.openxmlformats.org/officeDocument/2006/relationships/customXml" Target="../ink/ink3250.xml"/><Relationship Id="rId118" Type="http://schemas.openxmlformats.org/officeDocument/2006/relationships/customXml" Target="../ink/ink3277.xml"/><Relationship Id="rId139" Type="http://schemas.openxmlformats.org/officeDocument/2006/relationships/image" Target="../media/image3264.png"/><Relationship Id="rId80" Type="http://schemas.openxmlformats.org/officeDocument/2006/relationships/customXml" Target="../ink/ink3258.xml"/><Relationship Id="rId85" Type="http://schemas.openxmlformats.org/officeDocument/2006/relationships/image" Target="../media/image3237.png"/><Relationship Id="rId150" Type="http://schemas.openxmlformats.org/officeDocument/2006/relationships/customXml" Target="../ink/ink3293.xml"/><Relationship Id="rId155" Type="http://schemas.openxmlformats.org/officeDocument/2006/relationships/image" Target="../media/image3272.png"/><Relationship Id="rId12" Type="http://schemas.openxmlformats.org/officeDocument/2006/relationships/customXml" Target="../ink/ink3224.xml"/><Relationship Id="rId17" Type="http://schemas.openxmlformats.org/officeDocument/2006/relationships/image" Target="../media/image3204.png"/><Relationship Id="rId33" Type="http://schemas.openxmlformats.org/officeDocument/2006/relationships/image" Target="../media/image3212.png"/><Relationship Id="rId38" Type="http://schemas.openxmlformats.org/officeDocument/2006/relationships/customXml" Target="../ink/ink3237.xml"/><Relationship Id="rId59" Type="http://schemas.openxmlformats.org/officeDocument/2006/relationships/image" Target="../media/image3225.png"/><Relationship Id="rId103" Type="http://schemas.openxmlformats.org/officeDocument/2006/relationships/image" Target="../media/image3246.png"/><Relationship Id="rId108" Type="http://schemas.openxmlformats.org/officeDocument/2006/relationships/customXml" Target="../ink/ink3272.xml"/><Relationship Id="rId124" Type="http://schemas.openxmlformats.org/officeDocument/2006/relationships/customXml" Target="../ink/ink3280.xml"/><Relationship Id="rId129" Type="http://schemas.openxmlformats.org/officeDocument/2006/relationships/image" Target="../media/image3259.png"/><Relationship Id="rId54" Type="http://schemas.openxmlformats.org/officeDocument/2006/relationships/customXml" Target="../ink/ink3245.xml"/><Relationship Id="rId70" Type="http://schemas.openxmlformats.org/officeDocument/2006/relationships/customXml" Target="../ink/ink3253.xml"/><Relationship Id="rId75" Type="http://schemas.openxmlformats.org/officeDocument/2006/relationships/image" Target="../media/image3232.png"/><Relationship Id="rId91" Type="http://schemas.openxmlformats.org/officeDocument/2006/relationships/image" Target="../media/image3240.png"/><Relationship Id="rId96" Type="http://schemas.openxmlformats.org/officeDocument/2006/relationships/customXml" Target="../ink/ink3266.xml"/><Relationship Id="rId140" Type="http://schemas.openxmlformats.org/officeDocument/2006/relationships/customXml" Target="../ink/ink3288.xml"/><Relationship Id="rId145" Type="http://schemas.openxmlformats.org/officeDocument/2006/relationships/image" Target="../media/image3267.png"/><Relationship Id="rId1" Type="http://schemas.openxmlformats.org/officeDocument/2006/relationships/slideLayout" Target="../slideLayouts/slideLayout11.xml"/><Relationship Id="rId6" Type="http://schemas.openxmlformats.org/officeDocument/2006/relationships/customXml" Target="../ink/ink3221.xml"/><Relationship Id="rId23" Type="http://schemas.openxmlformats.org/officeDocument/2006/relationships/image" Target="../media/image3207.png"/><Relationship Id="rId28" Type="http://schemas.openxmlformats.org/officeDocument/2006/relationships/customXml" Target="../ink/ink3232.xml"/><Relationship Id="rId49" Type="http://schemas.openxmlformats.org/officeDocument/2006/relationships/image" Target="../media/image3220.png"/><Relationship Id="rId114" Type="http://schemas.openxmlformats.org/officeDocument/2006/relationships/customXml" Target="../ink/ink3275.xml"/><Relationship Id="rId119" Type="http://schemas.openxmlformats.org/officeDocument/2006/relationships/image" Target="../media/image3254.png"/><Relationship Id="rId44" Type="http://schemas.openxmlformats.org/officeDocument/2006/relationships/customXml" Target="../ink/ink3240.xml"/><Relationship Id="rId60" Type="http://schemas.openxmlformats.org/officeDocument/2006/relationships/customXml" Target="../ink/ink3248.xml"/><Relationship Id="rId65" Type="http://schemas.openxmlformats.org/officeDocument/2006/relationships/image" Target="../media/image3227.png"/><Relationship Id="rId81" Type="http://schemas.openxmlformats.org/officeDocument/2006/relationships/image" Target="../media/image3235.png"/><Relationship Id="rId86" Type="http://schemas.openxmlformats.org/officeDocument/2006/relationships/customXml" Target="../ink/ink3261.xml"/><Relationship Id="rId130" Type="http://schemas.openxmlformats.org/officeDocument/2006/relationships/customXml" Target="../ink/ink3283.xml"/><Relationship Id="rId135" Type="http://schemas.openxmlformats.org/officeDocument/2006/relationships/image" Target="../media/image3262.png"/><Relationship Id="rId151" Type="http://schemas.openxmlformats.org/officeDocument/2006/relationships/image" Target="../media/image3270.png"/><Relationship Id="rId156" Type="http://schemas.openxmlformats.org/officeDocument/2006/relationships/customXml" Target="../ink/ink3296.xml"/><Relationship Id="rId13" Type="http://schemas.openxmlformats.org/officeDocument/2006/relationships/image" Target="../media/image3202.png"/><Relationship Id="rId18" Type="http://schemas.openxmlformats.org/officeDocument/2006/relationships/customXml" Target="../ink/ink3227.xml"/><Relationship Id="rId39" Type="http://schemas.openxmlformats.org/officeDocument/2006/relationships/image" Target="../media/image3215.png"/><Relationship Id="rId109" Type="http://schemas.openxmlformats.org/officeDocument/2006/relationships/image" Target="../media/image3249.png"/><Relationship Id="rId34" Type="http://schemas.openxmlformats.org/officeDocument/2006/relationships/customXml" Target="../ink/ink3235.xml"/><Relationship Id="rId50" Type="http://schemas.openxmlformats.org/officeDocument/2006/relationships/customXml" Target="../ink/ink3243.xml"/><Relationship Id="rId55" Type="http://schemas.openxmlformats.org/officeDocument/2006/relationships/image" Target="../media/image3223.png"/><Relationship Id="rId76" Type="http://schemas.openxmlformats.org/officeDocument/2006/relationships/customXml" Target="../ink/ink3256.xml"/><Relationship Id="rId97" Type="http://schemas.openxmlformats.org/officeDocument/2006/relationships/image" Target="../media/image3243.png"/><Relationship Id="rId104" Type="http://schemas.openxmlformats.org/officeDocument/2006/relationships/customXml" Target="../ink/ink3270.xml"/><Relationship Id="rId120" Type="http://schemas.openxmlformats.org/officeDocument/2006/relationships/customXml" Target="../ink/ink3278.xml"/><Relationship Id="rId125" Type="http://schemas.openxmlformats.org/officeDocument/2006/relationships/image" Target="../media/image3257.png"/><Relationship Id="rId141" Type="http://schemas.openxmlformats.org/officeDocument/2006/relationships/image" Target="../media/image3265.png"/><Relationship Id="rId146" Type="http://schemas.openxmlformats.org/officeDocument/2006/relationships/customXml" Target="../ink/ink3291.xml"/><Relationship Id="rId7" Type="http://schemas.openxmlformats.org/officeDocument/2006/relationships/image" Target="../media/image3199.png"/><Relationship Id="rId71" Type="http://schemas.openxmlformats.org/officeDocument/2006/relationships/image" Target="../media/image3230.png"/><Relationship Id="rId92" Type="http://schemas.openxmlformats.org/officeDocument/2006/relationships/customXml" Target="../ink/ink3264.xml"/><Relationship Id="rId2" Type="http://schemas.openxmlformats.org/officeDocument/2006/relationships/notesSlide" Target="../notesSlides/notesSlide49.xml"/><Relationship Id="rId29" Type="http://schemas.openxmlformats.org/officeDocument/2006/relationships/image" Target="../media/image3210.png"/><Relationship Id="rId24" Type="http://schemas.openxmlformats.org/officeDocument/2006/relationships/customXml" Target="../ink/ink3230.xml"/><Relationship Id="rId40" Type="http://schemas.openxmlformats.org/officeDocument/2006/relationships/customXml" Target="../ink/ink3238.xml"/><Relationship Id="rId45" Type="http://schemas.openxmlformats.org/officeDocument/2006/relationships/image" Target="../media/image3218.png"/><Relationship Id="rId66" Type="http://schemas.openxmlformats.org/officeDocument/2006/relationships/customXml" Target="../ink/ink3251.xml"/><Relationship Id="rId87" Type="http://schemas.openxmlformats.org/officeDocument/2006/relationships/image" Target="../media/image3238.png"/><Relationship Id="rId110" Type="http://schemas.openxmlformats.org/officeDocument/2006/relationships/customXml" Target="../ink/ink3273.xml"/><Relationship Id="rId115" Type="http://schemas.openxmlformats.org/officeDocument/2006/relationships/image" Target="../media/image3252.png"/><Relationship Id="rId131" Type="http://schemas.openxmlformats.org/officeDocument/2006/relationships/image" Target="../media/image3260.png"/><Relationship Id="rId136" Type="http://schemas.openxmlformats.org/officeDocument/2006/relationships/customXml" Target="../ink/ink3286.xml"/><Relationship Id="rId157" Type="http://schemas.openxmlformats.org/officeDocument/2006/relationships/image" Target="../media/image3273.png"/><Relationship Id="rId61" Type="http://schemas.openxmlformats.org/officeDocument/2006/relationships/image" Target="../media/image100.png"/><Relationship Id="rId82" Type="http://schemas.openxmlformats.org/officeDocument/2006/relationships/customXml" Target="../ink/ink3259.xml"/><Relationship Id="rId152" Type="http://schemas.openxmlformats.org/officeDocument/2006/relationships/customXml" Target="../ink/ink3294.xml"/><Relationship Id="rId19" Type="http://schemas.openxmlformats.org/officeDocument/2006/relationships/image" Target="../media/image3205.png"/><Relationship Id="rId14" Type="http://schemas.openxmlformats.org/officeDocument/2006/relationships/customXml" Target="../ink/ink3225.xml"/><Relationship Id="rId30" Type="http://schemas.openxmlformats.org/officeDocument/2006/relationships/customXml" Target="../ink/ink3233.xml"/><Relationship Id="rId35" Type="http://schemas.openxmlformats.org/officeDocument/2006/relationships/image" Target="../media/image3213.png"/><Relationship Id="rId56" Type="http://schemas.openxmlformats.org/officeDocument/2006/relationships/customXml" Target="../ink/ink3246.xml"/><Relationship Id="rId77" Type="http://schemas.openxmlformats.org/officeDocument/2006/relationships/image" Target="../media/image3233.png"/><Relationship Id="rId100" Type="http://schemas.openxmlformats.org/officeDocument/2006/relationships/customXml" Target="../ink/ink3268.xml"/><Relationship Id="rId105" Type="http://schemas.openxmlformats.org/officeDocument/2006/relationships/image" Target="../media/image3247.png"/><Relationship Id="rId126" Type="http://schemas.openxmlformats.org/officeDocument/2006/relationships/customXml" Target="../ink/ink3281.xml"/><Relationship Id="rId147" Type="http://schemas.openxmlformats.org/officeDocument/2006/relationships/image" Target="../media/image3268.png"/><Relationship Id="rId8" Type="http://schemas.openxmlformats.org/officeDocument/2006/relationships/customXml" Target="../ink/ink3222.xml"/><Relationship Id="rId51" Type="http://schemas.openxmlformats.org/officeDocument/2006/relationships/image" Target="../media/image3221.png"/><Relationship Id="rId72" Type="http://schemas.openxmlformats.org/officeDocument/2006/relationships/customXml" Target="../ink/ink3254.xml"/><Relationship Id="rId93" Type="http://schemas.openxmlformats.org/officeDocument/2006/relationships/image" Target="../media/image3241.png"/><Relationship Id="rId98" Type="http://schemas.openxmlformats.org/officeDocument/2006/relationships/customXml" Target="../ink/ink3267.xml"/><Relationship Id="rId121" Type="http://schemas.openxmlformats.org/officeDocument/2006/relationships/image" Target="../media/image3255.png"/><Relationship Id="rId142" Type="http://schemas.openxmlformats.org/officeDocument/2006/relationships/customXml" Target="../ink/ink3289.xml"/><Relationship Id="rId3" Type="http://schemas.openxmlformats.org/officeDocument/2006/relationships/image" Target="../media/image5.png"/><Relationship Id="rId25" Type="http://schemas.openxmlformats.org/officeDocument/2006/relationships/image" Target="../media/image3208.png"/><Relationship Id="rId46" Type="http://schemas.openxmlformats.org/officeDocument/2006/relationships/customXml" Target="../ink/ink3241.xml"/><Relationship Id="rId67" Type="http://schemas.openxmlformats.org/officeDocument/2006/relationships/image" Target="../media/image3228.png"/><Relationship Id="rId116" Type="http://schemas.openxmlformats.org/officeDocument/2006/relationships/customXml" Target="../ink/ink3276.xml"/><Relationship Id="rId137" Type="http://schemas.openxmlformats.org/officeDocument/2006/relationships/image" Target="../media/image3263.png"/><Relationship Id="rId158" Type="http://schemas.openxmlformats.org/officeDocument/2006/relationships/customXml" Target="../ink/ink3297.xml"/><Relationship Id="rId20" Type="http://schemas.openxmlformats.org/officeDocument/2006/relationships/customXml" Target="../ink/ink3228.xml"/><Relationship Id="rId41" Type="http://schemas.openxmlformats.org/officeDocument/2006/relationships/image" Target="../media/image3216.png"/><Relationship Id="rId62" Type="http://schemas.openxmlformats.org/officeDocument/2006/relationships/customXml" Target="../ink/ink3249.xml"/><Relationship Id="rId83" Type="http://schemas.openxmlformats.org/officeDocument/2006/relationships/image" Target="../media/image3236.png"/><Relationship Id="rId88" Type="http://schemas.openxmlformats.org/officeDocument/2006/relationships/customXml" Target="../ink/ink3262.xml"/><Relationship Id="rId111" Type="http://schemas.openxmlformats.org/officeDocument/2006/relationships/image" Target="../media/image3250.png"/><Relationship Id="rId132" Type="http://schemas.openxmlformats.org/officeDocument/2006/relationships/customXml" Target="../ink/ink3284.xml"/><Relationship Id="rId153" Type="http://schemas.openxmlformats.org/officeDocument/2006/relationships/image" Target="../media/image3271.png"/><Relationship Id="rId15" Type="http://schemas.openxmlformats.org/officeDocument/2006/relationships/image" Target="../media/image3203.png"/><Relationship Id="rId36" Type="http://schemas.openxmlformats.org/officeDocument/2006/relationships/customXml" Target="../ink/ink3236.xml"/><Relationship Id="rId57" Type="http://schemas.openxmlformats.org/officeDocument/2006/relationships/image" Target="../media/image3224.png"/><Relationship Id="rId106" Type="http://schemas.openxmlformats.org/officeDocument/2006/relationships/customXml" Target="../ink/ink3271.xml"/><Relationship Id="rId127" Type="http://schemas.openxmlformats.org/officeDocument/2006/relationships/image" Target="../media/image3258.png"/><Relationship Id="rId10" Type="http://schemas.openxmlformats.org/officeDocument/2006/relationships/customXml" Target="../ink/ink3223.xml"/><Relationship Id="rId31" Type="http://schemas.openxmlformats.org/officeDocument/2006/relationships/image" Target="../media/image3211.png"/><Relationship Id="rId52" Type="http://schemas.openxmlformats.org/officeDocument/2006/relationships/customXml" Target="../ink/ink3244.xml"/><Relationship Id="rId73" Type="http://schemas.openxmlformats.org/officeDocument/2006/relationships/image" Target="../media/image3231.png"/><Relationship Id="rId78" Type="http://schemas.openxmlformats.org/officeDocument/2006/relationships/customXml" Target="../ink/ink3257.xml"/><Relationship Id="rId94" Type="http://schemas.openxmlformats.org/officeDocument/2006/relationships/customXml" Target="../ink/ink3265.xml"/><Relationship Id="rId99" Type="http://schemas.openxmlformats.org/officeDocument/2006/relationships/image" Target="../media/image3244.png"/><Relationship Id="rId101" Type="http://schemas.openxmlformats.org/officeDocument/2006/relationships/image" Target="../media/image3245.png"/><Relationship Id="rId122" Type="http://schemas.openxmlformats.org/officeDocument/2006/relationships/customXml" Target="../ink/ink3279.xml"/><Relationship Id="rId143" Type="http://schemas.openxmlformats.org/officeDocument/2006/relationships/image" Target="../media/image3266.png"/><Relationship Id="rId148" Type="http://schemas.openxmlformats.org/officeDocument/2006/relationships/customXml" Target="../ink/ink3292.xml"/><Relationship Id="rId4" Type="http://schemas.openxmlformats.org/officeDocument/2006/relationships/customXml" Target="../ink/ink3220.xml"/><Relationship Id="rId9" Type="http://schemas.openxmlformats.org/officeDocument/2006/relationships/image" Target="../media/image3200.png"/><Relationship Id="rId26" Type="http://schemas.openxmlformats.org/officeDocument/2006/relationships/customXml" Target="../ink/ink3231.xml"/><Relationship Id="rId47" Type="http://schemas.openxmlformats.org/officeDocument/2006/relationships/image" Target="../media/image3219.png"/><Relationship Id="rId68" Type="http://schemas.openxmlformats.org/officeDocument/2006/relationships/customXml" Target="../ink/ink3252.xml"/><Relationship Id="rId89" Type="http://schemas.openxmlformats.org/officeDocument/2006/relationships/image" Target="../media/image3239.png"/><Relationship Id="rId112" Type="http://schemas.openxmlformats.org/officeDocument/2006/relationships/customXml" Target="../ink/ink3274.xml"/><Relationship Id="rId133" Type="http://schemas.openxmlformats.org/officeDocument/2006/relationships/image" Target="../media/image3261.png"/><Relationship Id="rId154" Type="http://schemas.openxmlformats.org/officeDocument/2006/relationships/customXml" Target="../ink/ink3295.xml"/><Relationship Id="rId16" Type="http://schemas.openxmlformats.org/officeDocument/2006/relationships/customXml" Target="../ink/ink3226.xml"/><Relationship Id="rId37" Type="http://schemas.openxmlformats.org/officeDocument/2006/relationships/image" Target="../media/image3214.png"/><Relationship Id="rId58" Type="http://schemas.openxmlformats.org/officeDocument/2006/relationships/customXml" Target="../ink/ink3247.xml"/><Relationship Id="rId79" Type="http://schemas.openxmlformats.org/officeDocument/2006/relationships/image" Target="../media/image3234.png"/><Relationship Id="rId102" Type="http://schemas.openxmlformats.org/officeDocument/2006/relationships/customXml" Target="../ink/ink3269.xml"/><Relationship Id="rId123" Type="http://schemas.openxmlformats.org/officeDocument/2006/relationships/image" Target="../media/image3256.png"/><Relationship Id="rId144" Type="http://schemas.openxmlformats.org/officeDocument/2006/relationships/customXml" Target="../ink/ink3290.xml"/><Relationship Id="rId90" Type="http://schemas.openxmlformats.org/officeDocument/2006/relationships/customXml" Target="../ink/ink3263.xml"/><Relationship Id="rId27" Type="http://schemas.openxmlformats.org/officeDocument/2006/relationships/image" Target="../media/image3209.png"/><Relationship Id="rId48" Type="http://schemas.openxmlformats.org/officeDocument/2006/relationships/customXml" Target="../ink/ink3242.xml"/><Relationship Id="rId69" Type="http://schemas.openxmlformats.org/officeDocument/2006/relationships/image" Target="../media/image3229.png"/><Relationship Id="rId113" Type="http://schemas.openxmlformats.org/officeDocument/2006/relationships/image" Target="../media/image3251.png"/><Relationship Id="rId134" Type="http://schemas.openxmlformats.org/officeDocument/2006/relationships/customXml" Target="../ink/ink3285.xml"/></Relationships>
</file>

<file path=ppt/slides/_rels/slide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58.png"/><Relationship Id="rId21" Type="http://schemas.openxmlformats.org/officeDocument/2006/relationships/image" Target="../media/image411.png"/><Relationship Id="rId63" Type="http://schemas.openxmlformats.org/officeDocument/2006/relationships/image" Target="../media/image432.png"/><Relationship Id="rId159" Type="http://schemas.openxmlformats.org/officeDocument/2006/relationships/image" Target="../media/image479.png"/><Relationship Id="rId170" Type="http://schemas.openxmlformats.org/officeDocument/2006/relationships/customXml" Target="../ink/ink480.xml"/><Relationship Id="rId226" Type="http://schemas.openxmlformats.org/officeDocument/2006/relationships/customXml" Target="../ink/ink508.xml"/><Relationship Id="rId268" Type="http://schemas.openxmlformats.org/officeDocument/2006/relationships/customXml" Target="../ink/ink529.xml"/><Relationship Id="rId11" Type="http://schemas.openxmlformats.org/officeDocument/2006/relationships/image" Target="../media/image406.png"/><Relationship Id="rId32" Type="http://schemas.openxmlformats.org/officeDocument/2006/relationships/customXml" Target="../ink/ink411.xml"/><Relationship Id="rId53" Type="http://schemas.openxmlformats.org/officeDocument/2006/relationships/image" Target="../media/image427.png"/><Relationship Id="rId74" Type="http://schemas.openxmlformats.org/officeDocument/2006/relationships/customXml" Target="../ink/ink432.xml"/><Relationship Id="rId128" Type="http://schemas.openxmlformats.org/officeDocument/2006/relationships/customXml" Target="../ink/ink459.xml"/><Relationship Id="rId149" Type="http://schemas.openxmlformats.org/officeDocument/2006/relationships/image" Target="../media/image474.png"/><Relationship Id="rId5" Type="http://schemas.openxmlformats.org/officeDocument/2006/relationships/image" Target="../media/image403.png"/><Relationship Id="rId95" Type="http://schemas.openxmlformats.org/officeDocument/2006/relationships/image" Target="../media/image447.png"/><Relationship Id="rId160" Type="http://schemas.openxmlformats.org/officeDocument/2006/relationships/customXml" Target="../ink/ink475.xml"/><Relationship Id="rId181" Type="http://schemas.openxmlformats.org/officeDocument/2006/relationships/image" Target="../media/image490.png"/><Relationship Id="rId216" Type="http://schemas.openxmlformats.org/officeDocument/2006/relationships/customXml" Target="../ink/ink503.xml"/><Relationship Id="rId237" Type="http://schemas.openxmlformats.org/officeDocument/2006/relationships/image" Target="../media/image518.png"/><Relationship Id="rId258" Type="http://schemas.openxmlformats.org/officeDocument/2006/relationships/customXml" Target="../ink/ink524.xml"/><Relationship Id="rId22" Type="http://schemas.openxmlformats.org/officeDocument/2006/relationships/customXml" Target="../ink/ink406.xml"/><Relationship Id="rId43" Type="http://schemas.openxmlformats.org/officeDocument/2006/relationships/image" Target="../media/image422.png"/><Relationship Id="rId64" Type="http://schemas.openxmlformats.org/officeDocument/2006/relationships/customXml" Target="../ink/ink427.xml"/><Relationship Id="rId118" Type="http://schemas.openxmlformats.org/officeDocument/2006/relationships/customXml" Target="../ink/ink454.xml"/><Relationship Id="rId139" Type="http://schemas.openxmlformats.org/officeDocument/2006/relationships/image" Target="../media/image469.png"/><Relationship Id="rId85" Type="http://schemas.openxmlformats.org/officeDocument/2006/relationships/image" Target="../media/image442.png"/><Relationship Id="rId150" Type="http://schemas.openxmlformats.org/officeDocument/2006/relationships/customXml" Target="../ink/ink470.xml"/><Relationship Id="rId171" Type="http://schemas.openxmlformats.org/officeDocument/2006/relationships/image" Target="../media/image485.png"/><Relationship Id="rId192" Type="http://schemas.openxmlformats.org/officeDocument/2006/relationships/customXml" Target="../ink/ink491.xml"/><Relationship Id="rId206" Type="http://schemas.openxmlformats.org/officeDocument/2006/relationships/customXml" Target="../ink/ink498.xml"/><Relationship Id="rId227" Type="http://schemas.openxmlformats.org/officeDocument/2006/relationships/image" Target="../media/image513.png"/><Relationship Id="rId248" Type="http://schemas.openxmlformats.org/officeDocument/2006/relationships/customXml" Target="../ink/ink519.xml"/><Relationship Id="rId269" Type="http://schemas.openxmlformats.org/officeDocument/2006/relationships/image" Target="../media/image534.png"/><Relationship Id="rId12" Type="http://schemas.openxmlformats.org/officeDocument/2006/relationships/customXml" Target="../ink/ink401.xml"/><Relationship Id="rId33" Type="http://schemas.openxmlformats.org/officeDocument/2006/relationships/image" Target="../media/image417.png"/><Relationship Id="rId108" Type="http://schemas.openxmlformats.org/officeDocument/2006/relationships/customXml" Target="../ink/ink449.xml"/><Relationship Id="rId129" Type="http://schemas.openxmlformats.org/officeDocument/2006/relationships/image" Target="../media/image464.png"/><Relationship Id="rId54" Type="http://schemas.openxmlformats.org/officeDocument/2006/relationships/customXml" Target="../ink/ink422.xml"/><Relationship Id="rId75" Type="http://schemas.openxmlformats.org/officeDocument/2006/relationships/image" Target="../media/image100.png"/><Relationship Id="rId96" Type="http://schemas.openxmlformats.org/officeDocument/2006/relationships/customXml" Target="../ink/ink443.xml"/><Relationship Id="rId140" Type="http://schemas.openxmlformats.org/officeDocument/2006/relationships/customXml" Target="../ink/ink465.xml"/><Relationship Id="rId161" Type="http://schemas.openxmlformats.org/officeDocument/2006/relationships/image" Target="../media/image480.png"/><Relationship Id="rId182" Type="http://schemas.openxmlformats.org/officeDocument/2006/relationships/customXml" Target="../ink/ink486.xml"/><Relationship Id="rId217" Type="http://schemas.openxmlformats.org/officeDocument/2006/relationships/image" Target="../media/image508.png"/><Relationship Id="rId6" Type="http://schemas.openxmlformats.org/officeDocument/2006/relationships/customXml" Target="../ink/ink398.xml"/><Relationship Id="rId238" Type="http://schemas.openxmlformats.org/officeDocument/2006/relationships/customXml" Target="../ink/ink514.xml"/><Relationship Id="rId259" Type="http://schemas.openxmlformats.org/officeDocument/2006/relationships/image" Target="../media/image529.png"/><Relationship Id="rId23" Type="http://schemas.openxmlformats.org/officeDocument/2006/relationships/image" Target="../media/image412.png"/><Relationship Id="rId119" Type="http://schemas.openxmlformats.org/officeDocument/2006/relationships/image" Target="../media/image459.png"/><Relationship Id="rId270" Type="http://schemas.openxmlformats.org/officeDocument/2006/relationships/customXml" Target="../ink/ink530.xml"/><Relationship Id="rId44" Type="http://schemas.openxmlformats.org/officeDocument/2006/relationships/customXml" Target="../ink/ink417.xml"/><Relationship Id="rId65" Type="http://schemas.openxmlformats.org/officeDocument/2006/relationships/image" Target="../media/image433.png"/><Relationship Id="rId86" Type="http://schemas.openxmlformats.org/officeDocument/2006/relationships/customXml" Target="../ink/ink438.xml"/><Relationship Id="rId130" Type="http://schemas.openxmlformats.org/officeDocument/2006/relationships/customXml" Target="../ink/ink460.xml"/><Relationship Id="rId151" Type="http://schemas.openxmlformats.org/officeDocument/2006/relationships/image" Target="../media/image475.png"/><Relationship Id="rId172" Type="http://schemas.openxmlformats.org/officeDocument/2006/relationships/customXml" Target="../ink/ink481.xml"/><Relationship Id="rId193" Type="http://schemas.openxmlformats.org/officeDocument/2006/relationships/image" Target="../media/image496.png"/><Relationship Id="rId207" Type="http://schemas.openxmlformats.org/officeDocument/2006/relationships/image" Target="../media/image503.png"/><Relationship Id="rId228" Type="http://schemas.openxmlformats.org/officeDocument/2006/relationships/customXml" Target="../ink/ink509.xml"/><Relationship Id="rId249" Type="http://schemas.openxmlformats.org/officeDocument/2006/relationships/image" Target="../media/image524.png"/><Relationship Id="rId13" Type="http://schemas.openxmlformats.org/officeDocument/2006/relationships/image" Target="../media/image407.png"/><Relationship Id="rId109" Type="http://schemas.openxmlformats.org/officeDocument/2006/relationships/image" Target="../media/image454.png"/><Relationship Id="rId260" Type="http://schemas.openxmlformats.org/officeDocument/2006/relationships/customXml" Target="../ink/ink525.xml"/><Relationship Id="rId34" Type="http://schemas.openxmlformats.org/officeDocument/2006/relationships/customXml" Target="../ink/ink412.xml"/><Relationship Id="rId55" Type="http://schemas.openxmlformats.org/officeDocument/2006/relationships/image" Target="../media/image428.png"/><Relationship Id="rId76" Type="http://schemas.openxmlformats.org/officeDocument/2006/relationships/customXml" Target="../ink/ink433.xml"/><Relationship Id="rId97" Type="http://schemas.openxmlformats.org/officeDocument/2006/relationships/image" Target="../media/image448.png"/><Relationship Id="rId120" Type="http://schemas.openxmlformats.org/officeDocument/2006/relationships/customXml" Target="../ink/ink455.xml"/><Relationship Id="rId141" Type="http://schemas.openxmlformats.org/officeDocument/2006/relationships/image" Target="../media/image470.png"/><Relationship Id="rId7" Type="http://schemas.openxmlformats.org/officeDocument/2006/relationships/image" Target="../media/image404.png"/><Relationship Id="rId162" Type="http://schemas.openxmlformats.org/officeDocument/2006/relationships/customXml" Target="../ink/ink476.xml"/><Relationship Id="rId183" Type="http://schemas.openxmlformats.org/officeDocument/2006/relationships/image" Target="../media/image491.png"/><Relationship Id="rId218" Type="http://schemas.openxmlformats.org/officeDocument/2006/relationships/customXml" Target="../ink/ink504.xml"/><Relationship Id="rId239" Type="http://schemas.openxmlformats.org/officeDocument/2006/relationships/image" Target="../media/image519.png"/><Relationship Id="rId250" Type="http://schemas.openxmlformats.org/officeDocument/2006/relationships/customXml" Target="../ink/ink520.xml"/><Relationship Id="rId271" Type="http://schemas.openxmlformats.org/officeDocument/2006/relationships/image" Target="../media/image535.png"/><Relationship Id="rId24" Type="http://schemas.openxmlformats.org/officeDocument/2006/relationships/customXml" Target="../ink/ink407.xml"/><Relationship Id="rId45" Type="http://schemas.openxmlformats.org/officeDocument/2006/relationships/image" Target="../media/image423.png"/><Relationship Id="rId66" Type="http://schemas.openxmlformats.org/officeDocument/2006/relationships/customXml" Target="../ink/ink428.xml"/><Relationship Id="rId87" Type="http://schemas.openxmlformats.org/officeDocument/2006/relationships/image" Target="../media/image443.png"/><Relationship Id="rId110" Type="http://schemas.openxmlformats.org/officeDocument/2006/relationships/customXml" Target="../ink/ink450.xml"/><Relationship Id="rId131" Type="http://schemas.openxmlformats.org/officeDocument/2006/relationships/image" Target="../media/image465.png"/><Relationship Id="rId152" Type="http://schemas.openxmlformats.org/officeDocument/2006/relationships/customXml" Target="../ink/ink471.xml"/><Relationship Id="rId173" Type="http://schemas.openxmlformats.org/officeDocument/2006/relationships/image" Target="../media/image486.png"/><Relationship Id="rId194" Type="http://schemas.openxmlformats.org/officeDocument/2006/relationships/customXml" Target="../ink/ink492.xml"/><Relationship Id="rId208" Type="http://schemas.openxmlformats.org/officeDocument/2006/relationships/customXml" Target="../ink/ink499.xml"/><Relationship Id="rId229" Type="http://schemas.openxmlformats.org/officeDocument/2006/relationships/image" Target="../media/image514.png"/><Relationship Id="rId240" Type="http://schemas.openxmlformats.org/officeDocument/2006/relationships/customXml" Target="../ink/ink515.xml"/><Relationship Id="rId261" Type="http://schemas.openxmlformats.org/officeDocument/2006/relationships/image" Target="../media/image530.png"/><Relationship Id="rId14" Type="http://schemas.openxmlformats.org/officeDocument/2006/relationships/customXml" Target="../ink/ink402.xml"/><Relationship Id="rId35" Type="http://schemas.openxmlformats.org/officeDocument/2006/relationships/image" Target="../media/image418.png"/><Relationship Id="rId56" Type="http://schemas.openxmlformats.org/officeDocument/2006/relationships/customXml" Target="../ink/ink423.xml"/><Relationship Id="rId77" Type="http://schemas.openxmlformats.org/officeDocument/2006/relationships/image" Target="../media/image438.png"/><Relationship Id="rId100" Type="http://schemas.openxmlformats.org/officeDocument/2006/relationships/customXml" Target="../ink/ink445.xml"/><Relationship Id="rId8" Type="http://schemas.openxmlformats.org/officeDocument/2006/relationships/customXml" Target="../ink/ink399.xml"/><Relationship Id="rId98" Type="http://schemas.openxmlformats.org/officeDocument/2006/relationships/customXml" Target="../ink/ink444.xml"/><Relationship Id="rId121" Type="http://schemas.openxmlformats.org/officeDocument/2006/relationships/image" Target="../media/image460.png"/><Relationship Id="rId142" Type="http://schemas.openxmlformats.org/officeDocument/2006/relationships/customXml" Target="../ink/ink466.xml"/><Relationship Id="rId163" Type="http://schemas.openxmlformats.org/officeDocument/2006/relationships/image" Target="../media/image481.png"/><Relationship Id="rId184" Type="http://schemas.openxmlformats.org/officeDocument/2006/relationships/customXml" Target="../ink/ink487.xml"/><Relationship Id="rId219" Type="http://schemas.openxmlformats.org/officeDocument/2006/relationships/image" Target="../media/image509.png"/><Relationship Id="rId230" Type="http://schemas.openxmlformats.org/officeDocument/2006/relationships/customXml" Target="../ink/ink510.xml"/><Relationship Id="rId251" Type="http://schemas.openxmlformats.org/officeDocument/2006/relationships/image" Target="../media/image525.png"/><Relationship Id="rId25" Type="http://schemas.openxmlformats.org/officeDocument/2006/relationships/image" Target="../media/image413.png"/><Relationship Id="rId46" Type="http://schemas.openxmlformats.org/officeDocument/2006/relationships/customXml" Target="../ink/ink418.xml"/><Relationship Id="rId67" Type="http://schemas.openxmlformats.org/officeDocument/2006/relationships/image" Target="../media/image434.png"/><Relationship Id="rId88" Type="http://schemas.openxmlformats.org/officeDocument/2006/relationships/customXml" Target="../ink/ink439.xml"/><Relationship Id="rId111" Type="http://schemas.openxmlformats.org/officeDocument/2006/relationships/image" Target="../media/image455.png"/><Relationship Id="rId132" Type="http://schemas.openxmlformats.org/officeDocument/2006/relationships/customXml" Target="../ink/ink461.xml"/><Relationship Id="rId153" Type="http://schemas.openxmlformats.org/officeDocument/2006/relationships/image" Target="../media/image476.png"/><Relationship Id="rId174" Type="http://schemas.openxmlformats.org/officeDocument/2006/relationships/customXml" Target="../ink/ink482.xml"/><Relationship Id="rId195" Type="http://schemas.openxmlformats.org/officeDocument/2006/relationships/image" Target="../media/image497.png"/><Relationship Id="rId209" Type="http://schemas.openxmlformats.org/officeDocument/2006/relationships/image" Target="../media/image504.png"/><Relationship Id="rId220" Type="http://schemas.openxmlformats.org/officeDocument/2006/relationships/customXml" Target="../ink/ink505.xml"/><Relationship Id="rId241" Type="http://schemas.openxmlformats.org/officeDocument/2006/relationships/image" Target="../media/image520.png"/><Relationship Id="rId15" Type="http://schemas.openxmlformats.org/officeDocument/2006/relationships/image" Target="../media/image408.png"/><Relationship Id="rId36" Type="http://schemas.openxmlformats.org/officeDocument/2006/relationships/customXml" Target="../ink/ink413.xml"/><Relationship Id="rId57" Type="http://schemas.openxmlformats.org/officeDocument/2006/relationships/image" Target="../media/image429.png"/><Relationship Id="rId262" Type="http://schemas.openxmlformats.org/officeDocument/2006/relationships/customXml" Target="../ink/ink526.xml"/><Relationship Id="rId78" Type="http://schemas.openxmlformats.org/officeDocument/2006/relationships/customXml" Target="../ink/ink434.xml"/><Relationship Id="rId99" Type="http://schemas.openxmlformats.org/officeDocument/2006/relationships/image" Target="../media/image449.png"/><Relationship Id="rId101" Type="http://schemas.openxmlformats.org/officeDocument/2006/relationships/image" Target="../media/image450.png"/><Relationship Id="rId122" Type="http://schemas.openxmlformats.org/officeDocument/2006/relationships/customXml" Target="../ink/ink456.xml"/><Relationship Id="rId143" Type="http://schemas.openxmlformats.org/officeDocument/2006/relationships/image" Target="../media/image471.png"/><Relationship Id="rId164" Type="http://schemas.openxmlformats.org/officeDocument/2006/relationships/customXml" Target="../ink/ink477.xml"/><Relationship Id="rId185" Type="http://schemas.openxmlformats.org/officeDocument/2006/relationships/image" Target="../media/image492.png"/><Relationship Id="rId9" Type="http://schemas.openxmlformats.org/officeDocument/2006/relationships/image" Target="../media/image405.png"/><Relationship Id="rId210" Type="http://schemas.openxmlformats.org/officeDocument/2006/relationships/customXml" Target="../ink/ink500.xml"/><Relationship Id="rId26" Type="http://schemas.openxmlformats.org/officeDocument/2006/relationships/customXml" Target="../ink/ink408.xml"/><Relationship Id="rId231" Type="http://schemas.openxmlformats.org/officeDocument/2006/relationships/image" Target="../media/image515.png"/><Relationship Id="rId252" Type="http://schemas.openxmlformats.org/officeDocument/2006/relationships/customXml" Target="../ink/ink521.xml"/><Relationship Id="rId47" Type="http://schemas.openxmlformats.org/officeDocument/2006/relationships/image" Target="../media/image424.png"/><Relationship Id="rId68" Type="http://schemas.openxmlformats.org/officeDocument/2006/relationships/customXml" Target="../ink/ink429.xml"/><Relationship Id="rId89" Type="http://schemas.openxmlformats.org/officeDocument/2006/relationships/image" Target="../media/image444.png"/><Relationship Id="rId112" Type="http://schemas.openxmlformats.org/officeDocument/2006/relationships/customXml" Target="../ink/ink451.xml"/><Relationship Id="rId133" Type="http://schemas.openxmlformats.org/officeDocument/2006/relationships/image" Target="../media/image466.png"/><Relationship Id="rId154" Type="http://schemas.openxmlformats.org/officeDocument/2006/relationships/customXml" Target="../ink/ink472.xml"/><Relationship Id="rId175" Type="http://schemas.openxmlformats.org/officeDocument/2006/relationships/image" Target="../media/image487.png"/><Relationship Id="rId196" Type="http://schemas.openxmlformats.org/officeDocument/2006/relationships/customXml" Target="../ink/ink493.xml"/><Relationship Id="rId200" Type="http://schemas.openxmlformats.org/officeDocument/2006/relationships/customXml" Target="../ink/ink495.xml"/><Relationship Id="rId16" Type="http://schemas.openxmlformats.org/officeDocument/2006/relationships/customXml" Target="../ink/ink403.xml"/><Relationship Id="rId221" Type="http://schemas.openxmlformats.org/officeDocument/2006/relationships/image" Target="../media/image510.png"/><Relationship Id="rId242" Type="http://schemas.openxmlformats.org/officeDocument/2006/relationships/customXml" Target="../ink/ink516.xml"/><Relationship Id="rId263" Type="http://schemas.openxmlformats.org/officeDocument/2006/relationships/image" Target="../media/image531.png"/><Relationship Id="rId37" Type="http://schemas.openxmlformats.org/officeDocument/2006/relationships/image" Target="../media/image419.png"/><Relationship Id="rId58" Type="http://schemas.openxmlformats.org/officeDocument/2006/relationships/customXml" Target="../ink/ink424.xml"/><Relationship Id="rId79" Type="http://schemas.openxmlformats.org/officeDocument/2006/relationships/image" Target="../media/image439.png"/><Relationship Id="rId102" Type="http://schemas.openxmlformats.org/officeDocument/2006/relationships/customXml" Target="../ink/ink446.xml"/><Relationship Id="rId123" Type="http://schemas.openxmlformats.org/officeDocument/2006/relationships/image" Target="../media/image461.png"/><Relationship Id="rId144" Type="http://schemas.openxmlformats.org/officeDocument/2006/relationships/customXml" Target="../ink/ink467.xml"/><Relationship Id="rId90" Type="http://schemas.openxmlformats.org/officeDocument/2006/relationships/customXml" Target="../ink/ink440.xml"/><Relationship Id="rId165" Type="http://schemas.openxmlformats.org/officeDocument/2006/relationships/image" Target="../media/image482.png"/><Relationship Id="rId186" Type="http://schemas.openxmlformats.org/officeDocument/2006/relationships/customXml" Target="../ink/ink488.xml"/><Relationship Id="rId211" Type="http://schemas.openxmlformats.org/officeDocument/2006/relationships/image" Target="../media/image505.png"/><Relationship Id="rId232" Type="http://schemas.openxmlformats.org/officeDocument/2006/relationships/customXml" Target="../ink/ink511.xml"/><Relationship Id="rId253" Type="http://schemas.openxmlformats.org/officeDocument/2006/relationships/image" Target="../media/image526.png"/><Relationship Id="rId27" Type="http://schemas.openxmlformats.org/officeDocument/2006/relationships/image" Target="../media/image414.png"/><Relationship Id="rId48" Type="http://schemas.openxmlformats.org/officeDocument/2006/relationships/customXml" Target="../ink/ink419.xml"/><Relationship Id="rId69" Type="http://schemas.openxmlformats.org/officeDocument/2006/relationships/image" Target="../media/image435.png"/><Relationship Id="rId113" Type="http://schemas.openxmlformats.org/officeDocument/2006/relationships/image" Target="../media/image456.png"/><Relationship Id="rId134" Type="http://schemas.openxmlformats.org/officeDocument/2006/relationships/customXml" Target="../ink/ink462.xml"/><Relationship Id="rId80" Type="http://schemas.openxmlformats.org/officeDocument/2006/relationships/customXml" Target="../ink/ink435.xml"/><Relationship Id="rId155" Type="http://schemas.openxmlformats.org/officeDocument/2006/relationships/image" Target="../media/image477.png"/><Relationship Id="rId176" Type="http://schemas.openxmlformats.org/officeDocument/2006/relationships/customXml" Target="../ink/ink483.xml"/><Relationship Id="rId197" Type="http://schemas.openxmlformats.org/officeDocument/2006/relationships/image" Target="../media/image498.png"/><Relationship Id="rId201" Type="http://schemas.openxmlformats.org/officeDocument/2006/relationships/image" Target="../media/image500.png"/><Relationship Id="rId222" Type="http://schemas.openxmlformats.org/officeDocument/2006/relationships/customXml" Target="../ink/ink506.xml"/><Relationship Id="rId243" Type="http://schemas.openxmlformats.org/officeDocument/2006/relationships/image" Target="../media/image521.png"/><Relationship Id="rId264" Type="http://schemas.openxmlformats.org/officeDocument/2006/relationships/customXml" Target="../ink/ink527.xml"/><Relationship Id="rId17" Type="http://schemas.openxmlformats.org/officeDocument/2006/relationships/image" Target="../media/image409.png"/><Relationship Id="rId38" Type="http://schemas.openxmlformats.org/officeDocument/2006/relationships/customXml" Target="../ink/ink414.xml"/><Relationship Id="rId59" Type="http://schemas.openxmlformats.org/officeDocument/2006/relationships/image" Target="../media/image430.png"/><Relationship Id="rId103" Type="http://schemas.openxmlformats.org/officeDocument/2006/relationships/image" Target="../media/image451.png"/><Relationship Id="rId124" Type="http://schemas.openxmlformats.org/officeDocument/2006/relationships/customXml" Target="../ink/ink457.xml"/><Relationship Id="rId70" Type="http://schemas.openxmlformats.org/officeDocument/2006/relationships/customXml" Target="../ink/ink430.xml"/><Relationship Id="rId91" Type="http://schemas.openxmlformats.org/officeDocument/2006/relationships/image" Target="../media/image445.png"/><Relationship Id="rId145" Type="http://schemas.openxmlformats.org/officeDocument/2006/relationships/image" Target="../media/image472.png"/><Relationship Id="rId166" Type="http://schemas.openxmlformats.org/officeDocument/2006/relationships/customXml" Target="../ink/ink478.xml"/><Relationship Id="rId187" Type="http://schemas.openxmlformats.org/officeDocument/2006/relationships/image" Target="../media/image493.png"/><Relationship Id="rId1" Type="http://schemas.openxmlformats.org/officeDocument/2006/relationships/slideLayout" Target="../slideLayouts/slideLayout11.xml"/><Relationship Id="rId212" Type="http://schemas.openxmlformats.org/officeDocument/2006/relationships/customXml" Target="../ink/ink501.xml"/><Relationship Id="rId233" Type="http://schemas.openxmlformats.org/officeDocument/2006/relationships/image" Target="../media/image516.png"/><Relationship Id="rId254" Type="http://schemas.openxmlformats.org/officeDocument/2006/relationships/customXml" Target="../ink/ink522.xml"/><Relationship Id="rId28" Type="http://schemas.openxmlformats.org/officeDocument/2006/relationships/customXml" Target="../ink/ink409.xml"/><Relationship Id="rId49" Type="http://schemas.openxmlformats.org/officeDocument/2006/relationships/image" Target="../media/image425.png"/><Relationship Id="rId114" Type="http://schemas.openxmlformats.org/officeDocument/2006/relationships/customXml" Target="../ink/ink452.xml"/><Relationship Id="rId60" Type="http://schemas.openxmlformats.org/officeDocument/2006/relationships/customXml" Target="../ink/ink425.xml"/><Relationship Id="rId81" Type="http://schemas.openxmlformats.org/officeDocument/2006/relationships/image" Target="../media/image440.png"/><Relationship Id="rId135" Type="http://schemas.openxmlformats.org/officeDocument/2006/relationships/image" Target="../media/image467.png"/><Relationship Id="rId156" Type="http://schemas.openxmlformats.org/officeDocument/2006/relationships/customXml" Target="../ink/ink473.xml"/><Relationship Id="rId177" Type="http://schemas.openxmlformats.org/officeDocument/2006/relationships/image" Target="../media/image488.png"/><Relationship Id="rId198" Type="http://schemas.openxmlformats.org/officeDocument/2006/relationships/customXml" Target="../ink/ink494.xml"/><Relationship Id="rId202" Type="http://schemas.openxmlformats.org/officeDocument/2006/relationships/customXml" Target="../ink/ink496.xml"/><Relationship Id="rId223" Type="http://schemas.openxmlformats.org/officeDocument/2006/relationships/image" Target="../media/image511.png"/><Relationship Id="rId244" Type="http://schemas.openxmlformats.org/officeDocument/2006/relationships/customXml" Target="../ink/ink517.xml"/><Relationship Id="rId18" Type="http://schemas.openxmlformats.org/officeDocument/2006/relationships/customXml" Target="../ink/ink404.xml"/><Relationship Id="rId39" Type="http://schemas.openxmlformats.org/officeDocument/2006/relationships/image" Target="../media/image420.png"/><Relationship Id="rId265" Type="http://schemas.openxmlformats.org/officeDocument/2006/relationships/image" Target="../media/image532.png"/><Relationship Id="rId50" Type="http://schemas.openxmlformats.org/officeDocument/2006/relationships/customXml" Target="../ink/ink420.xml"/><Relationship Id="rId104" Type="http://schemas.openxmlformats.org/officeDocument/2006/relationships/customXml" Target="../ink/ink447.xml"/><Relationship Id="rId125" Type="http://schemas.openxmlformats.org/officeDocument/2006/relationships/image" Target="../media/image462.png"/><Relationship Id="rId146" Type="http://schemas.openxmlformats.org/officeDocument/2006/relationships/customXml" Target="../ink/ink468.xml"/><Relationship Id="rId167" Type="http://schemas.openxmlformats.org/officeDocument/2006/relationships/image" Target="../media/image483.png"/><Relationship Id="rId188" Type="http://schemas.openxmlformats.org/officeDocument/2006/relationships/customXml" Target="../ink/ink489.xml"/><Relationship Id="rId71" Type="http://schemas.openxmlformats.org/officeDocument/2006/relationships/image" Target="../media/image436.png"/><Relationship Id="rId92" Type="http://schemas.openxmlformats.org/officeDocument/2006/relationships/customXml" Target="../ink/ink441.xml"/><Relationship Id="rId213" Type="http://schemas.openxmlformats.org/officeDocument/2006/relationships/image" Target="../media/image506.png"/><Relationship Id="rId234" Type="http://schemas.openxmlformats.org/officeDocument/2006/relationships/customXml" Target="../ink/ink512.xml"/><Relationship Id="rId2" Type="http://schemas.openxmlformats.org/officeDocument/2006/relationships/notesSlide" Target="../notesSlides/notesSlide5.xml"/><Relationship Id="rId29" Type="http://schemas.openxmlformats.org/officeDocument/2006/relationships/image" Target="../media/image415.png"/><Relationship Id="rId255" Type="http://schemas.openxmlformats.org/officeDocument/2006/relationships/image" Target="../media/image527.png"/><Relationship Id="rId40" Type="http://schemas.openxmlformats.org/officeDocument/2006/relationships/customXml" Target="../ink/ink415.xml"/><Relationship Id="rId115" Type="http://schemas.openxmlformats.org/officeDocument/2006/relationships/image" Target="../media/image457.png"/><Relationship Id="rId136" Type="http://schemas.openxmlformats.org/officeDocument/2006/relationships/customXml" Target="../ink/ink463.xml"/><Relationship Id="rId157" Type="http://schemas.openxmlformats.org/officeDocument/2006/relationships/image" Target="../media/image478.png"/><Relationship Id="rId178" Type="http://schemas.openxmlformats.org/officeDocument/2006/relationships/customXml" Target="../ink/ink484.xml"/><Relationship Id="rId61" Type="http://schemas.openxmlformats.org/officeDocument/2006/relationships/image" Target="../media/image431.png"/><Relationship Id="rId82" Type="http://schemas.openxmlformats.org/officeDocument/2006/relationships/customXml" Target="../ink/ink436.xml"/><Relationship Id="rId199" Type="http://schemas.openxmlformats.org/officeDocument/2006/relationships/image" Target="../media/image499.png"/><Relationship Id="rId203" Type="http://schemas.openxmlformats.org/officeDocument/2006/relationships/image" Target="../media/image501.png"/><Relationship Id="rId19" Type="http://schemas.openxmlformats.org/officeDocument/2006/relationships/image" Target="../media/image410.png"/><Relationship Id="rId224" Type="http://schemas.openxmlformats.org/officeDocument/2006/relationships/customXml" Target="../ink/ink507.xml"/><Relationship Id="rId245" Type="http://schemas.openxmlformats.org/officeDocument/2006/relationships/image" Target="../media/image522.png"/><Relationship Id="rId266" Type="http://schemas.openxmlformats.org/officeDocument/2006/relationships/customXml" Target="../ink/ink528.xml"/><Relationship Id="rId30" Type="http://schemas.openxmlformats.org/officeDocument/2006/relationships/customXml" Target="../ink/ink410.xml"/><Relationship Id="rId105" Type="http://schemas.openxmlformats.org/officeDocument/2006/relationships/image" Target="../media/image452.png"/><Relationship Id="rId126" Type="http://schemas.openxmlformats.org/officeDocument/2006/relationships/customXml" Target="../ink/ink458.xml"/><Relationship Id="rId147" Type="http://schemas.openxmlformats.org/officeDocument/2006/relationships/image" Target="../media/image473.png"/><Relationship Id="rId168" Type="http://schemas.openxmlformats.org/officeDocument/2006/relationships/customXml" Target="../ink/ink479.xml"/><Relationship Id="rId51" Type="http://schemas.openxmlformats.org/officeDocument/2006/relationships/image" Target="../media/image426.png"/><Relationship Id="rId72" Type="http://schemas.openxmlformats.org/officeDocument/2006/relationships/customXml" Target="../ink/ink431.xml"/><Relationship Id="rId93" Type="http://schemas.openxmlformats.org/officeDocument/2006/relationships/image" Target="../media/image446.png"/><Relationship Id="rId189" Type="http://schemas.openxmlformats.org/officeDocument/2006/relationships/image" Target="../media/image494.png"/><Relationship Id="rId3" Type="http://schemas.openxmlformats.org/officeDocument/2006/relationships/image" Target="../media/image5.png"/><Relationship Id="rId214" Type="http://schemas.openxmlformats.org/officeDocument/2006/relationships/customXml" Target="../ink/ink502.xml"/><Relationship Id="rId235" Type="http://schemas.openxmlformats.org/officeDocument/2006/relationships/image" Target="../media/image517.png"/><Relationship Id="rId256" Type="http://schemas.openxmlformats.org/officeDocument/2006/relationships/customXml" Target="../ink/ink523.xml"/><Relationship Id="rId116" Type="http://schemas.openxmlformats.org/officeDocument/2006/relationships/customXml" Target="../ink/ink453.xml"/><Relationship Id="rId137" Type="http://schemas.openxmlformats.org/officeDocument/2006/relationships/image" Target="../media/image468.png"/><Relationship Id="rId158" Type="http://schemas.openxmlformats.org/officeDocument/2006/relationships/customXml" Target="../ink/ink474.xml"/><Relationship Id="rId20" Type="http://schemas.openxmlformats.org/officeDocument/2006/relationships/customXml" Target="../ink/ink405.xml"/><Relationship Id="rId41" Type="http://schemas.openxmlformats.org/officeDocument/2006/relationships/image" Target="../media/image421.png"/><Relationship Id="rId62" Type="http://schemas.openxmlformats.org/officeDocument/2006/relationships/customXml" Target="../ink/ink426.xml"/><Relationship Id="rId83" Type="http://schemas.openxmlformats.org/officeDocument/2006/relationships/image" Target="../media/image441.png"/><Relationship Id="rId179" Type="http://schemas.openxmlformats.org/officeDocument/2006/relationships/image" Target="../media/image489.png"/><Relationship Id="rId190" Type="http://schemas.openxmlformats.org/officeDocument/2006/relationships/customXml" Target="../ink/ink490.xml"/><Relationship Id="rId204" Type="http://schemas.openxmlformats.org/officeDocument/2006/relationships/customXml" Target="../ink/ink497.xml"/><Relationship Id="rId225" Type="http://schemas.openxmlformats.org/officeDocument/2006/relationships/image" Target="../media/image512.png"/><Relationship Id="rId246" Type="http://schemas.openxmlformats.org/officeDocument/2006/relationships/customXml" Target="../ink/ink518.xml"/><Relationship Id="rId267" Type="http://schemas.openxmlformats.org/officeDocument/2006/relationships/image" Target="../media/image533.png"/><Relationship Id="rId106" Type="http://schemas.openxmlformats.org/officeDocument/2006/relationships/customXml" Target="../ink/ink448.xml"/><Relationship Id="rId127" Type="http://schemas.openxmlformats.org/officeDocument/2006/relationships/image" Target="../media/image463.png"/><Relationship Id="rId10" Type="http://schemas.openxmlformats.org/officeDocument/2006/relationships/customXml" Target="../ink/ink400.xml"/><Relationship Id="rId31" Type="http://schemas.openxmlformats.org/officeDocument/2006/relationships/image" Target="../media/image416.png"/><Relationship Id="rId52" Type="http://schemas.openxmlformats.org/officeDocument/2006/relationships/customXml" Target="../ink/ink421.xml"/><Relationship Id="rId73" Type="http://schemas.openxmlformats.org/officeDocument/2006/relationships/image" Target="../media/image437.png"/><Relationship Id="rId94" Type="http://schemas.openxmlformats.org/officeDocument/2006/relationships/customXml" Target="../ink/ink442.xml"/><Relationship Id="rId148" Type="http://schemas.openxmlformats.org/officeDocument/2006/relationships/customXml" Target="../ink/ink469.xml"/><Relationship Id="rId169" Type="http://schemas.openxmlformats.org/officeDocument/2006/relationships/image" Target="../media/image484.png"/><Relationship Id="rId4" Type="http://schemas.openxmlformats.org/officeDocument/2006/relationships/customXml" Target="../ink/ink397.xml"/><Relationship Id="rId180" Type="http://schemas.openxmlformats.org/officeDocument/2006/relationships/customXml" Target="../ink/ink485.xml"/><Relationship Id="rId215" Type="http://schemas.openxmlformats.org/officeDocument/2006/relationships/image" Target="../media/image507.png"/><Relationship Id="rId236" Type="http://schemas.openxmlformats.org/officeDocument/2006/relationships/customXml" Target="../ink/ink513.xml"/><Relationship Id="rId257" Type="http://schemas.openxmlformats.org/officeDocument/2006/relationships/image" Target="../media/image528.png"/><Relationship Id="rId42" Type="http://schemas.openxmlformats.org/officeDocument/2006/relationships/customXml" Target="../ink/ink416.xml"/><Relationship Id="rId84" Type="http://schemas.openxmlformats.org/officeDocument/2006/relationships/customXml" Target="../ink/ink437.xml"/><Relationship Id="rId138" Type="http://schemas.openxmlformats.org/officeDocument/2006/relationships/customXml" Target="../ink/ink464.xml"/><Relationship Id="rId191" Type="http://schemas.openxmlformats.org/officeDocument/2006/relationships/image" Target="../media/image495.png"/><Relationship Id="rId205" Type="http://schemas.openxmlformats.org/officeDocument/2006/relationships/image" Target="../media/image502.png"/><Relationship Id="rId247" Type="http://schemas.openxmlformats.org/officeDocument/2006/relationships/image" Target="../media/image523.png"/><Relationship Id="rId107" Type="http://schemas.openxmlformats.org/officeDocument/2006/relationships/image" Target="../media/image453.png"/></Relationships>
</file>

<file path=ppt/slides/_rels/slide50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3331.png"/><Relationship Id="rId21" Type="http://schemas.openxmlformats.org/officeDocument/2006/relationships/image" Target="../media/image3283.png"/><Relationship Id="rId42" Type="http://schemas.openxmlformats.org/officeDocument/2006/relationships/customXml" Target="../ink/ink3317.xml"/><Relationship Id="rId63" Type="http://schemas.openxmlformats.org/officeDocument/2006/relationships/image" Target="../media/image3304.png"/><Relationship Id="rId84" Type="http://schemas.openxmlformats.org/officeDocument/2006/relationships/customXml" Target="../ink/ink3338.xml"/><Relationship Id="rId138" Type="http://schemas.openxmlformats.org/officeDocument/2006/relationships/customXml" Target="../ink/ink3365.xml"/><Relationship Id="rId159" Type="http://schemas.openxmlformats.org/officeDocument/2006/relationships/image" Target="../media/image3352.png"/><Relationship Id="rId170" Type="http://schemas.openxmlformats.org/officeDocument/2006/relationships/customXml" Target="../ink/ink3381.xml"/><Relationship Id="rId191" Type="http://schemas.openxmlformats.org/officeDocument/2006/relationships/image" Target="../media/image3367.png"/><Relationship Id="rId205" Type="http://schemas.openxmlformats.org/officeDocument/2006/relationships/image" Target="../media/image3374.png"/><Relationship Id="rId107" Type="http://schemas.openxmlformats.org/officeDocument/2006/relationships/image" Target="../media/image3326.png"/><Relationship Id="rId11" Type="http://schemas.openxmlformats.org/officeDocument/2006/relationships/image" Target="../media/image3278.png"/><Relationship Id="rId32" Type="http://schemas.openxmlformats.org/officeDocument/2006/relationships/customXml" Target="../ink/ink3312.xml"/><Relationship Id="rId53" Type="http://schemas.openxmlformats.org/officeDocument/2006/relationships/image" Target="../media/image3299.png"/><Relationship Id="rId74" Type="http://schemas.openxmlformats.org/officeDocument/2006/relationships/customXml" Target="../ink/ink3333.xml"/><Relationship Id="rId128" Type="http://schemas.openxmlformats.org/officeDocument/2006/relationships/customXml" Target="../ink/ink3360.xml"/><Relationship Id="rId149" Type="http://schemas.openxmlformats.org/officeDocument/2006/relationships/image" Target="../media/image3347.png"/><Relationship Id="rId5" Type="http://schemas.openxmlformats.org/officeDocument/2006/relationships/image" Target="../media/image3275.png"/><Relationship Id="rId95" Type="http://schemas.openxmlformats.org/officeDocument/2006/relationships/image" Target="../media/image3320.png"/><Relationship Id="rId160" Type="http://schemas.openxmlformats.org/officeDocument/2006/relationships/customXml" Target="../ink/ink3376.xml"/><Relationship Id="rId181" Type="http://schemas.openxmlformats.org/officeDocument/2006/relationships/image" Target="../media/image3362.png"/><Relationship Id="rId22" Type="http://schemas.openxmlformats.org/officeDocument/2006/relationships/customXml" Target="../ink/ink3307.xml"/><Relationship Id="rId43" Type="http://schemas.openxmlformats.org/officeDocument/2006/relationships/image" Target="../media/image3294.png"/><Relationship Id="rId64" Type="http://schemas.openxmlformats.org/officeDocument/2006/relationships/customXml" Target="../ink/ink3328.xml"/><Relationship Id="rId118" Type="http://schemas.openxmlformats.org/officeDocument/2006/relationships/customXml" Target="../ink/ink3355.xml"/><Relationship Id="rId139" Type="http://schemas.openxmlformats.org/officeDocument/2006/relationships/image" Target="../media/image3342.png"/><Relationship Id="rId85" Type="http://schemas.openxmlformats.org/officeDocument/2006/relationships/image" Target="../media/image3315.png"/><Relationship Id="rId150" Type="http://schemas.openxmlformats.org/officeDocument/2006/relationships/customXml" Target="../ink/ink3371.xml"/><Relationship Id="rId171" Type="http://schemas.openxmlformats.org/officeDocument/2006/relationships/image" Target="../media/image3358.png"/><Relationship Id="rId192" Type="http://schemas.openxmlformats.org/officeDocument/2006/relationships/customXml" Target="../ink/ink3392.xml"/><Relationship Id="rId206" Type="http://schemas.openxmlformats.org/officeDocument/2006/relationships/customXml" Target="../ink/ink3399.xml"/><Relationship Id="rId12" Type="http://schemas.openxmlformats.org/officeDocument/2006/relationships/customXml" Target="../ink/ink3302.xml"/><Relationship Id="rId33" Type="http://schemas.openxmlformats.org/officeDocument/2006/relationships/image" Target="../media/image3289.png"/><Relationship Id="rId108" Type="http://schemas.openxmlformats.org/officeDocument/2006/relationships/customXml" Target="../ink/ink3350.xml"/><Relationship Id="rId129" Type="http://schemas.openxmlformats.org/officeDocument/2006/relationships/image" Target="../media/image3337.png"/><Relationship Id="rId54" Type="http://schemas.openxmlformats.org/officeDocument/2006/relationships/customXml" Target="../ink/ink3323.xml"/><Relationship Id="rId75" Type="http://schemas.openxmlformats.org/officeDocument/2006/relationships/image" Target="../media/image3310.png"/><Relationship Id="rId96" Type="http://schemas.openxmlformats.org/officeDocument/2006/relationships/customXml" Target="../ink/ink3344.xml"/><Relationship Id="rId140" Type="http://schemas.openxmlformats.org/officeDocument/2006/relationships/customXml" Target="../ink/ink3366.xml"/><Relationship Id="rId161" Type="http://schemas.openxmlformats.org/officeDocument/2006/relationships/image" Target="../media/image3353.png"/><Relationship Id="rId182" Type="http://schemas.openxmlformats.org/officeDocument/2006/relationships/customXml" Target="../ink/ink3387.xml"/><Relationship Id="rId6" Type="http://schemas.openxmlformats.org/officeDocument/2006/relationships/customXml" Target="../ink/ink3299.xml"/><Relationship Id="rId23" Type="http://schemas.openxmlformats.org/officeDocument/2006/relationships/image" Target="../media/image3284.png"/><Relationship Id="rId119" Type="http://schemas.openxmlformats.org/officeDocument/2006/relationships/image" Target="../media/image3332.png"/><Relationship Id="rId44" Type="http://schemas.openxmlformats.org/officeDocument/2006/relationships/customXml" Target="../ink/ink3318.xml"/><Relationship Id="rId65" Type="http://schemas.openxmlformats.org/officeDocument/2006/relationships/image" Target="../media/image3305.png"/><Relationship Id="rId86" Type="http://schemas.openxmlformats.org/officeDocument/2006/relationships/customXml" Target="../ink/ink3339.xml"/><Relationship Id="rId130" Type="http://schemas.openxmlformats.org/officeDocument/2006/relationships/customXml" Target="../ink/ink3361.xml"/><Relationship Id="rId151" Type="http://schemas.openxmlformats.org/officeDocument/2006/relationships/image" Target="../media/image3348.png"/><Relationship Id="rId172" Type="http://schemas.openxmlformats.org/officeDocument/2006/relationships/customXml" Target="../ink/ink3382.xml"/><Relationship Id="rId193" Type="http://schemas.openxmlformats.org/officeDocument/2006/relationships/image" Target="../media/image3368.png"/><Relationship Id="rId207" Type="http://schemas.openxmlformats.org/officeDocument/2006/relationships/image" Target="../media/image3375.png"/><Relationship Id="rId13" Type="http://schemas.openxmlformats.org/officeDocument/2006/relationships/image" Target="../media/image3279.png"/><Relationship Id="rId109" Type="http://schemas.openxmlformats.org/officeDocument/2006/relationships/image" Target="../media/image3327.png"/><Relationship Id="rId34" Type="http://schemas.openxmlformats.org/officeDocument/2006/relationships/customXml" Target="../ink/ink3313.xml"/><Relationship Id="rId55" Type="http://schemas.openxmlformats.org/officeDocument/2006/relationships/image" Target="../media/image3300.png"/><Relationship Id="rId76" Type="http://schemas.openxmlformats.org/officeDocument/2006/relationships/customXml" Target="../ink/ink3334.xml"/><Relationship Id="rId97" Type="http://schemas.openxmlformats.org/officeDocument/2006/relationships/image" Target="../media/image3321.png"/><Relationship Id="rId120" Type="http://schemas.openxmlformats.org/officeDocument/2006/relationships/customXml" Target="../ink/ink3356.xml"/><Relationship Id="rId141" Type="http://schemas.openxmlformats.org/officeDocument/2006/relationships/image" Target="../media/image3343.png"/><Relationship Id="rId7" Type="http://schemas.openxmlformats.org/officeDocument/2006/relationships/image" Target="../media/image3276.png"/><Relationship Id="rId162" Type="http://schemas.openxmlformats.org/officeDocument/2006/relationships/customXml" Target="../ink/ink3377.xml"/><Relationship Id="rId183" Type="http://schemas.openxmlformats.org/officeDocument/2006/relationships/image" Target="../media/image3363.png"/><Relationship Id="rId24" Type="http://schemas.openxmlformats.org/officeDocument/2006/relationships/customXml" Target="../ink/ink3308.xml"/><Relationship Id="rId45" Type="http://schemas.openxmlformats.org/officeDocument/2006/relationships/image" Target="../media/image3295.png"/><Relationship Id="rId66" Type="http://schemas.openxmlformats.org/officeDocument/2006/relationships/customXml" Target="../ink/ink3329.xml"/><Relationship Id="rId87" Type="http://schemas.openxmlformats.org/officeDocument/2006/relationships/image" Target="../media/image3316.png"/><Relationship Id="rId110" Type="http://schemas.openxmlformats.org/officeDocument/2006/relationships/customXml" Target="../ink/ink3351.xml"/><Relationship Id="rId131" Type="http://schemas.openxmlformats.org/officeDocument/2006/relationships/image" Target="../media/image3338.png"/><Relationship Id="rId61" Type="http://schemas.openxmlformats.org/officeDocument/2006/relationships/image" Target="../media/image3303.png"/><Relationship Id="rId82" Type="http://schemas.openxmlformats.org/officeDocument/2006/relationships/customXml" Target="../ink/ink3337.xml"/><Relationship Id="rId152" Type="http://schemas.openxmlformats.org/officeDocument/2006/relationships/customXml" Target="../ink/ink3372.xml"/><Relationship Id="rId173" Type="http://schemas.openxmlformats.org/officeDocument/2006/relationships/image" Target="../media/image3359.png"/><Relationship Id="rId194" Type="http://schemas.openxmlformats.org/officeDocument/2006/relationships/customXml" Target="../ink/ink3393.xml"/><Relationship Id="rId199" Type="http://schemas.openxmlformats.org/officeDocument/2006/relationships/image" Target="../media/image3371.png"/><Relationship Id="rId203" Type="http://schemas.openxmlformats.org/officeDocument/2006/relationships/image" Target="../media/image3373.png"/><Relationship Id="rId208" Type="http://schemas.openxmlformats.org/officeDocument/2006/relationships/customXml" Target="../ink/ink3400.xml"/><Relationship Id="rId19" Type="http://schemas.openxmlformats.org/officeDocument/2006/relationships/image" Target="../media/image3282.png"/><Relationship Id="rId14" Type="http://schemas.openxmlformats.org/officeDocument/2006/relationships/customXml" Target="../ink/ink3303.xml"/><Relationship Id="rId30" Type="http://schemas.openxmlformats.org/officeDocument/2006/relationships/customXml" Target="../ink/ink3311.xml"/><Relationship Id="rId35" Type="http://schemas.openxmlformats.org/officeDocument/2006/relationships/image" Target="../media/image3290.png"/><Relationship Id="rId56" Type="http://schemas.openxmlformats.org/officeDocument/2006/relationships/customXml" Target="../ink/ink3324.xml"/><Relationship Id="rId77" Type="http://schemas.openxmlformats.org/officeDocument/2006/relationships/image" Target="../media/image3311.png"/><Relationship Id="rId100" Type="http://schemas.openxmlformats.org/officeDocument/2006/relationships/customXml" Target="../ink/ink3346.xml"/><Relationship Id="rId105" Type="http://schemas.openxmlformats.org/officeDocument/2006/relationships/image" Target="../media/image3325.png"/><Relationship Id="rId126" Type="http://schemas.openxmlformats.org/officeDocument/2006/relationships/customXml" Target="../ink/ink3359.xml"/><Relationship Id="rId147" Type="http://schemas.openxmlformats.org/officeDocument/2006/relationships/image" Target="../media/image3346.png"/><Relationship Id="rId168" Type="http://schemas.openxmlformats.org/officeDocument/2006/relationships/customXml" Target="../ink/ink3380.xml"/><Relationship Id="rId8" Type="http://schemas.openxmlformats.org/officeDocument/2006/relationships/customXml" Target="../ink/ink3300.xml"/><Relationship Id="rId51" Type="http://schemas.openxmlformats.org/officeDocument/2006/relationships/image" Target="../media/image3298.png"/><Relationship Id="rId72" Type="http://schemas.openxmlformats.org/officeDocument/2006/relationships/customXml" Target="../ink/ink3332.xml"/><Relationship Id="rId93" Type="http://schemas.openxmlformats.org/officeDocument/2006/relationships/image" Target="../media/image3319.png"/><Relationship Id="rId98" Type="http://schemas.openxmlformats.org/officeDocument/2006/relationships/customXml" Target="../ink/ink3345.xml"/><Relationship Id="rId121" Type="http://schemas.openxmlformats.org/officeDocument/2006/relationships/image" Target="../media/image3333.png"/><Relationship Id="rId142" Type="http://schemas.openxmlformats.org/officeDocument/2006/relationships/customXml" Target="../ink/ink3367.xml"/><Relationship Id="rId163" Type="http://schemas.openxmlformats.org/officeDocument/2006/relationships/image" Target="../media/image3354.png"/><Relationship Id="rId184" Type="http://schemas.openxmlformats.org/officeDocument/2006/relationships/customXml" Target="../ink/ink3388.xml"/><Relationship Id="rId189" Type="http://schemas.openxmlformats.org/officeDocument/2006/relationships/image" Target="../media/image3366.png"/><Relationship Id="rId3" Type="http://schemas.openxmlformats.org/officeDocument/2006/relationships/image" Target="../media/image5.png"/><Relationship Id="rId25" Type="http://schemas.openxmlformats.org/officeDocument/2006/relationships/image" Target="../media/image3285.png"/><Relationship Id="rId46" Type="http://schemas.openxmlformats.org/officeDocument/2006/relationships/customXml" Target="../ink/ink3319.xml"/><Relationship Id="rId67" Type="http://schemas.openxmlformats.org/officeDocument/2006/relationships/image" Target="../media/image3306.png"/><Relationship Id="rId116" Type="http://schemas.openxmlformats.org/officeDocument/2006/relationships/customXml" Target="../ink/ink3354.xml"/><Relationship Id="rId137" Type="http://schemas.openxmlformats.org/officeDocument/2006/relationships/image" Target="../media/image3341.png"/><Relationship Id="rId158" Type="http://schemas.openxmlformats.org/officeDocument/2006/relationships/customXml" Target="../ink/ink3375.xml"/><Relationship Id="rId20" Type="http://schemas.openxmlformats.org/officeDocument/2006/relationships/customXml" Target="../ink/ink3306.xml"/><Relationship Id="rId41" Type="http://schemas.openxmlformats.org/officeDocument/2006/relationships/image" Target="../media/image3293.png"/><Relationship Id="rId62" Type="http://schemas.openxmlformats.org/officeDocument/2006/relationships/customXml" Target="../ink/ink3327.xml"/><Relationship Id="rId83" Type="http://schemas.openxmlformats.org/officeDocument/2006/relationships/image" Target="../media/image3314.png"/><Relationship Id="rId88" Type="http://schemas.openxmlformats.org/officeDocument/2006/relationships/customXml" Target="../ink/ink3340.xml"/><Relationship Id="rId111" Type="http://schemas.openxmlformats.org/officeDocument/2006/relationships/image" Target="../media/image3328.png"/><Relationship Id="rId132" Type="http://schemas.openxmlformats.org/officeDocument/2006/relationships/customXml" Target="../ink/ink3362.xml"/><Relationship Id="rId153" Type="http://schemas.openxmlformats.org/officeDocument/2006/relationships/image" Target="../media/image3349.png"/><Relationship Id="rId174" Type="http://schemas.openxmlformats.org/officeDocument/2006/relationships/customXml" Target="../ink/ink3383.xml"/><Relationship Id="rId179" Type="http://schemas.openxmlformats.org/officeDocument/2006/relationships/image" Target="../media/image3361.png"/><Relationship Id="rId195" Type="http://schemas.openxmlformats.org/officeDocument/2006/relationships/image" Target="../media/image3369.png"/><Relationship Id="rId209" Type="http://schemas.openxmlformats.org/officeDocument/2006/relationships/image" Target="../media/image3376.png"/><Relationship Id="rId190" Type="http://schemas.openxmlformats.org/officeDocument/2006/relationships/customXml" Target="../ink/ink3391.xml"/><Relationship Id="rId204" Type="http://schemas.openxmlformats.org/officeDocument/2006/relationships/customXml" Target="../ink/ink3398.xml"/><Relationship Id="rId15" Type="http://schemas.openxmlformats.org/officeDocument/2006/relationships/image" Target="../media/image3280.png"/><Relationship Id="rId36" Type="http://schemas.openxmlformats.org/officeDocument/2006/relationships/customXml" Target="../ink/ink3314.xml"/><Relationship Id="rId57" Type="http://schemas.openxmlformats.org/officeDocument/2006/relationships/image" Target="../media/image3301.png"/><Relationship Id="rId106" Type="http://schemas.openxmlformats.org/officeDocument/2006/relationships/customXml" Target="../ink/ink3349.xml"/><Relationship Id="rId127" Type="http://schemas.openxmlformats.org/officeDocument/2006/relationships/image" Target="../media/image3336.png"/><Relationship Id="rId10" Type="http://schemas.openxmlformats.org/officeDocument/2006/relationships/customXml" Target="../ink/ink3301.xml"/><Relationship Id="rId31" Type="http://schemas.openxmlformats.org/officeDocument/2006/relationships/image" Target="../media/image3288.png"/><Relationship Id="rId52" Type="http://schemas.openxmlformats.org/officeDocument/2006/relationships/customXml" Target="../ink/ink3322.xml"/><Relationship Id="rId73" Type="http://schemas.openxmlformats.org/officeDocument/2006/relationships/image" Target="../media/image3309.png"/><Relationship Id="rId78" Type="http://schemas.openxmlformats.org/officeDocument/2006/relationships/customXml" Target="../ink/ink3335.xml"/><Relationship Id="rId94" Type="http://schemas.openxmlformats.org/officeDocument/2006/relationships/customXml" Target="../ink/ink3343.xml"/><Relationship Id="rId99" Type="http://schemas.openxmlformats.org/officeDocument/2006/relationships/image" Target="../media/image3322.png"/><Relationship Id="rId101" Type="http://schemas.openxmlformats.org/officeDocument/2006/relationships/image" Target="../media/image3323.png"/><Relationship Id="rId122" Type="http://schemas.openxmlformats.org/officeDocument/2006/relationships/customXml" Target="../ink/ink3357.xml"/><Relationship Id="rId143" Type="http://schemas.openxmlformats.org/officeDocument/2006/relationships/image" Target="../media/image3344.png"/><Relationship Id="rId148" Type="http://schemas.openxmlformats.org/officeDocument/2006/relationships/customXml" Target="../ink/ink3370.xml"/><Relationship Id="rId164" Type="http://schemas.openxmlformats.org/officeDocument/2006/relationships/customXml" Target="../ink/ink3378.xml"/><Relationship Id="rId169" Type="http://schemas.openxmlformats.org/officeDocument/2006/relationships/image" Target="../media/image3357.png"/><Relationship Id="rId185" Type="http://schemas.openxmlformats.org/officeDocument/2006/relationships/image" Target="../media/image3364.png"/><Relationship Id="rId4" Type="http://schemas.openxmlformats.org/officeDocument/2006/relationships/customXml" Target="../ink/ink3298.xml"/><Relationship Id="rId9" Type="http://schemas.openxmlformats.org/officeDocument/2006/relationships/image" Target="../media/image3277.png"/><Relationship Id="rId180" Type="http://schemas.openxmlformats.org/officeDocument/2006/relationships/customXml" Target="../ink/ink3386.xml"/><Relationship Id="rId210" Type="http://schemas.openxmlformats.org/officeDocument/2006/relationships/customXml" Target="../ink/ink3401.xml"/><Relationship Id="rId26" Type="http://schemas.openxmlformats.org/officeDocument/2006/relationships/customXml" Target="../ink/ink3309.xml"/><Relationship Id="rId47" Type="http://schemas.openxmlformats.org/officeDocument/2006/relationships/image" Target="../media/image3296.png"/><Relationship Id="rId68" Type="http://schemas.openxmlformats.org/officeDocument/2006/relationships/customXml" Target="../ink/ink3330.xml"/><Relationship Id="rId89" Type="http://schemas.openxmlformats.org/officeDocument/2006/relationships/image" Target="../media/image3317.png"/><Relationship Id="rId112" Type="http://schemas.openxmlformats.org/officeDocument/2006/relationships/customXml" Target="../ink/ink3352.xml"/><Relationship Id="rId133" Type="http://schemas.openxmlformats.org/officeDocument/2006/relationships/image" Target="../media/image3339.png"/><Relationship Id="rId154" Type="http://schemas.openxmlformats.org/officeDocument/2006/relationships/customXml" Target="../ink/ink3373.xml"/><Relationship Id="rId175" Type="http://schemas.openxmlformats.org/officeDocument/2006/relationships/image" Target="../media/image3360.png"/><Relationship Id="rId196" Type="http://schemas.openxmlformats.org/officeDocument/2006/relationships/customXml" Target="../ink/ink3394.xml"/><Relationship Id="rId200" Type="http://schemas.openxmlformats.org/officeDocument/2006/relationships/customXml" Target="../ink/ink3396.xml"/><Relationship Id="rId16" Type="http://schemas.openxmlformats.org/officeDocument/2006/relationships/customXml" Target="../ink/ink3304.xml"/><Relationship Id="rId37" Type="http://schemas.openxmlformats.org/officeDocument/2006/relationships/image" Target="../media/image3291.png"/><Relationship Id="rId58" Type="http://schemas.openxmlformats.org/officeDocument/2006/relationships/customXml" Target="../ink/ink3325.xml"/><Relationship Id="rId79" Type="http://schemas.openxmlformats.org/officeDocument/2006/relationships/image" Target="../media/image3312.png"/><Relationship Id="rId102" Type="http://schemas.openxmlformats.org/officeDocument/2006/relationships/customXml" Target="../ink/ink3347.xml"/><Relationship Id="rId123" Type="http://schemas.openxmlformats.org/officeDocument/2006/relationships/image" Target="../media/image3334.png"/><Relationship Id="rId144" Type="http://schemas.openxmlformats.org/officeDocument/2006/relationships/customXml" Target="../ink/ink3368.xml"/><Relationship Id="rId90" Type="http://schemas.openxmlformats.org/officeDocument/2006/relationships/customXml" Target="../ink/ink3341.xml"/><Relationship Id="rId165" Type="http://schemas.openxmlformats.org/officeDocument/2006/relationships/image" Target="../media/image3355.png"/><Relationship Id="rId186" Type="http://schemas.openxmlformats.org/officeDocument/2006/relationships/customXml" Target="../ink/ink3389.xml"/><Relationship Id="rId211" Type="http://schemas.openxmlformats.org/officeDocument/2006/relationships/image" Target="../media/image3377.png"/><Relationship Id="rId27" Type="http://schemas.openxmlformats.org/officeDocument/2006/relationships/image" Target="../media/image3286.png"/><Relationship Id="rId48" Type="http://schemas.openxmlformats.org/officeDocument/2006/relationships/customXml" Target="../ink/ink3320.xml"/><Relationship Id="rId69" Type="http://schemas.openxmlformats.org/officeDocument/2006/relationships/image" Target="../media/image3307.png"/><Relationship Id="rId113" Type="http://schemas.openxmlformats.org/officeDocument/2006/relationships/image" Target="../media/image3329.png"/><Relationship Id="rId134" Type="http://schemas.openxmlformats.org/officeDocument/2006/relationships/customXml" Target="../ink/ink3363.xml"/><Relationship Id="rId80" Type="http://schemas.openxmlformats.org/officeDocument/2006/relationships/customXml" Target="../ink/ink3336.xml"/><Relationship Id="rId155" Type="http://schemas.openxmlformats.org/officeDocument/2006/relationships/image" Target="../media/image3350.png"/><Relationship Id="rId176" Type="http://schemas.openxmlformats.org/officeDocument/2006/relationships/customXml" Target="../ink/ink3384.xml"/><Relationship Id="rId197" Type="http://schemas.openxmlformats.org/officeDocument/2006/relationships/image" Target="../media/image3370.png"/><Relationship Id="rId201" Type="http://schemas.openxmlformats.org/officeDocument/2006/relationships/image" Target="../media/image3372.png"/><Relationship Id="rId17" Type="http://schemas.openxmlformats.org/officeDocument/2006/relationships/image" Target="../media/image3281.png"/><Relationship Id="rId38" Type="http://schemas.openxmlformats.org/officeDocument/2006/relationships/customXml" Target="../ink/ink3315.xml"/><Relationship Id="rId59" Type="http://schemas.openxmlformats.org/officeDocument/2006/relationships/image" Target="../media/image3302.png"/><Relationship Id="rId103" Type="http://schemas.openxmlformats.org/officeDocument/2006/relationships/image" Target="../media/image3324.png"/><Relationship Id="rId124" Type="http://schemas.openxmlformats.org/officeDocument/2006/relationships/customXml" Target="../ink/ink3358.xml"/><Relationship Id="rId70" Type="http://schemas.openxmlformats.org/officeDocument/2006/relationships/customXml" Target="../ink/ink3331.xml"/><Relationship Id="rId91" Type="http://schemas.openxmlformats.org/officeDocument/2006/relationships/image" Target="../media/image3318.png"/><Relationship Id="rId145" Type="http://schemas.openxmlformats.org/officeDocument/2006/relationships/image" Target="../media/image3345.png"/><Relationship Id="rId166" Type="http://schemas.openxmlformats.org/officeDocument/2006/relationships/customXml" Target="../ink/ink3379.xml"/><Relationship Id="rId187" Type="http://schemas.openxmlformats.org/officeDocument/2006/relationships/image" Target="../media/image3365.png"/><Relationship Id="rId1" Type="http://schemas.openxmlformats.org/officeDocument/2006/relationships/slideLayout" Target="../slideLayouts/slideLayout11.xml"/><Relationship Id="rId28" Type="http://schemas.openxmlformats.org/officeDocument/2006/relationships/customXml" Target="../ink/ink3310.xml"/><Relationship Id="rId49" Type="http://schemas.openxmlformats.org/officeDocument/2006/relationships/image" Target="../media/image3297.png"/><Relationship Id="rId114" Type="http://schemas.openxmlformats.org/officeDocument/2006/relationships/customXml" Target="../ink/ink3353.xml"/><Relationship Id="rId60" Type="http://schemas.openxmlformats.org/officeDocument/2006/relationships/customXml" Target="../ink/ink3326.xml"/><Relationship Id="rId81" Type="http://schemas.openxmlformats.org/officeDocument/2006/relationships/image" Target="../media/image3313.png"/><Relationship Id="rId135" Type="http://schemas.openxmlformats.org/officeDocument/2006/relationships/image" Target="../media/image3340.png"/><Relationship Id="rId156" Type="http://schemas.openxmlformats.org/officeDocument/2006/relationships/customXml" Target="../ink/ink3374.xml"/><Relationship Id="rId177" Type="http://schemas.openxmlformats.org/officeDocument/2006/relationships/image" Target="../media/image100.png"/><Relationship Id="rId198" Type="http://schemas.openxmlformats.org/officeDocument/2006/relationships/customXml" Target="../ink/ink3395.xml"/><Relationship Id="rId202" Type="http://schemas.openxmlformats.org/officeDocument/2006/relationships/customXml" Target="../ink/ink3397.xml"/><Relationship Id="rId18" Type="http://schemas.openxmlformats.org/officeDocument/2006/relationships/customXml" Target="../ink/ink3305.xml"/><Relationship Id="rId39" Type="http://schemas.openxmlformats.org/officeDocument/2006/relationships/image" Target="../media/image3292.png"/><Relationship Id="rId50" Type="http://schemas.openxmlformats.org/officeDocument/2006/relationships/customXml" Target="../ink/ink3321.xml"/><Relationship Id="rId104" Type="http://schemas.openxmlformats.org/officeDocument/2006/relationships/customXml" Target="../ink/ink3348.xml"/><Relationship Id="rId125" Type="http://schemas.openxmlformats.org/officeDocument/2006/relationships/image" Target="../media/image3335.png"/><Relationship Id="rId146" Type="http://schemas.openxmlformats.org/officeDocument/2006/relationships/customXml" Target="../ink/ink3369.xml"/><Relationship Id="rId167" Type="http://schemas.openxmlformats.org/officeDocument/2006/relationships/image" Target="../media/image3356.png"/><Relationship Id="rId188" Type="http://schemas.openxmlformats.org/officeDocument/2006/relationships/customXml" Target="../ink/ink3390.xml"/><Relationship Id="rId71" Type="http://schemas.openxmlformats.org/officeDocument/2006/relationships/image" Target="../media/image3308.png"/><Relationship Id="rId92" Type="http://schemas.openxmlformats.org/officeDocument/2006/relationships/customXml" Target="../ink/ink3342.xml"/><Relationship Id="rId2" Type="http://schemas.openxmlformats.org/officeDocument/2006/relationships/notesSlide" Target="../notesSlides/notesSlide50.xml"/><Relationship Id="rId29" Type="http://schemas.openxmlformats.org/officeDocument/2006/relationships/image" Target="../media/image3287.png"/><Relationship Id="rId40" Type="http://schemas.openxmlformats.org/officeDocument/2006/relationships/customXml" Target="../ink/ink3316.xml"/><Relationship Id="rId115" Type="http://schemas.openxmlformats.org/officeDocument/2006/relationships/image" Target="../media/image3330.png"/><Relationship Id="rId136" Type="http://schemas.openxmlformats.org/officeDocument/2006/relationships/customXml" Target="../ink/ink3364.xml"/><Relationship Id="rId157" Type="http://schemas.openxmlformats.org/officeDocument/2006/relationships/image" Target="../media/image3351.png"/><Relationship Id="rId178" Type="http://schemas.openxmlformats.org/officeDocument/2006/relationships/customXml" Target="../ink/ink3385.xml"/></Relationships>
</file>

<file path=ppt/slides/_rels/slide5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3434.png"/><Relationship Id="rId21" Type="http://schemas.openxmlformats.org/officeDocument/2006/relationships/image" Target="../media/image3386.png"/><Relationship Id="rId42" Type="http://schemas.openxmlformats.org/officeDocument/2006/relationships/customXml" Target="../ink/ink3421.xml"/><Relationship Id="rId63" Type="http://schemas.openxmlformats.org/officeDocument/2006/relationships/image" Target="../media/image3407.png"/><Relationship Id="rId84" Type="http://schemas.openxmlformats.org/officeDocument/2006/relationships/customXml" Target="../ink/ink3442.xml"/><Relationship Id="rId138" Type="http://schemas.openxmlformats.org/officeDocument/2006/relationships/customXml" Target="../ink/ink3469.xml"/><Relationship Id="rId107" Type="http://schemas.openxmlformats.org/officeDocument/2006/relationships/image" Target="../media/image3429.png"/><Relationship Id="rId11" Type="http://schemas.openxmlformats.org/officeDocument/2006/relationships/image" Target="../media/image3381.png"/><Relationship Id="rId32" Type="http://schemas.openxmlformats.org/officeDocument/2006/relationships/customXml" Target="../ink/ink3416.xml"/><Relationship Id="rId53" Type="http://schemas.openxmlformats.org/officeDocument/2006/relationships/image" Target="../media/image3402.png"/><Relationship Id="rId74" Type="http://schemas.openxmlformats.org/officeDocument/2006/relationships/customXml" Target="../ink/ink3437.xml"/><Relationship Id="rId128" Type="http://schemas.openxmlformats.org/officeDocument/2006/relationships/customXml" Target="../ink/ink3464.xml"/><Relationship Id="rId5" Type="http://schemas.openxmlformats.org/officeDocument/2006/relationships/image" Target="../media/image3378.png"/><Relationship Id="rId90" Type="http://schemas.openxmlformats.org/officeDocument/2006/relationships/customXml" Target="../ink/ink3445.xml"/><Relationship Id="rId95" Type="http://schemas.openxmlformats.org/officeDocument/2006/relationships/image" Target="../media/image3423.png"/><Relationship Id="rId22" Type="http://schemas.openxmlformats.org/officeDocument/2006/relationships/customXml" Target="../ink/ink3411.xml"/><Relationship Id="rId27" Type="http://schemas.openxmlformats.org/officeDocument/2006/relationships/image" Target="../media/image3389.png"/><Relationship Id="rId43" Type="http://schemas.openxmlformats.org/officeDocument/2006/relationships/image" Target="../media/image3397.png"/><Relationship Id="rId48" Type="http://schemas.openxmlformats.org/officeDocument/2006/relationships/customXml" Target="../ink/ink3424.xml"/><Relationship Id="rId64" Type="http://schemas.openxmlformats.org/officeDocument/2006/relationships/customXml" Target="../ink/ink3432.xml"/><Relationship Id="rId69" Type="http://schemas.openxmlformats.org/officeDocument/2006/relationships/image" Target="../media/image3410.png"/><Relationship Id="rId113" Type="http://schemas.openxmlformats.org/officeDocument/2006/relationships/image" Target="../media/image3432.png"/><Relationship Id="rId118" Type="http://schemas.openxmlformats.org/officeDocument/2006/relationships/customXml" Target="../ink/ink3459.xml"/><Relationship Id="rId134" Type="http://schemas.openxmlformats.org/officeDocument/2006/relationships/customXml" Target="../ink/ink3467.xml"/><Relationship Id="rId139" Type="http://schemas.openxmlformats.org/officeDocument/2006/relationships/image" Target="../media/image3445.png"/><Relationship Id="rId80" Type="http://schemas.openxmlformats.org/officeDocument/2006/relationships/customXml" Target="../ink/ink3440.xml"/><Relationship Id="rId85" Type="http://schemas.openxmlformats.org/officeDocument/2006/relationships/image" Target="../media/image3418.png"/><Relationship Id="rId12" Type="http://schemas.openxmlformats.org/officeDocument/2006/relationships/customXml" Target="../ink/ink3406.xml"/><Relationship Id="rId17" Type="http://schemas.openxmlformats.org/officeDocument/2006/relationships/image" Target="../media/image3384.png"/><Relationship Id="rId33" Type="http://schemas.openxmlformats.org/officeDocument/2006/relationships/image" Target="../media/image3392.png"/><Relationship Id="rId38" Type="http://schemas.openxmlformats.org/officeDocument/2006/relationships/customXml" Target="../ink/ink3419.xml"/><Relationship Id="rId59" Type="http://schemas.openxmlformats.org/officeDocument/2006/relationships/image" Target="../media/image3405.png"/><Relationship Id="rId103" Type="http://schemas.openxmlformats.org/officeDocument/2006/relationships/image" Target="../media/image3427.png"/><Relationship Id="rId108" Type="http://schemas.openxmlformats.org/officeDocument/2006/relationships/customXml" Target="../ink/ink3454.xml"/><Relationship Id="rId124" Type="http://schemas.openxmlformats.org/officeDocument/2006/relationships/customXml" Target="../ink/ink3462.xml"/><Relationship Id="rId129" Type="http://schemas.openxmlformats.org/officeDocument/2006/relationships/image" Target="../media/image3440.png"/><Relationship Id="rId54" Type="http://schemas.openxmlformats.org/officeDocument/2006/relationships/customXml" Target="../ink/ink3427.xml"/><Relationship Id="rId70" Type="http://schemas.openxmlformats.org/officeDocument/2006/relationships/customXml" Target="../ink/ink3435.xml"/><Relationship Id="rId75" Type="http://schemas.openxmlformats.org/officeDocument/2006/relationships/image" Target="../media/image3413.png"/><Relationship Id="rId91" Type="http://schemas.openxmlformats.org/officeDocument/2006/relationships/image" Target="../media/image3421.png"/><Relationship Id="rId96" Type="http://schemas.openxmlformats.org/officeDocument/2006/relationships/customXml" Target="../ink/ink3448.xml"/><Relationship Id="rId140" Type="http://schemas.openxmlformats.org/officeDocument/2006/relationships/customXml" Target="../ink/ink3470.xml"/><Relationship Id="rId145" Type="http://schemas.openxmlformats.org/officeDocument/2006/relationships/image" Target="../media/image3448.png"/><Relationship Id="rId1" Type="http://schemas.openxmlformats.org/officeDocument/2006/relationships/slideLayout" Target="../slideLayouts/slideLayout11.xml"/><Relationship Id="rId6" Type="http://schemas.openxmlformats.org/officeDocument/2006/relationships/customXml" Target="../ink/ink3403.xml"/><Relationship Id="rId23" Type="http://schemas.openxmlformats.org/officeDocument/2006/relationships/image" Target="../media/image3387.png"/><Relationship Id="rId28" Type="http://schemas.openxmlformats.org/officeDocument/2006/relationships/customXml" Target="../ink/ink3414.xml"/><Relationship Id="rId49" Type="http://schemas.openxmlformats.org/officeDocument/2006/relationships/image" Target="../media/image3400.png"/><Relationship Id="rId114" Type="http://schemas.openxmlformats.org/officeDocument/2006/relationships/customXml" Target="../ink/ink3457.xml"/><Relationship Id="rId119" Type="http://schemas.openxmlformats.org/officeDocument/2006/relationships/image" Target="../media/image3435.png"/><Relationship Id="rId44" Type="http://schemas.openxmlformats.org/officeDocument/2006/relationships/customXml" Target="../ink/ink3422.xml"/><Relationship Id="rId60" Type="http://schemas.openxmlformats.org/officeDocument/2006/relationships/customXml" Target="../ink/ink3430.xml"/><Relationship Id="rId65" Type="http://schemas.openxmlformats.org/officeDocument/2006/relationships/image" Target="../media/image3408.png"/><Relationship Id="rId81" Type="http://schemas.openxmlformats.org/officeDocument/2006/relationships/image" Target="../media/image3416.png"/><Relationship Id="rId86" Type="http://schemas.openxmlformats.org/officeDocument/2006/relationships/customXml" Target="../ink/ink3443.xml"/><Relationship Id="rId130" Type="http://schemas.openxmlformats.org/officeDocument/2006/relationships/customXml" Target="../ink/ink3465.xml"/><Relationship Id="rId135" Type="http://schemas.openxmlformats.org/officeDocument/2006/relationships/image" Target="../media/image3443.png"/><Relationship Id="rId13" Type="http://schemas.openxmlformats.org/officeDocument/2006/relationships/image" Target="../media/image3382.png"/><Relationship Id="rId18" Type="http://schemas.openxmlformats.org/officeDocument/2006/relationships/customXml" Target="../ink/ink3409.xml"/><Relationship Id="rId39" Type="http://schemas.openxmlformats.org/officeDocument/2006/relationships/image" Target="../media/image3395.png"/><Relationship Id="rId109" Type="http://schemas.openxmlformats.org/officeDocument/2006/relationships/image" Target="../media/image3430.png"/><Relationship Id="rId34" Type="http://schemas.openxmlformats.org/officeDocument/2006/relationships/customXml" Target="../ink/ink3417.xml"/><Relationship Id="rId50" Type="http://schemas.openxmlformats.org/officeDocument/2006/relationships/customXml" Target="../ink/ink3425.xml"/><Relationship Id="rId55" Type="http://schemas.openxmlformats.org/officeDocument/2006/relationships/image" Target="../media/image3403.png"/><Relationship Id="rId76" Type="http://schemas.openxmlformats.org/officeDocument/2006/relationships/customXml" Target="../ink/ink3438.xml"/><Relationship Id="rId97" Type="http://schemas.openxmlformats.org/officeDocument/2006/relationships/image" Target="../media/image3424.png"/><Relationship Id="rId104" Type="http://schemas.openxmlformats.org/officeDocument/2006/relationships/customXml" Target="../ink/ink3452.xml"/><Relationship Id="rId120" Type="http://schemas.openxmlformats.org/officeDocument/2006/relationships/customXml" Target="../ink/ink3460.xml"/><Relationship Id="rId125" Type="http://schemas.openxmlformats.org/officeDocument/2006/relationships/image" Target="../media/image3438.png"/><Relationship Id="rId141" Type="http://schemas.openxmlformats.org/officeDocument/2006/relationships/image" Target="../media/image3446.png"/><Relationship Id="rId146" Type="http://schemas.openxmlformats.org/officeDocument/2006/relationships/customXml" Target="../ink/ink3473.xml"/><Relationship Id="rId7" Type="http://schemas.openxmlformats.org/officeDocument/2006/relationships/image" Target="../media/image3379.png"/><Relationship Id="rId71" Type="http://schemas.openxmlformats.org/officeDocument/2006/relationships/image" Target="../media/image3411.png"/><Relationship Id="rId92" Type="http://schemas.openxmlformats.org/officeDocument/2006/relationships/customXml" Target="../ink/ink3446.xml"/><Relationship Id="rId2" Type="http://schemas.openxmlformats.org/officeDocument/2006/relationships/notesSlide" Target="../notesSlides/notesSlide51.xml"/><Relationship Id="rId29" Type="http://schemas.openxmlformats.org/officeDocument/2006/relationships/image" Target="../media/image3390.png"/><Relationship Id="rId24" Type="http://schemas.openxmlformats.org/officeDocument/2006/relationships/customXml" Target="../ink/ink3412.xml"/><Relationship Id="rId40" Type="http://schemas.openxmlformats.org/officeDocument/2006/relationships/customXml" Target="../ink/ink3420.xml"/><Relationship Id="rId45" Type="http://schemas.openxmlformats.org/officeDocument/2006/relationships/image" Target="../media/image3398.png"/><Relationship Id="rId66" Type="http://schemas.openxmlformats.org/officeDocument/2006/relationships/customXml" Target="../ink/ink3433.xml"/><Relationship Id="rId87" Type="http://schemas.openxmlformats.org/officeDocument/2006/relationships/image" Target="../media/image3419.png"/><Relationship Id="rId110" Type="http://schemas.openxmlformats.org/officeDocument/2006/relationships/customXml" Target="../ink/ink3455.xml"/><Relationship Id="rId115" Type="http://schemas.openxmlformats.org/officeDocument/2006/relationships/image" Target="../media/image3433.png"/><Relationship Id="rId131" Type="http://schemas.openxmlformats.org/officeDocument/2006/relationships/image" Target="../media/image3441.png"/><Relationship Id="rId136" Type="http://schemas.openxmlformats.org/officeDocument/2006/relationships/customXml" Target="../ink/ink3468.xml"/><Relationship Id="rId61" Type="http://schemas.openxmlformats.org/officeDocument/2006/relationships/image" Target="../media/image3406.png"/><Relationship Id="rId82" Type="http://schemas.openxmlformats.org/officeDocument/2006/relationships/customXml" Target="../ink/ink3441.xml"/><Relationship Id="rId19" Type="http://schemas.openxmlformats.org/officeDocument/2006/relationships/image" Target="../media/image3385.png"/><Relationship Id="rId14" Type="http://schemas.openxmlformats.org/officeDocument/2006/relationships/customXml" Target="../ink/ink3407.xml"/><Relationship Id="rId30" Type="http://schemas.openxmlformats.org/officeDocument/2006/relationships/customXml" Target="../ink/ink3415.xml"/><Relationship Id="rId35" Type="http://schemas.openxmlformats.org/officeDocument/2006/relationships/image" Target="../media/image3393.png"/><Relationship Id="rId56" Type="http://schemas.openxmlformats.org/officeDocument/2006/relationships/customXml" Target="../ink/ink3428.xml"/><Relationship Id="rId77" Type="http://schemas.openxmlformats.org/officeDocument/2006/relationships/image" Target="../media/image3414.png"/><Relationship Id="rId100" Type="http://schemas.openxmlformats.org/officeDocument/2006/relationships/customXml" Target="../ink/ink3450.xml"/><Relationship Id="rId105" Type="http://schemas.openxmlformats.org/officeDocument/2006/relationships/image" Target="../media/image3428.png"/><Relationship Id="rId126" Type="http://schemas.openxmlformats.org/officeDocument/2006/relationships/customXml" Target="../ink/ink3463.xml"/><Relationship Id="rId147" Type="http://schemas.openxmlformats.org/officeDocument/2006/relationships/image" Target="../media/image3449.png"/><Relationship Id="rId8" Type="http://schemas.openxmlformats.org/officeDocument/2006/relationships/customXml" Target="../ink/ink3404.xml"/><Relationship Id="rId51" Type="http://schemas.openxmlformats.org/officeDocument/2006/relationships/image" Target="../media/image3401.png"/><Relationship Id="rId72" Type="http://schemas.openxmlformats.org/officeDocument/2006/relationships/customXml" Target="../ink/ink3436.xml"/><Relationship Id="rId93" Type="http://schemas.openxmlformats.org/officeDocument/2006/relationships/image" Target="../media/image3422.png"/><Relationship Id="rId98" Type="http://schemas.openxmlformats.org/officeDocument/2006/relationships/customXml" Target="../ink/ink3449.xml"/><Relationship Id="rId121" Type="http://schemas.openxmlformats.org/officeDocument/2006/relationships/image" Target="../media/image3436.png"/><Relationship Id="rId142" Type="http://schemas.openxmlformats.org/officeDocument/2006/relationships/customXml" Target="../ink/ink3471.xml"/><Relationship Id="rId3" Type="http://schemas.openxmlformats.org/officeDocument/2006/relationships/image" Target="../media/image5.png"/><Relationship Id="rId25" Type="http://schemas.openxmlformats.org/officeDocument/2006/relationships/image" Target="../media/image3388.png"/><Relationship Id="rId46" Type="http://schemas.openxmlformats.org/officeDocument/2006/relationships/customXml" Target="../ink/ink3423.xml"/><Relationship Id="rId67" Type="http://schemas.openxmlformats.org/officeDocument/2006/relationships/image" Target="../media/image3409.png"/><Relationship Id="rId116" Type="http://schemas.openxmlformats.org/officeDocument/2006/relationships/customXml" Target="../ink/ink3458.xml"/><Relationship Id="rId137" Type="http://schemas.openxmlformats.org/officeDocument/2006/relationships/image" Target="../media/image3444.png"/><Relationship Id="rId20" Type="http://schemas.openxmlformats.org/officeDocument/2006/relationships/customXml" Target="../ink/ink3410.xml"/><Relationship Id="rId41" Type="http://schemas.openxmlformats.org/officeDocument/2006/relationships/image" Target="../media/image3396.png"/><Relationship Id="rId62" Type="http://schemas.openxmlformats.org/officeDocument/2006/relationships/customXml" Target="../ink/ink3431.xml"/><Relationship Id="rId83" Type="http://schemas.openxmlformats.org/officeDocument/2006/relationships/image" Target="../media/image3417.png"/><Relationship Id="rId88" Type="http://schemas.openxmlformats.org/officeDocument/2006/relationships/customXml" Target="../ink/ink3444.xml"/><Relationship Id="rId111" Type="http://schemas.openxmlformats.org/officeDocument/2006/relationships/image" Target="../media/image3431.png"/><Relationship Id="rId132" Type="http://schemas.openxmlformats.org/officeDocument/2006/relationships/customXml" Target="../ink/ink3466.xml"/><Relationship Id="rId15" Type="http://schemas.openxmlformats.org/officeDocument/2006/relationships/image" Target="../media/image3383.png"/><Relationship Id="rId36" Type="http://schemas.openxmlformats.org/officeDocument/2006/relationships/customXml" Target="../ink/ink3418.xml"/><Relationship Id="rId57" Type="http://schemas.openxmlformats.org/officeDocument/2006/relationships/image" Target="../media/image3404.png"/><Relationship Id="rId106" Type="http://schemas.openxmlformats.org/officeDocument/2006/relationships/customXml" Target="../ink/ink3453.xml"/><Relationship Id="rId127" Type="http://schemas.openxmlformats.org/officeDocument/2006/relationships/image" Target="../media/image3439.png"/><Relationship Id="rId10" Type="http://schemas.openxmlformats.org/officeDocument/2006/relationships/customXml" Target="../ink/ink3405.xml"/><Relationship Id="rId31" Type="http://schemas.openxmlformats.org/officeDocument/2006/relationships/image" Target="../media/image3391.png"/><Relationship Id="rId52" Type="http://schemas.openxmlformats.org/officeDocument/2006/relationships/customXml" Target="../ink/ink3426.xml"/><Relationship Id="rId73" Type="http://schemas.openxmlformats.org/officeDocument/2006/relationships/image" Target="../media/image3412.png"/><Relationship Id="rId78" Type="http://schemas.openxmlformats.org/officeDocument/2006/relationships/customXml" Target="../ink/ink3439.xml"/><Relationship Id="rId94" Type="http://schemas.openxmlformats.org/officeDocument/2006/relationships/customXml" Target="../ink/ink3447.xml"/><Relationship Id="rId99" Type="http://schemas.openxmlformats.org/officeDocument/2006/relationships/image" Target="../media/image3425.png"/><Relationship Id="rId101" Type="http://schemas.openxmlformats.org/officeDocument/2006/relationships/image" Target="../media/image3426.png"/><Relationship Id="rId122" Type="http://schemas.openxmlformats.org/officeDocument/2006/relationships/customXml" Target="../ink/ink3461.xml"/><Relationship Id="rId143" Type="http://schemas.openxmlformats.org/officeDocument/2006/relationships/image" Target="../media/image3447.png"/><Relationship Id="rId4" Type="http://schemas.openxmlformats.org/officeDocument/2006/relationships/customXml" Target="../ink/ink3402.xml"/><Relationship Id="rId9" Type="http://schemas.openxmlformats.org/officeDocument/2006/relationships/image" Target="../media/image3380.png"/><Relationship Id="rId26" Type="http://schemas.openxmlformats.org/officeDocument/2006/relationships/customXml" Target="../ink/ink3413.xml"/><Relationship Id="rId47" Type="http://schemas.openxmlformats.org/officeDocument/2006/relationships/image" Target="../media/image3399.png"/><Relationship Id="rId68" Type="http://schemas.openxmlformats.org/officeDocument/2006/relationships/customXml" Target="../ink/ink3434.xml"/><Relationship Id="rId89" Type="http://schemas.openxmlformats.org/officeDocument/2006/relationships/image" Target="../media/image3420.png"/><Relationship Id="rId112" Type="http://schemas.openxmlformats.org/officeDocument/2006/relationships/customXml" Target="../ink/ink3456.xml"/><Relationship Id="rId133" Type="http://schemas.openxmlformats.org/officeDocument/2006/relationships/image" Target="../media/image3442.png"/><Relationship Id="rId16" Type="http://schemas.openxmlformats.org/officeDocument/2006/relationships/customXml" Target="../ink/ink3408.xml"/><Relationship Id="rId37" Type="http://schemas.openxmlformats.org/officeDocument/2006/relationships/image" Target="../media/image3394.png"/><Relationship Id="rId58" Type="http://schemas.openxmlformats.org/officeDocument/2006/relationships/customXml" Target="../ink/ink3429.xml"/><Relationship Id="rId79" Type="http://schemas.openxmlformats.org/officeDocument/2006/relationships/image" Target="../media/image3415.png"/><Relationship Id="rId102" Type="http://schemas.openxmlformats.org/officeDocument/2006/relationships/customXml" Target="../ink/ink3451.xml"/><Relationship Id="rId123" Type="http://schemas.openxmlformats.org/officeDocument/2006/relationships/image" Target="../media/image3437.png"/><Relationship Id="rId144" Type="http://schemas.openxmlformats.org/officeDocument/2006/relationships/customXml" Target="../ink/ink347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92.png"/><Relationship Id="rId299" Type="http://schemas.openxmlformats.org/officeDocument/2006/relationships/image" Target="../media/image682.png"/><Relationship Id="rId21" Type="http://schemas.openxmlformats.org/officeDocument/2006/relationships/image" Target="../media/image544.png"/><Relationship Id="rId63" Type="http://schemas.openxmlformats.org/officeDocument/2006/relationships/image" Target="../media/image565.png"/><Relationship Id="rId159" Type="http://schemas.openxmlformats.org/officeDocument/2006/relationships/image" Target="../media/image612.png"/><Relationship Id="rId324" Type="http://schemas.openxmlformats.org/officeDocument/2006/relationships/customXml" Target="../ink/ink691.xml"/><Relationship Id="rId366" Type="http://schemas.openxmlformats.org/officeDocument/2006/relationships/customXml" Target="../ink/ink712.xml"/><Relationship Id="rId170" Type="http://schemas.openxmlformats.org/officeDocument/2006/relationships/customXml" Target="../ink/ink614.xml"/><Relationship Id="rId226" Type="http://schemas.openxmlformats.org/officeDocument/2006/relationships/customXml" Target="../ink/ink642.xml"/><Relationship Id="rId433" Type="http://schemas.openxmlformats.org/officeDocument/2006/relationships/image" Target="../media/image749.png"/><Relationship Id="rId268" Type="http://schemas.openxmlformats.org/officeDocument/2006/relationships/customXml" Target="../ink/ink663.xml"/><Relationship Id="rId32" Type="http://schemas.openxmlformats.org/officeDocument/2006/relationships/customXml" Target="../ink/ink545.xml"/><Relationship Id="rId74" Type="http://schemas.openxmlformats.org/officeDocument/2006/relationships/customXml" Target="../ink/ink566.xml"/><Relationship Id="rId128" Type="http://schemas.openxmlformats.org/officeDocument/2006/relationships/customXml" Target="../ink/ink593.xml"/><Relationship Id="rId335" Type="http://schemas.openxmlformats.org/officeDocument/2006/relationships/image" Target="../media/image700.png"/><Relationship Id="rId377" Type="http://schemas.openxmlformats.org/officeDocument/2006/relationships/image" Target="../media/image721.png"/><Relationship Id="rId5" Type="http://schemas.openxmlformats.org/officeDocument/2006/relationships/image" Target="../media/image536.png"/><Relationship Id="rId181" Type="http://schemas.openxmlformats.org/officeDocument/2006/relationships/image" Target="../media/image623.png"/><Relationship Id="rId237" Type="http://schemas.openxmlformats.org/officeDocument/2006/relationships/image" Target="../media/image651.png"/><Relationship Id="rId402" Type="http://schemas.openxmlformats.org/officeDocument/2006/relationships/customXml" Target="../ink/ink730.xml"/><Relationship Id="rId279" Type="http://schemas.openxmlformats.org/officeDocument/2006/relationships/image" Target="../media/image672.png"/><Relationship Id="rId444" Type="http://schemas.openxmlformats.org/officeDocument/2006/relationships/customXml" Target="../ink/ink751.xml"/><Relationship Id="rId43" Type="http://schemas.openxmlformats.org/officeDocument/2006/relationships/image" Target="../media/image555.png"/><Relationship Id="rId139" Type="http://schemas.openxmlformats.org/officeDocument/2006/relationships/image" Target="../media/image602.png"/><Relationship Id="rId290" Type="http://schemas.openxmlformats.org/officeDocument/2006/relationships/customXml" Target="../ink/ink674.xml"/><Relationship Id="rId304" Type="http://schemas.openxmlformats.org/officeDocument/2006/relationships/customXml" Target="../ink/ink681.xml"/><Relationship Id="rId346" Type="http://schemas.openxmlformats.org/officeDocument/2006/relationships/customXml" Target="../ink/ink702.xml"/><Relationship Id="rId388" Type="http://schemas.openxmlformats.org/officeDocument/2006/relationships/customXml" Target="../ink/ink723.xml"/><Relationship Id="rId85" Type="http://schemas.openxmlformats.org/officeDocument/2006/relationships/image" Target="../media/image576.png"/><Relationship Id="rId150" Type="http://schemas.openxmlformats.org/officeDocument/2006/relationships/customXml" Target="../ink/ink604.xml"/><Relationship Id="rId192" Type="http://schemas.openxmlformats.org/officeDocument/2006/relationships/customXml" Target="../ink/ink625.xml"/><Relationship Id="rId206" Type="http://schemas.openxmlformats.org/officeDocument/2006/relationships/customXml" Target="../ink/ink632.xml"/><Relationship Id="rId413" Type="http://schemas.openxmlformats.org/officeDocument/2006/relationships/image" Target="../media/image739.png"/><Relationship Id="rId248" Type="http://schemas.openxmlformats.org/officeDocument/2006/relationships/customXml" Target="../ink/ink653.xml"/><Relationship Id="rId455" Type="http://schemas.openxmlformats.org/officeDocument/2006/relationships/image" Target="../media/image760.png"/><Relationship Id="rId12" Type="http://schemas.openxmlformats.org/officeDocument/2006/relationships/customXml" Target="../ink/ink535.xml"/><Relationship Id="rId108" Type="http://schemas.openxmlformats.org/officeDocument/2006/relationships/customXml" Target="../ink/ink583.xml"/><Relationship Id="rId315" Type="http://schemas.openxmlformats.org/officeDocument/2006/relationships/image" Target="../media/image690.png"/><Relationship Id="rId357" Type="http://schemas.openxmlformats.org/officeDocument/2006/relationships/image" Target="../media/image711.png"/><Relationship Id="rId54" Type="http://schemas.openxmlformats.org/officeDocument/2006/relationships/customXml" Target="../ink/ink556.xml"/><Relationship Id="rId96" Type="http://schemas.openxmlformats.org/officeDocument/2006/relationships/customXml" Target="../ink/ink577.xml"/><Relationship Id="rId161" Type="http://schemas.openxmlformats.org/officeDocument/2006/relationships/image" Target="../media/image613.png"/><Relationship Id="rId217" Type="http://schemas.openxmlformats.org/officeDocument/2006/relationships/image" Target="../media/image641.png"/><Relationship Id="rId399" Type="http://schemas.openxmlformats.org/officeDocument/2006/relationships/image" Target="../media/image732.png"/><Relationship Id="rId259" Type="http://schemas.openxmlformats.org/officeDocument/2006/relationships/image" Target="../media/image662.png"/><Relationship Id="rId424" Type="http://schemas.openxmlformats.org/officeDocument/2006/relationships/customXml" Target="../ink/ink741.xml"/><Relationship Id="rId23" Type="http://schemas.openxmlformats.org/officeDocument/2006/relationships/image" Target="../media/image545.png"/><Relationship Id="rId119" Type="http://schemas.openxmlformats.org/officeDocument/2006/relationships/image" Target="../media/image593.png"/><Relationship Id="rId270" Type="http://schemas.openxmlformats.org/officeDocument/2006/relationships/customXml" Target="../ink/ink664.xml"/><Relationship Id="rId326" Type="http://schemas.openxmlformats.org/officeDocument/2006/relationships/customXml" Target="../ink/ink692.xml"/><Relationship Id="rId65" Type="http://schemas.openxmlformats.org/officeDocument/2006/relationships/image" Target="../media/image566.png"/><Relationship Id="rId130" Type="http://schemas.openxmlformats.org/officeDocument/2006/relationships/customXml" Target="../ink/ink594.xml"/><Relationship Id="rId368" Type="http://schemas.openxmlformats.org/officeDocument/2006/relationships/customXml" Target="../ink/ink713.xml"/><Relationship Id="rId172" Type="http://schemas.openxmlformats.org/officeDocument/2006/relationships/customXml" Target="../ink/ink615.xml"/><Relationship Id="rId228" Type="http://schemas.openxmlformats.org/officeDocument/2006/relationships/customXml" Target="../ink/ink643.xml"/><Relationship Id="rId435" Type="http://schemas.openxmlformats.org/officeDocument/2006/relationships/image" Target="../media/image750.png"/><Relationship Id="rId281" Type="http://schemas.openxmlformats.org/officeDocument/2006/relationships/image" Target="../media/image673.png"/><Relationship Id="rId337" Type="http://schemas.openxmlformats.org/officeDocument/2006/relationships/image" Target="../media/image701.png"/><Relationship Id="rId34" Type="http://schemas.openxmlformats.org/officeDocument/2006/relationships/customXml" Target="../ink/ink546.xml"/><Relationship Id="rId76" Type="http://schemas.openxmlformats.org/officeDocument/2006/relationships/customXml" Target="../ink/ink567.xml"/><Relationship Id="rId141" Type="http://schemas.openxmlformats.org/officeDocument/2006/relationships/image" Target="../media/image603.png"/><Relationship Id="rId379" Type="http://schemas.openxmlformats.org/officeDocument/2006/relationships/image" Target="../media/image722.png"/><Relationship Id="rId7" Type="http://schemas.openxmlformats.org/officeDocument/2006/relationships/image" Target="../media/image537.png"/><Relationship Id="rId183" Type="http://schemas.openxmlformats.org/officeDocument/2006/relationships/image" Target="../media/image624.png"/><Relationship Id="rId239" Type="http://schemas.openxmlformats.org/officeDocument/2006/relationships/image" Target="../media/image652.png"/><Relationship Id="rId390" Type="http://schemas.openxmlformats.org/officeDocument/2006/relationships/customXml" Target="../ink/ink724.xml"/><Relationship Id="rId404" Type="http://schemas.openxmlformats.org/officeDocument/2006/relationships/customXml" Target="../ink/ink731.xml"/><Relationship Id="rId446" Type="http://schemas.openxmlformats.org/officeDocument/2006/relationships/customXml" Target="../ink/ink752.xml"/><Relationship Id="rId250" Type="http://schemas.openxmlformats.org/officeDocument/2006/relationships/customXml" Target="../ink/ink654.xml"/><Relationship Id="rId292" Type="http://schemas.openxmlformats.org/officeDocument/2006/relationships/customXml" Target="../ink/ink675.xml"/><Relationship Id="rId306" Type="http://schemas.openxmlformats.org/officeDocument/2006/relationships/customXml" Target="../ink/ink682.xml"/><Relationship Id="rId45" Type="http://schemas.openxmlformats.org/officeDocument/2006/relationships/image" Target="../media/image556.png"/><Relationship Id="rId87" Type="http://schemas.openxmlformats.org/officeDocument/2006/relationships/image" Target="../media/image577.png"/><Relationship Id="rId110" Type="http://schemas.openxmlformats.org/officeDocument/2006/relationships/customXml" Target="../ink/ink584.xml"/><Relationship Id="rId348" Type="http://schemas.openxmlformats.org/officeDocument/2006/relationships/customXml" Target="../ink/ink703.xml"/><Relationship Id="rId152" Type="http://schemas.openxmlformats.org/officeDocument/2006/relationships/customXml" Target="../ink/ink605.xml"/><Relationship Id="rId194" Type="http://schemas.openxmlformats.org/officeDocument/2006/relationships/customXml" Target="../ink/ink626.xml"/><Relationship Id="rId208" Type="http://schemas.openxmlformats.org/officeDocument/2006/relationships/customXml" Target="../ink/ink633.xml"/><Relationship Id="rId415" Type="http://schemas.openxmlformats.org/officeDocument/2006/relationships/image" Target="../media/image740.png"/><Relationship Id="rId457" Type="http://schemas.openxmlformats.org/officeDocument/2006/relationships/image" Target="../media/image761.png"/><Relationship Id="rId261" Type="http://schemas.openxmlformats.org/officeDocument/2006/relationships/image" Target="../media/image663.png"/><Relationship Id="rId14" Type="http://schemas.openxmlformats.org/officeDocument/2006/relationships/customXml" Target="../ink/ink536.xml"/><Relationship Id="rId56" Type="http://schemas.openxmlformats.org/officeDocument/2006/relationships/customXml" Target="../ink/ink557.xml"/><Relationship Id="rId317" Type="http://schemas.openxmlformats.org/officeDocument/2006/relationships/image" Target="../media/image691.png"/><Relationship Id="rId359" Type="http://schemas.openxmlformats.org/officeDocument/2006/relationships/image" Target="../media/image712.png"/><Relationship Id="rId98" Type="http://schemas.openxmlformats.org/officeDocument/2006/relationships/customXml" Target="../ink/ink578.xml"/><Relationship Id="rId121" Type="http://schemas.openxmlformats.org/officeDocument/2006/relationships/image" Target="../media/image594.png"/><Relationship Id="rId163" Type="http://schemas.openxmlformats.org/officeDocument/2006/relationships/image" Target="../media/image614.png"/><Relationship Id="rId219" Type="http://schemas.openxmlformats.org/officeDocument/2006/relationships/image" Target="../media/image642.png"/><Relationship Id="rId370" Type="http://schemas.openxmlformats.org/officeDocument/2006/relationships/customXml" Target="../ink/ink714.xml"/><Relationship Id="rId426" Type="http://schemas.openxmlformats.org/officeDocument/2006/relationships/customXml" Target="../ink/ink742.xml"/><Relationship Id="rId230" Type="http://schemas.openxmlformats.org/officeDocument/2006/relationships/customXml" Target="../ink/ink644.xml"/><Relationship Id="rId25" Type="http://schemas.openxmlformats.org/officeDocument/2006/relationships/image" Target="../media/image546.png"/><Relationship Id="rId67" Type="http://schemas.openxmlformats.org/officeDocument/2006/relationships/image" Target="../media/image567.png"/><Relationship Id="rId272" Type="http://schemas.openxmlformats.org/officeDocument/2006/relationships/customXml" Target="../ink/ink665.xml"/><Relationship Id="rId328" Type="http://schemas.openxmlformats.org/officeDocument/2006/relationships/customXml" Target="../ink/ink693.xml"/><Relationship Id="rId132" Type="http://schemas.openxmlformats.org/officeDocument/2006/relationships/customXml" Target="../ink/ink595.xml"/><Relationship Id="rId174" Type="http://schemas.openxmlformats.org/officeDocument/2006/relationships/customXml" Target="../ink/ink616.xml"/><Relationship Id="rId381" Type="http://schemas.openxmlformats.org/officeDocument/2006/relationships/image" Target="../media/image723.png"/><Relationship Id="rId241" Type="http://schemas.openxmlformats.org/officeDocument/2006/relationships/image" Target="../media/image653.png"/><Relationship Id="rId437" Type="http://schemas.openxmlformats.org/officeDocument/2006/relationships/image" Target="../media/image751.png"/><Relationship Id="rId36" Type="http://schemas.openxmlformats.org/officeDocument/2006/relationships/customXml" Target="../ink/ink547.xml"/><Relationship Id="rId283" Type="http://schemas.openxmlformats.org/officeDocument/2006/relationships/image" Target="../media/image674.png"/><Relationship Id="rId339" Type="http://schemas.openxmlformats.org/officeDocument/2006/relationships/image" Target="../media/image702.png"/><Relationship Id="rId78" Type="http://schemas.openxmlformats.org/officeDocument/2006/relationships/customXml" Target="../ink/ink568.xml"/><Relationship Id="rId101" Type="http://schemas.openxmlformats.org/officeDocument/2006/relationships/image" Target="../media/image584.png"/><Relationship Id="rId143" Type="http://schemas.openxmlformats.org/officeDocument/2006/relationships/image" Target="../media/image604.png"/><Relationship Id="rId185" Type="http://schemas.openxmlformats.org/officeDocument/2006/relationships/image" Target="../media/image625.png"/><Relationship Id="rId350" Type="http://schemas.openxmlformats.org/officeDocument/2006/relationships/customXml" Target="../ink/ink704.xml"/><Relationship Id="rId406" Type="http://schemas.openxmlformats.org/officeDocument/2006/relationships/customXml" Target="../ink/ink732.xml"/><Relationship Id="rId9" Type="http://schemas.openxmlformats.org/officeDocument/2006/relationships/image" Target="../media/image538.png"/><Relationship Id="rId210" Type="http://schemas.openxmlformats.org/officeDocument/2006/relationships/customXml" Target="../ink/ink634.xml"/><Relationship Id="rId392" Type="http://schemas.openxmlformats.org/officeDocument/2006/relationships/customXml" Target="../ink/ink725.xml"/><Relationship Id="rId448" Type="http://schemas.openxmlformats.org/officeDocument/2006/relationships/customXml" Target="../ink/ink753.xml"/><Relationship Id="rId252" Type="http://schemas.openxmlformats.org/officeDocument/2006/relationships/customXml" Target="../ink/ink655.xml"/><Relationship Id="rId294" Type="http://schemas.openxmlformats.org/officeDocument/2006/relationships/customXml" Target="../ink/ink676.xml"/><Relationship Id="rId308" Type="http://schemas.openxmlformats.org/officeDocument/2006/relationships/customXml" Target="../ink/ink683.xml"/><Relationship Id="rId47" Type="http://schemas.openxmlformats.org/officeDocument/2006/relationships/image" Target="../media/image557.png"/><Relationship Id="rId89" Type="http://schemas.openxmlformats.org/officeDocument/2006/relationships/image" Target="../media/image578.png"/><Relationship Id="rId112" Type="http://schemas.openxmlformats.org/officeDocument/2006/relationships/customXml" Target="../ink/ink585.xml"/><Relationship Id="rId154" Type="http://schemas.openxmlformats.org/officeDocument/2006/relationships/customXml" Target="../ink/ink606.xml"/><Relationship Id="rId361" Type="http://schemas.openxmlformats.org/officeDocument/2006/relationships/image" Target="../media/image713.png"/><Relationship Id="rId196" Type="http://schemas.openxmlformats.org/officeDocument/2006/relationships/customXml" Target="../ink/ink627.xml"/><Relationship Id="rId417" Type="http://schemas.openxmlformats.org/officeDocument/2006/relationships/image" Target="../media/image741.png"/><Relationship Id="rId459" Type="http://schemas.openxmlformats.org/officeDocument/2006/relationships/image" Target="../media/image762.png"/><Relationship Id="rId16" Type="http://schemas.openxmlformats.org/officeDocument/2006/relationships/customXml" Target="../ink/ink537.xml"/><Relationship Id="rId221" Type="http://schemas.openxmlformats.org/officeDocument/2006/relationships/image" Target="../media/image643.png"/><Relationship Id="rId263" Type="http://schemas.openxmlformats.org/officeDocument/2006/relationships/image" Target="../media/image664.png"/><Relationship Id="rId319" Type="http://schemas.openxmlformats.org/officeDocument/2006/relationships/image" Target="../media/image692.png"/><Relationship Id="rId58" Type="http://schemas.openxmlformats.org/officeDocument/2006/relationships/customXml" Target="../ink/ink558.xml"/><Relationship Id="rId123" Type="http://schemas.openxmlformats.org/officeDocument/2006/relationships/image" Target="../media/image595.png"/><Relationship Id="rId330" Type="http://schemas.openxmlformats.org/officeDocument/2006/relationships/customXml" Target="../ink/ink694.xml"/><Relationship Id="rId165" Type="http://schemas.openxmlformats.org/officeDocument/2006/relationships/image" Target="../media/image615.png"/><Relationship Id="rId372" Type="http://schemas.openxmlformats.org/officeDocument/2006/relationships/customXml" Target="../ink/ink715.xml"/><Relationship Id="rId428" Type="http://schemas.openxmlformats.org/officeDocument/2006/relationships/customXml" Target="../ink/ink743.xml"/><Relationship Id="rId232" Type="http://schemas.openxmlformats.org/officeDocument/2006/relationships/customXml" Target="../ink/ink645.xml"/><Relationship Id="rId274" Type="http://schemas.openxmlformats.org/officeDocument/2006/relationships/customXml" Target="../ink/ink666.xml"/><Relationship Id="rId27" Type="http://schemas.openxmlformats.org/officeDocument/2006/relationships/image" Target="../media/image547.png"/><Relationship Id="rId69" Type="http://schemas.openxmlformats.org/officeDocument/2006/relationships/image" Target="../media/image568.png"/><Relationship Id="rId134" Type="http://schemas.openxmlformats.org/officeDocument/2006/relationships/customXml" Target="../ink/ink596.xml"/><Relationship Id="rId80" Type="http://schemas.openxmlformats.org/officeDocument/2006/relationships/customXml" Target="../ink/ink569.xml"/><Relationship Id="rId176" Type="http://schemas.openxmlformats.org/officeDocument/2006/relationships/customXml" Target="../ink/ink617.xml"/><Relationship Id="rId341" Type="http://schemas.openxmlformats.org/officeDocument/2006/relationships/image" Target="../media/image703.png"/><Relationship Id="rId383" Type="http://schemas.openxmlformats.org/officeDocument/2006/relationships/image" Target="../media/image724.png"/><Relationship Id="rId439" Type="http://schemas.openxmlformats.org/officeDocument/2006/relationships/image" Target="../media/image752.png"/><Relationship Id="rId201" Type="http://schemas.openxmlformats.org/officeDocument/2006/relationships/image" Target="../media/image633.png"/><Relationship Id="rId243" Type="http://schemas.openxmlformats.org/officeDocument/2006/relationships/image" Target="../media/image654.png"/><Relationship Id="rId285" Type="http://schemas.openxmlformats.org/officeDocument/2006/relationships/image" Target="../media/image675.png"/><Relationship Id="rId450" Type="http://schemas.openxmlformats.org/officeDocument/2006/relationships/customXml" Target="../ink/ink754.xml"/><Relationship Id="rId38" Type="http://schemas.openxmlformats.org/officeDocument/2006/relationships/customXml" Target="../ink/ink548.xml"/><Relationship Id="rId103" Type="http://schemas.openxmlformats.org/officeDocument/2006/relationships/image" Target="../media/image585.png"/><Relationship Id="rId310" Type="http://schemas.openxmlformats.org/officeDocument/2006/relationships/customXml" Target="../ink/ink684.xml"/><Relationship Id="rId91" Type="http://schemas.openxmlformats.org/officeDocument/2006/relationships/image" Target="../media/image579.png"/><Relationship Id="rId145" Type="http://schemas.openxmlformats.org/officeDocument/2006/relationships/image" Target="../media/image605.png"/><Relationship Id="rId187" Type="http://schemas.openxmlformats.org/officeDocument/2006/relationships/image" Target="../media/image626.png"/><Relationship Id="rId352" Type="http://schemas.openxmlformats.org/officeDocument/2006/relationships/customXml" Target="../ink/ink705.xml"/><Relationship Id="rId394" Type="http://schemas.openxmlformats.org/officeDocument/2006/relationships/customXml" Target="../ink/ink726.xml"/><Relationship Id="rId408" Type="http://schemas.openxmlformats.org/officeDocument/2006/relationships/customXml" Target="../ink/ink733.xml"/><Relationship Id="rId212" Type="http://schemas.openxmlformats.org/officeDocument/2006/relationships/customXml" Target="../ink/ink635.xml"/><Relationship Id="rId254" Type="http://schemas.openxmlformats.org/officeDocument/2006/relationships/customXml" Target="../ink/ink656.xml"/><Relationship Id="rId49" Type="http://schemas.openxmlformats.org/officeDocument/2006/relationships/image" Target="../media/image558.png"/><Relationship Id="rId114" Type="http://schemas.openxmlformats.org/officeDocument/2006/relationships/customXml" Target="../ink/ink586.xml"/><Relationship Id="rId296" Type="http://schemas.openxmlformats.org/officeDocument/2006/relationships/customXml" Target="../ink/ink677.xml"/><Relationship Id="rId461" Type="http://schemas.openxmlformats.org/officeDocument/2006/relationships/image" Target="../media/image763.png"/><Relationship Id="rId60" Type="http://schemas.openxmlformats.org/officeDocument/2006/relationships/customXml" Target="../ink/ink559.xml"/><Relationship Id="rId156" Type="http://schemas.openxmlformats.org/officeDocument/2006/relationships/customXml" Target="../ink/ink607.xml"/><Relationship Id="rId198" Type="http://schemas.openxmlformats.org/officeDocument/2006/relationships/customXml" Target="../ink/ink628.xml"/><Relationship Id="rId321" Type="http://schemas.openxmlformats.org/officeDocument/2006/relationships/image" Target="../media/image693.png"/><Relationship Id="rId363" Type="http://schemas.openxmlformats.org/officeDocument/2006/relationships/image" Target="../media/image714.png"/><Relationship Id="rId419" Type="http://schemas.openxmlformats.org/officeDocument/2006/relationships/image" Target="../media/image742.png"/><Relationship Id="rId223" Type="http://schemas.openxmlformats.org/officeDocument/2006/relationships/image" Target="../media/image644.png"/><Relationship Id="rId430" Type="http://schemas.openxmlformats.org/officeDocument/2006/relationships/customXml" Target="../ink/ink744.xml"/><Relationship Id="rId18" Type="http://schemas.openxmlformats.org/officeDocument/2006/relationships/customXml" Target="../ink/ink538.xml"/><Relationship Id="rId265" Type="http://schemas.openxmlformats.org/officeDocument/2006/relationships/image" Target="../media/image665.png"/><Relationship Id="rId125" Type="http://schemas.openxmlformats.org/officeDocument/2006/relationships/image" Target="../media/image596.png"/><Relationship Id="rId167" Type="http://schemas.openxmlformats.org/officeDocument/2006/relationships/image" Target="../media/image616.png"/><Relationship Id="rId332" Type="http://schemas.openxmlformats.org/officeDocument/2006/relationships/customXml" Target="../ink/ink695.xml"/><Relationship Id="rId374" Type="http://schemas.openxmlformats.org/officeDocument/2006/relationships/customXml" Target="../ink/ink716.xml"/><Relationship Id="rId71" Type="http://schemas.openxmlformats.org/officeDocument/2006/relationships/image" Target="../media/image569.png"/><Relationship Id="rId234" Type="http://schemas.openxmlformats.org/officeDocument/2006/relationships/customXml" Target="../ink/ink646.xml"/><Relationship Id="rId2" Type="http://schemas.openxmlformats.org/officeDocument/2006/relationships/notesSlide" Target="../notesSlides/notesSlide6.xml"/><Relationship Id="rId29" Type="http://schemas.openxmlformats.org/officeDocument/2006/relationships/image" Target="../media/image548.png"/><Relationship Id="rId276" Type="http://schemas.openxmlformats.org/officeDocument/2006/relationships/customXml" Target="../ink/ink667.xml"/><Relationship Id="rId441" Type="http://schemas.openxmlformats.org/officeDocument/2006/relationships/image" Target="../media/image753.png"/><Relationship Id="rId40" Type="http://schemas.openxmlformats.org/officeDocument/2006/relationships/customXml" Target="../ink/ink549.xml"/><Relationship Id="rId115" Type="http://schemas.openxmlformats.org/officeDocument/2006/relationships/image" Target="../media/image591.png"/><Relationship Id="rId136" Type="http://schemas.openxmlformats.org/officeDocument/2006/relationships/customXml" Target="../ink/ink597.xml"/><Relationship Id="rId157" Type="http://schemas.openxmlformats.org/officeDocument/2006/relationships/image" Target="../media/image611.png"/><Relationship Id="rId178" Type="http://schemas.openxmlformats.org/officeDocument/2006/relationships/customXml" Target="../ink/ink618.xml"/><Relationship Id="rId301" Type="http://schemas.openxmlformats.org/officeDocument/2006/relationships/image" Target="../media/image683.png"/><Relationship Id="rId322" Type="http://schemas.openxmlformats.org/officeDocument/2006/relationships/customXml" Target="../ink/ink690.xml"/><Relationship Id="rId343" Type="http://schemas.openxmlformats.org/officeDocument/2006/relationships/image" Target="../media/image704.png"/><Relationship Id="rId364" Type="http://schemas.openxmlformats.org/officeDocument/2006/relationships/customXml" Target="../ink/ink711.xml"/><Relationship Id="rId61" Type="http://schemas.openxmlformats.org/officeDocument/2006/relationships/image" Target="../media/image564.png"/><Relationship Id="rId82" Type="http://schemas.openxmlformats.org/officeDocument/2006/relationships/customXml" Target="../ink/ink570.xml"/><Relationship Id="rId199" Type="http://schemas.openxmlformats.org/officeDocument/2006/relationships/image" Target="../media/image632.png"/><Relationship Id="rId203" Type="http://schemas.openxmlformats.org/officeDocument/2006/relationships/image" Target="../media/image634.png"/><Relationship Id="rId385" Type="http://schemas.openxmlformats.org/officeDocument/2006/relationships/image" Target="../media/image725.png"/><Relationship Id="rId19" Type="http://schemas.openxmlformats.org/officeDocument/2006/relationships/image" Target="../media/image543.png"/><Relationship Id="rId224" Type="http://schemas.openxmlformats.org/officeDocument/2006/relationships/customXml" Target="../ink/ink641.xml"/><Relationship Id="rId245" Type="http://schemas.openxmlformats.org/officeDocument/2006/relationships/image" Target="../media/image655.png"/><Relationship Id="rId266" Type="http://schemas.openxmlformats.org/officeDocument/2006/relationships/customXml" Target="../ink/ink662.xml"/><Relationship Id="rId287" Type="http://schemas.openxmlformats.org/officeDocument/2006/relationships/image" Target="../media/image676.png"/><Relationship Id="rId410" Type="http://schemas.openxmlformats.org/officeDocument/2006/relationships/customXml" Target="../ink/ink734.xml"/><Relationship Id="rId431" Type="http://schemas.openxmlformats.org/officeDocument/2006/relationships/image" Target="../media/image748.png"/><Relationship Id="rId452" Type="http://schemas.openxmlformats.org/officeDocument/2006/relationships/customXml" Target="../ink/ink755.xml"/><Relationship Id="rId30" Type="http://schemas.openxmlformats.org/officeDocument/2006/relationships/customXml" Target="../ink/ink544.xml"/><Relationship Id="rId105" Type="http://schemas.openxmlformats.org/officeDocument/2006/relationships/image" Target="../media/image586.png"/><Relationship Id="rId126" Type="http://schemas.openxmlformats.org/officeDocument/2006/relationships/customXml" Target="../ink/ink592.xml"/><Relationship Id="rId147" Type="http://schemas.openxmlformats.org/officeDocument/2006/relationships/image" Target="../media/image606.png"/><Relationship Id="rId168" Type="http://schemas.openxmlformats.org/officeDocument/2006/relationships/customXml" Target="../ink/ink613.xml"/><Relationship Id="rId312" Type="http://schemas.openxmlformats.org/officeDocument/2006/relationships/customXml" Target="../ink/ink685.xml"/><Relationship Id="rId333" Type="http://schemas.openxmlformats.org/officeDocument/2006/relationships/image" Target="../media/image699.png"/><Relationship Id="rId354" Type="http://schemas.openxmlformats.org/officeDocument/2006/relationships/customXml" Target="../ink/ink706.xml"/><Relationship Id="rId51" Type="http://schemas.openxmlformats.org/officeDocument/2006/relationships/image" Target="../media/image559.png"/><Relationship Id="rId72" Type="http://schemas.openxmlformats.org/officeDocument/2006/relationships/customXml" Target="../ink/ink565.xml"/><Relationship Id="rId93" Type="http://schemas.openxmlformats.org/officeDocument/2006/relationships/image" Target="../media/image580.png"/><Relationship Id="rId189" Type="http://schemas.openxmlformats.org/officeDocument/2006/relationships/image" Target="../media/image627.png"/><Relationship Id="rId375" Type="http://schemas.openxmlformats.org/officeDocument/2006/relationships/image" Target="../media/image720.png"/><Relationship Id="rId396" Type="http://schemas.openxmlformats.org/officeDocument/2006/relationships/customXml" Target="../ink/ink727.xml"/><Relationship Id="rId3" Type="http://schemas.openxmlformats.org/officeDocument/2006/relationships/image" Target="../media/image5.png"/><Relationship Id="rId214" Type="http://schemas.openxmlformats.org/officeDocument/2006/relationships/customXml" Target="../ink/ink636.xml"/><Relationship Id="rId235" Type="http://schemas.openxmlformats.org/officeDocument/2006/relationships/image" Target="../media/image650.png"/><Relationship Id="rId256" Type="http://schemas.openxmlformats.org/officeDocument/2006/relationships/customXml" Target="../ink/ink657.xml"/><Relationship Id="rId277" Type="http://schemas.openxmlformats.org/officeDocument/2006/relationships/image" Target="../media/image671.png"/><Relationship Id="rId298" Type="http://schemas.openxmlformats.org/officeDocument/2006/relationships/customXml" Target="../ink/ink678.xml"/><Relationship Id="rId400" Type="http://schemas.openxmlformats.org/officeDocument/2006/relationships/customXml" Target="../ink/ink729.xml"/><Relationship Id="rId421" Type="http://schemas.openxmlformats.org/officeDocument/2006/relationships/image" Target="../media/image743.png"/><Relationship Id="rId442" Type="http://schemas.openxmlformats.org/officeDocument/2006/relationships/customXml" Target="../ink/ink750.xml"/><Relationship Id="rId116" Type="http://schemas.openxmlformats.org/officeDocument/2006/relationships/customXml" Target="../ink/ink587.xml"/><Relationship Id="rId137" Type="http://schemas.openxmlformats.org/officeDocument/2006/relationships/image" Target="../media/image601.png"/><Relationship Id="rId158" Type="http://schemas.openxmlformats.org/officeDocument/2006/relationships/customXml" Target="../ink/ink608.xml"/><Relationship Id="rId302" Type="http://schemas.openxmlformats.org/officeDocument/2006/relationships/customXml" Target="../ink/ink680.xml"/><Relationship Id="rId323" Type="http://schemas.openxmlformats.org/officeDocument/2006/relationships/image" Target="../media/image694.png"/><Relationship Id="rId344" Type="http://schemas.openxmlformats.org/officeDocument/2006/relationships/customXml" Target="../ink/ink701.xml"/><Relationship Id="rId20" Type="http://schemas.openxmlformats.org/officeDocument/2006/relationships/customXml" Target="../ink/ink539.xml"/><Relationship Id="rId41" Type="http://schemas.openxmlformats.org/officeDocument/2006/relationships/image" Target="../media/image554.png"/><Relationship Id="rId62" Type="http://schemas.openxmlformats.org/officeDocument/2006/relationships/customXml" Target="../ink/ink560.xml"/><Relationship Id="rId83" Type="http://schemas.openxmlformats.org/officeDocument/2006/relationships/image" Target="../media/image575.png"/><Relationship Id="rId179" Type="http://schemas.openxmlformats.org/officeDocument/2006/relationships/image" Target="../media/image622.png"/><Relationship Id="rId365" Type="http://schemas.openxmlformats.org/officeDocument/2006/relationships/image" Target="../media/image715.png"/><Relationship Id="rId386" Type="http://schemas.openxmlformats.org/officeDocument/2006/relationships/customXml" Target="../ink/ink722.xml"/><Relationship Id="rId190" Type="http://schemas.openxmlformats.org/officeDocument/2006/relationships/customXml" Target="../ink/ink624.xml"/><Relationship Id="rId204" Type="http://schemas.openxmlformats.org/officeDocument/2006/relationships/customXml" Target="../ink/ink631.xml"/><Relationship Id="rId225" Type="http://schemas.openxmlformats.org/officeDocument/2006/relationships/image" Target="../media/image645.png"/><Relationship Id="rId246" Type="http://schemas.openxmlformats.org/officeDocument/2006/relationships/customXml" Target="../ink/ink652.xml"/><Relationship Id="rId267" Type="http://schemas.openxmlformats.org/officeDocument/2006/relationships/image" Target="../media/image666.png"/><Relationship Id="rId288" Type="http://schemas.openxmlformats.org/officeDocument/2006/relationships/customXml" Target="../ink/ink673.xml"/><Relationship Id="rId411" Type="http://schemas.openxmlformats.org/officeDocument/2006/relationships/image" Target="../media/image738.png"/><Relationship Id="rId432" Type="http://schemas.openxmlformats.org/officeDocument/2006/relationships/customXml" Target="../ink/ink745.xml"/><Relationship Id="rId453" Type="http://schemas.openxmlformats.org/officeDocument/2006/relationships/image" Target="../media/image759.png"/><Relationship Id="rId106" Type="http://schemas.openxmlformats.org/officeDocument/2006/relationships/customXml" Target="../ink/ink582.xml"/><Relationship Id="rId127" Type="http://schemas.openxmlformats.org/officeDocument/2006/relationships/image" Target="../media/image597.png"/><Relationship Id="rId313" Type="http://schemas.openxmlformats.org/officeDocument/2006/relationships/image" Target="../media/image689.png"/><Relationship Id="rId10" Type="http://schemas.openxmlformats.org/officeDocument/2006/relationships/customXml" Target="../ink/ink534.xml"/><Relationship Id="rId31" Type="http://schemas.openxmlformats.org/officeDocument/2006/relationships/image" Target="../media/image549.png"/><Relationship Id="rId52" Type="http://schemas.openxmlformats.org/officeDocument/2006/relationships/customXml" Target="../ink/ink555.xml"/><Relationship Id="rId73" Type="http://schemas.openxmlformats.org/officeDocument/2006/relationships/image" Target="../media/image570.png"/><Relationship Id="rId94" Type="http://schemas.openxmlformats.org/officeDocument/2006/relationships/customXml" Target="../ink/ink576.xml"/><Relationship Id="rId148" Type="http://schemas.openxmlformats.org/officeDocument/2006/relationships/customXml" Target="../ink/ink603.xml"/><Relationship Id="rId169" Type="http://schemas.openxmlformats.org/officeDocument/2006/relationships/image" Target="../media/image617.png"/><Relationship Id="rId334" Type="http://schemas.openxmlformats.org/officeDocument/2006/relationships/customXml" Target="../ink/ink696.xml"/><Relationship Id="rId355" Type="http://schemas.openxmlformats.org/officeDocument/2006/relationships/image" Target="../media/image710.png"/><Relationship Id="rId376" Type="http://schemas.openxmlformats.org/officeDocument/2006/relationships/customXml" Target="../ink/ink717.xml"/><Relationship Id="rId397" Type="http://schemas.openxmlformats.org/officeDocument/2006/relationships/image" Target="../media/image731.png"/><Relationship Id="rId4" Type="http://schemas.openxmlformats.org/officeDocument/2006/relationships/customXml" Target="../ink/ink531.xml"/><Relationship Id="rId180" Type="http://schemas.openxmlformats.org/officeDocument/2006/relationships/customXml" Target="../ink/ink619.xml"/><Relationship Id="rId215" Type="http://schemas.openxmlformats.org/officeDocument/2006/relationships/image" Target="../media/image640.png"/><Relationship Id="rId236" Type="http://schemas.openxmlformats.org/officeDocument/2006/relationships/customXml" Target="../ink/ink647.xml"/><Relationship Id="rId257" Type="http://schemas.openxmlformats.org/officeDocument/2006/relationships/image" Target="../media/image661.png"/><Relationship Id="rId278" Type="http://schemas.openxmlformats.org/officeDocument/2006/relationships/customXml" Target="../ink/ink668.xml"/><Relationship Id="rId401" Type="http://schemas.openxmlformats.org/officeDocument/2006/relationships/image" Target="../media/image733.png"/><Relationship Id="rId422" Type="http://schemas.openxmlformats.org/officeDocument/2006/relationships/customXml" Target="../ink/ink740.xml"/><Relationship Id="rId443" Type="http://schemas.openxmlformats.org/officeDocument/2006/relationships/image" Target="../media/image754.png"/><Relationship Id="rId303" Type="http://schemas.openxmlformats.org/officeDocument/2006/relationships/image" Target="../media/image684.png"/><Relationship Id="rId42" Type="http://schemas.openxmlformats.org/officeDocument/2006/relationships/customXml" Target="../ink/ink550.xml"/><Relationship Id="rId84" Type="http://schemas.openxmlformats.org/officeDocument/2006/relationships/customXml" Target="../ink/ink571.xml"/><Relationship Id="rId138" Type="http://schemas.openxmlformats.org/officeDocument/2006/relationships/customXml" Target="../ink/ink598.xml"/><Relationship Id="rId345" Type="http://schemas.openxmlformats.org/officeDocument/2006/relationships/image" Target="../media/image705.png"/><Relationship Id="rId387" Type="http://schemas.openxmlformats.org/officeDocument/2006/relationships/image" Target="../media/image726.png"/><Relationship Id="rId191" Type="http://schemas.openxmlformats.org/officeDocument/2006/relationships/image" Target="../media/image628.png"/><Relationship Id="rId205" Type="http://schemas.openxmlformats.org/officeDocument/2006/relationships/image" Target="../media/image635.png"/><Relationship Id="rId247" Type="http://schemas.openxmlformats.org/officeDocument/2006/relationships/image" Target="../media/image656.png"/><Relationship Id="rId412" Type="http://schemas.openxmlformats.org/officeDocument/2006/relationships/customXml" Target="../ink/ink735.xml"/><Relationship Id="rId107" Type="http://schemas.openxmlformats.org/officeDocument/2006/relationships/image" Target="../media/image587.png"/><Relationship Id="rId289" Type="http://schemas.openxmlformats.org/officeDocument/2006/relationships/image" Target="../media/image677.png"/><Relationship Id="rId454" Type="http://schemas.openxmlformats.org/officeDocument/2006/relationships/customXml" Target="../ink/ink756.xml"/><Relationship Id="rId11" Type="http://schemas.openxmlformats.org/officeDocument/2006/relationships/image" Target="../media/image539.png"/><Relationship Id="rId53" Type="http://schemas.openxmlformats.org/officeDocument/2006/relationships/image" Target="../media/image560.png"/><Relationship Id="rId149" Type="http://schemas.openxmlformats.org/officeDocument/2006/relationships/image" Target="../media/image607.png"/><Relationship Id="rId314" Type="http://schemas.openxmlformats.org/officeDocument/2006/relationships/customXml" Target="../ink/ink686.xml"/><Relationship Id="rId356" Type="http://schemas.openxmlformats.org/officeDocument/2006/relationships/customXml" Target="../ink/ink707.xml"/><Relationship Id="rId398" Type="http://schemas.openxmlformats.org/officeDocument/2006/relationships/customXml" Target="../ink/ink728.xml"/><Relationship Id="rId95" Type="http://schemas.openxmlformats.org/officeDocument/2006/relationships/image" Target="../media/image581.png"/><Relationship Id="rId160" Type="http://schemas.openxmlformats.org/officeDocument/2006/relationships/customXml" Target="../ink/ink609.xml"/><Relationship Id="rId216" Type="http://schemas.openxmlformats.org/officeDocument/2006/relationships/customXml" Target="../ink/ink637.xml"/><Relationship Id="rId423" Type="http://schemas.openxmlformats.org/officeDocument/2006/relationships/image" Target="../media/image744.png"/><Relationship Id="rId258" Type="http://schemas.openxmlformats.org/officeDocument/2006/relationships/customXml" Target="../ink/ink658.xml"/><Relationship Id="rId22" Type="http://schemas.openxmlformats.org/officeDocument/2006/relationships/customXml" Target="../ink/ink540.xml"/><Relationship Id="rId64" Type="http://schemas.openxmlformats.org/officeDocument/2006/relationships/customXml" Target="../ink/ink561.xml"/><Relationship Id="rId118" Type="http://schemas.openxmlformats.org/officeDocument/2006/relationships/customXml" Target="../ink/ink588.xml"/><Relationship Id="rId325" Type="http://schemas.openxmlformats.org/officeDocument/2006/relationships/image" Target="../media/image695.png"/><Relationship Id="rId367" Type="http://schemas.openxmlformats.org/officeDocument/2006/relationships/image" Target="../media/image716.png"/><Relationship Id="rId171" Type="http://schemas.openxmlformats.org/officeDocument/2006/relationships/image" Target="../media/image618.png"/><Relationship Id="rId227" Type="http://schemas.openxmlformats.org/officeDocument/2006/relationships/image" Target="../media/image646.png"/><Relationship Id="rId269" Type="http://schemas.openxmlformats.org/officeDocument/2006/relationships/image" Target="../media/image667.png"/><Relationship Id="rId434" Type="http://schemas.openxmlformats.org/officeDocument/2006/relationships/customXml" Target="../ink/ink746.xml"/><Relationship Id="rId33" Type="http://schemas.openxmlformats.org/officeDocument/2006/relationships/image" Target="../media/image550.png"/><Relationship Id="rId129" Type="http://schemas.openxmlformats.org/officeDocument/2006/relationships/image" Target="../media/image100.png"/><Relationship Id="rId280" Type="http://schemas.openxmlformats.org/officeDocument/2006/relationships/customXml" Target="../ink/ink669.xml"/><Relationship Id="rId336" Type="http://schemas.openxmlformats.org/officeDocument/2006/relationships/customXml" Target="../ink/ink697.xml"/><Relationship Id="rId75" Type="http://schemas.openxmlformats.org/officeDocument/2006/relationships/image" Target="../media/image571.png"/><Relationship Id="rId140" Type="http://schemas.openxmlformats.org/officeDocument/2006/relationships/customXml" Target="../ink/ink599.xml"/><Relationship Id="rId182" Type="http://schemas.openxmlformats.org/officeDocument/2006/relationships/customXml" Target="../ink/ink620.xml"/><Relationship Id="rId378" Type="http://schemas.openxmlformats.org/officeDocument/2006/relationships/customXml" Target="../ink/ink718.xml"/><Relationship Id="rId403" Type="http://schemas.openxmlformats.org/officeDocument/2006/relationships/image" Target="../media/image734.png"/><Relationship Id="rId6" Type="http://schemas.openxmlformats.org/officeDocument/2006/relationships/customXml" Target="../ink/ink532.xml"/><Relationship Id="rId238" Type="http://schemas.openxmlformats.org/officeDocument/2006/relationships/customXml" Target="../ink/ink648.xml"/><Relationship Id="rId445" Type="http://schemas.openxmlformats.org/officeDocument/2006/relationships/image" Target="../media/image755.png"/><Relationship Id="rId291" Type="http://schemas.openxmlformats.org/officeDocument/2006/relationships/image" Target="../media/image678.png"/><Relationship Id="rId305" Type="http://schemas.openxmlformats.org/officeDocument/2006/relationships/image" Target="../media/image685.png"/><Relationship Id="rId347" Type="http://schemas.openxmlformats.org/officeDocument/2006/relationships/image" Target="../media/image706.png"/><Relationship Id="rId44" Type="http://schemas.openxmlformats.org/officeDocument/2006/relationships/customXml" Target="../ink/ink551.xml"/><Relationship Id="rId86" Type="http://schemas.openxmlformats.org/officeDocument/2006/relationships/customXml" Target="../ink/ink572.xml"/><Relationship Id="rId151" Type="http://schemas.openxmlformats.org/officeDocument/2006/relationships/image" Target="../media/image608.png"/><Relationship Id="rId389" Type="http://schemas.openxmlformats.org/officeDocument/2006/relationships/image" Target="../media/image727.png"/><Relationship Id="rId193" Type="http://schemas.openxmlformats.org/officeDocument/2006/relationships/image" Target="../media/image629.png"/><Relationship Id="rId207" Type="http://schemas.openxmlformats.org/officeDocument/2006/relationships/image" Target="../media/image636.png"/><Relationship Id="rId249" Type="http://schemas.openxmlformats.org/officeDocument/2006/relationships/image" Target="../media/image657.png"/><Relationship Id="rId414" Type="http://schemas.openxmlformats.org/officeDocument/2006/relationships/customXml" Target="../ink/ink736.xml"/><Relationship Id="rId456" Type="http://schemas.openxmlformats.org/officeDocument/2006/relationships/customXml" Target="../ink/ink757.xml"/><Relationship Id="rId13" Type="http://schemas.openxmlformats.org/officeDocument/2006/relationships/image" Target="../media/image540.png"/><Relationship Id="rId109" Type="http://schemas.openxmlformats.org/officeDocument/2006/relationships/image" Target="../media/image588.png"/><Relationship Id="rId260" Type="http://schemas.openxmlformats.org/officeDocument/2006/relationships/customXml" Target="../ink/ink659.xml"/><Relationship Id="rId316" Type="http://schemas.openxmlformats.org/officeDocument/2006/relationships/customXml" Target="../ink/ink687.xml"/><Relationship Id="rId55" Type="http://schemas.openxmlformats.org/officeDocument/2006/relationships/image" Target="../media/image561.png"/><Relationship Id="rId97" Type="http://schemas.openxmlformats.org/officeDocument/2006/relationships/image" Target="../media/image582.png"/><Relationship Id="rId120" Type="http://schemas.openxmlformats.org/officeDocument/2006/relationships/customXml" Target="../ink/ink589.xml"/><Relationship Id="rId358" Type="http://schemas.openxmlformats.org/officeDocument/2006/relationships/customXml" Target="../ink/ink708.xml"/><Relationship Id="rId162" Type="http://schemas.openxmlformats.org/officeDocument/2006/relationships/customXml" Target="../ink/ink610.xml"/><Relationship Id="rId218" Type="http://schemas.openxmlformats.org/officeDocument/2006/relationships/customXml" Target="../ink/ink638.xml"/><Relationship Id="rId425" Type="http://schemas.openxmlformats.org/officeDocument/2006/relationships/image" Target="../media/image745.png"/><Relationship Id="rId271" Type="http://schemas.openxmlformats.org/officeDocument/2006/relationships/image" Target="../media/image668.png"/><Relationship Id="rId24" Type="http://schemas.openxmlformats.org/officeDocument/2006/relationships/customXml" Target="../ink/ink541.xml"/><Relationship Id="rId66" Type="http://schemas.openxmlformats.org/officeDocument/2006/relationships/customXml" Target="../ink/ink562.xml"/><Relationship Id="rId131" Type="http://schemas.openxmlformats.org/officeDocument/2006/relationships/image" Target="../media/image598.png"/><Relationship Id="rId327" Type="http://schemas.openxmlformats.org/officeDocument/2006/relationships/image" Target="../media/image696.png"/><Relationship Id="rId369" Type="http://schemas.openxmlformats.org/officeDocument/2006/relationships/image" Target="../media/image717.png"/><Relationship Id="rId173" Type="http://schemas.openxmlformats.org/officeDocument/2006/relationships/image" Target="../media/image619.png"/><Relationship Id="rId229" Type="http://schemas.openxmlformats.org/officeDocument/2006/relationships/image" Target="../media/image647.png"/><Relationship Id="rId380" Type="http://schemas.openxmlformats.org/officeDocument/2006/relationships/customXml" Target="../ink/ink719.xml"/><Relationship Id="rId436" Type="http://schemas.openxmlformats.org/officeDocument/2006/relationships/customXml" Target="../ink/ink747.xml"/><Relationship Id="rId240" Type="http://schemas.openxmlformats.org/officeDocument/2006/relationships/customXml" Target="../ink/ink649.xml"/><Relationship Id="rId35" Type="http://schemas.openxmlformats.org/officeDocument/2006/relationships/image" Target="../media/image551.png"/><Relationship Id="rId77" Type="http://schemas.openxmlformats.org/officeDocument/2006/relationships/image" Target="../media/image572.png"/><Relationship Id="rId100" Type="http://schemas.openxmlformats.org/officeDocument/2006/relationships/customXml" Target="../ink/ink579.xml"/><Relationship Id="rId282" Type="http://schemas.openxmlformats.org/officeDocument/2006/relationships/customXml" Target="../ink/ink670.xml"/><Relationship Id="rId338" Type="http://schemas.openxmlformats.org/officeDocument/2006/relationships/customXml" Target="../ink/ink698.xml"/><Relationship Id="rId8" Type="http://schemas.openxmlformats.org/officeDocument/2006/relationships/customXml" Target="../ink/ink533.xml"/><Relationship Id="rId142" Type="http://schemas.openxmlformats.org/officeDocument/2006/relationships/customXml" Target="../ink/ink600.xml"/><Relationship Id="rId184" Type="http://schemas.openxmlformats.org/officeDocument/2006/relationships/customXml" Target="../ink/ink621.xml"/><Relationship Id="rId391" Type="http://schemas.openxmlformats.org/officeDocument/2006/relationships/image" Target="../media/image728.png"/><Relationship Id="rId405" Type="http://schemas.openxmlformats.org/officeDocument/2006/relationships/image" Target="../media/image735.png"/><Relationship Id="rId447" Type="http://schemas.openxmlformats.org/officeDocument/2006/relationships/image" Target="../media/image756.png"/><Relationship Id="rId251" Type="http://schemas.openxmlformats.org/officeDocument/2006/relationships/image" Target="../media/image658.png"/><Relationship Id="rId46" Type="http://schemas.openxmlformats.org/officeDocument/2006/relationships/customXml" Target="../ink/ink552.xml"/><Relationship Id="rId293" Type="http://schemas.openxmlformats.org/officeDocument/2006/relationships/image" Target="../media/image679.png"/><Relationship Id="rId307" Type="http://schemas.openxmlformats.org/officeDocument/2006/relationships/image" Target="../media/image686.png"/><Relationship Id="rId349" Type="http://schemas.openxmlformats.org/officeDocument/2006/relationships/image" Target="../media/image707.png"/><Relationship Id="rId88" Type="http://schemas.openxmlformats.org/officeDocument/2006/relationships/customXml" Target="../ink/ink573.xml"/><Relationship Id="rId111" Type="http://schemas.openxmlformats.org/officeDocument/2006/relationships/image" Target="../media/image589.png"/><Relationship Id="rId153" Type="http://schemas.openxmlformats.org/officeDocument/2006/relationships/image" Target="../media/image609.png"/><Relationship Id="rId195" Type="http://schemas.openxmlformats.org/officeDocument/2006/relationships/image" Target="../media/image630.png"/><Relationship Id="rId209" Type="http://schemas.openxmlformats.org/officeDocument/2006/relationships/image" Target="../media/image637.png"/><Relationship Id="rId360" Type="http://schemas.openxmlformats.org/officeDocument/2006/relationships/customXml" Target="../ink/ink709.xml"/><Relationship Id="rId416" Type="http://schemas.openxmlformats.org/officeDocument/2006/relationships/customXml" Target="../ink/ink737.xml"/><Relationship Id="rId220" Type="http://schemas.openxmlformats.org/officeDocument/2006/relationships/customXml" Target="../ink/ink639.xml"/><Relationship Id="rId458" Type="http://schemas.openxmlformats.org/officeDocument/2006/relationships/customXml" Target="../ink/ink758.xml"/><Relationship Id="rId15" Type="http://schemas.openxmlformats.org/officeDocument/2006/relationships/image" Target="../media/image541.png"/><Relationship Id="rId57" Type="http://schemas.openxmlformats.org/officeDocument/2006/relationships/image" Target="../media/image562.png"/><Relationship Id="rId262" Type="http://schemas.openxmlformats.org/officeDocument/2006/relationships/customXml" Target="../ink/ink660.xml"/><Relationship Id="rId318" Type="http://schemas.openxmlformats.org/officeDocument/2006/relationships/customXml" Target="../ink/ink688.xml"/><Relationship Id="rId99" Type="http://schemas.openxmlformats.org/officeDocument/2006/relationships/image" Target="../media/image583.png"/><Relationship Id="rId122" Type="http://schemas.openxmlformats.org/officeDocument/2006/relationships/customXml" Target="../ink/ink590.xml"/><Relationship Id="rId164" Type="http://schemas.openxmlformats.org/officeDocument/2006/relationships/customXml" Target="../ink/ink611.xml"/><Relationship Id="rId371" Type="http://schemas.openxmlformats.org/officeDocument/2006/relationships/image" Target="../media/image718.png"/><Relationship Id="rId427" Type="http://schemas.openxmlformats.org/officeDocument/2006/relationships/image" Target="../media/image746.png"/><Relationship Id="rId26" Type="http://schemas.openxmlformats.org/officeDocument/2006/relationships/customXml" Target="../ink/ink542.xml"/><Relationship Id="rId231" Type="http://schemas.openxmlformats.org/officeDocument/2006/relationships/image" Target="../media/image648.png"/><Relationship Id="rId273" Type="http://schemas.openxmlformats.org/officeDocument/2006/relationships/image" Target="../media/image669.png"/><Relationship Id="rId329" Type="http://schemas.openxmlformats.org/officeDocument/2006/relationships/image" Target="../media/image697.png"/><Relationship Id="rId68" Type="http://schemas.openxmlformats.org/officeDocument/2006/relationships/customXml" Target="../ink/ink563.xml"/><Relationship Id="rId133" Type="http://schemas.openxmlformats.org/officeDocument/2006/relationships/image" Target="../media/image599.png"/><Relationship Id="rId175" Type="http://schemas.openxmlformats.org/officeDocument/2006/relationships/image" Target="../media/image620.png"/><Relationship Id="rId340" Type="http://schemas.openxmlformats.org/officeDocument/2006/relationships/customXml" Target="../ink/ink699.xml"/><Relationship Id="rId200" Type="http://schemas.openxmlformats.org/officeDocument/2006/relationships/customXml" Target="../ink/ink629.xml"/><Relationship Id="rId382" Type="http://schemas.openxmlformats.org/officeDocument/2006/relationships/customXml" Target="../ink/ink720.xml"/><Relationship Id="rId438" Type="http://schemas.openxmlformats.org/officeDocument/2006/relationships/customXml" Target="../ink/ink748.xml"/><Relationship Id="rId242" Type="http://schemas.openxmlformats.org/officeDocument/2006/relationships/customXml" Target="../ink/ink650.xml"/><Relationship Id="rId284" Type="http://schemas.openxmlformats.org/officeDocument/2006/relationships/customXml" Target="../ink/ink671.xml"/><Relationship Id="rId37" Type="http://schemas.openxmlformats.org/officeDocument/2006/relationships/image" Target="../media/image552.png"/><Relationship Id="rId79" Type="http://schemas.openxmlformats.org/officeDocument/2006/relationships/image" Target="../media/image573.png"/><Relationship Id="rId102" Type="http://schemas.openxmlformats.org/officeDocument/2006/relationships/customXml" Target="../ink/ink580.xml"/><Relationship Id="rId144" Type="http://schemas.openxmlformats.org/officeDocument/2006/relationships/customXml" Target="../ink/ink601.xml"/><Relationship Id="rId90" Type="http://schemas.openxmlformats.org/officeDocument/2006/relationships/customXml" Target="../ink/ink574.xml"/><Relationship Id="rId186" Type="http://schemas.openxmlformats.org/officeDocument/2006/relationships/customXml" Target="../ink/ink622.xml"/><Relationship Id="rId351" Type="http://schemas.openxmlformats.org/officeDocument/2006/relationships/image" Target="../media/image708.png"/><Relationship Id="rId393" Type="http://schemas.openxmlformats.org/officeDocument/2006/relationships/image" Target="../media/image729.png"/><Relationship Id="rId407" Type="http://schemas.openxmlformats.org/officeDocument/2006/relationships/image" Target="../media/image736.png"/><Relationship Id="rId449" Type="http://schemas.openxmlformats.org/officeDocument/2006/relationships/image" Target="../media/image757.png"/><Relationship Id="rId211" Type="http://schemas.openxmlformats.org/officeDocument/2006/relationships/image" Target="../media/image638.png"/><Relationship Id="rId253" Type="http://schemas.openxmlformats.org/officeDocument/2006/relationships/image" Target="../media/image659.png"/><Relationship Id="rId295" Type="http://schemas.openxmlformats.org/officeDocument/2006/relationships/image" Target="../media/image680.png"/><Relationship Id="rId309" Type="http://schemas.openxmlformats.org/officeDocument/2006/relationships/image" Target="../media/image687.png"/><Relationship Id="rId460" Type="http://schemas.openxmlformats.org/officeDocument/2006/relationships/customXml" Target="../ink/ink759.xml"/><Relationship Id="rId48" Type="http://schemas.openxmlformats.org/officeDocument/2006/relationships/customXml" Target="../ink/ink553.xml"/><Relationship Id="rId113" Type="http://schemas.openxmlformats.org/officeDocument/2006/relationships/image" Target="../media/image590.png"/><Relationship Id="rId320" Type="http://schemas.openxmlformats.org/officeDocument/2006/relationships/customXml" Target="../ink/ink689.xml"/><Relationship Id="rId155" Type="http://schemas.openxmlformats.org/officeDocument/2006/relationships/image" Target="../media/image610.png"/><Relationship Id="rId197" Type="http://schemas.openxmlformats.org/officeDocument/2006/relationships/image" Target="../media/image631.png"/><Relationship Id="rId362" Type="http://schemas.openxmlformats.org/officeDocument/2006/relationships/customXml" Target="../ink/ink710.xml"/><Relationship Id="rId418" Type="http://schemas.openxmlformats.org/officeDocument/2006/relationships/customXml" Target="../ink/ink738.xml"/><Relationship Id="rId222" Type="http://schemas.openxmlformats.org/officeDocument/2006/relationships/customXml" Target="../ink/ink640.xml"/><Relationship Id="rId264" Type="http://schemas.openxmlformats.org/officeDocument/2006/relationships/customXml" Target="../ink/ink661.xml"/><Relationship Id="rId17" Type="http://schemas.openxmlformats.org/officeDocument/2006/relationships/image" Target="../media/image542.png"/><Relationship Id="rId59" Type="http://schemas.openxmlformats.org/officeDocument/2006/relationships/image" Target="../media/image563.png"/><Relationship Id="rId124" Type="http://schemas.openxmlformats.org/officeDocument/2006/relationships/customXml" Target="../ink/ink591.xml"/><Relationship Id="rId70" Type="http://schemas.openxmlformats.org/officeDocument/2006/relationships/customXml" Target="../ink/ink564.xml"/><Relationship Id="rId166" Type="http://schemas.openxmlformats.org/officeDocument/2006/relationships/customXml" Target="../ink/ink612.xml"/><Relationship Id="rId331" Type="http://schemas.openxmlformats.org/officeDocument/2006/relationships/image" Target="../media/image698.png"/><Relationship Id="rId373" Type="http://schemas.openxmlformats.org/officeDocument/2006/relationships/image" Target="../media/image719.png"/><Relationship Id="rId429" Type="http://schemas.openxmlformats.org/officeDocument/2006/relationships/image" Target="../media/image747.png"/><Relationship Id="rId1" Type="http://schemas.openxmlformats.org/officeDocument/2006/relationships/slideLayout" Target="../slideLayouts/slideLayout11.xml"/><Relationship Id="rId233" Type="http://schemas.openxmlformats.org/officeDocument/2006/relationships/image" Target="../media/image649.png"/><Relationship Id="rId440" Type="http://schemas.openxmlformats.org/officeDocument/2006/relationships/customXml" Target="../ink/ink749.xml"/><Relationship Id="rId28" Type="http://schemas.openxmlformats.org/officeDocument/2006/relationships/customXml" Target="../ink/ink543.xml"/><Relationship Id="rId275" Type="http://schemas.openxmlformats.org/officeDocument/2006/relationships/image" Target="../media/image670.png"/><Relationship Id="rId300" Type="http://schemas.openxmlformats.org/officeDocument/2006/relationships/customXml" Target="../ink/ink679.xml"/><Relationship Id="rId81" Type="http://schemas.openxmlformats.org/officeDocument/2006/relationships/image" Target="../media/image574.png"/><Relationship Id="rId135" Type="http://schemas.openxmlformats.org/officeDocument/2006/relationships/image" Target="../media/image600.png"/><Relationship Id="rId177" Type="http://schemas.openxmlformats.org/officeDocument/2006/relationships/image" Target="../media/image621.png"/><Relationship Id="rId342" Type="http://schemas.openxmlformats.org/officeDocument/2006/relationships/customXml" Target="../ink/ink700.xml"/><Relationship Id="rId384" Type="http://schemas.openxmlformats.org/officeDocument/2006/relationships/customXml" Target="../ink/ink721.xml"/><Relationship Id="rId202" Type="http://schemas.openxmlformats.org/officeDocument/2006/relationships/customXml" Target="../ink/ink630.xml"/><Relationship Id="rId244" Type="http://schemas.openxmlformats.org/officeDocument/2006/relationships/customXml" Target="../ink/ink651.xml"/><Relationship Id="rId39" Type="http://schemas.openxmlformats.org/officeDocument/2006/relationships/image" Target="../media/image553.png"/><Relationship Id="rId286" Type="http://schemas.openxmlformats.org/officeDocument/2006/relationships/customXml" Target="../ink/ink672.xml"/><Relationship Id="rId451" Type="http://schemas.openxmlformats.org/officeDocument/2006/relationships/image" Target="../media/image758.png"/><Relationship Id="rId50" Type="http://schemas.openxmlformats.org/officeDocument/2006/relationships/customXml" Target="../ink/ink554.xml"/><Relationship Id="rId104" Type="http://schemas.openxmlformats.org/officeDocument/2006/relationships/customXml" Target="../ink/ink581.xml"/><Relationship Id="rId146" Type="http://schemas.openxmlformats.org/officeDocument/2006/relationships/customXml" Target="../ink/ink602.xml"/><Relationship Id="rId188" Type="http://schemas.openxmlformats.org/officeDocument/2006/relationships/customXml" Target="../ink/ink623.xml"/><Relationship Id="rId311" Type="http://schemas.openxmlformats.org/officeDocument/2006/relationships/image" Target="../media/image688.png"/><Relationship Id="rId353" Type="http://schemas.openxmlformats.org/officeDocument/2006/relationships/image" Target="../media/image709.png"/><Relationship Id="rId395" Type="http://schemas.openxmlformats.org/officeDocument/2006/relationships/image" Target="../media/image730.png"/><Relationship Id="rId409" Type="http://schemas.openxmlformats.org/officeDocument/2006/relationships/image" Target="../media/image737.png"/><Relationship Id="rId92" Type="http://schemas.openxmlformats.org/officeDocument/2006/relationships/customXml" Target="../ink/ink575.xml"/><Relationship Id="rId213" Type="http://schemas.openxmlformats.org/officeDocument/2006/relationships/image" Target="../media/image639.png"/><Relationship Id="rId420" Type="http://schemas.openxmlformats.org/officeDocument/2006/relationships/customXml" Target="../ink/ink739.xml"/><Relationship Id="rId255" Type="http://schemas.openxmlformats.org/officeDocument/2006/relationships/image" Target="../media/image660.png"/><Relationship Id="rId297" Type="http://schemas.openxmlformats.org/officeDocument/2006/relationships/image" Target="../media/image681.png"/></Relationships>
</file>

<file path=ppt/slides/_rels/slide7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819.png"/><Relationship Id="rId21" Type="http://schemas.openxmlformats.org/officeDocument/2006/relationships/image" Target="../media/image772.png"/><Relationship Id="rId42" Type="http://schemas.openxmlformats.org/officeDocument/2006/relationships/customXml" Target="../ink/ink779.xml"/><Relationship Id="rId63" Type="http://schemas.openxmlformats.org/officeDocument/2006/relationships/image" Target="../media/image792.png"/><Relationship Id="rId84" Type="http://schemas.openxmlformats.org/officeDocument/2006/relationships/customXml" Target="../ink/ink800.xml"/><Relationship Id="rId138" Type="http://schemas.openxmlformats.org/officeDocument/2006/relationships/customXml" Target="../ink/ink827.xml"/><Relationship Id="rId159" Type="http://schemas.openxmlformats.org/officeDocument/2006/relationships/image" Target="../media/image840.png"/><Relationship Id="rId170" Type="http://schemas.openxmlformats.org/officeDocument/2006/relationships/customXml" Target="../ink/ink843.xml"/><Relationship Id="rId191" Type="http://schemas.openxmlformats.org/officeDocument/2006/relationships/image" Target="../media/image856.png"/><Relationship Id="rId205" Type="http://schemas.openxmlformats.org/officeDocument/2006/relationships/image" Target="../media/image863.png"/><Relationship Id="rId226" Type="http://schemas.openxmlformats.org/officeDocument/2006/relationships/customXml" Target="../ink/ink871.xml"/><Relationship Id="rId107" Type="http://schemas.openxmlformats.org/officeDocument/2006/relationships/image" Target="../media/image814.png"/><Relationship Id="rId11" Type="http://schemas.openxmlformats.org/officeDocument/2006/relationships/image" Target="../media/image767.png"/><Relationship Id="rId32" Type="http://schemas.openxmlformats.org/officeDocument/2006/relationships/customXml" Target="../ink/ink774.xml"/><Relationship Id="rId53" Type="http://schemas.openxmlformats.org/officeDocument/2006/relationships/image" Target="../media/image787.png"/><Relationship Id="rId74" Type="http://schemas.openxmlformats.org/officeDocument/2006/relationships/customXml" Target="../ink/ink795.xml"/><Relationship Id="rId128" Type="http://schemas.openxmlformats.org/officeDocument/2006/relationships/customXml" Target="../ink/ink822.xml"/><Relationship Id="rId149" Type="http://schemas.openxmlformats.org/officeDocument/2006/relationships/image" Target="../media/image835.png"/><Relationship Id="rId5" Type="http://schemas.openxmlformats.org/officeDocument/2006/relationships/image" Target="../media/image764.png"/><Relationship Id="rId95" Type="http://schemas.openxmlformats.org/officeDocument/2006/relationships/image" Target="../media/image808.png"/><Relationship Id="rId160" Type="http://schemas.openxmlformats.org/officeDocument/2006/relationships/customXml" Target="../ink/ink838.xml"/><Relationship Id="rId181" Type="http://schemas.openxmlformats.org/officeDocument/2006/relationships/image" Target="../media/image851.png"/><Relationship Id="rId216" Type="http://schemas.openxmlformats.org/officeDocument/2006/relationships/customXml" Target="../ink/ink866.xml"/><Relationship Id="rId237" Type="http://schemas.openxmlformats.org/officeDocument/2006/relationships/image" Target="../media/image879.png"/><Relationship Id="rId22" Type="http://schemas.openxmlformats.org/officeDocument/2006/relationships/customXml" Target="../ink/ink769.xml"/><Relationship Id="rId43" Type="http://schemas.openxmlformats.org/officeDocument/2006/relationships/image" Target="../media/image782.png"/><Relationship Id="rId64" Type="http://schemas.openxmlformats.org/officeDocument/2006/relationships/customXml" Target="../ink/ink790.xml"/><Relationship Id="rId118" Type="http://schemas.openxmlformats.org/officeDocument/2006/relationships/customXml" Target="../ink/ink817.xml"/><Relationship Id="rId139" Type="http://schemas.openxmlformats.org/officeDocument/2006/relationships/image" Target="../media/image830.png"/><Relationship Id="rId85" Type="http://schemas.openxmlformats.org/officeDocument/2006/relationships/image" Target="../media/image803.png"/><Relationship Id="rId150" Type="http://schemas.openxmlformats.org/officeDocument/2006/relationships/customXml" Target="../ink/ink833.xml"/><Relationship Id="rId171" Type="http://schemas.openxmlformats.org/officeDocument/2006/relationships/image" Target="../media/image846.png"/><Relationship Id="rId192" Type="http://schemas.openxmlformats.org/officeDocument/2006/relationships/customXml" Target="../ink/ink854.xml"/><Relationship Id="rId206" Type="http://schemas.openxmlformats.org/officeDocument/2006/relationships/customXml" Target="../ink/ink861.xml"/><Relationship Id="rId227" Type="http://schemas.openxmlformats.org/officeDocument/2006/relationships/image" Target="../media/image874.png"/><Relationship Id="rId12" Type="http://schemas.openxmlformats.org/officeDocument/2006/relationships/customXml" Target="../ink/ink764.xml"/><Relationship Id="rId33" Type="http://schemas.openxmlformats.org/officeDocument/2006/relationships/image" Target="../media/image777.png"/><Relationship Id="rId108" Type="http://schemas.openxmlformats.org/officeDocument/2006/relationships/customXml" Target="../ink/ink812.xml"/><Relationship Id="rId129" Type="http://schemas.openxmlformats.org/officeDocument/2006/relationships/image" Target="../media/image825.png"/><Relationship Id="rId54" Type="http://schemas.openxmlformats.org/officeDocument/2006/relationships/customXml" Target="../ink/ink785.xml"/><Relationship Id="rId75" Type="http://schemas.openxmlformats.org/officeDocument/2006/relationships/image" Target="../media/image798.png"/><Relationship Id="rId96" Type="http://schemas.openxmlformats.org/officeDocument/2006/relationships/customXml" Target="../ink/ink806.xml"/><Relationship Id="rId140" Type="http://schemas.openxmlformats.org/officeDocument/2006/relationships/customXml" Target="../ink/ink828.xml"/><Relationship Id="rId161" Type="http://schemas.openxmlformats.org/officeDocument/2006/relationships/image" Target="../media/image841.png"/><Relationship Id="rId182" Type="http://schemas.openxmlformats.org/officeDocument/2006/relationships/customXml" Target="../ink/ink849.xml"/><Relationship Id="rId217" Type="http://schemas.openxmlformats.org/officeDocument/2006/relationships/image" Target="../media/image869.png"/><Relationship Id="rId6" Type="http://schemas.openxmlformats.org/officeDocument/2006/relationships/customXml" Target="../ink/ink761.xml"/><Relationship Id="rId238" Type="http://schemas.openxmlformats.org/officeDocument/2006/relationships/customXml" Target="../ink/ink877.xml"/><Relationship Id="rId23" Type="http://schemas.openxmlformats.org/officeDocument/2006/relationships/image" Target="../media/image773.png"/><Relationship Id="rId119" Type="http://schemas.openxmlformats.org/officeDocument/2006/relationships/image" Target="../media/image820.png"/><Relationship Id="rId44" Type="http://schemas.openxmlformats.org/officeDocument/2006/relationships/customXml" Target="../ink/ink780.xml"/><Relationship Id="rId65" Type="http://schemas.openxmlformats.org/officeDocument/2006/relationships/image" Target="../media/image793.png"/><Relationship Id="rId86" Type="http://schemas.openxmlformats.org/officeDocument/2006/relationships/customXml" Target="../ink/ink801.xml"/><Relationship Id="rId130" Type="http://schemas.openxmlformats.org/officeDocument/2006/relationships/customXml" Target="../ink/ink823.xml"/><Relationship Id="rId151" Type="http://schemas.openxmlformats.org/officeDocument/2006/relationships/image" Target="../media/image836.png"/><Relationship Id="rId172" Type="http://schemas.openxmlformats.org/officeDocument/2006/relationships/customXml" Target="../ink/ink844.xml"/><Relationship Id="rId193" Type="http://schemas.openxmlformats.org/officeDocument/2006/relationships/image" Target="../media/image857.png"/><Relationship Id="rId207" Type="http://schemas.openxmlformats.org/officeDocument/2006/relationships/image" Target="../media/image864.png"/><Relationship Id="rId228" Type="http://schemas.openxmlformats.org/officeDocument/2006/relationships/customXml" Target="../ink/ink872.xml"/><Relationship Id="rId13" Type="http://schemas.openxmlformats.org/officeDocument/2006/relationships/image" Target="../media/image768.png"/><Relationship Id="rId109" Type="http://schemas.openxmlformats.org/officeDocument/2006/relationships/image" Target="../media/image815.png"/><Relationship Id="rId34" Type="http://schemas.openxmlformats.org/officeDocument/2006/relationships/customXml" Target="../ink/ink775.xml"/><Relationship Id="rId55" Type="http://schemas.openxmlformats.org/officeDocument/2006/relationships/image" Target="../media/image788.png"/><Relationship Id="rId76" Type="http://schemas.openxmlformats.org/officeDocument/2006/relationships/customXml" Target="../ink/ink796.xml"/><Relationship Id="rId97" Type="http://schemas.openxmlformats.org/officeDocument/2006/relationships/image" Target="../media/image809.png"/><Relationship Id="rId120" Type="http://schemas.openxmlformats.org/officeDocument/2006/relationships/customXml" Target="../ink/ink818.xml"/><Relationship Id="rId141" Type="http://schemas.openxmlformats.org/officeDocument/2006/relationships/image" Target="../media/image831.png"/><Relationship Id="rId7" Type="http://schemas.openxmlformats.org/officeDocument/2006/relationships/image" Target="../media/image765.png"/><Relationship Id="rId162" Type="http://schemas.openxmlformats.org/officeDocument/2006/relationships/customXml" Target="../ink/ink839.xml"/><Relationship Id="rId183" Type="http://schemas.openxmlformats.org/officeDocument/2006/relationships/image" Target="../media/image852.png"/><Relationship Id="rId218" Type="http://schemas.openxmlformats.org/officeDocument/2006/relationships/customXml" Target="../ink/ink867.xml"/><Relationship Id="rId239" Type="http://schemas.openxmlformats.org/officeDocument/2006/relationships/image" Target="../media/image880.png"/><Relationship Id="rId24" Type="http://schemas.openxmlformats.org/officeDocument/2006/relationships/customXml" Target="../ink/ink770.xml"/><Relationship Id="rId45" Type="http://schemas.openxmlformats.org/officeDocument/2006/relationships/image" Target="../media/image783.png"/><Relationship Id="rId66" Type="http://schemas.openxmlformats.org/officeDocument/2006/relationships/customXml" Target="../ink/ink791.xml"/><Relationship Id="rId87" Type="http://schemas.openxmlformats.org/officeDocument/2006/relationships/image" Target="../media/image804.png"/><Relationship Id="rId110" Type="http://schemas.openxmlformats.org/officeDocument/2006/relationships/customXml" Target="../ink/ink813.xml"/><Relationship Id="rId131" Type="http://schemas.openxmlformats.org/officeDocument/2006/relationships/image" Target="../media/image826.png"/><Relationship Id="rId152" Type="http://schemas.openxmlformats.org/officeDocument/2006/relationships/customXml" Target="../ink/ink834.xml"/><Relationship Id="rId173" Type="http://schemas.openxmlformats.org/officeDocument/2006/relationships/image" Target="../media/image847.png"/><Relationship Id="rId194" Type="http://schemas.openxmlformats.org/officeDocument/2006/relationships/customXml" Target="../ink/ink855.xml"/><Relationship Id="rId208" Type="http://schemas.openxmlformats.org/officeDocument/2006/relationships/customXml" Target="../ink/ink862.xml"/><Relationship Id="rId229" Type="http://schemas.openxmlformats.org/officeDocument/2006/relationships/image" Target="../media/image875.png"/><Relationship Id="rId240" Type="http://schemas.openxmlformats.org/officeDocument/2006/relationships/customXml" Target="../ink/ink878.xml"/><Relationship Id="rId14" Type="http://schemas.openxmlformats.org/officeDocument/2006/relationships/customXml" Target="../ink/ink765.xml"/><Relationship Id="rId35" Type="http://schemas.openxmlformats.org/officeDocument/2006/relationships/image" Target="../media/image778.png"/><Relationship Id="rId56" Type="http://schemas.openxmlformats.org/officeDocument/2006/relationships/customXml" Target="../ink/ink786.xml"/><Relationship Id="rId77" Type="http://schemas.openxmlformats.org/officeDocument/2006/relationships/image" Target="../media/image799.png"/><Relationship Id="rId100" Type="http://schemas.openxmlformats.org/officeDocument/2006/relationships/customXml" Target="../ink/ink808.xml"/><Relationship Id="rId8" Type="http://schemas.openxmlformats.org/officeDocument/2006/relationships/customXml" Target="../ink/ink762.xml"/><Relationship Id="rId98" Type="http://schemas.openxmlformats.org/officeDocument/2006/relationships/customXml" Target="../ink/ink807.xml"/><Relationship Id="rId121" Type="http://schemas.openxmlformats.org/officeDocument/2006/relationships/image" Target="../media/image821.png"/><Relationship Id="rId142" Type="http://schemas.openxmlformats.org/officeDocument/2006/relationships/customXml" Target="../ink/ink829.xml"/><Relationship Id="rId163" Type="http://schemas.openxmlformats.org/officeDocument/2006/relationships/image" Target="../media/image842.png"/><Relationship Id="rId184" Type="http://schemas.openxmlformats.org/officeDocument/2006/relationships/customXml" Target="../ink/ink850.xml"/><Relationship Id="rId219" Type="http://schemas.openxmlformats.org/officeDocument/2006/relationships/image" Target="../media/image870.png"/><Relationship Id="rId230" Type="http://schemas.openxmlformats.org/officeDocument/2006/relationships/customXml" Target="../ink/ink873.xml"/><Relationship Id="rId25" Type="http://schemas.openxmlformats.org/officeDocument/2006/relationships/image" Target="../media/image774.png"/><Relationship Id="rId46" Type="http://schemas.openxmlformats.org/officeDocument/2006/relationships/customXml" Target="../ink/ink781.xml"/><Relationship Id="rId67" Type="http://schemas.openxmlformats.org/officeDocument/2006/relationships/image" Target="../media/image794.png"/><Relationship Id="rId88" Type="http://schemas.openxmlformats.org/officeDocument/2006/relationships/customXml" Target="../ink/ink802.xml"/><Relationship Id="rId111" Type="http://schemas.openxmlformats.org/officeDocument/2006/relationships/image" Target="../media/image816.png"/><Relationship Id="rId132" Type="http://schemas.openxmlformats.org/officeDocument/2006/relationships/customXml" Target="../ink/ink824.xml"/><Relationship Id="rId153" Type="http://schemas.openxmlformats.org/officeDocument/2006/relationships/image" Target="../media/image837.png"/><Relationship Id="rId174" Type="http://schemas.openxmlformats.org/officeDocument/2006/relationships/customXml" Target="../ink/ink845.xml"/><Relationship Id="rId195" Type="http://schemas.openxmlformats.org/officeDocument/2006/relationships/image" Target="../media/image858.png"/><Relationship Id="rId209" Type="http://schemas.openxmlformats.org/officeDocument/2006/relationships/image" Target="../media/image865.png"/><Relationship Id="rId220" Type="http://schemas.openxmlformats.org/officeDocument/2006/relationships/customXml" Target="../ink/ink868.xml"/><Relationship Id="rId241" Type="http://schemas.openxmlformats.org/officeDocument/2006/relationships/image" Target="../media/image881.png"/><Relationship Id="rId15" Type="http://schemas.openxmlformats.org/officeDocument/2006/relationships/image" Target="../media/image769.png"/><Relationship Id="rId36" Type="http://schemas.openxmlformats.org/officeDocument/2006/relationships/customXml" Target="../ink/ink776.xml"/><Relationship Id="rId57" Type="http://schemas.openxmlformats.org/officeDocument/2006/relationships/image" Target="../media/image789.png"/><Relationship Id="rId106" Type="http://schemas.openxmlformats.org/officeDocument/2006/relationships/customXml" Target="../ink/ink811.xml"/><Relationship Id="rId127" Type="http://schemas.openxmlformats.org/officeDocument/2006/relationships/image" Target="../media/image824.png"/><Relationship Id="rId10" Type="http://schemas.openxmlformats.org/officeDocument/2006/relationships/customXml" Target="../ink/ink763.xml"/><Relationship Id="rId31" Type="http://schemas.openxmlformats.org/officeDocument/2006/relationships/image" Target="../media/image776.png"/><Relationship Id="rId52" Type="http://schemas.openxmlformats.org/officeDocument/2006/relationships/customXml" Target="../ink/ink784.xml"/><Relationship Id="rId73" Type="http://schemas.openxmlformats.org/officeDocument/2006/relationships/image" Target="../media/image797.png"/><Relationship Id="rId78" Type="http://schemas.openxmlformats.org/officeDocument/2006/relationships/customXml" Target="../ink/ink797.xml"/><Relationship Id="rId94" Type="http://schemas.openxmlformats.org/officeDocument/2006/relationships/customXml" Target="../ink/ink805.xml"/><Relationship Id="rId99" Type="http://schemas.openxmlformats.org/officeDocument/2006/relationships/image" Target="../media/image810.png"/><Relationship Id="rId101" Type="http://schemas.openxmlformats.org/officeDocument/2006/relationships/image" Target="../media/image811.png"/><Relationship Id="rId122" Type="http://schemas.openxmlformats.org/officeDocument/2006/relationships/customXml" Target="../ink/ink819.xml"/><Relationship Id="rId143" Type="http://schemas.openxmlformats.org/officeDocument/2006/relationships/image" Target="../media/image832.png"/><Relationship Id="rId148" Type="http://schemas.openxmlformats.org/officeDocument/2006/relationships/customXml" Target="../ink/ink832.xml"/><Relationship Id="rId164" Type="http://schemas.openxmlformats.org/officeDocument/2006/relationships/customXml" Target="../ink/ink840.xml"/><Relationship Id="rId169" Type="http://schemas.openxmlformats.org/officeDocument/2006/relationships/image" Target="../media/image845.png"/><Relationship Id="rId185" Type="http://schemas.openxmlformats.org/officeDocument/2006/relationships/image" Target="../media/image853.png"/><Relationship Id="rId4" Type="http://schemas.openxmlformats.org/officeDocument/2006/relationships/customXml" Target="../ink/ink760.xml"/><Relationship Id="rId9" Type="http://schemas.openxmlformats.org/officeDocument/2006/relationships/image" Target="../media/image766.png"/><Relationship Id="rId180" Type="http://schemas.openxmlformats.org/officeDocument/2006/relationships/customXml" Target="../ink/ink848.xml"/><Relationship Id="rId210" Type="http://schemas.openxmlformats.org/officeDocument/2006/relationships/customXml" Target="../ink/ink863.xml"/><Relationship Id="rId215" Type="http://schemas.openxmlformats.org/officeDocument/2006/relationships/image" Target="../media/image868.png"/><Relationship Id="rId236" Type="http://schemas.openxmlformats.org/officeDocument/2006/relationships/customXml" Target="../ink/ink876.xml"/><Relationship Id="rId26" Type="http://schemas.openxmlformats.org/officeDocument/2006/relationships/customXml" Target="../ink/ink771.xml"/><Relationship Id="rId231" Type="http://schemas.openxmlformats.org/officeDocument/2006/relationships/image" Target="../media/image876.png"/><Relationship Id="rId47" Type="http://schemas.openxmlformats.org/officeDocument/2006/relationships/image" Target="../media/image784.png"/><Relationship Id="rId68" Type="http://schemas.openxmlformats.org/officeDocument/2006/relationships/customXml" Target="../ink/ink792.xml"/><Relationship Id="rId89" Type="http://schemas.openxmlformats.org/officeDocument/2006/relationships/image" Target="../media/image805.png"/><Relationship Id="rId112" Type="http://schemas.openxmlformats.org/officeDocument/2006/relationships/customXml" Target="../ink/ink814.xml"/><Relationship Id="rId133" Type="http://schemas.openxmlformats.org/officeDocument/2006/relationships/image" Target="../media/image827.png"/><Relationship Id="rId154" Type="http://schemas.openxmlformats.org/officeDocument/2006/relationships/customXml" Target="../ink/ink835.xml"/><Relationship Id="rId175" Type="http://schemas.openxmlformats.org/officeDocument/2006/relationships/image" Target="../media/image848.png"/><Relationship Id="rId196" Type="http://schemas.openxmlformats.org/officeDocument/2006/relationships/customXml" Target="../ink/ink856.xml"/><Relationship Id="rId200" Type="http://schemas.openxmlformats.org/officeDocument/2006/relationships/customXml" Target="../ink/ink858.xml"/><Relationship Id="rId16" Type="http://schemas.openxmlformats.org/officeDocument/2006/relationships/customXml" Target="../ink/ink766.xml"/><Relationship Id="rId221" Type="http://schemas.openxmlformats.org/officeDocument/2006/relationships/image" Target="../media/image871.png"/><Relationship Id="rId242" Type="http://schemas.openxmlformats.org/officeDocument/2006/relationships/customXml" Target="../ink/ink879.xml"/><Relationship Id="rId37" Type="http://schemas.openxmlformats.org/officeDocument/2006/relationships/image" Target="../media/image779.png"/><Relationship Id="rId58" Type="http://schemas.openxmlformats.org/officeDocument/2006/relationships/customXml" Target="../ink/ink787.xml"/><Relationship Id="rId79" Type="http://schemas.openxmlformats.org/officeDocument/2006/relationships/image" Target="../media/image800.png"/><Relationship Id="rId102" Type="http://schemas.openxmlformats.org/officeDocument/2006/relationships/customXml" Target="../ink/ink809.xml"/><Relationship Id="rId123" Type="http://schemas.openxmlformats.org/officeDocument/2006/relationships/image" Target="../media/image822.png"/><Relationship Id="rId144" Type="http://schemas.openxmlformats.org/officeDocument/2006/relationships/customXml" Target="../ink/ink830.xml"/><Relationship Id="rId90" Type="http://schemas.openxmlformats.org/officeDocument/2006/relationships/customXml" Target="../ink/ink803.xml"/><Relationship Id="rId165" Type="http://schemas.openxmlformats.org/officeDocument/2006/relationships/image" Target="../media/image843.png"/><Relationship Id="rId186" Type="http://schemas.openxmlformats.org/officeDocument/2006/relationships/customXml" Target="../ink/ink851.xml"/><Relationship Id="rId211" Type="http://schemas.openxmlformats.org/officeDocument/2006/relationships/image" Target="../media/image866.png"/><Relationship Id="rId232" Type="http://schemas.openxmlformats.org/officeDocument/2006/relationships/customXml" Target="../ink/ink874.xml"/><Relationship Id="rId27" Type="http://schemas.openxmlformats.org/officeDocument/2006/relationships/image" Target="../media/image100.png"/><Relationship Id="rId48" Type="http://schemas.openxmlformats.org/officeDocument/2006/relationships/customXml" Target="../ink/ink782.xml"/><Relationship Id="rId69" Type="http://schemas.openxmlformats.org/officeDocument/2006/relationships/image" Target="../media/image795.png"/><Relationship Id="rId113" Type="http://schemas.openxmlformats.org/officeDocument/2006/relationships/image" Target="../media/image817.png"/><Relationship Id="rId134" Type="http://schemas.openxmlformats.org/officeDocument/2006/relationships/customXml" Target="../ink/ink825.xml"/><Relationship Id="rId80" Type="http://schemas.openxmlformats.org/officeDocument/2006/relationships/customXml" Target="../ink/ink798.xml"/><Relationship Id="rId155" Type="http://schemas.openxmlformats.org/officeDocument/2006/relationships/image" Target="../media/image838.png"/><Relationship Id="rId176" Type="http://schemas.openxmlformats.org/officeDocument/2006/relationships/customXml" Target="../ink/ink846.xml"/><Relationship Id="rId197" Type="http://schemas.openxmlformats.org/officeDocument/2006/relationships/image" Target="../media/image859.png"/><Relationship Id="rId201" Type="http://schemas.openxmlformats.org/officeDocument/2006/relationships/image" Target="../media/image861.png"/><Relationship Id="rId222" Type="http://schemas.openxmlformats.org/officeDocument/2006/relationships/customXml" Target="../ink/ink869.xml"/><Relationship Id="rId243" Type="http://schemas.openxmlformats.org/officeDocument/2006/relationships/image" Target="../media/image882.png"/><Relationship Id="rId17" Type="http://schemas.openxmlformats.org/officeDocument/2006/relationships/image" Target="../media/image770.png"/><Relationship Id="rId38" Type="http://schemas.openxmlformats.org/officeDocument/2006/relationships/customXml" Target="../ink/ink777.xml"/><Relationship Id="rId59" Type="http://schemas.openxmlformats.org/officeDocument/2006/relationships/image" Target="../media/image790.png"/><Relationship Id="rId103" Type="http://schemas.openxmlformats.org/officeDocument/2006/relationships/image" Target="../media/image812.png"/><Relationship Id="rId124" Type="http://schemas.openxmlformats.org/officeDocument/2006/relationships/customXml" Target="../ink/ink820.xml"/><Relationship Id="rId70" Type="http://schemas.openxmlformats.org/officeDocument/2006/relationships/customXml" Target="../ink/ink793.xml"/><Relationship Id="rId91" Type="http://schemas.openxmlformats.org/officeDocument/2006/relationships/image" Target="../media/image806.png"/><Relationship Id="rId145" Type="http://schemas.openxmlformats.org/officeDocument/2006/relationships/image" Target="../media/image833.png"/><Relationship Id="rId166" Type="http://schemas.openxmlformats.org/officeDocument/2006/relationships/customXml" Target="../ink/ink841.xml"/><Relationship Id="rId187" Type="http://schemas.openxmlformats.org/officeDocument/2006/relationships/image" Target="../media/image854.png"/><Relationship Id="rId1" Type="http://schemas.openxmlformats.org/officeDocument/2006/relationships/slideLayout" Target="../slideLayouts/slideLayout11.xml"/><Relationship Id="rId212" Type="http://schemas.openxmlformats.org/officeDocument/2006/relationships/customXml" Target="../ink/ink864.xml"/><Relationship Id="rId233" Type="http://schemas.openxmlformats.org/officeDocument/2006/relationships/image" Target="../media/image877.png"/><Relationship Id="rId28" Type="http://schemas.openxmlformats.org/officeDocument/2006/relationships/customXml" Target="../ink/ink772.xml"/><Relationship Id="rId49" Type="http://schemas.openxmlformats.org/officeDocument/2006/relationships/image" Target="../media/image785.png"/><Relationship Id="rId114" Type="http://schemas.openxmlformats.org/officeDocument/2006/relationships/customXml" Target="../ink/ink815.xml"/><Relationship Id="rId60" Type="http://schemas.openxmlformats.org/officeDocument/2006/relationships/customXml" Target="../ink/ink788.xml"/><Relationship Id="rId81" Type="http://schemas.openxmlformats.org/officeDocument/2006/relationships/image" Target="../media/image801.png"/><Relationship Id="rId135" Type="http://schemas.openxmlformats.org/officeDocument/2006/relationships/image" Target="../media/image828.png"/><Relationship Id="rId156" Type="http://schemas.openxmlformats.org/officeDocument/2006/relationships/customXml" Target="../ink/ink836.xml"/><Relationship Id="rId177" Type="http://schemas.openxmlformats.org/officeDocument/2006/relationships/image" Target="../media/image849.png"/><Relationship Id="rId198" Type="http://schemas.openxmlformats.org/officeDocument/2006/relationships/customXml" Target="../ink/ink857.xml"/><Relationship Id="rId202" Type="http://schemas.openxmlformats.org/officeDocument/2006/relationships/customXml" Target="../ink/ink859.xml"/><Relationship Id="rId223" Type="http://schemas.openxmlformats.org/officeDocument/2006/relationships/image" Target="../media/image872.png"/><Relationship Id="rId18" Type="http://schemas.openxmlformats.org/officeDocument/2006/relationships/customXml" Target="../ink/ink767.xml"/><Relationship Id="rId39" Type="http://schemas.openxmlformats.org/officeDocument/2006/relationships/image" Target="../media/image780.png"/><Relationship Id="rId50" Type="http://schemas.openxmlformats.org/officeDocument/2006/relationships/customXml" Target="../ink/ink783.xml"/><Relationship Id="rId104" Type="http://schemas.openxmlformats.org/officeDocument/2006/relationships/customXml" Target="../ink/ink810.xml"/><Relationship Id="rId125" Type="http://schemas.openxmlformats.org/officeDocument/2006/relationships/image" Target="../media/image823.png"/><Relationship Id="rId146" Type="http://schemas.openxmlformats.org/officeDocument/2006/relationships/customXml" Target="../ink/ink831.xml"/><Relationship Id="rId167" Type="http://schemas.openxmlformats.org/officeDocument/2006/relationships/image" Target="../media/image844.png"/><Relationship Id="rId188" Type="http://schemas.openxmlformats.org/officeDocument/2006/relationships/customXml" Target="../ink/ink852.xml"/><Relationship Id="rId71" Type="http://schemas.openxmlformats.org/officeDocument/2006/relationships/image" Target="../media/image796.png"/><Relationship Id="rId92" Type="http://schemas.openxmlformats.org/officeDocument/2006/relationships/customXml" Target="../ink/ink804.xml"/><Relationship Id="rId213" Type="http://schemas.openxmlformats.org/officeDocument/2006/relationships/image" Target="../media/image867.png"/><Relationship Id="rId234" Type="http://schemas.openxmlformats.org/officeDocument/2006/relationships/customXml" Target="../ink/ink875.xml"/><Relationship Id="rId2" Type="http://schemas.openxmlformats.org/officeDocument/2006/relationships/notesSlide" Target="../notesSlides/notesSlide7.xml"/><Relationship Id="rId29" Type="http://schemas.openxmlformats.org/officeDocument/2006/relationships/image" Target="../media/image775.png"/><Relationship Id="rId40" Type="http://schemas.openxmlformats.org/officeDocument/2006/relationships/customXml" Target="../ink/ink778.xml"/><Relationship Id="rId115" Type="http://schemas.openxmlformats.org/officeDocument/2006/relationships/image" Target="../media/image818.png"/><Relationship Id="rId136" Type="http://schemas.openxmlformats.org/officeDocument/2006/relationships/customXml" Target="../ink/ink826.xml"/><Relationship Id="rId157" Type="http://schemas.openxmlformats.org/officeDocument/2006/relationships/image" Target="../media/image839.png"/><Relationship Id="rId178" Type="http://schemas.openxmlformats.org/officeDocument/2006/relationships/customXml" Target="../ink/ink847.xml"/><Relationship Id="rId61" Type="http://schemas.openxmlformats.org/officeDocument/2006/relationships/image" Target="../media/image791.png"/><Relationship Id="rId82" Type="http://schemas.openxmlformats.org/officeDocument/2006/relationships/customXml" Target="../ink/ink799.xml"/><Relationship Id="rId199" Type="http://schemas.openxmlformats.org/officeDocument/2006/relationships/image" Target="../media/image860.png"/><Relationship Id="rId203" Type="http://schemas.openxmlformats.org/officeDocument/2006/relationships/image" Target="../media/image862.png"/><Relationship Id="rId19" Type="http://schemas.openxmlformats.org/officeDocument/2006/relationships/image" Target="../media/image771.png"/><Relationship Id="rId224" Type="http://schemas.openxmlformats.org/officeDocument/2006/relationships/customXml" Target="../ink/ink870.xml"/><Relationship Id="rId30" Type="http://schemas.openxmlformats.org/officeDocument/2006/relationships/customXml" Target="../ink/ink773.xml"/><Relationship Id="rId105" Type="http://schemas.openxmlformats.org/officeDocument/2006/relationships/image" Target="../media/image813.png"/><Relationship Id="rId126" Type="http://schemas.openxmlformats.org/officeDocument/2006/relationships/customXml" Target="../ink/ink821.xml"/><Relationship Id="rId147" Type="http://schemas.openxmlformats.org/officeDocument/2006/relationships/image" Target="../media/image834.png"/><Relationship Id="rId168" Type="http://schemas.openxmlformats.org/officeDocument/2006/relationships/customXml" Target="../ink/ink842.xml"/><Relationship Id="rId51" Type="http://schemas.openxmlformats.org/officeDocument/2006/relationships/image" Target="../media/image786.png"/><Relationship Id="rId72" Type="http://schemas.openxmlformats.org/officeDocument/2006/relationships/customXml" Target="../ink/ink794.xml"/><Relationship Id="rId93" Type="http://schemas.openxmlformats.org/officeDocument/2006/relationships/image" Target="../media/image807.png"/><Relationship Id="rId189" Type="http://schemas.openxmlformats.org/officeDocument/2006/relationships/image" Target="../media/image855.png"/><Relationship Id="rId3" Type="http://schemas.openxmlformats.org/officeDocument/2006/relationships/image" Target="../media/image5.png"/><Relationship Id="rId214" Type="http://schemas.openxmlformats.org/officeDocument/2006/relationships/customXml" Target="../ink/ink865.xml"/><Relationship Id="rId235" Type="http://schemas.openxmlformats.org/officeDocument/2006/relationships/image" Target="../media/image878.png"/><Relationship Id="rId116" Type="http://schemas.openxmlformats.org/officeDocument/2006/relationships/customXml" Target="../ink/ink816.xml"/><Relationship Id="rId137" Type="http://schemas.openxmlformats.org/officeDocument/2006/relationships/image" Target="../media/image829.png"/><Relationship Id="rId158" Type="http://schemas.openxmlformats.org/officeDocument/2006/relationships/customXml" Target="../ink/ink837.xml"/><Relationship Id="rId20" Type="http://schemas.openxmlformats.org/officeDocument/2006/relationships/customXml" Target="../ink/ink768.xml"/><Relationship Id="rId41" Type="http://schemas.openxmlformats.org/officeDocument/2006/relationships/image" Target="../media/image781.png"/><Relationship Id="rId62" Type="http://schemas.openxmlformats.org/officeDocument/2006/relationships/customXml" Target="../ink/ink789.xml"/><Relationship Id="rId83" Type="http://schemas.openxmlformats.org/officeDocument/2006/relationships/image" Target="../media/image802.png"/><Relationship Id="rId179" Type="http://schemas.openxmlformats.org/officeDocument/2006/relationships/image" Target="../media/image850.png"/><Relationship Id="rId190" Type="http://schemas.openxmlformats.org/officeDocument/2006/relationships/customXml" Target="../ink/ink853.xml"/><Relationship Id="rId204" Type="http://schemas.openxmlformats.org/officeDocument/2006/relationships/customXml" Target="../ink/ink860.xml"/><Relationship Id="rId225" Type="http://schemas.openxmlformats.org/officeDocument/2006/relationships/image" Target="../media/image873.png"/></Relationships>
</file>

<file path=ppt/slides/_rels/slide8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937.xml"/><Relationship Id="rId21" Type="http://schemas.openxmlformats.org/officeDocument/2006/relationships/image" Target="../media/image891.png"/><Relationship Id="rId42" Type="http://schemas.openxmlformats.org/officeDocument/2006/relationships/customXml" Target="../ink/ink899.xml"/><Relationship Id="rId63" Type="http://schemas.openxmlformats.org/officeDocument/2006/relationships/image" Target="../media/image912.png"/><Relationship Id="rId84" Type="http://schemas.openxmlformats.org/officeDocument/2006/relationships/customXml" Target="../ink/ink920.xml"/><Relationship Id="rId138" Type="http://schemas.openxmlformats.org/officeDocument/2006/relationships/image" Target="../media/image948.png"/><Relationship Id="rId159" Type="http://schemas.openxmlformats.org/officeDocument/2006/relationships/customXml" Target="../ink/ink958.xml"/><Relationship Id="rId170" Type="http://schemas.openxmlformats.org/officeDocument/2006/relationships/image" Target="../media/image964.png"/><Relationship Id="rId191" Type="http://schemas.openxmlformats.org/officeDocument/2006/relationships/customXml" Target="../ink/ink974.xml"/><Relationship Id="rId205" Type="http://schemas.openxmlformats.org/officeDocument/2006/relationships/customXml" Target="../ink/ink981.xml"/><Relationship Id="rId226" Type="http://schemas.openxmlformats.org/officeDocument/2006/relationships/image" Target="../media/image992.png"/><Relationship Id="rId247" Type="http://schemas.openxmlformats.org/officeDocument/2006/relationships/customXml" Target="../ink/ink1002.xml"/><Relationship Id="rId107" Type="http://schemas.openxmlformats.org/officeDocument/2006/relationships/customXml" Target="../ink/ink932.xml"/><Relationship Id="rId11" Type="http://schemas.openxmlformats.org/officeDocument/2006/relationships/image" Target="../media/image886.png"/><Relationship Id="rId32" Type="http://schemas.openxmlformats.org/officeDocument/2006/relationships/customXml" Target="../ink/ink894.xml"/><Relationship Id="rId53" Type="http://schemas.openxmlformats.org/officeDocument/2006/relationships/image" Target="../media/image907.png"/><Relationship Id="rId74" Type="http://schemas.openxmlformats.org/officeDocument/2006/relationships/customXml" Target="../ink/ink915.xml"/><Relationship Id="rId128" Type="http://schemas.openxmlformats.org/officeDocument/2006/relationships/image" Target="../media/image943.png"/><Relationship Id="rId149" Type="http://schemas.openxmlformats.org/officeDocument/2006/relationships/customXml" Target="../ink/ink953.xml"/><Relationship Id="rId5" Type="http://schemas.openxmlformats.org/officeDocument/2006/relationships/image" Target="../media/image883.png"/><Relationship Id="rId95" Type="http://schemas.openxmlformats.org/officeDocument/2006/relationships/customXml" Target="../ink/ink926.xml"/><Relationship Id="rId160" Type="http://schemas.openxmlformats.org/officeDocument/2006/relationships/image" Target="../media/image959.png"/><Relationship Id="rId181" Type="http://schemas.openxmlformats.org/officeDocument/2006/relationships/customXml" Target="../ink/ink969.xml"/><Relationship Id="rId216" Type="http://schemas.openxmlformats.org/officeDocument/2006/relationships/image" Target="../media/image987.png"/><Relationship Id="rId237" Type="http://schemas.openxmlformats.org/officeDocument/2006/relationships/customXml" Target="../ink/ink997.xml"/><Relationship Id="rId258" Type="http://schemas.openxmlformats.org/officeDocument/2006/relationships/image" Target="../media/image1008.png"/><Relationship Id="rId22" Type="http://schemas.openxmlformats.org/officeDocument/2006/relationships/customXml" Target="../ink/ink889.xml"/><Relationship Id="rId43" Type="http://schemas.openxmlformats.org/officeDocument/2006/relationships/image" Target="../media/image902.png"/><Relationship Id="rId64" Type="http://schemas.openxmlformats.org/officeDocument/2006/relationships/customXml" Target="../ink/ink910.xml"/><Relationship Id="rId118" Type="http://schemas.openxmlformats.org/officeDocument/2006/relationships/image" Target="../media/image938.png"/><Relationship Id="rId139" Type="http://schemas.openxmlformats.org/officeDocument/2006/relationships/customXml" Target="../ink/ink948.xml"/><Relationship Id="rId85" Type="http://schemas.openxmlformats.org/officeDocument/2006/relationships/image" Target="../media/image100.png"/><Relationship Id="rId150" Type="http://schemas.openxmlformats.org/officeDocument/2006/relationships/image" Target="../media/image954.png"/><Relationship Id="rId171" Type="http://schemas.openxmlformats.org/officeDocument/2006/relationships/customXml" Target="../ink/ink964.xml"/><Relationship Id="rId192" Type="http://schemas.openxmlformats.org/officeDocument/2006/relationships/image" Target="../media/image975.png"/><Relationship Id="rId206" Type="http://schemas.openxmlformats.org/officeDocument/2006/relationships/image" Target="../media/image982.png"/><Relationship Id="rId227" Type="http://schemas.openxmlformats.org/officeDocument/2006/relationships/customXml" Target="../ink/ink992.xml"/><Relationship Id="rId248" Type="http://schemas.openxmlformats.org/officeDocument/2006/relationships/image" Target="../media/image1003.png"/><Relationship Id="rId12" Type="http://schemas.openxmlformats.org/officeDocument/2006/relationships/customXml" Target="../ink/ink884.xml"/><Relationship Id="rId33" Type="http://schemas.openxmlformats.org/officeDocument/2006/relationships/image" Target="../media/image897.png"/><Relationship Id="rId108" Type="http://schemas.openxmlformats.org/officeDocument/2006/relationships/image" Target="../media/image933.png"/><Relationship Id="rId129" Type="http://schemas.openxmlformats.org/officeDocument/2006/relationships/customXml" Target="../ink/ink943.xml"/><Relationship Id="rId54" Type="http://schemas.openxmlformats.org/officeDocument/2006/relationships/customXml" Target="../ink/ink905.xml"/><Relationship Id="rId75" Type="http://schemas.openxmlformats.org/officeDocument/2006/relationships/image" Target="../media/image918.png"/><Relationship Id="rId96" Type="http://schemas.openxmlformats.org/officeDocument/2006/relationships/image" Target="../media/image927.png"/><Relationship Id="rId140" Type="http://schemas.openxmlformats.org/officeDocument/2006/relationships/image" Target="../media/image949.png"/><Relationship Id="rId161" Type="http://schemas.openxmlformats.org/officeDocument/2006/relationships/customXml" Target="../ink/ink959.xml"/><Relationship Id="rId182" Type="http://schemas.openxmlformats.org/officeDocument/2006/relationships/image" Target="../media/image970.png"/><Relationship Id="rId217" Type="http://schemas.openxmlformats.org/officeDocument/2006/relationships/customXml" Target="../ink/ink987.xml"/><Relationship Id="rId6" Type="http://schemas.openxmlformats.org/officeDocument/2006/relationships/customXml" Target="../ink/ink881.xml"/><Relationship Id="rId238" Type="http://schemas.openxmlformats.org/officeDocument/2006/relationships/image" Target="../media/image998.png"/><Relationship Id="rId259" Type="http://schemas.openxmlformats.org/officeDocument/2006/relationships/customXml" Target="../ink/ink1008.xml"/><Relationship Id="rId23" Type="http://schemas.openxmlformats.org/officeDocument/2006/relationships/image" Target="../media/image892.png"/><Relationship Id="rId119" Type="http://schemas.openxmlformats.org/officeDocument/2006/relationships/customXml" Target="../ink/ink938.xml"/><Relationship Id="rId44" Type="http://schemas.openxmlformats.org/officeDocument/2006/relationships/customXml" Target="../ink/ink900.xml"/><Relationship Id="rId65" Type="http://schemas.openxmlformats.org/officeDocument/2006/relationships/image" Target="../media/image913.png"/><Relationship Id="rId86" Type="http://schemas.openxmlformats.org/officeDocument/2006/relationships/customXml" Target="../ink/ink921.xml"/><Relationship Id="rId130" Type="http://schemas.openxmlformats.org/officeDocument/2006/relationships/image" Target="../media/image944.png"/><Relationship Id="rId151" Type="http://schemas.openxmlformats.org/officeDocument/2006/relationships/customXml" Target="../ink/ink954.xml"/><Relationship Id="rId172" Type="http://schemas.openxmlformats.org/officeDocument/2006/relationships/image" Target="../media/image965.png"/><Relationship Id="rId193" Type="http://schemas.openxmlformats.org/officeDocument/2006/relationships/customXml" Target="../ink/ink975.xml"/><Relationship Id="rId207" Type="http://schemas.openxmlformats.org/officeDocument/2006/relationships/customXml" Target="../ink/ink982.xml"/><Relationship Id="rId228" Type="http://schemas.openxmlformats.org/officeDocument/2006/relationships/image" Target="../media/image993.png"/><Relationship Id="rId249" Type="http://schemas.openxmlformats.org/officeDocument/2006/relationships/customXml" Target="../ink/ink1003.xml"/><Relationship Id="rId13" Type="http://schemas.openxmlformats.org/officeDocument/2006/relationships/image" Target="../media/image887.png"/><Relationship Id="rId109" Type="http://schemas.openxmlformats.org/officeDocument/2006/relationships/customXml" Target="../ink/ink933.xml"/><Relationship Id="rId260" Type="http://schemas.openxmlformats.org/officeDocument/2006/relationships/image" Target="../media/image1009.png"/><Relationship Id="rId34" Type="http://schemas.openxmlformats.org/officeDocument/2006/relationships/customXml" Target="../ink/ink895.xml"/><Relationship Id="rId55" Type="http://schemas.openxmlformats.org/officeDocument/2006/relationships/image" Target="../media/image908.png"/><Relationship Id="rId76" Type="http://schemas.openxmlformats.org/officeDocument/2006/relationships/customXml" Target="../ink/ink916.xml"/><Relationship Id="rId97" Type="http://schemas.openxmlformats.org/officeDocument/2006/relationships/customXml" Target="../ink/ink927.xml"/><Relationship Id="rId120" Type="http://schemas.openxmlformats.org/officeDocument/2006/relationships/image" Target="../media/image939.png"/><Relationship Id="rId141" Type="http://schemas.openxmlformats.org/officeDocument/2006/relationships/customXml" Target="../ink/ink949.xml"/><Relationship Id="rId7" Type="http://schemas.openxmlformats.org/officeDocument/2006/relationships/image" Target="../media/image884.png"/><Relationship Id="rId162" Type="http://schemas.openxmlformats.org/officeDocument/2006/relationships/image" Target="../media/image960.png"/><Relationship Id="rId183" Type="http://schemas.openxmlformats.org/officeDocument/2006/relationships/customXml" Target="../ink/ink970.xml"/><Relationship Id="rId218" Type="http://schemas.openxmlformats.org/officeDocument/2006/relationships/image" Target="../media/image988.png"/><Relationship Id="rId239" Type="http://schemas.openxmlformats.org/officeDocument/2006/relationships/customXml" Target="../ink/ink998.xml"/><Relationship Id="rId250" Type="http://schemas.openxmlformats.org/officeDocument/2006/relationships/image" Target="../media/image1004.png"/><Relationship Id="rId24" Type="http://schemas.openxmlformats.org/officeDocument/2006/relationships/customXml" Target="../ink/ink890.xml"/><Relationship Id="rId45" Type="http://schemas.openxmlformats.org/officeDocument/2006/relationships/image" Target="../media/image903.png"/><Relationship Id="rId66" Type="http://schemas.openxmlformats.org/officeDocument/2006/relationships/customXml" Target="../ink/ink911.xml"/><Relationship Id="rId87" Type="http://schemas.openxmlformats.org/officeDocument/2006/relationships/customXml" Target="../ink/ink922.xml"/><Relationship Id="rId110" Type="http://schemas.openxmlformats.org/officeDocument/2006/relationships/image" Target="../media/image934.png"/><Relationship Id="rId131" Type="http://schemas.openxmlformats.org/officeDocument/2006/relationships/customXml" Target="../ink/ink944.xml"/><Relationship Id="rId152" Type="http://schemas.openxmlformats.org/officeDocument/2006/relationships/image" Target="../media/image955.png"/><Relationship Id="rId173" Type="http://schemas.openxmlformats.org/officeDocument/2006/relationships/customXml" Target="../ink/ink965.xml"/><Relationship Id="rId194" Type="http://schemas.openxmlformats.org/officeDocument/2006/relationships/image" Target="../media/image976.png"/><Relationship Id="rId208" Type="http://schemas.openxmlformats.org/officeDocument/2006/relationships/image" Target="../media/image983.png"/><Relationship Id="rId229" Type="http://schemas.openxmlformats.org/officeDocument/2006/relationships/customXml" Target="../ink/ink993.xml"/><Relationship Id="rId240" Type="http://schemas.openxmlformats.org/officeDocument/2006/relationships/image" Target="../media/image999.png"/><Relationship Id="rId14" Type="http://schemas.openxmlformats.org/officeDocument/2006/relationships/customXml" Target="../ink/ink885.xml"/><Relationship Id="rId35" Type="http://schemas.openxmlformats.org/officeDocument/2006/relationships/image" Target="../media/image898.png"/><Relationship Id="rId56" Type="http://schemas.openxmlformats.org/officeDocument/2006/relationships/customXml" Target="../ink/ink906.xml"/><Relationship Id="rId77" Type="http://schemas.openxmlformats.org/officeDocument/2006/relationships/image" Target="../media/image919.png"/><Relationship Id="rId100" Type="http://schemas.openxmlformats.org/officeDocument/2006/relationships/image" Target="../media/image929.png"/><Relationship Id="rId8" Type="http://schemas.openxmlformats.org/officeDocument/2006/relationships/customXml" Target="../ink/ink882.xml"/><Relationship Id="rId98" Type="http://schemas.openxmlformats.org/officeDocument/2006/relationships/image" Target="../media/image928.png"/><Relationship Id="rId121" Type="http://schemas.openxmlformats.org/officeDocument/2006/relationships/customXml" Target="../ink/ink939.xml"/><Relationship Id="rId142" Type="http://schemas.openxmlformats.org/officeDocument/2006/relationships/image" Target="../media/image950.png"/><Relationship Id="rId163" Type="http://schemas.openxmlformats.org/officeDocument/2006/relationships/customXml" Target="../ink/ink960.xml"/><Relationship Id="rId184" Type="http://schemas.openxmlformats.org/officeDocument/2006/relationships/image" Target="../media/image971.png"/><Relationship Id="rId219" Type="http://schemas.openxmlformats.org/officeDocument/2006/relationships/customXml" Target="../ink/ink988.xml"/><Relationship Id="rId230" Type="http://schemas.openxmlformats.org/officeDocument/2006/relationships/image" Target="../media/image994.png"/><Relationship Id="rId251" Type="http://schemas.openxmlformats.org/officeDocument/2006/relationships/customXml" Target="../ink/ink1004.xml"/><Relationship Id="rId25" Type="http://schemas.openxmlformats.org/officeDocument/2006/relationships/image" Target="../media/image893.png"/><Relationship Id="rId46" Type="http://schemas.openxmlformats.org/officeDocument/2006/relationships/customXml" Target="../ink/ink901.xml"/><Relationship Id="rId67" Type="http://schemas.openxmlformats.org/officeDocument/2006/relationships/image" Target="../media/image914.png"/><Relationship Id="rId88" Type="http://schemas.openxmlformats.org/officeDocument/2006/relationships/image" Target="../media/image923.png"/><Relationship Id="rId111" Type="http://schemas.openxmlformats.org/officeDocument/2006/relationships/customXml" Target="../ink/ink934.xml"/><Relationship Id="rId132" Type="http://schemas.openxmlformats.org/officeDocument/2006/relationships/image" Target="../media/image945.png"/><Relationship Id="rId153" Type="http://schemas.openxmlformats.org/officeDocument/2006/relationships/customXml" Target="../ink/ink955.xml"/><Relationship Id="rId174" Type="http://schemas.openxmlformats.org/officeDocument/2006/relationships/image" Target="../media/image966.png"/><Relationship Id="rId195" Type="http://schemas.openxmlformats.org/officeDocument/2006/relationships/customXml" Target="../ink/ink976.xml"/><Relationship Id="rId209" Type="http://schemas.openxmlformats.org/officeDocument/2006/relationships/customXml" Target="../ink/ink983.xml"/><Relationship Id="rId220" Type="http://schemas.openxmlformats.org/officeDocument/2006/relationships/image" Target="../media/image989.png"/><Relationship Id="rId241" Type="http://schemas.openxmlformats.org/officeDocument/2006/relationships/customXml" Target="../ink/ink999.xml"/><Relationship Id="rId15" Type="http://schemas.openxmlformats.org/officeDocument/2006/relationships/image" Target="../media/image888.png"/><Relationship Id="rId36" Type="http://schemas.openxmlformats.org/officeDocument/2006/relationships/customXml" Target="../ink/ink896.xml"/><Relationship Id="rId57" Type="http://schemas.openxmlformats.org/officeDocument/2006/relationships/image" Target="../media/image909.png"/><Relationship Id="rId78" Type="http://schemas.openxmlformats.org/officeDocument/2006/relationships/customXml" Target="../ink/ink917.xml"/><Relationship Id="rId99" Type="http://schemas.openxmlformats.org/officeDocument/2006/relationships/customXml" Target="../ink/ink928.xml"/><Relationship Id="rId101" Type="http://schemas.openxmlformats.org/officeDocument/2006/relationships/customXml" Target="../ink/ink929.xml"/><Relationship Id="rId122" Type="http://schemas.openxmlformats.org/officeDocument/2006/relationships/image" Target="../media/image940.png"/><Relationship Id="rId143" Type="http://schemas.openxmlformats.org/officeDocument/2006/relationships/customXml" Target="../ink/ink950.xml"/><Relationship Id="rId164" Type="http://schemas.openxmlformats.org/officeDocument/2006/relationships/image" Target="../media/image961.png"/><Relationship Id="rId185" Type="http://schemas.openxmlformats.org/officeDocument/2006/relationships/customXml" Target="../ink/ink971.xml"/><Relationship Id="rId9" Type="http://schemas.openxmlformats.org/officeDocument/2006/relationships/image" Target="../media/image885.png"/><Relationship Id="rId210" Type="http://schemas.openxmlformats.org/officeDocument/2006/relationships/image" Target="../media/image984.png"/><Relationship Id="rId26" Type="http://schemas.openxmlformats.org/officeDocument/2006/relationships/customXml" Target="../ink/ink891.xml"/><Relationship Id="rId231" Type="http://schemas.openxmlformats.org/officeDocument/2006/relationships/customXml" Target="../ink/ink994.xml"/><Relationship Id="rId252" Type="http://schemas.openxmlformats.org/officeDocument/2006/relationships/image" Target="../media/image1005.png"/><Relationship Id="rId47" Type="http://schemas.openxmlformats.org/officeDocument/2006/relationships/image" Target="../media/image904.png"/><Relationship Id="rId68" Type="http://schemas.openxmlformats.org/officeDocument/2006/relationships/customXml" Target="../ink/ink912.xml"/><Relationship Id="rId89" Type="http://schemas.openxmlformats.org/officeDocument/2006/relationships/customXml" Target="../ink/ink923.xml"/><Relationship Id="rId112" Type="http://schemas.openxmlformats.org/officeDocument/2006/relationships/image" Target="../media/image935.png"/><Relationship Id="rId133" Type="http://schemas.openxmlformats.org/officeDocument/2006/relationships/customXml" Target="../ink/ink945.xml"/><Relationship Id="rId154" Type="http://schemas.openxmlformats.org/officeDocument/2006/relationships/image" Target="../media/image956.png"/><Relationship Id="rId175" Type="http://schemas.openxmlformats.org/officeDocument/2006/relationships/customXml" Target="../ink/ink966.xml"/><Relationship Id="rId196" Type="http://schemas.openxmlformats.org/officeDocument/2006/relationships/image" Target="../media/image977.png"/><Relationship Id="rId200" Type="http://schemas.openxmlformats.org/officeDocument/2006/relationships/image" Target="../media/image979.png"/><Relationship Id="rId16" Type="http://schemas.openxmlformats.org/officeDocument/2006/relationships/customXml" Target="../ink/ink886.xml"/><Relationship Id="rId221" Type="http://schemas.openxmlformats.org/officeDocument/2006/relationships/customXml" Target="../ink/ink989.xml"/><Relationship Id="rId242" Type="http://schemas.openxmlformats.org/officeDocument/2006/relationships/image" Target="../media/image1000.png"/><Relationship Id="rId37" Type="http://schemas.openxmlformats.org/officeDocument/2006/relationships/image" Target="../media/image899.png"/><Relationship Id="rId58" Type="http://schemas.openxmlformats.org/officeDocument/2006/relationships/customXml" Target="../ink/ink907.xml"/><Relationship Id="rId79" Type="http://schemas.openxmlformats.org/officeDocument/2006/relationships/image" Target="../media/image920.png"/><Relationship Id="rId102" Type="http://schemas.openxmlformats.org/officeDocument/2006/relationships/image" Target="../media/image930.png"/><Relationship Id="rId123" Type="http://schemas.openxmlformats.org/officeDocument/2006/relationships/customXml" Target="../ink/ink940.xml"/><Relationship Id="rId144" Type="http://schemas.openxmlformats.org/officeDocument/2006/relationships/image" Target="../media/image951.png"/><Relationship Id="rId90" Type="http://schemas.openxmlformats.org/officeDocument/2006/relationships/image" Target="../media/image924.png"/><Relationship Id="rId165" Type="http://schemas.openxmlformats.org/officeDocument/2006/relationships/customXml" Target="../ink/ink961.xml"/><Relationship Id="rId186" Type="http://schemas.openxmlformats.org/officeDocument/2006/relationships/image" Target="../media/image972.png"/><Relationship Id="rId211" Type="http://schemas.openxmlformats.org/officeDocument/2006/relationships/customXml" Target="../ink/ink984.xml"/><Relationship Id="rId232" Type="http://schemas.openxmlformats.org/officeDocument/2006/relationships/image" Target="../media/image995.png"/><Relationship Id="rId253" Type="http://schemas.openxmlformats.org/officeDocument/2006/relationships/customXml" Target="../ink/ink1005.xml"/><Relationship Id="rId27" Type="http://schemas.openxmlformats.org/officeDocument/2006/relationships/image" Target="../media/image894.png"/><Relationship Id="rId48" Type="http://schemas.openxmlformats.org/officeDocument/2006/relationships/customXml" Target="../ink/ink902.xml"/><Relationship Id="rId69" Type="http://schemas.openxmlformats.org/officeDocument/2006/relationships/image" Target="../media/image915.png"/><Relationship Id="rId113" Type="http://schemas.openxmlformats.org/officeDocument/2006/relationships/customXml" Target="../ink/ink935.xml"/><Relationship Id="rId134" Type="http://schemas.openxmlformats.org/officeDocument/2006/relationships/image" Target="../media/image946.png"/><Relationship Id="rId80" Type="http://schemas.openxmlformats.org/officeDocument/2006/relationships/customXml" Target="../ink/ink918.xml"/><Relationship Id="rId155" Type="http://schemas.openxmlformats.org/officeDocument/2006/relationships/customXml" Target="../ink/ink956.xml"/><Relationship Id="rId176" Type="http://schemas.openxmlformats.org/officeDocument/2006/relationships/image" Target="../media/image967.png"/><Relationship Id="rId197" Type="http://schemas.openxmlformats.org/officeDocument/2006/relationships/customXml" Target="../ink/ink977.xml"/><Relationship Id="rId201" Type="http://schemas.openxmlformats.org/officeDocument/2006/relationships/customXml" Target="../ink/ink979.xml"/><Relationship Id="rId222" Type="http://schemas.openxmlformats.org/officeDocument/2006/relationships/image" Target="../media/image990.png"/><Relationship Id="rId243" Type="http://schemas.openxmlformats.org/officeDocument/2006/relationships/customXml" Target="../ink/ink1000.xml"/><Relationship Id="rId17" Type="http://schemas.openxmlformats.org/officeDocument/2006/relationships/image" Target="../media/image889.png"/><Relationship Id="rId38" Type="http://schemas.openxmlformats.org/officeDocument/2006/relationships/customXml" Target="../ink/ink897.xml"/><Relationship Id="rId59" Type="http://schemas.openxmlformats.org/officeDocument/2006/relationships/image" Target="../media/image910.png"/><Relationship Id="rId103" Type="http://schemas.openxmlformats.org/officeDocument/2006/relationships/customXml" Target="../ink/ink930.xml"/><Relationship Id="rId124" Type="http://schemas.openxmlformats.org/officeDocument/2006/relationships/image" Target="../media/image941.png"/><Relationship Id="rId70" Type="http://schemas.openxmlformats.org/officeDocument/2006/relationships/customXml" Target="../ink/ink913.xml"/><Relationship Id="rId91" Type="http://schemas.openxmlformats.org/officeDocument/2006/relationships/customXml" Target="../ink/ink924.xml"/><Relationship Id="rId145" Type="http://schemas.openxmlformats.org/officeDocument/2006/relationships/customXml" Target="../ink/ink951.xml"/><Relationship Id="rId166" Type="http://schemas.openxmlformats.org/officeDocument/2006/relationships/image" Target="../media/image962.png"/><Relationship Id="rId187" Type="http://schemas.openxmlformats.org/officeDocument/2006/relationships/customXml" Target="../ink/ink972.xml"/><Relationship Id="rId1" Type="http://schemas.openxmlformats.org/officeDocument/2006/relationships/slideLayout" Target="../slideLayouts/slideLayout11.xml"/><Relationship Id="rId212" Type="http://schemas.openxmlformats.org/officeDocument/2006/relationships/image" Target="../media/image985.png"/><Relationship Id="rId233" Type="http://schemas.openxmlformats.org/officeDocument/2006/relationships/customXml" Target="../ink/ink995.xml"/><Relationship Id="rId254" Type="http://schemas.openxmlformats.org/officeDocument/2006/relationships/image" Target="../media/image1006.png"/><Relationship Id="rId28" Type="http://schemas.openxmlformats.org/officeDocument/2006/relationships/customXml" Target="../ink/ink892.xml"/><Relationship Id="rId49" Type="http://schemas.openxmlformats.org/officeDocument/2006/relationships/image" Target="../media/image905.png"/><Relationship Id="rId114" Type="http://schemas.openxmlformats.org/officeDocument/2006/relationships/image" Target="../media/image936.png"/><Relationship Id="rId60" Type="http://schemas.openxmlformats.org/officeDocument/2006/relationships/customXml" Target="../ink/ink908.xml"/><Relationship Id="rId81" Type="http://schemas.openxmlformats.org/officeDocument/2006/relationships/image" Target="../media/image921.png"/><Relationship Id="rId135" Type="http://schemas.openxmlformats.org/officeDocument/2006/relationships/customXml" Target="../ink/ink946.xml"/><Relationship Id="rId156" Type="http://schemas.openxmlformats.org/officeDocument/2006/relationships/image" Target="../media/image957.png"/><Relationship Id="rId177" Type="http://schemas.openxmlformats.org/officeDocument/2006/relationships/customXml" Target="../ink/ink967.xml"/><Relationship Id="rId198" Type="http://schemas.openxmlformats.org/officeDocument/2006/relationships/image" Target="../media/image978.png"/><Relationship Id="rId202" Type="http://schemas.openxmlformats.org/officeDocument/2006/relationships/image" Target="../media/image980.png"/><Relationship Id="rId223" Type="http://schemas.openxmlformats.org/officeDocument/2006/relationships/customXml" Target="../ink/ink990.xml"/><Relationship Id="rId244" Type="http://schemas.openxmlformats.org/officeDocument/2006/relationships/image" Target="../media/image1001.png"/><Relationship Id="rId18" Type="http://schemas.openxmlformats.org/officeDocument/2006/relationships/customXml" Target="../ink/ink887.xml"/><Relationship Id="rId39" Type="http://schemas.openxmlformats.org/officeDocument/2006/relationships/image" Target="../media/image900.png"/><Relationship Id="rId50" Type="http://schemas.openxmlformats.org/officeDocument/2006/relationships/customXml" Target="../ink/ink903.xml"/><Relationship Id="rId104" Type="http://schemas.openxmlformats.org/officeDocument/2006/relationships/image" Target="../media/image931.png"/><Relationship Id="rId125" Type="http://schemas.openxmlformats.org/officeDocument/2006/relationships/customXml" Target="../ink/ink941.xml"/><Relationship Id="rId146" Type="http://schemas.openxmlformats.org/officeDocument/2006/relationships/image" Target="../media/image952.png"/><Relationship Id="rId167" Type="http://schemas.openxmlformats.org/officeDocument/2006/relationships/customXml" Target="../ink/ink962.xml"/><Relationship Id="rId188" Type="http://schemas.openxmlformats.org/officeDocument/2006/relationships/image" Target="../media/image973.png"/><Relationship Id="rId71" Type="http://schemas.openxmlformats.org/officeDocument/2006/relationships/image" Target="../media/image916.png"/><Relationship Id="rId92" Type="http://schemas.openxmlformats.org/officeDocument/2006/relationships/image" Target="../media/image925.png"/><Relationship Id="rId213" Type="http://schemas.openxmlformats.org/officeDocument/2006/relationships/customXml" Target="../ink/ink985.xml"/><Relationship Id="rId234" Type="http://schemas.openxmlformats.org/officeDocument/2006/relationships/image" Target="../media/image996.png"/><Relationship Id="rId2" Type="http://schemas.openxmlformats.org/officeDocument/2006/relationships/notesSlide" Target="../notesSlides/notesSlide8.xml"/><Relationship Id="rId29" Type="http://schemas.openxmlformats.org/officeDocument/2006/relationships/image" Target="../media/image895.png"/><Relationship Id="rId255" Type="http://schemas.openxmlformats.org/officeDocument/2006/relationships/customXml" Target="../ink/ink1006.xml"/><Relationship Id="rId40" Type="http://schemas.openxmlformats.org/officeDocument/2006/relationships/customXml" Target="../ink/ink898.xml"/><Relationship Id="rId115" Type="http://schemas.openxmlformats.org/officeDocument/2006/relationships/customXml" Target="../ink/ink936.xml"/><Relationship Id="rId136" Type="http://schemas.openxmlformats.org/officeDocument/2006/relationships/image" Target="../media/image947.png"/><Relationship Id="rId157" Type="http://schemas.openxmlformats.org/officeDocument/2006/relationships/customXml" Target="../ink/ink957.xml"/><Relationship Id="rId178" Type="http://schemas.openxmlformats.org/officeDocument/2006/relationships/image" Target="../media/image968.png"/><Relationship Id="rId61" Type="http://schemas.openxmlformats.org/officeDocument/2006/relationships/image" Target="../media/image911.png"/><Relationship Id="rId82" Type="http://schemas.openxmlformats.org/officeDocument/2006/relationships/customXml" Target="../ink/ink919.xml"/><Relationship Id="rId199" Type="http://schemas.openxmlformats.org/officeDocument/2006/relationships/customXml" Target="../ink/ink978.xml"/><Relationship Id="rId203" Type="http://schemas.openxmlformats.org/officeDocument/2006/relationships/customXml" Target="../ink/ink980.xml"/><Relationship Id="rId19" Type="http://schemas.openxmlformats.org/officeDocument/2006/relationships/image" Target="../media/image890.png"/><Relationship Id="rId224" Type="http://schemas.openxmlformats.org/officeDocument/2006/relationships/image" Target="../media/image991.png"/><Relationship Id="rId245" Type="http://schemas.openxmlformats.org/officeDocument/2006/relationships/customXml" Target="../ink/ink1001.xml"/><Relationship Id="rId30" Type="http://schemas.openxmlformats.org/officeDocument/2006/relationships/customXml" Target="../ink/ink893.xml"/><Relationship Id="rId105" Type="http://schemas.openxmlformats.org/officeDocument/2006/relationships/customXml" Target="../ink/ink931.xml"/><Relationship Id="rId126" Type="http://schemas.openxmlformats.org/officeDocument/2006/relationships/image" Target="../media/image942.png"/><Relationship Id="rId147" Type="http://schemas.openxmlformats.org/officeDocument/2006/relationships/customXml" Target="../ink/ink952.xml"/><Relationship Id="rId168" Type="http://schemas.openxmlformats.org/officeDocument/2006/relationships/image" Target="../media/image963.png"/><Relationship Id="rId51" Type="http://schemas.openxmlformats.org/officeDocument/2006/relationships/image" Target="../media/image906.png"/><Relationship Id="rId72" Type="http://schemas.openxmlformats.org/officeDocument/2006/relationships/customXml" Target="../ink/ink914.xml"/><Relationship Id="rId93" Type="http://schemas.openxmlformats.org/officeDocument/2006/relationships/customXml" Target="../ink/ink925.xml"/><Relationship Id="rId189" Type="http://schemas.openxmlformats.org/officeDocument/2006/relationships/customXml" Target="../ink/ink973.xml"/><Relationship Id="rId3" Type="http://schemas.openxmlformats.org/officeDocument/2006/relationships/image" Target="../media/image5.png"/><Relationship Id="rId214" Type="http://schemas.openxmlformats.org/officeDocument/2006/relationships/image" Target="../media/image986.png"/><Relationship Id="rId235" Type="http://schemas.openxmlformats.org/officeDocument/2006/relationships/customXml" Target="../ink/ink996.xml"/><Relationship Id="rId256" Type="http://schemas.openxmlformats.org/officeDocument/2006/relationships/image" Target="../media/image1007.png"/><Relationship Id="rId116" Type="http://schemas.openxmlformats.org/officeDocument/2006/relationships/image" Target="../media/image937.png"/><Relationship Id="rId137" Type="http://schemas.openxmlformats.org/officeDocument/2006/relationships/customXml" Target="../ink/ink947.xml"/><Relationship Id="rId158" Type="http://schemas.openxmlformats.org/officeDocument/2006/relationships/image" Target="../media/image958.png"/><Relationship Id="rId20" Type="http://schemas.openxmlformats.org/officeDocument/2006/relationships/customXml" Target="../ink/ink888.xml"/><Relationship Id="rId41" Type="http://schemas.openxmlformats.org/officeDocument/2006/relationships/image" Target="../media/image901.png"/><Relationship Id="rId62" Type="http://schemas.openxmlformats.org/officeDocument/2006/relationships/customXml" Target="../ink/ink909.xml"/><Relationship Id="rId83" Type="http://schemas.openxmlformats.org/officeDocument/2006/relationships/image" Target="../media/image922.png"/><Relationship Id="rId179" Type="http://schemas.openxmlformats.org/officeDocument/2006/relationships/customXml" Target="../ink/ink968.xml"/><Relationship Id="rId190" Type="http://schemas.openxmlformats.org/officeDocument/2006/relationships/image" Target="../media/image974.png"/><Relationship Id="rId204" Type="http://schemas.openxmlformats.org/officeDocument/2006/relationships/image" Target="../media/image981.png"/><Relationship Id="rId225" Type="http://schemas.openxmlformats.org/officeDocument/2006/relationships/customXml" Target="../ink/ink991.xml"/><Relationship Id="rId246" Type="http://schemas.openxmlformats.org/officeDocument/2006/relationships/image" Target="../media/image1002.png"/><Relationship Id="rId106" Type="http://schemas.openxmlformats.org/officeDocument/2006/relationships/image" Target="../media/image932.png"/><Relationship Id="rId127" Type="http://schemas.openxmlformats.org/officeDocument/2006/relationships/customXml" Target="../ink/ink942.xml"/><Relationship Id="rId10" Type="http://schemas.openxmlformats.org/officeDocument/2006/relationships/customXml" Target="../ink/ink883.xml"/><Relationship Id="rId31" Type="http://schemas.openxmlformats.org/officeDocument/2006/relationships/image" Target="../media/image896.png"/><Relationship Id="rId52" Type="http://schemas.openxmlformats.org/officeDocument/2006/relationships/customXml" Target="../ink/ink904.xml"/><Relationship Id="rId73" Type="http://schemas.openxmlformats.org/officeDocument/2006/relationships/image" Target="../media/image917.png"/><Relationship Id="rId94" Type="http://schemas.openxmlformats.org/officeDocument/2006/relationships/image" Target="../media/image926.png"/><Relationship Id="rId148" Type="http://schemas.openxmlformats.org/officeDocument/2006/relationships/image" Target="../media/image953.png"/><Relationship Id="rId169" Type="http://schemas.openxmlformats.org/officeDocument/2006/relationships/customXml" Target="../ink/ink963.xml"/><Relationship Id="rId4" Type="http://schemas.openxmlformats.org/officeDocument/2006/relationships/customXml" Target="../ink/ink880.xml"/><Relationship Id="rId180" Type="http://schemas.openxmlformats.org/officeDocument/2006/relationships/image" Target="../media/image969.png"/><Relationship Id="rId215" Type="http://schemas.openxmlformats.org/officeDocument/2006/relationships/customXml" Target="../ink/ink986.xml"/><Relationship Id="rId236" Type="http://schemas.openxmlformats.org/officeDocument/2006/relationships/image" Target="../media/image997.png"/><Relationship Id="rId257" Type="http://schemas.openxmlformats.org/officeDocument/2006/relationships/customXml" Target="../ink/ink1007.xml"/></Relationships>
</file>

<file path=ppt/slides/_rels/slide9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066.png"/><Relationship Id="rId21" Type="http://schemas.openxmlformats.org/officeDocument/2006/relationships/image" Target="../media/image1018.png"/><Relationship Id="rId63" Type="http://schemas.openxmlformats.org/officeDocument/2006/relationships/image" Target="../media/image1039.png"/><Relationship Id="rId159" Type="http://schemas.openxmlformats.org/officeDocument/2006/relationships/image" Target="../media/image1087.png"/><Relationship Id="rId170" Type="http://schemas.openxmlformats.org/officeDocument/2006/relationships/customXml" Target="../ink/ink1092.xml"/><Relationship Id="rId226" Type="http://schemas.openxmlformats.org/officeDocument/2006/relationships/customXml" Target="../ink/ink1120.xml"/><Relationship Id="rId268" Type="http://schemas.openxmlformats.org/officeDocument/2006/relationships/customXml" Target="../ink/ink1141.xml"/><Relationship Id="rId32" Type="http://schemas.openxmlformats.org/officeDocument/2006/relationships/customXml" Target="../ink/ink1023.xml"/><Relationship Id="rId74" Type="http://schemas.openxmlformats.org/officeDocument/2006/relationships/customXml" Target="../ink/ink1044.xml"/><Relationship Id="rId128" Type="http://schemas.openxmlformats.org/officeDocument/2006/relationships/customXml" Target="../ink/ink1071.xml"/><Relationship Id="rId5" Type="http://schemas.openxmlformats.org/officeDocument/2006/relationships/image" Target="../media/image1010.png"/><Relationship Id="rId181" Type="http://schemas.openxmlformats.org/officeDocument/2006/relationships/image" Target="../media/image1098.png"/><Relationship Id="rId237" Type="http://schemas.openxmlformats.org/officeDocument/2006/relationships/image" Target="../media/image1126.png"/><Relationship Id="rId279" Type="http://schemas.openxmlformats.org/officeDocument/2006/relationships/image" Target="../media/image1146.png"/><Relationship Id="rId22" Type="http://schemas.openxmlformats.org/officeDocument/2006/relationships/customXml" Target="../ink/ink1018.xml"/><Relationship Id="rId43" Type="http://schemas.openxmlformats.org/officeDocument/2006/relationships/image" Target="../media/image1029.png"/><Relationship Id="rId64" Type="http://schemas.openxmlformats.org/officeDocument/2006/relationships/customXml" Target="../ink/ink1039.xml"/><Relationship Id="rId118" Type="http://schemas.openxmlformats.org/officeDocument/2006/relationships/customXml" Target="../ink/ink1066.xml"/><Relationship Id="rId139" Type="http://schemas.openxmlformats.org/officeDocument/2006/relationships/image" Target="../media/image1077.png"/><Relationship Id="rId85" Type="http://schemas.openxmlformats.org/officeDocument/2006/relationships/image" Target="../media/image1050.png"/><Relationship Id="rId150" Type="http://schemas.openxmlformats.org/officeDocument/2006/relationships/customXml" Target="../ink/ink1082.xml"/><Relationship Id="rId171" Type="http://schemas.openxmlformats.org/officeDocument/2006/relationships/image" Target="../media/image1093.png"/><Relationship Id="rId192" Type="http://schemas.openxmlformats.org/officeDocument/2006/relationships/customXml" Target="../ink/ink1103.xml"/><Relationship Id="rId206" Type="http://schemas.openxmlformats.org/officeDocument/2006/relationships/customXml" Target="../ink/ink1110.xml"/><Relationship Id="rId227" Type="http://schemas.openxmlformats.org/officeDocument/2006/relationships/image" Target="../media/image1121.png"/><Relationship Id="rId248" Type="http://schemas.openxmlformats.org/officeDocument/2006/relationships/customXml" Target="../ink/ink1131.xml"/><Relationship Id="rId269" Type="http://schemas.openxmlformats.org/officeDocument/2006/relationships/image" Target="../media/image1141.png"/><Relationship Id="rId12" Type="http://schemas.openxmlformats.org/officeDocument/2006/relationships/customXml" Target="../ink/ink1013.xml"/><Relationship Id="rId33" Type="http://schemas.openxmlformats.org/officeDocument/2006/relationships/image" Target="../media/image1024.png"/><Relationship Id="rId108" Type="http://schemas.openxmlformats.org/officeDocument/2006/relationships/customXml" Target="../ink/ink1061.xml"/><Relationship Id="rId129" Type="http://schemas.openxmlformats.org/officeDocument/2006/relationships/image" Target="../media/image1072.png"/><Relationship Id="rId280" Type="http://schemas.openxmlformats.org/officeDocument/2006/relationships/customXml" Target="../ink/ink1147.xml"/><Relationship Id="rId54" Type="http://schemas.openxmlformats.org/officeDocument/2006/relationships/customXml" Target="../ink/ink1034.xml"/><Relationship Id="rId75" Type="http://schemas.openxmlformats.org/officeDocument/2006/relationships/image" Target="../media/image1045.png"/><Relationship Id="rId96" Type="http://schemas.openxmlformats.org/officeDocument/2006/relationships/customXml" Target="../ink/ink1055.xml"/><Relationship Id="rId140" Type="http://schemas.openxmlformats.org/officeDocument/2006/relationships/customXml" Target="../ink/ink1077.xml"/><Relationship Id="rId161" Type="http://schemas.openxmlformats.org/officeDocument/2006/relationships/image" Target="../media/image1088.png"/><Relationship Id="rId182" Type="http://schemas.openxmlformats.org/officeDocument/2006/relationships/customXml" Target="../ink/ink1098.xml"/><Relationship Id="rId217" Type="http://schemas.openxmlformats.org/officeDocument/2006/relationships/image" Target="../media/image1116.png"/><Relationship Id="rId6" Type="http://schemas.openxmlformats.org/officeDocument/2006/relationships/customXml" Target="../ink/ink1010.xml"/><Relationship Id="rId238" Type="http://schemas.openxmlformats.org/officeDocument/2006/relationships/customXml" Target="../ink/ink1126.xml"/><Relationship Id="rId259" Type="http://schemas.openxmlformats.org/officeDocument/2006/relationships/image" Target="../media/image1136.png"/><Relationship Id="rId23" Type="http://schemas.openxmlformats.org/officeDocument/2006/relationships/image" Target="../media/image1019.png"/><Relationship Id="rId119" Type="http://schemas.openxmlformats.org/officeDocument/2006/relationships/image" Target="../media/image1067.png"/><Relationship Id="rId270" Type="http://schemas.openxmlformats.org/officeDocument/2006/relationships/customXml" Target="../ink/ink1142.xml"/><Relationship Id="rId44" Type="http://schemas.openxmlformats.org/officeDocument/2006/relationships/customXml" Target="../ink/ink1029.xml"/><Relationship Id="rId65" Type="http://schemas.openxmlformats.org/officeDocument/2006/relationships/image" Target="../media/image1040.png"/><Relationship Id="rId86" Type="http://schemas.openxmlformats.org/officeDocument/2006/relationships/customXml" Target="../ink/ink1050.xml"/><Relationship Id="rId130" Type="http://schemas.openxmlformats.org/officeDocument/2006/relationships/customXml" Target="../ink/ink1072.xml"/><Relationship Id="rId151" Type="http://schemas.openxmlformats.org/officeDocument/2006/relationships/image" Target="../media/image1083.png"/><Relationship Id="rId172" Type="http://schemas.openxmlformats.org/officeDocument/2006/relationships/customXml" Target="../ink/ink1093.xml"/><Relationship Id="rId193" Type="http://schemas.openxmlformats.org/officeDocument/2006/relationships/image" Target="../media/image1104.png"/><Relationship Id="rId207" Type="http://schemas.openxmlformats.org/officeDocument/2006/relationships/image" Target="../media/image1111.png"/><Relationship Id="rId228" Type="http://schemas.openxmlformats.org/officeDocument/2006/relationships/customXml" Target="../ink/ink1121.xml"/><Relationship Id="rId249" Type="http://schemas.openxmlformats.org/officeDocument/2006/relationships/image" Target="../media/image1132.png"/><Relationship Id="rId13" Type="http://schemas.openxmlformats.org/officeDocument/2006/relationships/image" Target="../media/image1014.png"/><Relationship Id="rId109" Type="http://schemas.openxmlformats.org/officeDocument/2006/relationships/image" Target="../media/image1062.png"/><Relationship Id="rId260" Type="http://schemas.openxmlformats.org/officeDocument/2006/relationships/customXml" Target="../ink/ink1137.xml"/><Relationship Id="rId281" Type="http://schemas.openxmlformats.org/officeDocument/2006/relationships/image" Target="../media/image1147.png"/><Relationship Id="rId34" Type="http://schemas.openxmlformats.org/officeDocument/2006/relationships/customXml" Target="../ink/ink1024.xml"/><Relationship Id="rId55" Type="http://schemas.openxmlformats.org/officeDocument/2006/relationships/image" Target="../media/image1035.png"/><Relationship Id="rId76" Type="http://schemas.openxmlformats.org/officeDocument/2006/relationships/customXml" Target="../ink/ink1045.xml"/><Relationship Id="rId97" Type="http://schemas.openxmlformats.org/officeDocument/2006/relationships/image" Target="../media/image1056.png"/><Relationship Id="rId120" Type="http://schemas.openxmlformats.org/officeDocument/2006/relationships/customXml" Target="../ink/ink1067.xml"/><Relationship Id="rId141" Type="http://schemas.openxmlformats.org/officeDocument/2006/relationships/image" Target="../media/image1078.png"/><Relationship Id="rId7" Type="http://schemas.openxmlformats.org/officeDocument/2006/relationships/image" Target="../media/image1011.png"/><Relationship Id="rId162" Type="http://schemas.openxmlformats.org/officeDocument/2006/relationships/customXml" Target="../ink/ink1088.xml"/><Relationship Id="rId183" Type="http://schemas.openxmlformats.org/officeDocument/2006/relationships/image" Target="../media/image1099.png"/><Relationship Id="rId218" Type="http://schemas.openxmlformats.org/officeDocument/2006/relationships/customXml" Target="../ink/ink1116.xml"/><Relationship Id="rId239" Type="http://schemas.openxmlformats.org/officeDocument/2006/relationships/image" Target="../media/image1127.png"/><Relationship Id="rId250" Type="http://schemas.openxmlformats.org/officeDocument/2006/relationships/customXml" Target="../ink/ink1132.xml"/><Relationship Id="rId271" Type="http://schemas.openxmlformats.org/officeDocument/2006/relationships/image" Target="../media/image1142.png"/><Relationship Id="rId24" Type="http://schemas.openxmlformats.org/officeDocument/2006/relationships/customXml" Target="../ink/ink1019.xml"/><Relationship Id="rId45" Type="http://schemas.openxmlformats.org/officeDocument/2006/relationships/image" Target="../media/image1030.png"/><Relationship Id="rId66" Type="http://schemas.openxmlformats.org/officeDocument/2006/relationships/customXml" Target="../ink/ink1040.xml"/><Relationship Id="rId87" Type="http://schemas.openxmlformats.org/officeDocument/2006/relationships/image" Target="../media/image1051.png"/><Relationship Id="rId110" Type="http://schemas.openxmlformats.org/officeDocument/2006/relationships/customXml" Target="../ink/ink1062.xml"/><Relationship Id="rId131" Type="http://schemas.openxmlformats.org/officeDocument/2006/relationships/image" Target="../media/image1073.png"/><Relationship Id="rId152" Type="http://schemas.openxmlformats.org/officeDocument/2006/relationships/customXml" Target="../ink/ink1083.xml"/><Relationship Id="rId173" Type="http://schemas.openxmlformats.org/officeDocument/2006/relationships/image" Target="../media/image1094.png"/><Relationship Id="rId194" Type="http://schemas.openxmlformats.org/officeDocument/2006/relationships/customXml" Target="../ink/ink1104.xml"/><Relationship Id="rId208" Type="http://schemas.openxmlformats.org/officeDocument/2006/relationships/customXml" Target="../ink/ink1111.xml"/><Relationship Id="rId229" Type="http://schemas.openxmlformats.org/officeDocument/2006/relationships/image" Target="../media/image1122.png"/><Relationship Id="rId240" Type="http://schemas.openxmlformats.org/officeDocument/2006/relationships/customXml" Target="../ink/ink1127.xml"/><Relationship Id="rId261" Type="http://schemas.openxmlformats.org/officeDocument/2006/relationships/image" Target="../media/image1137.png"/><Relationship Id="rId14" Type="http://schemas.openxmlformats.org/officeDocument/2006/relationships/customXml" Target="../ink/ink1014.xml"/><Relationship Id="rId35" Type="http://schemas.openxmlformats.org/officeDocument/2006/relationships/image" Target="../media/image1025.png"/><Relationship Id="rId56" Type="http://schemas.openxmlformats.org/officeDocument/2006/relationships/customXml" Target="../ink/ink1035.xml"/><Relationship Id="rId77" Type="http://schemas.openxmlformats.org/officeDocument/2006/relationships/image" Target="../media/image1046.png"/><Relationship Id="rId100" Type="http://schemas.openxmlformats.org/officeDocument/2006/relationships/customXml" Target="../ink/ink1057.xml"/><Relationship Id="rId282" Type="http://schemas.openxmlformats.org/officeDocument/2006/relationships/customXml" Target="../ink/ink1148.xml"/><Relationship Id="rId8" Type="http://schemas.openxmlformats.org/officeDocument/2006/relationships/customXml" Target="../ink/ink1011.xml"/><Relationship Id="rId98" Type="http://schemas.openxmlformats.org/officeDocument/2006/relationships/customXml" Target="../ink/ink1056.xml"/><Relationship Id="rId121" Type="http://schemas.openxmlformats.org/officeDocument/2006/relationships/image" Target="../media/image1068.png"/><Relationship Id="rId142" Type="http://schemas.openxmlformats.org/officeDocument/2006/relationships/customXml" Target="../ink/ink1078.xml"/><Relationship Id="rId163" Type="http://schemas.openxmlformats.org/officeDocument/2006/relationships/image" Target="../media/image1089.png"/><Relationship Id="rId184" Type="http://schemas.openxmlformats.org/officeDocument/2006/relationships/customXml" Target="../ink/ink1099.xml"/><Relationship Id="rId219" Type="http://schemas.openxmlformats.org/officeDocument/2006/relationships/image" Target="../media/image1117.png"/><Relationship Id="rId230" Type="http://schemas.openxmlformats.org/officeDocument/2006/relationships/customXml" Target="../ink/ink1122.xml"/><Relationship Id="rId251" Type="http://schemas.openxmlformats.org/officeDocument/2006/relationships/image" Target="../media/image1133.png"/><Relationship Id="rId25" Type="http://schemas.openxmlformats.org/officeDocument/2006/relationships/image" Target="../media/image1020.png"/><Relationship Id="rId46" Type="http://schemas.openxmlformats.org/officeDocument/2006/relationships/customXml" Target="../ink/ink1030.xml"/><Relationship Id="rId67" Type="http://schemas.openxmlformats.org/officeDocument/2006/relationships/image" Target="../media/image1041.png"/><Relationship Id="rId272" Type="http://schemas.openxmlformats.org/officeDocument/2006/relationships/customXml" Target="../ink/ink1143.xml"/><Relationship Id="rId88" Type="http://schemas.openxmlformats.org/officeDocument/2006/relationships/customXml" Target="../ink/ink1051.xml"/><Relationship Id="rId111" Type="http://schemas.openxmlformats.org/officeDocument/2006/relationships/image" Target="../media/image1063.png"/><Relationship Id="rId132" Type="http://schemas.openxmlformats.org/officeDocument/2006/relationships/customXml" Target="../ink/ink1073.xml"/><Relationship Id="rId153" Type="http://schemas.openxmlformats.org/officeDocument/2006/relationships/image" Target="../media/image1084.png"/><Relationship Id="rId174" Type="http://schemas.openxmlformats.org/officeDocument/2006/relationships/customXml" Target="../ink/ink1094.xml"/><Relationship Id="rId195" Type="http://schemas.openxmlformats.org/officeDocument/2006/relationships/image" Target="../media/image1105.png"/><Relationship Id="rId209" Type="http://schemas.openxmlformats.org/officeDocument/2006/relationships/image" Target="../media/image1112.png"/><Relationship Id="rId220" Type="http://schemas.openxmlformats.org/officeDocument/2006/relationships/customXml" Target="../ink/ink1117.xml"/><Relationship Id="rId241" Type="http://schemas.openxmlformats.org/officeDocument/2006/relationships/image" Target="../media/image1128.png"/><Relationship Id="rId15" Type="http://schemas.openxmlformats.org/officeDocument/2006/relationships/image" Target="../media/image1015.png"/><Relationship Id="rId36" Type="http://schemas.openxmlformats.org/officeDocument/2006/relationships/customXml" Target="../ink/ink1025.xml"/><Relationship Id="rId57" Type="http://schemas.openxmlformats.org/officeDocument/2006/relationships/image" Target="../media/image1036.png"/><Relationship Id="rId262" Type="http://schemas.openxmlformats.org/officeDocument/2006/relationships/customXml" Target="../ink/ink1138.xml"/><Relationship Id="rId283" Type="http://schemas.openxmlformats.org/officeDocument/2006/relationships/image" Target="../media/image1148.png"/><Relationship Id="rId78" Type="http://schemas.openxmlformats.org/officeDocument/2006/relationships/customXml" Target="../ink/ink1046.xml"/><Relationship Id="rId99" Type="http://schemas.openxmlformats.org/officeDocument/2006/relationships/image" Target="../media/image1057.png"/><Relationship Id="rId101" Type="http://schemas.openxmlformats.org/officeDocument/2006/relationships/image" Target="../media/image1058.png"/><Relationship Id="rId122" Type="http://schemas.openxmlformats.org/officeDocument/2006/relationships/customXml" Target="../ink/ink1068.xml"/><Relationship Id="rId143" Type="http://schemas.openxmlformats.org/officeDocument/2006/relationships/image" Target="../media/image1079.png"/><Relationship Id="rId164" Type="http://schemas.openxmlformats.org/officeDocument/2006/relationships/customXml" Target="../ink/ink1089.xml"/><Relationship Id="rId185" Type="http://schemas.openxmlformats.org/officeDocument/2006/relationships/image" Target="../media/image1100.png"/><Relationship Id="rId9" Type="http://schemas.openxmlformats.org/officeDocument/2006/relationships/image" Target="../media/image1012.png"/><Relationship Id="rId210" Type="http://schemas.openxmlformats.org/officeDocument/2006/relationships/customXml" Target="../ink/ink1112.xml"/><Relationship Id="rId26" Type="http://schemas.openxmlformats.org/officeDocument/2006/relationships/customXml" Target="../ink/ink1020.xml"/><Relationship Id="rId231" Type="http://schemas.openxmlformats.org/officeDocument/2006/relationships/image" Target="../media/image1123.png"/><Relationship Id="rId252" Type="http://schemas.openxmlformats.org/officeDocument/2006/relationships/customXml" Target="../ink/ink1133.xml"/><Relationship Id="rId273" Type="http://schemas.openxmlformats.org/officeDocument/2006/relationships/image" Target="../media/image1143.png"/><Relationship Id="rId47" Type="http://schemas.openxmlformats.org/officeDocument/2006/relationships/image" Target="../media/image1031.png"/><Relationship Id="rId68" Type="http://schemas.openxmlformats.org/officeDocument/2006/relationships/customXml" Target="../ink/ink1041.xml"/><Relationship Id="rId89" Type="http://schemas.openxmlformats.org/officeDocument/2006/relationships/image" Target="../media/image1052.png"/><Relationship Id="rId112" Type="http://schemas.openxmlformats.org/officeDocument/2006/relationships/customXml" Target="../ink/ink1063.xml"/><Relationship Id="rId133" Type="http://schemas.openxmlformats.org/officeDocument/2006/relationships/image" Target="../media/image1074.png"/><Relationship Id="rId154" Type="http://schemas.openxmlformats.org/officeDocument/2006/relationships/customXml" Target="../ink/ink1084.xml"/><Relationship Id="rId175" Type="http://schemas.openxmlformats.org/officeDocument/2006/relationships/image" Target="../media/image1095.png"/><Relationship Id="rId196" Type="http://schemas.openxmlformats.org/officeDocument/2006/relationships/customXml" Target="../ink/ink1105.xml"/><Relationship Id="rId200" Type="http://schemas.openxmlformats.org/officeDocument/2006/relationships/customXml" Target="../ink/ink1107.xml"/><Relationship Id="rId16" Type="http://schemas.openxmlformats.org/officeDocument/2006/relationships/customXml" Target="../ink/ink1015.xml"/><Relationship Id="rId221" Type="http://schemas.openxmlformats.org/officeDocument/2006/relationships/image" Target="../media/image1118.png"/><Relationship Id="rId242" Type="http://schemas.openxmlformats.org/officeDocument/2006/relationships/customXml" Target="../ink/ink1128.xml"/><Relationship Id="rId263" Type="http://schemas.openxmlformats.org/officeDocument/2006/relationships/image" Target="../media/image1138.png"/><Relationship Id="rId37" Type="http://schemas.openxmlformats.org/officeDocument/2006/relationships/image" Target="../media/image1026.png"/><Relationship Id="rId58" Type="http://schemas.openxmlformats.org/officeDocument/2006/relationships/customXml" Target="../ink/ink1036.xml"/><Relationship Id="rId79" Type="http://schemas.openxmlformats.org/officeDocument/2006/relationships/image" Target="../media/image1047.png"/><Relationship Id="rId102" Type="http://schemas.openxmlformats.org/officeDocument/2006/relationships/customXml" Target="../ink/ink1058.xml"/><Relationship Id="rId123" Type="http://schemas.openxmlformats.org/officeDocument/2006/relationships/image" Target="../media/image1069.png"/><Relationship Id="rId144" Type="http://schemas.openxmlformats.org/officeDocument/2006/relationships/customXml" Target="../ink/ink1079.xml"/><Relationship Id="rId90" Type="http://schemas.openxmlformats.org/officeDocument/2006/relationships/customXml" Target="../ink/ink1052.xml"/><Relationship Id="rId165" Type="http://schemas.openxmlformats.org/officeDocument/2006/relationships/image" Target="../media/image1090.png"/><Relationship Id="rId186" Type="http://schemas.openxmlformats.org/officeDocument/2006/relationships/customXml" Target="../ink/ink1100.xml"/><Relationship Id="rId211" Type="http://schemas.openxmlformats.org/officeDocument/2006/relationships/image" Target="../media/image1113.png"/><Relationship Id="rId232" Type="http://schemas.openxmlformats.org/officeDocument/2006/relationships/customXml" Target="../ink/ink1123.xml"/><Relationship Id="rId253" Type="http://schemas.openxmlformats.org/officeDocument/2006/relationships/image" Target="../media/image1134.png"/><Relationship Id="rId274" Type="http://schemas.openxmlformats.org/officeDocument/2006/relationships/customXml" Target="../ink/ink1144.xml"/><Relationship Id="rId27" Type="http://schemas.openxmlformats.org/officeDocument/2006/relationships/image" Target="../media/image1021.png"/><Relationship Id="rId48" Type="http://schemas.openxmlformats.org/officeDocument/2006/relationships/customXml" Target="../ink/ink1031.xml"/><Relationship Id="rId69" Type="http://schemas.openxmlformats.org/officeDocument/2006/relationships/image" Target="../media/image1042.png"/><Relationship Id="rId113" Type="http://schemas.openxmlformats.org/officeDocument/2006/relationships/image" Target="../media/image1064.png"/><Relationship Id="rId134" Type="http://schemas.openxmlformats.org/officeDocument/2006/relationships/customXml" Target="../ink/ink1074.xml"/><Relationship Id="rId80" Type="http://schemas.openxmlformats.org/officeDocument/2006/relationships/customXml" Target="../ink/ink1047.xml"/><Relationship Id="rId155" Type="http://schemas.openxmlformats.org/officeDocument/2006/relationships/image" Target="../media/image1085.png"/><Relationship Id="rId176" Type="http://schemas.openxmlformats.org/officeDocument/2006/relationships/customXml" Target="../ink/ink1095.xml"/><Relationship Id="rId197" Type="http://schemas.openxmlformats.org/officeDocument/2006/relationships/image" Target="../media/image1106.png"/><Relationship Id="rId201" Type="http://schemas.openxmlformats.org/officeDocument/2006/relationships/image" Target="../media/image1108.png"/><Relationship Id="rId222" Type="http://schemas.openxmlformats.org/officeDocument/2006/relationships/customXml" Target="../ink/ink1118.xml"/><Relationship Id="rId243" Type="http://schemas.openxmlformats.org/officeDocument/2006/relationships/image" Target="../media/image1129.png"/><Relationship Id="rId264" Type="http://schemas.openxmlformats.org/officeDocument/2006/relationships/customXml" Target="../ink/ink1139.xml"/><Relationship Id="rId17" Type="http://schemas.openxmlformats.org/officeDocument/2006/relationships/image" Target="../media/image1016.png"/><Relationship Id="rId38" Type="http://schemas.openxmlformats.org/officeDocument/2006/relationships/customXml" Target="../ink/ink1026.xml"/><Relationship Id="rId59" Type="http://schemas.openxmlformats.org/officeDocument/2006/relationships/image" Target="../media/image1037.png"/><Relationship Id="rId103" Type="http://schemas.openxmlformats.org/officeDocument/2006/relationships/image" Target="../media/image1059.png"/><Relationship Id="rId124" Type="http://schemas.openxmlformats.org/officeDocument/2006/relationships/customXml" Target="../ink/ink1069.xml"/><Relationship Id="rId70" Type="http://schemas.openxmlformats.org/officeDocument/2006/relationships/customXml" Target="../ink/ink1042.xml"/><Relationship Id="rId91" Type="http://schemas.openxmlformats.org/officeDocument/2006/relationships/image" Target="../media/image1053.png"/><Relationship Id="rId145" Type="http://schemas.openxmlformats.org/officeDocument/2006/relationships/image" Target="../media/image1080.png"/><Relationship Id="rId166" Type="http://schemas.openxmlformats.org/officeDocument/2006/relationships/customXml" Target="../ink/ink1090.xml"/><Relationship Id="rId187" Type="http://schemas.openxmlformats.org/officeDocument/2006/relationships/image" Target="../media/image1101.png"/><Relationship Id="rId1" Type="http://schemas.openxmlformats.org/officeDocument/2006/relationships/slideLayout" Target="../slideLayouts/slideLayout11.xml"/><Relationship Id="rId212" Type="http://schemas.openxmlformats.org/officeDocument/2006/relationships/customXml" Target="../ink/ink1113.xml"/><Relationship Id="rId233" Type="http://schemas.openxmlformats.org/officeDocument/2006/relationships/image" Target="../media/image1124.png"/><Relationship Id="rId254" Type="http://schemas.openxmlformats.org/officeDocument/2006/relationships/customXml" Target="../ink/ink1134.xml"/><Relationship Id="rId28" Type="http://schemas.openxmlformats.org/officeDocument/2006/relationships/customXml" Target="../ink/ink1021.xml"/><Relationship Id="rId49" Type="http://schemas.openxmlformats.org/officeDocument/2006/relationships/image" Target="../media/image1032.png"/><Relationship Id="rId114" Type="http://schemas.openxmlformats.org/officeDocument/2006/relationships/customXml" Target="../ink/ink1064.xml"/><Relationship Id="rId275" Type="http://schemas.openxmlformats.org/officeDocument/2006/relationships/image" Target="../media/image1144.png"/><Relationship Id="rId60" Type="http://schemas.openxmlformats.org/officeDocument/2006/relationships/customXml" Target="../ink/ink1037.xml"/><Relationship Id="rId81" Type="http://schemas.openxmlformats.org/officeDocument/2006/relationships/image" Target="../media/image1048.png"/><Relationship Id="rId135" Type="http://schemas.openxmlformats.org/officeDocument/2006/relationships/image" Target="../media/image1075.png"/><Relationship Id="rId156" Type="http://schemas.openxmlformats.org/officeDocument/2006/relationships/customXml" Target="../ink/ink1085.xml"/><Relationship Id="rId177" Type="http://schemas.openxmlformats.org/officeDocument/2006/relationships/image" Target="../media/image1096.png"/><Relationship Id="rId198" Type="http://schemas.openxmlformats.org/officeDocument/2006/relationships/customXml" Target="../ink/ink1106.xml"/><Relationship Id="rId202" Type="http://schemas.openxmlformats.org/officeDocument/2006/relationships/customXml" Target="../ink/ink1108.xml"/><Relationship Id="rId223" Type="http://schemas.openxmlformats.org/officeDocument/2006/relationships/image" Target="../media/image1119.png"/><Relationship Id="rId244" Type="http://schemas.openxmlformats.org/officeDocument/2006/relationships/customXml" Target="../ink/ink1129.xml"/><Relationship Id="rId18" Type="http://schemas.openxmlformats.org/officeDocument/2006/relationships/customXml" Target="../ink/ink1016.xml"/><Relationship Id="rId39" Type="http://schemas.openxmlformats.org/officeDocument/2006/relationships/image" Target="../media/image1027.png"/><Relationship Id="rId265" Type="http://schemas.openxmlformats.org/officeDocument/2006/relationships/image" Target="../media/image1139.png"/><Relationship Id="rId50" Type="http://schemas.openxmlformats.org/officeDocument/2006/relationships/customXml" Target="../ink/ink1032.xml"/><Relationship Id="rId104" Type="http://schemas.openxmlformats.org/officeDocument/2006/relationships/customXml" Target="../ink/ink1059.xml"/><Relationship Id="rId125" Type="http://schemas.openxmlformats.org/officeDocument/2006/relationships/image" Target="../media/image1070.png"/><Relationship Id="rId146" Type="http://schemas.openxmlformats.org/officeDocument/2006/relationships/customXml" Target="../ink/ink1080.xml"/><Relationship Id="rId167" Type="http://schemas.openxmlformats.org/officeDocument/2006/relationships/image" Target="../media/image1091.png"/><Relationship Id="rId188" Type="http://schemas.openxmlformats.org/officeDocument/2006/relationships/customXml" Target="../ink/ink1101.xml"/><Relationship Id="rId71" Type="http://schemas.openxmlformats.org/officeDocument/2006/relationships/image" Target="../media/image1043.png"/><Relationship Id="rId92" Type="http://schemas.openxmlformats.org/officeDocument/2006/relationships/customXml" Target="../ink/ink1053.xml"/><Relationship Id="rId213" Type="http://schemas.openxmlformats.org/officeDocument/2006/relationships/image" Target="../media/image1114.png"/><Relationship Id="rId234" Type="http://schemas.openxmlformats.org/officeDocument/2006/relationships/customXml" Target="../ink/ink1124.xml"/><Relationship Id="rId2" Type="http://schemas.openxmlformats.org/officeDocument/2006/relationships/notesSlide" Target="../notesSlides/notesSlide9.xml"/><Relationship Id="rId29" Type="http://schemas.openxmlformats.org/officeDocument/2006/relationships/image" Target="../media/image1022.png"/><Relationship Id="rId255" Type="http://schemas.openxmlformats.org/officeDocument/2006/relationships/image" Target="../media/image1135.png"/><Relationship Id="rId276" Type="http://schemas.openxmlformats.org/officeDocument/2006/relationships/customXml" Target="../ink/ink1145.xml"/><Relationship Id="rId40" Type="http://schemas.openxmlformats.org/officeDocument/2006/relationships/customXml" Target="../ink/ink1027.xml"/><Relationship Id="rId115" Type="http://schemas.openxmlformats.org/officeDocument/2006/relationships/image" Target="../media/image1065.png"/><Relationship Id="rId136" Type="http://schemas.openxmlformats.org/officeDocument/2006/relationships/customXml" Target="../ink/ink1075.xml"/><Relationship Id="rId157" Type="http://schemas.openxmlformats.org/officeDocument/2006/relationships/image" Target="../media/image1086.png"/><Relationship Id="rId178" Type="http://schemas.openxmlformats.org/officeDocument/2006/relationships/customXml" Target="../ink/ink1096.xml"/><Relationship Id="rId61" Type="http://schemas.openxmlformats.org/officeDocument/2006/relationships/image" Target="../media/image1038.png"/><Relationship Id="rId82" Type="http://schemas.openxmlformats.org/officeDocument/2006/relationships/customXml" Target="../ink/ink1048.xml"/><Relationship Id="rId199" Type="http://schemas.openxmlformats.org/officeDocument/2006/relationships/image" Target="../media/image1107.png"/><Relationship Id="rId203" Type="http://schemas.openxmlformats.org/officeDocument/2006/relationships/image" Target="../media/image1109.png"/><Relationship Id="rId19" Type="http://schemas.openxmlformats.org/officeDocument/2006/relationships/image" Target="../media/image1017.png"/><Relationship Id="rId224" Type="http://schemas.openxmlformats.org/officeDocument/2006/relationships/customXml" Target="../ink/ink1119.xml"/><Relationship Id="rId245" Type="http://schemas.openxmlformats.org/officeDocument/2006/relationships/image" Target="../media/image1130.png"/><Relationship Id="rId266" Type="http://schemas.openxmlformats.org/officeDocument/2006/relationships/customXml" Target="../ink/ink1140.xml"/><Relationship Id="rId30" Type="http://schemas.openxmlformats.org/officeDocument/2006/relationships/customXml" Target="../ink/ink1022.xml"/><Relationship Id="rId105" Type="http://schemas.openxmlformats.org/officeDocument/2006/relationships/image" Target="../media/image1060.png"/><Relationship Id="rId126" Type="http://schemas.openxmlformats.org/officeDocument/2006/relationships/customXml" Target="../ink/ink1070.xml"/><Relationship Id="rId147" Type="http://schemas.openxmlformats.org/officeDocument/2006/relationships/image" Target="../media/image1081.png"/><Relationship Id="rId168" Type="http://schemas.openxmlformats.org/officeDocument/2006/relationships/customXml" Target="../ink/ink1091.xml"/><Relationship Id="rId51" Type="http://schemas.openxmlformats.org/officeDocument/2006/relationships/image" Target="../media/image1033.png"/><Relationship Id="rId72" Type="http://schemas.openxmlformats.org/officeDocument/2006/relationships/customXml" Target="../ink/ink1043.xml"/><Relationship Id="rId93" Type="http://schemas.openxmlformats.org/officeDocument/2006/relationships/image" Target="../media/image1054.png"/><Relationship Id="rId189" Type="http://schemas.openxmlformats.org/officeDocument/2006/relationships/image" Target="../media/image1102.png"/><Relationship Id="rId3" Type="http://schemas.openxmlformats.org/officeDocument/2006/relationships/image" Target="../media/image5.png"/><Relationship Id="rId214" Type="http://schemas.openxmlformats.org/officeDocument/2006/relationships/customXml" Target="../ink/ink1114.xml"/><Relationship Id="rId235" Type="http://schemas.openxmlformats.org/officeDocument/2006/relationships/image" Target="../media/image1125.png"/><Relationship Id="rId256" Type="http://schemas.openxmlformats.org/officeDocument/2006/relationships/customXml" Target="../ink/ink1135.xml"/><Relationship Id="rId277" Type="http://schemas.openxmlformats.org/officeDocument/2006/relationships/image" Target="../media/image1145.png"/><Relationship Id="rId116" Type="http://schemas.openxmlformats.org/officeDocument/2006/relationships/customXml" Target="../ink/ink1065.xml"/><Relationship Id="rId137" Type="http://schemas.openxmlformats.org/officeDocument/2006/relationships/image" Target="../media/image1076.png"/><Relationship Id="rId158" Type="http://schemas.openxmlformats.org/officeDocument/2006/relationships/customXml" Target="../ink/ink1086.xml"/><Relationship Id="rId20" Type="http://schemas.openxmlformats.org/officeDocument/2006/relationships/customXml" Target="../ink/ink1017.xml"/><Relationship Id="rId41" Type="http://schemas.openxmlformats.org/officeDocument/2006/relationships/image" Target="../media/image1028.png"/><Relationship Id="rId62" Type="http://schemas.openxmlformats.org/officeDocument/2006/relationships/customXml" Target="../ink/ink1038.xml"/><Relationship Id="rId83" Type="http://schemas.openxmlformats.org/officeDocument/2006/relationships/image" Target="../media/image1049.png"/><Relationship Id="rId179" Type="http://schemas.openxmlformats.org/officeDocument/2006/relationships/image" Target="../media/image1097.png"/><Relationship Id="rId190" Type="http://schemas.openxmlformats.org/officeDocument/2006/relationships/customXml" Target="../ink/ink1102.xml"/><Relationship Id="rId204" Type="http://schemas.openxmlformats.org/officeDocument/2006/relationships/customXml" Target="../ink/ink1109.xml"/><Relationship Id="rId225" Type="http://schemas.openxmlformats.org/officeDocument/2006/relationships/image" Target="../media/image1120.png"/><Relationship Id="rId246" Type="http://schemas.openxmlformats.org/officeDocument/2006/relationships/customXml" Target="../ink/ink1130.xml"/><Relationship Id="rId267" Type="http://schemas.openxmlformats.org/officeDocument/2006/relationships/image" Target="../media/image1140.png"/><Relationship Id="rId106" Type="http://schemas.openxmlformats.org/officeDocument/2006/relationships/customXml" Target="../ink/ink1060.xml"/><Relationship Id="rId127" Type="http://schemas.openxmlformats.org/officeDocument/2006/relationships/image" Target="../media/image1071.png"/><Relationship Id="rId10" Type="http://schemas.openxmlformats.org/officeDocument/2006/relationships/customXml" Target="../ink/ink1012.xml"/><Relationship Id="rId31" Type="http://schemas.openxmlformats.org/officeDocument/2006/relationships/image" Target="../media/image1023.png"/><Relationship Id="rId52" Type="http://schemas.openxmlformats.org/officeDocument/2006/relationships/customXml" Target="../ink/ink1033.xml"/><Relationship Id="rId73" Type="http://schemas.openxmlformats.org/officeDocument/2006/relationships/image" Target="../media/image1044.png"/><Relationship Id="rId94" Type="http://schemas.openxmlformats.org/officeDocument/2006/relationships/customXml" Target="../ink/ink1054.xml"/><Relationship Id="rId148" Type="http://schemas.openxmlformats.org/officeDocument/2006/relationships/customXml" Target="../ink/ink1081.xml"/><Relationship Id="rId169" Type="http://schemas.openxmlformats.org/officeDocument/2006/relationships/image" Target="../media/image1092.png"/><Relationship Id="rId4" Type="http://schemas.openxmlformats.org/officeDocument/2006/relationships/customXml" Target="../ink/ink1009.xml"/><Relationship Id="rId180" Type="http://schemas.openxmlformats.org/officeDocument/2006/relationships/customXml" Target="../ink/ink1097.xml"/><Relationship Id="rId215" Type="http://schemas.openxmlformats.org/officeDocument/2006/relationships/image" Target="../media/image1115.png"/><Relationship Id="rId236" Type="http://schemas.openxmlformats.org/officeDocument/2006/relationships/customXml" Target="../ink/ink1125.xml"/><Relationship Id="rId257" Type="http://schemas.openxmlformats.org/officeDocument/2006/relationships/image" Target="../media/image100.png"/><Relationship Id="rId278" Type="http://schemas.openxmlformats.org/officeDocument/2006/relationships/customXml" Target="../ink/ink1146.xml"/><Relationship Id="rId42" Type="http://schemas.openxmlformats.org/officeDocument/2006/relationships/customXml" Target="../ink/ink1028.xml"/><Relationship Id="rId84" Type="http://schemas.openxmlformats.org/officeDocument/2006/relationships/customXml" Target="../ink/ink1049.xml"/><Relationship Id="rId138" Type="http://schemas.openxmlformats.org/officeDocument/2006/relationships/customXml" Target="../ink/ink1076.xml"/><Relationship Id="rId191" Type="http://schemas.openxmlformats.org/officeDocument/2006/relationships/image" Target="../media/image1103.png"/><Relationship Id="rId205" Type="http://schemas.openxmlformats.org/officeDocument/2006/relationships/image" Target="../media/image1110.png"/><Relationship Id="rId247" Type="http://schemas.openxmlformats.org/officeDocument/2006/relationships/image" Target="../media/image1131.png"/><Relationship Id="rId107" Type="http://schemas.openxmlformats.org/officeDocument/2006/relationships/image" Target="../media/image1061.png"/><Relationship Id="rId11" Type="http://schemas.openxmlformats.org/officeDocument/2006/relationships/image" Target="../media/image1013.png"/><Relationship Id="rId53" Type="http://schemas.openxmlformats.org/officeDocument/2006/relationships/image" Target="../media/image1034.png"/><Relationship Id="rId149" Type="http://schemas.openxmlformats.org/officeDocument/2006/relationships/image" Target="../media/image1082.png"/><Relationship Id="rId95" Type="http://schemas.openxmlformats.org/officeDocument/2006/relationships/image" Target="../media/image1055.png"/><Relationship Id="rId160" Type="http://schemas.openxmlformats.org/officeDocument/2006/relationships/customXml" Target="../ink/ink1087.xml"/><Relationship Id="rId216" Type="http://schemas.openxmlformats.org/officeDocument/2006/relationships/customXml" Target="../ink/ink1115.xml"/><Relationship Id="rId258" Type="http://schemas.openxmlformats.org/officeDocument/2006/relationships/customXml" Target="../ink/ink113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14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89113" y="135731"/>
            <a:ext cx="177772" cy="177773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4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99444" y="609563"/>
            <a:ext cx="141640" cy="141639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4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834012" y="4637424"/>
            <a:ext cx="177774" cy="177773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14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9439" y="3258954"/>
            <a:ext cx="142043" cy="151439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14" descr="preencoded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199242" y="0"/>
            <a:ext cx="2650282" cy="2238647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14" descr="preencoded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0" y="4263390"/>
            <a:ext cx="975795" cy="880110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4"/>
          <p:cNvSpPr txBox="1"/>
          <p:nvPr/>
        </p:nvSpPr>
        <p:spPr>
          <a:xfrm>
            <a:off x="3838100" y="2477325"/>
            <a:ext cx="53061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999999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63" name="Google Shape;63;p14"/>
          <p:cNvSpPr txBox="1"/>
          <p:nvPr/>
        </p:nvSpPr>
        <p:spPr>
          <a:xfrm>
            <a:off x="3823325" y="1754025"/>
            <a:ext cx="4732200" cy="7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500" b="1" dirty="0">
              <a:solidFill>
                <a:srgbClr val="E23844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4" name="Google Shape;64;p14"/>
          <p:cNvSpPr txBox="1"/>
          <p:nvPr/>
        </p:nvSpPr>
        <p:spPr>
          <a:xfrm>
            <a:off x="411981" y="1643650"/>
            <a:ext cx="8294915" cy="84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600" b="1" dirty="0">
                <a:solidFill>
                  <a:srgbClr val="E23844"/>
                </a:solidFill>
                <a:latin typeface="Lexend"/>
                <a:ea typeface="Lexend"/>
                <a:cs typeface="Lexend"/>
                <a:sym typeface="Lexend"/>
              </a:rPr>
              <a:t>Introduction to Statistics</a:t>
            </a:r>
            <a:endParaRPr sz="3600" b="1" dirty="0">
              <a:solidFill>
                <a:srgbClr val="E23844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>
          <a:extLst>
            <a:ext uri="{FF2B5EF4-FFF2-40B4-BE49-F238E27FC236}">
              <a16:creationId xmlns:a16="http://schemas.microsoft.com/office/drawing/2014/main" id="{0AF53122-0776-A0E4-E7A3-CF6257819E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4" descr="preencoded.png">
            <a:extLst>
              <a:ext uri="{FF2B5EF4-FFF2-40B4-BE49-F238E27FC236}">
                <a16:creationId xmlns:a16="http://schemas.microsoft.com/office/drawing/2014/main" id="{BC206ED6-002C-5F46-AEB8-DB41564DB06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99242" y="0"/>
            <a:ext cx="2650282" cy="223864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" name="Group 46">
            <a:extLst>
              <a:ext uri="{FF2B5EF4-FFF2-40B4-BE49-F238E27FC236}">
                <a16:creationId xmlns:a16="http://schemas.microsoft.com/office/drawing/2014/main" id="{A708730D-5476-31B5-BF4B-A3B834FC6512}"/>
              </a:ext>
            </a:extLst>
          </p:cNvPr>
          <p:cNvGrpSpPr/>
          <p:nvPr/>
        </p:nvGrpSpPr>
        <p:grpSpPr>
          <a:xfrm>
            <a:off x="714772" y="80317"/>
            <a:ext cx="6327000" cy="2991240"/>
            <a:chOff x="714772" y="80317"/>
            <a:chExt cx="6327000" cy="2991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C3858249-9231-E75D-8CF8-42D0C3E7F897}"/>
                    </a:ext>
                  </a:extLst>
                </p14:cNvPr>
                <p14:cNvContentPartPr/>
                <p14:nvPr/>
              </p14:nvContentPartPr>
              <p14:xfrm>
                <a:off x="935452" y="403597"/>
                <a:ext cx="182520" cy="19548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C3858249-9231-E75D-8CF8-42D0C3E7F897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26452" y="394957"/>
                  <a:ext cx="20016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566F795D-9B93-8E17-FD70-9666A9294657}"/>
                    </a:ext>
                  </a:extLst>
                </p14:cNvPr>
                <p14:cNvContentPartPr/>
                <p14:nvPr/>
              </p14:nvContentPartPr>
              <p14:xfrm>
                <a:off x="1076212" y="408277"/>
                <a:ext cx="176760" cy="19044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566F795D-9B93-8E17-FD70-9666A929465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67572" y="399637"/>
                  <a:ext cx="19440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9B9B025D-B76B-94FE-D145-C6B4E40F5A3C}"/>
                    </a:ext>
                  </a:extLst>
                </p14:cNvPr>
                <p14:cNvContentPartPr/>
                <p14:nvPr/>
              </p14:nvContentPartPr>
              <p14:xfrm>
                <a:off x="1395532" y="572077"/>
                <a:ext cx="87480" cy="11268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9B9B025D-B76B-94FE-D145-C6B4E40F5A3C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386532" y="563077"/>
                  <a:ext cx="10512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B09F5EA1-F1D2-81D3-930E-FBB6AAD97094}"/>
                    </a:ext>
                  </a:extLst>
                </p14:cNvPr>
                <p14:cNvContentPartPr/>
                <p14:nvPr/>
              </p14:nvContentPartPr>
              <p14:xfrm>
                <a:off x="1579492" y="505117"/>
                <a:ext cx="98640" cy="16920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B09F5EA1-F1D2-81D3-930E-FBB6AAD97094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570492" y="496117"/>
                  <a:ext cx="11628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01BF85D1-21A8-D95A-6FD6-25D87F32A7DF}"/>
                    </a:ext>
                  </a:extLst>
                </p14:cNvPr>
                <p14:cNvContentPartPr/>
                <p14:nvPr/>
              </p14:nvContentPartPr>
              <p14:xfrm>
                <a:off x="1775332" y="549397"/>
                <a:ext cx="135720" cy="20160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01BF85D1-21A8-D95A-6FD6-25D87F32A7DF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766692" y="540757"/>
                  <a:ext cx="15336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A30B2F5B-C2AC-5DF3-B4D8-44421FDD3CFA}"/>
                    </a:ext>
                  </a:extLst>
                </p14:cNvPr>
                <p14:cNvContentPartPr/>
                <p14:nvPr/>
              </p14:nvContentPartPr>
              <p14:xfrm>
                <a:off x="2194012" y="480637"/>
                <a:ext cx="261360" cy="9432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A30B2F5B-C2AC-5DF3-B4D8-44421FDD3CFA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185372" y="471637"/>
                  <a:ext cx="27900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0080399D-8E34-164A-3DEA-902C0770FD17}"/>
                    </a:ext>
                  </a:extLst>
                </p14:cNvPr>
                <p14:cNvContentPartPr/>
                <p14:nvPr/>
              </p14:nvContentPartPr>
              <p14:xfrm>
                <a:off x="2737972" y="348517"/>
                <a:ext cx="243000" cy="24840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0080399D-8E34-164A-3DEA-902C0770FD17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728972" y="339877"/>
                  <a:ext cx="260640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87964DFB-E28A-2D39-53A7-8E5818A9917B}"/>
                    </a:ext>
                  </a:extLst>
                </p14:cNvPr>
                <p14:cNvContentPartPr/>
                <p14:nvPr/>
              </p14:nvContentPartPr>
              <p14:xfrm>
                <a:off x="3055852" y="451477"/>
                <a:ext cx="229320" cy="2088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87964DFB-E28A-2D39-53A7-8E5818A9917B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046852" y="442477"/>
                  <a:ext cx="24696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EFF4DA32-FBA8-DFDE-DE1E-8CA2A4A1D9D6}"/>
                    </a:ext>
                  </a:extLst>
                </p14:cNvPr>
                <p14:cNvContentPartPr/>
                <p14:nvPr/>
              </p14:nvContentPartPr>
              <p14:xfrm>
                <a:off x="3200212" y="367597"/>
                <a:ext cx="188280" cy="23976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EFF4DA32-FBA8-DFDE-DE1E-8CA2A4A1D9D6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191572" y="358597"/>
                  <a:ext cx="20592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9B5F8F7C-3742-15F0-4D50-2CBD36AF7814}"/>
                    </a:ext>
                  </a:extLst>
                </p14:cNvPr>
                <p14:cNvContentPartPr/>
                <p14:nvPr/>
              </p14:nvContentPartPr>
              <p14:xfrm>
                <a:off x="2715652" y="734437"/>
                <a:ext cx="615960" cy="7776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9B5F8F7C-3742-15F0-4D50-2CBD36AF7814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706652" y="725437"/>
                  <a:ext cx="63360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D296CFC4-0312-B29F-875C-654A9027FB2D}"/>
                    </a:ext>
                  </a:extLst>
                </p14:cNvPr>
                <p14:cNvContentPartPr/>
                <p14:nvPr/>
              </p14:nvContentPartPr>
              <p14:xfrm>
                <a:off x="2901772" y="941077"/>
                <a:ext cx="370080" cy="21096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D296CFC4-0312-B29F-875C-654A9027FB2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892772" y="932077"/>
                  <a:ext cx="38772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D21FEBF9-3837-BDE7-C651-9FD99D5B5C5D}"/>
                    </a:ext>
                  </a:extLst>
                </p14:cNvPr>
                <p14:cNvContentPartPr/>
                <p14:nvPr/>
              </p14:nvContentPartPr>
              <p14:xfrm>
                <a:off x="3511252" y="192997"/>
                <a:ext cx="304920" cy="96120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D21FEBF9-3837-BDE7-C651-9FD99D5B5C5D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502612" y="183997"/>
                  <a:ext cx="322560" cy="9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BAA36257-332F-A06E-11B8-E6FFB2ADB69A}"/>
                    </a:ext>
                  </a:extLst>
                </p14:cNvPr>
                <p14:cNvContentPartPr/>
                <p14:nvPr/>
              </p14:nvContentPartPr>
              <p14:xfrm>
                <a:off x="2556172" y="278677"/>
                <a:ext cx="189000" cy="86184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BAA36257-332F-A06E-11B8-E6FFB2ADB69A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547532" y="270037"/>
                  <a:ext cx="206640" cy="87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22C76F1A-BA60-798C-AC7A-BA77BE757670}"/>
                    </a:ext>
                  </a:extLst>
                </p14:cNvPr>
                <p14:cNvContentPartPr/>
                <p14:nvPr/>
              </p14:nvContentPartPr>
              <p14:xfrm>
                <a:off x="3710332" y="80317"/>
                <a:ext cx="61920" cy="30924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22C76F1A-BA60-798C-AC7A-BA77BE757670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701692" y="71677"/>
                  <a:ext cx="79560" cy="32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E687E717-19A5-A722-60F7-60EEAB8DDD9C}"/>
                    </a:ext>
                  </a:extLst>
                </p14:cNvPr>
                <p14:cNvContentPartPr/>
                <p14:nvPr/>
              </p14:nvContentPartPr>
              <p14:xfrm>
                <a:off x="3671812" y="164917"/>
                <a:ext cx="340920" cy="21564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E687E717-19A5-A722-60F7-60EEAB8DDD9C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663172" y="156277"/>
                  <a:ext cx="35856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F17D2785-3B7C-5932-9E0A-BD1CD4DB79FB}"/>
                    </a:ext>
                  </a:extLst>
                </p14:cNvPr>
                <p14:cNvContentPartPr/>
                <p14:nvPr/>
              </p14:nvContentPartPr>
              <p14:xfrm>
                <a:off x="714772" y="1704637"/>
                <a:ext cx="296640" cy="24840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F17D2785-3B7C-5932-9E0A-BD1CD4DB79FB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706132" y="1695637"/>
                  <a:ext cx="314280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6FC2C0B2-8784-77E2-AD4B-767F66DD1787}"/>
                    </a:ext>
                  </a:extLst>
                </p14:cNvPr>
                <p14:cNvContentPartPr/>
                <p14:nvPr/>
              </p14:nvContentPartPr>
              <p14:xfrm>
                <a:off x="1191052" y="1887157"/>
                <a:ext cx="112320" cy="16236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6FC2C0B2-8784-77E2-AD4B-767F66DD1787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182412" y="1878157"/>
                  <a:ext cx="12996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802D87B5-82C1-B2E8-F650-7E99A75E9AAB}"/>
                    </a:ext>
                  </a:extLst>
                </p14:cNvPr>
                <p14:cNvContentPartPr/>
                <p14:nvPr/>
              </p14:nvContentPartPr>
              <p14:xfrm>
                <a:off x="1348012" y="1932877"/>
                <a:ext cx="194760" cy="10008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802D87B5-82C1-B2E8-F650-7E99A75E9AAB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339012" y="1924237"/>
                  <a:ext cx="21240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31B7D7BF-25D8-25FB-13B1-6E976DE4BD62}"/>
                    </a:ext>
                  </a:extLst>
                </p14:cNvPr>
                <p14:cNvContentPartPr/>
                <p14:nvPr/>
              </p14:nvContentPartPr>
              <p14:xfrm>
                <a:off x="1598932" y="1893997"/>
                <a:ext cx="380880" cy="10872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31B7D7BF-25D8-25FB-13B1-6E976DE4BD62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589932" y="1885357"/>
                  <a:ext cx="39852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D320655B-7304-ACDD-8B2A-F37C5EBC5B2C}"/>
                    </a:ext>
                  </a:extLst>
                </p14:cNvPr>
                <p14:cNvContentPartPr/>
                <p14:nvPr/>
              </p14:nvContentPartPr>
              <p14:xfrm>
                <a:off x="2267092" y="1818757"/>
                <a:ext cx="93960" cy="972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D320655B-7304-ACDD-8B2A-F37C5EBC5B2C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258452" y="1810117"/>
                  <a:ext cx="11160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2C995B2A-5247-4D38-2068-96F7D53CCD51}"/>
                    </a:ext>
                  </a:extLst>
                </p14:cNvPr>
                <p14:cNvContentPartPr/>
                <p14:nvPr/>
              </p14:nvContentPartPr>
              <p14:xfrm>
                <a:off x="2263852" y="1900837"/>
                <a:ext cx="185400" cy="2952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2C995B2A-5247-4D38-2068-96F7D53CCD51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254852" y="1891837"/>
                  <a:ext cx="20304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49580B70-4450-B82F-1BA9-2301F22C44D4}"/>
                    </a:ext>
                  </a:extLst>
                </p14:cNvPr>
                <p14:cNvContentPartPr/>
                <p14:nvPr/>
              </p14:nvContentPartPr>
              <p14:xfrm>
                <a:off x="2898532" y="1551997"/>
                <a:ext cx="253080" cy="23832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49580B70-4450-B82F-1BA9-2301F22C44D4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889532" y="1543357"/>
                  <a:ext cx="27072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9031ADA3-E20C-F62C-603F-A13E91BC5423}"/>
                    </a:ext>
                  </a:extLst>
                </p14:cNvPr>
                <p14:cNvContentPartPr/>
                <p14:nvPr/>
              </p14:nvContentPartPr>
              <p14:xfrm>
                <a:off x="3314692" y="1542997"/>
                <a:ext cx="128160" cy="46944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9031ADA3-E20C-F62C-603F-A13E91BC542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306052" y="1533997"/>
                  <a:ext cx="145800" cy="48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E3A50BB2-070E-E5A5-FDA5-5A7E0151453C}"/>
                    </a:ext>
                  </a:extLst>
                </p14:cNvPr>
                <p14:cNvContentPartPr/>
                <p14:nvPr/>
              </p14:nvContentPartPr>
              <p14:xfrm>
                <a:off x="3526372" y="1734517"/>
                <a:ext cx="341640" cy="22680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E3A50BB2-070E-E5A5-FDA5-5A7E0151453C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517732" y="1725517"/>
                  <a:ext cx="35928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B7258AC0-3356-D4CE-457F-18782911D9C7}"/>
                    </a:ext>
                  </a:extLst>
                </p14:cNvPr>
                <p14:cNvContentPartPr/>
                <p14:nvPr/>
              </p14:nvContentPartPr>
              <p14:xfrm>
                <a:off x="3805732" y="1352197"/>
                <a:ext cx="263520" cy="75528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B7258AC0-3356-D4CE-457F-18782911D9C7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3797092" y="1343197"/>
                  <a:ext cx="281160" cy="77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B0193B0A-5B81-C44B-3016-880EF4FDBD5C}"/>
                    </a:ext>
                  </a:extLst>
                </p14:cNvPr>
                <p14:cNvContentPartPr/>
                <p14:nvPr/>
              </p14:nvContentPartPr>
              <p14:xfrm>
                <a:off x="2525572" y="1453357"/>
                <a:ext cx="477360" cy="59544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B0193B0A-5B81-C44B-3016-880EF4FDBD5C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2516572" y="1444357"/>
                  <a:ext cx="495000" cy="61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415784A2-F605-E1F5-F443-70BF246DDE32}"/>
                    </a:ext>
                  </a:extLst>
                </p14:cNvPr>
                <p14:cNvContentPartPr/>
                <p14:nvPr/>
              </p14:nvContentPartPr>
              <p14:xfrm>
                <a:off x="3987892" y="1150597"/>
                <a:ext cx="40680" cy="36396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415784A2-F605-E1F5-F443-70BF246DDE32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3979252" y="1141597"/>
                  <a:ext cx="58320" cy="38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B96D6121-6DD5-1BDB-1BAE-3E821815F6AF}"/>
                    </a:ext>
                  </a:extLst>
                </p14:cNvPr>
                <p14:cNvContentPartPr/>
                <p14:nvPr/>
              </p14:nvContentPartPr>
              <p14:xfrm>
                <a:off x="3984292" y="1276237"/>
                <a:ext cx="356400" cy="21960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B96D6121-6DD5-1BDB-1BAE-3E821815F6AF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3975292" y="1267597"/>
                  <a:ext cx="37404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5F734BE6-B88E-F45C-194D-8D4095734E95}"/>
                    </a:ext>
                  </a:extLst>
                </p14:cNvPr>
                <p14:cNvContentPartPr/>
                <p14:nvPr/>
              </p14:nvContentPartPr>
              <p14:xfrm>
                <a:off x="4451212" y="1700677"/>
                <a:ext cx="366120" cy="2700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5F734BE6-B88E-F45C-194D-8D4095734E95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4442572" y="1692037"/>
                  <a:ext cx="38376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791CA4FA-48D8-CE94-05CA-292F1CB7F588}"/>
                    </a:ext>
                  </a:extLst>
                </p14:cNvPr>
                <p14:cNvContentPartPr/>
                <p14:nvPr/>
              </p14:nvContentPartPr>
              <p14:xfrm>
                <a:off x="4634812" y="1580797"/>
                <a:ext cx="119880" cy="32112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791CA4FA-48D8-CE94-05CA-292F1CB7F588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625812" y="1572157"/>
                  <a:ext cx="137520" cy="33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7280EDA6-4C07-4529-2914-DEE95A920C9B}"/>
                    </a:ext>
                  </a:extLst>
                </p14:cNvPr>
                <p14:cNvContentPartPr/>
                <p14:nvPr/>
              </p14:nvContentPartPr>
              <p14:xfrm>
                <a:off x="5353732" y="1405117"/>
                <a:ext cx="228240" cy="29016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7280EDA6-4C07-4529-2914-DEE95A920C9B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344732" y="1396117"/>
                  <a:ext cx="245880" cy="30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25F52D8F-FC9A-145B-D872-DF88687FE99E}"/>
                    </a:ext>
                  </a:extLst>
                </p14:cNvPr>
                <p14:cNvContentPartPr/>
                <p14:nvPr/>
              </p14:nvContentPartPr>
              <p14:xfrm>
                <a:off x="5222332" y="1773397"/>
                <a:ext cx="411840" cy="7272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25F52D8F-FC9A-145B-D872-DF88687FE99E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213692" y="1764757"/>
                  <a:ext cx="42948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FB1FBE32-E2C1-23CD-F965-3E0B38757C87}"/>
                    </a:ext>
                  </a:extLst>
                </p14:cNvPr>
                <p14:cNvContentPartPr/>
                <p14:nvPr/>
              </p14:nvContentPartPr>
              <p14:xfrm>
                <a:off x="5375332" y="1914877"/>
                <a:ext cx="375480" cy="25272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FB1FBE32-E2C1-23CD-F965-3E0B38757C87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366692" y="1905877"/>
                  <a:ext cx="393120" cy="27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D3E63355-F0CD-F865-AE01-BD3F732921AA}"/>
                    </a:ext>
                  </a:extLst>
                </p14:cNvPr>
                <p14:cNvContentPartPr/>
                <p14:nvPr/>
              </p14:nvContentPartPr>
              <p14:xfrm>
                <a:off x="5840812" y="1692037"/>
                <a:ext cx="392400" cy="6768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D3E63355-F0CD-F865-AE01-BD3F732921AA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5831812" y="1683397"/>
                  <a:ext cx="41004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928AB957-A417-7ACE-9195-A1E0AC8E3E51}"/>
                    </a:ext>
                  </a:extLst>
                </p14:cNvPr>
                <p14:cNvContentPartPr/>
                <p14:nvPr/>
              </p14:nvContentPartPr>
              <p14:xfrm>
                <a:off x="6078412" y="1604197"/>
                <a:ext cx="21600" cy="30780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928AB957-A417-7ACE-9195-A1E0AC8E3E51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069412" y="1595197"/>
                  <a:ext cx="3924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A50BFFC7-F38B-55B5-3FEC-505137039C12}"/>
                    </a:ext>
                  </a:extLst>
                </p14:cNvPr>
                <p14:cNvContentPartPr/>
                <p14:nvPr/>
              </p14:nvContentPartPr>
              <p14:xfrm>
                <a:off x="6256972" y="1616077"/>
                <a:ext cx="59040" cy="34416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A50BFFC7-F38B-55B5-3FEC-505137039C12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248332" y="1607437"/>
                  <a:ext cx="76680" cy="36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8A9ECE6C-8232-2F2A-E744-BCF7B4ABCD47}"/>
                    </a:ext>
                  </a:extLst>
                </p14:cNvPr>
                <p14:cNvContentPartPr/>
                <p14:nvPr/>
              </p14:nvContentPartPr>
              <p14:xfrm>
                <a:off x="6233572" y="1256797"/>
                <a:ext cx="608760" cy="80892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8A9ECE6C-8232-2F2A-E744-BCF7B4ABCD47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224932" y="1248157"/>
                  <a:ext cx="626400" cy="82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651893A3-E649-0EA6-51D6-0ECE8D00FCC2}"/>
                    </a:ext>
                  </a:extLst>
                </p14:cNvPr>
                <p14:cNvContentPartPr/>
                <p14:nvPr/>
              </p14:nvContentPartPr>
              <p14:xfrm>
                <a:off x="4949812" y="1365157"/>
                <a:ext cx="478080" cy="83304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651893A3-E649-0EA6-51D6-0ECE8D00FCC2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4941172" y="1356517"/>
                  <a:ext cx="495720" cy="85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82A8B58A-C11F-95AD-F583-79AA8CD706DC}"/>
                    </a:ext>
                  </a:extLst>
                </p14:cNvPr>
                <p14:cNvContentPartPr/>
                <p14:nvPr/>
              </p14:nvContentPartPr>
              <p14:xfrm>
                <a:off x="6717772" y="972037"/>
                <a:ext cx="29520" cy="33228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82A8B58A-C11F-95AD-F583-79AA8CD706DC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6709132" y="963397"/>
                  <a:ext cx="47160" cy="34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7A2AFA19-1F30-3FE9-1458-25AD13194F3D}"/>
                    </a:ext>
                  </a:extLst>
                </p14:cNvPr>
                <p14:cNvContentPartPr/>
                <p14:nvPr/>
              </p14:nvContentPartPr>
              <p14:xfrm>
                <a:off x="6669172" y="1073197"/>
                <a:ext cx="372600" cy="28404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7A2AFA19-1F30-3FE9-1458-25AD13194F3D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6660172" y="1064197"/>
                  <a:ext cx="39024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5F56D16A-C0CE-926B-D04C-325FA0DF402A}"/>
                    </a:ext>
                  </a:extLst>
                </p14:cNvPr>
                <p14:cNvContentPartPr/>
                <p14:nvPr/>
              </p14:nvContentPartPr>
              <p14:xfrm>
                <a:off x="2678212" y="2363797"/>
                <a:ext cx="4068720" cy="34056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5F56D16A-C0CE-926B-D04C-325FA0DF402A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2669572" y="2355157"/>
                  <a:ext cx="4086360" cy="35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E34AC18D-6C28-0A53-9BE9-2119235E08D2}"/>
                    </a:ext>
                  </a:extLst>
                </p14:cNvPr>
                <p14:cNvContentPartPr/>
                <p14:nvPr/>
              </p14:nvContentPartPr>
              <p14:xfrm>
                <a:off x="4399732" y="2685997"/>
                <a:ext cx="584640" cy="38556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E34AC18D-6C28-0A53-9BE9-2119235E08D2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4390732" y="2677357"/>
                  <a:ext cx="602280" cy="403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0C7C12B6-AB2B-6F7A-753E-EDB9D4CE9335}"/>
                  </a:ext>
                </a:extLst>
              </p14:cNvPr>
              <p14:cNvContentPartPr/>
              <p14:nvPr/>
            </p14:nvContentPartPr>
            <p14:xfrm>
              <a:off x="1348372" y="3267757"/>
              <a:ext cx="4606560" cy="590400"/>
            </p14:xfrm>
          </p:contentPart>
        </mc:Choice>
        <mc:Fallback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0C7C12B6-AB2B-6F7A-753E-EDB9D4CE9335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1339732" y="3258757"/>
                <a:ext cx="4624200" cy="60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DE31B5B4-DB36-3CB8-6ABA-D5535D8FCE90}"/>
                  </a:ext>
                </a:extLst>
              </p14:cNvPr>
              <p14:cNvContentPartPr/>
              <p14:nvPr/>
            </p14:nvContentPartPr>
            <p14:xfrm>
              <a:off x="3429532" y="3832957"/>
              <a:ext cx="295920" cy="352440"/>
            </p14:xfrm>
          </p:contentPart>
        </mc:Choice>
        <mc:Fallback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DE31B5B4-DB36-3CB8-6ABA-D5535D8FCE90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3420892" y="3823957"/>
                <a:ext cx="313560" cy="37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5B3219DF-0080-E7D1-99C2-D766876D27FD}"/>
                  </a:ext>
                </a:extLst>
              </p14:cNvPr>
              <p14:cNvContentPartPr/>
              <p14:nvPr/>
            </p14:nvContentPartPr>
            <p14:xfrm>
              <a:off x="3580012" y="3916117"/>
              <a:ext cx="271440" cy="156600"/>
            </p14:xfrm>
          </p:contentPart>
        </mc:Choice>
        <mc:Fallback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5B3219DF-0080-E7D1-99C2-D766876D27FD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3571012" y="3907117"/>
                <a:ext cx="289080" cy="17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21ECFA32-7DDF-90CC-0229-DCD738F6B10F}"/>
                  </a:ext>
                </a:extLst>
              </p14:cNvPr>
              <p14:cNvContentPartPr/>
              <p14:nvPr/>
            </p14:nvContentPartPr>
            <p14:xfrm>
              <a:off x="4505212" y="3706597"/>
              <a:ext cx="464400" cy="286560"/>
            </p14:xfrm>
          </p:contentPart>
        </mc:Choice>
        <mc:Fallback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21ECFA32-7DDF-90CC-0229-DCD738F6B10F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4496572" y="3697597"/>
                <a:ext cx="482040" cy="304200"/>
              </a:xfrm>
              <a:prstGeom prst="rect">
                <a:avLst/>
              </a:prstGeom>
            </p:spPr>
          </p:pic>
        </mc:Fallback>
      </mc:AlternateContent>
      <p:grpSp>
        <p:nvGrpSpPr>
          <p:cNvPr id="65" name="Group 64">
            <a:extLst>
              <a:ext uri="{FF2B5EF4-FFF2-40B4-BE49-F238E27FC236}">
                <a16:creationId xmlns:a16="http://schemas.microsoft.com/office/drawing/2014/main" id="{BE27ADC5-F97B-4912-4575-4AB673AA4885}"/>
              </a:ext>
            </a:extLst>
          </p:cNvPr>
          <p:cNvGrpSpPr/>
          <p:nvPr/>
        </p:nvGrpSpPr>
        <p:grpSpPr>
          <a:xfrm>
            <a:off x="8347852" y="3247597"/>
            <a:ext cx="1166760" cy="418320"/>
            <a:chOff x="8347852" y="3247597"/>
            <a:chExt cx="1166760" cy="418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C0CBA6B3-6E85-BCE9-0390-80569C148C91}"/>
                    </a:ext>
                  </a:extLst>
                </p14:cNvPr>
                <p14:cNvContentPartPr/>
                <p14:nvPr/>
              </p14:nvContentPartPr>
              <p14:xfrm>
                <a:off x="8347852" y="3407437"/>
                <a:ext cx="71280" cy="25848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C0CBA6B3-6E85-BCE9-0390-80569C148C91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8339212" y="3398437"/>
                  <a:ext cx="88920" cy="27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B90CDF01-8CED-48C2-25FF-F6AA0B27F419}"/>
                    </a:ext>
                  </a:extLst>
                </p14:cNvPr>
                <p14:cNvContentPartPr/>
                <p14:nvPr/>
              </p14:nvContentPartPr>
              <p14:xfrm>
                <a:off x="8527132" y="3251197"/>
                <a:ext cx="317520" cy="30024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B90CDF01-8CED-48C2-25FF-F6AA0B27F419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8518132" y="3242197"/>
                  <a:ext cx="335160" cy="31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08FCD113-1FCB-14F9-2F4D-B072F5C9099D}"/>
                    </a:ext>
                  </a:extLst>
                </p14:cNvPr>
                <p14:cNvContentPartPr/>
                <p14:nvPr/>
              </p14:nvContentPartPr>
              <p14:xfrm>
                <a:off x="9065692" y="3247597"/>
                <a:ext cx="448920" cy="25848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08FCD113-1FCB-14F9-2F4D-B072F5C9099D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9056692" y="3238957"/>
                  <a:ext cx="466560" cy="276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CEC2C252-7555-44E2-E5DC-FBADC5064D17}"/>
              </a:ext>
            </a:extLst>
          </p:cNvPr>
          <p:cNvGrpSpPr/>
          <p:nvPr/>
        </p:nvGrpSpPr>
        <p:grpSpPr>
          <a:xfrm>
            <a:off x="5799412" y="3400237"/>
            <a:ext cx="2085480" cy="900000"/>
            <a:chOff x="5799412" y="3400237"/>
            <a:chExt cx="2085480" cy="900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19810CDE-F51A-0F0E-9D26-42EDBDF350FF}"/>
                    </a:ext>
                  </a:extLst>
                </p14:cNvPr>
                <p14:cNvContentPartPr/>
                <p14:nvPr/>
              </p14:nvContentPartPr>
              <p14:xfrm>
                <a:off x="5913532" y="3686437"/>
                <a:ext cx="94320" cy="34344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19810CDE-F51A-0F0E-9D26-42EDBDF350FF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5904532" y="3677797"/>
                  <a:ext cx="111960" cy="36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E13D9193-5A52-CD79-0FCA-E62635BE7A05}"/>
                    </a:ext>
                  </a:extLst>
                </p14:cNvPr>
                <p14:cNvContentPartPr/>
                <p14:nvPr/>
              </p14:nvContentPartPr>
              <p14:xfrm>
                <a:off x="6175972" y="3678877"/>
                <a:ext cx="108720" cy="26892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E13D9193-5A52-CD79-0FCA-E62635BE7A05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167332" y="3670237"/>
                  <a:ext cx="12636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AEA23FC1-9AA6-E750-D553-048D3918997E}"/>
                    </a:ext>
                  </a:extLst>
                </p14:cNvPr>
                <p14:cNvContentPartPr/>
                <p14:nvPr/>
              </p14:nvContentPartPr>
              <p14:xfrm>
                <a:off x="7133932" y="3573037"/>
                <a:ext cx="89640" cy="31320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AEA23FC1-9AA6-E750-D553-048D3918997E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125292" y="3564397"/>
                  <a:ext cx="107280" cy="33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77E985FC-5388-55F5-9478-64E075AF1581}"/>
                    </a:ext>
                  </a:extLst>
                </p14:cNvPr>
                <p14:cNvContentPartPr/>
                <p14:nvPr/>
              </p14:nvContentPartPr>
              <p14:xfrm>
                <a:off x="7382692" y="3495997"/>
                <a:ext cx="192600" cy="29772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77E985FC-5388-55F5-9478-64E075AF1581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374052" y="3487357"/>
                  <a:ext cx="210240" cy="31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A8F02EE3-DF93-47E0-6A6D-8C02D63C9C36}"/>
                    </a:ext>
                  </a:extLst>
                </p14:cNvPr>
                <p14:cNvContentPartPr/>
                <p14:nvPr/>
              </p14:nvContentPartPr>
              <p14:xfrm>
                <a:off x="7513372" y="3400237"/>
                <a:ext cx="297360" cy="7992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A8F02EE3-DF93-47E0-6A6D-8C02D63C9C36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504372" y="3391237"/>
                  <a:ext cx="31500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E0399123-B171-BC9D-6D39-3D77B5CD21BF}"/>
                    </a:ext>
                  </a:extLst>
                </p14:cNvPr>
                <p14:cNvContentPartPr/>
                <p14:nvPr/>
              </p14:nvContentPartPr>
              <p14:xfrm>
                <a:off x="5799412" y="3812437"/>
                <a:ext cx="2085480" cy="48780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E0399123-B171-BC9D-6D39-3D77B5CD21BF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5790772" y="3803797"/>
                  <a:ext cx="2103120" cy="505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8C11E21B-59FD-403B-31D7-D0A7BC99002F}"/>
              </a:ext>
            </a:extLst>
          </p:cNvPr>
          <p:cNvGrpSpPr/>
          <p:nvPr/>
        </p:nvGrpSpPr>
        <p:grpSpPr>
          <a:xfrm>
            <a:off x="7213132" y="2337877"/>
            <a:ext cx="1742760" cy="774720"/>
            <a:chOff x="7213132" y="2337877"/>
            <a:chExt cx="1742760" cy="774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21D0F92F-177C-B263-01D2-B9228D244F5B}"/>
                    </a:ext>
                  </a:extLst>
                </p14:cNvPr>
                <p14:cNvContentPartPr/>
                <p14:nvPr/>
              </p14:nvContentPartPr>
              <p14:xfrm>
                <a:off x="7213132" y="2541637"/>
                <a:ext cx="14400" cy="15552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21D0F92F-177C-B263-01D2-B9228D244F5B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204492" y="2532637"/>
                  <a:ext cx="3204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6AB9AC21-70F1-4566-3978-1A94D7F06A67}"/>
                    </a:ext>
                  </a:extLst>
                </p14:cNvPr>
                <p14:cNvContentPartPr/>
                <p14:nvPr/>
              </p14:nvContentPartPr>
              <p14:xfrm>
                <a:off x="7375492" y="2461717"/>
                <a:ext cx="298440" cy="19152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6AB9AC21-70F1-4566-3978-1A94D7F06A67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7366852" y="2453077"/>
                  <a:ext cx="31608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EDFAFA12-8371-5930-19D9-5E1BF3F257D3}"/>
                    </a:ext>
                  </a:extLst>
                </p14:cNvPr>
                <p14:cNvContentPartPr/>
                <p14:nvPr/>
              </p14:nvContentPartPr>
              <p14:xfrm>
                <a:off x="7554772" y="2450557"/>
                <a:ext cx="145080" cy="15336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EDFAFA12-8371-5930-19D9-5E1BF3F257D3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7546132" y="2441557"/>
                  <a:ext cx="16272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B499A738-999B-305E-71A1-A57DDE6792E0}"/>
                    </a:ext>
                  </a:extLst>
                </p14:cNvPr>
                <p14:cNvContentPartPr/>
                <p14:nvPr/>
              </p14:nvContentPartPr>
              <p14:xfrm>
                <a:off x="7819732" y="2337877"/>
                <a:ext cx="216000" cy="22716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B499A738-999B-305E-71A1-A57DDE6792E0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7810732" y="2329237"/>
                  <a:ext cx="23364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0F7CB103-B3B0-0262-5422-FC2E8D371DD9}"/>
                    </a:ext>
                  </a:extLst>
                </p14:cNvPr>
                <p14:cNvContentPartPr/>
                <p14:nvPr/>
              </p14:nvContentPartPr>
              <p14:xfrm>
                <a:off x="7235812" y="2638117"/>
                <a:ext cx="1132920" cy="47448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0F7CB103-B3B0-0262-5422-FC2E8D371DD9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7226812" y="2629117"/>
                  <a:ext cx="1150560" cy="49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63ED9656-53D2-2D01-37D1-BDC5307E60D9}"/>
                    </a:ext>
                  </a:extLst>
                </p14:cNvPr>
                <p14:cNvContentPartPr/>
                <p14:nvPr/>
              </p14:nvContentPartPr>
              <p14:xfrm>
                <a:off x="8195212" y="2736397"/>
                <a:ext cx="199080" cy="4104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63ED9656-53D2-2D01-37D1-BDC5307E60D9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8186212" y="2727397"/>
                  <a:ext cx="21672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46CF8B1A-03A9-A9AB-7E05-C1EECEF059F1}"/>
                    </a:ext>
                  </a:extLst>
                </p14:cNvPr>
                <p14:cNvContentPartPr/>
                <p14:nvPr/>
              </p14:nvContentPartPr>
              <p14:xfrm>
                <a:off x="8607052" y="2442277"/>
                <a:ext cx="21600" cy="21600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46CF8B1A-03A9-A9AB-7E05-C1EECEF059F1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8598412" y="2433637"/>
                  <a:ext cx="3924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DE75A676-D8FF-28CE-53C0-2E2EEF0CF767}"/>
                    </a:ext>
                  </a:extLst>
                </p14:cNvPr>
                <p14:cNvContentPartPr/>
                <p14:nvPr/>
              </p14:nvContentPartPr>
              <p14:xfrm>
                <a:off x="8740972" y="2349757"/>
                <a:ext cx="214920" cy="32076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DE75A676-D8FF-28CE-53C0-2E2EEF0CF767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8732332" y="2340757"/>
                  <a:ext cx="232560" cy="3384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3636276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>
          <a:extLst>
            <a:ext uri="{FF2B5EF4-FFF2-40B4-BE49-F238E27FC236}">
              <a16:creationId xmlns:a16="http://schemas.microsoft.com/office/drawing/2014/main" id="{8E8428AA-E269-DC6B-A051-AC5730B0AA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4" descr="preencoded.png">
            <a:extLst>
              <a:ext uri="{FF2B5EF4-FFF2-40B4-BE49-F238E27FC236}">
                <a16:creationId xmlns:a16="http://schemas.microsoft.com/office/drawing/2014/main" id="{4D45FF5B-6FE8-0A1B-1E15-AB0E4F15AA1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99242" y="0"/>
            <a:ext cx="2650282" cy="2238647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B7777546-6353-659B-5A35-94AC2F6366B2}"/>
                  </a:ext>
                </a:extLst>
              </p14:cNvPr>
              <p14:cNvContentPartPr/>
              <p14:nvPr/>
            </p14:nvContentPartPr>
            <p14:xfrm>
              <a:off x="1269172" y="265717"/>
              <a:ext cx="227520" cy="22464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B7777546-6353-659B-5A35-94AC2F6366B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60172" y="257077"/>
                <a:ext cx="245160" cy="24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10163C4D-1913-E229-75D5-3AB40166B227}"/>
                  </a:ext>
                </a:extLst>
              </p14:cNvPr>
              <p14:cNvContentPartPr/>
              <p14:nvPr/>
            </p14:nvContentPartPr>
            <p14:xfrm>
              <a:off x="2087092" y="248437"/>
              <a:ext cx="227160" cy="2678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10163C4D-1913-E229-75D5-3AB40166B22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078452" y="239797"/>
                <a:ext cx="244800" cy="285480"/>
              </a:xfrm>
              <a:prstGeom prst="rect">
                <a:avLst/>
              </a:prstGeom>
            </p:spPr>
          </p:pic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5DADDCDC-43BC-6E0F-72C5-E242C78F2CF6}"/>
              </a:ext>
            </a:extLst>
          </p:cNvPr>
          <p:cNvGrpSpPr/>
          <p:nvPr/>
        </p:nvGrpSpPr>
        <p:grpSpPr>
          <a:xfrm>
            <a:off x="4699972" y="158797"/>
            <a:ext cx="613440" cy="230040"/>
            <a:chOff x="4699972" y="158797"/>
            <a:chExt cx="613440" cy="230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5102219D-F553-7CF9-1197-0A21A8A775DF}"/>
                    </a:ext>
                  </a:extLst>
                </p14:cNvPr>
                <p14:cNvContentPartPr/>
                <p14:nvPr/>
              </p14:nvContentPartPr>
              <p14:xfrm>
                <a:off x="4699972" y="221077"/>
                <a:ext cx="42120" cy="16776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5102219D-F553-7CF9-1197-0A21A8A775DF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690972" y="212077"/>
                  <a:ext cx="5976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2C236259-2F16-8B13-D856-010C7D5B36A6}"/>
                    </a:ext>
                  </a:extLst>
                </p14:cNvPr>
                <p14:cNvContentPartPr/>
                <p14:nvPr/>
              </p14:nvContentPartPr>
              <p14:xfrm>
                <a:off x="4897252" y="158797"/>
                <a:ext cx="416160" cy="14256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2C236259-2F16-8B13-D856-010C7D5B36A6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888252" y="149797"/>
                  <a:ext cx="433800" cy="160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E930521-4CB1-9E7E-DB12-BDD332A361BB}"/>
              </a:ext>
            </a:extLst>
          </p:cNvPr>
          <p:cNvGrpSpPr/>
          <p:nvPr/>
        </p:nvGrpSpPr>
        <p:grpSpPr>
          <a:xfrm>
            <a:off x="5452732" y="222877"/>
            <a:ext cx="712080" cy="146520"/>
            <a:chOff x="5452732" y="222877"/>
            <a:chExt cx="712080" cy="146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5D220D41-DD90-FD9B-BA5A-84EA9F4F4986}"/>
                    </a:ext>
                  </a:extLst>
                </p14:cNvPr>
                <p14:cNvContentPartPr/>
                <p14:nvPr/>
              </p14:nvContentPartPr>
              <p14:xfrm>
                <a:off x="5452732" y="222877"/>
                <a:ext cx="190440" cy="14652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5D220D41-DD90-FD9B-BA5A-84EA9F4F4986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443732" y="213877"/>
                  <a:ext cx="20808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563A0DDC-87AB-E7D7-1703-9FEBC8F6B37C}"/>
                    </a:ext>
                  </a:extLst>
                </p14:cNvPr>
                <p14:cNvContentPartPr/>
                <p14:nvPr/>
              </p14:nvContentPartPr>
              <p14:xfrm>
                <a:off x="5728132" y="235477"/>
                <a:ext cx="167760" cy="13320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563A0DDC-87AB-E7D7-1703-9FEBC8F6B37C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719492" y="226837"/>
                  <a:ext cx="18540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3D32D024-BA5D-6D28-8D74-8F4002BFB918}"/>
                    </a:ext>
                  </a:extLst>
                </p14:cNvPr>
                <p14:cNvContentPartPr/>
                <p14:nvPr/>
              </p14:nvContentPartPr>
              <p14:xfrm>
                <a:off x="5919652" y="277957"/>
                <a:ext cx="245160" cy="8928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3D32D024-BA5D-6D28-8D74-8F4002BFB918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910652" y="268957"/>
                  <a:ext cx="262800" cy="106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E8EF5F3-7348-41D4-9CE9-FCD6C6FF671F}"/>
              </a:ext>
            </a:extLst>
          </p:cNvPr>
          <p:cNvGrpSpPr/>
          <p:nvPr/>
        </p:nvGrpSpPr>
        <p:grpSpPr>
          <a:xfrm>
            <a:off x="2986012" y="90757"/>
            <a:ext cx="1200960" cy="713880"/>
            <a:chOff x="2986012" y="90757"/>
            <a:chExt cx="1200960" cy="713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97E63847-60A3-AF41-568C-A612C2DE22C3}"/>
                    </a:ext>
                  </a:extLst>
                </p14:cNvPr>
                <p14:cNvContentPartPr/>
                <p14:nvPr/>
              </p14:nvContentPartPr>
              <p14:xfrm>
                <a:off x="3125332" y="284797"/>
                <a:ext cx="189720" cy="13284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97E63847-60A3-AF41-568C-A612C2DE22C3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116692" y="275797"/>
                  <a:ext cx="20736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084819BE-5E8D-E06B-C30D-DB86664C0C94}"/>
                    </a:ext>
                  </a:extLst>
                </p14:cNvPr>
                <p14:cNvContentPartPr/>
                <p14:nvPr/>
              </p14:nvContentPartPr>
              <p14:xfrm>
                <a:off x="3120292" y="208117"/>
                <a:ext cx="330840" cy="28728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084819BE-5E8D-E06B-C30D-DB86664C0C94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111652" y="199477"/>
                  <a:ext cx="348480" cy="30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339DC5AF-7A9C-8F52-558D-0B6742471591}"/>
                    </a:ext>
                  </a:extLst>
                </p14:cNvPr>
                <p14:cNvContentPartPr/>
                <p14:nvPr/>
              </p14:nvContentPartPr>
              <p14:xfrm>
                <a:off x="3856852" y="187597"/>
                <a:ext cx="192960" cy="24480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339DC5AF-7A9C-8F52-558D-0B6742471591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848212" y="178597"/>
                  <a:ext cx="210600" cy="26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A9DA6CAE-024E-6856-B8B3-5BE80D7DF9E2}"/>
                    </a:ext>
                  </a:extLst>
                </p14:cNvPr>
                <p14:cNvContentPartPr/>
                <p14:nvPr/>
              </p14:nvContentPartPr>
              <p14:xfrm>
                <a:off x="3937852" y="148357"/>
                <a:ext cx="249120" cy="7632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A9DA6CAE-024E-6856-B8B3-5BE80D7DF9E2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929212" y="139717"/>
                  <a:ext cx="26676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F89488E9-CF53-9DFA-1B39-F0BC941F2B9C}"/>
                    </a:ext>
                  </a:extLst>
                </p14:cNvPr>
                <p14:cNvContentPartPr/>
                <p14:nvPr/>
              </p14:nvContentPartPr>
              <p14:xfrm>
                <a:off x="3170692" y="638317"/>
                <a:ext cx="316800" cy="5220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F89488E9-CF53-9DFA-1B39-F0BC941F2B9C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161692" y="629677"/>
                  <a:ext cx="33444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C14849B1-E56E-72D2-8C0E-A4D88AD2F508}"/>
                    </a:ext>
                  </a:extLst>
                </p14:cNvPr>
                <p14:cNvContentPartPr/>
                <p14:nvPr/>
              </p14:nvContentPartPr>
              <p14:xfrm>
                <a:off x="3127132" y="725437"/>
                <a:ext cx="311400" cy="4536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C14849B1-E56E-72D2-8C0E-A4D88AD2F508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118492" y="716437"/>
                  <a:ext cx="32904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B7A654E8-8580-3638-3D81-7DB34DEF3F0E}"/>
                    </a:ext>
                  </a:extLst>
                </p14:cNvPr>
                <p14:cNvContentPartPr/>
                <p14:nvPr/>
              </p14:nvContentPartPr>
              <p14:xfrm>
                <a:off x="2986012" y="90757"/>
                <a:ext cx="628200" cy="71388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B7A654E8-8580-3638-3D81-7DB34DEF3F0E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977372" y="81757"/>
                  <a:ext cx="645840" cy="731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AB96968-1B55-2247-BCF1-1B8EFE8CF995}"/>
              </a:ext>
            </a:extLst>
          </p:cNvPr>
          <p:cNvGrpSpPr/>
          <p:nvPr/>
        </p:nvGrpSpPr>
        <p:grpSpPr>
          <a:xfrm>
            <a:off x="1489852" y="1229437"/>
            <a:ext cx="1869120" cy="331920"/>
            <a:chOff x="1489852" y="1229437"/>
            <a:chExt cx="1869120" cy="331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A7970A6E-3C41-13D4-546C-413BC79D0CEF}"/>
                    </a:ext>
                  </a:extLst>
                </p14:cNvPr>
                <p14:cNvContentPartPr/>
                <p14:nvPr/>
              </p14:nvContentPartPr>
              <p14:xfrm>
                <a:off x="1489852" y="1301077"/>
                <a:ext cx="351720" cy="26028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A7970A6E-3C41-13D4-546C-413BC79D0CEF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480852" y="1292077"/>
                  <a:ext cx="36936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BE2894D5-09DC-2B93-98BE-EC86E5A078F6}"/>
                    </a:ext>
                  </a:extLst>
                </p14:cNvPr>
                <p14:cNvContentPartPr/>
                <p14:nvPr/>
              </p14:nvContentPartPr>
              <p14:xfrm>
                <a:off x="1922212" y="1229437"/>
                <a:ext cx="439560" cy="23472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BE2894D5-09DC-2B93-98BE-EC86E5A078F6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913212" y="1220437"/>
                  <a:ext cx="45720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78733BCB-1739-FFC7-66C4-3C6BABF9BBB1}"/>
                    </a:ext>
                  </a:extLst>
                </p14:cNvPr>
                <p14:cNvContentPartPr/>
                <p14:nvPr/>
              </p14:nvContentPartPr>
              <p14:xfrm>
                <a:off x="2423332" y="1293877"/>
                <a:ext cx="443520" cy="13212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78733BCB-1739-FFC7-66C4-3C6BABF9BBB1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414332" y="1284877"/>
                  <a:ext cx="46116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0EFC184D-7570-52C3-5C2E-16CE9CC06F6F}"/>
                    </a:ext>
                  </a:extLst>
                </p14:cNvPr>
                <p14:cNvContentPartPr/>
                <p14:nvPr/>
              </p14:nvContentPartPr>
              <p14:xfrm>
                <a:off x="3120652" y="1278037"/>
                <a:ext cx="238320" cy="18504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0EFC184D-7570-52C3-5C2E-16CE9CC06F6F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111652" y="1269037"/>
                  <a:ext cx="255960" cy="202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53629186-209A-93E2-C09B-E779C37418D8}"/>
              </a:ext>
            </a:extLst>
          </p:cNvPr>
          <p:cNvGrpSpPr/>
          <p:nvPr/>
        </p:nvGrpSpPr>
        <p:grpSpPr>
          <a:xfrm>
            <a:off x="3796012" y="952237"/>
            <a:ext cx="2489400" cy="435960"/>
            <a:chOff x="3796012" y="952237"/>
            <a:chExt cx="2489400" cy="435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303FC0A6-BB0A-3680-30BC-B79AE3739C17}"/>
                    </a:ext>
                  </a:extLst>
                </p14:cNvPr>
                <p14:cNvContentPartPr/>
                <p14:nvPr/>
              </p14:nvContentPartPr>
              <p14:xfrm>
                <a:off x="3796012" y="1211077"/>
                <a:ext cx="423000" cy="17712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303FC0A6-BB0A-3680-30BC-B79AE3739C17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787372" y="1202437"/>
                  <a:ext cx="44064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CA14B9BF-7CED-52C1-5649-760D477C452B}"/>
                    </a:ext>
                  </a:extLst>
                </p14:cNvPr>
                <p14:cNvContentPartPr/>
                <p14:nvPr/>
              </p14:nvContentPartPr>
              <p14:xfrm>
                <a:off x="4276972" y="1086877"/>
                <a:ext cx="28800" cy="1332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CA14B9BF-7CED-52C1-5649-760D477C452B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268332" y="1077877"/>
                  <a:ext cx="4644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AB2185A7-1924-CD63-2F3A-F98016F697B8}"/>
                    </a:ext>
                  </a:extLst>
                </p14:cNvPr>
                <p14:cNvContentPartPr/>
                <p14:nvPr/>
              </p14:nvContentPartPr>
              <p14:xfrm>
                <a:off x="4290292" y="1222957"/>
                <a:ext cx="199440" cy="6840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AB2185A7-1924-CD63-2F3A-F98016F697B8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4281292" y="1214317"/>
                  <a:ext cx="21708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E4AD3EC8-6261-B344-9CAF-4C858F3C8992}"/>
                    </a:ext>
                  </a:extLst>
                </p14:cNvPr>
                <p14:cNvContentPartPr/>
                <p14:nvPr/>
              </p14:nvContentPartPr>
              <p14:xfrm>
                <a:off x="4271212" y="1045477"/>
                <a:ext cx="254160" cy="31608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E4AD3EC8-6261-B344-9CAF-4C858F3C8992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4262212" y="1036477"/>
                  <a:ext cx="271800" cy="33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CA79F4FA-AFED-4FE1-3897-F5EF8188D034}"/>
                    </a:ext>
                  </a:extLst>
                </p14:cNvPr>
                <p14:cNvContentPartPr/>
                <p14:nvPr/>
              </p14:nvContentPartPr>
              <p14:xfrm>
                <a:off x="4768012" y="1099117"/>
                <a:ext cx="111960" cy="17172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CA79F4FA-AFED-4FE1-3897-F5EF8188D034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4759012" y="1090477"/>
                  <a:ext cx="12960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E25DB09C-101A-BFDE-86E2-FD45CA5F3116}"/>
                    </a:ext>
                  </a:extLst>
                </p14:cNvPr>
                <p14:cNvContentPartPr/>
                <p14:nvPr/>
              </p14:nvContentPartPr>
              <p14:xfrm>
                <a:off x="4914532" y="1124677"/>
                <a:ext cx="355320" cy="13932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E25DB09C-101A-BFDE-86E2-FD45CA5F3116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4905532" y="1116037"/>
                  <a:ext cx="37296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C18D1479-0CFE-9F30-4AC2-1D6EFA546368}"/>
                    </a:ext>
                  </a:extLst>
                </p14:cNvPr>
                <p14:cNvContentPartPr/>
                <p14:nvPr/>
              </p14:nvContentPartPr>
              <p14:xfrm>
                <a:off x="5271292" y="1137637"/>
                <a:ext cx="75600" cy="15372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C18D1479-0CFE-9F30-4AC2-1D6EFA546368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5262292" y="1128637"/>
                  <a:ext cx="9324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D93AEC12-85B0-2FAF-1FCC-6F05FC0F27E5}"/>
                    </a:ext>
                  </a:extLst>
                </p14:cNvPr>
                <p14:cNvContentPartPr/>
                <p14:nvPr/>
              </p14:nvContentPartPr>
              <p14:xfrm>
                <a:off x="5399812" y="1093717"/>
                <a:ext cx="83880" cy="16380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D93AEC12-85B0-2FAF-1FCC-6F05FC0F27E5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5391172" y="1084717"/>
                  <a:ext cx="10152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4BBC3D72-86F7-6988-D2EF-595B4016FA95}"/>
                    </a:ext>
                  </a:extLst>
                </p14:cNvPr>
                <p14:cNvContentPartPr/>
                <p14:nvPr/>
              </p14:nvContentPartPr>
              <p14:xfrm>
                <a:off x="5581612" y="952237"/>
                <a:ext cx="62280" cy="30096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4BBC3D72-86F7-6988-D2EF-595B4016FA95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572972" y="943237"/>
                  <a:ext cx="79920" cy="31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0F75AFA0-C37C-CF8F-C51F-972A7F96FB86}"/>
                    </a:ext>
                  </a:extLst>
                </p14:cNvPr>
                <p14:cNvContentPartPr/>
                <p14:nvPr/>
              </p14:nvContentPartPr>
              <p14:xfrm>
                <a:off x="5636692" y="1113157"/>
                <a:ext cx="347760" cy="13140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0F75AFA0-C37C-CF8F-C51F-972A7F96FB86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627692" y="1104157"/>
                  <a:ext cx="36540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396CE77A-7FE2-FC10-4B35-E6654D47574C}"/>
                    </a:ext>
                  </a:extLst>
                </p14:cNvPr>
                <p14:cNvContentPartPr/>
                <p14:nvPr/>
              </p14:nvContentPartPr>
              <p14:xfrm>
                <a:off x="6058252" y="1057717"/>
                <a:ext cx="227160" cy="14220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396CE77A-7FE2-FC10-4B35-E6654D47574C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049612" y="1048717"/>
                  <a:ext cx="244800" cy="159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89BB86C2-8021-5CCE-598A-54BA5F6E6C28}"/>
              </a:ext>
            </a:extLst>
          </p:cNvPr>
          <p:cNvGrpSpPr/>
          <p:nvPr/>
        </p:nvGrpSpPr>
        <p:grpSpPr>
          <a:xfrm>
            <a:off x="6672412" y="807517"/>
            <a:ext cx="1778040" cy="589320"/>
            <a:chOff x="6672412" y="807517"/>
            <a:chExt cx="1778040" cy="589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825CA22D-5E7B-CBD9-4E80-7C699C235918}"/>
                    </a:ext>
                  </a:extLst>
                </p14:cNvPr>
                <p14:cNvContentPartPr/>
                <p14:nvPr/>
              </p14:nvContentPartPr>
              <p14:xfrm>
                <a:off x="6780772" y="973477"/>
                <a:ext cx="55440" cy="26568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825CA22D-5E7B-CBD9-4E80-7C699C235918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771772" y="964837"/>
                  <a:ext cx="73080" cy="28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C1948236-4416-EBCE-E119-7142BD5CC438}"/>
                    </a:ext>
                  </a:extLst>
                </p14:cNvPr>
                <p14:cNvContentPartPr/>
                <p14:nvPr/>
              </p14:nvContentPartPr>
              <p14:xfrm>
                <a:off x="6725692" y="1088677"/>
                <a:ext cx="330120" cy="12240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C1948236-4416-EBCE-E119-7142BD5CC438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717052" y="1079677"/>
                  <a:ext cx="34776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C9DDF1C6-70A6-984D-827D-CCD8B1FFA75C}"/>
                    </a:ext>
                  </a:extLst>
                </p14:cNvPr>
                <p14:cNvContentPartPr/>
                <p14:nvPr/>
              </p14:nvContentPartPr>
              <p14:xfrm>
                <a:off x="7308532" y="1050157"/>
                <a:ext cx="140400" cy="10764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C9DDF1C6-70A6-984D-827D-CCD8B1FFA75C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7299892" y="1041517"/>
                  <a:ext cx="15804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A2E97710-C86F-E718-1E27-FC73226F7CA3}"/>
                    </a:ext>
                  </a:extLst>
                </p14:cNvPr>
                <p14:cNvContentPartPr/>
                <p14:nvPr/>
              </p14:nvContentPartPr>
              <p14:xfrm>
                <a:off x="7474492" y="1055557"/>
                <a:ext cx="164880" cy="9612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A2E97710-C86F-E718-1E27-FC73226F7CA3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7465852" y="1046917"/>
                  <a:ext cx="18252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4CA2559D-9FA6-9F6B-87F3-67A86D9F3B13}"/>
                    </a:ext>
                  </a:extLst>
                </p14:cNvPr>
                <p14:cNvContentPartPr/>
                <p14:nvPr/>
              </p14:nvContentPartPr>
              <p14:xfrm>
                <a:off x="7679332" y="897157"/>
                <a:ext cx="1440" cy="3384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4CA2559D-9FA6-9F6B-87F3-67A86D9F3B13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7670332" y="888157"/>
                  <a:ext cx="1908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916236FE-17E4-FF79-1588-0885A2C17454}"/>
                    </a:ext>
                  </a:extLst>
                </p14:cNvPr>
                <p14:cNvContentPartPr/>
                <p14:nvPr/>
              </p14:nvContentPartPr>
              <p14:xfrm>
                <a:off x="7696252" y="969877"/>
                <a:ext cx="149040" cy="23076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916236FE-17E4-FF79-1588-0885A2C17454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7687252" y="960877"/>
                  <a:ext cx="16668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6C709113-5C6B-76EC-2605-66FEA5D482A9}"/>
                    </a:ext>
                  </a:extLst>
                </p14:cNvPr>
                <p14:cNvContentPartPr/>
                <p14:nvPr/>
              </p14:nvContentPartPr>
              <p14:xfrm>
                <a:off x="7675372" y="807517"/>
                <a:ext cx="22680" cy="37152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6C709113-5C6B-76EC-2605-66FEA5D482A9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7666732" y="798517"/>
                  <a:ext cx="40320" cy="38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A83360A0-8C7E-B16B-A706-00C607478ED1}"/>
                    </a:ext>
                  </a:extLst>
                </p14:cNvPr>
                <p14:cNvContentPartPr/>
                <p14:nvPr/>
              </p14:nvContentPartPr>
              <p14:xfrm>
                <a:off x="7808572" y="869437"/>
                <a:ext cx="29520" cy="30312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A83360A0-8C7E-B16B-A706-00C607478ED1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7799572" y="860797"/>
                  <a:ext cx="47160" cy="32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7DF8CC12-6EB5-4856-86EC-A96527758AB6}"/>
                    </a:ext>
                  </a:extLst>
                </p14:cNvPr>
                <p14:cNvContentPartPr/>
                <p14:nvPr/>
              </p14:nvContentPartPr>
              <p14:xfrm>
                <a:off x="7924852" y="1021357"/>
                <a:ext cx="12960" cy="16164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7DF8CC12-6EB5-4856-86EC-A96527758AB6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7915852" y="1012357"/>
                  <a:ext cx="3060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09782DE6-DE63-772B-770D-0437EC90EBF0}"/>
                    </a:ext>
                  </a:extLst>
                </p14:cNvPr>
                <p14:cNvContentPartPr/>
                <p14:nvPr/>
              </p14:nvContentPartPr>
              <p14:xfrm>
                <a:off x="8031412" y="995077"/>
                <a:ext cx="419040" cy="16596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09782DE6-DE63-772B-770D-0437EC90EBF0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8022412" y="986437"/>
                  <a:ext cx="43668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C18C6D6E-C536-F67A-7678-E15B3246CA34}"/>
                    </a:ext>
                  </a:extLst>
                </p14:cNvPr>
                <p14:cNvContentPartPr/>
                <p14:nvPr/>
              </p14:nvContentPartPr>
              <p14:xfrm>
                <a:off x="6672412" y="1269037"/>
                <a:ext cx="968040" cy="4680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C18C6D6E-C536-F67A-7678-E15B3246CA34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6663412" y="1260037"/>
                  <a:ext cx="98568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E5C5D825-92A1-BC90-BB59-BAEF10531866}"/>
                    </a:ext>
                  </a:extLst>
                </p14:cNvPr>
                <p14:cNvContentPartPr/>
                <p14:nvPr/>
              </p14:nvContentPartPr>
              <p14:xfrm>
                <a:off x="7057972" y="1347157"/>
                <a:ext cx="720720" cy="4968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E5C5D825-92A1-BC90-BB59-BAEF10531866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7048972" y="1338517"/>
                  <a:ext cx="738360" cy="673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8815757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>
          <a:extLst>
            <a:ext uri="{FF2B5EF4-FFF2-40B4-BE49-F238E27FC236}">
              <a16:creationId xmlns:a16="http://schemas.microsoft.com/office/drawing/2014/main" id="{D0D7EA77-709A-6FEE-948C-C1EDEBC606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4" descr="preencoded.png">
            <a:extLst>
              <a:ext uri="{FF2B5EF4-FFF2-40B4-BE49-F238E27FC236}">
                <a16:creationId xmlns:a16="http://schemas.microsoft.com/office/drawing/2014/main" id="{38585701-1AB8-DC74-7A39-133C25C68A1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99242" y="0"/>
            <a:ext cx="2650282" cy="2238647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62F4FB30-D601-1A38-ADF2-B114D08792F5}"/>
                  </a:ext>
                </a:extLst>
              </p14:cNvPr>
              <p14:cNvContentPartPr/>
              <p14:nvPr/>
            </p14:nvContentPartPr>
            <p14:xfrm>
              <a:off x="263332" y="153037"/>
              <a:ext cx="473040" cy="52020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62F4FB30-D601-1A38-ADF2-B114D08792F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54332" y="144397"/>
                <a:ext cx="490680" cy="537840"/>
              </a:xfrm>
              <a:prstGeom prst="rect">
                <a:avLst/>
              </a:prstGeom>
            </p:spPr>
          </p:pic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E218756D-FE3D-7C6F-D56C-6DF6DF09CD1F}"/>
              </a:ext>
            </a:extLst>
          </p:cNvPr>
          <p:cNvGrpSpPr/>
          <p:nvPr/>
        </p:nvGrpSpPr>
        <p:grpSpPr>
          <a:xfrm>
            <a:off x="1062532" y="233317"/>
            <a:ext cx="1158480" cy="309960"/>
            <a:chOff x="1062532" y="233317"/>
            <a:chExt cx="1158480" cy="309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8672D8E7-837A-E284-1BE2-844921F056E5}"/>
                    </a:ext>
                  </a:extLst>
                </p14:cNvPr>
                <p14:cNvContentPartPr/>
                <p14:nvPr/>
              </p14:nvContentPartPr>
              <p14:xfrm>
                <a:off x="1062532" y="304597"/>
                <a:ext cx="330840" cy="23868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8672D8E7-837A-E284-1BE2-844921F056E5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53892" y="295597"/>
                  <a:ext cx="34848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2906F470-559B-C4F1-6786-21E1A13C749F}"/>
                    </a:ext>
                  </a:extLst>
                </p14:cNvPr>
                <p14:cNvContentPartPr/>
                <p14:nvPr/>
              </p14:nvContentPartPr>
              <p14:xfrm>
                <a:off x="1501372" y="391717"/>
                <a:ext cx="182520" cy="11268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2906F470-559B-C4F1-6786-21E1A13C749F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492372" y="382717"/>
                  <a:ext cx="20016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7AF6BC0B-62C5-B81B-0BCF-3C195C2CB1AA}"/>
                    </a:ext>
                  </a:extLst>
                </p14:cNvPr>
                <p14:cNvContentPartPr/>
                <p14:nvPr/>
              </p14:nvContentPartPr>
              <p14:xfrm>
                <a:off x="1697572" y="233317"/>
                <a:ext cx="197280" cy="25524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7AF6BC0B-62C5-B81B-0BCF-3C195C2CB1AA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688572" y="224317"/>
                  <a:ext cx="214920" cy="27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B8487DC0-10D6-52A4-C91E-1739EB47DC90}"/>
                    </a:ext>
                  </a:extLst>
                </p14:cNvPr>
                <p14:cNvContentPartPr/>
                <p14:nvPr/>
              </p14:nvContentPartPr>
              <p14:xfrm>
                <a:off x="1967212" y="325837"/>
                <a:ext cx="253800" cy="18108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B8487DC0-10D6-52A4-C91E-1739EB47DC90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958212" y="317197"/>
                  <a:ext cx="271440" cy="198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44DC70EB-5735-E239-7BCA-1AF50066DC51}"/>
                  </a:ext>
                </a:extLst>
              </p14:cNvPr>
              <p14:cNvContentPartPr/>
              <p14:nvPr/>
            </p14:nvContentPartPr>
            <p14:xfrm>
              <a:off x="1566172" y="848557"/>
              <a:ext cx="538560" cy="29340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44DC70EB-5735-E239-7BCA-1AF50066DC51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557532" y="839917"/>
                <a:ext cx="556200" cy="311040"/>
              </a:xfrm>
              <a:prstGeom prst="rect">
                <a:avLst/>
              </a:prstGeom>
            </p:spPr>
          </p:pic>
        </mc:Fallback>
      </mc:AlternateContent>
      <p:grpSp>
        <p:nvGrpSpPr>
          <p:cNvPr id="38" name="Group 37">
            <a:extLst>
              <a:ext uri="{FF2B5EF4-FFF2-40B4-BE49-F238E27FC236}">
                <a16:creationId xmlns:a16="http://schemas.microsoft.com/office/drawing/2014/main" id="{030A9F3D-F532-4859-DDF1-7695E926FEEE}"/>
              </a:ext>
            </a:extLst>
          </p:cNvPr>
          <p:cNvGrpSpPr/>
          <p:nvPr/>
        </p:nvGrpSpPr>
        <p:grpSpPr>
          <a:xfrm>
            <a:off x="2415052" y="680797"/>
            <a:ext cx="1567800" cy="327600"/>
            <a:chOff x="2415052" y="680797"/>
            <a:chExt cx="1567800" cy="327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4CE740CF-88CC-5564-A8B5-0232DB31EF27}"/>
                    </a:ext>
                  </a:extLst>
                </p14:cNvPr>
                <p14:cNvContentPartPr/>
                <p14:nvPr/>
              </p14:nvContentPartPr>
              <p14:xfrm>
                <a:off x="2415052" y="785917"/>
                <a:ext cx="223560" cy="21276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4CE740CF-88CC-5564-A8B5-0232DB31EF27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406412" y="776917"/>
                  <a:ext cx="24120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163E1E8E-D879-8458-2BFB-2ED9A60DC39D}"/>
                    </a:ext>
                  </a:extLst>
                </p14:cNvPr>
                <p14:cNvContentPartPr/>
                <p14:nvPr/>
              </p14:nvContentPartPr>
              <p14:xfrm>
                <a:off x="2723572" y="865117"/>
                <a:ext cx="83520" cy="9972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163E1E8E-D879-8458-2BFB-2ED9A60DC39D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714932" y="856117"/>
                  <a:ext cx="10116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D18A5A7B-FD92-8024-24C3-82D07C650AB6}"/>
                    </a:ext>
                  </a:extLst>
                </p14:cNvPr>
                <p14:cNvContentPartPr/>
                <p14:nvPr/>
              </p14:nvContentPartPr>
              <p14:xfrm>
                <a:off x="2825812" y="795997"/>
                <a:ext cx="113760" cy="21240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D18A5A7B-FD92-8024-24C3-82D07C650AB6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816812" y="787357"/>
                  <a:ext cx="13140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51DAEECC-F00B-DB81-549E-3DCBBB3E1831}"/>
                    </a:ext>
                  </a:extLst>
                </p14:cNvPr>
                <p14:cNvContentPartPr/>
                <p14:nvPr/>
              </p14:nvContentPartPr>
              <p14:xfrm>
                <a:off x="3002572" y="724717"/>
                <a:ext cx="480960" cy="18828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51DAEECC-F00B-DB81-549E-3DCBBB3E1831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993572" y="716077"/>
                  <a:ext cx="49860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E48D474D-9994-6538-19D8-645C09808EC9}"/>
                    </a:ext>
                  </a:extLst>
                </p14:cNvPr>
                <p14:cNvContentPartPr/>
                <p14:nvPr/>
              </p14:nvContentPartPr>
              <p14:xfrm>
                <a:off x="3675052" y="772957"/>
                <a:ext cx="44640" cy="6300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E48D474D-9994-6538-19D8-645C09808EC9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666412" y="764317"/>
                  <a:ext cx="6228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A7F5C3BF-3CFE-4600-5ED1-916DFE6F1865}"/>
                    </a:ext>
                  </a:extLst>
                </p14:cNvPr>
                <p14:cNvContentPartPr/>
                <p14:nvPr/>
              </p14:nvContentPartPr>
              <p14:xfrm>
                <a:off x="3370852" y="754957"/>
                <a:ext cx="195480" cy="18828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A7F5C3BF-3CFE-4600-5ED1-916DFE6F1865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361852" y="745957"/>
                  <a:ext cx="21312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37B95C8A-9FEA-5EDD-311F-5D5D4E0C45A8}"/>
                    </a:ext>
                  </a:extLst>
                </p14:cNvPr>
                <p14:cNvContentPartPr/>
                <p14:nvPr/>
              </p14:nvContentPartPr>
              <p14:xfrm>
                <a:off x="3581452" y="748117"/>
                <a:ext cx="107280" cy="18108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37B95C8A-9FEA-5EDD-311F-5D5D4E0C45A8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572812" y="739477"/>
                  <a:ext cx="12492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7CB51FD6-1CE1-309F-67B3-8A6FE7E01C28}"/>
                    </a:ext>
                  </a:extLst>
                </p14:cNvPr>
                <p14:cNvContentPartPr/>
                <p14:nvPr/>
              </p14:nvContentPartPr>
              <p14:xfrm>
                <a:off x="3698452" y="680797"/>
                <a:ext cx="284400" cy="24408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7CB51FD6-1CE1-309F-67B3-8A6FE7E01C28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689812" y="671797"/>
                  <a:ext cx="302040" cy="261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BC8D05BB-0C8C-D426-D041-F9065157F9F8}"/>
              </a:ext>
            </a:extLst>
          </p:cNvPr>
          <p:cNvGrpSpPr/>
          <p:nvPr/>
        </p:nvGrpSpPr>
        <p:grpSpPr>
          <a:xfrm>
            <a:off x="4301812" y="612397"/>
            <a:ext cx="1747080" cy="248760"/>
            <a:chOff x="4301812" y="612397"/>
            <a:chExt cx="1747080" cy="248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62AC9DB9-10E0-521C-009C-3F6F05A61F31}"/>
                    </a:ext>
                  </a:extLst>
                </p14:cNvPr>
                <p14:cNvContentPartPr/>
                <p14:nvPr/>
              </p14:nvContentPartPr>
              <p14:xfrm>
                <a:off x="4301812" y="721117"/>
                <a:ext cx="160200" cy="12420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62AC9DB9-10E0-521C-009C-3F6F05A61F31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292812" y="712117"/>
                  <a:ext cx="17784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16F0175C-F9AE-58DF-901C-BB90D779EA16}"/>
                    </a:ext>
                  </a:extLst>
                </p14:cNvPr>
                <p14:cNvContentPartPr/>
                <p14:nvPr/>
              </p14:nvContentPartPr>
              <p14:xfrm>
                <a:off x="4503772" y="697717"/>
                <a:ext cx="174240" cy="16344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16F0175C-F9AE-58DF-901C-BB90D779EA16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495132" y="689077"/>
                  <a:ext cx="19188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DDF62A81-E4FA-3597-676D-A6C702007A4A}"/>
                    </a:ext>
                  </a:extLst>
                </p14:cNvPr>
                <p14:cNvContentPartPr/>
                <p14:nvPr/>
              </p14:nvContentPartPr>
              <p14:xfrm>
                <a:off x="4732012" y="689797"/>
                <a:ext cx="121320" cy="15300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DDF62A81-E4FA-3597-676D-A6C702007A4A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723012" y="681157"/>
                  <a:ext cx="13896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AD03789C-6A12-4264-1650-C484CE555F45}"/>
                    </a:ext>
                  </a:extLst>
                </p14:cNvPr>
                <p14:cNvContentPartPr/>
                <p14:nvPr/>
              </p14:nvContentPartPr>
              <p14:xfrm>
                <a:off x="4914172" y="690877"/>
                <a:ext cx="166320" cy="12132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AD03789C-6A12-4264-1650-C484CE555F45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905532" y="682237"/>
                  <a:ext cx="18396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DDD729CB-94AC-AE32-64E6-0B28863A71C6}"/>
                    </a:ext>
                  </a:extLst>
                </p14:cNvPr>
                <p14:cNvContentPartPr/>
                <p14:nvPr/>
              </p14:nvContentPartPr>
              <p14:xfrm>
                <a:off x="5134132" y="637597"/>
                <a:ext cx="171720" cy="15696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DDD729CB-94AC-AE32-64E6-0B28863A71C6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125492" y="628957"/>
                  <a:ext cx="18936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AB825D0F-A04F-6C77-EAA7-57D80FADF7BC}"/>
                    </a:ext>
                  </a:extLst>
                </p14:cNvPr>
                <p14:cNvContentPartPr/>
                <p14:nvPr/>
              </p14:nvContentPartPr>
              <p14:xfrm>
                <a:off x="5390452" y="623197"/>
                <a:ext cx="90720" cy="9468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AB825D0F-A04F-6C77-EAA7-57D80FADF7BC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381812" y="614197"/>
                  <a:ext cx="10836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1498C3A9-1ABF-562E-7CCF-B6455D97637D}"/>
                    </a:ext>
                  </a:extLst>
                </p14:cNvPr>
                <p14:cNvContentPartPr/>
                <p14:nvPr/>
              </p14:nvContentPartPr>
              <p14:xfrm>
                <a:off x="5470732" y="651997"/>
                <a:ext cx="215280" cy="6516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1498C3A9-1ABF-562E-7CCF-B6455D97637D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461732" y="642997"/>
                  <a:ext cx="23292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5E3C8938-CDE7-16BE-D9C1-22AD0DE379AE}"/>
                    </a:ext>
                  </a:extLst>
                </p14:cNvPr>
                <p14:cNvContentPartPr/>
                <p14:nvPr/>
              </p14:nvContentPartPr>
              <p14:xfrm>
                <a:off x="5760892" y="612397"/>
                <a:ext cx="288000" cy="11844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5E3C8938-CDE7-16BE-D9C1-22AD0DE379AE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751892" y="603757"/>
                  <a:ext cx="305640" cy="136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6369A20-1039-00E6-37C8-D5DA132E11D9}"/>
              </a:ext>
            </a:extLst>
          </p:cNvPr>
          <p:cNvGrpSpPr/>
          <p:nvPr/>
        </p:nvGrpSpPr>
        <p:grpSpPr>
          <a:xfrm>
            <a:off x="6601852" y="641557"/>
            <a:ext cx="325800" cy="124200"/>
            <a:chOff x="6601852" y="641557"/>
            <a:chExt cx="325800" cy="124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3C4AA4BD-34C8-4CB0-98AE-94BEDEDD6161}"/>
                    </a:ext>
                  </a:extLst>
                </p14:cNvPr>
                <p14:cNvContentPartPr/>
                <p14:nvPr/>
              </p14:nvContentPartPr>
              <p14:xfrm>
                <a:off x="6601852" y="649477"/>
                <a:ext cx="20160" cy="11628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3C4AA4BD-34C8-4CB0-98AE-94BEDEDD6161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593212" y="640837"/>
                  <a:ext cx="3780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11B51654-A3C1-39B7-B61D-8CE1C5546B11}"/>
                    </a:ext>
                  </a:extLst>
                </p14:cNvPr>
                <p14:cNvContentPartPr/>
                <p14:nvPr/>
              </p14:nvContentPartPr>
              <p14:xfrm>
                <a:off x="6659452" y="641557"/>
                <a:ext cx="268200" cy="8172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11B51654-A3C1-39B7-B61D-8CE1C5546B11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650452" y="632557"/>
                  <a:ext cx="285840" cy="99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8F859C5F-B83A-B168-2FC4-C87358A6A252}"/>
              </a:ext>
            </a:extLst>
          </p:cNvPr>
          <p:cNvGrpSpPr/>
          <p:nvPr/>
        </p:nvGrpSpPr>
        <p:grpSpPr>
          <a:xfrm>
            <a:off x="7201612" y="432397"/>
            <a:ext cx="1400400" cy="305640"/>
            <a:chOff x="7201612" y="432397"/>
            <a:chExt cx="1400400" cy="305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9FFBA5CF-1BF6-523F-D37C-009B7BEE97A9}"/>
                    </a:ext>
                  </a:extLst>
                </p14:cNvPr>
                <p14:cNvContentPartPr/>
                <p14:nvPr/>
              </p14:nvContentPartPr>
              <p14:xfrm>
                <a:off x="7201612" y="432397"/>
                <a:ext cx="214560" cy="27252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9FFBA5CF-1BF6-523F-D37C-009B7BEE97A9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192612" y="423757"/>
                  <a:ext cx="232200" cy="29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65DE6345-8C4A-5648-05EA-F466D73FAA94}"/>
                    </a:ext>
                  </a:extLst>
                </p14:cNvPr>
                <p14:cNvContentPartPr/>
                <p14:nvPr/>
              </p14:nvContentPartPr>
              <p14:xfrm>
                <a:off x="7474492" y="573517"/>
                <a:ext cx="109440" cy="13716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65DE6345-8C4A-5648-05EA-F466D73FAA94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7465852" y="564877"/>
                  <a:ext cx="12708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0A7D3CE0-705B-D1EF-46CA-73B8CEB98B15}"/>
                    </a:ext>
                  </a:extLst>
                </p14:cNvPr>
                <p14:cNvContentPartPr/>
                <p14:nvPr/>
              </p14:nvContentPartPr>
              <p14:xfrm>
                <a:off x="7626412" y="503677"/>
                <a:ext cx="51480" cy="23436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0A7D3CE0-705B-D1EF-46CA-73B8CEB98B15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617412" y="495037"/>
                  <a:ext cx="6912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B54B7F90-9970-DD4C-A937-B68F1F6C0170}"/>
                    </a:ext>
                  </a:extLst>
                </p14:cNvPr>
                <p14:cNvContentPartPr/>
                <p14:nvPr/>
              </p14:nvContentPartPr>
              <p14:xfrm>
                <a:off x="7677172" y="615997"/>
                <a:ext cx="161640" cy="7992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B54B7F90-9970-DD4C-A937-B68F1F6C0170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668172" y="606997"/>
                  <a:ext cx="17928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B2DADC17-0AB2-6F17-FEE3-E9BA52371B88}"/>
                    </a:ext>
                  </a:extLst>
                </p14:cNvPr>
                <p14:cNvContentPartPr/>
                <p14:nvPr/>
              </p14:nvContentPartPr>
              <p14:xfrm>
                <a:off x="7970212" y="546157"/>
                <a:ext cx="92160" cy="14940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B2DADC17-0AB2-6F17-FEE3-E9BA52371B88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961212" y="537517"/>
                  <a:ext cx="10980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01F688DA-A697-722C-5221-A4AD7F8DCE9E}"/>
                    </a:ext>
                  </a:extLst>
                </p14:cNvPr>
                <p14:cNvContentPartPr/>
                <p14:nvPr/>
              </p14:nvContentPartPr>
              <p14:xfrm>
                <a:off x="8146972" y="576757"/>
                <a:ext cx="124920" cy="13032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01F688DA-A697-722C-5221-A4AD7F8DCE9E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8137972" y="567757"/>
                  <a:ext cx="14256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E238A818-077C-BD35-D847-B979A7B732D7}"/>
                    </a:ext>
                  </a:extLst>
                </p14:cNvPr>
                <p14:cNvContentPartPr/>
                <p14:nvPr/>
              </p14:nvContentPartPr>
              <p14:xfrm>
                <a:off x="8326972" y="480637"/>
                <a:ext cx="71280" cy="21852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E238A818-077C-BD35-D847-B979A7B732D7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8317972" y="471637"/>
                  <a:ext cx="8892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1C13A873-E4DF-CB28-09EA-4F116D9A9DE3}"/>
                    </a:ext>
                  </a:extLst>
                </p14:cNvPr>
                <p14:cNvContentPartPr/>
                <p14:nvPr/>
              </p14:nvContentPartPr>
              <p14:xfrm>
                <a:off x="8355052" y="586477"/>
                <a:ext cx="246960" cy="5040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1C13A873-E4DF-CB28-09EA-4F116D9A9DE3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8346412" y="577837"/>
                  <a:ext cx="264600" cy="68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FB0D0E1A-02AA-630D-EA22-FE3BE83CE6FA}"/>
                  </a:ext>
                </a:extLst>
              </p14:cNvPr>
              <p14:cNvContentPartPr/>
              <p14:nvPr/>
            </p14:nvContentPartPr>
            <p14:xfrm>
              <a:off x="546292" y="1734517"/>
              <a:ext cx="265680" cy="271080"/>
            </p14:xfrm>
          </p:contentPart>
        </mc:Choice>
        <mc:Fallback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FB0D0E1A-02AA-630D-EA22-FE3BE83CE6FA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537652" y="1725517"/>
                <a:ext cx="283320" cy="288720"/>
              </a:xfrm>
              <a:prstGeom prst="rect">
                <a:avLst/>
              </a:prstGeom>
            </p:spPr>
          </p:pic>
        </mc:Fallback>
      </mc:AlternateContent>
      <p:grpSp>
        <p:nvGrpSpPr>
          <p:cNvPr id="45" name="Group 44">
            <a:extLst>
              <a:ext uri="{FF2B5EF4-FFF2-40B4-BE49-F238E27FC236}">
                <a16:creationId xmlns:a16="http://schemas.microsoft.com/office/drawing/2014/main" id="{5B6A7E32-0453-621A-6C9A-EAD03774DFA7}"/>
              </a:ext>
            </a:extLst>
          </p:cNvPr>
          <p:cNvGrpSpPr/>
          <p:nvPr/>
        </p:nvGrpSpPr>
        <p:grpSpPr>
          <a:xfrm>
            <a:off x="3305692" y="1489717"/>
            <a:ext cx="415440" cy="411840"/>
            <a:chOff x="3305692" y="1489717"/>
            <a:chExt cx="415440" cy="411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5B496716-000A-99B0-EA63-EAF9A08F94CC}"/>
                    </a:ext>
                  </a:extLst>
                </p14:cNvPr>
                <p14:cNvContentPartPr/>
                <p14:nvPr/>
              </p14:nvContentPartPr>
              <p14:xfrm>
                <a:off x="3305692" y="1549117"/>
                <a:ext cx="234360" cy="35244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5B496716-000A-99B0-EA63-EAF9A08F94CC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297052" y="1540117"/>
                  <a:ext cx="252000" cy="37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576390B0-B8C1-EFFE-470E-7485123D39CC}"/>
                    </a:ext>
                  </a:extLst>
                </p14:cNvPr>
                <p14:cNvContentPartPr/>
                <p14:nvPr/>
              </p14:nvContentPartPr>
              <p14:xfrm>
                <a:off x="3417652" y="1489717"/>
                <a:ext cx="303480" cy="10080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576390B0-B8C1-EFFE-470E-7485123D39CC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3409012" y="1481077"/>
                  <a:ext cx="321120" cy="118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DD58ED20-D0B1-A639-C279-EF18EB499017}"/>
              </a:ext>
            </a:extLst>
          </p:cNvPr>
          <p:cNvGrpSpPr/>
          <p:nvPr/>
        </p:nvGrpSpPr>
        <p:grpSpPr>
          <a:xfrm>
            <a:off x="1161172" y="1641637"/>
            <a:ext cx="1809360" cy="564120"/>
            <a:chOff x="1161172" y="1641637"/>
            <a:chExt cx="1809360" cy="564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A8726A98-B658-2E62-A667-FC286F9E841D}"/>
                    </a:ext>
                  </a:extLst>
                </p14:cNvPr>
                <p14:cNvContentPartPr/>
                <p14:nvPr/>
              </p14:nvContentPartPr>
              <p14:xfrm>
                <a:off x="1374292" y="1682677"/>
                <a:ext cx="230400" cy="27000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A8726A98-B658-2E62-A667-FC286F9E841D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365652" y="1673677"/>
                  <a:ext cx="248040" cy="28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362A12FF-9CF7-10D3-1DEE-EF6312BF0A6A}"/>
                    </a:ext>
                  </a:extLst>
                </p14:cNvPr>
                <p14:cNvContentPartPr/>
                <p14:nvPr/>
              </p14:nvContentPartPr>
              <p14:xfrm>
                <a:off x="1897732" y="1641637"/>
                <a:ext cx="308880" cy="30348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362A12FF-9CF7-10D3-1DEE-EF6312BF0A6A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888732" y="1632637"/>
                  <a:ext cx="326520" cy="32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BF93EE14-421B-D76F-DE5B-16C0A8D886CB}"/>
                    </a:ext>
                  </a:extLst>
                </p14:cNvPr>
                <p14:cNvContentPartPr/>
                <p14:nvPr/>
              </p14:nvContentPartPr>
              <p14:xfrm>
                <a:off x="2763892" y="1643077"/>
                <a:ext cx="206640" cy="28728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BF93EE14-421B-D76F-DE5B-16C0A8D886CB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2755252" y="1634437"/>
                  <a:ext cx="224280" cy="30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957B4CC6-54C9-BBA4-9E94-5EDF2E31B01E}"/>
                    </a:ext>
                  </a:extLst>
                </p14:cNvPr>
                <p14:cNvContentPartPr/>
                <p14:nvPr/>
              </p14:nvContentPartPr>
              <p14:xfrm>
                <a:off x="1161172" y="1913797"/>
                <a:ext cx="1340280" cy="29196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957B4CC6-54C9-BBA4-9E94-5EDF2E31B01E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152172" y="1904797"/>
                  <a:ext cx="1357920" cy="309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232F78C1-2600-3D7F-00BC-1FF0DD58AB3A}"/>
              </a:ext>
            </a:extLst>
          </p:cNvPr>
          <p:cNvGrpSpPr/>
          <p:nvPr/>
        </p:nvGrpSpPr>
        <p:grpSpPr>
          <a:xfrm>
            <a:off x="4216132" y="1363717"/>
            <a:ext cx="2566440" cy="470880"/>
            <a:chOff x="4216132" y="1363717"/>
            <a:chExt cx="2566440" cy="470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F5E75A7A-B50F-0194-07C7-60E1AED28701}"/>
                    </a:ext>
                  </a:extLst>
                </p14:cNvPr>
                <p14:cNvContentPartPr/>
                <p14:nvPr/>
              </p14:nvContentPartPr>
              <p14:xfrm>
                <a:off x="4216132" y="1613557"/>
                <a:ext cx="464760" cy="22104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F5E75A7A-B50F-0194-07C7-60E1AED28701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4207132" y="1604917"/>
                  <a:ext cx="48240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A67F832B-0E6B-F044-FE64-99AB2FFFD623}"/>
                    </a:ext>
                  </a:extLst>
                </p14:cNvPr>
                <p14:cNvContentPartPr/>
                <p14:nvPr/>
              </p14:nvContentPartPr>
              <p14:xfrm>
                <a:off x="4890412" y="1543357"/>
                <a:ext cx="371160" cy="20088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A67F832B-0E6B-F044-FE64-99AB2FFFD623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4881772" y="1534717"/>
                  <a:ext cx="38880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FD22F4CE-A9C2-25FE-EB7A-81FE3730E623}"/>
                    </a:ext>
                  </a:extLst>
                </p14:cNvPr>
                <p14:cNvContentPartPr/>
                <p14:nvPr/>
              </p14:nvContentPartPr>
              <p14:xfrm>
                <a:off x="5349412" y="1627957"/>
                <a:ext cx="160200" cy="12564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FD22F4CE-A9C2-25FE-EB7A-81FE3730E623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5340412" y="1619317"/>
                  <a:ext cx="17784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9987EE67-56DA-0C66-D732-DBE1E09546B4}"/>
                    </a:ext>
                  </a:extLst>
                </p14:cNvPr>
                <p14:cNvContentPartPr/>
                <p14:nvPr/>
              </p14:nvContentPartPr>
              <p14:xfrm>
                <a:off x="5567932" y="1447237"/>
                <a:ext cx="209520" cy="28332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9987EE67-56DA-0C66-D732-DBE1E09546B4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5559292" y="1438237"/>
                  <a:ext cx="227160" cy="30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75AFF2AB-78C6-C3C4-453C-7130B6D105BD}"/>
                    </a:ext>
                  </a:extLst>
                </p14:cNvPr>
                <p14:cNvContentPartPr/>
                <p14:nvPr/>
              </p14:nvContentPartPr>
              <p14:xfrm>
                <a:off x="5846932" y="1590517"/>
                <a:ext cx="151560" cy="16056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75AFF2AB-78C6-C3C4-453C-7130B6D105BD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5837932" y="1581517"/>
                  <a:ext cx="16920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2701DA8A-B285-BCC0-26CE-0D2A0E2F83F7}"/>
                    </a:ext>
                  </a:extLst>
                </p14:cNvPr>
                <p14:cNvContentPartPr/>
                <p14:nvPr/>
              </p14:nvContentPartPr>
              <p14:xfrm>
                <a:off x="6139612" y="1592317"/>
                <a:ext cx="180720" cy="2916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2701DA8A-B285-BCC0-26CE-0D2A0E2F83F7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130612" y="1583677"/>
                  <a:ext cx="19836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E6DEA579-4EE4-AC14-0D7B-26A0D36C64A5}"/>
                    </a:ext>
                  </a:extLst>
                </p14:cNvPr>
                <p14:cNvContentPartPr/>
                <p14:nvPr/>
              </p14:nvContentPartPr>
              <p14:xfrm>
                <a:off x="6197212" y="1651717"/>
                <a:ext cx="226800" cy="3060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E6DEA579-4EE4-AC14-0D7B-26A0D36C64A5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188572" y="1642717"/>
                  <a:ext cx="24444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A66AAE31-8A0F-0833-E587-71DB56791A2B}"/>
                    </a:ext>
                  </a:extLst>
                </p14:cNvPr>
                <p14:cNvContentPartPr/>
                <p14:nvPr/>
              </p14:nvContentPartPr>
              <p14:xfrm>
                <a:off x="6535252" y="1363717"/>
                <a:ext cx="247320" cy="34200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A66AAE31-8A0F-0833-E587-71DB56791A2B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526252" y="1354717"/>
                  <a:ext cx="264960" cy="359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9062A263-42F6-80EB-9C2A-6A4C80F30A02}"/>
              </a:ext>
            </a:extLst>
          </p:cNvPr>
          <p:cNvGrpSpPr/>
          <p:nvPr/>
        </p:nvGrpSpPr>
        <p:grpSpPr>
          <a:xfrm>
            <a:off x="671212" y="2660797"/>
            <a:ext cx="311400" cy="267480"/>
            <a:chOff x="671212" y="2660797"/>
            <a:chExt cx="311400" cy="267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A474972D-2BDB-41E0-BD02-D42363D0EF55}"/>
                    </a:ext>
                  </a:extLst>
                </p14:cNvPr>
                <p14:cNvContentPartPr/>
                <p14:nvPr/>
              </p14:nvContentPartPr>
              <p14:xfrm>
                <a:off x="712252" y="2737117"/>
                <a:ext cx="32760" cy="1476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A474972D-2BDB-41E0-BD02-D42363D0EF55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703612" y="2728477"/>
                  <a:ext cx="5040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E7B43DB0-5E57-B579-9BAC-AB66AF350001}"/>
                    </a:ext>
                  </a:extLst>
                </p14:cNvPr>
                <p14:cNvContentPartPr/>
                <p14:nvPr/>
              </p14:nvContentPartPr>
              <p14:xfrm>
                <a:off x="671212" y="2660797"/>
                <a:ext cx="311400" cy="26748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E7B43DB0-5E57-B579-9BAC-AB66AF350001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62212" y="2651797"/>
                  <a:ext cx="329040" cy="285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4A05A588-6853-B9C7-6A18-6F34041C7E9B}"/>
              </a:ext>
            </a:extLst>
          </p:cNvPr>
          <p:cNvGrpSpPr/>
          <p:nvPr/>
        </p:nvGrpSpPr>
        <p:grpSpPr>
          <a:xfrm>
            <a:off x="1427212" y="2495917"/>
            <a:ext cx="867240" cy="384120"/>
            <a:chOff x="1427212" y="2495917"/>
            <a:chExt cx="867240" cy="384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C7FCF0B8-CB2A-2742-FC56-ABF0DE6B8AFD}"/>
                    </a:ext>
                  </a:extLst>
                </p14:cNvPr>
                <p14:cNvContentPartPr/>
                <p14:nvPr/>
              </p14:nvContentPartPr>
              <p14:xfrm>
                <a:off x="1427212" y="2556037"/>
                <a:ext cx="275400" cy="32400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C7FCF0B8-CB2A-2742-FC56-ABF0DE6B8AFD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418572" y="2547037"/>
                  <a:ext cx="293040" cy="34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2BECDDED-BE15-E376-C7A1-3189EDCD2C9D}"/>
                    </a:ext>
                  </a:extLst>
                </p14:cNvPr>
                <p14:cNvContentPartPr/>
                <p14:nvPr/>
              </p14:nvContentPartPr>
              <p14:xfrm>
                <a:off x="1912852" y="2495917"/>
                <a:ext cx="381600" cy="28044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2BECDDED-BE15-E376-C7A1-3189EDCD2C9D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903852" y="2487277"/>
                  <a:ext cx="399240" cy="298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F8E4E3FB-EC98-C244-7D58-EA231663FB5A}"/>
              </a:ext>
            </a:extLst>
          </p:cNvPr>
          <p:cNvGrpSpPr/>
          <p:nvPr/>
        </p:nvGrpSpPr>
        <p:grpSpPr>
          <a:xfrm>
            <a:off x="4035772" y="2267317"/>
            <a:ext cx="374760" cy="339480"/>
            <a:chOff x="4035772" y="2267317"/>
            <a:chExt cx="374760" cy="339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D71D4D31-1FA3-C0FC-EB0B-5F6579F076BC}"/>
                    </a:ext>
                  </a:extLst>
                </p14:cNvPr>
                <p14:cNvContentPartPr/>
                <p14:nvPr/>
              </p14:nvContentPartPr>
              <p14:xfrm>
                <a:off x="4035772" y="2344357"/>
                <a:ext cx="201240" cy="26244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D71D4D31-1FA3-C0FC-EB0B-5F6579F076BC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4027132" y="2335357"/>
                  <a:ext cx="218880" cy="28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833FF56B-2F4C-3050-5B35-49575BFF4A21}"/>
                    </a:ext>
                  </a:extLst>
                </p14:cNvPr>
                <p14:cNvContentPartPr/>
                <p14:nvPr/>
              </p14:nvContentPartPr>
              <p14:xfrm>
                <a:off x="4135492" y="2267317"/>
                <a:ext cx="275040" cy="7200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833FF56B-2F4C-3050-5B35-49575BFF4A21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4126852" y="2258317"/>
                  <a:ext cx="292680" cy="89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486BB453-5664-149C-ABFF-26E55C3D33E7}"/>
              </a:ext>
            </a:extLst>
          </p:cNvPr>
          <p:cNvGrpSpPr/>
          <p:nvPr/>
        </p:nvGrpSpPr>
        <p:grpSpPr>
          <a:xfrm>
            <a:off x="4746052" y="2233837"/>
            <a:ext cx="1796040" cy="342000"/>
            <a:chOff x="4746052" y="2233837"/>
            <a:chExt cx="1796040" cy="342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6454B7A4-3CFC-32D0-7F28-4AC33E2D8755}"/>
                    </a:ext>
                  </a:extLst>
                </p14:cNvPr>
                <p14:cNvContentPartPr/>
                <p14:nvPr/>
              </p14:nvContentPartPr>
              <p14:xfrm>
                <a:off x="4746052" y="2387557"/>
                <a:ext cx="358560" cy="18828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6454B7A4-3CFC-32D0-7F28-4AC33E2D8755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4737412" y="2378557"/>
                  <a:ext cx="37620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A4E26471-D183-B65D-9FFF-C6F065B3526D}"/>
                    </a:ext>
                  </a:extLst>
                </p14:cNvPr>
                <p14:cNvContentPartPr/>
                <p14:nvPr/>
              </p14:nvContentPartPr>
              <p14:xfrm>
                <a:off x="5320972" y="2296117"/>
                <a:ext cx="372240" cy="21528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A4E26471-D183-B65D-9FFF-C6F065B3526D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5311972" y="2287477"/>
                  <a:ext cx="38988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D6288EE0-75B6-842B-CC12-37431E135B82}"/>
                    </a:ext>
                  </a:extLst>
                </p14:cNvPr>
                <p14:cNvContentPartPr/>
                <p14:nvPr/>
              </p14:nvContentPartPr>
              <p14:xfrm>
                <a:off x="5784652" y="2353357"/>
                <a:ext cx="210960" cy="11952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D6288EE0-75B6-842B-CC12-37431E135B82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5775652" y="2344717"/>
                  <a:ext cx="22860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B5D6C485-BD24-FE1E-11F4-69BD52C52CD1}"/>
                    </a:ext>
                  </a:extLst>
                </p14:cNvPr>
                <p14:cNvContentPartPr/>
                <p14:nvPr/>
              </p14:nvContentPartPr>
              <p14:xfrm>
                <a:off x="6048532" y="2233837"/>
                <a:ext cx="187200" cy="26928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B5D6C485-BD24-FE1E-11F4-69BD52C52CD1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6039532" y="2225197"/>
                  <a:ext cx="204840" cy="28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CC8BD274-0B48-2A33-5F40-826C4F55DCAE}"/>
                    </a:ext>
                  </a:extLst>
                </p14:cNvPr>
                <p14:cNvContentPartPr/>
                <p14:nvPr/>
              </p14:nvContentPartPr>
              <p14:xfrm>
                <a:off x="6330052" y="2312677"/>
                <a:ext cx="212040" cy="17604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CC8BD274-0B48-2A33-5F40-826C4F55DCAE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6321052" y="2303677"/>
                  <a:ext cx="229680" cy="193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20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6F940604-DFC7-2D25-2BA2-D78136C28E5A}"/>
                  </a:ext>
                </a:extLst>
              </p14:cNvPr>
              <p14:cNvContentPartPr/>
              <p14:nvPr/>
            </p14:nvContentPartPr>
            <p14:xfrm>
              <a:off x="6673852" y="2308717"/>
              <a:ext cx="151560" cy="15840"/>
            </p14:xfrm>
          </p:contentPart>
        </mc:Choice>
        <mc:Fallback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6F940604-DFC7-2D25-2BA2-D78136C28E5A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6665212" y="2299717"/>
                <a:ext cx="169200" cy="3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2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4145AEAE-5214-B933-51B4-08D4930DA16E}"/>
                  </a:ext>
                </a:extLst>
              </p14:cNvPr>
              <p14:cNvContentPartPr/>
              <p14:nvPr/>
            </p14:nvContentPartPr>
            <p14:xfrm>
              <a:off x="6713812" y="2388997"/>
              <a:ext cx="133920" cy="2880"/>
            </p14:xfrm>
          </p:contentPart>
        </mc:Choice>
        <mc:Fallback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4145AEAE-5214-B933-51B4-08D4930DA16E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6704812" y="2379997"/>
                <a:ext cx="151560" cy="2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4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07D83E8D-C5A4-8D91-354E-1FF95AED7869}"/>
                  </a:ext>
                </a:extLst>
              </p14:cNvPr>
              <p14:cNvContentPartPr/>
              <p14:nvPr/>
            </p14:nvContentPartPr>
            <p14:xfrm>
              <a:off x="6975892" y="2119717"/>
              <a:ext cx="202680" cy="267480"/>
            </p14:xfrm>
          </p:contentPart>
        </mc:Choice>
        <mc:Fallback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07D83E8D-C5A4-8D91-354E-1FF95AED7869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6967252" y="2111077"/>
                <a:ext cx="220320" cy="28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6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1EE73CB2-5A16-F148-4997-189F6793D497}"/>
                  </a:ext>
                </a:extLst>
              </p14:cNvPr>
              <p14:cNvContentPartPr/>
              <p14:nvPr/>
            </p14:nvContentPartPr>
            <p14:xfrm>
              <a:off x="7297732" y="2353357"/>
              <a:ext cx="65880" cy="138240"/>
            </p14:xfrm>
          </p:contentPart>
        </mc:Choice>
        <mc:Fallback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1EE73CB2-5A16-F148-4997-189F6793D497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7289092" y="2344717"/>
                <a:ext cx="83520" cy="155880"/>
              </a:xfrm>
              <a:prstGeom prst="rect">
                <a:avLst/>
              </a:prstGeom>
            </p:spPr>
          </p:pic>
        </mc:Fallback>
      </mc:AlternateContent>
      <p:grpSp>
        <p:nvGrpSpPr>
          <p:cNvPr id="95" name="Group 94">
            <a:extLst>
              <a:ext uri="{FF2B5EF4-FFF2-40B4-BE49-F238E27FC236}">
                <a16:creationId xmlns:a16="http://schemas.microsoft.com/office/drawing/2014/main" id="{A402E87B-480E-187D-7075-7243CBBE1081}"/>
              </a:ext>
            </a:extLst>
          </p:cNvPr>
          <p:cNvGrpSpPr/>
          <p:nvPr/>
        </p:nvGrpSpPr>
        <p:grpSpPr>
          <a:xfrm>
            <a:off x="7565932" y="1980757"/>
            <a:ext cx="1768320" cy="479160"/>
            <a:chOff x="7565932" y="1980757"/>
            <a:chExt cx="1768320" cy="479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2610182A-03FD-4373-49DA-27EF5B6756BB}"/>
                    </a:ext>
                  </a:extLst>
                </p14:cNvPr>
                <p14:cNvContentPartPr/>
                <p14:nvPr/>
              </p14:nvContentPartPr>
              <p14:xfrm>
                <a:off x="7565932" y="2160397"/>
                <a:ext cx="124200" cy="21672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2610182A-03FD-4373-49DA-27EF5B6756BB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556932" y="2151397"/>
                  <a:ext cx="14184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02C67511-B73E-DD2E-CCFF-D4D25727D04A}"/>
                    </a:ext>
                  </a:extLst>
                </p14:cNvPr>
                <p14:cNvContentPartPr/>
                <p14:nvPr/>
              </p14:nvContentPartPr>
              <p14:xfrm>
                <a:off x="7783732" y="2185957"/>
                <a:ext cx="342360" cy="14652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02C67511-B73E-DD2E-CCFF-D4D25727D04A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775092" y="2176957"/>
                  <a:ext cx="36000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4AE0E272-66C5-145C-766D-CDA83D42DC84}"/>
                    </a:ext>
                  </a:extLst>
                </p14:cNvPr>
                <p14:cNvContentPartPr/>
                <p14:nvPr/>
              </p14:nvContentPartPr>
              <p14:xfrm>
                <a:off x="8240932" y="1980757"/>
                <a:ext cx="139680" cy="23580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4AE0E272-66C5-145C-766D-CDA83D42DC84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8231932" y="1971757"/>
                  <a:ext cx="15732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A4A69EE3-D998-8C93-F59B-8CE3BD03A4AD}"/>
                    </a:ext>
                  </a:extLst>
                </p14:cNvPr>
                <p14:cNvContentPartPr/>
                <p14:nvPr/>
              </p14:nvContentPartPr>
              <p14:xfrm>
                <a:off x="8406892" y="2102797"/>
                <a:ext cx="42120" cy="10692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A4A69EE3-D998-8C93-F59B-8CE3BD03A4AD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8398252" y="2094157"/>
                  <a:ext cx="5976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02F0FDF9-CEA3-3913-FE09-AD02DEFAA0E7}"/>
                    </a:ext>
                  </a:extLst>
                </p14:cNvPr>
                <p14:cNvContentPartPr/>
                <p14:nvPr/>
              </p14:nvContentPartPr>
              <p14:xfrm>
                <a:off x="8552692" y="2104237"/>
                <a:ext cx="21240" cy="11232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02F0FDF9-CEA3-3913-FE09-AD02DEFAA0E7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8543692" y="2095597"/>
                  <a:ext cx="3888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6E013E65-66A5-FA49-8F96-E6488AD79FC7}"/>
                    </a:ext>
                  </a:extLst>
                </p14:cNvPr>
                <p14:cNvContentPartPr/>
                <p14:nvPr/>
              </p14:nvContentPartPr>
              <p14:xfrm>
                <a:off x="8566012" y="2093077"/>
                <a:ext cx="172440" cy="15156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6E013E65-66A5-FA49-8F96-E6488AD79FC7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8557012" y="2084437"/>
                  <a:ext cx="19008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768C293E-1AFF-395F-72DE-CFF1FB856FFB}"/>
                    </a:ext>
                  </a:extLst>
                </p14:cNvPr>
                <p14:cNvContentPartPr/>
                <p14:nvPr/>
              </p14:nvContentPartPr>
              <p14:xfrm>
                <a:off x="8812612" y="2134477"/>
                <a:ext cx="68400" cy="8748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768C293E-1AFF-395F-72DE-CFF1FB856FFB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8803972" y="2125837"/>
                  <a:ext cx="8604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1618CC76-89A5-ACC1-A1AD-40B09368E7E3}"/>
                    </a:ext>
                  </a:extLst>
                </p14:cNvPr>
                <p14:cNvContentPartPr/>
                <p14:nvPr/>
              </p14:nvContentPartPr>
              <p14:xfrm>
                <a:off x="8910532" y="2029357"/>
                <a:ext cx="124920" cy="20232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1618CC76-89A5-ACC1-A1AD-40B09368E7E3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8901892" y="2020357"/>
                  <a:ext cx="14256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E9C02D55-0E36-FD54-4628-DC5A079E2EBC}"/>
                    </a:ext>
                  </a:extLst>
                </p14:cNvPr>
                <p14:cNvContentPartPr/>
                <p14:nvPr/>
              </p14:nvContentPartPr>
              <p14:xfrm>
                <a:off x="9104212" y="2172637"/>
                <a:ext cx="93600" cy="12348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E9C02D55-0E36-FD54-4628-DC5A079E2EBC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9095212" y="2163637"/>
                  <a:ext cx="11124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0387A397-0DC4-43E5-0677-18E340EE12E9}"/>
                    </a:ext>
                  </a:extLst>
                </p14:cNvPr>
                <p14:cNvContentPartPr/>
                <p14:nvPr/>
              </p14:nvContentPartPr>
              <p14:xfrm>
                <a:off x="9214012" y="2091277"/>
                <a:ext cx="120240" cy="22032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0387A397-0DC4-43E5-0677-18E340EE12E9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9205372" y="2082637"/>
                  <a:ext cx="13788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807E6C77-339F-0FAD-6270-BEE3431EFEE2}"/>
                    </a:ext>
                  </a:extLst>
                </p14:cNvPr>
                <p14:cNvContentPartPr/>
                <p14:nvPr/>
              </p14:nvContentPartPr>
              <p14:xfrm>
                <a:off x="8427052" y="2330317"/>
                <a:ext cx="515880" cy="3564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807E6C77-339F-0FAD-6270-BEE3431EFEE2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8418412" y="2321317"/>
                  <a:ext cx="53352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D84F4E02-0DF3-D4F2-4834-6DF46D228D4E}"/>
                    </a:ext>
                  </a:extLst>
                </p14:cNvPr>
                <p14:cNvContentPartPr/>
                <p14:nvPr/>
              </p14:nvContentPartPr>
              <p14:xfrm>
                <a:off x="8405812" y="2414917"/>
                <a:ext cx="260280" cy="4500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D84F4E02-0DF3-D4F2-4834-6DF46D228D4E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8397172" y="2405917"/>
                  <a:ext cx="277920" cy="62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52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ECA2F4FC-F54E-F37D-19F6-D50FAB7551C4}"/>
                  </a:ext>
                </a:extLst>
              </p14:cNvPr>
              <p14:cNvContentPartPr/>
              <p14:nvPr/>
            </p14:nvContentPartPr>
            <p14:xfrm>
              <a:off x="1369252" y="2914957"/>
              <a:ext cx="864360" cy="151200"/>
            </p14:xfrm>
          </p:contentPart>
        </mc:Choice>
        <mc:Fallback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ECA2F4FC-F54E-F37D-19F6-D50FAB7551C4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1360612" y="2905957"/>
                <a:ext cx="882000" cy="168840"/>
              </a:xfrm>
              <a:prstGeom prst="rect">
                <a:avLst/>
              </a:prstGeom>
            </p:spPr>
          </p:pic>
        </mc:Fallback>
      </mc:AlternateContent>
      <p:grpSp>
        <p:nvGrpSpPr>
          <p:cNvPr id="98" name="Group 97">
            <a:extLst>
              <a:ext uri="{FF2B5EF4-FFF2-40B4-BE49-F238E27FC236}">
                <a16:creationId xmlns:a16="http://schemas.microsoft.com/office/drawing/2014/main" id="{DB87B5CA-91CE-E622-2512-F2604568821C}"/>
              </a:ext>
            </a:extLst>
          </p:cNvPr>
          <p:cNvGrpSpPr/>
          <p:nvPr/>
        </p:nvGrpSpPr>
        <p:grpSpPr>
          <a:xfrm>
            <a:off x="2662372" y="2428597"/>
            <a:ext cx="965880" cy="457560"/>
            <a:chOff x="2662372" y="2428597"/>
            <a:chExt cx="965880" cy="457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9362946B-F018-B781-261F-19B7E5A1BB82}"/>
                    </a:ext>
                  </a:extLst>
                </p14:cNvPr>
                <p14:cNvContentPartPr/>
                <p14:nvPr/>
              </p14:nvContentPartPr>
              <p14:xfrm>
                <a:off x="2757052" y="2440477"/>
                <a:ext cx="315000" cy="30456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9362946B-F018-B781-261F-19B7E5A1BB82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2748052" y="2431477"/>
                  <a:ext cx="332640" cy="32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C6591F26-6E8A-A3D2-E601-3E031C3BBF33}"/>
                    </a:ext>
                  </a:extLst>
                </p14:cNvPr>
                <p14:cNvContentPartPr/>
                <p14:nvPr/>
              </p14:nvContentPartPr>
              <p14:xfrm>
                <a:off x="3307852" y="2428597"/>
                <a:ext cx="312840" cy="31248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C6591F26-6E8A-A3D2-E601-3E031C3BBF33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3298852" y="2419597"/>
                  <a:ext cx="330480" cy="33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F1A1C548-EE42-2399-EDA9-2B7CD6FF5FD8}"/>
                    </a:ext>
                  </a:extLst>
                </p14:cNvPr>
                <p14:cNvContentPartPr/>
                <p14:nvPr/>
              </p14:nvContentPartPr>
              <p14:xfrm>
                <a:off x="2662372" y="2707237"/>
                <a:ext cx="965880" cy="17892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F1A1C548-EE42-2399-EDA9-2B7CD6FF5FD8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2653372" y="2698237"/>
                  <a:ext cx="983520" cy="196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60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BA65C91D-D2E6-DB43-406D-6226BDC12C13}"/>
                  </a:ext>
                </a:extLst>
              </p14:cNvPr>
              <p14:cNvContentPartPr/>
              <p14:nvPr/>
            </p14:nvContentPartPr>
            <p14:xfrm>
              <a:off x="6975172" y="2512477"/>
              <a:ext cx="914040" cy="229320"/>
            </p14:xfrm>
          </p:contentPart>
        </mc:Choice>
        <mc:Fallback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BA65C91D-D2E6-DB43-406D-6226BDC12C13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6966172" y="2503477"/>
                <a:ext cx="931680" cy="246960"/>
              </a:xfrm>
              <a:prstGeom prst="rect">
                <a:avLst/>
              </a:prstGeom>
            </p:spPr>
          </p:pic>
        </mc:Fallback>
      </mc:AlternateContent>
      <p:grpSp>
        <p:nvGrpSpPr>
          <p:cNvPr id="140" name="Group 139">
            <a:extLst>
              <a:ext uri="{FF2B5EF4-FFF2-40B4-BE49-F238E27FC236}">
                <a16:creationId xmlns:a16="http://schemas.microsoft.com/office/drawing/2014/main" id="{35D640E4-F3D2-77E7-F774-BFAB847796A4}"/>
              </a:ext>
            </a:extLst>
          </p:cNvPr>
          <p:cNvGrpSpPr/>
          <p:nvPr/>
        </p:nvGrpSpPr>
        <p:grpSpPr>
          <a:xfrm>
            <a:off x="568252" y="3507517"/>
            <a:ext cx="1746360" cy="427680"/>
            <a:chOff x="568252" y="3507517"/>
            <a:chExt cx="1746360" cy="427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708431C6-FD45-18D6-C176-C85FB27D4DB5}"/>
                    </a:ext>
                  </a:extLst>
                </p14:cNvPr>
                <p14:cNvContentPartPr/>
                <p14:nvPr/>
              </p14:nvContentPartPr>
              <p14:xfrm>
                <a:off x="568252" y="3665917"/>
                <a:ext cx="292680" cy="23688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708431C6-FD45-18D6-C176-C85FB27D4DB5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559612" y="3657277"/>
                  <a:ext cx="31032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00F86094-1167-EE82-98E9-DAC66F169E4C}"/>
                    </a:ext>
                  </a:extLst>
                </p14:cNvPr>
                <p14:cNvContentPartPr/>
                <p14:nvPr/>
              </p14:nvContentPartPr>
              <p14:xfrm>
                <a:off x="1139572" y="3778237"/>
                <a:ext cx="42120" cy="15696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00F86094-1167-EE82-98E9-DAC66F169E4C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130932" y="3769597"/>
                  <a:ext cx="5976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A37D0FFE-F703-48BE-B770-2458A0CF6414}"/>
                    </a:ext>
                  </a:extLst>
                </p14:cNvPr>
                <p14:cNvContentPartPr/>
                <p14:nvPr/>
              </p14:nvContentPartPr>
              <p14:xfrm>
                <a:off x="1427212" y="3567997"/>
                <a:ext cx="260640" cy="23868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A37D0FFE-F703-48BE-B770-2458A0CF6414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1418212" y="3558997"/>
                  <a:ext cx="27828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73F614FA-ECC9-BD51-7E39-8F0BE34E8A96}"/>
                    </a:ext>
                  </a:extLst>
                </p14:cNvPr>
                <p14:cNvContentPartPr/>
                <p14:nvPr/>
              </p14:nvContentPartPr>
              <p14:xfrm>
                <a:off x="1741492" y="3507517"/>
                <a:ext cx="311400" cy="24948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73F614FA-ECC9-BD51-7E39-8F0BE34E8A96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1732492" y="3498517"/>
                  <a:ext cx="329040" cy="2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6A433328-FCD1-938D-0E9D-ACAE5DA3369C}"/>
                    </a:ext>
                  </a:extLst>
                </p14:cNvPr>
                <p14:cNvContentPartPr/>
                <p14:nvPr/>
              </p14:nvContentPartPr>
              <p14:xfrm>
                <a:off x="2264212" y="3670237"/>
                <a:ext cx="50400" cy="12456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6A433328-FCD1-938D-0E9D-ACAE5DA3369C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2255572" y="3661597"/>
                  <a:ext cx="6804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8F1FD47C-3E73-F475-607F-77B87FC164D1}"/>
                    </a:ext>
                  </a:extLst>
                </p14:cNvPr>
                <p14:cNvContentPartPr/>
                <p14:nvPr/>
              </p14:nvContentPartPr>
              <p14:xfrm>
                <a:off x="1841932" y="3806677"/>
                <a:ext cx="13320" cy="11772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8F1FD47C-3E73-F475-607F-77B87FC164D1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1833292" y="3797677"/>
                  <a:ext cx="30960" cy="135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2733BA30-9DE8-E681-7318-A29FAB226BAE}"/>
              </a:ext>
            </a:extLst>
          </p:cNvPr>
          <p:cNvGrpSpPr/>
          <p:nvPr/>
        </p:nvGrpSpPr>
        <p:grpSpPr>
          <a:xfrm>
            <a:off x="2681452" y="3255517"/>
            <a:ext cx="1902600" cy="462960"/>
            <a:chOff x="2681452" y="3255517"/>
            <a:chExt cx="1902600" cy="462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29D585CF-56C9-5A95-D437-D405C463D753}"/>
                    </a:ext>
                  </a:extLst>
                </p14:cNvPr>
                <p14:cNvContentPartPr/>
                <p14:nvPr/>
              </p14:nvContentPartPr>
              <p14:xfrm>
                <a:off x="2681452" y="3436597"/>
                <a:ext cx="202680" cy="20556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29D585CF-56C9-5A95-D437-D405C463D753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2672452" y="3427957"/>
                  <a:ext cx="22032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6E6DA2B3-695C-BF14-F83F-281E33273B05}"/>
                    </a:ext>
                  </a:extLst>
                </p14:cNvPr>
                <p14:cNvContentPartPr/>
                <p14:nvPr/>
              </p14:nvContentPartPr>
              <p14:xfrm>
                <a:off x="3025972" y="3571237"/>
                <a:ext cx="12600" cy="11232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6E6DA2B3-695C-BF14-F83F-281E33273B05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3016972" y="3562237"/>
                  <a:ext cx="3024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0AA3BB23-EACD-F85A-4862-73086AAC7E3E}"/>
                    </a:ext>
                  </a:extLst>
                </p14:cNvPr>
                <p14:cNvContentPartPr/>
                <p14:nvPr/>
              </p14:nvContentPartPr>
              <p14:xfrm>
                <a:off x="3205252" y="3414997"/>
                <a:ext cx="174600" cy="20376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0AA3BB23-EACD-F85A-4862-73086AAC7E3E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3196612" y="3406357"/>
                  <a:ext cx="19224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45E8E97E-47C9-9C5F-954F-BBAE9AC541E2}"/>
                    </a:ext>
                  </a:extLst>
                </p14:cNvPr>
                <p14:cNvContentPartPr/>
                <p14:nvPr/>
              </p14:nvContentPartPr>
              <p14:xfrm>
                <a:off x="3568852" y="3599677"/>
                <a:ext cx="1800" cy="11880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45E8E97E-47C9-9C5F-954F-BBAE9AC541E2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3560212" y="3590677"/>
                  <a:ext cx="1944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EA1B9D05-AFD5-6E56-726D-71AA43E59BDC}"/>
                    </a:ext>
                  </a:extLst>
                </p14:cNvPr>
                <p14:cNvContentPartPr/>
                <p14:nvPr/>
              </p14:nvContentPartPr>
              <p14:xfrm>
                <a:off x="3784492" y="3384037"/>
                <a:ext cx="100440" cy="23976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EA1B9D05-AFD5-6E56-726D-71AA43E59BDC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3775852" y="3375397"/>
                  <a:ext cx="11808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18023696-D9E6-458F-3318-BEFE7BBF92AA}"/>
                    </a:ext>
                  </a:extLst>
                </p14:cNvPr>
                <p14:cNvContentPartPr/>
                <p14:nvPr/>
              </p14:nvContentPartPr>
              <p14:xfrm>
                <a:off x="3831292" y="3340117"/>
                <a:ext cx="239760" cy="31500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18023696-D9E6-458F-3318-BEFE7BBF92AA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3822652" y="3331117"/>
                  <a:ext cx="257400" cy="33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1C32B53C-E814-3E2F-CA97-697C8905DB47}"/>
                    </a:ext>
                  </a:extLst>
                </p14:cNvPr>
                <p14:cNvContentPartPr/>
                <p14:nvPr/>
              </p14:nvContentPartPr>
              <p14:xfrm>
                <a:off x="4297852" y="3345157"/>
                <a:ext cx="126000" cy="22608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1C32B53C-E814-3E2F-CA97-697C8905DB47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4288852" y="3336517"/>
                  <a:ext cx="14364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2522E0B7-A06B-AEE1-EF3F-B520334D1111}"/>
                    </a:ext>
                  </a:extLst>
                </p14:cNvPr>
                <p14:cNvContentPartPr/>
                <p14:nvPr/>
              </p14:nvContentPartPr>
              <p14:xfrm>
                <a:off x="4406212" y="3255517"/>
                <a:ext cx="177840" cy="4428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2522E0B7-A06B-AEE1-EF3F-B520334D1111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4397212" y="3246877"/>
                  <a:ext cx="19548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F639A1EF-681D-BB99-0C93-A3FD1954A3FC}"/>
                    </a:ext>
                  </a:extLst>
                </p14:cNvPr>
                <p14:cNvContentPartPr/>
                <p14:nvPr/>
              </p14:nvContentPartPr>
              <p14:xfrm>
                <a:off x="4549852" y="3560797"/>
                <a:ext cx="32760" cy="14076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F639A1EF-681D-BB99-0C93-A3FD1954A3FC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4541212" y="3551797"/>
                  <a:ext cx="50400" cy="158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92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7819108B-354A-749F-E412-A4BAF0B19F78}"/>
                  </a:ext>
                </a:extLst>
              </p14:cNvPr>
              <p14:cNvContentPartPr/>
              <p14:nvPr/>
            </p14:nvContentPartPr>
            <p14:xfrm>
              <a:off x="4843252" y="3342277"/>
              <a:ext cx="93240" cy="243360"/>
            </p14:xfrm>
          </p:contentPart>
        </mc:Choice>
        <mc:Fallback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7819108B-354A-749F-E412-A4BAF0B19F78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4834252" y="3333277"/>
                <a:ext cx="110880" cy="261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37" name="Group 136">
            <a:extLst>
              <a:ext uri="{FF2B5EF4-FFF2-40B4-BE49-F238E27FC236}">
                <a16:creationId xmlns:a16="http://schemas.microsoft.com/office/drawing/2014/main" id="{74A56D98-9616-3E6B-FD6E-D57368D18EA4}"/>
              </a:ext>
            </a:extLst>
          </p:cNvPr>
          <p:cNvGrpSpPr/>
          <p:nvPr/>
        </p:nvGrpSpPr>
        <p:grpSpPr>
          <a:xfrm>
            <a:off x="5194252" y="3014677"/>
            <a:ext cx="3990600" cy="885240"/>
            <a:chOff x="5194252" y="3014677"/>
            <a:chExt cx="3990600" cy="885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02EEA65F-07FB-017C-8DD4-D68AA545A044}"/>
                    </a:ext>
                  </a:extLst>
                </p14:cNvPr>
                <p14:cNvContentPartPr/>
                <p14:nvPr/>
              </p14:nvContentPartPr>
              <p14:xfrm>
                <a:off x="5194252" y="3342997"/>
                <a:ext cx="417600" cy="20088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02EEA65F-07FB-017C-8DD4-D68AA545A044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5185252" y="3334357"/>
                  <a:ext cx="43524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9EF9CF40-ECCF-EF81-556E-DEAF8145E107}"/>
                    </a:ext>
                  </a:extLst>
                </p14:cNvPr>
                <p14:cNvContentPartPr/>
                <p14:nvPr/>
              </p14:nvContentPartPr>
              <p14:xfrm>
                <a:off x="5800132" y="3180277"/>
                <a:ext cx="254520" cy="24048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9EF9CF40-ECCF-EF81-556E-DEAF8145E107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5791132" y="3171277"/>
                  <a:ext cx="27216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01A9F89D-4CB5-DD2B-14E0-47A61B0078BC}"/>
                    </a:ext>
                  </a:extLst>
                </p14:cNvPr>
                <p14:cNvContentPartPr/>
                <p14:nvPr/>
              </p14:nvContentPartPr>
              <p14:xfrm>
                <a:off x="6137452" y="3227797"/>
                <a:ext cx="181080" cy="11016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01A9F89D-4CB5-DD2B-14E0-47A61B0078BC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6128452" y="3219157"/>
                  <a:ext cx="19872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3741D8AA-128A-0C39-1D55-128A1DDAE878}"/>
                    </a:ext>
                  </a:extLst>
                </p14:cNvPr>
                <p14:cNvContentPartPr/>
                <p14:nvPr/>
              </p14:nvContentPartPr>
              <p14:xfrm>
                <a:off x="6257692" y="3077677"/>
                <a:ext cx="416520" cy="25776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3741D8AA-128A-0C39-1D55-128A1DDAE878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6249052" y="3068677"/>
                  <a:ext cx="434160" cy="27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7CDDA8AA-392B-34B5-CC36-FA990795565F}"/>
                    </a:ext>
                  </a:extLst>
                </p14:cNvPr>
                <p14:cNvContentPartPr/>
                <p14:nvPr/>
              </p14:nvContentPartPr>
              <p14:xfrm>
                <a:off x="6793012" y="3221677"/>
                <a:ext cx="201600" cy="1944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7CDDA8AA-392B-34B5-CC36-FA990795565F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6784372" y="3212677"/>
                  <a:ext cx="21924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B8564701-2BD8-0C6B-9C52-FF50B1BDE9BF}"/>
                    </a:ext>
                  </a:extLst>
                </p14:cNvPr>
                <p14:cNvContentPartPr/>
                <p14:nvPr/>
              </p14:nvContentPartPr>
              <p14:xfrm>
                <a:off x="7126732" y="3014677"/>
                <a:ext cx="152640" cy="27072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B8564701-2BD8-0C6B-9C52-FF50B1BDE9BF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7118092" y="3005677"/>
                  <a:ext cx="170280" cy="28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2DBF6012-CD41-53CA-31CE-E5F90D624DDB}"/>
                    </a:ext>
                  </a:extLst>
                </p14:cNvPr>
                <p14:cNvContentPartPr/>
                <p14:nvPr/>
              </p14:nvContentPartPr>
              <p14:xfrm>
                <a:off x="7376212" y="3243277"/>
                <a:ext cx="34200" cy="13788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2DBF6012-CD41-53CA-31CE-E5F90D624DDB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7367212" y="3234637"/>
                  <a:ext cx="5184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7C4061F7-7542-BCC5-1B09-23F5EF6C3898}"/>
                    </a:ext>
                  </a:extLst>
                </p14:cNvPr>
                <p14:cNvContentPartPr/>
                <p14:nvPr/>
              </p14:nvContentPartPr>
              <p14:xfrm>
                <a:off x="7568812" y="3084877"/>
                <a:ext cx="129600" cy="21348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7C4061F7-7542-BCC5-1B09-23F5EF6C3898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7559812" y="3075877"/>
                  <a:ext cx="14724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1BC6C8E8-590D-7D59-8280-D6703D0F6C5B}"/>
                    </a:ext>
                  </a:extLst>
                </p14:cNvPr>
                <p14:cNvContentPartPr/>
                <p14:nvPr/>
              </p14:nvContentPartPr>
              <p14:xfrm>
                <a:off x="7808932" y="3333277"/>
                <a:ext cx="25200" cy="9612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1BC6C8E8-590D-7D59-8280-D6703D0F6C5B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7800292" y="3324277"/>
                  <a:ext cx="4284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12B99A20-09F5-6C8D-4DEB-16C9E93AB2F9}"/>
                    </a:ext>
                  </a:extLst>
                </p14:cNvPr>
                <p14:cNvContentPartPr/>
                <p14:nvPr/>
              </p14:nvContentPartPr>
              <p14:xfrm>
                <a:off x="8034652" y="3154717"/>
                <a:ext cx="96840" cy="21528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12B99A20-09F5-6C8D-4DEB-16C9E93AB2F9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8025652" y="3145717"/>
                  <a:ext cx="11448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773CC548-FC48-6A9E-89E3-EDABA8ABF39C}"/>
                    </a:ext>
                  </a:extLst>
                </p14:cNvPr>
                <p14:cNvContentPartPr/>
                <p14:nvPr/>
              </p14:nvContentPartPr>
              <p14:xfrm>
                <a:off x="8136532" y="3017557"/>
                <a:ext cx="203040" cy="4536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773CC548-FC48-6A9E-89E3-EDABA8ABF39C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8127532" y="3008557"/>
                  <a:ext cx="22068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F596A8E0-B13F-26DF-7A99-BF9CD774A5D9}"/>
                    </a:ext>
                  </a:extLst>
                </p14:cNvPr>
                <p14:cNvContentPartPr/>
                <p14:nvPr/>
              </p14:nvContentPartPr>
              <p14:xfrm>
                <a:off x="6855652" y="3702997"/>
                <a:ext cx="353160" cy="15480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F596A8E0-B13F-26DF-7A99-BF9CD774A5D9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6847012" y="3694357"/>
                  <a:ext cx="37080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EDC35467-F8EE-B086-1E88-6A2666BD40F7}"/>
                    </a:ext>
                  </a:extLst>
                </p14:cNvPr>
                <p14:cNvContentPartPr/>
                <p14:nvPr/>
              </p14:nvContentPartPr>
              <p14:xfrm>
                <a:off x="7394212" y="3614077"/>
                <a:ext cx="228240" cy="19440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EDC35467-F8EE-B086-1E88-6A2666BD40F7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7385212" y="3605437"/>
                  <a:ext cx="24588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94FB8511-30C8-E56A-20EF-EFE6F5647E41}"/>
                    </a:ext>
                  </a:extLst>
                </p14:cNvPr>
                <p14:cNvContentPartPr/>
                <p14:nvPr/>
              </p14:nvContentPartPr>
              <p14:xfrm>
                <a:off x="7725052" y="3733237"/>
                <a:ext cx="131040" cy="9756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94FB8511-30C8-E56A-20EF-EFE6F5647E41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7716052" y="3724597"/>
                  <a:ext cx="14868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D5722C4F-6718-FA7C-8BBE-6D91FB187BD6}"/>
                    </a:ext>
                  </a:extLst>
                </p14:cNvPr>
                <p14:cNvContentPartPr/>
                <p14:nvPr/>
              </p14:nvContentPartPr>
              <p14:xfrm>
                <a:off x="7950772" y="3628117"/>
                <a:ext cx="24480" cy="19656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D5722C4F-6718-FA7C-8BBE-6D91FB187BD6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7942132" y="3619117"/>
                  <a:ext cx="4212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2D342CD7-4D6C-9739-4851-EBE0772DF9C4}"/>
                    </a:ext>
                  </a:extLst>
                </p14:cNvPr>
                <p14:cNvContentPartPr/>
                <p14:nvPr/>
              </p14:nvContentPartPr>
              <p14:xfrm>
                <a:off x="8068492" y="3576997"/>
                <a:ext cx="56160" cy="23328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2D342CD7-4D6C-9739-4851-EBE0772DF9C4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8059492" y="3568357"/>
                  <a:ext cx="7380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7F739557-6FFD-E240-3801-1E1F1AC1DA63}"/>
                    </a:ext>
                  </a:extLst>
                </p14:cNvPr>
                <p14:cNvContentPartPr/>
                <p14:nvPr/>
              </p14:nvContentPartPr>
              <p14:xfrm>
                <a:off x="8073172" y="3722077"/>
                <a:ext cx="174600" cy="12276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7F739557-6FFD-E240-3801-1E1F1AC1DA63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8064532" y="3713437"/>
                  <a:ext cx="19224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7C41F966-CA47-EE7F-182A-7934E274FC39}"/>
                    </a:ext>
                  </a:extLst>
                </p14:cNvPr>
                <p14:cNvContentPartPr/>
                <p14:nvPr/>
              </p14:nvContentPartPr>
              <p14:xfrm>
                <a:off x="8342092" y="3717757"/>
                <a:ext cx="193680" cy="11160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7C41F966-CA47-EE7F-182A-7934E274FC39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8333452" y="3709117"/>
                  <a:ext cx="21132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D259C572-619A-EDBE-9E77-194E0BD509C9}"/>
                    </a:ext>
                  </a:extLst>
                </p14:cNvPr>
                <p14:cNvContentPartPr/>
                <p14:nvPr/>
              </p14:nvContentPartPr>
              <p14:xfrm>
                <a:off x="8610292" y="3733237"/>
                <a:ext cx="99000" cy="10764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D259C572-619A-EDBE-9E77-194E0BD509C9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8601652" y="3724597"/>
                  <a:ext cx="11664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2E5A8A51-9442-D6E3-7D7F-D8BEB20AB476}"/>
                    </a:ext>
                  </a:extLst>
                </p14:cNvPr>
                <p14:cNvContentPartPr/>
                <p14:nvPr/>
              </p14:nvContentPartPr>
              <p14:xfrm>
                <a:off x="8710732" y="3603637"/>
                <a:ext cx="474120" cy="29628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2E5A8A51-9442-D6E3-7D7F-D8BEB20AB476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8702092" y="3594997"/>
                  <a:ext cx="491760" cy="313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DE61ECA1-94CA-093E-2ED1-80F703873657}"/>
              </a:ext>
            </a:extLst>
          </p:cNvPr>
          <p:cNvGrpSpPr/>
          <p:nvPr/>
        </p:nvGrpSpPr>
        <p:grpSpPr>
          <a:xfrm>
            <a:off x="1978012" y="3920437"/>
            <a:ext cx="2922120" cy="541800"/>
            <a:chOff x="1978012" y="3920437"/>
            <a:chExt cx="2922120" cy="541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D9370BAF-B765-8EE3-1827-986C9CDEB9C7}"/>
                    </a:ext>
                  </a:extLst>
                </p14:cNvPr>
                <p14:cNvContentPartPr/>
                <p14:nvPr/>
              </p14:nvContentPartPr>
              <p14:xfrm>
                <a:off x="1978012" y="4257397"/>
                <a:ext cx="233280" cy="20484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D9370BAF-B765-8EE3-1827-986C9CDEB9C7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1969372" y="4248757"/>
                  <a:ext cx="25092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FE005DF5-5CCC-C7AE-2CA0-0F7ECEBC3F5D}"/>
                    </a:ext>
                  </a:extLst>
                </p14:cNvPr>
                <p14:cNvContentPartPr/>
                <p14:nvPr/>
              </p14:nvContentPartPr>
              <p14:xfrm>
                <a:off x="2374732" y="4320397"/>
                <a:ext cx="63000" cy="12276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FE005DF5-5CCC-C7AE-2CA0-0F7ECEBC3F5D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2366092" y="4311757"/>
                  <a:ext cx="8064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0D2B9BE1-4923-8D75-D497-E34ACEF8FABC}"/>
                    </a:ext>
                  </a:extLst>
                </p14:cNvPr>
                <p14:cNvContentPartPr/>
                <p14:nvPr/>
              </p14:nvContentPartPr>
              <p14:xfrm>
                <a:off x="2608732" y="4154437"/>
                <a:ext cx="304560" cy="24840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0D2B9BE1-4923-8D75-D497-E34ACEF8FABC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2599732" y="4145797"/>
                  <a:ext cx="322200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06B4462F-DD58-5683-4741-07442F309B71}"/>
                    </a:ext>
                  </a:extLst>
                </p14:cNvPr>
                <p14:cNvContentPartPr/>
                <p14:nvPr/>
              </p14:nvContentPartPr>
              <p14:xfrm>
                <a:off x="3129652" y="4271437"/>
                <a:ext cx="48960" cy="13860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06B4462F-DD58-5683-4741-07442F309B71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3121012" y="4262437"/>
                  <a:ext cx="6660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7A24381B-5518-EC86-85C6-ACD2B0A52E37}"/>
                    </a:ext>
                  </a:extLst>
                </p14:cNvPr>
                <p14:cNvContentPartPr/>
                <p14:nvPr/>
              </p14:nvContentPartPr>
              <p14:xfrm>
                <a:off x="3348172" y="4104037"/>
                <a:ext cx="236520" cy="13464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7A24381B-5518-EC86-85C6-ACD2B0A52E37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3339172" y="4095397"/>
                  <a:ext cx="25416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EC138559-C075-6E54-2FB0-A9942A2B1D29}"/>
                    </a:ext>
                  </a:extLst>
                </p14:cNvPr>
                <p14:cNvContentPartPr/>
                <p14:nvPr/>
              </p14:nvContentPartPr>
              <p14:xfrm>
                <a:off x="3841012" y="4103317"/>
                <a:ext cx="185760" cy="21780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EC138559-C075-6E54-2FB0-A9942A2B1D29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3832012" y="4094317"/>
                  <a:ext cx="20340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A5A097C9-B202-0B33-4857-1ECDCD251D1F}"/>
                    </a:ext>
                  </a:extLst>
                </p14:cNvPr>
                <p14:cNvContentPartPr/>
                <p14:nvPr/>
              </p14:nvContentPartPr>
              <p14:xfrm>
                <a:off x="4076092" y="4042117"/>
                <a:ext cx="155520" cy="18972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A5A097C9-B202-0B33-4857-1ECDCD251D1F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4067452" y="4033117"/>
                  <a:ext cx="17316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6E4955E3-3C30-4366-0E59-5B58321A0A81}"/>
                    </a:ext>
                  </a:extLst>
                </p14:cNvPr>
                <p14:cNvContentPartPr/>
                <p14:nvPr/>
              </p14:nvContentPartPr>
              <p14:xfrm>
                <a:off x="4141612" y="3920437"/>
                <a:ext cx="187200" cy="5400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6E4955E3-3C30-4366-0E59-5B58321A0A81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4132612" y="3911437"/>
                  <a:ext cx="20484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04CE4533-05F8-7A74-CCA0-DE5DC68B097D}"/>
                    </a:ext>
                  </a:extLst>
                </p14:cNvPr>
                <p14:cNvContentPartPr/>
                <p14:nvPr/>
              </p14:nvContentPartPr>
              <p14:xfrm>
                <a:off x="3534652" y="4184317"/>
                <a:ext cx="149040" cy="18576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04CE4533-05F8-7A74-CCA0-DE5DC68B097D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3526012" y="4175317"/>
                  <a:ext cx="16668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74E4BCE8-561A-D8FD-1C6E-A994A3167194}"/>
                    </a:ext>
                  </a:extLst>
                </p14:cNvPr>
                <p14:cNvContentPartPr/>
                <p14:nvPr/>
              </p14:nvContentPartPr>
              <p14:xfrm>
                <a:off x="4483252" y="4157317"/>
                <a:ext cx="416880" cy="15228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74E4BCE8-561A-D8FD-1C6E-A994A3167194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4474612" y="4148677"/>
                  <a:ext cx="434520" cy="169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87E0028D-7BC9-59CC-1D8E-5CC552AFC37F}"/>
              </a:ext>
            </a:extLst>
          </p:cNvPr>
          <p:cNvGrpSpPr/>
          <p:nvPr/>
        </p:nvGrpSpPr>
        <p:grpSpPr>
          <a:xfrm>
            <a:off x="5277052" y="4036717"/>
            <a:ext cx="982440" cy="239400"/>
            <a:chOff x="5277052" y="4036717"/>
            <a:chExt cx="982440" cy="239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580B055C-04FB-7050-AD16-9020A10151C1}"/>
                    </a:ext>
                  </a:extLst>
                </p14:cNvPr>
                <p14:cNvContentPartPr/>
                <p14:nvPr/>
              </p14:nvContentPartPr>
              <p14:xfrm>
                <a:off x="5277052" y="4075597"/>
                <a:ext cx="346680" cy="20052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580B055C-04FB-7050-AD16-9020A10151C1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5268052" y="4066957"/>
                  <a:ext cx="36432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DF4A6815-7D6B-698B-FD5B-C4114900C1F5}"/>
                    </a:ext>
                  </a:extLst>
                </p14:cNvPr>
                <p14:cNvContentPartPr/>
                <p14:nvPr/>
              </p14:nvContentPartPr>
              <p14:xfrm>
                <a:off x="5649652" y="4113757"/>
                <a:ext cx="155160" cy="9252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DF4A6815-7D6B-698B-FD5B-C4114900C1F5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5641012" y="4105117"/>
                  <a:ext cx="17280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5635D28F-FB49-F052-B8F6-C2CA35838018}"/>
                    </a:ext>
                  </a:extLst>
                </p14:cNvPr>
                <p14:cNvContentPartPr/>
                <p14:nvPr/>
              </p14:nvContentPartPr>
              <p14:xfrm>
                <a:off x="5868532" y="4036717"/>
                <a:ext cx="156960" cy="20304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5635D28F-FB49-F052-B8F6-C2CA35838018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5859892" y="4028077"/>
                  <a:ext cx="17460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BB1DD1CE-29EC-419F-A007-4D9017CAA9C2}"/>
                    </a:ext>
                  </a:extLst>
                </p14:cNvPr>
                <p14:cNvContentPartPr/>
                <p14:nvPr/>
              </p14:nvContentPartPr>
              <p14:xfrm>
                <a:off x="6139252" y="4144717"/>
                <a:ext cx="120240" cy="11952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BB1DD1CE-29EC-419F-A007-4D9017CAA9C2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6130612" y="4135717"/>
                  <a:ext cx="137880" cy="137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8E607829-865D-444F-FD1D-4B4363F28E7A}"/>
              </a:ext>
            </a:extLst>
          </p:cNvPr>
          <p:cNvGrpSpPr/>
          <p:nvPr/>
        </p:nvGrpSpPr>
        <p:grpSpPr>
          <a:xfrm>
            <a:off x="6529132" y="4081717"/>
            <a:ext cx="1111320" cy="375120"/>
            <a:chOff x="6529132" y="4081717"/>
            <a:chExt cx="1111320" cy="375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1E987B5D-C9A9-9DAE-1BB3-AB4198750D5E}"/>
                    </a:ext>
                  </a:extLst>
                </p14:cNvPr>
                <p14:cNvContentPartPr/>
                <p14:nvPr/>
              </p14:nvContentPartPr>
              <p14:xfrm>
                <a:off x="6529132" y="4194757"/>
                <a:ext cx="222480" cy="3636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1E987B5D-C9A9-9DAE-1BB3-AB4198750D5E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6520492" y="4185757"/>
                  <a:ext cx="24012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FD7090CB-9C77-5538-3698-3A07612805F7}"/>
                    </a:ext>
                  </a:extLst>
                </p14:cNvPr>
                <p14:cNvContentPartPr/>
                <p14:nvPr/>
              </p14:nvContentPartPr>
              <p14:xfrm>
                <a:off x="6753412" y="4153357"/>
                <a:ext cx="77760" cy="15804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FD7090CB-9C77-5538-3698-3A07612805F7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6744772" y="4144357"/>
                  <a:ext cx="9540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0C548431-B98A-02F4-BE11-623C407F8A0C}"/>
                    </a:ext>
                  </a:extLst>
                </p14:cNvPr>
                <p14:cNvContentPartPr/>
                <p14:nvPr/>
              </p14:nvContentPartPr>
              <p14:xfrm>
                <a:off x="6974812" y="4104037"/>
                <a:ext cx="262080" cy="15804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0C548431-B98A-02F4-BE11-623C407F8A0C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6966172" y="4095397"/>
                  <a:ext cx="27972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311F2B48-75DF-633A-7F93-85FB8E426BE7}"/>
                    </a:ext>
                  </a:extLst>
                </p14:cNvPr>
                <p14:cNvContentPartPr/>
                <p14:nvPr/>
              </p14:nvContentPartPr>
              <p14:xfrm>
                <a:off x="7224652" y="4153357"/>
                <a:ext cx="66600" cy="12096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311F2B48-75DF-633A-7F93-85FB8E426BE7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7216012" y="4144357"/>
                  <a:ext cx="8424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C3B33F97-27C5-244C-58E3-0C1C3503FF3D}"/>
                    </a:ext>
                  </a:extLst>
                </p14:cNvPr>
                <p14:cNvContentPartPr/>
                <p14:nvPr/>
              </p14:nvContentPartPr>
              <p14:xfrm>
                <a:off x="7449652" y="4081717"/>
                <a:ext cx="190800" cy="18288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C3B33F97-27C5-244C-58E3-0C1C3503FF3D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7441012" y="4072717"/>
                  <a:ext cx="20844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97E34169-9A13-CF5B-1159-FA79C43A829B}"/>
                    </a:ext>
                  </a:extLst>
                </p14:cNvPr>
                <p14:cNvContentPartPr/>
                <p14:nvPr/>
              </p14:nvContentPartPr>
              <p14:xfrm>
                <a:off x="7015852" y="4343797"/>
                <a:ext cx="430200" cy="11304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97E34169-9A13-CF5B-1159-FA79C43A829B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7006852" y="4335157"/>
                  <a:ext cx="447840" cy="130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7A8047FA-9C11-A304-E275-2DF17FB90965}"/>
              </a:ext>
            </a:extLst>
          </p:cNvPr>
          <p:cNvGrpSpPr/>
          <p:nvPr/>
        </p:nvGrpSpPr>
        <p:grpSpPr>
          <a:xfrm>
            <a:off x="7901452" y="4093237"/>
            <a:ext cx="1663920" cy="284040"/>
            <a:chOff x="7901452" y="4093237"/>
            <a:chExt cx="1663920" cy="284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73D61CC6-C5CC-650B-CB38-4B39AA243C9D}"/>
                    </a:ext>
                  </a:extLst>
                </p14:cNvPr>
                <p14:cNvContentPartPr/>
                <p14:nvPr/>
              </p14:nvContentPartPr>
              <p14:xfrm>
                <a:off x="7901452" y="4173877"/>
                <a:ext cx="228600" cy="13140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73D61CC6-C5CC-650B-CB38-4B39AA243C9D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7892452" y="4165237"/>
                  <a:ext cx="24624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563B7A8C-E687-9FBB-DF53-0A030FB3F795}"/>
                    </a:ext>
                  </a:extLst>
                </p14:cNvPr>
                <p14:cNvContentPartPr/>
                <p14:nvPr/>
              </p14:nvContentPartPr>
              <p14:xfrm>
                <a:off x="8250652" y="4114477"/>
                <a:ext cx="271800" cy="13680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563B7A8C-E687-9FBB-DF53-0A030FB3F795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8242012" y="4105837"/>
                  <a:ext cx="28944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1875902A-2426-2F1B-9EE5-D50FA590A902}"/>
                    </a:ext>
                  </a:extLst>
                </p14:cNvPr>
                <p14:cNvContentPartPr/>
                <p14:nvPr/>
              </p14:nvContentPartPr>
              <p14:xfrm>
                <a:off x="8488972" y="4173157"/>
                <a:ext cx="165600" cy="9684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1875902A-2426-2F1B-9EE5-D50FA590A902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8480332" y="4164157"/>
                  <a:ext cx="18324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317DD228-D324-EA14-E667-440B7DEABD2F}"/>
                    </a:ext>
                  </a:extLst>
                </p14:cNvPr>
                <p14:cNvContentPartPr/>
                <p14:nvPr/>
              </p14:nvContentPartPr>
              <p14:xfrm>
                <a:off x="8839972" y="4212037"/>
                <a:ext cx="27720" cy="7884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317DD228-D324-EA14-E667-440B7DEABD2F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8831332" y="4203037"/>
                  <a:ext cx="4536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76662A13-2929-3594-7AA4-C15EABADE6AA}"/>
                    </a:ext>
                  </a:extLst>
                </p14:cNvPr>
                <p14:cNvContentPartPr/>
                <p14:nvPr/>
              </p14:nvContentPartPr>
              <p14:xfrm>
                <a:off x="8824492" y="4180717"/>
                <a:ext cx="196200" cy="15696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76662A13-2929-3594-7AA4-C15EABADE6AA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8815492" y="4172077"/>
                  <a:ext cx="21384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850103CF-8337-7A51-3E9F-3E6CDC69311C}"/>
                    </a:ext>
                  </a:extLst>
                </p14:cNvPr>
                <p14:cNvContentPartPr/>
                <p14:nvPr/>
              </p14:nvContentPartPr>
              <p14:xfrm>
                <a:off x="9115372" y="4209517"/>
                <a:ext cx="69480" cy="11124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850103CF-8337-7A51-3E9F-3E6CDC69311C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9106732" y="4200877"/>
                  <a:ext cx="8712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74456BCA-B527-FBC7-1F6A-85DA694E677A}"/>
                    </a:ext>
                  </a:extLst>
                </p14:cNvPr>
                <p14:cNvContentPartPr/>
                <p14:nvPr/>
              </p14:nvContentPartPr>
              <p14:xfrm>
                <a:off x="9264052" y="4093237"/>
                <a:ext cx="193320" cy="253080"/>
              </p14:xfrm>
            </p:contentPart>
          </mc:Choice>
          <mc:Fallback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74456BCA-B527-FBC7-1F6A-85DA694E677A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9255052" y="4084597"/>
                  <a:ext cx="21096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5282D0B0-40E1-DE72-CB90-63F007BDB291}"/>
                    </a:ext>
                  </a:extLst>
                </p14:cNvPr>
                <p14:cNvContentPartPr/>
                <p14:nvPr/>
              </p14:nvContentPartPr>
              <p14:xfrm>
                <a:off x="9425332" y="4239397"/>
                <a:ext cx="140040" cy="137880"/>
              </p14:xfrm>
            </p:contentPart>
          </mc:Choice>
          <mc:Fallback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5282D0B0-40E1-DE72-CB90-63F007BDB291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9416332" y="4230757"/>
                  <a:ext cx="157680" cy="1555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6239853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>
          <a:extLst>
            <a:ext uri="{FF2B5EF4-FFF2-40B4-BE49-F238E27FC236}">
              <a16:creationId xmlns:a16="http://schemas.microsoft.com/office/drawing/2014/main" id="{7646D620-9D79-EE3E-C715-7EB16880A3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4" descr="preencoded.png">
            <a:extLst>
              <a:ext uri="{FF2B5EF4-FFF2-40B4-BE49-F238E27FC236}">
                <a16:creationId xmlns:a16="http://schemas.microsoft.com/office/drawing/2014/main" id="{3BEEDEA2-4726-3F51-57FA-474839461AD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99242" y="0"/>
            <a:ext cx="2650282" cy="223864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03D9E31A-9700-12CF-2A1F-AA3BACFB010D}"/>
              </a:ext>
            </a:extLst>
          </p:cNvPr>
          <p:cNvGrpSpPr/>
          <p:nvPr/>
        </p:nvGrpSpPr>
        <p:grpSpPr>
          <a:xfrm>
            <a:off x="297892" y="163477"/>
            <a:ext cx="459720" cy="447840"/>
            <a:chOff x="297892" y="163477"/>
            <a:chExt cx="459720" cy="447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2AA67889-BC0F-4ECE-B612-61847FBF0555}"/>
                    </a:ext>
                  </a:extLst>
                </p14:cNvPr>
                <p14:cNvContentPartPr/>
                <p14:nvPr/>
              </p14:nvContentPartPr>
              <p14:xfrm>
                <a:off x="401932" y="214957"/>
                <a:ext cx="168840" cy="17784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2AA67889-BC0F-4ECE-B612-61847FBF0555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92932" y="206317"/>
                  <a:ext cx="18648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9B8E8BB3-2D24-8995-CC47-889ACD5A5EB9}"/>
                    </a:ext>
                  </a:extLst>
                </p14:cNvPr>
                <p14:cNvContentPartPr/>
                <p14:nvPr/>
              </p14:nvContentPartPr>
              <p14:xfrm>
                <a:off x="297892" y="163477"/>
                <a:ext cx="459720" cy="44784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9B8E8BB3-2D24-8995-CC47-889ACD5A5EB9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89252" y="154837"/>
                  <a:ext cx="477360" cy="465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50D4ED5D-9ADC-1E2A-4F9F-8FAC81C7D40B}"/>
                  </a:ext>
                </a:extLst>
              </p14:cNvPr>
              <p14:cNvContentPartPr/>
              <p14:nvPr/>
            </p14:nvContentPartPr>
            <p14:xfrm>
              <a:off x="1629172" y="1593037"/>
              <a:ext cx="3918240" cy="50400"/>
            </p14:xfrm>
          </p:contentPart>
        </mc:Choice>
        <mc:Fallback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50D4ED5D-9ADC-1E2A-4F9F-8FAC81C7D40B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620532" y="1584037"/>
                <a:ext cx="3935880" cy="6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ACBC399B-4ED8-080C-CCED-D3D6D8F7B88B}"/>
                  </a:ext>
                </a:extLst>
              </p14:cNvPr>
              <p14:cNvContentPartPr/>
              <p14:nvPr/>
            </p14:nvContentPartPr>
            <p14:xfrm>
              <a:off x="2562652" y="1272637"/>
              <a:ext cx="77400" cy="623520"/>
            </p14:xfrm>
          </p:contentPart>
        </mc:Choice>
        <mc:Fallback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ACBC399B-4ED8-080C-CCED-D3D6D8F7B88B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553652" y="1263637"/>
                <a:ext cx="95040" cy="64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BDC647A9-79DD-A722-607E-2326DF0B65F3}"/>
                  </a:ext>
                </a:extLst>
              </p14:cNvPr>
              <p14:cNvContentPartPr/>
              <p14:nvPr/>
            </p14:nvContentPartPr>
            <p14:xfrm>
              <a:off x="3859012" y="1246357"/>
              <a:ext cx="44280" cy="768240"/>
            </p14:xfrm>
          </p:contentPart>
        </mc:Choice>
        <mc:Fallback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BDC647A9-79DD-A722-607E-2326DF0B65F3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850372" y="1237357"/>
                <a:ext cx="61920" cy="78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3194E543-8855-56F7-9AF3-880886DB1F09}"/>
                  </a:ext>
                </a:extLst>
              </p14:cNvPr>
              <p14:cNvContentPartPr/>
              <p14:nvPr/>
            </p14:nvContentPartPr>
            <p14:xfrm>
              <a:off x="4938652" y="1182637"/>
              <a:ext cx="102960" cy="762120"/>
            </p14:xfrm>
          </p:contentPart>
        </mc:Choice>
        <mc:Fallback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3194E543-8855-56F7-9AF3-880886DB1F09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930012" y="1173997"/>
                <a:ext cx="120600" cy="77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A3ACC9BD-0015-2262-7E27-4448CF9CFEC1}"/>
                  </a:ext>
                </a:extLst>
              </p14:cNvPr>
              <p14:cNvContentPartPr/>
              <p14:nvPr/>
            </p14:nvContentPartPr>
            <p14:xfrm>
              <a:off x="5400892" y="1647397"/>
              <a:ext cx="536760" cy="28800"/>
            </p14:xfrm>
          </p:contentPart>
        </mc:Choice>
        <mc:Fallback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A3ACC9BD-0015-2262-7E27-4448CF9CFEC1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392252" y="1638397"/>
                <a:ext cx="55440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9150B649-011F-AE95-CD51-893E9E645AA0}"/>
                  </a:ext>
                </a:extLst>
              </p14:cNvPr>
              <p14:cNvContentPartPr/>
              <p14:nvPr/>
            </p14:nvContentPartPr>
            <p14:xfrm>
              <a:off x="1598212" y="1694197"/>
              <a:ext cx="160200" cy="17280"/>
            </p14:xfrm>
          </p:contentPart>
        </mc:Choice>
        <mc:Fallback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9150B649-011F-AE95-CD51-893E9E645AA0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589212" y="1685197"/>
                <a:ext cx="177840" cy="3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426A938C-D2FC-4FEF-829C-CA5EB5492540}"/>
                  </a:ext>
                </a:extLst>
              </p14:cNvPr>
              <p14:cNvContentPartPr/>
              <p14:nvPr/>
            </p14:nvContentPartPr>
            <p14:xfrm>
              <a:off x="3586492" y="1056637"/>
              <a:ext cx="708120" cy="1082880"/>
            </p14:xfrm>
          </p:contentPart>
        </mc:Choice>
        <mc:Fallback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426A938C-D2FC-4FEF-829C-CA5EB5492540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577492" y="1047997"/>
                <a:ext cx="725760" cy="110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523F550B-BB8C-8B4F-213B-6C9CC759FA29}"/>
                  </a:ext>
                </a:extLst>
              </p14:cNvPr>
              <p14:cNvContentPartPr/>
              <p14:nvPr/>
            </p14:nvContentPartPr>
            <p14:xfrm>
              <a:off x="3669652" y="711037"/>
              <a:ext cx="283320" cy="216720"/>
            </p14:xfrm>
          </p:contentPart>
        </mc:Choice>
        <mc:Fallback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523F550B-BB8C-8B4F-213B-6C9CC759FA29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661012" y="702397"/>
                <a:ext cx="300960" cy="23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9200E478-82A6-EDD9-7B56-03989544E9A2}"/>
                  </a:ext>
                </a:extLst>
              </p14:cNvPr>
              <p14:cNvContentPartPr/>
              <p14:nvPr/>
            </p14:nvContentPartPr>
            <p14:xfrm>
              <a:off x="3978172" y="622477"/>
              <a:ext cx="312840" cy="187560"/>
            </p14:xfrm>
          </p:contentPart>
        </mc:Choice>
        <mc:Fallback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9200E478-82A6-EDD9-7B56-03989544E9A2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969532" y="613837"/>
                <a:ext cx="330480" cy="20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353D3824-2565-CED0-6B91-315AD4802DA8}"/>
                  </a:ext>
                </a:extLst>
              </p14:cNvPr>
              <p14:cNvContentPartPr/>
              <p14:nvPr/>
            </p14:nvContentPartPr>
            <p14:xfrm>
              <a:off x="4337092" y="672157"/>
              <a:ext cx="351360" cy="106200"/>
            </p14:xfrm>
          </p:contentPart>
        </mc:Choice>
        <mc:Fallback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353D3824-2565-CED0-6B91-315AD4802DA8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328092" y="663517"/>
                <a:ext cx="369000" cy="123840"/>
              </a:xfrm>
              <a:prstGeom prst="rect">
                <a:avLst/>
              </a:prstGeom>
            </p:spPr>
          </p:pic>
        </mc:Fallback>
      </mc:AlternateContent>
      <p:grpSp>
        <p:nvGrpSpPr>
          <p:cNvPr id="54" name="Group 53">
            <a:extLst>
              <a:ext uri="{FF2B5EF4-FFF2-40B4-BE49-F238E27FC236}">
                <a16:creationId xmlns:a16="http://schemas.microsoft.com/office/drawing/2014/main" id="{8C7B34D2-3F0F-9A2C-21F9-9E721E2446EC}"/>
              </a:ext>
            </a:extLst>
          </p:cNvPr>
          <p:cNvGrpSpPr/>
          <p:nvPr/>
        </p:nvGrpSpPr>
        <p:grpSpPr>
          <a:xfrm>
            <a:off x="1045252" y="159517"/>
            <a:ext cx="2035440" cy="1096920"/>
            <a:chOff x="1045252" y="159517"/>
            <a:chExt cx="2035440" cy="1096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6038502C-94DF-F07A-7B32-76FA979A4A7D}"/>
                    </a:ext>
                  </a:extLst>
                </p14:cNvPr>
                <p14:cNvContentPartPr/>
                <p14:nvPr/>
              </p14:nvContentPartPr>
              <p14:xfrm>
                <a:off x="1046332" y="164557"/>
                <a:ext cx="301320" cy="30312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6038502C-94DF-F07A-7B32-76FA979A4A7D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037332" y="155557"/>
                  <a:ext cx="318960" cy="32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62AFB04F-B914-5668-CD33-10D301D80977}"/>
                    </a:ext>
                  </a:extLst>
                </p14:cNvPr>
                <p14:cNvContentPartPr/>
                <p14:nvPr/>
              </p14:nvContentPartPr>
              <p14:xfrm>
                <a:off x="1402372" y="306397"/>
                <a:ext cx="147240" cy="10728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62AFB04F-B914-5668-CD33-10D301D80977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393372" y="297397"/>
                  <a:ext cx="16488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F5BF0899-FD2F-7BE4-0262-F4F426F2EF32}"/>
                    </a:ext>
                  </a:extLst>
                </p14:cNvPr>
                <p14:cNvContentPartPr/>
                <p14:nvPr/>
              </p14:nvContentPartPr>
              <p14:xfrm>
                <a:off x="1594252" y="292717"/>
                <a:ext cx="171360" cy="10440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F5BF0899-FD2F-7BE4-0262-F4F426F2EF32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585612" y="284077"/>
                  <a:ext cx="18900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15431DB0-267F-DF72-F8ED-9A10ECED0906}"/>
                    </a:ext>
                  </a:extLst>
                </p14:cNvPr>
                <p14:cNvContentPartPr/>
                <p14:nvPr/>
              </p14:nvContentPartPr>
              <p14:xfrm>
                <a:off x="1772812" y="292717"/>
                <a:ext cx="127440" cy="9648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15431DB0-267F-DF72-F8ED-9A10ECED0906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763812" y="284077"/>
                  <a:ext cx="14508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33052CF0-91B9-5B47-20E6-E6E684CBD27B}"/>
                    </a:ext>
                  </a:extLst>
                </p14:cNvPr>
                <p14:cNvContentPartPr/>
                <p14:nvPr/>
              </p14:nvContentPartPr>
              <p14:xfrm>
                <a:off x="1888372" y="271837"/>
                <a:ext cx="78120" cy="11160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33052CF0-91B9-5B47-20E6-E6E684CBD27B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879732" y="262837"/>
                  <a:ext cx="9576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5D165637-0193-F4D0-1729-8C9D01FF658B}"/>
                    </a:ext>
                  </a:extLst>
                </p14:cNvPr>
                <p14:cNvContentPartPr/>
                <p14:nvPr/>
              </p14:nvContentPartPr>
              <p14:xfrm>
                <a:off x="2015092" y="197317"/>
                <a:ext cx="46080" cy="24696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5D165637-0193-F4D0-1729-8C9D01FF658B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006452" y="188677"/>
                  <a:ext cx="6372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80850D10-445A-CA27-F257-1F80F0582558}"/>
                    </a:ext>
                  </a:extLst>
                </p14:cNvPr>
                <p14:cNvContentPartPr/>
                <p14:nvPr/>
              </p14:nvContentPartPr>
              <p14:xfrm>
                <a:off x="2172772" y="188317"/>
                <a:ext cx="196920" cy="22104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80850D10-445A-CA27-F257-1F80F0582558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2164132" y="179317"/>
                  <a:ext cx="21456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4D9FDBA6-D95C-79BA-2C79-3A45BEC38BD5}"/>
                    </a:ext>
                  </a:extLst>
                </p14:cNvPr>
                <p14:cNvContentPartPr/>
                <p14:nvPr/>
              </p14:nvContentPartPr>
              <p14:xfrm>
                <a:off x="2308852" y="159517"/>
                <a:ext cx="203760" cy="20556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4D9FDBA6-D95C-79BA-2C79-3A45BEC38BD5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300212" y="150877"/>
                  <a:ext cx="22140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80ABEE9F-AEA7-9F8E-928B-8FA37C5D14C7}"/>
                    </a:ext>
                  </a:extLst>
                </p14:cNvPr>
                <p14:cNvContentPartPr/>
                <p14:nvPr/>
              </p14:nvContentPartPr>
              <p14:xfrm>
                <a:off x="2584972" y="236557"/>
                <a:ext cx="73800" cy="11664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80ABEE9F-AEA7-9F8E-928B-8FA37C5D14C7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575972" y="227557"/>
                  <a:ext cx="9144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7BF59AA3-22BB-53D9-214B-32051598EE57}"/>
                    </a:ext>
                  </a:extLst>
                </p14:cNvPr>
                <p14:cNvContentPartPr/>
                <p14:nvPr/>
              </p14:nvContentPartPr>
              <p14:xfrm>
                <a:off x="1045252" y="311797"/>
                <a:ext cx="1186920" cy="5976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7BF59AA3-22BB-53D9-214B-32051598EE57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036612" y="302797"/>
                  <a:ext cx="120456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2AAF0F3F-94B1-30F9-F194-0FE8B4375866}"/>
                    </a:ext>
                  </a:extLst>
                </p14:cNvPr>
                <p14:cNvContentPartPr/>
                <p14:nvPr/>
              </p14:nvContentPartPr>
              <p14:xfrm>
                <a:off x="1316332" y="365077"/>
                <a:ext cx="685800" cy="11592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2AAF0F3F-94B1-30F9-F194-0FE8B4375866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307692" y="356077"/>
                  <a:ext cx="70344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7B804120-2F68-1665-4308-3CB248F58EE6}"/>
                    </a:ext>
                  </a:extLst>
                </p14:cNvPr>
                <p14:cNvContentPartPr/>
                <p14:nvPr/>
              </p14:nvContentPartPr>
              <p14:xfrm>
                <a:off x="1204732" y="588277"/>
                <a:ext cx="312840" cy="27108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7B804120-2F68-1665-4308-3CB248F58EE6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195732" y="579637"/>
                  <a:ext cx="330480" cy="28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0C8D7F6F-BACB-3409-B932-88879FAF196D}"/>
                    </a:ext>
                  </a:extLst>
                </p14:cNvPr>
                <p14:cNvContentPartPr/>
                <p14:nvPr/>
              </p14:nvContentPartPr>
              <p14:xfrm>
                <a:off x="1556812" y="666757"/>
                <a:ext cx="248400" cy="10296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0C8D7F6F-BACB-3409-B932-88879FAF196D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548172" y="658117"/>
                  <a:ext cx="26604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80970519-876B-6AE9-EA74-DE4A5B6BA141}"/>
                    </a:ext>
                  </a:extLst>
                </p14:cNvPr>
                <p14:cNvContentPartPr/>
                <p14:nvPr/>
              </p14:nvContentPartPr>
              <p14:xfrm>
                <a:off x="1803772" y="590437"/>
                <a:ext cx="205920" cy="13788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80970519-876B-6AE9-EA74-DE4A5B6BA141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794772" y="581797"/>
                  <a:ext cx="22356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B8645F68-5699-0FA5-DE1E-0EE10CC18AB2}"/>
                    </a:ext>
                  </a:extLst>
                </p14:cNvPr>
                <p14:cNvContentPartPr/>
                <p14:nvPr/>
              </p14:nvContentPartPr>
              <p14:xfrm>
                <a:off x="2034532" y="513397"/>
                <a:ext cx="102240" cy="20628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B8645F68-5699-0FA5-DE1E-0EE10CC18AB2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2025892" y="504397"/>
                  <a:ext cx="11988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0FD4A7F3-BEA5-1079-5EEC-C0BCFB61B37E}"/>
                    </a:ext>
                  </a:extLst>
                </p14:cNvPr>
                <p14:cNvContentPartPr/>
                <p14:nvPr/>
              </p14:nvContentPartPr>
              <p14:xfrm>
                <a:off x="2106172" y="598357"/>
                <a:ext cx="123480" cy="11988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0FD4A7F3-BEA5-1079-5EEC-C0BCFB61B37E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2097172" y="589357"/>
                  <a:ext cx="14112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11518DA9-BBA4-4B8E-9C58-44E9FB7A6BEF}"/>
                    </a:ext>
                  </a:extLst>
                </p14:cNvPr>
                <p14:cNvContentPartPr/>
                <p14:nvPr/>
              </p14:nvContentPartPr>
              <p14:xfrm>
                <a:off x="2278612" y="517357"/>
                <a:ext cx="68040" cy="19620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11518DA9-BBA4-4B8E-9C58-44E9FB7A6BEF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2269612" y="508357"/>
                  <a:ext cx="8568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6427DB18-BC5C-FB5D-812A-89082F8DF8EA}"/>
                    </a:ext>
                  </a:extLst>
                </p14:cNvPr>
                <p14:cNvContentPartPr/>
                <p14:nvPr/>
              </p14:nvContentPartPr>
              <p14:xfrm>
                <a:off x="2402092" y="555517"/>
                <a:ext cx="372960" cy="14184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6427DB18-BC5C-FB5D-812A-89082F8DF8EA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2393092" y="546877"/>
                  <a:ext cx="39060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349F78DD-278F-8975-7B0B-C3E100374C25}"/>
                    </a:ext>
                  </a:extLst>
                </p14:cNvPr>
                <p14:cNvContentPartPr/>
                <p14:nvPr/>
              </p14:nvContentPartPr>
              <p14:xfrm>
                <a:off x="1550692" y="762157"/>
                <a:ext cx="855360" cy="18540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349F78DD-278F-8975-7B0B-C3E100374C25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542052" y="753157"/>
                  <a:ext cx="87300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97040B2C-ACA3-9CC2-5101-EFFBBA3C412F}"/>
                    </a:ext>
                  </a:extLst>
                </p14:cNvPr>
                <p14:cNvContentPartPr/>
                <p14:nvPr/>
              </p14:nvContentPartPr>
              <p14:xfrm>
                <a:off x="2364652" y="1052677"/>
                <a:ext cx="241200" cy="20376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97040B2C-ACA3-9CC2-5101-EFFBBA3C412F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2356012" y="1043677"/>
                  <a:ext cx="25884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737E1F29-1830-880B-40FC-B5B457F2B30C}"/>
                    </a:ext>
                  </a:extLst>
                </p14:cNvPr>
                <p14:cNvContentPartPr/>
                <p14:nvPr/>
              </p14:nvContentPartPr>
              <p14:xfrm>
                <a:off x="2563732" y="988957"/>
                <a:ext cx="122400" cy="13464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737E1F29-1830-880B-40FC-B5B457F2B30C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2554732" y="979957"/>
                  <a:ext cx="1400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2C850C84-B825-C47E-5FCC-623D73613D07}"/>
                    </a:ext>
                  </a:extLst>
                </p14:cNvPr>
                <p14:cNvContentPartPr/>
                <p14:nvPr/>
              </p14:nvContentPartPr>
              <p14:xfrm>
                <a:off x="2619892" y="899677"/>
                <a:ext cx="92880" cy="5400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2C850C84-B825-C47E-5FCC-623D73613D07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2610892" y="890677"/>
                  <a:ext cx="11052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39B7435B-005C-A483-F401-A03FAC0BDD6E}"/>
                    </a:ext>
                  </a:extLst>
                </p14:cNvPr>
                <p14:cNvContentPartPr/>
                <p14:nvPr/>
              </p14:nvContentPartPr>
              <p14:xfrm>
                <a:off x="2709532" y="876637"/>
                <a:ext cx="26280" cy="12240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39B7435B-005C-A483-F401-A03FAC0BDD6E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2700892" y="867997"/>
                  <a:ext cx="4392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273860E3-BB60-EEEB-DDBA-C8CDAF4B6740}"/>
                    </a:ext>
                  </a:extLst>
                </p14:cNvPr>
                <p14:cNvContentPartPr/>
                <p14:nvPr/>
              </p14:nvContentPartPr>
              <p14:xfrm>
                <a:off x="2687212" y="872677"/>
                <a:ext cx="174960" cy="11520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273860E3-BB60-EEEB-DDBA-C8CDAF4B6740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2678572" y="864037"/>
                  <a:ext cx="19260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1F6ED423-EEC6-783B-085F-BDF009A81985}"/>
                    </a:ext>
                  </a:extLst>
                </p14:cNvPr>
                <p14:cNvContentPartPr/>
                <p14:nvPr/>
              </p14:nvContentPartPr>
              <p14:xfrm>
                <a:off x="2885932" y="853957"/>
                <a:ext cx="66240" cy="18612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1F6ED423-EEC6-783B-085F-BDF009A81985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2876932" y="844957"/>
                  <a:ext cx="8388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F4E4C1CF-6D47-B827-9CAB-C2036B75423B}"/>
                    </a:ext>
                  </a:extLst>
                </p14:cNvPr>
                <p14:cNvContentPartPr/>
                <p14:nvPr/>
              </p14:nvContentPartPr>
              <p14:xfrm>
                <a:off x="2978812" y="877717"/>
                <a:ext cx="30960" cy="10296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F4E4C1CF-6D47-B827-9CAB-C2036B75423B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2970172" y="868717"/>
                  <a:ext cx="486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B149433E-F360-A4E6-3A4C-CE2569A4E230}"/>
                    </a:ext>
                  </a:extLst>
                </p14:cNvPr>
                <p14:cNvContentPartPr/>
                <p14:nvPr/>
              </p14:nvContentPartPr>
              <p14:xfrm>
                <a:off x="3052612" y="892837"/>
                <a:ext cx="28080" cy="2916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B149433E-F360-A4E6-3A4C-CE2569A4E230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3043612" y="883837"/>
                  <a:ext cx="45720" cy="46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E4B7D1C0-B0DC-BEA4-7BC0-A0E54FF6F222}"/>
              </a:ext>
            </a:extLst>
          </p:cNvPr>
          <p:cNvGrpSpPr/>
          <p:nvPr/>
        </p:nvGrpSpPr>
        <p:grpSpPr>
          <a:xfrm>
            <a:off x="5053852" y="776917"/>
            <a:ext cx="1224720" cy="281520"/>
            <a:chOff x="5053852" y="776917"/>
            <a:chExt cx="1224720" cy="281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74B6001E-2C54-E304-A25B-7386BCFF7ED9}"/>
                    </a:ext>
                  </a:extLst>
                </p14:cNvPr>
                <p14:cNvContentPartPr/>
                <p14:nvPr/>
              </p14:nvContentPartPr>
              <p14:xfrm>
                <a:off x="5053852" y="880597"/>
                <a:ext cx="155520" cy="17784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74B6001E-2C54-E304-A25B-7386BCFF7ED9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045212" y="871957"/>
                  <a:ext cx="17316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B4E260A9-6F7C-3FC7-3CE5-6C81255F103C}"/>
                    </a:ext>
                  </a:extLst>
                </p14:cNvPr>
                <p14:cNvContentPartPr/>
                <p14:nvPr/>
              </p14:nvContentPartPr>
              <p14:xfrm>
                <a:off x="5134852" y="858277"/>
                <a:ext cx="232920" cy="15480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B4E260A9-6F7C-3FC7-3CE5-6C81255F103C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125852" y="849277"/>
                  <a:ext cx="25056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BA635813-5522-0FFE-A944-EB4A1CE9DE25}"/>
                    </a:ext>
                  </a:extLst>
                </p14:cNvPr>
                <p14:cNvContentPartPr/>
                <p14:nvPr/>
              </p14:nvContentPartPr>
              <p14:xfrm>
                <a:off x="5264812" y="800317"/>
                <a:ext cx="156240" cy="7092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BA635813-5522-0FFE-A944-EB4A1CE9DE25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5256172" y="791677"/>
                  <a:ext cx="17388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5302F90E-9FB7-A5F3-FD49-8807C3A9BB1A}"/>
                    </a:ext>
                  </a:extLst>
                </p14:cNvPr>
                <p14:cNvContentPartPr/>
                <p14:nvPr/>
              </p14:nvContentPartPr>
              <p14:xfrm>
                <a:off x="5458852" y="804637"/>
                <a:ext cx="159120" cy="14436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5302F90E-9FB7-A5F3-FD49-8807C3A9BB1A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5450212" y="795997"/>
                  <a:ext cx="17676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A861286D-BD58-C1FA-F4EE-69FEF2D2620B}"/>
                    </a:ext>
                  </a:extLst>
                </p14:cNvPr>
                <p14:cNvContentPartPr/>
                <p14:nvPr/>
              </p14:nvContentPartPr>
              <p14:xfrm>
                <a:off x="5718772" y="793117"/>
                <a:ext cx="71640" cy="20772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A861286D-BD58-C1FA-F4EE-69FEF2D2620B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5710132" y="784117"/>
                  <a:ext cx="8928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CC149083-D907-1E20-EFE3-B09965997D3E}"/>
                    </a:ext>
                  </a:extLst>
                </p14:cNvPr>
                <p14:cNvContentPartPr/>
                <p14:nvPr/>
              </p14:nvContentPartPr>
              <p14:xfrm>
                <a:off x="5677372" y="901477"/>
                <a:ext cx="30960" cy="1584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CC149083-D907-1E20-EFE3-B09965997D3E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5668732" y="892477"/>
                  <a:ext cx="4860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09E924B5-941B-86B0-BB15-C7F6EDB8E801}"/>
                    </a:ext>
                  </a:extLst>
                </p14:cNvPr>
                <p14:cNvContentPartPr/>
                <p14:nvPr/>
              </p14:nvContentPartPr>
              <p14:xfrm>
                <a:off x="5809132" y="875197"/>
                <a:ext cx="66240" cy="11700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09E924B5-941B-86B0-BB15-C7F6EDB8E801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5800492" y="866557"/>
                  <a:ext cx="8388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F1102B9B-D8C9-19EB-6026-44EB2E40E475}"/>
                    </a:ext>
                  </a:extLst>
                </p14:cNvPr>
                <p14:cNvContentPartPr/>
                <p14:nvPr/>
              </p14:nvContentPartPr>
              <p14:xfrm>
                <a:off x="6008212" y="936757"/>
                <a:ext cx="9000" cy="7524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F1102B9B-D8C9-19EB-6026-44EB2E40E475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5999572" y="927757"/>
                  <a:ext cx="2664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7FCA3AB1-63E6-E4EC-4F6F-81A1F61B7CCD}"/>
                    </a:ext>
                  </a:extLst>
                </p14:cNvPr>
                <p14:cNvContentPartPr/>
                <p14:nvPr/>
              </p14:nvContentPartPr>
              <p14:xfrm>
                <a:off x="6090652" y="776917"/>
                <a:ext cx="62280" cy="19548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7FCA3AB1-63E6-E4EC-4F6F-81A1F61B7CCD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081652" y="767917"/>
                  <a:ext cx="7992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562EDFC7-0A47-7890-B72E-5DDC2BC3AB5F}"/>
                    </a:ext>
                  </a:extLst>
                </p14:cNvPr>
                <p14:cNvContentPartPr/>
                <p14:nvPr/>
              </p14:nvContentPartPr>
              <p14:xfrm>
                <a:off x="6194332" y="878797"/>
                <a:ext cx="84240" cy="14076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562EDFC7-0A47-7890-B72E-5DDC2BC3AB5F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185692" y="869797"/>
                  <a:ext cx="101880" cy="158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02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F87EBFA9-D4C4-A251-937B-E7EB7EF80038}"/>
                  </a:ext>
                </a:extLst>
              </p14:cNvPr>
              <p14:cNvContentPartPr/>
              <p14:nvPr/>
            </p14:nvContentPartPr>
            <p14:xfrm>
              <a:off x="3854692" y="2175877"/>
              <a:ext cx="194760" cy="263520"/>
            </p14:xfrm>
          </p:contentPart>
        </mc:Choice>
        <mc:Fallback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F87EBFA9-D4C4-A251-937B-E7EB7EF80038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3845692" y="2166877"/>
                <a:ext cx="212400" cy="28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4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BC8E2D75-308C-9A3D-1BB2-8A57606C9699}"/>
                  </a:ext>
                </a:extLst>
              </p14:cNvPr>
              <p14:cNvContentPartPr/>
              <p14:nvPr/>
            </p14:nvContentPartPr>
            <p14:xfrm>
              <a:off x="4116412" y="2315197"/>
              <a:ext cx="214920" cy="165960"/>
            </p14:xfrm>
          </p:contentPart>
        </mc:Choice>
        <mc:Fallback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BC8E2D75-308C-9A3D-1BB2-8A57606C9699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4107772" y="2306557"/>
                <a:ext cx="232560" cy="18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6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B87C31B1-1FFE-41BC-28C8-3C055555D2AE}"/>
                  </a:ext>
                </a:extLst>
              </p14:cNvPr>
              <p14:cNvContentPartPr/>
              <p14:nvPr/>
            </p14:nvContentPartPr>
            <p14:xfrm>
              <a:off x="4992292" y="2076877"/>
              <a:ext cx="263160" cy="321480"/>
            </p14:xfrm>
          </p:contentPart>
        </mc:Choice>
        <mc:Fallback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B87C31B1-1FFE-41BC-28C8-3C055555D2AE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4983292" y="2067877"/>
                <a:ext cx="280800" cy="33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8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C5FC199D-3B0E-B05D-FBFE-54BFB07EC5F5}"/>
                  </a:ext>
                </a:extLst>
              </p14:cNvPr>
              <p14:cNvContentPartPr/>
              <p14:nvPr/>
            </p14:nvContentPartPr>
            <p14:xfrm>
              <a:off x="5282812" y="2267677"/>
              <a:ext cx="178200" cy="214560"/>
            </p14:xfrm>
          </p:contentPart>
        </mc:Choice>
        <mc:Fallback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C5FC199D-3B0E-B05D-FBFE-54BFB07EC5F5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5274172" y="2258677"/>
                <a:ext cx="195840" cy="23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0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16F06AF1-BD0F-11B4-D01E-42AD03B1C902}"/>
                  </a:ext>
                </a:extLst>
              </p14:cNvPr>
              <p14:cNvContentPartPr/>
              <p14:nvPr/>
            </p14:nvContentPartPr>
            <p14:xfrm>
              <a:off x="2279332" y="2331037"/>
              <a:ext cx="3406680" cy="443520"/>
            </p14:xfrm>
          </p:contentPart>
        </mc:Choice>
        <mc:Fallback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16F06AF1-BD0F-11B4-D01E-42AD03B1C902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2270332" y="2322397"/>
                <a:ext cx="3424320" cy="461160"/>
              </a:xfrm>
              <a:prstGeom prst="rect">
                <a:avLst/>
              </a:prstGeom>
            </p:spPr>
          </p:pic>
        </mc:Fallback>
      </mc:AlternateContent>
      <p:grpSp>
        <p:nvGrpSpPr>
          <p:cNvPr id="74" name="Group 73">
            <a:extLst>
              <a:ext uri="{FF2B5EF4-FFF2-40B4-BE49-F238E27FC236}">
                <a16:creationId xmlns:a16="http://schemas.microsoft.com/office/drawing/2014/main" id="{E28B6B0E-4ABB-37AE-0FCC-0869DC4540B9}"/>
              </a:ext>
            </a:extLst>
          </p:cNvPr>
          <p:cNvGrpSpPr/>
          <p:nvPr/>
        </p:nvGrpSpPr>
        <p:grpSpPr>
          <a:xfrm>
            <a:off x="2417212" y="2091637"/>
            <a:ext cx="410040" cy="408240"/>
            <a:chOff x="2417212" y="2091637"/>
            <a:chExt cx="410040" cy="408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774B979A-48C6-40D2-FC63-216288940099}"/>
                    </a:ext>
                  </a:extLst>
                </p14:cNvPr>
                <p14:cNvContentPartPr/>
                <p14:nvPr/>
              </p14:nvContentPartPr>
              <p14:xfrm>
                <a:off x="2417212" y="2091637"/>
                <a:ext cx="298440" cy="24588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774B979A-48C6-40D2-FC63-216288940099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2408212" y="2082637"/>
                  <a:ext cx="31608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0AD32588-710D-2ABB-646A-74B53B41A772}"/>
                    </a:ext>
                  </a:extLst>
                </p14:cNvPr>
                <p14:cNvContentPartPr/>
                <p14:nvPr/>
              </p14:nvContentPartPr>
              <p14:xfrm>
                <a:off x="2764612" y="2243917"/>
                <a:ext cx="62640" cy="10656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0AD32588-710D-2ABB-646A-74B53B41A772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2755612" y="2235277"/>
                  <a:ext cx="8028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EA732094-9F0F-DB27-4C7B-63491C92249D}"/>
                    </a:ext>
                  </a:extLst>
                </p14:cNvPr>
                <p14:cNvContentPartPr/>
                <p14:nvPr/>
              </p14:nvContentPartPr>
              <p14:xfrm>
                <a:off x="2436292" y="2431117"/>
                <a:ext cx="376560" cy="6876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EA732094-9F0F-DB27-4C7B-63491C92249D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2427652" y="2422477"/>
                  <a:ext cx="394200" cy="86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18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D98DC40A-B17D-6B83-AB33-E674D175C692}"/>
                  </a:ext>
                </a:extLst>
              </p14:cNvPr>
              <p14:cNvContentPartPr/>
              <p14:nvPr/>
            </p14:nvContentPartPr>
            <p14:xfrm>
              <a:off x="4931452" y="2575117"/>
              <a:ext cx="400680" cy="18360"/>
            </p14:xfrm>
          </p:contentPart>
        </mc:Choice>
        <mc:Fallback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D98DC40A-B17D-6B83-AB33-E674D175C692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4922812" y="2566477"/>
                <a:ext cx="41832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0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EBC6DA75-5439-2EDD-26BC-DEC2215232F7}"/>
                  </a:ext>
                </a:extLst>
              </p14:cNvPr>
              <p14:cNvContentPartPr/>
              <p14:nvPr/>
            </p14:nvContentPartPr>
            <p14:xfrm>
              <a:off x="1567612" y="3487717"/>
              <a:ext cx="277200" cy="310680"/>
            </p14:xfrm>
          </p:contentPart>
        </mc:Choice>
        <mc:Fallback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EBC6DA75-5439-2EDD-26BC-DEC2215232F7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1558972" y="3479077"/>
                <a:ext cx="294840" cy="32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2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7452B887-C727-2EA4-9243-8B821857B708}"/>
                  </a:ext>
                </a:extLst>
              </p14:cNvPr>
              <p14:cNvContentPartPr/>
              <p14:nvPr/>
            </p14:nvContentPartPr>
            <p14:xfrm>
              <a:off x="2334412" y="3429037"/>
              <a:ext cx="253800" cy="301320"/>
            </p14:xfrm>
          </p:contentPart>
        </mc:Choice>
        <mc:Fallback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7452B887-C727-2EA4-9243-8B821857B708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2325412" y="3420037"/>
                <a:ext cx="271440" cy="31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4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B0FCB1C5-0A50-6797-A3C7-04A0B825FBE7}"/>
                  </a:ext>
                </a:extLst>
              </p14:cNvPr>
              <p14:cNvContentPartPr/>
              <p14:nvPr/>
            </p14:nvContentPartPr>
            <p14:xfrm>
              <a:off x="703612" y="3558277"/>
              <a:ext cx="159840" cy="225360"/>
            </p14:xfrm>
          </p:contentPart>
        </mc:Choice>
        <mc:Fallback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B0FCB1C5-0A50-6797-A3C7-04A0B825FBE7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694612" y="3549277"/>
                <a:ext cx="177480" cy="243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16" name="Group 115">
            <a:extLst>
              <a:ext uri="{FF2B5EF4-FFF2-40B4-BE49-F238E27FC236}">
                <a16:creationId xmlns:a16="http://schemas.microsoft.com/office/drawing/2014/main" id="{7C4D255E-E71E-77B1-A00E-0D04BB587402}"/>
              </a:ext>
            </a:extLst>
          </p:cNvPr>
          <p:cNvGrpSpPr/>
          <p:nvPr/>
        </p:nvGrpSpPr>
        <p:grpSpPr>
          <a:xfrm>
            <a:off x="3395332" y="2933677"/>
            <a:ext cx="5698800" cy="1366560"/>
            <a:chOff x="3395332" y="2933677"/>
            <a:chExt cx="5698800" cy="1366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598AC291-E7B7-CDF9-B4F0-E0C95E28B1B0}"/>
                    </a:ext>
                  </a:extLst>
                </p14:cNvPr>
                <p14:cNvContentPartPr/>
                <p14:nvPr/>
              </p14:nvContentPartPr>
              <p14:xfrm>
                <a:off x="3395332" y="3386557"/>
                <a:ext cx="350280" cy="25812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598AC291-E7B7-CDF9-B4F0-E0C95E28B1B0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3386692" y="3377917"/>
                  <a:ext cx="367920" cy="27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B1921219-6EB8-C02E-1471-17F3C737855D}"/>
                    </a:ext>
                  </a:extLst>
                </p14:cNvPr>
                <p14:cNvContentPartPr/>
                <p14:nvPr/>
              </p14:nvContentPartPr>
              <p14:xfrm>
                <a:off x="4336732" y="3353437"/>
                <a:ext cx="247680" cy="21924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B1921219-6EB8-C02E-1471-17F3C737855D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4328092" y="3344797"/>
                  <a:ext cx="26532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B7A5AC6A-B3FF-8959-7730-854C4FCBEA89}"/>
                    </a:ext>
                  </a:extLst>
                </p14:cNvPr>
                <p14:cNvContentPartPr/>
                <p14:nvPr/>
              </p14:nvContentPartPr>
              <p14:xfrm>
                <a:off x="4378132" y="3235357"/>
                <a:ext cx="307800" cy="11952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B7A5AC6A-B3FF-8959-7730-854C4FCBEA89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4369492" y="3226717"/>
                  <a:ext cx="32544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5FE55E90-CC76-ED77-C008-FC8EB0CBD0ED}"/>
                    </a:ext>
                  </a:extLst>
                </p14:cNvPr>
                <p14:cNvContentPartPr/>
                <p14:nvPr/>
              </p14:nvContentPartPr>
              <p14:xfrm>
                <a:off x="5301892" y="3286117"/>
                <a:ext cx="169920" cy="22896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5FE55E90-CC76-ED77-C008-FC8EB0CBD0ED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5293252" y="3277117"/>
                  <a:ext cx="18756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2F8F8B0C-8BC8-CC35-4ED1-1ACC0C1A1AC3}"/>
                    </a:ext>
                  </a:extLst>
                </p14:cNvPr>
                <p14:cNvContentPartPr/>
                <p14:nvPr/>
              </p14:nvContentPartPr>
              <p14:xfrm>
                <a:off x="6123052" y="3165877"/>
                <a:ext cx="286200" cy="34236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2F8F8B0C-8BC8-CC35-4ED1-1ACC0C1A1AC3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6114412" y="3157237"/>
                  <a:ext cx="30384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C6C23237-EC49-31E0-42C8-E77E74DA0214}"/>
                    </a:ext>
                  </a:extLst>
                </p14:cNvPr>
                <p14:cNvContentPartPr/>
                <p14:nvPr/>
              </p14:nvContentPartPr>
              <p14:xfrm>
                <a:off x="6259852" y="3333997"/>
                <a:ext cx="285480" cy="9000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C6C23237-EC49-31E0-42C8-E77E74DA0214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6250852" y="3324997"/>
                  <a:ext cx="30312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C3DB6727-B98A-CCDA-02F7-40ED7E437FC0}"/>
                    </a:ext>
                  </a:extLst>
                </p14:cNvPr>
                <p14:cNvContentPartPr/>
                <p14:nvPr/>
              </p14:nvContentPartPr>
              <p14:xfrm>
                <a:off x="7079572" y="3066877"/>
                <a:ext cx="314280" cy="28440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C3DB6727-B98A-CCDA-02F7-40ED7E437FC0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7070932" y="3057877"/>
                  <a:ext cx="331920" cy="30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DB0230F7-818E-D5BD-B8E0-B0E87637061A}"/>
                    </a:ext>
                  </a:extLst>
                </p14:cNvPr>
                <p14:cNvContentPartPr/>
                <p14:nvPr/>
              </p14:nvContentPartPr>
              <p14:xfrm>
                <a:off x="7898572" y="3075877"/>
                <a:ext cx="203400" cy="44640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DB0230F7-818E-D5BD-B8E0-B0E87637061A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889932" y="3067237"/>
                  <a:ext cx="221040" cy="46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1A79650D-F20A-9154-F064-7044B81FE96E}"/>
                    </a:ext>
                  </a:extLst>
                </p14:cNvPr>
                <p14:cNvContentPartPr/>
                <p14:nvPr/>
              </p14:nvContentPartPr>
              <p14:xfrm>
                <a:off x="3623932" y="3988477"/>
                <a:ext cx="331920" cy="29880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1A79650D-F20A-9154-F064-7044B81FE96E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3615292" y="3979477"/>
                  <a:ext cx="34956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3672B88D-ED6A-5F08-4FE8-C3AEB63C75B1}"/>
                    </a:ext>
                  </a:extLst>
                </p14:cNvPr>
                <p14:cNvContentPartPr/>
                <p14:nvPr/>
              </p14:nvContentPartPr>
              <p14:xfrm>
                <a:off x="4017412" y="4120597"/>
                <a:ext cx="245880" cy="17964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3672B88D-ED6A-5F08-4FE8-C3AEB63C75B1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4008772" y="4111957"/>
                  <a:ext cx="26352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9AB9D92A-21EC-6D7A-2AF0-9B794B352C7C}"/>
                    </a:ext>
                  </a:extLst>
                </p14:cNvPr>
                <p14:cNvContentPartPr/>
                <p14:nvPr/>
              </p14:nvContentPartPr>
              <p14:xfrm>
                <a:off x="4286692" y="3993517"/>
                <a:ext cx="374760" cy="17100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9AB9D92A-21EC-6D7A-2AF0-9B794B352C7C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4278052" y="3984877"/>
                  <a:ext cx="39240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4943BDD0-604D-239C-3900-A5340D410D11}"/>
                    </a:ext>
                  </a:extLst>
                </p14:cNvPr>
                <p14:cNvContentPartPr/>
                <p14:nvPr/>
              </p14:nvContentPartPr>
              <p14:xfrm>
                <a:off x="4930372" y="3945277"/>
                <a:ext cx="174600" cy="22212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4943BDD0-604D-239C-3900-A5340D410D11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4921732" y="3936637"/>
                  <a:ext cx="19224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8C8A1114-BBCC-B34A-F103-41B8F75992F1}"/>
                    </a:ext>
                  </a:extLst>
                </p14:cNvPr>
                <p14:cNvContentPartPr/>
                <p14:nvPr/>
              </p14:nvContentPartPr>
              <p14:xfrm>
                <a:off x="4988332" y="3890197"/>
                <a:ext cx="252360" cy="9612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8C8A1114-BBCC-B34A-F103-41B8F75992F1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4979692" y="3881197"/>
                  <a:ext cx="27000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61013488-C1AD-36B3-E8FC-1EFD214EDCD5}"/>
                    </a:ext>
                  </a:extLst>
                </p14:cNvPr>
                <p14:cNvContentPartPr/>
                <p14:nvPr/>
              </p14:nvContentPartPr>
              <p14:xfrm>
                <a:off x="5594212" y="3905677"/>
                <a:ext cx="316080" cy="18396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61013488-C1AD-36B3-E8FC-1EFD214EDCD5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5585572" y="3897037"/>
                  <a:ext cx="33372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DC16DB87-D311-C226-F379-5655E49B2177}"/>
                    </a:ext>
                  </a:extLst>
                </p14:cNvPr>
                <p14:cNvContentPartPr/>
                <p14:nvPr/>
              </p14:nvContentPartPr>
              <p14:xfrm>
                <a:off x="6092812" y="3916837"/>
                <a:ext cx="270720" cy="15048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DC16DB87-D311-C226-F379-5655E49B2177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6083812" y="3908197"/>
                  <a:ext cx="28836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31406BDC-B4DE-6852-2FE3-80300EF6DFBD}"/>
                    </a:ext>
                  </a:extLst>
                </p14:cNvPr>
                <p14:cNvContentPartPr/>
                <p14:nvPr/>
              </p14:nvContentPartPr>
              <p14:xfrm>
                <a:off x="6446692" y="3843397"/>
                <a:ext cx="394200" cy="21492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31406BDC-B4DE-6852-2FE3-80300EF6DFBD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6438052" y="3834757"/>
                  <a:ext cx="41184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81ADB5C8-C7BF-205E-0025-B6DCA01360A4}"/>
                    </a:ext>
                  </a:extLst>
                </p14:cNvPr>
                <p14:cNvContentPartPr/>
                <p14:nvPr/>
              </p14:nvContentPartPr>
              <p14:xfrm>
                <a:off x="6927652" y="3900997"/>
                <a:ext cx="105120" cy="12204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81ADB5C8-C7BF-205E-0025-B6DCA01360A4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6918652" y="3891997"/>
                  <a:ext cx="12276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93B26C04-F0B8-54AE-E7DE-C1F3DFA70B36}"/>
                    </a:ext>
                  </a:extLst>
                </p14:cNvPr>
                <p14:cNvContentPartPr/>
                <p14:nvPr/>
              </p14:nvContentPartPr>
              <p14:xfrm>
                <a:off x="6980212" y="3940597"/>
                <a:ext cx="43560" cy="12492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93B26C04-F0B8-54AE-E7DE-C1F3DFA70B36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6971212" y="3931957"/>
                  <a:ext cx="6120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8D495067-577C-50BE-A40D-A182AA61F0DA}"/>
                    </a:ext>
                  </a:extLst>
                </p14:cNvPr>
                <p14:cNvContentPartPr/>
                <p14:nvPr/>
              </p14:nvContentPartPr>
              <p14:xfrm>
                <a:off x="7132492" y="3863917"/>
                <a:ext cx="127080" cy="16560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8D495067-577C-50BE-A40D-A182AA61F0DA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7123492" y="3855277"/>
                  <a:ext cx="14472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266C9B66-C891-5024-BDC6-7870EEE57839}"/>
                    </a:ext>
                  </a:extLst>
                </p14:cNvPr>
                <p14:cNvContentPartPr/>
                <p14:nvPr/>
              </p14:nvContentPartPr>
              <p14:xfrm>
                <a:off x="7306372" y="3921877"/>
                <a:ext cx="239400" cy="7488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266C9B66-C891-5024-BDC6-7870EEE57839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7297732" y="3913237"/>
                  <a:ext cx="25704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9AC87A00-7D8C-9FDF-B658-3DB2B86E55AD}"/>
                    </a:ext>
                  </a:extLst>
                </p14:cNvPr>
                <p14:cNvContentPartPr/>
                <p14:nvPr/>
              </p14:nvContentPartPr>
              <p14:xfrm>
                <a:off x="7775452" y="3838357"/>
                <a:ext cx="278640" cy="16308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9AC87A00-7D8C-9FDF-B658-3DB2B86E55AD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7766812" y="3829717"/>
                  <a:ext cx="29628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03A3C1B8-396C-821E-2BA1-8360D43BE715}"/>
                    </a:ext>
                  </a:extLst>
                </p14:cNvPr>
                <p14:cNvContentPartPr/>
                <p14:nvPr/>
              </p14:nvContentPartPr>
              <p14:xfrm>
                <a:off x="8210332" y="3765997"/>
                <a:ext cx="109800" cy="16344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03A3C1B8-396C-821E-2BA1-8360D43BE715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8201692" y="3757357"/>
                  <a:ext cx="12744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F863D942-F785-0478-3AD4-DA382EB2F1F7}"/>
                    </a:ext>
                  </a:extLst>
                </p14:cNvPr>
                <p14:cNvContentPartPr/>
                <p14:nvPr/>
              </p14:nvContentPartPr>
              <p14:xfrm>
                <a:off x="8290612" y="3743677"/>
                <a:ext cx="272520" cy="16200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F863D942-F785-0478-3AD4-DA382EB2F1F7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8281612" y="3734677"/>
                  <a:ext cx="29016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908984A7-6186-554B-14A8-763F5D2256D4}"/>
                    </a:ext>
                  </a:extLst>
                </p14:cNvPr>
                <p14:cNvContentPartPr/>
                <p14:nvPr/>
              </p14:nvContentPartPr>
              <p14:xfrm>
                <a:off x="8635492" y="3671317"/>
                <a:ext cx="74880" cy="15624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908984A7-6186-554B-14A8-763F5D2256D4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626852" y="3662677"/>
                  <a:ext cx="9252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8228C7C8-0BE2-A1C9-6CC1-B5D48BBC98EA}"/>
                    </a:ext>
                  </a:extLst>
                </p14:cNvPr>
                <p14:cNvContentPartPr/>
                <p14:nvPr/>
              </p14:nvContentPartPr>
              <p14:xfrm>
                <a:off x="8578252" y="3671317"/>
                <a:ext cx="24480" cy="4536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8228C7C8-0BE2-A1C9-6CC1-B5D48BBC98EA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569612" y="3662317"/>
                  <a:ext cx="4212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AD388735-C82C-E862-5EF8-C6B925267DF4}"/>
                    </a:ext>
                  </a:extLst>
                </p14:cNvPr>
                <p14:cNvContentPartPr/>
                <p14:nvPr/>
              </p14:nvContentPartPr>
              <p14:xfrm>
                <a:off x="8698492" y="3848797"/>
                <a:ext cx="25560" cy="2880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AD388735-C82C-E862-5EF8-C6B925267DF4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8689852" y="3840157"/>
                  <a:ext cx="4320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79B12692-F8CC-9340-B2BF-FE444E89B2D9}"/>
                    </a:ext>
                  </a:extLst>
                </p14:cNvPr>
                <p14:cNvContentPartPr/>
                <p14:nvPr/>
              </p14:nvContentPartPr>
              <p14:xfrm>
                <a:off x="8810812" y="3662677"/>
                <a:ext cx="157680" cy="21024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79B12692-F8CC-9340-B2BF-FE444E89B2D9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8801812" y="3653677"/>
                  <a:ext cx="17532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F53A2822-5138-5C1F-25D5-4C909FE23DE3}"/>
                    </a:ext>
                  </a:extLst>
                </p14:cNvPr>
                <p14:cNvContentPartPr/>
                <p14:nvPr/>
              </p14:nvContentPartPr>
              <p14:xfrm>
                <a:off x="8976772" y="3783277"/>
                <a:ext cx="117360" cy="16344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F53A2822-5138-5C1F-25D5-4C909FE23DE3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8967772" y="3774277"/>
                  <a:ext cx="13500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324E07D2-3416-12D9-21EC-8B35453A97BF}"/>
                    </a:ext>
                  </a:extLst>
                </p14:cNvPr>
                <p14:cNvContentPartPr/>
                <p14:nvPr/>
              </p14:nvContentPartPr>
              <p14:xfrm>
                <a:off x="4248532" y="3678157"/>
                <a:ext cx="371520" cy="5796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324E07D2-3416-12D9-21EC-8B35453A97BF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4239892" y="3669517"/>
                  <a:ext cx="38916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2B26B30A-6BE7-7758-3DA9-8224D647C995}"/>
                    </a:ext>
                  </a:extLst>
                </p14:cNvPr>
                <p14:cNvContentPartPr/>
                <p14:nvPr/>
              </p14:nvContentPartPr>
              <p14:xfrm>
                <a:off x="4237372" y="3742957"/>
                <a:ext cx="338040" cy="5832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2B26B30A-6BE7-7758-3DA9-8224D647C995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4228372" y="3733957"/>
                  <a:ext cx="35568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48E13A83-4DE8-61FD-5C92-45081FA43A86}"/>
                    </a:ext>
                  </a:extLst>
                </p14:cNvPr>
                <p14:cNvContentPartPr/>
                <p14:nvPr/>
              </p14:nvContentPartPr>
              <p14:xfrm>
                <a:off x="4185892" y="2933677"/>
                <a:ext cx="844560" cy="79056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48E13A83-4DE8-61FD-5C92-45081FA43A86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4176892" y="2924677"/>
                  <a:ext cx="862200" cy="808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E8720014-4465-2074-3A67-93344E5DBA0D}"/>
              </a:ext>
            </a:extLst>
          </p:cNvPr>
          <p:cNvGrpSpPr/>
          <p:nvPr/>
        </p:nvGrpSpPr>
        <p:grpSpPr>
          <a:xfrm>
            <a:off x="6237892" y="1413397"/>
            <a:ext cx="920520" cy="424800"/>
            <a:chOff x="6237892" y="1413397"/>
            <a:chExt cx="920520" cy="424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8656FBD5-F33A-AF83-C4C5-23A4FE94308E}"/>
                    </a:ext>
                  </a:extLst>
                </p14:cNvPr>
                <p14:cNvContentPartPr/>
                <p14:nvPr/>
              </p14:nvContentPartPr>
              <p14:xfrm>
                <a:off x="6237892" y="1413397"/>
                <a:ext cx="387360" cy="30996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8656FBD5-F33A-AF83-C4C5-23A4FE94308E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6229252" y="1404757"/>
                  <a:ext cx="405000" cy="32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039E9F26-9B18-EBD8-8444-BEC41E945ACC}"/>
                    </a:ext>
                  </a:extLst>
                </p14:cNvPr>
                <p14:cNvContentPartPr/>
                <p14:nvPr/>
              </p14:nvContentPartPr>
              <p14:xfrm>
                <a:off x="6687532" y="1532917"/>
                <a:ext cx="53640" cy="24120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039E9F26-9B18-EBD8-8444-BEC41E945ACC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6678532" y="1523917"/>
                  <a:ext cx="71280" cy="25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53FD502F-1D28-0F1D-3DA9-A127B3ED1997}"/>
                    </a:ext>
                  </a:extLst>
                </p14:cNvPr>
                <p14:cNvContentPartPr/>
                <p14:nvPr/>
              </p14:nvContentPartPr>
              <p14:xfrm>
                <a:off x="6904252" y="1506637"/>
                <a:ext cx="254160" cy="33156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53FD502F-1D28-0F1D-3DA9-A127B3ED1997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6895252" y="1497997"/>
                  <a:ext cx="271800" cy="3492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0291333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>
          <a:extLst>
            <a:ext uri="{FF2B5EF4-FFF2-40B4-BE49-F238E27FC236}">
              <a16:creationId xmlns:a16="http://schemas.microsoft.com/office/drawing/2014/main" id="{CBCF7317-821A-6C6B-B1AF-92B8CCAE98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4" descr="preencoded.png">
            <a:extLst>
              <a:ext uri="{FF2B5EF4-FFF2-40B4-BE49-F238E27FC236}">
                <a16:creationId xmlns:a16="http://schemas.microsoft.com/office/drawing/2014/main" id="{BEF17412-EE8F-0343-0F03-033EC097C73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99242" y="0"/>
            <a:ext cx="2650282" cy="2238647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6FA7C914-62D6-2794-6250-15A49666CB84}"/>
                  </a:ext>
                </a:extLst>
              </p14:cNvPr>
              <p14:cNvContentPartPr/>
              <p14:nvPr/>
            </p14:nvContentPartPr>
            <p14:xfrm>
              <a:off x="1398052" y="396757"/>
              <a:ext cx="27000" cy="18828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6FA7C914-62D6-2794-6250-15A49666CB8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89412" y="387757"/>
                <a:ext cx="44640" cy="20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AB02D0B3-65F9-548E-0F63-B0036D290406}"/>
                  </a:ext>
                </a:extLst>
              </p14:cNvPr>
              <p14:cNvContentPartPr/>
              <p14:nvPr/>
            </p14:nvContentPartPr>
            <p14:xfrm>
              <a:off x="5015692" y="599715"/>
              <a:ext cx="2905200" cy="513360"/>
            </p14:xfrm>
          </p:contentPart>
        </mc:Choice>
        <mc:Fallback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AB02D0B3-65F9-548E-0F63-B0036D29040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006692" y="591075"/>
                <a:ext cx="2922840" cy="53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49" name="Ink 148">
                <a:extLst>
                  <a:ext uri="{FF2B5EF4-FFF2-40B4-BE49-F238E27FC236}">
                    <a16:creationId xmlns:a16="http://schemas.microsoft.com/office/drawing/2014/main" id="{7AFB60BC-CC7C-92A0-0CB0-CDF4D47B821A}"/>
                  </a:ext>
                </a:extLst>
              </p14:cNvPr>
              <p14:cNvContentPartPr/>
              <p14:nvPr/>
            </p14:nvContentPartPr>
            <p14:xfrm>
              <a:off x="129772" y="3196395"/>
              <a:ext cx="1162440" cy="443880"/>
            </p14:xfrm>
          </p:contentPart>
        </mc:Choice>
        <mc:Fallback>
          <p:pic>
            <p:nvPicPr>
              <p:cNvPr id="149" name="Ink 148">
                <a:extLst>
                  <a:ext uri="{FF2B5EF4-FFF2-40B4-BE49-F238E27FC236}">
                    <a16:creationId xmlns:a16="http://schemas.microsoft.com/office/drawing/2014/main" id="{7AFB60BC-CC7C-92A0-0CB0-CDF4D47B821A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21132" y="3187755"/>
                <a:ext cx="1180080" cy="461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78" name="Group 177">
            <a:extLst>
              <a:ext uri="{FF2B5EF4-FFF2-40B4-BE49-F238E27FC236}">
                <a16:creationId xmlns:a16="http://schemas.microsoft.com/office/drawing/2014/main" id="{7ABAD4EE-4279-0954-ED45-4CA4B2486AFC}"/>
              </a:ext>
            </a:extLst>
          </p:cNvPr>
          <p:cNvGrpSpPr/>
          <p:nvPr/>
        </p:nvGrpSpPr>
        <p:grpSpPr>
          <a:xfrm>
            <a:off x="225172" y="10837"/>
            <a:ext cx="8917920" cy="4428638"/>
            <a:chOff x="225172" y="10837"/>
            <a:chExt cx="8917920" cy="4428638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2E5F9C71-20E8-B5FD-AA7C-796CFBB950E5}"/>
                    </a:ext>
                  </a:extLst>
                </p14:cNvPr>
                <p14:cNvContentPartPr/>
                <p14:nvPr/>
              </p14:nvContentPartPr>
              <p14:xfrm>
                <a:off x="7547572" y="240157"/>
                <a:ext cx="181440" cy="30780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2E5F9C71-20E8-B5FD-AA7C-796CFBB950E5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538572" y="231517"/>
                  <a:ext cx="19908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16CCED8A-2D42-43C3-5CEE-DA96E8D36255}"/>
                    </a:ext>
                  </a:extLst>
                </p14:cNvPr>
                <p14:cNvContentPartPr/>
                <p14:nvPr/>
              </p14:nvContentPartPr>
              <p14:xfrm>
                <a:off x="6856372" y="266437"/>
                <a:ext cx="290160" cy="21276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16CCED8A-2D42-43C3-5CEE-DA96E8D36255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847732" y="257797"/>
                  <a:ext cx="30780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59B814DC-CFE2-F49C-C36E-0F985CED3173}"/>
                    </a:ext>
                  </a:extLst>
                </p14:cNvPr>
                <p14:cNvContentPartPr/>
                <p14:nvPr/>
              </p14:nvContentPartPr>
              <p14:xfrm>
                <a:off x="1912492" y="2324475"/>
                <a:ext cx="4550400" cy="11952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59B814DC-CFE2-F49C-C36E-0F985CED3173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903852" y="2315835"/>
                  <a:ext cx="456804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833CDD2A-2A8B-70A9-A74C-3FC3F0B7B8B2}"/>
                    </a:ext>
                  </a:extLst>
                </p14:cNvPr>
                <p14:cNvContentPartPr/>
                <p14:nvPr/>
              </p14:nvContentPartPr>
              <p14:xfrm>
                <a:off x="4244212" y="1872675"/>
                <a:ext cx="18000" cy="80424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833CDD2A-2A8B-70A9-A74C-3FC3F0B7B8B2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235572" y="1864035"/>
                  <a:ext cx="35640" cy="82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FC4646E8-B78F-4619-5DF5-70FCD1A892CE}"/>
                    </a:ext>
                  </a:extLst>
                </p14:cNvPr>
                <p14:cNvContentPartPr/>
                <p14:nvPr/>
              </p14:nvContentPartPr>
              <p14:xfrm>
                <a:off x="4119292" y="2665035"/>
                <a:ext cx="258120" cy="29340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FC4646E8-B78F-4619-5DF5-70FCD1A892CE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110652" y="2656395"/>
                  <a:ext cx="275760" cy="31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645F6B3E-E15A-EF95-CE21-86D5781AF907}"/>
                    </a:ext>
                  </a:extLst>
                </p14:cNvPr>
                <p14:cNvContentPartPr/>
                <p14:nvPr/>
              </p14:nvContentPartPr>
              <p14:xfrm>
                <a:off x="4433212" y="2891835"/>
                <a:ext cx="150480" cy="15084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645F6B3E-E15A-EF95-CE21-86D5781AF907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424572" y="2882835"/>
                  <a:ext cx="16812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44062946-B04B-9EC9-E441-762574EB4EED}"/>
                    </a:ext>
                  </a:extLst>
                </p14:cNvPr>
                <p14:cNvContentPartPr/>
                <p14:nvPr/>
              </p14:nvContentPartPr>
              <p14:xfrm>
                <a:off x="3071692" y="2553075"/>
                <a:ext cx="122400" cy="16524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44062946-B04B-9EC9-E441-762574EB4EE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062692" y="2544075"/>
                  <a:ext cx="14004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5896FDF9-CB0A-01DB-F056-F4F510EA4E6F}"/>
                    </a:ext>
                  </a:extLst>
                </p14:cNvPr>
                <p14:cNvContentPartPr/>
                <p14:nvPr/>
              </p14:nvContentPartPr>
              <p14:xfrm>
                <a:off x="3135772" y="2548035"/>
                <a:ext cx="192960" cy="11700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5896FDF9-CB0A-01DB-F056-F4F510EA4E6F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126772" y="2539395"/>
                  <a:ext cx="21060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FF5EE709-A5A1-4C3C-795D-2B7B7D659F19}"/>
                    </a:ext>
                  </a:extLst>
                </p14:cNvPr>
                <p14:cNvContentPartPr/>
                <p14:nvPr/>
              </p14:nvContentPartPr>
              <p14:xfrm>
                <a:off x="3372652" y="2474595"/>
                <a:ext cx="39240" cy="14292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FF5EE709-A5A1-4C3C-795D-2B7B7D659F19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363652" y="2465955"/>
                  <a:ext cx="5688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5481B84D-74B3-5D32-9505-8D8B91F36CD2}"/>
                    </a:ext>
                  </a:extLst>
                </p14:cNvPr>
                <p14:cNvContentPartPr/>
                <p14:nvPr/>
              </p14:nvContentPartPr>
              <p14:xfrm>
                <a:off x="3361492" y="2533635"/>
                <a:ext cx="149040" cy="6588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5481B84D-74B3-5D32-9505-8D8B91F36CD2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352852" y="2524635"/>
                  <a:ext cx="16668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4D803C37-72FF-2341-B43F-BD18A55DE4F5}"/>
                    </a:ext>
                  </a:extLst>
                </p14:cNvPr>
                <p14:cNvContentPartPr/>
                <p14:nvPr/>
              </p14:nvContentPartPr>
              <p14:xfrm>
                <a:off x="3541132" y="2539395"/>
                <a:ext cx="75960" cy="3312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4D803C37-72FF-2341-B43F-BD18A55DE4F5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532492" y="2530395"/>
                  <a:ext cx="9360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62084387-D87D-46F4-40C7-0C9C0FCA2CB2}"/>
                    </a:ext>
                  </a:extLst>
                </p14:cNvPr>
                <p14:cNvContentPartPr/>
                <p14:nvPr/>
              </p14:nvContentPartPr>
              <p14:xfrm>
                <a:off x="5201812" y="2602395"/>
                <a:ext cx="81360" cy="16272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62084387-D87D-46F4-40C7-0C9C0FCA2CB2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193172" y="2593755"/>
                  <a:ext cx="9900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EC116CF2-DD1B-7F5E-62A0-10DBD19EF984}"/>
                    </a:ext>
                  </a:extLst>
                </p14:cNvPr>
                <p14:cNvContentPartPr/>
                <p14:nvPr/>
              </p14:nvContentPartPr>
              <p14:xfrm>
                <a:off x="5247532" y="2605275"/>
                <a:ext cx="166680" cy="14220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EC116CF2-DD1B-7F5E-62A0-10DBD19EF984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238532" y="2596275"/>
                  <a:ext cx="18432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5129E3DB-9B38-AC5B-A4D1-B829DE010EFF}"/>
                    </a:ext>
                  </a:extLst>
                </p14:cNvPr>
                <p14:cNvContentPartPr/>
                <p14:nvPr/>
              </p14:nvContentPartPr>
              <p14:xfrm>
                <a:off x="5476132" y="2586915"/>
                <a:ext cx="44640" cy="14868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5129E3DB-9B38-AC5B-A4D1-B829DE010EFF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467132" y="2577915"/>
                  <a:ext cx="6228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DDE60EA6-316E-B9D5-A085-94F89602C649}"/>
                    </a:ext>
                  </a:extLst>
                </p14:cNvPr>
                <p14:cNvContentPartPr/>
                <p14:nvPr/>
              </p14:nvContentPartPr>
              <p14:xfrm>
                <a:off x="5462092" y="2661075"/>
                <a:ext cx="170280" cy="10404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DDE60EA6-316E-B9D5-A085-94F89602C649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453092" y="2652075"/>
                  <a:ext cx="18792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2578169E-35D1-D4EE-BFBB-895FEF1ADCFA}"/>
                    </a:ext>
                  </a:extLst>
                </p14:cNvPr>
                <p14:cNvContentPartPr/>
                <p14:nvPr/>
              </p14:nvContentPartPr>
              <p14:xfrm>
                <a:off x="2898532" y="1806435"/>
                <a:ext cx="77040" cy="141768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2578169E-35D1-D4EE-BFBB-895FEF1ADCFA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2889532" y="1797435"/>
                  <a:ext cx="94680" cy="143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E4558AED-5ADB-5F9F-A01B-0B1DDEE19D10}"/>
                    </a:ext>
                  </a:extLst>
                </p14:cNvPr>
                <p14:cNvContentPartPr/>
                <p14:nvPr/>
              </p14:nvContentPartPr>
              <p14:xfrm>
                <a:off x="1844812" y="2127195"/>
                <a:ext cx="2405520" cy="15228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E4558AED-5ADB-5F9F-A01B-0B1DDEE19D10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835812" y="2118555"/>
                  <a:ext cx="242316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C80EE45A-4FCB-E391-AD09-498B29972724}"/>
                    </a:ext>
                  </a:extLst>
                </p14:cNvPr>
                <p14:cNvContentPartPr/>
                <p14:nvPr/>
              </p14:nvContentPartPr>
              <p14:xfrm>
                <a:off x="2791612" y="3316635"/>
                <a:ext cx="139320" cy="16056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C80EE45A-4FCB-E391-AD09-498B29972724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782972" y="3307995"/>
                  <a:ext cx="15696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5F316A46-20FA-6EF2-3B94-0B92667AA41F}"/>
                    </a:ext>
                  </a:extLst>
                </p14:cNvPr>
                <p14:cNvContentPartPr/>
                <p14:nvPr/>
              </p14:nvContentPartPr>
              <p14:xfrm>
                <a:off x="2833732" y="3308715"/>
                <a:ext cx="208440" cy="6336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5F316A46-20FA-6EF2-3B94-0B92667AA41F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824732" y="3299715"/>
                  <a:ext cx="22608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972E8549-98A6-8765-1294-E569C0E9A62F}"/>
                    </a:ext>
                  </a:extLst>
                </p14:cNvPr>
                <p14:cNvContentPartPr/>
                <p14:nvPr/>
              </p14:nvContentPartPr>
              <p14:xfrm>
                <a:off x="3092212" y="3220515"/>
                <a:ext cx="34560" cy="10800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972E8549-98A6-8765-1294-E569C0E9A62F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083212" y="3211875"/>
                  <a:ext cx="5220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E5F5078B-F046-1F0E-C821-7BC3F94B3221}"/>
                    </a:ext>
                  </a:extLst>
                </p14:cNvPr>
                <p14:cNvContentPartPr/>
                <p14:nvPr/>
              </p14:nvContentPartPr>
              <p14:xfrm>
                <a:off x="3076012" y="3220515"/>
                <a:ext cx="209880" cy="6804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E5F5078B-F046-1F0E-C821-7BC3F94B3221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067012" y="3211515"/>
                  <a:ext cx="22752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A731FFFA-A0F4-CEED-3193-64B2C352EE53}"/>
                    </a:ext>
                  </a:extLst>
                </p14:cNvPr>
                <p14:cNvContentPartPr/>
                <p14:nvPr/>
              </p14:nvContentPartPr>
              <p14:xfrm>
                <a:off x="4012732" y="579915"/>
                <a:ext cx="360" cy="36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A731FFFA-A0F4-CEED-3193-64B2C352EE53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4003732" y="57127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0C7741AE-3EA6-1EE0-FFF3-0A9AE6D0130D}"/>
                    </a:ext>
                  </a:extLst>
                </p14:cNvPr>
                <p14:cNvContentPartPr/>
                <p14:nvPr/>
              </p14:nvContentPartPr>
              <p14:xfrm>
                <a:off x="4404052" y="345277"/>
                <a:ext cx="217080" cy="18072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0C7741AE-3EA6-1EE0-FFF3-0A9AE6D0130D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4395052" y="336277"/>
                  <a:ext cx="23472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EF70AADD-CBA3-1868-3035-D505944CBA43}"/>
                    </a:ext>
                  </a:extLst>
                </p14:cNvPr>
                <p14:cNvContentPartPr/>
                <p14:nvPr/>
              </p14:nvContentPartPr>
              <p14:xfrm>
                <a:off x="4504132" y="274357"/>
                <a:ext cx="221400" cy="6228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EF70AADD-CBA3-1868-3035-D505944CBA43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4495132" y="265717"/>
                  <a:ext cx="23904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EF2D148F-FB18-C26E-8460-C8824CDCD5A4}"/>
                    </a:ext>
                  </a:extLst>
                </p14:cNvPr>
                <p14:cNvContentPartPr/>
                <p14:nvPr/>
              </p14:nvContentPartPr>
              <p14:xfrm>
                <a:off x="4389652" y="10837"/>
                <a:ext cx="142920" cy="90576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EF2D148F-FB18-C26E-8460-C8824CDCD5A4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4381012" y="1837"/>
                  <a:ext cx="160560" cy="9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79CEE651-3103-22EC-7B6C-9CFE7F69D8F7}"/>
                    </a:ext>
                  </a:extLst>
                </p14:cNvPr>
                <p14:cNvContentPartPr/>
                <p14:nvPr/>
              </p14:nvContentPartPr>
              <p14:xfrm>
                <a:off x="4371652" y="947835"/>
                <a:ext cx="252720" cy="24228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79CEE651-3103-22EC-7B6C-9CFE7F69D8F7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4363012" y="939195"/>
                  <a:ext cx="270360" cy="25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20B8B8BB-C9C3-531B-F949-741BB0F2B9FC}"/>
                    </a:ext>
                  </a:extLst>
                </p14:cNvPr>
                <p14:cNvContentPartPr/>
                <p14:nvPr/>
              </p14:nvContentPartPr>
              <p14:xfrm>
                <a:off x="4693492" y="1095075"/>
                <a:ext cx="269280" cy="15732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20B8B8BB-C9C3-531B-F949-741BB0F2B9F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684492" y="1086435"/>
                  <a:ext cx="28692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AEE08837-25E1-C795-F844-EDF8C2225DA0}"/>
                    </a:ext>
                  </a:extLst>
                </p14:cNvPr>
                <p14:cNvContentPartPr/>
                <p14:nvPr/>
              </p14:nvContentPartPr>
              <p14:xfrm>
                <a:off x="1974412" y="375157"/>
                <a:ext cx="199800" cy="18972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AEE08837-25E1-C795-F844-EDF8C2225DA0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965772" y="366517"/>
                  <a:ext cx="21744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6E40AEB7-64F1-C2DA-921E-63C23142BD0C}"/>
                    </a:ext>
                  </a:extLst>
                </p14:cNvPr>
                <p14:cNvContentPartPr/>
                <p14:nvPr/>
              </p14:nvContentPartPr>
              <p14:xfrm>
                <a:off x="2858212" y="335557"/>
                <a:ext cx="196920" cy="24696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6E40AEB7-64F1-C2DA-921E-63C23142BD0C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2849212" y="326917"/>
                  <a:ext cx="21456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6BAD8D6E-4919-FCC2-6EAC-D129F9AB099B}"/>
                    </a:ext>
                  </a:extLst>
                </p14:cNvPr>
                <p14:cNvContentPartPr/>
                <p14:nvPr/>
              </p14:nvContentPartPr>
              <p14:xfrm>
                <a:off x="3632212" y="334837"/>
                <a:ext cx="202680" cy="25920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6BAD8D6E-4919-FCC2-6EAC-D129F9AB099B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3623212" y="325837"/>
                  <a:ext cx="22032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E1440945-F9E8-ED3D-DF11-D80CC24ACBE9}"/>
                    </a:ext>
                  </a:extLst>
                </p14:cNvPr>
                <p14:cNvContentPartPr/>
                <p14:nvPr/>
              </p14:nvContentPartPr>
              <p14:xfrm>
                <a:off x="1238932" y="528435"/>
                <a:ext cx="2773080" cy="49788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E1440945-F9E8-ED3D-DF11-D80CC24ACBE9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230292" y="519435"/>
                  <a:ext cx="2790720" cy="51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FADD8878-8EBE-1121-6CAC-9331B8F1EB3F}"/>
                    </a:ext>
                  </a:extLst>
                </p14:cNvPr>
                <p14:cNvContentPartPr/>
                <p14:nvPr/>
              </p14:nvContentPartPr>
              <p14:xfrm>
                <a:off x="2179972" y="684675"/>
                <a:ext cx="63360" cy="3276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FADD8878-8EBE-1121-6CAC-9331B8F1EB3F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2171332" y="676035"/>
                  <a:ext cx="8100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D1D57B11-4500-84E8-E90B-59D1F63798C4}"/>
                    </a:ext>
                  </a:extLst>
                </p14:cNvPr>
                <p14:cNvContentPartPr/>
                <p14:nvPr/>
              </p14:nvContentPartPr>
              <p14:xfrm>
                <a:off x="3060892" y="608715"/>
                <a:ext cx="38520" cy="3744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D1D57B11-4500-84E8-E90B-59D1F63798C4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3051892" y="599715"/>
                  <a:ext cx="5616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7B4E9C9D-8B9C-3DCF-9C2E-A10EE9DE873C}"/>
                    </a:ext>
                  </a:extLst>
                </p14:cNvPr>
                <p14:cNvContentPartPr/>
                <p14:nvPr/>
              </p14:nvContentPartPr>
              <p14:xfrm>
                <a:off x="1897372" y="267075"/>
                <a:ext cx="527400" cy="49068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7B4E9C9D-8B9C-3DCF-9C2E-A10EE9DE873C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888372" y="258435"/>
                  <a:ext cx="545040" cy="50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FB720316-6499-85D6-F1C2-E75787F6030F}"/>
                    </a:ext>
                  </a:extLst>
                </p14:cNvPr>
                <p14:cNvContentPartPr/>
                <p14:nvPr/>
              </p14:nvContentPartPr>
              <p14:xfrm>
                <a:off x="2681812" y="234675"/>
                <a:ext cx="626400" cy="52056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FB720316-6499-85D6-F1C2-E75787F6030F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2672812" y="226035"/>
                  <a:ext cx="644040" cy="53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8926D2B4-CF4C-DD2C-0252-BD42C690EA89}"/>
                    </a:ext>
                  </a:extLst>
                </p14:cNvPr>
                <p14:cNvContentPartPr/>
                <p14:nvPr/>
              </p14:nvContentPartPr>
              <p14:xfrm>
                <a:off x="2784052" y="1555515"/>
                <a:ext cx="328320" cy="25704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8926D2B4-CF4C-DD2C-0252-BD42C690EA89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2775412" y="1546515"/>
                  <a:ext cx="345960" cy="27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DE814EA2-F9B3-F775-F7B4-621A40272B10}"/>
                    </a:ext>
                  </a:extLst>
                </p14:cNvPr>
                <p14:cNvContentPartPr/>
                <p14:nvPr/>
              </p14:nvContentPartPr>
              <p14:xfrm>
                <a:off x="3109132" y="1551915"/>
                <a:ext cx="84240" cy="14256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DE814EA2-F9B3-F775-F7B4-621A40272B10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3100132" y="1543275"/>
                  <a:ext cx="10188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B687EAC7-B7C4-3291-C042-E692872175BD}"/>
                    </a:ext>
                  </a:extLst>
                </p14:cNvPr>
                <p14:cNvContentPartPr/>
                <p14:nvPr/>
              </p14:nvContentPartPr>
              <p14:xfrm>
                <a:off x="3096172" y="1532835"/>
                <a:ext cx="318600" cy="13320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B687EAC7-B7C4-3291-C042-E692872175BD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3087172" y="1524195"/>
                  <a:ext cx="33624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CD0FF9AB-5FE2-44AF-64D9-F18C8AC6CB38}"/>
                    </a:ext>
                  </a:extLst>
                </p14:cNvPr>
                <p14:cNvContentPartPr/>
                <p14:nvPr/>
              </p14:nvContentPartPr>
              <p14:xfrm>
                <a:off x="2478052" y="1149795"/>
                <a:ext cx="139680" cy="18216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CD0FF9AB-5FE2-44AF-64D9-F18C8AC6CB38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2469052" y="1140795"/>
                  <a:ext cx="15732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E850568E-9569-D2F4-A621-701E070921FC}"/>
                    </a:ext>
                  </a:extLst>
                </p14:cNvPr>
                <p14:cNvContentPartPr/>
                <p14:nvPr/>
              </p14:nvContentPartPr>
              <p14:xfrm>
                <a:off x="2721412" y="1198395"/>
                <a:ext cx="15120" cy="648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E850568E-9569-D2F4-A621-701E070921F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2712772" y="1189395"/>
                  <a:ext cx="3276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28419353-89ED-0C2F-086A-1BAE036B6C60}"/>
                    </a:ext>
                  </a:extLst>
                </p14:cNvPr>
                <p14:cNvContentPartPr/>
                <p14:nvPr/>
              </p14:nvContentPartPr>
              <p14:xfrm>
                <a:off x="2820772" y="1120635"/>
                <a:ext cx="158040" cy="11520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28419353-89ED-0C2F-086A-1BAE036B6C60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2811772" y="1111995"/>
                  <a:ext cx="17568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FF0DAB41-1B2A-E7AD-9B27-D5175675AAB2}"/>
                    </a:ext>
                  </a:extLst>
                </p14:cNvPr>
                <p14:cNvContentPartPr/>
                <p14:nvPr/>
              </p14:nvContentPartPr>
              <p14:xfrm>
                <a:off x="2820052" y="1012275"/>
                <a:ext cx="203400" cy="12096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FF0DAB41-1B2A-E7AD-9B27-D5175675AAB2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2811412" y="1003275"/>
                  <a:ext cx="22104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B0E05395-E507-960D-1AD8-C71ED2E6873C}"/>
                    </a:ext>
                  </a:extLst>
                </p14:cNvPr>
                <p14:cNvContentPartPr/>
                <p14:nvPr/>
              </p14:nvContentPartPr>
              <p14:xfrm>
                <a:off x="1692532" y="1227915"/>
                <a:ext cx="279360" cy="24012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B0E05395-E507-960D-1AD8-C71ED2E6873C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683892" y="1219275"/>
                  <a:ext cx="29700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F10429E8-FA17-EA6E-28EF-1AAB6BA34D4F}"/>
                    </a:ext>
                  </a:extLst>
                </p14:cNvPr>
                <p14:cNvContentPartPr/>
                <p14:nvPr/>
              </p14:nvContentPartPr>
              <p14:xfrm>
                <a:off x="2071612" y="1276875"/>
                <a:ext cx="201600" cy="20448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F10429E8-FA17-EA6E-28EF-1AAB6BA34D4F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2062972" y="1267875"/>
                  <a:ext cx="21924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645D30B4-C409-68D8-9F62-B05217D83FA0}"/>
                    </a:ext>
                  </a:extLst>
                </p14:cNvPr>
                <p14:cNvContentPartPr/>
                <p14:nvPr/>
              </p14:nvContentPartPr>
              <p14:xfrm>
                <a:off x="2222092" y="1354635"/>
                <a:ext cx="177120" cy="4608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645D30B4-C409-68D8-9F62-B05217D83FA0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2213092" y="1345635"/>
                  <a:ext cx="19476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DC44AB08-8AD8-F782-5E37-19873ABF6A9B}"/>
                    </a:ext>
                  </a:extLst>
                </p14:cNvPr>
                <p14:cNvContentPartPr/>
                <p14:nvPr/>
              </p14:nvContentPartPr>
              <p14:xfrm>
                <a:off x="6079492" y="258157"/>
                <a:ext cx="158760" cy="29988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DC44AB08-8AD8-F782-5E37-19873ABF6A9B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070852" y="249157"/>
                  <a:ext cx="176400" cy="31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C80F9D63-A461-EEC2-E9B3-475B8B89D415}"/>
                    </a:ext>
                  </a:extLst>
                </p14:cNvPr>
                <p14:cNvContentPartPr/>
                <p14:nvPr/>
              </p14:nvContentPartPr>
              <p14:xfrm>
                <a:off x="6089932" y="399277"/>
                <a:ext cx="281880" cy="8244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C80F9D63-A461-EEC2-E9B3-475B8B89D415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6081292" y="390637"/>
                  <a:ext cx="29952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3262A83B-4E8B-99C7-A125-EC62C158EE8A}"/>
                    </a:ext>
                  </a:extLst>
                </p14:cNvPr>
                <p14:cNvContentPartPr/>
                <p14:nvPr/>
              </p14:nvContentPartPr>
              <p14:xfrm>
                <a:off x="5314132" y="312517"/>
                <a:ext cx="132840" cy="20592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3262A83B-4E8B-99C7-A125-EC62C158EE8A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5305132" y="303517"/>
                  <a:ext cx="15048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A3B8AB6B-2929-5A90-44B9-75615AAD1F21}"/>
                    </a:ext>
                  </a:extLst>
                </p14:cNvPr>
                <p14:cNvContentPartPr/>
                <p14:nvPr/>
              </p14:nvContentPartPr>
              <p14:xfrm>
                <a:off x="4166452" y="2394675"/>
                <a:ext cx="1875600" cy="10440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A3B8AB6B-2929-5A90-44B9-75615AAD1F21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4157452" y="2385675"/>
                  <a:ext cx="189324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F4A0F4DA-0378-943A-EA0F-D5AAB042F0DE}"/>
                    </a:ext>
                  </a:extLst>
                </p14:cNvPr>
                <p14:cNvContentPartPr/>
                <p14:nvPr/>
              </p14:nvContentPartPr>
              <p14:xfrm>
                <a:off x="5270212" y="1817595"/>
                <a:ext cx="133200" cy="138456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F4A0F4DA-0378-943A-EA0F-D5AAB042F0DE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5261572" y="1808595"/>
                  <a:ext cx="150840" cy="140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B61DA3AC-1471-0DD2-8FDF-9B2C146A0B43}"/>
                    </a:ext>
                  </a:extLst>
                </p14:cNvPr>
                <p14:cNvContentPartPr/>
                <p14:nvPr/>
              </p14:nvContentPartPr>
              <p14:xfrm>
                <a:off x="4477132" y="2415195"/>
                <a:ext cx="695880" cy="8136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B61DA3AC-1471-0DD2-8FDF-9B2C146A0B43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4468492" y="2406195"/>
                  <a:ext cx="71352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8D80C998-D5CD-7218-9CF5-CE7CFF95EA0F}"/>
                    </a:ext>
                  </a:extLst>
                </p14:cNvPr>
                <p14:cNvContentPartPr/>
                <p14:nvPr/>
              </p14:nvContentPartPr>
              <p14:xfrm>
                <a:off x="5592052" y="2455515"/>
                <a:ext cx="572400" cy="3312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8D80C998-D5CD-7218-9CF5-CE7CFF95EA0F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5583052" y="2446515"/>
                  <a:ext cx="59004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70E6EC76-88E0-B428-0E22-32C2EC04FFF1}"/>
                    </a:ext>
                  </a:extLst>
                </p14:cNvPr>
                <p14:cNvContentPartPr/>
                <p14:nvPr/>
              </p14:nvContentPartPr>
              <p14:xfrm>
                <a:off x="4219732" y="1713915"/>
                <a:ext cx="2410920" cy="105084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70E6EC76-88E0-B428-0E22-32C2EC04FFF1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4210732" y="1705275"/>
                  <a:ext cx="2428560" cy="10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4399AE8A-523B-09E0-9E8F-8C14294FDCCE}"/>
                    </a:ext>
                  </a:extLst>
                </p14:cNvPr>
                <p14:cNvContentPartPr/>
                <p14:nvPr/>
              </p14:nvContentPartPr>
              <p14:xfrm>
                <a:off x="5401612" y="1543275"/>
                <a:ext cx="197640" cy="23508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4399AE8A-523B-09E0-9E8F-8C14294FDCCE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5392612" y="1534635"/>
                  <a:ext cx="21528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F7FC731B-9720-966E-B822-18D5A07AFEBF}"/>
                    </a:ext>
                  </a:extLst>
                </p14:cNvPr>
                <p14:cNvContentPartPr/>
                <p14:nvPr/>
              </p14:nvContentPartPr>
              <p14:xfrm>
                <a:off x="5502772" y="1592955"/>
                <a:ext cx="286560" cy="14940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F7FC731B-9720-966E-B822-18D5A07AFEBF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5494132" y="1584315"/>
                  <a:ext cx="30420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54418112-A36D-C000-3F42-55ABD3EDF734}"/>
                    </a:ext>
                  </a:extLst>
                </p14:cNvPr>
                <p14:cNvContentPartPr/>
                <p14:nvPr/>
              </p14:nvContentPartPr>
              <p14:xfrm>
                <a:off x="5709052" y="1515915"/>
                <a:ext cx="184320" cy="25632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54418112-A36D-C000-3F42-55ABD3EDF734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5700052" y="1506915"/>
                  <a:ext cx="201960" cy="27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F920CF22-12B1-B347-3CD7-442250C4FF94}"/>
                    </a:ext>
                  </a:extLst>
                </p14:cNvPr>
                <p14:cNvContentPartPr/>
                <p14:nvPr/>
              </p14:nvContentPartPr>
              <p14:xfrm>
                <a:off x="5780692" y="1633995"/>
                <a:ext cx="51120" cy="2448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F920CF22-12B1-B347-3CD7-442250C4FF94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5772052" y="1624995"/>
                  <a:ext cx="6876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F45E2CB0-A1E4-E683-120A-49AD87FDC901}"/>
                    </a:ext>
                  </a:extLst>
                </p14:cNvPr>
                <p14:cNvContentPartPr/>
                <p14:nvPr/>
              </p14:nvContentPartPr>
              <p14:xfrm>
                <a:off x="5944132" y="1677915"/>
                <a:ext cx="52920" cy="4428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F45E2CB0-A1E4-E683-120A-49AD87FDC901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5935492" y="1668915"/>
                  <a:ext cx="7056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1752D313-F0D0-B0F7-8928-DB042C142BA1}"/>
                    </a:ext>
                  </a:extLst>
                </p14:cNvPr>
                <p14:cNvContentPartPr/>
                <p14:nvPr/>
              </p14:nvContentPartPr>
              <p14:xfrm>
                <a:off x="6085612" y="1487475"/>
                <a:ext cx="59400" cy="18504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1752D313-F0D0-B0F7-8928-DB042C142BA1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076972" y="1478475"/>
                  <a:ext cx="7704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2E663D24-EF84-C7EB-4AA2-1C925BAD7740}"/>
                    </a:ext>
                  </a:extLst>
                </p14:cNvPr>
                <p14:cNvContentPartPr/>
                <p14:nvPr/>
              </p14:nvContentPartPr>
              <p14:xfrm>
                <a:off x="6222412" y="1504395"/>
                <a:ext cx="43200" cy="20232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2E663D24-EF84-C7EB-4AA2-1C925BAD7740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6213412" y="1495755"/>
                  <a:ext cx="6084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0928256E-5648-F3C3-EE1B-D7F315E66F81}"/>
                    </a:ext>
                  </a:extLst>
                </p14:cNvPr>
                <p14:cNvContentPartPr/>
                <p14:nvPr/>
              </p14:nvContentPartPr>
              <p14:xfrm>
                <a:off x="6333292" y="1602315"/>
                <a:ext cx="200160" cy="17640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0928256E-5648-F3C3-EE1B-D7F315E66F81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6324292" y="1593675"/>
                  <a:ext cx="21780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F7283DFE-0621-4D73-13BF-E093B552400F}"/>
                    </a:ext>
                  </a:extLst>
                </p14:cNvPr>
                <p14:cNvContentPartPr/>
                <p14:nvPr/>
              </p14:nvContentPartPr>
              <p14:xfrm>
                <a:off x="5477212" y="3174795"/>
                <a:ext cx="223920" cy="18576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F7283DFE-0621-4D73-13BF-E093B552400F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5468572" y="3166155"/>
                  <a:ext cx="24156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9D86C190-9265-2045-76FD-5583D2E47CA7}"/>
                    </a:ext>
                  </a:extLst>
                </p14:cNvPr>
                <p14:cNvContentPartPr/>
                <p14:nvPr/>
              </p14:nvContentPartPr>
              <p14:xfrm>
                <a:off x="5777452" y="3251115"/>
                <a:ext cx="174240" cy="15156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9D86C190-9265-2045-76FD-5583D2E47CA7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5768812" y="3242475"/>
                  <a:ext cx="19188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9C6D45B2-484A-10AF-D2AE-FDE35B580D8B}"/>
                    </a:ext>
                  </a:extLst>
                </p14:cNvPr>
                <p14:cNvContentPartPr/>
                <p14:nvPr/>
              </p14:nvContentPartPr>
              <p14:xfrm>
                <a:off x="6004612" y="3123315"/>
                <a:ext cx="219240" cy="5400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9C6D45B2-484A-10AF-D2AE-FDE35B580D8B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5995612" y="3114315"/>
                  <a:ext cx="23688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6BD1354B-E67C-B0B1-6BF0-1C292F65CFB8}"/>
                    </a:ext>
                  </a:extLst>
                </p14:cNvPr>
                <p14:cNvContentPartPr/>
                <p14:nvPr/>
              </p14:nvContentPartPr>
              <p14:xfrm>
                <a:off x="6161212" y="3060315"/>
                <a:ext cx="183960" cy="14292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6BD1354B-E67C-B0B1-6BF0-1C292F65CFB8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6152572" y="3051315"/>
                  <a:ext cx="20160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29833CE3-6B60-A699-6606-9E911566A26E}"/>
                    </a:ext>
                  </a:extLst>
                </p14:cNvPr>
                <p14:cNvContentPartPr/>
                <p14:nvPr/>
              </p14:nvContentPartPr>
              <p14:xfrm>
                <a:off x="6435172" y="2941515"/>
                <a:ext cx="188640" cy="22608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29833CE3-6B60-A699-6606-9E911566A26E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6426172" y="2932515"/>
                  <a:ext cx="20628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0569E8E0-26ED-8DFF-2982-BC5C5DEFFC55}"/>
                    </a:ext>
                  </a:extLst>
                </p14:cNvPr>
                <p14:cNvContentPartPr/>
                <p14:nvPr/>
              </p14:nvContentPartPr>
              <p14:xfrm>
                <a:off x="6504292" y="3038715"/>
                <a:ext cx="161280" cy="6300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0569E8E0-26ED-8DFF-2982-BC5C5DEFFC55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6495292" y="3030075"/>
                  <a:ext cx="17892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A5001D32-7503-4280-EA6D-F378C4E54B46}"/>
                    </a:ext>
                  </a:extLst>
                </p14:cNvPr>
                <p14:cNvContentPartPr/>
                <p14:nvPr/>
              </p14:nvContentPartPr>
              <p14:xfrm>
                <a:off x="6755212" y="3036195"/>
                <a:ext cx="36720" cy="648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A5001D32-7503-4280-EA6D-F378C4E54B46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6746212" y="3027195"/>
                  <a:ext cx="5436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0BD20921-A8F6-82A2-C4C1-4AD9D238A596}"/>
                    </a:ext>
                  </a:extLst>
                </p14:cNvPr>
                <p14:cNvContentPartPr/>
                <p14:nvPr/>
              </p14:nvContentPartPr>
              <p14:xfrm>
                <a:off x="6876892" y="2794635"/>
                <a:ext cx="353160" cy="30240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0BD20921-A8F6-82A2-C4C1-4AD9D238A596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6868252" y="2785635"/>
                  <a:ext cx="370800" cy="32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19EF616E-46DD-A2AC-395D-18D19A554D21}"/>
                    </a:ext>
                  </a:extLst>
                </p14:cNvPr>
                <p14:cNvContentPartPr/>
                <p14:nvPr/>
              </p14:nvContentPartPr>
              <p14:xfrm>
                <a:off x="6499972" y="3189195"/>
                <a:ext cx="595800" cy="8964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19EF616E-46DD-A2AC-395D-18D19A554D21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6491332" y="3180555"/>
                  <a:ext cx="61344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EB9473A7-C73B-D678-EC14-913214A55FF8}"/>
                    </a:ext>
                  </a:extLst>
                </p14:cNvPr>
                <p14:cNvContentPartPr/>
                <p14:nvPr/>
              </p14:nvContentPartPr>
              <p14:xfrm>
                <a:off x="5341492" y="3819915"/>
                <a:ext cx="12960" cy="1836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EB9473A7-C73B-D678-EC14-913214A55FF8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5332852" y="3810915"/>
                  <a:ext cx="306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58477145-3AB7-33ED-6E8C-74881FCFB10E}"/>
                    </a:ext>
                  </a:extLst>
                </p14:cNvPr>
                <p14:cNvContentPartPr/>
                <p14:nvPr/>
              </p14:nvContentPartPr>
              <p14:xfrm>
                <a:off x="5320972" y="3787875"/>
                <a:ext cx="262800" cy="20844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58477145-3AB7-33ED-6E8C-74881FCFB10E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5311972" y="3779235"/>
                  <a:ext cx="28044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B0D19896-1621-6E86-FE6C-0FDEF124B1B1}"/>
                    </a:ext>
                  </a:extLst>
                </p14:cNvPr>
                <p14:cNvContentPartPr/>
                <p14:nvPr/>
              </p14:nvContentPartPr>
              <p14:xfrm>
                <a:off x="5682412" y="3892275"/>
                <a:ext cx="215280" cy="12564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B0D19896-1621-6E86-FE6C-0FDEF124B1B1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5673412" y="3883275"/>
                  <a:ext cx="23292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49CB19B1-2F04-41E3-FDA6-970625262931}"/>
                    </a:ext>
                  </a:extLst>
                </p14:cNvPr>
                <p14:cNvContentPartPr/>
                <p14:nvPr/>
              </p14:nvContentPartPr>
              <p14:xfrm>
                <a:off x="5963572" y="3763755"/>
                <a:ext cx="237240" cy="5724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49CB19B1-2F04-41E3-FDA6-970625262931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5954932" y="3755115"/>
                  <a:ext cx="25488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7320EE65-C776-77B9-7B0F-D7F1ABB5067D}"/>
                    </a:ext>
                  </a:extLst>
                </p14:cNvPr>
                <p14:cNvContentPartPr/>
                <p14:nvPr/>
              </p14:nvContentPartPr>
              <p14:xfrm>
                <a:off x="6141052" y="3715515"/>
                <a:ext cx="144000" cy="16344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7320EE65-C776-77B9-7B0F-D7F1ABB5067D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6132412" y="3706515"/>
                  <a:ext cx="16164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EF7E63EB-695E-7FC3-C2EE-1A1E4CCE4425}"/>
                    </a:ext>
                  </a:extLst>
                </p14:cNvPr>
                <p14:cNvContentPartPr/>
                <p14:nvPr/>
              </p14:nvContentPartPr>
              <p14:xfrm>
                <a:off x="6494572" y="3658995"/>
                <a:ext cx="202680" cy="20088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EF7E63EB-695E-7FC3-C2EE-1A1E4CCE4425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6485572" y="3650355"/>
                  <a:ext cx="22032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C3B1E849-22AF-309B-59DB-3FD943F90EFF}"/>
                    </a:ext>
                  </a:extLst>
                </p14:cNvPr>
                <p14:cNvContentPartPr/>
                <p14:nvPr/>
              </p14:nvContentPartPr>
              <p14:xfrm>
                <a:off x="6542812" y="3632715"/>
                <a:ext cx="219960" cy="5400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C3B1E849-22AF-309B-59DB-3FD943F90EFF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6534172" y="3624075"/>
                  <a:ext cx="23760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61F48E45-75DB-4B82-A538-93665E412B70}"/>
                    </a:ext>
                  </a:extLst>
                </p14:cNvPr>
                <p14:cNvContentPartPr/>
                <p14:nvPr/>
              </p14:nvContentPartPr>
              <p14:xfrm>
                <a:off x="7383052" y="3572595"/>
                <a:ext cx="226080" cy="30060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61F48E45-75DB-4B82-A538-93665E412B70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7374052" y="3563595"/>
                  <a:ext cx="243720" cy="31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23537D64-F1BE-3378-0BBF-248737682B2B}"/>
                    </a:ext>
                  </a:extLst>
                </p14:cNvPr>
                <p14:cNvContentPartPr/>
                <p14:nvPr/>
              </p14:nvContentPartPr>
              <p14:xfrm>
                <a:off x="7710652" y="3741795"/>
                <a:ext cx="197280" cy="22968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23537D64-F1BE-3378-0BBF-248737682B2B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7702012" y="3732795"/>
                  <a:ext cx="21492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EBA8BF7F-F362-8527-9BD8-7416DBCAA72A}"/>
                    </a:ext>
                  </a:extLst>
                </p14:cNvPr>
                <p14:cNvContentPartPr/>
                <p14:nvPr/>
              </p14:nvContentPartPr>
              <p14:xfrm>
                <a:off x="7965892" y="3655395"/>
                <a:ext cx="202680" cy="3024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EBA8BF7F-F362-8527-9BD8-7416DBCAA72A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7957252" y="3646755"/>
                  <a:ext cx="22032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03590AB9-CF37-ABE4-5089-49558C28089F}"/>
                    </a:ext>
                  </a:extLst>
                </p14:cNvPr>
                <p14:cNvContentPartPr/>
                <p14:nvPr/>
              </p14:nvContentPartPr>
              <p14:xfrm>
                <a:off x="8115292" y="3606795"/>
                <a:ext cx="140040" cy="18288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03590AB9-CF37-ABE4-5089-49558C28089F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8106292" y="3597795"/>
                  <a:ext cx="15768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B9F1452A-3654-41AF-6BC0-B5FF1E10D4E4}"/>
                    </a:ext>
                  </a:extLst>
                </p14:cNvPr>
                <p14:cNvContentPartPr/>
                <p14:nvPr/>
              </p14:nvContentPartPr>
              <p14:xfrm>
                <a:off x="8328412" y="3455595"/>
                <a:ext cx="192600" cy="26640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B9F1452A-3654-41AF-6BC0-B5FF1E10D4E4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319772" y="3446595"/>
                  <a:ext cx="210240" cy="28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304AE8BF-C213-53E4-19D7-69A51B775822}"/>
                    </a:ext>
                  </a:extLst>
                </p14:cNvPr>
                <p14:cNvContentPartPr/>
                <p14:nvPr/>
              </p14:nvContentPartPr>
              <p14:xfrm>
                <a:off x="8602372" y="3463875"/>
                <a:ext cx="335520" cy="20484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304AE8BF-C213-53E4-19D7-69A51B775822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593372" y="3454875"/>
                  <a:ext cx="35316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80473AFD-BC01-2B25-B748-9DE89AAE9D96}"/>
                    </a:ext>
                  </a:extLst>
                </p14:cNvPr>
                <p14:cNvContentPartPr/>
                <p14:nvPr/>
              </p14:nvContentPartPr>
              <p14:xfrm>
                <a:off x="8828092" y="3298995"/>
                <a:ext cx="315000" cy="10908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80473AFD-BC01-2B25-B748-9DE89AAE9D96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8819452" y="3290355"/>
                  <a:ext cx="33264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329E12C9-2013-C41F-4C72-40EE23B49A9F}"/>
                    </a:ext>
                  </a:extLst>
                </p14:cNvPr>
                <p14:cNvContentPartPr/>
                <p14:nvPr/>
              </p14:nvContentPartPr>
              <p14:xfrm>
                <a:off x="3092932" y="3871755"/>
                <a:ext cx="318960" cy="26064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329E12C9-2013-C41F-4C72-40EE23B49A9F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3084292" y="3863115"/>
                  <a:ext cx="336600" cy="27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21EDDCD6-A1C7-2627-8131-45550B202C83}"/>
                    </a:ext>
                  </a:extLst>
                </p14:cNvPr>
                <p14:cNvContentPartPr/>
                <p14:nvPr/>
              </p14:nvContentPartPr>
              <p14:xfrm>
                <a:off x="3498292" y="4052835"/>
                <a:ext cx="90000" cy="8568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21EDDCD6-A1C7-2627-8131-45550B202C83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3489292" y="4043835"/>
                  <a:ext cx="10764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4DA75B54-1E8B-D8C5-93F1-5B39BEB2099E}"/>
                    </a:ext>
                  </a:extLst>
                </p14:cNvPr>
                <p14:cNvContentPartPr/>
                <p14:nvPr/>
              </p14:nvContentPartPr>
              <p14:xfrm>
                <a:off x="3675052" y="3911355"/>
                <a:ext cx="266760" cy="15732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4DA75B54-1E8B-D8C5-93F1-5B39BEB2099E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3666412" y="3902355"/>
                  <a:ext cx="28440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EF0C93B7-DA24-ED2B-FAF0-05A6B603E680}"/>
                    </a:ext>
                  </a:extLst>
                </p14:cNvPr>
                <p14:cNvContentPartPr/>
                <p14:nvPr/>
              </p14:nvContentPartPr>
              <p14:xfrm>
                <a:off x="4179772" y="3812715"/>
                <a:ext cx="208800" cy="17856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EF0C93B7-DA24-ED2B-FAF0-05A6B603E680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4170772" y="3803715"/>
                  <a:ext cx="22644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885DE560-11F8-FE84-B314-0CA660A8E067}"/>
                    </a:ext>
                  </a:extLst>
                </p14:cNvPr>
                <p14:cNvContentPartPr/>
                <p14:nvPr/>
              </p14:nvContentPartPr>
              <p14:xfrm>
                <a:off x="4457332" y="3871755"/>
                <a:ext cx="31320" cy="1332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885DE560-11F8-FE84-B314-0CA660A8E067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4448332" y="3862755"/>
                  <a:ext cx="489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DEE76405-42F1-84C7-A162-4FF7EECC5188}"/>
                    </a:ext>
                  </a:extLst>
                </p14:cNvPr>
                <p14:cNvContentPartPr/>
                <p14:nvPr/>
              </p14:nvContentPartPr>
              <p14:xfrm>
                <a:off x="4572172" y="3663675"/>
                <a:ext cx="267120" cy="22968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DEE76405-42F1-84C7-A162-4FF7EECC5188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4563172" y="3655035"/>
                  <a:ext cx="28476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BA7C1571-C6F1-607D-B23E-FA44C9279917}"/>
                    </a:ext>
                  </a:extLst>
                </p14:cNvPr>
                <p14:cNvContentPartPr/>
                <p14:nvPr/>
              </p14:nvContentPartPr>
              <p14:xfrm>
                <a:off x="3310012" y="4156155"/>
                <a:ext cx="591120" cy="28332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BA7C1571-C6F1-607D-B23E-FA44C9279917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3301372" y="4147515"/>
                  <a:ext cx="608760" cy="30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87E8AB85-20A4-09E6-EDD8-F3E2AF3C674A}"/>
                    </a:ext>
                  </a:extLst>
                </p14:cNvPr>
                <p14:cNvContentPartPr/>
                <p14:nvPr/>
              </p14:nvContentPartPr>
              <p14:xfrm>
                <a:off x="3587572" y="4177035"/>
                <a:ext cx="339840" cy="24948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87E8AB85-20A4-09E6-EDD8-F3E2AF3C674A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3578572" y="4168395"/>
                  <a:ext cx="357480" cy="2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95EB5E99-C3AB-CFDA-F79E-184C8E4D5D62}"/>
                    </a:ext>
                  </a:extLst>
                </p14:cNvPr>
                <p14:cNvContentPartPr/>
                <p14:nvPr/>
              </p14:nvContentPartPr>
              <p14:xfrm>
                <a:off x="3644092" y="4162995"/>
                <a:ext cx="290880" cy="26460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95EB5E99-C3AB-CFDA-F79E-184C8E4D5D62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3635092" y="4153995"/>
                  <a:ext cx="308520" cy="28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FF67B95F-B306-EAA3-4CE3-A1E40EB9303C}"/>
                    </a:ext>
                  </a:extLst>
                </p14:cNvPr>
                <p14:cNvContentPartPr/>
                <p14:nvPr/>
              </p14:nvContentPartPr>
              <p14:xfrm>
                <a:off x="3584332" y="4215915"/>
                <a:ext cx="302400" cy="22104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FF67B95F-B306-EAA3-4CE3-A1E40EB9303C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3575332" y="4206915"/>
                  <a:ext cx="32004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9A8F1732-7795-4627-5479-12048B1B52A5}"/>
                    </a:ext>
                  </a:extLst>
                </p14:cNvPr>
                <p14:cNvContentPartPr/>
                <p14:nvPr/>
              </p14:nvContentPartPr>
              <p14:xfrm>
                <a:off x="3660292" y="4248675"/>
                <a:ext cx="192960" cy="18216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9A8F1732-7795-4627-5479-12048B1B52A5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3651652" y="4239675"/>
                  <a:ext cx="21060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7065B2EF-990D-D3E2-9CA4-E3AD8ACB32FE}"/>
                    </a:ext>
                  </a:extLst>
                </p14:cNvPr>
                <p14:cNvContentPartPr/>
                <p14:nvPr/>
              </p14:nvContentPartPr>
              <p14:xfrm>
                <a:off x="3722932" y="4227795"/>
                <a:ext cx="153360" cy="14616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7065B2EF-990D-D3E2-9CA4-E3AD8ACB32FE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3714292" y="4218795"/>
                  <a:ext cx="17100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6CBC1CE6-8162-71E3-6E75-A47E04753843}"/>
                    </a:ext>
                  </a:extLst>
                </p14:cNvPr>
                <p14:cNvContentPartPr/>
                <p14:nvPr/>
              </p14:nvContentPartPr>
              <p14:xfrm>
                <a:off x="358372" y="3232755"/>
                <a:ext cx="1902600" cy="23976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6CBC1CE6-8162-71E3-6E75-A47E04753843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349732" y="3223755"/>
                  <a:ext cx="192024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57114D7C-BEC3-701C-6160-CE545CB517ED}"/>
                    </a:ext>
                  </a:extLst>
                </p14:cNvPr>
                <p14:cNvContentPartPr/>
                <p14:nvPr/>
              </p14:nvContentPartPr>
              <p14:xfrm>
                <a:off x="1198972" y="2811555"/>
                <a:ext cx="34560" cy="6012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57114D7C-BEC3-701C-6160-CE545CB517ED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1190332" y="2802555"/>
                  <a:ext cx="5220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496EEDC0-266A-8A95-4AA6-68B45E598A35}"/>
                    </a:ext>
                  </a:extLst>
                </p14:cNvPr>
                <p14:cNvContentPartPr/>
                <p14:nvPr/>
              </p14:nvContentPartPr>
              <p14:xfrm>
                <a:off x="1151812" y="2704995"/>
                <a:ext cx="262080" cy="124056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496EEDC0-266A-8A95-4AA6-68B45E598A35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1142812" y="2695995"/>
                  <a:ext cx="279720" cy="125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512D5276-4EC4-EC03-9AB2-B76B6FD11B88}"/>
                    </a:ext>
                  </a:extLst>
                </p14:cNvPr>
                <p14:cNvContentPartPr/>
                <p14:nvPr/>
              </p14:nvContentPartPr>
              <p14:xfrm>
                <a:off x="1196452" y="4145715"/>
                <a:ext cx="210600" cy="18324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512D5276-4EC4-EC03-9AB2-B76B6FD11B88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1187812" y="4137075"/>
                  <a:ext cx="22824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DB2668A6-F0D0-366B-E811-8F128B60BEC8}"/>
                    </a:ext>
                  </a:extLst>
                </p14:cNvPr>
                <p14:cNvContentPartPr/>
                <p14:nvPr/>
              </p14:nvContentPartPr>
              <p14:xfrm>
                <a:off x="1452052" y="4024395"/>
                <a:ext cx="231120" cy="18144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DB2668A6-F0D0-366B-E811-8F128B60BEC8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1443052" y="4015755"/>
                  <a:ext cx="24876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02C15F70-F893-67D2-62A9-CCC61BFCE5D8}"/>
                    </a:ext>
                  </a:extLst>
                </p14:cNvPr>
                <p14:cNvContentPartPr/>
                <p14:nvPr/>
              </p14:nvContentPartPr>
              <p14:xfrm>
                <a:off x="1741492" y="4033755"/>
                <a:ext cx="152280" cy="10584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02C15F70-F893-67D2-62A9-CCC61BFCE5D8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1732492" y="4024755"/>
                  <a:ext cx="16992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D1335B15-ECB8-73DE-91B8-053784BB75BD}"/>
                    </a:ext>
                  </a:extLst>
                </p14:cNvPr>
                <p14:cNvContentPartPr/>
                <p14:nvPr/>
              </p14:nvContentPartPr>
              <p14:xfrm>
                <a:off x="225172" y="3594915"/>
                <a:ext cx="38520" cy="2376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D1335B15-ECB8-73DE-91B8-053784BB75BD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216172" y="3585915"/>
                  <a:ext cx="5616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B8392305-9B46-FAFF-718E-490257169136}"/>
                    </a:ext>
                  </a:extLst>
                </p14:cNvPr>
                <p14:cNvContentPartPr/>
                <p14:nvPr/>
              </p14:nvContentPartPr>
              <p14:xfrm>
                <a:off x="266572" y="3062115"/>
                <a:ext cx="2302560" cy="54432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B8392305-9B46-FAFF-718E-490257169136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257572" y="3053115"/>
                  <a:ext cx="2320200" cy="56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47BCD7CA-2E7B-AA3E-D191-EA8056E0ABE4}"/>
                    </a:ext>
                  </a:extLst>
                </p14:cNvPr>
                <p14:cNvContentPartPr/>
                <p14:nvPr/>
              </p14:nvContentPartPr>
              <p14:xfrm>
                <a:off x="1052092" y="2393955"/>
                <a:ext cx="148320" cy="16128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47BCD7CA-2E7B-AA3E-D191-EA8056E0ABE4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1043452" y="2385315"/>
                  <a:ext cx="16596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9DA36850-C875-1743-739D-651DD29AD976}"/>
                    </a:ext>
                  </a:extLst>
                </p14:cNvPr>
                <p14:cNvContentPartPr/>
                <p14:nvPr/>
              </p14:nvContentPartPr>
              <p14:xfrm>
                <a:off x="1105012" y="2357595"/>
                <a:ext cx="182160" cy="9900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9DA36850-C875-1743-739D-651DD29AD976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1096372" y="2348955"/>
                  <a:ext cx="19980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D95941C1-80F5-7320-4EAD-B0A504E51DCD}"/>
                    </a:ext>
                  </a:extLst>
                </p14:cNvPr>
                <p14:cNvContentPartPr/>
                <p14:nvPr/>
              </p14:nvContentPartPr>
              <p14:xfrm>
                <a:off x="1278892" y="2292795"/>
                <a:ext cx="102600" cy="12636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D95941C1-80F5-7320-4EAD-B0A504E51DCD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1269892" y="2283795"/>
                  <a:ext cx="12024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7C8B455E-CB74-9713-BB61-A57C5AF0CA16}"/>
                    </a:ext>
                  </a:extLst>
                </p14:cNvPr>
                <p14:cNvContentPartPr/>
                <p14:nvPr/>
              </p14:nvContentPartPr>
              <p14:xfrm>
                <a:off x="1331812" y="2302875"/>
                <a:ext cx="177480" cy="8928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7C8B455E-CB74-9713-BB61-A57C5AF0CA16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1323172" y="2293875"/>
                  <a:ext cx="19512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FE95B2D1-A8F8-CB01-16C4-69AA7EC30103}"/>
                    </a:ext>
                  </a:extLst>
                </p14:cNvPr>
                <p14:cNvContentPartPr/>
                <p14:nvPr/>
              </p14:nvContentPartPr>
              <p14:xfrm>
                <a:off x="1497412" y="2181555"/>
                <a:ext cx="74880" cy="8568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FE95B2D1-A8F8-CB01-16C4-69AA7EC30103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1488772" y="2172555"/>
                  <a:ext cx="9252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FA334DD0-5C17-8F2D-D503-B035E4BFE1A8}"/>
                    </a:ext>
                  </a:extLst>
                </p14:cNvPr>
                <p14:cNvContentPartPr/>
                <p14:nvPr/>
              </p14:nvContentPartPr>
              <p14:xfrm>
                <a:off x="733852" y="2018475"/>
                <a:ext cx="273600" cy="26748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FA334DD0-5C17-8F2D-D503-B035E4BFE1A8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725212" y="2009835"/>
                  <a:ext cx="291240" cy="28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BBC5A0FA-8F0D-089E-10AB-FF3B63707EA0}"/>
                    </a:ext>
                  </a:extLst>
                </p14:cNvPr>
                <p14:cNvContentPartPr/>
                <p14:nvPr/>
              </p14:nvContentPartPr>
              <p14:xfrm>
                <a:off x="1095292" y="2122875"/>
                <a:ext cx="228960" cy="12492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BBC5A0FA-8F0D-089E-10AB-FF3B63707EA0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1086652" y="2113875"/>
                  <a:ext cx="24660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F98BBFE9-0C18-99A8-3B36-84FF2C34C837}"/>
                    </a:ext>
                  </a:extLst>
                </p14:cNvPr>
                <p14:cNvContentPartPr/>
                <p14:nvPr/>
              </p14:nvContentPartPr>
              <p14:xfrm>
                <a:off x="604972" y="2961315"/>
                <a:ext cx="6480" cy="2088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F98BBFE9-0C18-99A8-3B36-84FF2C34C837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595972" y="2952315"/>
                  <a:ext cx="2412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6428A5E5-D2F8-46E4-82CC-53CBA675F496}"/>
                    </a:ext>
                  </a:extLst>
                </p14:cNvPr>
                <p14:cNvContentPartPr/>
                <p14:nvPr/>
              </p14:nvContentPartPr>
              <p14:xfrm>
                <a:off x="621892" y="3035115"/>
                <a:ext cx="32400" cy="9000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6428A5E5-D2F8-46E4-82CC-53CBA675F496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612892" y="3026475"/>
                  <a:ext cx="5004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457C43AA-0729-9124-2CE7-FBD2DBDD48F6}"/>
                    </a:ext>
                  </a:extLst>
                </p14:cNvPr>
                <p14:cNvContentPartPr/>
                <p14:nvPr/>
              </p14:nvContentPartPr>
              <p14:xfrm>
                <a:off x="655372" y="3170475"/>
                <a:ext cx="67320" cy="33660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457C43AA-0729-9124-2CE7-FBD2DBDD48F6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646732" y="3161835"/>
                  <a:ext cx="84960" cy="35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F4CF4A6D-9C16-E0B4-2E2A-134B2B712E53}"/>
                    </a:ext>
                  </a:extLst>
                </p14:cNvPr>
                <p14:cNvContentPartPr/>
                <p14:nvPr/>
              </p14:nvContentPartPr>
              <p14:xfrm>
                <a:off x="736732" y="3604275"/>
                <a:ext cx="70200" cy="31500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F4CF4A6D-9C16-E0B4-2E2A-134B2B712E53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727732" y="3595635"/>
                  <a:ext cx="87840" cy="33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0183EE3C-00BF-F595-02B8-B98583E01111}"/>
                    </a:ext>
                  </a:extLst>
                </p14:cNvPr>
                <p14:cNvContentPartPr/>
                <p14:nvPr/>
              </p14:nvContentPartPr>
              <p14:xfrm>
                <a:off x="822052" y="3955275"/>
                <a:ext cx="34200" cy="8208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0183EE3C-00BF-F595-02B8-B98583E01111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813412" y="3946635"/>
                  <a:ext cx="5184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9D9C7DB2-7BBF-6DE4-BEFB-131DC4DD5C97}"/>
                    </a:ext>
                  </a:extLst>
                </p14:cNvPr>
                <p14:cNvContentPartPr/>
                <p14:nvPr/>
              </p14:nvContentPartPr>
              <p14:xfrm>
                <a:off x="327772" y="2711835"/>
                <a:ext cx="225360" cy="21600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9D9C7DB2-7BBF-6DE4-BEFB-131DC4DD5C97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318772" y="2702835"/>
                  <a:ext cx="24300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56CEF200-BA61-518B-2E3D-C0395FA704FA}"/>
                    </a:ext>
                  </a:extLst>
                </p14:cNvPr>
                <p14:cNvContentPartPr/>
                <p14:nvPr/>
              </p14:nvContentPartPr>
              <p14:xfrm>
                <a:off x="582652" y="2836035"/>
                <a:ext cx="51120" cy="7524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56CEF200-BA61-518B-2E3D-C0395FA704FA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573652" y="2827035"/>
                  <a:ext cx="6876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F6723A9B-5048-B873-1D73-1EC67104F2CE}"/>
                    </a:ext>
                  </a:extLst>
                </p14:cNvPr>
                <p14:cNvContentPartPr/>
                <p14:nvPr/>
              </p14:nvContentPartPr>
              <p14:xfrm>
                <a:off x="4355452" y="142155"/>
                <a:ext cx="509760" cy="50436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F6723A9B-5048-B873-1D73-1EC67104F2CE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4346452" y="133155"/>
                  <a:ext cx="527400" cy="52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E42BABA2-02B8-F197-7B61-BEAE5E28B5AF}"/>
                    </a:ext>
                  </a:extLst>
                </p14:cNvPr>
                <p14:cNvContentPartPr/>
                <p14:nvPr/>
              </p14:nvContentPartPr>
              <p14:xfrm>
                <a:off x="1239292" y="552555"/>
                <a:ext cx="2855520" cy="47700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E42BABA2-02B8-F197-7B61-BEAE5E28B5AF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1230652" y="543555"/>
                  <a:ext cx="2873160" cy="49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83C60BC1-BC5B-E4C8-E72A-00E1B82B9775}"/>
                    </a:ext>
                  </a:extLst>
                </p14:cNvPr>
                <p14:cNvContentPartPr/>
                <p14:nvPr/>
              </p14:nvContentPartPr>
              <p14:xfrm>
                <a:off x="2629972" y="830115"/>
                <a:ext cx="115200" cy="31428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83C60BC1-BC5B-E4C8-E72A-00E1B82B9775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2621332" y="821475"/>
                  <a:ext cx="132840" cy="33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27A3C50F-A505-3E58-9025-A1AF32ADECCD}"/>
                    </a:ext>
                  </a:extLst>
                </p14:cNvPr>
                <p14:cNvContentPartPr/>
                <p14:nvPr/>
              </p14:nvContentPartPr>
              <p14:xfrm>
                <a:off x="2593972" y="1410795"/>
                <a:ext cx="324360" cy="17208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27A3C50F-A505-3E58-9025-A1AF32ADECCD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2584972" y="1402155"/>
                  <a:ext cx="34200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6045F156-5645-E988-C725-BA9FEB0CE93C}"/>
                    </a:ext>
                  </a:extLst>
                </p14:cNvPr>
                <p14:cNvContentPartPr/>
                <p14:nvPr/>
              </p14:nvContentPartPr>
              <p14:xfrm>
                <a:off x="2789452" y="1351755"/>
                <a:ext cx="140760" cy="8244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6045F156-5645-E988-C725-BA9FEB0CE93C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2780812" y="1343115"/>
                  <a:ext cx="15840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517BF15C-9744-DEA2-0503-4CF2B1DAC061}"/>
                    </a:ext>
                  </a:extLst>
                </p14:cNvPr>
                <p14:cNvContentPartPr/>
                <p14:nvPr/>
              </p14:nvContentPartPr>
              <p14:xfrm>
                <a:off x="2930572" y="1357155"/>
                <a:ext cx="28080" cy="10476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517BF15C-9744-DEA2-0503-4CF2B1DAC061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2921572" y="1348155"/>
                  <a:ext cx="4572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880504CC-DEA1-68A4-7447-1F1CA37DD621}"/>
                    </a:ext>
                  </a:extLst>
                </p14:cNvPr>
                <p14:cNvContentPartPr/>
                <p14:nvPr/>
              </p14:nvContentPartPr>
              <p14:xfrm>
                <a:off x="2919772" y="1338075"/>
                <a:ext cx="102600" cy="6624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880504CC-DEA1-68A4-7447-1F1CA37DD621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2910772" y="1329075"/>
                  <a:ext cx="12024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899A8319-72A6-CCA4-2935-0030081F62A3}"/>
                    </a:ext>
                  </a:extLst>
                </p14:cNvPr>
                <p14:cNvContentPartPr/>
                <p14:nvPr/>
              </p14:nvContentPartPr>
              <p14:xfrm>
                <a:off x="1439452" y="1159155"/>
                <a:ext cx="6243120" cy="72072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899A8319-72A6-CCA4-2935-0030081F62A3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1430452" y="1150515"/>
                  <a:ext cx="6260760" cy="73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B9D3956C-A7FE-4C46-ADF6-7D900A0E6B52}"/>
                    </a:ext>
                  </a:extLst>
                </p14:cNvPr>
                <p14:cNvContentPartPr/>
                <p14:nvPr/>
              </p14:nvContentPartPr>
              <p14:xfrm>
                <a:off x="2106532" y="3320235"/>
                <a:ext cx="59040" cy="7200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B9D3956C-A7FE-4C46-ADF6-7D900A0E6B52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2097892" y="3311595"/>
                  <a:ext cx="7668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F1DE2275-E212-DDDD-4E1C-ADE7233B0E78}"/>
                    </a:ext>
                  </a:extLst>
                </p14:cNvPr>
                <p14:cNvContentPartPr/>
                <p14:nvPr/>
              </p14:nvContentPartPr>
              <p14:xfrm>
                <a:off x="694612" y="4085955"/>
                <a:ext cx="245160" cy="17604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F1DE2275-E212-DDDD-4E1C-ADE7233B0E78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685972" y="4077315"/>
                  <a:ext cx="26280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0D79B20E-A615-9DD3-488E-D90676A8038E}"/>
                    </a:ext>
                  </a:extLst>
                </p14:cNvPr>
                <p14:cNvContentPartPr/>
                <p14:nvPr/>
              </p14:nvContentPartPr>
              <p14:xfrm>
                <a:off x="1268812" y="3211155"/>
                <a:ext cx="16560" cy="1836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0D79B20E-A615-9DD3-488E-D90676A8038E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1260172" y="3202155"/>
                  <a:ext cx="342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38AF1914-D1A8-9AAA-2193-0304D5B38525}"/>
                    </a:ext>
                  </a:extLst>
                </p14:cNvPr>
                <p14:cNvContentPartPr/>
                <p14:nvPr/>
              </p14:nvContentPartPr>
              <p14:xfrm>
                <a:off x="240292" y="3175875"/>
                <a:ext cx="1148760" cy="50184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38AF1914-D1A8-9AAA-2193-0304D5B38525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231652" y="3167235"/>
                  <a:ext cx="1166400" cy="51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0ECE584C-E3AB-7542-D2D4-76C52B1B5FC9}"/>
                    </a:ext>
                  </a:extLst>
                </p14:cNvPr>
                <p14:cNvContentPartPr/>
                <p14:nvPr/>
              </p14:nvContentPartPr>
              <p14:xfrm>
                <a:off x="1926172" y="2883555"/>
                <a:ext cx="100440" cy="32472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0ECE584C-E3AB-7542-D2D4-76C52B1B5FC9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1917532" y="2874555"/>
                  <a:ext cx="118080" cy="34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304A5E20-B173-DD69-1DFA-9C1D149E2CC4}"/>
                    </a:ext>
                  </a:extLst>
                </p14:cNvPr>
                <p14:cNvContentPartPr/>
                <p14:nvPr/>
              </p14:nvContentPartPr>
              <p14:xfrm>
                <a:off x="2066932" y="3319875"/>
                <a:ext cx="167040" cy="38664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304A5E20-B173-DD69-1DFA-9C1D149E2CC4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2057932" y="3310875"/>
                  <a:ext cx="184680" cy="40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8955EF46-2307-77F9-6555-0E96067BD87E}"/>
                    </a:ext>
                  </a:extLst>
                </p14:cNvPr>
                <p14:cNvContentPartPr/>
                <p14:nvPr/>
              </p14:nvContentPartPr>
              <p14:xfrm>
                <a:off x="2263492" y="3822795"/>
                <a:ext cx="149400" cy="16740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8955EF46-2307-77F9-6555-0E96067BD87E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2254852" y="3813795"/>
                  <a:ext cx="16704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60EBBD7B-B852-F4C5-0191-9DEABFE42203}"/>
                    </a:ext>
                  </a:extLst>
                </p14:cNvPr>
                <p14:cNvContentPartPr/>
                <p14:nvPr/>
              </p14:nvContentPartPr>
              <p14:xfrm>
                <a:off x="2454292" y="3869595"/>
                <a:ext cx="169200" cy="17748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60EBBD7B-B852-F4C5-0191-9DEABFE42203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2445652" y="3860595"/>
                  <a:ext cx="18684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CA714DAC-B8DB-A63F-C4F4-5C910BB691AD}"/>
                    </a:ext>
                  </a:extLst>
                </p14:cNvPr>
                <p14:cNvContentPartPr/>
                <p14:nvPr/>
              </p14:nvContentPartPr>
              <p14:xfrm>
                <a:off x="1247572" y="3064995"/>
                <a:ext cx="1110960" cy="47088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CA714DAC-B8DB-A63F-C4F4-5C910BB691AD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1238572" y="3056355"/>
                  <a:ext cx="1128600" cy="48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F4F78A55-4255-9EFC-D4E2-C4393EC40052}"/>
                    </a:ext>
                  </a:extLst>
                </p14:cNvPr>
                <p14:cNvContentPartPr/>
                <p14:nvPr/>
              </p14:nvContentPartPr>
              <p14:xfrm>
                <a:off x="1203292" y="3055635"/>
                <a:ext cx="1326960" cy="510480"/>
              </p14:xfrm>
            </p:contentPart>
          </mc:Choice>
          <mc:Fallback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F4F78A55-4255-9EFC-D4E2-C4393EC40052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1194292" y="3046995"/>
                  <a:ext cx="1344600" cy="52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671B7C43-73A5-D457-A631-67126F5BE8D0}"/>
                    </a:ext>
                  </a:extLst>
                </p14:cNvPr>
                <p14:cNvContentPartPr/>
                <p14:nvPr/>
              </p14:nvContentPartPr>
              <p14:xfrm>
                <a:off x="1885852" y="2850795"/>
                <a:ext cx="392400" cy="788760"/>
              </p14:xfrm>
            </p:contentPart>
          </mc:Choice>
          <mc:Fallback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671B7C43-73A5-D457-A631-67126F5BE8D0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1877212" y="2842155"/>
                  <a:ext cx="410040" cy="80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39C23D78-F7D4-B5F0-B938-ED33B2633329}"/>
                    </a:ext>
                  </a:extLst>
                </p14:cNvPr>
                <p14:cNvContentPartPr/>
                <p14:nvPr/>
              </p14:nvContentPartPr>
              <p14:xfrm>
                <a:off x="1859572" y="2581155"/>
                <a:ext cx="230040" cy="22536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39C23D78-F7D4-B5F0-B938-ED33B2633329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1850572" y="2572155"/>
                  <a:ext cx="24768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1AE3549C-674F-A043-98D7-5FFBF7B50CA4}"/>
                    </a:ext>
                  </a:extLst>
                </p14:cNvPr>
                <p14:cNvContentPartPr/>
                <p14:nvPr/>
              </p14:nvContentPartPr>
              <p14:xfrm>
                <a:off x="2028772" y="2620755"/>
                <a:ext cx="190440" cy="16920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1AE3549C-674F-A043-98D7-5FFBF7B50CA4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2020132" y="2611755"/>
                  <a:ext cx="20808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5A090323-FE28-08BB-B157-F33481ECB203}"/>
                    </a:ext>
                  </a:extLst>
                </p14:cNvPr>
                <p14:cNvContentPartPr/>
                <p14:nvPr/>
              </p14:nvContentPartPr>
              <p14:xfrm>
                <a:off x="2125612" y="2563875"/>
                <a:ext cx="96120" cy="115920"/>
              </p14:xfrm>
            </p:contentPart>
          </mc:Choice>
          <mc:Fallback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5A090323-FE28-08BB-B157-F33481ECB203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2116612" y="2554875"/>
                  <a:ext cx="11376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7E1CAF48-234C-FC9C-FD26-38AF5D86BBB0}"/>
                    </a:ext>
                  </a:extLst>
                </p14:cNvPr>
                <p14:cNvContentPartPr/>
                <p14:nvPr/>
              </p14:nvContentPartPr>
              <p14:xfrm>
                <a:off x="2203372" y="2601675"/>
                <a:ext cx="79200" cy="36360"/>
              </p14:xfrm>
            </p:contentPart>
          </mc:Choice>
          <mc:Fallback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7E1CAF48-234C-FC9C-FD26-38AF5D86BBB0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2194732" y="2593035"/>
                  <a:ext cx="9684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3804791B-8AF1-7ABE-3FB8-06CE4A47E413}"/>
                    </a:ext>
                  </a:extLst>
                </p14:cNvPr>
                <p14:cNvContentPartPr/>
                <p14:nvPr/>
              </p14:nvContentPartPr>
              <p14:xfrm>
                <a:off x="1906372" y="3139155"/>
                <a:ext cx="605520" cy="58320"/>
              </p14:xfrm>
            </p:contentPart>
          </mc:Choice>
          <mc:Fallback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3804791B-8AF1-7ABE-3FB8-06CE4A47E413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1897372" y="3130515"/>
                  <a:ext cx="623160" cy="759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1432132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>
          <a:extLst>
            <a:ext uri="{FF2B5EF4-FFF2-40B4-BE49-F238E27FC236}">
              <a16:creationId xmlns:a16="http://schemas.microsoft.com/office/drawing/2014/main" id="{B0D5E764-3490-2B49-07B9-B8BDB7F922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4" descr="preencoded.png">
            <a:extLst>
              <a:ext uri="{FF2B5EF4-FFF2-40B4-BE49-F238E27FC236}">
                <a16:creationId xmlns:a16="http://schemas.microsoft.com/office/drawing/2014/main" id="{7104314D-2D2F-5CFC-0821-B0412392965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99242" y="0"/>
            <a:ext cx="2650282" cy="2238647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B6A3B632-0AC9-18B5-60B8-0BA9975886FF}"/>
                  </a:ext>
                </a:extLst>
              </p14:cNvPr>
              <p14:cNvContentPartPr/>
              <p14:nvPr/>
            </p14:nvContentPartPr>
            <p14:xfrm>
              <a:off x="3141532" y="821917"/>
              <a:ext cx="66960" cy="49104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B6A3B632-0AC9-18B5-60B8-0BA9975886F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132892" y="813277"/>
                <a:ext cx="84600" cy="50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1C483FD7-28F3-E5D5-CD80-FEA403E885A7}"/>
                  </a:ext>
                </a:extLst>
              </p14:cNvPr>
              <p14:cNvContentPartPr/>
              <p14:nvPr/>
            </p14:nvContentPartPr>
            <p14:xfrm>
              <a:off x="3190852" y="637597"/>
              <a:ext cx="2428200" cy="8366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1C483FD7-28F3-E5D5-CD80-FEA403E885A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182212" y="628597"/>
                <a:ext cx="2445840" cy="85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0E2065D4-30B9-4B6D-6CDB-01983E8D04EF}"/>
                  </a:ext>
                </a:extLst>
              </p14:cNvPr>
              <p14:cNvContentPartPr/>
              <p14:nvPr/>
            </p14:nvContentPartPr>
            <p14:xfrm>
              <a:off x="3160612" y="1222237"/>
              <a:ext cx="48240" cy="17964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0E2065D4-30B9-4B6D-6CDB-01983E8D04E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151972" y="1213597"/>
                <a:ext cx="65880" cy="19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481C7403-A6DF-FB07-AAA6-1B8418456601}"/>
                  </a:ext>
                </a:extLst>
              </p14:cNvPr>
              <p14:cNvContentPartPr/>
              <p14:nvPr/>
            </p14:nvContentPartPr>
            <p14:xfrm>
              <a:off x="1621612" y="1146277"/>
              <a:ext cx="1528920" cy="29376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481C7403-A6DF-FB07-AAA6-1B8418456601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612972" y="1137637"/>
                <a:ext cx="1546560" cy="31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05D07396-639B-3174-4FC6-A460E8BCDCEF}"/>
                  </a:ext>
                </a:extLst>
              </p14:cNvPr>
              <p14:cNvContentPartPr/>
              <p14:nvPr/>
            </p14:nvContentPartPr>
            <p14:xfrm>
              <a:off x="4260052" y="745237"/>
              <a:ext cx="66960" cy="59976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05D07396-639B-3174-4FC6-A460E8BCDCE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251412" y="736597"/>
                <a:ext cx="84600" cy="61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4C1B5897-8E48-A3AA-F785-C0A9AC78B7D5}"/>
                  </a:ext>
                </a:extLst>
              </p14:cNvPr>
              <p14:cNvContentPartPr/>
              <p14:nvPr/>
            </p14:nvContentPartPr>
            <p14:xfrm>
              <a:off x="4168252" y="400717"/>
              <a:ext cx="255960" cy="27324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4C1B5897-8E48-A3AA-F785-C0A9AC78B7D5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159612" y="392077"/>
                <a:ext cx="273600" cy="29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1B971AF0-1F57-D55B-9C13-A09B4C731DC9}"/>
                  </a:ext>
                </a:extLst>
              </p14:cNvPr>
              <p14:cNvContentPartPr/>
              <p14:nvPr/>
            </p14:nvContentPartPr>
            <p14:xfrm>
              <a:off x="4494052" y="561277"/>
              <a:ext cx="174240" cy="11340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1B971AF0-1F57-D55B-9C13-A09B4C731DC9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485412" y="552277"/>
                <a:ext cx="191880" cy="13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B6DEC7D0-415E-D88B-9470-20ABBCB5E761}"/>
                  </a:ext>
                </a:extLst>
              </p14:cNvPr>
              <p14:cNvContentPartPr/>
              <p14:nvPr/>
            </p14:nvContentPartPr>
            <p14:xfrm>
              <a:off x="2984212" y="449317"/>
              <a:ext cx="198360" cy="25956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B6DEC7D0-415E-D88B-9470-20ABBCB5E761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975572" y="440677"/>
                <a:ext cx="216000" cy="27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D5A54000-A529-4754-8228-F033DC046057}"/>
                  </a:ext>
                </a:extLst>
              </p14:cNvPr>
              <p14:cNvContentPartPr/>
              <p14:nvPr/>
            </p14:nvContentPartPr>
            <p14:xfrm>
              <a:off x="3213532" y="653797"/>
              <a:ext cx="51120" cy="10224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D5A54000-A529-4754-8228-F033DC046057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204892" y="645157"/>
                <a:ext cx="68760" cy="11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B92A06BE-4E3D-7279-BD12-78C4D14076E5}"/>
                  </a:ext>
                </a:extLst>
              </p14:cNvPr>
              <p14:cNvContentPartPr/>
              <p14:nvPr/>
            </p14:nvContentPartPr>
            <p14:xfrm>
              <a:off x="5561452" y="366517"/>
              <a:ext cx="166320" cy="25344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B92A06BE-4E3D-7279-BD12-78C4D14076E5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552812" y="357517"/>
                <a:ext cx="183960" cy="27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55C2089A-4D67-2A35-2E05-81641FC0F0C3}"/>
                  </a:ext>
                </a:extLst>
              </p14:cNvPr>
              <p14:cNvContentPartPr/>
              <p14:nvPr/>
            </p14:nvContentPartPr>
            <p14:xfrm>
              <a:off x="5756212" y="558037"/>
              <a:ext cx="121680" cy="16272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55C2089A-4D67-2A35-2E05-81641FC0F0C3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747572" y="549037"/>
                <a:ext cx="139320" cy="18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D367A93D-A328-F225-B6B3-DBDDC295AE63}"/>
                  </a:ext>
                </a:extLst>
              </p14:cNvPr>
              <p14:cNvContentPartPr/>
              <p14:nvPr/>
            </p14:nvContentPartPr>
            <p14:xfrm>
              <a:off x="2125972" y="1402237"/>
              <a:ext cx="228600" cy="123120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D367A93D-A328-F225-B6B3-DBDDC295AE63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116972" y="1393597"/>
                <a:ext cx="246240" cy="14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48959122-E838-77C6-AC66-C69F7AF1386D}"/>
                  </a:ext>
                </a:extLst>
              </p14:cNvPr>
              <p14:cNvContentPartPr/>
              <p14:nvPr/>
            </p14:nvContentPartPr>
            <p14:xfrm>
              <a:off x="2391652" y="1450477"/>
              <a:ext cx="46080" cy="68400"/>
            </p14:xfrm>
          </p:contentPart>
        </mc:Choice>
        <mc:Fallback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48959122-E838-77C6-AC66-C69F7AF1386D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383012" y="1441837"/>
                <a:ext cx="63720" cy="8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BD69CB9B-3121-DE39-F30C-2BD2C911B1F9}"/>
                  </a:ext>
                </a:extLst>
              </p14:cNvPr>
              <p14:cNvContentPartPr/>
              <p14:nvPr/>
            </p14:nvContentPartPr>
            <p14:xfrm>
              <a:off x="2482012" y="1427437"/>
              <a:ext cx="35640" cy="9036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BD69CB9B-3121-DE39-F30C-2BD2C911B1F9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2473372" y="1418437"/>
                <a:ext cx="53280" cy="10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76A9AF29-B051-FFF8-976E-1F0119EA9CE2}"/>
                  </a:ext>
                </a:extLst>
              </p14:cNvPr>
              <p14:cNvContentPartPr/>
              <p14:nvPr/>
            </p14:nvContentPartPr>
            <p14:xfrm>
              <a:off x="2564452" y="1364437"/>
              <a:ext cx="57240" cy="129600"/>
            </p14:xfrm>
          </p:contentPart>
        </mc:Choice>
        <mc:Fallback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76A9AF29-B051-FFF8-976E-1F0119EA9CE2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2555452" y="1355437"/>
                <a:ext cx="74880" cy="14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5A1466B3-11F3-77BF-BC28-DD2E0FF3F08A}"/>
                  </a:ext>
                </a:extLst>
              </p14:cNvPr>
              <p14:cNvContentPartPr/>
              <p14:nvPr/>
            </p14:nvContentPartPr>
            <p14:xfrm>
              <a:off x="2665612" y="1386757"/>
              <a:ext cx="92520" cy="10224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5A1466B3-11F3-77BF-BC28-DD2E0FF3F08A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2656612" y="1378117"/>
                <a:ext cx="110160" cy="11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DD0D2C55-6499-93B1-6D68-265553174A5D}"/>
                  </a:ext>
                </a:extLst>
              </p14:cNvPr>
              <p14:cNvContentPartPr/>
              <p14:nvPr/>
            </p14:nvContentPartPr>
            <p14:xfrm>
              <a:off x="2739412" y="1395397"/>
              <a:ext cx="214560" cy="98640"/>
            </p14:xfrm>
          </p:contentPart>
        </mc:Choice>
        <mc:Fallback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DD0D2C55-6499-93B1-6D68-265553174A5D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2730772" y="1386757"/>
                <a:ext cx="232200" cy="116280"/>
              </a:xfrm>
              <a:prstGeom prst="rect">
                <a:avLst/>
              </a:prstGeom>
            </p:spPr>
          </p:pic>
        </mc:Fallback>
      </mc:AlternateContent>
      <p:grpSp>
        <p:nvGrpSpPr>
          <p:cNvPr id="32" name="Group 31">
            <a:extLst>
              <a:ext uri="{FF2B5EF4-FFF2-40B4-BE49-F238E27FC236}">
                <a16:creationId xmlns:a16="http://schemas.microsoft.com/office/drawing/2014/main" id="{B22B3173-274A-052D-E9B2-7BB795ACD054}"/>
              </a:ext>
            </a:extLst>
          </p:cNvPr>
          <p:cNvGrpSpPr/>
          <p:nvPr/>
        </p:nvGrpSpPr>
        <p:grpSpPr>
          <a:xfrm>
            <a:off x="1449532" y="635437"/>
            <a:ext cx="519120" cy="920160"/>
            <a:chOff x="1449532" y="635437"/>
            <a:chExt cx="519120" cy="920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31ED4F41-62E1-D014-6DBB-C8A8C7645B44}"/>
                    </a:ext>
                  </a:extLst>
                </p14:cNvPr>
                <p14:cNvContentPartPr/>
                <p14:nvPr/>
              </p14:nvContentPartPr>
              <p14:xfrm>
                <a:off x="1612972" y="874837"/>
                <a:ext cx="117360" cy="68076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31ED4F41-62E1-D014-6DBB-C8A8C7645B44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604332" y="865837"/>
                  <a:ext cx="135000" cy="69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1A2D72D1-037A-C047-EA4E-664DF5DE5ED8}"/>
                    </a:ext>
                  </a:extLst>
                </p14:cNvPr>
                <p14:cNvContentPartPr/>
                <p14:nvPr/>
              </p14:nvContentPartPr>
              <p14:xfrm>
                <a:off x="1449532" y="641917"/>
                <a:ext cx="193320" cy="14940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1A2D72D1-037A-C047-EA4E-664DF5DE5ED8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440892" y="632917"/>
                  <a:ext cx="21096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1298F423-269F-0127-C64F-7E92E9D2BE74}"/>
                    </a:ext>
                  </a:extLst>
                </p14:cNvPr>
                <p14:cNvContentPartPr/>
                <p14:nvPr/>
              </p14:nvContentPartPr>
              <p14:xfrm>
                <a:off x="1686772" y="658837"/>
                <a:ext cx="27000" cy="9648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1298F423-269F-0127-C64F-7E92E9D2BE74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678132" y="650197"/>
                  <a:ext cx="4464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DC33B3F0-7F79-3457-EA60-4934CC0CD60E}"/>
                    </a:ext>
                  </a:extLst>
                </p14:cNvPr>
                <p14:cNvContentPartPr/>
                <p14:nvPr/>
              </p14:nvContentPartPr>
              <p14:xfrm>
                <a:off x="1744732" y="635437"/>
                <a:ext cx="223920" cy="11880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DC33B3F0-7F79-3457-EA60-4934CC0CD60E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735732" y="626437"/>
                  <a:ext cx="241560" cy="136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590D97C2-1448-27B3-6B7B-88FB1C214147}"/>
                  </a:ext>
                </a:extLst>
              </p14:cNvPr>
              <p14:cNvContentPartPr/>
              <p14:nvPr/>
            </p14:nvContentPartPr>
            <p14:xfrm>
              <a:off x="7079572" y="1029997"/>
              <a:ext cx="177120" cy="382320"/>
            </p14:xfrm>
          </p:contentPart>
        </mc:Choice>
        <mc:Fallback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590D97C2-1448-27B3-6B7B-88FB1C214147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7070572" y="1020997"/>
                <a:ext cx="194760" cy="399960"/>
              </a:xfrm>
              <a:prstGeom prst="rect">
                <a:avLst/>
              </a:prstGeom>
            </p:spPr>
          </p:pic>
        </mc:Fallback>
      </mc:AlternateContent>
      <p:grpSp>
        <p:nvGrpSpPr>
          <p:cNvPr id="37" name="Group 36">
            <a:extLst>
              <a:ext uri="{FF2B5EF4-FFF2-40B4-BE49-F238E27FC236}">
                <a16:creationId xmlns:a16="http://schemas.microsoft.com/office/drawing/2014/main" id="{81D65693-28BC-1641-63BB-F97EC68B0914}"/>
              </a:ext>
            </a:extLst>
          </p:cNvPr>
          <p:cNvGrpSpPr/>
          <p:nvPr/>
        </p:nvGrpSpPr>
        <p:grpSpPr>
          <a:xfrm>
            <a:off x="7005412" y="640117"/>
            <a:ext cx="435240" cy="227880"/>
            <a:chOff x="7005412" y="640117"/>
            <a:chExt cx="435240" cy="227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CA2837D9-8198-56BE-C479-52C1DF2CC8E9}"/>
                    </a:ext>
                  </a:extLst>
                </p14:cNvPr>
                <p14:cNvContentPartPr/>
                <p14:nvPr/>
              </p14:nvContentPartPr>
              <p14:xfrm>
                <a:off x="7005412" y="640117"/>
                <a:ext cx="191880" cy="20916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CA2837D9-8198-56BE-C479-52C1DF2CC8E9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996772" y="631117"/>
                  <a:ext cx="20952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9705ABD9-2968-266F-8AC9-E1CD2097A259}"/>
                    </a:ext>
                  </a:extLst>
                </p14:cNvPr>
                <p14:cNvContentPartPr/>
                <p14:nvPr/>
              </p14:nvContentPartPr>
              <p14:xfrm>
                <a:off x="7228612" y="684397"/>
                <a:ext cx="83520" cy="11088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9705ABD9-2968-266F-8AC9-E1CD2097A259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219972" y="675397"/>
                  <a:ext cx="10116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929D0F46-8E39-B2FE-E2FD-DF18B3A47358}"/>
                    </a:ext>
                  </a:extLst>
                </p14:cNvPr>
                <p14:cNvContentPartPr/>
                <p14:nvPr/>
              </p14:nvContentPartPr>
              <p14:xfrm>
                <a:off x="7311412" y="727237"/>
                <a:ext cx="129240" cy="14076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929D0F46-8E39-B2FE-E2FD-DF18B3A47358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302412" y="718237"/>
                  <a:ext cx="146880" cy="158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8DB55B4E-D9D6-3D51-0F95-B01D1971A84C}"/>
              </a:ext>
            </a:extLst>
          </p:cNvPr>
          <p:cNvGrpSpPr/>
          <p:nvPr/>
        </p:nvGrpSpPr>
        <p:grpSpPr>
          <a:xfrm>
            <a:off x="4240612" y="1477117"/>
            <a:ext cx="207360" cy="212040"/>
            <a:chOff x="4240612" y="1477117"/>
            <a:chExt cx="207360" cy="212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601DD9E5-DB6D-E75D-EE85-4567DED19310}"/>
                    </a:ext>
                  </a:extLst>
                </p14:cNvPr>
                <p14:cNvContentPartPr/>
                <p14:nvPr/>
              </p14:nvContentPartPr>
              <p14:xfrm>
                <a:off x="4265092" y="1549117"/>
                <a:ext cx="59040" cy="2016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601DD9E5-DB6D-E75D-EE85-4567DED19310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4256092" y="1540117"/>
                  <a:ext cx="7668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3727AEBA-4DE1-F790-36FA-6FA631FEFE7E}"/>
                    </a:ext>
                  </a:extLst>
                </p14:cNvPr>
                <p14:cNvContentPartPr/>
                <p14:nvPr/>
              </p14:nvContentPartPr>
              <p14:xfrm>
                <a:off x="4295692" y="1477117"/>
                <a:ext cx="152280" cy="6552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3727AEBA-4DE1-F790-36FA-6FA631FEFE7E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4286692" y="1468117"/>
                  <a:ext cx="16992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C1530D77-21FE-2B00-2BE2-887C2B94C7FB}"/>
                    </a:ext>
                  </a:extLst>
                </p14:cNvPr>
                <p14:cNvContentPartPr/>
                <p14:nvPr/>
              </p14:nvContentPartPr>
              <p14:xfrm>
                <a:off x="4240612" y="1542997"/>
                <a:ext cx="140040" cy="14616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C1530D77-21FE-2B00-2BE2-887C2B94C7FB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4231612" y="1533997"/>
                  <a:ext cx="157680" cy="163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B90D7249-CDC6-F002-53AF-CBF49ACFD9C7}"/>
              </a:ext>
            </a:extLst>
          </p:cNvPr>
          <p:cNvGrpSpPr/>
          <p:nvPr/>
        </p:nvGrpSpPr>
        <p:grpSpPr>
          <a:xfrm>
            <a:off x="3170692" y="1563157"/>
            <a:ext cx="420840" cy="269280"/>
            <a:chOff x="3170692" y="1563157"/>
            <a:chExt cx="420840" cy="269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38AD90E6-3014-E348-B894-533C7FBA54C6}"/>
                    </a:ext>
                  </a:extLst>
                </p14:cNvPr>
                <p14:cNvContentPartPr/>
                <p14:nvPr/>
              </p14:nvContentPartPr>
              <p14:xfrm>
                <a:off x="3184732" y="1633357"/>
                <a:ext cx="177120" cy="13860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38AD90E6-3014-E348-B894-533C7FBA54C6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3175732" y="1624717"/>
                  <a:ext cx="19476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9689454F-9BAD-5699-8668-759A9C24C19A}"/>
                    </a:ext>
                  </a:extLst>
                </p14:cNvPr>
                <p14:cNvContentPartPr/>
                <p14:nvPr/>
              </p14:nvContentPartPr>
              <p14:xfrm>
                <a:off x="3418372" y="1686997"/>
                <a:ext cx="7920" cy="1512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9689454F-9BAD-5699-8668-759A9C24C19A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3409372" y="1677997"/>
                  <a:ext cx="2556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E9F96951-3557-2D79-6743-46B92B7375FA}"/>
                    </a:ext>
                  </a:extLst>
                </p14:cNvPr>
                <p14:cNvContentPartPr/>
                <p14:nvPr/>
              </p14:nvContentPartPr>
              <p14:xfrm>
                <a:off x="3455812" y="1622557"/>
                <a:ext cx="77400" cy="8640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E9F96951-3557-2D79-6743-46B92B7375FA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3446812" y="1613557"/>
                  <a:ext cx="9504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1A53BB1D-E546-5036-70AE-5DE7960F6D0C}"/>
                    </a:ext>
                  </a:extLst>
                </p14:cNvPr>
                <p14:cNvContentPartPr/>
                <p14:nvPr/>
              </p14:nvContentPartPr>
              <p14:xfrm>
                <a:off x="3453652" y="1563157"/>
                <a:ext cx="137880" cy="6912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1A53BB1D-E546-5036-70AE-5DE7960F6D0C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3444652" y="1554157"/>
                  <a:ext cx="15552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5835DC81-22D4-F462-E61B-18122A03083C}"/>
                    </a:ext>
                  </a:extLst>
                </p14:cNvPr>
                <p14:cNvContentPartPr/>
                <p14:nvPr/>
              </p14:nvContentPartPr>
              <p14:xfrm>
                <a:off x="3191932" y="1640197"/>
                <a:ext cx="215280" cy="19224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5835DC81-22D4-F462-E61B-18122A03083C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3183292" y="1631197"/>
                  <a:ext cx="23292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4CA64A70-66E5-22EA-49FE-796F54978824}"/>
                    </a:ext>
                  </a:extLst>
                </p14:cNvPr>
                <p14:cNvContentPartPr/>
                <p14:nvPr/>
              </p14:nvContentPartPr>
              <p14:xfrm>
                <a:off x="3170692" y="1662877"/>
                <a:ext cx="280440" cy="16164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4CA64A70-66E5-22EA-49FE-796F54978824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161692" y="1653877"/>
                  <a:ext cx="298080" cy="179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174" name="Ink 173">
                <a:extLst>
                  <a:ext uri="{FF2B5EF4-FFF2-40B4-BE49-F238E27FC236}">
                    <a16:creationId xmlns:a16="http://schemas.microsoft.com/office/drawing/2014/main" id="{94B9F923-93B3-FD73-2C9B-1F6EB47D9E76}"/>
                  </a:ext>
                </a:extLst>
              </p14:cNvPr>
              <p14:cNvContentPartPr/>
              <p14:nvPr/>
            </p14:nvContentPartPr>
            <p14:xfrm>
              <a:off x="7194412" y="946117"/>
              <a:ext cx="418320" cy="185760"/>
            </p14:xfrm>
          </p:contentPart>
        </mc:Choice>
        <mc:Fallback>
          <p:pic>
            <p:nvPicPr>
              <p:cNvPr id="174" name="Ink 173">
                <a:extLst>
                  <a:ext uri="{FF2B5EF4-FFF2-40B4-BE49-F238E27FC236}">
                    <a16:creationId xmlns:a16="http://schemas.microsoft.com/office/drawing/2014/main" id="{94B9F923-93B3-FD73-2C9B-1F6EB47D9E76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7185412" y="937117"/>
                <a:ext cx="435960" cy="203400"/>
              </a:xfrm>
              <a:prstGeom prst="rect">
                <a:avLst/>
              </a:prstGeom>
            </p:spPr>
          </p:pic>
        </mc:Fallback>
      </mc:AlternateContent>
      <p:grpSp>
        <p:nvGrpSpPr>
          <p:cNvPr id="183" name="Group 182">
            <a:extLst>
              <a:ext uri="{FF2B5EF4-FFF2-40B4-BE49-F238E27FC236}">
                <a16:creationId xmlns:a16="http://schemas.microsoft.com/office/drawing/2014/main" id="{515851D8-64C7-F57F-4562-24D3F35412E5}"/>
              </a:ext>
            </a:extLst>
          </p:cNvPr>
          <p:cNvGrpSpPr/>
          <p:nvPr/>
        </p:nvGrpSpPr>
        <p:grpSpPr>
          <a:xfrm>
            <a:off x="5490172" y="1045477"/>
            <a:ext cx="3543480" cy="803880"/>
            <a:chOff x="5490172" y="1045477"/>
            <a:chExt cx="3543480" cy="803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E260CFE4-239B-2E5F-1E66-0923C2285093}"/>
                    </a:ext>
                  </a:extLst>
                </p14:cNvPr>
                <p14:cNvContentPartPr/>
                <p14:nvPr/>
              </p14:nvContentPartPr>
              <p14:xfrm>
                <a:off x="5637052" y="1045477"/>
                <a:ext cx="1483560" cy="15084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E260CFE4-239B-2E5F-1E66-0923C2285093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5628412" y="1036477"/>
                  <a:ext cx="150120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57BF5814-681D-57ED-A791-A148106A358D}"/>
                    </a:ext>
                  </a:extLst>
                </p14:cNvPr>
                <p14:cNvContentPartPr/>
                <p14:nvPr/>
              </p14:nvContentPartPr>
              <p14:xfrm>
                <a:off x="7016932" y="1086517"/>
                <a:ext cx="128880" cy="23796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57BF5814-681D-57ED-A791-A148106A358D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7007932" y="1077517"/>
                  <a:ext cx="14652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857D063B-9C03-6C5E-AB58-A58567EC5DFD}"/>
                    </a:ext>
                  </a:extLst>
                </p14:cNvPr>
                <p14:cNvContentPartPr/>
                <p14:nvPr/>
              </p14:nvContentPartPr>
              <p14:xfrm>
                <a:off x="5490172" y="1474597"/>
                <a:ext cx="100800" cy="17028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857D063B-9C03-6C5E-AB58-A58567EC5DFD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481532" y="1465957"/>
                  <a:ext cx="11844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598BE344-CA3F-9290-C54C-42EA56CEC6B0}"/>
                    </a:ext>
                  </a:extLst>
                </p14:cNvPr>
                <p14:cNvContentPartPr/>
                <p14:nvPr/>
              </p14:nvContentPartPr>
              <p14:xfrm>
                <a:off x="5495572" y="1560277"/>
                <a:ext cx="156600" cy="5472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598BE344-CA3F-9290-C54C-42EA56CEC6B0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486932" y="1551277"/>
                  <a:ext cx="17424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84B9FECB-08DF-B62E-AC52-4D02AEC64C70}"/>
                    </a:ext>
                  </a:extLst>
                </p14:cNvPr>
                <p14:cNvContentPartPr/>
                <p14:nvPr/>
              </p14:nvContentPartPr>
              <p14:xfrm>
                <a:off x="5694652" y="1523917"/>
                <a:ext cx="6120" cy="1512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84B9FECB-08DF-B62E-AC52-4D02AEC64C70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685652" y="1515277"/>
                  <a:ext cx="2376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E33E839C-2506-EB5B-E3B5-098FF975A865}"/>
                    </a:ext>
                  </a:extLst>
                </p14:cNvPr>
                <p14:cNvContentPartPr/>
                <p14:nvPr/>
              </p14:nvContentPartPr>
              <p14:xfrm>
                <a:off x="5776372" y="1433557"/>
                <a:ext cx="164880" cy="18864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E33E839C-2506-EB5B-E3B5-098FF975A865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767732" y="1424557"/>
                  <a:ext cx="18252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0C795BD5-DF69-0CE0-B040-F034BA6A5C99}"/>
                    </a:ext>
                  </a:extLst>
                </p14:cNvPr>
                <p14:cNvContentPartPr/>
                <p14:nvPr/>
              </p14:nvContentPartPr>
              <p14:xfrm>
                <a:off x="7139332" y="1512037"/>
                <a:ext cx="23400" cy="11988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0C795BD5-DF69-0CE0-B040-F034BA6A5C99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130692" y="1503037"/>
                  <a:ext cx="4104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7177DAAF-7692-D1B6-AB62-9F8F85D8D394}"/>
                    </a:ext>
                  </a:extLst>
                </p14:cNvPr>
                <p14:cNvContentPartPr/>
                <p14:nvPr/>
              </p14:nvContentPartPr>
              <p14:xfrm>
                <a:off x="7279372" y="1460917"/>
                <a:ext cx="105480" cy="14760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7177DAAF-7692-D1B6-AB62-9F8F85D8D394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7270372" y="1452277"/>
                  <a:ext cx="12312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5501AFBD-B65D-BCF3-C32E-4EE578F15F52}"/>
                    </a:ext>
                  </a:extLst>
                </p14:cNvPr>
                <p14:cNvContentPartPr/>
                <p14:nvPr/>
              </p14:nvContentPartPr>
              <p14:xfrm>
                <a:off x="7336972" y="1374877"/>
                <a:ext cx="138600" cy="42480"/>
              </p14:xfrm>
            </p:contentPart>
          </mc:Choice>
          <mc:Fallback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5501AFBD-B65D-BCF3-C32E-4EE578F15F52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7327972" y="1366237"/>
                  <a:ext cx="15624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725B1474-3171-B29E-0CB6-CFB551DE8D78}"/>
                    </a:ext>
                  </a:extLst>
                </p14:cNvPr>
                <p14:cNvContentPartPr/>
                <p14:nvPr/>
              </p14:nvContentPartPr>
              <p14:xfrm>
                <a:off x="6854932" y="1363357"/>
                <a:ext cx="785160" cy="486000"/>
              </p14:xfrm>
            </p:contentPart>
          </mc:Choice>
          <mc:Fallback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725B1474-3171-B29E-0CB6-CFB551DE8D78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846292" y="1354717"/>
                  <a:ext cx="802800" cy="50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76379828-D7EA-6690-2A1F-E301BFD0F6C2}"/>
                    </a:ext>
                  </a:extLst>
                </p14:cNvPr>
                <p14:cNvContentPartPr/>
                <p14:nvPr/>
              </p14:nvContentPartPr>
              <p14:xfrm>
                <a:off x="7575652" y="1094077"/>
                <a:ext cx="129600" cy="113760"/>
              </p14:xfrm>
            </p:contentPart>
          </mc:Choice>
          <mc:Fallback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76379828-D7EA-6690-2A1F-E301BFD0F6C2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7567012" y="1085077"/>
                  <a:ext cx="14724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B47EAC65-7F52-65D4-493D-93E21E5062E8}"/>
                    </a:ext>
                  </a:extLst>
                </p14:cNvPr>
                <p14:cNvContentPartPr/>
                <p14:nvPr/>
              </p14:nvContentPartPr>
              <p14:xfrm>
                <a:off x="7842772" y="1143757"/>
                <a:ext cx="132120" cy="64800"/>
              </p14:xfrm>
            </p:contentPart>
          </mc:Choice>
          <mc:Fallback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B47EAC65-7F52-65D4-493D-93E21E5062E8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7833772" y="1134757"/>
                  <a:ext cx="14976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ED64E1EE-C668-3500-3B72-40296AE7A391}"/>
                    </a:ext>
                  </a:extLst>
                </p14:cNvPr>
                <p14:cNvContentPartPr/>
                <p14:nvPr/>
              </p14:nvContentPartPr>
              <p14:xfrm>
                <a:off x="8147332" y="1163557"/>
                <a:ext cx="75600" cy="67680"/>
              </p14:xfrm>
            </p:contentPart>
          </mc:Choice>
          <mc:Fallback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ED64E1EE-C668-3500-3B72-40296AE7A391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8138692" y="1154557"/>
                  <a:ext cx="9324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644F1187-27C7-0A64-D3FB-81B7F93E711D}"/>
                    </a:ext>
                  </a:extLst>
                </p14:cNvPr>
                <p14:cNvContentPartPr/>
                <p14:nvPr/>
              </p14:nvContentPartPr>
              <p14:xfrm>
                <a:off x="8414812" y="1162837"/>
                <a:ext cx="56520" cy="65160"/>
              </p14:xfrm>
            </p:contentPart>
          </mc:Choice>
          <mc:Fallback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644F1187-27C7-0A64-D3FB-81B7F93E711D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8406172" y="1153837"/>
                  <a:ext cx="7416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6ED51E2F-580A-AA27-8CF9-979A07DC327E}"/>
                    </a:ext>
                  </a:extLst>
                </p14:cNvPr>
                <p14:cNvContentPartPr/>
                <p14:nvPr/>
              </p14:nvContentPartPr>
              <p14:xfrm>
                <a:off x="8655292" y="1182997"/>
                <a:ext cx="70920" cy="56160"/>
              </p14:xfrm>
            </p:contentPart>
          </mc:Choice>
          <mc:Fallback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6ED51E2F-580A-AA27-8CF9-979A07DC327E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8646652" y="1173997"/>
                  <a:ext cx="8856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663A9060-384E-9EEC-9FF9-10B39FCB8CEB}"/>
                    </a:ext>
                  </a:extLst>
                </p14:cNvPr>
                <p14:cNvContentPartPr/>
                <p14:nvPr/>
              </p14:nvContentPartPr>
              <p14:xfrm>
                <a:off x="7525252" y="1277317"/>
                <a:ext cx="1508400" cy="212400"/>
              </p14:xfrm>
            </p:contentPart>
          </mc:Choice>
          <mc:Fallback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663A9060-384E-9EEC-9FF9-10B39FCB8CEB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7516252" y="1268677"/>
                  <a:ext cx="1526040" cy="230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06">
            <p14:nvContentPartPr>
              <p14:cNvPr id="214" name="Ink 213">
                <a:extLst>
                  <a:ext uri="{FF2B5EF4-FFF2-40B4-BE49-F238E27FC236}">
                    <a16:creationId xmlns:a16="http://schemas.microsoft.com/office/drawing/2014/main" id="{04DFDC7B-7275-95C3-D158-0B74490403B8}"/>
                  </a:ext>
                </a:extLst>
              </p14:cNvPr>
              <p14:cNvContentPartPr/>
              <p14:nvPr/>
            </p14:nvContentPartPr>
            <p14:xfrm>
              <a:off x="1353412" y="1810117"/>
              <a:ext cx="146520" cy="33840"/>
            </p14:xfrm>
          </p:contentPart>
        </mc:Choice>
        <mc:Fallback>
          <p:pic>
            <p:nvPicPr>
              <p:cNvPr id="214" name="Ink 213">
                <a:extLst>
                  <a:ext uri="{FF2B5EF4-FFF2-40B4-BE49-F238E27FC236}">
                    <a16:creationId xmlns:a16="http://schemas.microsoft.com/office/drawing/2014/main" id="{04DFDC7B-7275-95C3-D158-0B74490403B8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1344772" y="1801477"/>
                <a:ext cx="164160" cy="5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8">
            <p14:nvContentPartPr>
              <p14:cNvPr id="215" name="Ink 214">
                <a:extLst>
                  <a:ext uri="{FF2B5EF4-FFF2-40B4-BE49-F238E27FC236}">
                    <a16:creationId xmlns:a16="http://schemas.microsoft.com/office/drawing/2014/main" id="{0A3C1EBB-E108-E1F7-7DB9-3AA0B43EF6C0}"/>
                  </a:ext>
                </a:extLst>
              </p14:cNvPr>
              <p14:cNvContentPartPr/>
              <p14:nvPr/>
            </p14:nvContentPartPr>
            <p14:xfrm>
              <a:off x="1597132" y="1683757"/>
              <a:ext cx="192960" cy="204480"/>
            </p14:xfrm>
          </p:contentPart>
        </mc:Choice>
        <mc:Fallback>
          <p:pic>
            <p:nvPicPr>
              <p:cNvPr id="215" name="Ink 214">
                <a:extLst>
                  <a:ext uri="{FF2B5EF4-FFF2-40B4-BE49-F238E27FC236}">
                    <a16:creationId xmlns:a16="http://schemas.microsoft.com/office/drawing/2014/main" id="{0A3C1EBB-E108-E1F7-7DB9-3AA0B43EF6C0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1588132" y="1674757"/>
                <a:ext cx="210600" cy="22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0">
            <p14:nvContentPartPr>
              <p14:cNvPr id="216" name="Ink 215">
                <a:extLst>
                  <a:ext uri="{FF2B5EF4-FFF2-40B4-BE49-F238E27FC236}">
                    <a16:creationId xmlns:a16="http://schemas.microsoft.com/office/drawing/2014/main" id="{76792518-3713-06E7-1DA5-5D094D6F1D44}"/>
                  </a:ext>
                </a:extLst>
              </p14:cNvPr>
              <p14:cNvContentPartPr/>
              <p14:nvPr/>
            </p14:nvContentPartPr>
            <p14:xfrm>
              <a:off x="1284292" y="1262557"/>
              <a:ext cx="57960" cy="53280"/>
            </p14:xfrm>
          </p:contentPart>
        </mc:Choice>
        <mc:Fallback>
          <p:pic>
            <p:nvPicPr>
              <p:cNvPr id="216" name="Ink 215">
                <a:extLst>
                  <a:ext uri="{FF2B5EF4-FFF2-40B4-BE49-F238E27FC236}">
                    <a16:creationId xmlns:a16="http://schemas.microsoft.com/office/drawing/2014/main" id="{76792518-3713-06E7-1DA5-5D094D6F1D44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1275292" y="1253917"/>
                <a:ext cx="75600" cy="7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2">
            <p14:nvContentPartPr>
              <p14:cNvPr id="222" name="Ink 221">
                <a:extLst>
                  <a:ext uri="{FF2B5EF4-FFF2-40B4-BE49-F238E27FC236}">
                    <a16:creationId xmlns:a16="http://schemas.microsoft.com/office/drawing/2014/main" id="{D1515275-E852-75B3-F55D-A518F1448F05}"/>
                  </a:ext>
                </a:extLst>
              </p14:cNvPr>
              <p14:cNvContentPartPr/>
              <p14:nvPr/>
            </p14:nvContentPartPr>
            <p14:xfrm>
              <a:off x="153892" y="1188397"/>
              <a:ext cx="1294200" cy="457200"/>
            </p14:xfrm>
          </p:contentPart>
        </mc:Choice>
        <mc:Fallback>
          <p:pic>
            <p:nvPicPr>
              <p:cNvPr id="222" name="Ink 221">
                <a:extLst>
                  <a:ext uri="{FF2B5EF4-FFF2-40B4-BE49-F238E27FC236}">
                    <a16:creationId xmlns:a16="http://schemas.microsoft.com/office/drawing/2014/main" id="{D1515275-E852-75B3-F55D-A518F1448F05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144892" y="1179757"/>
                <a:ext cx="1311840" cy="474840"/>
              </a:xfrm>
              <a:prstGeom prst="rect">
                <a:avLst/>
              </a:prstGeom>
            </p:spPr>
          </p:pic>
        </mc:Fallback>
      </mc:AlternateContent>
      <p:grpSp>
        <p:nvGrpSpPr>
          <p:cNvPr id="225" name="Group 224">
            <a:extLst>
              <a:ext uri="{FF2B5EF4-FFF2-40B4-BE49-F238E27FC236}">
                <a16:creationId xmlns:a16="http://schemas.microsoft.com/office/drawing/2014/main" id="{1C9D075B-F5C1-358A-7110-365D5873FF21}"/>
              </a:ext>
            </a:extLst>
          </p:cNvPr>
          <p:cNvGrpSpPr/>
          <p:nvPr/>
        </p:nvGrpSpPr>
        <p:grpSpPr>
          <a:xfrm>
            <a:off x="160732" y="948637"/>
            <a:ext cx="852120" cy="511200"/>
            <a:chOff x="160732" y="948637"/>
            <a:chExt cx="852120" cy="511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6ECCA0C7-E70A-F362-5802-993ED470AFE3}"/>
                    </a:ext>
                  </a:extLst>
                </p14:cNvPr>
                <p14:cNvContentPartPr/>
                <p14:nvPr/>
              </p14:nvContentPartPr>
              <p14:xfrm>
                <a:off x="946252" y="1314757"/>
                <a:ext cx="66600" cy="54720"/>
              </p14:xfrm>
            </p:contentPart>
          </mc:Choice>
          <mc:Fallback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6ECCA0C7-E70A-F362-5802-993ED470AFE3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937252" y="1306117"/>
                  <a:ext cx="8424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81012266-07AC-FF79-F229-5D725A06E895}"/>
                    </a:ext>
                  </a:extLst>
                </p14:cNvPr>
                <p14:cNvContentPartPr/>
                <p14:nvPr/>
              </p14:nvContentPartPr>
              <p14:xfrm>
                <a:off x="659332" y="1349677"/>
                <a:ext cx="74520" cy="54000"/>
              </p14:xfrm>
            </p:contentPart>
          </mc:Choice>
          <mc:Fallback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81012266-07AC-FF79-F229-5D725A06E895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650692" y="1341037"/>
                  <a:ext cx="9216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7D6FE58B-BE34-672F-5532-93B5AF97062C}"/>
                    </a:ext>
                  </a:extLst>
                </p14:cNvPr>
                <p14:cNvContentPartPr/>
                <p14:nvPr/>
              </p14:nvContentPartPr>
              <p14:xfrm>
                <a:off x="358012" y="1392517"/>
                <a:ext cx="78120" cy="56520"/>
              </p14:xfrm>
            </p:contentPart>
          </mc:Choice>
          <mc:Fallback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7D6FE58B-BE34-672F-5532-93B5AF97062C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349012" y="1383517"/>
                  <a:ext cx="9576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F3C34628-05E8-DE8E-5F1B-1157A5A19982}"/>
                    </a:ext>
                  </a:extLst>
                </p14:cNvPr>
                <p14:cNvContentPartPr/>
                <p14:nvPr/>
              </p14:nvContentPartPr>
              <p14:xfrm>
                <a:off x="160732" y="1408717"/>
                <a:ext cx="47880" cy="51120"/>
              </p14:xfrm>
            </p:contentPart>
          </mc:Choice>
          <mc:Fallback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F3C34628-05E8-DE8E-5F1B-1157A5A19982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52092" y="1400077"/>
                  <a:ext cx="6552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9BAC3664-A01E-101A-8B5B-07D15D7CBC4A}"/>
                    </a:ext>
                  </a:extLst>
                </p14:cNvPr>
                <p14:cNvContentPartPr/>
                <p14:nvPr/>
              </p14:nvContentPartPr>
              <p14:xfrm>
                <a:off x="245332" y="948637"/>
                <a:ext cx="151920" cy="414000"/>
              </p14:xfrm>
            </p:contentPart>
          </mc:Choice>
          <mc:Fallback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9BAC3664-A01E-101A-8B5B-07D15D7CBC4A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236332" y="939997"/>
                  <a:ext cx="169560" cy="431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24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8A74681E-F61B-7205-0735-9F83D1DF1F30}"/>
                  </a:ext>
                </a:extLst>
              </p14:cNvPr>
              <p14:cNvContentPartPr/>
              <p14:nvPr/>
            </p14:nvContentPartPr>
            <p14:xfrm>
              <a:off x="849052" y="2400877"/>
              <a:ext cx="248040" cy="231840"/>
            </p14:xfrm>
          </p:contentPart>
        </mc:Choice>
        <mc:Fallback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8A74681E-F61B-7205-0735-9F83D1DF1F30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840412" y="2392237"/>
                <a:ext cx="265680" cy="24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6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0F139DD3-BAF3-1ED1-C68D-8A7B0DB711DA}"/>
                  </a:ext>
                </a:extLst>
              </p14:cNvPr>
              <p14:cNvContentPartPr/>
              <p14:nvPr/>
            </p14:nvContentPartPr>
            <p14:xfrm>
              <a:off x="1177012" y="2553517"/>
              <a:ext cx="170280" cy="169920"/>
            </p14:xfrm>
          </p:contentPart>
        </mc:Choice>
        <mc:Fallback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0F139DD3-BAF3-1ED1-C68D-8A7B0DB711DA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1168012" y="2544877"/>
                <a:ext cx="187920" cy="18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8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9399AE04-FE63-755D-4BCD-1C861363C225}"/>
                  </a:ext>
                </a:extLst>
              </p14:cNvPr>
              <p14:cNvContentPartPr/>
              <p14:nvPr/>
            </p14:nvContentPartPr>
            <p14:xfrm>
              <a:off x="1433332" y="2520397"/>
              <a:ext cx="170280" cy="19080"/>
            </p14:xfrm>
          </p:contentPart>
        </mc:Choice>
        <mc:Fallback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9399AE04-FE63-755D-4BCD-1C861363C225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1424332" y="2511397"/>
                <a:ext cx="187920" cy="3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0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12A4D33F-C90D-E527-3346-7CE7DD2D7F5A}"/>
                  </a:ext>
                </a:extLst>
              </p14:cNvPr>
              <p14:cNvContentPartPr/>
              <p14:nvPr/>
            </p14:nvContentPartPr>
            <p14:xfrm>
              <a:off x="1701892" y="2346157"/>
              <a:ext cx="213480" cy="221040"/>
            </p14:xfrm>
          </p:contentPart>
        </mc:Choice>
        <mc:Fallback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12A4D33F-C90D-E527-3346-7CE7DD2D7F5A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1693252" y="2337157"/>
                <a:ext cx="231120" cy="23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2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11BEA7F9-FC48-2346-3BD6-7ABAB473B2A5}"/>
                  </a:ext>
                </a:extLst>
              </p14:cNvPr>
              <p14:cNvContentPartPr/>
              <p14:nvPr/>
            </p14:nvContentPartPr>
            <p14:xfrm>
              <a:off x="2010772" y="2516437"/>
              <a:ext cx="82080" cy="108360"/>
            </p14:xfrm>
          </p:contentPart>
        </mc:Choice>
        <mc:Fallback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11BEA7F9-FC48-2346-3BD6-7ABAB473B2A5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2001772" y="2507797"/>
                <a:ext cx="9972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4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F260C9FE-88C9-4218-001D-D3EA52B4F3CF}"/>
                  </a:ext>
                </a:extLst>
              </p14:cNvPr>
              <p14:cNvContentPartPr/>
              <p14:nvPr/>
            </p14:nvContentPartPr>
            <p14:xfrm>
              <a:off x="2188612" y="2374237"/>
              <a:ext cx="262440" cy="145080"/>
            </p14:xfrm>
          </p:contentPart>
        </mc:Choice>
        <mc:Fallback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F260C9FE-88C9-4218-001D-D3EA52B4F3CF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2179972" y="2365237"/>
                <a:ext cx="280080" cy="16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6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41C47F89-5144-57A6-EC93-9B84A34B5D4F}"/>
                  </a:ext>
                </a:extLst>
              </p14:cNvPr>
              <p14:cNvContentPartPr/>
              <p14:nvPr/>
            </p14:nvContentPartPr>
            <p14:xfrm>
              <a:off x="2678572" y="2279557"/>
              <a:ext cx="198000" cy="58680"/>
            </p14:xfrm>
          </p:contentPart>
        </mc:Choice>
        <mc:Fallback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41C47F89-5144-57A6-EC93-9B84A34B5D4F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2669572" y="2270557"/>
                <a:ext cx="215640" cy="7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8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C8F36B1C-10F9-D21D-B7F5-DB7066E426F4}"/>
                  </a:ext>
                </a:extLst>
              </p14:cNvPr>
              <p14:cNvContentPartPr/>
              <p14:nvPr/>
            </p14:nvContentPartPr>
            <p14:xfrm>
              <a:off x="2732212" y="2328517"/>
              <a:ext cx="200880" cy="211320"/>
            </p14:xfrm>
          </p:contentPart>
        </mc:Choice>
        <mc:Fallback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C8F36B1C-10F9-D21D-B7F5-DB7066E426F4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2723572" y="2319517"/>
                <a:ext cx="218520" cy="22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0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522139D1-A63C-55A2-D18F-F08AF10BE670}"/>
                  </a:ext>
                </a:extLst>
              </p14:cNvPr>
              <p14:cNvContentPartPr/>
              <p14:nvPr/>
            </p14:nvContentPartPr>
            <p14:xfrm>
              <a:off x="2950372" y="2256157"/>
              <a:ext cx="267120" cy="232560"/>
            </p14:xfrm>
          </p:contentPart>
        </mc:Choice>
        <mc:Fallback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522139D1-A63C-55A2-D18F-F08AF10BE670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2941372" y="2247517"/>
                <a:ext cx="284760" cy="25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2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73116B9C-BFD7-685D-BA6C-B4E730745843}"/>
                  </a:ext>
                </a:extLst>
              </p14:cNvPr>
              <p14:cNvContentPartPr/>
              <p14:nvPr/>
            </p14:nvContentPartPr>
            <p14:xfrm>
              <a:off x="3264292" y="2185597"/>
              <a:ext cx="260640" cy="306360"/>
            </p14:xfrm>
          </p:contentPart>
        </mc:Choice>
        <mc:Fallback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73116B9C-BFD7-685D-BA6C-B4E730745843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3255652" y="2176597"/>
                <a:ext cx="278280" cy="32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4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687B0F6E-1332-C40E-4BB2-35AFB9FC335D}"/>
                  </a:ext>
                </a:extLst>
              </p14:cNvPr>
              <p14:cNvContentPartPr/>
              <p14:nvPr/>
            </p14:nvContentPartPr>
            <p14:xfrm>
              <a:off x="2588572" y="2505997"/>
              <a:ext cx="1121760" cy="232560"/>
            </p14:xfrm>
          </p:contentPart>
        </mc:Choice>
        <mc:Fallback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687B0F6E-1332-C40E-4BB2-35AFB9FC335D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2579932" y="2496997"/>
                <a:ext cx="1139400" cy="25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6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86406F81-6C31-8E07-D212-F7805AB8B72F}"/>
                  </a:ext>
                </a:extLst>
              </p14:cNvPr>
              <p14:cNvContentPartPr/>
              <p14:nvPr/>
            </p14:nvContentPartPr>
            <p14:xfrm>
              <a:off x="2537812" y="1960597"/>
              <a:ext cx="1154160" cy="821880"/>
            </p14:xfrm>
          </p:contentPart>
        </mc:Choice>
        <mc:Fallback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86406F81-6C31-8E07-D212-F7805AB8B72F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2529172" y="1951957"/>
                <a:ext cx="1171800" cy="83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8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D21E6239-7DAA-67C0-6945-C596862932E1}"/>
                  </a:ext>
                </a:extLst>
              </p14:cNvPr>
              <p14:cNvContentPartPr/>
              <p14:nvPr/>
            </p14:nvContentPartPr>
            <p14:xfrm>
              <a:off x="4190932" y="2270197"/>
              <a:ext cx="45000" cy="219240"/>
            </p14:xfrm>
          </p:contentPart>
        </mc:Choice>
        <mc:Fallback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D21E6239-7DAA-67C0-6945-C596862932E1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4181932" y="2261197"/>
                <a:ext cx="62640" cy="23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0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0BF8AA71-ADB3-3234-1B93-6604A10551D6}"/>
                  </a:ext>
                </a:extLst>
              </p14:cNvPr>
              <p14:cNvContentPartPr/>
              <p14:nvPr/>
            </p14:nvContentPartPr>
            <p14:xfrm>
              <a:off x="4045132" y="2265517"/>
              <a:ext cx="185040" cy="50400"/>
            </p14:xfrm>
          </p:contentPart>
        </mc:Choice>
        <mc:Fallback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0BF8AA71-ADB3-3234-1B93-6604A10551D6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4036492" y="2256517"/>
                <a:ext cx="202680" cy="6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2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5113A3B5-D626-2497-3E79-504FB401414A}"/>
                  </a:ext>
                </a:extLst>
              </p14:cNvPr>
              <p14:cNvContentPartPr/>
              <p14:nvPr/>
            </p14:nvContentPartPr>
            <p14:xfrm>
              <a:off x="4077892" y="2550997"/>
              <a:ext cx="311040" cy="47880"/>
            </p14:xfrm>
          </p:contentPart>
        </mc:Choice>
        <mc:Fallback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5113A3B5-D626-2497-3E79-504FB401414A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4068892" y="2541997"/>
                <a:ext cx="328680" cy="6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4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3F4C43D0-AD6C-10D1-953E-6B998F42FF3F}"/>
                  </a:ext>
                </a:extLst>
              </p14:cNvPr>
              <p14:cNvContentPartPr/>
              <p14:nvPr/>
            </p14:nvContentPartPr>
            <p14:xfrm>
              <a:off x="4388212" y="2299717"/>
              <a:ext cx="257040" cy="225000"/>
            </p14:xfrm>
          </p:contentPart>
        </mc:Choice>
        <mc:Fallback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3F4C43D0-AD6C-10D1-953E-6B998F42FF3F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4379212" y="2291077"/>
                <a:ext cx="274680" cy="24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6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D2D79218-AFD8-0C72-1072-FDA4C31BD494}"/>
                  </a:ext>
                </a:extLst>
              </p14:cNvPr>
              <p14:cNvContentPartPr/>
              <p14:nvPr/>
            </p14:nvContentPartPr>
            <p14:xfrm>
              <a:off x="4722292" y="2217997"/>
              <a:ext cx="276840" cy="268560"/>
            </p14:xfrm>
          </p:contentPart>
        </mc:Choice>
        <mc:Fallback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D2D79218-AFD8-0C72-1072-FDA4C31BD494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4713292" y="2209357"/>
                <a:ext cx="294480" cy="28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8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A17E7830-47C7-0316-8D4E-7F16BEFF847D}"/>
                  </a:ext>
                </a:extLst>
              </p14:cNvPr>
              <p14:cNvContentPartPr/>
              <p14:nvPr/>
            </p14:nvContentPartPr>
            <p14:xfrm>
              <a:off x="5101012" y="2287117"/>
              <a:ext cx="140760" cy="24480"/>
            </p14:xfrm>
          </p:contentPart>
        </mc:Choice>
        <mc:Fallback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A17E7830-47C7-0316-8D4E-7F16BEFF847D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5092372" y="2278477"/>
                <a:ext cx="158400" cy="4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0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CB743896-1EE3-77C7-1790-4A87D668078E}"/>
                  </a:ext>
                </a:extLst>
              </p14:cNvPr>
              <p14:cNvContentPartPr/>
              <p14:nvPr/>
            </p14:nvContentPartPr>
            <p14:xfrm>
              <a:off x="5124772" y="2394757"/>
              <a:ext cx="164160" cy="37440"/>
            </p14:xfrm>
          </p:contentPart>
        </mc:Choice>
        <mc:Fallback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CB743896-1EE3-77C7-1790-4A87D668078E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5115772" y="2386117"/>
                <a:ext cx="181800" cy="5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2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32429AD9-FE5D-6950-F361-D4C3E39B9529}"/>
                  </a:ext>
                </a:extLst>
              </p14:cNvPr>
              <p14:cNvContentPartPr/>
              <p14:nvPr/>
            </p14:nvContentPartPr>
            <p14:xfrm>
              <a:off x="5479732" y="2179477"/>
              <a:ext cx="207720" cy="236520"/>
            </p14:xfrm>
          </p:contentPart>
        </mc:Choice>
        <mc:Fallback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32429AD9-FE5D-6950-F361-D4C3E39B9529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5471092" y="2170477"/>
                <a:ext cx="225360" cy="25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4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04296F6F-E097-29EC-BB4C-C9D2BD9E96F9}"/>
                  </a:ext>
                </a:extLst>
              </p14:cNvPr>
              <p14:cNvContentPartPr/>
              <p14:nvPr/>
            </p14:nvContentPartPr>
            <p14:xfrm>
              <a:off x="5585572" y="2287837"/>
              <a:ext cx="219240" cy="52200"/>
            </p14:xfrm>
          </p:contentPart>
        </mc:Choice>
        <mc:Fallback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04296F6F-E097-29EC-BB4C-C9D2BD9E96F9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5576572" y="2279197"/>
                <a:ext cx="236880" cy="6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6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C7E0C159-DF4E-382E-E6D0-4FF2D27C52C0}"/>
                  </a:ext>
                </a:extLst>
              </p14:cNvPr>
              <p14:cNvContentPartPr/>
              <p14:nvPr/>
            </p14:nvContentPartPr>
            <p14:xfrm>
              <a:off x="5920732" y="2250757"/>
              <a:ext cx="35640" cy="28800"/>
            </p14:xfrm>
          </p:contentPart>
        </mc:Choice>
        <mc:Fallback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C7E0C159-DF4E-382E-E6D0-4FF2D27C52C0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5912092" y="2242117"/>
                <a:ext cx="5328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8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5675D431-0E22-2B2C-B05D-3661E04541CC}"/>
                  </a:ext>
                </a:extLst>
              </p14:cNvPr>
              <p14:cNvContentPartPr/>
              <p14:nvPr/>
            </p14:nvContentPartPr>
            <p14:xfrm>
              <a:off x="6133492" y="2127637"/>
              <a:ext cx="140760" cy="249840"/>
            </p14:xfrm>
          </p:contentPart>
        </mc:Choice>
        <mc:Fallback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5675D431-0E22-2B2C-B05D-3661E04541CC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6124852" y="2118637"/>
                <a:ext cx="158400" cy="26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0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46EEB8F7-9A32-930A-D922-D42191D73283}"/>
                  </a:ext>
                </a:extLst>
              </p14:cNvPr>
              <p14:cNvContentPartPr/>
              <p14:nvPr/>
            </p14:nvContentPartPr>
            <p14:xfrm>
              <a:off x="6114052" y="2088757"/>
              <a:ext cx="183240" cy="50400"/>
            </p14:xfrm>
          </p:contentPart>
        </mc:Choice>
        <mc:Fallback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46EEB8F7-9A32-930A-D922-D42191D73283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6105052" y="2079757"/>
                <a:ext cx="200880" cy="6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2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633376F2-7DCA-4364-FD66-75A264526410}"/>
                  </a:ext>
                </a:extLst>
              </p14:cNvPr>
              <p14:cNvContentPartPr/>
              <p14:nvPr/>
            </p14:nvContentPartPr>
            <p14:xfrm>
              <a:off x="6415012" y="2243917"/>
              <a:ext cx="208800" cy="6480"/>
            </p14:xfrm>
          </p:contentPart>
        </mc:Choice>
        <mc:Fallback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633376F2-7DCA-4364-FD66-75A264526410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6406012" y="2235277"/>
                <a:ext cx="226440" cy="2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4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892CADB9-2ED0-9C7C-54F8-8F302425E8C4}"/>
                  </a:ext>
                </a:extLst>
              </p14:cNvPr>
              <p14:cNvContentPartPr/>
              <p14:nvPr/>
            </p14:nvContentPartPr>
            <p14:xfrm>
              <a:off x="6820372" y="2049877"/>
              <a:ext cx="151200" cy="241920"/>
            </p14:xfrm>
          </p:contentPart>
        </mc:Choice>
        <mc:Fallback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892CADB9-2ED0-9C7C-54F8-8F302425E8C4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6811732" y="2041237"/>
                <a:ext cx="168840" cy="25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6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5EE48895-4423-1294-84DA-31CFADFF9DD5}"/>
                  </a:ext>
                </a:extLst>
              </p14:cNvPr>
              <p14:cNvContentPartPr/>
              <p14:nvPr/>
            </p14:nvContentPartPr>
            <p14:xfrm>
              <a:off x="7058332" y="2085517"/>
              <a:ext cx="282960" cy="182160"/>
            </p14:xfrm>
          </p:contentPart>
        </mc:Choice>
        <mc:Fallback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5EE48895-4423-1294-84DA-31CFADFF9DD5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7049332" y="2076877"/>
                <a:ext cx="300600" cy="19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8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F2BE71AB-3CA4-D958-DD29-74674A0E5C1A}"/>
                  </a:ext>
                </a:extLst>
              </p14:cNvPr>
              <p14:cNvContentPartPr/>
              <p14:nvPr/>
            </p14:nvContentPartPr>
            <p14:xfrm>
              <a:off x="7230052" y="1981117"/>
              <a:ext cx="250920" cy="81360"/>
            </p14:xfrm>
          </p:contentPart>
        </mc:Choice>
        <mc:Fallback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F2BE71AB-3CA4-D958-DD29-74674A0E5C1A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7221412" y="1972117"/>
                <a:ext cx="268560" cy="9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0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60C12E58-0BCA-C15F-CD80-21511873C259}"/>
                  </a:ext>
                </a:extLst>
              </p14:cNvPr>
              <p14:cNvContentPartPr/>
              <p14:nvPr/>
            </p14:nvContentPartPr>
            <p14:xfrm>
              <a:off x="7597612" y="2169397"/>
              <a:ext cx="176040" cy="13680"/>
            </p14:xfrm>
          </p:contentPart>
        </mc:Choice>
        <mc:Fallback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60C12E58-0BCA-C15F-CD80-21511873C259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7588612" y="2160397"/>
                <a:ext cx="193680" cy="3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2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7F6C5144-9806-B608-FF41-66FEC18ADCB5}"/>
                  </a:ext>
                </a:extLst>
              </p14:cNvPr>
              <p14:cNvContentPartPr/>
              <p14:nvPr/>
            </p14:nvContentPartPr>
            <p14:xfrm>
              <a:off x="7594372" y="2256157"/>
              <a:ext cx="166680" cy="8280"/>
            </p14:xfrm>
          </p:contentPart>
        </mc:Choice>
        <mc:Fallback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7F6C5144-9806-B608-FF41-66FEC18ADCB5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7585372" y="2247157"/>
                <a:ext cx="184320" cy="2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4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EA771A2D-5902-CEC6-CDEA-C87AE25E5802}"/>
                  </a:ext>
                </a:extLst>
              </p14:cNvPr>
              <p14:cNvContentPartPr/>
              <p14:nvPr/>
            </p14:nvContentPartPr>
            <p14:xfrm>
              <a:off x="6784012" y="2080117"/>
              <a:ext cx="261720" cy="282600"/>
            </p14:xfrm>
          </p:contentPart>
        </mc:Choice>
        <mc:Fallback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EA771A2D-5902-CEC6-CDEA-C87AE25E5802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6775012" y="2071477"/>
                <a:ext cx="279360" cy="30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6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8C8D69C7-2D07-FD31-6044-0D7B4B00113F}"/>
                  </a:ext>
                </a:extLst>
              </p14:cNvPr>
              <p14:cNvContentPartPr/>
              <p14:nvPr/>
            </p14:nvContentPartPr>
            <p14:xfrm>
              <a:off x="6785092" y="2093797"/>
              <a:ext cx="229680" cy="275760"/>
            </p14:xfrm>
          </p:contentPart>
        </mc:Choice>
        <mc:Fallback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8C8D69C7-2D07-FD31-6044-0D7B4B00113F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6776092" y="2085157"/>
                <a:ext cx="247320" cy="29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8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9AC77B08-51C2-0CC3-0FDB-BDE3EC5C7377}"/>
                  </a:ext>
                </a:extLst>
              </p14:cNvPr>
              <p14:cNvContentPartPr/>
              <p14:nvPr/>
            </p14:nvContentPartPr>
            <p14:xfrm>
              <a:off x="7978132" y="2020717"/>
              <a:ext cx="141840" cy="223920"/>
            </p14:xfrm>
          </p:contentPart>
        </mc:Choice>
        <mc:Fallback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9AC77B08-51C2-0CC3-0FDB-BDE3EC5C7377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7969132" y="2011717"/>
                <a:ext cx="159480" cy="24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0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5738E061-A443-3BC0-ADE2-F4A284347C46}"/>
                  </a:ext>
                </a:extLst>
              </p14:cNvPr>
              <p14:cNvContentPartPr/>
              <p14:nvPr/>
            </p14:nvContentPartPr>
            <p14:xfrm>
              <a:off x="8027452" y="2017117"/>
              <a:ext cx="274320" cy="45360"/>
            </p14:xfrm>
          </p:contentPart>
        </mc:Choice>
        <mc:Fallback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5738E061-A443-3BC0-ADE2-F4A284347C46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8018812" y="2008477"/>
                <a:ext cx="291960" cy="6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2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75F7E3E3-5504-22E5-8B68-FB305CD81231}"/>
                  </a:ext>
                </a:extLst>
              </p14:cNvPr>
              <p14:cNvContentPartPr/>
              <p14:nvPr/>
            </p14:nvContentPartPr>
            <p14:xfrm>
              <a:off x="7977412" y="2334637"/>
              <a:ext cx="182880" cy="15480"/>
            </p14:xfrm>
          </p:contentPart>
        </mc:Choice>
        <mc:Fallback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75F7E3E3-5504-22E5-8B68-FB305CD81231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7968772" y="2325637"/>
                <a:ext cx="200520" cy="3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4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12FCDBC2-9025-A2D9-8B7F-3B9D3C87FD0B}"/>
                  </a:ext>
                </a:extLst>
              </p14:cNvPr>
              <p14:cNvContentPartPr/>
              <p14:nvPr/>
            </p14:nvContentPartPr>
            <p14:xfrm>
              <a:off x="7972012" y="2401237"/>
              <a:ext cx="122040" cy="24120"/>
            </p14:xfrm>
          </p:contentPart>
        </mc:Choice>
        <mc:Fallback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12FCDBC2-9025-A2D9-8B7F-3B9D3C87FD0B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7963372" y="2392237"/>
                <a:ext cx="139680" cy="4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6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4BCE2B4E-9CD5-C3B3-02D0-C75AE4DD240C}"/>
                  </a:ext>
                </a:extLst>
              </p14:cNvPr>
              <p14:cNvContentPartPr/>
              <p14:nvPr/>
            </p14:nvContentPartPr>
            <p14:xfrm>
              <a:off x="2982772" y="3623797"/>
              <a:ext cx="340560" cy="227880"/>
            </p14:xfrm>
          </p:contentPart>
        </mc:Choice>
        <mc:Fallback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4BCE2B4E-9CD5-C3B3-02D0-C75AE4DD240C}"/>
                  </a:ext>
                </a:extLst>
              </p:cNvPr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2974132" y="3615157"/>
                <a:ext cx="358200" cy="24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8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50BBB250-3B67-E2B3-632C-A4E1CD07F254}"/>
                  </a:ext>
                </a:extLst>
              </p14:cNvPr>
              <p14:cNvContentPartPr/>
              <p14:nvPr/>
            </p14:nvContentPartPr>
            <p14:xfrm>
              <a:off x="3415492" y="3721357"/>
              <a:ext cx="146880" cy="195480"/>
            </p14:xfrm>
          </p:contentPart>
        </mc:Choice>
        <mc:Fallback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50BBB250-3B67-E2B3-632C-A4E1CD07F254}"/>
                  </a:ext>
                </a:extLst>
              </p:cNvPr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3406852" y="3712717"/>
                <a:ext cx="164520" cy="21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0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63111E48-4C55-53AA-243A-59E6C56734B2}"/>
                  </a:ext>
                </a:extLst>
              </p14:cNvPr>
              <p14:cNvContentPartPr/>
              <p14:nvPr/>
            </p14:nvContentPartPr>
            <p14:xfrm>
              <a:off x="3724012" y="3649717"/>
              <a:ext cx="172080" cy="65160"/>
            </p14:xfrm>
          </p:contentPart>
        </mc:Choice>
        <mc:Fallback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63111E48-4C55-53AA-243A-59E6C56734B2}"/>
                  </a:ext>
                </a:extLst>
              </p:cNvPr>
              <p:cNvPicPr/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3715372" y="3640717"/>
                <a:ext cx="189720" cy="8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2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BD3F5074-E4FF-F31B-3C7E-978C5FD0F2BB}"/>
                  </a:ext>
                </a:extLst>
              </p14:cNvPr>
              <p14:cNvContentPartPr/>
              <p14:nvPr/>
            </p14:nvContentPartPr>
            <p14:xfrm>
              <a:off x="3790972" y="3600397"/>
              <a:ext cx="97920" cy="172800"/>
            </p14:xfrm>
          </p:contentPart>
        </mc:Choice>
        <mc:Fallback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BD3F5074-E4FF-F31B-3C7E-978C5FD0F2BB}"/>
                  </a:ext>
                </a:extLst>
              </p:cNvPr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3782332" y="3591757"/>
                <a:ext cx="115560" cy="19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4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6320AFD0-C736-5E06-91F5-B0AF8D0F80DD}"/>
                  </a:ext>
                </a:extLst>
              </p14:cNvPr>
              <p14:cNvContentPartPr/>
              <p14:nvPr/>
            </p14:nvContentPartPr>
            <p14:xfrm>
              <a:off x="4215052" y="3569437"/>
              <a:ext cx="42120" cy="175320"/>
            </p14:xfrm>
          </p:contentPart>
        </mc:Choice>
        <mc:Fallback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6320AFD0-C736-5E06-91F5-B0AF8D0F80DD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4206052" y="3560797"/>
                <a:ext cx="59760" cy="19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6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EC9EF25C-152B-C9E8-2FBD-609CB87E3436}"/>
                  </a:ext>
                </a:extLst>
              </p14:cNvPr>
              <p14:cNvContentPartPr/>
              <p14:nvPr/>
            </p14:nvContentPartPr>
            <p14:xfrm>
              <a:off x="4353292" y="3618757"/>
              <a:ext cx="24480" cy="5400"/>
            </p14:xfrm>
          </p:contentPart>
        </mc:Choice>
        <mc:Fallback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EC9EF25C-152B-C9E8-2FBD-609CB87E3436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4344292" y="3609757"/>
                <a:ext cx="42120" cy="2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8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150A12F1-8D4C-A14B-1330-724CF151B4CE}"/>
                  </a:ext>
                </a:extLst>
              </p14:cNvPr>
              <p14:cNvContentPartPr/>
              <p14:nvPr/>
            </p14:nvContentPartPr>
            <p14:xfrm>
              <a:off x="4483972" y="3550357"/>
              <a:ext cx="174240" cy="125640"/>
            </p14:xfrm>
          </p:contentPart>
        </mc:Choice>
        <mc:Fallback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150A12F1-8D4C-A14B-1330-724CF151B4CE}"/>
                  </a:ext>
                </a:extLst>
              </p:cNvPr>
              <p:cNvPicPr/>
              <p:nvPr/>
            </p:nvPicPr>
            <p:blipFill>
              <a:blip r:embed="rId209"/>
              <a:stretch>
                <a:fillRect/>
              </a:stretch>
            </p:blipFill>
            <p:spPr>
              <a:xfrm>
                <a:off x="4474972" y="3541717"/>
                <a:ext cx="191880" cy="14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0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84AC1C78-F5D8-368C-6F29-D76276363D91}"/>
                  </a:ext>
                </a:extLst>
              </p14:cNvPr>
              <p14:cNvContentPartPr/>
              <p14:nvPr/>
            </p14:nvContentPartPr>
            <p14:xfrm>
              <a:off x="4512772" y="3475837"/>
              <a:ext cx="174960" cy="67320"/>
            </p14:xfrm>
          </p:contentPart>
        </mc:Choice>
        <mc:Fallback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84AC1C78-F5D8-368C-6F29-D76276363D91}"/>
                  </a:ext>
                </a:extLst>
              </p:cNvPr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4503772" y="3466837"/>
                <a:ext cx="192600" cy="8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2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1060F65F-D9EA-5292-B6FD-40250D02A9AC}"/>
                  </a:ext>
                </a:extLst>
              </p14:cNvPr>
              <p14:cNvContentPartPr/>
              <p14:nvPr/>
            </p14:nvContentPartPr>
            <p14:xfrm>
              <a:off x="4860532" y="3454597"/>
              <a:ext cx="75960" cy="172080"/>
            </p14:xfrm>
          </p:contentPart>
        </mc:Choice>
        <mc:Fallback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1060F65F-D9EA-5292-B6FD-40250D02A9AC}"/>
                  </a:ext>
                </a:extLst>
              </p:cNvPr>
              <p:cNvPicPr/>
              <p:nvPr/>
            </p:nvPicPr>
            <p:blipFill>
              <a:blip r:embed="rId213"/>
              <a:stretch>
                <a:fillRect/>
              </a:stretch>
            </p:blipFill>
            <p:spPr>
              <a:xfrm>
                <a:off x="4851532" y="3445957"/>
                <a:ext cx="93600" cy="18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4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2E65AE6F-7154-3B07-C060-CEABDF1C70B2}"/>
                  </a:ext>
                </a:extLst>
              </p14:cNvPr>
              <p14:cNvContentPartPr/>
              <p14:nvPr/>
            </p14:nvContentPartPr>
            <p14:xfrm>
              <a:off x="4811932" y="3530917"/>
              <a:ext cx="216000" cy="124200"/>
            </p14:xfrm>
          </p:contentPart>
        </mc:Choice>
        <mc:Fallback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2E65AE6F-7154-3B07-C060-CEABDF1C70B2}"/>
                  </a:ext>
                </a:extLst>
              </p:cNvPr>
              <p:cNvPicPr/>
              <p:nvPr/>
            </p:nvPicPr>
            <p:blipFill>
              <a:blip r:embed="rId215"/>
              <a:stretch>
                <a:fillRect/>
              </a:stretch>
            </p:blipFill>
            <p:spPr>
              <a:xfrm>
                <a:off x="4803292" y="3521917"/>
                <a:ext cx="233640" cy="14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6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77EA4A59-F3F4-063E-E3E3-FD4D66AB9FA7}"/>
                  </a:ext>
                </a:extLst>
              </p14:cNvPr>
              <p14:cNvContentPartPr/>
              <p14:nvPr/>
            </p14:nvContentPartPr>
            <p14:xfrm>
              <a:off x="5141332" y="3475477"/>
              <a:ext cx="47880" cy="162000"/>
            </p14:xfrm>
          </p:contentPart>
        </mc:Choice>
        <mc:Fallback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77EA4A59-F3F4-063E-E3E3-FD4D66AB9FA7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5132692" y="3466477"/>
                <a:ext cx="65520" cy="17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8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A2982C22-44F8-0B28-301A-5BFCFAB7B9C9}"/>
                  </a:ext>
                </a:extLst>
              </p14:cNvPr>
              <p14:cNvContentPartPr/>
              <p14:nvPr/>
            </p14:nvContentPartPr>
            <p14:xfrm>
              <a:off x="5331772" y="3379717"/>
              <a:ext cx="256680" cy="254160"/>
            </p14:xfrm>
          </p:contentPart>
        </mc:Choice>
        <mc:Fallback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A2982C22-44F8-0B28-301A-5BFCFAB7B9C9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5323132" y="3371077"/>
                <a:ext cx="274320" cy="27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0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12E004ED-8383-9DC2-0B27-064F61886663}"/>
                  </a:ext>
                </a:extLst>
              </p14:cNvPr>
              <p14:cNvContentPartPr/>
              <p14:nvPr/>
            </p14:nvContentPartPr>
            <p14:xfrm>
              <a:off x="5643172" y="3341917"/>
              <a:ext cx="248040" cy="265680"/>
            </p14:xfrm>
          </p:contentPart>
        </mc:Choice>
        <mc:Fallback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12E004ED-8383-9DC2-0B27-064F61886663}"/>
                  </a:ext>
                </a:extLst>
              </p:cNvPr>
              <p:cNvPicPr/>
              <p:nvPr/>
            </p:nvPicPr>
            <p:blipFill>
              <a:blip r:embed="rId221"/>
              <a:stretch>
                <a:fillRect/>
              </a:stretch>
            </p:blipFill>
            <p:spPr>
              <a:xfrm>
                <a:off x="5634172" y="3332917"/>
                <a:ext cx="265680" cy="28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2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4E382311-AF60-C325-C95F-D0CD54B5EEA5}"/>
                  </a:ext>
                </a:extLst>
              </p14:cNvPr>
              <p14:cNvContentPartPr/>
              <p14:nvPr/>
            </p14:nvContentPartPr>
            <p14:xfrm>
              <a:off x="3841732" y="4207717"/>
              <a:ext cx="360" cy="360"/>
            </p14:xfrm>
          </p:contentPart>
        </mc:Choice>
        <mc:Fallback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4E382311-AF60-C325-C95F-D0CD54B5EEA5}"/>
                  </a:ext>
                </a:extLst>
              </p:cNvPr>
              <p:cNvPicPr/>
              <p:nvPr/>
            </p:nvPicPr>
            <p:blipFill>
              <a:blip r:embed="rId223"/>
              <a:stretch>
                <a:fillRect/>
              </a:stretch>
            </p:blipFill>
            <p:spPr>
              <a:xfrm>
                <a:off x="3832732" y="4198717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4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41B7E1FD-C7C5-978B-F773-B00694DAEBBC}"/>
                  </a:ext>
                </a:extLst>
              </p14:cNvPr>
              <p14:cNvContentPartPr/>
              <p14:nvPr/>
            </p14:nvContentPartPr>
            <p14:xfrm>
              <a:off x="3841732" y="4178197"/>
              <a:ext cx="13320" cy="29520"/>
            </p14:xfrm>
          </p:contentPart>
        </mc:Choice>
        <mc:Fallback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41B7E1FD-C7C5-978B-F773-B00694DAEBBC}"/>
                  </a:ext>
                </a:extLst>
              </p:cNvPr>
              <p:cNvPicPr/>
              <p:nvPr/>
            </p:nvPicPr>
            <p:blipFill>
              <a:blip r:embed="rId225"/>
              <a:stretch>
                <a:fillRect/>
              </a:stretch>
            </p:blipFill>
            <p:spPr>
              <a:xfrm>
                <a:off x="3832732" y="4169557"/>
                <a:ext cx="30960" cy="4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6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3E02F0B4-6F6F-380F-2295-EF700BBCD3C3}"/>
                  </a:ext>
                </a:extLst>
              </p14:cNvPr>
              <p14:cNvContentPartPr/>
              <p14:nvPr/>
            </p14:nvContentPartPr>
            <p14:xfrm>
              <a:off x="3800692" y="4109437"/>
              <a:ext cx="215280" cy="222840"/>
            </p14:xfrm>
          </p:contentPart>
        </mc:Choice>
        <mc:Fallback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3E02F0B4-6F6F-380F-2295-EF700BBCD3C3}"/>
                  </a:ext>
                </a:extLst>
              </p:cNvPr>
              <p:cNvPicPr/>
              <p:nvPr/>
            </p:nvPicPr>
            <p:blipFill>
              <a:blip r:embed="rId227"/>
              <a:stretch>
                <a:fillRect/>
              </a:stretch>
            </p:blipFill>
            <p:spPr>
              <a:xfrm>
                <a:off x="3792052" y="4100437"/>
                <a:ext cx="232920" cy="24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8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245543D5-5829-2032-DD5B-095D3DE49DFE}"/>
                  </a:ext>
                </a:extLst>
              </p14:cNvPr>
              <p14:cNvContentPartPr/>
              <p14:nvPr/>
            </p14:nvContentPartPr>
            <p14:xfrm>
              <a:off x="3805012" y="4155517"/>
              <a:ext cx="171360" cy="149760"/>
            </p14:xfrm>
          </p:contentPart>
        </mc:Choice>
        <mc:Fallback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245543D5-5829-2032-DD5B-095D3DE49DFE}"/>
                  </a:ext>
                </a:extLst>
              </p:cNvPr>
              <p:cNvPicPr/>
              <p:nvPr/>
            </p:nvPicPr>
            <p:blipFill>
              <a:blip r:embed="rId229"/>
              <a:stretch>
                <a:fillRect/>
              </a:stretch>
            </p:blipFill>
            <p:spPr>
              <a:xfrm>
                <a:off x="3796012" y="4146877"/>
                <a:ext cx="189000" cy="16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0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3904E0C3-FEF4-5177-55CF-E789705A277D}"/>
                  </a:ext>
                </a:extLst>
              </p14:cNvPr>
              <p14:cNvContentPartPr/>
              <p14:nvPr/>
            </p14:nvContentPartPr>
            <p14:xfrm>
              <a:off x="4244932" y="4053277"/>
              <a:ext cx="177840" cy="209880"/>
            </p14:xfrm>
          </p:contentPart>
        </mc:Choice>
        <mc:Fallback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3904E0C3-FEF4-5177-55CF-E789705A277D}"/>
                  </a:ext>
                </a:extLst>
              </p:cNvPr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4236292" y="4044277"/>
                <a:ext cx="195480" cy="22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2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D0D6F0E8-0D60-B40D-AD03-DFE61DDA916F}"/>
                  </a:ext>
                </a:extLst>
              </p14:cNvPr>
              <p14:cNvContentPartPr/>
              <p14:nvPr/>
            </p14:nvContentPartPr>
            <p14:xfrm>
              <a:off x="4372372" y="4156597"/>
              <a:ext cx="114480" cy="56520"/>
            </p14:xfrm>
          </p:contentPart>
        </mc:Choice>
        <mc:Fallback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D0D6F0E8-0D60-B40D-AD03-DFE61DDA916F}"/>
                  </a:ext>
                </a:extLst>
              </p:cNvPr>
              <p:cNvPicPr/>
              <p:nvPr/>
            </p:nvPicPr>
            <p:blipFill>
              <a:blip r:embed="rId233"/>
              <a:stretch>
                <a:fillRect/>
              </a:stretch>
            </p:blipFill>
            <p:spPr>
              <a:xfrm>
                <a:off x="4363372" y="4147957"/>
                <a:ext cx="132120" cy="7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4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27AFE472-B584-66E3-FDDB-780D72205B41}"/>
                  </a:ext>
                </a:extLst>
              </p14:cNvPr>
              <p14:cNvContentPartPr/>
              <p14:nvPr/>
            </p14:nvContentPartPr>
            <p14:xfrm>
              <a:off x="4589452" y="4076677"/>
              <a:ext cx="283680" cy="143280"/>
            </p14:xfrm>
          </p:contentPart>
        </mc:Choice>
        <mc:Fallback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27AFE472-B584-66E3-FDDB-780D72205B41}"/>
                  </a:ext>
                </a:extLst>
              </p:cNvPr>
              <p:cNvPicPr/>
              <p:nvPr/>
            </p:nvPicPr>
            <p:blipFill>
              <a:blip r:embed="rId235"/>
              <a:stretch>
                <a:fillRect/>
              </a:stretch>
            </p:blipFill>
            <p:spPr>
              <a:xfrm>
                <a:off x="4580812" y="4068037"/>
                <a:ext cx="301320" cy="16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6">
            <p14:nvContentPartPr>
              <p14:cNvPr id="136" name="Ink 135">
                <a:extLst>
                  <a:ext uri="{FF2B5EF4-FFF2-40B4-BE49-F238E27FC236}">
                    <a16:creationId xmlns:a16="http://schemas.microsoft.com/office/drawing/2014/main" id="{5309796B-8D24-6844-D760-FC938FF73818}"/>
                  </a:ext>
                </a:extLst>
              </p14:cNvPr>
              <p14:cNvContentPartPr/>
              <p14:nvPr/>
            </p14:nvContentPartPr>
            <p14:xfrm>
              <a:off x="4739212" y="3970477"/>
              <a:ext cx="204120" cy="76320"/>
            </p14:xfrm>
          </p:contentPart>
        </mc:Choice>
        <mc:Fallback>
          <p:pic>
            <p:nvPicPr>
              <p:cNvPr id="136" name="Ink 135">
                <a:extLst>
                  <a:ext uri="{FF2B5EF4-FFF2-40B4-BE49-F238E27FC236}">
                    <a16:creationId xmlns:a16="http://schemas.microsoft.com/office/drawing/2014/main" id="{5309796B-8D24-6844-D760-FC938FF73818}"/>
                  </a:ext>
                </a:extLst>
              </p:cNvPr>
              <p:cNvPicPr/>
              <p:nvPr/>
            </p:nvPicPr>
            <p:blipFill>
              <a:blip r:embed="rId237"/>
              <a:stretch>
                <a:fillRect/>
              </a:stretch>
            </p:blipFill>
            <p:spPr>
              <a:xfrm>
                <a:off x="4730212" y="3961477"/>
                <a:ext cx="221760" cy="9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8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6A42359A-0CCC-9762-B64F-F2FE8295A58B}"/>
                  </a:ext>
                </a:extLst>
              </p14:cNvPr>
              <p14:cNvContentPartPr/>
              <p14:nvPr/>
            </p14:nvContentPartPr>
            <p14:xfrm>
              <a:off x="5179852" y="4031677"/>
              <a:ext cx="200520" cy="44280"/>
            </p14:xfrm>
          </p:contentPart>
        </mc:Choice>
        <mc:Fallback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6A42359A-0CCC-9762-B64F-F2FE8295A58B}"/>
                  </a:ext>
                </a:extLst>
              </p:cNvPr>
              <p:cNvPicPr/>
              <p:nvPr/>
            </p:nvPicPr>
            <p:blipFill>
              <a:blip r:embed="rId239"/>
              <a:stretch>
                <a:fillRect/>
              </a:stretch>
            </p:blipFill>
            <p:spPr>
              <a:xfrm>
                <a:off x="5171212" y="4022677"/>
                <a:ext cx="218160" cy="6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0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10C0B519-F089-F6D1-4FED-50BA3A654E3B}"/>
                  </a:ext>
                </a:extLst>
              </p14:cNvPr>
              <p14:cNvContentPartPr/>
              <p14:nvPr/>
            </p14:nvContentPartPr>
            <p14:xfrm>
              <a:off x="5271292" y="3980917"/>
              <a:ext cx="109080" cy="199800"/>
            </p14:xfrm>
          </p:contentPart>
        </mc:Choice>
        <mc:Fallback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10C0B519-F089-F6D1-4FED-50BA3A654E3B}"/>
                  </a:ext>
                </a:extLst>
              </p:cNvPr>
              <p:cNvPicPr/>
              <p:nvPr/>
            </p:nvPicPr>
            <p:blipFill>
              <a:blip r:embed="rId241"/>
              <a:stretch>
                <a:fillRect/>
              </a:stretch>
            </p:blipFill>
            <p:spPr>
              <a:xfrm>
                <a:off x="5262652" y="3971917"/>
                <a:ext cx="126720" cy="21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2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05106CF5-260F-DB4C-74EB-A0A91A4D40B0}"/>
                  </a:ext>
                </a:extLst>
              </p14:cNvPr>
              <p14:cNvContentPartPr/>
              <p14:nvPr/>
            </p14:nvContentPartPr>
            <p14:xfrm>
              <a:off x="5669452" y="3929077"/>
              <a:ext cx="39960" cy="151920"/>
            </p14:xfrm>
          </p:contentPart>
        </mc:Choice>
        <mc:Fallback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05106CF5-260F-DB4C-74EB-A0A91A4D40B0}"/>
                  </a:ext>
                </a:extLst>
              </p:cNvPr>
              <p:cNvPicPr/>
              <p:nvPr/>
            </p:nvPicPr>
            <p:blipFill>
              <a:blip r:embed="rId243"/>
              <a:stretch>
                <a:fillRect/>
              </a:stretch>
            </p:blipFill>
            <p:spPr>
              <a:xfrm>
                <a:off x="5660452" y="3920077"/>
                <a:ext cx="57600" cy="16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4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8A53D6AD-C729-E967-25BB-7ADC1938EC5A}"/>
                  </a:ext>
                </a:extLst>
              </p14:cNvPr>
              <p14:cNvContentPartPr/>
              <p14:nvPr/>
            </p14:nvContentPartPr>
            <p14:xfrm>
              <a:off x="5780692" y="3974797"/>
              <a:ext cx="30240" cy="9000"/>
            </p14:xfrm>
          </p:contentPart>
        </mc:Choice>
        <mc:Fallback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8A53D6AD-C729-E967-25BB-7ADC1938EC5A}"/>
                  </a:ext>
                </a:extLst>
              </p:cNvPr>
              <p:cNvPicPr/>
              <p:nvPr/>
            </p:nvPicPr>
            <p:blipFill>
              <a:blip r:embed="rId245"/>
              <a:stretch>
                <a:fillRect/>
              </a:stretch>
            </p:blipFill>
            <p:spPr>
              <a:xfrm>
                <a:off x="5772052" y="3965797"/>
                <a:ext cx="47880" cy="2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6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F61318B9-F023-5819-60DA-D8006B752F75}"/>
                  </a:ext>
                </a:extLst>
              </p14:cNvPr>
              <p14:cNvContentPartPr/>
              <p14:nvPr/>
            </p14:nvContentPartPr>
            <p14:xfrm>
              <a:off x="5956012" y="3859957"/>
              <a:ext cx="138960" cy="135000"/>
            </p14:xfrm>
          </p:contentPart>
        </mc:Choice>
        <mc:Fallback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F61318B9-F023-5819-60DA-D8006B752F75}"/>
                  </a:ext>
                </a:extLst>
              </p:cNvPr>
              <p:cNvPicPr/>
              <p:nvPr/>
            </p:nvPicPr>
            <p:blipFill>
              <a:blip r:embed="rId247"/>
              <a:stretch>
                <a:fillRect/>
              </a:stretch>
            </p:blipFill>
            <p:spPr>
              <a:xfrm>
                <a:off x="5947372" y="3851317"/>
                <a:ext cx="156600" cy="15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8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93CA37CA-8881-03E1-641A-221E7397CC87}"/>
                  </a:ext>
                </a:extLst>
              </p14:cNvPr>
              <p14:cNvContentPartPr/>
              <p14:nvPr/>
            </p14:nvContentPartPr>
            <p14:xfrm>
              <a:off x="5984452" y="3801637"/>
              <a:ext cx="351720" cy="176760"/>
            </p14:xfrm>
          </p:contentPart>
        </mc:Choice>
        <mc:Fallback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93CA37CA-8881-03E1-641A-221E7397CC87}"/>
                  </a:ext>
                </a:extLst>
              </p:cNvPr>
              <p:cNvPicPr/>
              <p:nvPr/>
            </p:nvPicPr>
            <p:blipFill>
              <a:blip r:embed="rId249"/>
              <a:stretch>
                <a:fillRect/>
              </a:stretch>
            </p:blipFill>
            <p:spPr>
              <a:xfrm>
                <a:off x="5975452" y="3792997"/>
                <a:ext cx="369360" cy="19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0">
            <p14:nvContentPartPr>
              <p14:cNvPr id="143" name="Ink 142">
                <a:extLst>
                  <a:ext uri="{FF2B5EF4-FFF2-40B4-BE49-F238E27FC236}">
                    <a16:creationId xmlns:a16="http://schemas.microsoft.com/office/drawing/2014/main" id="{6B42018D-F24C-9955-C8BA-3E99989A78D8}"/>
                  </a:ext>
                </a:extLst>
              </p14:cNvPr>
              <p14:cNvContentPartPr/>
              <p14:nvPr/>
            </p14:nvContentPartPr>
            <p14:xfrm>
              <a:off x="6213412" y="3868597"/>
              <a:ext cx="164160" cy="87480"/>
            </p14:xfrm>
          </p:contentPart>
        </mc:Choice>
        <mc:Fallback>
          <p:pic>
            <p:nvPicPr>
              <p:cNvPr id="143" name="Ink 142">
                <a:extLst>
                  <a:ext uri="{FF2B5EF4-FFF2-40B4-BE49-F238E27FC236}">
                    <a16:creationId xmlns:a16="http://schemas.microsoft.com/office/drawing/2014/main" id="{6B42018D-F24C-9955-C8BA-3E99989A78D8}"/>
                  </a:ext>
                </a:extLst>
              </p:cNvPr>
              <p:cNvPicPr/>
              <p:nvPr/>
            </p:nvPicPr>
            <p:blipFill>
              <a:blip r:embed="rId251"/>
              <a:stretch>
                <a:fillRect/>
              </a:stretch>
            </p:blipFill>
            <p:spPr>
              <a:xfrm>
                <a:off x="6204772" y="3859957"/>
                <a:ext cx="181800" cy="10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2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id="{13EF7385-7EC7-26B2-D0EB-7CBDAA7123EB}"/>
                  </a:ext>
                </a:extLst>
              </p14:cNvPr>
              <p14:cNvContentPartPr/>
              <p14:nvPr/>
            </p14:nvContentPartPr>
            <p14:xfrm>
              <a:off x="6458932" y="3683197"/>
              <a:ext cx="301320" cy="244440"/>
            </p14:xfrm>
          </p:contentPart>
        </mc:Choice>
        <mc:Fallback>
          <p:pic>
            <p:nvPicPr>
              <p:cNvPr id="144" name="Ink 143">
                <a:extLst>
                  <a:ext uri="{FF2B5EF4-FFF2-40B4-BE49-F238E27FC236}">
                    <a16:creationId xmlns:a16="http://schemas.microsoft.com/office/drawing/2014/main" id="{13EF7385-7EC7-26B2-D0EB-7CBDAA7123EB}"/>
                  </a:ext>
                </a:extLst>
              </p:cNvPr>
              <p:cNvPicPr/>
              <p:nvPr/>
            </p:nvPicPr>
            <p:blipFill>
              <a:blip r:embed="rId253"/>
              <a:stretch>
                <a:fillRect/>
              </a:stretch>
            </p:blipFill>
            <p:spPr>
              <a:xfrm>
                <a:off x="6450292" y="3674197"/>
                <a:ext cx="318960" cy="26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4">
            <p14:nvContentPartPr>
              <p14:cNvPr id="145" name="Ink 144">
                <a:extLst>
                  <a:ext uri="{FF2B5EF4-FFF2-40B4-BE49-F238E27FC236}">
                    <a16:creationId xmlns:a16="http://schemas.microsoft.com/office/drawing/2014/main" id="{8AC3AA1E-C428-E6D4-0D3A-58A96564E042}"/>
                  </a:ext>
                </a:extLst>
              </p14:cNvPr>
              <p14:cNvContentPartPr/>
              <p14:nvPr/>
            </p14:nvContentPartPr>
            <p14:xfrm>
              <a:off x="7015852" y="3620557"/>
              <a:ext cx="288720" cy="163800"/>
            </p14:xfrm>
          </p:contentPart>
        </mc:Choice>
        <mc:Fallback>
          <p:pic>
            <p:nvPicPr>
              <p:cNvPr id="145" name="Ink 144">
                <a:extLst>
                  <a:ext uri="{FF2B5EF4-FFF2-40B4-BE49-F238E27FC236}">
                    <a16:creationId xmlns:a16="http://schemas.microsoft.com/office/drawing/2014/main" id="{8AC3AA1E-C428-E6D4-0D3A-58A96564E042}"/>
                  </a:ext>
                </a:extLst>
              </p:cNvPr>
              <p:cNvPicPr/>
              <p:nvPr/>
            </p:nvPicPr>
            <p:blipFill>
              <a:blip r:embed="rId255"/>
              <a:stretch>
                <a:fillRect/>
              </a:stretch>
            </p:blipFill>
            <p:spPr>
              <a:xfrm>
                <a:off x="7006852" y="3611917"/>
                <a:ext cx="306360" cy="18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6">
            <p14:nvContentPartPr>
              <p14:cNvPr id="147" name="Ink 146">
                <a:extLst>
                  <a:ext uri="{FF2B5EF4-FFF2-40B4-BE49-F238E27FC236}">
                    <a16:creationId xmlns:a16="http://schemas.microsoft.com/office/drawing/2014/main" id="{AEA9A048-942F-D730-575F-55E802355BEE}"/>
                  </a:ext>
                </a:extLst>
              </p14:cNvPr>
              <p14:cNvContentPartPr/>
              <p14:nvPr/>
            </p14:nvContentPartPr>
            <p14:xfrm>
              <a:off x="7421572" y="3557557"/>
              <a:ext cx="134280" cy="169200"/>
            </p14:xfrm>
          </p:contentPart>
        </mc:Choice>
        <mc:Fallback>
          <p:pic>
            <p:nvPicPr>
              <p:cNvPr id="147" name="Ink 146">
                <a:extLst>
                  <a:ext uri="{FF2B5EF4-FFF2-40B4-BE49-F238E27FC236}">
                    <a16:creationId xmlns:a16="http://schemas.microsoft.com/office/drawing/2014/main" id="{AEA9A048-942F-D730-575F-55E802355BEE}"/>
                  </a:ext>
                </a:extLst>
              </p:cNvPr>
              <p:cNvPicPr/>
              <p:nvPr/>
            </p:nvPicPr>
            <p:blipFill>
              <a:blip r:embed="rId257"/>
              <a:stretch>
                <a:fillRect/>
              </a:stretch>
            </p:blipFill>
            <p:spPr>
              <a:xfrm>
                <a:off x="7412932" y="3548557"/>
                <a:ext cx="151920" cy="18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8">
            <p14:nvContentPartPr>
              <p14:cNvPr id="148" name="Ink 147">
                <a:extLst>
                  <a:ext uri="{FF2B5EF4-FFF2-40B4-BE49-F238E27FC236}">
                    <a16:creationId xmlns:a16="http://schemas.microsoft.com/office/drawing/2014/main" id="{6D6C0F56-6D11-838B-934B-DBBF349F5BC3}"/>
                  </a:ext>
                </a:extLst>
              </p14:cNvPr>
              <p14:cNvContentPartPr/>
              <p14:nvPr/>
            </p14:nvContentPartPr>
            <p14:xfrm>
              <a:off x="7466932" y="3639277"/>
              <a:ext cx="97200" cy="48600"/>
            </p14:xfrm>
          </p:contentPart>
        </mc:Choice>
        <mc:Fallback>
          <p:pic>
            <p:nvPicPr>
              <p:cNvPr id="148" name="Ink 147">
                <a:extLst>
                  <a:ext uri="{FF2B5EF4-FFF2-40B4-BE49-F238E27FC236}">
                    <a16:creationId xmlns:a16="http://schemas.microsoft.com/office/drawing/2014/main" id="{6D6C0F56-6D11-838B-934B-DBBF349F5BC3}"/>
                  </a:ext>
                </a:extLst>
              </p:cNvPr>
              <p:cNvPicPr/>
              <p:nvPr/>
            </p:nvPicPr>
            <p:blipFill>
              <a:blip r:embed="rId259"/>
              <a:stretch>
                <a:fillRect/>
              </a:stretch>
            </p:blipFill>
            <p:spPr>
              <a:xfrm>
                <a:off x="7458292" y="3630277"/>
                <a:ext cx="114840" cy="6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0">
            <p14:nvContentPartPr>
              <p14:cNvPr id="149" name="Ink 148">
                <a:extLst>
                  <a:ext uri="{FF2B5EF4-FFF2-40B4-BE49-F238E27FC236}">
                    <a16:creationId xmlns:a16="http://schemas.microsoft.com/office/drawing/2014/main" id="{24DBFAB7-A675-C103-C940-C8290DB235AF}"/>
                  </a:ext>
                </a:extLst>
              </p14:cNvPr>
              <p14:cNvContentPartPr/>
              <p14:nvPr/>
            </p14:nvContentPartPr>
            <p14:xfrm>
              <a:off x="7693372" y="3543517"/>
              <a:ext cx="222480" cy="115200"/>
            </p14:xfrm>
          </p:contentPart>
        </mc:Choice>
        <mc:Fallback>
          <p:pic>
            <p:nvPicPr>
              <p:cNvPr id="149" name="Ink 148">
                <a:extLst>
                  <a:ext uri="{FF2B5EF4-FFF2-40B4-BE49-F238E27FC236}">
                    <a16:creationId xmlns:a16="http://schemas.microsoft.com/office/drawing/2014/main" id="{24DBFAB7-A675-C103-C940-C8290DB235AF}"/>
                  </a:ext>
                </a:extLst>
              </p:cNvPr>
              <p:cNvPicPr/>
              <p:nvPr/>
            </p:nvPicPr>
            <p:blipFill>
              <a:blip r:embed="rId261"/>
              <a:stretch>
                <a:fillRect/>
              </a:stretch>
            </p:blipFill>
            <p:spPr>
              <a:xfrm>
                <a:off x="7684732" y="3534877"/>
                <a:ext cx="240120" cy="13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2">
            <p14:nvContentPartPr>
              <p14:cNvPr id="150" name="Ink 149">
                <a:extLst>
                  <a:ext uri="{FF2B5EF4-FFF2-40B4-BE49-F238E27FC236}">
                    <a16:creationId xmlns:a16="http://schemas.microsoft.com/office/drawing/2014/main" id="{44DD59B6-F1E7-12D7-F970-C6346B864AF0}"/>
                  </a:ext>
                </a:extLst>
              </p14:cNvPr>
              <p14:cNvContentPartPr/>
              <p14:nvPr/>
            </p14:nvContentPartPr>
            <p14:xfrm>
              <a:off x="7836652" y="3464317"/>
              <a:ext cx="139680" cy="43560"/>
            </p14:xfrm>
          </p:contentPart>
        </mc:Choice>
        <mc:Fallback>
          <p:pic>
            <p:nvPicPr>
              <p:cNvPr id="150" name="Ink 149">
                <a:extLst>
                  <a:ext uri="{FF2B5EF4-FFF2-40B4-BE49-F238E27FC236}">
                    <a16:creationId xmlns:a16="http://schemas.microsoft.com/office/drawing/2014/main" id="{44DD59B6-F1E7-12D7-F970-C6346B864AF0}"/>
                  </a:ext>
                </a:extLst>
              </p:cNvPr>
              <p:cNvPicPr/>
              <p:nvPr/>
            </p:nvPicPr>
            <p:blipFill>
              <a:blip r:embed="rId263"/>
              <a:stretch>
                <a:fillRect/>
              </a:stretch>
            </p:blipFill>
            <p:spPr>
              <a:xfrm>
                <a:off x="7827652" y="3455317"/>
                <a:ext cx="157320" cy="6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4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id="{49086201-D755-18A1-3253-93B1474D1518}"/>
                  </a:ext>
                </a:extLst>
              </p14:cNvPr>
              <p14:cNvContentPartPr/>
              <p14:nvPr/>
            </p14:nvContentPartPr>
            <p14:xfrm>
              <a:off x="8117812" y="3566917"/>
              <a:ext cx="173520" cy="29880"/>
            </p14:xfrm>
          </p:contentPart>
        </mc:Choice>
        <mc:Fallback>
          <p:pic>
            <p:nvPicPr>
              <p:cNvPr id="151" name="Ink 150">
                <a:extLst>
                  <a:ext uri="{FF2B5EF4-FFF2-40B4-BE49-F238E27FC236}">
                    <a16:creationId xmlns:a16="http://schemas.microsoft.com/office/drawing/2014/main" id="{49086201-D755-18A1-3253-93B1474D1518}"/>
                  </a:ext>
                </a:extLst>
              </p:cNvPr>
              <p:cNvPicPr/>
              <p:nvPr/>
            </p:nvPicPr>
            <p:blipFill>
              <a:blip r:embed="rId265"/>
              <a:stretch>
                <a:fillRect/>
              </a:stretch>
            </p:blipFill>
            <p:spPr>
              <a:xfrm>
                <a:off x="8109172" y="3557917"/>
                <a:ext cx="191160" cy="4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6">
            <p14:nvContentPartPr>
              <p14:cNvPr id="152" name="Ink 151">
                <a:extLst>
                  <a:ext uri="{FF2B5EF4-FFF2-40B4-BE49-F238E27FC236}">
                    <a16:creationId xmlns:a16="http://schemas.microsoft.com/office/drawing/2014/main" id="{3569D1ED-3508-74BD-A40B-EA99024DCA92}"/>
                  </a:ext>
                </a:extLst>
              </p14:cNvPr>
              <p14:cNvContentPartPr/>
              <p14:nvPr/>
            </p14:nvContentPartPr>
            <p14:xfrm>
              <a:off x="8184772" y="3523717"/>
              <a:ext cx="39960" cy="166680"/>
            </p14:xfrm>
          </p:contentPart>
        </mc:Choice>
        <mc:Fallback>
          <p:pic>
            <p:nvPicPr>
              <p:cNvPr id="152" name="Ink 151">
                <a:extLst>
                  <a:ext uri="{FF2B5EF4-FFF2-40B4-BE49-F238E27FC236}">
                    <a16:creationId xmlns:a16="http://schemas.microsoft.com/office/drawing/2014/main" id="{3569D1ED-3508-74BD-A40B-EA99024DCA92}"/>
                  </a:ext>
                </a:extLst>
              </p:cNvPr>
              <p:cNvPicPr/>
              <p:nvPr/>
            </p:nvPicPr>
            <p:blipFill>
              <a:blip r:embed="rId267"/>
              <a:stretch>
                <a:fillRect/>
              </a:stretch>
            </p:blipFill>
            <p:spPr>
              <a:xfrm>
                <a:off x="8176132" y="3514717"/>
                <a:ext cx="57600" cy="18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8">
            <p14:nvContentPartPr>
              <p14:cNvPr id="154" name="Ink 153">
                <a:extLst>
                  <a:ext uri="{FF2B5EF4-FFF2-40B4-BE49-F238E27FC236}">
                    <a16:creationId xmlns:a16="http://schemas.microsoft.com/office/drawing/2014/main" id="{956F525E-EA2B-FFBE-0AB6-8729DED02E89}"/>
                  </a:ext>
                </a:extLst>
              </p14:cNvPr>
              <p14:cNvContentPartPr/>
              <p14:nvPr/>
            </p14:nvContentPartPr>
            <p14:xfrm>
              <a:off x="8391052" y="3513637"/>
              <a:ext cx="2880" cy="3600"/>
            </p14:xfrm>
          </p:contentPart>
        </mc:Choice>
        <mc:Fallback>
          <p:pic>
            <p:nvPicPr>
              <p:cNvPr id="154" name="Ink 153">
                <a:extLst>
                  <a:ext uri="{FF2B5EF4-FFF2-40B4-BE49-F238E27FC236}">
                    <a16:creationId xmlns:a16="http://schemas.microsoft.com/office/drawing/2014/main" id="{956F525E-EA2B-FFBE-0AB6-8729DED02E89}"/>
                  </a:ext>
                </a:extLst>
              </p:cNvPr>
              <p:cNvPicPr/>
              <p:nvPr/>
            </p:nvPicPr>
            <p:blipFill>
              <a:blip r:embed="rId269"/>
              <a:stretch>
                <a:fillRect/>
              </a:stretch>
            </p:blipFill>
            <p:spPr>
              <a:xfrm>
                <a:off x="8382412" y="3504997"/>
                <a:ext cx="20520" cy="2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0">
            <p14:nvContentPartPr>
              <p14:cNvPr id="156" name="Ink 155">
                <a:extLst>
                  <a:ext uri="{FF2B5EF4-FFF2-40B4-BE49-F238E27FC236}">
                    <a16:creationId xmlns:a16="http://schemas.microsoft.com/office/drawing/2014/main" id="{706501A7-D4B5-4AF3-B7C2-79603E038233}"/>
                  </a:ext>
                </a:extLst>
              </p14:cNvPr>
              <p14:cNvContentPartPr/>
              <p14:nvPr/>
            </p14:nvContentPartPr>
            <p14:xfrm>
              <a:off x="8502292" y="3458197"/>
              <a:ext cx="115560" cy="199440"/>
            </p14:xfrm>
          </p:contentPart>
        </mc:Choice>
        <mc:Fallback>
          <p:pic>
            <p:nvPicPr>
              <p:cNvPr id="156" name="Ink 155">
                <a:extLst>
                  <a:ext uri="{FF2B5EF4-FFF2-40B4-BE49-F238E27FC236}">
                    <a16:creationId xmlns:a16="http://schemas.microsoft.com/office/drawing/2014/main" id="{706501A7-D4B5-4AF3-B7C2-79603E038233}"/>
                  </a:ext>
                </a:extLst>
              </p:cNvPr>
              <p:cNvPicPr/>
              <p:nvPr/>
            </p:nvPicPr>
            <p:blipFill>
              <a:blip r:embed="rId271"/>
              <a:stretch>
                <a:fillRect/>
              </a:stretch>
            </p:blipFill>
            <p:spPr>
              <a:xfrm>
                <a:off x="8493292" y="3449197"/>
                <a:ext cx="133200" cy="21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2">
            <p14:nvContentPartPr>
              <p14:cNvPr id="157" name="Ink 156">
                <a:extLst>
                  <a:ext uri="{FF2B5EF4-FFF2-40B4-BE49-F238E27FC236}">
                    <a16:creationId xmlns:a16="http://schemas.microsoft.com/office/drawing/2014/main" id="{178C48B2-7767-FE88-0E4A-C2000B0DCD5E}"/>
                  </a:ext>
                </a:extLst>
              </p14:cNvPr>
              <p14:cNvContentPartPr/>
              <p14:nvPr/>
            </p14:nvContentPartPr>
            <p14:xfrm>
              <a:off x="8521732" y="3570157"/>
              <a:ext cx="108000" cy="42480"/>
            </p14:xfrm>
          </p:contentPart>
        </mc:Choice>
        <mc:Fallback>
          <p:pic>
            <p:nvPicPr>
              <p:cNvPr id="157" name="Ink 156">
                <a:extLst>
                  <a:ext uri="{FF2B5EF4-FFF2-40B4-BE49-F238E27FC236}">
                    <a16:creationId xmlns:a16="http://schemas.microsoft.com/office/drawing/2014/main" id="{178C48B2-7767-FE88-0E4A-C2000B0DCD5E}"/>
                  </a:ext>
                </a:extLst>
              </p:cNvPr>
              <p:cNvPicPr/>
              <p:nvPr/>
            </p:nvPicPr>
            <p:blipFill>
              <a:blip r:embed="rId273"/>
              <a:stretch>
                <a:fillRect/>
              </a:stretch>
            </p:blipFill>
            <p:spPr>
              <a:xfrm>
                <a:off x="8513092" y="3561517"/>
                <a:ext cx="125640" cy="6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4">
            <p14:nvContentPartPr>
              <p14:cNvPr id="158" name="Ink 157">
                <a:extLst>
                  <a:ext uri="{FF2B5EF4-FFF2-40B4-BE49-F238E27FC236}">
                    <a16:creationId xmlns:a16="http://schemas.microsoft.com/office/drawing/2014/main" id="{0E48DF5E-163F-B849-0076-89CE6D2A52C2}"/>
                  </a:ext>
                </a:extLst>
              </p14:cNvPr>
              <p14:cNvContentPartPr/>
              <p14:nvPr/>
            </p14:nvContentPartPr>
            <p14:xfrm>
              <a:off x="8729812" y="3538117"/>
              <a:ext cx="211680" cy="147960"/>
            </p14:xfrm>
          </p:contentPart>
        </mc:Choice>
        <mc:Fallback>
          <p:pic>
            <p:nvPicPr>
              <p:cNvPr id="158" name="Ink 157">
                <a:extLst>
                  <a:ext uri="{FF2B5EF4-FFF2-40B4-BE49-F238E27FC236}">
                    <a16:creationId xmlns:a16="http://schemas.microsoft.com/office/drawing/2014/main" id="{0E48DF5E-163F-B849-0076-89CE6D2A52C2}"/>
                  </a:ext>
                </a:extLst>
              </p:cNvPr>
              <p:cNvPicPr/>
              <p:nvPr/>
            </p:nvPicPr>
            <p:blipFill>
              <a:blip r:embed="rId275"/>
              <a:stretch>
                <a:fillRect/>
              </a:stretch>
            </p:blipFill>
            <p:spPr>
              <a:xfrm>
                <a:off x="8720812" y="3529477"/>
                <a:ext cx="229320" cy="16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6">
            <p14:nvContentPartPr>
              <p14:cNvPr id="159" name="Ink 158">
                <a:extLst>
                  <a:ext uri="{FF2B5EF4-FFF2-40B4-BE49-F238E27FC236}">
                    <a16:creationId xmlns:a16="http://schemas.microsoft.com/office/drawing/2014/main" id="{B93D3405-C55B-E15F-2539-09BE7EAC2092}"/>
                  </a:ext>
                </a:extLst>
              </p14:cNvPr>
              <p14:cNvContentPartPr/>
              <p14:nvPr/>
            </p14:nvContentPartPr>
            <p14:xfrm>
              <a:off x="8863732" y="3450277"/>
              <a:ext cx="179640" cy="42480"/>
            </p14:xfrm>
          </p:contentPart>
        </mc:Choice>
        <mc:Fallback>
          <p:pic>
            <p:nvPicPr>
              <p:cNvPr id="159" name="Ink 158">
                <a:extLst>
                  <a:ext uri="{FF2B5EF4-FFF2-40B4-BE49-F238E27FC236}">
                    <a16:creationId xmlns:a16="http://schemas.microsoft.com/office/drawing/2014/main" id="{B93D3405-C55B-E15F-2539-09BE7EAC2092}"/>
                  </a:ext>
                </a:extLst>
              </p:cNvPr>
              <p:cNvPicPr/>
              <p:nvPr/>
            </p:nvPicPr>
            <p:blipFill>
              <a:blip r:embed="rId277"/>
              <a:stretch>
                <a:fillRect/>
              </a:stretch>
            </p:blipFill>
            <p:spPr>
              <a:xfrm>
                <a:off x="8854732" y="3441637"/>
                <a:ext cx="197280" cy="6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8">
            <p14:nvContentPartPr>
              <p14:cNvPr id="160" name="Ink 159">
                <a:extLst>
                  <a:ext uri="{FF2B5EF4-FFF2-40B4-BE49-F238E27FC236}">
                    <a16:creationId xmlns:a16="http://schemas.microsoft.com/office/drawing/2014/main" id="{FDE8CA77-27AD-F19B-9CDD-D9386C23C6E7}"/>
                  </a:ext>
                </a:extLst>
              </p14:cNvPr>
              <p14:cNvContentPartPr/>
              <p14:nvPr/>
            </p14:nvContentPartPr>
            <p14:xfrm>
              <a:off x="7390252" y="4047877"/>
              <a:ext cx="146160" cy="33480"/>
            </p14:xfrm>
          </p:contentPart>
        </mc:Choice>
        <mc:Fallback>
          <p:pic>
            <p:nvPicPr>
              <p:cNvPr id="160" name="Ink 159">
                <a:extLst>
                  <a:ext uri="{FF2B5EF4-FFF2-40B4-BE49-F238E27FC236}">
                    <a16:creationId xmlns:a16="http://schemas.microsoft.com/office/drawing/2014/main" id="{FDE8CA77-27AD-F19B-9CDD-D9386C23C6E7}"/>
                  </a:ext>
                </a:extLst>
              </p:cNvPr>
              <p:cNvPicPr/>
              <p:nvPr/>
            </p:nvPicPr>
            <p:blipFill>
              <a:blip r:embed="rId279"/>
              <a:stretch>
                <a:fillRect/>
              </a:stretch>
            </p:blipFill>
            <p:spPr>
              <a:xfrm>
                <a:off x="7381252" y="4038877"/>
                <a:ext cx="163800" cy="5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0">
            <p14:nvContentPartPr>
              <p14:cNvPr id="161" name="Ink 160">
                <a:extLst>
                  <a:ext uri="{FF2B5EF4-FFF2-40B4-BE49-F238E27FC236}">
                    <a16:creationId xmlns:a16="http://schemas.microsoft.com/office/drawing/2014/main" id="{EB3EE42E-DBF4-B62C-FD0C-9C7B7AD4858F}"/>
                  </a:ext>
                </a:extLst>
              </p14:cNvPr>
              <p14:cNvContentPartPr/>
              <p14:nvPr/>
            </p14:nvContentPartPr>
            <p14:xfrm>
              <a:off x="7425172" y="4083517"/>
              <a:ext cx="200520" cy="47160"/>
            </p14:xfrm>
          </p:contentPart>
        </mc:Choice>
        <mc:Fallback>
          <p:pic>
            <p:nvPicPr>
              <p:cNvPr id="161" name="Ink 160">
                <a:extLst>
                  <a:ext uri="{FF2B5EF4-FFF2-40B4-BE49-F238E27FC236}">
                    <a16:creationId xmlns:a16="http://schemas.microsoft.com/office/drawing/2014/main" id="{EB3EE42E-DBF4-B62C-FD0C-9C7B7AD4858F}"/>
                  </a:ext>
                </a:extLst>
              </p:cNvPr>
              <p:cNvPicPr/>
              <p:nvPr/>
            </p:nvPicPr>
            <p:blipFill>
              <a:blip r:embed="rId281"/>
              <a:stretch>
                <a:fillRect/>
              </a:stretch>
            </p:blipFill>
            <p:spPr>
              <a:xfrm>
                <a:off x="7416172" y="4074517"/>
                <a:ext cx="218160" cy="6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2">
            <p14:nvContentPartPr>
              <p14:cNvPr id="162" name="Ink 161">
                <a:extLst>
                  <a:ext uri="{FF2B5EF4-FFF2-40B4-BE49-F238E27FC236}">
                    <a16:creationId xmlns:a16="http://schemas.microsoft.com/office/drawing/2014/main" id="{F2DAC474-A065-C6AA-7426-A55708710BDA}"/>
                  </a:ext>
                </a:extLst>
              </p14:cNvPr>
              <p14:cNvContentPartPr/>
              <p14:nvPr/>
            </p14:nvContentPartPr>
            <p14:xfrm>
              <a:off x="7875172" y="3927277"/>
              <a:ext cx="66600" cy="122040"/>
            </p14:xfrm>
          </p:contentPart>
        </mc:Choice>
        <mc:Fallback>
          <p:pic>
            <p:nvPicPr>
              <p:cNvPr id="162" name="Ink 161">
                <a:extLst>
                  <a:ext uri="{FF2B5EF4-FFF2-40B4-BE49-F238E27FC236}">
                    <a16:creationId xmlns:a16="http://schemas.microsoft.com/office/drawing/2014/main" id="{F2DAC474-A065-C6AA-7426-A55708710BDA}"/>
                  </a:ext>
                </a:extLst>
              </p:cNvPr>
              <p:cNvPicPr/>
              <p:nvPr/>
            </p:nvPicPr>
            <p:blipFill>
              <a:blip r:embed="rId283"/>
              <a:stretch>
                <a:fillRect/>
              </a:stretch>
            </p:blipFill>
            <p:spPr>
              <a:xfrm>
                <a:off x="7866532" y="3918637"/>
                <a:ext cx="84240" cy="13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4">
            <p14:nvContentPartPr>
              <p14:cNvPr id="163" name="Ink 162">
                <a:extLst>
                  <a:ext uri="{FF2B5EF4-FFF2-40B4-BE49-F238E27FC236}">
                    <a16:creationId xmlns:a16="http://schemas.microsoft.com/office/drawing/2014/main" id="{0208A212-978F-D596-05D7-35E71CE4CF89}"/>
                  </a:ext>
                </a:extLst>
              </p14:cNvPr>
              <p14:cNvContentPartPr/>
              <p14:nvPr/>
            </p14:nvContentPartPr>
            <p14:xfrm>
              <a:off x="8045092" y="3875437"/>
              <a:ext cx="155520" cy="152280"/>
            </p14:xfrm>
          </p:contentPart>
        </mc:Choice>
        <mc:Fallback>
          <p:pic>
            <p:nvPicPr>
              <p:cNvPr id="163" name="Ink 162">
                <a:extLst>
                  <a:ext uri="{FF2B5EF4-FFF2-40B4-BE49-F238E27FC236}">
                    <a16:creationId xmlns:a16="http://schemas.microsoft.com/office/drawing/2014/main" id="{0208A212-978F-D596-05D7-35E71CE4CF89}"/>
                  </a:ext>
                </a:extLst>
              </p:cNvPr>
              <p:cNvPicPr/>
              <p:nvPr/>
            </p:nvPicPr>
            <p:blipFill>
              <a:blip r:embed="rId285"/>
              <a:stretch>
                <a:fillRect/>
              </a:stretch>
            </p:blipFill>
            <p:spPr>
              <a:xfrm>
                <a:off x="8036092" y="3866797"/>
                <a:ext cx="173160" cy="16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6">
            <p14:nvContentPartPr>
              <p14:cNvPr id="164" name="Ink 163">
                <a:extLst>
                  <a:ext uri="{FF2B5EF4-FFF2-40B4-BE49-F238E27FC236}">
                    <a16:creationId xmlns:a16="http://schemas.microsoft.com/office/drawing/2014/main" id="{1027E539-A465-2CCF-A424-2CB042B7D9EE}"/>
                  </a:ext>
                </a:extLst>
              </p14:cNvPr>
              <p14:cNvContentPartPr/>
              <p14:nvPr/>
            </p14:nvContentPartPr>
            <p14:xfrm>
              <a:off x="8002972" y="3804877"/>
              <a:ext cx="256320" cy="64080"/>
            </p14:xfrm>
          </p:contentPart>
        </mc:Choice>
        <mc:Fallback>
          <p:pic>
            <p:nvPicPr>
              <p:cNvPr id="164" name="Ink 163">
                <a:extLst>
                  <a:ext uri="{FF2B5EF4-FFF2-40B4-BE49-F238E27FC236}">
                    <a16:creationId xmlns:a16="http://schemas.microsoft.com/office/drawing/2014/main" id="{1027E539-A465-2CCF-A424-2CB042B7D9EE}"/>
                  </a:ext>
                </a:extLst>
              </p:cNvPr>
              <p:cNvPicPr/>
              <p:nvPr/>
            </p:nvPicPr>
            <p:blipFill>
              <a:blip r:embed="rId287"/>
              <a:stretch>
                <a:fillRect/>
              </a:stretch>
            </p:blipFill>
            <p:spPr>
              <a:xfrm>
                <a:off x="7994332" y="3795877"/>
                <a:ext cx="273960" cy="8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8">
            <p14:nvContentPartPr>
              <p14:cNvPr id="165" name="Ink 164">
                <a:extLst>
                  <a:ext uri="{FF2B5EF4-FFF2-40B4-BE49-F238E27FC236}">
                    <a16:creationId xmlns:a16="http://schemas.microsoft.com/office/drawing/2014/main" id="{50CFC834-5050-E76D-1499-6BA6244A322E}"/>
                  </a:ext>
                </a:extLst>
              </p14:cNvPr>
              <p14:cNvContentPartPr/>
              <p14:nvPr/>
            </p14:nvContentPartPr>
            <p14:xfrm>
              <a:off x="7821172" y="4080277"/>
              <a:ext cx="330840" cy="99360"/>
            </p14:xfrm>
          </p:contentPart>
        </mc:Choice>
        <mc:Fallback>
          <p:pic>
            <p:nvPicPr>
              <p:cNvPr id="165" name="Ink 164">
                <a:extLst>
                  <a:ext uri="{FF2B5EF4-FFF2-40B4-BE49-F238E27FC236}">
                    <a16:creationId xmlns:a16="http://schemas.microsoft.com/office/drawing/2014/main" id="{50CFC834-5050-E76D-1499-6BA6244A322E}"/>
                  </a:ext>
                </a:extLst>
              </p:cNvPr>
              <p:cNvPicPr/>
              <p:nvPr/>
            </p:nvPicPr>
            <p:blipFill>
              <a:blip r:embed="rId289"/>
              <a:stretch>
                <a:fillRect/>
              </a:stretch>
            </p:blipFill>
            <p:spPr>
              <a:xfrm>
                <a:off x="7812532" y="4071277"/>
                <a:ext cx="348480" cy="11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0">
            <p14:nvContentPartPr>
              <p14:cNvPr id="184" name="Ink 183">
                <a:extLst>
                  <a:ext uri="{FF2B5EF4-FFF2-40B4-BE49-F238E27FC236}">
                    <a16:creationId xmlns:a16="http://schemas.microsoft.com/office/drawing/2014/main" id="{CD1EF733-6C66-8603-C947-85FF671396FA}"/>
                  </a:ext>
                </a:extLst>
              </p14:cNvPr>
              <p14:cNvContentPartPr/>
              <p14:nvPr/>
            </p14:nvContentPartPr>
            <p14:xfrm>
              <a:off x="2780092" y="3148597"/>
              <a:ext cx="253080" cy="233280"/>
            </p14:xfrm>
          </p:contentPart>
        </mc:Choice>
        <mc:Fallback>
          <p:pic>
            <p:nvPicPr>
              <p:cNvPr id="184" name="Ink 183">
                <a:extLst>
                  <a:ext uri="{FF2B5EF4-FFF2-40B4-BE49-F238E27FC236}">
                    <a16:creationId xmlns:a16="http://schemas.microsoft.com/office/drawing/2014/main" id="{CD1EF733-6C66-8603-C947-85FF671396FA}"/>
                  </a:ext>
                </a:extLst>
              </p:cNvPr>
              <p:cNvPicPr/>
              <p:nvPr/>
            </p:nvPicPr>
            <p:blipFill>
              <a:blip r:embed="rId291"/>
              <a:stretch>
                <a:fillRect/>
              </a:stretch>
            </p:blipFill>
            <p:spPr>
              <a:xfrm>
                <a:off x="2771452" y="3139597"/>
                <a:ext cx="270720" cy="25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2">
            <p14:nvContentPartPr>
              <p14:cNvPr id="185" name="Ink 184">
                <a:extLst>
                  <a:ext uri="{FF2B5EF4-FFF2-40B4-BE49-F238E27FC236}">
                    <a16:creationId xmlns:a16="http://schemas.microsoft.com/office/drawing/2014/main" id="{D0995455-373B-76C5-FC34-B82D043EEB26}"/>
                  </a:ext>
                </a:extLst>
              </p14:cNvPr>
              <p14:cNvContentPartPr/>
              <p14:nvPr/>
            </p14:nvContentPartPr>
            <p14:xfrm>
              <a:off x="3128572" y="3260557"/>
              <a:ext cx="77040" cy="83880"/>
            </p14:xfrm>
          </p:contentPart>
        </mc:Choice>
        <mc:Fallback>
          <p:pic>
            <p:nvPicPr>
              <p:cNvPr id="185" name="Ink 184">
                <a:extLst>
                  <a:ext uri="{FF2B5EF4-FFF2-40B4-BE49-F238E27FC236}">
                    <a16:creationId xmlns:a16="http://schemas.microsoft.com/office/drawing/2014/main" id="{D0995455-373B-76C5-FC34-B82D043EEB26}"/>
                  </a:ext>
                </a:extLst>
              </p:cNvPr>
              <p:cNvPicPr/>
              <p:nvPr/>
            </p:nvPicPr>
            <p:blipFill>
              <a:blip r:embed="rId293"/>
              <a:stretch>
                <a:fillRect/>
              </a:stretch>
            </p:blipFill>
            <p:spPr>
              <a:xfrm>
                <a:off x="3119932" y="3251917"/>
                <a:ext cx="94680" cy="10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4">
            <p14:nvContentPartPr>
              <p14:cNvPr id="186" name="Ink 185">
                <a:extLst>
                  <a:ext uri="{FF2B5EF4-FFF2-40B4-BE49-F238E27FC236}">
                    <a16:creationId xmlns:a16="http://schemas.microsoft.com/office/drawing/2014/main" id="{EB633C15-A3FE-3E10-0394-A5FF6161F007}"/>
                  </a:ext>
                </a:extLst>
              </p14:cNvPr>
              <p14:cNvContentPartPr/>
              <p14:nvPr/>
            </p14:nvContentPartPr>
            <p14:xfrm>
              <a:off x="3331252" y="3195757"/>
              <a:ext cx="128880" cy="28080"/>
            </p14:xfrm>
          </p:contentPart>
        </mc:Choice>
        <mc:Fallback>
          <p:pic>
            <p:nvPicPr>
              <p:cNvPr id="186" name="Ink 185">
                <a:extLst>
                  <a:ext uri="{FF2B5EF4-FFF2-40B4-BE49-F238E27FC236}">
                    <a16:creationId xmlns:a16="http://schemas.microsoft.com/office/drawing/2014/main" id="{EB633C15-A3FE-3E10-0394-A5FF6161F007}"/>
                  </a:ext>
                </a:extLst>
              </p:cNvPr>
              <p:cNvPicPr/>
              <p:nvPr/>
            </p:nvPicPr>
            <p:blipFill>
              <a:blip r:embed="rId295"/>
              <a:stretch>
                <a:fillRect/>
              </a:stretch>
            </p:blipFill>
            <p:spPr>
              <a:xfrm>
                <a:off x="3322252" y="3187117"/>
                <a:ext cx="146520" cy="4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6">
            <p14:nvContentPartPr>
              <p14:cNvPr id="187" name="Ink 186">
                <a:extLst>
                  <a:ext uri="{FF2B5EF4-FFF2-40B4-BE49-F238E27FC236}">
                    <a16:creationId xmlns:a16="http://schemas.microsoft.com/office/drawing/2014/main" id="{69F246D0-16C6-9A07-40D3-D4196018307B}"/>
                  </a:ext>
                </a:extLst>
              </p14:cNvPr>
              <p14:cNvContentPartPr/>
              <p14:nvPr/>
            </p14:nvContentPartPr>
            <p14:xfrm>
              <a:off x="3618892" y="3085597"/>
              <a:ext cx="75600" cy="151200"/>
            </p14:xfrm>
          </p:contentPart>
        </mc:Choice>
        <mc:Fallback>
          <p:pic>
            <p:nvPicPr>
              <p:cNvPr id="187" name="Ink 186">
                <a:extLst>
                  <a:ext uri="{FF2B5EF4-FFF2-40B4-BE49-F238E27FC236}">
                    <a16:creationId xmlns:a16="http://schemas.microsoft.com/office/drawing/2014/main" id="{69F246D0-16C6-9A07-40D3-D4196018307B}"/>
                  </a:ext>
                </a:extLst>
              </p:cNvPr>
              <p:cNvPicPr/>
              <p:nvPr/>
            </p:nvPicPr>
            <p:blipFill>
              <a:blip r:embed="rId297"/>
              <a:stretch>
                <a:fillRect/>
              </a:stretch>
            </p:blipFill>
            <p:spPr>
              <a:xfrm>
                <a:off x="3610252" y="3076957"/>
                <a:ext cx="93240" cy="16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8">
            <p14:nvContentPartPr>
              <p14:cNvPr id="188" name="Ink 187">
                <a:extLst>
                  <a:ext uri="{FF2B5EF4-FFF2-40B4-BE49-F238E27FC236}">
                    <a16:creationId xmlns:a16="http://schemas.microsoft.com/office/drawing/2014/main" id="{CED12C02-32FD-A946-EDAF-35E3878E7EC1}"/>
                  </a:ext>
                </a:extLst>
              </p14:cNvPr>
              <p14:cNvContentPartPr/>
              <p14:nvPr/>
            </p14:nvContentPartPr>
            <p14:xfrm>
              <a:off x="3780532" y="3157957"/>
              <a:ext cx="32040" cy="10800"/>
            </p14:xfrm>
          </p:contentPart>
        </mc:Choice>
        <mc:Fallback>
          <p:pic>
            <p:nvPicPr>
              <p:cNvPr id="188" name="Ink 187">
                <a:extLst>
                  <a:ext uri="{FF2B5EF4-FFF2-40B4-BE49-F238E27FC236}">
                    <a16:creationId xmlns:a16="http://schemas.microsoft.com/office/drawing/2014/main" id="{CED12C02-32FD-A946-EDAF-35E3878E7EC1}"/>
                  </a:ext>
                </a:extLst>
              </p:cNvPr>
              <p:cNvPicPr/>
              <p:nvPr/>
            </p:nvPicPr>
            <p:blipFill>
              <a:blip r:embed="rId299"/>
              <a:stretch>
                <a:fillRect/>
              </a:stretch>
            </p:blipFill>
            <p:spPr>
              <a:xfrm>
                <a:off x="3771892" y="3149317"/>
                <a:ext cx="4968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0">
            <p14:nvContentPartPr>
              <p14:cNvPr id="189" name="Ink 188">
                <a:extLst>
                  <a:ext uri="{FF2B5EF4-FFF2-40B4-BE49-F238E27FC236}">
                    <a16:creationId xmlns:a16="http://schemas.microsoft.com/office/drawing/2014/main" id="{8AFDEFC2-8B10-2C15-7F5D-5236CC3A919F}"/>
                  </a:ext>
                </a:extLst>
              </p14:cNvPr>
              <p14:cNvContentPartPr/>
              <p14:nvPr/>
            </p14:nvContentPartPr>
            <p14:xfrm>
              <a:off x="3905452" y="3071917"/>
              <a:ext cx="142560" cy="148320"/>
            </p14:xfrm>
          </p:contentPart>
        </mc:Choice>
        <mc:Fallback>
          <p:pic>
            <p:nvPicPr>
              <p:cNvPr id="189" name="Ink 188">
                <a:extLst>
                  <a:ext uri="{FF2B5EF4-FFF2-40B4-BE49-F238E27FC236}">
                    <a16:creationId xmlns:a16="http://schemas.microsoft.com/office/drawing/2014/main" id="{8AFDEFC2-8B10-2C15-7F5D-5236CC3A919F}"/>
                  </a:ext>
                </a:extLst>
              </p:cNvPr>
              <p:cNvPicPr/>
              <p:nvPr/>
            </p:nvPicPr>
            <p:blipFill>
              <a:blip r:embed="rId301"/>
              <a:stretch>
                <a:fillRect/>
              </a:stretch>
            </p:blipFill>
            <p:spPr>
              <a:xfrm>
                <a:off x="3896452" y="3062917"/>
                <a:ext cx="160200" cy="16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2">
            <p14:nvContentPartPr>
              <p14:cNvPr id="190" name="Ink 189">
                <a:extLst>
                  <a:ext uri="{FF2B5EF4-FFF2-40B4-BE49-F238E27FC236}">
                    <a16:creationId xmlns:a16="http://schemas.microsoft.com/office/drawing/2014/main" id="{94A6D5DD-A3BB-D584-7911-3C0FF4C4A8ED}"/>
                  </a:ext>
                </a:extLst>
              </p14:cNvPr>
              <p14:cNvContentPartPr/>
              <p14:nvPr/>
            </p14:nvContentPartPr>
            <p14:xfrm>
              <a:off x="3945052" y="2980477"/>
              <a:ext cx="199080" cy="41760"/>
            </p14:xfrm>
          </p:contentPart>
        </mc:Choice>
        <mc:Fallback>
          <p:pic>
            <p:nvPicPr>
              <p:cNvPr id="190" name="Ink 189">
                <a:extLst>
                  <a:ext uri="{FF2B5EF4-FFF2-40B4-BE49-F238E27FC236}">
                    <a16:creationId xmlns:a16="http://schemas.microsoft.com/office/drawing/2014/main" id="{94A6D5DD-A3BB-D584-7911-3C0FF4C4A8ED}"/>
                  </a:ext>
                </a:extLst>
              </p:cNvPr>
              <p:cNvPicPr/>
              <p:nvPr/>
            </p:nvPicPr>
            <p:blipFill>
              <a:blip r:embed="rId303"/>
              <a:stretch>
                <a:fillRect/>
              </a:stretch>
            </p:blipFill>
            <p:spPr>
              <a:xfrm>
                <a:off x="3936412" y="2971837"/>
                <a:ext cx="216720" cy="5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4">
            <p14:nvContentPartPr>
              <p14:cNvPr id="191" name="Ink 190">
                <a:extLst>
                  <a:ext uri="{FF2B5EF4-FFF2-40B4-BE49-F238E27FC236}">
                    <a16:creationId xmlns:a16="http://schemas.microsoft.com/office/drawing/2014/main" id="{2C03755F-2034-278A-58DB-82A3B24B18B5}"/>
                  </a:ext>
                </a:extLst>
              </p14:cNvPr>
              <p14:cNvContentPartPr/>
              <p14:nvPr/>
            </p14:nvContentPartPr>
            <p14:xfrm>
              <a:off x="4247812" y="3026197"/>
              <a:ext cx="135360" cy="171720"/>
            </p14:xfrm>
          </p:contentPart>
        </mc:Choice>
        <mc:Fallback>
          <p:pic>
            <p:nvPicPr>
              <p:cNvPr id="191" name="Ink 190">
                <a:extLst>
                  <a:ext uri="{FF2B5EF4-FFF2-40B4-BE49-F238E27FC236}">
                    <a16:creationId xmlns:a16="http://schemas.microsoft.com/office/drawing/2014/main" id="{2C03755F-2034-278A-58DB-82A3B24B18B5}"/>
                  </a:ext>
                </a:extLst>
              </p:cNvPr>
              <p:cNvPicPr/>
              <p:nvPr/>
            </p:nvPicPr>
            <p:blipFill>
              <a:blip r:embed="rId305"/>
              <a:stretch>
                <a:fillRect/>
              </a:stretch>
            </p:blipFill>
            <p:spPr>
              <a:xfrm>
                <a:off x="4238812" y="3017197"/>
                <a:ext cx="153000" cy="18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6">
            <p14:nvContentPartPr>
              <p14:cNvPr id="192" name="Ink 191">
                <a:extLst>
                  <a:ext uri="{FF2B5EF4-FFF2-40B4-BE49-F238E27FC236}">
                    <a16:creationId xmlns:a16="http://schemas.microsoft.com/office/drawing/2014/main" id="{320D7785-8D50-07D6-A626-38FFBD7DF917}"/>
                  </a:ext>
                </a:extLst>
              </p14:cNvPr>
              <p14:cNvContentPartPr/>
              <p14:nvPr/>
            </p14:nvContentPartPr>
            <p14:xfrm>
              <a:off x="4234492" y="3049597"/>
              <a:ext cx="164520" cy="138240"/>
            </p14:xfrm>
          </p:contentPart>
        </mc:Choice>
        <mc:Fallback>
          <p:pic>
            <p:nvPicPr>
              <p:cNvPr id="192" name="Ink 191">
                <a:extLst>
                  <a:ext uri="{FF2B5EF4-FFF2-40B4-BE49-F238E27FC236}">
                    <a16:creationId xmlns:a16="http://schemas.microsoft.com/office/drawing/2014/main" id="{320D7785-8D50-07D6-A626-38FFBD7DF917}"/>
                  </a:ext>
                </a:extLst>
              </p:cNvPr>
              <p:cNvPicPr/>
              <p:nvPr/>
            </p:nvPicPr>
            <p:blipFill>
              <a:blip r:embed="rId307"/>
              <a:stretch>
                <a:fillRect/>
              </a:stretch>
            </p:blipFill>
            <p:spPr>
              <a:xfrm>
                <a:off x="4225492" y="3040597"/>
                <a:ext cx="182160" cy="15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8">
            <p14:nvContentPartPr>
              <p14:cNvPr id="193" name="Ink 192">
                <a:extLst>
                  <a:ext uri="{FF2B5EF4-FFF2-40B4-BE49-F238E27FC236}">
                    <a16:creationId xmlns:a16="http://schemas.microsoft.com/office/drawing/2014/main" id="{690700CD-26B2-43C3-C6DB-B4F66405C4ED}"/>
                  </a:ext>
                </a:extLst>
              </p14:cNvPr>
              <p14:cNvContentPartPr/>
              <p14:nvPr/>
            </p14:nvContentPartPr>
            <p14:xfrm>
              <a:off x="4542652" y="3011437"/>
              <a:ext cx="52920" cy="146520"/>
            </p14:xfrm>
          </p:contentPart>
        </mc:Choice>
        <mc:Fallback>
          <p:pic>
            <p:nvPicPr>
              <p:cNvPr id="193" name="Ink 192">
                <a:extLst>
                  <a:ext uri="{FF2B5EF4-FFF2-40B4-BE49-F238E27FC236}">
                    <a16:creationId xmlns:a16="http://schemas.microsoft.com/office/drawing/2014/main" id="{690700CD-26B2-43C3-C6DB-B4F66405C4ED}"/>
                  </a:ext>
                </a:extLst>
              </p:cNvPr>
              <p:cNvPicPr/>
              <p:nvPr/>
            </p:nvPicPr>
            <p:blipFill>
              <a:blip r:embed="rId309"/>
              <a:stretch>
                <a:fillRect/>
              </a:stretch>
            </p:blipFill>
            <p:spPr>
              <a:xfrm>
                <a:off x="4534012" y="3002797"/>
                <a:ext cx="70560" cy="16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0">
            <p14:nvContentPartPr>
              <p14:cNvPr id="194" name="Ink 193">
                <a:extLst>
                  <a:ext uri="{FF2B5EF4-FFF2-40B4-BE49-F238E27FC236}">
                    <a16:creationId xmlns:a16="http://schemas.microsoft.com/office/drawing/2014/main" id="{38C9DE74-86F5-1F0E-C310-173B96471270}"/>
                  </a:ext>
                </a:extLst>
              </p14:cNvPr>
              <p14:cNvContentPartPr/>
              <p14:nvPr/>
            </p14:nvContentPartPr>
            <p14:xfrm>
              <a:off x="4712932" y="2854117"/>
              <a:ext cx="231120" cy="237600"/>
            </p14:xfrm>
          </p:contentPart>
        </mc:Choice>
        <mc:Fallback>
          <p:pic>
            <p:nvPicPr>
              <p:cNvPr id="194" name="Ink 193">
                <a:extLst>
                  <a:ext uri="{FF2B5EF4-FFF2-40B4-BE49-F238E27FC236}">
                    <a16:creationId xmlns:a16="http://schemas.microsoft.com/office/drawing/2014/main" id="{38C9DE74-86F5-1F0E-C310-173B96471270}"/>
                  </a:ext>
                </a:extLst>
              </p:cNvPr>
              <p:cNvPicPr/>
              <p:nvPr/>
            </p:nvPicPr>
            <p:blipFill>
              <a:blip r:embed="rId311"/>
              <a:stretch>
                <a:fillRect/>
              </a:stretch>
            </p:blipFill>
            <p:spPr>
              <a:xfrm>
                <a:off x="4704292" y="2845477"/>
                <a:ext cx="248760" cy="25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2">
            <p14:nvContentPartPr>
              <p14:cNvPr id="195" name="Ink 194">
                <a:extLst>
                  <a:ext uri="{FF2B5EF4-FFF2-40B4-BE49-F238E27FC236}">
                    <a16:creationId xmlns:a16="http://schemas.microsoft.com/office/drawing/2014/main" id="{2BDB9C09-F0B7-35EF-397E-744041972B18}"/>
                  </a:ext>
                </a:extLst>
              </p14:cNvPr>
              <p14:cNvContentPartPr/>
              <p14:nvPr/>
            </p14:nvContentPartPr>
            <p14:xfrm>
              <a:off x="5080852" y="2814157"/>
              <a:ext cx="276840" cy="253080"/>
            </p14:xfrm>
          </p:contentPart>
        </mc:Choice>
        <mc:Fallback>
          <p:pic>
            <p:nvPicPr>
              <p:cNvPr id="195" name="Ink 194">
                <a:extLst>
                  <a:ext uri="{FF2B5EF4-FFF2-40B4-BE49-F238E27FC236}">
                    <a16:creationId xmlns:a16="http://schemas.microsoft.com/office/drawing/2014/main" id="{2BDB9C09-F0B7-35EF-397E-744041972B18}"/>
                  </a:ext>
                </a:extLst>
              </p:cNvPr>
              <p:cNvPicPr/>
              <p:nvPr/>
            </p:nvPicPr>
            <p:blipFill>
              <a:blip r:embed="rId313"/>
              <a:stretch>
                <a:fillRect/>
              </a:stretch>
            </p:blipFill>
            <p:spPr>
              <a:xfrm>
                <a:off x="5072212" y="2805517"/>
                <a:ext cx="294480" cy="27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4">
            <p14:nvContentPartPr>
              <p14:cNvPr id="196" name="Ink 195">
                <a:extLst>
                  <a:ext uri="{FF2B5EF4-FFF2-40B4-BE49-F238E27FC236}">
                    <a16:creationId xmlns:a16="http://schemas.microsoft.com/office/drawing/2014/main" id="{3C8663F5-5659-5F58-7C9E-998746507FE0}"/>
                  </a:ext>
                </a:extLst>
              </p14:cNvPr>
              <p14:cNvContentPartPr/>
              <p14:nvPr/>
            </p14:nvContentPartPr>
            <p14:xfrm>
              <a:off x="5651812" y="2992357"/>
              <a:ext cx="137160" cy="15120"/>
            </p14:xfrm>
          </p:contentPart>
        </mc:Choice>
        <mc:Fallback>
          <p:pic>
            <p:nvPicPr>
              <p:cNvPr id="196" name="Ink 195">
                <a:extLst>
                  <a:ext uri="{FF2B5EF4-FFF2-40B4-BE49-F238E27FC236}">
                    <a16:creationId xmlns:a16="http://schemas.microsoft.com/office/drawing/2014/main" id="{3C8663F5-5659-5F58-7C9E-998746507FE0}"/>
                  </a:ext>
                </a:extLst>
              </p:cNvPr>
              <p:cNvPicPr/>
              <p:nvPr/>
            </p:nvPicPr>
            <p:blipFill>
              <a:blip r:embed="rId315"/>
              <a:stretch>
                <a:fillRect/>
              </a:stretch>
            </p:blipFill>
            <p:spPr>
              <a:xfrm>
                <a:off x="5643172" y="2983717"/>
                <a:ext cx="154800" cy="3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6">
            <p14:nvContentPartPr>
              <p14:cNvPr id="197" name="Ink 196">
                <a:extLst>
                  <a:ext uri="{FF2B5EF4-FFF2-40B4-BE49-F238E27FC236}">
                    <a16:creationId xmlns:a16="http://schemas.microsoft.com/office/drawing/2014/main" id="{A1A3CBDA-D5A4-4F46-33AB-FCBE9270A4D3}"/>
                  </a:ext>
                </a:extLst>
              </p14:cNvPr>
              <p14:cNvContentPartPr/>
              <p14:nvPr/>
            </p14:nvContentPartPr>
            <p14:xfrm>
              <a:off x="5661532" y="3053557"/>
              <a:ext cx="158760" cy="15840"/>
            </p14:xfrm>
          </p:contentPart>
        </mc:Choice>
        <mc:Fallback>
          <p:pic>
            <p:nvPicPr>
              <p:cNvPr id="197" name="Ink 196">
                <a:extLst>
                  <a:ext uri="{FF2B5EF4-FFF2-40B4-BE49-F238E27FC236}">
                    <a16:creationId xmlns:a16="http://schemas.microsoft.com/office/drawing/2014/main" id="{A1A3CBDA-D5A4-4F46-33AB-FCBE9270A4D3}"/>
                  </a:ext>
                </a:extLst>
              </p:cNvPr>
              <p:cNvPicPr/>
              <p:nvPr/>
            </p:nvPicPr>
            <p:blipFill>
              <a:blip r:embed="rId317"/>
              <a:stretch>
                <a:fillRect/>
              </a:stretch>
            </p:blipFill>
            <p:spPr>
              <a:xfrm>
                <a:off x="5652892" y="3044917"/>
                <a:ext cx="176400" cy="3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8">
            <p14:nvContentPartPr>
              <p14:cNvPr id="200" name="Ink 199">
                <a:extLst>
                  <a:ext uri="{FF2B5EF4-FFF2-40B4-BE49-F238E27FC236}">
                    <a16:creationId xmlns:a16="http://schemas.microsoft.com/office/drawing/2014/main" id="{A90F178A-8F42-29AC-F940-B9205A596E02}"/>
                  </a:ext>
                </a:extLst>
              </p14:cNvPr>
              <p14:cNvContentPartPr/>
              <p14:nvPr/>
            </p14:nvContentPartPr>
            <p14:xfrm>
              <a:off x="6235012" y="2805157"/>
              <a:ext cx="220680" cy="198720"/>
            </p14:xfrm>
          </p:contentPart>
        </mc:Choice>
        <mc:Fallback>
          <p:pic>
            <p:nvPicPr>
              <p:cNvPr id="200" name="Ink 199">
                <a:extLst>
                  <a:ext uri="{FF2B5EF4-FFF2-40B4-BE49-F238E27FC236}">
                    <a16:creationId xmlns:a16="http://schemas.microsoft.com/office/drawing/2014/main" id="{A90F178A-8F42-29AC-F940-B9205A596E02}"/>
                  </a:ext>
                </a:extLst>
              </p:cNvPr>
              <p:cNvPicPr/>
              <p:nvPr/>
            </p:nvPicPr>
            <p:blipFill>
              <a:blip r:embed="rId319"/>
              <a:stretch>
                <a:fillRect/>
              </a:stretch>
            </p:blipFill>
            <p:spPr>
              <a:xfrm>
                <a:off x="6226012" y="2796517"/>
                <a:ext cx="238320" cy="21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0">
            <p14:nvContentPartPr>
              <p14:cNvPr id="201" name="Ink 200">
                <a:extLst>
                  <a:ext uri="{FF2B5EF4-FFF2-40B4-BE49-F238E27FC236}">
                    <a16:creationId xmlns:a16="http://schemas.microsoft.com/office/drawing/2014/main" id="{042D91E2-A558-B0D7-E180-50B5F18BEE9A}"/>
                  </a:ext>
                </a:extLst>
              </p14:cNvPr>
              <p14:cNvContentPartPr/>
              <p14:nvPr/>
            </p14:nvContentPartPr>
            <p14:xfrm>
              <a:off x="6600412" y="2919997"/>
              <a:ext cx="21600" cy="8280"/>
            </p14:xfrm>
          </p:contentPart>
        </mc:Choice>
        <mc:Fallback>
          <p:pic>
            <p:nvPicPr>
              <p:cNvPr id="201" name="Ink 200">
                <a:extLst>
                  <a:ext uri="{FF2B5EF4-FFF2-40B4-BE49-F238E27FC236}">
                    <a16:creationId xmlns:a16="http://schemas.microsoft.com/office/drawing/2014/main" id="{042D91E2-A558-B0D7-E180-50B5F18BEE9A}"/>
                  </a:ext>
                </a:extLst>
              </p:cNvPr>
              <p:cNvPicPr/>
              <p:nvPr/>
            </p:nvPicPr>
            <p:blipFill>
              <a:blip r:embed="rId321"/>
              <a:stretch>
                <a:fillRect/>
              </a:stretch>
            </p:blipFill>
            <p:spPr>
              <a:xfrm>
                <a:off x="6591772" y="2911357"/>
                <a:ext cx="39240" cy="2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2">
            <p14:nvContentPartPr>
              <p14:cNvPr id="202" name="Ink 201">
                <a:extLst>
                  <a:ext uri="{FF2B5EF4-FFF2-40B4-BE49-F238E27FC236}">
                    <a16:creationId xmlns:a16="http://schemas.microsoft.com/office/drawing/2014/main" id="{2D9708B6-4397-5C61-7727-3F9DE5D2D330}"/>
                  </a:ext>
                </a:extLst>
              </p14:cNvPr>
              <p14:cNvContentPartPr/>
              <p14:nvPr/>
            </p14:nvContentPartPr>
            <p14:xfrm>
              <a:off x="6748012" y="2828557"/>
              <a:ext cx="129960" cy="192960"/>
            </p14:xfrm>
          </p:contentPart>
        </mc:Choice>
        <mc:Fallback>
          <p:pic>
            <p:nvPicPr>
              <p:cNvPr id="202" name="Ink 201">
                <a:extLst>
                  <a:ext uri="{FF2B5EF4-FFF2-40B4-BE49-F238E27FC236}">
                    <a16:creationId xmlns:a16="http://schemas.microsoft.com/office/drawing/2014/main" id="{2D9708B6-4397-5C61-7727-3F9DE5D2D330}"/>
                  </a:ext>
                </a:extLst>
              </p:cNvPr>
              <p:cNvPicPr/>
              <p:nvPr/>
            </p:nvPicPr>
            <p:blipFill>
              <a:blip r:embed="rId323"/>
              <a:stretch>
                <a:fillRect/>
              </a:stretch>
            </p:blipFill>
            <p:spPr>
              <a:xfrm>
                <a:off x="6739012" y="2819917"/>
                <a:ext cx="147600" cy="21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4">
            <p14:nvContentPartPr>
              <p14:cNvPr id="203" name="Ink 202">
                <a:extLst>
                  <a:ext uri="{FF2B5EF4-FFF2-40B4-BE49-F238E27FC236}">
                    <a16:creationId xmlns:a16="http://schemas.microsoft.com/office/drawing/2014/main" id="{F4077FBD-FA09-4D4C-EB52-450D13AA8FD2}"/>
                  </a:ext>
                </a:extLst>
              </p14:cNvPr>
              <p14:cNvContentPartPr/>
              <p14:nvPr/>
            </p14:nvContentPartPr>
            <p14:xfrm>
              <a:off x="6797692" y="2770957"/>
              <a:ext cx="192600" cy="47520"/>
            </p14:xfrm>
          </p:contentPart>
        </mc:Choice>
        <mc:Fallback>
          <p:pic>
            <p:nvPicPr>
              <p:cNvPr id="203" name="Ink 202">
                <a:extLst>
                  <a:ext uri="{FF2B5EF4-FFF2-40B4-BE49-F238E27FC236}">
                    <a16:creationId xmlns:a16="http://schemas.microsoft.com/office/drawing/2014/main" id="{F4077FBD-FA09-4D4C-EB52-450D13AA8FD2}"/>
                  </a:ext>
                </a:extLst>
              </p:cNvPr>
              <p:cNvPicPr/>
              <p:nvPr/>
            </p:nvPicPr>
            <p:blipFill>
              <a:blip r:embed="rId325"/>
              <a:stretch>
                <a:fillRect/>
              </a:stretch>
            </p:blipFill>
            <p:spPr>
              <a:xfrm>
                <a:off x="6788692" y="2762317"/>
                <a:ext cx="210240" cy="6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6">
            <p14:nvContentPartPr>
              <p14:cNvPr id="204" name="Ink 203">
                <a:extLst>
                  <a:ext uri="{FF2B5EF4-FFF2-40B4-BE49-F238E27FC236}">
                    <a16:creationId xmlns:a16="http://schemas.microsoft.com/office/drawing/2014/main" id="{E30AD009-BC6D-597B-4690-EC1B0ED10C01}"/>
                  </a:ext>
                </a:extLst>
              </p14:cNvPr>
              <p14:cNvContentPartPr/>
              <p14:nvPr/>
            </p14:nvContentPartPr>
            <p14:xfrm>
              <a:off x="7106572" y="2738557"/>
              <a:ext cx="515520" cy="284400"/>
            </p14:xfrm>
          </p:contentPart>
        </mc:Choice>
        <mc:Fallback>
          <p:pic>
            <p:nvPicPr>
              <p:cNvPr id="204" name="Ink 203">
                <a:extLst>
                  <a:ext uri="{FF2B5EF4-FFF2-40B4-BE49-F238E27FC236}">
                    <a16:creationId xmlns:a16="http://schemas.microsoft.com/office/drawing/2014/main" id="{E30AD009-BC6D-597B-4690-EC1B0ED10C01}"/>
                  </a:ext>
                </a:extLst>
              </p:cNvPr>
              <p:cNvPicPr/>
              <p:nvPr/>
            </p:nvPicPr>
            <p:blipFill>
              <a:blip r:embed="rId327"/>
              <a:stretch>
                <a:fillRect/>
              </a:stretch>
            </p:blipFill>
            <p:spPr>
              <a:xfrm>
                <a:off x="7097932" y="2729917"/>
                <a:ext cx="533160" cy="30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8">
            <p14:nvContentPartPr>
              <p14:cNvPr id="205" name="Ink 204">
                <a:extLst>
                  <a:ext uri="{FF2B5EF4-FFF2-40B4-BE49-F238E27FC236}">
                    <a16:creationId xmlns:a16="http://schemas.microsoft.com/office/drawing/2014/main" id="{0AB21970-4945-230E-F536-6F8E93E052A2}"/>
                  </a:ext>
                </a:extLst>
              </p14:cNvPr>
              <p14:cNvContentPartPr/>
              <p14:nvPr/>
            </p14:nvContentPartPr>
            <p14:xfrm>
              <a:off x="7548652" y="2832877"/>
              <a:ext cx="289440" cy="111600"/>
            </p14:xfrm>
          </p:contentPart>
        </mc:Choice>
        <mc:Fallback>
          <p:pic>
            <p:nvPicPr>
              <p:cNvPr id="205" name="Ink 204">
                <a:extLst>
                  <a:ext uri="{FF2B5EF4-FFF2-40B4-BE49-F238E27FC236}">
                    <a16:creationId xmlns:a16="http://schemas.microsoft.com/office/drawing/2014/main" id="{0AB21970-4945-230E-F536-6F8E93E052A2}"/>
                  </a:ext>
                </a:extLst>
              </p:cNvPr>
              <p:cNvPicPr/>
              <p:nvPr/>
            </p:nvPicPr>
            <p:blipFill>
              <a:blip r:embed="rId329"/>
              <a:stretch>
                <a:fillRect/>
              </a:stretch>
            </p:blipFill>
            <p:spPr>
              <a:xfrm>
                <a:off x="7539652" y="2824237"/>
                <a:ext cx="307080" cy="12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0">
            <p14:nvContentPartPr>
              <p14:cNvPr id="206" name="Ink 205">
                <a:extLst>
                  <a:ext uri="{FF2B5EF4-FFF2-40B4-BE49-F238E27FC236}">
                    <a16:creationId xmlns:a16="http://schemas.microsoft.com/office/drawing/2014/main" id="{B7B93BEA-77FD-4F0A-9737-0FCFCA273F4F}"/>
                  </a:ext>
                </a:extLst>
              </p14:cNvPr>
              <p14:cNvContentPartPr/>
              <p14:nvPr/>
            </p14:nvContentPartPr>
            <p14:xfrm>
              <a:off x="7876972" y="2799037"/>
              <a:ext cx="116280" cy="204120"/>
            </p14:xfrm>
          </p:contentPart>
        </mc:Choice>
        <mc:Fallback>
          <p:pic>
            <p:nvPicPr>
              <p:cNvPr id="206" name="Ink 205">
                <a:extLst>
                  <a:ext uri="{FF2B5EF4-FFF2-40B4-BE49-F238E27FC236}">
                    <a16:creationId xmlns:a16="http://schemas.microsoft.com/office/drawing/2014/main" id="{B7B93BEA-77FD-4F0A-9737-0FCFCA273F4F}"/>
                  </a:ext>
                </a:extLst>
              </p:cNvPr>
              <p:cNvPicPr/>
              <p:nvPr/>
            </p:nvPicPr>
            <p:blipFill>
              <a:blip r:embed="rId331"/>
              <a:stretch>
                <a:fillRect/>
              </a:stretch>
            </p:blipFill>
            <p:spPr>
              <a:xfrm>
                <a:off x="7867972" y="2790397"/>
                <a:ext cx="133920" cy="22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2">
            <p14:nvContentPartPr>
              <p14:cNvPr id="207" name="Ink 206">
                <a:extLst>
                  <a:ext uri="{FF2B5EF4-FFF2-40B4-BE49-F238E27FC236}">
                    <a16:creationId xmlns:a16="http://schemas.microsoft.com/office/drawing/2014/main" id="{880669D6-D0B6-2861-BE08-2F475487CCF3}"/>
                  </a:ext>
                </a:extLst>
              </p14:cNvPr>
              <p14:cNvContentPartPr/>
              <p14:nvPr/>
            </p14:nvContentPartPr>
            <p14:xfrm>
              <a:off x="7965532" y="2735677"/>
              <a:ext cx="165240" cy="24480"/>
            </p14:xfrm>
          </p:contentPart>
        </mc:Choice>
        <mc:Fallback>
          <p:pic>
            <p:nvPicPr>
              <p:cNvPr id="207" name="Ink 206">
                <a:extLst>
                  <a:ext uri="{FF2B5EF4-FFF2-40B4-BE49-F238E27FC236}">
                    <a16:creationId xmlns:a16="http://schemas.microsoft.com/office/drawing/2014/main" id="{880669D6-D0B6-2861-BE08-2F475487CCF3}"/>
                  </a:ext>
                </a:extLst>
              </p:cNvPr>
              <p:cNvPicPr/>
              <p:nvPr/>
            </p:nvPicPr>
            <p:blipFill>
              <a:blip r:embed="rId333"/>
              <a:stretch>
                <a:fillRect/>
              </a:stretch>
            </p:blipFill>
            <p:spPr>
              <a:xfrm>
                <a:off x="7956532" y="2726677"/>
                <a:ext cx="182880" cy="4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4">
            <p14:nvContentPartPr>
              <p14:cNvPr id="208" name="Ink 207">
                <a:extLst>
                  <a:ext uri="{FF2B5EF4-FFF2-40B4-BE49-F238E27FC236}">
                    <a16:creationId xmlns:a16="http://schemas.microsoft.com/office/drawing/2014/main" id="{0A303566-A2E8-A279-19A3-F8E71EFFED10}"/>
                  </a:ext>
                </a:extLst>
              </p14:cNvPr>
              <p14:cNvContentPartPr/>
              <p14:nvPr/>
            </p14:nvContentPartPr>
            <p14:xfrm>
              <a:off x="8188012" y="2917477"/>
              <a:ext cx="142920" cy="65160"/>
            </p14:xfrm>
          </p:contentPart>
        </mc:Choice>
        <mc:Fallback>
          <p:pic>
            <p:nvPicPr>
              <p:cNvPr id="208" name="Ink 207">
                <a:extLst>
                  <a:ext uri="{FF2B5EF4-FFF2-40B4-BE49-F238E27FC236}">
                    <a16:creationId xmlns:a16="http://schemas.microsoft.com/office/drawing/2014/main" id="{0A303566-A2E8-A279-19A3-F8E71EFFED10}"/>
                  </a:ext>
                </a:extLst>
              </p:cNvPr>
              <p:cNvPicPr/>
              <p:nvPr/>
            </p:nvPicPr>
            <p:blipFill>
              <a:blip r:embed="rId335"/>
              <a:stretch>
                <a:fillRect/>
              </a:stretch>
            </p:blipFill>
            <p:spPr>
              <a:xfrm>
                <a:off x="8179372" y="2908837"/>
                <a:ext cx="160560" cy="8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6">
            <p14:nvContentPartPr>
              <p14:cNvPr id="210" name="Ink 209">
                <a:extLst>
                  <a:ext uri="{FF2B5EF4-FFF2-40B4-BE49-F238E27FC236}">
                    <a16:creationId xmlns:a16="http://schemas.microsoft.com/office/drawing/2014/main" id="{D98FB44B-95EE-0028-64AE-E18D262AD45D}"/>
                  </a:ext>
                </a:extLst>
              </p14:cNvPr>
              <p14:cNvContentPartPr/>
              <p14:nvPr/>
            </p14:nvContentPartPr>
            <p14:xfrm>
              <a:off x="8589772" y="2876437"/>
              <a:ext cx="141480" cy="21600"/>
            </p14:xfrm>
          </p:contentPart>
        </mc:Choice>
        <mc:Fallback>
          <p:pic>
            <p:nvPicPr>
              <p:cNvPr id="210" name="Ink 209">
                <a:extLst>
                  <a:ext uri="{FF2B5EF4-FFF2-40B4-BE49-F238E27FC236}">
                    <a16:creationId xmlns:a16="http://schemas.microsoft.com/office/drawing/2014/main" id="{D98FB44B-95EE-0028-64AE-E18D262AD45D}"/>
                  </a:ext>
                </a:extLst>
              </p:cNvPr>
              <p:cNvPicPr/>
              <p:nvPr/>
            </p:nvPicPr>
            <p:blipFill>
              <a:blip r:embed="rId337"/>
              <a:stretch>
                <a:fillRect/>
              </a:stretch>
            </p:blipFill>
            <p:spPr>
              <a:xfrm>
                <a:off x="8580772" y="2867797"/>
                <a:ext cx="159120" cy="3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8">
            <p14:nvContentPartPr>
              <p14:cNvPr id="211" name="Ink 210">
                <a:extLst>
                  <a:ext uri="{FF2B5EF4-FFF2-40B4-BE49-F238E27FC236}">
                    <a16:creationId xmlns:a16="http://schemas.microsoft.com/office/drawing/2014/main" id="{43A2FB88-36AA-2C82-8939-345A6D4AD3CE}"/>
                  </a:ext>
                </a:extLst>
              </p14:cNvPr>
              <p14:cNvContentPartPr/>
              <p14:nvPr/>
            </p14:nvContentPartPr>
            <p14:xfrm>
              <a:off x="8900452" y="2793277"/>
              <a:ext cx="53640" cy="156240"/>
            </p14:xfrm>
          </p:contentPart>
        </mc:Choice>
        <mc:Fallback>
          <p:pic>
            <p:nvPicPr>
              <p:cNvPr id="211" name="Ink 210">
                <a:extLst>
                  <a:ext uri="{FF2B5EF4-FFF2-40B4-BE49-F238E27FC236}">
                    <a16:creationId xmlns:a16="http://schemas.microsoft.com/office/drawing/2014/main" id="{43A2FB88-36AA-2C82-8939-345A6D4AD3CE}"/>
                  </a:ext>
                </a:extLst>
              </p:cNvPr>
              <p:cNvPicPr/>
              <p:nvPr/>
            </p:nvPicPr>
            <p:blipFill>
              <a:blip r:embed="rId339"/>
              <a:stretch>
                <a:fillRect/>
              </a:stretch>
            </p:blipFill>
            <p:spPr>
              <a:xfrm>
                <a:off x="8891812" y="2784277"/>
                <a:ext cx="71280" cy="17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0">
            <p14:nvContentPartPr>
              <p14:cNvPr id="212" name="Ink 211">
                <a:extLst>
                  <a:ext uri="{FF2B5EF4-FFF2-40B4-BE49-F238E27FC236}">
                    <a16:creationId xmlns:a16="http://schemas.microsoft.com/office/drawing/2014/main" id="{166B7D18-D0CE-9EB5-FC58-3CD6BF72D803}"/>
                  </a:ext>
                </a:extLst>
              </p14:cNvPr>
              <p14:cNvContentPartPr/>
              <p14:nvPr/>
            </p14:nvContentPartPr>
            <p14:xfrm>
              <a:off x="8942932" y="2765557"/>
              <a:ext cx="165600" cy="38160"/>
            </p14:xfrm>
          </p:contentPart>
        </mc:Choice>
        <mc:Fallback>
          <p:pic>
            <p:nvPicPr>
              <p:cNvPr id="212" name="Ink 211">
                <a:extLst>
                  <a:ext uri="{FF2B5EF4-FFF2-40B4-BE49-F238E27FC236}">
                    <a16:creationId xmlns:a16="http://schemas.microsoft.com/office/drawing/2014/main" id="{166B7D18-D0CE-9EB5-FC58-3CD6BF72D803}"/>
                  </a:ext>
                </a:extLst>
              </p:cNvPr>
              <p:cNvPicPr/>
              <p:nvPr/>
            </p:nvPicPr>
            <p:blipFill>
              <a:blip r:embed="rId341"/>
              <a:stretch>
                <a:fillRect/>
              </a:stretch>
            </p:blipFill>
            <p:spPr>
              <a:xfrm>
                <a:off x="8934292" y="2756917"/>
                <a:ext cx="183240" cy="5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2">
            <p14:nvContentPartPr>
              <p14:cNvPr id="226" name="Ink 225">
                <a:extLst>
                  <a:ext uri="{FF2B5EF4-FFF2-40B4-BE49-F238E27FC236}">
                    <a16:creationId xmlns:a16="http://schemas.microsoft.com/office/drawing/2014/main" id="{F7E50ED1-318A-6E70-4A19-C1FC5586F033}"/>
                  </a:ext>
                </a:extLst>
              </p14:cNvPr>
              <p14:cNvContentPartPr/>
              <p14:nvPr/>
            </p14:nvContentPartPr>
            <p14:xfrm>
              <a:off x="3314692" y="2931157"/>
              <a:ext cx="132120" cy="16920"/>
            </p14:xfrm>
          </p:contentPart>
        </mc:Choice>
        <mc:Fallback>
          <p:pic>
            <p:nvPicPr>
              <p:cNvPr id="226" name="Ink 225">
                <a:extLst>
                  <a:ext uri="{FF2B5EF4-FFF2-40B4-BE49-F238E27FC236}">
                    <a16:creationId xmlns:a16="http://schemas.microsoft.com/office/drawing/2014/main" id="{F7E50ED1-318A-6E70-4A19-C1FC5586F033}"/>
                  </a:ext>
                </a:extLst>
              </p:cNvPr>
              <p:cNvPicPr/>
              <p:nvPr/>
            </p:nvPicPr>
            <p:blipFill>
              <a:blip r:embed="rId343"/>
              <a:stretch>
                <a:fillRect/>
              </a:stretch>
            </p:blipFill>
            <p:spPr>
              <a:xfrm>
                <a:off x="3306052" y="2922517"/>
                <a:ext cx="149760" cy="3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4">
            <p14:nvContentPartPr>
              <p14:cNvPr id="227" name="Ink 226">
                <a:extLst>
                  <a:ext uri="{FF2B5EF4-FFF2-40B4-BE49-F238E27FC236}">
                    <a16:creationId xmlns:a16="http://schemas.microsoft.com/office/drawing/2014/main" id="{027E096C-B115-B70C-480A-AF30D1BD24F2}"/>
                  </a:ext>
                </a:extLst>
              </p14:cNvPr>
              <p14:cNvContentPartPr/>
              <p14:nvPr/>
            </p14:nvContentPartPr>
            <p14:xfrm>
              <a:off x="3627172" y="3290797"/>
              <a:ext cx="658800" cy="143640"/>
            </p14:xfrm>
          </p:contentPart>
        </mc:Choice>
        <mc:Fallback>
          <p:pic>
            <p:nvPicPr>
              <p:cNvPr id="227" name="Ink 226">
                <a:extLst>
                  <a:ext uri="{FF2B5EF4-FFF2-40B4-BE49-F238E27FC236}">
                    <a16:creationId xmlns:a16="http://schemas.microsoft.com/office/drawing/2014/main" id="{027E096C-B115-B70C-480A-AF30D1BD24F2}"/>
                  </a:ext>
                </a:extLst>
              </p:cNvPr>
              <p:cNvPicPr/>
              <p:nvPr/>
            </p:nvPicPr>
            <p:blipFill>
              <a:blip r:embed="rId345"/>
              <a:stretch>
                <a:fillRect/>
              </a:stretch>
            </p:blipFill>
            <p:spPr>
              <a:xfrm>
                <a:off x="3618172" y="3282157"/>
                <a:ext cx="676440" cy="16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6">
            <p14:nvContentPartPr>
              <p14:cNvPr id="228" name="Ink 227">
                <a:extLst>
                  <a:ext uri="{FF2B5EF4-FFF2-40B4-BE49-F238E27FC236}">
                    <a16:creationId xmlns:a16="http://schemas.microsoft.com/office/drawing/2014/main" id="{3081C36E-7A6A-1260-4BAB-E87A9383FE1A}"/>
                  </a:ext>
                </a:extLst>
              </p14:cNvPr>
              <p14:cNvContentPartPr/>
              <p14:nvPr/>
            </p14:nvContentPartPr>
            <p14:xfrm>
              <a:off x="3449692" y="3277837"/>
              <a:ext cx="786240" cy="210240"/>
            </p14:xfrm>
          </p:contentPart>
        </mc:Choice>
        <mc:Fallback>
          <p:pic>
            <p:nvPicPr>
              <p:cNvPr id="228" name="Ink 227">
                <a:extLst>
                  <a:ext uri="{FF2B5EF4-FFF2-40B4-BE49-F238E27FC236}">
                    <a16:creationId xmlns:a16="http://schemas.microsoft.com/office/drawing/2014/main" id="{3081C36E-7A6A-1260-4BAB-E87A9383FE1A}"/>
                  </a:ext>
                </a:extLst>
              </p:cNvPr>
              <p:cNvPicPr/>
              <p:nvPr/>
            </p:nvPicPr>
            <p:blipFill>
              <a:blip r:embed="rId347"/>
              <a:stretch>
                <a:fillRect/>
              </a:stretch>
            </p:blipFill>
            <p:spPr>
              <a:xfrm>
                <a:off x="3441052" y="3268837"/>
                <a:ext cx="803880" cy="22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8">
            <p14:nvContentPartPr>
              <p14:cNvPr id="229" name="Ink 228">
                <a:extLst>
                  <a:ext uri="{FF2B5EF4-FFF2-40B4-BE49-F238E27FC236}">
                    <a16:creationId xmlns:a16="http://schemas.microsoft.com/office/drawing/2014/main" id="{9DB19E18-4E90-48E8-836C-D39769D0B8CD}"/>
                  </a:ext>
                </a:extLst>
              </p14:cNvPr>
              <p14:cNvContentPartPr/>
              <p14:nvPr/>
            </p14:nvContentPartPr>
            <p14:xfrm>
              <a:off x="3586852" y="3209437"/>
              <a:ext cx="594720" cy="263880"/>
            </p14:xfrm>
          </p:contentPart>
        </mc:Choice>
        <mc:Fallback>
          <p:pic>
            <p:nvPicPr>
              <p:cNvPr id="229" name="Ink 228">
                <a:extLst>
                  <a:ext uri="{FF2B5EF4-FFF2-40B4-BE49-F238E27FC236}">
                    <a16:creationId xmlns:a16="http://schemas.microsoft.com/office/drawing/2014/main" id="{9DB19E18-4E90-48E8-836C-D39769D0B8CD}"/>
                  </a:ext>
                </a:extLst>
              </p:cNvPr>
              <p:cNvPicPr/>
              <p:nvPr/>
            </p:nvPicPr>
            <p:blipFill>
              <a:blip r:embed="rId349"/>
              <a:stretch>
                <a:fillRect/>
              </a:stretch>
            </p:blipFill>
            <p:spPr>
              <a:xfrm>
                <a:off x="3577852" y="3200797"/>
                <a:ext cx="612360" cy="28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0">
            <p14:nvContentPartPr>
              <p14:cNvPr id="231" name="Ink 230">
                <a:extLst>
                  <a:ext uri="{FF2B5EF4-FFF2-40B4-BE49-F238E27FC236}">
                    <a16:creationId xmlns:a16="http://schemas.microsoft.com/office/drawing/2014/main" id="{65D05219-69AA-DF1C-CA02-C5385DF7ADE4}"/>
                  </a:ext>
                </a:extLst>
              </p14:cNvPr>
              <p14:cNvContentPartPr/>
              <p14:nvPr/>
            </p14:nvContentPartPr>
            <p14:xfrm>
              <a:off x="2740492" y="3248677"/>
              <a:ext cx="132120" cy="57960"/>
            </p14:xfrm>
          </p:contentPart>
        </mc:Choice>
        <mc:Fallback>
          <p:pic>
            <p:nvPicPr>
              <p:cNvPr id="231" name="Ink 230">
                <a:extLst>
                  <a:ext uri="{FF2B5EF4-FFF2-40B4-BE49-F238E27FC236}">
                    <a16:creationId xmlns:a16="http://schemas.microsoft.com/office/drawing/2014/main" id="{65D05219-69AA-DF1C-CA02-C5385DF7ADE4}"/>
                  </a:ext>
                </a:extLst>
              </p:cNvPr>
              <p:cNvPicPr/>
              <p:nvPr/>
            </p:nvPicPr>
            <p:blipFill>
              <a:blip r:embed="rId351"/>
              <a:stretch>
                <a:fillRect/>
              </a:stretch>
            </p:blipFill>
            <p:spPr>
              <a:xfrm>
                <a:off x="2731852" y="3239677"/>
                <a:ext cx="149760" cy="75600"/>
              </a:xfrm>
              <a:prstGeom prst="rect">
                <a:avLst/>
              </a:prstGeom>
            </p:spPr>
          </p:pic>
        </mc:Fallback>
      </mc:AlternateContent>
      <p:grpSp>
        <p:nvGrpSpPr>
          <p:cNvPr id="235" name="Group 234">
            <a:extLst>
              <a:ext uri="{FF2B5EF4-FFF2-40B4-BE49-F238E27FC236}">
                <a16:creationId xmlns:a16="http://schemas.microsoft.com/office/drawing/2014/main" id="{A42A00B4-E8DE-D9C4-E008-797BA569F8F1}"/>
              </a:ext>
            </a:extLst>
          </p:cNvPr>
          <p:cNvGrpSpPr/>
          <p:nvPr/>
        </p:nvGrpSpPr>
        <p:grpSpPr>
          <a:xfrm>
            <a:off x="1349092" y="3275677"/>
            <a:ext cx="1370520" cy="821880"/>
            <a:chOff x="1349092" y="3275677"/>
            <a:chExt cx="1370520" cy="821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5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3AAEA38A-C91D-7E3C-7D42-9F682A8E6153}"/>
                    </a:ext>
                  </a:extLst>
                </p14:cNvPr>
                <p14:cNvContentPartPr/>
                <p14:nvPr/>
              </p14:nvContentPartPr>
              <p14:xfrm>
                <a:off x="1615132" y="3953197"/>
                <a:ext cx="291960" cy="14436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3AAEA38A-C91D-7E3C-7D42-9F682A8E6153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1606132" y="3944197"/>
                  <a:ext cx="30960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4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2AD2D5EE-3E11-29C2-866B-5E19C673FF7F}"/>
                    </a:ext>
                  </a:extLst>
                </p14:cNvPr>
                <p14:cNvContentPartPr/>
                <p14:nvPr/>
              </p14:nvContentPartPr>
              <p14:xfrm>
                <a:off x="1935892" y="3927997"/>
                <a:ext cx="192960" cy="9324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2AD2D5EE-3E11-29C2-866B-5E19C673FF7F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1926892" y="3919357"/>
                  <a:ext cx="21060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6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78E7B5CA-AD8F-741E-3D2C-DB5775BBC30D}"/>
                    </a:ext>
                  </a:extLst>
                </p14:cNvPr>
                <p14:cNvContentPartPr/>
                <p14:nvPr/>
              </p14:nvContentPartPr>
              <p14:xfrm>
                <a:off x="2158372" y="3876157"/>
                <a:ext cx="147960" cy="4788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78E7B5CA-AD8F-741E-3D2C-DB5775BBC30D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2149372" y="3867157"/>
                  <a:ext cx="16560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8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596399C3-6FCA-A6B2-AAA4-846AA3DFD97E}"/>
                    </a:ext>
                  </a:extLst>
                </p14:cNvPr>
                <p14:cNvContentPartPr/>
                <p14:nvPr/>
              </p14:nvContentPartPr>
              <p14:xfrm>
                <a:off x="2251252" y="3831517"/>
                <a:ext cx="24480" cy="14472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596399C3-6FCA-A6B2-AAA4-846AA3DFD97E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2242252" y="3822877"/>
                  <a:ext cx="4212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0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894F16AD-202D-62A0-CAF4-116EF69DE0A5}"/>
                    </a:ext>
                  </a:extLst>
                </p14:cNvPr>
                <p14:cNvContentPartPr/>
                <p14:nvPr/>
              </p14:nvContentPartPr>
              <p14:xfrm>
                <a:off x="2499652" y="3768877"/>
                <a:ext cx="219960" cy="9216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894F16AD-202D-62A0-CAF4-116EF69DE0A5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2490652" y="3760237"/>
                  <a:ext cx="2376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2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95228FC4-FE24-3EEC-5A2B-26204CBD5684}"/>
                    </a:ext>
                  </a:extLst>
                </p14:cNvPr>
                <p14:cNvContentPartPr/>
                <p14:nvPr/>
              </p14:nvContentPartPr>
              <p14:xfrm>
                <a:off x="1477972" y="3434077"/>
                <a:ext cx="272520" cy="15984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95228FC4-FE24-3EEC-5A2B-26204CBD5684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1468972" y="3425077"/>
                  <a:ext cx="29016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4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91897778-C707-AF6F-1CE6-A97E1A0ABCD4}"/>
                    </a:ext>
                  </a:extLst>
                </p14:cNvPr>
                <p14:cNvContentPartPr/>
                <p14:nvPr/>
              </p14:nvContentPartPr>
              <p14:xfrm>
                <a:off x="1779292" y="3419677"/>
                <a:ext cx="96120" cy="6552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91897778-C707-AF6F-1CE6-A97E1A0ABCD4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1770652" y="3411037"/>
                  <a:ext cx="11376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6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5B19EC82-6B87-EE6A-2694-C799FAA73AC8}"/>
                    </a:ext>
                  </a:extLst>
                </p14:cNvPr>
                <p14:cNvContentPartPr/>
                <p14:nvPr/>
              </p14:nvContentPartPr>
              <p14:xfrm>
                <a:off x="1912852" y="3374677"/>
                <a:ext cx="205560" cy="6552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5B19EC82-6B87-EE6A-2694-C799FAA73AC8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1903852" y="3365677"/>
                  <a:ext cx="22320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8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F3E09662-32B5-3649-B6AA-9B6A43071850}"/>
                    </a:ext>
                  </a:extLst>
                </p14:cNvPr>
                <p14:cNvContentPartPr/>
                <p14:nvPr/>
              </p14:nvContentPartPr>
              <p14:xfrm>
                <a:off x="2338012" y="3275677"/>
                <a:ext cx="265320" cy="13356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F3E09662-32B5-3649-B6AA-9B6A43071850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2329012" y="3266677"/>
                  <a:ext cx="28296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0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341460EE-3426-4E39-2743-889DCCDF9F61}"/>
                    </a:ext>
                  </a:extLst>
                </p14:cNvPr>
                <p14:cNvContentPartPr/>
                <p14:nvPr/>
              </p14:nvContentPartPr>
              <p14:xfrm>
                <a:off x="1349092" y="3573757"/>
                <a:ext cx="29880" cy="99360"/>
              </p14:xfrm>
            </p:contentPart>
          </mc:Choice>
          <mc:Fallback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341460EE-3426-4E39-2743-889DCCDF9F61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1340452" y="3564757"/>
                  <a:ext cx="4752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2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A7386C93-CC98-800D-4F55-8EBB4AAE38D4}"/>
                    </a:ext>
                  </a:extLst>
                </p14:cNvPr>
                <p14:cNvContentPartPr/>
                <p14:nvPr/>
              </p14:nvContentPartPr>
              <p14:xfrm>
                <a:off x="1417492" y="3631357"/>
                <a:ext cx="469080" cy="190080"/>
              </p14:xfrm>
            </p:contentPart>
          </mc:Choice>
          <mc:Fallback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A7386C93-CC98-800D-4F55-8EBB4AAE38D4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1408852" y="3622717"/>
                  <a:ext cx="486720" cy="207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74">
            <p14:nvContentPartPr>
              <p14:cNvPr id="234" name="Ink 233">
                <a:extLst>
                  <a:ext uri="{FF2B5EF4-FFF2-40B4-BE49-F238E27FC236}">
                    <a16:creationId xmlns:a16="http://schemas.microsoft.com/office/drawing/2014/main" id="{FDCAF223-E553-9528-0330-9FF2E0AE3A1C}"/>
                  </a:ext>
                </a:extLst>
              </p14:cNvPr>
              <p14:cNvContentPartPr/>
              <p14:nvPr/>
            </p14:nvContentPartPr>
            <p14:xfrm>
              <a:off x="1532332" y="4268917"/>
              <a:ext cx="383760" cy="200520"/>
            </p14:xfrm>
          </p:contentPart>
        </mc:Choice>
        <mc:Fallback>
          <p:pic>
            <p:nvPicPr>
              <p:cNvPr id="234" name="Ink 233">
                <a:extLst>
                  <a:ext uri="{FF2B5EF4-FFF2-40B4-BE49-F238E27FC236}">
                    <a16:creationId xmlns:a16="http://schemas.microsoft.com/office/drawing/2014/main" id="{FDCAF223-E553-9528-0330-9FF2E0AE3A1C}"/>
                  </a:ext>
                </a:extLst>
              </p:cNvPr>
              <p:cNvPicPr/>
              <p:nvPr/>
            </p:nvPicPr>
            <p:blipFill>
              <a:blip r:embed="rId375"/>
              <a:stretch>
                <a:fillRect/>
              </a:stretch>
            </p:blipFill>
            <p:spPr>
              <a:xfrm>
                <a:off x="1523692" y="4259917"/>
                <a:ext cx="401400" cy="21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6">
            <p14:nvContentPartPr>
              <p14:cNvPr id="236" name="Ink 235">
                <a:extLst>
                  <a:ext uri="{FF2B5EF4-FFF2-40B4-BE49-F238E27FC236}">
                    <a16:creationId xmlns:a16="http://schemas.microsoft.com/office/drawing/2014/main" id="{D7BF6561-3CE9-E988-0C98-AFB713F69EA9}"/>
                  </a:ext>
                </a:extLst>
              </p14:cNvPr>
              <p14:cNvContentPartPr/>
              <p14:nvPr/>
            </p14:nvContentPartPr>
            <p14:xfrm>
              <a:off x="2775052" y="3444517"/>
              <a:ext cx="444240" cy="100440"/>
            </p14:xfrm>
          </p:contentPart>
        </mc:Choice>
        <mc:Fallback>
          <p:pic>
            <p:nvPicPr>
              <p:cNvPr id="236" name="Ink 235">
                <a:extLst>
                  <a:ext uri="{FF2B5EF4-FFF2-40B4-BE49-F238E27FC236}">
                    <a16:creationId xmlns:a16="http://schemas.microsoft.com/office/drawing/2014/main" id="{D7BF6561-3CE9-E988-0C98-AFB713F69EA9}"/>
                  </a:ext>
                </a:extLst>
              </p:cNvPr>
              <p:cNvPicPr/>
              <p:nvPr/>
            </p:nvPicPr>
            <p:blipFill>
              <a:blip r:embed="rId377"/>
              <a:stretch>
                <a:fillRect/>
              </a:stretch>
            </p:blipFill>
            <p:spPr>
              <a:xfrm>
                <a:off x="2766412" y="3435517"/>
                <a:ext cx="461880" cy="118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363190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>
          <a:extLst>
            <a:ext uri="{FF2B5EF4-FFF2-40B4-BE49-F238E27FC236}">
              <a16:creationId xmlns:a16="http://schemas.microsoft.com/office/drawing/2014/main" id="{86706B28-2C89-261F-30A8-E11F381A52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4" descr="preencoded.png">
            <a:extLst>
              <a:ext uri="{FF2B5EF4-FFF2-40B4-BE49-F238E27FC236}">
                <a16:creationId xmlns:a16="http://schemas.microsoft.com/office/drawing/2014/main" id="{CEB50AA0-B051-5BC4-93BE-FF3A09A8753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99242" y="0"/>
            <a:ext cx="2650282" cy="223864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2EE9DEBB-9FE5-60EF-46C3-968516DF1A1A}"/>
              </a:ext>
            </a:extLst>
          </p:cNvPr>
          <p:cNvGrpSpPr/>
          <p:nvPr/>
        </p:nvGrpSpPr>
        <p:grpSpPr>
          <a:xfrm>
            <a:off x="188812" y="227557"/>
            <a:ext cx="2143080" cy="651600"/>
            <a:chOff x="188812" y="227557"/>
            <a:chExt cx="2143080" cy="651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62E0E861-0A8D-326C-2E04-CC2C5020666E}"/>
                    </a:ext>
                  </a:extLst>
                </p14:cNvPr>
                <p14:cNvContentPartPr/>
                <p14:nvPr/>
              </p14:nvContentPartPr>
              <p14:xfrm>
                <a:off x="336412" y="302797"/>
                <a:ext cx="175320" cy="16668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62E0E861-0A8D-326C-2E04-CC2C5020666E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27772" y="294157"/>
                  <a:ext cx="19296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DB7902CC-7855-C382-7964-623263FF4D16}"/>
                    </a:ext>
                  </a:extLst>
                </p14:cNvPr>
                <p14:cNvContentPartPr/>
                <p14:nvPr/>
              </p14:nvContentPartPr>
              <p14:xfrm>
                <a:off x="352972" y="227557"/>
                <a:ext cx="187200" cy="4824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DB7902CC-7855-C382-7964-623263FF4D16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43972" y="218557"/>
                  <a:ext cx="20484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2C65F970-D03A-314F-22B9-76B173852E37}"/>
                    </a:ext>
                  </a:extLst>
                </p14:cNvPr>
                <p14:cNvContentPartPr/>
                <p14:nvPr/>
              </p14:nvContentPartPr>
              <p14:xfrm>
                <a:off x="188812" y="273277"/>
                <a:ext cx="468720" cy="37188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2C65F970-D03A-314F-22B9-76B173852E37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79812" y="264637"/>
                  <a:ext cx="486360" cy="38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C0A96907-749B-C659-5A45-13459FEBCA82}"/>
                    </a:ext>
                  </a:extLst>
                </p14:cNvPr>
                <p14:cNvContentPartPr/>
                <p14:nvPr/>
              </p14:nvContentPartPr>
              <p14:xfrm>
                <a:off x="918532" y="331597"/>
                <a:ext cx="133560" cy="30024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C0A96907-749B-C659-5A45-13459FEBCA82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09532" y="322957"/>
                  <a:ext cx="151200" cy="31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2944B456-EB01-3777-3152-4F072CC45C09}"/>
                    </a:ext>
                  </a:extLst>
                </p14:cNvPr>
                <p14:cNvContentPartPr/>
                <p14:nvPr/>
              </p14:nvContentPartPr>
              <p14:xfrm>
                <a:off x="1103932" y="462277"/>
                <a:ext cx="225360" cy="13536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2944B456-EB01-3777-3152-4F072CC45C09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095292" y="453637"/>
                  <a:ext cx="24300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63725527-EEFC-600D-06B5-B84E6E76011C}"/>
                    </a:ext>
                  </a:extLst>
                </p14:cNvPr>
                <p14:cNvContentPartPr/>
                <p14:nvPr/>
              </p14:nvContentPartPr>
              <p14:xfrm>
                <a:off x="1425772" y="481717"/>
                <a:ext cx="80640" cy="12636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63725527-EEFC-600D-06B5-B84E6E76011C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417132" y="472717"/>
                  <a:ext cx="9828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9A58A4DD-2A17-21A7-90C0-B64D854D944E}"/>
                    </a:ext>
                  </a:extLst>
                </p14:cNvPr>
                <p14:cNvContentPartPr/>
                <p14:nvPr/>
              </p14:nvContentPartPr>
              <p14:xfrm>
                <a:off x="1578052" y="507997"/>
                <a:ext cx="75600" cy="3816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9A58A4DD-2A17-21A7-90C0-B64D854D944E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569412" y="499357"/>
                  <a:ext cx="9324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9642D46D-39B9-D90C-1408-875E1300D72A}"/>
                    </a:ext>
                  </a:extLst>
                </p14:cNvPr>
                <p14:cNvContentPartPr/>
                <p14:nvPr/>
              </p14:nvContentPartPr>
              <p14:xfrm>
                <a:off x="1654372" y="513397"/>
                <a:ext cx="142920" cy="9720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9642D46D-39B9-D90C-1408-875E1300D72A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645372" y="504397"/>
                  <a:ext cx="16056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85EAC0B0-2459-2CAB-E4D2-63498D316745}"/>
                    </a:ext>
                  </a:extLst>
                </p14:cNvPr>
                <p14:cNvContentPartPr/>
                <p14:nvPr/>
              </p14:nvContentPartPr>
              <p14:xfrm>
                <a:off x="1575532" y="519157"/>
                <a:ext cx="127800" cy="12240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85EAC0B0-2459-2CAB-E4D2-63498D316745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566532" y="510517"/>
                  <a:ext cx="14544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5DCE8619-36BD-BCE3-1EA9-0EB1EC5EA420}"/>
                    </a:ext>
                  </a:extLst>
                </p14:cNvPr>
                <p14:cNvContentPartPr/>
                <p14:nvPr/>
              </p14:nvContentPartPr>
              <p14:xfrm>
                <a:off x="1878652" y="342397"/>
                <a:ext cx="56520" cy="18504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5DCE8619-36BD-BCE3-1EA9-0EB1EC5EA420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869652" y="333757"/>
                  <a:ext cx="7416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FFEBCAB6-A91A-6FB2-DD14-B35AB6A2EDD7}"/>
                    </a:ext>
                  </a:extLst>
                </p14:cNvPr>
                <p14:cNvContentPartPr/>
                <p14:nvPr/>
              </p14:nvContentPartPr>
              <p14:xfrm>
                <a:off x="1885492" y="427357"/>
                <a:ext cx="149760" cy="12240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FFEBCAB6-A91A-6FB2-DD14-B35AB6A2EDD7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876852" y="418717"/>
                  <a:ext cx="16740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8B0C814B-CB95-754B-3804-D8F0DC46C5D1}"/>
                    </a:ext>
                  </a:extLst>
                </p14:cNvPr>
                <p14:cNvContentPartPr/>
                <p14:nvPr/>
              </p14:nvContentPartPr>
              <p14:xfrm>
                <a:off x="2081692" y="315037"/>
                <a:ext cx="64440" cy="18324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8B0C814B-CB95-754B-3804-D8F0DC46C5D1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072692" y="306037"/>
                  <a:ext cx="8208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2B9E2FAC-9E0D-9F35-DF39-1D7CD2303E9B}"/>
                    </a:ext>
                  </a:extLst>
                </p14:cNvPr>
                <p14:cNvContentPartPr/>
                <p14:nvPr/>
              </p14:nvContentPartPr>
              <p14:xfrm>
                <a:off x="2220292" y="357157"/>
                <a:ext cx="111600" cy="16596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2B9E2FAC-9E0D-9F35-DF39-1D7CD2303E9B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211292" y="348157"/>
                  <a:ext cx="12924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EBCE88EC-677B-5852-E004-B5D16BF1ACAE}"/>
                    </a:ext>
                  </a:extLst>
                </p14:cNvPr>
                <p14:cNvContentPartPr/>
                <p14:nvPr/>
              </p14:nvContentPartPr>
              <p14:xfrm>
                <a:off x="1115452" y="690877"/>
                <a:ext cx="983520" cy="12204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EBCE88EC-677B-5852-E004-B5D16BF1ACAE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106452" y="682237"/>
                  <a:ext cx="100116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C66EDB29-4380-E5E4-D7BC-35E8C937873B}"/>
                    </a:ext>
                  </a:extLst>
                </p14:cNvPr>
                <p14:cNvContentPartPr/>
                <p14:nvPr/>
              </p14:nvContentPartPr>
              <p14:xfrm>
                <a:off x="1447372" y="775477"/>
                <a:ext cx="630000" cy="10368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C66EDB29-4380-E5E4-D7BC-35E8C937873B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438732" y="766477"/>
                  <a:ext cx="647640" cy="121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B6F0B1E-26FA-2675-6629-B83889685BCC}"/>
              </a:ext>
            </a:extLst>
          </p:cNvPr>
          <p:cNvGrpSpPr/>
          <p:nvPr/>
        </p:nvGrpSpPr>
        <p:grpSpPr>
          <a:xfrm>
            <a:off x="5473972" y="376957"/>
            <a:ext cx="1343520" cy="443880"/>
            <a:chOff x="5473972" y="376957"/>
            <a:chExt cx="1343520" cy="443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8867D57A-9710-3A7D-AAFD-270102C361BC}"/>
                    </a:ext>
                  </a:extLst>
                </p14:cNvPr>
                <p14:cNvContentPartPr/>
                <p14:nvPr/>
              </p14:nvContentPartPr>
              <p14:xfrm>
                <a:off x="5473972" y="517717"/>
                <a:ext cx="1252800" cy="7272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8867D57A-9710-3A7D-AAFD-270102C361BC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464972" y="508717"/>
                  <a:ext cx="127044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31BDB02F-7F4B-DD4F-8CF5-8F9C798C5D91}"/>
                    </a:ext>
                  </a:extLst>
                </p14:cNvPr>
                <p14:cNvContentPartPr/>
                <p14:nvPr/>
              </p14:nvContentPartPr>
              <p14:xfrm>
                <a:off x="5717692" y="420877"/>
                <a:ext cx="96480" cy="29448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31BDB02F-7F4B-DD4F-8CF5-8F9C798C5D91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709052" y="412237"/>
                  <a:ext cx="114120" cy="31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74A4D604-6672-1C9E-2692-CAA3ED1A2648}"/>
                    </a:ext>
                  </a:extLst>
                </p14:cNvPr>
                <p14:cNvContentPartPr/>
                <p14:nvPr/>
              </p14:nvContentPartPr>
              <p14:xfrm>
                <a:off x="6107572" y="403597"/>
                <a:ext cx="88920" cy="28692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74A4D604-6672-1C9E-2692-CAA3ED1A2648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098572" y="394957"/>
                  <a:ext cx="106560" cy="30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BB22D968-14EF-CC2E-F545-C5280E4B9049}"/>
                    </a:ext>
                  </a:extLst>
                </p14:cNvPr>
                <p14:cNvContentPartPr/>
                <p14:nvPr/>
              </p14:nvContentPartPr>
              <p14:xfrm>
                <a:off x="6487372" y="376957"/>
                <a:ext cx="64440" cy="24624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BB22D968-14EF-CC2E-F545-C5280E4B9049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478372" y="368317"/>
                  <a:ext cx="8208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C5F19CA1-0081-F944-52B4-571354A943C6}"/>
                    </a:ext>
                  </a:extLst>
                </p14:cNvPr>
                <p14:cNvContentPartPr/>
                <p14:nvPr/>
              </p14:nvContentPartPr>
              <p14:xfrm>
                <a:off x="5598532" y="672877"/>
                <a:ext cx="31680" cy="10224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C5F19CA1-0081-F944-52B4-571354A943C6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589532" y="664237"/>
                  <a:ext cx="4932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DDE21EB4-61D3-593B-BC78-895B7E099D51}"/>
                    </a:ext>
                  </a:extLst>
                </p14:cNvPr>
                <p14:cNvContentPartPr/>
                <p14:nvPr/>
              </p14:nvContentPartPr>
              <p14:xfrm>
                <a:off x="6046012" y="739117"/>
                <a:ext cx="106560" cy="8172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DDE21EB4-61D3-593B-BC78-895B7E099D51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037012" y="730477"/>
                  <a:ext cx="12420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992EF85D-ECA3-F82B-396D-2E154EC7B2B2}"/>
                    </a:ext>
                  </a:extLst>
                </p14:cNvPr>
                <p14:cNvContentPartPr/>
                <p14:nvPr/>
              </p14:nvContentPartPr>
              <p14:xfrm>
                <a:off x="6302332" y="685477"/>
                <a:ext cx="92160" cy="13068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992EF85D-ECA3-F82B-396D-2E154EC7B2B2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293332" y="676477"/>
                  <a:ext cx="10980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27477DB3-3CB5-12AF-8B90-F965E5052595}"/>
                    </a:ext>
                  </a:extLst>
                </p14:cNvPr>
                <p14:cNvContentPartPr/>
                <p14:nvPr/>
              </p14:nvContentPartPr>
              <p14:xfrm>
                <a:off x="6719212" y="678997"/>
                <a:ext cx="98280" cy="10980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27477DB3-3CB5-12AF-8B90-F965E5052595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710212" y="669997"/>
                  <a:ext cx="115920" cy="127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4C9756D8-BF47-3C88-44A7-527E1F005C84}"/>
                  </a:ext>
                </a:extLst>
              </p14:cNvPr>
              <p14:cNvContentPartPr/>
              <p14:nvPr/>
            </p14:nvContentPartPr>
            <p14:xfrm>
              <a:off x="6490972" y="1339237"/>
              <a:ext cx="1071360" cy="2618280"/>
            </p14:xfrm>
          </p:contentPart>
        </mc:Choice>
        <mc:Fallback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4C9756D8-BF47-3C88-44A7-527E1F005C84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6482332" y="1330597"/>
                <a:ext cx="1089000" cy="263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2B849DC8-6905-87D0-93A4-E8B4AC405EB7}"/>
                  </a:ext>
                </a:extLst>
              </p14:cNvPr>
              <p14:cNvContentPartPr/>
              <p14:nvPr/>
            </p14:nvContentPartPr>
            <p14:xfrm>
              <a:off x="4798252" y="3362437"/>
              <a:ext cx="2860200" cy="554040"/>
            </p14:xfrm>
          </p:contentPart>
        </mc:Choice>
        <mc:Fallback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2B849DC8-6905-87D0-93A4-E8B4AC405EB7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4789252" y="3353797"/>
                <a:ext cx="2877840" cy="571680"/>
              </a:xfrm>
              <a:prstGeom prst="rect">
                <a:avLst/>
              </a:prstGeom>
            </p:spPr>
          </p:pic>
        </mc:Fallback>
      </mc:AlternateContent>
      <p:grpSp>
        <p:nvGrpSpPr>
          <p:cNvPr id="145" name="Group 144">
            <a:extLst>
              <a:ext uri="{FF2B5EF4-FFF2-40B4-BE49-F238E27FC236}">
                <a16:creationId xmlns:a16="http://schemas.microsoft.com/office/drawing/2014/main" id="{7A0B234F-904A-99C3-C933-ADDCB760FD21}"/>
              </a:ext>
            </a:extLst>
          </p:cNvPr>
          <p:cNvGrpSpPr/>
          <p:nvPr/>
        </p:nvGrpSpPr>
        <p:grpSpPr>
          <a:xfrm>
            <a:off x="1130932" y="1156357"/>
            <a:ext cx="7213680" cy="2877120"/>
            <a:chOff x="1130932" y="1156357"/>
            <a:chExt cx="7213680" cy="2877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E0247C45-390B-0B61-4216-B9D4FC861459}"/>
                    </a:ext>
                  </a:extLst>
                </p14:cNvPr>
                <p14:cNvContentPartPr/>
                <p14:nvPr/>
              </p14:nvContentPartPr>
              <p14:xfrm>
                <a:off x="1130932" y="1656037"/>
                <a:ext cx="3987000" cy="21348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E0247C45-390B-0B61-4216-B9D4FC861459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122292" y="1647037"/>
                  <a:ext cx="400464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2BF5211E-89D6-8F4D-B099-6834A816313F}"/>
                    </a:ext>
                  </a:extLst>
                </p14:cNvPr>
                <p14:cNvContentPartPr/>
                <p14:nvPr/>
              </p14:nvContentPartPr>
              <p14:xfrm>
                <a:off x="1501372" y="1800037"/>
                <a:ext cx="55440" cy="19980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2BF5211E-89D6-8F4D-B099-6834A816313F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492372" y="1791037"/>
                  <a:ext cx="7308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C813B5A7-F4DF-5CF9-CD75-BEAA409A33FE}"/>
                    </a:ext>
                  </a:extLst>
                </p14:cNvPr>
                <p14:cNvContentPartPr/>
                <p14:nvPr/>
              </p14:nvContentPartPr>
              <p14:xfrm>
                <a:off x="1705852" y="1779157"/>
                <a:ext cx="117000" cy="19116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C813B5A7-F4DF-5CF9-CD75-BEAA409A33FE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697212" y="1770517"/>
                  <a:ext cx="13464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A0F7E10D-9CC5-77FE-58A4-9B4164E9A6DC}"/>
                    </a:ext>
                  </a:extLst>
                </p14:cNvPr>
                <p14:cNvContentPartPr/>
                <p14:nvPr/>
              </p14:nvContentPartPr>
              <p14:xfrm>
                <a:off x="1948852" y="1735237"/>
                <a:ext cx="74880" cy="16848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A0F7E10D-9CC5-77FE-58A4-9B4164E9A6DC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939852" y="1726237"/>
                  <a:ext cx="9252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FC5F42F5-E153-44F9-099D-B87CD509CC6E}"/>
                    </a:ext>
                  </a:extLst>
                </p14:cNvPr>
                <p14:cNvContentPartPr/>
                <p14:nvPr/>
              </p14:nvContentPartPr>
              <p14:xfrm>
                <a:off x="2225692" y="1707517"/>
                <a:ext cx="113040" cy="20808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FC5F42F5-E153-44F9-099D-B87CD509CC6E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2217052" y="1698877"/>
                  <a:ext cx="13068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CF268627-06B0-31CB-588B-B0E168BD1FA7}"/>
                    </a:ext>
                  </a:extLst>
                </p14:cNvPr>
                <p14:cNvContentPartPr/>
                <p14:nvPr/>
              </p14:nvContentPartPr>
              <p14:xfrm>
                <a:off x="2465812" y="1658557"/>
                <a:ext cx="91800" cy="21780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CF268627-06B0-31CB-588B-B0E168BD1FA7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2456812" y="1649557"/>
                  <a:ext cx="10944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48D4DA92-E423-E454-881F-C0A7819C280A}"/>
                    </a:ext>
                  </a:extLst>
                </p14:cNvPr>
                <p14:cNvContentPartPr/>
                <p14:nvPr/>
              </p14:nvContentPartPr>
              <p14:xfrm>
                <a:off x="2723572" y="1667197"/>
                <a:ext cx="71280" cy="20052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48D4DA92-E423-E454-881F-C0A7819C280A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2714932" y="1658197"/>
                  <a:ext cx="8892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E2DA0F1E-0353-21F8-98B7-DC4D570C4DE5}"/>
                    </a:ext>
                  </a:extLst>
                </p14:cNvPr>
                <p14:cNvContentPartPr/>
                <p14:nvPr/>
              </p14:nvContentPartPr>
              <p14:xfrm>
                <a:off x="3001852" y="1650637"/>
                <a:ext cx="370440" cy="24696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E2DA0F1E-0353-21F8-98B7-DC4D570C4DE5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2993212" y="1641997"/>
                  <a:ext cx="38808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22D8C999-920E-F871-ABD5-2BDA65ACFBAB}"/>
                    </a:ext>
                  </a:extLst>
                </p14:cNvPr>
                <p14:cNvContentPartPr/>
                <p14:nvPr/>
              </p14:nvContentPartPr>
              <p14:xfrm>
                <a:off x="3643012" y="1648837"/>
                <a:ext cx="252720" cy="21924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22D8C999-920E-F871-ABD5-2BDA65ACFBA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634012" y="1640197"/>
                  <a:ext cx="27036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13CBBE75-7F5E-1432-AE0E-9D6063169E43}"/>
                    </a:ext>
                  </a:extLst>
                </p14:cNvPr>
                <p14:cNvContentPartPr/>
                <p14:nvPr/>
              </p14:nvContentPartPr>
              <p14:xfrm>
                <a:off x="4037932" y="1709317"/>
                <a:ext cx="65160" cy="16524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13CBBE75-7F5E-1432-AE0E-9D6063169E43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4029292" y="1700677"/>
                  <a:ext cx="8280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DE045EB2-2C44-202D-7A4D-2BB912AE60CC}"/>
                    </a:ext>
                  </a:extLst>
                </p14:cNvPr>
                <p14:cNvContentPartPr/>
                <p14:nvPr/>
              </p14:nvContentPartPr>
              <p14:xfrm>
                <a:off x="4266532" y="1689517"/>
                <a:ext cx="38520" cy="20520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DE045EB2-2C44-202D-7A4D-2BB912AE60CC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4257892" y="1680517"/>
                  <a:ext cx="5616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90140DE8-6DAA-ABC6-549A-C6DE184B5AFD}"/>
                    </a:ext>
                  </a:extLst>
                </p14:cNvPr>
                <p14:cNvContentPartPr/>
                <p14:nvPr/>
              </p14:nvContentPartPr>
              <p14:xfrm>
                <a:off x="1895932" y="1699597"/>
                <a:ext cx="189360" cy="28980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90140DE8-6DAA-ABC6-549A-C6DE184B5AFD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886932" y="1690597"/>
                  <a:ext cx="207000" cy="3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AB7A96A4-5E06-D78D-9553-6DEA4312E359}"/>
                    </a:ext>
                  </a:extLst>
                </p14:cNvPr>
                <p14:cNvContentPartPr/>
                <p14:nvPr/>
              </p14:nvContentPartPr>
              <p14:xfrm>
                <a:off x="1831852" y="1543717"/>
                <a:ext cx="19440" cy="10908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AB7A96A4-5E06-D78D-9553-6DEA4312E359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822852" y="1534717"/>
                  <a:ext cx="3708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79EE6CE5-F762-6C25-3789-ACBD1352C53B}"/>
                    </a:ext>
                  </a:extLst>
                </p14:cNvPr>
                <p14:cNvContentPartPr/>
                <p14:nvPr/>
              </p14:nvContentPartPr>
              <p14:xfrm>
                <a:off x="1823572" y="1523917"/>
                <a:ext cx="360" cy="36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79EE6CE5-F762-6C25-3789-ACBD1352C53B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814572" y="1515277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D95255F8-A432-F48B-9CEA-DFD77F1D2FE2}"/>
                    </a:ext>
                  </a:extLst>
                </p14:cNvPr>
                <p14:cNvContentPartPr/>
                <p14:nvPr/>
              </p14:nvContentPartPr>
              <p14:xfrm>
                <a:off x="1137052" y="2532997"/>
                <a:ext cx="57600" cy="15372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D95255F8-A432-F48B-9CEA-DFD77F1D2FE2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128052" y="2523997"/>
                  <a:ext cx="7524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E72F9888-E4C1-46F2-6681-8E2DA8D30F82}"/>
                    </a:ext>
                  </a:extLst>
                </p14:cNvPr>
                <p14:cNvContentPartPr/>
                <p14:nvPr/>
              </p14:nvContentPartPr>
              <p14:xfrm>
                <a:off x="1386892" y="2577637"/>
                <a:ext cx="194760" cy="2700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E72F9888-E4C1-46F2-6681-8E2DA8D30F82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378252" y="2568997"/>
                  <a:ext cx="21240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5E90E81D-9FB4-FFAE-6C0F-980204167963}"/>
                    </a:ext>
                  </a:extLst>
                </p14:cNvPr>
                <p14:cNvContentPartPr/>
                <p14:nvPr/>
              </p14:nvContentPartPr>
              <p14:xfrm>
                <a:off x="1606492" y="2518597"/>
                <a:ext cx="66600" cy="13608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5E90E81D-9FB4-FFAE-6C0F-980204167963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597492" y="2509597"/>
                  <a:ext cx="8424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79F16487-F9C2-21A7-9AB9-CE02ECB18FDA}"/>
                    </a:ext>
                  </a:extLst>
                </p14:cNvPr>
                <p14:cNvContentPartPr/>
                <p14:nvPr/>
              </p14:nvContentPartPr>
              <p14:xfrm>
                <a:off x="1795852" y="2464597"/>
                <a:ext cx="103320" cy="11736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79F16487-F9C2-21A7-9AB9-CE02ECB18FDA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786852" y="2455957"/>
                  <a:ext cx="12096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07B39D0E-DA43-11AE-0CA3-3B0D4ACA0D83}"/>
                    </a:ext>
                  </a:extLst>
                </p14:cNvPr>
                <p14:cNvContentPartPr/>
                <p14:nvPr/>
              </p14:nvContentPartPr>
              <p14:xfrm>
                <a:off x="1958572" y="2348317"/>
                <a:ext cx="295920" cy="15732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07B39D0E-DA43-11AE-0CA3-3B0D4ACA0D83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949572" y="2339677"/>
                  <a:ext cx="31356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9C18CD20-F1FF-0772-3EE6-F9C5F09DB698}"/>
                    </a:ext>
                  </a:extLst>
                </p14:cNvPr>
                <p14:cNvContentPartPr/>
                <p14:nvPr/>
              </p14:nvContentPartPr>
              <p14:xfrm>
                <a:off x="2524492" y="2879677"/>
                <a:ext cx="10080" cy="2016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9C18CD20-F1FF-0772-3EE6-F9C5F09DB698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2515852" y="2870677"/>
                  <a:ext cx="2772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950F3819-E8F0-E851-2416-4B5E4AF2C7AD}"/>
                    </a:ext>
                  </a:extLst>
                </p14:cNvPr>
                <p14:cNvContentPartPr/>
                <p14:nvPr/>
              </p14:nvContentPartPr>
              <p14:xfrm>
                <a:off x="2541412" y="2817397"/>
                <a:ext cx="248040" cy="20016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950F3819-E8F0-E851-2416-4B5E4AF2C7AD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2532772" y="2808397"/>
                  <a:ext cx="26568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1963E62D-1969-FDA6-0B38-99705497971E}"/>
                    </a:ext>
                  </a:extLst>
                </p14:cNvPr>
                <p14:cNvContentPartPr/>
                <p14:nvPr/>
              </p14:nvContentPartPr>
              <p14:xfrm>
                <a:off x="2450332" y="2722717"/>
                <a:ext cx="503280" cy="45612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1963E62D-1969-FDA6-0B38-99705497971E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2441692" y="2714077"/>
                  <a:ext cx="520920" cy="47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4A1F6BA4-A2F9-5B32-5258-B05B0C3FE280}"/>
                    </a:ext>
                  </a:extLst>
                </p14:cNvPr>
                <p14:cNvContentPartPr/>
                <p14:nvPr/>
              </p14:nvContentPartPr>
              <p14:xfrm>
                <a:off x="2962972" y="2572957"/>
                <a:ext cx="202680" cy="15048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4A1F6BA4-A2F9-5B32-5258-B05B0C3FE280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2953972" y="2563957"/>
                  <a:ext cx="22032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01D35CEA-DF78-52B5-B331-9ADE8B191F94}"/>
                    </a:ext>
                  </a:extLst>
                </p14:cNvPr>
                <p14:cNvContentPartPr/>
                <p14:nvPr/>
              </p14:nvContentPartPr>
              <p14:xfrm>
                <a:off x="3273292" y="2433637"/>
                <a:ext cx="38520" cy="22572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01D35CEA-DF78-52B5-B331-9ADE8B191F94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3264652" y="2424997"/>
                  <a:ext cx="5616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5A9D5BEC-BA75-FF43-1595-249688F5BFD5}"/>
                    </a:ext>
                  </a:extLst>
                </p14:cNvPr>
                <p14:cNvContentPartPr/>
                <p14:nvPr/>
              </p14:nvContentPartPr>
              <p14:xfrm>
                <a:off x="3186532" y="2493037"/>
                <a:ext cx="65520" cy="4248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5A9D5BEC-BA75-FF43-1595-249688F5BFD5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3177532" y="2484397"/>
                  <a:ext cx="8316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8EA37DF2-ED34-4B29-DCC1-8DC2893EB563}"/>
                    </a:ext>
                  </a:extLst>
                </p14:cNvPr>
                <p14:cNvContentPartPr/>
                <p14:nvPr/>
              </p14:nvContentPartPr>
              <p14:xfrm>
                <a:off x="3409012" y="2387197"/>
                <a:ext cx="159120" cy="16236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8EA37DF2-ED34-4B29-DCC1-8DC2893EB563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3400012" y="2378197"/>
                  <a:ext cx="17676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1298E33D-802A-ADAC-423D-DD26663B196E}"/>
                    </a:ext>
                  </a:extLst>
                </p14:cNvPr>
                <p14:cNvContentPartPr/>
                <p14:nvPr/>
              </p14:nvContentPartPr>
              <p14:xfrm>
                <a:off x="3594412" y="2273437"/>
                <a:ext cx="71280" cy="22284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1298E33D-802A-ADAC-423D-DD26663B196E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3585772" y="2264437"/>
                  <a:ext cx="8892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2BF15475-9043-D412-D9F8-C019BC24BD31}"/>
                    </a:ext>
                  </a:extLst>
                </p14:cNvPr>
                <p14:cNvContentPartPr/>
                <p14:nvPr/>
              </p14:nvContentPartPr>
              <p14:xfrm>
                <a:off x="3750652" y="2365957"/>
                <a:ext cx="199440" cy="14004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2BF15475-9043-D412-D9F8-C019BC24BD31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3742012" y="2357317"/>
                  <a:ext cx="21708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928D64CA-5B38-775A-8C61-C9A4F39E0D6F}"/>
                    </a:ext>
                  </a:extLst>
                </p14:cNvPr>
                <p14:cNvContentPartPr/>
                <p14:nvPr/>
              </p14:nvContentPartPr>
              <p14:xfrm>
                <a:off x="6646132" y="1563877"/>
                <a:ext cx="56160" cy="15984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928D64CA-5B38-775A-8C61-C9A4F39E0D6F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6637132" y="1554877"/>
                  <a:ext cx="7380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6FE59187-F03D-62A1-7337-27B77D7968B6}"/>
                    </a:ext>
                  </a:extLst>
                </p14:cNvPr>
                <p14:cNvContentPartPr/>
                <p14:nvPr/>
              </p14:nvContentPartPr>
              <p14:xfrm>
                <a:off x="6780772" y="1621117"/>
                <a:ext cx="153720" cy="22284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6FE59187-F03D-62A1-7337-27B77D7968B6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6771772" y="1612117"/>
                  <a:ext cx="17136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7587343F-BEA7-EB9B-BD6D-42C06FD4B177}"/>
                    </a:ext>
                  </a:extLst>
                </p14:cNvPr>
                <p14:cNvContentPartPr/>
                <p14:nvPr/>
              </p14:nvContentPartPr>
              <p14:xfrm>
                <a:off x="6979492" y="1717957"/>
                <a:ext cx="126720" cy="22896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7587343F-BEA7-EB9B-BD6D-42C06FD4B177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6970852" y="1709317"/>
                  <a:ext cx="14436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AB431239-B30C-9B9E-B841-6A4C0B3EE338}"/>
                    </a:ext>
                  </a:extLst>
                </p14:cNvPr>
                <p14:cNvContentPartPr/>
                <p14:nvPr/>
              </p14:nvContentPartPr>
              <p14:xfrm>
                <a:off x="7294492" y="1678357"/>
                <a:ext cx="163440" cy="2520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AB431239-B30C-9B9E-B841-6A4C0B3EE338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7285492" y="1669357"/>
                  <a:ext cx="18108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A2D457C7-CF50-D015-3438-5EFAE8221DE6}"/>
                    </a:ext>
                  </a:extLst>
                </p14:cNvPr>
                <p14:cNvContentPartPr/>
                <p14:nvPr/>
              </p14:nvContentPartPr>
              <p14:xfrm>
                <a:off x="7324012" y="1767997"/>
                <a:ext cx="140400" cy="3132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A2D457C7-CF50-D015-3438-5EFAE8221DE6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7315012" y="1758997"/>
                  <a:ext cx="15804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A45A804D-43F2-F56B-A82D-50019D272FDB}"/>
                    </a:ext>
                  </a:extLst>
                </p14:cNvPr>
                <p14:cNvContentPartPr/>
                <p14:nvPr/>
              </p14:nvContentPartPr>
              <p14:xfrm>
                <a:off x="7582852" y="1567837"/>
                <a:ext cx="29880" cy="17208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A45A804D-43F2-F56B-A82D-50019D272FDB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7574212" y="1559197"/>
                  <a:ext cx="4752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E4559565-88B5-3A81-09D6-FA8AE89AFA42}"/>
                    </a:ext>
                  </a:extLst>
                </p14:cNvPr>
                <p14:cNvContentPartPr/>
                <p14:nvPr/>
              </p14:nvContentPartPr>
              <p14:xfrm>
                <a:off x="7653052" y="1556677"/>
                <a:ext cx="129960" cy="22176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E4559565-88B5-3A81-09D6-FA8AE89AFA42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7644412" y="1548037"/>
                  <a:ext cx="14760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6E2F5634-6557-775F-DAD0-A8450F14483F}"/>
                    </a:ext>
                  </a:extLst>
                </p14:cNvPr>
                <p14:cNvContentPartPr/>
                <p14:nvPr/>
              </p14:nvContentPartPr>
              <p14:xfrm>
                <a:off x="7875892" y="1577557"/>
                <a:ext cx="135720" cy="17712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6E2F5634-6557-775F-DAD0-A8450F14483F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7866892" y="1568917"/>
                  <a:ext cx="15336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D306C126-2DD8-8BD2-DD00-065E781B3D9C}"/>
                    </a:ext>
                  </a:extLst>
                </p14:cNvPr>
                <p14:cNvContentPartPr/>
                <p14:nvPr/>
              </p14:nvContentPartPr>
              <p14:xfrm>
                <a:off x="7838092" y="1595557"/>
                <a:ext cx="133920" cy="15300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D306C126-2DD8-8BD2-DD00-065E781B3D9C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7829452" y="1586557"/>
                  <a:ext cx="15156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1DE0ECA2-3ADE-E6B9-9D2F-7ADA411D2F05}"/>
                    </a:ext>
                  </a:extLst>
                </p14:cNvPr>
                <p14:cNvContentPartPr/>
                <p14:nvPr/>
              </p14:nvContentPartPr>
              <p14:xfrm>
                <a:off x="8067412" y="1580797"/>
                <a:ext cx="102600" cy="16812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1DE0ECA2-3ADE-E6B9-9D2F-7ADA411D2F05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8058772" y="1572157"/>
                  <a:ext cx="12024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ED88E290-377A-F79D-7867-4B23CC79CB63}"/>
                    </a:ext>
                  </a:extLst>
                </p14:cNvPr>
                <p14:cNvContentPartPr/>
                <p14:nvPr/>
              </p14:nvContentPartPr>
              <p14:xfrm>
                <a:off x="8224372" y="1641997"/>
                <a:ext cx="120240" cy="16164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ED88E290-377A-F79D-7867-4B23CC79CB63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8215732" y="1633357"/>
                  <a:ext cx="13788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32DEC4FE-2D07-D920-ACF0-2F3413AD320F}"/>
                    </a:ext>
                  </a:extLst>
                </p14:cNvPr>
                <p14:cNvContentPartPr/>
                <p14:nvPr/>
              </p14:nvContentPartPr>
              <p14:xfrm>
                <a:off x="4529692" y="1679077"/>
                <a:ext cx="176400" cy="16416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32DEC4FE-2D07-D920-ACF0-2F3413AD320F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4520692" y="1670437"/>
                  <a:ext cx="19404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A5812242-EF6E-5AF3-362B-639C5599F950}"/>
                    </a:ext>
                  </a:extLst>
                </p14:cNvPr>
                <p14:cNvContentPartPr/>
                <p14:nvPr/>
              </p14:nvContentPartPr>
              <p14:xfrm>
                <a:off x="4911652" y="1606717"/>
                <a:ext cx="177120" cy="25128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A5812242-EF6E-5AF3-362B-639C5599F950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4903012" y="1598077"/>
                  <a:ext cx="19476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AEE400F8-D7E7-8F3B-013F-4FB96F4FF9FB}"/>
                    </a:ext>
                  </a:extLst>
                </p14:cNvPr>
                <p14:cNvContentPartPr/>
                <p14:nvPr/>
              </p14:nvContentPartPr>
              <p14:xfrm>
                <a:off x="5430052" y="1566037"/>
                <a:ext cx="201240" cy="23832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AEE400F8-D7E7-8F3B-013F-4FB96F4FF9FB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5421412" y="1557397"/>
                  <a:ext cx="21888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F43D62E0-FC87-25C2-78C3-B2F57B72AE4A}"/>
                    </a:ext>
                  </a:extLst>
                </p14:cNvPr>
                <p14:cNvContentPartPr/>
                <p14:nvPr/>
              </p14:nvContentPartPr>
              <p14:xfrm>
                <a:off x="5410612" y="2040517"/>
                <a:ext cx="230040" cy="34344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F43D62E0-FC87-25C2-78C3-B2F57B72AE4A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401972" y="2031877"/>
                  <a:ext cx="247680" cy="36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ABC7FB92-B293-557C-BD95-E4C7FA8B4C31}"/>
                    </a:ext>
                  </a:extLst>
                </p14:cNvPr>
                <p14:cNvContentPartPr/>
                <p14:nvPr/>
              </p14:nvContentPartPr>
              <p14:xfrm>
                <a:off x="5401972" y="3392677"/>
                <a:ext cx="133560" cy="17784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ABC7FB92-B293-557C-BD95-E4C7FA8B4C31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5393332" y="3383677"/>
                  <a:ext cx="15120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2068F4C1-F9A1-F41F-FC7E-D4C99B54F2E6}"/>
                    </a:ext>
                  </a:extLst>
                </p14:cNvPr>
                <p14:cNvContentPartPr/>
                <p14:nvPr/>
              </p14:nvContentPartPr>
              <p14:xfrm>
                <a:off x="5322052" y="1405117"/>
                <a:ext cx="3240" cy="468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2068F4C1-F9A1-F41F-FC7E-D4C99B54F2E6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5313052" y="1396117"/>
                  <a:ext cx="2088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AAE61124-A17D-BF94-C46C-CC2347034315}"/>
                    </a:ext>
                  </a:extLst>
                </p14:cNvPr>
                <p14:cNvContentPartPr/>
                <p14:nvPr/>
              </p14:nvContentPartPr>
              <p14:xfrm>
                <a:off x="5761252" y="1610677"/>
                <a:ext cx="583200" cy="29736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AAE61124-A17D-BF94-C46C-CC2347034315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5752612" y="1602037"/>
                  <a:ext cx="600840" cy="31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329EE600-9F3A-6EA1-AE32-2ED7C7C14153}"/>
                    </a:ext>
                  </a:extLst>
                </p14:cNvPr>
                <p14:cNvContentPartPr/>
                <p14:nvPr/>
              </p14:nvContentPartPr>
              <p14:xfrm>
                <a:off x="5484772" y="1716157"/>
                <a:ext cx="12240" cy="972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329EE600-9F3A-6EA1-AE32-2ED7C7C14153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5476132" y="1707517"/>
                  <a:ext cx="2988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D63DABD3-4D42-71AE-E0D8-856A3D7CEDE4}"/>
                    </a:ext>
                  </a:extLst>
                </p14:cNvPr>
                <p14:cNvContentPartPr/>
                <p14:nvPr/>
              </p14:nvContentPartPr>
              <p14:xfrm>
                <a:off x="5555692" y="1723357"/>
                <a:ext cx="11880" cy="720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D63DABD3-4D42-71AE-E0D8-856A3D7CEDE4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5546692" y="1714357"/>
                  <a:ext cx="2952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DF694A5C-B7DA-FECF-DEAA-FC4104A86271}"/>
                    </a:ext>
                  </a:extLst>
                </p14:cNvPr>
                <p14:cNvContentPartPr/>
                <p14:nvPr/>
              </p14:nvContentPartPr>
              <p14:xfrm>
                <a:off x="5523652" y="2176597"/>
                <a:ext cx="19800" cy="828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DF694A5C-B7DA-FECF-DEAA-FC4104A86271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5515012" y="2167957"/>
                  <a:ext cx="3744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2B3018F3-0FF7-114B-7EC4-996890D13EB5}"/>
                    </a:ext>
                  </a:extLst>
                </p14:cNvPr>
                <p14:cNvContentPartPr/>
                <p14:nvPr/>
              </p14:nvContentPartPr>
              <p14:xfrm>
                <a:off x="5596732" y="2251837"/>
                <a:ext cx="15120" cy="1080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2B3018F3-0FF7-114B-7EC4-996890D13EB5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5588092" y="2242837"/>
                  <a:ext cx="3276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B37701B4-3C4A-2602-230A-991DFC65BE45}"/>
                    </a:ext>
                  </a:extLst>
                </p14:cNvPr>
                <p14:cNvContentPartPr/>
                <p14:nvPr/>
              </p14:nvContentPartPr>
              <p14:xfrm>
                <a:off x="5434012" y="2564677"/>
                <a:ext cx="190800" cy="23580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B37701B4-3C4A-2602-230A-991DFC65BE45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5425372" y="2556037"/>
                  <a:ext cx="20844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7FD3A023-5E8B-045E-5233-5A1498E5C4F3}"/>
                    </a:ext>
                  </a:extLst>
                </p14:cNvPr>
                <p14:cNvContentPartPr/>
                <p14:nvPr/>
              </p14:nvContentPartPr>
              <p14:xfrm>
                <a:off x="5471812" y="2996317"/>
                <a:ext cx="113400" cy="15372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7FD3A023-5E8B-045E-5233-5A1498E5C4F3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5462812" y="2987677"/>
                  <a:ext cx="13104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D48CB85B-A822-3CEF-7C57-3795E9CBF144}"/>
                    </a:ext>
                  </a:extLst>
                </p14:cNvPr>
                <p14:cNvContentPartPr/>
                <p14:nvPr/>
              </p14:nvContentPartPr>
              <p14:xfrm>
                <a:off x="5413852" y="2889757"/>
                <a:ext cx="199800" cy="7704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D48CB85B-A822-3CEF-7C57-3795E9CBF144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5405212" y="2881117"/>
                  <a:ext cx="21744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95ED30A2-C490-840E-0826-6D08F29AA94E}"/>
                    </a:ext>
                  </a:extLst>
                </p14:cNvPr>
                <p14:cNvContentPartPr/>
                <p14:nvPr/>
              </p14:nvContentPartPr>
              <p14:xfrm>
                <a:off x="5640292" y="2690677"/>
                <a:ext cx="11880" cy="2340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95ED30A2-C490-840E-0826-6D08F29AA94E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5631652" y="2682037"/>
                  <a:ext cx="2952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A4029DE4-393D-F562-4C63-A613C518E9FB}"/>
                    </a:ext>
                  </a:extLst>
                </p14:cNvPr>
                <p14:cNvContentPartPr/>
                <p14:nvPr/>
              </p14:nvContentPartPr>
              <p14:xfrm>
                <a:off x="5534812" y="3036637"/>
                <a:ext cx="14400" cy="3672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A4029DE4-393D-F562-4C63-A613C518E9FB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5526172" y="3027637"/>
                  <a:ext cx="3204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04EEE79C-6F18-FFEE-51D7-932F3B8777D5}"/>
                    </a:ext>
                  </a:extLst>
                </p14:cNvPr>
                <p14:cNvContentPartPr/>
                <p14:nvPr/>
              </p14:nvContentPartPr>
              <p14:xfrm>
                <a:off x="5429692" y="3449557"/>
                <a:ext cx="19800" cy="1404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04EEE79C-6F18-FFEE-51D7-932F3B8777D5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5421052" y="3440557"/>
                  <a:ext cx="3744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A7BA4355-211B-766A-A3CD-94217582F90A}"/>
                    </a:ext>
                  </a:extLst>
                </p14:cNvPr>
                <p14:cNvContentPartPr/>
                <p14:nvPr/>
              </p14:nvContentPartPr>
              <p14:xfrm>
                <a:off x="5256892" y="3805597"/>
                <a:ext cx="222840" cy="15732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A7BA4355-211B-766A-A3CD-94217582F90A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5247892" y="3796597"/>
                  <a:ext cx="24048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FF6B0E68-884C-791A-0DC3-4F05B2C30E35}"/>
                    </a:ext>
                  </a:extLst>
                </p14:cNvPr>
                <p14:cNvContentPartPr/>
                <p14:nvPr/>
              </p14:nvContentPartPr>
              <p14:xfrm>
                <a:off x="5386492" y="3820717"/>
                <a:ext cx="228960" cy="13788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FF6B0E68-884C-791A-0DC3-4F05B2C30E35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5377852" y="3811717"/>
                  <a:ext cx="24660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EEC60C9B-36FC-F8AF-DD60-68FD396957FB}"/>
                    </a:ext>
                  </a:extLst>
                </p14:cNvPr>
                <p14:cNvContentPartPr/>
                <p14:nvPr/>
              </p14:nvContentPartPr>
              <p14:xfrm>
                <a:off x="5347252" y="3891997"/>
                <a:ext cx="360" cy="36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EEC60C9B-36FC-F8AF-DD60-68FD396957FB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338252" y="3882997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1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2697B195-F2C8-7B3E-415C-7B7804ACEAA4}"/>
                    </a:ext>
                  </a:extLst>
                </p14:cNvPr>
                <p14:cNvContentPartPr/>
                <p14:nvPr/>
              </p14:nvContentPartPr>
              <p14:xfrm>
                <a:off x="5315572" y="1945477"/>
                <a:ext cx="456480" cy="3816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2697B195-F2C8-7B3E-415C-7B7804ACEAA4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5306572" y="1936837"/>
                  <a:ext cx="47412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3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21B5BA58-4275-3ED7-BB41-6ACDB0E35BAD}"/>
                    </a:ext>
                  </a:extLst>
                </p14:cNvPr>
                <p14:cNvContentPartPr/>
                <p14:nvPr/>
              </p14:nvContentPartPr>
              <p14:xfrm>
                <a:off x="5330692" y="1923157"/>
                <a:ext cx="424080" cy="9432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21B5BA58-4275-3ED7-BB41-6ACDB0E35BAD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5322052" y="1914517"/>
                  <a:ext cx="44172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5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D4C96599-5D59-0A25-B23D-00393F3A485A}"/>
                    </a:ext>
                  </a:extLst>
                </p14:cNvPr>
                <p14:cNvContentPartPr/>
                <p14:nvPr/>
              </p14:nvContentPartPr>
              <p14:xfrm>
                <a:off x="5319892" y="1899037"/>
                <a:ext cx="495360" cy="5976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D4C96599-5D59-0A25-B23D-00393F3A485A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5310892" y="1890397"/>
                  <a:ext cx="51300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7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39C2EC95-C3D6-B331-6434-97D50DCBE682}"/>
                    </a:ext>
                  </a:extLst>
                </p14:cNvPr>
                <p14:cNvContentPartPr/>
                <p14:nvPr/>
              </p14:nvContentPartPr>
              <p14:xfrm>
                <a:off x="4820212" y="1295317"/>
                <a:ext cx="1352880" cy="260928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39C2EC95-C3D6-B331-6434-97D50DCBE682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4811572" y="1286317"/>
                  <a:ext cx="1370520" cy="262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9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BB7FE105-7B0E-090F-6EF9-CDB0182F161A}"/>
                    </a:ext>
                  </a:extLst>
                </p14:cNvPr>
                <p14:cNvContentPartPr/>
                <p14:nvPr/>
              </p14:nvContentPartPr>
              <p14:xfrm>
                <a:off x="7568812" y="1859077"/>
                <a:ext cx="600480" cy="4716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BB7FE105-7B0E-090F-6EF9-CDB0182F161A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7559812" y="1850437"/>
                  <a:ext cx="61812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1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F63B8314-F571-1155-27BC-08FAEAC56F3A}"/>
                    </a:ext>
                  </a:extLst>
                </p14:cNvPr>
                <p14:cNvContentPartPr/>
                <p14:nvPr/>
              </p14:nvContentPartPr>
              <p14:xfrm>
                <a:off x="7534612" y="1953397"/>
                <a:ext cx="566640" cy="5364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F63B8314-F571-1155-27BC-08FAEAC56F3A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7525612" y="1944397"/>
                  <a:ext cx="58428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3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EEF79880-DCCA-9B7D-1330-2759BEB5F897}"/>
                    </a:ext>
                  </a:extLst>
                </p14:cNvPr>
                <p14:cNvContentPartPr/>
                <p14:nvPr/>
              </p14:nvContentPartPr>
              <p14:xfrm>
                <a:off x="6030532" y="2159317"/>
                <a:ext cx="442440" cy="18180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EEF79880-DCCA-9B7D-1330-2759BEB5F897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6021892" y="2150317"/>
                  <a:ext cx="46008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5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1EF28E96-C79E-94B9-92DB-7B9362F69D74}"/>
                    </a:ext>
                  </a:extLst>
                </p14:cNvPr>
                <p14:cNvContentPartPr/>
                <p14:nvPr/>
              </p14:nvContentPartPr>
              <p14:xfrm>
                <a:off x="6870772" y="2234557"/>
                <a:ext cx="166680" cy="15696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1EF28E96-C79E-94B9-92DB-7B9362F69D74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6861772" y="2225557"/>
                  <a:ext cx="18432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7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A3B6CE0A-77EF-CCFA-38D4-8BEF780C7F88}"/>
                    </a:ext>
                  </a:extLst>
                </p14:cNvPr>
                <p14:cNvContentPartPr/>
                <p14:nvPr/>
              </p14:nvContentPartPr>
              <p14:xfrm>
                <a:off x="7085692" y="2290717"/>
                <a:ext cx="76320" cy="20808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A3B6CE0A-77EF-CCFA-38D4-8BEF780C7F88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7076692" y="2281717"/>
                  <a:ext cx="9396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9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D89D76E3-00AC-F98B-EA78-3518972B3748}"/>
                    </a:ext>
                  </a:extLst>
                </p14:cNvPr>
                <p14:cNvContentPartPr/>
                <p14:nvPr/>
              </p14:nvContentPartPr>
              <p14:xfrm>
                <a:off x="7170292" y="2347597"/>
                <a:ext cx="135360" cy="12996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D89D76E3-00AC-F98B-EA78-3518972B3748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7161652" y="2338597"/>
                  <a:ext cx="15300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1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6175348F-0E4E-8E00-C74F-63F326D07E8F}"/>
                    </a:ext>
                  </a:extLst>
                </p14:cNvPr>
                <p14:cNvContentPartPr/>
                <p14:nvPr/>
              </p14:nvContentPartPr>
              <p14:xfrm>
                <a:off x="5868892" y="2565757"/>
                <a:ext cx="565920" cy="18432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6175348F-0E4E-8E00-C74F-63F326D07E8F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5860252" y="2556757"/>
                  <a:ext cx="58356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3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3603F5F7-8CF0-951A-46B7-0AE6C16B3B69}"/>
                    </a:ext>
                  </a:extLst>
                </p14:cNvPr>
                <p14:cNvContentPartPr/>
                <p14:nvPr/>
              </p14:nvContentPartPr>
              <p14:xfrm>
                <a:off x="6674572" y="2563237"/>
                <a:ext cx="156960" cy="19332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3603F5F7-8CF0-951A-46B7-0AE6C16B3B69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6665572" y="2554597"/>
                  <a:ext cx="17460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5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303046DF-959B-A101-5F64-2A8080FDBB41}"/>
                    </a:ext>
                  </a:extLst>
                </p14:cNvPr>
                <p14:cNvContentPartPr/>
                <p14:nvPr/>
              </p14:nvContentPartPr>
              <p14:xfrm>
                <a:off x="6883012" y="2656117"/>
                <a:ext cx="126000" cy="22032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303046DF-959B-A101-5F64-2A8080FDBB41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6874012" y="2647477"/>
                  <a:ext cx="14364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7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00760F1D-616E-7843-7FD8-7EEE9F02FECB}"/>
                    </a:ext>
                  </a:extLst>
                </p14:cNvPr>
                <p14:cNvContentPartPr/>
                <p14:nvPr/>
              </p14:nvContentPartPr>
              <p14:xfrm>
                <a:off x="6892732" y="2729557"/>
                <a:ext cx="246960" cy="17964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00760F1D-616E-7843-7FD8-7EEE9F02FECB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6884092" y="2720557"/>
                  <a:ext cx="26460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9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14BD3534-8098-51DD-C466-64888053AFC2}"/>
                    </a:ext>
                  </a:extLst>
                </p14:cNvPr>
                <p14:cNvContentPartPr/>
                <p14:nvPr/>
              </p14:nvContentPartPr>
              <p14:xfrm>
                <a:off x="5777452" y="3107197"/>
                <a:ext cx="523440" cy="5544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14BD3534-8098-51DD-C466-64888053AFC2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5768812" y="3098557"/>
                  <a:ext cx="54108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1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1AB86249-3D97-402F-B0BA-BFE87739EB84}"/>
                    </a:ext>
                  </a:extLst>
                </p14:cNvPr>
                <p14:cNvContentPartPr/>
                <p14:nvPr/>
              </p14:nvContentPartPr>
              <p14:xfrm>
                <a:off x="6536692" y="3048517"/>
                <a:ext cx="19800" cy="2376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1AB86249-3D97-402F-B0BA-BFE87739EB84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6528052" y="3039877"/>
                  <a:ext cx="3744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3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079E342B-82E9-0AF5-2321-9D6A0480355B}"/>
                    </a:ext>
                  </a:extLst>
                </p14:cNvPr>
                <p14:cNvContentPartPr/>
                <p14:nvPr/>
              </p14:nvContentPartPr>
              <p14:xfrm>
                <a:off x="6522652" y="3046357"/>
                <a:ext cx="140040" cy="16272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079E342B-82E9-0AF5-2321-9D6A0480355B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6514012" y="3037717"/>
                  <a:ext cx="15768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5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C34BE68E-AD65-50F2-54FE-518B6BBBF526}"/>
                    </a:ext>
                  </a:extLst>
                </p14:cNvPr>
                <p14:cNvContentPartPr/>
                <p14:nvPr/>
              </p14:nvContentPartPr>
              <p14:xfrm>
                <a:off x="6777892" y="3070837"/>
                <a:ext cx="106920" cy="23220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C34BE68E-AD65-50F2-54FE-518B6BBBF526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6769252" y="3062197"/>
                  <a:ext cx="124560" cy="24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7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FFA08C94-3461-A012-274D-EA2D853DDF66}"/>
                    </a:ext>
                  </a:extLst>
                </p14:cNvPr>
                <p14:cNvContentPartPr/>
                <p14:nvPr/>
              </p14:nvContentPartPr>
              <p14:xfrm>
                <a:off x="6843412" y="3126997"/>
                <a:ext cx="163800" cy="17208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FFA08C94-3461-A012-274D-EA2D853DDF66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6834412" y="3118357"/>
                  <a:ext cx="18144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9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4DD11FB7-CC58-E50F-36C4-6C1AF228DE49}"/>
                    </a:ext>
                  </a:extLst>
                </p14:cNvPr>
                <p14:cNvContentPartPr/>
                <p14:nvPr/>
              </p14:nvContentPartPr>
              <p14:xfrm>
                <a:off x="6190012" y="3551797"/>
                <a:ext cx="427320" cy="3924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4DD11FB7-CC58-E50F-36C4-6C1AF228DE49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6181372" y="3543157"/>
                  <a:ext cx="44496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1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B1AFE094-1C4C-026D-F478-B4B4AC5BFE57}"/>
                    </a:ext>
                  </a:extLst>
                </p14:cNvPr>
                <p14:cNvContentPartPr/>
                <p14:nvPr/>
              </p14:nvContentPartPr>
              <p14:xfrm>
                <a:off x="6446332" y="3744397"/>
                <a:ext cx="202680" cy="9360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B1AFE094-1C4C-026D-F478-B4B4AC5BFE57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6437692" y="3735757"/>
                  <a:ext cx="22032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3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8A4A24CE-76C3-D3DD-0E1C-F2AEB5C545CA}"/>
                    </a:ext>
                  </a:extLst>
                </p14:cNvPr>
                <p14:cNvContentPartPr/>
                <p14:nvPr/>
              </p14:nvContentPartPr>
              <p14:xfrm>
                <a:off x="4617892" y="1417717"/>
                <a:ext cx="1484280" cy="261576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8A4A24CE-76C3-D3DD-0E1C-F2AEB5C545CA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4609252" y="1408717"/>
                  <a:ext cx="1501920" cy="263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5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FA4FC772-4B93-4FE5-447A-AE06D160B5DD}"/>
                    </a:ext>
                  </a:extLst>
                </p14:cNvPr>
                <p14:cNvContentPartPr/>
                <p14:nvPr/>
              </p14:nvContentPartPr>
              <p14:xfrm>
                <a:off x="5230612" y="1501597"/>
                <a:ext cx="546840" cy="54216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FA4FC772-4B93-4FE5-447A-AE06D160B5DD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5221612" y="1492597"/>
                  <a:ext cx="564480" cy="55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7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27244EB6-EACA-0194-3E2D-FD95A4002E86}"/>
                    </a:ext>
                  </a:extLst>
                </p14:cNvPr>
                <p14:cNvContentPartPr/>
                <p14:nvPr/>
              </p14:nvContentPartPr>
              <p14:xfrm>
                <a:off x="5646052" y="1528957"/>
                <a:ext cx="603720" cy="32292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27244EB6-EACA-0194-3E2D-FD95A4002E86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5637052" y="1520317"/>
                  <a:ext cx="621360" cy="34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9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A6E6ABC6-D669-A9CA-C966-B1D987A89149}"/>
                    </a:ext>
                  </a:extLst>
                </p14:cNvPr>
                <p14:cNvContentPartPr/>
                <p14:nvPr/>
              </p14:nvContentPartPr>
              <p14:xfrm>
                <a:off x="6375772" y="1303237"/>
                <a:ext cx="48960" cy="17640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A6E6ABC6-D669-A9CA-C966-B1D987A89149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6366772" y="1294237"/>
                  <a:ext cx="6660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1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FAE8377A-6436-E5AD-5567-B56E1DE34A15}"/>
                    </a:ext>
                  </a:extLst>
                </p14:cNvPr>
                <p14:cNvContentPartPr/>
                <p14:nvPr/>
              </p14:nvContentPartPr>
              <p14:xfrm>
                <a:off x="6396292" y="1299637"/>
                <a:ext cx="141480" cy="27288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FAE8377A-6436-E5AD-5567-B56E1DE34A15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6387652" y="1290997"/>
                  <a:ext cx="159120" cy="29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3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57F8490E-5653-9B6B-06F2-39B308D893DD}"/>
                    </a:ext>
                  </a:extLst>
                </p14:cNvPr>
                <p14:cNvContentPartPr/>
                <p14:nvPr/>
              </p14:nvContentPartPr>
              <p14:xfrm>
                <a:off x="6484852" y="1416277"/>
                <a:ext cx="92880" cy="20160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57F8490E-5653-9B6B-06F2-39B308D893DD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6475852" y="1407637"/>
                  <a:ext cx="11052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5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2CECF458-3947-DB56-843E-91BF39FFE8B3}"/>
                    </a:ext>
                  </a:extLst>
                </p14:cNvPr>
                <p14:cNvContentPartPr/>
                <p14:nvPr/>
              </p14:nvContentPartPr>
              <p14:xfrm>
                <a:off x="6675652" y="1257517"/>
                <a:ext cx="205920" cy="14868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2CECF458-3947-DB56-843E-91BF39FFE8B3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6666652" y="1248877"/>
                  <a:ext cx="22356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7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ED319354-B489-83B6-45ED-CF8693ED25DC}"/>
                    </a:ext>
                  </a:extLst>
                </p14:cNvPr>
                <p14:cNvContentPartPr/>
                <p14:nvPr/>
              </p14:nvContentPartPr>
              <p14:xfrm>
                <a:off x="7005412" y="1156357"/>
                <a:ext cx="45000" cy="21888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ED319354-B489-83B6-45ED-CF8693ED25DC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6996412" y="1147717"/>
                  <a:ext cx="6264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9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00F41B53-7832-3A97-D88C-07CFD0DB2C11}"/>
                    </a:ext>
                  </a:extLst>
                </p14:cNvPr>
                <p14:cNvContentPartPr/>
                <p14:nvPr/>
              </p14:nvContentPartPr>
              <p14:xfrm>
                <a:off x="7061572" y="1192717"/>
                <a:ext cx="159480" cy="4932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00F41B53-7832-3A97-D88C-07CFD0DB2C11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7052932" y="1184077"/>
                  <a:ext cx="177120" cy="669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6547173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>
          <a:extLst>
            <a:ext uri="{FF2B5EF4-FFF2-40B4-BE49-F238E27FC236}">
              <a16:creationId xmlns:a16="http://schemas.microsoft.com/office/drawing/2014/main" id="{7ACC9180-4DA0-097F-C591-61B01FC72A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4" descr="preencoded.png">
            <a:extLst>
              <a:ext uri="{FF2B5EF4-FFF2-40B4-BE49-F238E27FC236}">
                <a16:creationId xmlns:a16="http://schemas.microsoft.com/office/drawing/2014/main" id="{268F6586-E547-7398-70DF-B21A0407D95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99242" y="0"/>
            <a:ext cx="2650282" cy="223864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129A8690-F26C-56C6-9F74-257855D48E15}"/>
              </a:ext>
            </a:extLst>
          </p:cNvPr>
          <p:cNvGrpSpPr/>
          <p:nvPr/>
        </p:nvGrpSpPr>
        <p:grpSpPr>
          <a:xfrm>
            <a:off x="520012" y="102277"/>
            <a:ext cx="3185640" cy="390960"/>
            <a:chOff x="520012" y="102277"/>
            <a:chExt cx="3185640" cy="390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88039A98-F8BB-3CB3-389E-8C7D9B1E0654}"/>
                    </a:ext>
                  </a:extLst>
                </p14:cNvPr>
                <p14:cNvContentPartPr/>
                <p14:nvPr/>
              </p14:nvContentPartPr>
              <p14:xfrm>
                <a:off x="549892" y="243397"/>
                <a:ext cx="204480" cy="19080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88039A98-F8BB-3CB3-389E-8C7D9B1E0654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41252" y="234397"/>
                  <a:ext cx="22212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D3BE4ADB-1DA6-042C-8F6C-82C5250A2E64}"/>
                    </a:ext>
                  </a:extLst>
                </p14:cNvPr>
                <p14:cNvContentPartPr/>
                <p14:nvPr/>
              </p14:nvContentPartPr>
              <p14:xfrm>
                <a:off x="841492" y="267517"/>
                <a:ext cx="245520" cy="10008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D3BE4ADB-1DA6-042C-8F6C-82C5250A2E64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32852" y="258517"/>
                  <a:ext cx="26316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C01191BD-6C9A-E391-B957-72A23E388C86}"/>
                    </a:ext>
                  </a:extLst>
                </p14:cNvPr>
                <p14:cNvContentPartPr/>
                <p14:nvPr/>
              </p14:nvContentPartPr>
              <p14:xfrm>
                <a:off x="1194292" y="248437"/>
                <a:ext cx="38160" cy="13284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C01191BD-6C9A-E391-B957-72A23E388C86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185292" y="239797"/>
                  <a:ext cx="5580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3008B66E-8214-C6C3-F190-72A59041439D}"/>
                    </a:ext>
                  </a:extLst>
                </p14:cNvPr>
                <p14:cNvContentPartPr/>
                <p14:nvPr/>
              </p14:nvContentPartPr>
              <p14:xfrm>
                <a:off x="1247572" y="287317"/>
                <a:ext cx="156600" cy="4032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3008B66E-8214-C6C3-F190-72A59041439D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238932" y="278677"/>
                  <a:ext cx="17424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B24EC421-243C-2549-0D54-E1EFCE0EFA89}"/>
                    </a:ext>
                  </a:extLst>
                </p14:cNvPr>
                <p14:cNvContentPartPr/>
                <p14:nvPr/>
              </p14:nvContentPartPr>
              <p14:xfrm>
                <a:off x="1453852" y="247357"/>
                <a:ext cx="134640" cy="10080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B24EC421-243C-2549-0D54-E1EFCE0EFA89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445212" y="238717"/>
                  <a:ext cx="15228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273C9DA1-9F68-3538-CA85-83011E71E08B}"/>
                    </a:ext>
                  </a:extLst>
                </p14:cNvPr>
                <p14:cNvContentPartPr/>
                <p14:nvPr/>
              </p14:nvContentPartPr>
              <p14:xfrm>
                <a:off x="1903852" y="224317"/>
                <a:ext cx="111240" cy="11520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273C9DA1-9F68-3538-CA85-83011E71E08B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894852" y="215677"/>
                  <a:ext cx="12888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F01E970A-82A1-23AE-75DC-03820D9F7B29}"/>
                    </a:ext>
                  </a:extLst>
                </p14:cNvPr>
                <p14:cNvContentPartPr/>
                <p14:nvPr/>
              </p14:nvContentPartPr>
              <p14:xfrm>
                <a:off x="2049292" y="223597"/>
                <a:ext cx="236520" cy="12096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F01E970A-82A1-23AE-75DC-03820D9F7B29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040652" y="214597"/>
                  <a:ext cx="25416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AAE37A4B-EB64-B3B8-EE02-D64C5548CA7A}"/>
                    </a:ext>
                  </a:extLst>
                </p14:cNvPr>
                <p14:cNvContentPartPr/>
                <p14:nvPr/>
              </p14:nvContentPartPr>
              <p14:xfrm>
                <a:off x="2292292" y="211357"/>
                <a:ext cx="187200" cy="12492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AAE37A4B-EB64-B3B8-EE02-D64C5548CA7A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283292" y="202717"/>
                  <a:ext cx="20484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A6B2F08F-7413-2E1C-B3F7-F5C494C50893}"/>
                    </a:ext>
                  </a:extLst>
                </p14:cNvPr>
                <p14:cNvContentPartPr/>
                <p14:nvPr/>
              </p14:nvContentPartPr>
              <p14:xfrm>
                <a:off x="2483812" y="238357"/>
                <a:ext cx="76680" cy="8100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A6B2F08F-7413-2E1C-B3F7-F5C494C50893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474812" y="229357"/>
                  <a:ext cx="9432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00239D81-7EAB-78D4-6B11-A9636AC162AE}"/>
                    </a:ext>
                  </a:extLst>
                </p14:cNvPr>
                <p14:cNvContentPartPr/>
                <p14:nvPr/>
              </p14:nvContentPartPr>
              <p14:xfrm>
                <a:off x="2660572" y="187237"/>
                <a:ext cx="17280" cy="12024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00239D81-7EAB-78D4-6B11-A9636AC162AE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651932" y="178597"/>
                  <a:ext cx="3492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23054646-2FA1-6107-8326-37013BD7AE50}"/>
                    </a:ext>
                  </a:extLst>
                </p14:cNvPr>
                <p14:cNvContentPartPr/>
                <p14:nvPr/>
              </p14:nvContentPartPr>
              <p14:xfrm>
                <a:off x="2890972" y="176077"/>
                <a:ext cx="28080" cy="17532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23054646-2FA1-6107-8326-37013BD7AE50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881972" y="167437"/>
                  <a:ext cx="4572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8ECB8870-E7D4-E186-467E-F6F154E1DD35}"/>
                    </a:ext>
                  </a:extLst>
                </p14:cNvPr>
                <p14:cNvContentPartPr/>
                <p14:nvPr/>
              </p14:nvContentPartPr>
              <p14:xfrm>
                <a:off x="2883052" y="213157"/>
                <a:ext cx="298440" cy="9792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8ECB8870-E7D4-E186-467E-F6F154E1DD35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874412" y="204517"/>
                  <a:ext cx="31608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0691B715-84A3-3291-6986-31E10A91AC70}"/>
                    </a:ext>
                  </a:extLst>
                </p14:cNvPr>
                <p14:cNvContentPartPr/>
                <p14:nvPr/>
              </p14:nvContentPartPr>
              <p14:xfrm>
                <a:off x="3176092" y="219277"/>
                <a:ext cx="72000" cy="11592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0691B715-84A3-3291-6986-31E10A91AC70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167452" y="210277"/>
                  <a:ext cx="8964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B3C22088-EB6F-FC53-7DAA-567807679E57}"/>
                    </a:ext>
                  </a:extLst>
                </p14:cNvPr>
                <p14:cNvContentPartPr/>
                <p14:nvPr/>
              </p14:nvContentPartPr>
              <p14:xfrm>
                <a:off x="3349612" y="229717"/>
                <a:ext cx="36720" cy="4248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B3C22088-EB6F-FC53-7DAA-567807679E57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340972" y="220717"/>
                  <a:ext cx="5436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7E6F9309-FF2A-1C4A-C7ED-9278521198C0}"/>
                    </a:ext>
                  </a:extLst>
                </p14:cNvPr>
                <p14:cNvContentPartPr/>
                <p14:nvPr/>
              </p14:nvContentPartPr>
              <p14:xfrm>
                <a:off x="3166732" y="102277"/>
                <a:ext cx="137880" cy="22680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7E6F9309-FF2A-1C4A-C7ED-9278521198C0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157732" y="93637"/>
                  <a:ext cx="15552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77DA45EB-B714-EAEB-6C3B-3C1AD4ECD69B}"/>
                    </a:ext>
                  </a:extLst>
                </p14:cNvPr>
                <p14:cNvContentPartPr/>
                <p14:nvPr/>
              </p14:nvContentPartPr>
              <p14:xfrm>
                <a:off x="3310012" y="208837"/>
                <a:ext cx="74160" cy="11160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77DA45EB-B714-EAEB-6C3B-3C1AD4ECD69B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301372" y="200197"/>
                  <a:ext cx="9180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02F6BB68-4A0C-7078-CC43-3D9C6A247013}"/>
                    </a:ext>
                  </a:extLst>
                </p14:cNvPr>
                <p14:cNvContentPartPr/>
                <p14:nvPr/>
              </p14:nvContentPartPr>
              <p14:xfrm>
                <a:off x="3441052" y="247717"/>
                <a:ext cx="70560" cy="8460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02F6BB68-4A0C-7078-CC43-3D9C6A247013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432412" y="238717"/>
                  <a:ext cx="8820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68854569-D08A-81A6-2B81-2D1029CD40C9}"/>
                    </a:ext>
                  </a:extLst>
                </p14:cNvPr>
                <p14:cNvContentPartPr/>
                <p14:nvPr/>
              </p14:nvContentPartPr>
              <p14:xfrm>
                <a:off x="3439972" y="234757"/>
                <a:ext cx="265680" cy="19188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68854569-D08A-81A6-2B81-2D1029CD40C9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431332" y="225757"/>
                  <a:ext cx="28332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8E1D7AE8-CAAC-D949-D482-2A966D53B19A}"/>
                    </a:ext>
                  </a:extLst>
                </p14:cNvPr>
                <p14:cNvContentPartPr/>
                <p14:nvPr/>
              </p14:nvContentPartPr>
              <p14:xfrm>
                <a:off x="520012" y="374437"/>
                <a:ext cx="2067480" cy="11880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8E1D7AE8-CAAC-D949-D482-2A966D53B19A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11372" y="365797"/>
                  <a:ext cx="2085120" cy="136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9FC9F60E-6CB7-804F-D3BF-C33E7FCAC659}"/>
                  </a:ext>
                </a:extLst>
              </p14:cNvPr>
              <p14:cNvContentPartPr/>
              <p14:nvPr/>
            </p14:nvContentPartPr>
            <p14:xfrm>
              <a:off x="206452" y="979597"/>
              <a:ext cx="338040" cy="163800"/>
            </p14:xfrm>
          </p:contentPart>
        </mc:Choice>
        <mc:Fallback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9FC9F60E-6CB7-804F-D3BF-C33E7FCAC659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97452" y="970597"/>
                <a:ext cx="355680" cy="181440"/>
              </a:xfrm>
              <a:prstGeom prst="rect">
                <a:avLst/>
              </a:prstGeom>
            </p:spPr>
          </p:pic>
        </mc:Fallback>
      </mc:AlternateContent>
      <p:grpSp>
        <p:nvGrpSpPr>
          <p:cNvPr id="39" name="Group 38">
            <a:extLst>
              <a:ext uri="{FF2B5EF4-FFF2-40B4-BE49-F238E27FC236}">
                <a16:creationId xmlns:a16="http://schemas.microsoft.com/office/drawing/2014/main" id="{3192D72B-6ECA-A377-017A-31D99DC3ADEE}"/>
              </a:ext>
            </a:extLst>
          </p:cNvPr>
          <p:cNvGrpSpPr/>
          <p:nvPr/>
        </p:nvGrpSpPr>
        <p:grpSpPr>
          <a:xfrm>
            <a:off x="889012" y="614917"/>
            <a:ext cx="3434400" cy="562680"/>
            <a:chOff x="889012" y="614917"/>
            <a:chExt cx="3434400" cy="562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E00B34EC-5DB3-CFD8-AC74-EA50FCC47D3E}"/>
                    </a:ext>
                  </a:extLst>
                </p14:cNvPr>
                <p14:cNvContentPartPr/>
                <p14:nvPr/>
              </p14:nvContentPartPr>
              <p14:xfrm>
                <a:off x="889012" y="948637"/>
                <a:ext cx="306000" cy="18576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E00B34EC-5DB3-CFD8-AC74-EA50FCC47D3E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880372" y="939637"/>
                  <a:ext cx="32364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882C186F-C58D-5333-613C-67688D04B10F}"/>
                    </a:ext>
                  </a:extLst>
                </p14:cNvPr>
                <p14:cNvContentPartPr/>
                <p14:nvPr/>
              </p14:nvContentPartPr>
              <p14:xfrm>
                <a:off x="1293292" y="984277"/>
                <a:ext cx="161280" cy="12276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882C186F-C58D-5333-613C-67688D04B10F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284292" y="975277"/>
                  <a:ext cx="17892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07E35DA2-8213-B0D7-CD8C-24AD9EFB8326}"/>
                    </a:ext>
                  </a:extLst>
                </p14:cNvPr>
                <p14:cNvContentPartPr/>
                <p14:nvPr/>
              </p14:nvContentPartPr>
              <p14:xfrm>
                <a:off x="1465372" y="963397"/>
                <a:ext cx="263520" cy="13932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07E35DA2-8213-B0D7-CD8C-24AD9EFB8326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456372" y="954757"/>
                  <a:ext cx="28116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7D5B04E0-B434-0C91-60B9-EC69D4AF7809}"/>
                    </a:ext>
                  </a:extLst>
                </p14:cNvPr>
                <p14:cNvContentPartPr/>
                <p14:nvPr/>
              </p14:nvContentPartPr>
              <p14:xfrm>
                <a:off x="1746892" y="915157"/>
                <a:ext cx="617760" cy="13788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7D5B04E0-B434-0C91-60B9-EC69D4AF7809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737892" y="906517"/>
                  <a:ext cx="63540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D6DD8E79-4A6B-8419-4A21-D50E2082124F}"/>
                    </a:ext>
                  </a:extLst>
                </p14:cNvPr>
                <p14:cNvContentPartPr/>
                <p14:nvPr/>
              </p14:nvContentPartPr>
              <p14:xfrm>
                <a:off x="2563732" y="781597"/>
                <a:ext cx="220680" cy="19404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D6DD8E79-4A6B-8419-4A21-D50E2082124F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2554732" y="772957"/>
                  <a:ext cx="23832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2D1EE858-FA3F-3C0D-D305-A692F9A6DA14}"/>
                    </a:ext>
                  </a:extLst>
                </p14:cNvPr>
                <p14:cNvContentPartPr/>
                <p14:nvPr/>
              </p14:nvContentPartPr>
              <p14:xfrm>
                <a:off x="2862172" y="824437"/>
                <a:ext cx="102240" cy="10548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2D1EE858-FA3F-3C0D-D305-A692F9A6DA14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2853532" y="815797"/>
                  <a:ext cx="11988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A54E4942-73C0-CC5C-737B-B62A5B83FF62}"/>
                    </a:ext>
                  </a:extLst>
                </p14:cNvPr>
                <p14:cNvContentPartPr/>
                <p14:nvPr/>
              </p14:nvContentPartPr>
              <p14:xfrm>
                <a:off x="2992492" y="810037"/>
                <a:ext cx="142920" cy="10224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A54E4942-73C0-CC5C-737B-B62A5B83FF62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2983852" y="801037"/>
                  <a:ext cx="16056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20A16024-BF19-D3B3-B6AE-13B2721E8F38}"/>
                    </a:ext>
                  </a:extLst>
                </p14:cNvPr>
                <p14:cNvContentPartPr/>
                <p14:nvPr/>
              </p14:nvContentPartPr>
              <p14:xfrm>
                <a:off x="3177172" y="815797"/>
                <a:ext cx="103680" cy="10476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20A16024-BF19-D3B3-B6AE-13B2721E8F38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3168172" y="807157"/>
                  <a:ext cx="12132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922829BA-7B24-C6E8-7593-0A788C845763}"/>
                    </a:ext>
                  </a:extLst>
                </p14:cNvPr>
                <p14:cNvContentPartPr/>
                <p14:nvPr/>
              </p14:nvContentPartPr>
              <p14:xfrm>
                <a:off x="3352852" y="790957"/>
                <a:ext cx="71640" cy="10764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922829BA-7B24-C6E8-7593-0A788C845763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3343852" y="781957"/>
                  <a:ext cx="8928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8EC5CA37-5C43-9042-4CE0-112EB093C7E1}"/>
                    </a:ext>
                  </a:extLst>
                </p14:cNvPr>
                <p14:cNvContentPartPr/>
                <p14:nvPr/>
              </p14:nvContentPartPr>
              <p14:xfrm>
                <a:off x="3447532" y="701317"/>
                <a:ext cx="186840" cy="21672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8EC5CA37-5C43-9042-4CE0-112EB093C7E1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3438892" y="692317"/>
                  <a:ext cx="20448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3DFA96EB-C05C-2EA8-7F33-498FFDA7CBE5}"/>
                    </a:ext>
                  </a:extLst>
                </p14:cNvPr>
                <p14:cNvContentPartPr/>
                <p14:nvPr/>
              </p14:nvContentPartPr>
              <p14:xfrm>
                <a:off x="3699532" y="761797"/>
                <a:ext cx="46440" cy="11412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3DFA96EB-C05C-2EA8-7F33-498FFDA7CBE5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3690892" y="752797"/>
                  <a:ext cx="6408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7E1E0D40-A3DA-498C-E3E5-F06BE3B8E906}"/>
                    </a:ext>
                  </a:extLst>
                </p14:cNvPr>
                <p14:cNvContentPartPr/>
                <p14:nvPr/>
              </p14:nvContentPartPr>
              <p14:xfrm>
                <a:off x="3791692" y="635437"/>
                <a:ext cx="87120" cy="22860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7E1E0D40-A3DA-498C-E3E5-F06BE3B8E906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3782692" y="626797"/>
                  <a:ext cx="10476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CF00C83C-6163-E917-F186-27CCAE174320}"/>
                    </a:ext>
                  </a:extLst>
                </p14:cNvPr>
                <p14:cNvContentPartPr/>
                <p14:nvPr/>
              </p14:nvContentPartPr>
              <p14:xfrm>
                <a:off x="3927772" y="767557"/>
                <a:ext cx="51120" cy="10728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CF00C83C-6163-E917-F186-27CCAE174320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3918772" y="758917"/>
                  <a:ext cx="6876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E8A4DE6D-29D0-D9D5-EB0F-8299D139D702}"/>
                    </a:ext>
                  </a:extLst>
                </p14:cNvPr>
                <p14:cNvContentPartPr/>
                <p14:nvPr/>
              </p14:nvContentPartPr>
              <p14:xfrm>
                <a:off x="4047292" y="614917"/>
                <a:ext cx="47160" cy="19224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E8A4DE6D-29D0-D9D5-EB0F-8299D139D702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4038652" y="606277"/>
                  <a:ext cx="6480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BF45B063-A864-CF8B-245A-6F6A17660A1C}"/>
                    </a:ext>
                  </a:extLst>
                </p14:cNvPr>
                <p14:cNvContentPartPr/>
                <p14:nvPr/>
              </p14:nvContentPartPr>
              <p14:xfrm>
                <a:off x="4102732" y="741277"/>
                <a:ext cx="220680" cy="15984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BF45B063-A864-CF8B-245A-6F6A17660A1C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4094092" y="732277"/>
                  <a:ext cx="23832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4D41E0B2-1765-C6B0-DCA0-AC441A0678DE}"/>
                    </a:ext>
                  </a:extLst>
                </p14:cNvPr>
                <p14:cNvContentPartPr/>
                <p14:nvPr/>
              </p14:nvContentPartPr>
              <p14:xfrm>
                <a:off x="2770372" y="1031797"/>
                <a:ext cx="1109520" cy="14580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4D41E0B2-1765-C6B0-DCA0-AC441A0678DE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2761372" y="1022797"/>
                  <a:ext cx="1127160" cy="163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EE55CAD1-5D2F-1491-CF62-8DF1BC14D64A}"/>
                  </a:ext>
                </a:extLst>
              </p14:cNvPr>
              <p14:cNvContentPartPr/>
              <p14:nvPr/>
            </p14:nvContentPartPr>
            <p14:xfrm>
              <a:off x="4617532" y="801757"/>
              <a:ext cx="354600" cy="210240"/>
            </p14:xfrm>
          </p:contentPart>
        </mc:Choice>
        <mc:Fallback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EE55CAD1-5D2F-1491-CF62-8DF1BC14D64A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4608532" y="792757"/>
                <a:ext cx="372240" cy="227880"/>
              </a:xfrm>
              <a:prstGeom prst="rect">
                <a:avLst/>
              </a:prstGeom>
            </p:spPr>
          </p:pic>
        </mc:Fallback>
      </mc:AlternateContent>
      <p:grpSp>
        <p:nvGrpSpPr>
          <p:cNvPr id="59" name="Group 58">
            <a:extLst>
              <a:ext uri="{FF2B5EF4-FFF2-40B4-BE49-F238E27FC236}">
                <a16:creationId xmlns:a16="http://schemas.microsoft.com/office/drawing/2014/main" id="{59443D4F-D337-503A-C6D8-D96E45BB4768}"/>
              </a:ext>
            </a:extLst>
          </p:cNvPr>
          <p:cNvGrpSpPr/>
          <p:nvPr/>
        </p:nvGrpSpPr>
        <p:grpSpPr>
          <a:xfrm>
            <a:off x="7530652" y="653077"/>
            <a:ext cx="603720" cy="196200"/>
            <a:chOff x="7530652" y="653077"/>
            <a:chExt cx="603720" cy="196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BAD402EC-EBED-0042-FA15-2B79756AC146}"/>
                    </a:ext>
                  </a:extLst>
                </p14:cNvPr>
                <p14:cNvContentPartPr/>
                <p14:nvPr/>
              </p14:nvContentPartPr>
              <p14:xfrm>
                <a:off x="7530652" y="653077"/>
                <a:ext cx="158040" cy="19260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BAD402EC-EBED-0042-FA15-2B79756AC146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7522012" y="644077"/>
                  <a:ext cx="17568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A106DB7B-BE10-15D6-2D7A-3EDF02F79BFD}"/>
                    </a:ext>
                  </a:extLst>
                </p14:cNvPr>
                <p14:cNvContentPartPr/>
                <p14:nvPr/>
              </p14:nvContentPartPr>
              <p14:xfrm>
                <a:off x="7714612" y="654877"/>
                <a:ext cx="214200" cy="19224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A106DB7B-BE10-15D6-2D7A-3EDF02F79BFD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705972" y="645877"/>
                  <a:ext cx="23184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A2B10747-F9F7-C626-A1D6-A4FA7742B7E8}"/>
                    </a:ext>
                  </a:extLst>
                </p14:cNvPr>
                <p14:cNvContentPartPr/>
                <p14:nvPr/>
              </p14:nvContentPartPr>
              <p14:xfrm>
                <a:off x="7999372" y="723277"/>
                <a:ext cx="135000" cy="12600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A2B10747-F9F7-C626-A1D6-A4FA7742B7E8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7990372" y="714277"/>
                  <a:ext cx="152640" cy="143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EC034AD3-9A47-DE06-911F-8114145835E1}"/>
              </a:ext>
            </a:extLst>
          </p:cNvPr>
          <p:cNvGrpSpPr/>
          <p:nvPr/>
        </p:nvGrpSpPr>
        <p:grpSpPr>
          <a:xfrm>
            <a:off x="5216212" y="758197"/>
            <a:ext cx="2034000" cy="755280"/>
            <a:chOff x="5216212" y="758197"/>
            <a:chExt cx="2034000" cy="755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9CABB7F3-D786-46ED-B8C5-503C3589ABCB}"/>
                    </a:ext>
                  </a:extLst>
                </p14:cNvPr>
                <p14:cNvContentPartPr/>
                <p14:nvPr/>
              </p14:nvContentPartPr>
              <p14:xfrm>
                <a:off x="5216212" y="796357"/>
                <a:ext cx="155520" cy="18360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9CABB7F3-D786-46ED-B8C5-503C3589ABCB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207572" y="787717"/>
                  <a:ext cx="17316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FE768DFC-E0A9-FD4D-7F19-A14ECE17C72C}"/>
                    </a:ext>
                  </a:extLst>
                </p14:cNvPr>
                <p14:cNvContentPartPr/>
                <p14:nvPr/>
              </p14:nvContentPartPr>
              <p14:xfrm>
                <a:off x="5442292" y="884917"/>
                <a:ext cx="96120" cy="7740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FE768DFC-E0A9-FD4D-7F19-A14ECE17C72C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5433652" y="876277"/>
                  <a:ext cx="11376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3508340B-790A-00E2-50FA-298BADF2D1C7}"/>
                    </a:ext>
                  </a:extLst>
                </p14:cNvPr>
                <p14:cNvContentPartPr/>
                <p14:nvPr/>
              </p14:nvContentPartPr>
              <p14:xfrm>
                <a:off x="5575852" y="856477"/>
                <a:ext cx="234720" cy="10908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3508340B-790A-00E2-50FA-298BADF2D1C7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5566852" y="847837"/>
                  <a:ext cx="25236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1D3129D5-6563-7FEB-A67A-13E7CA783B7F}"/>
                    </a:ext>
                  </a:extLst>
                </p14:cNvPr>
                <p14:cNvContentPartPr/>
                <p14:nvPr/>
              </p14:nvContentPartPr>
              <p14:xfrm>
                <a:off x="6102892" y="842797"/>
                <a:ext cx="92520" cy="12024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1D3129D5-6563-7FEB-A67A-13E7CA783B7F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094252" y="833797"/>
                  <a:ext cx="11016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1A5199E8-76B8-92C0-670C-F5DC14157B12}"/>
                    </a:ext>
                  </a:extLst>
                </p14:cNvPr>
                <p14:cNvContentPartPr/>
                <p14:nvPr/>
              </p14:nvContentPartPr>
              <p14:xfrm>
                <a:off x="6196852" y="806797"/>
                <a:ext cx="110520" cy="14364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1A5199E8-76B8-92C0-670C-F5DC14157B12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188212" y="798157"/>
                  <a:ext cx="12816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AD44646C-DCBF-BF07-DCD5-5908F437E4A0}"/>
                    </a:ext>
                  </a:extLst>
                </p14:cNvPr>
                <p14:cNvContentPartPr/>
                <p14:nvPr/>
              </p14:nvContentPartPr>
              <p14:xfrm>
                <a:off x="6614452" y="758197"/>
                <a:ext cx="143640" cy="21600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AD44646C-DCBF-BF07-DCD5-5908F437E4A0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605812" y="749197"/>
                  <a:ext cx="16128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36AD384B-1D5F-86AF-12CB-931C2055E170}"/>
                    </a:ext>
                  </a:extLst>
                </p14:cNvPr>
                <p14:cNvContentPartPr/>
                <p14:nvPr/>
              </p14:nvContentPartPr>
              <p14:xfrm>
                <a:off x="6849892" y="776197"/>
                <a:ext cx="43200" cy="10764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36AD384B-1D5F-86AF-12CB-931C2055E170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841252" y="767557"/>
                  <a:ext cx="6084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2064DD04-AA46-B5D3-84CD-62BEF187DC0A}"/>
                    </a:ext>
                  </a:extLst>
                </p14:cNvPr>
                <p14:cNvContentPartPr/>
                <p14:nvPr/>
              </p14:nvContentPartPr>
              <p14:xfrm>
                <a:off x="6950332" y="790957"/>
                <a:ext cx="139320" cy="7524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2064DD04-AA46-B5D3-84CD-62BEF187DC0A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941692" y="781957"/>
                  <a:ext cx="15696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07424089-3C1E-140C-06FA-BF14294DD9DC}"/>
                    </a:ext>
                  </a:extLst>
                </p14:cNvPr>
                <p14:cNvContentPartPr/>
                <p14:nvPr/>
              </p14:nvContentPartPr>
              <p14:xfrm>
                <a:off x="7138252" y="780517"/>
                <a:ext cx="111960" cy="7164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07424089-3C1E-140C-06FA-BF14294DD9DC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7129252" y="771517"/>
                  <a:ext cx="12960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A27F42FF-478B-4B2E-5761-8BA46B96B33E}"/>
                    </a:ext>
                  </a:extLst>
                </p14:cNvPr>
                <p14:cNvContentPartPr/>
                <p14:nvPr/>
              </p14:nvContentPartPr>
              <p14:xfrm>
                <a:off x="5660452" y="1107757"/>
                <a:ext cx="164880" cy="18180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A27F42FF-478B-4B2E-5761-8BA46B96B33E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5651452" y="1099117"/>
                  <a:ext cx="18252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AA98C924-8E32-9AD9-1F9C-DFB084ED2D35}"/>
                    </a:ext>
                  </a:extLst>
                </p14:cNvPr>
                <p14:cNvContentPartPr/>
                <p14:nvPr/>
              </p14:nvContentPartPr>
              <p14:xfrm>
                <a:off x="5809132" y="1149517"/>
                <a:ext cx="115560" cy="25236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AA98C924-8E32-9AD9-1F9C-DFB084ED2D35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5800492" y="1140877"/>
                  <a:ext cx="13320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65BCD711-6C8C-CDDE-BB04-B1431E7FBCE7}"/>
                    </a:ext>
                  </a:extLst>
                </p14:cNvPr>
                <p14:cNvContentPartPr/>
                <p14:nvPr/>
              </p14:nvContentPartPr>
              <p14:xfrm>
                <a:off x="5964652" y="1165717"/>
                <a:ext cx="206640" cy="9756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65BCD711-6C8C-CDDE-BB04-B1431E7FBCE7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5956012" y="1156717"/>
                  <a:ext cx="22428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FDC4928E-E6F0-BCAC-A938-07443D6C309F}"/>
                    </a:ext>
                  </a:extLst>
                </p14:cNvPr>
                <p14:cNvContentPartPr/>
                <p14:nvPr/>
              </p14:nvContentPartPr>
              <p14:xfrm>
                <a:off x="6188212" y="1157077"/>
                <a:ext cx="152640" cy="9504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FDC4928E-E6F0-BCAC-A938-07443D6C309F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6179212" y="1148077"/>
                  <a:ext cx="17028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058BD6E4-B0A9-8E77-B1FD-E357A423D582}"/>
                    </a:ext>
                  </a:extLst>
                </p14:cNvPr>
                <p14:cNvContentPartPr/>
                <p14:nvPr/>
              </p14:nvContentPartPr>
              <p14:xfrm>
                <a:off x="6352012" y="1134757"/>
                <a:ext cx="131760" cy="9108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058BD6E4-B0A9-8E77-B1FD-E357A423D582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6343372" y="1126117"/>
                  <a:ext cx="14940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0B3F78AD-E2A9-D733-65A7-B7BBC922EADC}"/>
                    </a:ext>
                  </a:extLst>
                </p14:cNvPr>
                <p14:cNvContentPartPr/>
                <p14:nvPr/>
              </p14:nvContentPartPr>
              <p14:xfrm>
                <a:off x="6564052" y="1038277"/>
                <a:ext cx="151560" cy="22140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0B3F78AD-E2A9-D733-65A7-B7BBC922EADC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6555412" y="1029277"/>
                  <a:ext cx="16920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E83161F2-5B91-8962-9D3F-F8D61146EEE7}"/>
                    </a:ext>
                  </a:extLst>
                </p14:cNvPr>
                <p14:cNvContentPartPr/>
                <p14:nvPr/>
              </p14:nvContentPartPr>
              <p14:xfrm>
                <a:off x="5919292" y="1379197"/>
                <a:ext cx="593640" cy="8496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E83161F2-5B91-8962-9D3F-F8D61146EEE7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5910292" y="1370197"/>
                  <a:ext cx="61128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0726C2DE-CF28-2E6F-AB69-602F93749203}"/>
                    </a:ext>
                  </a:extLst>
                </p14:cNvPr>
                <p14:cNvContentPartPr/>
                <p14:nvPr/>
              </p14:nvContentPartPr>
              <p14:xfrm>
                <a:off x="6084532" y="1454797"/>
                <a:ext cx="516600" cy="5868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0726C2DE-CF28-2E6F-AB69-602F93749203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6075892" y="1446157"/>
                  <a:ext cx="534240" cy="76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463409F7-01C4-4723-AB81-4ECA1CBFBD79}"/>
              </a:ext>
            </a:extLst>
          </p:cNvPr>
          <p:cNvGrpSpPr/>
          <p:nvPr/>
        </p:nvGrpSpPr>
        <p:grpSpPr>
          <a:xfrm>
            <a:off x="631612" y="1452637"/>
            <a:ext cx="1699200" cy="296640"/>
            <a:chOff x="631612" y="1452637"/>
            <a:chExt cx="1699200" cy="296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A83E7B3C-F67A-DB23-F5EF-8C3F228199E2}"/>
                    </a:ext>
                  </a:extLst>
                </p14:cNvPr>
                <p14:cNvContentPartPr/>
                <p14:nvPr/>
              </p14:nvContentPartPr>
              <p14:xfrm>
                <a:off x="745732" y="1554157"/>
                <a:ext cx="40680" cy="10800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A83E7B3C-F67A-DB23-F5EF-8C3F228199E2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737092" y="1545157"/>
                  <a:ext cx="5832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193CDF3B-1289-AAFC-F127-9644CBEBFF2C}"/>
                    </a:ext>
                  </a:extLst>
                </p14:cNvPr>
                <p14:cNvContentPartPr/>
                <p14:nvPr/>
              </p14:nvContentPartPr>
              <p14:xfrm>
                <a:off x="631612" y="1490077"/>
                <a:ext cx="313200" cy="23760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193CDF3B-1289-AAFC-F127-9644CBEBFF2C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622972" y="1481437"/>
                  <a:ext cx="33084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60543760-E300-60E0-38DF-5E78926D0455}"/>
                    </a:ext>
                  </a:extLst>
                </p14:cNvPr>
                <p14:cNvContentPartPr/>
                <p14:nvPr/>
              </p14:nvContentPartPr>
              <p14:xfrm>
                <a:off x="1056052" y="1452637"/>
                <a:ext cx="271440" cy="24300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60543760-E300-60E0-38DF-5E78926D0455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047412" y="1443997"/>
                  <a:ext cx="289080" cy="26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3EF9183C-BFC2-54AD-07D2-AB177C959E28}"/>
                    </a:ext>
                  </a:extLst>
                </p14:cNvPr>
                <p14:cNvContentPartPr/>
                <p14:nvPr/>
              </p14:nvContentPartPr>
              <p14:xfrm>
                <a:off x="1332532" y="1524997"/>
                <a:ext cx="145080" cy="13752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3EF9183C-BFC2-54AD-07D2-AB177C959E28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323892" y="1515997"/>
                  <a:ext cx="16272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66F67398-64E9-2CDD-BC62-F5B1BCF0F75C}"/>
                    </a:ext>
                  </a:extLst>
                </p14:cNvPr>
                <p14:cNvContentPartPr/>
                <p14:nvPr/>
              </p14:nvContentPartPr>
              <p14:xfrm>
                <a:off x="1540972" y="1466677"/>
                <a:ext cx="789840" cy="28260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66F67398-64E9-2CDD-BC62-F5B1BCF0F75C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532332" y="1458037"/>
                  <a:ext cx="807480" cy="300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C837CCB6-AEFF-8E25-A982-7B5CF76FB316}"/>
              </a:ext>
            </a:extLst>
          </p:cNvPr>
          <p:cNvGrpSpPr/>
          <p:nvPr/>
        </p:nvGrpSpPr>
        <p:grpSpPr>
          <a:xfrm>
            <a:off x="975052" y="1854397"/>
            <a:ext cx="1002240" cy="182160"/>
            <a:chOff x="975052" y="1854397"/>
            <a:chExt cx="1002240" cy="182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56773C94-A426-5F37-00D6-CB49A762ADAD}"/>
                    </a:ext>
                  </a:extLst>
                </p14:cNvPr>
                <p14:cNvContentPartPr/>
                <p14:nvPr/>
              </p14:nvContentPartPr>
              <p14:xfrm>
                <a:off x="975052" y="1854397"/>
                <a:ext cx="1002240" cy="8892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56773C94-A426-5F37-00D6-CB49A762ADAD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966052" y="1845397"/>
                  <a:ext cx="101988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D255D221-5158-AC08-21E5-1409A705ED2D}"/>
                    </a:ext>
                  </a:extLst>
                </p14:cNvPr>
                <p14:cNvContentPartPr/>
                <p14:nvPr/>
              </p14:nvContentPartPr>
              <p14:xfrm>
                <a:off x="1249372" y="1944037"/>
                <a:ext cx="723240" cy="9252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D255D221-5158-AC08-21E5-1409A705ED2D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1240732" y="1935397"/>
                  <a:ext cx="740880" cy="110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153AF98E-F14F-8032-A1E8-29AC21BEE3DD}"/>
              </a:ext>
            </a:extLst>
          </p:cNvPr>
          <p:cNvGrpSpPr/>
          <p:nvPr/>
        </p:nvGrpSpPr>
        <p:grpSpPr>
          <a:xfrm>
            <a:off x="1784692" y="2309437"/>
            <a:ext cx="2627640" cy="434160"/>
            <a:chOff x="1784692" y="2309437"/>
            <a:chExt cx="2627640" cy="434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201C2EC6-40DD-DA58-7CBC-BCB2B644ADBB}"/>
                    </a:ext>
                  </a:extLst>
                </p14:cNvPr>
                <p14:cNvContentPartPr/>
                <p14:nvPr/>
              </p14:nvContentPartPr>
              <p14:xfrm>
                <a:off x="1784692" y="2409517"/>
                <a:ext cx="311760" cy="24984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201C2EC6-40DD-DA58-7CBC-BCB2B644ADBB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1776052" y="2400517"/>
                  <a:ext cx="32940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EEEDD964-0B06-9F3F-8CF8-D2FF147BD8ED}"/>
                    </a:ext>
                  </a:extLst>
                </p14:cNvPr>
                <p14:cNvContentPartPr/>
                <p14:nvPr/>
              </p14:nvContentPartPr>
              <p14:xfrm>
                <a:off x="1913212" y="2411317"/>
                <a:ext cx="147960" cy="27972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EEEDD964-0B06-9F3F-8CF8-D2FF147BD8ED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904572" y="2402317"/>
                  <a:ext cx="165600" cy="29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B01BA504-466F-9751-1990-9ED6B3637AD6}"/>
                    </a:ext>
                  </a:extLst>
                </p14:cNvPr>
                <p14:cNvContentPartPr/>
                <p14:nvPr/>
              </p14:nvContentPartPr>
              <p14:xfrm>
                <a:off x="2280772" y="2595637"/>
                <a:ext cx="349920" cy="14796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B01BA504-466F-9751-1990-9ED6B3637AD6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2271772" y="2586637"/>
                  <a:ext cx="36756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65A60729-BE25-2DD8-DA62-DEF064A02F8E}"/>
                    </a:ext>
                  </a:extLst>
                </p14:cNvPr>
                <p14:cNvContentPartPr/>
                <p14:nvPr/>
              </p14:nvContentPartPr>
              <p14:xfrm>
                <a:off x="2645092" y="2584117"/>
                <a:ext cx="135720" cy="12240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65A60729-BE25-2DD8-DA62-DEF064A02F8E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2636092" y="2575477"/>
                  <a:ext cx="15336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5C15B416-82D1-AFF9-F2DA-49C28B467433}"/>
                    </a:ext>
                  </a:extLst>
                </p14:cNvPr>
                <p14:cNvContentPartPr/>
                <p14:nvPr/>
              </p14:nvContentPartPr>
              <p14:xfrm>
                <a:off x="2806372" y="2600677"/>
                <a:ext cx="195480" cy="10548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5C15B416-82D1-AFF9-F2DA-49C28B467433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2797732" y="2591677"/>
                  <a:ext cx="21312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8C74CF6F-1665-0E85-CDA5-91C79BAB731E}"/>
                    </a:ext>
                  </a:extLst>
                </p14:cNvPr>
                <p14:cNvContentPartPr/>
                <p14:nvPr/>
              </p14:nvContentPartPr>
              <p14:xfrm>
                <a:off x="2951812" y="2589877"/>
                <a:ext cx="22320" cy="14580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8C74CF6F-1665-0E85-CDA5-91C79BAB731E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2942812" y="2580877"/>
                  <a:ext cx="3996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AAE81F8F-975E-C623-08AC-660D05E1482D}"/>
                    </a:ext>
                  </a:extLst>
                </p14:cNvPr>
                <p14:cNvContentPartPr/>
                <p14:nvPr/>
              </p14:nvContentPartPr>
              <p14:xfrm>
                <a:off x="3208852" y="2448037"/>
                <a:ext cx="187920" cy="2124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AAE81F8F-975E-C623-08AC-660D05E1482D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3199852" y="2439397"/>
                  <a:ext cx="20556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656937D5-9DFA-07C0-4E0B-4B81A6532BB8}"/>
                    </a:ext>
                  </a:extLst>
                </p14:cNvPr>
                <p14:cNvContentPartPr/>
                <p14:nvPr/>
              </p14:nvContentPartPr>
              <p14:xfrm>
                <a:off x="3529252" y="2309437"/>
                <a:ext cx="295200" cy="22536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656937D5-9DFA-07C0-4E0B-4B81A6532BB8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3520252" y="2300797"/>
                  <a:ext cx="31284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26482F9F-204D-8844-1E56-C7E4CA6E1E36}"/>
                    </a:ext>
                  </a:extLst>
                </p14:cNvPr>
                <p14:cNvContentPartPr/>
                <p14:nvPr/>
              </p14:nvContentPartPr>
              <p14:xfrm>
                <a:off x="3659572" y="2338957"/>
                <a:ext cx="151920" cy="25992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26482F9F-204D-8844-1E56-C7E4CA6E1E36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3650932" y="2329957"/>
                  <a:ext cx="16956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AABA777B-3AD7-A812-5733-6AF3F40AFDBC}"/>
                    </a:ext>
                  </a:extLst>
                </p14:cNvPr>
                <p14:cNvContentPartPr/>
                <p14:nvPr/>
              </p14:nvContentPartPr>
              <p14:xfrm>
                <a:off x="3873772" y="2481157"/>
                <a:ext cx="350280" cy="15192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AABA777B-3AD7-A812-5733-6AF3F40AFDBC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3864772" y="2472157"/>
                  <a:ext cx="36792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ECB3944F-B610-167B-E375-D5B26D3229AC}"/>
                    </a:ext>
                  </a:extLst>
                </p14:cNvPr>
                <p14:cNvContentPartPr/>
                <p14:nvPr/>
              </p14:nvContentPartPr>
              <p14:xfrm>
                <a:off x="4260772" y="2500237"/>
                <a:ext cx="151560" cy="12348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ECB3944F-B610-167B-E375-D5B26D3229AC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4251772" y="2491597"/>
                  <a:ext cx="169200" cy="141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78F68914-D4CE-A64A-D520-FC3FD36B2BE2}"/>
              </a:ext>
            </a:extLst>
          </p:cNvPr>
          <p:cNvGrpSpPr/>
          <p:nvPr/>
        </p:nvGrpSpPr>
        <p:grpSpPr>
          <a:xfrm>
            <a:off x="2743012" y="3198277"/>
            <a:ext cx="408240" cy="318600"/>
            <a:chOff x="2743012" y="3198277"/>
            <a:chExt cx="408240" cy="318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CB339F7B-4918-1684-C99A-7175F89EED37}"/>
                    </a:ext>
                  </a:extLst>
                </p14:cNvPr>
                <p14:cNvContentPartPr/>
                <p14:nvPr/>
              </p14:nvContentPartPr>
              <p14:xfrm>
                <a:off x="2743012" y="3198277"/>
                <a:ext cx="182160" cy="26100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CB339F7B-4918-1684-C99A-7175F89EED37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2734012" y="3189277"/>
                  <a:ext cx="199800" cy="27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AD47FF7B-25F0-349F-A462-87C2CC80D26A}"/>
                    </a:ext>
                  </a:extLst>
                </p14:cNvPr>
                <p14:cNvContentPartPr/>
                <p14:nvPr/>
              </p14:nvContentPartPr>
              <p14:xfrm>
                <a:off x="3100852" y="3404557"/>
                <a:ext cx="50400" cy="11232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AD47FF7B-25F0-349F-A462-87C2CC80D26A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3092212" y="3395917"/>
                  <a:ext cx="68040" cy="129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58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2E27AD44-99CA-EBE8-9FE9-A04ECA2B8F7B}"/>
                  </a:ext>
                </a:extLst>
              </p14:cNvPr>
              <p14:cNvContentPartPr/>
              <p14:nvPr/>
            </p14:nvContentPartPr>
            <p14:xfrm>
              <a:off x="3447892" y="3164077"/>
              <a:ext cx="255600" cy="245160"/>
            </p14:xfrm>
          </p:contentPart>
        </mc:Choice>
        <mc:Fallback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2E27AD44-99CA-EBE8-9FE9-A04ECA2B8F7B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3438892" y="3155437"/>
                <a:ext cx="273240" cy="26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0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B2431269-6330-DE89-94F4-DDE4FDBD574C}"/>
                  </a:ext>
                </a:extLst>
              </p14:cNvPr>
              <p14:cNvContentPartPr/>
              <p14:nvPr/>
            </p14:nvContentPartPr>
            <p14:xfrm>
              <a:off x="4085092" y="3288997"/>
              <a:ext cx="20520" cy="127440"/>
            </p14:xfrm>
          </p:contentPart>
        </mc:Choice>
        <mc:Fallback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B2431269-6330-DE89-94F4-DDE4FDBD574C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4076092" y="3280357"/>
                <a:ext cx="38160" cy="145080"/>
              </a:xfrm>
              <a:prstGeom prst="rect">
                <a:avLst/>
              </a:prstGeom>
            </p:spPr>
          </p:pic>
        </mc:Fallback>
      </mc:AlternateContent>
      <p:grpSp>
        <p:nvGrpSpPr>
          <p:cNvPr id="108" name="Group 107">
            <a:extLst>
              <a:ext uri="{FF2B5EF4-FFF2-40B4-BE49-F238E27FC236}">
                <a16:creationId xmlns:a16="http://schemas.microsoft.com/office/drawing/2014/main" id="{1C1FCCA5-578B-CA80-1120-D04D07DFFC20}"/>
              </a:ext>
            </a:extLst>
          </p:cNvPr>
          <p:cNvGrpSpPr/>
          <p:nvPr/>
        </p:nvGrpSpPr>
        <p:grpSpPr>
          <a:xfrm>
            <a:off x="1885492" y="3772837"/>
            <a:ext cx="2592720" cy="589680"/>
            <a:chOff x="1885492" y="3772837"/>
            <a:chExt cx="2592720" cy="589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53FFBF55-4E70-C725-2FC1-4C6737783EF1}"/>
                    </a:ext>
                  </a:extLst>
                </p14:cNvPr>
                <p14:cNvContentPartPr/>
                <p14:nvPr/>
              </p14:nvContentPartPr>
              <p14:xfrm>
                <a:off x="1885492" y="4071277"/>
                <a:ext cx="433440" cy="29124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53FFBF55-4E70-C725-2FC1-4C6737783EF1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876852" y="4062277"/>
                  <a:ext cx="451080" cy="30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C6B26F1D-A5B5-F058-C07F-C672EE5D5D74}"/>
                    </a:ext>
                  </a:extLst>
                </p14:cNvPr>
                <p14:cNvContentPartPr/>
                <p14:nvPr/>
              </p14:nvContentPartPr>
              <p14:xfrm>
                <a:off x="2336212" y="4071277"/>
                <a:ext cx="478800" cy="18792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C6B26F1D-A5B5-F058-C07F-C672EE5D5D74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2327572" y="4062277"/>
                  <a:ext cx="49644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FF2C5F42-10CA-FDA1-1968-CEF9558E4C13}"/>
                    </a:ext>
                  </a:extLst>
                </p14:cNvPr>
                <p14:cNvContentPartPr/>
                <p14:nvPr/>
              </p14:nvContentPartPr>
              <p14:xfrm>
                <a:off x="3081772" y="3966157"/>
                <a:ext cx="220320" cy="13716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FF2C5F42-10CA-FDA1-1968-CEF9558E4C13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3073132" y="3957517"/>
                  <a:ext cx="23796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CF5708C4-AF2C-3874-28B5-9C5867339B25}"/>
                    </a:ext>
                  </a:extLst>
                </p14:cNvPr>
                <p14:cNvContentPartPr/>
                <p14:nvPr/>
              </p14:nvContentPartPr>
              <p14:xfrm>
                <a:off x="3563812" y="3884077"/>
                <a:ext cx="153000" cy="19296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CF5708C4-AF2C-3874-28B5-9C5867339B25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3555172" y="3875437"/>
                  <a:ext cx="17064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296B9ED5-EC54-138B-7385-2B092ADDE8AD}"/>
                    </a:ext>
                  </a:extLst>
                </p14:cNvPr>
                <p14:cNvContentPartPr/>
                <p14:nvPr/>
              </p14:nvContentPartPr>
              <p14:xfrm>
                <a:off x="3549412" y="3843397"/>
                <a:ext cx="227880" cy="6192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296B9ED5-EC54-138B-7385-2B092ADDE8AD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3540412" y="3834397"/>
                  <a:ext cx="24552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256CCF0A-91C9-4A47-10D8-3D0084A7D267}"/>
                    </a:ext>
                  </a:extLst>
                </p14:cNvPr>
                <p14:cNvContentPartPr/>
                <p14:nvPr/>
              </p14:nvContentPartPr>
              <p14:xfrm>
                <a:off x="3903292" y="3910357"/>
                <a:ext cx="151560" cy="1980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256CCF0A-91C9-4A47-10D8-3D0084A7D267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3894292" y="3901717"/>
                  <a:ext cx="16920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39023280-8FC4-24E0-A4CE-55079AD01BC4}"/>
                    </a:ext>
                  </a:extLst>
                </p14:cNvPr>
                <p14:cNvContentPartPr/>
                <p14:nvPr/>
              </p14:nvContentPartPr>
              <p14:xfrm>
                <a:off x="4212172" y="3772837"/>
                <a:ext cx="266040" cy="20268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39023280-8FC4-24E0-A4CE-55079AD01BC4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4203532" y="3764197"/>
                  <a:ext cx="283680" cy="220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FE250CC1-7535-2031-5D07-AB0794FE0976}"/>
              </a:ext>
            </a:extLst>
          </p:cNvPr>
          <p:cNvGrpSpPr/>
          <p:nvPr/>
        </p:nvGrpSpPr>
        <p:grpSpPr>
          <a:xfrm>
            <a:off x="4757572" y="3663397"/>
            <a:ext cx="576360" cy="300600"/>
            <a:chOff x="4757572" y="3663397"/>
            <a:chExt cx="576360" cy="300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EB3837AB-661D-AEF9-9386-077AF46304BE}"/>
                    </a:ext>
                  </a:extLst>
                </p14:cNvPr>
                <p14:cNvContentPartPr/>
                <p14:nvPr/>
              </p14:nvContentPartPr>
              <p14:xfrm>
                <a:off x="4757572" y="3803797"/>
                <a:ext cx="180360" cy="8892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EB3837AB-661D-AEF9-9386-077AF46304BE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4748932" y="3795157"/>
                  <a:ext cx="19800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B3424C31-03A0-9646-554B-84D836875A30}"/>
                    </a:ext>
                  </a:extLst>
                </p14:cNvPr>
                <p14:cNvContentPartPr/>
                <p14:nvPr/>
              </p14:nvContentPartPr>
              <p14:xfrm>
                <a:off x="4962412" y="3663397"/>
                <a:ext cx="371520" cy="30060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B3424C31-03A0-9646-554B-84D836875A30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4953412" y="3654757"/>
                  <a:ext cx="389160" cy="318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8111A685-D79B-CB30-A30E-D0AC62A4CBF4}"/>
              </a:ext>
            </a:extLst>
          </p:cNvPr>
          <p:cNvGrpSpPr/>
          <p:nvPr/>
        </p:nvGrpSpPr>
        <p:grpSpPr>
          <a:xfrm>
            <a:off x="1585612" y="3295117"/>
            <a:ext cx="776160" cy="432000"/>
            <a:chOff x="1585612" y="3295117"/>
            <a:chExt cx="776160" cy="432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BAD9A36C-BABF-F6C4-4DF1-F4290F0A06BE}"/>
                    </a:ext>
                  </a:extLst>
                </p14:cNvPr>
                <p14:cNvContentPartPr/>
                <p14:nvPr/>
              </p14:nvContentPartPr>
              <p14:xfrm>
                <a:off x="1738252" y="3295117"/>
                <a:ext cx="331200" cy="22176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BAD9A36C-BABF-F6C4-4DF1-F4290F0A06BE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1729612" y="3286117"/>
                  <a:ext cx="34884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5D89A9AC-FEED-F68B-24C7-DCF79EFCA6FA}"/>
                    </a:ext>
                  </a:extLst>
                </p14:cNvPr>
                <p14:cNvContentPartPr/>
                <p14:nvPr/>
              </p14:nvContentPartPr>
              <p14:xfrm>
                <a:off x="2326852" y="3390877"/>
                <a:ext cx="34920" cy="10692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5D89A9AC-FEED-F68B-24C7-DCF79EFCA6FA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2318212" y="3382237"/>
                  <a:ext cx="5256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8875EA19-6FFB-52AF-272B-A5865545C3BF}"/>
                    </a:ext>
                  </a:extLst>
                </p14:cNvPr>
                <p14:cNvContentPartPr/>
                <p14:nvPr/>
              </p14:nvContentPartPr>
              <p14:xfrm>
                <a:off x="1585612" y="3547837"/>
                <a:ext cx="402480" cy="12384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8875EA19-6FFB-52AF-272B-A5865545C3BF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1576972" y="3538837"/>
                  <a:ext cx="42012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4DF82D3D-EB4A-1384-7BB6-153844192998}"/>
                    </a:ext>
                  </a:extLst>
                </p14:cNvPr>
                <p14:cNvContentPartPr/>
                <p14:nvPr/>
              </p14:nvContentPartPr>
              <p14:xfrm>
                <a:off x="1740412" y="3600397"/>
                <a:ext cx="407880" cy="12672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4DF82D3D-EB4A-1384-7BB6-153844192998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1731772" y="3591397"/>
                  <a:ext cx="425520" cy="144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E62BFDEE-6EE2-1D16-357F-333B9E4B9B4C}"/>
              </a:ext>
            </a:extLst>
          </p:cNvPr>
          <p:cNvGrpSpPr/>
          <p:nvPr/>
        </p:nvGrpSpPr>
        <p:grpSpPr>
          <a:xfrm>
            <a:off x="6781852" y="2241397"/>
            <a:ext cx="1840320" cy="1169280"/>
            <a:chOff x="6781852" y="2241397"/>
            <a:chExt cx="1840320" cy="1169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B0CC43B0-D76B-2B78-FAC4-078C87FB4F0D}"/>
                    </a:ext>
                  </a:extLst>
                </p14:cNvPr>
                <p14:cNvContentPartPr/>
                <p14:nvPr/>
              </p14:nvContentPartPr>
              <p14:xfrm>
                <a:off x="6781852" y="2336077"/>
                <a:ext cx="219240" cy="22104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B0CC43B0-D76B-2B78-FAC4-078C87FB4F0D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6773212" y="2327437"/>
                  <a:ext cx="23688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A5ABE3D4-0180-976B-34D0-CD80FFBEB049}"/>
                    </a:ext>
                  </a:extLst>
                </p14:cNvPr>
                <p14:cNvContentPartPr/>
                <p14:nvPr/>
              </p14:nvContentPartPr>
              <p14:xfrm>
                <a:off x="7165972" y="2524357"/>
                <a:ext cx="13680" cy="10404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A5ABE3D4-0180-976B-34D0-CD80FFBEB049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157332" y="2515357"/>
                  <a:ext cx="3132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0D272972-2296-D793-A957-6D9EAF083A07}"/>
                    </a:ext>
                  </a:extLst>
                </p14:cNvPr>
                <p14:cNvContentPartPr/>
                <p14:nvPr/>
              </p14:nvContentPartPr>
              <p14:xfrm>
                <a:off x="7719652" y="2279197"/>
                <a:ext cx="125640" cy="22680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0D272972-2296-D793-A957-6D9EAF083A07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710652" y="2270557"/>
                  <a:ext cx="14328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94ECBFDD-5EAE-79E6-F912-931ED7A4461D}"/>
                    </a:ext>
                  </a:extLst>
                </p14:cNvPr>
                <p14:cNvContentPartPr/>
                <p14:nvPr/>
              </p14:nvContentPartPr>
              <p14:xfrm>
                <a:off x="7927012" y="2241397"/>
                <a:ext cx="173520" cy="23688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94ECBFDD-5EAE-79E6-F912-931ED7A4461D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7918372" y="2232397"/>
                  <a:ext cx="19116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56015389-9A63-2123-6865-80A5C97A9C43}"/>
                    </a:ext>
                  </a:extLst>
                </p14:cNvPr>
                <p14:cNvContentPartPr/>
                <p14:nvPr/>
              </p14:nvContentPartPr>
              <p14:xfrm>
                <a:off x="7424092" y="2643877"/>
                <a:ext cx="590760" cy="7992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56015389-9A63-2123-6865-80A5C97A9C43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7415092" y="2635237"/>
                  <a:ext cx="60840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D7837DFB-0A46-C6A0-9DC0-E0FD17453C01}"/>
                    </a:ext>
                  </a:extLst>
                </p14:cNvPr>
                <p14:cNvContentPartPr/>
                <p14:nvPr/>
              </p14:nvContentPartPr>
              <p14:xfrm>
                <a:off x="7538932" y="2751877"/>
                <a:ext cx="469440" cy="5976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D7837DFB-0A46-C6A0-9DC0-E0FD17453C01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7529932" y="2742877"/>
                  <a:ext cx="48708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2679CAF1-701A-D3FA-630D-F2390135CA4D}"/>
                    </a:ext>
                  </a:extLst>
                </p14:cNvPr>
                <p14:cNvContentPartPr/>
                <p14:nvPr/>
              </p14:nvContentPartPr>
              <p14:xfrm>
                <a:off x="7155172" y="3189277"/>
                <a:ext cx="53640" cy="22140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2679CAF1-701A-D3FA-630D-F2390135CA4D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7146532" y="3180277"/>
                  <a:ext cx="7128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2E70E60A-B67A-F349-B156-3AEDA1A22D5D}"/>
                    </a:ext>
                  </a:extLst>
                </p14:cNvPr>
                <p14:cNvContentPartPr/>
                <p14:nvPr/>
              </p14:nvContentPartPr>
              <p14:xfrm>
                <a:off x="7308172" y="3123037"/>
                <a:ext cx="549360" cy="19836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2E70E60A-B67A-F349-B156-3AEDA1A22D5D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7299172" y="3114397"/>
                  <a:ext cx="56700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FB07D633-8C5A-14D3-6D39-5993EB41DEE9}"/>
                    </a:ext>
                  </a:extLst>
                </p14:cNvPr>
                <p14:cNvContentPartPr/>
                <p14:nvPr/>
              </p14:nvContentPartPr>
              <p14:xfrm>
                <a:off x="8033572" y="3211597"/>
                <a:ext cx="226800" cy="1584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FB07D633-8C5A-14D3-6D39-5993EB41DEE9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8024572" y="3202597"/>
                  <a:ext cx="24444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BD439581-B617-3F52-B149-396009DF6D11}"/>
                    </a:ext>
                  </a:extLst>
                </p14:cNvPr>
                <p14:cNvContentPartPr/>
                <p14:nvPr/>
              </p14:nvContentPartPr>
              <p14:xfrm>
                <a:off x="8385292" y="3059677"/>
                <a:ext cx="236880" cy="23256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BD439581-B617-3F52-B149-396009DF6D11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8376292" y="3050677"/>
                  <a:ext cx="25452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895F49B5-4FAC-099E-0618-7C6F90928184}"/>
                    </a:ext>
                  </a:extLst>
                </p14:cNvPr>
                <p14:cNvContentPartPr/>
                <p14:nvPr/>
              </p14:nvContentPartPr>
              <p14:xfrm>
                <a:off x="7860412" y="2844397"/>
                <a:ext cx="259560" cy="28044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895F49B5-4FAC-099E-0618-7C6F90928184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7851412" y="2835397"/>
                  <a:ext cx="277200" cy="298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CD5315EC-E12F-3332-2BB5-B0CEF1DF3C71}"/>
              </a:ext>
            </a:extLst>
          </p:cNvPr>
          <p:cNvGrpSpPr/>
          <p:nvPr/>
        </p:nvGrpSpPr>
        <p:grpSpPr>
          <a:xfrm>
            <a:off x="6169492" y="1705717"/>
            <a:ext cx="808200" cy="301320"/>
            <a:chOff x="6169492" y="1705717"/>
            <a:chExt cx="808200" cy="301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308FC239-4CA1-7A71-5E21-B5C18F627702}"/>
                    </a:ext>
                  </a:extLst>
                </p14:cNvPr>
                <p14:cNvContentPartPr/>
                <p14:nvPr/>
              </p14:nvContentPartPr>
              <p14:xfrm>
                <a:off x="6169492" y="1705717"/>
                <a:ext cx="540720" cy="30132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308FC239-4CA1-7A71-5E21-B5C18F627702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6160852" y="1697077"/>
                  <a:ext cx="558360" cy="31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99D93282-723E-3AE5-20AE-F40B5F8799EE}"/>
                    </a:ext>
                  </a:extLst>
                </p14:cNvPr>
                <p14:cNvContentPartPr/>
                <p14:nvPr/>
              </p14:nvContentPartPr>
              <p14:xfrm>
                <a:off x="6822892" y="1802557"/>
                <a:ext cx="154800" cy="12276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99D93282-723E-3AE5-20AE-F40B5F8799EE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6813892" y="1793557"/>
                  <a:ext cx="172440" cy="140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F4AA5D48-1D2C-EF1B-4E60-F7773150F892}"/>
              </a:ext>
            </a:extLst>
          </p:cNvPr>
          <p:cNvGrpSpPr/>
          <p:nvPr/>
        </p:nvGrpSpPr>
        <p:grpSpPr>
          <a:xfrm>
            <a:off x="7311052" y="1610317"/>
            <a:ext cx="867960" cy="320400"/>
            <a:chOff x="7311052" y="1610317"/>
            <a:chExt cx="867960" cy="320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97E1F7E5-37ED-B661-31B6-1906F37FB232}"/>
                    </a:ext>
                  </a:extLst>
                </p14:cNvPr>
                <p14:cNvContentPartPr/>
                <p14:nvPr/>
              </p14:nvContentPartPr>
              <p14:xfrm>
                <a:off x="7311052" y="1767997"/>
                <a:ext cx="121320" cy="16272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97E1F7E5-37ED-B661-31B6-1906F37FB232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7302052" y="1759357"/>
                  <a:ext cx="13896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6477DAD0-5C69-0291-9D15-9F517206F8B1}"/>
                    </a:ext>
                  </a:extLst>
                </p14:cNvPr>
                <p14:cNvContentPartPr/>
                <p14:nvPr/>
              </p14:nvContentPartPr>
              <p14:xfrm>
                <a:off x="7476652" y="1793917"/>
                <a:ext cx="132120" cy="8496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6477DAD0-5C69-0291-9D15-9F517206F8B1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7468012" y="1784917"/>
                  <a:ext cx="14976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E6936421-479E-942C-8EE4-7F7884D52F8D}"/>
                    </a:ext>
                  </a:extLst>
                </p14:cNvPr>
                <p14:cNvContentPartPr/>
                <p14:nvPr/>
              </p14:nvContentPartPr>
              <p14:xfrm>
                <a:off x="7632892" y="1811917"/>
                <a:ext cx="117000" cy="5364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E6936421-479E-942C-8EE4-7F7884D52F8D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7624252" y="1803277"/>
                  <a:ext cx="13464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74E4C199-6BF0-E651-1AA6-2105CE37E40D}"/>
                    </a:ext>
                  </a:extLst>
                </p14:cNvPr>
                <p14:cNvContentPartPr/>
                <p14:nvPr/>
              </p14:nvContentPartPr>
              <p14:xfrm>
                <a:off x="7845652" y="1610317"/>
                <a:ext cx="28800" cy="23796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74E4C199-6BF0-E651-1AA6-2105CE37E40D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7837012" y="1601317"/>
                  <a:ext cx="4644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737BB91F-E7D2-C96C-5B6E-B03F01187F84}"/>
                    </a:ext>
                  </a:extLst>
                </p14:cNvPr>
                <p14:cNvContentPartPr/>
                <p14:nvPr/>
              </p14:nvContentPartPr>
              <p14:xfrm>
                <a:off x="7964452" y="1612117"/>
                <a:ext cx="46440" cy="25164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737BB91F-E7D2-C96C-5B6E-B03F01187F84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7955452" y="1603477"/>
                  <a:ext cx="64080" cy="2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F386F3A5-D536-C72D-6FF7-C8C9ED1E3696}"/>
                    </a:ext>
                  </a:extLst>
                </p14:cNvPr>
                <p14:cNvContentPartPr/>
                <p14:nvPr/>
              </p14:nvContentPartPr>
              <p14:xfrm>
                <a:off x="8008372" y="1712917"/>
                <a:ext cx="170640" cy="10008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F386F3A5-D536-C72D-6FF7-C8C9ED1E3696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7999732" y="1704277"/>
                  <a:ext cx="188280" cy="117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0423FD6C-B65A-382B-944F-5166CA3B9BF8}"/>
              </a:ext>
            </a:extLst>
          </p:cNvPr>
          <p:cNvGrpSpPr/>
          <p:nvPr/>
        </p:nvGrpSpPr>
        <p:grpSpPr>
          <a:xfrm>
            <a:off x="8437852" y="1472077"/>
            <a:ext cx="488520" cy="280080"/>
            <a:chOff x="8437852" y="1472077"/>
            <a:chExt cx="488520" cy="280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9FC52B0C-63EA-7177-AD21-C8F7463BA544}"/>
                    </a:ext>
                  </a:extLst>
                </p14:cNvPr>
                <p14:cNvContentPartPr/>
                <p14:nvPr/>
              </p14:nvContentPartPr>
              <p14:xfrm>
                <a:off x="8437852" y="1641997"/>
                <a:ext cx="86040" cy="11016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9FC52B0C-63EA-7177-AD21-C8F7463BA544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8428852" y="1633357"/>
                  <a:ext cx="10368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5B7B714E-9DD2-2587-08E3-77AEFE336285}"/>
                    </a:ext>
                  </a:extLst>
                </p14:cNvPr>
                <p14:cNvContentPartPr/>
                <p14:nvPr/>
              </p14:nvContentPartPr>
              <p14:xfrm>
                <a:off x="8580052" y="1658557"/>
                <a:ext cx="99360" cy="7164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5B7B714E-9DD2-2587-08E3-77AEFE336285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8571052" y="1649917"/>
                  <a:ext cx="11700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A8383FD5-96B5-929F-C81B-477A406AFD42}"/>
                    </a:ext>
                  </a:extLst>
                </p14:cNvPr>
                <p14:cNvContentPartPr/>
                <p14:nvPr/>
              </p14:nvContentPartPr>
              <p14:xfrm>
                <a:off x="8736292" y="1472077"/>
                <a:ext cx="24120" cy="27504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A8383FD5-96B5-929F-C81B-477A406AFD42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8727292" y="1463437"/>
                  <a:ext cx="41760" cy="29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D7C6DA3E-E628-0D3A-969D-57CA0305FAC4}"/>
                    </a:ext>
                  </a:extLst>
                </p14:cNvPr>
                <p14:cNvContentPartPr/>
                <p14:nvPr/>
              </p14:nvContentPartPr>
              <p14:xfrm>
                <a:off x="8747092" y="1622917"/>
                <a:ext cx="71640" cy="9864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D7C6DA3E-E628-0D3A-969D-57CA0305FAC4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8738092" y="1613917"/>
                  <a:ext cx="8928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98B51123-E7D3-3183-EA53-5A67CA18CE3B}"/>
                    </a:ext>
                  </a:extLst>
                </p14:cNvPr>
                <p14:cNvContentPartPr/>
                <p14:nvPr/>
              </p14:nvContentPartPr>
              <p14:xfrm>
                <a:off x="8870932" y="1493677"/>
                <a:ext cx="55440" cy="23400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98B51123-E7D3-3183-EA53-5A67CA18CE3B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8862292" y="1485037"/>
                  <a:ext cx="73080" cy="251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8DB43CAF-426D-5658-5692-D8313AFE1991}"/>
              </a:ext>
            </a:extLst>
          </p:cNvPr>
          <p:cNvGrpSpPr/>
          <p:nvPr/>
        </p:nvGrpSpPr>
        <p:grpSpPr>
          <a:xfrm>
            <a:off x="4473892" y="2116837"/>
            <a:ext cx="2417760" cy="1370520"/>
            <a:chOff x="4473892" y="2116837"/>
            <a:chExt cx="2417760" cy="1370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63922B37-B223-0C4C-B33D-AFF671314B94}"/>
                    </a:ext>
                  </a:extLst>
                </p14:cNvPr>
                <p14:cNvContentPartPr/>
                <p14:nvPr/>
              </p14:nvContentPartPr>
              <p14:xfrm>
                <a:off x="4473892" y="3050317"/>
                <a:ext cx="102240" cy="27360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63922B37-B223-0C4C-B33D-AFF671314B94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4465252" y="3041317"/>
                  <a:ext cx="119880" cy="29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EEE55869-5DB1-C4F4-F045-865771B3F0B1}"/>
                    </a:ext>
                  </a:extLst>
                </p14:cNvPr>
                <p14:cNvContentPartPr/>
                <p14:nvPr/>
              </p14:nvContentPartPr>
              <p14:xfrm>
                <a:off x="4558852" y="2959237"/>
                <a:ext cx="278640" cy="3168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EEE55869-5DB1-C4F4-F045-865771B3F0B1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4550212" y="2950597"/>
                  <a:ext cx="29628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DF48002A-200A-7994-2FCF-EF60EBBEDED7}"/>
                    </a:ext>
                  </a:extLst>
                </p14:cNvPr>
                <p14:cNvContentPartPr/>
                <p14:nvPr/>
              </p14:nvContentPartPr>
              <p14:xfrm>
                <a:off x="5112532" y="3291877"/>
                <a:ext cx="9000" cy="13212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DF48002A-200A-7994-2FCF-EF60EBBEDED7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5103532" y="3282877"/>
                  <a:ext cx="2664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5B6504B1-ECEB-C25F-802E-8F194800A568}"/>
                    </a:ext>
                  </a:extLst>
                </p14:cNvPr>
                <p14:cNvContentPartPr/>
                <p14:nvPr/>
              </p14:nvContentPartPr>
              <p14:xfrm>
                <a:off x="5570812" y="3037357"/>
                <a:ext cx="21960" cy="18900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5B6504B1-ECEB-C25F-802E-8F194800A568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5561812" y="3028357"/>
                  <a:ext cx="3960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F11E3A6E-DD80-D2C7-7B79-79FB16D31702}"/>
                    </a:ext>
                  </a:extLst>
                </p14:cNvPr>
                <p14:cNvContentPartPr/>
                <p14:nvPr/>
              </p14:nvContentPartPr>
              <p14:xfrm>
                <a:off x="5688172" y="2938357"/>
                <a:ext cx="459360" cy="22968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F11E3A6E-DD80-D2C7-7B79-79FB16D31702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5679172" y="2929357"/>
                  <a:ext cx="47700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7E428DBE-841E-2D33-6CDD-45FC0A700FBD}"/>
                    </a:ext>
                  </a:extLst>
                </p14:cNvPr>
                <p14:cNvContentPartPr/>
                <p14:nvPr/>
              </p14:nvContentPartPr>
              <p14:xfrm>
                <a:off x="5703292" y="3192517"/>
                <a:ext cx="455400" cy="14508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7E428DBE-841E-2D33-6CDD-45FC0A700FBD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5694652" y="3183877"/>
                  <a:ext cx="47304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D6C6323D-65BA-DB67-7187-A83D480660B6}"/>
                    </a:ext>
                  </a:extLst>
                </p14:cNvPr>
                <p14:cNvContentPartPr/>
                <p14:nvPr/>
              </p14:nvContentPartPr>
              <p14:xfrm>
                <a:off x="5804812" y="3224557"/>
                <a:ext cx="497880" cy="18072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D6C6323D-65BA-DB67-7187-A83D480660B6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5795812" y="3215557"/>
                  <a:ext cx="51552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F12C1E62-96BB-D0C1-9F08-6A698D60CE54}"/>
                    </a:ext>
                  </a:extLst>
                </p14:cNvPr>
                <p14:cNvContentPartPr/>
                <p14:nvPr/>
              </p14:nvContentPartPr>
              <p14:xfrm>
                <a:off x="5473612" y="2642437"/>
                <a:ext cx="1168920" cy="84492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F12C1E62-96BB-D0C1-9F08-6A698D60CE54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5464972" y="2633437"/>
                  <a:ext cx="1186560" cy="86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8579C232-AC38-B0F4-75C1-A6D46B02928E}"/>
                    </a:ext>
                  </a:extLst>
                </p14:cNvPr>
                <p14:cNvContentPartPr/>
                <p14:nvPr/>
              </p14:nvContentPartPr>
              <p14:xfrm>
                <a:off x="4948012" y="2817757"/>
                <a:ext cx="820080" cy="31248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8579C232-AC38-B0F4-75C1-A6D46B02928E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4939012" y="2808757"/>
                  <a:ext cx="837720" cy="33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57653861-79C9-9452-ADFB-C02E1D474504}"/>
                    </a:ext>
                  </a:extLst>
                </p14:cNvPr>
                <p14:cNvContentPartPr/>
                <p14:nvPr/>
              </p14:nvContentPartPr>
              <p14:xfrm>
                <a:off x="5072932" y="2352637"/>
                <a:ext cx="39240" cy="32904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57653861-79C9-9452-ADFB-C02E1D474504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5064292" y="2343997"/>
                  <a:ext cx="56880" cy="34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8749992F-A68E-4096-EA2A-9C763C8C638A}"/>
                    </a:ext>
                  </a:extLst>
                </p14:cNvPr>
                <p14:cNvContentPartPr/>
                <p14:nvPr/>
              </p14:nvContentPartPr>
              <p14:xfrm>
                <a:off x="5072212" y="2173717"/>
                <a:ext cx="663120" cy="37836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8749992F-A68E-4096-EA2A-9C763C8C638A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5063572" y="2164717"/>
                  <a:ext cx="680760" cy="39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4D48AB93-1D3B-3D54-4DCE-E60E111E5CC8}"/>
                    </a:ext>
                  </a:extLst>
                </p14:cNvPr>
                <p14:cNvContentPartPr/>
                <p14:nvPr/>
              </p14:nvContentPartPr>
              <p14:xfrm>
                <a:off x="5760172" y="2239597"/>
                <a:ext cx="402120" cy="9612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4D48AB93-1D3B-3D54-4DCE-E60E111E5CC8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5751532" y="2230957"/>
                  <a:ext cx="41976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89A211B6-C818-0EA5-68FF-DAA8249D7640}"/>
                    </a:ext>
                  </a:extLst>
                </p14:cNvPr>
                <p14:cNvContentPartPr/>
                <p14:nvPr/>
              </p14:nvContentPartPr>
              <p14:xfrm>
                <a:off x="5995972" y="2145277"/>
                <a:ext cx="106560" cy="16740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89A211B6-C818-0EA5-68FF-DAA8249D7640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5986972" y="2136277"/>
                  <a:ext cx="12420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3F0DC7EB-32C8-9FFB-2EFC-9F7A83EAFECA}"/>
                    </a:ext>
                  </a:extLst>
                </p14:cNvPr>
                <p14:cNvContentPartPr/>
                <p14:nvPr/>
              </p14:nvContentPartPr>
              <p14:xfrm>
                <a:off x="4782772" y="2463157"/>
                <a:ext cx="341640" cy="26208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3F0DC7EB-32C8-9FFB-2EFC-9F7A83EAFECA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4773772" y="2454157"/>
                  <a:ext cx="35928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E1A20F7D-A00A-F9A8-E935-F9462D36A30C}"/>
                    </a:ext>
                  </a:extLst>
                </p14:cNvPr>
                <p14:cNvContentPartPr/>
                <p14:nvPr/>
              </p14:nvContentPartPr>
              <p14:xfrm>
                <a:off x="6284332" y="2170477"/>
                <a:ext cx="114840" cy="4608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E1A20F7D-A00A-F9A8-E935-F9462D36A30C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6275332" y="2161837"/>
                  <a:ext cx="13248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5653A3D2-9897-567A-25AA-06511DAED493}"/>
                    </a:ext>
                  </a:extLst>
                </p14:cNvPr>
                <p14:cNvContentPartPr/>
                <p14:nvPr/>
              </p14:nvContentPartPr>
              <p14:xfrm>
                <a:off x="6722812" y="2116837"/>
                <a:ext cx="168840" cy="5760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5653A3D2-9897-567A-25AA-06511DAED493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6714172" y="2108197"/>
                  <a:ext cx="186480" cy="752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2788933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>
          <a:extLst>
            <a:ext uri="{FF2B5EF4-FFF2-40B4-BE49-F238E27FC236}">
              <a16:creationId xmlns:a16="http://schemas.microsoft.com/office/drawing/2014/main" id="{384F9FC9-F5A1-E90B-16F3-8EB40C0191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4" descr="preencoded.png">
            <a:extLst>
              <a:ext uri="{FF2B5EF4-FFF2-40B4-BE49-F238E27FC236}">
                <a16:creationId xmlns:a16="http://schemas.microsoft.com/office/drawing/2014/main" id="{A6B79089-0B8A-8CE8-C4A9-46F32FF2803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99242" y="0"/>
            <a:ext cx="2650282" cy="223864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A689E18B-6945-2B25-39D5-8DA97139AF81}"/>
              </a:ext>
            </a:extLst>
          </p:cNvPr>
          <p:cNvGrpSpPr/>
          <p:nvPr/>
        </p:nvGrpSpPr>
        <p:grpSpPr>
          <a:xfrm>
            <a:off x="95932" y="113077"/>
            <a:ext cx="513360" cy="517680"/>
            <a:chOff x="95932" y="113077"/>
            <a:chExt cx="513360" cy="517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0731AE4A-7813-C367-6ED2-F8B0F1F71D4D}"/>
                    </a:ext>
                  </a:extLst>
                </p14:cNvPr>
                <p14:cNvContentPartPr/>
                <p14:nvPr/>
              </p14:nvContentPartPr>
              <p14:xfrm>
                <a:off x="187372" y="231877"/>
                <a:ext cx="85680" cy="10944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0731AE4A-7813-C367-6ED2-F8B0F1F71D4D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78732" y="222877"/>
                  <a:ext cx="10332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02ED7EC4-089A-222F-CA06-BBB0000C8A48}"/>
                    </a:ext>
                  </a:extLst>
                </p14:cNvPr>
                <p14:cNvContentPartPr/>
                <p14:nvPr/>
              </p14:nvContentPartPr>
              <p14:xfrm>
                <a:off x="119332" y="514837"/>
                <a:ext cx="79200" cy="5400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02ED7EC4-089A-222F-CA06-BBB0000C8A48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10692" y="506197"/>
                  <a:ext cx="9684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53406DEC-0D71-14EC-1706-A95FDF881AE2}"/>
                    </a:ext>
                  </a:extLst>
                </p14:cNvPr>
                <p14:cNvContentPartPr/>
                <p14:nvPr/>
              </p14:nvContentPartPr>
              <p14:xfrm>
                <a:off x="220132" y="240157"/>
                <a:ext cx="199440" cy="20628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53406DEC-0D71-14EC-1706-A95FDF881AE2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11492" y="231157"/>
                  <a:ext cx="21708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B58D3EF5-E3CE-F0B4-368B-E63353CBA1F3}"/>
                    </a:ext>
                  </a:extLst>
                </p14:cNvPr>
                <p14:cNvContentPartPr/>
                <p14:nvPr/>
              </p14:nvContentPartPr>
              <p14:xfrm>
                <a:off x="95932" y="113077"/>
                <a:ext cx="513360" cy="51768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B58D3EF5-E3CE-F0B4-368B-E63353CBA1F3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87292" y="104437"/>
                  <a:ext cx="531000" cy="535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8965989-DF6F-9155-9F08-6976356EC7C5}"/>
              </a:ext>
            </a:extLst>
          </p:cNvPr>
          <p:cNvGrpSpPr/>
          <p:nvPr/>
        </p:nvGrpSpPr>
        <p:grpSpPr>
          <a:xfrm>
            <a:off x="869932" y="198037"/>
            <a:ext cx="1835640" cy="287280"/>
            <a:chOff x="869932" y="198037"/>
            <a:chExt cx="1835640" cy="287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DF5F3C02-F509-B80E-D8B4-27FE67ECE817}"/>
                    </a:ext>
                  </a:extLst>
                </p14:cNvPr>
                <p14:cNvContentPartPr/>
                <p14:nvPr/>
              </p14:nvContentPartPr>
              <p14:xfrm>
                <a:off x="869932" y="254917"/>
                <a:ext cx="237240" cy="23040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DF5F3C02-F509-B80E-D8B4-27FE67ECE817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860932" y="245917"/>
                  <a:ext cx="25488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1DA5CA83-6F43-F557-62C7-6C7EB84D7BA0}"/>
                    </a:ext>
                  </a:extLst>
                </p14:cNvPr>
                <p14:cNvContentPartPr/>
                <p14:nvPr/>
              </p14:nvContentPartPr>
              <p14:xfrm>
                <a:off x="1214452" y="335557"/>
                <a:ext cx="156600" cy="10476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1DA5CA83-6F43-F557-62C7-6C7EB84D7BA0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205812" y="326557"/>
                  <a:ext cx="17424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5D33A2E8-5C12-EC29-A2F2-EF99E525E780}"/>
                    </a:ext>
                  </a:extLst>
                </p14:cNvPr>
                <p14:cNvContentPartPr/>
                <p14:nvPr/>
              </p14:nvContentPartPr>
              <p14:xfrm>
                <a:off x="1411012" y="326197"/>
                <a:ext cx="159840" cy="9000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5D33A2E8-5C12-EC29-A2F2-EF99E525E780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402012" y="317557"/>
                  <a:ext cx="17748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20802D83-788E-17B2-12AF-C7C6954CE3A6}"/>
                    </a:ext>
                  </a:extLst>
                </p14:cNvPr>
                <p14:cNvContentPartPr/>
                <p14:nvPr/>
              </p14:nvContentPartPr>
              <p14:xfrm>
                <a:off x="1654732" y="316837"/>
                <a:ext cx="115200" cy="9000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20802D83-788E-17B2-12AF-C7C6954CE3A6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646092" y="307837"/>
                  <a:ext cx="13284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AFECB553-ECAF-4BBA-B490-E036A428C15F}"/>
                    </a:ext>
                  </a:extLst>
                </p14:cNvPr>
                <p14:cNvContentPartPr/>
                <p14:nvPr/>
              </p14:nvContentPartPr>
              <p14:xfrm>
                <a:off x="1778212" y="299917"/>
                <a:ext cx="104760" cy="8532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AFECB553-ECAF-4BBA-B490-E036A428C15F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769212" y="290917"/>
                  <a:ext cx="12240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6FE0BE1C-C886-E098-0293-B194328793DB}"/>
                    </a:ext>
                  </a:extLst>
                </p14:cNvPr>
                <p14:cNvContentPartPr/>
                <p14:nvPr/>
              </p14:nvContentPartPr>
              <p14:xfrm>
                <a:off x="1931212" y="312517"/>
                <a:ext cx="203760" cy="6408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6FE0BE1C-C886-E098-0293-B194328793DB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922572" y="303517"/>
                  <a:ext cx="22140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2E03B2A7-2500-DA4C-2F39-B759F5709163}"/>
                    </a:ext>
                  </a:extLst>
                </p14:cNvPr>
                <p14:cNvContentPartPr/>
                <p14:nvPr/>
              </p14:nvContentPartPr>
              <p14:xfrm>
                <a:off x="2268532" y="198037"/>
                <a:ext cx="437040" cy="16704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2E03B2A7-2500-DA4C-2F39-B759F5709163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259892" y="189397"/>
                  <a:ext cx="454680" cy="184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4" name="Group 203">
            <a:extLst>
              <a:ext uri="{FF2B5EF4-FFF2-40B4-BE49-F238E27FC236}">
                <a16:creationId xmlns:a16="http://schemas.microsoft.com/office/drawing/2014/main" id="{551B7CBF-19F9-DD39-81CB-207B2E6019C7}"/>
              </a:ext>
            </a:extLst>
          </p:cNvPr>
          <p:cNvGrpSpPr/>
          <p:nvPr/>
        </p:nvGrpSpPr>
        <p:grpSpPr>
          <a:xfrm>
            <a:off x="1001332" y="631837"/>
            <a:ext cx="7621200" cy="3839400"/>
            <a:chOff x="1001332" y="631837"/>
            <a:chExt cx="7621200" cy="3839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EC8F5928-41CC-F9CE-13BD-6A2DA9EE3F9B}"/>
                    </a:ext>
                  </a:extLst>
                </p14:cNvPr>
                <p14:cNvContentPartPr/>
                <p14:nvPr/>
              </p14:nvContentPartPr>
              <p14:xfrm>
                <a:off x="1144972" y="631837"/>
                <a:ext cx="994680" cy="6732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EC8F5928-41CC-F9CE-13BD-6A2DA9EE3F9B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135972" y="622837"/>
                  <a:ext cx="101232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2FC5EF30-B063-B19F-D8BC-8E6F5BAA4C7F}"/>
                    </a:ext>
                  </a:extLst>
                </p14:cNvPr>
                <p14:cNvContentPartPr/>
                <p14:nvPr/>
              </p14:nvContentPartPr>
              <p14:xfrm>
                <a:off x="1382572" y="759277"/>
                <a:ext cx="732240" cy="6840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2FC5EF30-B063-B19F-D8BC-8E6F5BAA4C7F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373932" y="750277"/>
                  <a:ext cx="74988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EB89404C-124D-5F08-F8E5-22B2C14A6923}"/>
                    </a:ext>
                  </a:extLst>
                </p14:cNvPr>
                <p14:cNvContentPartPr/>
                <p14:nvPr/>
              </p14:nvContentPartPr>
              <p14:xfrm>
                <a:off x="1248292" y="1237717"/>
                <a:ext cx="402480" cy="16524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EB89404C-124D-5F08-F8E5-22B2C14A6923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239292" y="1228717"/>
                  <a:ext cx="42012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4A33C7A2-77CE-D5AF-E464-8B856E1BC7E9}"/>
                    </a:ext>
                  </a:extLst>
                </p14:cNvPr>
                <p14:cNvContentPartPr/>
                <p14:nvPr/>
              </p14:nvContentPartPr>
              <p14:xfrm>
                <a:off x="1694692" y="1045477"/>
                <a:ext cx="189720" cy="16524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4A33C7A2-77CE-D5AF-E464-8B856E1BC7E9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685692" y="1036477"/>
                  <a:ext cx="20736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7F26AFE9-A973-260A-675F-85288A57E2EE}"/>
                    </a:ext>
                  </a:extLst>
                </p14:cNvPr>
                <p14:cNvContentPartPr/>
                <p14:nvPr/>
              </p14:nvContentPartPr>
              <p14:xfrm>
                <a:off x="2175292" y="1254997"/>
                <a:ext cx="194400" cy="4176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7F26AFE9-A973-260A-675F-85288A57E2EE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166292" y="1245997"/>
                  <a:ext cx="21204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6BAE15B1-27F8-9464-A1C5-D3726738F064}"/>
                    </a:ext>
                  </a:extLst>
                </p14:cNvPr>
                <p14:cNvContentPartPr/>
                <p14:nvPr/>
              </p14:nvContentPartPr>
              <p14:xfrm>
                <a:off x="2204092" y="1361917"/>
                <a:ext cx="263160" cy="1944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6BAE15B1-27F8-9464-A1C5-D3726738F064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195092" y="1352917"/>
                  <a:ext cx="28080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B31E4B40-0F37-7990-B543-1855858AA321}"/>
                    </a:ext>
                  </a:extLst>
                </p14:cNvPr>
                <p14:cNvContentPartPr/>
                <p14:nvPr/>
              </p14:nvContentPartPr>
              <p14:xfrm>
                <a:off x="2840572" y="1073197"/>
                <a:ext cx="416880" cy="38844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B31E4B40-0F37-7990-B543-1855858AA321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831572" y="1064197"/>
                  <a:ext cx="434520" cy="40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669915F9-9074-7729-B0AF-50807B76CC77}"/>
                    </a:ext>
                  </a:extLst>
                </p14:cNvPr>
                <p14:cNvContentPartPr/>
                <p14:nvPr/>
              </p14:nvContentPartPr>
              <p14:xfrm>
                <a:off x="2911492" y="1591237"/>
                <a:ext cx="57960" cy="11016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669915F9-9074-7729-B0AF-50807B76CC77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2902852" y="1582237"/>
                  <a:ext cx="7560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BE793807-DC3D-9FAE-7EFE-74EC918CF1C2}"/>
                    </a:ext>
                  </a:extLst>
                </p14:cNvPr>
                <p14:cNvContentPartPr/>
                <p14:nvPr/>
              </p14:nvContentPartPr>
              <p14:xfrm>
                <a:off x="2917612" y="1520317"/>
                <a:ext cx="22680" cy="2808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BE793807-DC3D-9FAE-7EFE-74EC918CF1C2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908612" y="1511677"/>
                  <a:ext cx="4032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D9E1A13F-805E-E442-0133-2BD19BE3E637}"/>
                    </a:ext>
                  </a:extLst>
                </p14:cNvPr>
                <p14:cNvContentPartPr/>
                <p14:nvPr/>
              </p14:nvContentPartPr>
              <p14:xfrm>
                <a:off x="3061612" y="1602397"/>
                <a:ext cx="56160" cy="2376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D9E1A13F-805E-E442-0133-2BD19BE3E637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3052972" y="1593757"/>
                  <a:ext cx="7380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7D23DFF0-4A52-0A62-6F33-1FCB48C338C1}"/>
                    </a:ext>
                  </a:extLst>
                </p14:cNvPr>
                <p14:cNvContentPartPr/>
                <p14:nvPr/>
              </p14:nvContentPartPr>
              <p14:xfrm>
                <a:off x="3063772" y="1638757"/>
                <a:ext cx="54360" cy="2412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7D23DFF0-4A52-0A62-6F33-1FCB48C338C1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3055132" y="1629757"/>
                  <a:ext cx="7200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F6B38496-144F-AB60-199A-92133C9E6EBE}"/>
                    </a:ext>
                  </a:extLst>
                </p14:cNvPr>
                <p14:cNvContentPartPr/>
                <p14:nvPr/>
              </p14:nvContentPartPr>
              <p14:xfrm>
                <a:off x="3164212" y="1593037"/>
                <a:ext cx="25920" cy="5292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F6B38496-144F-AB60-199A-92133C9E6EBE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155212" y="1584037"/>
                  <a:ext cx="4356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9DF58CCD-74F3-3109-25A3-B6EB0B41943D}"/>
                    </a:ext>
                  </a:extLst>
                </p14:cNvPr>
                <p14:cNvContentPartPr/>
                <p14:nvPr/>
              </p14:nvContentPartPr>
              <p14:xfrm>
                <a:off x="3022372" y="950797"/>
                <a:ext cx="132480" cy="10764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9DF58CCD-74F3-3109-25A3-B6EB0B41943D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013732" y="942157"/>
                  <a:ext cx="15012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BB7600D1-1AD8-236A-08C9-26A0FF01E976}"/>
                    </a:ext>
                  </a:extLst>
                </p14:cNvPr>
                <p14:cNvContentPartPr/>
                <p14:nvPr/>
              </p14:nvContentPartPr>
              <p14:xfrm>
                <a:off x="3451132" y="1298917"/>
                <a:ext cx="187560" cy="11160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BB7600D1-1AD8-236A-08C9-26A0FF01E976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3442132" y="1289917"/>
                  <a:ext cx="20520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574C45F2-8E95-116C-0739-D69B620481F6}"/>
                    </a:ext>
                  </a:extLst>
                </p14:cNvPr>
                <p14:cNvContentPartPr/>
                <p14:nvPr/>
              </p14:nvContentPartPr>
              <p14:xfrm>
                <a:off x="3555892" y="1256437"/>
                <a:ext cx="42120" cy="17604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574C45F2-8E95-116C-0739-D69B620481F6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547252" y="1247797"/>
                  <a:ext cx="5976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D9BCEE3B-CECE-3A49-F60F-0E40C5023E27}"/>
                    </a:ext>
                  </a:extLst>
                </p14:cNvPr>
                <p14:cNvContentPartPr/>
                <p14:nvPr/>
              </p14:nvContentPartPr>
              <p14:xfrm>
                <a:off x="3744172" y="1368757"/>
                <a:ext cx="80640" cy="10116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D9BCEE3B-CECE-3A49-F60F-0E40C5023E27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3735532" y="1359757"/>
                  <a:ext cx="9828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D46A703E-5AC5-8E58-A681-613359DF7D9F}"/>
                    </a:ext>
                  </a:extLst>
                </p14:cNvPr>
                <p14:cNvContentPartPr/>
                <p14:nvPr/>
              </p14:nvContentPartPr>
              <p14:xfrm>
                <a:off x="3913012" y="1307917"/>
                <a:ext cx="161640" cy="2484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D46A703E-5AC5-8E58-A681-613359DF7D9F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3904012" y="1299277"/>
                  <a:ext cx="17928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EC92C5D2-65BB-F76B-315E-310553F67293}"/>
                    </a:ext>
                  </a:extLst>
                </p14:cNvPr>
                <p14:cNvContentPartPr/>
                <p14:nvPr/>
              </p14:nvContentPartPr>
              <p14:xfrm>
                <a:off x="4079332" y="1201717"/>
                <a:ext cx="235440" cy="11304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EC92C5D2-65BB-F76B-315E-310553F67293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4070692" y="1193077"/>
                  <a:ext cx="25308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B374EFA6-2F76-75F5-CA37-6DD5E112B81B}"/>
                    </a:ext>
                  </a:extLst>
                </p14:cNvPr>
                <p14:cNvContentPartPr/>
                <p14:nvPr/>
              </p14:nvContentPartPr>
              <p14:xfrm>
                <a:off x="4188412" y="1199557"/>
                <a:ext cx="83160" cy="20484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B374EFA6-2F76-75F5-CA37-6DD5E112B81B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179772" y="1190917"/>
                  <a:ext cx="10080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6DA2585E-AD85-7DE3-A8A4-CACFF775C62C}"/>
                    </a:ext>
                  </a:extLst>
                </p14:cNvPr>
                <p14:cNvContentPartPr/>
                <p14:nvPr/>
              </p14:nvContentPartPr>
              <p14:xfrm>
                <a:off x="4129732" y="1058437"/>
                <a:ext cx="218520" cy="972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6DA2585E-AD85-7DE3-A8A4-CACFF775C62C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4120732" y="1049437"/>
                  <a:ext cx="23616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220B7EEC-5853-4E25-3A2F-4CA08ED523CF}"/>
                    </a:ext>
                  </a:extLst>
                </p14:cNvPr>
                <p14:cNvContentPartPr/>
                <p14:nvPr/>
              </p14:nvContentPartPr>
              <p14:xfrm>
                <a:off x="4475692" y="907597"/>
                <a:ext cx="182160" cy="39060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220B7EEC-5853-4E25-3A2F-4CA08ED523CF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467052" y="898957"/>
                  <a:ext cx="199800" cy="40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76E95F56-FEED-3AAD-7BCA-A75DEF1E553C}"/>
                    </a:ext>
                  </a:extLst>
                </p14:cNvPr>
                <p14:cNvContentPartPr/>
                <p14:nvPr/>
              </p14:nvContentPartPr>
              <p14:xfrm>
                <a:off x="3220372" y="1170397"/>
                <a:ext cx="344160" cy="34848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76E95F56-FEED-3AAD-7BCA-A75DEF1E553C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3211732" y="1161397"/>
                  <a:ext cx="361800" cy="36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17662F2B-24B7-BE94-53B8-907E16B47895}"/>
                    </a:ext>
                  </a:extLst>
                </p14:cNvPr>
                <p14:cNvContentPartPr/>
                <p14:nvPr/>
              </p14:nvContentPartPr>
              <p14:xfrm>
                <a:off x="4383892" y="744157"/>
                <a:ext cx="374760" cy="21348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17662F2B-24B7-BE94-53B8-907E16B47895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4374892" y="735157"/>
                  <a:ext cx="39240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55F65496-EB8A-D6B8-9813-09B5B4D9B066}"/>
                    </a:ext>
                  </a:extLst>
                </p14:cNvPr>
                <p14:cNvContentPartPr/>
                <p14:nvPr/>
              </p14:nvContentPartPr>
              <p14:xfrm>
                <a:off x="3022012" y="1586197"/>
                <a:ext cx="1314000" cy="28296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55F65496-EB8A-D6B8-9813-09B5B4D9B066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3013012" y="1577197"/>
                  <a:ext cx="1331640" cy="30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04527A9A-01C0-68E9-B298-AD8BC7C198FA}"/>
                    </a:ext>
                  </a:extLst>
                </p14:cNvPr>
                <p14:cNvContentPartPr/>
                <p14:nvPr/>
              </p14:nvContentPartPr>
              <p14:xfrm>
                <a:off x="3669652" y="1812997"/>
                <a:ext cx="457560" cy="38664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04527A9A-01C0-68E9-B298-AD8BC7C198FA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3661012" y="1803997"/>
                  <a:ext cx="475200" cy="40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FAE79F99-DF09-CDB6-28F1-F3607A700002}"/>
                    </a:ext>
                  </a:extLst>
                </p14:cNvPr>
                <p14:cNvContentPartPr/>
                <p14:nvPr/>
              </p14:nvContentPartPr>
              <p14:xfrm>
                <a:off x="1303012" y="1506637"/>
                <a:ext cx="420120" cy="15552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FAE79F99-DF09-CDB6-28F1-F3607A700002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294372" y="1497637"/>
                  <a:ext cx="43776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DFD0FA16-0EF0-2AF0-0871-361C78765067}"/>
                    </a:ext>
                  </a:extLst>
                </p14:cNvPr>
                <p14:cNvContentPartPr/>
                <p14:nvPr/>
              </p14:nvContentPartPr>
              <p14:xfrm>
                <a:off x="1424692" y="1688797"/>
                <a:ext cx="222840" cy="8280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DFD0FA16-0EF0-2AF0-0871-361C78765067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416052" y="1680157"/>
                  <a:ext cx="24048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9C3F9CAE-84F6-7BD1-0E41-9E1C1D3A803A}"/>
                    </a:ext>
                  </a:extLst>
                </p14:cNvPr>
                <p14:cNvContentPartPr/>
                <p14:nvPr/>
              </p14:nvContentPartPr>
              <p14:xfrm>
                <a:off x="1001332" y="2714797"/>
                <a:ext cx="50400" cy="9144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9C3F9CAE-84F6-7BD1-0E41-9E1C1D3A803A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992692" y="2706157"/>
                  <a:ext cx="6804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EBBDD1F7-E0F4-C392-725A-18609F9841A6}"/>
                    </a:ext>
                  </a:extLst>
                </p14:cNvPr>
                <p14:cNvContentPartPr/>
                <p14:nvPr/>
              </p14:nvContentPartPr>
              <p14:xfrm>
                <a:off x="1035892" y="2696077"/>
                <a:ext cx="247320" cy="23868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EBBDD1F7-E0F4-C392-725A-18609F9841A6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027252" y="2687437"/>
                  <a:ext cx="26496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01A52CFD-A66B-9BD9-A28C-EF0AE3DC72F4}"/>
                    </a:ext>
                  </a:extLst>
                </p14:cNvPr>
                <p14:cNvContentPartPr/>
                <p14:nvPr/>
              </p14:nvContentPartPr>
              <p14:xfrm>
                <a:off x="1060012" y="3216637"/>
                <a:ext cx="243000" cy="28656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01A52CFD-A66B-9BD9-A28C-EF0AE3DC72F4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051372" y="3207997"/>
                  <a:ext cx="260640" cy="30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FF4D92E6-030E-F955-81EC-84B392B97191}"/>
                    </a:ext>
                  </a:extLst>
                </p14:cNvPr>
                <p14:cNvContentPartPr/>
                <p14:nvPr/>
              </p14:nvContentPartPr>
              <p14:xfrm>
                <a:off x="1150732" y="3791917"/>
                <a:ext cx="226440" cy="22356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FF4D92E6-030E-F955-81EC-84B392B97191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142092" y="3782917"/>
                  <a:ext cx="24408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CB6CA039-01B5-6E21-F168-8F112326DFAF}"/>
                    </a:ext>
                  </a:extLst>
                </p14:cNvPr>
                <p14:cNvContentPartPr/>
                <p14:nvPr/>
              </p14:nvContentPartPr>
              <p14:xfrm>
                <a:off x="1202212" y="4265317"/>
                <a:ext cx="144360" cy="18036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CB6CA039-01B5-6E21-F168-8F112326DFAF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193212" y="4256677"/>
                  <a:ext cx="16200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6DBE5584-74D7-53A9-D774-1119F208ED2F}"/>
                    </a:ext>
                  </a:extLst>
                </p14:cNvPr>
                <p14:cNvContentPartPr/>
                <p14:nvPr/>
              </p14:nvContentPartPr>
              <p14:xfrm>
                <a:off x="1171612" y="4169557"/>
                <a:ext cx="212760" cy="13824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6DBE5584-74D7-53A9-D774-1119F208ED2F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162612" y="4160917"/>
                  <a:ext cx="23040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9752A087-4C1D-03CB-0C87-BA5082799AAC}"/>
                    </a:ext>
                  </a:extLst>
                </p14:cNvPr>
                <p14:cNvContentPartPr/>
                <p14:nvPr/>
              </p14:nvContentPartPr>
              <p14:xfrm>
                <a:off x="1898812" y="2237437"/>
                <a:ext cx="188280" cy="10296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9752A087-4C1D-03CB-0C87-BA5082799AAC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889812" y="2228437"/>
                  <a:ext cx="20592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6A6BCCE2-3CF8-1A0E-8489-F9AE29024636}"/>
                    </a:ext>
                  </a:extLst>
                </p14:cNvPr>
                <p14:cNvContentPartPr/>
                <p14:nvPr/>
              </p14:nvContentPartPr>
              <p14:xfrm>
                <a:off x="1951372" y="2219077"/>
                <a:ext cx="83160" cy="16596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6A6BCCE2-3CF8-1A0E-8489-F9AE29024636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942732" y="2210077"/>
                  <a:ext cx="10080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9096EC27-E718-C82B-77D3-40B15EA3692E}"/>
                    </a:ext>
                  </a:extLst>
                </p14:cNvPr>
                <p14:cNvContentPartPr/>
                <p14:nvPr/>
              </p14:nvContentPartPr>
              <p14:xfrm>
                <a:off x="1872892" y="2130157"/>
                <a:ext cx="198000" cy="4680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9096EC27-E718-C82B-77D3-40B15EA3692E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864252" y="2121517"/>
                  <a:ext cx="21564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2F025C57-B383-85CF-E41D-98F8E6DC20B0}"/>
                    </a:ext>
                  </a:extLst>
                </p14:cNvPr>
                <p14:cNvContentPartPr/>
                <p14:nvPr/>
              </p14:nvContentPartPr>
              <p14:xfrm>
                <a:off x="1317412" y="4421557"/>
                <a:ext cx="3240" cy="216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2F025C57-B383-85CF-E41D-98F8E6DC20B0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308412" y="4412557"/>
                  <a:ext cx="20880" cy="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CD736CB0-5C17-07BA-18FF-EACE74DE9994}"/>
                    </a:ext>
                  </a:extLst>
                </p14:cNvPr>
                <p14:cNvContentPartPr/>
                <p14:nvPr/>
              </p14:nvContentPartPr>
              <p14:xfrm>
                <a:off x="1651132" y="3964357"/>
                <a:ext cx="360" cy="36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CD736CB0-5C17-07BA-18FF-EACE74DE9994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642132" y="3955717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CFD43881-56F7-31C4-131C-397C96C9A119}"/>
                    </a:ext>
                  </a:extLst>
                </p14:cNvPr>
                <p14:cNvContentPartPr/>
                <p14:nvPr/>
              </p14:nvContentPartPr>
              <p14:xfrm>
                <a:off x="2158372" y="2822797"/>
                <a:ext cx="14040" cy="2772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CFD43881-56F7-31C4-131C-397C96C9A119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2149732" y="2814157"/>
                  <a:ext cx="3168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331778B2-F190-83FA-976A-8F827884A594}"/>
                    </a:ext>
                  </a:extLst>
                </p14:cNvPr>
                <p14:cNvContentPartPr/>
                <p14:nvPr/>
              </p14:nvContentPartPr>
              <p14:xfrm>
                <a:off x="1988092" y="3029797"/>
                <a:ext cx="204120" cy="25740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331778B2-F190-83FA-976A-8F827884A594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979092" y="3021157"/>
                  <a:ext cx="221760" cy="27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E27E5614-1BBB-B420-AA23-6000A50B0380}"/>
                    </a:ext>
                  </a:extLst>
                </p14:cNvPr>
                <p14:cNvContentPartPr/>
                <p14:nvPr/>
              </p14:nvContentPartPr>
              <p14:xfrm>
                <a:off x="2213812" y="3177037"/>
                <a:ext cx="21600" cy="468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E27E5614-1BBB-B420-AA23-6000A50B0380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2204812" y="3168397"/>
                  <a:ext cx="3924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170A7D0B-12B7-B08C-0AC3-1DAC9A349B7B}"/>
                    </a:ext>
                  </a:extLst>
                </p14:cNvPr>
                <p14:cNvContentPartPr/>
                <p14:nvPr/>
              </p14:nvContentPartPr>
              <p14:xfrm>
                <a:off x="2381932" y="3026197"/>
                <a:ext cx="85680" cy="16092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170A7D0B-12B7-B08C-0AC3-1DAC9A349B7B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2373292" y="3017197"/>
                  <a:ext cx="10332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4D61EE4E-41D9-510C-F04F-B9636B5CE3EC}"/>
                    </a:ext>
                  </a:extLst>
                </p14:cNvPr>
                <p14:cNvContentPartPr/>
                <p14:nvPr/>
              </p14:nvContentPartPr>
              <p14:xfrm>
                <a:off x="2323612" y="2956357"/>
                <a:ext cx="184320" cy="7200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4D61EE4E-41D9-510C-F04F-B9636B5CE3EC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2314972" y="2947357"/>
                  <a:ext cx="20196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138B4606-081E-D592-9643-044FE7C3943F}"/>
                    </a:ext>
                  </a:extLst>
                </p14:cNvPr>
                <p14:cNvContentPartPr/>
                <p14:nvPr/>
              </p14:nvContentPartPr>
              <p14:xfrm>
                <a:off x="1941652" y="3673837"/>
                <a:ext cx="154440" cy="21168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138B4606-081E-D592-9643-044FE7C3943F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932652" y="3664837"/>
                  <a:ext cx="17208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3E5F4C14-B8A8-946D-6C8B-EBC7B50C49EE}"/>
                    </a:ext>
                  </a:extLst>
                </p14:cNvPr>
                <p14:cNvContentPartPr/>
                <p14:nvPr/>
              </p14:nvContentPartPr>
              <p14:xfrm>
                <a:off x="2134252" y="3772837"/>
                <a:ext cx="34560" cy="1152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3E5F4C14-B8A8-946D-6C8B-EBC7B50C49EE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2125612" y="3764197"/>
                  <a:ext cx="5220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FF3C0686-9987-B9AA-9932-E7ADCD67409A}"/>
                    </a:ext>
                  </a:extLst>
                </p14:cNvPr>
                <p14:cNvContentPartPr/>
                <p14:nvPr/>
              </p14:nvContentPartPr>
              <p14:xfrm>
                <a:off x="2349892" y="3628837"/>
                <a:ext cx="105120" cy="15948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FF3C0686-9987-B9AA-9932-E7ADCD67409A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2340892" y="3620197"/>
                  <a:ext cx="12276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A7FC4676-A044-FCA8-7FE4-157AF2B99B13}"/>
                    </a:ext>
                  </a:extLst>
                </p14:cNvPr>
                <p14:cNvContentPartPr/>
                <p14:nvPr/>
              </p14:nvContentPartPr>
              <p14:xfrm>
                <a:off x="2374372" y="3519397"/>
                <a:ext cx="196920" cy="5400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A7FC4676-A044-FCA8-7FE4-157AF2B99B13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2365372" y="3510757"/>
                  <a:ext cx="21456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A6238AEE-5B65-AF26-771A-E5F50760ED60}"/>
                    </a:ext>
                  </a:extLst>
                </p14:cNvPr>
                <p14:cNvContentPartPr/>
                <p14:nvPr/>
              </p14:nvContentPartPr>
              <p14:xfrm>
                <a:off x="1956772" y="4152277"/>
                <a:ext cx="135360" cy="19440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A6238AEE-5B65-AF26-771A-E5F50760ED60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948132" y="4143637"/>
                  <a:ext cx="15300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CD656F6D-905D-BED0-80D7-4472FD6D60B1}"/>
                    </a:ext>
                  </a:extLst>
                </p14:cNvPr>
                <p14:cNvContentPartPr/>
                <p14:nvPr/>
              </p14:nvContentPartPr>
              <p14:xfrm>
                <a:off x="2197612" y="4214557"/>
                <a:ext cx="29160" cy="1152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CD656F6D-905D-BED0-80D7-4472FD6D60B1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2188612" y="4205557"/>
                  <a:ext cx="4680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4BB5CDD0-8D71-088E-FF1E-F02B916B010B}"/>
                    </a:ext>
                  </a:extLst>
                </p14:cNvPr>
                <p14:cNvContentPartPr/>
                <p14:nvPr/>
              </p14:nvContentPartPr>
              <p14:xfrm>
                <a:off x="2349172" y="4053997"/>
                <a:ext cx="135360" cy="15228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4BB5CDD0-8D71-088E-FF1E-F02B916B010B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2340532" y="4045357"/>
                  <a:ext cx="15300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EF5BC04F-D210-61AC-90F6-9E3BDF3791FB}"/>
                    </a:ext>
                  </a:extLst>
                </p14:cNvPr>
                <p14:cNvContentPartPr/>
                <p14:nvPr/>
              </p14:nvContentPartPr>
              <p14:xfrm>
                <a:off x="2413972" y="3927277"/>
                <a:ext cx="210240" cy="6840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EF5BC04F-D210-61AC-90F6-9E3BDF3791FB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2405332" y="3918637"/>
                  <a:ext cx="22788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C14BDEF0-DF48-F88A-7C65-E6858CB42265}"/>
                    </a:ext>
                  </a:extLst>
                </p14:cNvPr>
                <p14:cNvContentPartPr/>
                <p14:nvPr/>
              </p14:nvContentPartPr>
              <p14:xfrm>
                <a:off x="3032452" y="2145637"/>
                <a:ext cx="138600" cy="10044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C14BDEF0-DF48-F88A-7C65-E6858CB42265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3023812" y="2136997"/>
                  <a:ext cx="15624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BAC84FE5-C894-F74E-EB8E-10262184BF81}"/>
                    </a:ext>
                  </a:extLst>
                </p14:cNvPr>
                <p14:cNvContentPartPr/>
                <p14:nvPr/>
              </p14:nvContentPartPr>
              <p14:xfrm>
                <a:off x="3146572" y="2121877"/>
                <a:ext cx="17640" cy="13248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BAC84FE5-C894-F74E-EB8E-10262184BF81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3137932" y="2113237"/>
                  <a:ext cx="3528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A0761F34-EB75-C4F4-2577-8CC52ADBE08E}"/>
                    </a:ext>
                  </a:extLst>
                </p14:cNvPr>
                <p14:cNvContentPartPr/>
                <p14:nvPr/>
              </p14:nvContentPartPr>
              <p14:xfrm>
                <a:off x="3233692" y="2234557"/>
                <a:ext cx="48240" cy="8316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A0761F34-EB75-C4F4-2577-8CC52ADBE08E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3225052" y="2225557"/>
                  <a:ext cx="6588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55FE23A0-AF6B-3802-E2F7-DB95F5495384}"/>
                    </a:ext>
                  </a:extLst>
                </p14:cNvPr>
                <p14:cNvContentPartPr/>
                <p14:nvPr/>
              </p14:nvContentPartPr>
              <p14:xfrm>
                <a:off x="3198052" y="2163637"/>
                <a:ext cx="24840" cy="2736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55FE23A0-AF6B-3802-E2F7-DB95F5495384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3189412" y="2154997"/>
                  <a:ext cx="4248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3D47576D-6703-F658-801F-CDE32E66671D}"/>
                    </a:ext>
                  </a:extLst>
                </p14:cNvPr>
                <p14:cNvContentPartPr/>
                <p14:nvPr/>
              </p14:nvContentPartPr>
              <p14:xfrm>
                <a:off x="3431332" y="2282797"/>
                <a:ext cx="77760" cy="1584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3D47576D-6703-F658-801F-CDE32E66671D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3422332" y="2273797"/>
                  <a:ext cx="9540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A0B2BF9B-FC36-5726-3A55-33F81B035EE2}"/>
                    </a:ext>
                  </a:extLst>
                </p14:cNvPr>
                <p14:cNvContentPartPr/>
                <p14:nvPr/>
              </p14:nvContentPartPr>
              <p14:xfrm>
                <a:off x="3543292" y="2234557"/>
                <a:ext cx="9720" cy="288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A0B2BF9B-FC36-5726-3A55-33F81B035EE2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3534292" y="2225557"/>
                  <a:ext cx="27360" cy="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BC46AE83-6D1E-A48B-49D1-DEBF4A5051AA}"/>
                    </a:ext>
                  </a:extLst>
                </p14:cNvPr>
                <p14:cNvContentPartPr/>
                <p14:nvPr/>
              </p14:nvContentPartPr>
              <p14:xfrm>
                <a:off x="3554092" y="2235277"/>
                <a:ext cx="127080" cy="7272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BC46AE83-6D1E-A48B-49D1-DEBF4A5051AA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3545092" y="2226277"/>
                  <a:ext cx="14472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476A5B32-5ED3-DCAA-D63A-34F9FC6D70AF}"/>
                    </a:ext>
                  </a:extLst>
                </p14:cNvPr>
                <p14:cNvContentPartPr/>
                <p14:nvPr/>
              </p14:nvContentPartPr>
              <p14:xfrm>
                <a:off x="3588652" y="2228437"/>
                <a:ext cx="58680" cy="12384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476A5B32-5ED3-DCAA-D63A-34F9FC6D70AF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3579652" y="2219797"/>
                  <a:ext cx="7632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D9346F30-3582-651E-8D6B-57BFD2801AF3}"/>
                    </a:ext>
                  </a:extLst>
                </p14:cNvPr>
                <p14:cNvContentPartPr/>
                <p14:nvPr/>
              </p14:nvContentPartPr>
              <p14:xfrm>
                <a:off x="3483532" y="2093437"/>
                <a:ext cx="150480" cy="5796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D9346F30-3582-651E-8D6B-57BFD2801AF3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3474532" y="2084437"/>
                  <a:ext cx="16812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A5EB79AB-E21F-4695-B083-50B48C1ED701}"/>
                    </a:ext>
                  </a:extLst>
                </p14:cNvPr>
                <p14:cNvContentPartPr/>
                <p14:nvPr/>
              </p14:nvContentPartPr>
              <p14:xfrm>
                <a:off x="1875772" y="2639557"/>
                <a:ext cx="153720" cy="14220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A5EB79AB-E21F-4695-B083-50B48C1ED701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866772" y="2630557"/>
                  <a:ext cx="17136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C9A7A948-DB9D-FCE5-B953-D7EEE62770CE}"/>
                    </a:ext>
                  </a:extLst>
                </p14:cNvPr>
                <p14:cNvContentPartPr/>
                <p14:nvPr/>
              </p14:nvContentPartPr>
              <p14:xfrm>
                <a:off x="2094652" y="2677717"/>
                <a:ext cx="20880" cy="1332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C9A7A948-DB9D-FCE5-B953-D7EEE62770CE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2085652" y="2669077"/>
                  <a:ext cx="3852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35DC9FA5-BBEB-95A5-46DC-A1B249F3BFB8}"/>
                    </a:ext>
                  </a:extLst>
                </p14:cNvPr>
                <p14:cNvContentPartPr/>
                <p14:nvPr/>
              </p14:nvContentPartPr>
              <p14:xfrm>
                <a:off x="2216332" y="2601757"/>
                <a:ext cx="119880" cy="11484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35DC9FA5-BBEB-95A5-46DC-A1B249F3BFB8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2207692" y="2593117"/>
                  <a:ext cx="13752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FD0375A5-B646-D1CD-074F-296D7160207A}"/>
                    </a:ext>
                  </a:extLst>
                </p14:cNvPr>
                <p14:cNvContentPartPr/>
                <p14:nvPr/>
              </p14:nvContentPartPr>
              <p14:xfrm>
                <a:off x="2228932" y="2498437"/>
                <a:ext cx="181440" cy="8568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FD0375A5-B646-D1CD-074F-296D7160207A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2220292" y="2489437"/>
                  <a:ext cx="19908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7F4751C9-5CCA-0126-D8C8-52A4C9B586F7}"/>
                    </a:ext>
                  </a:extLst>
                </p14:cNvPr>
                <p14:cNvContentPartPr/>
                <p14:nvPr/>
              </p14:nvContentPartPr>
              <p14:xfrm>
                <a:off x="2042452" y="2738197"/>
                <a:ext cx="171360" cy="648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7F4751C9-5CCA-0126-D8C8-52A4C9B586F7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2033452" y="2729197"/>
                  <a:ext cx="18900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79B91EE8-F787-5E84-1E8A-85A4E6AED5B6}"/>
                    </a:ext>
                  </a:extLst>
                </p14:cNvPr>
                <p14:cNvContentPartPr/>
                <p14:nvPr/>
              </p14:nvContentPartPr>
              <p14:xfrm>
                <a:off x="3317212" y="2588077"/>
                <a:ext cx="143640" cy="3708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79B91EE8-F787-5E84-1E8A-85A4E6AED5B6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3308572" y="2579077"/>
                  <a:ext cx="16128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6892528E-FB69-7573-ADC3-AAF4B8B36C4E}"/>
                    </a:ext>
                  </a:extLst>
                </p14:cNvPr>
                <p14:cNvContentPartPr/>
                <p14:nvPr/>
              </p14:nvContentPartPr>
              <p14:xfrm>
                <a:off x="3505852" y="2543797"/>
                <a:ext cx="49320" cy="8280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6892528E-FB69-7573-ADC3-AAF4B8B36C4E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3496852" y="2535157"/>
                  <a:ext cx="6696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F02B90EB-5A5E-AC6D-420A-0FD53F562B20}"/>
                    </a:ext>
                  </a:extLst>
                </p14:cNvPr>
                <p14:cNvContentPartPr/>
                <p14:nvPr/>
              </p14:nvContentPartPr>
              <p14:xfrm>
                <a:off x="3623572" y="2577277"/>
                <a:ext cx="17280" cy="1368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F02B90EB-5A5E-AC6D-420A-0FD53F562B20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3614572" y="2568637"/>
                  <a:ext cx="3492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3DD33AF2-FE58-440D-9B9F-08F8E25B9A2B}"/>
                    </a:ext>
                  </a:extLst>
                </p14:cNvPr>
                <p14:cNvContentPartPr/>
                <p14:nvPr/>
              </p14:nvContentPartPr>
              <p14:xfrm>
                <a:off x="3709252" y="2425717"/>
                <a:ext cx="186120" cy="17748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3DD33AF2-FE58-440D-9B9F-08F8E25B9A2B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3700612" y="2417077"/>
                  <a:ext cx="20376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968E4E72-C7A2-5012-8518-C9A686DD065D}"/>
                    </a:ext>
                  </a:extLst>
                </p14:cNvPr>
                <p14:cNvContentPartPr/>
                <p14:nvPr/>
              </p14:nvContentPartPr>
              <p14:xfrm>
                <a:off x="3477412" y="2972557"/>
                <a:ext cx="113760" cy="2592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968E4E72-C7A2-5012-8518-C9A686DD065D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3468412" y="2963917"/>
                  <a:ext cx="13140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E602BA4C-33CF-F9B7-8DE1-728515C4718C}"/>
                    </a:ext>
                  </a:extLst>
                </p14:cNvPr>
                <p14:cNvContentPartPr/>
                <p14:nvPr/>
              </p14:nvContentPartPr>
              <p14:xfrm>
                <a:off x="3697372" y="2892997"/>
                <a:ext cx="156960" cy="10764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E602BA4C-33CF-F9B7-8DE1-728515C4718C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3688732" y="2883997"/>
                  <a:ext cx="17460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4C6F74E7-BA70-DEB8-614E-AF857B6671B1}"/>
                    </a:ext>
                  </a:extLst>
                </p14:cNvPr>
                <p14:cNvContentPartPr/>
                <p14:nvPr/>
              </p14:nvContentPartPr>
              <p14:xfrm>
                <a:off x="3871972" y="2904517"/>
                <a:ext cx="20520" cy="108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4C6F74E7-BA70-DEB8-614E-AF857B6671B1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3863332" y="2895877"/>
                  <a:ext cx="38160" cy="1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30BE95BF-C7C0-DFDD-20CD-8D02D6E2191D}"/>
                    </a:ext>
                  </a:extLst>
                </p14:cNvPr>
                <p14:cNvContentPartPr/>
                <p14:nvPr/>
              </p14:nvContentPartPr>
              <p14:xfrm>
                <a:off x="4042612" y="2858077"/>
                <a:ext cx="93960" cy="11592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30BE95BF-C7C0-DFDD-20CD-8D02D6E2191D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4033612" y="2849077"/>
                  <a:ext cx="11160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547FFA40-5FF8-471A-4F56-B9D907E573BF}"/>
                    </a:ext>
                  </a:extLst>
                </p14:cNvPr>
                <p14:cNvContentPartPr/>
                <p14:nvPr/>
              </p14:nvContentPartPr>
              <p14:xfrm>
                <a:off x="4032172" y="2769157"/>
                <a:ext cx="173880" cy="4968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547FFA40-5FF8-471A-4F56-B9D907E573BF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4023172" y="2760517"/>
                  <a:ext cx="19152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D0D89EBC-7F03-1ADE-F1F0-DE1496C53A6D}"/>
                    </a:ext>
                  </a:extLst>
                </p14:cNvPr>
                <p14:cNvContentPartPr/>
                <p14:nvPr/>
              </p14:nvContentPartPr>
              <p14:xfrm>
                <a:off x="3557692" y="3414997"/>
                <a:ext cx="131040" cy="12672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D0D89EBC-7F03-1ADE-F1F0-DE1496C53A6D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3548692" y="3405997"/>
                  <a:ext cx="14868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1B37D130-46ED-E891-2879-08BEFDDAC53C}"/>
                    </a:ext>
                  </a:extLst>
                </p14:cNvPr>
                <p14:cNvContentPartPr/>
                <p14:nvPr/>
              </p14:nvContentPartPr>
              <p14:xfrm>
                <a:off x="3767572" y="3463237"/>
                <a:ext cx="22680" cy="396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1B37D130-46ED-E891-2879-08BEFDDAC53C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3758932" y="3454597"/>
                  <a:ext cx="4032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9A54C5A9-BB30-6299-E02B-A6EDF639D330}"/>
                    </a:ext>
                  </a:extLst>
                </p14:cNvPr>
                <p14:cNvContentPartPr/>
                <p14:nvPr/>
              </p14:nvContentPartPr>
              <p14:xfrm>
                <a:off x="3884572" y="3414277"/>
                <a:ext cx="104760" cy="11592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9A54C5A9-BB30-6299-E02B-A6EDF639D330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3875932" y="3405277"/>
                  <a:ext cx="12240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13ABA2B8-E089-4EC8-FD33-7BAC571902B0}"/>
                    </a:ext>
                  </a:extLst>
                </p14:cNvPr>
                <p14:cNvContentPartPr/>
                <p14:nvPr/>
              </p14:nvContentPartPr>
              <p14:xfrm>
                <a:off x="3877012" y="3295117"/>
                <a:ext cx="189000" cy="6696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13ABA2B8-E089-4EC8-FD33-7BAC571902B0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3868372" y="3286117"/>
                  <a:ext cx="20664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892CEDD4-8CF6-6ED1-3FF4-8253B446AEA1}"/>
                    </a:ext>
                  </a:extLst>
                </p14:cNvPr>
                <p14:cNvContentPartPr/>
                <p14:nvPr/>
              </p14:nvContentPartPr>
              <p14:xfrm>
                <a:off x="3559492" y="3948877"/>
                <a:ext cx="56520" cy="2088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892CEDD4-8CF6-6ED1-3FF4-8253B446AEA1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3550852" y="3939877"/>
                  <a:ext cx="7416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03BAA108-E6B5-8D18-3C0D-E236C70D0DFF}"/>
                    </a:ext>
                  </a:extLst>
                </p14:cNvPr>
                <p14:cNvContentPartPr/>
                <p14:nvPr/>
              </p14:nvContentPartPr>
              <p14:xfrm>
                <a:off x="3577132" y="3897757"/>
                <a:ext cx="52200" cy="15048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03BAA108-E6B5-8D18-3C0D-E236C70D0DFF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3568492" y="3889117"/>
                  <a:ext cx="6984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1054538E-888C-5E72-6091-28A552D172AE}"/>
                    </a:ext>
                  </a:extLst>
                </p14:cNvPr>
                <p14:cNvContentPartPr/>
                <p14:nvPr/>
              </p14:nvContentPartPr>
              <p14:xfrm>
                <a:off x="3834172" y="3913597"/>
                <a:ext cx="7920" cy="1908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1054538E-888C-5E72-6091-28A552D172AE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3825172" y="3904597"/>
                  <a:ext cx="2556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3E9D4BF7-C5D2-2DCE-B9AF-A19727FF56E8}"/>
                    </a:ext>
                  </a:extLst>
                </p14:cNvPr>
                <p14:cNvContentPartPr/>
                <p14:nvPr/>
              </p14:nvContentPartPr>
              <p14:xfrm>
                <a:off x="3920572" y="3850237"/>
                <a:ext cx="120600" cy="12384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3E9D4BF7-C5D2-2DCE-B9AF-A19727FF56E8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3911932" y="3841597"/>
                  <a:ext cx="13824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A8DD7330-23B0-9208-1467-3E6AF767EF10}"/>
                    </a:ext>
                  </a:extLst>
                </p14:cNvPr>
                <p14:cNvContentPartPr/>
                <p14:nvPr/>
              </p14:nvContentPartPr>
              <p14:xfrm>
                <a:off x="3924532" y="3696157"/>
                <a:ext cx="217800" cy="8064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A8DD7330-23B0-9208-1467-3E6AF767EF10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3915532" y="3687517"/>
                  <a:ext cx="23544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96FE792C-B970-2FF4-5D19-C6ACE56C05FC}"/>
                    </a:ext>
                  </a:extLst>
                </p14:cNvPr>
                <p14:cNvContentPartPr/>
                <p14:nvPr/>
              </p14:nvContentPartPr>
              <p14:xfrm>
                <a:off x="3999052" y="2118277"/>
                <a:ext cx="25560" cy="24120"/>
              </p14:xfrm>
            </p:contentPart>
          </mc:Choice>
          <mc:Fallback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96FE792C-B970-2FF4-5D19-C6ACE56C05FC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3990052" y="2109637"/>
                  <a:ext cx="4320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D04358FD-4800-D13B-3E21-ABE07C33852E}"/>
                    </a:ext>
                  </a:extLst>
                </p14:cNvPr>
                <p14:cNvContentPartPr/>
                <p14:nvPr/>
              </p14:nvContentPartPr>
              <p14:xfrm>
                <a:off x="4037572" y="2100997"/>
                <a:ext cx="360" cy="4680"/>
              </p14:xfrm>
            </p:contentPart>
          </mc:Choice>
          <mc:Fallback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D04358FD-4800-D13B-3E21-ABE07C33852E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4028932" y="2091997"/>
                  <a:ext cx="1800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C69EA259-F101-457F-08FF-6F573DEA5DF0}"/>
                    </a:ext>
                  </a:extLst>
                </p14:cNvPr>
                <p14:cNvContentPartPr/>
                <p14:nvPr/>
              </p14:nvContentPartPr>
              <p14:xfrm>
                <a:off x="4737052" y="1972477"/>
                <a:ext cx="212400" cy="11088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C69EA259-F101-457F-08FF-6F573DEA5DF0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4728052" y="1963477"/>
                  <a:ext cx="23004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5419C7BF-1A15-1F30-00BB-61D42A65FA39}"/>
                    </a:ext>
                  </a:extLst>
                </p14:cNvPr>
                <p14:cNvContentPartPr/>
                <p14:nvPr/>
              </p14:nvContentPartPr>
              <p14:xfrm>
                <a:off x="4879252" y="1916317"/>
                <a:ext cx="39600" cy="20628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5419C7BF-1A15-1F30-00BB-61D42A65FA39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4870612" y="1907317"/>
                  <a:ext cx="5724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90C36DD4-B42D-0406-EA77-7C30D21FE476}"/>
                    </a:ext>
                  </a:extLst>
                </p14:cNvPr>
                <p14:cNvContentPartPr/>
                <p14:nvPr/>
              </p14:nvContentPartPr>
              <p14:xfrm>
                <a:off x="5043412" y="2029357"/>
                <a:ext cx="79200" cy="10908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90C36DD4-B42D-0406-EA77-7C30D21FE476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5034412" y="2020357"/>
                  <a:ext cx="9684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34EEEA56-06AC-E7C1-FAED-65FFA9CDA70D}"/>
                    </a:ext>
                  </a:extLst>
                </p14:cNvPr>
                <p14:cNvContentPartPr/>
                <p14:nvPr/>
              </p14:nvContentPartPr>
              <p14:xfrm>
                <a:off x="5022892" y="1931797"/>
                <a:ext cx="50760" cy="4104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34EEEA56-06AC-E7C1-FAED-65FFA9CDA70D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5014252" y="1923157"/>
                  <a:ext cx="6840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26A8AA36-21FE-1DBB-1A05-3A9962DF293D}"/>
                    </a:ext>
                  </a:extLst>
                </p14:cNvPr>
                <p14:cNvContentPartPr/>
                <p14:nvPr/>
              </p14:nvContentPartPr>
              <p14:xfrm>
                <a:off x="5266612" y="1972477"/>
                <a:ext cx="127440" cy="2448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26A8AA36-21FE-1DBB-1A05-3A9962DF293D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5257612" y="1963477"/>
                  <a:ext cx="14508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EDA0D126-4B61-8E03-0051-71430E7F40B3}"/>
                    </a:ext>
                  </a:extLst>
                </p14:cNvPr>
                <p14:cNvContentPartPr/>
                <p14:nvPr/>
              </p14:nvContentPartPr>
              <p14:xfrm>
                <a:off x="5485492" y="1874917"/>
                <a:ext cx="155520" cy="12276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EDA0D126-4B61-8E03-0051-71430E7F40B3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5476492" y="1865917"/>
                  <a:ext cx="17316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7F516A53-9614-D18E-252A-5F92B4B6EB62}"/>
                    </a:ext>
                  </a:extLst>
                </p14:cNvPr>
                <p14:cNvContentPartPr/>
                <p14:nvPr/>
              </p14:nvContentPartPr>
              <p14:xfrm>
                <a:off x="5512492" y="1879237"/>
                <a:ext cx="88920" cy="18252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7F516A53-9614-D18E-252A-5F92B4B6EB62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5503852" y="1870237"/>
                  <a:ext cx="10656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08EACD80-4ED5-C351-E19F-8A1F34E1D126}"/>
                    </a:ext>
                  </a:extLst>
                </p14:cNvPr>
                <p14:cNvContentPartPr/>
                <p14:nvPr/>
              </p14:nvContentPartPr>
              <p14:xfrm>
                <a:off x="5448772" y="1787797"/>
                <a:ext cx="178560" cy="468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08EACD80-4ED5-C351-E19F-8A1F34E1D126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5440132" y="1779157"/>
                  <a:ext cx="19620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8CF94252-763A-7AB6-BB47-3A39BF58A59C}"/>
                    </a:ext>
                  </a:extLst>
                </p14:cNvPr>
                <p14:cNvContentPartPr/>
                <p14:nvPr/>
              </p14:nvContentPartPr>
              <p14:xfrm>
                <a:off x="5674852" y="1633357"/>
                <a:ext cx="224640" cy="37188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8CF94252-763A-7AB6-BB47-3A39BF58A59C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5665852" y="1624717"/>
                  <a:ext cx="242280" cy="38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59053C03-80B3-E98F-3587-31193E7AF44A}"/>
                    </a:ext>
                  </a:extLst>
                </p14:cNvPr>
                <p14:cNvContentPartPr/>
                <p14:nvPr/>
              </p14:nvContentPartPr>
              <p14:xfrm>
                <a:off x="4564612" y="1866277"/>
                <a:ext cx="339120" cy="30924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59053C03-80B3-E98F-3587-31193E7AF44A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4555612" y="1857637"/>
                  <a:ext cx="356760" cy="32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61CF04B8-3930-B8E3-C932-0B7BC0F3EE33}"/>
                    </a:ext>
                  </a:extLst>
                </p14:cNvPr>
                <p14:cNvContentPartPr/>
                <p14:nvPr/>
              </p14:nvContentPartPr>
              <p14:xfrm>
                <a:off x="5690332" y="1442557"/>
                <a:ext cx="263520" cy="24228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61CF04B8-3930-B8E3-C932-0B7BC0F3EE33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5681692" y="1433557"/>
                  <a:ext cx="281160" cy="25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53868024-2AA5-64B2-F38A-EBB0573839AA}"/>
                    </a:ext>
                  </a:extLst>
                </p14:cNvPr>
                <p14:cNvContentPartPr/>
                <p14:nvPr/>
              </p14:nvContentPartPr>
              <p14:xfrm>
                <a:off x="5095972" y="2298277"/>
                <a:ext cx="206280" cy="14148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53868024-2AA5-64B2-F38A-EBB0573839AA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5087332" y="2289277"/>
                  <a:ext cx="22392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C8321FD3-A9F5-CA43-E185-5C348FB2EE1C}"/>
                    </a:ext>
                  </a:extLst>
                </p14:cNvPr>
                <p14:cNvContentPartPr/>
                <p14:nvPr/>
              </p14:nvContentPartPr>
              <p14:xfrm>
                <a:off x="5337892" y="2320597"/>
                <a:ext cx="8640" cy="1584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C8321FD3-A9F5-CA43-E185-5C348FB2EE1C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5328892" y="2311957"/>
                  <a:ext cx="2628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E73C375C-D960-CE93-6112-D6C1EA08221E}"/>
                    </a:ext>
                  </a:extLst>
                </p14:cNvPr>
                <p14:cNvContentPartPr/>
                <p14:nvPr/>
              </p14:nvContentPartPr>
              <p14:xfrm>
                <a:off x="5421772" y="2218717"/>
                <a:ext cx="165240" cy="13104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E73C375C-D960-CE93-6112-D6C1EA08221E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5412772" y="2209717"/>
                  <a:ext cx="18288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D2A68E5B-3DC3-5674-5D8F-21AAFE042EBA}"/>
                    </a:ext>
                  </a:extLst>
                </p14:cNvPr>
                <p14:cNvContentPartPr/>
                <p14:nvPr/>
              </p14:nvContentPartPr>
              <p14:xfrm>
                <a:off x="5648572" y="2122237"/>
                <a:ext cx="191880" cy="24012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D2A68E5B-3DC3-5674-5D8F-21AAFE042EBA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5639932" y="2113237"/>
                  <a:ext cx="20952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4D06BE23-1927-68EB-32D6-A50ED9F20C54}"/>
                    </a:ext>
                  </a:extLst>
                </p14:cNvPr>
                <p14:cNvContentPartPr/>
                <p14:nvPr/>
              </p14:nvContentPartPr>
              <p14:xfrm>
                <a:off x="5255092" y="2638117"/>
                <a:ext cx="142560" cy="13824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4D06BE23-1927-68EB-32D6-A50ED9F20C54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5246452" y="2629117"/>
                  <a:ext cx="16020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A5173F22-57ED-4B9B-25AC-E194D6352D7C}"/>
                    </a:ext>
                  </a:extLst>
                </p14:cNvPr>
                <p14:cNvContentPartPr/>
                <p14:nvPr/>
              </p14:nvContentPartPr>
              <p14:xfrm>
                <a:off x="5437252" y="2659717"/>
                <a:ext cx="29880" cy="900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A5173F22-57ED-4B9B-25AC-E194D6352D7C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5428612" y="2650717"/>
                  <a:ext cx="4752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FC1D410C-316B-74D3-65B5-246834684981}"/>
                    </a:ext>
                  </a:extLst>
                </p14:cNvPr>
                <p14:cNvContentPartPr/>
                <p14:nvPr/>
              </p14:nvContentPartPr>
              <p14:xfrm>
                <a:off x="5527612" y="2570797"/>
                <a:ext cx="241920" cy="14724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FC1D410C-316B-74D3-65B5-246834684981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5518972" y="2561797"/>
                  <a:ext cx="25956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8BC9D294-ED8E-9AAA-238E-C403FDB35C05}"/>
                    </a:ext>
                  </a:extLst>
                </p14:cNvPr>
                <p14:cNvContentPartPr/>
                <p14:nvPr/>
              </p14:nvContentPartPr>
              <p14:xfrm>
                <a:off x="5801932" y="2474317"/>
                <a:ext cx="166320" cy="22284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8BC9D294-ED8E-9AAA-238E-C403FDB35C05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5793292" y="2465317"/>
                  <a:ext cx="18396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3D2D4A66-9B78-848A-A32C-8D083DC768DE}"/>
                    </a:ext>
                  </a:extLst>
                </p14:cNvPr>
                <p14:cNvContentPartPr/>
                <p14:nvPr/>
              </p14:nvContentPartPr>
              <p14:xfrm>
                <a:off x="5380732" y="3137437"/>
                <a:ext cx="360" cy="36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3D2D4A66-9B78-848A-A32C-8D083DC768DE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5372092" y="3128437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5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FFD8A131-C469-956E-CAEE-A39FEEACD12B}"/>
                    </a:ext>
                  </a:extLst>
                </p14:cNvPr>
                <p14:cNvContentPartPr/>
                <p14:nvPr/>
              </p14:nvContentPartPr>
              <p14:xfrm>
                <a:off x="5341492" y="3070117"/>
                <a:ext cx="124200" cy="12240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FFD8A131-C469-956E-CAEE-A39FEEACD12B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5332852" y="3061477"/>
                  <a:ext cx="14184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7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541300BB-1A02-340B-71C4-428C8AD2D145}"/>
                    </a:ext>
                  </a:extLst>
                </p14:cNvPr>
                <p14:cNvContentPartPr/>
                <p14:nvPr/>
              </p14:nvContentPartPr>
              <p14:xfrm>
                <a:off x="5516452" y="3050317"/>
                <a:ext cx="65160" cy="1404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541300BB-1A02-340B-71C4-428C8AD2D145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5507452" y="3041317"/>
                  <a:ext cx="8280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9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C4761F01-A4E6-715D-58D4-BCBA0C746574}"/>
                    </a:ext>
                  </a:extLst>
                </p14:cNvPr>
                <p14:cNvContentPartPr/>
                <p14:nvPr/>
              </p14:nvContentPartPr>
              <p14:xfrm>
                <a:off x="5666932" y="2987317"/>
                <a:ext cx="264960" cy="17964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C4761F01-A4E6-715D-58D4-BCBA0C746574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5658292" y="2978677"/>
                  <a:ext cx="28260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1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880CBC1C-C427-1193-0FE5-6D1CEF64553A}"/>
                    </a:ext>
                  </a:extLst>
                </p14:cNvPr>
                <p14:cNvContentPartPr/>
                <p14:nvPr/>
              </p14:nvContentPartPr>
              <p14:xfrm>
                <a:off x="5951332" y="2964997"/>
                <a:ext cx="68040" cy="15408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880CBC1C-C427-1193-0FE5-6D1CEF64553A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5942332" y="2955997"/>
                  <a:ext cx="8568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3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BD5EEFD6-526F-E781-E32D-4F67067FDD1E}"/>
                    </a:ext>
                  </a:extLst>
                </p14:cNvPr>
                <p14:cNvContentPartPr/>
                <p14:nvPr/>
              </p14:nvContentPartPr>
              <p14:xfrm>
                <a:off x="5943052" y="2892277"/>
                <a:ext cx="189720" cy="6876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BD5EEFD6-526F-E781-E32D-4F67067FDD1E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5934052" y="2883277"/>
                  <a:ext cx="20736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5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7CB6B5FD-38E1-8849-DE5D-7A9C537DA30C}"/>
                    </a:ext>
                  </a:extLst>
                </p14:cNvPr>
                <p14:cNvContentPartPr/>
                <p14:nvPr/>
              </p14:nvContentPartPr>
              <p14:xfrm>
                <a:off x="5453092" y="3530197"/>
                <a:ext cx="17640" cy="14256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7CB6B5FD-38E1-8849-DE5D-7A9C537DA30C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5444452" y="3521197"/>
                  <a:ext cx="3528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7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221160E3-42F5-78E0-28DD-5078C958C538}"/>
                    </a:ext>
                  </a:extLst>
                </p14:cNvPr>
                <p14:cNvContentPartPr/>
                <p14:nvPr/>
              </p14:nvContentPartPr>
              <p14:xfrm>
                <a:off x="5576212" y="3592837"/>
                <a:ext cx="28800" cy="720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221160E3-42F5-78E0-28DD-5078C958C538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5567572" y="3583837"/>
                  <a:ext cx="4644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9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209C60E0-4622-DC4F-0E1B-EE478721083A}"/>
                    </a:ext>
                  </a:extLst>
                </p14:cNvPr>
                <p14:cNvContentPartPr/>
                <p14:nvPr/>
              </p14:nvContentPartPr>
              <p14:xfrm>
                <a:off x="5759092" y="3517597"/>
                <a:ext cx="37440" cy="4608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209C60E0-4622-DC4F-0E1B-EE478721083A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5750092" y="3508957"/>
                  <a:ext cx="5508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1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33B77C35-3EF5-3AB7-EB0A-D881CD5516CA}"/>
                    </a:ext>
                  </a:extLst>
                </p14:cNvPr>
                <p14:cNvContentPartPr/>
                <p14:nvPr/>
              </p14:nvContentPartPr>
              <p14:xfrm>
                <a:off x="5270932" y="3544237"/>
                <a:ext cx="280080" cy="19296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33B77C35-3EF5-3AB7-EB0A-D881CD5516CA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5261932" y="3535597"/>
                  <a:ext cx="29772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3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117804F2-1AEF-0833-B46A-98E6D907F50E}"/>
                    </a:ext>
                  </a:extLst>
                </p14:cNvPr>
                <p14:cNvContentPartPr/>
                <p14:nvPr/>
              </p14:nvContentPartPr>
              <p14:xfrm>
                <a:off x="5791132" y="3491317"/>
                <a:ext cx="154800" cy="15840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117804F2-1AEF-0833-B46A-98E6D907F50E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5782492" y="3482677"/>
                  <a:ext cx="17244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5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F71E0A0E-F222-68B8-7AF8-C3758496698A}"/>
                    </a:ext>
                  </a:extLst>
                </p14:cNvPr>
                <p14:cNvContentPartPr/>
                <p14:nvPr/>
              </p14:nvContentPartPr>
              <p14:xfrm>
                <a:off x="6024052" y="3445957"/>
                <a:ext cx="93960" cy="15624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F71E0A0E-F222-68B8-7AF8-C3758496698A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6015412" y="3437317"/>
                  <a:ext cx="11160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7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4E1BA2C0-2FB1-10D4-7C24-2149E4B446A7}"/>
                    </a:ext>
                  </a:extLst>
                </p14:cNvPr>
                <p14:cNvContentPartPr/>
                <p14:nvPr/>
              </p14:nvContentPartPr>
              <p14:xfrm>
                <a:off x="5998492" y="3319237"/>
                <a:ext cx="213120" cy="7200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4E1BA2C0-2FB1-10D4-7C24-2149E4B446A7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5989852" y="3310597"/>
                  <a:ext cx="23076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9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58AEB650-22D5-A333-6584-5ED3976DF794}"/>
                    </a:ext>
                  </a:extLst>
                </p14:cNvPr>
                <p14:cNvContentPartPr/>
                <p14:nvPr/>
              </p14:nvContentPartPr>
              <p14:xfrm>
                <a:off x="5086972" y="3738277"/>
                <a:ext cx="1417320" cy="39204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58AEB650-22D5-A333-6584-5ED3976DF794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5077972" y="3729637"/>
                  <a:ext cx="1434960" cy="40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1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FBBC4632-AA23-ADDC-B544-EC8CD201401F}"/>
                    </a:ext>
                  </a:extLst>
                </p14:cNvPr>
                <p14:cNvContentPartPr/>
                <p14:nvPr/>
              </p14:nvContentPartPr>
              <p14:xfrm>
                <a:off x="5759812" y="4189357"/>
                <a:ext cx="163080" cy="7524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FBBC4632-AA23-ADDC-B544-EC8CD201401F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5751172" y="4180717"/>
                  <a:ext cx="18072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3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BBE3C78D-48BE-2993-E9BD-78283C151F0D}"/>
                    </a:ext>
                  </a:extLst>
                </p14:cNvPr>
                <p14:cNvContentPartPr/>
                <p14:nvPr/>
              </p14:nvContentPartPr>
              <p14:xfrm>
                <a:off x="5733892" y="3983437"/>
                <a:ext cx="369360" cy="13572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BBE3C78D-48BE-2993-E9BD-78283C151F0D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5725252" y="3974437"/>
                  <a:ext cx="38700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5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E4ECE2D1-D474-C5CF-481B-8AA8FF9B689E}"/>
                    </a:ext>
                  </a:extLst>
                </p14:cNvPr>
                <p14:cNvContentPartPr/>
                <p14:nvPr/>
              </p14:nvContentPartPr>
              <p14:xfrm>
                <a:off x="6786532" y="1703197"/>
                <a:ext cx="214200" cy="12816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E4ECE2D1-D474-C5CF-481B-8AA8FF9B689E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6777892" y="1694557"/>
                  <a:ext cx="23184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7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BE4FE802-0523-8111-6FA3-F4318D268B7C}"/>
                    </a:ext>
                  </a:extLst>
                </p14:cNvPr>
                <p14:cNvContentPartPr/>
                <p14:nvPr/>
              </p14:nvContentPartPr>
              <p14:xfrm>
                <a:off x="6950692" y="1718677"/>
                <a:ext cx="25560" cy="14436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BE4FE802-0523-8111-6FA3-F4318D268B7C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6942052" y="1710037"/>
                  <a:ext cx="4320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9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F35E0E75-A65C-F68B-2F66-F27CA7D0321E}"/>
                    </a:ext>
                  </a:extLst>
                </p14:cNvPr>
                <p14:cNvContentPartPr/>
                <p14:nvPr/>
              </p14:nvContentPartPr>
              <p14:xfrm>
                <a:off x="7079572" y="1761877"/>
                <a:ext cx="273960" cy="12708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F35E0E75-A65C-F68B-2F66-F27CA7D0321E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7070572" y="1753237"/>
                  <a:ext cx="29160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1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AE83BE31-9304-C6A4-4F43-973919A38CB6}"/>
                    </a:ext>
                  </a:extLst>
                </p14:cNvPr>
                <p14:cNvContentPartPr/>
                <p14:nvPr/>
              </p14:nvContentPartPr>
              <p14:xfrm>
                <a:off x="7365052" y="1676197"/>
                <a:ext cx="203760" cy="5724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AE83BE31-9304-C6A4-4F43-973919A38CB6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7356412" y="1667197"/>
                  <a:ext cx="22140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3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07299C62-558A-2855-431D-B70E0E2FEE8B}"/>
                    </a:ext>
                  </a:extLst>
                </p14:cNvPr>
                <p14:cNvContentPartPr/>
                <p14:nvPr/>
              </p14:nvContentPartPr>
              <p14:xfrm>
                <a:off x="7442092" y="1643077"/>
                <a:ext cx="55080" cy="16308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07299C62-558A-2855-431D-B70E0E2FEE8B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7433092" y="1634077"/>
                  <a:ext cx="7272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5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70685517-F2D3-BA7B-2CF1-14A57CED140F}"/>
                    </a:ext>
                  </a:extLst>
                </p14:cNvPr>
                <p14:cNvContentPartPr/>
                <p14:nvPr/>
              </p14:nvContentPartPr>
              <p14:xfrm>
                <a:off x="7351012" y="1560277"/>
                <a:ext cx="154440" cy="2376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70685517-F2D3-BA7B-2CF1-14A57CED140F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7342372" y="1551277"/>
                  <a:ext cx="1720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7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DDA46D43-56C5-C065-33A3-8A88FD083DD7}"/>
                    </a:ext>
                  </a:extLst>
                </p14:cNvPr>
                <p14:cNvContentPartPr/>
                <p14:nvPr/>
              </p14:nvContentPartPr>
              <p14:xfrm>
                <a:off x="7581772" y="1443997"/>
                <a:ext cx="180000" cy="377640"/>
              </p14:xfrm>
            </p:contentPart>
          </mc:Choice>
          <mc:Fallback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DDA46D43-56C5-C065-33A3-8A88FD083DD7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7573132" y="1435357"/>
                  <a:ext cx="197640" cy="39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9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115DBF40-4059-E3D2-1403-6FAFE05D1611}"/>
                    </a:ext>
                  </a:extLst>
                </p14:cNvPr>
                <p14:cNvContentPartPr/>
                <p14:nvPr/>
              </p14:nvContentPartPr>
              <p14:xfrm>
                <a:off x="6456412" y="1570357"/>
                <a:ext cx="377280" cy="337680"/>
              </p14:xfrm>
            </p:contentPart>
          </mc:Choice>
          <mc:Fallback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115DBF40-4059-E3D2-1403-6FAFE05D1611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6447772" y="1561717"/>
                  <a:ext cx="394920" cy="35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1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5AF1AB7F-82C1-8FBD-F0BA-DBF9F0F867E9}"/>
                    </a:ext>
                  </a:extLst>
                </p14:cNvPr>
                <p14:cNvContentPartPr/>
                <p14:nvPr/>
              </p14:nvContentPartPr>
              <p14:xfrm>
                <a:off x="7617772" y="1196677"/>
                <a:ext cx="246960" cy="24732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5AF1AB7F-82C1-8FBD-F0BA-DBF9F0F867E9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7608772" y="1187677"/>
                  <a:ext cx="26460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3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D8F5B9EA-67B5-B2FD-9DA4-11A7D0870170}"/>
                    </a:ext>
                  </a:extLst>
                </p14:cNvPr>
                <p14:cNvContentPartPr/>
                <p14:nvPr/>
              </p14:nvContentPartPr>
              <p14:xfrm>
                <a:off x="6345892" y="1686277"/>
                <a:ext cx="249840" cy="31500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D8F5B9EA-67B5-B2FD-9DA4-11A7D0870170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6336892" y="1677277"/>
                  <a:ext cx="267480" cy="33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5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8E5961A6-E33B-BC81-F58D-DBBD11995E9B}"/>
                    </a:ext>
                  </a:extLst>
                </p14:cNvPr>
                <p14:cNvContentPartPr/>
                <p14:nvPr/>
              </p14:nvContentPartPr>
              <p14:xfrm>
                <a:off x="6134212" y="1969957"/>
                <a:ext cx="1003320" cy="1635840"/>
              </p14:xfrm>
            </p:contentPart>
          </mc:Choice>
          <mc:Fallback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8E5961A6-E33B-BC81-F58D-DBBD11995E9B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6125212" y="1960957"/>
                  <a:ext cx="1020960" cy="165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7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11390B07-E0FA-647D-AD4B-6DF8C8FA9408}"/>
                    </a:ext>
                  </a:extLst>
                </p14:cNvPr>
                <p14:cNvContentPartPr/>
                <p14:nvPr/>
              </p14:nvContentPartPr>
              <p14:xfrm>
                <a:off x="5948092" y="1869517"/>
                <a:ext cx="1402560" cy="2197080"/>
              </p14:xfrm>
            </p:contentPart>
          </mc:Choice>
          <mc:Fallback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11390B07-E0FA-647D-AD4B-6DF8C8FA9408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5939092" y="1860877"/>
                  <a:ext cx="1420200" cy="221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9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2C9CBF75-4FDB-FAE7-FA14-6BFB6738C6C9}"/>
                    </a:ext>
                  </a:extLst>
                </p14:cNvPr>
                <p14:cNvContentPartPr/>
                <p14:nvPr/>
              </p14:nvContentPartPr>
              <p14:xfrm>
                <a:off x="5651812" y="2282077"/>
                <a:ext cx="9720" cy="1080"/>
              </p14:xfrm>
            </p:contentPart>
          </mc:Choice>
          <mc:Fallback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2C9CBF75-4FDB-FAE7-FA14-6BFB6738C6C9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5643172" y="2273077"/>
                  <a:ext cx="27360" cy="1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1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716746E0-BBE2-BE34-D827-D133EA532547}"/>
                    </a:ext>
                  </a:extLst>
                </p14:cNvPr>
                <p14:cNvContentPartPr/>
                <p14:nvPr/>
              </p14:nvContentPartPr>
              <p14:xfrm>
                <a:off x="5864572" y="2684557"/>
                <a:ext cx="28800" cy="22680"/>
              </p14:xfrm>
            </p:contentPart>
          </mc:Choice>
          <mc:Fallback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716746E0-BBE2-BE34-D827-D133EA532547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5855932" y="2675917"/>
                  <a:ext cx="4644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3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F54B0D9F-A339-B53E-4E3E-6C97E45BF48D}"/>
                    </a:ext>
                  </a:extLst>
                </p14:cNvPr>
                <p14:cNvContentPartPr/>
                <p14:nvPr/>
              </p14:nvContentPartPr>
              <p14:xfrm>
                <a:off x="6169852" y="4163437"/>
                <a:ext cx="70200" cy="307800"/>
              </p14:xfrm>
            </p:contentPart>
          </mc:Choice>
          <mc:Fallback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F54B0D9F-A339-B53E-4E3E-6C97E45BF48D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6161212" y="4154797"/>
                  <a:ext cx="8784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5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EE11AA4A-E292-51C6-7C14-26ED71E88A8A}"/>
                    </a:ext>
                  </a:extLst>
                </p14:cNvPr>
                <p14:cNvContentPartPr/>
                <p14:nvPr/>
              </p14:nvContentPartPr>
              <p14:xfrm>
                <a:off x="6396292" y="4262437"/>
                <a:ext cx="221760" cy="129600"/>
              </p14:xfrm>
            </p:contentPart>
          </mc:Choice>
          <mc:Fallback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EE11AA4A-E292-51C6-7C14-26ED71E88A8A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6387652" y="4253437"/>
                  <a:ext cx="23940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7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7136A6F4-9B54-82C7-9DA2-D1D317BE0756}"/>
                    </a:ext>
                  </a:extLst>
                </p14:cNvPr>
                <p14:cNvContentPartPr/>
                <p14:nvPr/>
              </p14:nvContentPartPr>
              <p14:xfrm>
                <a:off x="6773572" y="3896317"/>
                <a:ext cx="191160" cy="57960"/>
              </p14:xfrm>
            </p:contentPart>
          </mc:Choice>
          <mc:Fallback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7136A6F4-9B54-82C7-9DA2-D1D317BE0756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6764932" y="3887317"/>
                  <a:ext cx="20880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9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C0621213-2527-8C4E-B253-981AC2B41570}"/>
                    </a:ext>
                  </a:extLst>
                </p14:cNvPr>
                <p14:cNvContentPartPr/>
                <p14:nvPr/>
              </p14:nvContentPartPr>
              <p14:xfrm>
                <a:off x="6854572" y="3995317"/>
                <a:ext cx="181080" cy="43200"/>
              </p14:xfrm>
            </p:contentPart>
          </mc:Choice>
          <mc:Fallback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C0621213-2527-8C4E-B253-981AC2B41570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6845932" y="3986677"/>
                  <a:ext cx="19872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1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365A0114-8E67-1CCD-91F2-8E8501F03704}"/>
                    </a:ext>
                  </a:extLst>
                </p14:cNvPr>
                <p14:cNvContentPartPr/>
                <p14:nvPr/>
              </p14:nvContentPartPr>
              <p14:xfrm>
                <a:off x="7278292" y="3763477"/>
                <a:ext cx="29880" cy="197640"/>
              </p14:xfrm>
            </p:contentPart>
          </mc:Choice>
          <mc:Fallback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365A0114-8E67-1CCD-91F2-8E8501F03704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7269652" y="3754477"/>
                  <a:ext cx="4752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3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16A64D03-90A5-17D4-0723-CA39F9F93CF9}"/>
                    </a:ext>
                  </a:extLst>
                </p14:cNvPr>
                <p14:cNvContentPartPr/>
                <p14:nvPr/>
              </p14:nvContentPartPr>
              <p14:xfrm>
                <a:off x="7451092" y="3823957"/>
                <a:ext cx="21600" cy="18360"/>
              </p14:xfrm>
            </p:contentPart>
          </mc:Choice>
          <mc:Fallback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16A64D03-90A5-17D4-0723-CA39F9F93CF9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7442452" y="3814957"/>
                  <a:ext cx="3924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5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88366E83-C3AB-32A6-9480-86194A80ED82}"/>
                    </a:ext>
                  </a:extLst>
                </p14:cNvPr>
                <p14:cNvContentPartPr/>
                <p14:nvPr/>
              </p14:nvContentPartPr>
              <p14:xfrm>
                <a:off x="7624972" y="3686077"/>
                <a:ext cx="209880" cy="199080"/>
              </p14:xfrm>
            </p:contentPart>
          </mc:Choice>
          <mc:Fallback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88366E83-C3AB-32A6-9480-86194A80ED82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7615972" y="3677437"/>
                  <a:ext cx="22752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7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00BFC565-4095-E8B5-59C9-57086E948C3A}"/>
                    </a:ext>
                  </a:extLst>
                </p14:cNvPr>
                <p14:cNvContentPartPr/>
                <p14:nvPr/>
              </p14:nvContentPartPr>
              <p14:xfrm>
                <a:off x="7929532" y="3512557"/>
                <a:ext cx="367560" cy="305640"/>
              </p14:xfrm>
            </p:contentPart>
          </mc:Choice>
          <mc:Fallback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00BFC565-4095-E8B5-59C9-57086E948C3A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7920892" y="3503557"/>
                  <a:ext cx="385200" cy="32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9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EAFC2290-01D4-31E2-0C57-36CBB0944EB0}"/>
                    </a:ext>
                  </a:extLst>
                </p14:cNvPr>
                <p14:cNvContentPartPr/>
                <p14:nvPr/>
              </p14:nvContentPartPr>
              <p14:xfrm>
                <a:off x="7334092" y="3972277"/>
                <a:ext cx="574920" cy="182880"/>
              </p14:xfrm>
            </p:contentPart>
          </mc:Choice>
          <mc:Fallback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EAFC2290-01D4-31E2-0C57-36CBB0944EB0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7325452" y="3963277"/>
                  <a:ext cx="59256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1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54B613AB-13F4-CA48-98A6-626765CD392E}"/>
                    </a:ext>
                  </a:extLst>
                </p14:cNvPr>
                <p14:cNvContentPartPr/>
                <p14:nvPr/>
              </p14:nvContentPartPr>
              <p14:xfrm>
                <a:off x="7351012" y="3979837"/>
                <a:ext cx="541440" cy="219240"/>
              </p14:xfrm>
            </p:contentPart>
          </mc:Choice>
          <mc:Fallback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54B613AB-13F4-CA48-98A6-626765CD392E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7342372" y="3971197"/>
                  <a:ext cx="55908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3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89B218B2-B8DF-E946-BAD7-2C8DA716E2AE}"/>
                    </a:ext>
                  </a:extLst>
                </p14:cNvPr>
                <p14:cNvContentPartPr/>
                <p14:nvPr/>
              </p14:nvContentPartPr>
              <p14:xfrm>
                <a:off x="6921892" y="3106477"/>
                <a:ext cx="1562400" cy="1081800"/>
              </p14:xfrm>
            </p:contentPart>
          </mc:Choice>
          <mc:Fallback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89B218B2-B8DF-E946-BAD7-2C8DA716E2AE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6913252" y="3097837"/>
                  <a:ext cx="1580040" cy="10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5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5721FF81-7577-AC77-77BA-9AF4038C8DB1}"/>
                    </a:ext>
                  </a:extLst>
                </p14:cNvPr>
                <p14:cNvContentPartPr/>
                <p14:nvPr/>
              </p14:nvContentPartPr>
              <p14:xfrm>
                <a:off x="7678252" y="2846917"/>
                <a:ext cx="311760" cy="750600"/>
              </p14:xfrm>
            </p:contentPart>
          </mc:Choice>
          <mc:Fallback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5721FF81-7577-AC77-77BA-9AF4038C8DB1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7669252" y="2837917"/>
                  <a:ext cx="329400" cy="76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7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8AA7153D-A411-4EED-F47C-A2F0F961F776}"/>
                    </a:ext>
                  </a:extLst>
                </p14:cNvPr>
                <p14:cNvContentPartPr/>
                <p14:nvPr/>
              </p14:nvContentPartPr>
              <p14:xfrm>
                <a:off x="7850692" y="2230957"/>
                <a:ext cx="132480" cy="230760"/>
              </p14:xfrm>
            </p:contentPart>
          </mc:Choice>
          <mc:Fallback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8AA7153D-A411-4EED-F47C-A2F0F961F776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7841692" y="2222317"/>
                  <a:ext cx="15012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9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A04058A2-4CEE-4AB8-E28C-1AFECDC79516}"/>
                    </a:ext>
                  </a:extLst>
                </p14:cNvPr>
                <p14:cNvContentPartPr/>
                <p14:nvPr/>
              </p14:nvContentPartPr>
              <p14:xfrm>
                <a:off x="7411132" y="2264437"/>
                <a:ext cx="522000" cy="156600"/>
              </p14:xfrm>
            </p:contentPart>
          </mc:Choice>
          <mc:Fallback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A04058A2-4CEE-4AB8-E28C-1AFECDC79516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7402492" y="2255797"/>
                  <a:ext cx="53964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1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FACCD4BE-66E3-A3CB-5E82-E0B73604A60A}"/>
                    </a:ext>
                  </a:extLst>
                </p14:cNvPr>
                <p14:cNvContentPartPr/>
                <p14:nvPr/>
              </p14:nvContentPartPr>
              <p14:xfrm>
                <a:off x="8078572" y="2304397"/>
                <a:ext cx="388800" cy="164160"/>
              </p14:xfrm>
            </p:contentPart>
          </mc:Choice>
          <mc:Fallback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FACCD4BE-66E3-A3CB-5E82-E0B73604A60A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8069932" y="2295397"/>
                  <a:ext cx="40644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3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3488209B-2F40-7AF8-5843-1A25C6E02A63}"/>
                    </a:ext>
                  </a:extLst>
                </p14:cNvPr>
                <p14:cNvContentPartPr/>
                <p14:nvPr/>
              </p14:nvContentPartPr>
              <p14:xfrm>
                <a:off x="6792292" y="3135637"/>
                <a:ext cx="1830240" cy="1099080"/>
              </p14:xfrm>
            </p:contentPart>
          </mc:Choice>
          <mc:Fallback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3488209B-2F40-7AF8-5843-1A25C6E02A63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6783292" y="3126997"/>
                  <a:ext cx="1847880" cy="11167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2196741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>
          <a:extLst>
            <a:ext uri="{FF2B5EF4-FFF2-40B4-BE49-F238E27FC236}">
              <a16:creationId xmlns:a16="http://schemas.microsoft.com/office/drawing/2014/main" id="{98A4FAC8-A442-247A-669D-A26D7331F7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4" descr="preencoded.png">
            <a:extLst>
              <a:ext uri="{FF2B5EF4-FFF2-40B4-BE49-F238E27FC236}">
                <a16:creationId xmlns:a16="http://schemas.microsoft.com/office/drawing/2014/main" id="{72082E5F-05C1-BAFE-CB3B-2CB3740D551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99242" y="0"/>
            <a:ext cx="2650282" cy="223864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D97E44C-548B-CC67-CBEA-4B61C082D1AD}"/>
              </a:ext>
            </a:extLst>
          </p:cNvPr>
          <p:cNvGrpSpPr/>
          <p:nvPr/>
        </p:nvGrpSpPr>
        <p:grpSpPr>
          <a:xfrm>
            <a:off x="236692" y="158437"/>
            <a:ext cx="2152440" cy="462600"/>
            <a:chOff x="236692" y="158437"/>
            <a:chExt cx="2152440" cy="462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F799C3FA-09EB-5B15-6CCB-A194742297BB}"/>
                    </a:ext>
                  </a:extLst>
                </p14:cNvPr>
                <p14:cNvContentPartPr/>
                <p14:nvPr/>
              </p14:nvContentPartPr>
              <p14:xfrm>
                <a:off x="372412" y="230437"/>
                <a:ext cx="181440" cy="19764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F799C3FA-09EB-5B15-6CCB-A194742297BB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63772" y="221797"/>
                  <a:ext cx="19908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B261D1A1-980C-7F04-5B08-4FC35C1535CB}"/>
                    </a:ext>
                  </a:extLst>
                </p14:cNvPr>
                <p14:cNvContentPartPr/>
                <p14:nvPr/>
              </p14:nvContentPartPr>
              <p14:xfrm>
                <a:off x="236692" y="158437"/>
                <a:ext cx="500040" cy="46260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B261D1A1-980C-7F04-5B08-4FC35C1535C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28052" y="149437"/>
                  <a:ext cx="517680" cy="48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2C23CB4D-61B9-3B09-0CA2-60A0A025EA4A}"/>
                    </a:ext>
                  </a:extLst>
                </p14:cNvPr>
                <p14:cNvContentPartPr/>
                <p14:nvPr/>
              </p14:nvContentPartPr>
              <p14:xfrm>
                <a:off x="934732" y="212437"/>
                <a:ext cx="160920" cy="22104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2C23CB4D-61B9-3B09-0CA2-60A0A025EA4A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25732" y="203437"/>
                  <a:ext cx="17856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8CE29C41-72D3-9348-77A3-E353133479CB}"/>
                    </a:ext>
                  </a:extLst>
                </p14:cNvPr>
                <p14:cNvContentPartPr/>
                <p14:nvPr/>
              </p14:nvContentPartPr>
              <p14:xfrm>
                <a:off x="1196452" y="222517"/>
                <a:ext cx="53640" cy="17460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8CE29C41-72D3-9348-77A3-E353133479CB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187812" y="213877"/>
                  <a:ext cx="7128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CC35FB37-A99E-09B0-8CD0-928E71CE5C51}"/>
                    </a:ext>
                  </a:extLst>
                </p14:cNvPr>
                <p14:cNvContentPartPr/>
                <p14:nvPr/>
              </p14:nvContentPartPr>
              <p14:xfrm>
                <a:off x="1209772" y="306397"/>
                <a:ext cx="219240" cy="7668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CC35FB37-A99E-09B0-8CD0-928E71CE5C51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200772" y="297757"/>
                  <a:ext cx="23688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0F15F1AB-0AFE-A249-0FF2-B79E2A1260A6}"/>
                    </a:ext>
                  </a:extLst>
                </p14:cNvPr>
                <p14:cNvContentPartPr/>
                <p14:nvPr/>
              </p14:nvContentPartPr>
              <p14:xfrm>
                <a:off x="1452772" y="242677"/>
                <a:ext cx="402120" cy="18216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0F15F1AB-0AFE-A249-0FF2-B79E2A1260A6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444132" y="233677"/>
                  <a:ext cx="41976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A6C82833-318E-40DA-2A9A-4FF1305AD8BB}"/>
                    </a:ext>
                  </a:extLst>
                </p14:cNvPr>
                <p14:cNvContentPartPr/>
                <p14:nvPr/>
              </p14:nvContentPartPr>
              <p14:xfrm>
                <a:off x="1882612" y="306397"/>
                <a:ext cx="109800" cy="11160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A6C82833-318E-40DA-2A9A-4FF1305AD8BB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873612" y="297397"/>
                  <a:ext cx="12744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F672A336-F6F5-4C3C-D5A4-E6B9F4427FD2}"/>
                    </a:ext>
                  </a:extLst>
                </p14:cNvPr>
                <p14:cNvContentPartPr/>
                <p14:nvPr/>
              </p14:nvContentPartPr>
              <p14:xfrm>
                <a:off x="2021572" y="189757"/>
                <a:ext cx="367560" cy="21960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F672A336-F6F5-4C3C-D5A4-E6B9F4427FD2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012932" y="180757"/>
                  <a:ext cx="385200" cy="23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AB6DD9D-68DF-7C3D-A91B-AE65AAE41764}"/>
              </a:ext>
            </a:extLst>
          </p:cNvPr>
          <p:cNvGrpSpPr/>
          <p:nvPr/>
        </p:nvGrpSpPr>
        <p:grpSpPr>
          <a:xfrm>
            <a:off x="2777572" y="117397"/>
            <a:ext cx="1098720" cy="298080"/>
            <a:chOff x="2777572" y="117397"/>
            <a:chExt cx="1098720" cy="298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2EFBEFB3-1E75-26E9-D53A-D12DD8C0C7C5}"/>
                    </a:ext>
                  </a:extLst>
                </p14:cNvPr>
                <p14:cNvContentPartPr/>
                <p14:nvPr/>
              </p14:nvContentPartPr>
              <p14:xfrm>
                <a:off x="2777572" y="194797"/>
                <a:ext cx="190440" cy="22068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2EFBEFB3-1E75-26E9-D53A-D12DD8C0C7C5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768572" y="185797"/>
                  <a:ext cx="20808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C0E18E8A-3279-2436-7576-9E301B46F2F1}"/>
                    </a:ext>
                  </a:extLst>
                </p14:cNvPr>
                <p14:cNvContentPartPr/>
                <p14:nvPr/>
              </p14:nvContentPartPr>
              <p14:xfrm>
                <a:off x="3041452" y="268597"/>
                <a:ext cx="97200" cy="14076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C0E18E8A-3279-2436-7576-9E301B46F2F1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032812" y="259597"/>
                  <a:ext cx="11484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75982F95-E20A-83D6-7032-06C4BBEF4A95}"/>
                    </a:ext>
                  </a:extLst>
                </p14:cNvPr>
                <p14:cNvContentPartPr/>
                <p14:nvPr/>
              </p14:nvContentPartPr>
              <p14:xfrm>
                <a:off x="3142972" y="270397"/>
                <a:ext cx="135000" cy="10944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75982F95-E20A-83D6-7032-06C4BBEF4A95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133972" y="261397"/>
                  <a:ext cx="15264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B385B06C-D631-6B8A-56A4-782805FC188E}"/>
                    </a:ext>
                  </a:extLst>
                </p14:cNvPr>
                <p14:cNvContentPartPr/>
                <p14:nvPr/>
              </p14:nvContentPartPr>
              <p14:xfrm>
                <a:off x="3304612" y="255277"/>
                <a:ext cx="36360" cy="12708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B385B06C-D631-6B8A-56A4-782805FC188E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295612" y="246637"/>
                  <a:ext cx="5400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8DDBA15C-1BE9-3908-DA6E-5A2EDA509787}"/>
                    </a:ext>
                  </a:extLst>
                </p14:cNvPr>
                <p14:cNvContentPartPr/>
                <p14:nvPr/>
              </p14:nvContentPartPr>
              <p14:xfrm>
                <a:off x="3395332" y="229717"/>
                <a:ext cx="123480" cy="13032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8DDBA15C-1BE9-3908-DA6E-5A2EDA509787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386692" y="221077"/>
                  <a:ext cx="14112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CF26162D-2778-DFD9-B170-F9B17E3B69FC}"/>
                    </a:ext>
                  </a:extLst>
                </p14:cNvPr>
                <p14:cNvContentPartPr/>
                <p14:nvPr/>
              </p14:nvContentPartPr>
              <p14:xfrm>
                <a:off x="3545092" y="117397"/>
                <a:ext cx="331200" cy="25776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CF26162D-2778-DFD9-B170-F9B17E3B69FC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536092" y="108397"/>
                  <a:ext cx="348840" cy="275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1BC4E115-D9DF-AF80-66D0-A5FD8BF80D8E}"/>
                  </a:ext>
                </a:extLst>
              </p14:cNvPr>
              <p14:cNvContentPartPr/>
              <p14:nvPr/>
            </p14:nvContentPartPr>
            <p14:xfrm>
              <a:off x="4124332" y="279397"/>
              <a:ext cx="249840" cy="18576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1BC4E115-D9DF-AF80-66D0-A5FD8BF80D8E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4115332" y="270757"/>
                <a:ext cx="267480" cy="203400"/>
              </a:xfrm>
              <a:prstGeom prst="rect">
                <a:avLst/>
              </a:prstGeom>
            </p:spPr>
          </p:pic>
        </mc:Fallback>
      </mc:AlternateContent>
      <p:grpSp>
        <p:nvGrpSpPr>
          <p:cNvPr id="54" name="Group 53">
            <a:extLst>
              <a:ext uri="{FF2B5EF4-FFF2-40B4-BE49-F238E27FC236}">
                <a16:creationId xmlns:a16="http://schemas.microsoft.com/office/drawing/2014/main" id="{506456EF-A664-F2C1-AA96-9F82039450A2}"/>
              </a:ext>
            </a:extLst>
          </p:cNvPr>
          <p:cNvGrpSpPr/>
          <p:nvPr/>
        </p:nvGrpSpPr>
        <p:grpSpPr>
          <a:xfrm>
            <a:off x="5134852" y="690877"/>
            <a:ext cx="2575080" cy="1107720"/>
            <a:chOff x="5134852" y="690877"/>
            <a:chExt cx="2575080" cy="1107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1B0D107B-BD3B-4DA0-AD88-B7D754932B2A}"/>
                    </a:ext>
                  </a:extLst>
                </p14:cNvPr>
                <p14:cNvContentPartPr/>
                <p14:nvPr/>
              </p14:nvContentPartPr>
              <p14:xfrm>
                <a:off x="5167612" y="977077"/>
                <a:ext cx="108720" cy="2448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1B0D107B-BD3B-4DA0-AD88-B7D754932B2A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158612" y="968437"/>
                  <a:ext cx="12636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D55FED23-149B-01A7-AA90-E3829C2F2FC4}"/>
                    </a:ext>
                  </a:extLst>
                </p14:cNvPr>
                <p14:cNvContentPartPr/>
                <p14:nvPr/>
              </p14:nvContentPartPr>
              <p14:xfrm>
                <a:off x="5134852" y="1024597"/>
                <a:ext cx="189000" cy="5400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D55FED23-149B-01A7-AA90-E3829C2F2FC4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125852" y="1015957"/>
                  <a:ext cx="20664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0934C58F-64A5-2794-10F4-F9EAF6DDCC28}"/>
                    </a:ext>
                  </a:extLst>
                </p14:cNvPr>
                <p14:cNvContentPartPr/>
                <p14:nvPr/>
              </p14:nvContentPartPr>
              <p14:xfrm>
                <a:off x="5472892" y="690877"/>
                <a:ext cx="1724760" cy="98424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0934C58F-64A5-2794-10F4-F9EAF6DDCC28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463892" y="682237"/>
                  <a:ext cx="1742400" cy="10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8A9E4B13-F33D-55B4-3CDD-169BFE3A3FBE}"/>
                    </a:ext>
                  </a:extLst>
                </p14:cNvPr>
                <p14:cNvContentPartPr/>
                <p14:nvPr/>
              </p14:nvContentPartPr>
              <p14:xfrm>
                <a:off x="6031612" y="904717"/>
                <a:ext cx="197640" cy="24084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8A9E4B13-F33D-55B4-3CDD-169BFE3A3FBE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022612" y="896077"/>
                  <a:ext cx="21528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24DD45D7-7DF6-DFC7-6DA3-050422688764}"/>
                    </a:ext>
                  </a:extLst>
                </p14:cNvPr>
                <p14:cNvContentPartPr/>
                <p14:nvPr/>
              </p14:nvContentPartPr>
              <p14:xfrm>
                <a:off x="6034852" y="1257517"/>
                <a:ext cx="100440" cy="9972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24DD45D7-7DF6-DFC7-6DA3-050422688764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026212" y="1248517"/>
                  <a:ext cx="11808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E80BBDF9-8476-FD13-8237-78FD1A376AE4}"/>
                    </a:ext>
                  </a:extLst>
                </p14:cNvPr>
                <p14:cNvContentPartPr/>
                <p14:nvPr/>
              </p14:nvContentPartPr>
              <p14:xfrm>
                <a:off x="6111172" y="1208197"/>
                <a:ext cx="18360" cy="1332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E80BBDF9-8476-FD13-8237-78FD1A376AE4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102532" y="1199557"/>
                  <a:ext cx="3600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B3DDC5F-030E-70A5-4AE6-C64447B52B0B}"/>
                    </a:ext>
                  </a:extLst>
                </p14:cNvPr>
                <p14:cNvContentPartPr/>
                <p14:nvPr/>
              </p14:nvContentPartPr>
              <p14:xfrm>
                <a:off x="6204412" y="1248877"/>
                <a:ext cx="99360" cy="8136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B3DDC5F-030E-70A5-4AE6-C64447B52B0B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195412" y="1239877"/>
                  <a:ext cx="11700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992868B1-84C9-1C62-7BAF-8AFAE8B40E00}"/>
                    </a:ext>
                  </a:extLst>
                </p14:cNvPr>
                <p14:cNvContentPartPr/>
                <p14:nvPr/>
              </p14:nvContentPartPr>
              <p14:xfrm>
                <a:off x="6320692" y="1247077"/>
                <a:ext cx="43920" cy="8820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992868B1-84C9-1C62-7BAF-8AFAE8B40E00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312052" y="1238437"/>
                  <a:ext cx="6156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17B7D3FC-DE27-08DC-BBFE-2CA23BB0AE6A}"/>
                    </a:ext>
                  </a:extLst>
                </p14:cNvPr>
                <p14:cNvContentPartPr/>
                <p14:nvPr/>
              </p14:nvContentPartPr>
              <p14:xfrm>
                <a:off x="6089572" y="803197"/>
                <a:ext cx="113400" cy="9684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17B7D3FC-DE27-08DC-BBFE-2CA23BB0AE6A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080932" y="794197"/>
                  <a:ext cx="13104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535E95F1-7D4A-1074-7E90-56A61B725EEE}"/>
                    </a:ext>
                  </a:extLst>
                </p14:cNvPr>
                <p14:cNvContentPartPr/>
                <p14:nvPr/>
              </p14:nvContentPartPr>
              <p14:xfrm>
                <a:off x="6471532" y="930997"/>
                <a:ext cx="178920" cy="13716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535E95F1-7D4A-1074-7E90-56A61B725EEE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462532" y="921997"/>
                  <a:ext cx="19656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CB4B22BC-09D4-2174-3E1E-04A744848F66}"/>
                    </a:ext>
                  </a:extLst>
                </p14:cNvPr>
                <p14:cNvContentPartPr/>
                <p14:nvPr/>
              </p14:nvContentPartPr>
              <p14:xfrm>
                <a:off x="6582052" y="952957"/>
                <a:ext cx="46080" cy="15732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CB4B22BC-09D4-2174-3E1E-04A744848F66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573412" y="944317"/>
                  <a:ext cx="6372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53992FD9-F5B9-3479-7A43-25DB21835337}"/>
                    </a:ext>
                  </a:extLst>
                </p14:cNvPr>
                <p14:cNvContentPartPr/>
                <p14:nvPr/>
              </p14:nvContentPartPr>
              <p14:xfrm>
                <a:off x="6706612" y="965557"/>
                <a:ext cx="108720" cy="17964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53992FD9-F5B9-3479-7A43-25DB21835337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6697612" y="956917"/>
                  <a:ext cx="12636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ACDAEB32-9B70-9F4A-D6AB-1EDD6A4AC45B}"/>
                    </a:ext>
                  </a:extLst>
                </p14:cNvPr>
                <p14:cNvContentPartPr/>
                <p14:nvPr/>
              </p14:nvContentPartPr>
              <p14:xfrm>
                <a:off x="6886252" y="1013797"/>
                <a:ext cx="158040" cy="2340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ACDAEB32-9B70-9F4A-D6AB-1EDD6A4AC45B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6877612" y="1005157"/>
                  <a:ext cx="17568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4774C660-1031-D404-D188-4CA12E56FF7C}"/>
                    </a:ext>
                  </a:extLst>
                </p14:cNvPr>
                <p14:cNvContentPartPr/>
                <p14:nvPr/>
              </p14:nvContentPartPr>
              <p14:xfrm>
                <a:off x="7138252" y="924517"/>
                <a:ext cx="194400" cy="11268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4774C660-1031-D404-D188-4CA12E56FF7C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129252" y="915877"/>
                  <a:ext cx="21204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651AE77E-2784-5F0A-4170-A050F9FEA1BD}"/>
                    </a:ext>
                  </a:extLst>
                </p14:cNvPr>
                <p14:cNvContentPartPr/>
                <p14:nvPr/>
              </p14:nvContentPartPr>
              <p14:xfrm>
                <a:off x="7193332" y="941077"/>
                <a:ext cx="119160" cy="13392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651AE77E-2784-5F0A-4170-A050F9FEA1BD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7184332" y="932077"/>
                  <a:ext cx="13680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26F599A0-6844-E3F4-6E0F-A302371CA7CB}"/>
                    </a:ext>
                  </a:extLst>
                </p14:cNvPr>
                <p14:cNvContentPartPr/>
                <p14:nvPr/>
              </p14:nvContentPartPr>
              <p14:xfrm>
                <a:off x="7125292" y="784117"/>
                <a:ext cx="409320" cy="34092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26F599A0-6844-E3F4-6E0F-A302371CA7CB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7116292" y="775117"/>
                  <a:ext cx="426960" cy="35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92902FE6-7947-04CB-B8BE-AD4DFA14B8AD}"/>
                    </a:ext>
                  </a:extLst>
                </p14:cNvPr>
                <p14:cNvContentPartPr/>
                <p14:nvPr/>
              </p14:nvContentPartPr>
              <p14:xfrm>
                <a:off x="6345172" y="884917"/>
                <a:ext cx="295920" cy="33156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92902FE6-7947-04CB-B8BE-AD4DFA14B8AD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336172" y="876277"/>
                  <a:ext cx="313560" cy="34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8E448999-3D73-339C-96DA-DAA4673B30F2}"/>
                    </a:ext>
                  </a:extLst>
                </p14:cNvPr>
                <p14:cNvContentPartPr/>
                <p14:nvPr/>
              </p14:nvContentPartPr>
              <p14:xfrm>
                <a:off x="7484932" y="747397"/>
                <a:ext cx="225000" cy="21456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8E448999-3D73-339C-96DA-DAA4673B30F2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7476292" y="738757"/>
                  <a:ext cx="24264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FC795A98-D9F8-3823-5B0B-FD0F89298EFF}"/>
                    </a:ext>
                  </a:extLst>
                </p14:cNvPr>
                <p14:cNvContentPartPr/>
                <p14:nvPr/>
              </p14:nvContentPartPr>
              <p14:xfrm>
                <a:off x="6256612" y="1357597"/>
                <a:ext cx="1223640" cy="10800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FC795A98-D9F8-3823-5B0B-FD0F89298EFF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247612" y="1348597"/>
                  <a:ext cx="124128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DC2BDE23-1B68-9C39-755A-8A4912AD6B4F}"/>
                    </a:ext>
                  </a:extLst>
                </p14:cNvPr>
                <p14:cNvContentPartPr/>
                <p14:nvPr/>
              </p14:nvContentPartPr>
              <p14:xfrm>
                <a:off x="6787252" y="1486117"/>
                <a:ext cx="424800" cy="31248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DC2BDE23-1B68-9C39-755A-8A4912AD6B4F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778612" y="1477117"/>
                  <a:ext cx="442440" cy="330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EA8AB899-3E15-6E04-9464-7EF5F3D6DB9F}"/>
              </a:ext>
            </a:extLst>
          </p:cNvPr>
          <p:cNvGrpSpPr/>
          <p:nvPr/>
        </p:nvGrpSpPr>
        <p:grpSpPr>
          <a:xfrm>
            <a:off x="1735012" y="600877"/>
            <a:ext cx="2971800" cy="788400"/>
            <a:chOff x="1735012" y="600877"/>
            <a:chExt cx="2971800" cy="788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D48A9B59-B068-0079-D69E-55C57A4F1D55}"/>
                    </a:ext>
                  </a:extLst>
                </p14:cNvPr>
                <p14:cNvContentPartPr/>
                <p14:nvPr/>
              </p14:nvContentPartPr>
              <p14:xfrm>
                <a:off x="1735012" y="600877"/>
                <a:ext cx="958680" cy="12060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D48A9B59-B068-0079-D69E-55C57A4F1D55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726012" y="592237"/>
                  <a:ext cx="97632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060F0EAF-5B43-FFD9-E7C1-92D50ED3266A}"/>
                    </a:ext>
                  </a:extLst>
                </p14:cNvPr>
                <p14:cNvContentPartPr/>
                <p14:nvPr/>
              </p14:nvContentPartPr>
              <p14:xfrm>
                <a:off x="1923292" y="919477"/>
                <a:ext cx="412560" cy="18792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060F0EAF-5B43-FFD9-E7C1-92D50ED3266A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914652" y="910477"/>
                  <a:ext cx="43020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9C50BA84-CB11-7BB2-07E7-05D4B72C0435}"/>
                    </a:ext>
                  </a:extLst>
                </p14:cNvPr>
                <p14:cNvContentPartPr/>
                <p14:nvPr/>
              </p14:nvContentPartPr>
              <p14:xfrm>
                <a:off x="2628172" y="1021357"/>
                <a:ext cx="201960" cy="3564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9C50BA84-CB11-7BB2-07E7-05D4B72C0435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2619532" y="1012357"/>
                  <a:ext cx="21960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F187ED3C-9BC8-068E-2265-0E82C03A22BA}"/>
                    </a:ext>
                  </a:extLst>
                </p14:cNvPr>
                <p14:cNvContentPartPr/>
                <p14:nvPr/>
              </p14:nvContentPartPr>
              <p14:xfrm>
                <a:off x="2674252" y="1119997"/>
                <a:ext cx="197280" cy="2376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F187ED3C-9BC8-068E-2265-0E82C03A22BA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2665252" y="1111357"/>
                  <a:ext cx="21492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321FD0B1-29E9-A36D-22F6-30F8CB61C84E}"/>
                    </a:ext>
                  </a:extLst>
                </p14:cNvPr>
                <p14:cNvContentPartPr/>
                <p14:nvPr/>
              </p14:nvContentPartPr>
              <p14:xfrm>
                <a:off x="3028132" y="812197"/>
                <a:ext cx="567360" cy="47232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321FD0B1-29E9-A36D-22F6-30F8CB61C84E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3019132" y="803197"/>
                  <a:ext cx="585000" cy="48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451FA8C3-EA23-28FC-F8AB-B69C6D2F8842}"/>
                    </a:ext>
                  </a:extLst>
                </p14:cNvPr>
                <p14:cNvContentPartPr/>
                <p14:nvPr/>
              </p14:nvContentPartPr>
              <p14:xfrm>
                <a:off x="3256012" y="1089397"/>
                <a:ext cx="230760" cy="19008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451FA8C3-EA23-28FC-F8AB-B69C6D2F8842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3247372" y="1080757"/>
                  <a:ext cx="24840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B63C2CE9-2FDF-C068-6214-E18C76DDB127}"/>
                    </a:ext>
                  </a:extLst>
                </p14:cNvPr>
                <p14:cNvContentPartPr/>
                <p14:nvPr/>
              </p14:nvContentPartPr>
              <p14:xfrm>
                <a:off x="3537532" y="1112437"/>
                <a:ext cx="118800" cy="11160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B63C2CE9-2FDF-C068-6214-E18C76DDB127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3528892" y="1103797"/>
                  <a:ext cx="13644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388274B1-F1C5-8BB0-F868-45A86B235E77}"/>
                    </a:ext>
                  </a:extLst>
                </p14:cNvPr>
                <p14:cNvContentPartPr/>
                <p14:nvPr/>
              </p14:nvContentPartPr>
              <p14:xfrm>
                <a:off x="3691612" y="1121077"/>
                <a:ext cx="252720" cy="10836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388274B1-F1C5-8BB0-F868-45A86B235E77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3682612" y="1112437"/>
                  <a:ext cx="27036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AA3BC9ED-2875-D783-47B2-FC66F60041F6}"/>
                    </a:ext>
                  </a:extLst>
                </p14:cNvPr>
                <p14:cNvContentPartPr/>
                <p14:nvPr/>
              </p14:nvContentPartPr>
              <p14:xfrm>
                <a:off x="3941812" y="1103077"/>
                <a:ext cx="384120" cy="9576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AA3BC9ED-2875-D783-47B2-FC66F60041F6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3933172" y="1094077"/>
                  <a:ext cx="40176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A476B678-C5CD-613C-DA6E-B27549DA9687}"/>
                    </a:ext>
                  </a:extLst>
                </p14:cNvPr>
                <p14:cNvContentPartPr/>
                <p14:nvPr/>
              </p14:nvContentPartPr>
              <p14:xfrm>
                <a:off x="4422412" y="1057357"/>
                <a:ext cx="117000" cy="12276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A476B678-C5CD-613C-DA6E-B27549DA9687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4413412" y="1048717"/>
                  <a:ext cx="13464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913D6887-4756-3E62-9948-E46005AF0B29}"/>
                    </a:ext>
                  </a:extLst>
                </p14:cNvPr>
                <p14:cNvContentPartPr/>
                <p14:nvPr/>
              </p14:nvContentPartPr>
              <p14:xfrm>
                <a:off x="4605652" y="1073557"/>
                <a:ext cx="101160" cy="11772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913D6887-4756-3E62-9948-E46005AF0B29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4597012" y="1064917"/>
                  <a:ext cx="11880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028F8446-FCB8-ED3D-1B99-19E3FBBB85DA}"/>
                    </a:ext>
                  </a:extLst>
                </p14:cNvPr>
                <p14:cNvContentPartPr/>
                <p14:nvPr/>
              </p14:nvContentPartPr>
              <p14:xfrm>
                <a:off x="1809172" y="836677"/>
                <a:ext cx="783000" cy="55260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028F8446-FCB8-ED3D-1B99-19E3FBBB85DA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800172" y="828037"/>
                  <a:ext cx="800640" cy="570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14684ED8-59E5-9182-FEEB-122B2D708C67}"/>
              </a:ext>
            </a:extLst>
          </p:cNvPr>
          <p:cNvGrpSpPr/>
          <p:nvPr/>
        </p:nvGrpSpPr>
        <p:grpSpPr>
          <a:xfrm>
            <a:off x="1536292" y="1811557"/>
            <a:ext cx="2334600" cy="422280"/>
            <a:chOff x="1536292" y="1811557"/>
            <a:chExt cx="2334600" cy="422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5EC3947B-91DF-E099-01AE-736CED812B93}"/>
                    </a:ext>
                  </a:extLst>
                </p14:cNvPr>
                <p14:cNvContentPartPr/>
                <p14:nvPr/>
              </p14:nvContentPartPr>
              <p14:xfrm>
                <a:off x="1536292" y="2045557"/>
                <a:ext cx="313200" cy="18828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5EC3947B-91DF-E099-01AE-736CED812B93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527292" y="2036917"/>
                  <a:ext cx="33084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CB4A1E63-2B1D-32CB-6B94-2AF165B4B4B0}"/>
                    </a:ext>
                  </a:extLst>
                </p14:cNvPr>
                <p14:cNvContentPartPr/>
                <p14:nvPr/>
              </p14:nvContentPartPr>
              <p14:xfrm>
                <a:off x="1953172" y="2081917"/>
                <a:ext cx="158040" cy="2880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CB4A1E63-2B1D-32CB-6B94-2AF165B4B4B0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944172" y="2073277"/>
                  <a:ext cx="17568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F6A3E029-EE27-43C9-3C9D-D468E2C47E62}"/>
                    </a:ext>
                  </a:extLst>
                </p14:cNvPr>
                <p14:cNvContentPartPr/>
                <p14:nvPr/>
              </p14:nvContentPartPr>
              <p14:xfrm>
                <a:off x="2023732" y="2176597"/>
                <a:ext cx="138600" cy="3348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F6A3E029-EE27-43C9-3C9D-D468E2C47E62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2015092" y="2167597"/>
                  <a:ext cx="15624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13E4EDAC-A81B-728A-B640-56B5A6338C0C}"/>
                    </a:ext>
                  </a:extLst>
                </p14:cNvPr>
                <p14:cNvContentPartPr/>
                <p14:nvPr/>
              </p14:nvContentPartPr>
              <p14:xfrm>
                <a:off x="2320372" y="1862677"/>
                <a:ext cx="618840" cy="36180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13E4EDAC-A81B-728A-B640-56B5A6338C0C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2311732" y="1854037"/>
                  <a:ext cx="636480" cy="37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D1F9BEB4-5215-8DEF-FB81-4EAFB0C682DA}"/>
                    </a:ext>
                  </a:extLst>
                </p14:cNvPr>
                <p14:cNvContentPartPr/>
                <p14:nvPr/>
              </p14:nvContentPartPr>
              <p14:xfrm>
                <a:off x="2699092" y="2023957"/>
                <a:ext cx="43560" cy="15984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D1F9BEB4-5215-8DEF-FB81-4EAFB0C682DA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2690452" y="2015317"/>
                  <a:ext cx="6120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21E0BCBA-6745-51E0-9426-0164C2658C58}"/>
                    </a:ext>
                  </a:extLst>
                </p14:cNvPr>
                <p14:cNvContentPartPr/>
                <p14:nvPr/>
              </p14:nvContentPartPr>
              <p14:xfrm>
                <a:off x="2849932" y="2061397"/>
                <a:ext cx="56160" cy="2304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21E0BCBA-6745-51E0-9426-0164C2658C58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2841292" y="2052757"/>
                  <a:ext cx="7380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F0619709-2934-808A-A6A5-7318FB8615B3}"/>
                    </a:ext>
                  </a:extLst>
                </p14:cNvPr>
                <p14:cNvContentPartPr/>
                <p14:nvPr/>
              </p14:nvContentPartPr>
              <p14:xfrm>
                <a:off x="2974492" y="1976797"/>
                <a:ext cx="428760" cy="17604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F0619709-2934-808A-A6A5-7318FB8615B3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2965852" y="1967797"/>
                  <a:ext cx="44640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AF1691A0-791C-2D52-21F7-1C1B5809BA50}"/>
                    </a:ext>
                  </a:extLst>
                </p14:cNvPr>
                <p14:cNvContentPartPr/>
                <p14:nvPr/>
              </p14:nvContentPartPr>
              <p14:xfrm>
                <a:off x="3247732" y="1884277"/>
                <a:ext cx="231840" cy="7200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AF1691A0-791C-2D52-21F7-1C1B5809BA50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3239092" y="1875637"/>
                  <a:ext cx="24948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4A93F9C2-2730-ADE7-7698-F02E94526497}"/>
                    </a:ext>
                  </a:extLst>
                </p14:cNvPr>
                <p14:cNvContentPartPr/>
                <p14:nvPr/>
              </p14:nvContentPartPr>
              <p14:xfrm>
                <a:off x="2812492" y="1811557"/>
                <a:ext cx="455760" cy="8532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4A93F9C2-2730-ADE7-7698-F02E94526497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2803492" y="1802917"/>
                  <a:ext cx="47340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AEED39BC-6603-E934-3C9B-D266C0B2F418}"/>
                    </a:ext>
                  </a:extLst>
                </p14:cNvPr>
                <p14:cNvContentPartPr/>
                <p14:nvPr/>
              </p14:nvContentPartPr>
              <p14:xfrm>
                <a:off x="3591892" y="2031877"/>
                <a:ext cx="163080" cy="4068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AEED39BC-6603-E934-3C9B-D266C0B2F418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3582892" y="2023237"/>
                  <a:ext cx="18072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8E14C0C1-C52C-B835-961D-8A315125859F}"/>
                    </a:ext>
                  </a:extLst>
                </p14:cNvPr>
                <p14:cNvContentPartPr/>
                <p14:nvPr/>
              </p14:nvContentPartPr>
              <p14:xfrm>
                <a:off x="3629332" y="2094877"/>
                <a:ext cx="241560" cy="2880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8E14C0C1-C52C-B835-961D-8A315125859F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3620692" y="2085877"/>
                  <a:ext cx="259200" cy="46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B98C0536-26D3-010C-3E8E-45869DBF6195}"/>
              </a:ext>
            </a:extLst>
          </p:cNvPr>
          <p:cNvGrpSpPr/>
          <p:nvPr/>
        </p:nvGrpSpPr>
        <p:grpSpPr>
          <a:xfrm>
            <a:off x="4169692" y="1910917"/>
            <a:ext cx="244440" cy="224640"/>
            <a:chOff x="4169692" y="1910917"/>
            <a:chExt cx="244440" cy="224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C974E0D8-4AB7-37BC-F692-283ECC05AD9D}"/>
                    </a:ext>
                  </a:extLst>
                </p14:cNvPr>
                <p14:cNvContentPartPr/>
                <p14:nvPr/>
              </p14:nvContentPartPr>
              <p14:xfrm>
                <a:off x="4257172" y="1929997"/>
                <a:ext cx="17640" cy="2556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C974E0D8-4AB7-37BC-F692-283ECC05AD9D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4248172" y="1920997"/>
                  <a:ext cx="3528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8DC43E1C-5CBA-C11D-5F6C-4D5BCC0FC9D4}"/>
                    </a:ext>
                  </a:extLst>
                </p14:cNvPr>
                <p14:cNvContentPartPr/>
                <p14:nvPr/>
              </p14:nvContentPartPr>
              <p14:xfrm>
                <a:off x="4232332" y="1910917"/>
                <a:ext cx="181800" cy="14364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8DC43E1C-5CBA-C11D-5F6C-4D5BCC0FC9D4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4223332" y="1901917"/>
                  <a:ext cx="19944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FEBC305B-3A74-5519-094C-ECF267B48B0A}"/>
                    </a:ext>
                  </a:extLst>
                </p14:cNvPr>
                <p14:cNvContentPartPr/>
                <p14:nvPr/>
              </p14:nvContentPartPr>
              <p14:xfrm>
                <a:off x="4169692" y="1920637"/>
                <a:ext cx="226080" cy="21492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FEBC305B-3A74-5519-094C-ECF267B48B0A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4161052" y="1911637"/>
                  <a:ext cx="243720" cy="2325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8428628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1"/>
          <p:cNvSpPr/>
          <p:nvPr/>
        </p:nvSpPr>
        <p:spPr>
          <a:xfrm>
            <a:off x="3799285" y="795858"/>
            <a:ext cx="4033466" cy="3306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594"/>
              </a:lnSpc>
            </a:pPr>
            <a:r>
              <a:rPr lang="en-US" sz="2063" b="1" dirty="0">
                <a:solidFill>
                  <a:schemeClr val="tx1"/>
                </a:solidFill>
                <a:latin typeface="+mn-lt"/>
                <a:ea typeface="Sora" pitchFamily="34" charset="-122"/>
                <a:cs typeface="Sora" pitchFamily="34" charset="-120"/>
              </a:rPr>
              <a:t>My Journey</a:t>
            </a:r>
            <a:endParaRPr lang="en-US" sz="2063" b="1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1026" name="Picture 2" descr="profile image">
            <a:extLst>
              <a:ext uri="{FF2B5EF4-FFF2-40B4-BE49-F238E27FC236}">
                <a16:creationId xmlns:a16="http://schemas.microsoft.com/office/drawing/2014/main" id="{AEDB87BC-A3CC-AFC2-DAF1-F589A612B1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226" y="795858"/>
            <a:ext cx="3066376" cy="306637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92D8B260-28E5-E5AA-8CEB-E83317FB3499}"/>
              </a:ext>
            </a:extLst>
          </p:cNvPr>
          <p:cNvSpPr/>
          <p:nvPr/>
        </p:nvSpPr>
        <p:spPr>
          <a:xfrm>
            <a:off x="3799285" y="1299702"/>
            <a:ext cx="4641133" cy="33062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75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SDA Bocconi, Italy </a:t>
            </a:r>
            <a:r>
              <a:rPr lang="en-US" sz="875" dirty="0"/>
              <a:t>class of 2017 with Post Graduation in Analytics</a:t>
            </a:r>
            <a:endParaRPr lang="en-IN" sz="875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14BBCC04-38FC-0FEC-7838-A5DB4948132B}"/>
              </a:ext>
            </a:extLst>
          </p:cNvPr>
          <p:cNvSpPr/>
          <p:nvPr/>
        </p:nvSpPr>
        <p:spPr>
          <a:xfrm>
            <a:off x="3799284" y="1803546"/>
            <a:ext cx="4641134" cy="46401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75" dirty="0"/>
              <a:t>Bachelor’s degree from </a:t>
            </a:r>
            <a:r>
              <a:rPr lang="en-US" sz="875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NIT Surat</a:t>
            </a:r>
            <a:r>
              <a:rPr lang="en-US" sz="875" dirty="0"/>
              <a:t>, Schooling from </a:t>
            </a:r>
            <a:r>
              <a:rPr lang="en-US" sz="875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K.V</a:t>
            </a:r>
            <a:r>
              <a:rPr lang="en-US" sz="875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.</a:t>
            </a:r>
            <a:r>
              <a:rPr lang="en-US" sz="875" dirty="0"/>
              <a:t>, where he was the house captain</a:t>
            </a:r>
            <a:endParaRPr lang="en-IN" sz="875" dirty="0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D2259AFA-E9C2-4F7C-5453-DD294876F66D}"/>
              </a:ext>
            </a:extLst>
          </p:cNvPr>
          <p:cNvSpPr/>
          <p:nvPr/>
        </p:nvSpPr>
        <p:spPr>
          <a:xfrm>
            <a:off x="3799284" y="2440786"/>
            <a:ext cx="4641134" cy="46401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75" dirty="0">
                <a:solidFill>
                  <a:schemeClr val="bg1"/>
                </a:solidFill>
              </a:rPr>
              <a:t>10+ years of </a:t>
            </a:r>
            <a:r>
              <a:rPr lang="en-US" sz="875" dirty="0"/>
              <a:t>experience across </a:t>
            </a:r>
            <a:r>
              <a:rPr lang="en-US" sz="875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L&amp;T, Merck Pharmaceutical, OYO, Udaan &amp; Zomato</a:t>
            </a:r>
            <a:endParaRPr lang="en-IN" sz="875" b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F1470E50-E10F-C975-1E77-0A5D1DAAF185}"/>
              </a:ext>
            </a:extLst>
          </p:cNvPr>
          <p:cNvSpPr/>
          <p:nvPr/>
        </p:nvSpPr>
        <p:spPr>
          <a:xfrm>
            <a:off x="3799284" y="3068371"/>
            <a:ext cx="4641134" cy="46401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75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Currently, Senior Manager at Zomato</a:t>
            </a:r>
            <a:r>
              <a:rPr lang="en-US" sz="875" dirty="0">
                <a:solidFill>
                  <a:schemeClr val="bg1"/>
                </a:solidFill>
              </a:rPr>
              <a:t>, working for Ads Monetization team</a:t>
            </a:r>
            <a:endParaRPr lang="en-IN" sz="875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72652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>
          <a:extLst>
            <a:ext uri="{FF2B5EF4-FFF2-40B4-BE49-F238E27FC236}">
              <a16:creationId xmlns:a16="http://schemas.microsoft.com/office/drawing/2014/main" id="{704388A3-50A7-9C7A-3837-D72DDB2001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4" descr="preencoded.png">
            <a:extLst>
              <a:ext uri="{FF2B5EF4-FFF2-40B4-BE49-F238E27FC236}">
                <a16:creationId xmlns:a16="http://schemas.microsoft.com/office/drawing/2014/main" id="{9F4D6118-9546-0DD4-982B-A4749B6912A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99242" y="0"/>
            <a:ext cx="2650282" cy="2238647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584E4310-192A-8368-110F-371D1F7C86A2}"/>
                  </a:ext>
                </a:extLst>
              </p14:cNvPr>
              <p14:cNvContentPartPr/>
              <p14:nvPr/>
            </p14:nvContentPartPr>
            <p14:xfrm>
              <a:off x="1020052" y="2380357"/>
              <a:ext cx="4246560" cy="22104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584E4310-192A-8368-110F-371D1F7C86A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11052" y="2371717"/>
                <a:ext cx="4264200" cy="23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E20E47C-A4C8-3F34-9EEA-5557A01A6661}"/>
                  </a:ext>
                </a:extLst>
              </p14:cNvPr>
              <p14:cNvContentPartPr/>
              <p14:nvPr/>
            </p14:nvContentPartPr>
            <p14:xfrm>
              <a:off x="914932" y="687277"/>
              <a:ext cx="4385160" cy="19083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E20E47C-A4C8-3F34-9EEA-5557A01A666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05932" y="678637"/>
                <a:ext cx="4402800" cy="19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674DF702-3165-7F7F-4036-EAF40AC7A7DE}"/>
                  </a:ext>
                </a:extLst>
              </p14:cNvPr>
              <p14:cNvContentPartPr/>
              <p14:nvPr/>
            </p14:nvContentPartPr>
            <p14:xfrm>
              <a:off x="2872252" y="384877"/>
              <a:ext cx="15120" cy="4860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674DF702-3165-7F7F-4036-EAF40AC7A7D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863612" y="375877"/>
                <a:ext cx="32760" cy="6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964C67D0-5D0D-E773-A730-05A2C3CD91B6}"/>
                  </a:ext>
                </a:extLst>
              </p14:cNvPr>
              <p14:cNvContentPartPr/>
              <p14:nvPr/>
            </p14:nvContentPartPr>
            <p14:xfrm>
              <a:off x="2861812" y="223957"/>
              <a:ext cx="104040" cy="11736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964C67D0-5D0D-E773-A730-05A2C3CD91B6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853172" y="215317"/>
                <a:ext cx="121680" cy="13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A5795D0A-BF94-7B7B-DC35-D6C190A7960C}"/>
                  </a:ext>
                </a:extLst>
              </p14:cNvPr>
              <p14:cNvContentPartPr/>
              <p14:nvPr/>
            </p14:nvContentPartPr>
            <p14:xfrm>
              <a:off x="3155212" y="191917"/>
              <a:ext cx="187200" cy="13464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A5795D0A-BF94-7B7B-DC35-D6C190A7960C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146212" y="182917"/>
                <a:ext cx="204840" cy="15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B00B2A98-AED3-FED1-E806-514AE27F96E7}"/>
                  </a:ext>
                </a:extLst>
              </p14:cNvPr>
              <p14:cNvContentPartPr/>
              <p14:nvPr/>
            </p14:nvContentPartPr>
            <p14:xfrm>
              <a:off x="3415852" y="216037"/>
              <a:ext cx="133920" cy="11556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B00B2A98-AED3-FED1-E806-514AE27F96E7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406852" y="207037"/>
                <a:ext cx="151560" cy="13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CB967D14-A158-687B-BE26-527F9BE9EFB8}"/>
                  </a:ext>
                </a:extLst>
              </p14:cNvPr>
              <p14:cNvContentPartPr/>
              <p14:nvPr/>
            </p14:nvContentPartPr>
            <p14:xfrm>
              <a:off x="3552652" y="229357"/>
              <a:ext cx="189720" cy="8928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CB967D14-A158-687B-BE26-527F9BE9EFB8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544012" y="220717"/>
                <a:ext cx="207360" cy="10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410CF404-75D5-AB76-27B6-4BBDB6D6FDCB}"/>
                  </a:ext>
                </a:extLst>
              </p14:cNvPr>
              <p14:cNvContentPartPr/>
              <p14:nvPr/>
            </p14:nvContentPartPr>
            <p14:xfrm>
              <a:off x="4008772" y="250957"/>
              <a:ext cx="111960" cy="1836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410CF404-75D5-AB76-27B6-4BBDB6D6FDCB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999772" y="242317"/>
                <a:ext cx="1296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A3EDF57-5DEE-FBD2-FEEF-44011B5D43BB}"/>
                  </a:ext>
                </a:extLst>
              </p14:cNvPr>
              <p14:cNvContentPartPr/>
              <p14:nvPr/>
            </p14:nvContentPartPr>
            <p14:xfrm>
              <a:off x="4028932" y="331237"/>
              <a:ext cx="110880" cy="504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A3EDF57-5DEE-FBD2-FEEF-44011B5D43BB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019932" y="322597"/>
                <a:ext cx="128520" cy="2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E939926C-DAC6-E9AB-4080-C2166B79E406}"/>
                  </a:ext>
                </a:extLst>
              </p14:cNvPr>
              <p14:cNvContentPartPr/>
              <p14:nvPr/>
            </p14:nvContentPartPr>
            <p14:xfrm>
              <a:off x="4252132" y="200557"/>
              <a:ext cx="219240" cy="122760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E939926C-DAC6-E9AB-4080-C2166B79E406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243132" y="191917"/>
                <a:ext cx="236880" cy="14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D761F4E4-8CA5-120D-3EFB-84F703E62926}"/>
                  </a:ext>
                </a:extLst>
              </p14:cNvPr>
              <p14:cNvContentPartPr/>
              <p14:nvPr/>
            </p14:nvContentPartPr>
            <p14:xfrm>
              <a:off x="4544452" y="186877"/>
              <a:ext cx="229680" cy="145800"/>
            </p14:xfrm>
          </p:contentPart>
        </mc:Choice>
        <mc:Fallback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D761F4E4-8CA5-120D-3EFB-84F703E62926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535812" y="177877"/>
                <a:ext cx="247320" cy="16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E50889EA-F7C2-F500-E52C-45556055227D}"/>
                  </a:ext>
                </a:extLst>
              </p14:cNvPr>
              <p14:cNvContentPartPr/>
              <p14:nvPr/>
            </p14:nvContentPartPr>
            <p14:xfrm>
              <a:off x="4847572" y="266077"/>
              <a:ext cx="18720" cy="7416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E50889EA-F7C2-F500-E52C-45556055227D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838572" y="257437"/>
                <a:ext cx="36360" cy="9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0DFC3E8C-3840-9F56-55A9-9C38CF610C3F}"/>
                  </a:ext>
                </a:extLst>
              </p14:cNvPr>
              <p14:cNvContentPartPr/>
              <p14:nvPr/>
            </p14:nvContentPartPr>
            <p14:xfrm>
              <a:off x="4924252" y="238357"/>
              <a:ext cx="81000" cy="89640"/>
            </p14:xfrm>
          </p:contentPart>
        </mc:Choice>
        <mc:Fallback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0DFC3E8C-3840-9F56-55A9-9C38CF610C3F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4915252" y="229357"/>
                <a:ext cx="98640" cy="10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91BA3514-DD96-0B83-5F8D-7E6BC8AA1519}"/>
                  </a:ext>
                </a:extLst>
              </p14:cNvPr>
              <p14:cNvContentPartPr/>
              <p14:nvPr/>
            </p14:nvContentPartPr>
            <p14:xfrm>
              <a:off x="5043412" y="273637"/>
              <a:ext cx="116640" cy="5328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91BA3514-DD96-0B83-5F8D-7E6BC8AA1519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5034412" y="264997"/>
                <a:ext cx="134280" cy="7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F71DC386-71F3-FAC8-BF34-C23E81622B0C}"/>
                  </a:ext>
                </a:extLst>
              </p14:cNvPr>
              <p14:cNvContentPartPr/>
              <p14:nvPr/>
            </p14:nvContentPartPr>
            <p14:xfrm>
              <a:off x="5386852" y="247717"/>
              <a:ext cx="107640" cy="26280"/>
            </p14:xfrm>
          </p:contentPart>
        </mc:Choice>
        <mc:Fallback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F71DC386-71F3-FAC8-BF34-C23E81622B0C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5377852" y="238717"/>
                <a:ext cx="125280" cy="4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BF2846D2-C4BC-4576-8243-9097D6E14422}"/>
                  </a:ext>
                </a:extLst>
              </p14:cNvPr>
              <p14:cNvContentPartPr/>
              <p14:nvPr/>
            </p14:nvContentPartPr>
            <p14:xfrm>
              <a:off x="5387212" y="312517"/>
              <a:ext cx="89640" cy="13320"/>
            </p14:xfrm>
          </p:contentPart>
        </mc:Choice>
        <mc:Fallback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BF2846D2-C4BC-4576-8243-9097D6E14422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5378572" y="303517"/>
                <a:ext cx="10728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A00BEB75-6F36-0E43-8965-0288EC2E0B85}"/>
                  </a:ext>
                </a:extLst>
              </p14:cNvPr>
              <p14:cNvContentPartPr/>
              <p14:nvPr/>
            </p14:nvContentPartPr>
            <p14:xfrm>
              <a:off x="5612572" y="166717"/>
              <a:ext cx="218160" cy="172080"/>
            </p14:xfrm>
          </p:contentPart>
        </mc:Choice>
        <mc:Fallback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A00BEB75-6F36-0E43-8965-0288EC2E0B85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5603932" y="157717"/>
                <a:ext cx="235800" cy="18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F05F0E7D-760A-D322-741A-584E90DF1FED}"/>
                  </a:ext>
                </a:extLst>
              </p14:cNvPr>
              <p14:cNvContentPartPr/>
              <p14:nvPr/>
            </p14:nvContentPartPr>
            <p14:xfrm>
              <a:off x="5916052" y="259237"/>
              <a:ext cx="84600" cy="99720"/>
            </p14:xfrm>
          </p:contentPart>
        </mc:Choice>
        <mc:Fallback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F05F0E7D-760A-D322-741A-584E90DF1FED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5907412" y="250597"/>
                <a:ext cx="102240" cy="11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C1AB7672-7177-37B4-EA62-1E6178EC837A}"/>
                  </a:ext>
                </a:extLst>
              </p14:cNvPr>
              <p14:cNvContentPartPr/>
              <p14:nvPr/>
            </p14:nvContentPartPr>
            <p14:xfrm>
              <a:off x="5975092" y="169237"/>
              <a:ext cx="185400" cy="185760"/>
            </p14:xfrm>
          </p:contentPart>
        </mc:Choice>
        <mc:Fallback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C1AB7672-7177-37B4-EA62-1E6178EC837A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5966452" y="160237"/>
                <a:ext cx="203040" cy="20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93EB9344-48A3-FCF9-0E6C-D7B83FF3D6EB}"/>
                  </a:ext>
                </a:extLst>
              </p14:cNvPr>
              <p14:cNvContentPartPr/>
              <p14:nvPr/>
            </p14:nvContentPartPr>
            <p14:xfrm>
              <a:off x="6156172" y="261397"/>
              <a:ext cx="117000" cy="140040"/>
            </p14:xfrm>
          </p:contentPart>
        </mc:Choice>
        <mc:Fallback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93EB9344-48A3-FCF9-0E6C-D7B83FF3D6EB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6147532" y="252757"/>
                <a:ext cx="134640" cy="15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D5B6CAFF-F20D-C8C7-055C-C19AEFA2B9C2}"/>
                  </a:ext>
                </a:extLst>
              </p14:cNvPr>
              <p14:cNvContentPartPr/>
              <p14:nvPr/>
            </p14:nvContentPartPr>
            <p14:xfrm>
              <a:off x="3141172" y="405037"/>
              <a:ext cx="3009240" cy="278280"/>
            </p14:xfrm>
          </p:contentPart>
        </mc:Choice>
        <mc:Fallback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D5B6CAFF-F20D-C8C7-055C-C19AEFA2B9C2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3132532" y="396037"/>
                <a:ext cx="3026880" cy="29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79929888-74F9-7AAB-8EA2-1CC87CEBBD1E}"/>
                  </a:ext>
                </a:extLst>
              </p14:cNvPr>
              <p14:cNvContentPartPr/>
              <p14:nvPr/>
            </p14:nvContentPartPr>
            <p14:xfrm>
              <a:off x="6443092" y="356437"/>
              <a:ext cx="186480" cy="201960"/>
            </p14:xfrm>
          </p:contentPart>
        </mc:Choice>
        <mc:Fallback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79929888-74F9-7AAB-8EA2-1CC87CEBBD1E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6434452" y="347797"/>
                <a:ext cx="204120" cy="21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52526994-1FA2-EAB4-50AE-C89881962785}"/>
                  </a:ext>
                </a:extLst>
              </p14:cNvPr>
              <p14:cNvContentPartPr/>
              <p14:nvPr/>
            </p14:nvContentPartPr>
            <p14:xfrm>
              <a:off x="6914692" y="369397"/>
              <a:ext cx="213120" cy="141840"/>
            </p14:xfrm>
          </p:contentPart>
        </mc:Choice>
        <mc:Fallback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52526994-1FA2-EAB4-50AE-C89881962785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6906052" y="360397"/>
                <a:ext cx="230760" cy="15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AD258740-2A71-DAA8-5C4C-C9F93E653875}"/>
                  </a:ext>
                </a:extLst>
              </p14:cNvPr>
              <p14:cNvContentPartPr/>
              <p14:nvPr/>
            </p14:nvContentPartPr>
            <p14:xfrm>
              <a:off x="7206292" y="408637"/>
              <a:ext cx="205920" cy="71640"/>
            </p14:xfrm>
          </p:contentPart>
        </mc:Choice>
        <mc:Fallback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AD258740-2A71-DAA8-5C4C-C9F93E653875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7197292" y="399637"/>
                <a:ext cx="223560" cy="8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F5A51C8F-5410-04FF-8F70-AC7BD21BC57D}"/>
                  </a:ext>
                </a:extLst>
              </p14:cNvPr>
              <p14:cNvContentPartPr/>
              <p14:nvPr/>
            </p14:nvContentPartPr>
            <p14:xfrm>
              <a:off x="7430572" y="256357"/>
              <a:ext cx="136440" cy="196920"/>
            </p14:xfrm>
          </p:contentPart>
        </mc:Choice>
        <mc:Fallback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F5A51C8F-5410-04FF-8F70-AC7BD21BC57D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7421572" y="247357"/>
                <a:ext cx="154080" cy="21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22B01EE6-FD86-8715-0359-F07CB0BFBA1D}"/>
                  </a:ext>
                </a:extLst>
              </p14:cNvPr>
              <p14:cNvContentPartPr/>
              <p14:nvPr/>
            </p14:nvContentPartPr>
            <p14:xfrm>
              <a:off x="7443532" y="360037"/>
              <a:ext cx="300240" cy="153360"/>
            </p14:xfrm>
          </p:contentPart>
        </mc:Choice>
        <mc:Fallback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22B01EE6-FD86-8715-0359-F07CB0BFBA1D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7434892" y="351397"/>
                <a:ext cx="317880" cy="17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5D7615EE-3F6E-15A1-2B3A-B14DCB131C83}"/>
                  </a:ext>
                </a:extLst>
              </p14:cNvPr>
              <p14:cNvContentPartPr/>
              <p14:nvPr/>
            </p14:nvContentPartPr>
            <p14:xfrm>
              <a:off x="7698772" y="388837"/>
              <a:ext cx="102960" cy="101160"/>
            </p14:xfrm>
          </p:contentPart>
        </mc:Choice>
        <mc:Fallback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5D7615EE-3F6E-15A1-2B3A-B14DCB131C83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7689772" y="379837"/>
                <a:ext cx="120600" cy="11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B381D88C-5635-116B-CE57-4BDF8F4B5DEF}"/>
                  </a:ext>
                </a:extLst>
              </p14:cNvPr>
              <p14:cNvContentPartPr/>
              <p14:nvPr/>
            </p14:nvContentPartPr>
            <p14:xfrm>
              <a:off x="7852492" y="291997"/>
              <a:ext cx="39960" cy="244800"/>
            </p14:xfrm>
          </p:contentPart>
        </mc:Choice>
        <mc:Fallback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B381D88C-5635-116B-CE57-4BDF8F4B5DEF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7843492" y="283357"/>
                <a:ext cx="57600" cy="26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775BE335-A802-4BA9-7B3A-933A7B7DD5A2}"/>
                  </a:ext>
                </a:extLst>
              </p14:cNvPr>
              <p14:cNvContentPartPr/>
              <p14:nvPr/>
            </p14:nvContentPartPr>
            <p14:xfrm>
              <a:off x="8091172" y="313597"/>
              <a:ext cx="228960" cy="244800"/>
            </p14:xfrm>
          </p:contentPart>
        </mc:Choice>
        <mc:Fallback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775BE335-A802-4BA9-7B3A-933A7B7DD5A2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8082172" y="304957"/>
                <a:ext cx="246600" cy="26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454FF57C-DBF0-6DEE-848F-36E30CDC26FA}"/>
                  </a:ext>
                </a:extLst>
              </p14:cNvPr>
              <p14:cNvContentPartPr/>
              <p14:nvPr/>
            </p14:nvContentPartPr>
            <p14:xfrm>
              <a:off x="8343172" y="468037"/>
              <a:ext cx="79200" cy="128160"/>
            </p14:xfrm>
          </p:contentPart>
        </mc:Choice>
        <mc:Fallback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454FF57C-DBF0-6DEE-848F-36E30CDC26FA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8334532" y="459037"/>
                <a:ext cx="96840" cy="14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B32E539C-3D6D-3D98-D5DD-03CD1B89FD38}"/>
                  </a:ext>
                </a:extLst>
              </p14:cNvPr>
              <p14:cNvContentPartPr/>
              <p14:nvPr/>
            </p14:nvContentPartPr>
            <p14:xfrm>
              <a:off x="8467012" y="334837"/>
              <a:ext cx="45000" cy="227880"/>
            </p14:xfrm>
          </p:contentPart>
        </mc:Choice>
        <mc:Fallback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B32E539C-3D6D-3D98-D5DD-03CD1B89FD38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8458012" y="325837"/>
                <a:ext cx="62640" cy="24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5EBBC335-2741-DF6D-66E0-4005F4E46955}"/>
                  </a:ext>
                </a:extLst>
              </p14:cNvPr>
              <p14:cNvContentPartPr/>
              <p14:nvPr/>
            </p14:nvContentPartPr>
            <p14:xfrm>
              <a:off x="8512012" y="463357"/>
              <a:ext cx="123480" cy="103680"/>
            </p14:xfrm>
          </p:contentPart>
        </mc:Choice>
        <mc:Fallback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5EBBC335-2741-DF6D-66E0-4005F4E46955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8503012" y="454717"/>
                <a:ext cx="141120" cy="12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505EAAC0-B7E1-C5F9-A787-2C9779DDB188}"/>
                  </a:ext>
                </a:extLst>
              </p14:cNvPr>
              <p14:cNvContentPartPr/>
              <p14:nvPr/>
            </p14:nvContentPartPr>
            <p14:xfrm>
              <a:off x="8688412" y="416917"/>
              <a:ext cx="48240" cy="160560"/>
            </p14:xfrm>
          </p:contentPart>
        </mc:Choice>
        <mc:Fallback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505EAAC0-B7E1-C5F9-A787-2C9779DDB188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8679412" y="408277"/>
                <a:ext cx="65880" cy="17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32A0F301-69AC-7E33-3554-95F105FBDFE1}"/>
                  </a:ext>
                </a:extLst>
              </p14:cNvPr>
              <p14:cNvContentPartPr/>
              <p14:nvPr/>
            </p14:nvContentPartPr>
            <p14:xfrm>
              <a:off x="8697052" y="433117"/>
              <a:ext cx="97200" cy="194400"/>
            </p14:xfrm>
          </p:contentPart>
        </mc:Choice>
        <mc:Fallback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32A0F301-69AC-7E33-3554-95F105FBDFE1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8688052" y="424117"/>
                <a:ext cx="114840" cy="21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4C9788BA-5CFE-78DC-A145-A5FC9046C748}"/>
                  </a:ext>
                </a:extLst>
              </p14:cNvPr>
              <p14:cNvContentPartPr/>
              <p14:nvPr/>
            </p14:nvContentPartPr>
            <p14:xfrm>
              <a:off x="8835292" y="523477"/>
              <a:ext cx="109080" cy="97920"/>
            </p14:xfrm>
          </p:contentPart>
        </mc:Choice>
        <mc:Fallback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4C9788BA-5CFE-78DC-A145-A5FC9046C748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8826292" y="514837"/>
                <a:ext cx="126720" cy="11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1C0EA0D7-106F-F27A-9E4A-F782105EDD1A}"/>
                  </a:ext>
                </a:extLst>
              </p14:cNvPr>
              <p14:cNvContentPartPr/>
              <p14:nvPr/>
            </p14:nvContentPartPr>
            <p14:xfrm>
              <a:off x="7315012" y="610597"/>
              <a:ext cx="155160" cy="205920"/>
            </p14:xfrm>
          </p:contentPart>
        </mc:Choice>
        <mc:Fallback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1C0EA0D7-106F-F27A-9E4A-F782105EDD1A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7306372" y="601597"/>
                <a:ext cx="172800" cy="22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7EB41C56-9990-7765-D2DC-E395C1AA2020}"/>
                  </a:ext>
                </a:extLst>
              </p14:cNvPr>
              <p14:cNvContentPartPr/>
              <p14:nvPr/>
            </p14:nvContentPartPr>
            <p14:xfrm>
              <a:off x="7560172" y="738397"/>
              <a:ext cx="127800" cy="90000"/>
            </p14:xfrm>
          </p:contentPart>
        </mc:Choice>
        <mc:Fallback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7EB41C56-9990-7765-D2DC-E395C1AA2020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7551172" y="729757"/>
                <a:ext cx="145440" cy="10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1A93CB05-2641-D9FC-2860-97E5FC186DC0}"/>
                  </a:ext>
                </a:extLst>
              </p14:cNvPr>
              <p14:cNvContentPartPr/>
              <p14:nvPr/>
            </p14:nvContentPartPr>
            <p14:xfrm>
              <a:off x="7740532" y="667117"/>
              <a:ext cx="22320" cy="150120"/>
            </p14:xfrm>
          </p:contentPart>
        </mc:Choice>
        <mc:Fallback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1A93CB05-2641-D9FC-2860-97E5FC186DC0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7731892" y="658117"/>
                <a:ext cx="39960" cy="16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B9FD3967-3F48-16E8-3AE1-42AD50A0FE44}"/>
                  </a:ext>
                </a:extLst>
              </p14:cNvPr>
              <p14:cNvContentPartPr/>
              <p14:nvPr/>
            </p14:nvContentPartPr>
            <p14:xfrm>
              <a:off x="7827652" y="747757"/>
              <a:ext cx="39600" cy="111600"/>
            </p14:xfrm>
          </p:contentPart>
        </mc:Choice>
        <mc:Fallback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B9FD3967-3F48-16E8-3AE1-42AD50A0FE44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7818652" y="739117"/>
                <a:ext cx="57240" cy="12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7E1CD349-68EE-5E45-BEF7-3C46BA2FE832}"/>
                  </a:ext>
                </a:extLst>
              </p14:cNvPr>
              <p14:cNvContentPartPr/>
              <p14:nvPr/>
            </p14:nvContentPartPr>
            <p14:xfrm>
              <a:off x="7994332" y="751717"/>
              <a:ext cx="174960" cy="136080"/>
            </p14:xfrm>
          </p:contentPart>
        </mc:Choice>
        <mc:Fallback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7E1CD349-68EE-5E45-BEF7-3C46BA2FE832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7985692" y="742717"/>
                <a:ext cx="192600" cy="15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1802FBCF-5A58-4E01-5FED-AB2C2EAA3F18}"/>
                  </a:ext>
                </a:extLst>
              </p14:cNvPr>
              <p14:cNvContentPartPr/>
              <p14:nvPr/>
            </p14:nvContentPartPr>
            <p14:xfrm>
              <a:off x="8233732" y="787357"/>
              <a:ext cx="124920" cy="95040"/>
            </p14:xfrm>
          </p:contentPart>
        </mc:Choice>
        <mc:Fallback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1802FBCF-5A58-4E01-5FED-AB2C2EAA3F18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8225092" y="778357"/>
                <a:ext cx="142560" cy="11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0287F4AF-21AE-4B60-6AF5-2211D8D5899B}"/>
                  </a:ext>
                </a:extLst>
              </p14:cNvPr>
              <p14:cNvContentPartPr/>
              <p14:nvPr/>
            </p14:nvContentPartPr>
            <p14:xfrm>
              <a:off x="8091172" y="755677"/>
              <a:ext cx="236880" cy="151200"/>
            </p14:xfrm>
          </p:contentPart>
        </mc:Choice>
        <mc:Fallback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0287F4AF-21AE-4B60-6AF5-2211D8D5899B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8082532" y="746677"/>
                <a:ext cx="254520" cy="16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36E11F61-5850-B06C-BA53-1BE27F8EBB0C}"/>
                  </a:ext>
                </a:extLst>
              </p14:cNvPr>
              <p14:cNvContentPartPr/>
              <p14:nvPr/>
            </p14:nvContentPartPr>
            <p14:xfrm>
              <a:off x="8361892" y="793477"/>
              <a:ext cx="116280" cy="112320"/>
            </p14:xfrm>
          </p:contentPart>
        </mc:Choice>
        <mc:Fallback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36E11F61-5850-B06C-BA53-1BE27F8EBB0C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8352892" y="784837"/>
                <a:ext cx="133920" cy="12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671A6977-6D35-C9AA-3226-A3FFB78C9522}"/>
                  </a:ext>
                </a:extLst>
              </p14:cNvPr>
              <p14:cNvContentPartPr/>
              <p14:nvPr/>
            </p14:nvContentPartPr>
            <p14:xfrm>
              <a:off x="8546932" y="840997"/>
              <a:ext cx="155520" cy="75960"/>
            </p14:xfrm>
          </p:contentPart>
        </mc:Choice>
        <mc:Fallback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671A6977-6D35-C9AA-3226-A3FFB78C9522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8537932" y="831997"/>
                <a:ext cx="173160" cy="9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A8E191B0-9E26-D34B-A375-F11F029AAE95}"/>
                  </a:ext>
                </a:extLst>
              </p14:cNvPr>
              <p14:cNvContentPartPr/>
              <p14:nvPr/>
            </p14:nvContentPartPr>
            <p14:xfrm>
              <a:off x="8673652" y="820477"/>
              <a:ext cx="160560" cy="197640"/>
            </p14:xfrm>
          </p:contentPart>
        </mc:Choice>
        <mc:Fallback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A8E191B0-9E26-D34B-A375-F11F029AAE95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8665012" y="811837"/>
                <a:ext cx="178200" cy="21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F1F32F0F-A652-F50D-67E4-96ACFF98E850}"/>
                  </a:ext>
                </a:extLst>
              </p14:cNvPr>
              <p14:cNvContentPartPr/>
              <p14:nvPr/>
            </p14:nvContentPartPr>
            <p14:xfrm>
              <a:off x="7888852" y="1054117"/>
              <a:ext cx="560880" cy="36720"/>
            </p14:xfrm>
          </p:contentPart>
        </mc:Choice>
        <mc:Fallback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F1F32F0F-A652-F50D-67E4-96ACFF98E850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7879852" y="1045117"/>
                <a:ext cx="578520" cy="54360"/>
              </a:xfrm>
              <a:prstGeom prst="rect">
                <a:avLst/>
              </a:prstGeom>
            </p:spPr>
          </p:pic>
        </mc:Fallback>
      </mc:AlternateContent>
      <p:grpSp>
        <p:nvGrpSpPr>
          <p:cNvPr id="117" name="Group 116">
            <a:extLst>
              <a:ext uri="{FF2B5EF4-FFF2-40B4-BE49-F238E27FC236}">
                <a16:creationId xmlns:a16="http://schemas.microsoft.com/office/drawing/2014/main" id="{9E989498-F1FF-5F6B-38E4-79F832915853}"/>
              </a:ext>
            </a:extLst>
          </p:cNvPr>
          <p:cNvGrpSpPr/>
          <p:nvPr/>
        </p:nvGrpSpPr>
        <p:grpSpPr>
          <a:xfrm>
            <a:off x="485812" y="562357"/>
            <a:ext cx="4917600" cy="3796560"/>
            <a:chOff x="485812" y="562357"/>
            <a:chExt cx="4917600" cy="3796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BC45BCFB-AAAC-8C99-8923-79154E994D11}"/>
                    </a:ext>
                  </a:extLst>
                </p14:cNvPr>
                <p14:cNvContentPartPr/>
                <p14:nvPr/>
              </p14:nvContentPartPr>
              <p14:xfrm>
                <a:off x="2795572" y="938557"/>
                <a:ext cx="37800" cy="9180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BC45BCFB-AAAC-8C99-8923-79154E994D11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2786932" y="929557"/>
                  <a:ext cx="5544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23CD6417-34ED-38D8-957B-AA1DB388D394}"/>
                    </a:ext>
                  </a:extLst>
                </p14:cNvPr>
                <p14:cNvContentPartPr/>
                <p14:nvPr/>
              </p14:nvContentPartPr>
              <p14:xfrm>
                <a:off x="2775052" y="1137637"/>
                <a:ext cx="43560" cy="67464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23CD6417-34ED-38D8-957B-AA1DB388D394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2766412" y="1128637"/>
                  <a:ext cx="61200" cy="69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6A7FCEB6-603E-321E-0BA6-462234F20F4B}"/>
                    </a:ext>
                  </a:extLst>
                </p14:cNvPr>
                <p14:cNvContentPartPr/>
                <p14:nvPr/>
              </p14:nvContentPartPr>
              <p14:xfrm>
                <a:off x="2806372" y="562357"/>
                <a:ext cx="43200" cy="27900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6A7FCEB6-603E-321E-0BA6-462234F20F4B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2797732" y="553717"/>
                  <a:ext cx="60840" cy="29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A8DF6F2A-0072-7A78-3548-8E03040FE178}"/>
                    </a:ext>
                  </a:extLst>
                </p14:cNvPr>
                <p14:cNvContentPartPr/>
                <p14:nvPr/>
              </p14:nvContentPartPr>
              <p14:xfrm>
                <a:off x="646732" y="1992277"/>
                <a:ext cx="1025640" cy="62928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A8DF6F2A-0072-7A78-3548-8E03040FE178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637732" y="1983277"/>
                  <a:ext cx="1043280" cy="64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1F4BCF32-9876-4744-8EC6-954189F09048}"/>
                    </a:ext>
                  </a:extLst>
                </p14:cNvPr>
                <p14:cNvContentPartPr/>
                <p14:nvPr/>
              </p14:nvContentPartPr>
              <p14:xfrm>
                <a:off x="4111012" y="1986157"/>
                <a:ext cx="1292400" cy="39600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1F4BCF32-9876-4744-8EC6-954189F09048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4102372" y="1977517"/>
                  <a:ext cx="1310040" cy="41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CC089D9E-6265-2CA0-0D2D-37268E2884B1}"/>
                    </a:ext>
                  </a:extLst>
                </p14:cNvPr>
                <p14:cNvContentPartPr/>
                <p14:nvPr/>
              </p14:nvContentPartPr>
              <p14:xfrm>
                <a:off x="2758492" y="2006677"/>
                <a:ext cx="16560" cy="12384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CC089D9E-6265-2CA0-0D2D-37268E2884B1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2749852" y="1998037"/>
                  <a:ext cx="3420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B25B0BAE-2113-3171-D78A-BCE3F9927961}"/>
                    </a:ext>
                  </a:extLst>
                </p14:cNvPr>
                <p14:cNvContentPartPr/>
                <p14:nvPr/>
              </p14:nvContentPartPr>
              <p14:xfrm>
                <a:off x="2738332" y="2201797"/>
                <a:ext cx="32400" cy="88236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B25B0BAE-2113-3171-D78A-BCE3F9927961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2729692" y="2192797"/>
                  <a:ext cx="50040" cy="90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E5F9020A-9806-9319-DA88-E0C3DA551117}"/>
                    </a:ext>
                  </a:extLst>
                </p14:cNvPr>
                <p14:cNvContentPartPr/>
                <p14:nvPr/>
              </p14:nvContentPartPr>
              <p14:xfrm>
                <a:off x="2579572" y="3184957"/>
                <a:ext cx="380880" cy="25092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E5F9020A-9806-9319-DA88-E0C3DA551117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2570572" y="3175957"/>
                  <a:ext cx="39852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4D627C8F-B56A-0B03-0789-752B25132ADD}"/>
                    </a:ext>
                  </a:extLst>
                </p14:cNvPr>
                <p14:cNvContentPartPr/>
                <p14:nvPr/>
              </p14:nvContentPartPr>
              <p14:xfrm>
                <a:off x="545932" y="2564677"/>
                <a:ext cx="41040" cy="2988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4D627C8F-B56A-0B03-0789-752B25132ADD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536932" y="2556037"/>
                  <a:ext cx="5868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B2F6139C-AA93-69B7-0C39-FB27F387973F}"/>
                    </a:ext>
                  </a:extLst>
                </p14:cNvPr>
                <p14:cNvContentPartPr/>
                <p14:nvPr/>
              </p14:nvContentPartPr>
              <p14:xfrm>
                <a:off x="485812" y="2568277"/>
                <a:ext cx="164160" cy="2376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B2F6139C-AA93-69B7-0C39-FB27F387973F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477172" y="2559277"/>
                  <a:ext cx="18180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AD66EFB4-3BEA-4BAC-EFD8-1D00CF8568D1}"/>
                    </a:ext>
                  </a:extLst>
                </p14:cNvPr>
                <p14:cNvContentPartPr/>
                <p14:nvPr/>
              </p14:nvContentPartPr>
              <p14:xfrm>
                <a:off x="984772" y="3885877"/>
                <a:ext cx="205200" cy="16596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AD66EFB4-3BEA-4BAC-EFD8-1D00CF8568D1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976132" y="3877237"/>
                  <a:ext cx="22284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099F9776-D1F9-08CC-32CE-FF2C130501EB}"/>
                    </a:ext>
                  </a:extLst>
                </p14:cNvPr>
                <p14:cNvContentPartPr/>
                <p14:nvPr/>
              </p14:nvContentPartPr>
              <p14:xfrm>
                <a:off x="1564012" y="3802717"/>
                <a:ext cx="114480" cy="17244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099F9776-D1F9-08CC-32CE-FF2C130501EB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555372" y="3793717"/>
                  <a:ext cx="13212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A6F35FF9-07A0-00BB-78CB-A85295E63189}"/>
                    </a:ext>
                  </a:extLst>
                </p14:cNvPr>
                <p14:cNvContentPartPr/>
                <p14:nvPr/>
              </p14:nvContentPartPr>
              <p14:xfrm>
                <a:off x="2138212" y="3751957"/>
                <a:ext cx="69840" cy="12204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A6F35FF9-07A0-00BB-78CB-A85295E63189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2129212" y="3742957"/>
                  <a:ext cx="8748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C33E87C3-C50F-A7CC-7F1B-B3983BBC78F9}"/>
                    </a:ext>
                  </a:extLst>
                </p14:cNvPr>
                <p14:cNvContentPartPr/>
                <p14:nvPr/>
              </p14:nvContentPartPr>
              <p14:xfrm>
                <a:off x="832492" y="4083517"/>
                <a:ext cx="1639080" cy="27540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C33E87C3-C50F-A7CC-7F1B-B3983BBC78F9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823852" y="4074517"/>
                  <a:ext cx="1656720" cy="29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4D0A119E-7AA5-37DE-FA0E-A70C6C3FBB77}"/>
                    </a:ext>
                  </a:extLst>
                </p14:cNvPr>
                <p14:cNvContentPartPr/>
                <p14:nvPr/>
              </p14:nvContentPartPr>
              <p14:xfrm>
                <a:off x="2951092" y="3648637"/>
                <a:ext cx="298080" cy="11592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4D0A119E-7AA5-37DE-FA0E-A70C6C3FBB77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2942452" y="3639997"/>
                  <a:ext cx="31572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E5C81430-CDCA-56FE-3BEE-054EE083FCB7}"/>
                    </a:ext>
                  </a:extLst>
                </p14:cNvPr>
                <p14:cNvContentPartPr/>
                <p14:nvPr/>
              </p14:nvContentPartPr>
              <p14:xfrm>
                <a:off x="3357172" y="3638197"/>
                <a:ext cx="167400" cy="13860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E5C81430-CDCA-56FE-3BEE-054EE083FCB7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3348532" y="3629557"/>
                  <a:ext cx="18504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FBC2BFA1-6231-D092-C3EC-749395443719}"/>
                    </a:ext>
                  </a:extLst>
                </p14:cNvPr>
                <p14:cNvContentPartPr/>
                <p14:nvPr/>
              </p14:nvContentPartPr>
              <p14:xfrm>
                <a:off x="3519892" y="3477637"/>
                <a:ext cx="79920" cy="17640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FBC2BFA1-6231-D092-C3EC-749395443719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3511252" y="3468997"/>
                  <a:ext cx="9756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BAE225AA-C1F5-1A07-ED6F-304377783BB9}"/>
                    </a:ext>
                  </a:extLst>
                </p14:cNvPr>
                <p14:cNvContentPartPr/>
                <p14:nvPr/>
              </p14:nvContentPartPr>
              <p14:xfrm>
                <a:off x="3545452" y="3492757"/>
                <a:ext cx="275040" cy="11052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BAE225AA-C1F5-1A07-ED6F-304377783BB9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3536812" y="3484117"/>
                  <a:ext cx="29268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159D5863-53DA-0A6E-28EC-7E4C9F1B2237}"/>
                    </a:ext>
                  </a:extLst>
                </p14:cNvPr>
                <p14:cNvContentPartPr/>
                <p14:nvPr/>
              </p14:nvContentPartPr>
              <p14:xfrm>
                <a:off x="3941812" y="3503917"/>
                <a:ext cx="33840" cy="22788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159D5863-53DA-0A6E-28EC-7E4C9F1B2237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3932812" y="3494917"/>
                  <a:ext cx="5148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A40A4B1A-4021-4937-A6D4-5A15665E7742}"/>
                    </a:ext>
                  </a:extLst>
                </p14:cNvPr>
                <p14:cNvContentPartPr/>
                <p14:nvPr/>
              </p14:nvContentPartPr>
              <p14:xfrm>
                <a:off x="3927052" y="3612637"/>
                <a:ext cx="200160" cy="10620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A40A4B1A-4021-4937-A6D4-5A15665E7742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3918412" y="3603997"/>
                  <a:ext cx="21780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B325BF33-DDF6-F0E3-58D7-2415E9D960A9}"/>
                    </a:ext>
                  </a:extLst>
                </p14:cNvPr>
                <p14:cNvContentPartPr/>
                <p14:nvPr/>
              </p14:nvContentPartPr>
              <p14:xfrm>
                <a:off x="3295612" y="3331117"/>
                <a:ext cx="904680" cy="63108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B325BF33-DDF6-F0E3-58D7-2415E9D960A9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3286972" y="3322477"/>
                  <a:ext cx="922320" cy="64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3B7F4CF0-B0A2-08A0-A6DA-A47246E4600A}"/>
                    </a:ext>
                  </a:extLst>
                </p14:cNvPr>
                <p14:cNvContentPartPr/>
                <p14:nvPr/>
              </p14:nvContentPartPr>
              <p14:xfrm>
                <a:off x="4214332" y="3599677"/>
                <a:ext cx="384480" cy="23652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3B7F4CF0-B0A2-08A0-A6DA-A47246E4600A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4205692" y="3590677"/>
                  <a:ext cx="402120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D637B5EF-E7CC-0624-BE6C-B844C160EF55}"/>
                    </a:ext>
                  </a:extLst>
                </p14:cNvPr>
                <p14:cNvContentPartPr/>
                <p14:nvPr/>
              </p14:nvContentPartPr>
              <p14:xfrm>
                <a:off x="2781892" y="2767357"/>
                <a:ext cx="12240" cy="216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D637B5EF-E7CC-0624-BE6C-B844C160EF55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2773252" y="2758717"/>
                  <a:ext cx="29880" cy="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8F409FA6-F9CB-D387-4989-1FAFA6CCCF5D}"/>
                    </a:ext>
                  </a:extLst>
                </p14:cNvPr>
                <p14:cNvContentPartPr/>
                <p14:nvPr/>
              </p14:nvContentPartPr>
              <p14:xfrm>
                <a:off x="2785852" y="2670157"/>
                <a:ext cx="786600" cy="14184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8F409FA6-F9CB-D387-4989-1FAFA6CCCF5D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2776852" y="2661157"/>
                  <a:ext cx="80424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B08DF0C7-3B24-6D3A-91DA-39E322AB8A30}"/>
                    </a:ext>
                  </a:extLst>
                </p14:cNvPr>
                <p14:cNvContentPartPr/>
                <p14:nvPr/>
              </p14:nvContentPartPr>
              <p14:xfrm>
                <a:off x="3210292" y="2903797"/>
                <a:ext cx="30240" cy="8928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B08DF0C7-3B24-6D3A-91DA-39E322AB8A30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3201652" y="2894797"/>
                  <a:ext cx="4788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FD1E6EFF-F9D1-CC46-9372-E40B4775B684}"/>
                    </a:ext>
                  </a:extLst>
                </p14:cNvPr>
                <p14:cNvContentPartPr/>
                <p14:nvPr/>
              </p14:nvContentPartPr>
              <p14:xfrm>
                <a:off x="3392452" y="2905957"/>
                <a:ext cx="162000" cy="8316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FD1E6EFF-F9D1-CC46-9372-E40B4775B684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3383452" y="2896957"/>
                  <a:ext cx="17964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75D65707-9CDB-C003-AE65-1A06B3F34B9B}"/>
                    </a:ext>
                  </a:extLst>
                </p14:cNvPr>
                <p14:cNvContentPartPr/>
                <p14:nvPr/>
              </p14:nvContentPartPr>
              <p14:xfrm>
                <a:off x="1985932" y="2742157"/>
                <a:ext cx="818640" cy="9216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75D65707-9CDB-C003-AE65-1A06B3F34B9B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977292" y="2733157"/>
                  <a:ext cx="83628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99142412-97BD-BE86-4C62-1854F1A335FA}"/>
                    </a:ext>
                  </a:extLst>
                </p14:cNvPr>
                <p14:cNvContentPartPr/>
                <p14:nvPr/>
              </p14:nvContentPartPr>
              <p14:xfrm>
                <a:off x="2300212" y="2932237"/>
                <a:ext cx="9000" cy="7812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99142412-97BD-BE86-4C62-1854F1A335FA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2291572" y="2923237"/>
                  <a:ext cx="2664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F99E1531-DAE8-5EB5-91F2-FC04D884050B}"/>
                    </a:ext>
                  </a:extLst>
                </p14:cNvPr>
                <p14:cNvContentPartPr/>
                <p14:nvPr/>
              </p14:nvContentPartPr>
              <p14:xfrm>
                <a:off x="2443492" y="2914957"/>
                <a:ext cx="155520" cy="6912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F99E1531-DAE8-5EB5-91F2-FC04D884050B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2434492" y="2905957"/>
                  <a:ext cx="17316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7771C0E4-4450-C96A-F204-B446D3846510}"/>
                    </a:ext>
                  </a:extLst>
                </p14:cNvPr>
                <p14:cNvContentPartPr/>
                <p14:nvPr/>
              </p14:nvContentPartPr>
              <p14:xfrm>
                <a:off x="3481732" y="657397"/>
                <a:ext cx="60840" cy="38052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7771C0E4-4450-C96A-F204-B446D3846510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3473092" y="648397"/>
                  <a:ext cx="78480" cy="39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88B7A163-4974-6CD8-4AFF-A177253197F4}"/>
                    </a:ext>
                  </a:extLst>
                </p14:cNvPr>
                <p14:cNvContentPartPr/>
                <p14:nvPr/>
              </p14:nvContentPartPr>
              <p14:xfrm>
                <a:off x="3468772" y="1149517"/>
                <a:ext cx="34560" cy="11592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88B7A163-4974-6CD8-4AFF-A177253197F4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3460132" y="1140877"/>
                  <a:ext cx="5220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D0FF5E6F-CB81-1E24-34A0-630337021724}"/>
                    </a:ext>
                  </a:extLst>
                </p14:cNvPr>
                <p14:cNvContentPartPr/>
                <p14:nvPr/>
              </p14:nvContentPartPr>
              <p14:xfrm>
                <a:off x="3490372" y="1334917"/>
                <a:ext cx="50760" cy="54972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D0FF5E6F-CB81-1E24-34A0-630337021724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3481732" y="1326277"/>
                  <a:ext cx="68400" cy="56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49950723-A18A-918E-2924-8F3346EBAD9A}"/>
                    </a:ext>
                  </a:extLst>
                </p14:cNvPr>
                <p14:cNvContentPartPr/>
                <p14:nvPr/>
              </p14:nvContentPartPr>
              <p14:xfrm>
                <a:off x="3452212" y="1926757"/>
                <a:ext cx="83520" cy="66528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49950723-A18A-918E-2924-8F3346EBAD9A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3443212" y="1917757"/>
                  <a:ext cx="101160" cy="68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8077B12A-0F77-26A0-CE44-A757D1AC5219}"/>
                    </a:ext>
                  </a:extLst>
                </p14:cNvPr>
                <p14:cNvContentPartPr/>
                <p14:nvPr/>
              </p14:nvContentPartPr>
              <p14:xfrm>
                <a:off x="3568492" y="2817397"/>
                <a:ext cx="73080" cy="35748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8077B12A-0F77-26A0-CE44-A757D1AC5219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3559852" y="2808757"/>
                  <a:ext cx="90720" cy="37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EF1C7987-5F88-CBA6-0461-9CD308CE2E52}"/>
                    </a:ext>
                  </a:extLst>
                </p14:cNvPr>
                <p14:cNvContentPartPr/>
                <p14:nvPr/>
              </p14:nvContentPartPr>
              <p14:xfrm>
                <a:off x="1810972" y="822997"/>
                <a:ext cx="62280" cy="31788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EF1C7987-5F88-CBA6-0461-9CD308CE2E52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802332" y="813997"/>
                  <a:ext cx="79920" cy="33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C00F1AD5-5901-BF29-CA31-7C2CA5F480CE}"/>
                    </a:ext>
                  </a:extLst>
                </p14:cNvPr>
                <p14:cNvContentPartPr/>
                <p14:nvPr/>
              </p14:nvContentPartPr>
              <p14:xfrm>
                <a:off x="1823932" y="1310797"/>
                <a:ext cx="9720" cy="19440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C00F1AD5-5901-BF29-CA31-7C2CA5F480CE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1815292" y="1302157"/>
                  <a:ext cx="2736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4A252392-DC99-7494-D23C-115CF137DC92}"/>
                    </a:ext>
                  </a:extLst>
                </p14:cNvPr>
                <p14:cNvContentPartPr/>
                <p14:nvPr/>
              </p14:nvContentPartPr>
              <p14:xfrm>
                <a:off x="1836892" y="1630117"/>
                <a:ext cx="102960" cy="59724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4A252392-DC99-7494-D23C-115CF137DC92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1827892" y="1621117"/>
                  <a:ext cx="120600" cy="61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8521E18D-4843-F0FF-2D51-9DDC1A21DDDE}"/>
                    </a:ext>
                  </a:extLst>
                </p14:cNvPr>
                <p14:cNvContentPartPr/>
                <p14:nvPr/>
              </p14:nvContentPartPr>
              <p14:xfrm>
                <a:off x="1924372" y="2338957"/>
                <a:ext cx="28800" cy="23148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8521E18D-4843-F0FF-2D51-9DDC1A21DDDE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915372" y="2329957"/>
                  <a:ext cx="4644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5D779450-7622-4602-50F4-A42B7E90833F}"/>
                    </a:ext>
                  </a:extLst>
                </p14:cNvPr>
                <p14:cNvContentPartPr/>
                <p14:nvPr/>
              </p14:nvContentPartPr>
              <p14:xfrm>
                <a:off x="1863172" y="2765557"/>
                <a:ext cx="38520" cy="15300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5D779450-7622-4602-50F4-A42B7E90833F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1854532" y="2756917"/>
                  <a:ext cx="5616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EF8F3DBA-20DB-22D5-9486-76E34CB0849E}"/>
                    </a:ext>
                  </a:extLst>
                </p14:cNvPr>
                <p14:cNvContentPartPr/>
                <p14:nvPr/>
              </p14:nvContentPartPr>
              <p14:xfrm>
                <a:off x="1842292" y="3049597"/>
                <a:ext cx="70560" cy="23184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EF8F3DBA-20DB-22D5-9486-76E34CB0849E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1833652" y="3040597"/>
                  <a:ext cx="8820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5FEFA07E-4860-8809-5D64-3ECE68BDF7A3}"/>
                    </a:ext>
                  </a:extLst>
                </p14:cNvPr>
                <p14:cNvContentPartPr/>
                <p14:nvPr/>
              </p14:nvContentPartPr>
              <p14:xfrm>
                <a:off x="2920852" y="1775557"/>
                <a:ext cx="162360" cy="13104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5FEFA07E-4860-8809-5D64-3ECE68BDF7A3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2911852" y="1766917"/>
                  <a:ext cx="18000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AD247D3A-2C67-94F3-3B79-1C4D1435E5D2}"/>
                    </a:ext>
                  </a:extLst>
                </p14:cNvPr>
                <p14:cNvContentPartPr/>
                <p14:nvPr/>
              </p14:nvContentPartPr>
              <p14:xfrm>
                <a:off x="3097612" y="1721197"/>
                <a:ext cx="129240" cy="9612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AD247D3A-2C67-94F3-3B79-1C4D1435E5D2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3088972" y="1712557"/>
                  <a:ext cx="14688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21379DBB-2688-980A-09F0-8F0AABDB33D8}"/>
                    </a:ext>
                  </a:extLst>
                </p14:cNvPr>
                <p14:cNvContentPartPr/>
                <p14:nvPr/>
              </p14:nvContentPartPr>
              <p14:xfrm>
                <a:off x="3332332" y="1713997"/>
                <a:ext cx="14400" cy="792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21379DBB-2688-980A-09F0-8F0AABDB33D8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3323332" y="1705357"/>
                  <a:ext cx="3204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0C82B5F0-A514-86AB-A2E6-DF54747E045F}"/>
                    </a:ext>
                  </a:extLst>
                </p14:cNvPr>
                <p14:cNvContentPartPr/>
                <p14:nvPr/>
              </p14:nvContentPartPr>
              <p14:xfrm>
                <a:off x="3347092" y="1616077"/>
                <a:ext cx="41040" cy="9972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0C82B5F0-A514-86AB-A2E6-DF54747E045F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3338092" y="1607437"/>
                  <a:ext cx="5868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DA9B2C13-D952-8DE2-FCE3-21E1B007142F}"/>
                    </a:ext>
                  </a:extLst>
                </p14:cNvPr>
                <p14:cNvContentPartPr/>
                <p14:nvPr/>
              </p14:nvContentPartPr>
              <p14:xfrm>
                <a:off x="3455812" y="1510957"/>
                <a:ext cx="57600" cy="14184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DA9B2C13-D952-8DE2-FCE3-21E1B007142F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3446812" y="1502317"/>
                  <a:ext cx="7524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E07C38A0-090A-2D42-CBE5-2EEB6C73CE2B}"/>
                    </a:ext>
                  </a:extLst>
                </p14:cNvPr>
                <p14:cNvContentPartPr/>
                <p14:nvPr/>
              </p14:nvContentPartPr>
              <p14:xfrm>
                <a:off x="3423052" y="1527517"/>
                <a:ext cx="140400" cy="9180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E07C38A0-090A-2D42-CBE5-2EEB6C73CE2B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3414412" y="1518517"/>
                  <a:ext cx="15804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BF66DD5E-0D5A-E183-DFB0-04BDB82835CC}"/>
                    </a:ext>
                  </a:extLst>
                </p14:cNvPr>
                <p14:cNvContentPartPr/>
                <p14:nvPr/>
              </p14:nvContentPartPr>
              <p14:xfrm>
                <a:off x="2086012" y="1790317"/>
                <a:ext cx="146520" cy="13824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BF66DD5E-0D5A-E183-DFB0-04BDB82835CC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2077012" y="1781677"/>
                  <a:ext cx="16416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89C32011-A602-141C-C8AC-139B80A1AF9F}"/>
                    </a:ext>
                  </a:extLst>
                </p14:cNvPr>
                <p14:cNvContentPartPr/>
                <p14:nvPr/>
              </p14:nvContentPartPr>
              <p14:xfrm>
                <a:off x="2231812" y="1767997"/>
                <a:ext cx="146160" cy="7812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89C32011-A602-141C-C8AC-139B80A1AF9F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2222812" y="1758997"/>
                  <a:ext cx="16380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9E5A0FD5-273E-E93C-CA5B-D2A757B75736}"/>
                    </a:ext>
                  </a:extLst>
                </p14:cNvPr>
                <p14:cNvContentPartPr/>
                <p14:nvPr/>
              </p14:nvContentPartPr>
              <p14:xfrm>
                <a:off x="2426572" y="1735237"/>
                <a:ext cx="20520" cy="2628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9E5A0FD5-273E-E93C-CA5B-D2A757B75736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2417932" y="1726237"/>
                  <a:ext cx="3816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A5DAF6F4-75C5-606D-F92F-5E40824EBEFC}"/>
                    </a:ext>
                  </a:extLst>
                </p14:cNvPr>
                <p14:cNvContentPartPr/>
                <p14:nvPr/>
              </p14:nvContentPartPr>
              <p14:xfrm>
                <a:off x="2502172" y="1606717"/>
                <a:ext cx="33120" cy="10872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A5DAF6F4-75C5-606D-F92F-5E40824EBEFC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2493532" y="1598077"/>
                  <a:ext cx="5076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8A80909C-3EB4-CC68-5EAE-BC6BC10E93CA}"/>
                    </a:ext>
                  </a:extLst>
                </p14:cNvPr>
                <p14:cNvContentPartPr/>
                <p14:nvPr/>
              </p14:nvContentPartPr>
              <p14:xfrm>
                <a:off x="2597572" y="1468837"/>
                <a:ext cx="71280" cy="18396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8A80909C-3EB4-CC68-5EAE-BC6BC10E93CA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2588572" y="1459837"/>
                  <a:ext cx="8892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23E1F369-ABC6-7F1C-E5E2-688FD97F41BC}"/>
                    </a:ext>
                  </a:extLst>
                </p14:cNvPr>
                <p14:cNvContentPartPr/>
                <p14:nvPr/>
              </p14:nvContentPartPr>
              <p14:xfrm>
                <a:off x="2562652" y="1528237"/>
                <a:ext cx="180000" cy="7884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23E1F369-ABC6-7F1C-E5E2-688FD97F41BC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2553652" y="1519597"/>
                  <a:ext cx="19764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12D11555-6B12-BC2E-5100-F98CF46408D6}"/>
                    </a:ext>
                  </a:extLst>
                </p14:cNvPr>
                <p14:cNvContentPartPr/>
                <p14:nvPr/>
              </p14:nvContentPartPr>
              <p14:xfrm>
                <a:off x="3608812" y="2735677"/>
                <a:ext cx="630720" cy="8028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12D11555-6B12-BC2E-5100-F98CF46408D6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3599812" y="2726677"/>
                  <a:ext cx="648360" cy="979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6778873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>
          <a:extLst>
            <a:ext uri="{FF2B5EF4-FFF2-40B4-BE49-F238E27FC236}">
              <a16:creationId xmlns:a16="http://schemas.microsoft.com/office/drawing/2014/main" id="{A524F010-7B69-523A-E7E9-4FDE8C6AF6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4" descr="preencoded.png">
            <a:extLst>
              <a:ext uri="{FF2B5EF4-FFF2-40B4-BE49-F238E27FC236}">
                <a16:creationId xmlns:a16="http://schemas.microsoft.com/office/drawing/2014/main" id="{F8A8491A-7E2B-42D5-87D3-744D96DA1CA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99242" y="0"/>
            <a:ext cx="2650282" cy="2238647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C6F6D2DA-0BF3-D054-933E-DAAD4F63FE50}"/>
                  </a:ext>
                </a:extLst>
              </p14:cNvPr>
              <p14:cNvContentPartPr/>
              <p14:nvPr/>
            </p14:nvContentPartPr>
            <p14:xfrm>
              <a:off x="1147492" y="2899477"/>
              <a:ext cx="6057360" cy="3549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C6F6D2DA-0BF3-D054-933E-DAAD4F63FE5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38852" y="2890477"/>
                <a:ext cx="6075000" cy="372600"/>
              </a:xfrm>
              <a:prstGeom prst="rect">
                <a:avLst/>
              </a:prstGeom>
            </p:spPr>
          </p:pic>
        </mc:Fallback>
      </mc:AlternateContent>
      <p:grpSp>
        <p:nvGrpSpPr>
          <p:cNvPr id="157" name="Group 156">
            <a:extLst>
              <a:ext uri="{FF2B5EF4-FFF2-40B4-BE49-F238E27FC236}">
                <a16:creationId xmlns:a16="http://schemas.microsoft.com/office/drawing/2014/main" id="{1036DD7B-CE3C-119C-92D3-5556245680E4}"/>
              </a:ext>
            </a:extLst>
          </p:cNvPr>
          <p:cNvGrpSpPr/>
          <p:nvPr/>
        </p:nvGrpSpPr>
        <p:grpSpPr>
          <a:xfrm>
            <a:off x="721252" y="86437"/>
            <a:ext cx="6876360" cy="4869720"/>
            <a:chOff x="721252" y="86437"/>
            <a:chExt cx="6876360" cy="4869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88CE29A4-6580-D363-813B-3DADDDDEE406}"/>
                    </a:ext>
                  </a:extLst>
                </p14:cNvPr>
                <p14:cNvContentPartPr/>
                <p14:nvPr/>
              </p14:nvContentPartPr>
              <p14:xfrm>
                <a:off x="1139572" y="713917"/>
                <a:ext cx="6259320" cy="235224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88CE29A4-6580-D363-813B-3DADDDDEE406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130572" y="705277"/>
                  <a:ext cx="6276960" cy="236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5DFF47E1-56EE-B59E-39D3-95539F14F3CE}"/>
                    </a:ext>
                  </a:extLst>
                </p14:cNvPr>
                <p14:cNvContentPartPr/>
                <p14:nvPr/>
              </p14:nvContentPartPr>
              <p14:xfrm>
                <a:off x="3703492" y="308557"/>
                <a:ext cx="306720" cy="306900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5DFF47E1-56EE-B59E-39D3-95539F14F3CE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694492" y="299917"/>
                  <a:ext cx="324360" cy="308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BC537F81-EE85-5E75-CD07-9DFCB03FD764}"/>
                    </a:ext>
                  </a:extLst>
                </p14:cNvPr>
                <p14:cNvContentPartPr/>
                <p14:nvPr/>
              </p14:nvContentPartPr>
              <p14:xfrm>
                <a:off x="3967372" y="3498517"/>
                <a:ext cx="361800" cy="21816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BC537F81-EE85-5E75-CD07-9DFCB03FD764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958372" y="3489877"/>
                  <a:ext cx="37944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02C4E5E2-EBF1-A077-737A-B77E5D7EEDA3}"/>
                    </a:ext>
                  </a:extLst>
                </p14:cNvPr>
                <p14:cNvContentPartPr/>
                <p14:nvPr/>
              </p14:nvContentPartPr>
              <p14:xfrm>
                <a:off x="4510252" y="3388357"/>
                <a:ext cx="601920" cy="9036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02C4E5E2-EBF1-A077-737A-B77E5D7EEDA3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501252" y="3379357"/>
                  <a:ext cx="61956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B2C4508F-D918-701A-0B89-15E11BA00077}"/>
                    </a:ext>
                  </a:extLst>
                </p14:cNvPr>
                <p14:cNvContentPartPr/>
                <p14:nvPr/>
              </p14:nvContentPartPr>
              <p14:xfrm>
                <a:off x="4946932" y="3333277"/>
                <a:ext cx="152280" cy="9936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B2C4508F-D918-701A-0B89-15E11BA00077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938292" y="3324277"/>
                  <a:ext cx="16992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A734D9A9-7246-FF1E-0B1E-0F823649321D}"/>
                    </a:ext>
                  </a:extLst>
                </p14:cNvPr>
                <p14:cNvContentPartPr/>
                <p14:nvPr/>
              </p14:nvContentPartPr>
              <p14:xfrm>
                <a:off x="4716892" y="3285757"/>
                <a:ext cx="29880" cy="8388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A734D9A9-7246-FF1E-0B1E-0F823649321D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707892" y="3276757"/>
                  <a:ext cx="4752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5332D446-70E2-5AF0-FFA3-585FDC0EDE56}"/>
                    </a:ext>
                  </a:extLst>
                </p14:cNvPr>
                <p14:cNvContentPartPr/>
                <p14:nvPr/>
              </p14:nvContentPartPr>
              <p14:xfrm>
                <a:off x="4820932" y="3249397"/>
                <a:ext cx="153720" cy="8316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5332D446-70E2-5AF0-FFA3-585FDC0EDE56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812292" y="3240757"/>
                  <a:ext cx="17136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AEC3529C-69D7-03C3-A13B-AF7F7B8D5D68}"/>
                    </a:ext>
                  </a:extLst>
                </p14:cNvPr>
                <p14:cNvContentPartPr/>
                <p14:nvPr/>
              </p14:nvContentPartPr>
              <p14:xfrm>
                <a:off x="3162412" y="3399877"/>
                <a:ext cx="860040" cy="9576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AEC3529C-69D7-03C3-A13B-AF7F7B8D5D68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153412" y="3391237"/>
                  <a:ext cx="87768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7ABA2BD9-6950-7A28-48F2-F367D9579A7A}"/>
                    </a:ext>
                  </a:extLst>
                </p14:cNvPr>
                <p14:cNvContentPartPr/>
                <p14:nvPr/>
              </p14:nvContentPartPr>
              <p14:xfrm>
                <a:off x="3344212" y="3644317"/>
                <a:ext cx="21960" cy="9684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7ABA2BD9-6950-7A28-48F2-F367D9579A7A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335212" y="3635677"/>
                  <a:ext cx="3960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2EB18F4D-9300-31EC-A728-568222E9BC95}"/>
                    </a:ext>
                  </a:extLst>
                </p14:cNvPr>
                <p14:cNvContentPartPr/>
                <p14:nvPr/>
              </p14:nvContentPartPr>
              <p14:xfrm>
                <a:off x="3505492" y="3595717"/>
                <a:ext cx="273240" cy="8928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2EB18F4D-9300-31EC-A728-568222E9BC95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496852" y="3586717"/>
                  <a:ext cx="29088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E132816B-ACB3-A6B1-99C2-27138F099AD4}"/>
                    </a:ext>
                  </a:extLst>
                </p14:cNvPr>
                <p14:cNvContentPartPr/>
                <p14:nvPr/>
              </p14:nvContentPartPr>
              <p14:xfrm>
                <a:off x="4844332" y="1183357"/>
                <a:ext cx="23040" cy="5652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E132816B-ACB3-A6B1-99C2-27138F099AD4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835332" y="1174357"/>
                  <a:ext cx="4068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1183D204-D791-57CD-68DE-A3E6A1DB623C}"/>
                    </a:ext>
                  </a:extLst>
                </p14:cNvPr>
                <p14:cNvContentPartPr/>
                <p14:nvPr/>
              </p14:nvContentPartPr>
              <p14:xfrm>
                <a:off x="4802212" y="1434997"/>
                <a:ext cx="9720" cy="10548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1183D204-D791-57CD-68DE-A3E6A1DB623C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793572" y="1426357"/>
                  <a:ext cx="2736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C2DD9330-42F2-E6A7-3232-95387396FE9F}"/>
                    </a:ext>
                  </a:extLst>
                </p14:cNvPr>
                <p14:cNvContentPartPr/>
                <p14:nvPr/>
              </p14:nvContentPartPr>
              <p14:xfrm>
                <a:off x="4776292" y="1801477"/>
                <a:ext cx="117360" cy="117648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C2DD9330-42F2-E6A7-3232-95387396FE9F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767652" y="1792837"/>
                  <a:ext cx="135000" cy="119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7831247D-7168-51C8-D1DB-BDB3F92EDAD3}"/>
                    </a:ext>
                  </a:extLst>
                </p14:cNvPr>
                <p14:cNvContentPartPr/>
                <p14:nvPr/>
              </p14:nvContentPartPr>
              <p14:xfrm>
                <a:off x="4950892" y="3068317"/>
                <a:ext cx="63360" cy="15552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7831247D-7168-51C8-D1DB-BDB3F92EDAD3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941892" y="3059677"/>
                  <a:ext cx="8100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0058426F-961F-B3B7-C181-411A9B7AE8EE}"/>
                    </a:ext>
                  </a:extLst>
                </p14:cNvPr>
                <p14:cNvContentPartPr/>
                <p14:nvPr/>
              </p14:nvContentPartPr>
              <p14:xfrm>
                <a:off x="5062852" y="3390877"/>
                <a:ext cx="52920" cy="46620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0058426F-961F-B3B7-C181-411A9B7AE8EE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054212" y="3382237"/>
                  <a:ext cx="70560" cy="48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BA842432-FE6E-81C7-8333-D3EFCD76BB42}"/>
                    </a:ext>
                  </a:extLst>
                </p14:cNvPr>
                <p14:cNvContentPartPr/>
                <p14:nvPr/>
              </p14:nvContentPartPr>
              <p14:xfrm>
                <a:off x="3070972" y="3212317"/>
                <a:ext cx="123840" cy="76608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BA842432-FE6E-81C7-8333-D3EFCD76BB42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061972" y="3203677"/>
                  <a:ext cx="141480" cy="78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FE3DE191-3E2F-E9CB-1292-BDFFEEFF9E40}"/>
                    </a:ext>
                  </a:extLst>
                </p14:cNvPr>
                <p14:cNvContentPartPr/>
                <p14:nvPr/>
              </p14:nvContentPartPr>
              <p14:xfrm>
                <a:off x="4051612" y="2152477"/>
                <a:ext cx="164880" cy="16704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FE3DE191-3E2F-E9CB-1292-BDFFEEFF9E40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042972" y="2143837"/>
                  <a:ext cx="18252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88F00FE9-E100-3322-EC82-406D3CB8D910}"/>
                    </a:ext>
                  </a:extLst>
                </p14:cNvPr>
                <p14:cNvContentPartPr/>
                <p14:nvPr/>
              </p14:nvContentPartPr>
              <p14:xfrm>
                <a:off x="4239532" y="2153557"/>
                <a:ext cx="115200" cy="10620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88F00FE9-E100-3322-EC82-406D3CB8D910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230532" y="2144557"/>
                  <a:ext cx="13284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64714B8E-CA03-3B33-ADAA-CC5FE2C2A453}"/>
                    </a:ext>
                  </a:extLst>
                </p14:cNvPr>
                <p14:cNvContentPartPr/>
                <p14:nvPr/>
              </p14:nvContentPartPr>
              <p14:xfrm>
                <a:off x="4416292" y="2185237"/>
                <a:ext cx="11880" cy="720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64714B8E-CA03-3B33-ADAA-CC5FE2C2A453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407652" y="2176597"/>
                  <a:ext cx="2952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ACB35DD7-F2FB-DD35-3BDA-80BE045D9E9F}"/>
                    </a:ext>
                  </a:extLst>
                </p14:cNvPr>
                <p14:cNvContentPartPr/>
                <p14:nvPr/>
              </p14:nvContentPartPr>
              <p14:xfrm>
                <a:off x="4483252" y="1973197"/>
                <a:ext cx="205560" cy="20916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ACB35DD7-F2FB-DD35-3BDA-80BE045D9E9F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4474612" y="1964557"/>
                  <a:ext cx="22320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BECE4664-FAF0-95CA-5ADA-81C5F21F7A48}"/>
                    </a:ext>
                  </a:extLst>
                </p14:cNvPr>
                <p14:cNvContentPartPr/>
                <p14:nvPr/>
              </p14:nvContentPartPr>
              <p14:xfrm>
                <a:off x="4595932" y="2005237"/>
                <a:ext cx="107640" cy="4536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BECE4664-FAF0-95CA-5ADA-81C5F21F7A48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4587292" y="1996237"/>
                  <a:ext cx="12528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55A8BD9F-C508-9FB6-DFDA-5844FFD9511A}"/>
                    </a:ext>
                  </a:extLst>
                </p14:cNvPr>
                <p14:cNvContentPartPr/>
                <p14:nvPr/>
              </p14:nvContentPartPr>
              <p14:xfrm>
                <a:off x="4654252" y="2090557"/>
                <a:ext cx="42840" cy="720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55A8BD9F-C508-9FB6-DFDA-5844FFD9511A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4645252" y="2081557"/>
                  <a:ext cx="6048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8A169632-3F02-18D6-26E0-88B360E6A56D}"/>
                    </a:ext>
                  </a:extLst>
                </p14:cNvPr>
                <p14:cNvContentPartPr/>
                <p14:nvPr/>
              </p14:nvContentPartPr>
              <p14:xfrm>
                <a:off x="3221092" y="2290717"/>
                <a:ext cx="129960" cy="15552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8A169632-3F02-18D6-26E0-88B360E6A56D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212092" y="2281717"/>
                  <a:ext cx="14760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459515CA-717D-4679-61AA-1550C826B116}"/>
                    </a:ext>
                  </a:extLst>
                </p14:cNvPr>
                <p14:cNvContentPartPr/>
                <p14:nvPr/>
              </p14:nvContentPartPr>
              <p14:xfrm>
                <a:off x="3373732" y="2290357"/>
                <a:ext cx="169200" cy="7056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459515CA-717D-4679-61AA-1550C826B116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3364732" y="2281357"/>
                  <a:ext cx="18684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A9F03E3F-83FF-5506-1594-9C2DCDE7F4C0}"/>
                    </a:ext>
                  </a:extLst>
                </p14:cNvPr>
                <p14:cNvContentPartPr/>
                <p14:nvPr/>
              </p14:nvContentPartPr>
              <p14:xfrm>
                <a:off x="3606652" y="2284597"/>
                <a:ext cx="17640" cy="900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A9F03E3F-83FF-5506-1594-9C2DCDE7F4C0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597652" y="2275597"/>
                  <a:ext cx="3528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B8920549-9522-E75B-9DA9-47A0ED9A6A2A}"/>
                    </a:ext>
                  </a:extLst>
                </p14:cNvPr>
                <p14:cNvContentPartPr/>
                <p14:nvPr/>
              </p14:nvContentPartPr>
              <p14:xfrm>
                <a:off x="3669652" y="2149957"/>
                <a:ext cx="68760" cy="13608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B8920549-9522-E75B-9DA9-47A0ED9A6A2A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3661012" y="2141317"/>
                  <a:ext cx="8640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90B31AEF-C1EE-331B-C35D-CEC75A951524}"/>
                    </a:ext>
                  </a:extLst>
                </p14:cNvPr>
                <p14:cNvContentPartPr/>
                <p14:nvPr/>
              </p14:nvContentPartPr>
              <p14:xfrm>
                <a:off x="3727252" y="2053477"/>
                <a:ext cx="34560" cy="16164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90B31AEF-C1EE-331B-C35D-CEC75A951524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3718612" y="2044477"/>
                  <a:ext cx="5220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FCF61DD1-791F-63F5-54DE-6AC32DFA087C}"/>
                    </a:ext>
                  </a:extLst>
                </p14:cNvPr>
                <p14:cNvContentPartPr/>
                <p14:nvPr/>
              </p14:nvContentPartPr>
              <p14:xfrm>
                <a:off x="3702772" y="2076877"/>
                <a:ext cx="96840" cy="5220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FCF61DD1-791F-63F5-54DE-6AC32DFA087C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3694132" y="2067877"/>
                  <a:ext cx="11448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242C33B7-C1CB-F9F3-0FE5-FF5A03DCD9B6}"/>
                    </a:ext>
                  </a:extLst>
                </p14:cNvPr>
                <p14:cNvContentPartPr/>
                <p14:nvPr/>
              </p14:nvContentPartPr>
              <p14:xfrm>
                <a:off x="4189492" y="3922237"/>
                <a:ext cx="71640" cy="3672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242C33B7-C1CB-F9F3-0FE5-FF5A03DCD9B6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180492" y="3913237"/>
                  <a:ext cx="8928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96778945-B006-09E7-AF5D-342CF0111B1C}"/>
                    </a:ext>
                  </a:extLst>
                </p14:cNvPr>
                <p14:cNvContentPartPr/>
                <p14:nvPr/>
              </p14:nvContentPartPr>
              <p14:xfrm>
                <a:off x="4121092" y="3645757"/>
                <a:ext cx="2023920" cy="37872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96778945-B006-09E7-AF5D-342CF0111B1C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4112092" y="3637117"/>
                  <a:ext cx="2041560" cy="39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BC4C2CDC-9DCE-D97C-3E73-5E6E02EEB83F}"/>
                    </a:ext>
                  </a:extLst>
                </p14:cNvPr>
                <p14:cNvContentPartPr/>
                <p14:nvPr/>
              </p14:nvContentPartPr>
              <p14:xfrm>
                <a:off x="5130172" y="4049677"/>
                <a:ext cx="195840" cy="9864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BC4C2CDC-9DCE-D97C-3E73-5E6E02EEB83F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121532" y="4041037"/>
                  <a:ext cx="21348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59D7937C-0F0F-193A-E974-EC188C09E15C}"/>
                    </a:ext>
                  </a:extLst>
                </p14:cNvPr>
                <p14:cNvContentPartPr/>
                <p14:nvPr/>
              </p14:nvContentPartPr>
              <p14:xfrm>
                <a:off x="5415652" y="3970477"/>
                <a:ext cx="200160" cy="9684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59D7937C-0F0F-193A-E974-EC188C09E15C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406652" y="3961477"/>
                  <a:ext cx="21780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B4732979-C1B9-20F6-34DB-265E100E3621}"/>
                    </a:ext>
                  </a:extLst>
                </p14:cNvPr>
                <p14:cNvContentPartPr/>
                <p14:nvPr/>
              </p14:nvContentPartPr>
              <p14:xfrm>
                <a:off x="2324332" y="4026277"/>
                <a:ext cx="1869840" cy="22752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B4732979-C1B9-20F6-34DB-265E100E3621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2315332" y="4017637"/>
                  <a:ext cx="188748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1687ACDA-7A11-CFFF-3543-2724B197F294}"/>
                    </a:ext>
                  </a:extLst>
                </p14:cNvPr>
                <p14:cNvContentPartPr/>
                <p14:nvPr/>
              </p14:nvContentPartPr>
              <p14:xfrm>
                <a:off x="2561572" y="4376557"/>
                <a:ext cx="158040" cy="10980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1687ACDA-7A11-CFFF-3543-2724B197F294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2552572" y="4367557"/>
                  <a:ext cx="17568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8D9F9094-BFF4-C0F0-0FB9-FEC10589C187}"/>
                    </a:ext>
                  </a:extLst>
                </p14:cNvPr>
                <p14:cNvContentPartPr/>
                <p14:nvPr/>
              </p14:nvContentPartPr>
              <p14:xfrm>
                <a:off x="2756692" y="4313557"/>
                <a:ext cx="206640" cy="13644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8D9F9094-BFF4-C0F0-0FB9-FEC10589C187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2748052" y="4304917"/>
                  <a:ext cx="22428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DEDD8189-E359-4CEF-9FCB-ACD1C30D1BA2}"/>
                    </a:ext>
                  </a:extLst>
                </p14:cNvPr>
                <p14:cNvContentPartPr/>
                <p14:nvPr/>
              </p14:nvContentPartPr>
              <p14:xfrm>
                <a:off x="5863492" y="1113517"/>
                <a:ext cx="25920" cy="2952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DEDD8189-E359-4CEF-9FCB-ACD1C30D1BA2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854852" y="1104517"/>
                  <a:ext cx="4356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96B7D689-E60D-EC7E-8AC9-00F27FFDA5F7}"/>
                    </a:ext>
                  </a:extLst>
                </p14:cNvPr>
                <p14:cNvContentPartPr/>
                <p14:nvPr/>
              </p14:nvContentPartPr>
              <p14:xfrm>
                <a:off x="5878972" y="1373797"/>
                <a:ext cx="27720" cy="22356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96B7D689-E60D-EC7E-8AC9-00F27FFDA5F7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869972" y="1365157"/>
                  <a:ext cx="4536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27048A98-7D06-DB7E-DC11-5BF622D435FD}"/>
                    </a:ext>
                  </a:extLst>
                </p14:cNvPr>
                <p14:cNvContentPartPr/>
                <p14:nvPr/>
              </p14:nvContentPartPr>
              <p14:xfrm>
                <a:off x="5897332" y="1865557"/>
                <a:ext cx="8640" cy="18504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27048A98-7D06-DB7E-DC11-5BF622D435FD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888332" y="1856557"/>
                  <a:ext cx="2628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F1ABE129-1CD1-0F8B-C2EB-D8B4CF65A0D7}"/>
                    </a:ext>
                  </a:extLst>
                </p14:cNvPr>
                <p14:cNvContentPartPr/>
                <p14:nvPr/>
              </p14:nvContentPartPr>
              <p14:xfrm>
                <a:off x="5943772" y="2374957"/>
                <a:ext cx="95040" cy="86868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F1ABE129-1CD1-0F8B-C2EB-D8B4CF65A0D7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934772" y="2366317"/>
                  <a:ext cx="112680" cy="88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41B04B36-B8C4-ACBC-6946-78A2F1F11D5E}"/>
                    </a:ext>
                  </a:extLst>
                </p14:cNvPr>
                <p14:cNvContentPartPr/>
                <p14:nvPr/>
              </p14:nvContentPartPr>
              <p14:xfrm>
                <a:off x="6148612" y="3567637"/>
                <a:ext cx="32400" cy="35892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41B04B36-B8C4-ACBC-6946-78A2F1F11D5E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6139972" y="3558997"/>
                  <a:ext cx="50040" cy="37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7691560B-ED5A-90B8-08DD-240B866B3E03}"/>
                    </a:ext>
                  </a:extLst>
                </p14:cNvPr>
                <p14:cNvContentPartPr/>
                <p14:nvPr/>
              </p14:nvContentPartPr>
              <p14:xfrm>
                <a:off x="6161932" y="4007557"/>
                <a:ext cx="37440" cy="16092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7691560B-ED5A-90B8-08DD-240B866B3E03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152932" y="3998557"/>
                  <a:ext cx="5508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72E300E7-81B2-CBE8-191C-4A8B2F9C5FE5}"/>
                    </a:ext>
                  </a:extLst>
                </p14:cNvPr>
                <p14:cNvContentPartPr/>
                <p14:nvPr/>
              </p14:nvContentPartPr>
              <p14:xfrm>
                <a:off x="1860292" y="1675837"/>
                <a:ext cx="150840" cy="81000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72E300E7-81B2-CBE8-191C-4A8B2F9C5FE5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851652" y="1666837"/>
                  <a:ext cx="168480" cy="82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20AFDA3C-7FC0-6333-7CD4-184B55D9EB5A}"/>
                    </a:ext>
                  </a:extLst>
                </p14:cNvPr>
                <p14:cNvContentPartPr/>
                <p14:nvPr/>
              </p14:nvContentPartPr>
              <p14:xfrm>
                <a:off x="2206252" y="4223197"/>
                <a:ext cx="73800" cy="49464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20AFDA3C-7FC0-6333-7CD4-184B55D9EB5A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2197252" y="4214197"/>
                  <a:ext cx="91440" cy="51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4DEDAFCE-0D07-5971-E938-794C2E0BC4E2}"/>
                    </a:ext>
                  </a:extLst>
                </p14:cNvPr>
                <p14:cNvContentPartPr/>
                <p14:nvPr/>
              </p14:nvContentPartPr>
              <p14:xfrm>
                <a:off x="5109292" y="2603197"/>
                <a:ext cx="69840" cy="11448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4DEDAFCE-0D07-5971-E938-794C2E0BC4E2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5100292" y="2594197"/>
                  <a:ext cx="8748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38D03966-0FE2-0CD9-BDEF-A1C315757245}"/>
                    </a:ext>
                  </a:extLst>
                </p14:cNvPr>
                <p14:cNvContentPartPr/>
                <p14:nvPr/>
              </p14:nvContentPartPr>
              <p14:xfrm>
                <a:off x="5221972" y="2533357"/>
                <a:ext cx="136440" cy="15336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38D03966-0FE2-0CD9-BDEF-A1C315757245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5212972" y="2524717"/>
                  <a:ext cx="15408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B61E6A08-9230-8930-8698-3E51CCE2BB3B}"/>
                    </a:ext>
                  </a:extLst>
                </p14:cNvPr>
                <p14:cNvContentPartPr/>
                <p14:nvPr/>
              </p14:nvContentPartPr>
              <p14:xfrm>
                <a:off x="5425012" y="2585557"/>
                <a:ext cx="25200" cy="2340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B61E6A08-9230-8930-8698-3E51CCE2BB3B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5416012" y="2576917"/>
                  <a:ext cx="4284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24CF85D7-0489-7AA4-46B9-30E0ABBA9BD8}"/>
                    </a:ext>
                  </a:extLst>
                </p14:cNvPr>
                <p14:cNvContentPartPr/>
                <p14:nvPr/>
              </p14:nvContentPartPr>
              <p14:xfrm>
                <a:off x="5523292" y="2478637"/>
                <a:ext cx="110880" cy="13932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24CF85D7-0489-7AA4-46B9-30E0ABBA9BD8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5514652" y="2469637"/>
                  <a:ext cx="12852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0ED0D490-6C58-82AE-7CFC-4833318CE2D1}"/>
                    </a:ext>
                  </a:extLst>
                </p14:cNvPr>
                <p14:cNvContentPartPr/>
                <p14:nvPr/>
              </p14:nvContentPartPr>
              <p14:xfrm>
                <a:off x="5738572" y="2507797"/>
                <a:ext cx="126720" cy="14004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0ED0D490-6C58-82AE-7CFC-4833318CE2D1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5729572" y="2499157"/>
                  <a:ext cx="14436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2E71F364-8466-29B5-A1F1-083C840ECEF7}"/>
                    </a:ext>
                  </a:extLst>
                </p14:cNvPr>
                <p14:cNvContentPartPr/>
                <p14:nvPr/>
              </p14:nvContentPartPr>
              <p14:xfrm>
                <a:off x="5710132" y="2544877"/>
                <a:ext cx="139680" cy="9432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2E71F364-8466-29B5-A1F1-083C840ECEF7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5701132" y="2536237"/>
                  <a:ext cx="15732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5636D4FB-1216-CE3B-93C3-58E64ABC7CF6}"/>
                    </a:ext>
                  </a:extLst>
                </p14:cNvPr>
                <p14:cNvContentPartPr/>
                <p14:nvPr/>
              </p14:nvContentPartPr>
              <p14:xfrm>
                <a:off x="2767852" y="1521397"/>
                <a:ext cx="92880" cy="8388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5636D4FB-1216-CE3B-93C3-58E64ABC7CF6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2758852" y="1512757"/>
                  <a:ext cx="11052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7BEFB19B-E649-0725-67B1-E8B9C41BCDB5}"/>
                    </a:ext>
                  </a:extLst>
                </p14:cNvPr>
                <p14:cNvContentPartPr/>
                <p14:nvPr/>
              </p14:nvContentPartPr>
              <p14:xfrm>
                <a:off x="2863612" y="1718677"/>
                <a:ext cx="96120" cy="83952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7BEFB19B-E649-0725-67B1-E8B9C41BCDB5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2854612" y="1710037"/>
                  <a:ext cx="113760" cy="85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A685316A-2E6F-81ED-2D3D-EDCB9E81ED8E}"/>
                    </a:ext>
                  </a:extLst>
                </p14:cNvPr>
                <p14:cNvContentPartPr/>
                <p14:nvPr/>
              </p14:nvContentPartPr>
              <p14:xfrm>
                <a:off x="2996452" y="2672677"/>
                <a:ext cx="51120" cy="28404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A685316A-2E6F-81ED-2D3D-EDCB9E81ED8E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2987452" y="2663677"/>
                  <a:ext cx="6876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DD5F7C62-9D43-99FC-2427-9D4E336B1603}"/>
                    </a:ext>
                  </a:extLst>
                </p14:cNvPr>
                <p14:cNvContentPartPr/>
                <p14:nvPr/>
              </p14:nvContentPartPr>
              <p14:xfrm>
                <a:off x="2442412" y="2740717"/>
                <a:ext cx="50760" cy="14796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DD5F7C62-9D43-99FC-2427-9D4E336B1603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2433412" y="2731717"/>
                  <a:ext cx="6840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1C9C6570-601A-E790-BE3A-4FA07AA760D9}"/>
                    </a:ext>
                  </a:extLst>
                </p14:cNvPr>
                <p14:cNvContentPartPr/>
                <p14:nvPr/>
              </p14:nvContentPartPr>
              <p14:xfrm>
                <a:off x="2498212" y="2690317"/>
                <a:ext cx="132120" cy="15984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1C9C6570-601A-E790-BE3A-4FA07AA760D9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2489572" y="2681677"/>
                  <a:ext cx="14976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A242F474-469C-3F6C-C473-B2BD57AC360E}"/>
                    </a:ext>
                  </a:extLst>
                </p14:cNvPr>
                <p14:cNvContentPartPr/>
                <p14:nvPr/>
              </p14:nvContentPartPr>
              <p14:xfrm>
                <a:off x="2645452" y="2680237"/>
                <a:ext cx="10080" cy="360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A242F474-469C-3F6C-C473-B2BD57AC360E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2636452" y="2671597"/>
                  <a:ext cx="2772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1AA31501-7C21-C470-022E-80D3AFD82DCD}"/>
                    </a:ext>
                  </a:extLst>
                </p14:cNvPr>
                <p14:cNvContentPartPr/>
                <p14:nvPr/>
              </p14:nvContentPartPr>
              <p14:xfrm>
                <a:off x="2783692" y="2594197"/>
                <a:ext cx="67680" cy="13140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1AA31501-7C21-C470-022E-80D3AFD82DCD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2774692" y="2585197"/>
                  <a:ext cx="8532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E80AC84E-96D2-00B5-1738-A3EC6B7EEC42}"/>
                    </a:ext>
                  </a:extLst>
                </p14:cNvPr>
                <p14:cNvContentPartPr/>
                <p14:nvPr/>
              </p14:nvContentPartPr>
              <p14:xfrm>
                <a:off x="2923012" y="2591677"/>
                <a:ext cx="41040" cy="10116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E80AC84E-96D2-00B5-1738-A3EC6B7EEC42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2914012" y="2582677"/>
                  <a:ext cx="5868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F81A9873-202E-120B-E943-A577C3DB1DC9}"/>
                    </a:ext>
                  </a:extLst>
                </p14:cNvPr>
                <p14:cNvContentPartPr/>
                <p14:nvPr/>
              </p14:nvContentPartPr>
              <p14:xfrm>
                <a:off x="2741572" y="972037"/>
                <a:ext cx="2061720" cy="23472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F81A9873-202E-120B-E943-A577C3DB1DC9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2732932" y="963397"/>
                  <a:ext cx="207936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E9297847-F02C-F847-F207-3B36E920A043}"/>
                    </a:ext>
                  </a:extLst>
                </p14:cNvPr>
                <p14:cNvContentPartPr/>
                <p14:nvPr/>
              </p14:nvContentPartPr>
              <p14:xfrm>
                <a:off x="2823652" y="1035397"/>
                <a:ext cx="226800" cy="20628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E9297847-F02C-F847-F207-3B36E920A043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2815012" y="1026397"/>
                  <a:ext cx="24444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CC8BA451-477F-93DC-FEB8-B9597EE19350}"/>
                    </a:ext>
                  </a:extLst>
                </p14:cNvPr>
                <p14:cNvContentPartPr/>
                <p14:nvPr/>
              </p14:nvContentPartPr>
              <p14:xfrm>
                <a:off x="3443932" y="523477"/>
                <a:ext cx="110160" cy="16668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CC8BA451-477F-93DC-FEB8-B9597EE19350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3435292" y="514837"/>
                  <a:ext cx="12780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7DBB885C-3A8F-7320-E3BE-39AC04C138BC}"/>
                    </a:ext>
                  </a:extLst>
                </p14:cNvPr>
                <p14:cNvContentPartPr/>
                <p14:nvPr/>
              </p14:nvContentPartPr>
              <p14:xfrm>
                <a:off x="3621052" y="477397"/>
                <a:ext cx="127800" cy="16308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7DBB885C-3A8F-7320-E3BE-39AC04C138BC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3612052" y="468757"/>
                  <a:ext cx="14544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D5588404-5E21-AD2D-9C2C-70A8FEE5C58F}"/>
                    </a:ext>
                  </a:extLst>
                </p14:cNvPr>
                <p14:cNvContentPartPr/>
                <p14:nvPr/>
              </p14:nvContentPartPr>
              <p14:xfrm>
                <a:off x="3843172" y="552997"/>
                <a:ext cx="20880" cy="1584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D5588404-5E21-AD2D-9C2C-70A8FEE5C58F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3834532" y="543997"/>
                  <a:ext cx="3852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0D4F9E47-BFF8-6580-40A8-0332946A4744}"/>
                    </a:ext>
                  </a:extLst>
                </p14:cNvPr>
                <p14:cNvContentPartPr/>
                <p14:nvPr/>
              </p14:nvContentPartPr>
              <p14:xfrm>
                <a:off x="3932452" y="444637"/>
                <a:ext cx="148320" cy="15156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0D4F9E47-BFF8-6580-40A8-0332946A4744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3923812" y="435997"/>
                  <a:ext cx="16596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5358FC43-37EF-076A-ACAE-27FFBAE5AD30}"/>
                    </a:ext>
                  </a:extLst>
                </p14:cNvPr>
                <p14:cNvContentPartPr/>
                <p14:nvPr/>
              </p14:nvContentPartPr>
              <p14:xfrm>
                <a:off x="4131892" y="422677"/>
                <a:ext cx="113400" cy="15660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5358FC43-37EF-076A-ACAE-27FFBAE5AD30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4122892" y="414037"/>
                  <a:ext cx="13104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20876173-B389-4E12-20DB-05E1A8486B43}"/>
                    </a:ext>
                  </a:extLst>
                </p14:cNvPr>
                <p14:cNvContentPartPr/>
                <p14:nvPr/>
              </p14:nvContentPartPr>
              <p14:xfrm>
                <a:off x="4249972" y="548677"/>
                <a:ext cx="3600" cy="828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20876173-B389-4E12-20DB-05E1A8486B43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4240972" y="539677"/>
                  <a:ext cx="2124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65C62C3B-F2C5-2CA7-C092-00FCB384FA2E}"/>
                    </a:ext>
                  </a:extLst>
                </p14:cNvPr>
                <p14:cNvContentPartPr/>
                <p14:nvPr/>
              </p14:nvContentPartPr>
              <p14:xfrm>
                <a:off x="1857772" y="299197"/>
                <a:ext cx="3819960" cy="28548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65C62C3B-F2C5-2CA7-C092-00FCB384FA2E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849132" y="290197"/>
                  <a:ext cx="3837600" cy="30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AB7A947D-4AE8-0D5A-2F8B-ADFEBF749052}"/>
                    </a:ext>
                  </a:extLst>
                </p14:cNvPr>
                <p14:cNvContentPartPr/>
                <p14:nvPr/>
              </p14:nvContentPartPr>
              <p14:xfrm>
                <a:off x="4353652" y="86437"/>
                <a:ext cx="142200" cy="19008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AB7A947D-4AE8-0D5A-2F8B-ADFEBF749052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4344652" y="77797"/>
                  <a:ext cx="15984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72CE126D-48C5-711C-4D6C-099506A2BCF3}"/>
                    </a:ext>
                  </a:extLst>
                </p14:cNvPr>
                <p14:cNvContentPartPr/>
                <p14:nvPr/>
              </p14:nvContentPartPr>
              <p14:xfrm>
                <a:off x="4592332" y="161677"/>
                <a:ext cx="72360" cy="11916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72CE126D-48C5-711C-4D6C-099506A2BCF3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4583332" y="153037"/>
                  <a:ext cx="9000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139ACA1B-78C4-67F7-314D-134F5A859AEF}"/>
                    </a:ext>
                  </a:extLst>
                </p14:cNvPr>
                <p14:cNvContentPartPr/>
                <p14:nvPr/>
              </p14:nvContentPartPr>
              <p14:xfrm>
                <a:off x="4574692" y="102997"/>
                <a:ext cx="169200" cy="4068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139ACA1B-78C4-67F7-314D-134F5A859AEF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4566052" y="93997"/>
                  <a:ext cx="18684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12B49DAA-E4C3-0471-CB6E-CD08B1EFBDEC}"/>
                    </a:ext>
                  </a:extLst>
                </p14:cNvPr>
                <p14:cNvContentPartPr/>
                <p14:nvPr/>
              </p14:nvContentPartPr>
              <p14:xfrm>
                <a:off x="4825612" y="141517"/>
                <a:ext cx="98280" cy="15804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12B49DAA-E4C3-0471-CB6E-CD08B1EFBDEC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4816972" y="132877"/>
                  <a:ext cx="11592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EEDC78E3-AD8F-A2B4-D171-FB0BCFF55333}"/>
                    </a:ext>
                  </a:extLst>
                </p14:cNvPr>
                <p14:cNvContentPartPr/>
                <p14:nvPr/>
              </p14:nvContentPartPr>
              <p14:xfrm>
                <a:off x="4780972" y="207037"/>
                <a:ext cx="218520" cy="9252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EEDC78E3-AD8F-A2B4-D171-FB0BCFF55333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4772332" y="198397"/>
                  <a:ext cx="23616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330B21E2-19FF-D2F7-2E06-D5EB7651D8B5}"/>
                    </a:ext>
                  </a:extLst>
                </p14:cNvPr>
                <p14:cNvContentPartPr/>
                <p14:nvPr/>
              </p14:nvContentPartPr>
              <p14:xfrm>
                <a:off x="1435852" y="4315717"/>
                <a:ext cx="2488680" cy="20880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330B21E2-19FF-D2F7-2E06-D5EB7651D8B5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427212" y="4306717"/>
                  <a:ext cx="250632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6B62BC87-F98B-CD38-4413-697AE2A06CA1}"/>
                    </a:ext>
                  </a:extLst>
                </p14:cNvPr>
                <p14:cNvContentPartPr/>
                <p14:nvPr/>
              </p14:nvContentPartPr>
              <p14:xfrm>
                <a:off x="1551772" y="4571317"/>
                <a:ext cx="180720" cy="16596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6B62BC87-F98B-CD38-4413-697AE2A06CA1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543132" y="4562317"/>
                  <a:ext cx="19836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6A384A43-53D2-D465-B35B-57E5BA38D7FB}"/>
                    </a:ext>
                  </a:extLst>
                </p14:cNvPr>
                <p14:cNvContentPartPr/>
                <p14:nvPr/>
              </p14:nvContentPartPr>
              <p14:xfrm>
                <a:off x="1841932" y="4459357"/>
                <a:ext cx="164880" cy="13968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6A384A43-53D2-D465-B35B-57E5BA38D7FB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1833292" y="4450357"/>
                  <a:ext cx="18252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1F6F2BF6-AD34-3590-7175-690E0AA92A11}"/>
                    </a:ext>
                  </a:extLst>
                </p14:cNvPr>
                <p14:cNvContentPartPr/>
                <p14:nvPr/>
              </p14:nvContentPartPr>
              <p14:xfrm>
                <a:off x="4186612" y="4491397"/>
                <a:ext cx="2520" cy="972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1F6F2BF6-AD34-3590-7175-690E0AA92A11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4177972" y="4482397"/>
                  <a:ext cx="2016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93B26C11-1316-F024-B2E8-7CC916F3A606}"/>
                    </a:ext>
                  </a:extLst>
                </p14:cNvPr>
                <p14:cNvContentPartPr/>
                <p14:nvPr/>
              </p14:nvContentPartPr>
              <p14:xfrm>
                <a:off x="4155652" y="4282957"/>
                <a:ext cx="2337120" cy="23004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93B26C11-1316-F024-B2E8-7CC916F3A606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4147012" y="4274317"/>
                  <a:ext cx="235476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7DC14E94-558A-E117-15EE-F7767E67EF30}"/>
                    </a:ext>
                  </a:extLst>
                </p14:cNvPr>
                <p14:cNvContentPartPr/>
                <p14:nvPr/>
              </p14:nvContentPartPr>
              <p14:xfrm>
                <a:off x="5582332" y="4515517"/>
                <a:ext cx="145440" cy="9612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7DC14E94-558A-E117-15EE-F7767E67EF30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5573332" y="4506517"/>
                  <a:ext cx="16308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389D6BAD-509F-61DB-653B-2483B226BFD9}"/>
                    </a:ext>
                  </a:extLst>
                </p14:cNvPr>
                <p14:cNvContentPartPr/>
                <p14:nvPr/>
              </p14:nvContentPartPr>
              <p14:xfrm>
                <a:off x="5813092" y="4438477"/>
                <a:ext cx="246600" cy="13500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389D6BAD-509F-61DB-653B-2483B226BFD9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5804452" y="4429837"/>
                  <a:ext cx="26424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ED7834BC-E278-8FDB-C8B3-32A352CF3993}"/>
                    </a:ext>
                  </a:extLst>
                </p14:cNvPr>
                <p14:cNvContentPartPr/>
                <p14:nvPr/>
              </p14:nvContentPartPr>
              <p14:xfrm>
                <a:off x="6346252" y="4281157"/>
                <a:ext cx="585360" cy="8388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ED7834BC-E278-8FDB-C8B3-32A352CF3993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6337612" y="4272157"/>
                  <a:ext cx="60300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DFE0CBCA-98A1-9C7B-EBB8-6C6DC9321C36}"/>
                    </a:ext>
                  </a:extLst>
                </p14:cNvPr>
                <p14:cNvContentPartPr/>
                <p14:nvPr/>
              </p14:nvContentPartPr>
              <p14:xfrm>
                <a:off x="6541732" y="911557"/>
                <a:ext cx="72720" cy="19080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DFE0CBCA-98A1-9C7B-EBB8-6C6DC9321C36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6533092" y="902917"/>
                  <a:ext cx="9036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371DF0E6-8631-22FF-9BD3-7B47250C8F25}"/>
                    </a:ext>
                  </a:extLst>
                </p14:cNvPr>
                <p14:cNvContentPartPr/>
                <p14:nvPr/>
              </p14:nvContentPartPr>
              <p14:xfrm>
                <a:off x="6628852" y="1349677"/>
                <a:ext cx="15480" cy="40140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371DF0E6-8631-22FF-9BD3-7B47250C8F25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6619852" y="1341037"/>
                  <a:ext cx="33120" cy="41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2D1BB287-65D7-76E4-76AF-705367858A20}"/>
                    </a:ext>
                  </a:extLst>
                </p14:cNvPr>
                <p14:cNvContentPartPr/>
                <p14:nvPr/>
              </p14:nvContentPartPr>
              <p14:xfrm>
                <a:off x="6605452" y="2230957"/>
                <a:ext cx="33480" cy="119808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2D1BB287-65D7-76E4-76AF-705367858A20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6596452" y="2222317"/>
                  <a:ext cx="51120" cy="121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39EA4FD0-5157-6C61-CDF8-8E4380087ACB}"/>
                    </a:ext>
                  </a:extLst>
                </p14:cNvPr>
                <p14:cNvContentPartPr/>
                <p14:nvPr/>
              </p14:nvContentPartPr>
              <p14:xfrm>
                <a:off x="6646132" y="4175677"/>
                <a:ext cx="19440" cy="22356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39EA4FD0-5157-6C61-CDF8-8E4380087ACB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6637492" y="4166677"/>
                  <a:ext cx="3708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0BD0AA34-48FF-A69F-8E78-52EB6F7448CC}"/>
                    </a:ext>
                  </a:extLst>
                </p14:cNvPr>
                <p14:cNvContentPartPr/>
                <p14:nvPr/>
              </p14:nvContentPartPr>
              <p14:xfrm>
                <a:off x="1314892" y="1593037"/>
                <a:ext cx="45720" cy="26604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0BD0AA34-48FF-A69F-8E78-52EB6F7448CC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1306252" y="1584037"/>
                  <a:ext cx="63360" cy="28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C217EF8F-E1F5-F89A-2EF1-D35B072AFA27}"/>
                    </a:ext>
                  </a:extLst>
                </p14:cNvPr>
                <p14:cNvContentPartPr/>
                <p14:nvPr/>
              </p14:nvContentPartPr>
              <p14:xfrm>
                <a:off x="1416412" y="2070757"/>
                <a:ext cx="15480" cy="35820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C217EF8F-E1F5-F89A-2EF1-D35B072AFA27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1407772" y="2061757"/>
                  <a:ext cx="33120" cy="37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E3053372-DFCD-2987-1DF3-CE2F5C01EB95}"/>
                    </a:ext>
                  </a:extLst>
                </p14:cNvPr>
                <p14:cNvContentPartPr/>
                <p14:nvPr/>
              </p14:nvContentPartPr>
              <p14:xfrm>
                <a:off x="1441612" y="4142917"/>
                <a:ext cx="91800" cy="81324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E3053372-DFCD-2987-1DF3-CE2F5C01EB95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1432612" y="4133917"/>
                  <a:ext cx="109440" cy="83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FE56D512-6E17-7157-A334-42B69550EAB8}"/>
                    </a:ext>
                  </a:extLst>
                </p14:cNvPr>
                <p14:cNvContentPartPr/>
                <p14:nvPr/>
              </p14:nvContentPartPr>
              <p14:xfrm>
                <a:off x="2070532" y="2808037"/>
                <a:ext cx="10080" cy="9864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FE56D512-6E17-7157-A334-42B69550EAB8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2061892" y="2799037"/>
                  <a:ext cx="2772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7A4F478A-AD35-54A5-490F-FC20339E9FDA}"/>
                    </a:ext>
                  </a:extLst>
                </p14:cNvPr>
                <p14:cNvContentPartPr/>
                <p14:nvPr/>
              </p14:nvContentPartPr>
              <p14:xfrm>
                <a:off x="2138572" y="3225277"/>
                <a:ext cx="91080" cy="59112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7A4F478A-AD35-54A5-490F-FC20339E9FDA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2129932" y="3216637"/>
                  <a:ext cx="108720" cy="60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C68E215D-5267-5B3B-A1FE-F6EF98BC5CA2}"/>
                    </a:ext>
                  </a:extLst>
                </p14:cNvPr>
                <p14:cNvContentPartPr/>
                <p14:nvPr/>
              </p14:nvContentPartPr>
              <p14:xfrm>
                <a:off x="1467532" y="2744317"/>
                <a:ext cx="63000" cy="38772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C68E215D-5267-5B3B-A1FE-F6EF98BC5CA2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1458892" y="2735317"/>
                  <a:ext cx="80640" cy="40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78DAACEE-F4F0-D247-7497-012E38D56CDB}"/>
                    </a:ext>
                  </a:extLst>
                </p14:cNvPr>
                <p14:cNvContentPartPr/>
                <p14:nvPr/>
              </p14:nvContentPartPr>
              <p14:xfrm>
                <a:off x="1573012" y="3424717"/>
                <a:ext cx="3600" cy="46080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78DAACEE-F4F0-D247-7497-012E38D56CDB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1564372" y="3415717"/>
                  <a:ext cx="21240" cy="47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E64BE708-CD74-86A3-E339-577061A3BEC3}"/>
                    </a:ext>
                  </a:extLst>
                </p14:cNvPr>
                <p14:cNvContentPartPr/>
                <p14:nvPr/>
              </p14:nvContentPartPr>
              <p14:xfrm>
                <a:off x="1708732" y="3002437"/>
                <a:ext cx="106200" cy="11484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E64BE708-CD74-86A3-E339-577061A3BEC3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1699732" y="2993437"/>
                  <a:ext cx="12384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20F25CA5-C792-2630-2D05-34C765966CBD}"/>
                    </a:ext>
                  </a:extLst>
                </p14:cNvPr>
                <p14:cNvContentPartPr/>
                <p14:nvPr/>
              </p14:nvContentPartPr>
              <p14:xfrm>
                <a:off x="1845172" y="2992357"/>
                <a:ext cx="6840" cy="1332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20F25CA5-C792-2630-2D05-34C765966CBD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836532" y="2983717"/>
                  <a:ext cx="2448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9EA9CFC5-7052-B52E-55AA-9FA18FD9FEEB}"/>
                    </a:ext>
                  </a:extLst>
                </p14:cNvPr>
                <p14:cNvContentPartPr/>
                <p14:nvPr/>
              </p14:nvContentPartPr>
              <p14:xfrm>
                <a:off x="1896292" y="2950597"/>
                <a:ext cx="16920" cy="1296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9EA9CFC5-7052-B52E-55AA-9FA18FD9FEEB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1887292" y="2941597"/>
                  <a:ext cx="3456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614DDBD3-403E-A0A6-0E4D-923287F054E5}"/>
                    </a:ext>
                  </a:extLst>
                </p14:cNvPr>
                <p14:cNvContentPartPr/>
                <p14:nvPr/>
              </p14:nvContentPartPr>
              <p14:xfrm>
                <a:off x="1802692" y="3076237"/>
                <a:ext cx="360" cy="36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614DDBD3-403E-A0A6-0E4D-923287F054E5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1794052" y="3067237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047372DA-3A6B-99A4-39A0-FC446D7FA25E}"/>
                    </a:ext>
                  </a:extLst>
                </p14:cNvPr>
                <p14:cNvContentPartPr/>
                <p14:nvPr/>
              </p14:nvContentPartPr>
              <p14:xfrm>
                <a:off x="1714852" y="2995957"/>
                <a:ext cx="180000" cy="21420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047372DA-3A6B-99A4-39A0-FC446D7FA25E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1705852" y="2986957"/>
                  <a:ext cx="19764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0D9D52FB-24B6-F7F1-7BA9-41ECB392234C}"/>
                    </a:ext>
                  </a:extLst>
                </p14:cNvPr>
                <p14:cNvContentPartPr/>
                <p14:nvPr/>
              </p14:nvContentPartPr>
              <p14:xfrm>
                <a:off x="1904572" y="3075157"/>
                <a:ext cx="9720" cy="540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0D9D52FB-24B6-F7F1-7BA9-41ECB392234C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1895932" y="3066517"/>
                  <a:ext cx="2736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DECCB808-2652-F716-D69E-65199597ADCE}"/>
                    </a:ext>
                  </a:extLst>
                </p14:cNvPr>
                <p14:cNvContentPartPr/>
                <p14:nvPr/>
              </p14:nvContentPartPr>
              <p14:xfrm>
                <a:off x="1909972" y="2940877"/>
                <a:ext cx="79200" cy="16740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DECCB808-2652-F716-D69E-65199597ADCE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1901332" y="2931877"/>
                  <a:ext cx="9684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88A8AAEF-EBC2-CC72-7090-3278DACC82DF}"/>
                    </a:ext>
                  </a:extLst>
                </p14:cNvPr>
                <p14:cNvContentPartPr/>
                <p14:nvPr/>
              </p14:nvContentPartPr>
              <p14:xfrm>
                <a:off x="2027692" y="2853757"/>
                <a:ext cx="15480" cy="17892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88A8AAEF-EBC2-CC72-7090-3278DACC82DF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2018692" y="2844757"/>
                  <a:ext cx="3312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2D03ED4C-90DD-7463-9544-BC740CF080AD}"/>
                    </a:ext>
                  </a:extLst>
                </p14:cNvPr>
                <p14:cNvContentPartPr/>
                <p14:nvPr/>
              </p14:nvContentPartPr>
              <p14:xfrm>
                <a:off x="1989532" y="2894077"/>
                <a:ext cx="68400" cy="4176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2D03ED4C-90DD-7463-9544-BC740CF080AD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1980892" y="2885437"/>
                  <a:ext cx="8604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CE942B6B-C337-09A2-131C-C4D608626648}"/>
                    </a:ext>
                  </a:extLst>
                </p14:cNvPr>
                <p14:cNvContentPartPr/>
                <p14:nvPr/>
              </p14:nvContentPartPr>
              <p14:xfrm>
                <a:off x="6200812" y="2749717"/>
                <a:ext cx="135000" cy="15588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CE942B6B-C337-09A2-131C-C4D608626648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6192172" y="2741077"/>
                  <a:ext cx="15264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43888D05-D706-51F4-B0AE-98553FE82235}"/>
                    </a:ext>
                  </a:extLst>
                </p14:cNvPr>
                <p14:cNvContentPartPr/>
                <p14:nvPr/>
              </p14:nvContentPartPr>
              <p14:xfrm>
                <a:off x="6432292" y="2831077"/>
                <a:ext cx="6480" cy="288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43888D05-D706-51F4-B0AE-98553FE82235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6423652" y="2822437"/>
                  <a:ext cx="24120" cy="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E7F024DF-277A-318E-C977-26C1C7B41F1D}"/>
                    </a:ext>
                  </a:extLst>
                </p14:cNvPr>
                <p14:cNvContentPartPr/>
                <p14:nvPr/>
              </p14:nvContentPartPr>
              <p14:xfrm>
                <a:off x="6513292" y="2778517"/>
                <a:ext cx="16560" cy="15732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E7F024DF-277A-318E-C977-26C1C7B41F1D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6504652" y="2769877"/>
                  <a:ext cx="3420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B41540AE-2912-8461-A510-567EA3A70643}"/>
                    </a:ext>
                  </a:extLst>
                </p14:cNvPr>
                <p14:cNvContentPartPr/>
                <p14:nvPr/>
              </p14:nvContentPartPr>
              <p14:xfrm>
                <a:off x="6604372" y="2823517"/>
                <a:ext cx="57600" cy="4248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B41540AE-2912-8461-A510-567EA3A70643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6595372" y="2814517"/>
                  <a:ext cx="7524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5ECC3090-971C-5542-BB75-D405AA6AE16A}"/>
                    </a:ext>
                  </a:extLst>
                </p14:cNvPr>
                <p14:cNvContentPartPr/>
                <p14:nvPr/>
              </p14:nvContentPartPr>
              <p14:xfrm>
                <a:off x="6589252" y="2858797"/>
                <a:ext cx="360" cy="36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5ECC3090-971C-5542-BB75-D405AA6AE16A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6580252" y="2850157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3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FDEEA78B-1909-DE9E-C192-D78E293260DA}"/>
                    </a:ext>
                  </a:extLst>
                </p14:cNvPr>
                <p14:cNvContentPartPr/>
                <p14:nvPr/>
              </p14:nvContentPartPr>
              <p14:xfrm>
                <a:off x="6987052" y="2652517"/>
                <a:ext cx="135360" cy="11196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FDEEA78B-1909-DE9E-C192-D78E293260DA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6978412" y="2643877"/>
                  <a:ext cx="15300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5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3114BE72-969F-88E1-0189-C60AB3AA49D5}"/>
                    </a:ext>
                  </a:extLst>
                </p14:cNvPr>
                <p14:cNvContentPartPr/>
                <p14:nvPr/>
              </p14:nvContentPartPr>
              <p14:xfrm>
                <a:off x="7200172" y="2694277"/>
                <a:ext cx="14400" cy="216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3114BE72-969F-88E1-0189-C60AB3AA49D5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7191532" y="2685277"/>
                  <a:ext cx="32040" cy="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7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C2AA5EE1-8FD1-B8F3-2BF4-785F117CDBE6}"/>
                    </a:ext>
                  </a:extLst>
                </p14:cNvPr>
                <p14:cNvContentPartPr/>
                <p14:nvPr/>
              </p14:nvContentPartPr>
              <p14:xfrm>
                <a:off x="7345252" y="2613997"/>
                <a:ext cx="16560" cy="16128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C2AA5EE1-8FD1-B8F3-2BF4-785F117CDBE6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7336252" y="2604997"/>
                  <a:ext cx="3420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9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4B1005FA-F8A4-55C8-7D03-7B3F807F9ECC}"/>
                    </a:ext>
                  </a:extLst>
                </p14:cNvPr>
                <p14:cNvContentPartPr/>
                <p14:nvPr/>
              </p14:nvContentPartPr>
              <p14:xfrm>
                <a:off x="7481692" y="2564677"/>
                <a:ext cx="115920" cy="6588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4B1005FA-F8A4-55C8-7D03-7B3F807F9ECC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7472692" y="2556037"/>
                  <a:ext cx="13356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1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77E4AC64-3C6F-5882-CD65-8D5110AFF0F6}"/>
                    </a:ext>
                  </a:extLst>
                </p14:cNvPr>
                <p14:cNvContentPartPr/>
                <p14:nvPr/>
              </p14:nvContentPartPr>
              <p14:xfrm>
                <a:off x="7478812" y="2591677"/>
                <a:ext cx="67320" cy="1512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77E4AC64-3C6F-5882-CD65-8D5110AFF0F6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7470172" y="2582677"/>
                  <a:ext cx="8496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3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D57298A2-021E-E94F-AF66-BE409EFD995B}"/>
                    </a:ext>
                  </a:extLst>
                </p14:cNvPr>
                <p14:cNvContentPartPr/>
                <p14:nvPr/>
              </p14:nvContentPartPr>
              <p14:xfrm>
                <a:off x="7583932" y="2708677"/>
                <a:ext cx="360" cy="36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D57298A2-021E-E94F-AF66-BE409EFD995B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575292" y="2700037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5B2C8E2D-FD98-D6C4-A2CB-03364D80936A}"/>
                    </a:ext>
                  </a:extLst>
                </p14:cNvPr>
                <p14:cNvContentPartPr/>
                <p14:nvPr/>
              </p14:nvContentPartPr>
              <p14:xfrm>
                <a:off x="1600012" y="2585557"/>
                <a:ext cx="34560" cy="2016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5B2C8E2D-FD98-D6C4-A2CB-03364D80936A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1591012" y="2576557"/>
                  <a:ext cx="5220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D497B1BE-A2E6-6211-DF73-7A61D063463C}"/>
                    </a:ext>
                  </a:extLst>
                </p14:cNvPr>
                <p14:cNvContentPartPr/>
                <p14:nvPr/>
              </p14:nvContentPartPr>
              <p14:xfrm>
                <a:off x="749332" y="2233477"/>
                <a:ext cx="434520" cy="22536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D497B1BE-A2E6-6211-DF73-7A61D063463C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740332" y="2224837"/>
                  <a:ext cx="45216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BFAD05B4-404C-BC71-8218-F02CC509D11E}"/>
                    </a:ext>
                  </a:extLst>
                </p14:cNvPr>
                <p14:cNvContentPartPr/>
                <p14:nvPr/>
              </p14:nvContentPartPr>
              <p14:xfrm>
                <a:off x="721252" y="2631277"/>
                <a:ext cx="95040" cy="8136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BFAD05B4-404C-BC71-8218-F02CC509D11E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712612" y="2622277"/>
                  <a:ext cx="11268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192F1ED7-2277-EEEC-DFF8-3B0A7D3A38A6}"/>
                    </a:ext>
                  </a:extLst>
                </p14:cNvPr>
                <p14:cNvContentPartPr/>
                <p14:nvPr/>
              </p14:nvContentPartPr>
              <p14:xfrm>
                <a:off x="1152532" y="159877"/>
                <a:ext cx="51480" cy="17208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192F1ED7-2277-EEEC-DFF8-3B0A7D3A38A6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1143532" y="150877"/>
                  <a:ext cx="6912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D65E302B-C766-BF9F-CA1A-4D6303F67A0F}"/>
                    </a:ext>
                  </a:extLst>
                </p14:cNvPr>
                <p14:cNvContentPartPr/>
                <p14:nvPr/>
              </p14:nvContentPartPr>
              <p14:xfrm>
                <a:off x="1233532" y="258157"/>
                <a:ext cx="5716080" cy="35748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D65E302B-C766-BF9F-CA1A-4D6303F67A0F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1224892" y="249157"/>
                  <a:ext cx="5733720" cy="37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DA589723-655A-4D11-FE85-4126167CF671}"/>
                    </a:ext>
                  </a:extLst>
                </p14:cNvPr>
                <p14:cNvContentPartPr/>
                <p14:nvPr/>
              </p14:nvContentPartPr>
              <p14:xfrm>
                <a:off x="6411052" y="140437"/>
                <a:ext cx="131400" cy="20304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DA589723-655A-4D11-FE85-4126167CF671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6402052" y="131797"/>
                  <a:ext cx="14904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0420EE45-85CB-0F67-4422-0E770B89D54E}"/>
                    </a:ext>
                  </a:extLst>
                </p14:cNvPr>
                <p14:cNvContentPartPr/>
                <p14:nvPr/>
              </p14:nvContentPartPr>
              <p14:xfrm>
                <a:off x="6615892" y="174997"/>
                <a:ext cx="84960" cy="15588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0420EE45-85CB-0F67-4422-0E770B89D54E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6607252" y="165997"/>
                  <a:ext cx="10260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60C4A5E9-743C-0187-50C0-B84DFAF9C691}"/>
                    </a:ext>
                  </a:extLst>
                </p14:cNvPr>
                <p14:cNvContentPartPr/>
                <p14:nvPr/>
              </p14:nvContentPartPr>
              <p14:xfrm>
                <a:off x="6741892" y="271117"/>
                <a:ext cx="24840" cy="3996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60C4A5E9-743C-0187-50C0-B84DFAF9C691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6733252" y="262117"/>
                  <a:ext cx="4248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C4D14229-F05E-6E03-AC0A-99660221CF23}"/>
                    </a:ext>
                  </a:extLst>
                </p14:cNvPr>
                <p14:cNvContentPartPr/>
                <p14:nvPr/>
              </p14:nvContentPartPr>
              <p14:xfrm>
                <a:off x="6871132" y="138277"/>
                <a:ext cx="275400" cy="12600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C4D14229-F05E-6E03-AC0A-99660221CF23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6862492" y="129637"/>
                  <a:ext cx="29304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64865F86-FF40-7A61-396F-77B5923D8BAB}"/>
                    </a:ext>
                  </a:extLst>
                </p14:cNvPr>
                <p14:cNvContentPartPr/>
                <p14:nvPr/>
              </p14:nvContentPartPr>
              <p14:xfrm>
                <a:off x="7003972" y="151237"/>
                <a:ext cx="140400" cy="14076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64865F86-FF40-7A61-396F-77B5923D8BAB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6994972" y="142237"/>
                  <a:ext cx="15804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B805C147-4AD3-303E-18A7-BCF975BFB34D}"/>
                    </a:ext>
                  </a:extLst>
                </p14:cNvPr>
                <p14:cNvContentPartPr/>
                <p14:nvPr/>
              </p14:nvContentPartPr>
              <p14:xfrm>
                <a:off x="6572332" y="392437"/>
                <a:ext cx="471960" cy="9360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B805C147-4AD3-303E-18A7-BCF975BFB34D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6563332" y="383797"/>
                  <a:ext cx="48960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9C423B54-75B5-103F-BAA8-06698D89D53F}"/>
                    </a:ext>
                  </a:extLst>
                </p14:cNvPr>
                <p14:cNvContentPartPr/>
                <p14:nvPr/>
              </p14:nvContentPartPr>
              <p14:xfrm>
                <a:off x="1890892" y="1390717"/>
                <a:ext cx="4714920" cy="180000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9C423B54-75B5-103F-BAA8-06698D89D53F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1881892" y="1382077"/>
                  <a:ext cx="4732560" cy="181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A9716075-8EA0-3567-82DA-D55204479F3B}"/>
                    </a:ext>
                  </a:extLst>
                </p14:cNvPr>
                <p14:cNvContentPartPr/>
                <p14:nvPr/>
              </p14:nvContentPartPr>
              <p14:xfrm>
                <a:off x="6855652" y="2227717"/>
                <a:ext cx="735120" cy="72648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A9716075-8EA0-3567-82DA-D55204479F3B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6847012" y="2218717"/>
                  <a:ext cx="752760" cy="74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D457A9FA-19C0-D045-2687-6C4B27C2D880}"/>
                    </a:ext>
                  </a:extLst>
                </p14:cNvPr>
                <p14:cNvContentPartPr/>
                <p14:nvPr/>
              </p14:nvContentPartPr>
              <p14:xfrm>
                <a:off x="2216332" y="3016477"/>
                <a:ext cx="112320" cy="9864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D457A9FA-19C0-D045-2687-6C4B27C2D880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2207692" y="3007837"/>
                  <a:ext cx="12996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FC673B6F-60AA-9F1C-6DB4-B4134FD2041F}"/>
                    </a:ext>
                  </a:extLst>
                </p14:cNvPr>
                <p14:cNvContentPartPr/>
                <p14:nvPr/>
              </p14:nvContentPartPr>
              <p14:xfrm>
                <a:off x="938692" y="2811277"/>
                <a:ext cx="159480" cy="15408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FC673B6F-60AA-9F1C-6DB4-B4134FD2041F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929692" y="2802637"/>
                  <a:ext cx="17712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6478D67C-9044-8799-E9CC-50145D96BCC8}"/>
                    </a:ext>
                  </a:extLst>
                </p14:cNvPr>
                <p14:cNvContentPartPr/>
                <p14:nvPr/>
              </p14:nvContentPartPr>
              <p14:xfrm>
                <a:off x="1089892" y="2787157"/>
                <a:ext cx="360" cy="36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6478D67C-9044-8799-E9CC-50145D96BCC8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1080892" y="2778517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5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E73104EE-E043-5C31-0CD4-1D41074ECEAA}"/>
                    </a:ext>
                  </a:extLst>
                </p14:cNvPr>
                <p14:cNvContentPartPr/>
                <p14:nvPr/>
              </p14:nvContentPartPr>
              <p14:xfrm>
                <a:off x="1168732" y="2678797"/>
                <a:ext cx="40680" cy="9828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E73104EE-E043-5C31-0CD4-1D41074ECEAA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1160092" y="2670157"/>
                  <a:ext cx="5832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7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363D061E-847C-14B1-5322-9A3FFF10DB59}"/>
                    </a:ext>
                  </a:extLst>
                </p14:cNvPr>
                <p14:cNvContentPartPr/>
                <p14:nvPr/>
              </p14:nvContentPartPr>
              <p14:xfrm>
                <a:off x="1126252" y="2838277"/>
                <a:ext cx="10800" cy="468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363D061E-847C-14B1-5322-9A3FFF10DB59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1117612" y="2829277"/>
                  <a:ext cx="2844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9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94E3300D-9F77-0A07-CA14-DF740BCA1892}"/>
                    </a:ext>
                  </a:extLst>
                </p14:cNvPr>
                <p14:cNvContentPartPr/>
                <p14:nvPr/>
              </p14:nvContentPartPr>
              <p14:xfrm>
                <a:off x="1279972" y="2563957"/>
                <a:ext cx="5400" cy="14076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94E3300D-9F77-0A07-CA14-DF740BCA1892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1270972" y="2554957"/>
                  <a:ext cx="2304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1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FD9A6360-DD29-F74D-0521-493B940C99F8}"/>
                    </a:ext>
                  </a:extLst>
                </p14:cNvPr>
                <p14:cNvContentPartPr/>
                <p14:nvPr/>
              </p14:nvContentPartPr>
              <p14:xfrm>
                <a:off x="1244332" y="2622637"/>
                <a:ext cx="129960" cy="3240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FD9A6360-DD29-F74D-0521-493B940C99F8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1235692" y="2613637"/>
                  <a:ext cx="14760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3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85AAB14F-7089-CD83-BEAB-8DB0DC87797D}"/>
                    </a:ext>
                  </a:extLst>
                </p14:cNvPr>
                <p14:cNvContentPartPr/>
                <p14:nvPr/>
              </p14:nvContentPartPr>
              <p14:xfrm>
                <a:off x="1112212" y="4337677"/>
                <a:ext cx="379800" cy="7200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85AAB14F-7089-CD83-BEAB-8DB0DC87797D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1103212" y="4329037"/>
                  <a:ext cx="39744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5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7483C24D-2FD0-DF39-6FD8-4CF587874A05}"/>
                    </a:ext>
                  </a:extLst>
                </p14:cNvPr>
                <p14:cNvContentPartPr/>
                <p14:nvPr/>
              </p14:nvContentPartPr>
              <p14:xfrm>
                <a:off x="1148932" y="4312837"/>
                <a:ext cx="125640" cy="13680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7483C24D-2FD0-DF39-6FD8-4CF587874A05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1139932" y="4303837"/>
                  <a:ext cx="14328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7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6BF4FD74-6E58-C698-E9DB-5C079AF62DE6}"/>
                    </a:ext>
                  </a:extLst>
                </p14:cNvPr>
                <p14:cNvContentPartPr/>
                <p14:nvPr/>
              </p14:nvContentPartPr>
              <p14:xfrm>
                <a:off x="6609052" y="4270357"/>
                <a:ext cx="559440" cy="13860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6BF4FD74-6E58-C698-E9DB-5C079AF62DE6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6600412" y="4261717"/>
                  <a:ext cx="577080" cy="1562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2687463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>
          <a:extLst>
            <a:ext uri="{FF2B5EF4-FFF2-40B4-BE49-F238E27FC236}">
              <a16:creationId xmlns:a16="http://schemas.microsoft.com/office/drawing/2014/main" id="{5FAB602B-16E1-183E-EF5E-432015A317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4" descr="preencoded.png">
            <a:extLst>
              <a:ext uri="{FF2B5EF4-FFF2-40B4-BE49-F238E27FC236}">
                <a16:creationId xmlns:a16="http://schemas.microsoft.com/office/drawing/2014/main" id="{62107A61-812F-F6CD-D86E-4B0B91E3F15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99242" y="0"/>
            <a:ext cx="2650282" cy="2238647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81643A43-1FB1-531F-C97F-C5CABC9D2C5D}"/>
                  </a:ext>
                </a:extLst>
              </p14:cNvPr>
              <p14:cNvContentPartPr/>
              <p14:nvPr/>
            </p14:nvContentPartPr>
            <p14:xfrm>
              <a:off x="1025092" y="942877"/>
              <a:ext cx="6248160" cy="219960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81643A43-1FB1-531F-C97F-C5CABC9D2C5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16452" y="933877"/>
                <a:ext cx="6265800" cy="221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C290AC16-8C44-E1D7-B772-933299DBFF7B}"/>
                  </a:ext>
                </a:extLst>
              </p14:cNvPr>
              <p14:cNvContentPartPr/>
              <p14:nvPr/>
            </p14:nvContentPartPr>
            <p14:xfrm>
              <a:off x="6373972" y="2686357"/>
              <a:ext cx="704160" cy="504000"/>
            </p14:xfrm>
          </p:contentPart>
        </mc:Choice>
        <mc:Fallback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C290AC16-8C44-E1D7-B772-933299DBFF7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365332" y="2677717"/>
                <a:ext cx="721800" cy="521640"/>
              </a:xfrm>
              <a:prstGeom prst="rect">
                <a:avLst/>
              </a:prstGeom>
            </p:spPr>
          </p:pic>
        </mc:Fallback>
      </mc:AlternateContent>
      <p:grpSp>
        <p:nvGrpSpPr>
          <p:cNvPr id="87" name="Group 86">
            <a:extLst>
              <a:ext uri="{FF2B5EF4-FFF2-40B4-BE49-F238E27FC236}">
                <a16:creationId xmlns:a16="http://schemas.microsoft.com/office/drawing/2014/main" id="{5C97858D-B4DB-3629-C3DA-4D328A0A6ED0}"/>
              </a:ext>
            </a:extLst>
          </p:cNvPr>
          <p:cNvGrpSpPr/>
          <p:nvPr/>
        </p:nvGrpSpPr>
        <p:grpSpPr>
          <a:xfrm>
            <a:off x="815932" y="363277"/>
            <a:ext cx="6366240" cy="3886920"/>
            <a:chOff x="815932" y="363277"/>
            <a:chExt cx="6366240" cy="3886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DB2E4E14-D24C-F03A-1570-2D7DDCE28399}"/>
                    </a:ext>
                  </a:extLst>
                </p14:cNvPr>
                <p14:cNvContentPartPr/>
                <p14:nvPr/>
              </p14:nvContentPartPr>
              <p14:xfrm>
                <a:off x="1259452" y="3094957"/>
                <a:ext cx="69480" cy="4356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DB2E4E14-D24C-F03A-1570-2D7DDCE28399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250452" y="3086317"/>
                  <a:ext cx="8712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67199E99-BE30-2F78-BC98-FC6A32A7791A}"/>
                    </a:ext>
                  </a:extLst>
                </p14:cNvPr>
                <p14:cNvContentPartPr/>
                <p14:nvPr/>
              </p14:nvContentPartPr>
              <p14:xfrm>
                <a:off x="1067572" y="3023677"/>
                <a:ext cx="4975200" cy="24264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67199E99-BE30-2F78-BC98-FC6A32A7791A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058572" y="3014677"/>
                  <a:ext cx="499284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F7F197F5-46EF-FCB8-0529-9E05BD01CF66}"/>
                    </a:ext>
                  </a:extLst>
                </p14:cNvPr>
                <p14:cNvContentPartPr/>
                <p14:nvPr/>
              </p14:nvContentPartPr>
              <p14:xfrm>
                <a:off x="3928492" y="651997"/>
                <a:ext cx="97200" cy="16200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F7F197F5-46EF-FCB8-0529-9E05BD01CF66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919492" y="643357"/>
                  <a:ext cx="11484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BFA0F117-300B-BFDD-819C-E7ED192A6753}"/>
                    </a:ext>
                  </a:extLst>
                </p14:cNvPr>
                <p14:cNvContentPartPr/>
                <p14:nvPr/>
              </p14:nvContentPartPr>
              <p14:xfrm>
                <a:off x="4074652" y="574957"/>
                <a:ext cx="56520" cy="22068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BFA0F117-300B-BFDD-819C-E7ED192A6753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065652" y="565957"/>
                  <a:ext cx="7416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15335990-9A45-5F93-8282-6EE2F910BCD0}"/>
                    </a:ext>
                  </a:extLst>
                </p14:cNvPr>
                <p14:cNvContentPartPr/>
                <p14:nvPr/>
              </p14:nvContentPartPr>
              <p14:xfrm>
                <a:off x="4197052" y="664957"/>
                <a:ext cx="125640" cy="9324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15335990-9A45-5F93-8282-6EE2F910BCD0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188412" y="656317"/>
                  <a:ext cx="14328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AC4EC84F-62A7-C23A-1525-B41754327CA5}"/>
                    </a:ext>
                  </a:extLst>
                </p14:cNvPr>
                <p14:cNvContentPartPr/>
                <p14:nvPr/>
              </p14:nvContentPartPr>
              <p14:xfrm>
                <a:off x="4316932" y="647677"/>
                <a:ext cx="102960" cy="11520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AC4EC84F-62A7-C23A-1525-B41754327CA5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308292" y="638677"/>
                  <a:ext cx="12060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3B15D6B1-AA9F-0BBE-E6C5-802205F48666}"/>
                    </a:ext>
                  </a:extLst>
                </p14:cNvPr>
                <p14:cNvContentPartPr/>
                <p14:nvPr/>
              </p14:nvContentPartPr>
              <p14:xfrm>
                <a:off x="4495852" y="505837"/>
                <a:ext cx="47520" cy="10944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3B15D6B1-AA9F-0BBE-E6C5-802205F48666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487212" y="497197"/>
                  <a:ext cx="6516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536F5CAB-AB84-7561-53F0-DD4881C808A2}"/>
                    </a:ext>
                  </a:extLst>
                </p14:cNvPr>
                <p14:cNvContentPartPr/>
                <p14:nvPr/>
              </p14:nvContentPartPr>
              <p14:xfrm>
                <a:off x="4518892" y="608437"/>
                <a:ext cx="202320" cy="10692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536F5CAB-AB84-7561-53F0-DD4881C808A2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509892" y="599797"/>
                  <a:ext cx="21996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074944D8-CA36-1789-FE40-3E0391DD8952}"/>
                    </a:ext>
                  </a:extLst>
                </p14:cNvPr>
                <p14:cNvContentPartPr/>
                <p14:nvPr/>
              </p14:nvContentPartPr>
              <p14:xfrm>
                <a:off x="4751812" y="590077"/>
                <a:ext cx="103680" cy="10800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074944D8-CA36-1789-FE40-3E0391DD8952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743172" y="581077"/>
                  <a:ext cx="12132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D338EA09-42C0-66AB-372A-6F4238699C1A}"/>
                    </a:ext>
                  </a:extLst>
                </p14:cNvPr>
                <p14:cNvContentPartPr/>
                <p14:nvPr/>
              </p14:nvContentPartPr>
              <p14:xfrm>
                <a:off x="4903372" y="466597"/>
                <a:ext cx="186480" cy="20844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D338EA09-42C0-66AB-372A-6F4238699C1A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894372" y="457957"/>
                  <a:ext cx="20412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B2023954-4901-4AE2-1C57-536DF00B12AE}"/>
                    </a:ext>
                  </a:extLst>
                </p14:cNvPr>
                <p14:cNvContentPartPr/>
                <p14:nvPr/>
              </p14:nvContentPartPr>
              <p14:xfrm>
                <a:off x="4210012" y="1136917"/>
                <a:ext cx="243000" cy="16956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B2023954-4901-4AE2-1C57-536DF00B12AE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201372" y="1128277"/>
                  <a:ext cx="26064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3A614C21-58BE-3FAE-9DD6-EAE1538F1C43}"/>
                    </a:ext>
                  </a:extLst>
                </p14:cNvPr>
                <p14:cNvContentPartPr/>
                <p14:nvPr/>
              </p14:nvContentPartPr>
              <p14:xfrm>
                <a:off x="4527172" y="1113517"/>
                <a:ext cx="153360" cy="10152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3A614C21-58BE-3FAE-9DD6-EAE1538F1C43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518532" y="1104517"/>
                  <a:ext cx="17100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AD2911D3-454B-60F7-C7A3-1A0118BE22E1}"/>
                    </a:ext>
                  </a:extLst>
                </p14:cNvPr>
                <p14:cNvContentPartPr/>
                <p14:nvPr/>
              </p14:nvContentPartPr>
              <p14:xfrm>
                <a:off x="4697452" y="1128277"/>
                <a:ext cx="121320" cy="6228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AD2911D3-454B-60F7-C7A3-1A0118BE22E1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688812" y="1119277"/>
                  <a:ext cx="13896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296C7887-8134-25FD-E0ED-4C822A7E770B}"/>
                    </a:ext>
                  </a:extLst>
                </p14:cNvPr>
                <p14:cNvContentPartPr/>
                <p14:nvPr/>
              </p14:nvContentPartPr>
              <p14:xfrm>
                <a:off x="4856572" y="1116397"/>
                <a:ext cx="177840" cy="6300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296C7887-8134-25FD-E0ED-4C822A7E770B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847932" y="1107397"/>
                  <a:ext cx="19548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6ACCD485-92DF-DE33-39A7-7E518E6B7959}"/>
                    </a:ext>
                  </a:extLst>
                </p14:cNvPr>
                <p14:cNvContentPartPr/>
                <p14:nvPr/>
              </p14:nvContentPartPr>
              <p14:xfrm>
                <a:off x="5439772" y="954037"/>
                <a:ext cx="268200" cy="16416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6ACCD485-92DF-DE33-39A7-7E518E6B7959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430772" y="945037"/>
                  <a:ext cx="28584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8EBB8EC5-46DC-1228-49FD-5DCF7F7DE7F4}"/>
                    </a:ext>
                  </a:extLst>
                </p14:cNvPr>
                <p14:cNvContentPartPr/>
                <p14:nvPr/>
              </p14:nvContentPartPr>
              <p14:xfrm>
                <a:off x="5749732" y="885637"/>
                <a:ext cx="277920" cy="18576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8EBB8EC5-46DC-1228-49FD-5DCF7F7DE7F4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740732" y="876637"/>
                  <a:ext cx="29556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3BED3E27-617C-BCD9-96D6-4C31F6B2A111}"/>
                    </a:ext>
                  </a:extLst>
                </p14:cNvPr>
                <p14:cNvContentPartPr/>
                <p14:nvPr/>
              </p14:nvContentPartPr>
              <p14:xfrm>
                <a:off x="6133492" y="1009837"/>
                <a:ext cx="360" cy="36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3BED3E27-617C-BCD9-96D6-4C31F6B2A111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124852" y="1001197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A5A0FE0C-8461-EDF9-B212-50E4092E3C8E}"/>
                    </a:ext>
                  </a:extLst>
                </p14:cNvPr>
                <p14:cNvContentPartPr/>
                <p14:nvPr/>
              </p14:nvContentPartPr>
              <p14:xfrm>
                <a:off x="5144932" y="1029997"/>
                <a:ext cx="183960" cy="19512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A5A0FE0C-8461-EDF9-B212-50E4092E3C8E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135932" y="1020997"/>
                  <a:ext cx="20160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8EB3048D-B5B1-B094-DF94-7AB3E8BE82B6}"/>
                    </a:ext>
                  </a:extLst>
                </p14:cNvPr>
                <p14:cNvContentPartPr/>
                <p14:nvPr/>
              </p14:nvContentPartPr>
              <p14:xfrm>
                <a:off x="4436452" y="1565677"/>
                <a:ext cx="255240" cy="19836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8EB3048D-B5B1-B094-DF94-7AB3E8BE82B6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4427812" y="1557037"/>
                  <a:ext cx="27288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E4C8CEA6-1764-FCFE-C2EA-803D10DA25E8}"/>
                    </a:ext>
                  </a:extLst>
                </p14:cNvPr>
                <p14:cNvContentPartPr/>
                <p14:nvPr/>
              </p14:nvContentPartPr>
              <p14:xfrm>
                <a:off x="4699612" y="1554157"/>
                <a:ext cx="123120" cy="10548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E4C8CEA6-1764-FCFE-C2EA-803D10DA25E8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4690612" y="1545157"/>
                  <a:ext cx="14076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87D47782-8D1B-940A-3E7A-ADD21B64508A}"/>
                    </a:ext>
                  </a:extLst>
                </p14:cNvPr>
                <p14:cNvContentPartPr/>
                <p14:nvPr/>
              </p14:nvContentPartPr>
              <p14:xfrm>
                <a:off x="4856212" y="1513477"/>
                <a:ext cx="112320" cy="10404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87D47782-8D1B-940A-3E7A-ADD21B64508A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4847572" y="1504477"/>
                  <a:ext cx="12996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8BF6505D-8C9A-80B2-8DD6-5156834FBAB2}"/>
                    </a:ext>
                  </a:extLst>
                </p14:cNvPr>
                <p14:cNvContentPartPr/>
                <p14:nvPr/>
              </p14:nvContentPartPr>
              <p14:xfrm>
                <a:off x="5016772" y="1505197"/>
                <a:ext cx="185040" cy="5400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8BF6505D-8C9A-80B2-8DD6-5156834FBAB2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5007772" y="1496197"/>
                  <a:ext cx="20268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0F2D36AF-CF92-56A4-5708-4D2BEE8BA9C8}"/>
                    </a:ext>
                  </a:extLst>
                </p14:cNvPr>
                <p14:cNvContentPartPr/>
                <p14:nvPr/>
              </p14:nvContentPartPr>
              <p14:xfrm>
                <a:off x="5297932" y="1369117"/>
                <a:ext cx="38880" cy="3348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0F2D36AF-CF92-56A4-5708-4D2BEE8BA9C8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5289292" y="1360117"/>
                  <a:ext cx="5652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FD9AAE1F-9BF5-392D-7A66-AD6EAED865AF}"/>
                    </a:ext>
                  </a:extLst>
                </p14:cNvPr>
                <p14:cNvContentPartPr/>
                <p14:nvPr/>
              </p14:nvContentPartPr>
              <p14:xfrm>
                <a:off x="5371732" y="1355437"/>
                <a:ext cx="251280" cy="15264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FD9AAE1F-9BF5-392D-7A66-AD6EAED865AF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5362732" y="1346437"/>
                  <a:ext cx="26892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B62DC3E8-8C05-580F-4E92-1F8F8E400DF1}"/>
                    </a:ext>
                  </a:extLst>
                </p14:cNvPr>
                <p14:cNvContentPartPr/>
                <p14:nvPr/>
              </p14:nvContentPartPr>
              <p14:xfrm>
                <a:off x="5728132" y="1263997"/>
                <a:ext cx="299160" cy="15768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B62DC3E8-8C05-580F-4E92-1F8F8E400DF1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719132" y="1254997"/>
                  <a:ext cx="31680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C526011D-CD69-4EAC-2C3F-429EAF457985}"/>
                    </a:ext>
                  </a:extLst>
                </p14:cNvPr>
                <p14:cNvContentPartPr/>
                <p14:nvPr/>
              </p14:nvContentPartPr>
              <p14:xfrm>
                <a:off x="6057172" y="1178317"/>
                <a:ext cx="293760" cy="18216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C526011D-CD69-4EAC-2C3F-429EAF457985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6048532" y="1169677"/>
                  <a:ext cx="31140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05AD9A58-D714-139B-435B-5F28422280A0}"/>
                    </a:ext>
                  </a:extLst>
                </p14:cNvPr>
                <p14:cNvContentPartPr/>
                <p14:nvPr/>
              </p14:nvContentPartPr>
              <p14:xfrm>
                <a:off x="6478732" y="1277317"/>
                <a:ext cx="27720" cy="4860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05AD9A58-D714-139B-435B-5F28422280A0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469732" y="1268317"/>
                  <a:ext cx="4536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67B98437-52A4-1374-EFA8-164AADB5A637}"/>
                    </a:ext>
                  </a:extLst>
                </p14:cNvPr>
                <p14:cNvContentPartPr/>
                <p14:nvPr/>
              </p14:nvContentPartPr>
              <p14:xfrm>
                <a:off x="6488812" y="1204957"/>
                <a:ext cx="145080" cy="10116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67B98437-52A4-1374-EFA8-164AADB5A637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480172" y="1196317"/>
                  <a:ext cx="16272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57109CA2-041B-78E3-1B17-4E151FE35C21}"/>
                    </a:ext>
                  </a:extLst>
                </p14:cNvPr>
                <p14:cNvContentPartPr/>
                <p14:nvPr/>
              </p14:nvContentPartPr>
              <p14:xfrm>
                <a:off x="6690412" y="1237357"/>
                <a:ext cx="124920" cy="5076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57109CA2-041B-78E3-1B17-4E151FE35C21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681412" y="1228717"/>
                  <a:ext cx="14256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F55ABA3F-7417-4B42-A827-BA9183BF065C}"/>
                    </a:ext>
                  </a:extLst>
                </p14:cNvPr>
                <p14:cNvContentPartPr/>
                <p14:nvPr/>
              </p14:nvContentPartPr>
              <p14:xfrm>
                <a:off x="3751012" y="1247797"/>
                <a:ext cx="243720" cy="23616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F55ABA3F-7417-4B42-A827-BA9183BF065C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3742012" y="1238797"/>
                  <a:ext cx="26136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EEE1183A-512B-2560-8C6D-2C68CE799862}"/>
                    </a:ext>
                  </a:extLst>
                </p14:cNvPr>
                <p14:cNvContentPartPr/>
                <p14:nvPr/>
              </p14:nvContentPartPr>
              <p14:xfrm>
                <a:off x="2221372" y="363277"/>
                <a:ext cx="25560" cy="3996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EEE1183A-512B-2560-8C6D-2C68CE799862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2212732" y="354277"/>
                  <a:ext cx="4320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857BA1C5-0B50-B233-F4EB-1CCDAEBCE96E}"/>
                    </a:ext>
                  </a:extLst>
                </p14:cNvPr>
                <p14:cNvContentPartPr/>
                <p14:nvPr/>
              </p14:nvContentPartPr>
              <p14:xfrm>
                <a:off x="2365012" y="630397"/>
                <a:ext cx="33120" cy="45144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857BA1C5-0B50-B233-F4EB-1CCDAEBCE96E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2356372" y="621757"/>
                  <a:ext cx="50760" cy="46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563D5F2F-C0E0-4B2E-3DB0-971A8F433BBB}"/>
                    </a:ext>
                  </a:extLst>
                </p14:cNvPr>
                <p14:cNvContentPartPr/>
                <p14:nvPr/>
              </p14:nvContentPartPr>
              <p14:xfrm>
                <a:off x="2316052" y="1288477"/>
                <a:ext cx="46080" cy="17892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563D5F2F-C0E0-4B2E-3DB0-971A8F433BBB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2307412" y="1279837"/>
                  <a:ext cx="6372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B5AFE89F-12BF-C046-A391-BD61A07198DD}"/>
                    </a:ext>
                  </a:extLst>
                </p14:cNvPr>
                <p14:cNvContentPartPr/>
                <p14:nvPr/>
              </p14:nvContentPartPr>
              <p14:xfrm>
                <a:off x="2789452" y="889237"/>
                <a:ext cx="225720" cy="29592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B5AFE89F-12BF-C046-A391-BD61A07198DD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2780452" y="880237"/>
                  <a:ext cx="243360" cy="31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96A4C484-69DE-6AA3-183A-02D94D2CA217}"/>
                    </a:ext>
                  </a:extLst>
                </p14:cNvPr>
                <p14:cNvContentPartPr/>
                <p14:nvPr/>
              </p14:nvContentPartPr>
              <p14:xfrm>
                <a:off x="3038932" y="1022797"/>
                <a:ext cx="52560" cy="6156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96A4C484-69DE-6AA3-183A-02D94D2CA217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3029932" y="1014157"/>
                  <a:ext cx="7020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0B847332-A149-1992-78CE-ED0A6286FF6C}"/>
                    </a:ext>
                  </a:extLst>
                </p14:cNvPr>
                <p14:cNvContentPartPr/>
                <p14:nvPr/>
              </p14:nvContentPartPr>
              <p14:xfrm>
                <a:off x="3154852" y="914797"/>
                <a:ext cx="100440" cy="13860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0B847332-A149-1992-78CE-ED0A6286FF6C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3146212" y="906157"/>
                  <a:ext cx="11808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7365E013-A01B-1161-A36A-8447AF95978F}"/>
                    </a:ext>
                  </a:extLst>
                </p14:cNvPr>
                <p14:cNvContentPartPr/>
                <p14:nvPr/>
              </p14:nvContentPartPr>
              <p14:xfrm>
                <a:off x="3297412" y="798877"/>
                <a:ext cx="150120" cy="16128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7365E013-A01B-1161-A36A-8447AF95978F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3288412" y="789877"/>
                  <a:ext cx="16776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4E0FDD6F-229F-3B5D-26BC-11E2F04EDA18}"/>
                    </a:ext>
                  </a:extLst>
                </p14:cNvPr>
                <p14:cNvContentPartPr/>
                <p14:nvPr/>
              </p14:nvContentPartPr>
              <p14:xfrm>
                <a:off x="3510172" y="719317"/>
                <a:ext cx="108720" cy="16236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4E0FDD6F-229F-3B5D-26BC-11E2F04EDA18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3501532" y="710677"/>
                  <a:ext cx="12636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30B6A4B0-0113-3929-1AAB-3B76BFDF7BC4}"/>
                    </a:ext>
                  </a:extLst>
                </p14:cNvPr>
                <p14:cNvContentPartPr/>
                <p14:nvPr/>
              </p14:nvContentPartPr>
              <p14:xfrm>
                <a:off x="3395332" y="604117"/>
                <a:ext cx="66240" cy="62424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30B6A4B0-0113-3929-1AAB-3B76BFDF7BC4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3386692" y="595477"/>
                  <a:ext cx="83880" cy="64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BE8EB8CA-F29D-A71D-DB9B-82A843C3C324}"/>
                    </a:ext>
                  </a:extLst>
                </p14:cNvPr>
                <p14:cNvContentPartPr/>
                <p14:nvPr/>
              </p14:nvContentPartPr>
              <p14:xfrm>
                <a:off x="3941812" y="1732357"/>
                <a:ext cx="168840" cy="10008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BE8EB8CA-F29D-A71D-DB9B-82A843C3C324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3932812" y="1723357"/>
                  <a:ext cx="18648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3A241B8B-7B7F-6DBF-9D77-A773B657199D}"/>
                    </a:ext>
                  </a:extLst>
                </p14:cNvPr>
                <p14:cNvContentPartPr/>
                <p14:nvPr/>
              </p14:nvContentPartPr>
              <p14:xfrm>
                <a:off x="3776932" y="1635877"/>
                <a:ext cx="379080" cy="34452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3A241B8B-7B7F-6DBF-9D77-A773B657199D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3768292" y="1626877"/>
                  <a:ext cx="396720" cy="36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92C4B99B-A6A7-5026-6D50-F2CB35E2E9F1}"/>
                    </a:ext>
                  </a:extLst>
                </p14:cNvPr>
                <p14:cNvContentPartPr/>
                <p14:nvPr/>
              </p14:nvContentPartPr>
              <p14:xfrm>
                <a:off x="2087452" y="2063197"/>
                <a:ext cx="1912680" cy="31500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92C4B99B-A6A7-5026-6D50-F2CB35E2E9F1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2078812" y="2054197"/>
                  <a:ext cx="1930320" cy="33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BBC6D689-1B4A-6BE6-8E02-58881C6D3F7B}"/>
                    </a:ext>
                  </a:extLst>
                </p14:cNvPr>
                <p14:cNvContentPartPr/>
                <p14:nvPr/>
              </p14:nvContentPartPr>
              <p14:xfrm>
                <a:off x="2255932" y="1671517"/>
                <a:ext cx="146160" cy="170604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BBC6D689-1B4A-6BE6-8E02-58881C6D3F7B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2246932" y="1662517"/>
                  <a:ext cx="163800" cy="172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156E3CB3-2026-1E15-DCDA-D3F4BBBF2577}"/>
                    </a:ext>
                  </a:extLst>
                </p14:cNvPr>
                <p14:cNvContentPartPr/>
                <p14:nvPr/>
              </p14:nvContentPartPr>
              <p14:xfrm>
                <a:off x="2375092" y="3461797"/>
                <a:ext cx="32400" cy="15372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156E3CB3-2026-1E15-DCDA-D3F4BBBF2577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2366452" y="3452797"/>
                  <a:ext cx="5004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49CC3952-9D70-E183-B687-779AEDA3F616}"/>
                    </a:ext>
                  </a:extLst>
                </p14:cNvPr>
                <p14:cNvContentPartPr/>
                <p14:nvPr/>
              </p14:nvContentPartPr>
              <p14:xfrm>
                <a:off x="3409012" y="1681597"/>
                <a:ext cx="23040" cy="22104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49CC3952-9D70-E183-B687-779AEDA3F616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3400012" y="1672957"/>
                  <a:ext cx="4068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5BD68760-D03D-3424-CC7C-0D3F4B0C3FBC}"/>
                    </a:ext>
                  </a:extLst>
                </p14:cNvPr>
                <p14:cNvContentPartPr/>
                <p14:nvPr/>
              </p14:nvContentPartPr>
              <p14:xfrm>
                <a:off x="3381652" y="2211157"/>
                <a:ext cx="41760" cy="17352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5BD68760-D03D-3424-CC7C-0D3F4B0C3FBC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3373012" y="2202517"/>
                  <a:ext cx="5940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8D2E18F0-E4F8-F64A-FEAC-6B8F82FA95D4}"/>
                    </a:ext>
                  </a:extLst>
                </p14:cNvPr>
                <p14:cNvContentPartPr/>
                <p14:nvPr/>
              </p14:nvContentPartPr>
              <p14:xfrm>
                <a:off x="3305692" y="2526877"/>
                <a:ext cx="72360" cy="83340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8D2E18F0-E4F8-F64A-FEAC-6B8F82FA95D4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3296692" y="2517877"/>
                  <a:ext cx="90000" cy="85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C12EA197-2FAA-842D-2D59-297A4D8E6BDD}"/>
                    </a:ext>
                  </a:extLst>
                </p14:cNvPr>
                <p14:cNvContentPartPr/>
                <p14:nvPr/>
              </p14:nvContentPartPr>
              <p14:xfrm>
                <a:off x="3434932" y="3518677"/>
                <a:ext cx="18360" cy="24516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C12EA197-2FAA-842D-2D59-297A4D8E6BDD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3426292" y="3509677"/>
                  <a:ext cx="36000" cy="26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37666E89-FCB7-D4D6-4C66-4FBCD0373F06}"/>
                    </a:ext>
                  </a:extLst>
                </p14:cNvPr>
                <p14:cNvContentPartPr/>
                <p14:nvPr/>
              </p14:nvContentPartPr>
              <p14:xfrm>
                <a:off x="2046772" y="793477"/>
                <a:ext cx="12960" cy="1620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37666E89-FCB7-D4D6-4C66-4FBCD0373F06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2037772" y="784477"/>
                  <a:ext cx="3060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CFB743BB-64F0-8691-FFAE-CCA2710743C9}"/>
                    </a:ext>
                  </a:extLst>
                </p14:cNvPr>
                <p14:cNvContentPartPr/>
                <p14:nvPr/>
              </p14:nvContentPartPr>
              <p14:xfrm>
                <a:off x="2059372" y="797077"/>
                <a:ext cx="360" cy="36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CFB743BB-64F0-8691-FFAE-CCA2710743C9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2050372" y="788077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B76ED010-14C6-2836-67F5-DEDDFA550C5C}"/>
                    </a:ext>
                  </a:extLst>
                </p14:cNvPr>
                <p14:cNvContentPartPr/>
                <p14:nvPr/>
              </p14:nvContentPartPr>
              <p14:xfrm>
                <a:off x="2057572" y="797077"/>
                <a:ext cx="6840" cy="9180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B76ED010-14C6-2836-67F5-DEDDFA550C5C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2048572" y="788077"/>
                  <a:ext cx="2448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9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0D444D22-7104-B9B2-2467-39F01F8DE08E}"/>
                    </a:ext>
                  </a:extLst>
                </p14:cNvPr>
                <p14:cNvContentPartPr/>
                <p14:nvPr/>
              </p14:nvContentPartPr>
              <p14:xfrm>
                <a:off x="2054332" y="1014157"/>
                <a:ext cx="2520" cy="4788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0D444D22-7104-B9B2-2467-39F01F8DE08E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2045332" y="1005517"/>
                  <a:ext cx="2016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1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E8B7E12F-4079-B5A6-7A1F-E48291578BCE}"/>
                    </a:ext>
                  </a:extLst>
                </p14:cNvPr>
                <p14:cNvContentPartPr/>
                <p14:nvPr/>
              </p14:nvContentPartPr>
              <p14:xfrm>
                <a:off x="2024452" y="1214317"/>
                <a:ext cx="122760" cy="248328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E8B7E12F-4079-B5A6-7A1F-E48291578BCE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2015452" y="1205677"/>
                  <a:ext cx="140400" cy="250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3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51451F16-16D1-BFB4-587F-CCCB098187FA}"/>
                    </a:ext>
                  </a:extLst>
                </p14:cNvPr>
                <p14:cNvContentPartPr/>
                <p14:nvPr/>
              </p14:nvContentPartPr>
              <p14:xfrm>
                <a:off x="2177452" y="3816397"/>
                <a:ext cx="190800" cy="9468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51451F16-16D1-BFB4-587F-CCCB098187FA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2168452" y="3807757"/>
                  <a:ext cx="20844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5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908A4234-CF0B-0C65-2DB8-0CEB9B125614}"/>
                    </a:ext>
                  </a:extLst>
                </p14:cNvPr>
                <p14:cNvContentPartPr/>
                <p14:nvPr/>
              </p14:nvContentPartPr>
              <p14:xfrm>
                <a:off x="2450692" y="3707677"/>
                <a:ext cx="428400" cy="10080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908A4234-CF0B-0C65-2DB8-0CEB9B125614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2441692" y="3698677"/>
                  <a:ext cx="44604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7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B81721BA-7EA2-01DE-0713-2871A2A00F48}"/>
                    </a:ext>
                  </a:extLst>
                </p14:cNvPr>
                <p14:cNvContentPartPr/>
                <p14:nvPr/>
              </p14:nvContentPartPr>
              <p14:xfrm>
                <a:off x="2816452" y="3928357"/>
                <a:ext cx="180360" cy="12852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B81721BA-7EA2-01DE-0713-2871A2A00F48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2807812" y="3919357"/>
                  <a:ext cx="19800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9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E0FA89BD-2BC1-0202-956D-2316D472E541}"/>
                    </a:ext>
                  </a:extLst>
                </p14:cNvPr>
                <p14:cNvContentPartPr/>
                <p14:nvPr/>
              </p14:nvContentPartPr>
              <p14:xfrm>
                <a:off x="3070252" y="3917197"/>
                <a:ext cx="96480" cy="6696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E0FA89BD-2BC1-0202-956D-2316D472E541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3061612" y="3908557"/>
                  <a:ext cx="11412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1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DB22A283-0F8A-A6AC-842A-590FE8E0BC0E}"/>
                    </a:ext>
                  </a:extLst>
                </p14:cNvPr>
                <p14:cNvContentPartPr/>
                <p14:nvPr/>
              </p14:nvContentPartPr>
              <p14:xfrm>
                <a:off x="1880092" y="4053997"/>
                <a:ext cx="360" cy="36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DB22A283-0F8A-A6AC-842A-590FE8E0BC0E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871452" y="4045357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1F176869-2A5F-9748-BA04-5D43177D9014}"/>
                    </a:ext>
                  </a:extLst>
                </p14:cNvPr>
                <p14:cNvContentPartPr/>
                <p14:nvPr/>
              </p14:nvContentPartPr>
              <p14:xfrm>
                <a:off x="1036612" y="4057597"/>
                <a:ext cx="921960" cy="14004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1F176869-2A5F-9748-BA04-5D43177D9014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027612" y="4048597"/>
                  <a:ext cx="93960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2D56B85E-8A4D-9BEB-8EC5-3097320B5B2E}"/>
                    </a:ext>
                  </a:extLst>
                </p14:cNvPr>
                <p14:cNvContentPartPr/>
                <p14:nvPr/>
              </p14:nvContentPartPr>
              <p14:xfrm>
                <a:off x="991612" y="4127797"/>
                <a:ext cx="201960" cy="12240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2D56B85E-8A4D-9BEB-8EC5-3097320B5B2E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982612" y="4118797"/>
                  <a:ext cx="21960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9708E03B-6278-06E1-B6A9-4A7DC609EA59}"/>
                    </a:ext>
                  </a:extLst>
                </p14:cNvPr>
                <p14:cNvContentPartPr/>
                <p14:nvPr/>
              </p14:nvContentPartPr>
              <p14:xfrm>
                <a:off x="815932" y="1861957"/>
                <a:ext cx="351720" cy="193320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9708E03B-6278-06E1-B6A9-4A7DC609EA59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806932" y="1853317"/>
                  <a:ext cx="369360" cy="19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B6BB6074-239F-F976-7D8B-66AECD8E308F}"/>
                    </a:ext>
                  </a:extLst>
                </p14:cNvPr>
                <p14:cNvContentPartPr/>
                <p14:nvPr/>
              </p14:nvContentPartPr>
              <p14:xfrm>
                <a:off x="3427012" y="1261837"/>
                <a:ext cx="306000" cy="285444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B6BB6074-239F-F976-7D8B-66AECD8E308F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3418012" y="1253197"/>
                  <a:ext cx="323640" cy="28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8998C24A-3E84-0F2F-2575-554ACF1922BF}"/>
                    </a:ext>
                  </a:extLst>
                </p14:cNvPr>
                <p14:cNvContentPartPr/>
                <p14:nvPr/>
              </p14:nvContentPartPr>
              <p14:xfrm>
                <a:off x="3757132" y="1942237"/>
                <a:ext cx="3233520" cy="145332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8998C24A-3E84-0F2F-2575-554ACF1922BF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3748132" y="1933237"/>
                  <a:ext cx="3251160" cy="147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C4211ADC-D575-04E5-5DAA-1DE2E9902491}"/>
                    </a:ext>
                  </a:extLst>
                </p14:cNvPr>
                <p14:cNvContentPartPr/>
                <p14:nvPr/>
              </p14:nvContentPartPr>
              <p14:xfrm>
                <a:off x="5138092" y="2055277"/>
                <a:ext cx="1083240" cy="22968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C4211ADC-D575-04E5-5DAA-1DE2E9902491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5129092" y="2046277"/>
                  <a:ext cx="110088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67CC5FC1-FFBF-6958-0112-4F29C065D002}"/>
                    </a:ext>
                  </a:extLst>
                </p14:cNvPr>
                <p14:cNvContentPartPr/>
                <p14:nvPr/>
              </p14:nvContentPartPr>
              <p14:xfrm>
                <a:off x="6294052" y="2017477"/>
                <a:ext cx="141480" cy="13464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67CC5FC1-FFBF-6958-0112-4F29C065D002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6285412" y="2008477"/>
                  <a:ext cx="15912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94CEAF93-3B20-3496-08D3-DCF9848A1757}"/>
                    </a:ext>
                  </a:extLst>
                </p14:cNvPr>
                <p14:cNvContentPartPr/>
                <p14:nvPr/>
              </p14:nvContentPartPr>
              <p14:xfrm>
                <a:off x="6427972" y="2039797"/>
                <a:ext cx="177840" cy="8604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94CEAF93-3B20-3496-08D3-DCF9848A1757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6419332" y="2030797"/>
                  <a:ext cx="19548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85DFA76E-F244-171F-5488-268971EE3BEA}"/>
                    </a:ext>
                  </a:extLst>
                </p14:cNvPr>
                <p14:cNvContentPartPr/>
                <p14:nvPr/>
              </p14:nvContentPartPr>
              <p14:xfrm>
                <a:off x="6665212" y="1874197"/>
                <a:ext cx="50040" cy="22032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85DFA76E-F244-171F-5488-268971EE3BEA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6656572" y="1865197"/>
                  <a:ext cx="6768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E388C094-A091-67B4-CC39-CAF6BBB51B80}"/>
                    </a:ext>
                  </a:extLst>
                </p14:cNvPr>
                <p14:cNvContentPartPr/>
                <p14:nvPr/>
              </p14:nvContentPartPr>
              <p14:xfrm>
                <a:off x="6695092" y="1883197"/>
                <a:ext cx="187200" cy="21636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E388C094-A091-67B4-CC39-CAF6BBB51B80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6686452" y="1874197"/>
                  <a:ext cx="20484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31347333-B5BF-DE90-D55A-D9A5D6E7FD39}"/>
                    </a:ext>
                  </a:extLst>
                </p14:cNvPr>
                <p14:cNvContentPartPr/>
                <p14:nvPr/>
              </p14:nvContentPartPr>
              <p14:xfrm>
                <a:off x="6946012" y="1943677"/>
                <a:ext cx="236160" cy="11736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31347333-B5BF-DE90-D55A-D9A5D6E7FD39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6937372" y="1934677"/>
                  <a:ext cx="253800" cy="135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9044349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>
          <a:extLst>
            <a:ext uri="{FF2B5EF4-FFF2-40B4-BE49-F238E27FC236}">
              <a16:creationId xmlns:a16="http://schemas.microsoft.com/office/drawing/2014/main" id="{F793F6D1-4970-4D9B-7569-11A91CFC9A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4" descr="preencoded.png">
            <a:extLst>
              <a:ext uri="{FF2B5EF4-FFF2-40B4-BE49-F238E27FC236}">
                <a16:creationId xmlns:a16="http://schemas.microsoft.com/office/drawing/2014/main" id="{7452B68C-2361-EE0B-A261-70CF99F0E8A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99242" y="0"/>
            <a:ext cx="2650282" cy="223864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C95982FA-D88B-15BE-6033-04A9AD2387D3}"/>
              </a:ext>
            </a:extLst>
          </p:cNvPr>
          <p:cNvGrpSpPr/>
          <p:nvPr/>
        </p:nvGrpSpPr>
        <p:grpSpPr>
          <a:xfrm>
            <a:off x="3820492" y="130357"/>
            <a:ext cx="1393560" cy="261720"/>
            <a:chOff x="3820492" y="130357"/>
            <a:chExt cx="1393560" cy="261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88221EA1-B8BF-D8B1-DB38-662B91CF1788}"/>
                    </a:ext>
                  </a:extLst>
                </p14:cNvPr>
                <p14:cNvContentPartPr/>
                <p14:nvPr/>
              </p14:nvContentPartPr>
              <p14:xfrm>
                <a:off x="3820492" y="130357"/>
                <a:ext cx="251280" cy="26172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88221EA1-B8BF-D8B1-DB38-662B91CF1788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811852" y="121717"/>
                  <a:ext cx="268920" cy="27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A2F459B1-D9A1-E72E-169F-72AB968B8946}"/>
                    </a:ext>
                  </a:extLst>
                </p14:cNvPr>
                <p14:cNvContentPartPr/>
                <p14:nvPr/>
              </p14:nvContentPartPr>
              <p14:xfrm>
                <a:off x="4087252" y="176077"/>
                <a:ext cx="51840" cy="18828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A2F459B1-D9A1-E72E-169F-72AB968B8946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078252" y="167437"/>
                  <a:ext cx="6948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E330D118-D3DB-D866-B979-8555D84E9DA0}"/>
                    </a:ext>
                  </a:extLst>
                </p14:cNvPr>
                <p14:cNvContentPartPr/>
                <p14:nvPr/>
              </p14:nvContentPartPr>
              <p14:xfrm>
                <a:off x="4121452" y="254557"/>
                <a:ext cx="185760" cy="8928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E330D118-D3DB-D866-B979-8555D84E9DA0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112452" y="245557"/>
                  <a:ext cx="20340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6EC2002A-BD64-6CDD-2ED4-69F35B28BA48}"/>
                    </a:ext>
                  </a:extLst>
                </p14:cNvPr>
                <p14:cNvContentPartPr/>
                <p14:nvPr/>
              </p14:nvContentPartPr>
              <p14:xfrm>
                <a:off x="4349332" y="203797"/>
                <a:ext cx="52560" cy="15084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6EC2002A-BD64-6CDD-2ED4-69F35B28BA48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340692" y="194797"/>
                  <a:ext cx="7020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F27D07AC-58DD-591A-E80C-9664DF929538}"/>
                    </a:ext>
                  </a:extLst>
                </p14:cNvPr>
                <p14:cNvContentPartPr/>
                <p14:nvPr/>
              </p14:nvContentPartPr>
              <p14:xfrm>
                <a:off x="4456972" y="239797"/>
                <a:ext cx="61920" cy="11592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F27D07AC-58DD-591A-E80C-9664DF929538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448332" y="231157"/>
                  <a:ext cx="7956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B8BA885D-215A-7695-4344-A678738E93CA}"/>
                    </a:ext>
                  </a:extLst>
                </p14:cNvPr>
                <p14:cNvContentPartPr/>
                <p14:nvPr/>
              </p14:nvContentPartPr>
              <p14:xfrm>
                <a:off x="4500172" y="270037"/>
                <a:ext cx="71280" cy="11484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B8BA885D-215A-7695-4344-A678738E93CA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491532" y="261397"/>
                  <a:ext cx="8892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6DF60F15-CD30-81E7-8DA4-363F62F81330}"/>
                    </a:ext>
                  </a:extLst>
                </p14:cNvPr>
                <p14:cNvContentPartPr/>
                <p14:nvPr/>
              </p14:nvContentPartPr>
              <p14:xfrm>
                <a:off x="4695652" y="136477"/>
                <a:ext cx="200160" cy="16416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6DF60F15-CD30-81E7-8DA4-363F62F81330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686652" y="127477"/>
                  <a:ext cx="21780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30544E53-88CA-682D-8751-11C49DAAB7AF}"/>
                    </a:ext>
                  </a:extLst>
                </p14:cNvPr>
                <p14:cNvContentPartPr/>
                <p14:nvPr/>
              </p14:nvContentPartPr>
              <p14:xfrm>
                <a:off x="4952692" y="208477"/>
                <a:ext cx="261360" cy="12096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30544E53-88CA-682D-8751-11C49DAAB7AF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944052" y="199477"/>
                  <a:ext cx="279000" cy="138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178E8DA-77BF-21EB-964F-69030AF78520}"/>
              </a:ext>
            </a:extLst>
          </p:cNvPr>
          <p:cNvGrpSpPr/>
          <p:nvPr/>
        </p:nvGrpSpPr>
        <p:grpSpPr>
          <a:xfrm>
            <a:off x="2210932" y="507997"/>
            <a:ext cx="3736080" cy="1144080"/>
            <a:chOff x="2210932" y="507997"/>
            <a:chExt cx="3736080" cy="1144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78474B33-7D20-55A9-F991-E1774B4D6FD2}"/>
                    </a:ext>
                  </a:extLst>
                </p14:cNvPr>
                <p14:cNvContentPartPr/>
                <p14:nvPr/>
              </p14:nvContentPartPr>
              <p14:xfrm>
                <a:off x="2673892" y="507997"/>
                <a:ext cx="1804320" cy="84312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78474B33-7D20-55A9-F991-E1774B4D6FD2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664892" y="499357"/>
                  <a:ext cx="1821960" cy="86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A2691C65-C644-077C-D3F7-CD057E1D2CBD}"/>
                    </a:ext>
                  </a:extLst>
                </p14:cNvPr>
                <p14:cNvContentPartPr/>
                <p14:nvPr/>
              </p14:nvContentPartPr>
              <p14:xfrm>
                <a:off x="4302532" y="510877"/>
                <a:ext cx="1278720" cy="35172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A2691C65-C644-077C-D3F7-CD057E1D2CB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293892" y="502237"/>
                  <a:ext cx="1296360" cy="36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467C82E3-2C3E-FBB2-4EED-DD882F2DD358}"/>
                    </a:ext>
                  </a:extLst>
                </p14:cNvPr>
                <p14:cNvContentPartPr/>
                <p14:nvPr/>
              </p14:nvContentPartPr>
              <p14:xfrm>
                <a:off x="2210932" y="1469557"/>
                <a:ext cx="197280" cy="18252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467C82E3-2C3E-FBB2-4EED-DD882F2DD358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202292" y="1460557"/>
                  <a:ext cx="21492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4BC8F11A-8954-4063-EE28-FB20C2F11634}"/>
                    </a:ext>
                  </a:extLst>
                </p14:cNvPr>
                <p14:cNvContentPartPr/>
                <p14:nvPr/>
              </p14:nvContentPartPr>
              <p14:xfrm>
                <a:off x="2683252" y="1400077"/>
                <a:ext cx="158400" cy="23040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4BC8F11A-8954-4063-EE28-FB20C2F11634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674252" y="1391077"/>
                  <a:ext cx="17604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57B76997-C30B-A0B7-12F1-1E1BA718920E}"/>
                    </a:ext>
                  </a:extLst>
                </p14:cNvPr>
                <p14:cNvContentPartPr/>
                <p14:nvPr/>
              </p14:nvContentPartPr>
              <p14:xfrm>
                <a:off x="5341132" y="1195237"/>
                <a:ext cx="262800" cy="4860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57B76997-C30B-A0B7-12F1-1E1BA718920E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332132" y="1186597"/>
                  <a:ext cx="28044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2D279454-D17B-E6E4-5867-2E221B0AD2E8}"/>
                    </a:ext>
                  </a:extLst>
                </p14:cNvPr>
                <p14:cNvContentPartPr/>
                <p14:nvPr/>
              </p14:nvContentPartPr>
              <p14:xfrm>
                <a:off x="5490892" y="1211077"/>
                <a:ext cx="72720" cy="21852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2D279454-D17B-E6E4-5867-2E221B0AD2E8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481892" y="1202077"/>
                  <a:ext cx="9036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594A51E9-FA1C-F760-34DD-99386E1ED81B}"/>
                    </a:ext>
                  </a:extLst>
                </p14:cNvPr>
                <p14:cNvContentPartPr/>
                <p14:nvPr/>
              </p14:nvContentPartPr>
              <p14:xfrm>
                <a:off x="5413852" y="1407637"/>
                <a:ext cx="276480" cy="6588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594A51E9-FA1C-F760-34DD-99386E1ED81B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405212" y="1398637"/>
                  <a:ext cx="29412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C3CDE8A9-6394-6B8B-803C-B00741BEB77C}"/>
                    </a:ext>
                  </a:extLst>
                </p14:cNvPr>
                <p14:cNvContentPartPr/>
                <p14:nvPr/>
              </p14:nvContentPartPr>
              <p14:xfrm>
                <a:off x="5746132" y="1161037"/>
                <a:ext cx="200880" cy="21492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C3CDE8A9-6394-6B8B-803C-B00741BEB77C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737132" y="1152397"/>
                  <a:ext cx="218520" cy="232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A0E6BE2F-047A-3039-7E57-9E730B98D223}"/>
              </a:ext>
            </a:extLst>
          </p:cNvPr>
          <p:cNvGrpSpPr/>
          <p:nvPr/>
        </p:nvGrpSpPr>
        <p:grpSpPr>
          <a:xfrm>
            <a:off x="603892" y="1795717"/>
            <a:ext cx="5586480" cy="3159360"/>
            <a:chOff x="603892" y="1795717"/>
            <a:chExt cx="5586480" cy="3159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6F1B40E9-F3C5-408B-4087-A881D82C812D}"/>
                    </a:ext>
                  </a:extLst>
                </p14:cNvPr>
                <p14:cNvContentPartPr/>
                <p14:nvPr/>
              </p14:nvContentPartPr>
              <p14:xfrm>
                <a:off x="1494892" y="1795717"/>
                <a:ext cx="974520" cy="58284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6F1B40E9-F3C5-408B-4087-A881D82C812D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486252" y="1786717"/>
                  <a:ext cx="992160" cy="60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07D5D3D3-75C7-1E47-9C7B-7259A673D30F}"/>
                    </a:ext>
                  </a:extLst>
                </p14:cNvPr>
                <p14:cNvContentPartPr/>
                <p14:nvPr/>
              </p14:nvContentPartPr>
              <p14:xfrm>
                <a:off x="2564812" y="1836037"/>
                <a:ext cx="942840" cy="71856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07D5D3D3-75C7-1E47-9C7B-7259A673D30F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556172" y="1827397"/>
                  <a:ext cx="960480" cy="73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F201D803-A1F4-0499-7A5D-3BA325EA3F87}"/>
                    </a:ext>
                  </a:extLst>
                </p14:cNvPr>
                <p14:cNvContentPartPr/>
                <p14:nvPr/>
              </p14:nvContentPartPr>
              <p14:xfrm>
                <a:off x="701812" y="2743597"/>
                <a:ext cx="230040" cy="16848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F201D803-A1F4-0499-7A5D-3BA325EA3F87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92812" y="2734597"/>
                  <a:ext cx="24768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A23D55E7-0039-6491-2F60-7B8A4970C70C}"/>
                    </a:ext>
                  </a:extLst>
                </p14:cNvPr>
                <p14:cNvContentPartPr/>
                <p14:nvPr/>
              </p14:nvContentPartPr>
              <p14:xfrm>
                <a:off x="1100332" y="2679517"/>
                <a:ext cx="123120" cy="9504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A23D55E7-0039-6491-2F60-7B8A4970C70C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091692" y="2670517"/>
                  <a:ext cx="14076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9978F94C-825A-2BF2-CFC4-0CD5897BB427}"/>
                    </a:ext>
                  </a:extLst>
                </p14:cNvPr>
                <p14:cNvContentPartPr/>
                <p14:nvPr/>
              </p14:nvContentPartPr>
              <p14:xfrm>
                <a:off x="1432252" y="2662237"/>
                <a:ext cx="123480" cy="14364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9978F94C-825A-2BF2-CFC4-0CD5897BB427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423252" y="2653237"/>
                  <a:ext cx="14112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25E33D60-0E16-92D4-C574-805E89886BBC}"/>
                    </a:ext>
                  </a:extLst>
                </p14:cNvPr>
                <p14:cNvContentPartPr/>
                <p14:nvPr/>
              </p14:nvContentPartPr>
              <p14:xfrm>
                <a:off x="1567612" y="2621557"/>
                <a:ext cx="150120" cy="3564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25E33D60-0E16-92D4-C574-805E89886BBC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558972" y="2612917"/>
                  <a:ext cx="16776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DF78092B-7FBC-4033-CBDD-0EBA6379C726}"/>
                    </a:ext>
                  </a:extLst>
                </p14:cNvPr>
                <p14:cNvContentPartPr/>
                <p14:nvPr/>
              </p14:nvContentPartPr>
              <p14:xfrm>
                <a:off x="1658332" y="2633077"/>
                <a:ext cx="52200" cy="16524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DF78092B-7FBC-4033-CBDD-0EBA6379C726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649692" y="2624077"/>
                  <a:ext cx="6984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910869D5-6C94-019F-D135-C02239AC2023}"/>
                    </a:ext>
                  </a:extLst>
                </p14:cNvPr>
                <p14:cNvContentPartPr/>
                <p14:nvPr/>
              </p14:nvContentPartPr>
              <p14:xfrm>
                <a:off x="704332" y="2934757"/>
                <a:ext cx="1103400" cy="16776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910869D5-6C94-019F-D135-C02239AC2023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95332" y="2925757"/>
                  <a:ext cx="112104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977B008F-C692-112A-85C7-5D33E3316B45}"/>
                    </a:ext>
                  </a:extLst>
                </p14:cNvPr>
                <p14:cNvContentPartPr/>
                <p14:nvPr/>
              </p14:nvContentPartPr>
              <p14:xfrm>
                <a:off x="630532" y="3351997"/>
                <a:ext cx="241560" cy="15264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977B008F-C692-112A-85C7-5D33E3316B45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21532" y="3342997"/>
                  <a:ext cx="25920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2BB7EFCE-B320-BE75-BCD0-7885DA4DAE2D}"/>
                    </a:ext>
                  </a:extLst>
                </p14:cNvPr>
                <p14:cNvContentPartPr/>
                <p14:nvPr/>
              </p14:nvContentPartPr>
              <p14:xfrm>
                <a:off x="896212" y="3316717"/>
                <a:ext cx="154800" cy="9504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2BB7EFCE-B320-BE75-BCD0-7885DA4DAE2D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87572" y="3308077"/>
                  <a:ext cx="17244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D3A42E49-4634-F6C4-719A-E375A0599E41}"/>
                    </a:ext>
                  </a:extLst>
                </p14:cNvPr>
                <p14:cNvContentPartPr/>
                <p14:nvPr/>
              </p14:nvContentPartPr>
              <p14:xfrm>
                <a:off x="1039492" y="3296917"/>
                <a:ext cx="290160" cy="7488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D3A42E49-4634-F6C4-719A-E375A0599E41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030492" y="3287917"/>
                  <a:ext cx="30780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A43464CE-7FAF-3D59-FA4E-9655412BDD19}"/>
                    </a:ext>
                  </a:extLst>
                </p14:cNvPr>
                <p14:cNvContentPartPr/>
                <p14:nvPr/>
              </p14:nvContentPartPr>
              <p14:xfrm>
                <a:off x="746092" y="3683557"/>
                <a:ext cx="228240" cy="16308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A43464CE-7FAF-3D59-FA4E-9655412BDD19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37092" y="3674917"/>
                  <a:ext cx="24588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4AF6D033-EB2E-4AAD-3339-179472D4D53F}"/>
                    </a:ext>
                  </a:extLst>
                </p14:cNvPr>
                <p14:cNvContentPartPr/>
                <p14:nvPr/>
              </p14:nvContentPartPr>
              <p14:xfrm>
                <a:off x="1047772" y="3619477"/>
                <a:ext cx="101160" cy="9036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4AF6D033-EB2E-4AAD-3339-179472D4D53F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039132" y="3610477"/>
                  <a:ext cx="11880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34623EA7-94BE-6163-264E-E62BB0A057CC}"/>
                    </a:ext>
                  </a:extLst>
                </p14:cNvPr>
                <p14:cNvContentPartPr/>
                <p14:nvPr/>
              </p14:nvContentPartPr>
              <p14:xfrm>
                <a:off x="1199692" y="3553957"/>
                <a:ext cx="145080" cy="13500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34623EA7-94BE-6163-264E-E62BB0A057C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191052" y="3545317"/>
                  <a:ext cx="16272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8BEEFA9F-6A5D-205E-B350-4CB55214FE58}"/>
                    </a:ext>
                  </a:extLst>
                </p14:cNvPr>
                <p14:cNvContentPartPr/>
                <p14:nvPr/>
              </p14:nvContentPartPr>
              <p14:xfrm>
                <a:off x="1426132" y="3581317"/>
                <a:ext cx="57960" cy="6768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8BEEFA9F-6A5D-205E-B350-4CB55214FE58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417492" y="3572677"/>
                  <a:ext cx="7560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CA0764E9-4B97-C91B-22D7-9A5BA8D43AAB}"/>
                    </a:ext>
                  </a:extLst>
                </p14:cNvPr>
                <p14:cNvContentPartPr/>
                <p14:nvPr/>
              </p14:nvContentPartPr>
              <p14:xfrm>
                <a:off x="1481572" y="3534877"/>
                <a:ext cx="245160" cy="10548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CA0764E9-4B97-C91B-22D7-9A5BA8D43AAB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472932" y="3526237"/>
                  <a:ext cx="26280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6D5C8E44-D596-2698-95AE-876AD635D068}"/>
                    </a:ext>
                  </a:extLst>
                </p14:cNvPr>
                <p14:cNvContentPartPr/>
                <p14:nvPr/>
              </p14:nvContentPartPr>
              <p14:xfrm>
                <a:off x="859852" y="4107637"/>
                <a:ext cx="268200" cy="17604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6D5C8E44-D596-2698-95AE-876AD635D068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850852" y="4098997"/>
                  <a:ext cx="28584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BFE132CE-BA92-DCD6-52BF-82DB1D9C6F13}"/>
                    </a:ext>
                  </a:extLst>
                </p14:cNvPr>
                <p14:cNvContentPartPr/>
                <p14:nvPr/>
              </p14:nvContentPartPr>
              <p14:xfrm>
                <a:off x="1164052" y="4026277"/>
                <a:ext cx="132480" cy="6624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BFE132CE-BA92-DCD6-52BF-82DB1D9C6F13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155412" y="4017277"/>
                  <a:ext cx="15012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74BC9CFC-4E32-D56A-0552-A55938C4934F}"/>
                    </a:ext>
                  </a:extLst>
                </p14:cNvPr>
                <p14:cNvContentPartPr/>
                <p14:nvPr/>
              </p14:nvContentPartPr>
              <p14:xfrm>
                <a:off x="1276372" y="3829357"/>
                <a:ext cx="315360" cy="22032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74BC9CFC-4E32-D56A-0552-A55938C4934F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267732" y="3820357"/>
                  <a:ext cx="33300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2577B3D6-B015-48AB-DD57-05F02C90AAD8}"/>
                    </a:ext>
                  </a:extLst>
                </p14:cNvPr>
                <p14:cNvContentPartPr/>
                <p14:nvPr/>
              </p14:nvContentPartPr>
              <p14:xfrm>
                <a:off x="1196812" y="4325437"/>
                <a:ext cx="244800" cy="23292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2577B3D6-B015-48AB-DD57-05F02C90AAD8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188172" y="4316437"/>
                  <a:ext cx="26244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5698BC65-EEDE-9D0C-1D58-462DD0BB4EA9}"/>
                    </a:ext>
                  </a:extLst>
                </p14:cNvPr>
                <p14:cNvContentPartPr/>
                <p14:nvPr/>
              </p14:nvContentPartPr>
              <p14:xfrm>
                <a:off x="1454932" y="4350997"/>
                <a:ext cx="178920" cy="9684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5698BC65-EEDE-9D0C-1D58-462DD0BB4EA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446292" y="4341997"/>
                  <a:ext cx="19656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EBCA47CE-BD98-D70C-784F-70C1E1228F5F}"/>
                    </a:ext>
                  </a:extLst>
                </p14:cNvPr>
                <p14:cNvContentPartPr/>
                <p14:nvPr/>
              </p14:nvContentPartPr>
              <p14:xfrm>
                <a:off x="1628812" y="4249837"/>
                <a:ext cx="149040" cy="8352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EBCA47CE-BD98-D70C-784F-70C1E1228F5F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619812" y="4240837"/>
                  <a:ext cx="16668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1F1B0FBB-7DFE-371D-CC2A-909198583AFD}"/>
                    </a:ext>
                  </a:extLst>
                </p14:cNvPr>
                <p14:cNvContentPartPr/>
                <p14:nvPr/>
              </p14:nvContentPartPr>
              <p14:xfrm>
                <a:off x="1772812" y="4103677"/>
                <a:ext cx="90360" cy="18072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1F1B0FBB-7DFE-371D-CC2A-909198583AFD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764172" y="4094677"/>
                  <a:ext cx="10800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F7AA3188-50BE-D921-6DF1-C5E67DABE7D6}"/>
                    </a:ext>
                  </a:extLst>
                </p14:cNvPr>
                <p14:cNvContentPartPr/>
                <p14:nvPr/>
              </p14:nvContentPartPr>
              <p14:xfrm>
                <a:off x="1840852" y="4197997"/>
                <a:ext cx="83520" cy="6228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F7AA3188-50BE-D921-6DF1-C5E67DABE7D6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832212" y="4189357"/>
                  <a:ext cx="10116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B15B51ED-9529-B001-68DE-985E13047114}"/>
                    </a:ext>
                  </a:extLst>
                </p14:cNvPr>
                <p14:cNvContentPartPr/>
                <p14:nvPr/>
              </p14:nvContentPartPr>
              <p14:xfrm>
                <a:off x="1924732" y="4069477"/>
                <a:ext cx="83520" cy="15984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B15B51ED-9529-B001-68DE-985E13047114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916092" y="4060837"/>
                  <a:ext cx="10116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8E1A9FD2-CAD7-88B7-301D-CD334E166B43}"/>
                    </a:ext>
                  </a:extLst>
                </p14:cNvPr>
                <p14:cNvContentPartPr/>
                <p14:nvPr/>
              </p14:nvContentPartPr>
              <p14:xfrm>
                <a:off x="1993492" y="3979837"/>
                <a:ext cx="104400" cy="17892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8E1A9FD2-CAD7-88B7-301D-CD334E166B43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984492" y="3971197"/>
                  <a:ext cx="12204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D5066D35-C8D9-3827-E93B-8E61B2680518}"/>
                    </a:ext>
                  </a:extLst>
                </p14:cNvPr>
                <p14:cNvContentPartPr/>
                <p14:nvPr/>
              </p14:nvContentPartPr>
              <p14:xfrm>
                <a:off x="2124172" y="4021957"/>
                <a:ext cx="125640" cy="13320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D5066D35-C8D9-3827-E93B-8E61B2680518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2115532" y="4013317"/>
                  <a:ext cx="14328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EE99B794-1DFC-C886-5B9D-9DB5329E1A5B}"/>
                    </a:ext>
                  </a:extLst>
                </p14:cNvPr>
                <p14:cNvContentPartPr/>
                <p14:nvPr/>
              </p14:nvContentPartPr>
              <p14:xfrm>
                <a:off x="1655812" y="4703077"/>
                <a:ext cx="82080" cy="23184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EE99B794-1DFC-C886-5B9D-9DB5329E1A5B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646812" y="4694437"/>
                  <a:ext cx="9972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68E3FBA5-1861-2B7F-8CC6-EFA34AC65AFE}"/>
                    </a:ext>
                  </a:extLst>
                </p14:cNvPr>
                <p14:cNvContentPartPr/>
                <p14:nvPr/>
              </p14:nvContentPartPr>
              <p14:xfrm>
                <a:off x="1791532" y="4652677"/>
                <a:ext cx="130320" cy="11088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68E3FBA5-1861-2B7F-8CC6-EFA34AC65AFE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782892" y="4643677"/>
                  <a:ext cx="14796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94BBAB1F-EA0F-81DE-7764-5CDA948B0AAF}"/>
                    </a:ext>
                  </a:extLst>
                </p14:cNvPr>
                <p14:cNvContentPartPr/>
                <p14:nvPr/>
              </p14:nvContentPartPr>
              <p14:xfrm>
                <a:off x="1970452" y="4568797"/>
                <a:ext cx="65880" cy="9972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94BBAB1F-EA0F-81DE-7764-5CDA948B0AAF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961452" y="4560157"/>
                  <a:ext cx="8352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F4B22CD6-09A2-1B2E-45CB-4334397AA62F}"/>
                    </a:ext>
                  </a:extLst>
                </p14:cNvPr>
                <p14:cNvContentPartPr/>
                <p14:nvPr/>
              </p14:nvContentPartPr>
              <p14:xfrm>
                <a:off x="2067292" y="4506517"/>
                <a:ext cx="66240" cy="9900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F4B22CD6-09A2-1B2E-45CB-4334397AA62F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2058292" y="4497877"/>
                  <a:ext cx="8388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8B5BD94B-3B4D-FCFB-0A81-3A313E66CA31}"/>
                    </a:ext>
                  </a:extLst>
                </p14:cNvPr>
                <p14:cNvContentPartPr/>
                <p14:nvPr/>
              </p14:nvContentPartPr>
              <p14:xfrm>
                <a:off x="2132812" y="4533517"/>
                <a:ext cx="106200" cy="4212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8B5BD94B-3B4D-FCFB-0A81-3A313E66CA31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2123812" y="4524877"/>
                  <a:ext cx="12384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72469176-1C27-DFD2-86F9-6DB72D13951A}"/>
                    </a:ext>
                  </a:extLst>
                </p14:cNvPr>
                <p14:cNvContentPartPr/>
                <p14:nvPr/>
              </p14:nvContentPartPr>
              <p14:xfrm>
                <a:off x="2214892" y="4367197"/>
                <a:ext cx="91800" cy="16812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72469176-1C27-DFD2-86F9-6DB72D13951A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2205892" y="4358557"/>
                  <a:ext cx="10944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E01D0CCA-E44F-629B-3512-0E6B25630806}"/>
                    </a:ext>
                  </a:extLst>
                </p14:cNvPr>
                <p14:cNvContentPartPr/>
                <p14:nvPr/>
              </p14:nvContentPartPr>
              <p14:xfrm>
                <a:off x="2294812" y="4474837"/>
                <a:ext cx="88920" cy="5292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E01D0CCA-E44F-629B-3512-0E6B25630806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2286172" y="4465837"/>
                  <a:ext cx="10656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51E38379-D34C-AEAB-326A-EAD15B4C8940}"/>
                    </a:ext>
                  </a:extLst>
                </p14:cNvPr>
                <p14:cNvContentPartPr/>
                <p14:nvPr/>
              </p14:nvContentPartPr>
              <p14:xfrm>
                <a:off x="2389132" y="4301677"/>
                <a:ext cx="70560" cy="17352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51E38379-D34C-AEAB-326A-EAD15B4C8940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2380132" y="4293037"/>
                  <a:ext cx="8820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547EA718-8326-1971-C233-2964FD096556}"/>
                    </a:ext>
                  </a:extLst>
                </p14:cNvPr>
                <p14:cNvContentPartPr/>
                <p14:nvPr/>
              </p14:nvContentPartPr>
              <p14:xfrm>
                <a:off x="2513692" y="4325437"/>
                <a:ext cx="199440" cy="11952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547EA718-8326-1971-C233-2964FD096556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2504692" y="4316797"/>
                  <a:ext cx="21708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3F63224F-647E-02F7-8498-FAB247DB1C72}"/>
                    </a:ext>
                  </a:extLst>
                </p14:cNvPr>
                <p14:cNvContentPartPr/>
                <p14:nvPr/>
              </p14:nvContentPartPr>
              <p14:xfrm>
                <a:off x="3199132" y="2642077"/>
                <a:ext cx="246600" cy="12888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3F63224F-647E-02F7-8498-FAB247DB1C72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3190492" y="2633077"/>
                  <a:ext cx="26424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900AD603-6872-5627-CAB9-0BA8A8FB16A9}"/>
                    </a:ext>
                  </a:extLst>
                </p14:cNvPr>
                <p14:cNvContentPartPr/>
                <p14:nvPr/>
              </p14:nvContentPartPr>
              <p14:xfrm>
                <a:off x="3632932" y="2604637"/>
                <a:ext cx="99720" cy="8640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900AD603-6872-5627-CAB9-0BA8A8FB16A9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3624292" y="2595637"/>
                  <a:ext cx="11736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8C26783C-C595-7B45-037F-74A3E2E9146B}"/>
                    </a:ext>
                  </a:extLst>
                </p14:cNvPr>
                <p14:cNvContentPartPr/>
                <p14:nvPr/>
              </p14:nvContentPartPr>
              <p14:xfrm>
                <a:off x="3958732" y="2517157"/>
                <a:ext cx="169560" cy="14760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8C26783C-C595-7B45-037F-74A3E2E9146B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3949732" y="2508517"/>
                  <a:ext cx="18720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D45742D4-3D43-B8A2-3CD4-CAD6ECC720B5}"/>
                    </a:ext>
                  </a:extLst>
                </p14:cNvPr>
                <p14:cNvContentPartPr/>
                <p14:nvPr/>
              </p14:nvContentPartPr>
              <p14:xfrm>
                <a:off x="3095812" y="2741437"/>
                <a:ext cx="1326240" cy="33012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D45742D4-3D43-B8A2-3CD4-CAD6ECC720B5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3086812" y="2732437"/>
                  <a:ext cx="1343880" cy="34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92253CE5-CFFF-9915-A57E-005A0D589781}"/>
                    </a:ext>
                  </a:extLst>
                </p14:cNvPr>
                <p14:cNvContentPartPr/>
                <p14:nvPr/>
              </p14:nvContentPartPr>
              <p14:xfrm>
                <a:off x="3551212" y="3194677"/>
                <a:ext cx="233280" cy="26352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92253CE5-CFFF-9915-A57E-005A0D589781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3542212" y="3185677"/>
                  <a:ext cx="250920" cy="28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F2101B01-193F-9AC6-8712-3056E22E254C}"/>
                    </a:ext>
                  </a:extLst>
                </p14:cNvPr>
                <p14:cNvContentPartPr/>
                <p14:nvPr/>
              </p14:nvContentPartPr>
              <p14:xfrm>
                <a:off x="3799252" y="3272437"/>
                <a:ext cx="134280" cy="9468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F2101B01-193F-9AC6-8712-3056E22E254C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3790252" y="3263437"/>
                  <a:ext cx="15192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52A3B979-4223-E892-9167-C726C9A2EAF1}"/>
                    </a:ext>
                  </a:extLst>
                </p14:cNvPr>
                <p14:cNvContentPartPr/>
                <p14:nvPr/>
              </p14:nvContentPartPr>
              <p14:xfrm>
                <a:off x="3910132" y="3204037"/>
                <a:ext cx="571320" cy="21312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52A3B979-4223-E892-9167-C726C9A2EAF1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3901492" y="3195397"/>
                  <a:ext cx="58896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C5225072-ED50-4CBB-B1D8-675BC2901486}"/>
                    </a:ext>
                  </a:extLst>
                </p14:cNvPr>
                <p14:cNvContentPartPr/>
                <p14:nvPr/>
              </p14:nvContentPartPr>
              <p14:xfrm>
                <a:off x="3650932" y="3654757"/>
                <a:ext cx="156240" cy="19728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C5225072-ED50-4CBB-B1D8-675BC2901486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3641932" y="3645757"/>
                  <a:ext cx="17388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A1AAB21E-E2F2-D61A-B8D2-F146BDB10336}"/>
                    </a:ext>
                  </a:extLst>
                </p14:cNvPr>
                <p14:cNvContentPartPr/>
                <p14:nvPr/>
              </p14:nvContentPartPr>
              <p14:xfrm>
                <a:off x="3874132" y="3655117"/>
                <a:ext cx="288720" cy="12492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A1AAB21E-E2F2-D61A-B8D2-F146BDB10336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3865492" y="3646117"/>
                  <a:ext cx="30636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B9F9CFFD-6801-06C9-5CBC-FE791320B4A7}"/>
                    </a:ext>
                  </a:extLst>
                </p14:cNvPr>
                <p14:cNvContentPartPr/>
                <p14:nvPr/>
              </p14:nvContentPartPr>
              <p14:xfrm>
                <a:off x="4207492" y="3641797"/>
                <a:ext cx="166680" cy="11304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B9F9CFFD-6801-06C9-5CBC-FE791320B4A7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4198492" y="3632797"/>
                  <a:ext cx="18432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1E1C5DF0-F18D-02E7-3B58-7891A5F2FF63}"/>
                    </a:ext>
                  </a:extLst>
                </p14:cNvPr>
                <p14:cNvContentPartPr/>
                <p14:nvPr/>
              </p14:nvContentPartPr>
              <p14:xfrm>
                <a:off x="4384252" y="3636397"/>
                <a:ext cx="203760" cy="6624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1E1C5DF0-F18D-02E7-3B58-7891A5F2FF63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4375612" y="3627397"/>
                  <a:ext cx="22140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2BD4F27C-169D-D99B-1345-5625522BDC73}"/>
                    </a:ext>
                  </a:extLst>
                </p14:cNvPr>
                <p14:cNvContentPartPr/>
                <p14:nvPr/>
              </p14:nvContentPartPr>
              <p14:xfrm>
                <a:off x="4631212" y="3563677"/>
                <a:ext cx="246600" cy="10620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2BD4F27C-169D-D99B-1345-5625522BDC73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4622572" y="3554677"/>
                  <a:ext cx="26424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54726A6A-DD71-8A7E-F5C3-4198F803B363}"/>
                    </a:ext>
                  </a:extLst>
                </p14:cNvPr>
                <p14:cNvContentPartPr/>
                <p14:nvPr/>
              </p14:nvContentPartPr>
              <p14:xfrm>
                <a:off x="3933532" y="4037797"/>
                <a:ext cx="153000" cy="18468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54726A6A-DD71-8A7E-F5C3-4198F803B363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3924892" y="4029157"/>
                  <a:ext cx="17064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1AE94507-DA97-DD02-F884-5B00308A7B39}"/>
                    </a:ext>
                  </a:extLst>
                </p14:cNvPr>
                <p14:cNvContentPartPr/>
                <p14:nvPr/>
              </p14:nvContentPartPr>
              <p14:xfrm>
                <a:off x="4096972" y="3999637"/>
                <a:ext cx="128880" cy="16416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1AE94507-DA97-DD02-F884-5B00308A7B39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4087972" y="3990637"/>
                  <a:ext cx="14652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7D20327E-7895-F7B3-CE7F-38E38EE7B38E}"/>
                    </a:ext>
                  </a:extLst>
                </p14:cNvPr>
                <p14:cNvContentPartPr/>
                <p14:nvPr/>
              </p14:nvContentPartPr>
              <p14:xfrm>
                <a:off x="4191652" y="4033477"/>
                <a:ext cx="119520" cy="8748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7D20327E-7895-F7B3-CE7F-38E38EE7B38E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4182652" y="4024477"/>
                  <a:ext cx="13716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9634B96E-5748-479D-BFA7-10C033753AC4}"/>
                    </a:ext>
                  </a:extLst>
                </p14:cNvPr>
                <p14:cNvContentPartPr/>
                <p14:nvPr/>
              </p14:nvContentPartPr>
              <p14:xfrm>
                <a:off x="4340692" y="3930877"/>
                <a:ext cx="495360" cy="17568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9634B96E-5748-479D-BFA7-10C033753AC4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4332052" y="3922237"/>
                  <a:ext cx="51300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54F9C036-F823-C7DD-73FA-DF074B5FD8BE}"/>
                    </a:ext>
                  </a:extLst>
                </p14:cNvPr>
                <p14:cNvContentPartPr/>
                <p14:nvPr/>
              </p14:nvContentPartPr>
              <p14:xfrm>
                <a:off x="4907332" y="3858157"/>
                <a:ext cx="136440" cy="14544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54F9C036-F823-C7DD-73FA-DF074B5FD8BE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4898332" y="3849517"/>
                  <a:ext cx="15408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29720ABE-7C81-BD26-B86F-805896FC311D}"/>
                    </a:ext>
                  </a:extLst>
                </p14:cNvPr>
                <p14:cNvContentPartPr/>
                <p14:nvPr/>
              </p14:nvContentPartPr>
              <p14:xfrm>
                <a:off x="5184532" y="3747637"/>
                <a:ext cx="142920" cy="20340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29720ABE-7C81-BD26-B86F-805896FC311D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5175892" y="3738637"/>
                  <a:ext cx="16056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98B60A68-A976-11D7-902E-10A9184D8AD4}"/>
                    </a:ext>
                  </a:extLst>
                </p14:cNvPr>
                <p14:cNvContentPartPr/>
                <p14:nvPr/>
              </p14:nvContentPartPr>
              <p14:xfrm>
                <a:off x="5316652" y="3825397"/>
                <a:ext cx="95400" cy="12996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98B60A68-A976-11D7-902E-10A9184D8AD4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5307652" y="3816757"/>
                  <a:ext cx="11304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49BEE59E-4E91-1864-779E-93F3DD1760C5}"/>
                    </a:ext>
                  </a:extLst>
                </p14:cNvPr>
                <p14:cNvContentPartPr/>
                <p14:nvPr/>
              </p14:nvContentPartPr>
              <p14:xfrm>
                <a:off x="5397292" y="3840877"/>
                <a:ext cx="129240" cy="7452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49BEE59E-4E91-1864-779E-93F3DD1760C5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5388292" y="3831877"/>
                  <a:ext cx="14688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87D559D5-1D78-AB64-4F1C-6FF2CAAEF11A}"/>
                    </a:ext>
                  </a:extLst>
                </p14:cNvPr>
                <p14:cNvContentPartPr/>
                <p14:nvPr/>
              </p14:nvContentPartPr>
              <p14:xfrm>
                <a:off x="5565772" y="3853117"/>
                <a:ext cx="117000" cy="10152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87D559D5-1D78-AB64-4F1C-6FF2CAAEF11A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5557132" y="3844477"/>
                  <a:ext cx="13464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614D79A6-BC22-D260-F54C-EEE20D633662}"/>
                    </a:ext>
                  </a:extLst>
                </p14:cNvPr>
                <p14:cNvContentPartPr/>
                <p14:nvPr/>
              </p14:nvContentPartPr>
              <p14:xfrm>
                <a:off x="5640292" y="3810637"/>
                <a:ext cx="119160" cy="12636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614D79A6-BC22-D260-F54C-EEE20D633662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5631292" y="3801637"/>
                  <a:ext cx="13680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2C7E17C2-75E0-4934-11AC-25C5255E7CE5}"/>
                    </a:ext>
                  </a:extLst>
                </p14:cNvPr>
                <p14:cNvContentPartPr/>
                <p14:nvPr/>
              </p14:nvContentPartPr>
              <p14:xfrm>
                <a:off x="5740012" y="3732517"/>
                <a:ext cx="450360" cy="19440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2C7E17C2-75E0-4934-11AC-25C5255E7CE5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5731372" y="3723517"/>
                  <a:ext cx="46800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720B7F30-0CBB-98F3-92B1-EA9B5DD7C128}"/>
                    </a:ext>
                  </a:extLst>
                </p14:cNvPr>
                <p14:cNvContentPartPr/>
                <p14:nvPr/>
              </p14:nvContentPartPr>
              <p14:xfrm>
                <a:off x="603892" y="2366677"/>
                <a:ext cx="5472720" cy="258840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720B7F30-0CBB-98F3-92B1-EA9B5DD7C128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594892" y="2358037"/>
                  <a:ext cx="5490360" cy="26060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4598545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>
          <a:extLst>
            <a:ext uri="{FF2B5EF4-FFF2-40B4-BE49-F238E27FC236}">
              <a16:creationId xmlns:a16="http://schemas.microsoft.com/office/drawing/2014/main" id="{B71762B0-D26E-6D2B-C90B-8191BC0581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4" descr="preencoded.png">
            <a:extLst>
              <a:ext uri="{FF2B5EF4-FFF2-40B4-BE49-F238E27FC236}">
                <a16:creationId xmlns:a16="http://schemas.microsoft.com/office/drawing/2014/main" id="{58CE1F07-0559-8349-2FDA-51816A01D1B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99242" y="0"/>
            <a:ext cx="2650282" cy="223864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0" name="Group 99">
            <a:extLst>
              <a:ext uri="{FF2B5EF4-FFF2-40B4-BE49-F238E27FC236}">
                <a16:creationId xmlns:a16="http://schemas.microsoft.com/office/drawing/2014/main" id="{D4123E37-EB15-5C80-CA4A-4626A7E5C829}"/>
              </a:ext>
            </a:extLst>
          </p:cNvPr>
          <p:cNvGrpSpPr/>
          <p:nvPr/>
        </p:nvGrpSpPr>
        <p:grpSpPr>
          <a:xfrm>
            <a:off x="319852" y="145117"/>
            <a:ext cx="8868960" cy="4517640"/>
            <a:chOff x="319852" y="145117"/>
            <a:chExt cx="8868960" cy="4517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1A1174E6-590E-2202-BD75-5A0CD84F0297}"/>
                    </a:ext>
                  </a:extLst>
                </p14:cNvPr>
                <p14:cNvContentPartPr/>
                <p14:nvPr/>
              </p14:nvContentPartPr>
              <p14:xfrm>
                <a:off x="7774012" y="430237"/>
                <a:ext cx="206280" cy="41544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1A1174E6-590E-2202-BD75-5A0CD84F0297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765012" y="421237"/>
                  <a:ext cx="223920" cy="43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8D21791A-885C-2BE2-097B-6C09DAD00D8B}"/>
                    </a:ext>
                  </a:extLst>
                </p14:cNvPr>
                <p14:cNvContentPartPr/>
                <p14:nvPr/>
              </p14:nvContentPartPr>
              <p14:xfrm>
                <a:off x="7871212" y="780157"/>
                <a:ext cx="26280" cy="1836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8D21791A-885C-2BE2-097B-6C09DAD00D8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862212" y="771157"/>
                  <a:ext cx="4392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182CDF9C-7CE9-1942-EF8B-5A6F18177C0E}"/>
                    </a:ext>
                  </a:extLst>
                </p14:cNvPr>
                <p14:cNvContentPartPr/>
                <p14:nvPr/>
              </p14:nvContentPartPr>
              <p14:xfrm>
                <a:off x="8360452" y="529237"/>
                <a:ext cx="31680" cy="26280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182CDF9C-7CE9-1942-EF8B-5A6F18177C0E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351452" y="520597"/>
                  <a:ext cx="49320" cy="28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A422EEA0-3D2A-3731-6E58-EB8A99FA717C}"/>
                    </a:ext>
                  </a:extLst>
                </p14:cNvPr>
                <p14:cNvContentPartPr/>
                <p14:nvPr/>
              </p14:nvContentPartPr>
              <p14:xfrm>
                <a:off x="8492932" y="513397"/>
                <a:ext cx="159120" cy="20988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A422EEA0-3D2A-3731-6E58-EB8A99FA717C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8483932" y="504397"/>
                  <a:ext cx="17676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4AB13ECF-1920-EAB2-E036-56FFE062A73B}"/>
                    </a:ext>
                  </a:extLst>
                </p14:cNvPr>
                <p14:cNvContentPartPr/>
                <p14:nvPr/>
              </p14:nvContentPartPr>
              <p14:xfrm>
                <a:off x="8420932" y="774397"/>
                <a:ext cx="38880" cy="972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4AB13ECF-1920-EAB2-E036-56FFE062A73B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8412292" y="765757"/>
                  <a:ext cx="5652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38AF8884-8DE7-11AE-315F-76D25D4538E4}"/>
                    </a:ext>
                  </a:extLst>
                </p14:cNvPr>
                <p14:cNvContentPartPr/>
                <p14:nvPr/>
              </p14:nvContentPartPr>
              <p14:xfrm>
                <a:off x="8979652" y="487117"/>
                <a:ext cx="27000" cy="24156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38AF8884-8DE7-11AE-315F-76D25D4538E4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8970652" y="478477"/>
                  <a:ext cx="4464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712D8AF1-BB72-FECD-686C-05E53CE256E9}"/>
                    </a:ext>
                  </a:extLst>
                </p14:cNvPr>
                <p14:cNvContentPartPr/>
                <p14:nvPr/>
              </p14:nvContentPartPr>
              <p14:xfrm>
                <a:off x="9152092" y="516637"/>
                <a:ext cx="36720" cy="24264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712D8AF1-BB72-FECD-686C-05E53CE256E9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9143092" y="507997"/>
                  <a:ext cx="5436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418D36E3-8963-F13D-0C98-3C5532F08973}"/>
                    </a:ext>
                  </a:extLst>
                </p14:cNvPr>
                <p14:cNvContentPartPr/>
                <p14:nvPr/>
              </p14:nvContentPartPr>
              <p14:xfrm>
                <a:off x="9013852" y="726157"/>
                <a:ext cx="360" cy="36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418D36E3-8963-F13D-0C98-3C5532F08973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9004852" y="717517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322620FF-FA2B-9A40-D8B2-F315A66EF502}"/>
                    </a:ext>
                  </a:extLst>
                </p14:cNvPr>
                <p14:cNvContentPartPr/>
                <p14:nvPr/>
              </p14:nvContentPartPr>
              <p14:xfrm>
                <a:off x="909172" y="238357"/>
                <a:ext cx="322920" cy="34812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322620FF-FA2B-9A40-D8B2-F315A66EF502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900532" y="229717"/>
                  <a:ext cx="340560" cy="36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C00EE297-405E-9D50-89E3-4699F56B90A3}"/>
                    </a:ext>
                  </a:extLst>
                </p14:cNvPr>
                <p14:cNvContentPartPr/>
                <p14:nvPr/>
              </p14:nvContentPartPr>
              <p14:xfrm>
                <a:off x="1212292" y="374797"/>
                <a:ext cx="258840" cy="8172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C00EE297-405E-9D50-89E3-4699F56B90A3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203652" y="366157"/>
                  <a:ext cx="27648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81B21EDA-A415-74AD-E799-18289CADADB5}"/>
                    </a:ext>
                  </a:extLst>
                </p14:cNvPr>
                <p14:cNvContentPartPr/>
                <p14:nvPr/>
              </p14:nvContentPartPr>
              <p14:xfrm>
                <a:off x="1440532" y="304597"/>
                <a:ext cx="276840" cy="8820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81B21EDA-A415-74AD-E799-18289CADADB5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431532" y="295957"/>
                  <a:ext cx="29448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735D02CD-BC34-3242-6446-B8DA7B64DC17}"/>
                    </a:ext>
                  </a:extLst>
                </p14:cNvPr>
                <p14:cNvContentPartPr/>
                <p14:nvPr/>
              </p14:nvContentPartPr>
              <p14:xfrm>
                <a:off x="1843732" y="208477"/>
                <a:ext cx="114120" cy="21888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735D02CD-BC34-3242-6446-B8DA7B64DC17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834732" y="199837"/>
                  <a:ext cx="13176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48149E7C-EB40-D1E9-E259-DE1EB9285B34}"/>
                    </a:ext>
                  </a:extLst>
                </p14:cNvPr>
                <p14:cNvContentPartPr/>
                <p14:nvPr/>
              </p14:nvContentPartPr>
              <p14:xfrm>
                <a:off x="1993852" y="208837"/>
                <a:ext cx="154440" cy="24192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48149E7C-EB40-D1E9-E259-DE1EB9285B34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985212" y="200197"/>
                  <a:ext cx="17208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B6F1E116-36DE-3606-C852-F7853F21DFE2}"/>
                    </a:ext>
                  </a:extLst>
                </p14:cNvPr>
                <p14:cNvContentPartPr/>
                <p14:nvPr/>
              </p14:nvContentPartPr>
              <p14:xfrm>
                <a:off x="2221012" y="279037"/>
                <a:ext cx="119520" cy="15372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B6F1E116-36DE-3606-C852-F7853F21DFE2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212012" y="270397"/>
                  <a:ext cx="13716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9420BBC3-B557-D9FF-ED3B-B7CE44E67BDF}"/>
                    </a:ext>
                  </a:extLst>
                </p14:cNvPr>
                <p14:cNvContentPartPr/>
                <p14:nvPr/>
              </p14:nvContentPartPr>
              <p14:xfrm>
                <a:off x="1186732" y="525277"/>
                <a:ext cx="1338120" cy="30096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9420BBC3-B557-D9FF-ED3B-B7CE44E67BDF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178092" y="516637"/>
                  <a:ext cx="1355760" cy="31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F1F12045-A87A-D416-36DC-B915F0E5EE33}"/>
                    </a:ext>
                  </a:extLst>
                </p14:cNvPr>
                <p14:cNvContentPartPr/>
                <p14:nvPr/>
              </p14:nvContentPartPr>
              <p14:xfrm>
                <a:off x="1894492" y="1539397"/>
                <a:ext cx="2937240" cy="14688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F1F12045-A87A-D416-36DC-B915F0E5EE33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885492" y="1530757"/>
                  <a:ext cx="295488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A984EFFC-61C2-1F22-DBA0-B97F622A865B}"/>
                    </a:ext>
                  </a:extLst>
                </p14:cNvPr>
                <p14:cNvContentPartPr/>
                <p14:nvPr/>
              </p14:nvContentPartPr>
              <p14:xfrm>
                <a:off x="2549692" y="1322317"/>
                <a:ext cx="114120" cy="50904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A984EFFC-61C2-1F22-DBA0-B97F622A865B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540692" y="1313317"/>
                  <a:ext cx="131760" cy="52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D81A17D0-BDF5-2886-F60D-92F3C4A1663E}"/>
                    </a:ext>
                  </a:extLst>
                </p14:cNvPr>
                <p14:cNvContentPartPr/>
                <p14:nvPr/>
              </p14:nvContentPartPr>
              <p14:xfrm>
                <a:off x="3321892" y="1246357"/>
                <a:ext cx="172800" cy="52308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D81A17D0-BDF5-2886-F60D-92F3C4A1663E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312892" y="1237357"/>
                  <a:ext cx="190440" cy="54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3F5F2264-CBD8-4933-277E-B2FB803DF55B}"/>
                    </a:ext>
                  </a:extLst>
                </p14:cNvPr>
                <p14:cNvContentPartPr/>
                <p14:nvPr/>
              </p14:nvContentPartPr>
              <p14:xfrm>
                <a:off x="4268332" y="1045117"/>
                <a:ext cx="73080" cy="65772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3F5F2264-CBD8-4933-277E-B2FB803DF55B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259692" y="1036477"/>
                  <a:ext cx="90720" cy="67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275116AC-3466-AC16-7239-3433230C42B3}"/>
                    </a:ext>
                  </a:extLst>
                </p14:cNvPr>
                <p14:cNvContentPartPr/>
                <p14:nvPr/>
              </p14:nvContentPartPr>
              <p14:xfrm>
                <a:off x="2048212" y="2028277"/>
                <a:ext cx="11880" cy="288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275116AC-3466-AC16-7239-3433230C42B3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039572" y="2019637"/>
                  <a:ext cx="29520" cy="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60F22444-9CE0-121C-F820-A3DE544015DA}"/>
                    </a:ext>
                  </a:extLst>
                </p14:cNvPr>
                <p14:cNvContentPartPr/>
                <p14:nvPr/>
              </p14:nvContentPartPr>
              <p14:xfrm>
                <a:off x="1997452" y="2725957"/>
                <a:ext cx="4422600" cy="14796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60F22444-9CE0-121C-F820-A3DE544015DA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988452" y="2717317"/>
                  <a:ext cx="444024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149E21D0-9AB5-67C1-5683-78BCDCB4315F}"/>
                    </a:ext>
                  </a:extLst>
                </p14:cNvPr>
                <p14:cNvContentPartPr/>
                <p14:nvPr/>
              </p14:nvContentPartPr>
              <p14:xfrm>
                <a:off x="3967372" y="1737037"/>
                <a:ext cx="144000" cy="210456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149E21D0-9AB5-67C1-5683-78BCDCB4315F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3958372" y="1728037"/>
                  <a:ext cx="161640" cy="212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9666A25C-F327-8740-4335-D50C505094EF}"/>
                    </a:ext>
                  </a:extLst>
                </p14:cNvPr>
                <p14:cNvContentPartPr/>
                <p14:nvPr/>
              </p14:nvContentPartPr>
              <p14:xfrm>
                <a:off x="3822292" y="3870397"/>
                <a:ext cx="318240" cy="26712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9666A25C-F327-8740-4335-D50C505094EF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813292" y="3861757"/>
                  <a:ext cx="335880" cy="28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10FE758B-3274-A4D2-6701-6694EDFCC7C2}"/>
                    </a:ext>
                  </a:extLst>
                </p14:cNvPr>
                <p14:cNvContentPartPr/>
                <p14:nvPr/>
              </p14:nvContentPartPr>
              <p14:xfrm>
                <a:off x="4187692" y="3911437"/>
                <a:ext cx="360720" cy="22104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10FE758B-3274-A4D2-6701-6694EDFCC7C2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4179052" y="3902437"/>
                  <a:ext cx="37836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07247C6E-519F-57A6-2031-FC0E293344C1}"/>
                    </a:ext>
                  </a:extLst>
                </p14:cNvPr>
                <p14:cNvContentPartPr/>
                <p14:nvPr/>
              </p14:nvContentPartPr>
              <p14:xfrm>
                <a:off x="2709172" y="2311237"/>
                <a:ext cx="27000" cy="12384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07247C6E-519F-57A6-2031-FC0E293344C1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2700172" y="2302597"/>
                  <a:ext cx="4464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E1D7F6A4-4474-4151-CF9F-C228AC6E2295}"/>
                    </a:ext>
                  </a:extLst>
                </p14:cNvPr>
                <p14:cNvContentPartPr/>
                <p14:nvPr/>
              </p14:nvContentPartPr>
              <p14:xfrm>
                <a:off x="2737972" y="2601037"/>
                <a:ext cx="57240" cy="65052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E1D7F6A4-4474-4151-CF9F-C228AC6E2295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2728972" y="2592037"/>
                  <a:ext cx="74880" cy="66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470E2618-A8DE-0F9A-4FCE-B113C339BF54}"/>
                    </a:ext>
                  </a:extLst>
                </p14:cNvPr>
                <p14:cNvContentPartPr/>
                <p14:nvPr/>
              </p14:nvContentPartPr>
              <p14:xfrm>
                <a:off x="2612692" y="3503917"/>
                <a:ext cx="214560" cy="22860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470E2618-A8DE-0F9A-4FCE-B113C339BF54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2603692" y="3494917"/>
                  <a:ext cx="23220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5FB25C17-9CDA-C4E1-B70E-8782390521B1}"/>
                    </a:ext>
                  </a:extLst>
                </p14:cNvPr>
                <p14:cNvContentPartPr/>
                <p14:nvPr/>
              </p14:nvContentPartPr>
              <p14:xfrm>
                <a:off x="2874052" y="3612637"/>
                <a:ext cx="68040" cy="21348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5FB25C17-9CDA-C4E1-B70E-8782390521B1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2865052" y="3603637"/>
                  <a:ext cx="8568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01AAC566-D21F-A784-EB29-595790D2EB07}"/>
                    </a:ext>
                  </a:extLst>
                </p14:cNvPr>
                <p14:cNvContentPartPr/>
                <p14:nvPr/>
              </p14:nvContentPartPr>
              <p14:xfrm>
                <a:off x="1799812" y="2242837"/>
                <a:ext cx="2184840" cy="88200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01AAC566-D21F-A784-EB29-595790D2EB07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790812" y="2233837"/>
                  <a:ext cx="2202480" cy="89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65175FE6-CA01-9604-32ED-A913F07DE3DE}"/>
                    </a:ext>
                  </a:extLst>
                </p14:cNvPr>
                <p14:cNvContentPartPr/>
                <p14:nvPr/>
              </p14:nvContentPartPr>
              <p14:xfrm>
                <a:off x="2604052" y="1922437"/>
                <a:ext cx="234000" cy="146844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65175FE6-CA01-9604-32ED-A913F07DE3DE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2595052" y="1913437"/>
                  <a:ext cx="251640" cy="148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3A301A72-2172-5A71-2263-D903F672CE76}"/>
                    </a:ext>
                  </a:extLst>
                </p14:cNvPr>
                <p14:cNvContentPartPr/>
                <p14:nvPr/>
              </p14:nvContentPartPr>
              <p14:xfrm>
                <a:off x="2934892" y="3651517"/>
                <a:ext cx="48240" cy="7884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3A301A72-2172-5A71-2263-D903F672CE76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2926252" y="3642517"/>
                  <a:ext cx="6588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DE847A7C-8EAE-4EC5-0A4F-BF03358AAFFC}"/>
                    </a:ext>
                  </a:extLst>
                </p14:cNvPr>
                <p14:cNvContentPartPr/>
                <p14:nvPr/>
              </p14:nvContentPartPr>
              <p14:xfrm>
                <a:off x="4051972" y="2088757"/>
                <a:ext cx="2831400" cy="97416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DE847A7C-8EAE-4EC5-0A4F-BF03358AAFFC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042972" y="2080117"/>
                  <a:ext cx="2849040" cy="9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595323D0-30A8-9484-698F-63F001474F60}"/>
                    </a:ext>
                  </a:extLst>
                </p14:cNvPr>
                <p14:cNvContentPartPr/>
                <p14:nvPr/>
              </p14:nvContentPartPr>
              <p14:xfrm>
                <a:off x="4003732" y="1741717"/>
                <a:ext cx="1075680" cy="35172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595323D0-30A8-9484-698F-63F001474F60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3995092" y="1733077"/>
                  <a:ext cx="1093320" cy="36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13B74C6A-C1B8-C527-F883-24FD76E7F450}"/>
                    </a:ext>
                  </a:extLst>
                </p14:cNvPr>
                <p14:cNvContentPartPr/>
                <p14:nvPr/>
              </p14:nvContentPartPr>
              <p14:xfrm>
                <a:off x="5300092" y="1484317"/>
                <a:ext cx="245880" cy="244080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13B74C6A-C1B8-C527-F883-24FD76E7F450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5291452" y="1475317"/>
                  <a:ext cx="263520" cy="245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BF37A1CD-23B1-8FF1-5374-2A960859C9DF}"/>
                    </a:ext>
                  </a:extLst>
                </p14:cNvPr>
                <p14:cNvContentPartPr/>
                <p14:nvPr/>
              </p14:nvContentPartPr>
              <p14:xfrm>
                <a:off x="5702932" y="3749797"/>
                <a:ext cx="339120" cy="38376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BF37A1CD-23B1-8FF1-5374-2A960859C9DF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5693932" y="3741157"/>
                  <a:ext cx="356760" cy="40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1BD2DE7C-D245-BFE7-EF83-C9465A2670AC}"/>
                    </a:ext>
                  </a:extLst>
                </p14:cNvPr>
                <p14:cNvContentPartPr/>
                <p14:nvPr/>
              </p14:nvContentPartPr>
              <p14:xfrm>
                <a:off x="6121972" y="3939517"/>
                <a:ext cx="163800" cy="23220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1BD2DE7C-D245-BFE7-EF83-C9465A2670AC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113332" y="3930517"/>
                  <a:ext cx="181440" cy="24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748E20E0-B59D-64B3-A844-426CE45F3E2F}"/>
                    </a:ext>
                  </a:extLst>
                </p14:cNvPr>
                <p14:cNvContentPartPr/>
                <p14:nvPr/>
              </p14:nvContentPartPr>
              <p14:xfrm>
                <a:off x="5151052" y="580357"/>
                <a:ext cx="234360" cy="33408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748E20E0-B59D-64B3-A844-426CE45F3E2F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142052" y="571717"/>
                  <a:ext cx="252000" cy="35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983E9C12-1A9C-4F03-C454-FE95143794A1}"/>
                    </a:ext>
                  </a:extLst>
                </p14:cNvPr>
                <p14:cNvContentPartPr/>
                <p14:nvPr/>
              </p14:nvContentPartPr>
              <p14:xfrm>
                <a:off x="4433212" y="617797"/>
                <a:ext cx="303120" cy="36144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983E9C12-1A9C-4F03-C454-FE95143794A1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4424572" y="608797"/>
                  <a:ext cx="320760" cy="37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1EC5458C-510B-BBFC-2091-C5BC6BA03F7C}"/>
                    </a:ext>
                  </a:extLst>
                </p14:cNvPr>
                <p14:cNvContentPartPr/>
                <p14:nvPr/>
              </p14:nvContentPartPr>
              <p14:xfrm>
                <a:off x="4625812" y="1044397"/>
                <a:ext cx="360" cy="36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1EC5458C-510B-BBFC-2091-C5BC6BA03F7C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617172" y="1035757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A7164897-6C59-8EF5-0262-324F892DEB01}"/>
                    </a:ext>
                  </a:extLst>
                </p14:cNvPr>
                <p14:cNvContentPartPr/>
                <p14:nvPr/>
              </p14:nvContentPartPr>
              <p14:xfrm>
                <a:off x="5358412" y="897157"/>
                <a:ext cx="13680" cy="1872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A7164897-6C59-8EF5-0262-324F892DEB01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5349772" y="888157"/>
                  <a:ext cx="3132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FCA1220B-8A98-F4E2-9DB2-02EFCBFC9ACF}"/>
                    </a:ext>
                  </a:extLst>
                </p14:cNvPr>
                <p14:cNvContentPartPr/>
                <p14:nvPr/>
              </p14:nvContentPartPr>
              <p14:xfrm>
                <a:off x="3979252" y="636157"/>
                <a:ext cx="89280" cy="26748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FCA1220B-8A98-F4E2-9DB2-02EFCBFC9ACF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3970612" y="627157"/>
                  <a:ext cx="106920" cy="28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C607C270-7ACC-8275-303B-D02E246CC21C}"/>
                    </a:ext>
                  </a:extLst>
                </p14:cNvPr>
                <p14:cNvContentPartPr/>
                <p14:nvPr/>
              </p14:nvContentPartPr>
              <p14:xfrm>
                <a:off x="5721292" y="550117"/>
                <a:ext cx="144360" cy="28368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C607C270-7ACC-8275-303B-D02E246CC21C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5712292" y="541477"/>
                  <a:ext cx="162000" cy="30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69C1DB57-C735-82EF-BA07-B41A369B89E7}"/>
                    </a:ext>
                  </a:extLst>
                </p14:cNvPr>
                <p14:cNvContentPartPr/>
                <p14:nvPr/>
              </p14:nvContentPartPr>
              <p14:xfrm>
                <a:off x="7018372" y="545077"/>
                <a:ext cx="343800" cy="28800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69C1DB57-C735-82EF-BA07-B41A369B89E7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7009732" y="536437"/>
                  <a:ext cx="361440" cy="30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A704F936-A568-8624-420D-DC2125BDC216}"/>
                    </a:ext>
                  </a:extLst>
                </p14:cNvPr>
                <p14:cNvContentPartPr/>
                <p14:nvPr/>
              </p14:nvContentPartPr>
              <p14:xfrm>
                <a:off x="5712292" y="827677"/>
                <a:ext cx="32760" cy="2556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A704F936-A568-8624-420D-DC2125BDC216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5703652" y="819037"/>
                  <a:ext cx="5040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78602822-2D1B-5689-B509-873A4E2F7A77}"/>
                    </a:ext>
                  </a:extLst>
                </p14:cNvPr>
                <p14:cNvContentPartPr/>
                <p14:nvPr/>
              </p14:nvContentPartPr>
              <p14:xfrm>
                <a:off x="6301972" y="497197"/>
                <a:ext cx="174600" cy="35568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78602822-2D1B-5689-B509-873A4E2F7A77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6292972" y="488197"/>
                  <a:ext cx="192240" cy="37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484144AD-FA70-72DB-52AE-AB6AA409052D}"/>
                    </a:ext>
                  </a:extLst>
                </p14:cNvPr>
                <p14:cNvContentPartPr/>
                <p14:nvPr/>
              </p14:nvContentPartPr>
              <p14:xfrm>
                <a:off x="6352372" y="686557"/>
                <a:ext cx="236880" cy="6336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484144AD-FA70-72DB-52AE-AB6AA409052D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6343732" y="677917"/>
                  <a:ext cx="25452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84F4782B-A51D-5230-C47D-2AB5B064695B}"/>
                    </a:ext>
                  </a:extLst>
                </p14:cNvPr>
                <p14:cNvContentPartPr/>
                <p14:nvPr/>
              </p14:nvContentPartPr>
              <p14:xfrm>
                <a:off x="6252652" y="785557"/>
                <a:ext cx="23760" cy="2484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84F4782B-A51D-5230-C47D-2AB5B064695B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6243652" y="776557"/>
                  <a:ext cx="4140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EE9B0D15-5502-35A1-E126-56CB42A46C8B}"/>
                    </a:ext>
                  </a:extLst>
                </p14:cNvPr>
                <p14:cNvContentPartPr/>
                <p14:nvPr/>
              </p14:nvContentPartPr>
              <p14:xfrm>
                <a:off x="7055452" y="762517"/>
                <a:ext cx="32400" cy="2088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EE9B0D15-5502-35A1-E126-56CB42A46C8B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7046812" y="753517"/>
                  <a:ext cx="5004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05D8B851-ACF6-F522-469A-437C68EB7E9B}"/>
                    </a:ext>
                  </a:extLst>
                </p14:cNvPr>
                <p14:cNvContentPartPr/>
                <p14:nvPr/>
              </p14:nvContentPartPr>
              <p14:xfrm>
                <a:off x="6035212" y="227917"/>
                <a:ext cx="787320" cy="82476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05D8B851-ACF6-F522-469A-437C68EB7E9B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6026212" y="218917"/>
                  <a:ext cx="804960" cy="84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142AF2D1-6ABE-A25A-CF82-1E566C99FA52}"/>
                    </a:ext>
                  </a:extLst>
                </p14:cNvPr>
                <p14:cNvContentPartPr/>
                <p14:nvPr/>
              </p14:nvContentPartPr>
              <p14:xfrm>
                <a:off x="6451732" y="957637"/>
                <a:ext cx="281520" cy="95256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142AF2D1-6ABE-A25A-CF82-1E566C99FA52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6443092" y="948997"/>
                  <a:ext cx="299160" cy="9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F58B1E7F-10D3-E84F-8217-D10D530D825D}"/>
                    </a:ext>
                  </a:extLst>
                </p14:cNvPr>
                <p14:cNvContentPartPr/>
                <p14:nvPr/>
              </p14:nvContentPartPr>
              <p14:xfrm>
                <a:off x="6569812" y="1907677"/>
                <a:ext cx="249840" cy="32580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F58B1E7F-10D3-E84F-8217-D10D530D825D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6560812" y="1898677"/>
                  <a:ext cx="267480" cy="34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F6528548-4B33-F360-9257-07821C548B4C}"/>
                    </a:ext>
                  </a:extLst>
                </p14:cNvPr>
                <p14:cNvContentPartPr/>
                <p14:nvPr/>
              </p14:nvContentPartPr>
              <p14:xfrm>
                <a:off x="6865732" y="2143837"/>
                <a:ext cx="300600" cy="22644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F6528548-4B33-F360-9257-07821C548B4C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6856732" y="2135197"/>
                  <a:ext cx="31824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120D7F48-E2D8-264F-5B16-5F5F16FF4BC1}"/>
                    </a:ext>
                  </a:extLst>
                </p14:cNvPr>
                <p14:cNvContentPartPr/>
                <p14:nvPr/>
              </p14:nvContentPartPr>
              <p14:xfrm>
                <a:off x="3874852" y="255277"/>
                <a:ext cx="2090880" cy="100800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120D7F48-E2D8-264F-5B16-5F5F16FF4BC1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3866212" y="246637"/>
                  <a:ext cx="2108520" cy="10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9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430124DC-F4C5-12B9-D5C7-03A70AAE574E}"/>
                    </a:ext>
                  </a:extLst>
                </p14:cNvPr>
                <p14:cNvContentPartPr/>
                <p14:nvPr/>
              </p14:nvContentPartPr>
              <p14:xfrm>
                <a:off x="319852" y="2822797"/>
                <a:ext cx="127080" cy="18792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430124DC-F4C5-12B9-D5C7-03A70AAE574E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310852" y="2813797"/>
                  <a:ext cx="14472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1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E769930A-5037-2ED3-E9E2-5E5FC0311BFE}"/>
                    </a:ext>
                  </a:extLst>
                </p14:cNvPr>
                <p14:cNvContentPartPr/>
                <p14:nvPr/>
              </p14:nvContentPartPr>
              <p14:xfrm>
                <a:off x="486892" y="2577637"/>
                <a:ext cx="367200" cy="19116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E769930A-5037-2ED3-E9E2-5E5FC0311BFE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477892" y="2568637"/>
                  <a:ext cx="38484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3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66F3D785-0839-AA2E-C96F-323AA7C389B7}"/>
                    </a:ext>
                  </a:extLst>
                </p14:cNvPr>
                <p14:cNvContentPartPr/>
                <p14:nvPr/>
              </p14:nvContentPartPr>
              <p14:xfrm>
                <a:off x="909892" y="2178397"/>
                <a:ext cx="285840" cy="27396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66F3D785-0839-AA2E-C96F-323AA7C389B7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901252" y="2169397"/>
                  <a:ext cx="303480" cy="29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5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69AA4804-3698-984D-2488-74CEC53F569F}"/>
                    </a:ext>
                  </a:extLst>
                </p14:cNvPr>
                <p14:cNvContentPartPr/>
                <p14:nvPr/>
              </p14:nvContentPartPr>
              <p14:xfrm>
                <a:off x="1418932" y="1913797"/>
                <a:ext cx="204480" cy="28944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69AA4804-3698-984D-2488-74CEC53F569F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1410292" y="1905157"/>
                  <a:ext cx="222120" cy="30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7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5FE24AFA-1E6B-8853-D594-7AFA0A239D30}"/>
                    </a:ext>
                  </a:extLst>
                </p14:cNvPr>
                <p14:cNvContentPartPr/>
                <p14:nvPr/>
              </p14:nvContentPartPr>
              <p14:xfrm>
                <a:off x="458452" y="2001277"/>
                <a:ext cx="1481400" cy="117288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5FE24AFA-1E6B-8853-D594-7AFA0A239D30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449452" y="1992277"/>
                  <a:ext cx="1499040" cy="119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9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90AED65C-6DE4-6E5A-941D-5A9BCFB5358F}"/>
                    </a:ext>
                  </a:extLst>
                </p14:cNvPr>
                <p14:cNvContentPartPr/>
                <p14:nvPr/>
              </p14:nvContentPartPr>
              <p14:xfrm>
                <a:off x="654292" y="1418797"/>
                <a:ext cx="662760" cy="61884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90AED65C-6DE4-6E5A-941D-5A9BCFB5358F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645292" y="1410157"/>
                  <a:ext cx="680400" cy="63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1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6DB4FA6D-B6F4-9A5B-7C67-22D7DB6F5D28}"/>
                    </a:ext>
                  </a:extLst>
                </p14:cNvPr>
                <p14:cNvContentPartPr/>
                <p14:nvPr/>
              </p14:nvContentPartPr>
              <p14:xfrm>
                <a:off x="407332" y="2135197"/>
                <a:ext cx="1038960" cy="68148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6DB4FA6D-B6F4-9A5B-7C67-22D7DB6F5D28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398692" y="2126557"/>
                  <a:ext cx="1056600" cy="69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3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4333F571-DE91-6A2B-EB5C-165169C8ABEA}"/>
                    </a:ext>
                  </a:extLst>
                </p14:cNvPr>
                <p14:cNvContentPartPr/>
                <p14:nvPr/>
              </p14:nvContentPartPr>
              <p14:xfrm>
                <a:off x="1069732" y="3227797"/>
                <a:ext cx="216000" cy="15948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4333F571-DE91-6A2B-EB5C-165169C8ABEA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1061092" y="3218797"/>
                  <a:ext cx="23364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5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880A9895-0E5F-00F3-342D-F77C37CF1705}"/>
                    </a:ext>
                  </a:extLst>
                </p14:cNvPr>
                <p14:cNvContentPartPr/>
                <p14:nvPr/>
              </p14:nvContentPartPr>
              <p14:xfrm>
                <a:off x="1332532" y="3135637"/>
                <a:ext cx="19800" cy="468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880A9895-0E5F-00F3-342D-F77C37CF1705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1323892" y="3126637"/>
                  <a:ext cx="3744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7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90F0A2CA-9EF8-C7E4-C23C-6F69454FE49B}"/>
                    </a:ext>
                  </a:extLst>
                </p14:cNvPr>
                <p14:cNvContentPartPr/>
                <p14:nvPr/>
              </p14:nvContentPartPr>
              <p14:xfrm>
                <a:off x="1358092" y="2977237"/>
                <a:ext cx="196560" cy="11988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90F0A2CA-9EF8-C7E4-C23C-6F69454FE49B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1349092" y="2968237"/>
                  <a:ext cx="21420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9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CE1E7A5D-07E1-D0E1-62FF-5AB5D7DB1832}"/>
                    </a:ext>
                  </a:extLst>
                </p14:cNvPr>
                <p14:cNvContentPartPr/>
                <p14:nvPr/>
              </p14:nvContentPartPr>
              <p14:xfrm>
                <a:off x="1378972" y="2764117"/>
                <a:ext cx="154800" cy="19692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CE1E7A5D-07E1-D0E1-62FF-5AB5D7DB1832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1370332" y="2755117"/>
                  <a:ext cx="17244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1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FE7FC796-6C7F-49E6-8A47-CAC9FD17D24E}"/>
                    </a:ext>
                  </a:extLst>
                </p14:cNvPr>
                <p14:cNvContentPartPr/>
                <p14:nvPr/>
              </p14:nvContentPartPr>
              <p14:xfrm>
                <a:off x="521092" y="3688237"/>
                <a:ext cx="392760" cy="25056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FE7FC796-6C7F-49E6-8A47-CAC9FD17D24E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512452" y="3679237"/>
                  <a:ext cx="410400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3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A36E8A14-52BE-42AC-4210-ACEDE3BDCB5E}"/>
                    </a:ext>
                  </a:extLst>
                </p14:cNvPr>
                <p14:cNvContentPartPr/>
                <p14:nvPr/>
              </p14:nvContentPartPr>
              <p14:xfrm>
                <a:off x="925372" y="3728197"/>
                <a:ext cx="129600" cy="9000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A36E8A14-52BE-42AC-4210-ACEDE3BDCB5E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916732" y="3719197"/>
                  <a:ext cx="14724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5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C1503220-995E-5B5D-12DE-F7D8CDA4BEB2}"/>
                    </a:ext>
                  </a:extLst>
                </p14:cNvPr>
                <p14:cNvContentPartPr/>
                <p14:nvPr/>
              </p14:nvContentPartPr>
              <p14:xfrm>
                <a:off x="952372" y="3539917"/>
                <a:ext cx="115560" cy="13320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C1503220-995E-5B5D-12DE-F7D8CDA4BEB2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943372" y="3531277"/>
                  <a:ext cx="13320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7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4D1DEB49-FFE2-6D3F-5394-137167B80DD6}"/>
                    </a:ext>
                  </a:extLst>
                </p14:cNvPr>
                <p14:cNvContentPartPr/>
                <p14:nvPr/>
              </p14:nvContentPartPr>
              <p14:xfrm>
                <a:off x="3780532" y="864037"/>
                <a:ext cx="4973400" cy="51912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4D1DEB49-FFE2-6D3F-5394-137167B80DD6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3771892" y="855397"/>
                  <a:ext cx="4991040" cy="53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9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7555B2EC-2142-D78D-2AE4-5765D446562E}"/>
                    </a:ext>
                  </a:extLst>
                </p14:cNvPr>
                <p14:cNvContentPartPr/>
                <p14:nvPr/>
              </p14:nvContentPartPr>
              <p14:xfrm>
                <a:off x="4852972" y="145117"/>
                <a:ext cx="156600" cy="384228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7555B2EC-2142-D78D-2AE4-5765D446562E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4844332" y="136477"/>
                  <a:ext cx="174240" cy="385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1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CA1480A0-1147-C67B-5AAF-38560F5837B1}"/>
                    </a:ext>
                  </a:extLst>
                </p14:cNvPr>
                <p14:cNvContentPartPr/>
                <p14:nvPr/>
              </p14:nvContentPartPr>
              <p14:xfrm>
                <a:off x="4776652" y="4249837"/>
                <a:ext cx="247680" cy="41292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CA1480A0-1147-C67B-5AAF-38560F5837B1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4767652" y="4240837"/>
                  <a:ext cx="265320" cy="43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3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0CBC49C2-1E77-7894-A47A-78EC4DE2C149}"/>
                    </a:ext>
                  </a:extLst>
                </p14:cNvPr>
                <p14:cNvContentPartPr/>
                <p14:nvPr/>
              </p14:nvContentPartPr>
              <p14:xfrm>
                <a:off x="5103172" y="4523077"/>
                <a:ext cx="85320" cy="13644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0CBC49C2-1E77-7894-A47A-78EC4DE2C149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5094532" y="4514437"/>
                  <a:ext cx="10296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5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857A51A9-667C-E553-EEAB-9494B2FA157B}"/>
                    </a:ext>
                  </a:extLst>
                </p14:cNvPr>
                <p14:cNvContentPartPr/>
                <p14:nvPr/>
              </p14:nvContentPartPr>
              <p14:xfrm>
                <a:off x="5275612" y="4424077"/>
                <a:ext cx="176040" cy="11412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857A51A9-667C-E553-EEAB-9494B2FA157B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5266972" y="4415437"/>
                  <a:ext cx="19368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7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334A3BAF-6349-779F-E6ED-597106AC9D7F}"/>
                    </a:ext>
                  </a:extLst>
                </p14:cNvPr>
                <p14:cNvContentPartPr/>
                <p14:nvPr/>
              </p14:nvContentPartPr>
              <p14:xfrm>
                <a:off x="5560012" y="4292317"/>
                <a:ext cx="204480" cy="18612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334A3BAF-6349-779F-E6ED-597106AC9D7F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5551012" y="4283317"/>
                  <a:ext cx="22212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9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2C8BC3BE-3C1E-67A6-ED60-8DD2C666A26F}"/>
                    </a:ext>
                  </a:extLst>
                </p14:cNvPr>
                <p14:cNvContentPartPr/>
                <p14:nvPr/>
              </p14:nvContentPartPr>
              <p14:xfrm>
                <a:off x="5806612" y="4367917"/>
                <a:ext cx="33480" cy="1512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2C8BC3BE-3C1E-67A6-ED60-8DD2C666A26F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5797612" y="4359277"/>
                  <a:ext cx="5112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1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785DD50F-F455-10DB-9125-0AD04EAC92AB}"/>
                    </a:ext>
                  </a:extLst>
                </p14:cNvPr>
                <p14:cNvContentPartPr/>
                <p14:nvPr/>
              </p14:nvContentPartPr>
              <p14:xfrm>
                <a:off x="5902732" y="4384477"/>
                <a:ext cx="109080" cy="10224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785DD50F-F455-10DB-9125-0AD04EAC92AB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5894092" y="4375477"/>
                  <a:ext cx="12672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3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D271E078-F16F-A585-9130-98A8E32F25D2}"/>
                    </a:ext>
                  </a:extLst>
                </p14:cNvPr>
                <p14:cNvContentPartPr/>
                <p14:nvPr/>
              </p14:nvContentPartPr>
              <p14:xfrm>
                <a:off x="5873212" y="4206637"/>
                <a:ext cx="273240" cy="12708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D271E078-F16F-A585-9130-98A8E32F25D2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5864572" y="4197997"/>
                  <a:ext cx="290880" cy="1447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3101672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>
          <a:extLst>
            <a:ext uri="{FF2B5EF4-FFF2-40B4-BE49-F238E27FC236}">
              <a16:creationId xmlns:a16="http://schemas.microsoft.com/office/drawing/2014/main" id="{B2D6A97F-DC18-CCDF-7C18-9EFCE6381D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4" descr="preencoded.png">
            <a:extLst>
              <a:ext uri="{FF2B5EF4-FFF2-40B4-BE49-F238E27FC236}">
                <a16:creationId xmlns:a16="http://schemas.microsoft.com/office/drawing/2014/main" id="{FD7B6648-F1A8-BD45-2F9D-6057331722B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99242" y="0"/>
            <a:ext cx="2650282" cy="2238647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A5BA5D6E-7046-B400-719D-82FA0CAE7B22}"/>
                  </a:ext>
                </a:extLst>
              </p14:cNvPr>
              <p14:cNvContentPartPr/>
              <p14:nvPr/>
            </p14:nvContentPartPr>
            <p14:xfrm>
              <a:off x="2682532" y="2045557"/>
              <a:ext cx="34560" cy="2412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A5BA5D6E-7046-B400-719D-82FA0CAE7B2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673532" y="2036917"/>
                <a:ext cx="52200" cy="4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145997E1-197E-54A6-DBA2-C213FAFD8057}"/>
                  </a:ext>
                </a:extLst>
              </p14:cNvPr>
              <p14:cNvContentPartPr/>
              <p14:nvPr/>
            </p14:nvContentPartPr>
            <p14:xfrm>
              <a:off x="2344132" y="1924957"/>
              <a:ext cx="67320" cy="56520"/>
            </p14:xfrm>
          </p:contentPart>
        </mc:Choice>
        <mc:Fallback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145997E1-197E-54A6-DBA2-C213FAFD805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35132" y="1915957"/>
                <a:ext cx="84960" cy="7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50141E7A-FA3C-26A4-9D3B-33DE3FC8220E}"/>
                  </a:ext>
                </a:extLst>
              </p14:cNvPr>
              <p14:cNvContentPartPr/>
              <p14:nvPr/>
            </p14:nvContentPartPr>
            <p14:xfrm>
              <a:off x="8655652" y="195517"/>
              <a:ext cx="393480" cy="334080"/>
            </p14:xfrm>
          </p:contentPart>
        </mc:Choice>
        <mc:Fallback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50141E7A-FA3C-26A4-9D3B-33DE3FC8220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646652" y="186517"/>
                <a:ext cx="411120" cy="35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4AE25503-D531-10D8-3EE0-6816AFA2C642}"/>
                  </a:ext>
                </a:extLst>
              </p14:cNvPr>
              <p14:cNvContentPartPr/>
              <p14:nvPr/>
            </p14:nvContentPartPr>
            <p14:xfrm>
              <a:off x="4250332" y="301717"/>
              <a:ext cx="281880" cy="37836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4AE25503-D531-10D8-3EE0-6816AFA2C642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241692" y="292717"/>
                <a:ext cx="299520" cy="39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D87F1D35-00D1-2DC4-F2FF-6F8D8823CD39}"/>
                  </a:ext>
                </a:extLst>
              </p14:cNvPr>
              <p14:cNvContentPartPr/>
              <p14:nvPr/>
            </p14:nvContentPartPr>
            <p14:xfrm>
              <a:off x="4387492" y="461917"/>
              <a:ext cx="277560" cy="11664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D87F1D35-00D1-2DC4-F2FF-6F8D8823CD39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378852" y="452917"/>
                <a:ext cx="295200" cy="13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2BC3E5CB-C839-DBF8-1044-A52F8A447DB1}"/>
                  </a:ext>
                </a:extLst>
              </p14:cNvPr>
              <p14:cNvContentPartPr/>
              <p14:nvPr/>
            </p14:nvContentPartPr>
            <p14:xfrm>
              <a:off x="4000132" y="96877"/>
              <a:ext cx="1071000" cy="897120"/>
            </p14:xfrm>
          </p:contentPart>
        </mc:Choice>
        <mc:Fallback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2BC3E5CB-C839-DBF8-1044-A52F8A447DB1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991132" y="88237"/>
                <a:ext cx="1088640" cy="91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8024B8B5-EC73-6A62-474D-3D45A7A0CFFD}"/>
                  </a:ext>
                </a:extLst>
              </p14:cNvPr>
              <p14:cNvContentPartPr/>
              <p14:nvPr/>
            </p14:nvContentPartPr>
            <p14:xfrm>
              <a:off x="4316932" y="704557"/>
              <a:ext cx="264960" cy="1973880"/>
            </p14:xfrm>
          </p:contentPart>
        </mc:Choice>
        <mc:Fallback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8024B8B5-EC73-6A62-474D-3D45A7A0CFFD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307932" y="695917"/>
                <a:ext cx="282600" cy="199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8740AEB5-91A1-4C20-B5CA-FFD95E96B4E6}"/>
                  </a:ext>
                </a:extLst>
              </p14:cNvPr>
              <p14:cNvContentPartPr/>
              <p14:nvPr/>
            </p14:nvContentPartPr>
            <p14:xfrm>
              <a:off x="1145332" y="1231597"/>
              <a:ext cx="141120" cy="1238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8740AEB5-91A1-4C20-B5CA-FFD95E96B4E6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136332" y="1222957"/>
                <a:ext cx="158760" cy="14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A40A4177-2D88-44A3-BBC0-997F2C35FF3A}"/>
                  </a:ext>
                </a:extLst>
              </p14:cNvPr>
              <p14:cNvContentPartPr/>
              <p14:nvPr/>
            </p14:nvContentPartPr>
            <p14:xfrm>
              <a:off x="1190692" y="1113517"/>
              <a:ext cx="87480" cy="2487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A40A4177-2D88-44A3-BBC0-997F2C35FF3A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181692" y="1104517"/>
                <a:ext cx="105120" cy="26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D759A727-8411-E235-ACB8-B2E1DF478965}"/>
                  </a:ext>
                </a:extLst>
              </p14:cNvPr>
              <p14:cNvContentPartPr/>
              <p14:nvPr/>
            </p14:nvContentPartPr>
            <p14:xfrm>
              <a:off x="910972" y="433117"/>
              <a:ext cx="360" cy="36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D759A727-8411-E235-ACB8-B2E1DF478965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901972" y="424117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96183652-0CBA-786B-1743-1CEB02A7E17E}"/>
                  </a:ext>
                </a:extLst>
              </p14:cNvPr>
              <p14:cNvContentPartPr/>
              <p14:nvPr/>
            </p14:nvContentPartPr>
            <p14:xfrm>
              <a:off x="962452" y="450397"/>
              <a:ext cx="360" cy="36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96183652-0CBA-786B-1743-1CEB02A7E17E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953812" y="441397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0321E889-D20C-59E8-27DA-7399616F1972}"/>
                  </a:ext>
                </a:extLst>
              </p14:cNvPr>
              <p14:cNvContentPartPr/>
              <p14:nvPr/>
            </p14:nvContentPartPr>
            <p14:xfrm>
              <a:off x="841852" y="416557"/>
              <a:ext cx="83520" cy="26244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0321E889-D20C-59E8-27DA-7399616F1972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832852" y="407917"/>
                <a:ext cx="101160" cy="28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33BD3FF8-CC6D-7125-104A-CB6670822CBE}"/>
                  </a:ext>
                </a:extLst>
              </p14:cNvPr>
              <p14:cNvContentPartPr/>
              <p14:nvPr/>
            </p14:nvContentPartPr>
            <p14:xfrm>
              <a:off x="1745092" y="396037"/>
              <a:ext cx="358560" cy="23616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33BD3FF8-CC6D-7125-104A-CB6670822CBE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1736092" y="387397"/>
                <a:ext cx="376200" cy="25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16F19857-FA19-78E6-2058-BC2D04D7077E}"/>
                  </a:ext>
                </a:extLst>
              </p14:cNvPr>
              <p14:cNvContentPartPr/>
              <p14:nvPr/>
            </p14:nvContentPartPr>
            <p14:xfrm>
              <a:off x="3018052" y="376237"/>
              <a:ext cx="374760" cy="36324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16F19857-FA19-78E6-2058-BC2D04D7077E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3009412" y="367597"/>
                <a:ext cx="392400" cy="38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E4DC6B19-DC4F-1458-9E93-4A5074495D98}"/>
                  </a:ext>
                </a:extLst>
              </p14:cNvPr>
              <p14:cNvContentPartPr/>
              <p14:nvPr/>
            </p14:nvContentPartPr>
            <p14:xfrm>
              <a:off x="787132" y="576397"/>
              <a:ext cx="2965680" cy="822960"/>
            </p14:xfrm>
          </p:contentPart>
        </mc:Choice>
        <mc:Fallback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E4DC6B19-DC4F-1458-9E93-4A5074495D98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778492" y="567397"/>
                <a:ext cx="2983320" cy="84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F739EDBB-71CC-B3CA-6A71-7B6A104690AE}"/>
                  </a:ext>
                </a:extLst>
              </p14:cNvPr>
              <p14:cNvContentPartPr/>
              <p14:nvPr/>
            </p14:nvContentPartPr>
            <p14:xfrm>
              <a:off x="1449172" y="169237"/>
              <a:ext cx="1069200" cy="853200"/>
            </p14:xfrm>
          </p:contentPart>
        </mc:Choice>
        <mc:Fallback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F739EDBB-71CC-B3CA-6A71-7B6A104690AE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1440172" y="160237"/>
                <a:ext cx="1086840" cy="87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F89788D2-AAF8-9617-F58D-CA7952025151}"/>
                  </a:ext>
                </a:extLst>
              </p14:cNvPr>
              <p14:cNvContentPartPr/>
              <p14:nvPr/>
            </p14:nvContentPartPr>
            <p14:xfrm>
              <a:off x="323452" y="2350117"/>
              <a:ext cx="51480" cy="233280"/>
            </p14:xfrm>
          </p:contentPart>
        </mc:Choice>
        <mc:Fallback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F89788D2-AAF8-9617-F58D-CA7952025151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314812" y="2341117"/>
                <a:ext cx="69120" cy="25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B0567F7C-94ED-0600-9D31-0870C76B6BE6}"/>
                  </a:ext>
                </a:extLst>
              </p14:cNvPr>
              <p14:cNvContentPartPr/>
              <p14:nvPr/>
            </p14:nvContentPartPr>
            <p14:xfrm>
              <a:off x="652492" y="2229157"/>
              <a:ext cx="291960" cy="150480"/>
            </p14:xfrm>
          </p:contentPart>
        </mc:Choice>
        <mc:Fallback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B0567F7C-94ED-0600-9D31-0870C76B6BE6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643492" y="2220517"/>
                <a:ext cx="309600" cy="16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1638B245-DCD5-0FC2-3BAC-CC77023E883F}"/>
                  </a:ext>
                </a:extLst>
              </p14:cNvPr>
              <p14:cNvContentPartPr/>
              <p14:nvPr/>
            </p14:nvContentPartPr>
            <p14:xfrm>
              <a:off x="966772" y="2023597"/>
              <a:ext cx="246960" cy="237960"/>
            </p14:xfrm>
          </p:contentPart>
        </mc:Choice>
        <mc:Fallback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1638B245-DCD5-0FC2-3BAC-CC77023E883F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957772" y="2014597"/>
                <a:ext cx="264600" cy="25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E92B946F-98F0-D2F6-7E0F-F03093C04606}"/>
                  </a:ext>
                </a:extLst>
              </p14:cNvPr>
              <p14:cNvContentPartPr/>
              <p14:nvPr/>
            </p14:nvContentPartPr>
            <p14:xfrm>
              <a:off x="522532" y="2070757"/>
              <a:ext cx="455760" cy="582480"/>
            </p14:xfrm>
          </p:contentPart>
        </mc:Choice>
        <mc:Fallback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E92B946F-98F0-D2F6-7E0F-F03093C04606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513532" y="2062117"/>
                <a:ext cx="473400" cy="60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CFF71A36-FEB3-443E-BB92-CA60AB9979EA}"/>
                  </a:ext>
                </a:extLst>
              </p14:cNvPr>
              <p14:cNvContentPartPr/>
              <p14:nvPr/>
            </p14:nvContentPartPr>
            <p14:xfrm>
              <a:off x="822772" y="2585557"/>
              <a:ext cx="307440" cy="356400"/>
            </p14:xfrm>
          </p:contentPart>
        </mc:Choice>
        <mc:Fallback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CFF71A36-FEB3-443E-BB92-CA60AB9979EA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813772" y="2576557"/>
                <a:ext cx="325080" cy="37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93271216-E508-DD36-769A-D54A25F1544D}"/>
                  </a:ext>
                </a:extLst>
              </p14:cNvPr>
              <p14:cNvContentPartPr/>
              <p14:nvPr/>
            </p14:nvContentPartPr>
            <p14:xfrm>
              <a:off x="774892" y="3300157"/>
              <a:ext cx="292680" cy="228600"/>
            </p14:xfrm>
          </p:contentPart>
        </mc:Choice>
        <mc:Fallback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93271216-E508-DD36-769A-D54A25F1544D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765892" y="3291157"/>
                <a:ext cx="310320" cy="24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97E5DF58-12E4-A676-4672-9D9EE3A9029A}"/>
                  </a:ext>
                </a:extLst>
              </p14:cNvPr>
              <p14:cNvContentPartPr/>
              <p14:nvPr/>
            </p14:nvContentPartPr>
            <p14:xfrm>
              <a:off x="1060372" y="3124837"/>
              <a:ext cx="276120" cy="235440"/>
            </p14:xfrm>
          </p:contentPart>
        </mc:Choice>
        <mc:Fallback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97E5DF58-12E4-A676-4672-9D9EE3A9029A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1051372" y="3115837"/>
                <a:ext cx="293760" cy="25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9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498E52F2-668C-B80F-78B7-0B51D7632841}"/>
                  </a:ext>
                </a:extLst>
              </p14:cNvPr>
              <p14:cNvContentPartPr/>
              <p14:nvPr/>
            </p14:nvContentPartPr>
            <p14:xfrm>
              <a:off x="1360252" y="3142477"/>
              <a:ext cx="58680" cy="29520"/>
            </p14:xfrm>
          </p:contentPart>
        </mc:Choice>
        <mc:Fallback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498E52F2-668C-B80F-78B7-0B51D7632841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1351612" y="3133837"/>
                <a:ext cx="76320" cy="4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1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65BDE60D-409C-31F6-AB4D-5AAB557E35E9}"/>
                  </a:ext>
                </a:extLst>
              </p14:cNvPr>
              <p14:cNvContentPartPr/>
              <p14:nvPr/>
            </p14:nvContentPartPr>
            <p14:xfrm>
              <a:off x="1446652" y="2927917"/>
              <a:ext cx="217800" cy="95400"/>
            </p14:xfrm>
          </p:contentPart>
        </mc:Choice>
        <mc:Fallback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65BDE60D-409C-31F6-AB4D-5AAB557E35E9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1437652" y="2918917"/>
                <a:ext cx="235440" cy="11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3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59C2F05F-31C0-28C5-D435-FFC7307F1F49}"/>
                  </a:ext>
                </a:extLst>
              </p14:cNvPr>
              <p14:cNvContentPartPr/>
              <p14:nvPr/>
            </p14:nvContentPartPr>
            <p14:xfrm>
              <a:off x="619732" y="874477"/>
              <a:ext cx="7986240" cy="852120"/>
            </p14:xfrm>
          </p:contentPart>
        </mc:Choice>
        <mc:Fallback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59C2F05F-31C0-28C5-D435-FFC7307F1F49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611092" y="865837"/>
                <a:ext cx="8003880" cy="86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5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E0C3BF2F-905F-27EB-BE72-81808E42CE26}"/>
                  </a:ext>
                </a:extLst>
              </p14:cNvPr>
              <p14:cNvContentPartPr/>
              <p14:nvPr/>
            </p14:nvContentPartPr>
            <p14:xfrm>
              <a:off x="2091772" y="787357"/>
              <a:ext cx="451800" cy="2757960"/>
            </p14:xfrm>
          </p:contentPart>
        </mc:Choice>
        <mc:Fallback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E0C3BF2F-905F-27EB-BE72-81808E42CE26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2083132" y="778357"/>
                <a:ext cx="469440" cy="277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7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3461303A-9766-38B9-A146-3514085A7930}"/>
                  </a:ext>
                </a:extLst>
              </p14:cNvPr>
              <p14:cNvContentPartPr/>
              <p14:nvPr/>
            </p14:nvContentPartPr>
            <p14:xfrm>
              <a:off x="2078092" y="3779677"/>
              <a:ext cx="574200" cy="387720"/>
            </p14:xfrm>
          </p:contentPart>
        </mc:Choice>
        <mc:Fallback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3461303A-9766-38B9-A146-3514085A7930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2069452" y="3771037"/>
                <a:ext cx="591840" cy="405360"/>
              </a:xfrm>
              <a:prstGeom prst="rect">
                <a:avLst/>
              </a:prstGeom>
            </p:spPr>
          </p:pic>
        </mc:Fallback>
      </mc:AlternateContent>
      <p:grpSp>
        <p:nvGrpSpPr>
          <p:cNvPr id="76" name="Group 75">
            <a:extLst>
              <a:ext uri="{FF2B5EF4-FFF2-40B4-BE49-F238E27FC236}">
                <a16:creationId xmlns:a16="http://schemas.microsoft.com/office/drawing/2014/main" id="{1AD0AB6B-6F80-CB64-7800-1070710F04FC}"/>
              </a:ext>
            </a:extLst>
          </p:cNvPr>
          <p:cNvGrpSpPr/>
          <p:nvPr/>
        </p:nvGrpSpPr>
        <p:grpSpPr>
          <a:xfrm>
            <a:off x="3414052" y="2938717"/>
            <a:ext cx="3051000" cy="1836000"/>
            <a:chOff x="3414052" y="2938717"/>
            <a:chExt cx="3051000" cy="1836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F3607805-D997-4B68-055B-DE8C058205C3}"/>
                    </a:ext>
                  </a:extLst>
                </p14:cNvPr>
                <p14:cNvContentPartPr/>
                <p14:nvPr/>
              </p14:nvContentPartPr>
              <p14:xfrm>
                <a:off x="4268692" y="2938717"/>
                <a:ext cx="193680" cy="23184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F3607805-D997-4B68-055B-DE8C058205C3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4260052" y="2930077"/>
                  <a:ext cx="21132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D4A773C8-2BE1-7785-BBDB-D66102F33E3F}"/>
                    </a:ext>
                  </a:extLst>
                </p14:cNvPr>
                <p14:cNvContentPartPr/>
                <p14:nvPr/>
              </p14:nvContentPartPr>
              <p14:xfrm>
                <a:off x="4546612" y="2971837"/>
                <a:ext cx="311760" cy="15192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D4A773C8-2BE1-7785-BBDB-D66102F33E3F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4537612" y="2963197"/>
                  <a:ext cx="32940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73B3AE7C-BD86-9F04-753C-06257363A200}"/>
                    </a:ext>
                  </a:extLst>
                </p14:cNvPr>
                <p14:cNvContentPartPr/>
                <p14:nvPr/>
              </p14:nvContentPartPr>
              <p14:xfrm>
                <a:off x="3538252" y="4014397"/>
                <a:ext cx="2926800" cy="25128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73B3AE7C-BD86-9F04-753C-06257363A200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3529252" y="4005397"/>
                  <a:ext cx="294444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9D56EA7F-81C6-B952-0DBF-4F8532CE6A8C}"/>
                    </a:ext>
                  </a:extLst>
                </p14:cNvPr>
                <p14:cNvContentPartPr/>
                <p14:nvPr/>
              </p14:nvContentPartPr>
              <p14:xfrm>
                <a:off x="4176892" y="3938437"/>
                <a:ext cx="136800" cy="44892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9D56EA7F-81C6-B952-0DBF-4F8532CE6A8C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4168252" y="3929437"/>
                  <a:ext cx="154440" cy="46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68D46773-3EFC-CED0-24DE-FAE38F6A0041}"/>
                    </a:ext>
                  </a:extLst>
                </p14:cNvPr>
                <p14:cNvContentPartPr/>
                <p14:nvPr/>
              </p14:nvContentPartPr>
              <p14:xfrm>
                <a:off x="4233412" y="4485637"/>
                <a:ext cx="320760" cy="15768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68D46773-3EFC-CED0-24DE-FAE38F6A0041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4224772" y="4476997"/>
                  <a:ext cx="33840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775005E5-6ED0-092E-C4A6-253811A86789}"/>
                    </a:ext>
                  </a:extLst>
                </p14:cNvPr>
                <p14:cNvContentPartPr/>
                <p14:nvPr/>
              </p14:nvContentPartPr>
              <p14:xfrm>
                <a:off x="4451932" y="4380157"/>
                <a:ext cx="188640" cy="19440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775005E5-6ED0-092E-C4A6-253811A86789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4442932" y="4371157"/>
                  <a:ext cx="20628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8C2C835A-275C-BBF2-3A5B-8832839A030F}"/>
                    </a:ext>
                  </a:extLst>
                </p14:cNvPr>
                <p14:cNvContentPartPr/>
                <p14:nvPr/>
              </p14:nvContentPartPr>
              <p14:xfrm>
                <a:off x="4523212" y="4415437"/>
                <a:ext cx="82440" cy="4428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8C2C835A-275C-BBF2-3A5B-8832839A030F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4514212" y="4406437"/>
                  <a:ext cx="10008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CD4F5949-C8F1-CC19-B245-FD09118C847A}"/>
                    </a:ext>
                  </a:extLst>
                </p14:cNvPr>
                <p14:cNvContentPartPr/>
                <p14:nvPr/>
              </p14:nvContentPartPr>
              <p14:xfrm>
                <a:off x="4763692" y="4511917"/>
                <a:ext cx="9000" cy="3492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CD4F5949-C8F1-CC19-B245-FD09118C847A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4754692" y="4503277"/>
                  <a:ext cx="2664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97485B64-F3A5-C244-7DCA-CE93EFB44EF8}"/>
                    </a:ext>
                  </a:extLst>
                </p14:cNvPr>
                <p14:cNvContentPartPr/>
                <p14:nvPr/>
              </p14:nvContentPartPr>
              <p14:xfrm>
                <a:off x="5089132" y="3253357"/>
                <a:ext cx="419400" cy="124956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97485B64-F3A5-C244-7DCA-CE93EFB44EF8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5080132" y="3244717"/>
                  <a:ext cx="437040" cy="126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C45D15B9-7ADC-B799-FE7E-91192BD8D318}"/>
                    </a:ext>
                  </a:extLst>
                </p14:cNvPr>
                <p14:cNvContentPartPr/>
                <p14:nvPr/>
              </p14:nvContentPartPr>
              <p14:xfrm>
                <a:off x="5456692" y="4586077"/>
                <a:ext cx="116640" cy="18864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C45D15B9-7ADC-B799-FE7E-91192BD8D318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5447692" y="4577437"/>
                  <a:ext cx="13428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2B437F7F-9745-1E90-D8A1-E6B99DB6D1BA}"/>
                    </a:ext>
                  </a:extLst>
                </p14:cNvPr>
                <p14:cNvContentPartPr/>
                <p14:nvPr/>
              </p14:nvContentPartPr>
              <p14:xfrm>
                <a:off x="5432932" y="4523077"/>
                <a:ext cx="320040" cy="14508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2B437F7F-9745-1E90-D8A1-E6B99DB6D1BA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5424292" y="4514437"/>
                  <a:ext cx="33768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D994139D-3495-DA01-9069-4E961839A70C}"/>
                    </a:ext>
                  </a:extLst>
                </p14:cNvPr>
                <p14:cNvContentPartPr/>
                <p14:nvPr/>
              </p14:nvContentPartPr>
              <p14:xfrm>
                <a:off x="5838652" y="4410037"/>
                <a:ext cx="85680" cy="23940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D994139D-3495-DA01-9069-4E961839A70C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5829652" y="4401397"/>
                  <a:ext cx="10332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64ECB254-7918-2BEC-226E-9E8450CA87C0}"/>
                    </a:ext>
                  </a:extLst>
                </p14:cNvPr>
                <p14:cNvContentPartPr/>
                <p14:nvPr/>
              </p14:nvContentPartPr>
              <p14:xfrm>
                <a:off x="5784292" y="4560157"/>
                <a:ext cx="255240" cy="7452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64ECB254-7918-2BEC-226E-9E8450CA87C0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5775292" y="4551517"/>
                  <a:ext cx="27288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C585C283-04E8-21C0-2B99-23A013BA001F}"/>
                    </a:ext>
                  </a:extLst>
                </p14:cNvPr>
                <p14:cNvContentPartPr/>
                <p14:nvPr/>
              </p14:nvContentPartPr>
              <p14:xfrm>
                <a:off x="3417292" y="3711997"/>
                <a:ext cx="2002320" cy="41328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C585C283-04E8-21C0-2B99-23A013BA001F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3408292" y="3702997"/>
                  <a:ext cx="2019960" cy="43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C78231ED-58E0-47D0-44AA-99F2D0FD9AE6}"/>
                    </a:ext>
                  </a:extLst>
                </p14:cNvPr>
                <p14:cNvContentPartPr/>
                <p14:nvPr/>
              </p14:nvContentPartPr>
              <p14:xfrm>
                <a:off x="3414052" y="3790837"/>
                <a:ext cx="1917720" cy="91008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C78231ED-58E0-47D0-44AA-99F2D0FD9AE6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3405052" y="3782197"/>
                  <a:ext cx="1935360" cy="9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21D0136A-7D82-A31B-BEDF-2C95FAEDFED5}"/>
                    </a:ext>
                  </a:extLst>
                </p14:cNvPr>
                <p14:cNvContentPartPr/>
                <p14:nvPr/>
              </p14:nvContentPartPr>
              <p14:xfrm>
                <a:off x="4002652" y="3532717"/>
                <a:ext cx="338400" cy="83088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21D0136A-7D82-A31B-BEDF-2C95FAEDFED5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3993652" y="3524077"/>
                  <a:ext cx="356040" cy="84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B2D6D42D-D814-6519-9DE0-A8FB998EF4EF}"/>
                    </a:ext>
                  </a:extLst>
                </p14:cNvPr>
                <p14:cNvContentPartPr/>
                <p14:nvPr/>
              </p14:nvContentPartPr>
              <p14:xfrm>
                <a:off x="3832012" y="3505717"/>
                <a:ext cx="302400" cy="27216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B2D6D42D-D814-6519-9DE0-A8FB998EF4EF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3823372" y="3496717"/>
                  <a:ext cx="320040" cy="28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1FA2009D-798D-B666-3B21-0B66DF87718B}"/>
                    </a:ext>
                  </a:extLst>
                </p14:cNvPr>
                <p14:cNvContentPartPr/>
                <p14:nvPr/>
              </p14:nvContentPartPr>
              <p14:xfrm>
                <a:off x="4144132" y="3461797"/>
                <a:ext cx="46800" cy="20376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1FA2009D-798D-B666-3B21-0B66DF87718B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4135492" y="3452797"/>
                  <a:ext cx="6444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672DF35E-B2F0-20B1-1EC4-0822C2F11EE4}"/>
                    </a:ext>
                  </a:extLst>
                </p14:cNvPr>
                <p14:cNvContentPartPr/>
                <p14:nvPr/>
              </p14:nvContentPartPr>
              <p14:xfrm>
                <a:off x="4107772" y="3500317"/>
                <a:ext cx="308880" cy="12420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672DF35E-B2F0-20B1-1EC4-0822C2F11EE4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4099132" y="3491677"/>
                  <a:ext cx="32652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37248AF3-D189-0548-5C5A-7BE9E3326DC0}"/>
                    </a:ext>
                  </a:extLst>
                </p14:cNvPr>
                <p14:cNvContentPartPr/>
                <p14:nvPr/>
              </p14:nvContentPartPr>
              <p14:xfrm>
                <a:off x="4353292" y="3406357"/>
                <a:ext cx="164160" cy="13248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37248AF3-D189-0548-5C5A-7BE9E3326DC0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4344292" y="3397717"/>
                  <a:ext cx="181800" cy="150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A5F0AB80-F3A8-2B19-2751-2818C8A8B49B}"/>
              </a:ext>
            </a:extLst>
          </p:cNvPr>
          <p:cNvGrpSpPr/>
          <p:nvPr/>
        </p:nvGrpSpPr>
        <p:grpSpPr>
          <a:xfrm>
            <a:off x="6062932" y="3155797"/>
            <a:ext cx="1531800" cy="193320"/>
            <a:chOff x="6062932" y="3155797"/>
            <a:chExt cx="1531800" cy="193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9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720B428E-077B-2CDF-F132-A8350AF65AB6}"/>
                    </a:ext>
                  </a:extLst>
                </p14:cNvPr>
                <p14:cNvContentPartPr/>
                <p14:nvPr/>
              </p14:nvContentPartPr>
              <p14:xfrm>
                <a:off x="6062932" y="3155797"/>
                <a:ext cx="1360080" cy="19332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720B428E-077B-2CDF-F132-A8350AF65AB6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6053932" y="3146797"/>
                  <a:ext cx="137772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64459701-D641-48CF-775D-8E1CD9E5E4DC}"/>
                    </a:ext>
                  </a:extLst>
                </p14:cNvPr>
                <p14:cNvContentPartPr/>
                <p14:nvPr/>
              </p14:nvContentPartPr>
              <p14:xfrm>
                <a:off x="6663052" y="3177757"/>
                <a:ext cx="931680" cy="11520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64459701-D641-48CF-775D-8E1CD9E5E4DC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6654052" y="3169117"/>
                  <a:ext cx="949320" cy="132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74DFFA70-8890-3D0F-A514-8C8E7225844E}"/>
              </a:ext>
            </a:extLst>
          </p:cNvPr>
          <p:cNvGrpSpPr/>
          <p:nvPr/>
        </p:nvGrpSpPr>
        <p:grpSpPr>
          <a:xfrm>
            <a:off x="5340052" y="-151523"/>
            <a:ext cx="3699360" cy="3108240"/>
            <a:chOff x="5340052" y="-151523"/>
            <a:chExt cx="3699360" cy="3108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3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02C94D8F-3E58-0524-1EC4-EA554739D180}"/>
                    </a:ext>
                  </a:extLst>
                </p14:cNvPr>
                <p14:cNvContentPartPr/>
                <p14:nvPr/>
              </p14:nvContentPartPr>
              <p14:xfrm>
                <a:off x="5446252" y="271477"/>
                <a:ext cx="112680" cy="31752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02C94D8F-3E58-0524-1EC4-EA554739D180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5437612" y="262477"/>
                  <a:ext cx="130320" cy="33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0CDA9BE2-1877-CBDC-A44F-9CB4BA60F7B1}"/>
                    </a:ext>
                  </a:extLst>
                </p14:cNvPr>
                <p14:cNvContentPartPr/>
                <p14:nvPr/>
              </p14:nvContentPartPr>
              <p14:xfrm>
                <a:off x="5711212" y="272917"/>
                <a:ext cx="279000" cy="18540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0CDA9BE2-1877-CBDC-A44F-9CB4BA60F7B1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5702212" y="264277"/>
                  <a:ext cx="29664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30E545D2-C129-D342-A356-415A8DA29B2F}"/>
                    </a:ext>
                  </a:extLst>
                </p14:cNvPr>
                <p14:cNvContentPartPr/>
                <p14:nvPr/>
              </p14:nvContentPartPr>
              <p14:xfrm>
                <a:off x="6784012" y="347797"/>
                <a:ext cx="56880" cy="19872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30E545D2-C129-D342-A356-415A8DA29B2F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6775012" y="338797"/>
                  <a:ext cx="7452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9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1E46D757-8209-F6B6-7C07-ED72D6723D4F}"/>
                    </a:ext>
                  </a:extLst>
                </p14:cNvPr>
                <p14:cNvContentPartPr/>
                <p14:nvPr/>
              </p14:nvContentPartPr>
              <p14:xfrm>
                <a:off x="7000372" y="322597"/>
                <a:ext cx="60120" cy="24264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1E46D757-8209-F6B6-7C07-ED72D6723D4F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6991732" y="313957"/>
                  <a:ext cx="7776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1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5F4D2D9B-F01F-A7DB-0F6E-6C6920BD279E}"/>
                    </a:ext>
                  </a:extLst>
                </p14:cNvPr>
                <p14:cNvContentPartPr/>
                <p14:nvPr/>
              </p14:nvContentPartPr>
              <p14:xfrm>
                <a:off x="7685092" y="224317"/>
                <a:ext cx="23760" cy="21780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5F4D2D9B-F01F-A7DB-0F6E-6C6920BD279E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7676452" y="215677"/>
                  <a:ext cx="4140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3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4ACC3C62-F926-5794-712E-38CD6CB1A64C}"/>
                    </a:ext>
                  </a:extLst>
                </p14:cNvPr>
                <p14:cNvContentPartPr/>
                <p14:nvPr/>
              </p14:nvContentPartPr>
              <p14:xfrm>
                <a:off x="7936732" y="201997"/>
                <a:ext cx="312840" cy="29592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4ACC3C62-F926-5794-712E-38CD6CB1A64C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7927732" y="193357"/>
                  <a:ext cx="330480" cy="31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5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136FB538-257C-3D91-8CC6-04DBF5FBD4B3}"/>
                    </a:ext>
                  </a:extLst>
                </p14:cNvPr>
                <p14:cNvContentPartPr/>
                <p14:nvPr/>
              </p14:nvContentPartPr>
              <p14:xfrm>
                <a:off x="8700652" y="207037"/>
                <a:ext cx="52200" cy="29124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136FB538-257C-3D91-8CC6-04DBF5FBD4B3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8691652" y="198397"/>
                  <a:ext cx="69840" cy="30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7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01F5F127-F090-B987-CEA0-5EA3B4A32B4A}"/>
                    </a:ext>
                  </a:extLst>
                </p14:cNvPr>
                <p14:cNvContentPartPr/>
                <p14:nvPr/>
              </p14:nvContentPartPr>
              <p14:xfrm>
                <a:off x="8869492" y="204517"/>
                <a:ext cx="169920" cy="39708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01F5F127-F090-B987-CEA0-5EA3B4A32B4A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8860852" y="195877"/>
                  <a:ext cx="187560" cy="41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9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89784C70-A05C-9B58-D9E9-72547588A97F}"/>
                    </a:ext>
                  </a:extLst>
                </p14:cNvPr>
                <p14:cNvContentPartPr/>
                <p14:nvPr/>
              </p14:nvContentPartPr>
              <p14:xfrm>
                <a:off x="5340052" y="649837"/>
                <a:ext cx="2927880" cy="38376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89784C70-A05C-9B58-D9E9-72547588A97F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5331052" y="640837"/>
                  <a:ext cx="2945520" cy="40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1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62E7A312-9A52-2E3E-AAFE-3CE88E6D012A}"/>
                    </a:ext>
                  </a:extLst>
                </p14:cNvPr>
                <p14:cNvContentPartPr/>
                <p14:nvPr/>
              </p14:nvContentPartPr>
              <p14:xfrm>
                <a:off x="6244732" y="77797"/>
                <a:ext cx="1180800" cy="83160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62E7A312-9A52-2E3E-AAFE-3CE88E6D012A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6235732" y="69157"/>
                  <a:ext cx="1198440" cy="84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3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1B3F5AEC-4444-86B3-F556-521611C6396A}"/>
                    </a:ext>
                  </a:extLst>
                </p14:cNvPr>
                <p14:cNvContentPartPr/>
                <p14:nvPr/>
              </p14:nvContentPartPr>
              <p14:xfrm>
                <a:off x="6803092" y="790597"/>
                <a:ext cx="378000" cy="162864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1B3F5AEC-4444-86B3-F556-521611C6396A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6794092" y="781597"/>
                  <a:ext cx="395640" cy="164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5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DC3C0024-CE97-F2DE-7738-70EE9D29D8AF}"/>
                    </a:ext>
                  </a:extLst>
                </p14:cNvPr>
                <p14:cNvContentPartPr/>
                <p14:nvPr/>
              </p14:nvContentPartPr>
              <p14:xfrm>
                <a:off x="6591412" y="2327797"/>
                <a:ext cx="356040" cy="32580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DC3C0024-CE97-F2DE-7738-70EE9D29D8AF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6582772" y="2318797"/>
                  <a:ext cx="373680" cy="34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7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59229AA6-2DDC-6E68-D7BE-4DC694100E09}"/>
                    </a:ext>
                  </a:extLst>
                </p14:cNvPr>
                <p14:cNvContentPartPr/>
                <p14:nvPr/>
              </p14:nvContentPartPr>
              <p14:xfrm>
                <a:off x="6921532" y="2524717"/>
                <a:ext cx="378000" cy="43200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59229AA6-2DDC-6E68-D7BE-4DC694100E09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6912892" y="2515717"/>
                  <a:ext cx="395640" cy="44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9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80E36C6A-1396-73CE-1133-2FF3D5C0E4E6}"/>
                    </a:ext>
                  </a:extLst>
                </p14:cNvPr>
                <p14:cNvContentPartPr/>
                <p14:nvPr/>
              </p14:nvContentPartPr>
              <p14:xfrm>
                <a:off x="8478172" y="346717"/>
                <a:ext cx="360" cy="36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80E36C6A-1396-73CE-1133-2FF3D5C0E4E6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469532" y="338077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FF6F16C1-D6A2-717C-48F1-6387AE6BDE73}"/>
                    </a:ext>
                  </a:extLst>
                </p14:cNvPr>
                <p14:cNvContentPartPr/>
                <p14:nvPr/>
              </p14:nvContentPartPr>
              <p14:xfrm>
                <a:off x="8528212" y="178957"/>
                <a:ext cx="14400" cy="3024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FF6F16C1-D6A2-717C-48F1-6387AE6BDE73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8519572" y="169957"/>
                  <a:ext cx="3204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58DB0432-CCE8-234F-34BA-5C2275623BEC}"/>
                    </a:ext>
                  </a:extLst>
                </p14:cNvPr>
                <p14:cNvContentPartPr/>
                <p14:nvPr/>
              </p14:nvContentPartPr>
              <p14:xfrm>
                <a:off x="8528212" y="208837"/>
                <a:ext cx="360" cy="36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58DB0432-CCE8-234F-34BA-5C2275623BE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519572" y="200197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3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4424FFCE-E2F1-901E-4317-D0A4AE1810E4}"/>
                    </a:ext>
                  </a:extLst>
                </p14:cNvPr>
                <p14:cNvContentPartPr/>
                <p14:nvPr/>
              </p14:nvContentPartPr>
              <p14:xfrm>
                <a:off x="8516332" y="147637"/>
                <a:ext cx="23760" cy="21672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4424FFCE-E2F1-901E-4317-D0A4AE1810E4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8507332" y="138637"/>
                  <a:ext cx="4140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5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759EC44F-2D55-5CCA-01C0-77BBE178A3A4}"/>
                    </a:ext>
                  </a:extLst>
                </p14:cNvPr>
                <p14:cNvContentPartPr/>
                <p14:nvPr/>
              </p14:nvContentPartPr>
              <p14:xfrm>
                <a:off x="8665012" y="90757"/>
                <a:ext cx="198360" cy="25380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759EC44F-2D55-5CCA-01C0-77BBE178A3A4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8656012" y="81757"/>
                  <a:ext cx="216000" cy="27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7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4520CF05-2133-385E-EE0D-BED159E2C3AE}"/>
                    </a:ext>
                  </a:extLst>
                </p14:cNvPr>
                <p14:cNvContentPartPr/>
                <p14:nvPr/>
              </p14:nvContentPartPr>
              <p14:xfrm>
                <a:off x="6411412" y="-151523"/>
                <a:ext cx="2047680" cy="122148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4520CF05-2133-385E-EE0D-BED159E2C3AE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6402772" y="-160163"/>
                  <a:ext cx="2065320" cy="123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9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838DBA52-B666-2172-3A95-A93324412744}"/>
                    </a:ext>
                  </a:extLst>
                </p14:cNvPr>
                <p14:cNvContentPartPr/>
                <p14:nvPr/>
              </p14:nvContentPartPr>
              <p14:xfrm>
                <a:off x="7603372" y="859665"/>
                <a:ext cx="222120" cy="149796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838DBA52-B666-2172-3A95-A93324412744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7594732" y="851025"/>
                  <a:ext cx="239760" cy="151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1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EF35A3E9-E4E4-6CDF-534F-F4733D0D4924}"/>
                    </a:ext>
                  </a:extLst>
                </p14:cNvPr>
                <p14:cNvContentPartPr/>
                <p14:nvPr/>
              </p14:nvContentPartPr>
              <p14:xfrm>
                <a:off x="7935292" y="2098785"/>
                <a:ext cx="234720" cy="24048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EF35A3E9-E4E4-6CDF-534F-F4733D0D4924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7926292" y="2089785"/>
                  <a:ext cx="25236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3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D35F17D3-12C5-C741-7D6C-D6F1BABA2C5E}"/>
                    </a:ext>
                  </a:extLst>
                </p14:cNvPr>
                <p14:cNvContentPartPr/>
                <p14:nvPr/>
              </p14:nvContentPartPr>
              <p14:xfrm>
                <a:off x="8126092" y="2185545"/>
                <a:ext cx="235800" cy="36792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D35F17D3-12C5-C741-7D6C-D6F1BABA2C5E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8117092" y="2176545"/>
                  <a:ext cx="253440" cy="3855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9540918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>
          <a:extLst>
            <a:ext uri="{FF2B5EF4-FFF2-40B4-BE49-F238E27FC236}">
              <a16:creationId xmlns:a16="http://schemas.microsoft.com/office/drawing/2014/main" id="{C3B27109-77E4-689F-97DD-A882149D33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4" descr="preencoded.png">
            <a:extLst>
              <a:ext uri="{FF2B5EF4-FFF2-40B4-BE49-F238E27FC236}">
                <a16:creationId xmlns:a16="http://schemas.microsoft.com/office/drawing/2014/main" id="{7A495F33-19C4-14B6-4274-EE50C453547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99242" y="0"/>
            <a:ext cx="2650282" cy="2238647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E1A1D66F-48A5-D405-7340-39818A07E0C2}"/>
                  </a:ext>
                </a:extLst>
              </p14:cNvPr>
              <p14:cNvContentPartPr/>
              <p14:nvPr/>
            </p14:nvContentPartPr>
            <p14:xfrm>
              <a:off x="-544508" y="2115037"/>
              <a:ext cx="131400" cy="4392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E1A1D66F-48A5-D405-7340-39818A07E0C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553148" y="2106397"/>
                <a:ext cx="149040" cy="6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3412FE33-F41B-369D-F3F1-5D0FDE87E7FD}"/>
                  </a:ext>
                </a:extLst>
              </p14:cNvPr>
              <p14:cNvContentPartPr/>
              <p14:nvPr/>
            </p14:nvContentPartPr>
            <p14:xfrm>
              <a:off x="451822" y="1981117"/>
              <a:ext cx="3277440" cy="8100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3412FE33-F41B-369D-F3F1-5D0FDE87E7F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43182" y="1972477"/>
                <a:ext cx="3295080" cy="9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5CBEAB6B-584A-07F3-4437-D5DC7B9454FC}"/>
                  </a:ext>
                </a:extLst>
              </p14:cNvPr>
              <p14:cNvContentPartPr/>
              <p14:nvPr/>
            </p14:nvContentPartPr>
            <p14:xfrm>
              <a:off x="344902" y="864037"/>
              <a:ext cx="2857680" cy="113544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5CBEAB6B-584A-07F3-4437-D5DC7B9454F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35902" y="855397"/>
                <a:ext cx="2875320" cy="115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59FBBFB7-4AFC-2909-6C51-63DA1276ADE9}"/>
                  </a:ext>
                </a:extLst>
              </p14:cNvPr>
              <p14:cNvContentPartPr/>
              <p14:nvPr/>
            </p14:nvContentPartPr>
            <p14:xfrm>
              <a:off x="1649902" y="509797"/>
              <a:ext cx="73440" cy="179568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59FBBFB7-4AFC-2909-6C51-63DA1276ADE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641262" y="501157"/>
                <a:ext cx="91080" cy="181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31C8A0AB-9839-3D58-E715-4761B80F0279}"/>
                  </a:ext>
                </a:extLst>
              </p14:cNvPr>
              <p14:cNvContentPartPr/>
              <p14:nvPr/>
            </p14:nvContentPartPr>
            <p14:xfrm>
              <a:off x="1653142" y="231157"/>
              <a:ext cx="241560" cy="18972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31C8A0AB-9839-3D58-E715-4761B80F0279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644502" y="222517"/>
                <a:ext cx="259200" cy="20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CBEF7D54-C580-DCCF-453C-229D098C6341}"/>
                  </a:ext>
                </a:extLst>
              </p14:cNvPr>
              <p14:cNvContentPartPr/>
              <p14:nvPr/>
            </p14:nvContentPartPr>
            <p14:xfrm>
              <a:off x="1947262" y="256357"/>
              <a:ext cx="430200" cy="13752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CBEF7D54-C580-DCCF-453C-229D098C6341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938262" y="247717"/>
                <a:ext cx="447840" cy="15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A3FCB66C-ABA2-2700-A7BF-10254B513C57}"/>
                  </a:ext>
                </a:extLst>
              </p14:cNvPr>
              <p14:cNvContentPartPr/>
              <p14:nvPr/>
            </p14:nvContentPartPr>
            <p14:xfrm>
              <a:off x="2538742" y="295957"/>
              <a:ext cx="119520" cy="12456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A3FCB66C-ABA2-2700-A7BF-10254B513C57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529742" y="287317"/>
                <a:ext cx="137160" cy="14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7FC5ACEB-4420-F2A7-E9D3-7BA9801B76D5}"/>
                  </a:ext>
                </a:extLst>
              </p14:cNvPr>
              <p14:cNvContentPartPr/>
              <p14:nvPr/>
            </p14:nvContentPartPr>
            <p14:xfrm>
              <a:off x="2793262" y="272197"/>
              <a:ext cx="286200" cy="15336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7FC5ACEB-4420-F2A7-E9D3-7BA9801B76D5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784622" y="263557"/>
                <a:ext cx="303840" cy="17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C4448AA5-859A-65B2-2D25-1457FF3695A1}"/>
                  </a:ext>
                </a:extLst>
              </p14:cNvPr>
              <p14:cNvContentPartPr/>
              <p14:nvPr/>
            </p14:nvContentPartPr>
            <p14:xfrm>
              <a:off x="3143542" y="225037"/>
              <a:ext cx="327960" cy="24984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C4448AA5-859A-65B2-2D25-1457FF3695A1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134542" y="216397"/>
                <a:ext cx="345600" cy="26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DC6E26E9-27CE-1605-B167-A3A7D1824520}"/>
                  </a:ext>
                </a:extLst>
              </p14:cNvPr>
              <p14:cNvContentPartPr/>
              <p14:nvPr/>
            </p14:nvContentPartPr>
            <p14:xfrm>
              <a:off x="3566182" y="388117"/>
              <a:ext cx="19440" cy="8064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DC6E26E9-27CE-1605-B167-A3A7D1824520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557542" y="379477"/>
                <a:ext cx="37080" cy="9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30B07EE4-915A-7E95-3DDB-660A97196050}"/>
                  </a:ext>
                </a:extLst>
              </p14:cNvPr>
              <p14:cNvContentPartPr/>
              <p14:nvPr/>
            </p14:nvContentPartPr>
            <p14:xfrm>
              <a:off x="3685342" y="360037"/>
              <a:ext cx="264600" cy="15876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30B07EE4-915A-7E95-3DDB-660A97196050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676342" y="351397"/>
                <a:ext cx="282240" cy="17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6DF573C4-3A9B-AB30-4E1B-D65679337A48}"/>
                  </a:ext>
                </a:extLst>
              </p14:cNvPr>
              <p14:cNvContentPartPr/>
              <p14:nvPr/>
            </p14:nvContentPartPr>
            <p14:xfrm>
              <a:off x="4130662" y="366877"/>
              <a:ext cx="129960" cy="3456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6DF573C4-3A9B-AB30-4E1B-D65679337A48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121662" y="358237"/>
                <a:ext cx="147600" cy="5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BD79712F-56BB-669E-D62C-6CE01C9B8925}"/>
                  </a:ext>
                </a:extLst>
              </p14:cNvPr>
              <p14:cNvContentPartPr/>
              <p14:nvPr/>
            </p14:nvContentPartPr>
            <p14:xfrm>
              <a:off x="4173142" y="473437"/>
              <a:ext cx="86400" cy="2088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BD79712F-56BB-669E-D62C-6CE01C9B8925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4164142" y="464797"/>
                <a:ext cx="104040" cy="3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D3E5CFA1-B7E7-0CB6-0FB2-9D5415225AC4}"/>
                  </a:ext>
                </a:extLst>
              </p14:cNvPr>
              <p14:cNvContentPartPr/>
              <p14:nvPr/>
            </p14:nvContentPartPr>
            <p14:xfrm>
              <a:off x="4378342" y="279397"/>
              <a:ext cx="252360" cy="18972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D3E5CFA1-B7E7-0CB6-0FB2-9D5415225AC4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4369342" y="270397"/>
                <a:ext cx="270000" cy="20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0A5FF446-0504-0873-0143-99347F953C48}"/>
                  </a:ext>
                </a:extLst>
              </p14:cNvPr>
              <p14:cNvContentPartPr/>
              <p14:nvPr/>
            </p14:nvContentPartPr>
            <p14:xfrm>
              <a:off x="4667422" y="330157"/>
              <a:ext cx="122400" cy="12132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0A5FF446-0504-0873-0143-99347F953C48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4658422" y="321517"/>
                <a:ext cx="140040" cy="13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5E506E03-B293-C3C3-C606-CADCC1FE48B0}"/>
                  </a:ext>
                </a:extLst>
              </p14:cNvPr>
              <p14:cNvContentPartPr/>
              <p14:nvPr/>
            </p14:nvContentPartPr>
            <p14:xfrm>
              <a:off x="4831222" y="223597"/>
              <a:ext cx="370440" cy="32292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5E506E03-B293-C3C3-C606-CADCC1FE48B0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4822222" y="214597"/>
                <a:ext cx="388080" cy="34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2D69A424-8609-75EC-E248-73DDE9A9D62B}"/>
                  </a:ext>
                </a:extLst>
              </p14:cNvPr>
              <p14:cNvContentPartPr/>
              <p14:nvPr/>
            </p14:nvContentPartPr>
            <p14:xfrm>
              <a:off x="4431622" y="1768717"/>
              <a:ext cx="2988000" cy="23652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2D69A424-8609-75EC-E248-73DDE9A9D62B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4422982" y="1760077"/>
                <a:ext cx="3005640" cy="254160"/>
              </a:xfrm>
              <a:prstGeom prst="rect">
                <a:avLst/>
              </a:prstGeom>
            </p:spPr>
          </p:pic>
        </mc:Fallback>
      </mc:AlternateContent>
      <p:grpSp>
        <p:nvGrpSpPr>
          <p:cNvPr id="39" name="Group 38">
            <a:extLst>
              <a:ext uri="{FF2B5EF4-FFF2-40B4-BE49-F238E27FC236}">
                <a16:creationId xmlns:a16="http://schemas.microsoft.com/office/drawing/2014/main" id="{6E1F5B25-D609-1939-0912-F3378F05B979}"/>
              </a:ext>
            </a:extLst>
          </p:cNvPr>
          <p:cNvGrpSpPr/>
          <p:nvPr/>
        </p:nvGrpSpPr>
        <p:grpSpPr>
          <a:xfrm>
            <a:off x="4235782" y="874477"/>
            <a:ext cx="4128480" cy="1519920"/>
            <a:chOff x="4235782" y="874477"/>
            <a:chExt cx="4128480" cy="1519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96D9E4F0-1F5C-0E54-2662-CF92E8130827}"/>
                    </a:ext>
                  </a:extLst>
                </p14:cNvPr>
                <p14:cNvContentPartPr/>
                <p14:nvPr/>
              </p14:nvContentPartPr>
              <p14:xfrm>
                <a:off x="4235782" y="874477"/>
                <a:ext cx="4128480" cy="98352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96D9E4F0-1F5C-0E54-2662-CF92E8130827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227142" y="865837"/>
                  <a:ext cx="4146120" cy="10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BD09ACFD-EB05-CE15-8C04-CFAF1441F7C4}"/>
                    </a:ext>
                  </a:extLst>
                </p14:cNvPr>
                <p14:cNvContentPartPr/>
                <p14:nvPr/>
              </p14:nvContentPartPr>
              <p14:xfrm>
                <a:off x="6870982" y="1855117"/>
                <a:ext cx="1372320" cy="12564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BD09ACFD-EB05-CE15-8C04-CFAF1441F7C4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862342" y="1846117"/>
                  <a:ext cx="138996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0D150B21-B421-68FC-7D4B-216E3D81B00F}"/>
                    </a:ext>
                  </a:extLst>
                </p14:cNvPr>
                <p14:cNvContentPartPr/>
                <p14:nvPr/>
              </p14:nvContentPartPr>
              <p14:xfrm>
                <a:off x="4828702" y="2068237"/>
                <a:ext cx="190080" cy="32616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0D150B21-B421-68FC-7D4B-216E3D81B00F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820062" y="2059237"/>
                  <a:ext cx="207720" cy="34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5D0342D7-99C7-3AF5-A0E5-744A18DD138D}"/>
                    </a:ext>
                  </a:extLst>
                </p14:cNvPr>
                <p14:cNvContentPartPr/>
                <p14:nvPr/>
              </p14:nvContentPartPr>
              <p14:xfrm>
                <a:off x="5068462" y="2245717"/>
                <a:ext cx="63360" cy="7812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5D0342D7-99C7-3AF5-A0E5-744A18DD138D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059462" y="2237077"/>
                  <a:ext cx="8100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D3A7FCD9-0EFD-1809-0438-8C69EE2E1DFD}"/>
                    </a:ext>
                  </a:extLst>
                </p14:cNvPr>
                <p14:cNvContentPartPr/>
                <p14:nvPr/>
              </p14:nvContentPartPr>
              <p14:xfrm>
                <a:off x="5199862" y="2149957"/>
                <a:ext cx="117360" cy="22752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D3A7FCD9-0EFD-1809-0438-8C69EE2E1DFD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190862" y="2141317"/>
                  <a:ext cx="13500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1314C34C-3272-E6EE-3CF2-5CDE43FFDC32}"/>
                    </a:ext>
                  </a:extLst>
                </p14:cNvPr>
                <p14:cNvContentPartPr/>
                <p14:nvPr/>
              </p14:nvContentPartPr>
              <p14:xfrm>
                <a:off x="5357542" y="2088397"/>
                <a:ext cx="173880" cy="16272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1314C34C-3272-E6EE-3CF2-5CDE43FFDC32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5348542" y="2079757"/>
                  <a:ext cx="19152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810C1BB9-3303-1EAC-BAE9-EF164AF800C1}"/>
                    </a:ext>
                  </a:extLst>
                </p14:cNvPr>
                <p14:cNvContentPartPr/>
                <p14:nvPr/>
              </p14:nvContentPartPr>
              <p14:xfrm>
                <a:off x="5712142" y="2043757"/>
                <a:ext cx="360" cy="36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810C1BB9-3303-1EAC-BAE9-EF164AF800C1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5703502" y="2035117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D93210CB-2A36-3C68-FAF9-FFEEFBDFF5BB}"/>
                    </a:ext>
                  </a:extLst>
                </p14:cNvPr>
                <p14:cNvContentPartPr/>
                <p14:nvPr/>
              </p14:nvContentPartPr>
              <p14:xfrm>
                <a:off x="5578582" y="2041237"/>
                <a:ext cx="36720" cy="25344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D93210CB-2A36-3C68-FAF9-FFEEFBDFF5BB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5569582" y="2032597"/>
                  <a:ext cx="54360" cy="27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706AB803-DD4A-8C8E-A76C-871BF2068190}"/>
                    </a:ext>
                  </a:extLst>
                </p14:cNvPr>
                <p14:cNvContentPartPr/>
                <p14:nvPr/>
              </p14:nvContentPartPr>
              <p14:xfrm>
                <a:off x="5583982" y="2149237"/>
                <a:ext cx="143640" cy="8244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706AB803-DD4A-8C8E-A76C-871BF2068190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5575342" y="2140237"/>
                  <a:ext cx="16128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B512C0DA-499F-F4E3-0335-4BDE6C85BD4E}"/>
                    </a:ext>
                  </a:extLst>
                </p14:cNvPr>
                <p14:cNvContentPartPr/>
                <p14:nvPr/>
              </p14:nvContentPartPr>
              <p14:xfrm>
                <a:off x="5965222" y="2025037"/>
                <a:ext cx="108360" cy="21456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B512C0DA-499F-F4E3-0335-4BDE6C85BD4E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956222" y="2016397"/>
                  <a:ext cx="12600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602567D6-107A-7681-C551-BFBD1C1DB15C}"/>
                    </a:ext>
                  </a:extLst>
                </p14:cNvPr>
                <p14:cNvContentPartPr/>
                <p14:nvPr/>
              </p14:nvContentPartPr>
              <p14:xfrm>
                <a:off x="6115702" y="2012077"/>
                <a:ext cx="31680" cy="22788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602567D6-107A-7681-C551-BFBD1C1DB15C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6107062" y="2003077"/>
                  <a:ext cx="4932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7D6F77AB-27F7-8096-27C9-74B320E886AA}"/>
                    </a:ext>
                  </a:extLst>
                </p14:cNvPr>
                <p14:cNvContentPartPr/>
                <p14:nvPr/>
              </p14:nvContentPartPr>
              <p14:xfrm>
                <a:off x="6216142" y="2072557"/>
                <a:ext cx="118440" cy="12024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7D6F77AB-27F7-8096-27C9-74B320E886AA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207502" y="2063557"/>
                  <a:ext cx="13608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E0408568-46F0-A1FC-578D-9AE23D08DEA8}"/>
                    </a:ext>
                  </a:extLst>
                </p14:cNvPr>
                <p14:cNvContentPartPr/>
                <p14:nvPr/>
              </p14:nvContentPartPr>
              <p14:xfrm>
                <a:off x="6367702" y="2111437"/>
                <a:ext cx="167400" cy="4176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E0408568-46F0-A1FC-578D-9AE23D08DEA8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358702" y="2102797"/>
                  <a:ext cx="18504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DF28F1D0-F041-C159-E628-CB7A4F8DD37C}"/>
                    </a:ext>
                  </a:extLst>
                </p14:cNvPr>
                <p14:cNvContentPartPr/>
                <p14:nvPr/>
              </p14:nvContentPartPr>
              <p14:xfrm>
                <a:off x="6473542" y="1894357"/>
                <a:ext cx="401040" cy="43704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DF28F1D0-F041-C159-E628-CB7A4F8DD37C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464902" y="1885357"/>
                  <a:ext cx="418680" cy="454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0DDF477C-AC21-1EF8-6BDD-5FCBEECDD66F}"/>
              </a:ext>
            </a:extLst>
          </p:cNvPr>
          <p:cNvGrpSpPr/>
          <p:nvPr/>
        </p:nvGrpSpPr>
        <p:grpSpPr>
          <a:xfrm>
            <a:off x="60862" y="2843317"/>
            <a:ext cx="5099760" cy="1866960"/>
            <a:chOff x="60862" y="2843317"/>
            <a:chExt cx="5099760" cy="1866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08E9A19D-4A3B-44E7-FFB0-69CA29463109}"/>
                    </a:ext>
                  </a:extLst>
                </p14:cNvPr>
                <p14:cNvContentPartPr/>
                <p14:nvPr/>
              </p14:nvContentPartPr>
              <p14:xfrm>
                <a:off x="1449382" y="3891997"/>
                <a:ext cx="2685960" cy="26172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08E9A19D-4A3B-44E7-FFB0-69CA29463109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440382" y="3882997"/>
                  <a:ext cx="2703600" cy="27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7D26D246-0EEC-B5F9-F231-FF614B569192}"/>
                    </a:ext>
                  </a:extLst>
                </p14:cNvPr>
                <p14:cNvContentPartPr/>
                <p14:nvPr/>
              </p14:nvContentPartPr>
              <p14:xfrm>
                <a:off x="1184422" y="2843317"/>
                <a:ext cx="3375000" cy="120600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7D26D246-0EEC-B5F9-F231-FF614B569192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175782" y="2834317"/>
                  <a:ext cx="3392640" cy="122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363045AF-CBC3-A3C0-A24A-CD8A7706E484}"/>
                    </a:ext>
                  </a:extLst>
                </p14:cNvPr>
                <p14:cNvContentPartPr/>
                <p14:nvPr/>
              </p14:nvContentPartPr>
              <p14:xfrm>
                <a:off x="60862" y="2884357"/>
                <a:ext cx="2886120" cy="138816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363045AF-CBC3-A3C0-A24A-CD8A7706E484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51862" y="2875717"/>
                  <a:ext cx="2903760" cy="140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BAB347A3-9BE2-9245-B574-E0ECE3AB4E25}"/>
                    </a:ext>
                  </a:extLst>
                </p14:cNvPr>
                <p14:cNvContentPartPr/>
                <p14:nvPr/>
              </p14:nvContentPartPr>
              <p14:xfrm>
                <a:off x="1784902" y="4001437"/>
                <a:ext cx="56880" cy="2700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BAB347A3-9BE2-9245-B574-E0ECE3AB4E25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775902" y="3992797"/>
                  <a:ext cx="7452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1CFE4DA5-3D9E-57A3-CAAC-D08973F0BFE6}"/>
                    </a:ext>
                  </a:extLst>
                </p14:cNvPr>
                <p14:cNvContentPartPr/>
                <p14:nvPr/>
              </p14:nvContentPartPr>
              <p14:xfrm>
                <a:off x="730822" y="4116277"/>
                <a:ext cx="1032480" cy="34308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1CFE4DA5-3D9E-57A3-CAAC-D08973F0BFE6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722182" y="4107277"/>
                  <a:ext cx="1050120" cy="36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C3F7B93D-DFF3-7C36-7D1C-1D6604F68B37}"/>
                    </a:ext>
                  </a:extLst>
                </p14:cNvPr>
                <p14:cNvContentPartPr/>
                <p14:nvPr/>
              </p14:nvContentPartPr>
              <p14:xfrm>
                <a:off x="3656182" y="3908197"/>
                <a:ext cx="942480" cy="2700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C3F7B93D-DFF3-7C36-7D1C-1D6604F68B37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3647182" y="3899557"/>
                  <a:ext cx="96012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EBE03C5C-DE26-89D8-F2F9-086C3B3535F9}"/>
                    </a:ext>
                  </a:extLst>
                </p14:cNvPr>
                <p14:cNvContentPartPr/>
                <p14:nvPr/>
              </p14:nvContentPartPr>
              <p14:xfrm>
                <a:off x="474142" y="3544597"/>
                <a:ext cx="1370160" cy="116568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EBE03C5C-DE26-89D8-F2F9-086C3B3535F9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465502" y="3535957"/>
                  <a:ext cx="1387800" cy="118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D7F447FD-D754-5FEE-9C4B-00381C07DC87}"/>
                    </a:ext>
                  </a:extLst>
                </p14:cNvPr>
                <p14:cNvContentPartPr/>
                <p14:nvPr/>
              </p14:nvContentPartPr>
              <p14:xfrm>
                <a:off x="2782102" y="4430917"/>
                <a:ext cx="47160" cy="21924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D7F447FD-D754-5FEE-9C4B-00381C07DC8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2773102" y="4421917"/>
                  <a:ext cx="6480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3C737FAC-8D1A-A70C-41B2-131DCA9EF3B3}"/>
                    </a:ext>
                  </a:extLst>
                </p14:cNvPr>
                <p14:cNvContentPartPr/>
                <p14:nvPr/>
              </p14:nvContentPartPr>
              <p14:xfrm>
                <a:off x="2916022" y="4398517"/>
                <a:ext cx="191880" cy="12672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3C737FAC-8D1A-A70C-41B2-131DCA9EF3B3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2907022" y="4389517"/>
                  <a:ext cx="20952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4A9545A5-870C-5BCC-7518-F10B60EE454F}"/>
                    </a:ext>
                  </a:extLst>
                </p14:cNvPr>
                <p14:cNvContentPartPr/>
                <p14:nvPr/>
              </p14:nvContentPartPr>
              <p14:xfrm>
                <a:off x="3058942" y="4288717"/>
                <a:ext cx="141120" cy="19080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4A9545A5-870C-5BCC-7518-F10B60EE454F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3050302" y="4279717"/>
                  <a:ext cx="15876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9D0BECB9-8409-BE9D-B765-1CF0FBDC3E26}"/>
                    </a:ext>
                  </a:extLst>
                </p14:cNvPr>
                <p14:cNvContentPartPr/>
                <p14:nvPr/>
              </p14:nvContentPartPr>
              <p14:xfrm>
                <a:off x="3099262" y="4350637"/>
                <a:ext cx="195480" cy="11520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9D0BECB9-8409-BE9D-B765-1CF0FBDC3E26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3090622" y="4341997"/>
                  <a:ext cx="21312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B0A132C3-B246-184D-7DFF-D4644C538F6A}"/>
                    </a:ext>
                  </a:extLst>
                </p14:cNvPr>
                <p14:cNvContentPartPr/>
                <p14:nvPr/>
              </p14:nvContentPartPr>
              <p14:xfrm>
                <a:off x="3083422" y="4180717"/>
                <a:ext cx="272880" cy="36720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B0A132C3-B246-184D-7DFF-D4644C538F6A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3074422" y="4172077"/>
                  <a:ext cx="290520" cy="38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C3FF3B4A-C7DC-01DA-512B-1E2BF6DAFC12}"/>
                    </a:ext>
                  </a:extLst>
                </p14:cNvPr>
                <p14:cNvContentPartPr/>
                <p14:nvPr/>
              </p14:nvContentPartPr>
              <p14:xfrm>
                <a:off x="3410302" y="4230757"/>
                <a:ext cx="152280" cy="20484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C3FF3B4A-C7DC-01DA-512B-1E2BF6DAFC12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3401662" y="4221757"/>
                  <a:ext cx="16992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05EF59F9-D16A-77E8-C813-0797D364595A}"/>
                    </a:ext>
                  </a:extLst>
                </p14:cNvPr>
                <p14:cNvContentPartPr/>
                <p14:nvPr/>
              </p14:nvContentPartPr>
              <p14:xfrm>
                <a:off x="3454942" y="4299877"/>
                <a:ext cx="162000" cy="11088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05EF59F9-D16A-77E8-C813-0797D364595A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3445942" y="4290877"/>
                  <a:ext cx="17964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30884DEE-2B84-E2F3-64AF-79B453771DDB}"/>
                    </a:ext>
                  </a:extLst>
                </p14:cNvPr>
                <p14:cNvContentPartPr/>
                <p14:nvPr/>
              </p14:nvContentPartPr>
              <p14:xfrm>
                <a:off x="3861382" y="4101517"/>
                <a:ext cx="220680" cy="22392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30884DEE-2B84-E2F3-64AF-79B453771DDB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3852742" y="4092517"/>
                  <a:ext cx="23832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BBA2EAD7-677F-D953-BFE0-CB98E67D157C}"/>
                    </a:ext>
                  </a:extLst>
                </p14:cNvPr>
                <p14:cNvContentPartPr/>
                <p14:nvPr/>
              </p14:nvContentPartPr>
              <p14:xfrm>
                <a:off x="4080982" y="4078837"/>
                <a:ext cx="134280" cy="20592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BBA2EAD7-677F-D953-BFE0-CB98E67D157C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4072342" y="4070197"/>
                  <a:ext cx="15192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96B3B4F1-818C-CF3F-86F2-6A18C962F3B7}"/>
                    </a:ext>
                  </a:extLst>
                </p14:cNvPr>
                <p14:cNvContentPartPr/>
                <p14:nvPr/>
              </p14:nvContentPartPr>
              <p14:xfrm>
                <a:off x="4256662" y="4128517"/>
                <a:ext cx="237240" cy="10656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96B3B4F1-818C-CF3F-86F2-6A18C962F3B7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4248022" y="4119517"/>
                  <a:ext cx="25488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2720F029-A6F8-2D8E-EC34-48FF26EAD860}"/>
                    </a:ext>
                  </a:extLst>
                </p14:cNvPr>
                <p14:cNvContentPartPr/>
                <p14:nvPr/>
              </p14:nvContentPartPr>
              <p14:xfrm>
                <a:off x="4523062" y="4074877"/>
                <a:ext cx="230040" cy="11628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2720F029-A6F8-2D8E-EC34-48FF26EAD860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4514422" y="4065877"/>
                  <a:ext cx="24768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7849A7F3-F0EC-330A-4CF9-9DD6F76FA483}"/>
                    </a:ext>
                  </a:extLst>
                </p14:cNvPr>
                <p14:cNvContentPartPr/>
                <p14:nvPr/>
              </p14:nvContentPartPr>
              <p14:xfrm>
                <a:off x="4824022" y="3997837"/>
                <a:ext cx="92520" cy="9864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7849A7F3-F0EC-330A-4CF9-9DD6F76FA483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4815022" y="3989197"/>
                  <a:ext cx="11016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544FCB20-CB53-C388-C500-5DD3EDBD8BF4}"/>
                    </a:ext>
                  </a:extLst>
                </p14:cNvPr>
                <p14:cNvContentPartPr/>
                <p14:nvPr/>
              </p14:nvContentPartPr>
              <p14:xfrm>
                <a:off x="5021302" y="3879037"/>
                <a:ext cx="139320" cy="25560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544FCB20-CB53-C388-C500-5DD3EDBD8BF4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5012302" y="3870397"/>
                  <a:ext cx="156960" cy="27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0A05CDD1-0282-E7DD-31A4-FA6C1C4622A7}"/>
                    </a:ext>
                  </a:extLst>
                </p14:cNvPr>
                <p14:cNvContentPartPr/>
                <p14:nvPr/>
              </p14:nvContentPartPr>
              <p14:xfrm>
                <a:off x="4253782" y="4293757"/>
                <a:ext cx="897840" cy="29880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0A05CDD1-0282-E7DD-31A4-FA6C1C4622A7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4244782" y="4285117"/>
                  <a:ext cx="915480" cy="3164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141460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>
          <a:extLst>
            <a:ext uri="{FF2B5EF4-FFF2-40B4-BE49-F238E27FC236}">
              <a16:creationId xmlns:a16="http://schemas.microsoft.com/office/drawing/2014/main" id="{67D8DC48-401D-70EF-F17F-7B19F4A4B9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4" descr="preencoded.png">
            <a:extLst>
              <a:ext uri="{FF2B5EF4-FFF2-40B4-BE49-F238E27FC236}">
                <a16:creationId xmlns:a16="http://schemas.microsoft.com/office/drawing/2014/main" id="{6926AEFD-C6F7-E657-C51A-C749F58B855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99242" y="0"/>
            <a:ext cx="2650282" cy="223864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735416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>
          <a:extLst>
            <a:ext uri="{FF2B5EF4-FFF2-40B4-BE49-F238E27FC236}">
              <a16:creationId xmlns:a16="http://schemas.microsoft.com/office/drawing/2014/main" id="{3C42D45D-791C-B275-E2BB-E3832B46C0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4" descr="preencoded.png">
            <a:extLst>
              <a:ext uri="{FF2B5EF4-FFF2-40B4-BE49-F238E27FC236}">
                <a16:creationId xmlns:a16="http://schemas.microsoft.com/office/drawing/2014/main" id="{78C03AC8-327E-DEF5-BC26-9F0FC570BB6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99242" y="0"/>
            <a:ext cx="2650282" cy="223864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51978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>
          <a:extLst>
            <a:ext uri="{FF2B5EF4-FFF2-40B4-BE49-F238E27FC236}">
              <a16:creationId xmlns:a16="http://schemas.microsoft.com/office/drawing/2014/main" id="{3DB91D2C-DF88-20C8-4151-A5B9BA2C14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4" descr="preencoded.png">
            <a:extLst>
              <a:ext uri="{FF2B5EF4-FFF2-40B4-BE49-F238E27FC236}">
                <a16:creationId xmlns:a16="http://schemas.microsoft.com/office/drawing/2014/main" id="{1BE4EB45-F825-92FD-CB6F-41CAC0D76C5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99242" y="0"/>
            <a:ext cx="2650282" cy="223864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804356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>
          <a:extLst>
            <a:ext uri="{FF2B5EF4-FFF2-40B4-BE49-F238E27FC236}">
              <a16:creationId xmlns:a16="http://schemas.microsoft.com/office/drawing/2014/main" id="{03D7068C-8D9B-8ABB-9BBC-61B1A5561F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4" descr="preencoded.png">
            <a:extLst>
              <a:ext uri="{FF2B5EF4-FFF2-40B4-BE49-F238E27FC236}">
                <a16:creationId xmlns:a16="http://schemas.microsoft.com/office/drawing/2014/main" id="{F3EDDC24-4A88-226F-7BF9-024522B4932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99242" y="0"/>
            <a:ext cx="2650282" cy="2238647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FA140C91-CC9A-FFEA-3C15-2DB1E3AD4EB4}"/>
                  </a:ext>
                </a:extLst>
              </p14:cNvPr>
              <p14:cNvContentPartPr/>
              <p14:nvPr/>
            </p14:nvContentPartPr>
            <p14:xfrm>
              <a:off x="730612" y="906517"/>
              <a:ext cx="160200" cy="20988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FA140C91-CC9A-FFEA-3C15-2DB1E3AD4EB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21972" y="897517"/>
                <a:ext cx="177840" cy="22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688F32DB-EBF7-63DF-24F7-A177D2AC49F3}"/>
                  </a:ext>
                </a:extLst>
              </p14:cNvPr>
              <p14:cNvContentPartPr/>
              <p14:nvPr/>
            </p14:nvContentPartPr>
            <p14:xfrm>
              <a:off x="882532" y="977077"/>
              <a:ext cx="180000" cy="85680"/>
            </p14:xfrm>
          </p:contentPart>
        </mc:Choice>
        <mc:Fallback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688F32DB-EBF7-63DF-24F7-A177D2AC49F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73532" y="968077"/>
                <a:ext cx="197640" cy="10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07558AFB-C464-EF2D-A518-C1E34980C0FE}"/>
                  </a:ext>
                </a:extLst>
              </p14:cNvPr>
              <p14:cNvContentPartPr/>
              <p14:nvPr/>
            </p14:nvContentPartPr>
            <p14:xfrm>
              <a:off x="1074052" y="958717"/>
              <a:ext cx="246960" cy="6732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07558AFB-C464-EF2D-A518-C1E34980C0F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65412" y="949717"/>
                <a:ext cx="264600" cy="8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C2427BDE-B074-8CB8-6C32-A805DD10048D}"/>
                  </a:ext>
                </a:extLst>
              </p14:cNvPr>
              <p14:cNvContentPartPr/>
              <p14:nvPr/>
            </p14:nvContentPartPr>
            <p14:xfrm>
              <a:off x="1321372" y="879157"/>
              <a:ext cx="268200" cy="156960"/>
            </p14:xfrm>
          </p:contentPart>
        </mc:Choice>
        <mc:Fallback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C2427BDE-B074-8CB8-6C32-A805DD10048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312372" y="870517"/>
                <a:ext cx="28584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6A0E1917-E31C-896D-DE74-4D6476BD1C9A}"/>
                  </a:ext>
                </a:extLst>
              </p14:cNvPr>
              <p14:cNvContentPartPr/>
              <p14:nvPr/>
            </p14:nvContentPartPr>
            <p14:xfrm>
              <a:off x="1765612" y="832357"/>
              <a:ext cx="188640" cy="201240"/>
            </p14:xfrm>
          </p:contentPart>
        </mc:Choice>
        <mc:Fallback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6A0E1917-E31C-896D-DE74-4D6476BD1C9A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756972" y="823357"/>
                <a:ext cx="206280" cy="21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D8B80299-0A31-B3B8-9CAF-0451024CDE57}"/>
                  </a:ext>
                </a:extLst>
              </p14:cNvPr>
              <p14:cNvContentPartPr/>
              <p14:nvPr/>
            </p14:nvContentPartPr>
            <p14:xfrm>
              <a:off x="1923292" y="959797"/>
              <a:ext cx="88200" cy="37440"/>
            </p14:xfrm>
          </p:contentPart>
        </mc:Choice>
        <mc:Fallback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D8B80299-0A31-B3B8-9CAF-0451024CDE57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914292" y="951157"/>
                <a:ext cx="105840" cy="5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23764D29-AC7C-8781-1C72-6605E0B2F5F8}"/>
                  </a:ext>
                </a:extLst>
              </p14:cNvPr>
              <p14:cNvContentPartPr/>
              <p14:nvPr/>
            </p14:nvContentPartPr>
            <p14:xfrm>
              <a:off x="928612" y="960877"/>
              <a:ext cx="2531160" cy="480600"/>
            </p14:xfrm>
          </p:contentPart>
        </mc:Choice>
        <mc:Fallback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23764D29-AC7C-8781-1C72-6605E0B2F5F8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919972" y="951877"/>
                <a:ext cx="2548800" cy="498240"/>
              </a:xfrm>
              <a:prstGeom prst="rect">
                <a:avLst/>
              </a:prstGeom>
            </p:spPr>
          </p:pic>
        </mc:Fallback>
      </mc:AlternateContent>
      <p:grpSp>
        <p:nvGrpSpPr>
          <p:cNvPr id="73" name="Group 72">
            <a:extLst>
              <a:ext uri="{FF2B5EF4-FFF2-40B4-BE49-F238E27FC236}">
                <a16:creationId xmlns:a16="http://schemas.microsoft.com/office/drawing/2014/main" id="{3E6DA38B-4353-46F7-A330-486492623194}"/>
              </a:ext>
            </a:extLst>
          </p:cNvPr>
          <p:cNvGrpSpPr/>
          <p:nvPr/>
        </p:nvGrpSpPr>
        <p:grpSpPr>
          <a:xfrm>
            <a:off x="2388412" y="153757"/>
            <a:ext cx="3449880" cy="1636200"/>
            <a:chOff x="2388412" y="153757"/>
            <a:chExt cx="3449880" cy="1636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7A1EF6F4-D453-996B-8D6F-1E713C881F2A}"/>
                    </a:ext>
                  </a:extLst>
                </p14:cNvPr>
                <p14:cNvContentPartPr/>
                <p14:nvPr/>
              </p14:nvContentPartPr>
              <p14:xfrm>
                <a:off x="2601172" y="221437"/>
                <a:ext cx="172440" cy="17604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7A1EF6F4-D453-996B-8D6F-1E713C881F2A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592532" y="212437"/>
                  <a:ext cx="19008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334C96FD-D1D9-AB5A-0C2A-C2E7D8241597}"/>
                    </a:ext>
                  </a:extLst>
                </p14:cNvPr>
                <p14:cNvContentPartPr/>
                <p14:nvPr/>
              </p14:nvContentPartPr>
              <p14:xfrm>
                <a:off x="2809252" y="227557"/>
                <a:ext cx="331920" cy="12564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334C96FD-D1D9-AB5A-0C2A-C2E7D8241597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800252" y="218917"/>
                  <a:ext cx="34956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6094A8B9-A5A1-49E6-FC1A-B1B9B30CB765}"/>
                    </a:ext>
                  </a:extLst>
                </p14:cNvPr>
                <p14:cNvContentPartPr/>
                <p14:nvPr/>
              </p14:nvContentPartPr>
              <p14:xfrm>
                <a:off x="3155212" y="181477"/>
                <a:ext cx="65520" cy="17892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6094A8B9-A5A1-49E6-FC1A-B1B9B30CB765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146572" y="172837"/>
                  <a:ext cx="8316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AB6A1EEE-BA48-F6FC-6FAE-97DFA5E41141}"/>
                    </a:ext>
                  </a:extLst>
                </p14:cNvPr>
                <p14:cNvContentPartPr/>
                <p14:nvPr/>
              </p14:nvContentPartPr>
              <p14:xfrm>
                <a:off x="3191212" y="288757"/>
                <a:ext cx="78120" cy="3420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AB6A1EEE-BA48-F6FC-6FAE-97DFA5E41141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182572" y="280117"/>
                  <a:ext cx="9576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87BCA693-1858-7760-F51C-DE5F84744240}"/>
                    </a:ext>
                  </a:extLst>
                </p14:cNvPr>
                <p14:cNvContentPartPr/>
                <p14:nvPr/>
              </p14:nvContentPartPr>
              <p14:xfrm>
                <a:off x="3541132" y="264997"/>
                <a:ext cx="30960" cy="8352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87BCA693-1858-7760-F51C-DE5F84744240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532492" y="255997"/>
                  <a:ext cx="4860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E27E288A-D102-22DF-122F-91276350150F}"/>
                    </a:ext>
                  </a:extLst>
                </p14:cNvPr>
                <p14:cNvContentPartPr/>
                <p14:nvPr/>
              </p14:nvContentPartPr>
              <p14:xfrm>
                <a:off x="3586852" y="259597"/>
                <a:ext cx="60840" cy="9864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E27E288A-D102-22DF-122F-91276350150F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578212" y="250957"/>
                  <a:ext cx="7848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DBBBB4A5-7BAA-58D9-02F9-C8CD859522BA}"/>
                    </a:ext>
                  </a:extLst>
                </p14:cNvPr>
                <p14:cNvContentPartPr/>
                <p14:nvPr/>
              </p14:nvContentPartPr>
              <p14:xfrm>
                <a:off x="3923452" y="153757"/>
                <a:ext cx="67680" cy="16668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DBBBB4A5-7BAA-58D9-02F9-C8CD859522BA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914452" y="144757"/>
                  <a:ext cx="8532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83FE1188-6C3C-6966-0188-4C0C4F93C509}"/>
                    </a:ext>
                  </a:extLst>
                </p14:cNvPr>
                <p14:cNvContentPartPr/>
                <p14:nvPr/>
              </p14:nvContentPartPr>
              <p14:xfrm>
                <a:off x="3905452" y="189757"/>
                <a:ext cx="85680" cy="18360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83FE1188-6C3C-6966-0188-4C0C4F93C509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896812" y="180757"/>
                  <a:ext cx="10332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1AF395CE-AEB6-CF1C-A9AC-420934930AC2}"/>
                    </a:ext>
                  </a:extLst>
                </p14:cNvPr>
                <p14:cNvContentPartPr/>
                <p14:nvPr/>
              </p14:nvContentPartPr>
              <p14:xfrm>
                <a:off x="4046212" y="195877"/>
                <a:ext cx="56880" cy="19152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1AF395CE-AEB6-CF1C-A9AC-420934930AC2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037572" y="187237"/>
                  <a:ext cx="7452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F66A986B-9569-51EE-3401-CC560BD91501}"/>
                    </a:ext>
                  </a:extLst>
                </p14:cNvPr>
                <p14:cNvContentPartPr/>
                <p14:nvPr/>
              </p14:nvContentPartPr>
              <p14:xfrm>
                <a:off x="4084372" y="266797"/>
                <a:ext cx="165240" cy="7524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F66A986B-9569-51EE-3401-CC560BD91501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075732" y="257797"/>
                  <a:ext cx="18288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197D752F-21CA-8BA7-E67A-CB8C3F6E1D15}"/>
                    </a:ext>
                  </a:extLst>
                </p14:cNvPr>
                <p14:cNvContentPartPr/>
                <p14:nvPr/>
              </p14:nvContentPartPr>
              <p14:xfrm>
                <a:off x="4304332" y="177877"/>
                <a:ext cx="45720" cy="17424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197D752F-21CA-8BA7-E67A-CB8C3F6E1D15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295332" y="168877"/>
                  <a:ext cx="6336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F96382C3-4158-B868-71A3-C6B8BDEE330C}"/>
                    </a:ext>
                  </a:extLst>
                </p14:cNvPr>
                <p14:cNvContentPartPr/>
                <p14:nvPr/>
              </p14:nvContentPartPr>
              <p14:xfrm>
                <a:off x="4338172" y="296677"/>
                <a:ext cx="99000" cy="4140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F96382C3-4158-B868-71A3-C6B8BDEE330C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329172" y="288037"/>
                  <a:ext cx="11664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74EDE38F-95F1-FEA4-CD89-896CD4FCB677}"/>
                    </a:ext>
                  </a:extLst>
                </p14:cNvPr>
                <p14:cNvContentPartPr/>
                <p14:nvPr/>
              </p14:nvContentPartPr>
              <p14:xfrm>
                <a:off x="4485412" y="239077"/>
                <a:ext cx="71640" cy="15732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74EDE38F-95F1-FEA4-CD89-896CD4FCB677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476772" y="230077"/>
                  <a:ext cx="8928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E32E1E6C-0556-7C53-3AB3-18761D517C1D}"/>
                    </a:ext>
                  </a:extLst>
                </p14:cNvPr>
                <p14:cNvContentPartPr/>
                <p14:nvPr/>
              </p14:nvContentPartPr>
              <p14:xfrm>
                <a:off x="4656412" y="219997"/>
                <a:ext cx="48240" cy="17028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E32E1E6C-0556-7C53-3AB3-18761D517C1D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4647772" y="211357"/>
                  <a:ext cx="6588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4D53DC36-D74E-4EA0-AAAB-C2CFF752D7C5}"/>
                    </a:ext>
                  </a:extLst>
                </p14:cNvPr>
                <p14:cNvContentPartPr/>
                <p14:nvPr/>
              </p14:nvContentPartPr>
              <p14:xfrm>
                <a:off x="4631932" y="292357"/>
                <a:ext cx="179280" cy="9180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4D53DC36-D74E-4EA0-AAAB-C2CFF752D7C5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4622932" y="283717"/>
                  <a:ext cx="19692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BF52A918-ED13-BE47-A71F-0FA78B2859B1}"/>
                    </a:ext>
                  </a:extLst>
                </p14:cNvPr>
                <p14:cNvContentPartPr/>
                <p14:nvPr/>
              </p14:nvContentPartPr>
              <p14:xfrm>
                <a:off x="4841812" y="294517"/>
                <a:ext cx="47160" cy="7452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BF52A918-ED13-BE47-A71F-0FA78B2859B1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4833172" y="285517"/>
                  <a:ext cx="6480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C170960B-F18B-707F-2BB5-B6F47DDCFAD2}"/>
                    </a:ext>
                  </a:extLst>
                </p14:cNvPr>
                <p14:cNvContentPartPr/>
                <p14:nvPr/>
              </p14:nvContentPartPr>
              <p14:xfrm>
                <a:off x="4898692" y="256357"/>
                <a:ext cx="132120" cy="19296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C170960B-F18B-707F-2BB5-B6F47DDCFAD2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4889692" y="247357"/>
                  <a:ext cx="14976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03F98FA5-D3E6-4DEE-2852-095D7EF1EE3C}"/>
                    </a:ext>
                  </a:extLst>
                </p14:cNvPr>
                <p14:cNvContentPartPr/>
                <p14:nvPr/>
              </p14:nvContentPartPr>
              <p14:xfrm>
                <a:off x="4437172" y="297757"/>
                <a:ext cx="50040" cy="9252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03F98FA5-D3E6-4DEE-2852-095D7EF1EE3C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4428172" y="288757"/>
                  <a:ext cx="6768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AAEE16D6-BE55-1256-E2E1-305B2BDF126E}"/>
                    </a:ext>
                  </a:extLst>
                </p14:cNvPr>
                <p14:cNvContentPartPr/>
                <p14:nvPr/>
              </p14:nvContentPartPr>
              <p14:xfrm>
                <a:off x="4437532" y="194797"/>
                <a:ext cx="8640" cy="2484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AAEE16D6-BE55-1256-E2E1-305B2BDF126E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4428892" y="185797"/>
                  <a:ext cx="2628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9D33D03D-0C9F-307A-1430-2DDA2B10790F}"/>
                    </a:ext>
                  </a:extLst>
                </p14:cNvPr>
                <p14:cNvContentPartPr/>
                <p14:nvPr/>
              </p14:nvContentPartPr>
              <p14:xfrm>
                <a:off x="2729692" y="479557"/>
                <a:ext cx="1582920" cy="17028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9D33D03D-0C9F-307A-1430-2DDA2B10790F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2721052" y="470917"/>
                  <a:ext cx="160056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43C762E6-06A1-946A-10CF-616965D04E9B}"/>
                    </a:ext>
                  </a:extLst>
                </p14:cNvPr>
                <p14:cNvContentPartPr/>
                <p14:nvPr/>
              </p14:nvContentPartPr>
              <p14:xfrm>
                <a:off x="2388412" y="876637"/>
                <a:ext cx="326880" cy="15012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43C762E6-06A1-946A-10CF-616965D04E9B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2379772" y="867637"/>
                  <a:ext cx="34452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1EF4011A-E2CD-5D4F-12B9-A5E9B86BBE83}"/>
                    </a:ext>
                  </a:extLst>
                </p14:cNvPr>
                <p14:cNvContentPartPr/>
                <p14:nvPr/>
              </p14:nvContentPartPr>
              <p14:xfrm>
                <a:off x="2750932" y="789157"/>
                <a:ext cx="87840" cy="20736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1EF4011A-E2CD-5D4F-12B9-A5E9B86BBE83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2742292" y="780517"/>
                  <a:ext cx="10548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FC78BEF8-E505-7BEA-2042-049AEECE3C52}"/>
                    </a:ext>
                  </a:extLst>
                </p14:cNvPr>
                <p14:cNvContentPartPr/>
                <p14:nvPr/>
              </p14:nvContentPartPr>
              <p14:xfrm>
                <a:off x="2798812" y="860077"/>
                <a:ext cx="115920" cy="13608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FC78BEF8-E505-7BEA-2042-049AEECE3C52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2790172" y="851077"/>
                  <a:ext cx="13356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399D4602-FCBC-2812-156B-E4E98D3D4D99}"/>
                    </a:ext>
                  </a:extLst>
                </p14:cNvPr>
                <p14:cNvContentPartPr/>
                <p14:nvPr/>
              </p14:nvContentPartPr>
              <p14:xfrm>
                <a:off x="2944972" y="927037"/>
                <a:ext cx="103320" cy="9000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399D4602-FCBC-2812-156B-E4E98D3D4D99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2936332" y="918397"/>
                  <a:ext cx="12096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774EA5A0-7E12-CBCB-69AA-C9E183784712}"/>
                    </a:ext>
                  </a:extLst>
                </p14:cNvPr>
                <p14:cNvContentPartPr/>
                <p14:nvPr/>
              </p14:nvContentPartPr>
              <p14:xfrm>
                <a:off x="3070972" y="884917"/>
                <a:ext cx="380160" cy="8928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774EA5A0-7E12-CBCB-69AA-C9E18378471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3061972" y="875917"/>
                  <a:ext cx="39780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6AB4AE1E-69EE-9382-CCAC-8F32C83558E3}"/>
                    </a:ext>
                  </a:extLst>
                </p14:cNvPr>
                <p14:cNvContentPartPr/>
                <p14:nvPr/>
              </p14:nvContentPartPr>
              <p14:xfrm>
                <a:off x="3424852" y="834517"/>
                <a:ext cx="65880" cy="9504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6AB4AE1E-69EE-9382-CCAC-8F32C83558E3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3415852" y="825877"/>
                  <a:ext cx="8352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48B3599A-9B0D-9F26-E9CB-40EF7A83EAEC}"/>
                    </a:ext>
                  </a:extLst>
                </p14:cNvPr>
                <p14:cNvContentPartPr/>
                <p14:nvPr/>
              </p14:nvContentPartPr>
              <p14:xfrm>
                <a:off x="3540772" y="736597"/>
                <a:ext cx="161640" cy="18324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48B3599A-9B0D-9F26-E9CB-40EF7A83EAEC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531772" y="727957"/>
                  <a:ext cx="17928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2050DE02-3F7A-41E4-1319-A9891DF11D71}"/>
                    </a:ext>
                  </a:extLst>
                </p14:cNvPr>
                <p14:cNvContentPartPr/>
                <p14:nvPr/>
              </p14:nvContentPartPr>
              <p14:xfrm>
                <a:off x="3720052" y="785917"/>
                <a:ext cx="230760" cy="12744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2050DE02-3F7A-41E4-1319-A9891DF11D71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3711412" y="776917"/>
                  <a:ext cx="24840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879C6FD2-CEAD-DF48-9878-24B40F3B4D53}"/>
                    </a:ext>
                  </a:extLst>
                </p14:cNvPr>
                <p14:cNvContentPartPr/>
                <p14:nvPr/>
              </p14:nvContentPartPr>
              <p14:xfrm>
                <a:off x="4118572" y="681517"/>
                <a:ext cx="228960" cy="12528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879C6FD2-CEAD-DF48-9878-24B40F3B4D53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4109932" y="672517"/>
                  <a:ext cx="24660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6DB4191C-9CC6-9D21-B504-E4F89C4C834A}"/>
                    </a:ext>
                  </a:extLst>
                </p14:cNvPr>
                <p14:cNvContentPartPr/>
                <p14:nvPr/>
              </p14:nvContentPartPr>
              <p14:xfrm>
                <a:off x="4186252" y="837397"/>
                <a:ext cx="253080" cy="30024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6DB4191C-9CC6-9D21-B504-E4F89C4C834A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4177252" y="828757"/>
                  <a:ext cx="270720" cy="31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73689E53-5096-81A6-6FAD-C7DCEAEC2A71}"/>
                    </a:ext>
                  </a:extLst>
                </p14:cNvPr>
                <p14:cNvContentPartPr/>
                <p14:nvPr/>
              </p14:nvContentPartPr>
              <p14:xfrm>
                <a:off x="4217572" y="864037"/>
                <a:ext cx="324360" cy="9288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73689E53-5096-81A6-6FAD-C7DCEAEC2A71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4208932" y="855037"/>
                  <a:ext cx="34200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381C791D-2F5F-7BC3-23B8-7656C5A032D7}"/>
                    </a:ext>
                  </a:extLst>
                </p14:cNvPr>
                <p14:cNvContentPartPr/>
                <p14:nvPr/>
              </p14:nvContentPartPr>
              <p14:xfrm>
                <a:off x="4264012" y="837397"/>
                <a:ext cx="336960" cy="1152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381C791D-2F5F-7BC3-23B8-7656C5A032D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4255012" y="828757"/>
                  <a:ext cx="35460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63DD4EFF-AB67-163B-67BA-5B88ECE3D43B}"/>
                    </a:ext>
                  </a:extLst>
                </p14:cNvPr>
                <p14:cNvContentPartPr/>
                <p14:nvPr/>
              </p14:nvContentPartPr>
              <p14:xfrm>
                <a:off x="4224772" y="604117"/>
                <a:ext cx="416520" cy="21060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63DD4EFF-AB67-163B-67BA-5B88ECE3D43B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4216132" y="595117"/>
                  <a:ext cx="43416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F2C95CA8-4E3E-C079-7A8A-84047DD879A4}"/>
                    </a:ext>
                  </a:extLst>
                </p14:cNvPr>
                <p14:cNvContentPartPr/>
                <p14:nvPr/>
              </p14:nvContentPartPr>
              <p14:xfrm>
                <a:off x="4213612" y="590797"/>
                <a:ext cx="150480" cy="24948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F2C95CA8-4E3E-C079-7A8A-84047DD879A4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4204612" y="582157"/>
                  <a:ext cx="168120" cy="2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028C0EBF-78F2-0E36-F66E-DFCB34CB7527}"/>
                    </a:ext>
                  </a:extLst>
                </p14:cNvPr>
                <p14:cNvContentPartPr/>
                <p14:nvPr/>
              </p14:nvContentPartPr>
              <p14:xfrm>
                <a:off x="4791772" y="540037"/>
                <a:ext cx="122400" cy="10944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028C0EBF-78F2-0E36-F66E-DFCB34CB7527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4782772" y="531397"/>
                  <a:ext cx="14004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A66B4337-1723-B901-E826-8E457C169680}"/>
                    </a:ext>
                  </a:extLst>
                </p14:cNvPr>
                <p14:cNvContentPartPr/>
                <p14:nvPr/>
              </p14:nvContentPartPr>
              <p14:xfrm>
                <a:off x="4924252" y="569917"/>
                <a:ext cx="156240" cy="11664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A66B4337-1723-B901-E826-8E457C169680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4915612" y="560917"/>
                  <a:ext cx="17388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421752DA-3891-5D90-F2FA-A1B8D55978A3}"/>
                    </a:ext>
                  </a:extLst>
                </p14:cNvPr>
                <p14:cNvContentPartPr/>
                <p14:nvPr/>
              </p14:nvContentPartPr>
              <p14:xfrm>
                <a:off x="5103892" y="578197"/>
                <a:ext cx="50400" cy="12312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421752DA-3891-5D90-F2FA-A1B8D55978A3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5094892" y="569197"/>
                  <a:ext cx="6804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875EF845-359A-C7CE-CA92-AEA4FE661E34}"/>
                    </a:ext>
                  </a:extLst>
                </p14:cNvPr>
                <p14:cNvContentPartPr/>
                <p14:nvPr/>
              </p14:nvContentPartPr>
              <p14:xfrm>
                <a:off x="5208292" y="534997"/>
                <a:ext cx="374400" cy="14724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875EF845-359A-C7CE-CA92-AEA4FE661E34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5199652" y="525997"/>
                  <a:ext cx="39204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C33B6251-AD50-E805-2EA2-47C747533CBA}"/>
                    </a:ext>
                  </a:extLst>
                </p14:cNvPr>
                <p14:cNvContentPartPr/>
                <p14:nvPr/>
              </p14:nvContentPartPr>
              <p14:xfrm>
                <a:off x="4831012" y="791317"/>
                <a:ext cx="144000" cy="14940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C33B6251-AD50-E805-2EA2-47C747533CBA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4822372" y="782317"/>
                  <a:ext cx="16164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E927FA70-2663-C93F-0C99-47A0C7CD6CB8}"/>
                    </a:ext>
                  </a:extLst>
                </p14:cNvPr>
                <p14:cNvContentPartPr/>
                <p14:nvPr/>
              </p14:nvContentPartPr>
              <p14:xfrm>
                <a:off x="4921372" y="763597"/>
                <a:ext cx="636480" cy="16380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E927FA70-2663-C93F-0C99-47A0C7CD6CB8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4912732" y="754597"/>
                  <a:ext cx="65412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70A6609E-1AF8-AC27-B400-244D644D73A9}"/>
                    </a:ext>
                  </a:extLst>
                </p14:cNvPr>
                <p14:cNvContentPartPr/>
                <p14:nvPr/>
              </p14:nvContentPartPr>
              <p14:xfrm>
                <a:off x="4823452" y="1012357"/>
                <a:ext cx="516240" cy="13752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70A6609E-1AF8-AC27-B400-244D644D73A9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4814812" y="1003717"/>
                  <a:ext cx="53388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76440D67-3A8C-B0B7-2955-F23B48EEF73F}"/>
                    </a:ext>
                  </a:extLst>
                </p14:cNvPr>
                <p14:cNvContentPartPr/>
                <p14:nvPr/>
              </p14:nvContentPartPr>
              <p14:xfrm>
                <a:off x="4714732" y="1233037"/>
                <a:ext cx="130320" cy="17784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76440D67-3A8C-B0B7-2955-F23B48EEF73F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4705732" y="1224037"/>
                  <a:ext cx="14796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7A99E9FA-11C3-B7F5-59C8-821329A6990D}"/>
                    </a:ext>
                  </a:extLst>
                </p14:cNvPr>
                <p14:cNvContentPartPr/>
                <p14:nvPr/>
              </p14:nvContentPartPr>
              <p14:xfrm>
                <a:off x="4876372" y="1247797"/>
                <a:ext cx="390240" cy="11268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7A99E9FA-11C3-B7F5-59C8-821329A6990D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4867372" y="1239157"/>
                  <a:ext cx="40788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C02ABF5F-58D5-E55E-7A9D-6700CDA12ECC}"/>
                    </a:ext>
                  </a:extLst>
                </p14:cNvPr>
                <p14:cNvContentPartPr/>
                <p14:nvPr/>
              </p14:nvContentPartPr>
              <p14:xfrm>
                <a:off x="5288212" y="1220437"/>
                <a:ext cx="260640" cy="7164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C02ABF5F-58D5-E55E-7A9D-6700CDA12ECC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5279572" y="1211437"/>
                  <a:ext cx="27828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E019DCAD-3A0B-CAAA-C7F3-E70B4ABF5D8D}"/>
                    </a:ext>
                  </a:extLst>
                </p14:cNvPr>
                <p14:cNvContentPartPr/>
                <p14:nvPr/>
              </p14:nvContentPartPr>
              <p14:xfrm>
                <a:off x="5584852" y="1118557"/>
                <a:ext cx="29520" cy="15912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E019DCAD-3A0B-CAAA-C7F3-E70B4ABF5D8D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5576212" y="1109917"/>
                  <a:ext cx="4716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4D1BFC81-55E9-9B6F-26D2-29FFE9F71035}"/>
                    </a:ext>
                  </a:extLst>
                </p14:cNvPr>
                <p14:cNvContentPartPr/>
                <p14:nvPr/>
              </p14:nvContentPartPr>
              <p14:xfrm>
                <a:off x="5605732" y="1239157"/>
                <a:ext cx="110520" cy="3672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4D1BFC81-55E9-9B6F-26D2-29FFE9F71035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5596732" y="1230517"/>
                  <a:ext cx="12816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00812F16-44B9-B0C2-D1D7-4031B79D120E}"/>
                    </a:ext>
                  </a:extLst>
                </p14:cNvPr>
                <p14:cNvContentPartPr/>
                <p14:nvPr/>
              </p14:nvContentPartPr>
              <p14:xfrm>
                <a:off x="4179052" y="950797"/>
                <a:ext cx="489960" cy="67716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00812F16-44B9-B0C2-D1D7-4031B79D120E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4170052" y="941797"/>
                  <a:ext cx="507600" cy="69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DA806C48-F56B-324A-5398-C6ED0B2F06A7}"/>
                    </a:ext>
                  </a:extLst>
                </p14:cNvPr>
                <p14:cNvContentPartPr/>
                <p14:nvPr/>
              </p14:nvContentPartPr>
              <p14:xfrm>
                <a:off x="4638052" y="1449037"/>
                <a:ext cx="75600" cy="19080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DA806C48-F56B-324A-5398-C6ED0B2F06A7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4629052" y="1440037"/>
                  <a:ext cx="9324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59577264-965D-3334-1B0F-193718484463}"/>
                    </a:ext>
                  </a:extLst>
                </p14:cNvPr>
                <p14:cNvContentPartPr/>
                <p14:nvPr/>
              </p14:nvContentPartPr>
              <p14:xfrm>
                <a:off x="4855492" y="1442197"/>
                <a:ext cx="337680" cy="17100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59577264-965D-3334-1B0F-193718484463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4846492" y="1433197"/>
                  <a:ext cx="35532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C50318B6-2BB6-31D6-8677-42DD41AA5BF1}"/>
                    </a:ext>
                  </a:extLst>
                </p14:cNvPr>
                <p14:cNvContentPartPr/>
                <p14:nvPr/>
              </p14:nvContentPartPr>
              <p14:xfrm>
                <a:off x="5275612" y="1438597"/>
                <a:ext cx="91080" cy="12348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C50318B6-2BB6-31D6-8677-42DD41AA5BF1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5266612" y="1429957"/>
                  <a:ext cx="10872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88C16FC2-B145-79FA-EAB4-D770685B4AA5}"/>
                    </a:ext>
                  </a:extLst>
                </p14:cNvPr>
                <p14:cNvContentPartPr/>
                <p14:nvPr/>
              </p14:nvContentPartPr>
              <p14:xfrm>
                <a:off x="5364892" y="1456597"/>
                <a:ext cx="183240" cy="8460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88C16FC2-B145-79FA-EAB4-D770685B4AA5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5356252" y="1447597"/>
                  <a:ext cx="20088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0F508A07-B5D7-D862-A8A6-D4A929484E41}"/>
                    </a:ext>
                  </a:extLst>
                </p14:cNvPr>
                <p14:cNvContentPartPr/>
                <p14:nvPr/>
              </p14:nvContentPartPr>
              <p14:xfrm>
                <a:off x="5576212" y="1442917"/>
                <a:ext cx="6120" cy="10224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0F508A07-B5D7-D862-A8A6-D4A929484E41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5567572" y="1433917"/>
                  <a:ext cx="2376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4BB86C43-A5D3-30EC-4284-97023AA5A4AA}"/>
                    </a:ext>
                  </a:extLst>
                </p14:cNvPr>
                <p14:cNvContentPartPr/>
                <p14:nvPr/>
              </p14:nvContentPartPr>
              <p14:xfrm>
                <a:off x="5582332" y="1450117"/>
                <a:ext cx="126000" cy="17136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4BB86C43-A5D3-30EC-4284-97023AA5A4AA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5573332" y="1441477"/>
                  <a:ext cx="14364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0A3783EB-9F9C-CB47-EE92-71721CDA7EE7}"/>
                    </a:ext>
                  </a:extLst>
                </p14:cNvPr>
                <p14:cNvContentPartPr/>
                <p14:nvPr/>
              </p14:nvContentPartPr>
              <p14:xfrm>
                <a:off x="5395132" y="372637"/>
                <a:ext cx="443160" cy="141732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0A3783EB-9F9C-CB47-EE92-71721CDA7EE7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5386132" y="363637"/>
                  <a:ext cx="460800" cy="1434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D9357A58-A2A9-8A28-A183-BF27FF1D6EFA}"/>
              </a:ext>
            </a:extLst>
          </p:cNvPr>
          <p:cNvGrpSpPr/>
          <p:nvPr/>
        </p:nvGrpSpPr>
        <p:grpSpPr>
          <a:xfrm>
            <a:off x="719812" y="1968877"/>
            <a:ext cx="529200" cy="245520"/>
            <a:chOff x="719812" y="1968877"/>
            <a:chExt cx="529200" cy="245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6FC9BAF6-940D-96DF-D374-8B7DA89801AA}"/>
                    </a:ext>
                  </a:extLst>
                </p14:cNvPr>
                <p14:cNvContentPartPr/>
                <p14:nvPr/>
              </p14:nvContentPartPr>
              <p14:xfrm>
                <a:off x="719812" y="1968877"/>
                <a:ext cx="26640" cy="21528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6FC9BAF6-940D-96DF-D374-8B7DA89801AA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710812" y="1960237"/>
                  <a:ext cx="4428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4562313A-F6A7-028F-2AE0-6F151380EB79}"/>
                    </a:ext>
                  </a:extLst>
                </p14:cNvPr>
                <p14:cNvContentPartPr/>
                <p14:nvPr/>
              </p14:nvContentPartPr>
              <p14:xfrm>
                <a:off x="814132" y="2007037"/>
                <a:ext cx="114480" cy="13824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4562313A-F6A7-028F-2AE0-6F151380EB79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805132" y="1998037"/>
                  <a:ext cx="13212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2210060D-20B0-B8A8-1D78-7D15361C2873}"/>
                    </a:ext>
                  </a:extLst>
                </p14:cNvPr>
                <p14:cNvContentPartPr/>
                <p14:nvPr/>
              </p14:nvContentPartPr>
              <p14:xfrm>
                <a:off x="932932" y="2030077"/>
                <a:ext cx="144720" cy="10440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2210060D-20B0-B8A8-1D78-7D15361C2873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923932" y="2021077"/>
                  <a:ext cx="16236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46AA380B-D0FC-F7DF-7C8E-161FCF88966E}"/>
                    </a:ext>
                  </a:extLst>
                </p14:cNvPr>
                <p14:cNvContentPartPr/>
                <p14:nvPr/>
              </p14:nvContentPartPr>
              <p14:xfrm>
                <a:off x="1091332" y="2026477"/>
                <a:ext cx="157680" cy="18792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46AA380B-D0FC-F7DF-7C8E-161FCF88966E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1082332" y="2017477"/>
                  <a:ext cx="175320" cy="205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38EC37FA-0711-094A-74CC-3B2047CFA6B4}"/>
              </a:ext>
            </a:extLst>
          </p:cNvPr>
          <p:cNvGrpSpPr/>
          <p:nvPr/>
        </p:nvGrpSpPr>
        <p:grpSpPr>
          <a:xfrm>
            <a:off x="1536292" y="1768717"/>
            <a:ext cx="840960" cy="425880"/>
            <a:chOff x="1536292" y="1768717"/>
            <a:chExt cx="840960" cy="425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B2917F9D-BDB9-6276-4A37-0FF225D5DB17}"/>
                    </a:ext>
                  </a:extLst>
                </p14:cNvPr>
                <p14:cNvContentPartPr/>
                <p14:nvPr/>
              </p14:nvContentPartPr>
              <p14:xfrm>
                <a:off x="1536292" y="1860157"/>
                <a:ext cx="134280" cy="21924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B2917F9D-BDB9-6276-4A37-0FF225D5DB17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527292" y="1851517"/>
                  <a:ext cx="15192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3DB42BD2-3BE3-6D4E-3936-FB246480839B}"/>
                    </a:ext>
                  </a:extLst>
                </p14:cNvPr>
                <p14:cNvContentPartPr/>
                <p14:nvPr/>
              </p14:nvContentPartPr>
              <p14:xfrm>
                <a:off x="1625932" y="1911997"/>
                <a:ext cx="138240" cy="16632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3DB42BD2-3BE3-6D4E-3936-FB246480839B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616932" y="1902997"/>
                  <a:ext cx="15588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7D863DB4-A7FE-C2AB-C32D-09064D952034}"/>
                    </a:ext>
                  </a:extLst>
                </p14:cNvPr>
                <p14:cNvContentPartPr/>
                <p14:nvPr/>
              </p14:nvContentPartPr>
              <p14:xfrm>
                <a:off x="1824652" y="1936117"/>
                <a:ext cx="35280" cy="16596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7D863DB4-A7FE-C2AB-C32D-09064D952034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816012" y="1927117"/>
                  <a:ext cx="5292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D1275DC4-EF80-76D7-462F-BCE83AC422D2}"/>
                    </a:ext>
                  </a:extLst>
                </p14:cNvPr>
                <p14:cNvContentPartPr/>
                <p14:nvPr/>
              </p14:nvContentPartPr>
              <p14:xfrm>
                <a:off x="1949932" y="1981117"/>
                <a:ext cx="55440" cy="2880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D1275DC4-EF80-76D7-462F-BCE83AC422D2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940932" y="1972117"/>
                  <a:ext cx="7308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C43C52E9-F6B6-078B-A84D-67EA63B6B535}"/>
                    </a:ext>
                  </a:extLst>
                </p14:cNvPr>
                <p14:cNvContentPartPr/>
                <p14:nvPr/>
              </p14:nvContentPartPr>
              <p14:xfrm>
                <a:off x="1782892" y="1920637"/>
                <a:ext cx="146880" cy="27396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C43C52E9-F6B6-078B-A84D-67EA63B6B535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774252" y="1911637"/>
                  <a:ext cx="164520" cy="29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FE9688DD-FA83-18B4-DBB0-07C2973D3929}"/>
                    </a:ext>
                  </a:extLst>
                </p14:cNvPr>
                <p14:cNvContentPartPr/>
                <p14:nvPr/>
              </p14:nvContentPartPr>
              <p14:xfrm>
                <a:off x="1957492" y="1940437"/>
                <a:ext cx="116280" cy="9432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FE9688DD-FA83-18B4-DBB0-07C2973D3929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948492" y="1931797"/>
                  <a:ext cx="13392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F84F0268-E678-A2DB-C132-9F5817B6C370}"/>
                    </a:ext>
                  </a:extLst>
                </p14:cNvPr>
                <p14:cNvContentPartPr/>
                <p14:nvPr/>
              </p14:nvContentPartPr>
              <p14:xfrm>
                <a:off x="2078452" y="1914157"/>
                <a:ext cx="90360" cy="10044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F84F0268-E678-A2DB-C132-9F5817B6C370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2069812" y="1905517"/>
                  <a:ext cx="10800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41F1212E-B941-4B1E-14AE-46A34C25A054}"/>
                    </a:ext>
                  </a:extLst>
                </p14:cNvPr>
                <p14:cNvContentPartPr/>
                <p14:nvPr/>
              </p14:nvContentPartPr>
              <p14:xfrm>
                <a:off x="2195092" y="1768717"/>
                <a:ext cx="182160" cy="23796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41F1212E-B941-4B1E-14AE-46A34C25A054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2186452" y="1759717"/>
                  <a:ext cx="199800" cy="255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18C623E5-922A-0932-53DF-C9892F1E0E16}"/>
              </a:ext>
            </a:extLst>
          </p:cNvPr>
          <p:cNvGrpSpPr/>
          <p:nvPr/>
        </p:nvGrpSpPr>
        <p:grpSpPr>
          <a:xfrm>
            <a:off x="371332" y="2315557"/>
            <a:ext cx="4294080" cy="1009440"/>
            <a:chOff x="371332" y="2315557"/>
            <a:chExt cx="4294080" cy="1009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284FB12C-742C-8FEF-998A-D4A2F62C6F16}"/>
                    </a:ext>
                  </a:extLst>
                </p14:cNvPr>
                <p14:cNvContentPartPr/>
                <p14:nvPr/>
              </p14:nvContentPartPr>
              <p14:xfrm>
                <a:off x="693892" y="2315557"/>
                <a:ext cx="1005120" cy="22356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284FB12C-742C-8FEF-998A-D4A2F62C6F16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685252" y="2306917"/>
                  <a:ext cx="102276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47B1F33A-E591-9D06-B2C1-51EADEF944B9}"/>
                    </a:ext>
                  </a:extLst>
                </p14:cNvPr>
                <p14:cNvContentPartPr/>
                <p14:nvPr/>
              </p14:nvContentPartPr>
              <p14:xfrm>
                <a:off x="501652" y="2906317"/>
                <a:ext cx="57600" cy="8388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47B1F33A-E591-9D06-B2C1-51EADEF944B9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492652" y="2897317"/>
                  <a:ext cx="7524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318BAD4B-4198-BB02-66EC-80ED077B8E61}"/>
                    </a:ext>
                  </a:extLst>
                </p14:cNvPr>
                <p14:cNvContentPartPr/>
                <p14:nvPr/>
              </p14:nvContentPartPr>
              <p14:xfrm>
                <a:off x="371332" y="2836837"/>
                <a:ext cx="310320" cy="29916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318BAD4B-4198-BB02-66EC-80ED077B8E61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362692" y="2827837"/>
                  <a:ext cx="327960" cy="31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90C22648-E818-0BB6-8B10-F5F8E1090519}"/>
                    </a:ext>
                  </a:extLst>
                </p14:cNvPr>
                <p14:cNvContentPartPr/>
                <p14:nvPr/>
              </p14:nvContentPartPr>
              <p14:xfrm>
                <a:off x="1003132" y="2745037"/>
                <a:ext cx="200520" cy="22032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90C22648-E818-0BB6-8B10-F5F8E1090519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994132" y="2736397"/>
                  <a:ext cx="21816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CA5F7353-3CA6-5D30-1C26-15F05EBB1B7A}"/>
                    </a:ext>
                  </a:extLst>
                </p14:cNvPr>
                <p14:cNvContentPartPr/>
                <p14:nvPr/>
              </p14:nvContentPartPr>
              <p14:xfrm>
                <a:off x="1231732" y="2827117"/>
                <a:ext cx="100080" cy="9000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CA5F7353-3CA6-5D30-1C26-15F05EBB1B7A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223092" y="2818117"/>
                  <a:ext cx="11772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42DAEAF7-289E-D6BA-A728-47DECE408A9A}"/>
                    </a:ext>
                  </a:extLst>
                </p14:cNvPr>
                <p14:cNvContentPartPr/>
                <p14:nvPr/>
              </p14:nvContentPartPr>
              <p14:xfrm>
                <a:off x="1327132" y="2695717"/>
                <a:ext cx="137520" cy="19224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42DAEAF7-289E-D6BA-A728-47DECE408A9A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318492" y="2687077"/>
                  <a:ext cx="15516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7578A10C-36F1-25F5-F97F-3BCFE6AF3963}"/>
                    </a:ext>
                  </a:extLst>
                </p14:cNvPr>
                <p14:cNvContentPartPr/>
                <p14:nvPr/>
              </p14:nvContentPartPr>
              <p14:xfrm>
                <a:off x="1464292" y="2694277"/>
                <a:ext cx="92520" cy="18612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7578A10C-36F1-25F5-F97F-3BCFE6AF3963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455652" y="2685277"/>
                  <a:ext cx="11016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DD09B5EB-9C4B-8A48-99F5-DE215D84FEEF}"/>
                    </a:ext>
                  </a:extLst>
                </p14:cNvPr>
                <p14:cNvContentPartPr/>
                <p14:nvPr/>
              </p14:nvContentPartPr>
              <p14:xfrm>
                <a:off x="1612972" y="2736397"/>
                <a:ext cx="298440" cy="12564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DD09B5EB-9C4B-8A48-99F5-DE215D84FEEF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603972" y="2727397"/>
                  <a:ext cx="31608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C12338EC-4C76-A729-EF8E-3C3F21DA103F}"/>
                    </a:ext>
                  </a:extLst>
                </p14:cNvPr>
                <p14:cNvContentPartPr/>
                <p14:nvPr/>
              </p14:nvContentPartPr>
              <p14:xfrm>
                <a:off x="1878652" y="2625157"/>
                <a:ext cx="93960" cy="22356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C12338EC-4C76-A729-EF8E-3C3F21DA103F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1869652" y="2616157"/>
                  <a:ext cx="11160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0890FEE5-013B-3871-4CD1-C2E82BE3515B}"/>
                    </a:ext>
                  </a:extLst>
                </p14:cNvPr>
                <p14:cNvContentPartPr/>
                <p14:nvPr/>
              </p14:nvContentPartPr>
              <p14:xfrm>
                <a:off x="1939852" y="2730997"/>
                <a:ext cx="175680" cy="9792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0890FEE5-013B-3871-4CD1-C2E82BE3515B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1931212" y="2722357"/>
                  <a:ext cx="19332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0EA7C53B-771A-7BDF-169C-E568F67B1F32}"/>
                    </a:ext>
                  </a:extLst>
                </p14:cNvPr>
                <p14:cNvContentPartPr/>
                <p14:nvPr/>
              </p14:nvContentPartPr>
              <p14:xfrm>
                <a:off x="2100772" y="2716957"/>
                <a:ext cx="336240" cy="8640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0EA7C53B-771A-7BDF-169C-E568F67B1F32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2092132" y="2707957"/>
                  <a:ext cx="35388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F4EE9A60-A5FD-66CA-4EE7-5D08A89BB813}"/>
                    </a:ext>
                  </a:extLst>
                </p14:cNvPr>
                <p14:cNvContentPartPr/>
                <p14:nvPr/>
              </p14:nvContentPartPr>
              <p14:xfrm>
                <a:off x="2692972" y="2500597"/>
                <a:ext cx="293040" cy="27756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F4EE9A60-A5FD-66CA-4EE7-5D08A89BB813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2683972" y="2491957"/>
                  <a:ext cx="310680" cy="29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B76617A8-20E8-BA6A-F707-AF6A83F2295E}"/>
                    </a:ext>
                  </a:extLst>
                </p14:cNvPr>
                <p14:cNvContentPartPr/>
                <p14:nvPr/>
              </p14:nvContentPartPr>
              <p14:xfrm>
                <a:off x="2882692" y="2655757"/>
                <a:ext cx="186840" cy="9540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B76617A8-20E8-BA6A-F707-AF6A83F2295E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2873692" y="2647117"/>
                  <a:ext cx="20448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08050CA2-D489-EEA0-BCF0-EBD902C77F32}"/>
                    </a:ext>
                  </a:extLst>
                </p14:cNvPr>
                <p14:cNvContentPartPr/>
                <p14:nvPr/>
              </p14:nvContentPartPr>
              <p14:xfrm>
                <a:off x="3324772" y="2423197"/>
                <a:ext cx="83160" cy="15588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08050CA2-D489-EEA0-BCF0-EBD902C77F32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3315772" y="2414557"/>
                  <a:ext cx="10080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FD689823-4A9B-E515-6AA8-63179A5F1BBD}"/>
                    </a:ext>
                  </a:extLst>
                </p14:cNvPr>
                <p14:cNvContentPartPr/>
                <p14:nvPr/>
              </p14:nvContentPartPr>
              <p14:xfrm>
                <a:off x="3340252" y="2393317"/>
                <a:ext cx="257040" cy="23040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FD689823-4A9B-E515-6AA8-63179A5F1BBD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3331612" y="2384677"/>
                  <a:ext cx="27468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A1D772C2-2008-878F-C471-CD283EE5334C}"/>
                    </a:ext>
                  </a:extLst>
                </p14:cNvPr>
                <p14:cNvContentPartPr/>
                <p14:nvPr/>
              </p14:nvContentPartPr>
              <p14:xfrm>
                <a:off x="3599092" y="2497717"/>
                <a:ext cx="137520" cy="10440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A1D772C2-2008-878F-C471-CD283EE5334C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3590092" y="2488717"/>
                  <a:ext cx="15516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394BF969-01DA-4B74-C9F0-154C5FCFA918}"/>
                    </a:ext>
                  </a:extLst>
                </p14:cNvPr>
                <p14:cNvContentPartPr/>
                <p14:nvPr/>
              </p14:nvContentPartPr>
              <p14:xfrm>
                <a:off x="3773692" y="2360557"/>
                <a:ext cx="117360" cy="23328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394BF969-01DA-4B74-C9F0-154C5FCFA918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3764692" y="2351557"/>
                  <a:ext cx="13500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7F948860-AF7E-3F36-A0F1-824087832EEC}"/>
                    </a:ext>
                  </a:extLst>
                </p14:cNvPr>
                <p14:cNvContentPartPr/>
                <p14:nvPr/>
              </p14:nvContentPartPr>
              <p14:xfrm>
                <a:off x="3829132" y="2441917"/>
                <a:ext cx="321840" cy="12060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7F948860-AF7E-3F36-A0F1-824087832EEC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3820492" y="2432917"/>
                  <a:ext cx="33948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09007F16-59C5-6FD2-A4A8-BB2533FCD132}"/>
                    </a:ext>
                  </a:extLst>
                </p14:cNvPr>
                <p14:cNvContentPartPr/>
                <p14:nvPr/>
              </p14:nvContentPartPr>
              <p14:xfrm>
                <a:off x="4340332" y="2341477"/>
                <a:ext cx="325080" cy="18324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09007F16-59C5-6FD2-A4A8-BB2533FCD132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4331332" y="2332477"/>
                  <a:ext cx="34272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81CB4234-6392-796F-4938-E95048D74C31}"/>
                    </a:ext>
                  </a:extLst>
                </p14:cNvPr>
                <p14:cNvContentPartPr/>
                <p14:nvPr/>
              </p14:nvContentPartPr>
              <p14:xfrm>
                <a:off x="3669292" y="2763037"/>
                <a:ext cx="360" cy="36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81CB4234-6392-796F-4938-E95048D74C31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3660292" y="2754397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35C4BC5B-2C00-4B69-7B27-F913AEDC4E2C}"/>
                    </a:ext>
                  </a:extLst>
                </p14:cNvPr>
                <p14:cNvContentPartPr/>
                <p14:nvPr/>
              </p14:nvContentPartPr>
              <p14:xfrm>
                <a:off x="3532492" y="2798317"/>
                <a:ext cx="53280" cy="1512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35C4BC5B-2C00-4B69-7B27-F913AEDC4E2C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3523852" y="2789677"/>
                  <a:ext cx="7092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C1F56EF6-963D-252D-7DB2-63631E969896}"/>
                    </a:ext>
                  </a:extLst>
                </p14:cNvPr>
                <p14:cNvContentPartPr/>
                <p14:nvPr/>
              </p14:nvContentPartPr>
              <p14:xfrm>
                <a:off x="3342772" y="2734597"/>
                <a:ext cx="617760" cy="13680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C1F56EF6-963D-252D-7DB2-63631E969896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3334132" y="2725957"/>
                  <a:ext cx="63540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8EB046E5-30CE-8821-9926-A0B03CF94D05}"/>
                    </a:ext>
                  </a:extLst>
                </p14:cNvPr>
                <p14:cNvContentPartPr/>
                <p14:nvPr/>
              </p14:nvContentPartPr>
              <p14:xfrm>
                <a:off x="1569052" y="2755837"/>
                <a:ext cx="1675080" cy="52344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8EB046E5-30CE-8821-9926-A0B03CF94D05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1560052" y="2746837"/>
                  <a:ext cx="1692720" cy="54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3FA62A65-4F64-5E62-88E4-A463B2AC0144}"/>
                    </a:ext>
                  </a:extLst>
                </p14:cNvPr>
                <p14:cNvContentPartPr/>
                <p14:nvPr/>
              </p14:nvContentPartPr>
              <p14:xfrm>
                <a:off x="2107252" y="2939077"/>
                <a:ext cx="1038600" cy="38592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3FA62A65-4F64-5E62-88E4-A463B2AC0144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2098252" y="2930077"/>
                  <a:ext cx="1056240" cy="403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C7FD68E5-C72D-EC60-8E98-6D9E509B0052}"/>
              </a:ext>
            </a:extLst>
          </p:cNvPr>
          <p:cNvGrpSpPr/>
          <p:nvPr/>
        </p:nvGrpSpPr>
        <p:grpSpPr>
          <a:xfrm>
            <a:off x="370252" y="3954637"/>
            <a:ext cx="513000" cy="470520"/>
            <a:chOff x="370252" y="3954637"/>
            <a:chExt cx="513000" cy="470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8FBE7BE1-D7F7-F112-8D6F-6C73EC0CBF84}"/>
                    </a:ext>
                  </a:extLst>
                </p14:cNvPr>
                <p14:cNvContentPartPr/>
                <p14:nvPr/>
              </p14:nvContentPartPr>
              <p14:xfrm>
                <a:off x="512092" y="4074517"/>
                <a:ext cx="203400" cy="15804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8FBE7BE1-D7F7-F112-8D6F-6C73EC0CBF84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503092" y="4065517"/>
                  <a:ext cx="22104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E018C3FC-08A5-4B04-25B2-36AE214CE40D}"/>
                    </a:ext>
                  </a:extLst>
                </p14:cNvPr>
                <p14:cNvContentPartPr/>
                <p14:nvPr/>
              </p14:nvContentPartPr>
              <p14:xfrm>
                <a:off x="370252" y="3954637"/>
                <a:ext cx="513000" cy="47052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E018C3FC-08A5-4B04-25B2-36AE214CE40D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361612" y="3945997"/>
                  <a:ext cx="530640" cy="488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D12E1EFD-4660-160D-C1F2-C709975C5C76}"/>
              </a:ext>
            </a:extLst>
          </p:cNvPr>
          <p:cNvGrpSpPr/>
          <p:nvPr/>
        </p:nvGrpSpPr>
        <p:grpSpPr>
          <a:xfrm>
            <a:off x="1192492" y="3818557"/>
            <a:ext cx="1230120" cy="406080"/>
            <a:chOff x="1192492" y="3818557"/>
            <a:chExt cx="1230120" cy="406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A894BB28-B826-FFB8-3455-8A73F165286E}"/>
                    </a:ext>
                  </a:extLst>
                </p14:cNvPr>
                <p14:cNvContentPartPr/>
                <p14:nvPr/>
              </p14:nvContentPartPr>
              <p14:xfrm>
                <a:off x="1192492" y="3947077"/>
                <a:ext cx="194760" cy="27756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A894BB28-B826-FFB8-3455-8A73F165286E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1183492" y="3938437"/>
                  <a:ext cx="212400" cy="29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0D00DDE0-3370-0BDD-EE41-B25921338493}"/>
                    </a:ext>
                  </a:extLst>
                </p14:cNvPr>
                <p14:cNvContentPartPr/>
                <p14:nvPr/>
              </p14:nvContentPartPr>
              <p14:xfrm>
                <a:off x="1262332" y="4025557"/>
                <a:ext cx="350280" cy="14472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0D00DDE0-3370-0BDD-EE41-B25921338493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1253692" y="4016557"/>
                  <a:ext cx="36792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24B7DFA8-AB99-3069-E9B8-634E1FE8E368}"/>
                    </a:ext>
                  </a:extLst>
                </p14:cNvPr>
                <p14:cNvContentPartPr/>
                <p14:nvPr/>
              </p14:nvContentPartPr>
              <p14:xfrm>
                <a:off x="1595332" y="3948877"/>
                <a:ext cx="157320" cy="11592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24B7DFA8-AB99-3069-E9B8-634E1FE8E368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1586692" y="3940237"/>
                  <a:ext cx="17496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DAF2F393-030F-3ACE-9FB2-FE69B05BA275}"/>
                    </a:ext>
                  </a:extLst>
                </p14:cNvPr>
                <p14:cNvContentPartPr/>
                <p14:nvPr/>
              </p14:nvContentPartPr>
              <p14:xfrm>
                <a:off x="1731412" y="3818557"/>
                <a:ext cx="342720" cy="29628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DAF2F393-030F-3ACE-9FB2-FE69B05BA275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1722772" y="3809917"/>
                  <a:ext cx="360360" cy="3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A33A8270-D7D6-0A8D-04D9-FADEAFE54DCB}"/>
                    </a:ext>
                  </a:extLst>
                </p14:cNvPr>
                <p14:cNvContentPartPr/>
                <p14:nvPr/>
              </p14:nvContentPartPr>
              <p14:xfrm>
                <a:off x="2145052" y="3854557"/>
                <a:ext cx="88920" cy="15120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A33A8270-D7D6-0A8D-04D9-FADEAFE54DCB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2136412" y="3845917"/>
                  <a:ext cx="10656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59024980-BAE1-B35C-2A0F-0474780B6EC0}"/>
                    </a:ext>
                  </a:extLst>
                </p14:cNvPr>
                <p14:cNvContentPartPr/>
                <p14:nvPr/>
              </p14:nvContentPartPr>
              <p14:xfrm>
                <a:off x="2260972" y="3889837"/>
                <a:ext cx="77400" cy="8856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59024980-BAE1-B35C-2A0F-0474780B6EC0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2252332" y="3880837"/>
                  <a:ext cx="9504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1AB65F56-8070-B6A6-9AEA-F84D0D90BC77}"/>
                    </a:ext>
                  </a:extLst>
                </p14:cNvPr>
                <p14:cNvContentPartPr/>
                <p14:nvPr/>
              </p14:nvContentPartPr>
              <p14:xfrm>
                <a:off x="2365732" y="3855637"/>
                <a:ext cx="56880" cy="17388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1AB65F56-8070-B6A6-9AEA-F84D0D90BC77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2356732" y="3846637"/>
                  <a:ext cx="74520" cy="191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FBC75572-8581-1192-20AE-2535AD752898}"/>
              </a:ext>
            </a:extLst>
          </p:cNvPr>
          <p:cNvGrpSpPr/>
          <p:nvPr/>
        </p:nvGrpSpPr>
        <p:grpSpPr>
          <a:xfrm>
            <a:off x="2872612" y="3604357"/>
            <a:ext cx="363960" cy="284760"/>
            <a:chOff x="2872612" y="3604357"/>
            <a:chExt cx="363960" cy="284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F07E7200-AB89-B95E-7F4E-ADB2AF3FAD01}"/>
                    </a:ext>
                  </a:extLst>
                </p14:cNvPr>
                <p14:cNvContentPartPr/>
                <p14:nvPr/>
              </p14:nvContentPartPr>
              <p14:xfrm>
                <a:off x="2872612" y="3604357"/>
                <a:ext cx="270000" cy="28476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F07E7200-AB89-B95E-7F4E-ADB2AF3FAD01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2863972" y="3595357"/>
                  <a:ext cx="287640" cy="30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62FC5D4C-3149-35BE-F4B2-EAF5E6861540}"/>
                    </a:ext>
                  </a:extLst>
                </p14:cNvPr>
                <p14:cNvContentPartPr/>
                <p14:nvPr/>
              </p14:nvContentPartPr>
              <p14:xfrm>
                <a:off x="3065212" y="3769597"/>
                <a:ext cx="171360" cy="9108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62FC5D4C-3149-35BE-F4B2-EAF5E6861540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3056572" y="3760597"/>
                  <a:ext cx="189000" cy="108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7CD610EF-81F7-C4F7-0559-B5938012A2D0}"/>
              </a:ext>
            </a:extLst>
          </p:cNvPr>
          <p:cNvGrpSpPr/>
          <p:nvPr/>
        </p:nvGrpSpPr>
        <p:grpSpPr>
          <a:xfrm>
            <a:off x="3518452" y="3543517"/>
            <a:ext cx="670320" cy="298080"/>
            <a:chOff x="3518452" y="3543517"/>
            <a:chExt cx="670320" cy="298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06F8AD2E-B7A4-0453-DE50-6CD65305ABF6}"/>
                    </a:ext>
                  </a:extLst>
                </p14:cNvPr>
                <p14:cNvContentPartPr/>
                <p14:nvPr/>
              </p14:nvContentPartPr>
              <p14:xfrm>
                <a:off x="3518452" y="3629917"/>
                <a:ext cx="219960" cy="21168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06F8AD2E-B7A4-0453-DE50-6CD65305ABF6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3509452" y="3621277"/>
                  <a:ext cx="23760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122144B0-5C46-A2A6-D4B7-C6221446D406}"/>
                    </a:ext>
                  </a:extLst>
                </p14:cNvPr>
                <p14:cNvContentPartPr/>
                <p14:nvPr/>
              </p14:nvContentPartPr>
              <p14:xfrm>
                <a:off x="3755332" y="3543517"/>
                <a:ext cx="277560" cy="23220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122144B0-5C46-A2A6-D4B7-C6221446D406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3746692" y="3534877"/>
                  <a:ext cx="295200" cy="24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96E90A45-1F22-0252-AA50-A7542A00AD7A}"/>
                    </a:ext>
                  </a:extLst>
                </p14:cNvPr>
                <p14:cNvContentPartPr/>
                <p14:nvPr/>
              </p14:nvContentPartPr>
              <p14:xfrm>
                <a:off x="4050532" y="3623077"/>
                <a:ext cx="138240" cy="8640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96E90A45-1F22-0252-AA50-A7542A00AD7A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4041892" y="3614077"/>
                  <a:ext cx="155880" cy="104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26">
            <p14:nvContentPartPr>
              <p14:cNvPr id="161" name="Ink 160">
                <a:extLst>
                  <a:ext uri="{FF2B5EF4-FFF2-40B4-BE49-F238E27FC236}">
                    <a16:creationId xmlns:a16="http://schemas.microsoft.com/office/drawing/2014/main" id="{4FC06D4A-300C-12B9-05F5-F3017951DC9C}"/>
                  </a:ext>
                </a:extLst>
              </p14:cNvPr>
              <p14:cNvContentPartPr/>
              <p14:nvPr/>
            </p14:nvContentPartPr>
            <p14:xfrm>
              <a:off x="4464892" y="3556837"/>
              <a:ext cx="413640" cy="193320"/>
            </p14:xfrm>
          </p:contentPart>
        </mc:Choice>
        <mc:Fallback>
          <p:pic>
            <p:nvPicPr>
              <p:cNvPr id="161" name="Ink 160">
                <a:extLst>
                  <a:ext uri="{FF2B5EF4-FFF2-40B4-BE49-F238E27FC236}">
                    <a16:creationId xmlns:a16="http://schemas.microsoft.com/office/drawing/2014/main" id="{4FC06D4A-300C-12B9-05F5-F3017951DC9C}"/>
                  </a:ext>
                </a:extLst>
              </p:cNvPr>
              <p:cNvPicPr/>
              <p:nvPr/>
            </p:nvPicPr>
            <p:blipFill>
              <a:blip r:embed="rId227"/>
              <a:stretch>
                <a:fillRect/>
              </a:stretch>
            </p:blipFill>
            <p:spPr>
              <a:xfrm>
                <a:off x="4456252" y="3548197"/>
                <a:ext cx="431280" cy="210960"/>
              </a:xfrm>
              <a:prstGeom prst="rect">
                <a:avLst/>
              </a:prstGeom>
            </p:spPr>
          </p:pic>
        </mc:Fallback>
      </mc:AlternateContent>
      <p:grpSp>
        <p:nvGrpSpPr>
          <p:cNvPr id="238" name="Group 237">
            <a:extLst>
              <a:ext uri="{FF2B5EF4-FFF2-40B4-BE49-F238E27FC236}">
                <a16:creationId xmlns:a16="http://schemas.microsoft.com/office/drawing/2014/main" id="{FE753D45-C5EB-CF30-F61B-653DCE6AF427}"/>
              </a:ext>
            </a:extLst>
          </p:cNvPr>
          <p:cNvGrpSpPr/>
          <p:nvPr/>
        </p:nvGrpSpPr>
        <p:grpSpPr>
          <a:xfrm>
            <a:off x="4746052" y="2031877"/>
            <a:ext cx="4156560" cy="2597040"/>
            <a:chOff x="4746052" y="2031877"/>
            <a:chExt cx="4156560" cy="2597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E21E500D-54F8-FAE4-2422-8F8941F1374F}"/>
                    </a:ext>
                  </a:extLst>
                </p14:cNvPr>
                <p14:cNvContentPartPr/>
                <p14:nvPr/>
              </p14:nvContentPartPr>
              <p14:xfrm>
                <a:off x="8409412" y="3430477"/>
                <a:ext cx="33840" cy="82440"/>
              </p14:xfrm>
            </p:contentPart>
          </mc:Choice>
          <mc:Fallback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E21E500D-54F8-FAE4-2422-8F8941F1374F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8400772" y="3421837"/>
                  <a:ext cx="5148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C1AA60C2-0208-F861-F32D-131B8D4217C3}"/>
                    </a:ext>
                  </a:extLst>
                </p14:cNvPr>
                <p14:cNvContentPartPr/>
                <p14:nvPr/>
              </p14:nvContentPartPr>
              <p14:xfrm>
                <a:off x="8518852" y="3323197"/>
                <a:ext cx="220320" cy="94680"/>
              </p14:xfrm>
            </p:contentPart>
          </mc:Choice>
          <mc:Fallback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C1AA60C2-0208-F861-F32D-131B8D4217C3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8509852" y="3314557"/>
                  <a:ext cx="23796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4E742E58-BE40-A7EE-18C5-B1D43C181285}"/>
                    </a:ext>
                  </a:extLst>
                </p14:cNvPr>
                <p14:cNvContentPartPr/>
                <p14:nvPr/>
              </p14:nvContentPartPr>
              <p14:xfrm>
                <a:off x="7321852" y="2154277"/>
                <a:ext cx="159120" cy="21168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4E742E58-BE40-A7EE-18C5-B1D43C181285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7312852" y="2145277"/>
                  <a:ext cx="17676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EFCAC501-D93B-70CE-F2B2-0BB392F4D4FA}"/>
                    </a:ext>
                  </a:extLst>
                </p14:cNvPr>
                <p14:cNvContentPartPr/>
                <p14:nvPr/>
              </p14:nvContentPartPr>
              <p14:xfrm>
                <a:off x="7511572" y="2177317"/>
                <a:ext cx="91080" cy="14616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EFCAC501-D93B-70CE-F2B2-0BB392F4D4FA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7502932" y="2168677"/>
                  <a:ext cx="10872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80DC8B3A-432C-DD5B-C1BC-BC6D6B6EA782}"/>
                    </a:ext>
                  </a:extLst>
                </p14:cNvPr>
                <p14:cNvContentPartPr/>
                <p14:nvPr/>
              </p14:nvContentPartPr>
              <p14:xfrm>
                <a:off x="7636132" y="2031877"/>
                <a:ext cx="77040" cy="27900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80DC8B3A-432C-DD5B-C1BC-BC6D6B6EA782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7627492" y="2022877"/>
                  <a:ext cx="94680" cy="29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31A8C786-8C62-6C17-455A-C29F1D451AA6}"/>
                    </a:ext>
                  </a:extLst>
                </p14:cNvPr>
                <p14:cNvContentPartPr/>
                <p14:nvPr/>
              </p14:nvContentPartPr>
              <p14:xfrm>
                <a:off x="7655932" y="2201437"/>
                <a:ext cx="330840" cy="9324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31A8C786-8C62-6C17-455A-C29F1D451AA6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7646932" y="2192437"/>
                  <a:ext cx="34848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2293AC19-EAA0-FE84-4E19-0A0B26F0A6E4}"/>
                    </a:ext>
                  </a:extLst>
                </p14:cNvPr>
                <p14:cNvContentPartPr/>
                <p14:nvPr/>
              </p14:nvContentPartPr>
              <p14:xfrm>
                <a:off x="8009452" y="2172277"/>
                <a:ext cx="101520" cy="13572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2293AC19-EAA0-FE84-4E19-0A0B26F0A6E4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8000812" y="2163637"/>
                  <a:ext cx="11916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08F5BDCC-41FC-03CA-7772-4201DE272FDB}"/>
                    </a:ext>
                  </a:extLst>
                </p14:cNvPr>
                <p14:cNvContentPartPr/>
                <p14:nvPr/>
              </p14:nvContentPartPr>
              <p14:xfrm>
                <a:off x="4854052" y="2286757"/>
                <a:ext cx="114480" cy="21888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08F5BDCC-41FC-03CA-7772-4201DE272FDB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4845052" y="2278117"/>
                  <a:ext cx="13212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94795C6C-AFED-DFC7-3CED-7CBF647A9F4E}"/>
                    </a:ext>
                  </a:extLst>
                </p14:cNvPr>
                <p14:cNvContentPartPr/>
                <p14:nvPr/>
              </p14:nvContentPartPr>
              <p14:xfrm>
                <a:off x="5012812" y="2408797"/>
                <a:ext cx="180360" cy="11340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94795C6C-AFED-DFC7-3CED-7CBF647A9F4E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5004172" y="2399797"/>
                  <a:ext cx="19800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1037CABC-4183-CF1C-8C33-2024956A9979}"/>
                    </a:ext>
                  </a:extLst>
                </p14:cNvPr>
                <p14:cNvContentPartPr/>
                <p14:nvPr/>
              </p14:nvContentPartPr>
              <p14:xfrm>
                <a:off x="5202172" y="2405917"/>
                <a:ext cx="347040" cy="8496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1037CABC-4183-CF1C-8C33-2024956A9979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5193532" y="2397277"/>
                  <a:ext cx="36468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30A86473-5076-6E3B-A195-38DE6014BDBD}"/>
                    </a:ext>
                  </a:extLst>
                </p14:cNvPr>
                <p14:cNvContentPartPr/>
                <p14:nvPr/>
              </p14:nvContentPartPr>
              <p14:xfrm>
                <a:off x="5551732" y="2369557"/>
                <a:ext cx="244440" cy="13860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30A86473-5076-6E3B-A195-38DE6014BDBD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5542732" y="2360557"/>
                  <a:ext cx="26208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93CEFD86-DAC3-75AE-8851-76D6C7AFA6C7}"/>
                    </a:ext>
                  </a:extLst>
                </p14:cNvPr>
                <p14:cNvContentPartPr/>
                <p14:nvPr/>
              </p14:nvContentPartPr>
              <p14:xfrm>
                <a:off x="5989492" y="2502757"/>
                <a:ext cx="12240" cy="10440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93CEFD86-DAC3-75AE-8851-76D6C7AFA6C7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5980492" y="2493757"/>
                  <a:ext cx="2988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20A29523-66AC-8130-056D-80DCEF9F66E7}"/>
                    </a:ext>
                  </a:extLst>
                </p14:cNvPr>
                <p14:cNvContentPartPr/>
                <p14:nvPr/>
              </p14:nvContentPartPr>
              <p14:xfrm>
                <a:off x="6126292" y="2250037"/>
                <a:ext cx="104760" cy="15264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20A29523-66AC-8130-056D-80DCEF9F66E7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6117292" y="2241037"/>
                  <a:ext cx="12240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7DA2524C-44DD-F672-20E6-3F49BF63E96D}"/>
                    </a:ext>
                  </a:extLst>
                </p14:cNvPr>
                <p14:cNvContentPartPr/>
                <p14:nvPr/>
              </p14:nvContentPartPr>
              <p14:xfrm>
                <a:off x="6251212" y="2257237"/>
                <a:ext cx="159120" cy="11016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7DA2524C-44DD-F672-20E6-3F49BF63E96D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6242212" y="2248237"/>
                  <a:ext cx="17676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641E60E0-4601-5B58-B509-515523C71C79}"/>
                    </a:ext>
                  </a:extLst>
                </p14:cNvPr>
                <p14:cNvContentPartPr/>
                <p14:nvPr/>
              </p14:nvContentPartPr>
              <p14:xfrm>
                <a:off x="6461812" y="2271637"/>
                <a:ext cx="17280" cy="9252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641E60E0-4601-5B58-B509-515523C71C79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6452812" y="2262637"/>
                  <a:ext cx="3492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1033D3A2-0319-10FD-4DFB-AFCA9951D6C8}"/>
                    </a:ext>
                  </a:extLst>
                </p14:cNvPr>
                <p14:cNvContentPartPr/>
                <p14:nvPr/>
              </p14:nvContentPartPr>
              <p14:xfrm>
                <a:off x="6550372" y="2189917"/>
                <a:ext cx="47880" cy="16668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1033D3A2-0319-10FD-4DFB-AFCA9951D6C8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6541372" y="2181277"/>
                  <a:ext cx="6552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C1B90EB6-3B6C-6C16-18AF-01AE5DDA0036}"/>
                    </a:ext>
                  </a:extLst>
                </p14:cNvPr>
                <p14:cNvContentPartPr/>
                <p14:nvPr/>
              </p14:nvContentPartPr>
              <p14:xfrm>
                <a:off x="6683212" y="2110357"/>
                <a:ext cx="60120" cy="22212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C1B90EB6-3B6C-6C16-18AF-01AE5DDA0036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6674572" y="2101357"/>
                  <a:ext cx="7776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4935A283-0A3D-4B8B-C006-6A89C6D63FB2}"/>
                    </a:ext>
                  </a:extLst>
                </p14:cNvPr>
                <p14:cNvContentPartPr/>
                <p14:nvPr/>
              </p14:nvContentPartPr>
              <p14:xfrm>
                <a:off x="6686452" y="2224477"/>
                <a:ext cx="300240" cy="14436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4935A283-0A3D-4B8B-C006-6A89C6D63FB2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6677812" y="2215477"/>
                  <a:ext cx="31788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7F0A0A4B-F656-D94A-F7EF-2853AA459C22}"/>
                    </a:ext>
                  </a:extLst>
                </p14:cNvPr>
                <p14:cNvContentPartPr/>
                <p14:nvPr/>
              </p14:nvContentPartPr>
              <p14:xfrm>
                <a:off x="4847212" y="2855557"/>
                <a:ext cx="223560" cy="19944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7F0A0A4B-F656-D94A-F7EF-2853AA459C22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4838212" y="2846557"/>
                  <a:ext cx="24120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F17773F1-9C23-D214-80A2-E0D1A1FA33AF}"/>
                    </a:ext>
                  </a:extLst>
                </p14:cNvPr>
                <p14:cNvContentPartPr/>
                <p14:nvPr/>
              </p14:nvContentPartPr>
              <p14:xfrm>
                <a:off x="5083732" y="2963917"/>
                <a:ext cx="203760" cy="4248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F17773F1-9C23-D214-80A2-E0D1A1FA33AF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5074732" y="2955277"/>
                  <a:ext cx="22140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3E0519AD-0BE8-B8E5-DA2A-D207F8DE50B6}"/>
                    </a:ext>
                  </a:extLst>
                </p14:cNvPr>
                <p14:cNvContentPartPr/>
                <p14:nvPr/>
              </p14:nvContentPartPr>
              <p14:xfrm>
                <a:off x="5167252" y="2920357"/>
                <a:ext cx="110520" cy="11412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3E0519AD-0BE8-B8E5-DA2A-D207F8DE50B6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5158252" y="2911357"/>
                  <a:ext cx="12816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AF654091-BC33-D084-4A80-43BFC79E2887}"/>
                    </a:ext>
                  </a:extLst>
                </p14:cNvPr>
                <p14:cNvContentPartPr/>
                <p14:nvPr/>
              </p14:nvContentPartPr>
              <p14:xfrm>
                <a:off x="5380732" y="2818117"/>
                <a:ext cx="106560" cy="23976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AF654091-BC33-D084-4A80-43BFC79E2887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5372092" y="2809477"/>
                  <a:ext cx="12420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F639C1EF-D463-5F24-6F3C-207111DAB0EC}"/>
                    </a:ext>
                  </a:extLst>
                </p14:cNvPr>
                <p14:cNvContentPartPr/>
                <p14:nvPr/>
              </p14:nvContentPartPr>
              <p14:xfrm>
                <a:off x="5556772" y="2782837"/>
                <a:ext cx="271440" cy="11304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F639C1EF-D463-5F24-6F3C-207111DAB0EC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5547772" y="2773837"/>
                  <a:ext cx="28908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E624EA47-1D8A-42AB-9239-1B07D26B2F2F}"/>
                    </a:ext>
                  </a:extLst>
                </p14:cNvPr>
                <p14:cNvContentPartPr/>
                <p14:nvPr/>
              </p14:nvContentPartPr>
              <p14:xfrm>
                <a:off x="5977252" y="2731357"/>
                <a:ext cx="356760" cy="11880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E624EA47-1D8A-42AB-9239-1B07D26B2F2F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5968612" y="2722357"/>
                  <a:ext cx="37440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02BE2335-D2B5-07F2-9E8C-308681EAD5FC}"/>
                    </a:ext>
                  </a:extLst>
                </p14:cNvPr>
                <p14:cNvContentPartPr/>
                <p14:nvPr/>
              </p14:nvContentPartPr>
              <p14:xfrm>
                <a:off x="6417172" y="2594917"/>
                <a:ext cx="30600" cy="18756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02BE2335-D2B5-07F2-9E8C-308681EAD5FC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6408172" y="2585917"/>
                  <a:ext cx="4824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42E46155-B34F-6AE4-368A-1E8DDB01FD09}"/>
                    </a:ext>
                  </a:extLst>
                </p14:cNvPr>
                <p14:cNvContentPartPr/>
                <p14:nvPr/>
              </p14:nvContentPartPr>
              <p14:xfrm>
                <a:off x="6405292" y="2648197"/>
                <a:ext cx="200520" cy="12816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42E46155-B34F-6AE4-368A-1E8DDB01FD09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6396292" y="2639557"/>
                  <a:ext cx="2181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20B167A5-45B9-FCE1-D698-DAE68F8CCED0}"/>
                    </a:ext>
                  </a:extLst>
                </p14:cNvPr>
                <p14:cNvContentPartPr/>
                <p14:nvPr/>
              </p14:nvContentPartPr>
              <p14:xfrm>
                <a:off x="5051692" y="3443437"/>
                <a:ext cx="36360" cy="14220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20B167A5-45B9-FCE1-D698-DAE68F8CCED0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5042692" y="3434797"/>
                  <a:ext cx="5400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24C0D608-3A3E-1057-D6B4-66DA5E850735}"/>
                    </a:ext>
                  </a:extLst>
                </p14:cNvPr>
                <p14:cNvContentPartPr/>
                <p14:nvPr/>
              </p14:nvContentPartPr>
              <p14:xfrm>
                <a:off x="5048452" y="3427597"/>
                <a:ext cx="156240" cy="17892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24C0D608-3A3E-1057-D6B4-66DA5E850735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5039452" y="3418957"/>
                  <a:ext cx="17388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E52EBF8C-25A7-F374-42B9-47C19E4185A2}"/>
                    </a:ext>
                  </a:extLst>
                </p14:cNvPr>
                <p14:cNvContentPartPr/>
                <p14:nvPr/>
              </p14:nvContentPartPr>
              <p14:xfrm>
                <a:off x="5233492" y="3423277"/>
                <a:ext cx="183240" cy="10980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E52EBF8C-25A7-F374-42B9-47C19E4185A2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5224492" y="3414277"/>
                  <a:ext cx="20088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62AB0120-169E-21E0-03AB-AA19D0AD65FE}"/>
                    </a:ext>
                  </a:extLst>
                </p14:cNvPr>
                <p14:cNvContentPartPr/>
                <p14:nvPr/>
              </p14:nvContentPartPr>
              <p14:xfrm>
                <a:off x="5412772" y="3411037"/>
                <a:ext cx="89640" cy="13464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62AB0120-169E-21E0-03AB-AA19D0AD65FE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5404132" y="3402397"/>
                  <a:ext cx="10728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C8B02416-59E9-549E-7226-FE0A12F1E8FF}"/>
                    </a:ext>
                  </a:extLst>
                </p14:cNvPr>
                <p14:cNvContentPartPr/>
                <p14:nvPr/>
              </p14:nvContentPartPr>
              <p14:xfrm>
                <a:off x="5507092" y="3401317"/>
                <a:ext cx="125640" cy="10872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C8B02416-59E9-549E-7226-FE0A12F1E8FF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5498452" y="3392317"/>
                  <a:ext cx="14328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72EC36FC-7F23-AB2F-1424-7D514DA38AD2}"/>
                    </a:ext>
                  </a:extLst>
                </p14:cNvPr>
                <p14:cNvContentPartPr/>
                <p14:nvPr/>
              </p14:nvContentPartPr>
              <p14:xfrm>
                <a:off x="5652892" y="3416437"/>
                <a:ext cx="103680" cy="9072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72EC36FC-7F23-AB2F-1424-7D514DA38AD2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5644252" y="3407437"/>
                  <a:ext cx="12132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4C98C590-5EDB-2B16-D918-30B733C2280C}"/>
                    </a:ext>
                  </a:extLst>
                </p14:cNvPr>
                <p14:cNvContentPartPr/>
                <p14:nvPr/>
              </p14:nvContentPartPr>
              <p14:xfrm>
                <a:off x="5856652" y="3427957"/>
                <a:ext cx="35280" cy="11484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4C98C590-5EDB-2B16-D918-30B733C2280C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5847652" y="3419317"/>
                  <a:ext cx="5292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57CEA987-BDA4-40DB-9F54-9C91D68C77BB}"/>
                    </a:ext>
                  </a:extLst>
                </p14:cNvPr>
                <p14:cNvContentPartPr/>
                <p14:nvPr/>
              </p14:nvContentPartPr>
              <p14:xfrm>
                <a:off x="5962492" y="3363517"/>
                <a:ext cx="88920" cy="21600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57CEA987-BDA4-40DB-9F54-9C91D68C77BB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5953492" y="3354517"/>
                  <a:ext cx="10656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37020099-58A4-26ED-6F8A-0DE9E684C4FA}"/>
                    </a:ext>
                  </a:extLst>
                </p14:cNvPr>
                <p14:cNvContentPartPr/>
                <p14:nvPr/>
              </p14:nvContentPartPr>
              <p14:xfrm>
                <a:off x="6103972" y="3217717"/>
                <a:ext cx="102600" cy="24624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37020099-58A4-26ED-6F8A-0DE9E684C4FA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6095332" y="3208717"/>
                  <a:ext cx="12024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D2C3DF34-A135-402D-B56D-A032DB77D897}"/>
                    </a:ext>
                  </a:extLst>
                </p14:cNvPr>
                <p14:cNvContentPartPr/>
                <p14:nvPr/>
              </p14:nvContentPartPr>
              <p14:xfrm>
                <a:off x="6175972" y="3336517"/>
                <a:ext cx="101880" cy="108000"/>
              </p14:xfrm>
            </p:contentPart>
          </mc:Choice>
          <mc:Fallback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D2C3DF34-A135-402D-B56D-A032DB77D897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6167332" y="3327517"/>
                  <a:ext cx="11952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9989FCD6-FEDB-5016-EF01-4EDF63B5C283}"/>
                    </a:ext>
                  </a:extLst>
                </p14:cNvPr>
                <p14:cNvContentPartPr/>
                <p14:nvPr/>
              </p14:nvContentPartPr>
              <p14:xfrm>
                <a:off x="6339772" y="3316357"/>
                <a:ext cx="90720" cy="100800"/>
              </p14:xfrm>
            </p:contentPart>
          </mc:Choice>
          <mc:Fallback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9989FCD6-FEDB-5016-EF01-4EDF63B5C283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6330772" y="3307357"/>
                  <a:ext cx="10836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31A12C61-D5B3-E0C4-22EE-8BF7118172FB}"/>
                    </a:ext>
                  </a:extLst>
                </p14:cNvPr>
                <p14:cNvContentPartPr/>
                <p14:nvPr/>
              </p14:nvContentPartPr>
              <p14:xfrm>
                <a:off x="6350572" y="3300517"/>
                <a:ext cx="128520" cy="10512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31A12C61-D5B3-E0C4-22EE-8BF7118172FB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6341572" y="3291877"/>
                  <a:ext cx="14616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61CBFF82-6E22-23C3-FC90-D12016D68FB8}"/>
                    </a:ext>
                  </a:extLst>
                </p14:cNvPr>
                <p14:cNvContentPartPr/>
                <p14:nvPr/>
              </p14:nvContentPartPr>
              <p14:xfrm>
                <a:off x="6517252" y="3287197"/>
                <a:ext cx="170640" cy="76320"/>
              </p14:xfrm>
            </p:contentPart>
          </mc:Choice>
          <mc:Fallback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61CBFF82-6E22-23C3-FC90-D12016D68FB8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6508252" y="3278557"/>
                  <a:ext cx="18828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639F91A6-83B6-114D-8249-90AD30DC3504}"/>
                    </a:ext>
                  </a:extLst>
                </p14:cNvPr>
                <p14:cNvContentPartPr/>
                <p14:nvPr/>
              </p14:nvContentPartPr>
              <p14:xfrm>
                <a:off x="6890212" y="3211237"/>
                <a:ext cx="97200" cy="155520"/>
              </p14:xfrm>
            </p:contentPart>
          </mc:Choice>
          <mc:Fallback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639F91A6-83B6-114D-8249-90AD30DC3504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6881212" y="3202237"/>
                  <a:ext cx="11484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0B5199FD-480F-4C36-C4FF-D18E23AC8581}"/>
                    </a:ext>
                  </a:extLst>
                </p14:cNvPr>
                <p14:cNvContentPartPr/>
                <p14:nvPr/>
              </p14:nvContentPartPr>
              <p14:xfrm>
                <a:off x="7030612" y="3139957"/>
                <a:ext cx="380880" cy="225000"/>
              </p14:xfrm>
            </p:contentPart>
          </mc:Choice>
          <mc:Fallback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0B5199FD-480F-4C36-C4FF-D18E23AC8581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7021612" y="3131317"/>
                  <a:ext cx="39852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0571CBFF-7A4E-787B-0B31-64D982744044}"/>
                    </a:ext>
                  </a:extLst>
                </p14:cNvPr>
                <p14:cNvContentPartPr/>
                <p14:nvPr/>
              </p14:nvContentPartPr>
              <p14:xfrm>
                <a:off x="5223412" y="4052197"/>
                <a:ext cx="221760" cy="91080"/>
              </p14:xfrm>
            </p:contentPart>
          </mc:Choice>
          <mc:Fallback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0571CBFF-7A4E-787B-0B31-64D982744044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5214772" y="4043557"/>
                  <a:ext cx="23940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26711A3A-16C6-E84A-5AA6-C492D71CE129}"/>
                    </a:ext>
                  </a:extLst>
                </p14:cNvPr>
                <p14:cNvContentPartPr/>
                <p14:nvPr/>
              </p14:nvContentPartPr>
              <p14:xfrm>
                <a:off x="5336092" y="4125637"/>
                <a:ext cx="40680" cy="243720"/>
              </p14:xfrm>
            </p:contentPart>
          </mc:Choice>
          <mc:Fallback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26711A3A-16C6-E84A-5AA6-C492D71CE129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5327092" y="4116637"/>
                  <a:ext cx="5832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C9437DF8-9D04-2147-53E3-690122ED1433}"/>
                    </a:ext>
                  </a:extLst>
                </p14:cNvPr>
                <p14:cNvContentPartPr/>
                <p14:nvPr/>
              </p14:nvContentPartPr>
              <p14:xfrm>
                <a:off x="5295772" y="4256677"/>
                <a:ext cx="222120" cy="115920"/>
              </p14:xfrm>
            </p:contentPart>
          </mc:Choice>
          <mc:Fallback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C9437DF8-9D04-2147-53E3-690122ED1433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5286772" y="4248037"/>
                  <a:ext cx="23976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1E35A1E4-D2B0-83AA-ED48-A5A77E5E2DBE}"/>
                    </a:ext>
                  </a:extLst>
                </p14:cNvPr>
                <p14:cNvContentPartPr/>
                <p14:nvPr/>
              </p14:nvContentPartPr>
              <p14:xfrm>
                <a:off x="5570092" y="4010797"/>
                <a:ext cx="371520" cy="295200"/>
              </p14:xfrm>
            </p:contentPart>
          </mc:Choice>
          <mc:Fallback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1E35A1E4-D2B0-83AA-ED48-A5A77E5E2DBE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5561452" y="4002157"/>
                  <a:ext cx="389160" cy="31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2765A524-617A-8DC3-4146-305B4AFEAEE5}"/>
                    </a:ext>
                  </a:extLst>
                </p14:cNvPr>
                <p14:cNvContentPartPr/>
                <p14:nvPr/>
              </p14:nvContentPartPr>
              <p14:xfrm>
                <a:off x="5867812" y="4060837"/>
                <a:ext cx="370440" cy="171000"/>
              </p14:xfrm>
            </p:contentPart>
          </mc:Choice>
          <mc:Fallback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2765A524-617A-8DC3-4146-305B4AFEAEE5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5859172" y="4052197"/>
                  <a:ext cx="38808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67664D11-49E5-C903-6928-0D65A7B24BD9}"/>
                    </a:ext>
                  </a:extLst>
                </p14:cNvPr>
                <p14:cNvContentPartPr/>
                <p14:nvPr/>
              </p14:nvContentPartPr>
              <p14:xfrm>
                <a:off x="6285412" y="3995317"/>
                <a:ext cx="117000" cy="118800"/>
              </p14:xfrm>
            </p:contentPart>
          </mc:Choice>
          <mc:Fallback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67664D11-49E5-C903-6928-0D65A7B24BD9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6276412" y="3986677"/>
                  <a:ext cx="13464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DD63362C-4013-D3BA-49B4-7680BCBB62CB}"/>
                    </a:ext>
                  </a:extLst>
                </p14:cNvPr>
                <p14:cNvContentPartPr/>
                <p14:nvPr/>
              </p14:nvContentPartPr>
              <p14:xfrm>
                <a:off x="6447412" y="4014037"/>
                <a:ext cx="168480" cy="78120"/>
              </p14:xfrm>
            </p:contentPart>
          </mc:Choice>
          <mc:Fallback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DD63362C-4013-D3BA-49B4-7680BCBB62CB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6438772" y="4005397"/>
                  <a:ext cx="18612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6BFE16B7-4CBE-FF33-3B55-50FE4831DE87}"/>
                    </a:ext>
                  </a:extLst>
                </p14:cNvPr>
                <p14:cNvContentPartPr/>
                <p14:nvPr/>
              </p14:nvContentPartPr>
              <p14:xfrm>
                <a:off x="6647932" y="3844477"/>
                <a:ext cx="42840" cy="188640"/>
              </p14:xfrm>
            </p:contentPart>
          </mc:Choice>
          <mc:Fallback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6BFE16B7-4CBE-FF33-3B55-50FE4831DE87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6638932" y="3835837"/>
                  <a:ext cx="6048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A83C0108-F53E-A17B-43EB-C72AD1F57438}"/>
                    </a:ext>
                  </a:extLst>
                </p14:cNvPr>
                <p14:cNvContentPartPr/>
                <p14:nvPr/>
              </p14:nvContentPartPr>
              <p14:xfrm>
                <a:off x="6601492" y="3909997"/>
                <a:ext cx="331200" cy="129600"/>
              </p14:xfrm>
            </p:contentPart>
          </mc:Choice>
          <mc:Fallback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A83C0108-F53E-A17B-43EB-C72AD1F57438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6592852" y="3900997"/>
                  <a:ext cx="34884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701EF052-4760-EDE0-97A0-00781F5CD57E}"/>
                    </a:ext>
                  </a:extLst>
                </p14:cNvPr>
                <p14:cNvContentPartPr/>
                <p14:nvPr/>
              </p14:nvContentPartPr>
              <p14:xfrm>
                <a:off x="7025212" y="3775357"/>
                <a:ext cx="54720" cy="208440"/>
              </p14:xfrm>
            </p:contentPart>
          </mc:Choice>
          <mc:Fallback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701EF052-4760-EDE0-97A0-00781F5CD57E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7016212" y="3766357"/>
                  <a:ext cx="7236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6D3E87E7-B7FB-2C63-83ED-56CCF9074CAD}"/>
                    </a:ext>
                  </a:extLst>
                </p14:cNvPr>
                <p14:cNvContentPartPr/>
                <p14:nvPr/>
              </p14:nvContentPartPr>
              <p14:xfrm>
                <a:off x="7358212" y="3818917"/>
                <a:ext cx="70560" cy="129240"/>
              </p14:xfrm>
            </p:contentPart>
          </mc:Choice>
          <mc:Fallback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6D3E87E7-B7FB-2C63-83ED-56CCF9074CAD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7349212" y="3809917"/>
                  <a:ext cx="8820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81BDDAF0-A819-B1B3-E1D2-598BDE0F94B3}"/>
                    </a:ext>
                  </a:extLst>
                </p14:cNvPr>
                <p14:cNvContentPartPr/>
                <p14:nvPr/>
              </p14:nvContentPartPr>
              <p14:xfrm>
                <a:off x="7492132" y="3706957"/>
                <a:ext cx="263880" cy="219240"/>
              </p14:xfrm>
            </p:contentPart>
          </mc:Choice>
          <mc:Fallback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81BDDAF0-A819-B1B3-E1D2-598BDE0F94B3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7483132" y="3697957"/>
                  <a:ext cx="28152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3B577EA5-97B9-9C41-6A99-918B1D52A584}"/>
                    </a:ext>
                  </a:extLst>
                </p14:cNvPr>
                <p14:cNvContentPartPr/>
                <p14:nvPr/>
              </p14:nvContentPartPr>
              <p14:xfrm>
                <a:off x="7830532" y="3687517"/>
                <a:ext cx="67320" cy="200520"/>
              </p14:xfrm>
            </p:contentPart>
          </mc:Choice>
          <mc:Fallback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3B577EA5-97B9-9C41-6A99-918B1D52A584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7821892" y="3678877"/>
                  <a:ext cx="8496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DBDC511B-A392-A8A5-6E8C-EB6F12373926}"/>
                    </a:ext>
                  </a:extLst>
                </p14:cNvPr>
                <p14:cNvContentPartPr/>
                <p14:nvPr/>
              </p14:nvContentPartPr>
              <p14:xfrm>
                <a:off x="7824412" y="3756997"/>
                <a:ext cx="259560" cy="155160"/>
              </p14:xfrm>
            </p:contentPart>
          </mc:Choice>
          <mc:Fallback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DBDC511B-A392-A8A5-6E8C-EB6F12373926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7815772" y="3747997"/>
                  <a:ext cx="27720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8C6B8619-DDB6-B4F7-453C-114E2D2F2F2B}"/>
                    </a:ext>
                  </a:extLst>
                </p14:cNvPr>
                <p14:cNvContentPartPr/>
                <p14:nvPr/>
              </p14:nvContentPartPr>
              <p14:xfrm>
                <a:off x="5313052" y="3754837"/>
                <a:ext cx="225360" cy="118800"/>
              </p14:xfrm>
            </p:contentPart>
          </mc:Choice>
          <mc:Fallback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8C6B8619-DDB6-B4F7-453C-114E2D2F2F2B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5304412" y="3745837"/>
                  <a:ext cx="24300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0C036F23-D898-30BB-0B67-1BFE28217889}"/>
                    </a:ext>
                  </a:extLst>
                </p14:cNvPr>
                <p14:cNvContentPartPr/>
                <p14:nvPr/>
              </p14:nvContentPartPr>
              <p14:xfrm>
                <a:off x="5660452" y="3669877"/>
                <a:ext cx="238680" cy="137880"/>
              </p14:xfrm>
            </p:contentPart>
          </mc:Choice>
          <mc:Fallback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0C036F23-D898-30BB-0B67-1BFE28217889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5651812" y="3661237"/>
                  <a:ext cx="25632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2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94499D94-BEF1-7771-8D93-ED466FE09279}"/>
                    </a:ext>
                  </a:extLst>
                </p14:cNvPr>
                <p14:cNvContentPartPr/>
                <p14:nvPr/>
              </p14:nvContentPartPr>
              <p14:xfrm>
                <a:off x="5897692" y="3659797"/>
                <a:ext cx="403200" cy="102240"/>
              </p14:xfrm>
            </p:contentPart>
          </mc:Choice>
          <mc:Fallback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94499D94-BEF1-7771-8D93-ED466FE09279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5889052" y="3651157"/>
                  <a:ext cx="4208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4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620785C4-195B-6BD0-1874-19FFF41E5E66}"/>
                    </a:ext>
                  </a:extLst>
                </p14:cNvPr>
                <p14:cNvContentPartPr/>
                <p14:nvPr/>
              </p14:nvContentPartPr>
              <p14:xfrm>
                <a:off x="6433372" y="3707317"/>
                <a:ext cx="28800" cy="82440"/>
              </p14:xfrm>
            </p:contentPart>
          </mc:Choice>
          <mc:Fallback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620785C4-195B-6BD0-1874-19FFF41E5E66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6424732" y="3698677"/>
                  <a:ext cx="4644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6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2D548299-FF2E-9D17-9582-AFACF48ECAC1}"/>
                    </a:ext>
                  </a:extLst>
                </p14:cNvPr>
                <p14:cNvContentPartPr/>
                <p14:nvPr/>
              </p14:nvContentPartPr>
              <p14:xfrm>
                <a:off x="6525532" y="3606157"/>
                <a:ext cx="284040" cy="109800"/>
              </p14:xfrm>
            </p:contentPart>
          </mc:Choice>
          <mc:Fallback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2D548299-FF2E-9D17-9582-AFACF48ECAC1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6516532" y="3597517"/>
                  <a:ext cx="30168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8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6029B6F0-2733-3F81-EBCE-3DFAB138F3BF}"/>
                    </a:ext>
                  </a:extLst>
                </p14:cNvPr>
                <p14:cNvContentPartPr/>
                <p14:nvPr/>
              </p14:nvContentPartPr>
              <p14:xfrm>
                <a:off x="6839092" y="3474037"/>
                <a:ext cx="308880" cy="187920"/>
              </p14:xfrm>
            </p:contentPart>
          </mc:Choice>
          <mc:Fallback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6029B6F0-2733-3F81-EBCE-3DFAB138F3BF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6830092" y="3465037"/>
                  <a:ext cx="32652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0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043744B1-A6F9-FC21-05F9-C4C94F5FE5B7}"/>
                    </a:ext>
                  </a:extLst>
                </p14:cNvPr>
                <p14:cNvContentPartPr/>
                <p14:nvPr/>
              </p14:nvContentPartPr>
              <p14:xfrm>
                <a:off x="7253092" y="3596077"/>
                <a:ext cx="10080" cy="63360"/>
              </p14:xfrm>
            </p:contentPart>
          </mc:Choice>
          <mc:Fallback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043744B1-A6F9-FC21-05F9-C4C94F5FE5B7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7244092" y="3587437"/>
                  <a:ext cx="2772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2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93122969-F605-DD85-B62C-45FC759BCB92}"/>
                    </a:ext>
                  </a:extLst>
                </p14:cNvPr>
                <p14:cNvContentPartPr/>
                <p14:nvPr/>
              </p14:nvContentPartPr>
              <p14:xfrm>
                <a:off x="7497892" y="3411397"/>
                <a:ext cx="195840" cy="129600"/>
              </p14:xfrm>
            </p:contentPart>
          </mc:Choice>
          <mc:Fallback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93122969-F605-DD85-B62C-45FC759BCB92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7489252" y="3402397"/>
                  <a:ext cx="21348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4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743441CB-5958-74DF-2DA4-DCA53D2B00F7}"/>
                    </a:ext>
                  </a:extLst>
                </p14:cNvPr>
                <p14:cNvContentPartPr/>
                <p14:nvPr/>
              </p14:nvContentPartPr>
              <p14:xfrm>
                <a:off x="7743052" y="3439837"/>
                <a:ext cx="105840" cy="64080"/>
              </p14:xfrm>
            </p:contentPart>
          </mc:Choice>
          <mc:Fallback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743441CB-5958-74DF-2DA4-DCA53D2B00F7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7734052" y="3431197"/>
                  <a:ext cx="12348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6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5E32D487-5A24-F88E-69B4-CC5D82E86DD1}"/>
                    </a:ext>
                  </a:extLst>
                </p14:cNvPr>
                <p14:cNvContentPartPr/>
                <p14:nvPr/>
              </p14:nvContentPartPr>
              <p14:xfrm>
                <a:off x="7865812" y="3244357"/>
                <a:ext cx="165240" cy="266040"/>
              </p14:xfrm>
            </p:contentPart>
          </mc:Choice>
          <mc:Fallback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5E32D487-5A24-F88E-69B4-CC5D82E86DD1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7857172" y="3235357"/>
                  <a:ext cx="182880" cy="28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8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7933E0DA-4341-3396-5766-BB231B327875}"/>
                    </a:ext>
                  </a:extLst>
                </p14:cNvPr>
                <p14:cNvContentPartPr/>
                <p14:nvPr/>
              </p14:nvContentPartPr>
              <p14:xfrm>
                <a:off x="8053732" y="3401317"/>
                <a:ext cx="133200" cy="120960"/>
              </p14:xfrm>
            </p:contentPart>
          </mc:Choice>
          <mc:Fallback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7933E0DA-4341-3396-5766-BB231B327875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8045092" y="3392677"/>
                  <a:ext cx="15084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0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36E68335-7B37-9ADF-43FE-9763B2298EC2}"/>
                    </a:ext>
                  </a:extLst>
                </p14:cNvPr>
                <p14:cNvContentPartPr/>
                <p14:nvPr/>
              </p14:nvContentPartPr>
              <p14:xfrm>
                <a:off x="6183892" y="4278997"/>
                <a:ext cx="335160" cy="165240"/>
              </p14:xfrm>
            </p:contentPart>
          </mc:Choice>
          <mc:Fallback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36E68335-7B37-9ADF-43FE-9763B2298EC2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6174892" y="4270357"/>
                  <a:ext cx="35280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2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F275A397-CBE8-5B2C-5470-4A2138D4FC32}"/>
                    </a:ext>
                  </a:extLst>
                </p14:cNvPr>
                <p14:cNvContentPartPr/>
                <p14:nvPr/>
              </p14:nvContentPartPr>
              <p14:xfrm>
                <a:off x="6588172" y="4223197"/>
                <a:ext cx="104400" cy="130320"/>
              </p14:xfrm>
            </p:contentPart>
          </mc:Choice>
          <mc:Fallback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F275A397-CBE8-5B2C-5470-4A2138D4FC32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6579172" y="4214557"/>
                  <a:ext cx="12204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4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00D19B69-452B-E7B4-6BE9-3F5E3A81C7EF}"/>
                    </a:ext>
                  </a:extLst>
                </p14:cNvPr>
                <p14:cNvContentPartPr/>
                <p14:nvPr/>
              </p14:nvContentPartPr>
              <p14:xfrm>
                <a:off x="6737572" y="4186117"/>
                <a:ext cx="87840" cy="91080"/>
              </p14:xfrm>
            </p:contentPart>
          </mc:Choice>
          <mc:Fallback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00D19B69-452B-E7B4-6BE9-3F5E3A81C7EF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6728932" y="4177117"/>
                  <a:ext cx="10548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6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ED0123DA-D2A9-1FBC-BA30-4FDD7F832D15}"/>
                    </a:ext>
                  </a:extLst>
                </p14:cNvPr>
                <p14:cNvContentPartPr/>
                <p14:nvPr/>
              </p14:nvContentPartPr>
              <p14:xfrm>
                <a:off x="6847732" y="4117717"/>
                <a:ext cx="61920" cy="146160"/>
              </p14:xfrm>
            </p:contentPart>
          </mc:Choice>
          <mc:Fallback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ED0123DA-D2A9-1FBC-BA30-4FDD7F832D15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6838732" y="4108717"/>
                  <a:ext cx="7956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8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C40A87C8-F933-D50E-B0CF-39ED5B4E7F53}"/>
                    </a:ext>
                  </a:extLst>
                </p14:cNvPr>
                <p14:cNvContentPartPr/>
                <p14:nvPr/>
              </p14:nvContentPartPr>
              <p14:xfrm>
                <a:off x="6894532" y="4173877"/>
                <a:ext cx="294120" cy="86040"/>
              </p14:xfrm>
            </p:contentPart>
          </mc:Choice>
          <mc:Fallback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C40A87C8-F933-D50E-B0CF-39ED5B4E7F53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6885532" y="4164877"/>
                  <a:ext cx="31176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0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CAB3DDD9-287B-05DD-39B4-2D4F1C4666A6}"/>
                    </a:ext>
                  </a:extLst>
                </p14:cNvPr>
                <p14:cNvContentPartPr/>
                <p14:nvPr/>
              </p14:nvContentPartPr>
              <p14:xfrm>
                <a:off x="6960772" y="4263157"/>
                <a:ext cx="397800" cy="318240"/>
              </p14:xfrm>
            </p:contentPart>
          </mc:Choice>
          <mc:Fallback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CAB3DDD9-287B-05DD-39B4-2D4F1C4666A6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6952132" y="4254517"/>
                  <a:ext cx="415440" cy="33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2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AA1BDD1F-7C11-6666-BFCF-272041934627}"/>
                    </a:ext>
                  </a:extLst>
                </p14:cNvPr>
                <p14:cNvContentPartPr/>
                <p14:nvPr/>
              </p14:nvContentPartPr>
              <p14:xfrm>
                <a:off x="7428772" y="4288717"/>
                <a:ext cx="121320" cy="96480"/>
              </p14:xfrm>
            </p:contentPart>
          </mc:Choice>
          <mc:Fallback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AA1BDD1F-7C11-6666-BFCF-272041934627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7420132" y="4279717"/>
                  <a:ext cx="13896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4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94326848-6E23-AA2D-34C2-5752D3B32307}"/>
                    </a:ext>
                  </a:extLst>
                </p14:cNvPr>
                <p14:cNvContentPartPr/>
                <p14:nvPr/>
              </p14:nvContentPartPr>
              <p14:xfrm>
                <a:off x="7622812" y="4265317"/>
                <a:ext cx="56880" cy="82440"/>
              </p14:xfrm>
            </p:contentPart>
          </mc:Choice>
          <mc:Fallback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94326848-6E23-AA2D-34C2-5752D3B32307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7614172" y="4256677"/>
                  <a:ext cx="7452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6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715C3F2A-5877-CEA1-8A91-AEBFCEE2482D}"/>
                    </a:ext>
                  </a:extLst>
                </p14:cNvPr>
                <p14:cNvContentPartPr/>
                <p14:nvPr/>
              </p14:nvContentPartPr>
              <p14:xfrm>
                <a:off x="7725412" y="4178917"/>
                <a:ext cx="230400" cy="155880"/>
              </p14:xfrm>
            </p:contentPart>
          </mc:Choice>
          <mc:Fallback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715C3F2A-5877-CEA1-8A91-AEBFCEE2482D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7716772" y="4170277"/>
                  <a:ext cx="24804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8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4291CFF8-DAB3-F74F-B039-D297CF3502DD}"/>
                    </a:ext>
                  </a:extLst>
                </p14:cNvPr>
                <p14:cNvContentPartPr/>
                <p14:nvPr/>
              </p14:nvContentPartPr>
              <p14:xfrm>
                <a:off x="7439932" y="4487797"/>
                <a:ext cx="316800" cy="141120"/>
              </p14:xfrm>
            </p:contentPart>
          </mc:Choice>
          <mc:Fallback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4291CFF8-DAB3-F74F-B039-D297CF3502DD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7431292" y="4479157"/>
                  <a:ext cx="33444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0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F8DDC66B-1AE0-4870-4A62-8C075315A925}"/>
                    </a:ext>
                  </a:extLst>
                </p14:cNvPr>
                <p14:cNvContentPartPr/>
                <p14:nvPr/>
              </p14:nvContentPartPr>
              <p14:xfrm>
                <a:off x="7797772" y="4443157"/>
                <a:ext cx="104400" cy="42840"/>
              </p14:xfrm>
            </p:contentPart>
          </mc:Choice>
          <mc:Fallback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F8DDC66B-1AE0-4870-4A62-8C075315A925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7789132" y="4434517"/>
                  <a:ext cx="12204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2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D73D86F0-AA07-75B4-27A0-F77B50ADF55F}"/>
                    </a:ext>
                  </a:extLst>
                </p14:cNvPr>
                <p14:cNvContentPartPr/>
                <p14:nvPr/>
              </p14:nvContentPartPr>
              <p14:xfrm>
                <a:off x="8056252" y="4342717"/>
                <a:ext cx="154800" cy="140040"/>
              </p14:xfrm>
            </p:contentPart>
          </mc:Choice>
          <mc:Fallback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D73D86F0-AA07-75B4-27A0-F77B50ADF55F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8047612" y="4334077"/>
                  <a:ext cx="17244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4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5457D018-0265-AD57-6E2B-676ACDFC181D}"/>
                    </a:ext>
                  </a:extLst>
                </p14:cNvPr>
                <p14:cNvContentPartPr/>
                <p14:nvPr/>
              </p14:nvContentPartPr>
              <p14:xfrm>
                <a:off x="8200252" y="4409317"/>
                <a:ext cx="67680" cy="36720"/>
              </p14:xfrm>
            </p:contentPart>
          </mc:Choice>
          <mc:Fallback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5457D018-0265-AD57-6E2B-676ACDFC181D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8191252" y="4400677"/>
                  <a:ext cx="8532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6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76453900-34CE-14DB-1439-B82B29A914D4}"/>
                    </a:ext>
                  </a:extLst>
                </p14:cNvPr>
                <p14:cNvContentPartPr/>
                <p14:nvPr/>
              </p14:nvContentPartPr>
              <p14:xfrm>
                <a:off x="8430652" y="4254157"/>
                <a:ext cx="296640" cy="120600"/>
              </p14:xfrm>
            </p:contentPart>
          </mc:Choice>
          <mc:Fallback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76453900-34CE-14DB-1439-B82B29A914D4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8421652" y="4245157"/>
                  <a:ext cx="31428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8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745EC16F-CC4C-8D44-3AB0-3841D9270E61}"/>
                    </a:ext>
                  </a:extLst>
                </p14:cNvPr>
                <p14:cNvContentPartPr/>
                <p14:nvPr/>
              </p14:nvContentPartPr>
              <p14:xfrm>
                <a:off x="8772652" y="4250557"/>
                <a:ext cx="97920" cy="46080"/>
              </p14:xfrm>
            </p:contentPart>
          </mc:Choice>
          <mc:Fallback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745EC16F-CC4C-8D44-3AB0-3841D9270E61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8764012" y="4241917"/>
                  <a:ext cx="11556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0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6F371C7A-8EEA-6A37-CDA5-1C3EEC3DE507}"/>
                    </a:ext>
                  </a:extLst>
                </p14:cNvPr>
                <p14:cNvContentPartPr/>
                <p14:nvPr/>
              </p14:nvContentPartPr>
              <p14:xfrm>
                <a:off x="8792812" y="4251637"/>
                <a:ext cx="109800" cy="91800"/>
              </p14:xfrm>
            </p:contentPart>
          </mc:Choice>
          <mc:Fallback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6F371C7A-8EEA-6A37-CDA5-1C3EEC3DE507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8783812" y="4242637"/>
                  <a:ext cx="12744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2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D74C9B95-2E5A-1F75-D988-9854AB0E5DD2}"/>
                    </a:ext>
                  </a:extLst>
                </p14:cNvPr>
                <p14:cNvContentPartPr/>
                <p14:nvPr/>
              </p14:nvContentPartPr>
              <p14:xfrm>
                <a:off x="4746052" y="3261637"/>
                <a:ext cx="343440" cy="376920"/>
              </p14:xfrm>
            </p:contentPart>
          </mc:Choice>
          <mc:Fallback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D74C9B95-2E5A-1F75-D988-9854AB0E5DD2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4737412" y="3252997"/>
                  <a:ext cx="361080" cy="3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4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AFBD7D08-6323-FDCB-70A8-C18612EB5A15}"/>
                    </a:ext>
                  </a:extLst>
                </p14:cNvPr>
                <p14:cNvContentPartPr/>
                <p14:nvPr/>
              </p14:nvContentPartPr>
              <p14:xfrm>
                <a:off x="4870252" y="3287197"/>
                <a:ext cx="333360" cy="413640"/>
              </p14:xfrm>
            </p:contentPart>
          </mc:Choice>
          <mc:Fallback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AFBD7D08-6323-FDCB-70A8-C18612EB5A15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4861252" y="3278197"/>
                  <a:ext cx="351000" cy="43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6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160E981D-5C6F-DB4F-3F8D-0547A49510FD}"/>
                    </a:ext>
                  </a:extLst>
                </p14:cNvPr>
                <p14:cNvContentPartPr/>
                <p14:nvPr/>
              </p14:nvContentPartPr>
              <p14:xfrm>
                <a:off x="4882132" y="3604357"/>
                <a:ext cx="520200" cy="237240"/>
              </p14:xfrm>
            </p:contentPart>
          </mc:Choice>
          <mc:Fallback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160E981D-5C6F-DB4F-3F8D-0547A49510FD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4873492" y="3595357"/>
                  <a:ext cx="537840" cy="25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8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74799A58-4FBC-D86C-0DCD-1F951980A979}"/>
                    </a:ext>
                  </a:extLst>
                </p14:cNvPr>
                <p14:cNvContentPartPr/>
                <p14:nvPr/>
              </p14:nvContentPartPr>
              <p14:xfrm>
                <a:off x="5011012" y="3679597"/>
                <a:ext cx="284760" cy="181080"/>
              </p14:xfrm>
            </p:contentPart>
          </mc:Choice>
          <mc:Fallback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74799A58-4FBC-D86C-0DCD-1F951980A979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5002372" y="3670597"/>
                  <a:ext cx="30240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0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DD704913-70ED-4B41-D680-332E66443A12}"/>
                    </a:ext>
                  </a:extLst>
                </p14:cNvPr>
                <p14:cNvContentPartPr/>
                <p14:nvPr/>
              </p14:nvContentPartPr>
              <p14:xfrm>
                <a:off x="4801852" y="4073077"/>
                <a:ext cx="293040" cy="268560"/>
              </p14:xfrm>
            </p:contentPart>
          </mc:Choice>
          <mc:Fallback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DD704913-70ED-4B41-D680-332E66443A12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4792852" y="4064437"/>
                  <a:ext cx="310680" cy="28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2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35AA4EF7-460F-3A73-016E-E3C60569F319}"/>
                    </a:ext>
                  </a:extLst>
                </p14:cNvPr>
                <p14:cNvContentPartPr/>
                <p14:nvPr/>
              </p14:nvContentPartPr>
              <p14:xfrm>
                <a:off x="4905172" y="4075957"/>
                <a:ext cx="278280" cy="311040"/>
              </p14:xfrm>
            </p:contentPart>
          </mc:Choice>
          <mc:Fallback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35AA4EF7-460F-3A73-016E-E3C60569F319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4896172" y="4066957"/>
                  <a:ext cx="295920" cy="3286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8956103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>
          <a:extLst>
            <a:ext uri="{FF2B5EF4-FFF2-40B4-BE49-F238E27FC236}">
              <a16:creationId xmlns:a16="http://schemas.microsoft.com/office/drawing/2014/main" id="{D808B8A7-6FA9-CF9F-86CA-367DFE37AD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4" descr="preencoded.png">
            <a:extLst>
              <a:ext uri="{FF2B5EF4-FFF2-40B4-BE49-F238E27FC236}">
                <a16:creationId xmlns:a16="http://schemas.microsoft.com/office/drawing/2014/main" id="{78D2AB80-2907-F004-FB6A-066E0AA8676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99242" y="0"/>
            <a:ext cx="2650282" cy="223864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56803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>
          <a:extLst>
            <a:ext uri="{FF2B5EF4-FFF2-40B4-BE49-F238E27FC236}">
              <a16:creationId xmlns:a16="http://schemas.microsoft.com/office/drawing/2014/main" id="{FD0E65D3-EC34-4190-262A-3297A4D76B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4" descr="preencoded.png">
            <a:extLst>
              <a:ext uri="{FF2B5EF4-FFF2-40B4-BE49-F238E27FC236}">
                <a16:creationId xmlns:a16="http://schemas.microsoft.com/office/drawing/2014/main" id="{B8E3C088-DBF9-7169-7DEF-459A2BE74D4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99242" y="0"/>
            <a:ext cx="2650282" cy="223864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079244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>
          <a:extLst>
            <a:ext uri="{FF2B5EF4-FFF2-40B4-BE49-F238E27FC236}">
              <a16:creationId xmlns:a16="http://schemas.microsoft.com/office/drawing/2014/main" id="{C55D962D-C339-C42F-03FD-B58480AAC3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4" descr="preencoded.png">
            <a:extLst>
              <a:ext uri="{FF2B5EF4-FFF2-40B4-BE49-F238E27FC236}">
                <a16:creationId xmlns:a16="http://schemas.microsoft.com/office/drawing/2014/main" id="{74A58384-8A0B-DEC0-EAC5-D6204F78175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99242" y="0"/>
            <a:ext cx="2650282" cy="223864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286418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>
          <a:extLst>
            <a:ext uri="{FF2B5EF4-FFF2-40B4-BE49-F238E27FC236}">
              <a16:creationId xmlns:a16="http://schemas.microsoft.com/office/drawing/2014/main" id="{52F88D31-FF87-B932-4261-EBE639960E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4" descr="preencoded.png">
            <a:extLst>
              <a:ext uri="{FF2B5EF4-FFF2-40B4-BE49-F238E27FC236}">
                <a16:creationId xmlns:a16="http://schemas.microsoft.com/office/drawing/2014/main" id="{9A6E9551-41F8-8AE9-3B82-C9CD3571FA8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99242" y="0"/>
            <a:ext cx="2650282" cy="223864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857443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>
          <a:extLst>
            <a:ext uri="{FF2B5EF4-FFF2-40B4-BE49-F238E27FC236}">
              <a16:creationId xmlns:a16="http://schemas.microsoft.com/office/drawing/2014/main" id="{2D6C0386-7207-2651-BE49-6FA163C0ED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4" descr="preencoded.png">
            <a:extLst>
              <a:ext uri="{FF2B5EF4-FFF2-40B4-BE49-F238E27FC236}">
                <a16:creationId xmlns:a16="http://schemas.microsoft.com/office/drawing/2014/main" id="{62089BA1-E661-42F1-3D86-46B73755BD8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99242" y="0"/>
            <a:ext cx="2650282" cy="223864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177551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>
          <a:extLst>
            <a:ext uri="{FF2B5EF4-FFF2-40B4-BE49-F238E27FC236}">
              <a16:creationId xmlns:a16="http://schemas.microsoft.com/office/drawing/2014/main" id="{09F655BE-6580-05FD-44F9-3F5BBBAAFB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4" descr="preencoded.png">
            <a:extLst>
              <a:ext uri="{FF2B5EF4-FFF2-40B4-BE49-F238E27FC236}">
                <a16:creationId xmlns:a16="http://schemas.microsoft.com/office/drawing/2014/main" id="{3F965631-BA8B-5AAC-855B-4D0ACB1B7C2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99242" y="0"/>
            <a:ext cx="2650282" cy="223864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598395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>
          <a:extLst>
            <a:ext uri="{FF2B5EF4-FFF2-40B4-BE49-F238E27FC236}">
              <a16:creationId xmlns:a16="http://schemas.microsoft.com/office/drawing/2014/main" id="{A8BD72A3-CC15-9983-6E3B-2D393B8C14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4" descr="preencoded.png">
            <a:extLst>
              <a:ext uri="{FF2B5EF4-FFF2-40B4-BE49-F238E27FC236}">
                <a16:creationId xmlns:a16="http://schemas.microsoft.com/office/drawing/2014/main" id="{7FB921B4-6041-1926-136B-0254CEFF3F2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99242" y="0"/>
            <a:ext cx="2650282" cy="223864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891154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>
          <a:extLst>
            <a:ext uri="{FF2B5EF4-FFF2-40B4-BE49-F238E27FC236}">
              <a16:creationId xmlns:a16="http://schemas.microsoft.com/office/drawing/2014/main" id="{56C96691-C895-6972-29BE-FB0F6830F9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4" descr="preencoded.png">
            <a:extLst>
              <a:ext uri="{FF2B5EF4-FFF2-40B4-BE49-F238E27FC236}">
                <a16:creationId xmlns:a16="http://schemas.microsoft.com/office/drawing/2014/main" id="{9A53D319-DB91-4D01-135B-E8A49B1C144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99242" y="0"/>
            <a:ext cx="2650282" cy="223864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220167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>
          <a:extLst>
            <a:ext uri="{FF2B5EF4-FFF2-40B4-BE49-F238E27FC236}">
              <a16:creationId xmlns:a16="http://schemas.microsoft.com/office/drawing/2014/main" id="{E38F62B9-9540-ADBF-4186-C13D16A37F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4" descr="preencoded.png">
            <a:extLst>
              <a:ext uri="{FF2B5EF4-FFF2-40B4-BE49-F238E27FC236}">
                <a16:creationId xmlns:a16="http://schemas.microsoft.com/office/drawing/2014/main" id="{A2222C2F-B8E1-3A8E-2B6B-2711528F7CA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99242" y="0"/>
            <a:ext cx="2650282" cy="223864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7732050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>
          <a:extLst>
            <a:ext uri="{FF2B5EF4-FFF2-40B4-BE49-F238E27FC236}">
              <a16:creationId xmlns:a16="http://schemas.microsoft.com/office/drawing/2014/main" id="{33857327-F234-B2AC-047F-514E9DDA27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4" descr="preencoded.png">
            <a:extLst>
              <a:ext uri="{FF2B5EF4-FFF2-40B4-BE49-F238E27FC236}">
                <a16:creationId xmlns:a16="http://schemas.microsoft.com/office/drawing/2014/main" id="{330EED5B-85CC-2AB9-5D59-1C081FAB3DE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99242" y="0"/>
            <a:ext cx="2650282" cy="223864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398180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>
          <a:extLst>
            <a:ext uri="{FF2B5EF4-FFF2-40B4-BE49-F238E27FC236}">
              <a16:creationId xmlns:a16="http://schemas.microsoft.com/office/drawing/2014/main" id="{FDF7CC86-E954-2B81-A8E8-E5DA0183C0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4" descr="preencoded.png">
            <a:extLst>
              <a:ext uri="{FF2B5EF4-FFF2-40B4-BE49-F238E27FC236}">
                <a16:creationId xmlns:a16="http://schemas.microsoft.com/office/drawing/2014/main" id="{19D6C98A-453A-A482-65FA-998DC234373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99242" y="0"/>
            <a:ext cx="2650282" cy="223864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3" name="Group 222">
            <a:extLst>
              <a:ext uri="{FF2B5EF4-FFF2-40B4-BE49-F238E27FC236}">
                <a16:creationId xmlns:a16="http://schemas.microsoft.com/office/drawing/2014/main" id="{BBE80AC8-10F8-771B-A803-9E45C8108813}"/>
              </a:ext>
            </a:extLst>
          </p:cNvPr>
          <p:cNvGrpSpPr/>
          <p:nvPr/>
        </p:nvGrpSpPr>
        <p:grpSpPr>
          <a:xfrm>
            <a:off x="209692" y="80677"/>
            <a:ext cx="8330400" cy="4598280"/>
            <a:chOff x="209692" y="80677"/>
            <a:chExt cx="8330400" cy="4598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80628822-1B01-9E68-DD37-62065955D4D1}"/>
                    </a:ext>
                  </a:extLst>
                </p14:cNvPr>
                <p14:cNvContentPartPr/>
                <p14:nvPr/>
              </p14:nvContentPartPr>
              <p14:xfrm>
                <a:off x="5022172" y="916957"/>
                <a:ext cx="298080" cy="18504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80628822-1B01-9E68-DD37-62065955D4D1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013172" y="907957"/>
                  <a:ext cx="31572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DDE607B8-73C3-C30A-E876-12630A5D1450}"/>
                    </a:ext>
                  </a:extLst>
                </p14:cNvPr>
                <p14:cNvContentPartPr/>
                <p14:nvPr/>
              </p14:nvContentPartPr>
              <p14:xfrm>
                <a:off x="611452" y="147277"/>
                <a:ext cx="111960" cy="15552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DDE607B8-73C3-C30A-E876-12630A5D1450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02452" y="138637"/>
                  <a:ext cx="12960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786FC85E-9B6B-8A36-EE9A-F5A84CCF9AEB}"/>
                    </a:ext>
                  </a:extLst>
                </p14:cNvPr>
                <p14:cNvContentPartPr/>
                <p14:nvPr/>
              </p14:nvContentPartPr>
              <p14:xfrm>
                <a:off x="744652" y="234757"/>
                <a:ext cx="59040" cy="4752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786FC85E-9B6B-8A36-EE9A-F5A84CCF9AEB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35652" y="225757"/>
                  <a:ext cx="7668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6A4160BD-D666-B82D-8B61-9B7456BC7547}"/>
                    </a:ext>
                  </a:extLst>
                </p14:cNvPr>
                <p14:cNvContentPartPr/>
                <p14:nvPr/>
              </p14:nvContentPartPr>
              <p14:xfrm>
                <a:off x="827452" y="174277"/>
                <a:ext cx="47880" cy="13248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6A4160BD-D666-B82D-8B61-9B7456BC7547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818812" y="165637"/>
                  <a:ext cx="6552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45F42E28-0D62-C787-AB70-A2A535DC275C}"/>
                    </a:ext>
                  </a:extLst>
                </p14:cNvPr>
                <p14:cNvContentPartPr/>
                <p14:nvPr/>
              </p14:nvContentPartPr>
              <p14:xfrm>
                <a:off x="916372" y="185437"/>
                <a:ext cx="42120" cy="12636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45F42E28-0D62-C787-AB70-A2A535DC275C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907372" y="176797"/>
                  <a:ext cx="5976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772AFE19-A465-376D-943E-80AB6171983D}"/>
                    </a:ext>
                  </a:extLst>
                </p14:cNvPr>
                <p14:cNvContentPartPr/>
                <p14:nvPr/>
              </p14:nvContentPartPr>
              <p14:xfrm>
                <a:off x="1027972" y="206317"/>
                <a:ext cx="236160" cy="9576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772AFE19-A465-376D-943E-80AB6171983D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018972" y="197677"/>
                  <a:ext cx="25380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D4F35340-D3E5-04A0-FFC5-E36DD89C3A7A}"/>
                    </a:ext>
                  </a:extLst>
                </p14:cNvPr>
                <p14:cNvContentPartPr/>
                <p14:nvPr/>
              </p14:nvContentPartPr>
              <p14:xfrm>
                <a:off x="1279972" y="128557"/>
                <a:ext cx="146880" cy="15732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D4F35340-D3E5-04A0-FFC5-E36DD89C3A7A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270972" y="119917"/>
                  <a:ext cx="16452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DD4CFB34-78CB-C350-7C76-3D7AAEFEB035}"/>
                    </a:ext>
                  </a:extLst>
                </p14:cNvPr>
                <p14:cNvContentPartPr/>
                <p14:nvPr/>
              </p14:nvContentPartPr>
              <p14:xfrm>
                <a:off x="1488052" y="80677"/>
                <a:ext cx="330480" cy="20376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DD4CFB34-78CB-C350-7C76-3D7AAEFEB035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479412" y="71677"/>
                  <a:ext cx="34812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47726C71-E6F1-30DF-E90B-932AAA78C04A}"/>
                    </a:ext>
                  </a:extLst>
                </p14:cNvPr>
                <p14:cNvContentPartPr/>
                <p14:nvPr/>
              </p14:nvContentPartPr>
              <p14:xfrm>
                <a:off x="2083132" y="172477"/>
                <a:ext cx="258480" cy="14796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47726C71-E6F1-30DF-E90B-932AAA78C04A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074492" y="163837"/>
                  <a:ext cx="27612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3319153D-952F-1BD2-8353-2B4E78A81B6B}"/>
                    </a:ext>
                  </a:extLst>
                </p14:cNvPr>
                <p14:cNvContentPartPr/>
                <p14:nvPr/>
              </p14:nvContentPartPr>
              <p14:xfrm>
                <a:off x="2644012" y="119197"/>
                <a:ext cx="157320" cy="20016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3319153D-952F-1BD2-8353-2B4E78A81B6B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635372" y="110197"/>
                  <a:ext cx="17496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8CC1A280-E73E-1C58-8007-764A58937E66}"/>
                    </a:ext>
                  </a:extLst>
                </p14:cNvPr>
                <p14:cNvContentPartPr/>
                <p14:nvPr/>
              </p14:nvContentPartPr>
              <p14:xfrm>
                <a:off x="2744812" y="202717"/>
                <a:ext cx="305280" cy="6516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8CC1A280-E73E-1C58-8007-764A58937E66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736172" y="193717"/>
                  <a:ext cx="32292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E3432E38-B1E5-C380-E7C0-D28D9E2B2FCE}"/>
                    </a:ext>
                  </a:extLst>
                </p14:cNvPr>
                <p14:cNvContentPartPr/>
                <p14:nvPr/>
              </p14:nvContentPartPr>
              <p14:xfrm>
                <a:off x="3050812" y="172477"/>
                <a:ext cx="77760" cy="9648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E3432E38-B1E5-C380-E7C0-D28D9E2B2FCE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042172" y="163477"/>
                  <a:ext cx="9540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FE2E5789-262C-0CB1-A178-D6C840A47034}"/>
                    </a:ext>
                  </a:extLst>
                </p14:cNvPr>
                <p14:cNvContentPartPr/>
                <p14:nvPr/>
              </p14:nvContentPartPr>
              <p14:xfrm>
                <a:off x="3177532" y="103717"/>
                <a:ext cx="102240" cy="17100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FE2E5789-262C-0CB1-A178-D6C840A47034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168892" y="94717"/>
                  <a:ext cx="11988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C6276958-05B4-B8BC-09D1-D891F60180EC}"/>
                    </a:ext>
                  </a:extLst>
                </p14:cNvPr>
                <p14:cNvContentPartPr/>
                <p14:nvPr/>
              </p14:nvContentPartPr>
              <p14:xfrm>
                <a:off x="3284452" y="182917"/>
                <a:ext cx="156240" cy="15156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C6276958-05B4-B8BC-09D1-D891F60180EC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275452" y="173917"/>
                  <a:ext cx="17388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3A9C0D87-26DE-4020-766D-690E83644F97}"/>
                    </a:ext>
                  </a:extLst>
                </p14:cNvPr>
                <p14:cNvContentPartPr/>
                <p14:nvPr/>
              </p14:nvContentPartPr>
              <p14:xfrm>
                <a:off x="3531772" y="149077"/>
                <a:ext cx="87480" cy="12312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3A9C0D87-26DE-4020-766D-690E83644F97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522772" y="140437"/>
                  <a:ext cx="10512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B8C233D0-16CB-20EE-5E5F-ED33923AF1D1}"/>
                    </a:ext>
                  </a:extLst>
                </p14:cNvPr>
                <p14:cNvContentPartPr/>
                <p14:nvPr/>
              </p14:nvContentPartPr>
              <p14:xfrm>
                <a:off x="3551932" y="166717"/>
                <a:ext cx="117360" cy="20628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B8C233D0-16CB-20EE-5E5F-ED33923AF1D1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543292" y="158077"/>
                  <a:ext cx="13500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8CE8A4CC-DA3E-B092-823D-A5AA7BDA3E0A}"/>
                    </a:ext>
                  </a:extLst>
                </p14:cNvPr>
                <p14:cNvContentPartPr/>
                <p14:nvPr/>
              </p14:nvContentPartPr>
              <p14:xfrm>
                <a:off x="3721492" y="169957"/>
                <a:ext cx="120600" cy="9684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8CE8A4CC-DA3E-B092-823D-A5AA7BDA3E0A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712852" y="161317"/>
                  <a:ext cx="13824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ED7FDF62-528E-A1EB-17A7-3251DDE239A3}"/>
                    </a:ext>
                  </a:extLst>
                </p14:cNvPr>
                <p14:cNvContentPartPr/>
                <p14:nvPr/>
              </p14:nvContentPartPr>
              <p14:xfrm>
                <a:off x="3883492" y="106597"/>
                <a:ext cx="109440" cy="17244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ED7FDF62-528E-A1EB-17A7-3251DDE239A3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874492" y="97957"/>
                  <a:ext cx="12708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5AA53425-CE42-EFCA-C7A8-81BC056E861F}"/>
                    </a:ext>
                  </a:extLst>
                </p14:cNvPr>
                <p14:cNvContentPartPr/>
                <p14:nvPr/>
              </p14:nvContentPartPr>
              <p14:xfrm>
                <a:off x="2710612" y="400357"/>
                <a:ext cx="917640" cy="16416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5AA53425-CE42-EFCA-C7A8-81BC056E861F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2701972" y="391357"/>
                  <a:ext cx="93528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43369794-E1C7-8217-E372-3C744B1237B9}"/>
                    </a:ext>
                  </a:extLst>
                </p14:cNvPr>
                <p14:cNvContentPartPr/>
                <p14:nvPr/>
              </p14:nvContentPartPr>
              <p14:xfrm>
                <a:off x="2675332" y="711037"/>
                <a:ext cx="166320" cy="11664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43369794-E1C7-8217-E372-3C744B1237B9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666332" y="702037"/>
                  <a:ext cx="18396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3CD189A5-8CBF-13FD-4F2B-43F1AA0E0209}"/>
                    </a:ext>
                  </a:extLst>
                </p14:cNvPr>
                <p14:cNvContentPartPr/>
                <p14:nvPr/>
              </p14:nvContentPartPr>
              <p14:xfrm>
                <a:off x="2867932" y="689077"/>
                <a:ext cx="263880" cy="8928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3CD189A5-8CBF-13FD-4F2B-43F1AA0E0209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859292" y="680077"/>
                  <a:ext cx="28152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94123579-8195-A16F-851D-E83AB77F8AD0}"/>
                    </a:ext>
                  </a:extLst>
                </p14:cNvPr>
                <p14:cNvContentPartPr/>
                <p14:nvPr/>
              </p14:nvContentPartPr>
              <p14:xfrm>
                <a:off x="3181852" y="694837"/>
                <a:ext cx="117360" cy="1620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94123579-8195-A16F-851D-E83AB77F8AD0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3173212" y="686197"/>
                  <a:ext cx="13500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36D50053-D8C4-77BD-4B18-C898373B6D7B}"/>
                    </a:ext>
                  </a:extLst>
                </p14:cNvPr>
                <p14:cNvContentPartPr/>
                <p14:nvPr/>
              </p14:nvContentPartPr>
              <p14:xfrm>
                <a:off x="3596572" y="627157"/>
                <a:ext cx="117000" cy="828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36D50053-D8C4-77BD-4B18-C898373B6D7B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587932" y="618157"/>
                  <a:ext cx="13464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9EA5B13A-23AD-CC27-F7B2-249354B995C2}"/>
                    </a:ext>
                  </a:extLst>
                </p14:cNvPr>
                <p14:cNvContentPartPr/>
                <p14:nvPr/>
              </p14:nvContentPartPr>
              <p14:xfrm>
                <a:off x="3772612" y="547597"/>
                <a:ext cx="170640" cy="3384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9EA5B13A-23AD-CC27-F7B2-249354B995C2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763612" y="538957"/>
                  <a:ext cx="18828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4A3C6BF8-F40C-59A3-2172-2F035EEB94CB}"/>
                    </a:ext>
                  </a:extLst>
                </p14:cNvPr>
                <p14:cNvContentPartPr/>
                <p14:nvPr/>
              </p14:nvContentPartPr>
              <p14:xfrm>
                <a:off x="3717172" y="788437"/>
                <a:ext cx="70560" cy="2016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4A3C6BF8-F40C-59A3-2172-2F035EEB94CB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3708172" y="779437"/>
                  <a:ext cx="8820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6D73F9B5-6F74-36C6-67EB-46EAA676D44E}"/>
                    </a:ext>
                  </a:extLst>
                </p14:cNvPr>
                <p14:cNvContentPartPr/>
                <p14:nvPr/>
              </p14:nvContentPartPr>
              <p14:xfrm>
                <a:off x="4054852" y="617797"/>
                <a:ext cx="132480" cy="1764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6D73F9B5-6F74-36C6-67EB-46EAA676D44E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4046212" y="608797"/>
                  <a:ext cx="15012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E9E3946F-5BBB-6141-AAA2-26476BA93742}"/>
                    </a:ext>
                  </a:extLst>
                </p14:cNvPr>
                <p14:cNvContentPartPr/>
                <p14:nvPr/>
              </p14:nvContentPartPr>
              <p14:xfrm>
                <a:off x="209692" y="1137637"/>
                <a:ext cx="491040" cy="54072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E9E3946F-5BBB-6141-AAA2-26476BA93742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200692" y="1128997"/>
                  <a:ext cx="508680" cy="55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4B224C74-1A1B-B3F2-A3B6-1D6C1CE1EBF5}"/>
                    </a:ext>
                  </a:extLst>
                </p14:cNvPr>
                <p14:cNvContentPartPr/>
                <p14:nvPr/>
              </p14:nvContentPartPr>
              <p14:xfrm>
                <a:off x="952012" y="1213597"/>
                <a:ext cx="214560" cy="8640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4B224C74-1A1B-B3F2-A3B6-1D6C1CE1EBF5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943372" y="1204957"/>
                  <a:ext cx="23220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FB38098D-D692-6EB8-2065-84EEFFE7C34E}"/>
                    </a:ext>
                  </a:extLst>
                </p14:cNvPr>
                <p14:cNvContentPartPr/>
                <p14:nvPr/>
              </p14:nvContentPartPr>
              <p14:xfrm>
                <a:off x="1104652" y="1250677"/>
                <a:ext cx="61920" cy="23760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FB38098D-D692-6EB8-2065-84EEFFE7C34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096012" y="1241677"/>
                  <a:ext cx="7956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ECD4185D-B3A6-97C2-8EFC-B754397C7E72}"/>
                    </a:ext>
                  </a:extLst>
                </p14:cNvPr>
                <p14:cNvContentPartPr/>
                <p14:nvPr/>
              </p14:nvContentPartPr>
              <p14:xfrm>
                <a:off x="1060372" y="1351837"/>
                <a:ext cx="376560" cy="16272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ECD4185D-B3A6-97C2-8EFC-B754397C7E72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051732" y="1343197"/>
                  <a:ext cx="39420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7A35ADF8-873C-D91D-0F82-6FF9CE4DA911}"/>
                    </a:ext>
                  </a:extLst>
                </p14:cNvPr>
                <p14:cNvContentPartPr/>
                <p14:nvPr/>
              </p14:nvContentPartPr>
              <p14:xfrm>
                <a:off x="1493812" y="1267237"/>
                <a:ext cx="54720" cy="16956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7A35ADF8-873C-D91D-0F82-6FF9CE4DA911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484812" y="1258597"/>
                  <a:ext cx="7236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06E28C50-A10F-9FF0-B877-A663850E59DE}"/>
                    </a:ext>
                  </a:extLst>
                </p14:cNvPr>
                <p14:cNvContentPartPr/>
                <p14:nvPr/>
              </p14:nvContentPartPr>
              <p14:xfrm>
                <a:off x="1508572" y="1290277"/>
                <a:ext cx="205920" cy="10404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06E28C50-A10F-9FF0-B877-A663850E59DE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499572" y="1281277"/>
                  <a:ext cx="22356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49DD8E49-0A42-B50B-E45E-0D4F586957D6}"/>
                    </a:ext>
                  </a:extLst>
                </p14:cNvPr>
                <p14:cNvContentPartPr/>
                <p14:nvPr/>
              </p14:nvContentPartPr>
              <p14:xfrm>
                <a:off x="1731052" y="1278037"/>
                <a:ext cx="108360" cy="6660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49DD8E49-0A42-B50B-E45E-0D4F586957D6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722052" y="1269397"/>
                  <a:ext cx="12600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F4CBB40B-BAC3-99AD-034F-1CAC5E2B596E}"/>
                    </a:ext>
                  </a:extLst>
                </p14:cNvPr>
                <p14:cNvContentPartPr/>
                <p14:nvPr/>
              </p14:nvContentPartPr>
              <p14:xfrm>
                <a:off x="1899892" y="1239517"/>
                <a:ext cx="164880" cy="17172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F4CBB40B-BAC3-99AD-034F-1CAC5E2B596E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890892" y="1230877"/>
                  <a:ext cx="18252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3138F81E-9C55-5E17-9292-244FFC2C94E4}"/>
                    </a:ext>
                  </a:extLst>
                </p14:cNvPr>
                <p14:cNvContentPartPr/>
                <p14:nvPr/>
              </p14:nvContentPartPr>
              <p14:xfrm>
                <a:off x="2090332" y="1206037"/>
                <a:ext cx="246960" cy="8172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3138F81E-9C55-5E17-9292-244FFC2C94E4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2081332" y="1197397"/>
                  <a:ext cx="26460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7BCD2A9B-0EB1-F6F2-880B-20A7C21C4C68}"/>
                    </a:ext>
                  </a:extLst>
                </p14:cNvPr>
                <p14:cNvContentPartPr/>
                <p14:nvPr/>
              </p14:nvContentPartPr>
              <p14:xfrm>
                <a:off x="2329012" y="1048717"/>
                <a:ext cx="77760" cy="22896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7BCD2A9B-0EB1-F6F2-880B-20A7C21C4C68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2320372" y="1040077"/>
                  <a:ext cx="9540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A891ED5C-D304-AE6D-C5EA-094EF7F2DFE0}"/>
                    </a:ext>
                  </a:extLst>
                </p14:cNvPr>
                <p14:cNvContentPartPr/>
                <p14:nvPr/>
              </p14:nvContentPartPr>
              <p14:xfrm>
                <a:off x="2349172" y="1185157"/>
                <a:ext cx="160200" cy="5472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A891ED5C-D304-AE6D-C5EA-094EF7F2DFE0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2340532" y="1176157"/>
                  <a:ext cx="17784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EF0D83CB-6CDB-8932-7826-C3691EA038B6}"/>
                    </a:ext>
                  </a:extLst>
                </p14:cNvPr>
                <p14:cNvContentPartPr/>
                <p14:nvPr/>
              </p14:nvContentPartPr>
              <p14:xfrm>
                <a:off x="2493892" y="1126117"/>
                <a:ext cx="82440" cy="7884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EF0D83CB-6CDB-8932-7826-C3691EA038B6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2485252" y="1117477"/>
                  <a:ext cx="10008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8A8E6322-C0D5-E419-7A8D-2FE1870160B3}"/>
                    </a:ext>
                  </a:extLst>
                </p14:cNvPr>
                <p14:cNvContentPartPr/>
                <p14:nvPr/>
              </p14:nvContentPartPr>
              <p14:xfrm>
                <a:off x="2603332" y="1054117"/>
                <a:ext cx="37800" cy="17928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8A8E6322-C0D5-E419-7A8D-2FE1870160B3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2594692" y="1045117"/>
                  <a:ext cx="5544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0F00B4B0-D688-E719-7605-BECC3F9E00FD}"/>
                    </a:ext>
                  </a:extLst>
                </p14:cNvPr>
                <p14:cNvContentPartPr/>
                <p14:nvPr/>
              </p14:nvContentPartPr>
              <p14:xfrm>
                <a:off x="2633932" y="1113877"/>
                <a:ext cx="424080" cy="10188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0F00B4B0-D688-E719-7605-BECC3F9E00FD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2625292" y="1104877"/>
                  <a:ext cx="44172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864EE312-EDC3-D18E-4C5E-00E80DFCBF87}"/>
                    </a:ext>
                  </a:extLst>
                </p14:cNvPr>
                <p14:cNvContentPartPr/>
                <p14:nvPr/>
              </p14:nvContentPartPr>
              <p14:xfrm>
                <a:off x="3103372" y="1007677"/>
                <a:ext cx="345600" cy="29844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864EE312-EDC3-D18E-4C5E-00E80DFCBF87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3094732" y="999037"/>
                  <a:ext cx="36324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534C9F0D-6B98-3018-CF2C-D71DC92118C6}"/>
                    </a:ext>
                  </a:extLst>
                </p14:cNvPr>
                <p14:cNvContentPartPr/>
                <p14:nvPr/>
              </p14:nvContentPartPr>
              <p14:xfrm>
                <a:off x="3369772" y="1136917"/>
                <a:ext cx="177120" cy="9684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534C9F0D-6B98-3018-CF2C-D71DC92118C6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3361132" y="1127917"/>
                  <a:ext cx="19476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73D3AE15-0AF0-BBA4-B21D-BDF53FA6CA57}"/>
                    </a:ext>
                  </a:extLst>
                </p14:cNvPr>
                <p14:cNvContentPartPr/>
                <p14:nvPr/>
              </p14:nvContentPartPr>
              <p14:xfrm>
                <a:off x="3867292" y="977077"/>
                <a:ext cx="85320" cy="14940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73D3AE15-0AF0-BBA4-B21D-BDF53FA6CA57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3858292" y="968437"/>
                  <a:ext cx="10296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30CA9225-6771-B45B-404F-CA9FF1D3EF2D}"/>
                    </a:ext>
                  </a:extLst>
                </p14:cNvPr>
                <p14:cNvContentPartPr/>
                <p14:nvPr/>
              </p14:nvContentPartPr>
              <p14:xfrm>
                <a:off x="3903652" y="956917"/>
                <a:ext cx="240840" cy="18972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30CA9225-6771-B45B-404F-CA9FF1D3EF2D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3895012" y="947917"/>
                  <a:ext cx="25848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04D1BF92-3F49-18CC-841A-D15365CE306C}"/>
                    </a:ext>
                  </a:extLst>
                </p14:cNvPr>
                <p14:cNvContentPartPr/>
                <p14:nvPr/>
              </p14:nvContentPartPr>
              <p14:xfrm>
                <a:off x="4159612" y="875557"/>
                <a:ext cx="264240" cy="22536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04D1BF92-3F49-18CC-841A-D15365CE306C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4150972" y="866557"/>
                  <a:ext cx="28188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205399C8-112B-7D1F-EA02-999DBC30ABD5}"/>
                    </a:ext>
                  </a:extLst>
                </p14:cNvPr>
                <p14:cNvContentPartPr/>
                <p14:nvPr/>
              </p14:nvContentPartPr>
              <p14:xfrm>
                <a:off x="4361572" y="894277"/>
                <a:ext cx="426960" cy="17712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205399C8-112B-7D1F-EA02-999DBC30ABD5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4352572" y="885637"/>
                  <a:ext cx="44460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C633C5CB-062F-C1AC-97FC-4ACEBBA40A68}"/>
                    </a:ext>
                  </a:extLst>
                </p14:cNvPr>
                <p14:cNvContentPartPr/>
                <p14:nvPr/>
              </p14:nvContentPartPr>
              <p14:xfrm>
                <a:off x="2789452" y="765397"/>
                <a:ext cx="350280" cy="16380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C633C5CB-062F-C1AC-97FC-4ACEBBA40A68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2780812" y="756397"/>
                  <a:ext cx="36792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61A48DC8-FB34-EE60-DD61-45784D7B12B9}"/>
                    </a:ext>
                  </a:extLst>
                </p14:cNvPr>
                <p14:cNvContentPartPr/>
                <p14:nvPr/>
              </p14:nvContentPartPr>
              <p14:xfrm>
                <a:off x="3406852" y="726517"/>
                <a:ext cx="341640" cy="9324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61A48DC8-FB34-EE60-DD61-45784D7B12B9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3397852" y="717517"/>
                  <a:ext cx="35928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E417A5AA-13AE-79C1-ECB9-06E676E747C0}"/>
                    </a:ext>
                  </a:extLst>
                </p14:cNvPr>
                <p14:cNvContentPartPr/>
                <p14:nvPr/>
              </p14:nvContentPartPr>
              <p14:xfrm>
                <a:off x="4153852" y="584677"/>
                <a:ext cx="339840" cy="10800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E417A5AA-13AE-79C1-ECB9-06E676E747C0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4144852" y="576037"/>
                  <a:ext cx="35748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CDF808D8-E3DB-8319-3955-0BAF5D5E48D4}"/>
                    </a:ext>
                  </a:extLst>
                </p14:cNvPr>
                <p14:cNvContentPartPr/>
                <p14:nvPr/>
              </p14:nvContentPartPr>
              <p14:xfrm>
                <a:off x="4788532" y="303157"/>
                <a:ext cx="212400" cy="17280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CDF808D8-E3DB-8319-3955-0BAF5D5E48D4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4779892" y="294517"/>
                  <a:ext cx="23004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2EB5581A-3837-2BAC-4F60-4F85DF312CFD}"/>
                    </a:ext>
                  </a:extLst>
                </p14:cNvPr>
                <p14:cNvContentPartPr/>
                <p14:nvPr/>
              </p14:nvContentPartPr>
              <p14:xfrm>
                <a:off x="5035852" y="287317"/>
                <a:ext cx="331560" cy="13932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2EB5581A-3837-2BAC-4F60-4F85DF312CFD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5026852" y="278317"/>
                  <a:ext cx="34920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77D5B232-5505-C67E-2A42-A170D227DF32}"/>
                    </a:ext>
                  </a:extLst>
                </p14:cNvPr>
                <p14:cNvContentPartPr/>
                <p14:nvPr/>
              </p14:nvContentPartPr>
              <p14:xfrm>
                <a:off x="2619892" y="1648837"/>
                <a:ext cx="77760" cy="13716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77D5B232-5505-C67E-2A42-A170D227DF32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2610892" y="1640197"/>
                  <a:ext cx="9540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4290F0F3-2553-ABF3-C422-CDA5C16F974D}"/>
                    </a:ext>
                  </a:extLst>
                </p14:cNvPr>
                <p14:cNvContentPartPr/>
                <p14:nvPr/>
              </p14:nvContentPartPr>
              <p14:xfrm>
                <a:off x="2655172" y="1450837"/>
                <a:ext cx="810720" cy="29592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4290F0F3-2553-ABF3-C422-CDA5C16F974D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2646172" y="1441837"/>
                  <a:ext cx="828360" cy="31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EA3527FD-6CDF-1712-A936-71375B5F1D6C}"/>
                    </a:ext>
                  </a:extLst>
                </p14:cNvPr>
                <p14:cNvContentPartPr/>
                <p14:nvPr/>
              </p14:nvContentPartPr>
              <p14:xfrm>
                <a:off x="3002932" y="1730197"/>
                <a:ext cx="318960" cy="15480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EA3527FD-6CDF-1712-A936-71375B5F1D6C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2994292" y="1721197"/>
                  <a:ext cx="33660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898F862C-C1AF-12C3-1FB0-0328AA6FE6A0}"/>
                    </a:ext>
                  </a:extLst>
                </p14:cNvPr>
                <p14:cNvContentPartPr/>
                <p14:nvPr/>
              </p14:nvContentPartPr>
              <p14:xfrm>
                <a:off x="3705292" y="1587637"/>
                <a:ext cx="25200" cy="10548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898F862C-C1AF-12C3-1FB0-0328AA6FE6A0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3696292" y="1578997"/>
                  <a:ext cx="4284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8A1787FA-4712-6C73-A27A-F978DA338EBC}"/>
                    </a:ext>
                  </a:extLst>
                </p14:cNvPr>
                <p14:cNvContentPartPr/>
                <p14:nvPr/>
              </p14:nvContentPartPr>
              <p14:xfrm>
                <a:off x="3938572" y="1436797"/>
                <a:ext cx="217440" cy="15876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8A1787FA-4712-6C73-A27A-F978DA338EBC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3929572" y="1428157"/>
                  <a:ext cx="23508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0DA5E11E-2850-2D50-5B98-B6C92563852F}"/>
                    </a:ext>
                  </a:extLst>
                </p14:cNvPr>
                <p14:cNvContentPartPr/>
                <p14:nvPr/>
              </p14:nvContentPartPr>
              <p14:xfrm>
                <a:off x="4181212" y="1431757"/>
                <a:ext cx="151560" cy="10584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0DA5E11E-2850-2D50-5B98-B6C92563852F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4172572" y="1422757"/>
                  <a:ext cx="16920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18EA2462-1BD5-7EC1-3C5D-C6D3E76A09D8}"/>
                    </a:ext>
                  </a:extLst>
                </p14:cNvPr>
                <p14:cNvContentPartPr/>
                <p14:nvPr/>
              </p14:nvContentPartPr>
              <p14:xfrm>
                <a:off x="4346812" y="1437877"/>
                <a:ext cx="360" cy="36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18EA2462-1BD5-7EC1-3C5D-C6D3E76A09D8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4337812" y="1428877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868EAD40-5EE6-49D3-F001-3E03A0EEA97F}"/>
                    </a:ext>
                  </a:extLst>
                </p14:cNvPr>
                <p14:cNvContentPartPr/>
                <p14:nvPr/>
              </p14:nvContentPartPr>
              <p14:xfrm>
                <a:off x="4346452" y="1338877"/>
                <a:ext cx="469440" cy="21996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868EAD40-5EE6-49D3-F001-3E03A0EEA97F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4337452" y="1330237"/>
                  <a:ext cx="48708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518EC557-A10A-D729-1F8F-3020E4B78755}"/>
                    </a:ext>
                  </a:extLst>
                </p14:cNvPr>
                <p14:cNvContentPartPr/>
                <p14:nvPr/>
              </p14:nvContentPartPr>
              <p14:xfrm>
                <a:off x="4858012" y="1415197"/>
                <a:ext cx="240840" cy="8676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518EC557-A10A-D729-1F8F-3020E4B78755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4849012" y="1406557"/>
                  <a:ext cx="25848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FC172923-3077-37C2-D4DE-1E0C1AB5EB1C}"/>
                    </a:ext>
                  </a:extLst>
                </p14:cNvPr>
                <p14:cNvContentPartPr/>
                <p14:nvPr/>
              </p14:nvContentPartPr>
              <p14:xfrm>
                <a:off x="4329172" y="1750357"/>
                <a:ext cx="153000" cy="13644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FC172923-3077-37C2-D4DE-1E0C1AB5EB1C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4320172" y="1741717"/>
                  <a:ext cx="17064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BD97B0C7-3146-0989-01F8-671E4837EE7A}"/>
                    </a:ext>
                  </a:extLst>
                </p14:cNvPr>
                <p14:cNvContentPartPr/>
                <p14:nvPr/>
              </p14:nvContentPartPr>
              <p14:xfrm>
                <a:off x="4461652" y="1778437"/>
                <a:ext cx="215280" cy="9000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BD97B0C7-3146-0989-01F8-671E4837EE7A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4453012" y="1769797"/>
                  <a:ext cx="23292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4EB2F355-2B75-4A5F-3113-2A5F551C4B56}"/>
                    </a:ext>
                  </a:extLst>
                </p14:cNvPr>
                <p14:cNvContentPartPr/>
                <p14:nvPr/>
              </p14:nvContentPartPr>
              <p14:xfrm>
                <a:off x="4708612" y="1732717"/>
                <a:ext cx="117360" cy="11232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4EB2F355-2B75-4A5F-3113-2A5F551C4B56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4699972" y="1723717"/>
                  <a:ext cx="13500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5772F364-0A6F-28D2-807E-CEB1EB41596E}"/>
                    </a:ext>
                  </a:extLst>
                </p14:cNvPr>
                <p14:cNvContentPartPr/>
                <p14:nvPr/>
              </p14:nvContentPartPr>
              <p14:xfrm>
                <a:off x="4866292" y="1700317"/>
                <a:ext cx="116640" cy="9900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5772F364-0A6F-28D2-807E-CEB1EB41596E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4857292" y="1691317"/>
                  <a:ext cx="13428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21559583-58AB-C289-56C3-7C64EA61A55B}"/>
                    </a:ext>
                  </a:extLst>
                </p14:cNvPr>
                <p14:cNvContentPartPr/>
                <p14:nvPr/>
              </p14:nvContentPartPr>
              <p14:xfrm>
                <a:off x="5000212" y="1616077"/>
                <a:ext cx="59760" cy="7200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21559583-58AB-C289-56C3-7C64EA61A55B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4991572" y="1607437"/>
                  <a:ext cx="7740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2E01D2A0-136B-31A0-EBF5-C275A9BAF6E5}"/>
                    </a:ext>
                  </a:extLst>
                </p14:cNvPr>
                <p14:cNvContentPartPr/>
                <p14:nvPr/>
              </p14:nvContentPartPr>
              <p14:xfrm>
                <a:off x="5262652" y="1573237"/>
                <a:ext cx="25920" cy="18648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2E01D2A0-136B-31A0-EBF5-C275A9BAF6E5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5254012" y="1564237"/>
                  <a:ext cx="4356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FEFA477A-ED83-EBD0-D131-FF34C3A82375}"/>
                    </a:ext>
                  </a:extLst>
                </p14:cNvPr>
                <p14:cNvContentPartPr/>
                <p14:nvPr/>
              </p14:nvContentPartPr>
              <p14:xfrm>
                <a:off x="4997332" y="1583677"/>
                <a:ext cx="83880" cy="19836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FEFA477A-ED83-EBD0-D131-FF34C3A82375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4988692" y="1574677"/>
                  <a:ext cx="10152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778F2FE5-E2CF-EED0-6A7F-440CCFDF0DF1}"/>
                    </a:ext>
                  </a:extLst>
                </p14:cNvPr>
                <p14:cNvContentPartPr/>
                <p14:nvPr/>
              </p14:nvContentPartPr>
              <p14:xfrm>
                <a:off x="5099932" y="1645597"/>
                <a:ext cx="97560" cy="11448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778F2FE5-E2CF-EED0-6A7F-440CCFDF0DF1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090932" y="1636597"/>
                  <a:ext cx="11520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FEFDDE35-007B-64DA-96F6-00C4F3705F40}"/>
                    </a:ext>
                  </a:extLst>
                </p14:cNvPr>
                <p14:cNvContentPartPr/>
                <p14:nvPr/>
              </p14:nvContentPartPr>
              <p14:xfrm>
                <a:off x="5233492" y="1531837"/>
                <a:ext cx="60120" cy="22536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FEFDDE35-007B-64DA-96F6-00C4F3705F40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5224492" y="1522837"/>
                  <a:ext cx="7776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D68537FF-7DDE-2613-D1BD-4295FFB5F84A}"/>
                    </a:ext>
                  </a:extLst>
                </p14:cNvPr>
                <p14:cNvContentPartPr/>
                <p14:nvPr/>
              </p14:nvContentPartPr>
              <p14:xfrm>
                <a:off x="5235652" y="1642357"/>
                <a:ext cx="350640" cy="12600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D68537FF-7DDE-2613-D1BD-4295FFB5F84A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5226652" y="1633357"/>
                  <a:ext cx="36828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0E4EC0E9-8E53-DBD9-0432-7A7209CC6846}"/>
                    </a:ext>
                  </a:extLst>
                </p14:cNvPr>
                <p14:cNvContentPartPr/>
                <p14:nvPr/>
              </p14:nvContentPartPr>
              <p14:xfrm>
                <a:off x="5755132" y="1472077"/>
                <a:ext cx="202680" cy="25164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0E4EC0E9-8E53-DBD9-0432-7A7209CC6846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5746492" y="1463437"/>
                  <a:ext cx="220320" cy="2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A2FD6961-B0B2-2B7A-0436-A69897C53B78}"/>
                    </a:ext>
                  </a:extLst>
                </p14:cNvPr>
                <p14:cNvContentPartPr/>
                <p14:nvPr/>
              </p14:nvContentPartPr>
              <p14:xfrm>
                <a:off x="5916772" y="1597357"/>
                <a:ext cx="150120" cy="7812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A2FD6961-B0B2-2B7A-0436-A69897C53B78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5908132" y="1588357"/>
                  <a:ext cx="16776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95456F5F-7D94-D34B-DB58-01C726B3419E}"/>
                    </a:ext>
                  </a:extLst>
                </p14:cNvPr>
                <p14:cNvContentPartPr/>
                <p14:nvPr/>
              </p14:nvContentPartPr>
              <p14:xfrm>
                <a:off x="6227092" y="1482517"/>
                <a:ext cx="119160" cy="15984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95456F5F-7D94-D34B-DB58-01C726B3419E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6218452" y="1473517"/>
                  <a:ext cx="13680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AAB6D989-542C-B771-1669-24FC1A66B35A}"/>
                    </a:ext>
                  </a:extLst>
                </p14:cNvPr>
                <p14:cNvContentPartPr/>
                <p14:nvPr/>
              </p14:nvContentPartPr>
              <p14:xfrm>
                <a:off x="6466492" y="1473517"/>
                <a:ext cx="342720" cy="12924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AAB6D989-542C-B771-1669-24FC1A66B35A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6457852" y="1464877"/>
                  <a:ext cx="36036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A9B7943C-069C-5393-72C9-08EDBC1A5238}"/>
                    </a:ext>
                  </a:extLst>
                </p14:cNvPr>
                <p14:cNvContentPartPr/>
                <p14:nvPr/>
              </p14:nvContentPartPr>
              <p14:xfrm>
                <a:off x="6880852" y="1467757"/>
                <a:ext cx="36360" cy="11844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A9B7943C-069C-5393-72C9-08EDBC1A5238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6871852" y="1459117"/>
                  <a:ext cx="5400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38341AEB-31F7-569B-E849-ED63090477F6}"/>
                    </a:ext>
                  </a:extLst>
                </p14:cNvPr>
                <p14:cNvContentPartPr/>
                <p14:nvPr/>
              </p14:nvContentPartPr>
              <p14:xfrm>
                <a:off x="6939172" y="1473157"/>
                <a:ext cx="84600" cy="7200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38341AEB-31F7-569B-E849-ED63090477F6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6930172" y="1464157"/>
                  <a:ext cx="10224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B6339B9E-3865-EE6D-4473-FFC350A1F2D1}"/>
                    </a:ext>
                  </a:extLst>
                </p14:cNvPr>
                <p14:cNvContentPartPr/>
                <p14:nvPr/>
              </p14:nvContentPartPr>
              <p14:xfrm>
                <a:off x="7090732" y="1280917"/>
                <a:ext cx="49320" cy="25128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B6339B9E-3865-EE6D-4473-FFC350A1F2D1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7082092" y="1271917"/>
                  <a:ext cx="6696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85E740EB-627E-F878-9AD0-F05DE7D0A19F}"/>
                    </a:ext>
                  </a:extLst>
                </p14:cNvPr>
                <p14:cNvContentPartPr/>
                <p14:nvPr/>
              </p14:nvContentPartPr>
              <p14:xfrm>
                <a:off x="7249852" y="1303957"/>
                <a:ext cx="64800" cy="18000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85E740EB-627E-F878-9AD0-F05DE7D0A19F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7240852" y="1295317"/>
                  <a:ext cx="8244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4947CAFD-73F0-AC47-5A2B-405E06127344}"/>
                    </a:ext>
                  </a:extLst>
                </p14:cNvPr>
                <p14:cNvContentPartPr/>
                <p14:nvPr/>
              </p14:nvContentPartPr>
              <p14:xfrm>
                <a:off x="7082812" y="1221517"/>
                <a:ext cx="169200" cy="33732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4947CAFD-73F0-AC47-5A2B-405E06127344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7073812" y="1212877"/>
                  <a:ext cx="186840" cy="35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8833BD9F-E081-EBDA-34BE-2733543675F5}"/>
                    </a:ext>
                  </a:extLst>
                </p14:cNvPr>
                <p14:cNvContentPartPr/>
                <p14:nvPr/>
              </p14:nvContentPartPr>
              <p14:xfrm>
                <a:off x="7243732" y="1178677"/>
                <a:ext cx="54720" cy="33084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8833BD9F-E081-EBDA-34BE-2733543675F5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7235092" y="1169677"/>
                  <a:ext cx="72360" cy="34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36B25445-ADB0-9A38-CFA6-B29E55B6751F}"/>
                    </a:ext>
                  </a:extLst>
                </p14:cNvPr>
                <p14:cNvContentPartPr/>
                <p14:nvPr/>
              </p14:nvContentPartPr>
              <p14:xfrm>
                <a:off x="7354252" y="1363357"/>
                <a:ext cx="170280" cy="20088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36B25445-ADB0-9A38-CFA6-B29E55B6751F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7345612" y="1354357"/>
                  <a:ext cx="18792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9FB3324D-3335-F914-EBB4-033F25F2031A}"/>
                    </a:ext>
                  </a:extLst>
                </p14:cNvPr>
                <p14:cNvContentPartPr/>
                <p14:nvPr/>
              </p14:nvContentPartPr>
              <p14:xfrm>
                <a:off x="2118412" y="1352557"/>
                <a:ext cx="527040" cy="33480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9FB3324D-3335-F914-EBB4-033F25F2031A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2109772" y="1343917"/>
                  <a:ext cx="544680" cy="35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838255A3-D678-83F1-E601-523A7B6E8149}"/>
                    </a:ext>
                  </a:extLst>
                </p14:cNvPr>
                <p14:cNvContentPartPr/>
                <p14:nvPr/>
              </p14:nvContentPartPr>
              <p14:xfrm>
                <a:off x="2128852" y="1383877"/>
                <a:ext cx="477360" cy="44280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838255A3-D678-83F1-E601-523A7B6E8149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2119852" y="1375237"/>
                  <a:ext cx="495000" cy="46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314D016A-BFE5-6A19-6402-027D1007948B}"/>
                    </a:ext>
                  </a:extLst>
                </p14:cNvPr>
                <p14:cNvContentPartPr/>
                <p14:nvPr/>
              </p14:nvContentPartPr>
              <p14:xfrm>
                <a:off x="446932" y="2736397"/>
                <a:ext cx="170640" cy="16848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314D016A-BFE5-6A19-6402-027D1007948B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437932" y="2727397"/>
                  <a:ext cx="18828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FEE84BB6-5005-9116-A733-91CB47F08BDC}"/>
                    </a:ext>
                  </a:extLst>
                </p14:cNvPr>
                <p14:cNvContentPartPr/>
                <p14:nvPr/>
              </p14:nvContentPartPr>
              <p14:xfrm>
                <a:off x="369172" y="2660437"/>
                <a:ext cx="389160" cy="52920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FEE84BB6-5005-9116-A733-91CB47F08BDC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360532" y="2651437"/>
                  <a:ext cx="406800" cy="54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D0A73544-3753-120A-43D7-A970F0DD6536}"/>
                    </a:ext>
                  </a:extLst>
                </p14:cNvPr>
                <p14:cNvContentPartPr/>
                <p14:nvPr/>
              </p14:nvContentPartPr>
              <p14:xfrm>
                <a:off x="850852" y="2612197"/>
                <a:ext cx="142920" cy="37836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D0A73544-3753-120A-43D7-A970F0DD6536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42212" y="2603197"/>
                  <a:ext cx="160560" cy="39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D018C96A-1325-1FB0-4926-BAB8CBA8A86E}"/>
                    </a:ext>
                  </a:extLst>
                </p14:cNvPr>
                <p14:cNvContentPartPr/>
                <p14:nvPr/>
              </p14:nvContentPartPr>
              <p14:xfrm>
                <a:off x="1060372" y="2755117"/>
                <a:ext cx="192960" cy="17568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D018C96A-1325-1FB0-4926-BAB8CBA8A86E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1051732" y="2746117"/>
                  <a:ext cx="21060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6A6DC026-4BAE-136E-04C1-7E2DA38E3BC2}"/>
                    </a:ext>
                  </a:extLst>
                </p14:cNvPr>
                <p14:cNvContentPartPr/>
                <p14:nvPr/>
              </p14:nvContentPartPr>
              <p14:xfrm>
                <a:off x="1276012" y="2697157"/>
                <a:ext cx="268560" cy="14184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6A6DC026-4BAE-136E-04C1-7E2DA38E3BC2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1267012" y="2688157"/>
                  <a:ext cx="28620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205E1108-14C2-C823-8816-200E2CFDEFC8}"/>
                    </a:ext>
                  </a:extLst>
                </p14:cNvPr>
                <p14:cNvContentPartPr/>
                <p14:nvPr/>
              </p14:nvContentPartPr>
              <p14:xfrm>
                <a:off x="1564732" y="2674477"/>
                <a:ext cx="334800" cy="10188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205E1108-14C2-C823-8816-200E2CFDEFC8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1556092" y="2665477"/>
                  <a:ext cx="35244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A06E6656-8902-5ED3-4ABE-0BD303CBCD23}"/>
                    </a:ext>
                  </a:extLst>
                </p14:cNvPr>
                <p14:cNvContentPartPr/>
                <p14:nvPr/>
              </p14:nvContentPartPr>
              <p14:xfrm>
                <a:off x="1906732" y="2547037"/>
                <a:ext cx="118440" cy="21636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A06E6656-8902-5ED3-4ABE-0BD303CBCD23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1898092" y="2538397"/>
                  <a:ext cx="13608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5C64E148-3D6C-C1A3-D5B9-BD10D4FEEBC5}"/>
                    </a:ext>
                  </a:extLst>
                </p14:cNvPr>
                <p14:cNvContentPartPr/>
                <p14:nvPr/>
              </p14:nvContentPartPr>
              <p14:xfrm>
                <a:off x="1986292" y="2654317"/>
                <a:ext cx="148680" cy="7452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5C64E148-3D6C-C1A3-D5B9-BD10D4FEEBC5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1977292" y="2645677"/>
                  <a:ext cx="16632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1B0AD90D-6E19-D22E-F23C-232CCA5CC62B}"/>
                    </a:ext>
                  </a:extLst>
                </p14:cNvPr>
                <p14:cNvContentPartPr/>
                <p14:nvPr/>
              </p14:nvContentPartPr>
              <p14:xfrm>
                <a:off x="2494612" y="2552437"/>
                <a:ext cx="134640" cy="15228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1B0AD90D-6E19-D22E-F23C-232CCA5CC62B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2485972" y="2543437"/>
                  <a:ext cx="15228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478F96E3-86C2-66AD-107C-739C261F2BA2}"/>
                    </a:ext>
                  </a:extLst>
                </p14:cNvPr>
                <p14:cNvContentPartPr/>
                <p14:nvPr/>
              </p14:nvContentPartPr>
              <p14:xfrm>
                <a:off x="2110132" y="2676637"/>
                <a:ext cx="141480" cy="8604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478F96E3-86C2-66AD-107C-739C261F2BA2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2101132" y="2667637"/>
                  <a:ext cx="15912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4B7E9005-8B71-BE90-C20C-8B4C56CC886F}"/>
                    </a:ext>
                  </a:extLst>
                </p14:cNvPr>
                <p14:cNvContentPartPr/>
                <p14:nvPr/>
              </p14:nvContentPartPr>
              <p14:xfrm>
                <a:off x="2265652" y="2479357"/>
                <a:ext cx="109800" cy="26028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4B7E9005-8B71-BE90-C20C-8B4C56CC886F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2256652" y="2470717"/>
                  <a:ext cx="12744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0D3C4A3C-8A51-EC8C-FD9D-B5754D498226}"/>
                    </a:ext>
                  </a:extLst>
                </p14:cNvPr>
                <p14:cNvContentPartPr/>
                <p14:nvPr/>
              </p14:nvContentPartPr>
              <p14:xfrm>
                <a:off x="2358532" y="2583757"/>
                <a:ext cx="396720" cy="15336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0D3C4A3C-8A51-EC8C-FD9D-B5754D498226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2349892" y="2575117"/>
                  <a:ext cx="41436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D9792175-AE36-6C97-C981-3255955AF781}"/>
                    </a:ext>
                  </a:extLst>
                </p14:cNvPr>
                <p14:cNvContentPartPr/>
                <p14:nvPr/>
              </p14:nvContentPartPr>
              <p14:xfrm>
                <a:off x="2979532" y="2364517"/>
                <a:ext cx="248760" cy="28512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D9792175-AE36-6C97-C981-3255955AF781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2970532" y="2355517"/>
                  <a:ext cx="266400" cy="30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F4E35D2C-A479-F820-9654-60CAC5DEDED5}"/>
                    </a:ext>
                  </a:extLst>
                </p14:cNvPr>
                <p14:cNvContentPartPr/>
                <p14:nvPr/>
              </p14:nvContentPartPr>
              <p14:xfrm>
                <a:off x="3158092" y="2549917"/>
                <a:ext cx="188280" cy="8568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F4E35D2C-A479-F820-9654-60CAC5DEDED5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3149092" y="2541277"/>
                  <a:ext cx="20592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0794E9C6-22DA-1F1C-B2FD-2EFA7F250DF9}"/>
                    </a:ext>
                  </a:extLst>
                </p14:cNvPr>
                <p14:cNvContentPartPr/>
                <p14:nvPr/>
              </p14:nvContentPartPr>
              <p14:xfrm>
                <a:off x="3644812" y="2336437"/>
                <a:ext cx="76680" cy="18216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0794E9C6-22DA-1F1C-B2FD-2EFA7F250DF9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3635812" y="2327437"/>
                  <a:ext cx="9432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0AFFC1BC-8311-FDF6-BB19-8617C9EF33D4}"/>
                    </a:ext>
                  </a:extLst>
                </p14:cNvPr>
                <p14:cNvContentPartPr/>
                <p14:nvPr/>
              </p14:nvContentPartPr>
              <p14:xfrm>
                <a:off x="3644812" y="2288557"/>
                <a:ext cx="240840" cy="22500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0AFFC1BC-8311-FDF6-BB19-8617C9EF33D4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3636172" y="2279557"/>
                  <a:ext cx="25848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11AF134F-11BA-23AA-8B86-F78B776979DB}"/>
                    </a:ext>
                  </a:extLst>
                </p14:cNvPr>
                <p14:cNvContentPartPr/>
                <p14:nvPr/>
              </p14:nvContentPartPr>
              <p14:xfrm>
                <a:off x="3936052" y="2327797"/>
                <a:ext cx="182160" cy="11556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11AF134F-11BA-23AA-8B86-F78B776979DB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3927412" y="2319157"/>
                  <a:ext cx="19980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3AE007AD-2A2D-4706-B3E5-0F0EAEB010AD}"/>
                    </a:ext>
                  </a:extLst>
                </p14:cNvPr>
                <p14:cNvContentPartPr/>
                <p14:nvPr/>
              </p14:nvContentPartPr>
              <p14:xfrm>
                <a:off x="4141612" y="2209357"/>
                <a:ext cx="157680" cy="20376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3AE007AD-2A2D-4706-B3E5-0F0EAEB010AD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4132612" y="2200717"/>
                  <a:ext cx="17532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F4395B3B-E26E-BEB5-74DF-C083B1EED3D9}"/>
                    </a:ext>
                  </a:extLst>
                </p14:cNvPr>
                <p14:cNvContentPartPr/>
                <p14:nvPr/>
              </p14:nvContentPartPr>
              <p14:xfrm>
                <a:off x="4205692" y="2235637"/>
                <a:ext cx="402840" cy="13392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F4395B3B-E26E-BEB5-74DF-C083B1EED3D9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4197052" y="2226637"/>
                  <a:ext cx="42048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2BFEBD8E-D62C-2BAD-B5FC-B09DD7CBD7BE}"/>
                    </a:ext>
                  </a:extLst>
                </p14:cNvPr>
                <p14:cNvContentPartPr/>
                <p14:nvPr/>
              </p14:nvContentPartPr>
              <p14:xfrm>
                <a:off x="2543932" y="2696077"/>
                <a:ext cx="1257840" cy="24840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2BFEBD8E-D62C-2BAD-B5FC-B09DD7CBD7BE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2534932" y="2687437"/>
                  <a:ext cx="1275480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67976419-27D7-3555-C88A-4DEFD228BBE7}"/>
                    </a:ext>
                  </a:extLst>
                </p14:cNvPr>
                <p14:cNvContentPartPr/>
                <p14:nvPr/>
              </p14:nvContentPartPr>
              <p14:xfrm>
                <a:off x="3141892" y="2952037"/>
                <a:ext cx="188640" cy="11664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67976419-27D7-3555-C88A-4DEFD228BBE7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3132892" y="2943037"/>
                  <a:ext cx="20628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ECDE6A91-CE58-BFD8-2C7C-CEC3C56FDA59}"/>
                    </a:ext>
                  </a:extLst>
                </p14:cNvPr>
                <p14:cNvContentPartPr/>
                <p14:nvPr/>
              </p14:nvContentPartPr>
              <p14:xfrm>
                <a:off x="3247732" y="3029437"/>
                <a:ext cx="55440" cy="13356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ECDE6A91-CE58-BFD8-2C7C-CEC3C56FDA59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3239092" y="3020797"/>
                  <a:ext cx="7308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FC6F2079-25E8-6CF4-92D0-7F899DF64C73}"/>
                    </a:ext>
                  </a:extLst>
                </p14:cNvPr>
                <p14:cNvContentPartPr/>
                <p14:nvPr/>
              </p14:nvContentPartPr>
              <p14:xfrm>
                <a:off x="3380932" y="2989117"/>
                <a:ext cx="120240" cy="9324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FC6F2079-25E8-6CF4-92D0-7F899DF64C73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3372292" y="2980477"/>
                  <a:ext cx="13788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3D59A08E-C69E-4A32-F2EC-91326483BCC8}"/>
                    </a:ext>
                  </a:extLst>
                </p14:cNvPr>
                <p14:cNvContentPartPr/>
                <p14:nvPr/>
              </p14:nvContentPartPr>
              <p14:xfrm>
                <a:off x="3500812" y="2872477"/>
                <a:ext cx="194400" cy="16344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3D59A08E-C69E-4A32-F2EC-91326483BCC8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3492172" y="2863837"/>
                  <a:ext cx="21204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AE8682A2-9902-897D-B135-B237E1CEEDF7}"/>
                    </a:ext>
                  </a:extLst>
                </p14:cNvPr>
                <p14:cNvContentPartPr/>
                <p14:nvPr/>
              </p14:nvContentPartPr>
              <p14:xfrm>
                <a:off x="3727972" y="2899117"/>
                <a:ext cx="186480" cy="7020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AE8682A2-9902-897D-B135-B237E1CEEDF7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3718972" y="2890477"/>
                  <a:ext cx="20412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5D0AA06C-2219-1E84-DB67-F2A4E170FC24}"/>
                    </a:ext>
                  </a:extLst>
                </p14:cNvPr>
                <p14:cNvContentPartPr/>
                <p14:nvPr/>
              </p14:nvContentPartPr>
              <p14:xfrm>
                <a:off x="3904732" y="2755477"/>
                <a:ext cx="389880" cy="17604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5D0AA06C-2219-1E84-DB67-F2A4E170FC24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3896092" y="2746477"/>
                  <a:ext cx="40752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6347A971-F657-6A2B-6A08-D7796550683E}"/>
                    </a:ext>
                  </a:extLst>
                </p14:cNvPr>
                <p14:cNvContentPartPr/>
                <p14:nvPr/>
              </p14:nvContentPartPr>
              <p14:xfrm>
                <a:off x="4487572" y="2514637"/>
                <a:ext cx="410400" cy="33300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6347A971-F657-6A2B-6A08-D7796550683E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4478932" y="2505997"/>
                  <a:ext cx="42804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D4AB7C8B-76E7-7E1E-8E91-FE1F3FC90D0C}"/>
                    </a:ext>
                  </a:extLst>
                </p14:cNvPr>
                <p14:cNvContentPartPr/>
                <p14:nvPr/>
              </p14:nvContentPartPr>
              <p14:xfrm>
                <a:off x="4966732" y="2566477"/>
                <a:ext cx="315720" cy="15444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D4AB7C8B-76E7-7E1E-8E91-FE1F3FC90D0C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4957732" y="2557837"/>
                  <a:ext cx="33336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835C4AA0-5643-9932-4D3B-57EE61D45913}"/>
                    </a:ext>
                  </a:extLst>
                </p14:cNvPr>
                <p14:cNvContentPartPr/>
                <p14:nvPr/>
              </p14:nvContentPartPr>
              <p14:xfrm>
                <a:off x="5286052" y="2424637"/>
                <a:ext cx="207000" cy="21996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835C4AA0-5643-9932-4D3B-57EE61D45913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5277412" y="2415637"/>
                  <a:ext cx="22464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0CBF982F-11B8-4754-BA4F-697E211BE325}"/>
                    </a:ext>
                  </a:extLst>
                </p14:cNvPr>
                <p14:cNvContentPartPr/>
                <p14:nvPr/>
              </p14:nvContentPartPr>
              <p14:xfrm>
                <a:off x="5698612" y="2377837"/>
                <a:ext cx="308160" cy="15480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0CBF982F-11B8-4754-BA4F-697E211BE325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5689972" y="2368837"/>
                  <a:ext cx="32580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50AB0A6E-8549-53C0-234D-22AD62AC2DE8}"/>
                    </a:ext>
                  </a:extLst>
                </p14:cNvPr>
                <p14:cNvContentPartPr/>
                <p14:nvPr/>
              </p14:nvContentPartPr>
              <p14:xfrm>
                <a:off x="6238972" y="2302597"/>
                <a:ext cx="211680" cy="20880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50AB0A6E-8549-53C0-234D-22AD62AC2DE8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6230332" y="2293957"/>
                  <a:ext cx="22932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AA42AEDB-D97D-A218-FDA7-77D4578D13F1}"/>
                    </a:ext>
                  </a:extLst>
                </p14:cNvPr>
                <p14:cNvContentPartPr/>
                <p14:nvPr/>
              </p14:nvContentPartPr>
              <p14:xfrm>
                <a:off x="6451372" y="2402677"/>
                <a:ext cx="49320" cy="8964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AA42AEDB-D97D-A218-FDA7-77D4578D13F1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6442732" y="2393677"/>
                  <a:ext cx="6696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68407BC1-DB91-6F89-F099-FDE704CB0B7A}"/>
                    </a:ext>
                  </a:extLst>
                </p14:cNvPr>
                <p14:cNvContentPartPr/>
                <p14:nvPr/>
              </p14:nvContentPartPr>
              <p14:xfrm>
                <a:off x="6522652" y="2364877"/>
                <a:ext cx="236160" cy="10152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68407BC1-DB91-6F89-F099-FDE704CB0B7A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6514012" y="2356237"/>
                  <a:ext cx="25380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8391B3FA-A9A9-ED83-8993-2FBCFBFD7299}"/>
                    </a:ext>
                  </a:extLst>
                </p14:cNvPr>
                <p14:cNvContentPartPr/>
                <p14:nvPr/>
              </p14:nvContentPartPr>
              <p14:xfrm>
                <a:off x="6802372" y="2317357"/>
                <a:ext cx="104760" cy="9252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8391B3FA-A9A9-ED83-8993-2FBCFBFD7299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6793372" y="2308357"/>
                  <a:ext cx="12240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D31AEE58-357E-81C0-5BBC-A90C56AA5C6A}"/>
                    </a:ext>
                  </a:extLst>
                </p14:cNvPr>
                <p14:cNvContentPartPr/>
                <p14:nvPr/>
              </p14:nvContentPartPr>
              <p14:xfrm>
                <a:off x="7115212" y="2189917"/>
                <a:ext cx="613800" cy="23076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D31AEE58-357E-81C0-5BBC-A90C56AA5C6A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7106212" y="2181277"/>
                  <a:ext cx="63144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073DB405-278C-D315-CEDF-1470E0AE80D7}"/>
                    </a:ext>
                  </a:extLst>
                </p14:cNvPr>
                <p14:cNvContentPartPr/>
                <p14:nvPr/>
              </p14:nvContentPartPr>
              <p14:xfrm>
                <a:off x="7865452" y="2162917"/>
                <a:ext cx="321120" cy="18252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073DB405-278C-D315-CEDF-1470E0AE80D7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7856452" y="2153917"/>
                  <a:ext cx="33876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24728A55-5E03-D319-D502-C36E2F6D1938}"/>
                    </a:ext>
                  </a:extLst>
                </p14:cNvPr>
                <p14:cNvContentPartPr/>
                <p14:nvPr/>
              </p14:nvContentPartPr>
              <p14:xfrm>
                <a:off x="6355612" y="2745757"/>
                <a:ext cx="192960" cy="23256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24728A55-5E03-D319-D502-C36E2F6D1938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6346612" y="2736757"/>
                  <a:ext cx="21060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4A8B973C-08D8-84B2-978F-59AB9EE1D856}"/>
                    </a:ext>
                  </a:extLst>
                </p14:cNvPr>
                <p14:cNvContentPartPr/>
                <p14:nvPr/>
              </p14:nvContentPartPr>
              <p14:xfrm>
                <a:off x="6602572" y="2759797"/>
                <a:ext cx="488880" cy="13644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4A8B973C-08D8-84B2-978F-59AB9EE1D856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6593572" y="2750797"/>
                  <a:ext cx="50652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25E9B1F7-D469-EC48-5411-4DD5D36BE0FE}"/>
                    </a:ext>
                  </a:extLst>
                </p14:cNvPr>
                <p14:cNvContentPartPr/>
                <p14:nvPr/>
              </p14:nvContentPartPr>
              <p14:xfrm>
                <a:off x="7154452" y="2638117"/>
                <a:ext cx="511920" cy="19476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25E9B1F7-D469-EC48-5411-4DD5D36BE0FE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7145812" y="2629117"/>
                  <a:ext cx="52956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1C9BB9B9-980B-715C-F6A3-D57083CE29C2}"/>
                    </a:ext>
                  </a:extLst>
                </p14:cNvPr>
                <p14:cNvContentPartPr/>
                <p14:nvPr/>
              </p14:nvContentPartPr>
              <p14:xfrm>
                <a:off x="7666012" y="2570077"/>
                <a:ext cx="70200" cy="20916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1C9BB9B9-980B-715C-F6A3-D57083CE29C2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7657372" y="2561077"/>
                  <a:ext cx="8784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A5CFC991-AC9C-E988-BCBF-3CECB92ABC7F}"/>
                    </a:ext>
                  </a:extLst>
                </p14:cNvPr>
                <p14:cNvContentPartPr/>
                <p14:nvPr/>
              </p14:nvContentPartPr>
              <p14:xfrm>
                <a:off x="7659172" y="2706157"/>
                <a:ext cx="299880" cy="9432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A5CFC991-AC9C-E988-BCBF-3CECB92ABC7F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7650172" y="2697517"/>
                  <a:ext cx="31752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F3C467C8-F7EE-259F-B841-68907BB1781F}"/>
                    </a:ext>
                  </a:extLst>
                </p14:cNvPr>
                <p14:cNvContentPartPr/>
                <p14:nvPr/>
              </p14:nvContentPartPr>
              <p14:xfrm>
                <a:off x="5903452" y="3252637"/>
                <a:ext cx="320400" cy="13464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F3C467C8-F7EE-259F-B841-68907BB1781F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5894452" y="3243997"/>
                  <a:ext cx="3380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01E8831B-38B2-B8F8-49FD-A5594729DCFF}"/>
                    </a:ext>
                  </a:extLst>
                </p14:cNvPr>
                <p14:cNvContentPartPr/>
                <p14:nvPr/>
              </p14:nvContentPartPr>
              <p14:xfrm>
                <a:off x="6380452" y="3112957"/>
                <a:ext cx="129960" cy="20196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01E8831B-38B2-B8F8-49FD-A5594729DCFF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6371452" y="3104317"/>
                  <a:ext cx="14760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B13A225E-CE7E-EFBD-684C-4C19E987F52B}"/>
                    </a:ext>
                  </a:extLst>
                </p14:cNvPr>
                <p14:cNvContentPartPr/>
                <p14:nvPr/>
              </p14:nvContentPartPr>
              <p14:xfrm>
                <a:off x="6649732" y="3138517"/>
                <a:ext cx="124560" cy="11520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B13A225E-CE7E-EFBD-684C-4C19E987F52B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6641092" y="3129517"/>
                  <a:ext cx="14220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BB9A7A0F-5B60-FA07-2A10-C1D7FB9D8841}"/>
                    </a:ext>
                  </a:extLst>
                </p14:cNvPr>
                <p14:cNvContentPartPr/>
                <p14:nvPr/>
              </p14:nvContentPartPr>
              <p14:xfrm>
                <a:off x="6685372" y="3139957"/>
                <a:ext cx="102600" cy="6588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BB9A7A0F-5B60-FA07-2A10-C1D7FB9D8841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6676732" y="3131317"/>
                  <a:ext cx="12024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35C1F9A3-BB92-0D55-42C8-EF3D5CCA3F9B}"/>
                    </a:ext>
                  </a:extLst>
                </p14:cNvPr>
                <p14:cNvContentPartPr/>
                <p14:nvPr/>
              </p14:nvContentPartPr>
              <p14:xfrm>
                <a:off x="6633892" y="3118357"/>
                <a:ext cx="235800" cy="12276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35C1F9A3-BB92-0D55-42C8-EF3D5CCA3F9B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6625252" y="3109717"/>
                  <a:ext cx="25344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671FAB8F-4A82-A685-7FAA-6EE7DBC4868A}"/>
                    </a:ext>
                  </a:extLst>
                </p14:cNvPr>
                <p14:cNvContentPartPr/>
                <p14:nvPr/>
              </p14:nvContentPartPr>
              <p14:xfrm>
                <a:off x="6878332" y="3136717"/>
                <a:ext cx="132840" cy="9576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671FAB8F-4A82-A685-7FAA-6EE7DBC4868A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6869332" y="3127717"/>
                  <a:ext cx="15048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E6AFFAAF-2090-FE59-147A-AF799A470A39}"/>
                    </a:ext>
                  </a:extLst>
                </p14:cNvPr>
                <p14:cNvContentPartPr/>
                <p14:nvPr/>
              </p14:nvContentPartPr>
              <p14:xfrm>
                <a:off x="7095772" y="3017557"/>
                <a:ext cx="53640" cy="22356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E6AFFAAF-2090-FE59-147A-AF799A470A39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7087132" y="3008557"/>
                  <a:ext cx="7128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1D92AA71-4E2C-9022-CBA8-7E56065B726C}"/>
                    </a:ext>
                  </a:extLst>
                </p14:cNvPr>
                <p14:cNvContentPartPr/>
                <p14:nvPr/>
              </p14:nvContentPartPr>
              <p14:xfrm>
                <a:off x="7217092" y="3000997"/>
                <a:ext cx="54720" cy="24948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1D92AA71-4E2C-9022-CBA8-7E56065B726C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7208452" y="2992357"/>
                  <a:ext cx="72360" cy="2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D77D284C-6A36-C31B-8840-5ABBAC624727}"/>
                    </a:ext>
                  </a:extLst>
                </p14:cNvPr>
                <p14:cNvContentPartPr/>
                <p14:nvPr/>
              </p14:nvContentPartPr>
              <p14:xfrm>
                <a:off x="7122052" y="3102877"/>
                <a:ext cx="419040" cy="10728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D77D284C-6A36-C31B-8840-5ABBAC624727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7113052" y="3094237"/>
                  <a:ext cx="43668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21E80B83-EDA1-F001-08C8-F9D5AB535358}"/>
                    </a:ext>
                  </a:extLst>
                </p14:cNvPr>
                <p14:cNvContentPartPr/>
                <p14:nvPr/>
              </p14:nvContentPartPr>
              <p14:xfrm>
                <a:off x="7692292" y="2927197"/>
                <a:ext cx="128880" cy="30816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21E80B83-EDA1-F001-08C8-F9D5AB535358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7683652" y="2918197"/>
                  <a:ext cx="146520" cy="32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D095382E-D3D5-87BD-5840-234C9180061D}"/>
                    </a:ext>
                  </a:extLst>
                </p14:cNvPr>
                <p14:cNvContentPartPr/>
                <p14:nvPr/>
              </p14:nvContentPartPr>
              <p14:xfrm>
                <a:off x="7861492" y="2912437"/>
                <a:ext cx="34200" cy="19440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D095382E-D3D5-87BD-5840-234C9180061D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7852852" y="2903437"/>
                  <a:ext cx="5184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70A1FD14-950A-17FE-D552-4F82DCB04F1D}"/>
                    </a:ext>
                  </a:extLst>
                </p14:cNvPr>
                <p14:cNvContentPartPr/>
                <p14:nvPr/>
              </p14:nvContentPartPr>
              <p14:xfrm>
                <a:off x="7974172" y="2992357"/>
                <a:ext cx="107640" cy="11700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70A1FD14-950A-17FE-D552-4F82DCB04F1D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7965172" y="2983717"/>
                  <a:ext cx="12528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BA6A67D6-E2FC-64D5-00CB-C8D0216B0A90}"/>
                    </a:ext>
                  </a:extLst>
                </p14:cNvPr>
                <p14:cNvContentPartPr/>
                <p14:nvPr/>
              </p14:nvContentPartPr>
              <p14:xfrm>
                <a:off x="8169652" y="2867437"/>
                <a:ext cx="250560" cy="25200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BA6A67D6-E2FC-64D5-00CB-C8D0216B0A90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8160652" y="2858797"/>
                  <a:ext cx="268200" cy="26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267BBF87-2A1E-B699-4231-D65C43F9F4E5}"/>
                    </a:ext>
                  </a:extLst>
                </p14:cNvPr>
                <p14:cNvContentPartPr/>
                <p14:nvPr/>
              </p14:nvContentPartPr>
              <p14:xfrm>
                <a:off x="610372" y="4343077"/>
                <a:ext cx="122040" cy="14616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267BBF87-2A1E-B699-4231-D65C43F9F4E5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601732" y="4334077"/>
                  <a:ext cx="13968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FC378293-7169-678F-1F18-2CA6FADE9171}"/>
                    </a:ext>
                  </a:extLst>
                </p14:cNvPr>
                <p14:cNvContentPartPr/>
                <p14:nvPr/>
              </p14:nvContentPartPr>
              <p14:xfrm>
                <a:off x="617932" y="4262797"/>
                <a:ext cx="106560" cy="9504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FC378293-7169-678F-1F18-2CA6FADE9171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609292" y="4253797"/>
                  <a:ext cx="12420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2F64F2EB-D6A7-3873-F81C-88D714DEA7FC}"/>
                    </a:ext>
                  </a:extLst>
                </p14:cNvPr>
                <p14:cNvContentPartPr/>
                <p14:nvPr/>
              </p14:nvContentPartPr>
              <p14:xfrm>
                <a:off x="610372" y="4241197"/>
                <a:ext cx="265680" cy="43776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2F64F2EB-D6A7-3873-F81C-88D714DEA7FC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601372" y="4232197"/>
                  <a:ext cx="283320" cy="45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5DD04595-9B47-AC1F-F812-415D24AC5EDE}"/>
                    </a:ext>
                  </a:extLst>
                </p14:cNvPr>
                <p14:cNvContentPartPr/>
                <p14:nvPr/>
              </p14:nvContentPartPr>
              <p14:xfrm>
                <a:off x="986932" y="4275757"/>
                <a:ext cx="180000" cy="13428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5DD04595-9B47-AC1F-F812-415D24AC5EDE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978292" y="4266757"/>
                  <a:ext cx="19764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6AA2D0C3-E77F-CF19-61B7-6F2A3065CAA5}"/>
                    </a:ext>
                  </a:extLst>
                </p14:cNvPr>
                <p14:cNvContentPartPr/>
                <p14:nvPr/>
              </p14:nvContentPartPr>
              <p14:xfrm>
                <a:off x="1152892" y="4204117"/>
                <a:ext cx="162720" cy="9144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6AA2D0C3-E77F-CF19-61B7-6F2A3065CAA5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1144252" y="4195117"/>
                  <a:ext cx="18036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01D200EA-2D4C-F6A7-DF6E-780378E75D43}"/>
                    </a:ext>
                  </a:extLst>
                </p14:cNvPr>
                <p14:cNvContentPartPr/>
                <p14:nvPr/>
              </p14:nvContentPartPr>
              <p14:xfrm>
                <a:off x="1397332" y="4137877"/>
                <a:ext cx="129600" cy="10368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01D200EA-2D4C-F6A7-DF6E-780378E75D43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1388692" y="4129237"/>
                  <a:ext cx="14724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6CC6AA99-20DF-D7AA-1705-5B168CC880AD}"/>
                    </a:ext>
                  </a:extLst>
                </p14:cNvPr>
                <p14:cNvContentPartPr/>
                <p14:nvPr/>
              </p14:nvContentPartPr>
              <p14:xfrm>
                <a:off x="1637092" y="4048957"/>
                <a:ext cx="100080" cy="11556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6CC6AA99-20DF-D7AA-1705-5B168CC880AD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1628452" y="4040317"/>
                  <a:ext cx="11772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AE07A63A-EB9A-547B-F526-7B9F2694209C}"/>
                    </a:ext>
                  </a:extLst>
                </p14:cNvPr>
                <p14:cNvContentPartPr/>
                <p14:nvPr/>
              </p14:nvContentPartPr>
              <p14:xfrm>
                <a:off x="1330372" y="4222117"/>
                <a:ext cx="232920" cy="27468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AE07A63A-EB9A-547B-F526-7B9F2694209C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1321372" y="4213477"/>
                  <a:ext cx="250560" cy="29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250CF0E5-5234-F93C-BB1D-75FD7D4C8A2C}"/>
                    </a:ext>
                  </a:extLst>
                </p14:cNvPr>
                <p14:cNvContentPartPr/>
                <p14:nvPr/>
              </p14:nvContentPartPr>
              <p14:xfrm>
                <a:off x="1624492" y="4103677"/>
                <a:ext cx="131040" cy="13248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250CF0E5-5234-F93C-BB1D-75FD7D4C8A2C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1615852" y="4094677"/>
                  <a:ext cx="14868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83475814-1662-1E84-48C9-4AAF2BEDDBB3}"/>
                    </a:ext>
                  </a:extLst>
                </p14:cNvPr>
                <p14:cNvContentPartPr/>
                <p14:nvPr/>
              </p14:nvContentPartPr>
              <p14:xfrm>
                <a:off x="1863532" y="3987037"/>
                <a:ext cx="110160" cy="22212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83475814-1662-1E84-48C9-4AAF2BEDDBB3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1854892" y="3978397"/>
                  <a:ext cx="12780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9E790321-9DF7-D7D5-6393-5C5D0CA9F38F}"/>
                    </a:ext>
                  </a:extLst>
                </p14:cNvPr>
                <p14:cNvContentPartPr/>
                <p14:nvPr/>
              </p14:nvContentPartPr>
              <p14:xfrm>
                <a:off x="1897012" y="4078477"/>
                <a:ext cx="219600" cy="10620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9E790321-9DF7-D7D5-6393-5C5D0CA9F38F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1888012" y="4069477"/>
                  <a:ext cx="23724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3C5F5E74-BBA3-E696-5C57-C079CC1FC3B8}"/>
                    </a:ext>
                  </a:extLst>
                </p14:cNvPr>
                <p14:cNvContentPartPr/>
                <p14:nvPr/>
              </p14:nvContentPartPr>
              <p14:xfrm>
                <a:off x="2214172" y="3999997"/>
                <a:ext cx="312120" cy="23292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3C5F5E74-BBA3-E696-5C57-C079CC1FC3B8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2205172" y="3991357"/>
                  <a:ext cx="32976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0518313E-61D0-D4B8-3DE9-6DF52471EBE1}"/>
                    </a:ext>
                  </a:extLst>
                </p14:cNvPr>
                <p14:cNvContentPartPr/>
                <p14:nvPr/>
              </p14:nvContentPartPr>
              <p14:xfrm>
                <a:off x="2512612" y="3899917"/>
                <a:ext cx="154080" cy="208800"/>
              </p14:xfrm>
            </p:contentPart>
          </mc:Choice>
          <mc:Fallback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0518313E-61D0-D4B8-3DE9-6DF52471EBE1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2503612" y="3890917"/>
                  <a:ext cx="17172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EF362841-8962-340F-8BCE-2521ED8FB186}"/>
                    </a:ext>
                  </a:extLst>
                </p14:cNvPr>
                <p14:cNvContentPartPr/>
                <p14:nvPr/>
              </p14:nvContentPartPr>
              <p14:xfrm>
                <a:off x="2606572" y="3978037"/>
                <a:ext cx="438480" cy="103680"/>
              </p14:xfrm>
            </p:contentPart>
          </mc:Choice>
          <mc:Fallback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EF362841-8962-340F-8BCE-2521ED8FB186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2597932" y="3969397"/>
                  <a:ext cx="45612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03D30578-80CD-C169-2A2C-C0DE446045BC}"/>
                    </a:ext>
                  </a:extLst>
                </p14:cNvPr>
                <p14:cNvContentPartPr/>
                <p14:nvPr/>
              </p14:nvContentPartPr>
              <p14:xfrm>
                <a:off x="3147652" y="3907117"/>
                <a:ext cx="269280" cy="11592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03D30578-80CD-C169-2A2C-C0DE446045BC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3139012" y="3898477"/>
                  <a:ext cx="28692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F19A2AE2-F6DF-353F-FCF2-1758782EAC12}"/>
                    </a:ext>
                  </a:extLst>
                </p14:cNvPr>
                <p14:cNvContentPartPr/>
                <p14:nvPr/>
              </p14:nvContentPartPr>
              <p14:xfrm>
                <a:off x="8005852" y="3618037"/>
                <a:ext cx="163800" cy="211320"/>
              </p14:xfrm>
            </p:contentPart>
          </mc:Choice>
          <mc:Fallback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F19A2AE2-F6DF-353F-FCF2-1758782EAC12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7996852" y="3609397"/>
                  <a:ext cx="18144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AB7ED732-363E-6457-3406-5DBE597A1AB6}"/>
                    </a:ext>
                  </a:extLst>
                </p14:cNvPr>
                <p14:cNvContentPartPr/>
                <p14:nvPr/>
              </p14:nvContentPartPr>
              <p14:xfrm>
                <a:off x="8206012" y="3618397"/>
                <a:ext cx="200520" cy="141840"/>
              </p14:xfrm>
            </p:contentPart>
          </mc:Choice>
          <mc:Fallback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AB7ED732-363E-6457-3406-5DBE597A1AB6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8197372" y="3609397"/>
                  <a:ext cx="21816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6A278D27-A76F-28EC-B4EC-ABFE29625A0A}"/>
                    </a:ext>
                  </a:extLst>
                </p14:cNvPr>
                <p14:cNvContentPartPr/>
                <p14:nvPr/>
              </p14:nvContentPartPr>
              <p14:xfrm>
                <a:off x="3644452" y="3935197"/>
                <a:ext cx="129600" cy="228960"/>
              </p14:xfrm>
            </p:contentPart>
          </mc:Choice>
          <mc:Fallback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6A278D27-A76F-28EC-B4EC-ABFE29625A0A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3635452" y="3926557"/>
                  <a:ext cx="14724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FFCD62C2-EC99-9C9E-209A-191FC9930B0D}"/>
                    </a:ext>
                  </a:extLst>
                </p14:cNvPr>
                <p14:cNvContentPartPr/>
                <p14:nvPr/>
              </p14:nvContentPartPr>
              <p14:xfrm>
                <a:off x="3811132" y="3930877"/>
                <a:ext cx="132480" cy="245160"/>
              </p14:xfrm>
            </p:contentPart>
          </mc:Choice>
          <mc:Fallback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FFCD62C2-EC99-9C9E-209A-191FC9930B0D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3802492" y="3921877"/>
                  <a:ext cx="150120" cy="26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9F88AE35-6297-AF9A-7AB5-787E926679ED}"/>
                    </a:ext>
                  </a:extLst>
                </p14:cNvPr>
                <p14:cNvContentPartPr/>
                <p14:nvPr/>
              </p14:nvContentPartPr>
              <p14:xfrm>
                <a:off x="3869812" y="3958597"/>
                <a:ext cx="501120" cy="185760"/>
              </p14:xfrm>
            </p:contentPart>
          </mc:Choice>
          <mc:Fallback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9F88AE35-6297-AF9A-7AB5-787E926679ED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3861172" y="3949597"/>
                  <a:ext cx="51876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283A2E11-42B8-12D7-2262-8344B5AFAF99}"/>
                    </a:ext>
                  </a:extLst>
                </p14:cNvPr>
                <p14:cNvContentPartPr/>
                <p14:nvPr/>
              </p14:nvContentPartPr>
              <p14:xfrm>
                <a:off x="4379932" y="3877237"/>
                <a:ext cx="47160" cy="89280"/>
              </p14:xfrm>
            </p:contentPart>
          </mc:Choice>
          <mc:Fallback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283A2E11-42B8-12D7-2262-8344B5AFAF99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4370932" y="3868597"/>
                  <a:ext cx="6480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8E47A853-B4EE-E3FF-7BF0-620DE0CAA604}"/>
                    </a:ext>
                  </a:extLst>
                </p14:cNvPr>
                <p14:cNvContentPartPr/>
                <p14:nvPr/>
              </p14:nvContentPartPr>
              <p14:xfrm>
                <a:off x="4289212" y="3947797"/>
                <a:ext cx="216360" cy="140040"/>
              </p14:xfrm>
            </p:contentPart>
          </mc:Choice>
          <mc:Fallback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8E47A853-B4EE-E3FF-7BF0-620DE0CAA604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4280212" y="3938797"/>
                  <a:ext cx="23400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4A90152E-2952-E65E-F4FF-1F23132C9DA8}"/>
                    </a:ext>
                  </a:extLst>
                </p14:cNvPr>
                <p14:cNvContentPartPr/>
                <p14:nvPr/>
              </p14:nvContentPartPr>
              <p14:xfrm>
                <a:off x="4830652" y="3830797"/>
                <a:ext cx="44280" cy="232200"/>
              </p14:xfrm>
            </p:contentPart>
          </mc:Choice>
          <mc:Fallback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4A90152E-2952-E65E-F4FF-1F23132C9DA8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4821652" y="3821797"/>
                  <a:ext cx="61920" cy="24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9EEAB407-BC65-96F4-A94D-88F57284F059}"/>
                    </a:ext>
                  </a:extLst>
                </p14:cNvPr>
                <p14:cNvContentPartPr/>
                <p14:nvPr/>
              </p14:nvContentPartPr>
              <p14:xfrm>
                <a:off x="4799332" y="3863917"/>
                <a:ext cx="375120" cy="165600"/>
              </p14:xfrm>
            </p:contentPart>
          </mc:Choice>
          <mc:Fallback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9EEAB407-BC65-96F4-A94D-88F57284F059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4790692" y="3855277"/>
                  <a:ext cx="39276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080736D9-CCD2-73D1-0AE0-CD70A1D2BBCC}"/>
                    </a:ext>
                  </a:extLst>
                </p14:cNvPr>
                <p14:cNvContentPartPr/>
                <p14:nvPr/>
              </p14:nvContentPartPr>
              <p14:xfrm>
                <a:off x="5218012" y="3884077"/>
                <a:ext cx="103680" cy="108360"/>
              </p14:xfrm>
            </p:contentPart>
          </mc:Choice>
          <mc:Fallback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080736D9-CCD2-73D1-0AE0-CD70A1D2BBCC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5209372" y="3875077"/>
                  <a:ext cx="12132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2EA8427E-6889-FA8B-E40B-1F2FAB90973D}"/>
                    </a:ext>
                  </a:extLst>
                </p14:cNvPr>
                <p14:cNvContentPartPr/>
                <p14:nvPr/>
              </p14:nvContentPartPr>
              <p14:xfrm>
                <a:off x="5308372" y="3875797"/>
                <a:ext cx="99720" cy="110520"/>
              </p14:xfrm>
            </p:contentPart>
          </mc:Choice>
          <mc:Fallback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2EA8427E-6889-FA8B-E40B-1F2FAB90973D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5299732" y="3866797"/>
                  <a:ext cx="11736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362E7511-FE51-F9F0-0C8B-6891748940F4}"/>
                    </a:ext>
                  </a:extLst>
                </p14:cNvPr>
                <p14:cNvContentPartPr/>
                <p14:nvPr/>
              </p14:nvContentPartPr>
              <p14:xfrm>
                <a:off x="5651452" y="3772837"/>
                <a:ext cx="398160" cy="238320"/>
              </p14:xfrm>
            </p:contentPart>
          </mc:Choice>
          <mc:Fallback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362E7511-FE51-F9F0-0C8B-6891748940F4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5642812" y="3764197"/>
                  <a:ext cx="41580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899BBD98-5885-0250-BCF0-D188B75525B7}"/>
                    </a:ext>
                  </a:extLst>
                </p14:cNvPr>
                <p14:cNvContentPartPr/>
                <p14:nvPr/>
              </p14:nvContentPartPr>
              <p14:xfrm>
                <a:off x="6094252" y="3773917"/>
                <a:ext cx="48960" cy="180720"/>
              </p14:xfrm>
            </p:contentPart>
          </mc:Choice>
          <mc:Fallback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899BBD98-5885-0250-BCF0-D188B75525B7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6085612" y="3764917"/>
                  <a:ext cx="6660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51E4A10E-EB5E-01F5-C7FE-3A79A48DD30A}"/>
                    </a:ext>
                  </a:extLst>
                </p14:cNvPr>
                <p14:cNvContentPartPr/>
                <p14:nvPr/>
              </p14:nvContentPartPr>
              <p14:xfrm>
                <a:off x="6131332" y="3881557"/>
                <a:ext cx="131760" cy="33120"/>
              </p14:xfrm>
            </p:contentPart>
          </mc:Choice>
          <mc:Fallback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51E4A10E-EB5E-01F5-C7FE-3A79A48DD30A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6122692" y="3872557"/>
                  <a:ext cx="14940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DEAC41AF-8C5D-2003-A432-3060FC5A5815}"/>
                    </a:ext>
                  </a:extLst>
                </p14:cNvPr>
                <p14:cNvContentPartPr/>
                <p14:nvPr/>
              </p14:nvContentPartPr>
              <p14:xfrm>
                <a:off x="6279652" y="3814957"/>
                <a:ext cx="199440" cy="122400"/>
              </p14:xfrm>
            </p:contentPart>
          </mc:Choice>
          <mc:Fallback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DEAC41AF-8C5D-2003-A432-3060FC5A5815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6270652" y="3805957"/>
                  <a:ext cx="21708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819E9D89-6C28-B273-DE0C-8D1693BCDD43}"/>
                    </a:ext>
                  </a:extLst>
                </p14:cNvPr>
                <p14:cNvContentPartPr/>
                <p14:nvPr/>
              </p14:nvContentPartPr>
              <p14:xfrm>
                <a:off x="6882652" y="3543877"/>
                <a:ext cx="343440" cy="360360"/>
              </p14:xfrm>
            </p:contentPart>
          </mc:Choice>
          <mc:Fallback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819E9D89-6C28-B273-DE0C-8D1693BCDD43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6873652" y="3535237"/>
                  <a:ext cx="361080" cy="37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AABDD351-7FA4-965C-093E-C35D778B3408}"/>
                    </a:ext>
                  </a:extLst>
                </p14:cNvPr>
                <p14:cNvContentPartPr/>
                <p14:nvPr/>
              </p14:nvContentPartPr>
              <p14:xfrm>
                <a:off x="7277212" y="3595357"/>
                <a:ext cx="28080" cy="225000"/>
              </p14:xfrm>
            </p:contentPart>
          </mc:Choice>
          <mc:Fallback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AABDD351-7FA4-965C-093E-C35D778B3408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7268212" y="3586357"/>
                  <a:ext cx="4572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2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4BCF8FE7-EA0C-569C-5743-A2A64D373195}"/>
                    </a:ext>
                  </a:extLst>
                </p14:cNvPr>
                <p14:cNvContentPartPr/>
                <p14:nvPr/>
              </p14:nvContentPartPr>
              <p14:xfrm>
                <a:off x="7303852" y="3717757"/>
                <a:ext cx="226080" cy="71640"/>
              </p14:xfrm>
            </p:contentPart>
          </mc:Choice>
          <mc:Fallback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4BCF8FE7-EA0C-569C-5743-A2A64D373195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7294852" y="3708757"/>
                  <a:ext cx="24372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4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6600968F-61DD-96C4-6788-5241FE4F21F6}"/>
                    </a:ext>
                  </a:extLst>
                </p14:cNvPr>
                <p14:cNvContentPartPr/>
                <p14:nvPr/>
              </p14:nvContentPartPr>
              <p14:xfrm>
                <a:off x="7568092" y="3687517"/>
                <a:ext cx="145080" cy="89280"/>
              </p14:xfrm>
            </p:contentPart>
          </mc:Choice>
          <mc:Fallback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6600968F-61DD-96C4-6788-5241FE4F21F6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7559452" y="3678877"/>
                  <a:ext cx="16272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6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4C3FC421-441F-FE19-4A9A-F8A74FD96B4C}"/>
                    </a:ext>
                  </a:extLst>
                </p14:cNvPr>
                <p14:cNvContentPartPr/>
                <p14:nvPr/>
              </p14:nvContentPartPr>
              <p14:xfrm>
                <a:off x="4674412" y="4417237"/>
                <a:ext cx="225360" cy="104760"/>
              </p14:xfrm>
            </p:contentPart>
          </mc:Choice>
          <mc:Fallback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4C3FC421-441F-FE19-4A9A-F8A74FD96B4C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4665412" y="4408597"/>
                  <a:ext cx="24300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8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E4D14B61-C3F8-DC65-99BC-E8A595023118}"/>
                    </a:ext>
                  </a:extLst>
                </p14:cNvPr>
                <p14:cNvContentPartPr/>
                <p14:nvPr/>
              </p14:nvContentPartPr>
              <p14:xfrm>
                <a:off x="5011012" y="4285477"/>
                <a:ext cx="117000" cy="147600"/>
              </p14:xfrm>
            </p:contentPart>
          </mc:Choice>
          <mc:Fallback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E4D14B61-C3F8-DC65-99BC-E8A595023118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5002012" y="4276477"/>
                  <a:ext cx="13464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0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28032A3C-4A2A-3BF1-EE41-5FF93C2D3E07}"/>
                    </a:ext>
                  </a:extLst>
                </p14:cNvPr>
                <p14:cNvContentPartPr/>
                <p14:nvPr/>
              </p14:nvContentPartPr>
              <p14:xfrm>
                <a:off x="5170852" y="4266037"/>
                <a:ext cx="137880" cy="187560"/>
              </p14:xfrm>
            </p:contentPart>
          </mc:Choice>
          <mc:Fallback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28032A3C-4A2A-3BF1-EE41-5FF93C2D3E07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5161852" y="4257397"/>
                  <a:ext cx="15552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2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4CFC901D-BAE6-1583-B468-E2E5CEF6D2E4}"/>
                    </a:ext>
                  </a:extLst>
                </p14:cNvPr>
                <p14:cNvContentPartPr/>
                <p14:nvPr/>
              </p14:nvContentPartPr>
              <p14:xfrm>
                <a:off x="5331772" y="4283317"/>
                <a:ext cx="143640" cy="70560"/>
              </p14:xfrm>
            </p:contentPart>
          </mc:Choice>
          <mc:Fallback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4CFC901D-BAE6-1583-B468-E2E5CEF6D2E4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5323132" y="4274317"/>
                  <a:ext cx="16128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4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115353A0-4CA1-53E9-F6DE-9E2D6D0A7A0B}"/>
                    </a:ext>
                  </a:extLst>
                </p14:cNvPr>
                <p14:cNvContentPartPr/>
                <p14:nvPr/>
              </p14:nvContentPartPr>
              <p14:xfrm>
                <a:off x="5471812" y="4246957"/>
                <a:ext cx="198360" cy="76320"/>
              </p14:xfrm>
            </p:contentPart>
          </mc:Choice>
          <mc:Fallback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115353A0-4CA1-53E9-F6DE-9E2D6D0A7A0B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5462812" y="4237957"/>
                  <a:ext cx="21600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6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AAD69436-A5D2-46CE-1A27-7B8F00570ED5}"/>
                    </a:ext>
                  </a:extLst>
                </p14:cNvPr>
                <p14:cNvContentPartPr/>
                <p14:nvPr/>
              </p14:nvContentPartPr>
              <p14:xfrm>
                <a:off x="5605372" y="4217437"/>
                <a:ext cx="129960" cy="88200"/>
              </p14:xfrm>
            </p:contentPart>
          </mc:Choice>
          <mc:Fallback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AAD69436-A5D2-46CE-1A27-7B8F00570ED5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5596732" y="4208437"/>
                  <a:ext cx="1476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8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56C0EDAA-5B6D-26AB-C63B-E77A41880F4C}"/>
                    </a:ext>
                  </a:extLst>
                </p14:cNvPr>
                <p14:cNvContentPartPr/>
                <p14:nvPr/>
              </p14:nvContentPartPr>
              <p14:xfrm>
                <a:off x="5814172" y="4202677"/>
                <a:ext cx="79920" cy="146880"/>
              </p14:xfrm>
            </p:contentPart>
          </mc:Choice>
          <mc:Fallback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56C0EDAA-5B6D-26AB-C63B-E77A41880F4C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5805532" y="4193677"/>
                  <a:ext cx="9756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0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4A8F49B0-EBBA-F1BA-8850-9DEE04A7B395}"/>
                    </a:ext>
                  </a:extLst>
                </p14:cNvPr>
                <p14:cNvContentPartPr/>
                <p14:nvPr/>
              </p14:nvContentPartPr>
              <p14:xfrm>
                <a:off x="5938012" y="4179637"/>
                <a:ext cx="297000" cy="112680"/>
              </p14:xfrm>
            </p:contentPart>
          </mc:Choice>
          <mc:Fallback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4A8F49B0-EBBA-F1BA-8850-9DEE04A7B395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5929372" y="4170637"/>
                  <a:ext cx="31464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2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341F9EDA-DCAA-9E91-67F7-585403105AB9}"/>
                    </a:ext>
                  </a:extLst>
                </p14:cNvPr>
                <p14:cNvContentPartPr/>
                <p14:nvPr/>
              </p14:nvContentPartPr>
              <p14:xfrm>
                <a:off x="6274972" y="4183237"/>
                <a:ext cx="88560" cy="119160"/>
              </p14:xfrm>
            </p:contentPart>
          </mc:Choice>
          <mc:Fallback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341F9EDA-DCAA-9E91-67F7-585403105AB9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6266332" y="4174237"/>
                  <a:ext cx="10620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4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AD6E8345-D4DF-401E-BB81-988B1BA8C6AA}"/>
                    </a:ext>
                  </a:extLst>
                </p14:cNvPr>
                <p14:cNvContentPartPr/>
                <p14:nvPr/>
              </p14:nvContentPartPr>
              <p14:xfrm>
                <a:off x="6432292" y="4110877"/>
                <a:ext cx="38880" cy="142200"/>
              </p14:xfrm>
            </p:contentPart>
          </mc:Choice>
          <mc:Fallback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AD6E8345-D4DF-401E-BB81-988B1BA8C6AA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6423652" y="4101877"/>
                  <a:ext cx="5652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6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1D1620E8-16B4-B731-98B8-9B133CC9426A}"/>
                    </a:ext>
                  </a:extLst>
                </p14:cNvPr>
                <p14:cNvContentPartPr/>
                <p14:nvPr/>
              </p14:nvContentPartPr>
              <p14:xfrm>
                <a:off x="6459652" y="4169557"/>
                <a:ext cx="124920" cy="65160"/>
              </p14:xfrm>
            </p:contentPart>
          </mc:Choice>
          <mc:Fallback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1D1620E8-16B4-B731-98B8-9B133CC9426A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6450652" y="4160917"/>
                  <a:ext cx="14256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8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253B5773-A76A-169C-929E-DBA3212F042A}"/>
                    </a:ext>
                  </a:extLst>
                </p14:cNvPr>
                <p14:cNvContentPartPr/>
                <p14:nvPr/>
              </p14:nvContentPartPr>
              <p14:xfrm>
                <a:off x="6759532" y="4141117"/>
                <a:ext cx="298440" cy="116640"/>
              </p14:xfrm>
            </p:contentPart>
          </mc:Choice>
          <mc:Fallback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253B5773-A76A-169C-929E-DBA3212F042A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6750532" y="4132477"/>
                  <a:ext cx="31608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0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7F881345-A063-3D0E-9C31-08595BA0C7BF}"/>
                    </a:ext>
                  </a:extLst>
                </p14:cNvPr>
                <p14:cNvContentPartPr/>
                <p14:nvPr/>
              </p14:nvContentPartPr>
              <p14:xfrm>
                <a:off x="7284772" y="4023037"/>
                <a:ext cx="358560" cy="227880"/>
              </p14:xfrm>
            </p:contentPart>
          </mc:Choice>
          <mc:Fallback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7F881345-A063-3D0E-9C31-08595BA0C7BF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7275772" y="4014037"/>
                  <a:ext cx="37620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2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0376E753-FAAE-97C0-57FD-A133494FC464}"/>
                    </a:ext>
                  </a:extLst>
                </p14:cNvPr>
                <p14:cNvContentPartPr/>
                <p14:nvPr/>
              </p14:nvContentPartPr>
              <p14:xfrm>
                <a:off x="7681492" y="4031677"/>
                <a:ext cx="33120" cy="15120"/>
              </p14:xfrm>
            </p:contentPart>
          </mc:Choice>
          <mc:Fallback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0376E753-FAAE-97C0-57FD-A133494FC464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7672492" y="4022677"/>
                  <a:ext cx="5076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4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AEFDBA8F-1650-65CC-FCCF-8CB524989FB0}"/>
                    </a:ext>
                  </a:extLst>
                </p14:cNvPr>
                <p14:cNvContentPartPr/>
                <p14:nvPr/>
              </p14:nvContentPartPr>
              <p14:xfrm>
                <a:off x="7685812" y="4123477"/>
                <a:ext cx="262800" cy="45720"/>
              </p14:xfrm>
            </p:contentPart>
          </mc:Choice>
          <mc:Fallback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AEFDBA8F-1650-65CC-FCCF-8CB524989FB0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7676812" y="4114837"/>
                  <a:ext cx="28044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6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1AE6E952-31E4-67F5-BC5A-E2FBA105C635}"/>
                    </a:ext>
                  </a:extLst>
                </p14:cNvPr>
                <p14:cNvContentPartPr/>
                <p14:nvPr/>
              </p14:nvContentPartPr>
              <p14:xfrm>
                <a:off x="7696612" y="4092157"/>
                <a:ext cx="69480" cy="82440"/>
              </p14:xfrm>
            </p:contentPart>
          </mc:Choice>
          <mc:Fallback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1AE6E952-31E4-67F5-BC5A-E2FBA105C635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7687972" y="4083157"/>
                  <a:ext cx="8712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8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3725002C-213E-E58B-620C-86B057329854}"/>
                    </a:ext>
                  </a:extLst>
                </p14:cNvPr>
                <p14:cNvContentPartPr/>
                <p14:nvPr/>
              </p14:nvContentPartPr>
              <p14:xfrm>
                <a:off x="7295572" y="4257397"/>
                <a:ext cx="11160" cy="7200"/>
              </p14:xfrm>
            </p:contentPart>
          </mc:Choice>
          <mc:Fallback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3725002C-213E-E58B-620C-86B057329854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7286572" y="4248757"/>
                  <a:ext cx="2880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0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1B9EBEA2-8CFC-1EB9-E28C-FBFF636C229B}"/>
                    </a:ext>
                  </a:extLst>
                </p14:cNvPr>
                <p14:cNvContentPartPr/>
                <p14:nvPr/>
              </p14:nvContentPartPr>
              <p14:xfrm>
                <a:off x="7303852" y="4264597"/>
                <a:ext cx="30600" cy="14400"/>
              </p14:xfrm>
            </p:contentPart>
          </mc:Choice>
          <mc:Fallback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1B9EBEA2-8CFC-1EB9-E28C-FBFF636C229B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7294852" y="4255597"/>
                  <a:ext cx="4824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2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19D4CC6C-F7B9-2DFF-4D0A-87FC1405873C}"/>
                    </a:ext>
                  </a:extLst>
                </p14:cNvPr>
                <p14:cNvContentPartPr/>
                <p14:nvPr/>
              </p14:nvContentPartPr>
              <p14:xfrm>
                <a:off x="1829692" y="819397"/>
                <a:ext cx="5317200" cy="3602160"/>
              </p14:xfrm>
            </p:contentPart>
          </mc:Choice>
          <mc:Fallback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19D4CC6C-F7B9-2DFF-4D0A-87FC1405873C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1820692" y="810757"/>
                  <a:ext cx="5334840" cy="36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4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C5180D44-655D-C229-21D1-BC5B7E1D6649}"/>
                    </a:ext>
                  </a:extLst>
                </p14:cNvPr>
                <p14:cNvContentPartPr/>
                <p14:nvPr/>
              </p14:nvContentPartPr>
              <p14:xfrm>
                <a:off x="7759252" y="4154437"/>
                <a:ext cx="42840" cy="24120"/>
              </p14:xfrm>
            </p:contentPart>
          </mc:Choice>
          <mc:Fallback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C5180D44-655D-C229-21D1-BC5B7E1D6649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7750252" y="4145437"/>
                  <a:ext cx="6048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6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B30DFECE-0ECA-9D88-6106-FBF348604131}"/>
                    </a:ext>
                  </a:extLst>
                </p14:cNvPr>
                <p14:cNvContentPartPr/>
                <p14:nvPr/>
              </p14:nvContentPartPr>
              <p14:xfrm>
                <a:off x="7755652" y="4093957"/>
                <a:ext cx="230760" cy="114120"/>
              </p14:xfrm>
            </p:contentPart>
          </mc:Choice>
          <mc:Fallback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B30DFECE-0ECA-9D88-6106-FBF348604131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7747012" y="4085317"/>
                  <a:ext cx="24840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8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03221AF5-7C8F-6289-AAD6-17DBEDD1B1F9}"/>
                    </a:ext>
                  </a:extLst>
                </p14:cNvPr>
                <p14:cNvContentPartPr/>
                <p14:nvPr/>
              </p14:nvContentPartPr>
              <p14:xfrm>
                <a:off x="8016652" y="4006477"/>
                <a:ext cx="53640" cy="208080"/>
              </p14:xfrm>
            </p:contentPart>
          </mc:Choice>
          <mc:Fallback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03221AF5-7C8F-6289-AAD6-17DBEDD1B1F9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8008012" y="3997837"/>
                  <a:ext cx="7128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0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0F2C4908-7F0A-BE57-D06C-B54BDC0303E4}"/>
                    </a:ext>
                  </a:extLst>
                </p14:cNvPr>
                <p14:cNvContentPartPr/>
                <p14:nvPr/>
              </p14:nvContentPartPr>
              <p14:xfrm>
                <a:off x="8033932" y="4107997"/>
                <a:ext cx="227160" cy="93960"/>
              </p14:xfrm>
            </p:contentPart>
          </mc:Choice>
          <mc:Fallback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0F2C4908-7F0A-BE57-D06C-B54BDC0303E4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8025292" y="4099357"/>
                  <a:ext cx="24480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2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3CE52580-C9D5-5926-33E3-0E693B3EB839}"/>
                    </a:ext>
                  </a:extLst>
                </p14:cNvPr>
                <p14:cNvContentPartPr/>
                <p14:nvPr/>
              </p14:nvContentPartPr>
              <p14:xfrm>
                <a:off x="8325892" y="3988477"/>
                <a:ext cx="113400" cy="204120"/>
              </p14:xfrm>
            </p:contentPart>
          </mc:Choice>
          <mc:Fallback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3CE52580-C9D5-5926-33E3-0E693B3EB839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8316892" y="3979837"/>
                  <a:ext cx="13104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4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FA48752D-5A51-E1B0-8440-F047B72CFE23}"/>
                    </a:ext>
                  </a:extLst>
                </p14:cNvPr>
                <p14:cNvContentPartPr/>
                <p14:nvPr/>
              </p14:nvContentPartPr>
              <p14:xfrm>
                <a:off x="8478892" y="4112317"/>
                <a:ext cx="61200" cy="50760"/>
              </p14:xfrm>
            </p:contentPart>
          </mc:Choice>
          <mc:Fallback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FA48752D-5A51-E1B0-8440-F047B72CFE23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8469892" y="4103677"/>
                  <a:ext cx="78840" cy="684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20264108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>
          <a:extLst>
            <a:ext uri="{FF2B5EF4-FFF2-40B4-BE49-F238E27FC236}">
              <a16:creationId xmlns:a16="http://schemas.microsoft.com/office/drawing/2014/main" id="{395ADCD9-EB8B-25CA-72A7-526CB4E541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4" descr="preencoded.png">
            <a:extLst>
              <a:ext uri="{FF2B5EF4-FFF2-40B4-BE49-F238E27FC236}">
                <a16:creationId xmlns:a16="http://schemas.microsoft.com/office/drawing/2014/main" id="{E2797A7B-0704-1D5E-0A90-C5788A3CCA7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99242" y="0"/>
            <a:ext cx="2650282" cy="223864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AA523EA5-798C-D873-3898-983AD2A4354A}"/>
              </a:ext>
            </a:extLst>
          </p:cNvPr>
          <p:cNvGrpSpPr/>
          <p:nvPr/>
        </p:nvGrpSpPr>
        <p:grpSpPr>
          <a:xfrm>
            <a:off x="1094212" y="967717"/>
            <a:ext cx="580680" cy="256680"/>
            <a:chOff x="1094212" y="967717"/>
            <a:chExt cx="580680" cy="256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663CCD62-A9A1-1E61-DA64-0D4D03ADFC3D}"/>
                    </a:ext>
                  </a:extLst>
                </p14:cNvPr>
                <p14:cNvContentPartPr/>
                <p14:nvPr/>
              </p14:nvContentPartPr>
              <p14:xfrm>
                <a:off x="1094212" y="967717"/>
                <a:ext cx="337320" cy="25668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663CCD62-A9A1-1E61-DA64-0D4D03ADFC3D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85572" y="958717"/>
                  <a:ext cx="35496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8B6744E0-78B5-0E54-80B0-15972BF0A78B}"/>
                    </a:ext>
                  </a:extLst>
                </p14:cNvPr>
                <p14:cNvContentPartPr/>
                <p14:nvPr/>
              </p14:nvContentPartPr>
              <p14:xfrm>
                <a:off x="1514332" y="1005517"/>
                <a:ext cx="160560" cy="10980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8B6744E0-78B5-0E54-80B0-15972BF0A78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505692" y="996877"/>
                  <a:ext cx="178200" cy="127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EE8E1AA-90B1-79CA-7893-ED389515C455}"/>
              </a:ext>
            </a:extLst>
          </p:cNvPr>
          <p:cNvGrpSpPr/>
          <p:nvPr/>
        </p:nvGrpSpPr>
        <p:grpSpPr>
          <a:xfrm>
            <a:off x="2050372" y="952957"/>
            <a:ext cx="302040" cy="160200"/>
            <a:chOff x="2050372" y="952957"/>
            <a:chExt cx="302040" cy="160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AB73A423-A18B-1D3F-D8B8-229828F2E184}"/>
                    </a:ext>
                  </a:extLst>
                </p14:cNvPr>
                <p14:cNvContentPartPr/>
                <p14:nvPr/>
              </p14:nvContentPartPr>
              <p14:xfrm>
                <a:off x="2050372" y="973837"/>
                <a:ext cx="23760" cy="13932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AB73A423-A18B-1D3F-D8B8-229828F2E184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041732" y="964837"/>
                  <a:ext cx="4140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F26BB6A1-0154-CB86-0C40-5906BF63A76B}"/>
                    </a:ext>
                  </a:extLst>
                </p14:cNvPr>
                <p14:cNvContentPartPr/>
                <p14:nvPr/>
              </p14:nvContentPartPr>
              <p14:xfrm>
                <a:off x="2155492" y="952957"/>
                <a:ext cx="196920" cy="13032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F26BB6A1-0154-CB86-0C40-5906BF63A76B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146852" y="944317"/>
                  <a:ext cx="214560" cy="147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22FF2EF0-FD70-DAE4-D84B-71FD78A43E73}"/>
              </a:ext>
            </a:extLst>
          </p:cNvPr>
          <p:cNvGrpSpPr/>
          <p:nvPr/>
        </p:nvGrpSpPr>
        <p:grpSpPr>
          <a:xfrm>
            <a:off x="4961332" y="204877"/>
            <a:ext cx="1231920" cy="907560"/>
            <a:chOff x="4961332" y="204877"/>
            <a:chExt cx="1231920" cy="907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FAC18CDA-341C-87C5-6911-D3A192F6E2F2}"/>
                    </a:ext>
                  </a:extLst>
                </p14:cNvPr>
                <p14:cNvContentPartPr/>
                <p14:nvPr/>
              </p14:nvContentPartPr>
              <p14:xfrm>
                <a:off x="5179852" y="489997"/>
                <a:ext cx="271440" cy="15048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FAC18CDA-341C-87C5-6911-D3A192F6E2F2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171212" y="481357"/>
                  <a:ext cx="28908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84AD8207-5C2F-8B57-9E46-76C201085941}"/>
                    </a:ext>
                  </a:extLst>
                </p14:cNvPr>
                <p14:cNvContentPartPr/>
                <p14:nvPr/>
              </p14:nvContentPartPr>
              <p14:xfrm>
                <a:off x="5522212" y="588277"/>
                <a:ext cx="141120" cy="1260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84AD8207-5C2F-8B57-9E46-76C201085941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513572" y="579277"/>
                  <a:ext cx="15876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7214851A-AA5A-9737-B2CB-4AE7FD99EE4D}"/>
                    </a:ext>
                  </a:extLst>
                </p14:cNvPr>
                <p14:cNvContentPartPr/>
                <p14:nvPr/>
              </p14:nvContentPartPr>
              <p14:xfrm>
                <a:off x="5527252" y="633277"/>
                <a:ext cx="185760" cy="6516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7214851A-AA5A-9737-B2CB-4AE7FD99EE4D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518252" y="624277"/>
                  <a:ext cx="20340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9837282D-6980-939F-54DD-BB8BE4654093}"/>
                    </a:ext>
                  </a:extLst>
                </p14:cNvPr>
                <p14:cNvContentPartPr/>
                <p14:nvPr/>
              </p14:nvContentPartPr>
              <p14:xfrm>
                <a:off x="5916412" y="450397"/>
                <a:ext cx="50040" cy="17892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9837282D-6980-939F-54DD-BB8BE4654093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907412" y="441397"/>
                  <a:ext cx="6768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EF4A8AE0-E3B7-F366-C076-08E587F12177}"/>
                    </a:ext>
                  </a:extLst>
                </p14:cNvPr>
                <p14:cNvContentPartPr/>
                <p14:nvPr/>
              </p14:nvContentPartPr>
              <p14:xfrm>
                <a:off x="5156452" y="906517"/>
                <a:ext cx="349200" cy="20592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EF4A8AE0-E3B7-F366-C076-08E587F12177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5147812" y="897877"/>
                  <a:ext cx="36684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A685F63F-468B-89F0-D4F9-DA95B21E194F}"/>
                    </a:ext>
                  </a:extLst>
                </p14:cNvPr>
                <p14:cNvContentPartPr/>
                <p14:nvPr/>
              </p14:nvContentPartPr>
              <p14:xfrm>
                <a:off x="5590252" y="930637"/>
                <a:ext cx="130320" cy="3492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A685F63F-468B-89F0-D4F9-DA95B21E194F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5581612" y="921997"/>
                  <a:ext cx="14796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4FFB3143-6C9A-120C-8540-5A812A122726}"/>
                    </a:ext>
                  </a:extLst>
                </p14:cNvPr>
                <p14:cNvContentPartPr/>
                <p14:nvPr/>
              </p14:nvContentPartPr>
              <p14:xfrm>
                <a:off x="5605732" y="880597"/>
                <a:ext cx="319320" cy="15624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4FFB3143-6C9A-120C-8540-5A812A122726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5596732" y="871957"/>
                  <a:ext cx="33696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1E7BDEFC-1C1C-DC9C-FFA1-348CE94A0154}"/>
                    </a:ext>
                  </a:extLst>
                </p14:cNvPr>
                <p14:cNvContentPartPr/>
                <p14:nvPr/>
              </p14:nvContentPartPr>
              <p14:xfrm>
                <a:off x="6016132" y="857557"/>
                <a:ext cx="177120" cy="13068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1E7BDEFC-1C1C-DC9C-FFA1-348CE94A0154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6007132" y="848917"/>
                  <a:ext cx="19476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D35EFDA1-916B-A3B3-4C0A-FAA05AC8FFE6}"/>
                    </a:ext>
                  </a:extLst>
                </p14:cNvPr>
                <p14:cNvContentPartPr/>
                <p14:nvPr/>
              </p14:nvContentPartPr>
              <p14:xfrm>
                <a:off x="4961332" y="204877"/>
                <a:ext cx="1153800" cy="67752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D35EFDA1-916B-A3B3-4C0A-FAA05AC8FFE6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952332" y="196237"/>
                  <a:ext cx="1171440" cy="695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5D9FA44D-87C6-9FE9-D7E6-F8345937869A}"/>
              </a:ext>
            </a:extLst>
          </p:cNvPr>
          <p:cNvGrpSpPr/>
          <p:nvPr/>
        </p:nvGrpSpPr>
        <p:grpSpPr>
          <a:xfrm>
            <a:off x="5050612" y="1615357"/>
            <a:ext cx="737640" cy="185040"/>
            <a:chOff x="5050612" y="1615357"/>
            <a:chExt cx="737640" cy="185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5C83EE9E-5F9D-9AB4-0538-9B3218C7E9D1}"/>
                    </a:ext>
                  </a:extLst>
                </p14:cNvPr>
                <p14:cNvContentPartPr/>
                <p14:nvPr/>
              </p14:nvContentPartPr>
              <p14:xfrm>
                <a:off x="5050612" y="1741357"/>
                <a:ext cx="202320" cy="3492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5C83EE9E-5F9D-9AB4-0538-9B3218C7E9D1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041612" y="1732357"/>
                  <a:ext cx="21996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E360FF83-2B8E-657C-ED41-2C8E4616B0AC}"/>
                    </a:ext>
                  </a:extLst>
                </p14:cNvPr>
                <p14:cNvContentPartPr/>
                <p14:nvPr/>
              </p14:nvContentPartPr>
              <p14:xfrm>
                <a:off x="5351572" y="1615357"/>
                <a:ext cx="173880" cy="17640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E360FF83-2B8E-657C-ED41-2C8E4616B0AC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342932" y="1606357"/>
                  <a:ext cx="19152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FE0A8282-AD85-9305-4417-CEBBF17D899E}"/>
                    </a:ext>
                  </a:extLst>
                </p14:cNvPr>
                <p14:cNvContentPartPr/>
                <p14:nvPr/>
              </p14:nvContentPartPr>
              <p14:xfrm>
                <a:off x="5598172" y="1625797"/>
                <a:ext cx="180720" cy="11376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FE0A8282-AD85-9305-4417-CEBBF17D899E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589172" y="1616797"/>
                  <a:ext cx="19836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0D4812FA-2EB5-2250-7EDF-CB6E1BA8FE98}"/>
                    </a:ext>
                  </a:extLst>
                </p14:cNvPr>
                <p14:cNvContentPartPr/>
                <p14:nvPr/>
              </p14:nvContentPartPr>
              <p14:xfrm>
                <a:off x="5125132" y="1638397"/>
                <a:ext cx="663120" cy="16200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0D4812FA-2EB5-2250-7EDF-CB6E1BA8FE98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116132" y="1629397"/>
                  <a:ext cx="68076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8F413D5C-1AEE-EB52-A348-3C6279EFAC67}"/>
                    </a:ext>
                  </a:extLst>
                </p14:cNvPr>
                <p14:cNvContentPartPr/>
                <p14:nvPr/>
              </p14:nvContentPartPr>
              <p14:xfrm>
                <a:off x="5424292" y="1726957"/>
                <a:ext cx="121680" cy="3708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8F413D5C-1AEE-EB52-A348-3C6279EFAC67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415652" y="1717957"/>
                  <a:ext cx="139320" cy="54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5803DD06-88B3-0ED4-DA8D-650EB40920CE}"/>
              </a:ext>
            </a:extLst>
          </p:cNvPr>
          <p:cNvGrpSpPr/>
          <p:nvPr/>
        </p:nvGrpSpPr>
        <p:grpSpPr>
          <a:xfrm>
            <a:off x="4964932" y="2010997"/>
            <a:ext cx="1240560" cy="304920"/>
            <a:chOff x="4964932" y="2010997"/>
            <a:chExt cx="1240560" cy="304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2182043E-17CC-5A9E-98F1-99DE0F5D88D0}"/>
                    </a:ext>
                  </a:extLst>
                </p14:cNvPr>
                <p14:cNvContentPartPr/>
                <p14:nvPr/>
              </p14:nvContentPartPr>
              <p14:xfrm>
                <a:off x="4964932" y="2114677"/>
                <a:ext cx="379080" cy="20124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2182043E-17CC-5A9E-98F1-99DE0F5D88D0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956292" y="2106037"/>
                  <a:ext cx="39672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DD41D676-BB52-2A2D-F58D-7B97BB39371D}"/>
                    </a:ext>
                  </a:extLst>
                </p14:cNvPr>
                <p14:cNvContentPartPr/>
                <p14:nvPr/>
              </p14:nvContentPartPr>
              <p14:xfrm>
                <a:off x="5491972" y="2148157"/>
                <a:ext cx="161640" cy="3060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DD41D676-BB52-2A2D-F58D-7B97BB39371D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482972" y="2139517"/>
                  <a:ext cx="17928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9490F83D-46E5-7656-5E72-880EA1D8D486}"/>
                    </a:ext>
                  </a:extLst>
                </p14:cNvPr>
                <p14:cNvContentPartPr/>
                <p14:nvPr/>
              </p14:nvContentPartPr>
              <p14:xfrm>
                <a:off x="5730652" y="2025757"/>
                <a:ext cx="146520" cy="16740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9490F83D-46E5-7656-5E72-880EA1D8D486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722012" y="2017117"/>
                  <a:ext cx="16416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FA4576D0-28F8-CE24-736B-28DEDA35EA52}"/>
                    </a:ext>
                  </a:extLst>
                </p14:cNvPr>
                <p14:cNvContentPartPr/>
                <p14:nvPr/>
              </p14:nvContentPartPr>
              <p14:xfrm>
                <a:off x="6002812" y="2010997"/>
                <a:ext cx="202680" cy="14256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FA4576D0-28F8-CE24-736B-28DEDA35EA52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994172" y="2002357"/>
                  <a:ext cx="220320" cy="160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4756F059-3547-6460-1263-F660C19E24A9}"/>
              </a:ext>
            </a:extLst>
          </p:cNvPr>
          <p:cNvGrpSpPr/>
          <p:nvPr/>
        </p:nvGrpSpPr>
        <p:grpSpPr>
          <a:xfrm>
            <a:off x="7120252" y="1785277"/>
            <a:ext cx="1290600" cy="252000"/>
            <a:chOff x="7120252" y="1785277"/>
            <a:chExt cx="1290600" cy="252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5C6289A5-B453-BB61-270D-075BEC3E952E}"/>
                    </a:ext>
                  </a:extLst>
                </p14:cNvPr>
                <p14:cNvContentPartPr/>
                <p14:nvPr/>
              </p14:nvContentPartPr>
              <p14:xfrm>
                <a:off x="7120252" y="1785277"/>
                <a:ext cx="419040" cy="25200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5C6289A5-B453-BB61-270D-075BEC3E952E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111252" y="1776637"/>
                  <a:ext cx="436680" cy="26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A384026E-4E5C-D525-46B8-12436752B7CC}"/>
                    </a:ext>
                  </a:extLst>
                </p14:cNvPr>
                <p14:cNvContentPartPr/>
                <p14:nvPr/>
              </p14:nvContentPartPr>
              <p14:xfrm>
                <a:off x="7616692" y="1916677"/>
                <a:ext cx="190080" cy="3600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A384026E-4E5C-D525-46B8-12436752B7CC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607692" y="1908037"/>
                  <a:ext cx="20772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F47CB252-2087-BD5B-EADF-1E7B769668A5}"/>
                    </a:ext>
                  </a:extLst>
                </p14:cNvPr>
                <p14:cNvContentPartPr/>
                <p14:nvPr/>
              </p14:nvContentPartPr>
              <p14:xfrm>
                <a:off x="7695892" y="1845757"/>
                <a:ext cx="29880" cy="15480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F47CB252-2087-BD5B-EADF-1E7B769668A5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686892" y="1836757"/>
                  <a:ext cx="4752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75879E29-8FB4-B61D-F2CC-EBD79644BBBA}"/>
                    </a:ext>
                  </a:extLst>
                </p14:cNvPr>
                <p14:cNvContentPartPr/>
                <p14:nvPr/>
              </p14:nvContentPartPr>
              <p14:xfrm>
                <a:off x="7833412" y="1809757"/>
                <a:ext cx="114480" cy="19404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75879E29-8FB4-B61D-F2CC-EBD79644BBBA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7824412" y="1801117"/>
                  <a:ext cx="13212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6895D2B8-9E43-FF7D-E7C6-7C99029782A7}"/>
                    </a:ext>
                  </a:extLst>
                </p14:cNvPr>
                <p14:cNvContentPartPr/>
                <p14:nvPr/>
              </p14:nvContentPartPr>
              <p14:xfrm>
                <a:off x="8033932" y="1840357"/>
                <a:ext cx="376920" cy="14832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6895D2B8-9E43-FF7D-E7C6-7C99029782A7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8025292" y="1831717"/>
                  <a:ext cx="394560" cy="165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489DEB3A-7DA4-0C5F-3B26-99385392D381}"/>
              </a:ext>
            </a:extLst>
          </p:cNvPr>
          <p:cNvGrpSpPr/>
          <p:nvPr/>
        </p:nvGrpSpPr>
        <p:grpSpPr>
          <a:xfrm>
            <a:off x="4993372" y="2474317"/>
            <a:ext cx="1003680" cy="351000"/>
            <a:chOff x="4993372" y="2474317"/>
            <a:chExt cx="1003680" cy="351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D7E47875-95FD-8F8A-84A4-E646623C30E9}"/>
                    </a:ext>
                  </a:extLst>
                </p14:cNvPr>
                <p14:cNvContentPartPr/>
                <p14:nvPr/>
              </p14:nvContentPartPr>
              <p14:xfrm>
                <a:off x="4993372" y="2630197"/>
                <a:ext cx="33120" cy="19512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D7E47875-95FD-8F8A-84A4-E646623C30E9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4984372" y="2621557"/>
                  <a:ext cx="5076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375B23FE-8683-9542-FAF7-838ACB4BBE8C}"/>
                    </a:ext>
                  </a:extLst>
                </p14:cNvPr>
                <p14:cNvContentPartPr/>
                <p14:nvPr/>
              </p14:nvContentPartPr>
              <p14:xfrm>
                <a:off x="5137732" y="2586277"/>
                <a:ext cx="170640" cy="18720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375B23FE-8683-9542-FAF7-838ACB4BBE8C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128732" y="2577277"/>
                  <a:ext cx="18828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323BA1C3-136D-CAF9-3082-3F7D9C1D5516}"/>
                    </a:ext>
                  </a:extLst>
                </p14:cNvPr>
                <p14:cNvContentPartPr/>
                <p14:nvPr/>
              </p14:nvContentPartPr>
              <p14:xfrm>
                <a:off x="5439772" y="2665477"/>
                <a:ext cx="191160" cy="2124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323BA1C3-136D-CAF9-3082-3F7D9C1D5516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430772" y="2656837"/>
                  <a:ext cx="20880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0097BF12-0F3C-1EFE-48D6-F48FAFC39CC5}"/>
                    </a:ext>
                  </a:extLst>
                </p14:cNvPr>
                <p14:cNvContentPartPr/>
                <p14:nvPr/>
              </p14:nvContentPartPr>
              <p14:xfrm>
                <a:off x="5801932" y="2474317"/>
                <a:ext cx="195120" cy="22104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0097BF12-0F3C-1EFE-48D6-F48FAFC39CC5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793292" y="2465317"/>
                  <a:ext cx="212760" cy="238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A14C8EF2-1907-085A-D0CA-126833AB5736}"/>
              </a:ext>
            </a:extLst>
          </p:cNvPr>
          <p:cNvGrpSpPr/>
          <p:nvPr/>
        </p:nvGrpSpPr>
        <p:grpSpPr>
          <a:xfrm>
            <a:off x="7340572" y="2297917"/>
            <a:ext cx="911520" cy="255960"/>
            <a:chOff x="7340572" y="2297917"/>
            <a:chExt cx="911520" cy="255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8B12055F-FB2C-5D4C-C72C-291C91F951FD}"/>
                    </a:ext>
                  </a:extLst>
                </p14:cNvPr>
                <p14:cNvContentPartPr/>
                <p14:nvPr/>
              </p14:nvContentPartPr>
              <p14:xfrm>
                <a:off x="7340572" y="2373517"/>
                <a:ext cx="43200" cy="17460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8B12055F-FB2C-5D4C-C72C-291C91F951FD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7331932" y="2364517"/>
                  <a:ext cx="6084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E35A9424-550C-1137-CA13-5E3229060B44}"/>
                    </a:ext>
                  </a:extLst>
                </p14:cNvPr>
                <p14:cNvContentPartPr/>
                <p14:nvPr/>
              </p14:nvContentPartPr>
              <p14:xfrm>
                <a:off x="7480252" y="2388997"/>
                <a:ext cx="167400" cy="13392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E35A9424-550C-1137-CA13-5E3229060B44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7471612" y="2379997"/>
                  <a:ext cx="18504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9A0F20E6-ADAA-9F0D-9307-C9E3B1C028C9}"/>
                    </a:ext>
                  </a:extLst>
                </p14:cNvPr>
                <p14:cNvContentPartPr/>
                <p14:nvPr/>
              </p14:nvContentPartPr>
              <p14:xfrm>
                <a:off x="7758172" y="2437237"/>
                <a:ext cx="254160" cy="1584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9A0F20E6-ADAA-9F0D-9307-C9E3B1C028C9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7749172" y="2428237"/>
                  <a:ext cx="27180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0C05360A-8A10-0BEA-5117-23B920C5CDC6}"/>
                    </a:ext>
                  </a:extLst>
                </p14:cNvPr>
                <p14:cNvContentPartPr/>
                <p14:nvPr/>
              </p14:nvContentPartPr>
              <p14:xfrm>
                <a:off x="7898572" y="2359477"/>
                <a:ext cx="28440" cy="16092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0C05360A-8A10-0BEA-5117-23B920C5CDC6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7889932" y="2350837"/>
                  <a:ext cx="4608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DA6B7B38-2E16-277C-45E4-5EE940A59CF7}"/>
                    </a:ext>
                  </a:extLst>
                </p14:cNvPr>
                <p14:cNvContentPartPr/>
                <p14:nvPr/>
              </p14:nvContentPartPr>
              <p14:xfrm>
                <a:off x="8023852" y="2297917"/>
                <a:ext cx="228240" cy="25596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DA6B7B38-2E16-277C-45E4-5EE940A59CF7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8014852" y="2288917"/>
                  <a:ext cx="245880" cy="273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888D8ADD-672A-67F7-3100-CCCB27B5BAAE}"/>
                  </a:ext>
                </a:extLst>
              </p14:cNvPr>
              <p14:cNvContentPartPr/>
              <p14:nvPr/>
            </p14:nvContentPartPr>
            <p14:xfrm>
              <a:off x="4956652" y="2863837"/>
              <a:ext cx="950400" cy="184320"/>
            </p14:xfrm>
          </p:contentPart>
        </mc:Choice>
        <mc:Fallback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888D8ADD-672A-67F7-3100-CCCB27B5BAAE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4948012" y="2854837"/>
                <a:ext cx="968040" cy="201960"/>
              </a:xfrm>
              <a:prstGeom prst="rect">
                <a:avLst/>
              </a:prstGeom>
            </p:spPr>
          </p:pic>
        </mc:Fallback>
      </mc:AlternateContent>
      <p:grpSp>
        <p:nvGrpSpPr>
          <p:cNvPr id="114" name="Group 113">
            <a:extLst>
              <a:ext uri="{FF2B5EF4-FFF2-40B4-BE49-F238E27FC236}">
                <a16:creationId xmlns:a16="http://schemas.microsoft.com/office/drawing/2014/main" id="{9E05502D-007B-DB3E-B169-95F0EFE7D317}"/>
              </a:ext>
            </a:extLst>
          </p:cNvPr>
          <p:cNvGrpSpPr/>
          <p:nvPr/>
        </p:nvGrpSpPr>
        <p:grpSpPr>
          <a:xfrm>
            <a:off x="5310892" y="3139237"/>
            <a:ext cx="2778480" cy="720360"/>
            <a:chOff x="5310892" y="3139237"/>
            <a:chExt cx="2778480" cy="720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77006DB4-42BA-351E-F0F7-B35673A25008}"/>
                    </a:ext>
                  </a:extLst>
                </p14:cNvPr>
                <p14:cNvContentPartPr/>
                <p14:nvPr/>
              </p14:nvContentPartPr>
              <p14:xfrm>
                <a:off x="5362372" y="3299797"/>
                <a:ext cx="176760" cy="19080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77006DB4-42BA-351E-F0F7-B35673A25008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353372" y="3290797"/>
                  <a:ext cx="19440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CD36D6CA-E21A-A32A-DB69-92D553D444BB}"/>
                    </a:ext>
                  </a:extLst>
                </p14:cNvPr>
                <p14:cNvContentPartPr/>
                <p14:nvPr/>
              </p14:nvContentPartPr>
              <p14:xfrm>
                <a:off x="5441212" y="3340117"/>
                <a:ext cx="235080" cy="9792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CD36D6CA-E21A-A32A-DB69-92D553D444BB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432572" y="3331117"/>
                  <a:ext cx="25272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DC83003D-0285-21E6-CD35-3D47BAF58F71}"/>
                    </a:ext>
                  </a:extLst>
                </p14:cNvPr>
                <p14:cNvContentPartPr/>
                <p14:nvPr/>
              </p14:nvContentPartPr>
              <p14:xfrm>
                <a:off x="7405012" y="3265237"/>
                <a:ext cx="14400" cy="4500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DC83003D-0285-21E6-CD35-3D47BAF58F71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7396012" y="3256597"/>
                  <a:ext cx="320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8ED936D2-10D0-D2B3-96FA-BF1E512F386C}"/>
                    </a:ext>
                  </a:extLst>
                </p14:cNvPr>
                <p14:cNvContentPartPr/>
                <p14:nvPr/>
              </p14:nvContentPartPr>
              <p14:xfrm>
                <a:off x="7501852" y="3238237"/>
                <a:ext cx="19440" cy="13284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8ED936D2-10D0-D2B3-96FA-BF1E512F386C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7492852" y="3229597"/>
                  <a:ext cx="3708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B479C23F-638C-A959-5BCB-F142B8EFB0A5}"/>
                    </a:ext>
                  </a:extLst>
                </p14:cNvPr>
                <p14:cNvContentPartPr/>
                <p14:nvPr/>
              </p14:nvContentPartPr>
              <p14:xfrm>
                <a:off x="7570972" y="3139237"/>
                <a:ext cx="248760" cy="26244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B479C23F-638C-A959-5BCB-F142B8EFB0A5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561972" y="3130237"/>
                  <a:ext cx="266400" cy="28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A0E80255-65B3-78CF-9B60-7FEB42920B77}"/>
                    </a:ext>
                  </a:extLst>
                </p14:cNvPr>
                <p14:cNvContentPartPr/>
                <p14:nvPr/>
              </p14:nvContentPartPr>
              <p14:xfrm>
                <a:off x="5310892" y="3489157"/>
                <a:ext cx="2778480" cy="37044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A0E80255-65B3-78CF-9B60-7FEB42920B77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5302252" y="3480517"/>
                  <a:ext cx="2796120" cy="388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E382E795-6577-2963-93C6-FD2382F01F78}"/>
              </a:ext>
            </a:extLst>
          </p:cNvPr>
          <p:cNvGrpSpPr/>
          <p:nvPr/>
        </p:nvGrpSpPr>
        <p:grpSpPr>
          <a:xfrm>
            <a:off x="6393412" y="3867517"/>
            <a:ext cx="659520" cy="601560"/>
            <a:chOff x="6393412" y="3867517"/>
            <a:chExt cx="659520" cy="601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F39D918E-3692-FE91-D99B-75C90D12E519}"/>
                    </a:ext>
                  </a:extLst>
                </p14:cNvPr>
                <p14:cNvContentPartPr/>
                <p14:nvPr/>
              </p14:nvContentPartPr>
              <p14:xfrm>
                <a:off x="6551452" y="4061197"/>
                <a:ext cx="212040" cy="20304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F39D918E-3692-FE91-D99B-75C90D12E519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542812" y="4052197"/>
                  <a:ext cx="22968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DFC48C1C-B923-6FA8-F84D-519D472B7BB5}"/>
                    </a:ext>
                  </a:extLst>
                </p14:cNvPr>
                <p14:cNvContentPartPr/>
                <p14:nvPr/>
              </p14:nvContentPartPr>
              <p14:xfrm>
                <a:off x="6393412" y="3867517"/>
                <a:ext cx="659520" cy="60156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DFC48C1C-B923-6FA8-F84D-519D472B7BB5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384412" y="3858517"/>
                  <a:ext cx="677160" cy="619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7601D1C1-5568-CFDF-20FD-C349F92EC54C}"/>
              </a:ext>
            </a:extLst>
          </p:cNvPr>
          <p:cNvGrpSpPr/>
          <p:nvPr/>
        </p:nvGrpSpPr>
        <p:grpSpPr>
          <a:xfrm>
            <a:off x="604252" y="1575757"/>
            <a:ext cx="3127680" cy="3068280"/>
            <a:chOff x="604252" y="1575757"/>
            <a:chExt cx="3127680" cy="3068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0647568E-A6DE-2EC3-5DDE-AEFC44974C97}"/>
                    </a:ext>
                  </a:extLst>
                </p14:cNvPr>
                <p14:cNvContentPartPr/>
                <p14:nvPr/>
              </p14:nvContentPartPr>
              <p14:xfrm>
                <a:off x="2178532" y="1580437"/>
                <a:ext cx="201240" cy="17172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0647568E-A6DE-2EC3-5DDE-AEFC44974C97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2169532" y="1571437"/>
                  <a:ext cx="21888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CD386C8F-CF9A-38B8-D1E8-192715DB1BED}"/>
                    </a:ext>
                  </a:extLst>
                </p14:cNvPr>
                <p14:cNvContentPartPr/>
                <p14:nvPr/>
              </p14:nvContentPartPr>
              <p14:xfrm>
                <a:off x="2502892" y="1575757"/>
                <a:ext cx="235800" cy="13140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CD386C8F-CF9A-38B8-D1E8-192715DB1BED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2493892" y="1566757"/>
                  <a:ext cx="25344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B7A6B08D-7467-1AAC-E1AF-018ABCACEB0B}"/>
                    </a:ext>
                  </a:extLst>
                </p14:cNvPr>
                <p14:cNvContentPartPr/>
                <p14:nvPr/>
              </p14:nvContentPartPr>
              <p14:xfrm>
                <a:off x="623692" y="1839637"/>
                <a:ext cx="176400" cy="4788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B7A6B08D-7467-1AAC-E1AF-018ABCACEB0B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14692" y="1830637"/>
                  <a:ext cx="19404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B31F7FE4-ADDF-3FFC-12A5-89C3B2945C97}"/>
                    </a:ext>
                  </a:extLst>
                </p14:cNvPr>
                <p14:cNvContentPartPr/>
                <p14:nvPr/>
              </p14:nvContentPartPr>
              <p14:xfrm>
                <a:off x="844732" y="1729117"/>
                <a:ext cx="136440" cy="15120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B31F7FE4-ADDF-3FFC-12A5-89C3B2945C97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836092" y="1720477"/>
                  <a:ext cx="15408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FD3AF8C2-FCFA-56CF-D2A3-1F92DD7ED06F}"/>
                    </a:ext>
                  </a:extLst>
                </p14:cNvPr>
                <p14:cNvContentPartPr/>
                <p14:nvPr/>
              </p14:nvContentPartPr>
              <p14:xfrm>
                <a:off x="1076212" y="1716517"/>
                <a:ext cx="204480" cy="13284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FD3AF8C2-FCFA-56CF-D2A3-1F92DD7ED06F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067572" y="1707877"/>
                  <a:ext cx="22212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D1C9C0D1-9AE4-BC3A-EC39-C6370CD77FC5}"/>
                    </a:ext>
                  </a:extLst>
                </p14:cNvPr>
                <p14:cNvContentPartPr/>
                <p14:nvPr/>
              </p14:nvContentPartPr>
              <p14:xfrm>
                <a:off x="910252" y="1922077"/>
                <a:ext cx="305280" cy="9972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D1C9C0D1-9AE4-BC3A-EC39-C6370CD77FC5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901612" y="1913437"/>
                  <a:ext cx="32292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6AC6DBC0-2C32-BC64-E1DC-CCC9D84050D5}"/>
                    </a:ext>
                  </a:extLst>
                </p14:cNvPr>
                <p14:cNvContentPartPr/>
                <p14:nvPr/>
              </p14:nvContentPartPr>
              <p14:xfrm>
                <a:off x="604252" y="2380357"/>
                <a:ext cx="259920" cy="21852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6AC6DBC0-2C32-BC64-E1DC-CCC9D84050D5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595612" y="2371357"/>
                  <a:ext cx="27756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60028EB8-A119-2739-0E80-51FC9650885D}"/>
                    </a:ext>
                  </a:extLst>
                </p14:cNvPr>
                <p14:cNvContentPartPr/>
                <p14:nvPr/>
              </p14:nvContentPartPr>
              <p14:xfrm>
                <a:off x="948412" y="2363797"/>
                <a:ext cx="117000" cy="4968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60028EB8-A119-2739-0E80-51FC9650885D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939772" y="2355157"/>
                  <a:ext cx="13464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779C340B-B0F7-0594-7CF2-AD8044260E1F}"/>
                    </a:ext>
                  </a:extLst>
                </p14:cNvPr>
                <p14:cNvContentPartPr/>
                <p14:nvPr/>
              </p14:nvContentPartPr>
              <p14:xfrm>
                <a:off x="969292" y="2338957"/>
                <a:ext cx="75600" cy="10800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779C340B-B0F7-0594-7CF2-AD8044260E1F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960652" y="2330317"/>
                  <a:ext cx="9324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03ABD5E7-341B-A14C-58AA-4360B39A3725}"/>
                    </a:ext>
                  </a:extLst>
                </p14:cNvPr>
                <p14:cNvContentPartPr/>
                <p14:nvPr/>
              </p14:nvContentPartPr>
              <p14:xfrm>
                <a:off x="1154692" y="2273437"/>
                <a:ext cx="135360" cy="11700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03ABD5E7-341B-A14C-58AA-4360B39A3725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145692" y="2264437"/>
                  <a:ext cx="15300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6D2E4AA0-0B27-5712-72C7-2A74B65F08BB}"/>
                    </a:ext>
                  </a:extLst>
                </p14:cNvPr>
                <p14:cNvContentPartPr/>
                <p14:nvPr/>
              </p14:nvContentPartPr>
              <p14:xfrm>
                <a:off x="1381132" y="2213677"/>
                <a:ext cx="96840" cy="11628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6D2E4AA0-0B27-5712-72C7-2A74B65F08BB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372132" y="2204677"/>
                  <a:ext cx="11448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4489DD1B-78F3-CCBA-D851-C7EC2352A9A4}"/>
                    </a:ext>
                  </a:extLst>
                </p14:cNvPr>
                <p14:cNvContentPartPr/>
                <p14:nvPr/>
              </p14:nvContentPartPr>
              <p14:xfrm>
                <a:off x="986932" y="2386117"/>
                <a:ext cx="74160" cy="7452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4489DD1B-78F3-CCBA-D851-C7EC2352A9A4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977932" y="2377477"/>
                  <a:ext cx="9180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BEB9C163-72DD-5F3B-5768-284FCC23ADE5}"/>
                    </a:ext>
                  </a:extLst>
                </p14:cNvPr>
                <p14:cNvContentPartPr/>
                <p14:nvPr/>
              </p14:nvContentPartPr>
              <p14:xfrm>
                <a:off x="894412" y="2278477"/>
                <a:ext cx="119520" cy="5724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BEB9C163-72DD-5F3B-5768-284FCC23ADE5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85412" y="2269477"/>
                  <a:ext cx="13716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0217F60D-91D9-0852-FD1F-55651B5D7042}"/>
                    </a:ext>
                  </a:extLst>
                </p14:cNvPr>
                <p14:cNvContentPartPr/>
                <p14:nvPr/>
              </p14:nvContentPartPr>
              <p14:xfrm>
                <a:off x="2323612" y="2250037"/>
                <a:ext cx="21960" cy="2088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0217F60D-91D9-0852-FD1F-55651B5D7042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2314972" y="2241037"/>
                  <a:ext cx="3960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D77307CB-C386-832A-1422-07FA2AED4B47}"/>
                    </a:ext>
                  </a:extLst>
                </p14:cNvPr>
                <p14:cNvContentPartPr/>
                <p14:nvPr/>
              </p14:nvContentPartPr>
              <p14:xfrm>
                <a:off x="2186812" y="1981477"/>
                <a:ext cx="353160" cy="21528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D77307CB-C386-832A-1422-07FA2AED4B47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2178172" y="1972477"/>
                  <a:ext cx="37080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69ECBB14-153C-E3ED-E37C-13A8F1BE716E}"/>
                    </a:ext>
                  </a:extLst>
                </p14:cNvPr>
                <p14:cNvContentPartPr/>
                <p14:nvPr/>
              </p14:nvContentPartPr>
              <p14:xfrm>
                <a:off x="2633932" y="1982557"/>
                <a:ext cx="195840" cy="6084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69ECBB14-153C-E3ED-E37C-13A8F1BE716E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2625292" y="1973917"/>
                  <a:ext cx="21348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843EEDE4-E814-2A6D-F357-BB234BB78E8F}"/>
                    </a:ext>
                  </a:extLst>
                </p14:cNvPr>
                <p14:cNvContentPartPr/>
                <p14:nvPr/>
              </p14:nvContentPartPr>
              <p14:xfrm>
                <a:off x="2710972" y="1968157"/>
                <a:ext cx="72720" cy="12024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843EEDE4-E814-2A6D-F357-BB234BB78E8F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2701972" y="1959157"/>
                  <a:ext cx="9036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474CFFFF-C25A-E0CC-28FC-210ED3F6740F}"/>
                    </a:ext>
                  </a:extLst>
                </p14:cNvPr>
                <p14:cNvContentPartPr/>
                <p14:nvPr/>
              </p14:nvContentPartPr>
              <p14:xfrm>
                <a:off x="2898532" y="1923157"/>
                <a:ext cx="99360" cy="15408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474CFFFF-C25A-E0CC-28FC-210ED3F6740F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2889532" y="1914157"/>
                  <a:ext cx="11700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40901379-2B2D-CCC2-8761-EFD4881F6855}"/>
                    </a:ext>
                  </a:extLst>
                </p14:cNvPr>
                <p14:cNvContentPartPr/>
                <p14:nvPr/>
              </p14:nvContentPartPr>
              <p14:xfrm>
                <a:off x="3140452" y="1892197"/>
                <a:ext cx="286560" cy="18036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40901379-2B2D-CCC2-8761-EFD4881F6855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3131812" y="1883557"/>
                  <a:ext cx="30420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EF95ED2E-6CE5-156F-0FC6-D10EF1E96C66}"/>
                    </a:ext>
                  </a:extLst>
                </p14:cNvPr>
                <p14:cNvContentPartPr/>
                <p14:nvPr/>
              </p14:nvContentPartPr>
              <p14:xfrm>
                <a:off x="1513252" y="2551717"/>
                <a:ext cx="60840" cy="14580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EF95ED2E-6CE5-156F-0FC6-D10EF1E96C66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1504612" y="2543077"/>
                  <a:ext cx="7848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3E199AC2-E30F-0304-4480-2658BCF3A195}"/>
                    </a:ext>
                  </a:extLst>
                </p14:cNvPr>
                <p14:cNvContentPartPr/>
                <p14:nvPr/>
              </p14:nvContentPartPr>
              <p14:xfrm>
                <a:off x="1641772" y="2579437"/>
                <a:ext cx="106920" cy="11160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3E199AC2-E30F-0304-4480-2658BCF3A195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632772" y="2570797"/>
                  <a:ext cx="12456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0F9FDF2E-A7B4-A2A2-D7CA-8527A9AF659F}"/>
                    </a:ext>
                  </a:extLst>
                </p14:cNvPr>
                <p14:cNvContentPartPr/>
                <p14:nvPr/>
              </p14:nvContentPartPr>
              <p14:xfrm>
                <a:off x="1607932" y="2478637"/>
                <a:ext cx="201960" cy="11952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0F9FDF2E-A7B4-A2A2-D7CA-8527A9AF659F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598932" y="2469637"/>
                  <a:ext cx="21960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6EDCA963-C914-B6B2-F3EB-02FC37075C60}"/>
                    </a:ext>
                  </a:extLst>
                </p14:cNvPr>
                <p14:cNvContentPartPr/>
                <p14:nvPr/>
              </p14:nvContentPartPr>
              <p14:xfrm>
                <a:off x="2413612" y="2478277"/>
                <a:ext cx="49320" cy="11304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6EDCA963-C914-B6B2-F3EB-02FC37075C60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2404612" y="2469277"/>
                  <a:ext cx="6696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77452071-07FD-334B-8385-B4B9F58BBB5F}"/>
                    </a:ext>
                  </a:extLst>
                </p14:cNvPr>
                <p14:cNvContentPartPr/>
                <p14:nvPr/>
              </p14:nvContentPartPr>
              <p14:xfrm>
                <a:off x="2533852" y="2433277"/>
                <a:ext cx="143640" cy="9432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77452071-07FD-334B-8385-B4B9F58BBB5F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2524852" y="2424277"/>
                  <a:ext cx="16128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1DDCE6C9-A3BE-CBCD-3224-3E3F841209A4}"/>
                    </a:ext>
                  </a:extLst>
                </p14:cNvPr>
                <p14:cNvContentPartPr/>
                <p14:nvPr/>
              </p14:nvContentPartPr>
              <p14:xfrm>
                <a:off x="2828692" y="2443357"/>
                <a:ext cx="158040" cy="2808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1DDCE6C9-A3BE-CBCD-3224-3E3F841209A4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2820052" y="2434357"/>
                  <a:ext cx="17568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AA99FD39-F181-23AA-23CD-E4E89CB60691}"/>
                    </a:ext>
                  </a:extLst>
                </p14:cNvPr>
                <p14:cNvContentPartPr/>
                <p14:nvPr/>
              </p14:nvContentPartPr>
              <p14:xfrm>
                <a:off x="2879812" y="2404477"/>
                <a:ext cx="86400" cy="14436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AA99FD39-F181-23AA-23CD-E4E89CB60691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2871172" y="2395477"/>
                  <a:ext cx="10404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13FBF09F-FF87-E564-386D-CCD21F73EB84}"/>
                    </a:ext>
                  </a:extLst>
                </p14:cNvPr>
                <p14:cNvContentPartPr/>
                <p14:nvPr/>
              </p14:nvContentPartPr>
              <p14:xfrm>
                <a:off x="3173212" y="2333197"/>
                <a:ext cx="28800" cy="11772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13FBF09F-FF87-E564-386D-CCD21F73EB84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3164572" y="2324197"/>
                  <a:ext cx="4644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5E1FFE11-2237-B8CC-B1C5-AEE813C974FD}"/>
                    </a:ext>
                  </a:extLst>
                </p14:cNvPr>
                <p14:cNvContentPartPr/>
                <p14:nvPr/>
              </p14:nvContentPartPr>
              <p14:xfrm>
                <a:off x="3212452" y="2237797"/>
                <a:ext cx="234720" cy="21708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5E1FFE11-2237-B8CC-B1C5-AEE813C974FD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3203812" y="2229157"/>
                  <a:ext cx="25236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CFC37D57-1D18-6EE2-DD22-FCD1AD3CE6BF}"/>
                    </a:ext>
                  </a:extLst>
                </p14:cNvPr>
                <p14:cNvContentPartPr/>
                <p14:nvPr/>
              </p14:nvContentPartPr>
              <p14:xfrm>
                <a:off x="666532" y="2856997"/>
                <a:ext cx="69480" cy="14040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CFC37D57-1D18-6EE2-DD22-FCD1AD3CE6BF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657532" y="2847997"/>
                  <a:ext cx="8712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177F21CD-5167-2502-5FFD-A6D91E3968EF}"/>
                    </a:ext>
                  </a:extLst>
                </p14:cNvPr>
                <p14:cNvContentPartPr/>
                <p14:nvPr/>
              </p14:nvContentPartPr>
              <p14:xfrm>
                <a:off x="775972" y="2806237"/>
                <a:ext cx="163080" cy="15048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177F21CD-5167-2502-5FFD-A6D91E3968EF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766972" y="2797597"/>
                  <a:ext cx="18072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6CCCFA0F-40C2-79A0-EE65-1BE44F700963}"/>
                    </a:ext>
                  </a:extLst>
                </p14:cNvPr>
                <p14:cNvContentPartPr/>
                <p14:nvPr/>
              </p14:nvContentPartPr>
              <p14:xfrm>
                <a:off x="1131652" y="2777437"/>
                <a:ext cx="135000" cy="6804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6CCCFA0F-40C2-79A0-EE65-1BE44F700963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123012" y="2768797"/>
                  <a:ext cx="15264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B8B95855-625A-F118-BF38-BB707DE388D9}"/>
                    </a:ext>
                  </a:extLst>
                </p14:cNvPr>
                <p14:cNvContentPartPr/>
                <p14:nvPr/>
              </p14:nvContentPartPr>
              <p14:xfrm>
                <a:off x="901252" y="3449557"/>
                <a:ext cx="151560" cy="4860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B8B95855-625A-F118-BF38-BB707DE388D9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892252" y="3440557"/>
                  <a:ext cx="16920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578ADAB0-F373-DAF9-CB83-181905B95398}"/>
                    </a:ext>
                  </a:extLst>
                </p14:cNvPr>
                <p14:cNvContentPartPr/>
                <p14:nvPr/>
              </p14:nvContentPartPr>
              <p14:xfrm>
                <a:off x="1204732" y="3285037"/>
                <a:ext cx="151560" cy="14040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578ADAB0-F373-DAF9-CB83-181905B95398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196092" y="3276037"/>
                  <a:ext cx="16920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1AA01153-5224-A897-AF44-17A3EE1E6298}"/>
                    </a:ext>
                  </a:extLst>
                </p14:cNvPr>
                <p14:cNvContentPartPr/>
                <p14:nvPr/>
              </p14:nvContentPartPr>
              <p14:xfrm>
                <a:off x="1217332" y="3202237"/>
                <a:ext cx="235440" cy="9684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1AA01153-5224-A897-AF44-17A3EE1E6298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208332" y="3193237"/>
                  <a:ext cx="25308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B7FEF7A9-2988-18F0-35A3-7F6F505E0839}"/>
                    </a:ext>
                  </a:extLst>
                </p14:cNvPr>
                <p14:cNvContentPartPr/>
                <p14:nvPr/>
              </p14:nvContentPartPr>
              <p14:xfrm>
                <a:off x="2684692" y="3100717"/>
                <a:ext cx="270720" cy="14256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B7FEF7A9-2988-18F0-35A3-7F6F505E0839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2675692" y="3091717"/>
                  <a:ext cx="28836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77A2F759-F068-8BB0-305F-FB57AF6A8721}"/>
                    </a:ext>
                  </a:extLst>
                </p14:cNvPr>
                <p14:cNvContentPartPr/>
                <p14:nvPr/>
              </p14:nvContentPartPr>
              <p14:xfrm>
                <a:off x="2960452" y="3036637"/>
                <a:ext cx="165240" cy="14256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77A2F759-F068-8BB0-305F-FB57AF6A8721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2951812" y="3027637"/>
                  <a:ext cx="18288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0F4F2B73-8F9D-66DA-FFBC-0D6F5337E916}"/>
                    </a:ext>
                  </a:extLst>
                </p14:cNvPr>
                <p14:cNvContentPartPr/>
                <p14:nvPr/>
              </p14:nvContentPartPr>
              <p14:xfrm>
                <a:off x="2960092" y="2879317"/>
                <a:ext cx="295200" cy="15336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0F4F2B73-8F9D-66DA-FFBC-0D6F5337E916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2951092" y="2870317"/>
                  <a:ext cx="31284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5E0E8316-B57D-1509-347A-8804284A8507}"/>
                    </a:ext>
                  </a:extLst>
                </p14:cNvPr>
                <p14:cNvContentPartPr/>
                <p14:nvPr/>
              </p14:nvContentPartPr>
              <p14:xfrm>
                <a:off x="604972" y="3133477"/>
                <a:ext cx="2638800" cy="73296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5E0E8316-B57D-1509-347A-8804284A8507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595972" y="3124477"/>
                  <a:ext cx="2656440" cy="75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83CD0FA3-916C-44F4-B572-1D3ECBEEAF83}"/>
                    </a:ext>
                  </a:extLst>
                </p14:cNvPr>
                <p14:cNvContentPartPr/>
                <p14:nvPr/>
              </p14:nvContentPartPr>
              <p14:xfrm>
                <a:off x="2076292" y="3557917"/>
                <a:ext cx="183960" cy="26712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83CD0FA3-916C-44F4-B572-1D3ECBEEAF83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2067292" y="3548917"/>
                  <a:ext cx="201600" cy="28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CDED3F8E-6231-5E70-78E5-8E06BF28B0D5}"/>
                    </a:ext>
                  </a:extLst>
                </p14:cNvPr>
                <p14:cNvContentPartPr/>
                <p14:nvPr/>
              </p14:nvContentPartPr>
              <p14:xfrm>
                <a:off x="2149012" y="3752677"/>
                <a:ext cx="217440" cy="12348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CDED3F8E-6231-5E70-78E5-8E06BF28B0D5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2140012" y="3743677"/>
                  <a:ext cx="23508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78F8D836-7C63-58C5-A762-E7FFE480D776}"/>
                    </a:ext>
                  </a:extLst>
                </p14:cNvPr>
                <p14:cNvContentPartPr/>
                <p14:nvPr/>
              </p14:nvContentPartPr>
              <p14:xfrm>
                <a:off x="2434132" y="3620197"/>
                <a:ext cx="836640" cy="38916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78F8D836-7C63-58C5-A762-E7FFE480D776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2425132" y="3611197"/>
                  <a:ext cx="854280" cy="40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660159D8-E765-B538-AE88-C51558CB67B2}"/>
                    </a:ext>
                  </a:extLst>
                </p14:cNvPr>
                <p14:cNvContentPartPr/>
                <p14:nvPr/>
              </p14:nvContentPartPr>
              <p14:xfrm>
                <a:off x="2620972" y="4189357"/>
                <a:ext cx="306000" cy="21240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660159D8-E765-B538-AE88-C51558CB67B2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2611972" y="4180717"/>
                  <a:ext cx="32364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5BD3576F-47F9-CE51-8A9E-BB73BBDAF236}"/>
                    </a:ext>
                  </a:extLst>
                </p14:cNvPr>
                <p14:cNvContentPartPr/>
                <p14:nvPr/>
              </p14:nvContentPartPr>
              <p14:xfrm>
                <a:off x="2942452" y="4122037"/>
                <a:ext cx="272160" cy="17172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5BD3576F-47F9-CE51-8A9E-BB73BBDAF236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2933812" y="4113397"/>
                  <a:ext cx="28980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1774AD9A-44F4-E692-AD70-25D0C75A208C}"/>
                    </a:ext>
                  </a:extLst>
                </p14:cNvPr>
                <p14:cNvContentPartPr/>
                <p14:nvPr/>
              </p14:nvContentPartPr>
              <p14:xfrm>
                <a:off x="2688652" y="3967237"/>
                <a:ext cx="839880" cy="67680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1774AD9A-44F4-E692-AD70-25D0C75A208C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2679652" y="3958597"/>
                  <a:ext cx="857520" cy="69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42F1985A-4142-24CE-7471-4DCE4AAE7FEB}"/>
                    </a:ext>
                  </a:extLst>
                </p14:cNvPr>
                <p14:cNvContentPartPr/>
                <p14:nvPr/>
              </p14:nvContentPartPr>
              <p14:xfrm>
                <a:off x="2632132" y="3404557"/>
                <a:ext cx="46800" cy="2376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42F1985A-4142-24CE-7471-4DCE4AAE7FEB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2623492" y="3395917"/>
                  <a:ext cx="6444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7BF4171E-BE6E-FC7C-EF5A-6C69D07A12B9}"/>
                    </a:ext>
                  </a:extLst>
                </p14:cNvPr>
                <p14:cNvContentPartPr/>
                <p14:nvPr/>
              </p14:nvContentPartPr>
              <p14:xfrm>
                <a:off x="2563372" y="3918997"/>
                <a:ext cx="1168560" cy="65448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7BF4171E-BE6E-FC7C-EF5A-6C69D07A12B9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2554372" y="3910357"/>
                  <a:ext cx="1186200" cy="672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1C1880D8-7E1A-D006-5364-6639F114AD65}"/>
              </a:ext>
            </a:extLst>
          </p:cNvPr>
          <p:cNvGrpSpPr/>
          <p:nvPr/>
        </p:nvGrpSpPr>
        <p:grpSpPr>
          <a:xfrm>
            <a:off x="1023292" y="265717"/>
            <a:ext cx="1405440" cy="569520"/>
            <a:chOff x="1023292" y="265717"/>
            <a:chExt cx="1405440" cy="569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684ED544-8875-73AE-E8B8-E1FB9BF3139F}"/>
                    </a:ext>
                  </a:extLst>
                </p14:cNvPr>
                <p14:cNvContentPartPr/>
                <p14:nvPr/>
              </p14:nvContentPartPr>
              <p14:xfrm>
                <a:off x="1023292" y="465877"/>
                <a:ext cx="313560" cy="16956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684ED544-8875-73AE-E8B8-E1FB9BF3139F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1014652" y="456877"/>
                  <a:ext cx="33120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A93F7E87-D83C-BB82-7CE2-DE7F57B625B7}"/>
                    </a:ext>
                  </a:extLst>
                </p14:cNvPr>
                <p14:cNvContentPartPr/>
                <p14:nvPr/>
              </p14:nvContentPartPr>
              <p14:xfrm>
                <a:off x="1441612" y="514837"/>
                <a:ext cx="118440" cy="1152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A93F7E87-D83C-BB82-7CE2-DE7F57B625B7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432612" y="506197"/>
                  <a:ext cx="13608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23D4E1D5-3AE1-C1B0-AF77-6F61B8B99D02}"/>
                    </a:ext>
                  </a:extLst>
                </p14:cNvPr>
                <p14:cNvContentPartPr/>
                <p14:nvPr/>
              </p14:nvContentPartPr>
              <p14:xfrm>
                <a:off x="1435852" y="586477"/>
                <a:ext cx="181080" cy="5112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23D4E1D5-3AE1-C1B0-AF77-6F61B8B99D02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1427212" y="577837"/>
                  <a:ext cx="19872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BEE66028-01C4-4035-58E1-598CEC5EA695}"/>
                    </a:ext>
                  </a:extLst>
                </p14:cNvPr>
                <p14:cNvContentPartPr/>
                <p14:nvPr/>
              </p14:nvContentPartPr>
              <p14:xfrm>
                <a:off x="1858492" y="437797"/>
                <a:ext cx="182160" cy="18432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BEE66028-01C4-4035-58E1-598CEC5EA695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1849492" y="428797"/>
                  <a:ext cx="19980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FBA69BE9-43ED-EF8B-F4F2-4976DEDAE396}"/>
                    </a:ext>
                  </a:extLst>
                </p14:cNvPr>
                <p14:cNvContentPartPr/>
                <p14:nvPr/>
              </p14:nvContentPartPr>
              <p14:xfrm>
                <a:off x="1919692" y="408997"/>
                <a:ext cx="299880" cy="4176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FBA69BE9-43ED-EF8B-F4F2-4976DEDAE396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1911052" y="399997"/>
                  <a:ext cx="31752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234FF2D4-5A92-40A9-A065-4314602BB370}"/>
                    </a:ext>
                  </a:extLst>
                </p14:cNvPr>
                <p14:cNvContentPartPr/>
                <p14:nvPr/>
              </p14:nvContentPartPr>
              <p14:xfrm>
                <a:off x="1117252" y="265717"/>
                <a:ext cx="1311480" cy="56952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234FF2D4-5A92-40A9-A065-4314602BB370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1108252" y="256717"/>
                  <a:ext cx="1329120" cy="587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98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2D2C0294-B959-C5C7-8312-7CC21587EF42}"/>
                  </a:ext>
                </a:extLst>
              </p14:cNvPr>
              <p14:cNvContentPartPr/>
              <p14:nvPr/>
            </p14:nvContentPartPr>
            <p14:xfrm>
              <a:off x="5098852" y="4866517"/>
              <a:ext cx="50040" cy="4680"/>
            </p14:xfrm>
          </p:contentPart>
        </mc:Choice>
        <mc:Fallback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2D2C0294-B959-C5C7-8312-7CC21587EF42}"/>
                  </a:ext>
                </a:extLst>
              </p:cNvPr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5090212" y="4857517"/>
                <a:ext cx="67680" cy="22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8596711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>
          <a:extLst>
            <a:ext uri="{FF2B5EF4-FFF2-40B4-BE49-F238E27FC236}">
              <a16:creationId xmlns:a16="http://schemas.microsoft.com/office/drawing/2014/main" id="{D4FBCEA6-8635-6131-5BA5-9F597DDC7F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4" descr="preencoded.png">
            <a:extLst>
              <a:ext uri="{FF2B5EF4-FFF2-40B4-BE49-F238E27FC236}">
                <a16:creationId xmlns:a16="http://schemas.microsoft.com/office/drawing/2014/main" id="{1F2D7AF8-DAF1-55D1-AFC7-B810BCFB9E9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99242" y="0"/>
            <a:ext cx="2650282" cy="223864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C5DB27C-92A2-F20B-0A75-6986C74092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7221" y="259907"/>
            <a:ext cx="8689558" cy="25853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Q. What are the three main measures of central tendency?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b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lang="en-US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a) Mean, Variance, Mode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br>
              <a:rPr lang="en-US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</a:br>
            <a:r>
              <a:rPr lang="en-US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b) Mean, Median, Mode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br>
              <a:rPr lang="en-US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</a:br>
            <a:r>
              <a:rPr lang="en-US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c) Range, Standard Deviation, Median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br>
              <a:rPr lang="en-US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</a:br>
            <a:r>
              <a:rPr lang="en-US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d) Mean, Range, Variance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B1554C6-0E1C-DE0C-3685-CF169600745D}"/>
              </a:ext>
            </a:extLst>
          </p:cNvPr>
          <p:cNvGrpSpPr/>
          <p:nvPr/>
        </p:nvGrpSpPr>
        <p:grpSpPr>
          <a:xfrm>
            <a:off x="3084292" y="1433557"/>
            <a:ext cx="942840" cy="223200"/>
            <a:chOff x="3084292" y="1433557"/>
            <a:chExt cx="942840" cy="223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B06DDCC7-427F-D32C-5DBD-F0977B32E189}"/>
                    </a:ext>
                  </a:extLst>
                </p14:cNvPr>
                <p14:cNvContentPartPr/>
                <p14:nvPr/>
              </p14:nvContentPartPr>
              <p14:xfrm>
                <a:off x="3084292" y="1433557"/>
                <a:ext cx="192240" cy="21276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B06DDCC7-427F-D32C-5DBD-F0977B32E189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075292" y="1424557"/>
                  <a:ext cx="20988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C06C18FF-9DEB-2DF7-86FF-25FFF3AFD796}"/>
                    </a:ext>
                  </a:extLst>
                </p14:cNvPr>
                <p14:cNvContentPartPr/>
                <p14:nvPr/>
              </p14:nvContentPartPr>
              <p14:xfrm>
                <a:off x="3285532" y="1555597"/>
                <a:ext cx="168120" cy="8028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C06C18FF-9DEB-2DF7-86FF-25FFF3AFD796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276532" y="1546957"/>
                  <a:ext cx="18576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70CC7D86-5059-0AC5-763C-23CBE7AE7252}"/>
                    </a:ext>
                  </a:extLst>
                </p14:cNvPr>
                <p14:cNvContentPartPr/>
                <p14:nvPr/>
              </p14:nvContentPartPr>
              <p14:xfrm>
                <a:off x="3422692" y="1560637"/>
                <a:ext cx="143280" cy="4536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70CC7D86-5059-0AC5-763C-23CBE7AE7252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413692" y="1551997"/>
                  <a:ext cx="16092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9B329CCF-D7DA-B524-7505-C279D8C1DCB1}"/>
                    </a:ext>
                  </a:extLst>
                </p14:cNvPr>
                <p14:cNvContentPartPr/>
                <p14:nvPr/>
              </p14:nvContentPartPr>
              <p14:xfrm>
                <a:off x="3638692" y="1512757"/>
                <a:ext cx="22680" cy="13320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9B329CCF-D7DA-B524-7505-C279D8C1DCB1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629692" y="1503757"/>
                  <a:ext cx="4032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91B9FBBC-C43E-A9B7-1B38-872C09B085DE}"/>
                    </a:ext>
                  </a:extLst>
                </p14:cNvPr>
                <p14:cNvContentPartPr/>
                <p14:nvPr/>
              </p14:nvContentPartPr>
              <p14:xfrm>
                <a:off x="3622492" y="1575757"/>
                <a:ext cx="108000" cy="6912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91B9FBBC-C43E-A9B7-1B38-872C09B085DE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613492" y="1566757"/>
                  <a:ext cx="12564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4880CBE4-6E85-616A-2586-BD37B4851022}"/>
                    </a:ext>
                  </a:extLst>
                </p14:cNvPr>
                <p14:cNvContentPartPr/>
                <p14:nvPr/>
              </p14:nvContentPartPr>
              <p14:xfrm>
                <a:off x="3774772" y="1505917"/>
                <a:ext cx="47880" cy="12528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4880CBE4-6E85-616A-2586-BD37B4851022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765772" y="1496917"/>
                  <a:ext cx="6552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9D5D2312-48A2-5F69-9A94-A6B517AA33A9}"/>
                    </a:ext>
                  </a:extLst>
                </p14:cNvPr>
                <p14:cNvContentPartPr/>
                <p14:nvPr/>
              </p14:nvContentPartPr>
              <p14:xfrm>
                <a:off x="3920572" y="1531837"/>
                <a:ext cx="106560" cy="12492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9D5D2312-48A2-5F69-9A94-A6B517AA33A9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911572" y="1522837"/>
                  <a:ext cx="124200" cy="142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B12740A-6F30-6BAF-A259-8985D46143FE}"/>
              </a:ext>
            </a:extLst>
          </p:cNvPr>
          <p:cNvGrpSpPr/>
          <p:nvPr/>
        </p:nvGrpSpPr>
        <p:grpSpPr>
          <a:xfrm>
            <a:off x="4400452" y="1313677"/>
            <a:ext cx="1367640" cy="268560"/>
            <a:chOff x="4400452" y="1313677"/>
            <a:chExt cx="1367640" cy="268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7EDB9485-5AF1-90BA-42B0-C4D85AF39DE7}"/>
                    </a:ext>
                  </a:extLst>
                </p14:cNvPr>
                <p14:cNvContentPartPr/>
                <p14:nvPr/>
              </p14:nvContentPartPr>
              <p14:xfrm>
                <a:off x="4400452" y="1393237"/>
                <a:ext cx="91440" cy="18396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7EDB9485-5AF1-90BA-42B0-C4D85AF39DE7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391452" y="1384237"/>
                  <a:ext cx="10908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01C44245-D5CE-7607-5492-5CFDD5C53788}"/>
                    </a:ext>
                  </a:extLst>
                </p14:cNvPr>
                <p14:cNvContentPartPr/>
                <p14:nvPr/>
              </p14:nvContentPartPr>
              <p14:xfrm>
                <a:off x="4559572" y="1477837"/>
                <a:ext cx="227880" cy="10044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01C44245-D5CE-7607-5492-5CFDD5C53788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550572" y="1469197"/>
                  <a:ext cx="24552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16C19065-5048-45FB-4F67-252CB5AD6D4F}"/>
                    </a:ext>
                  </a:extLst>
                </p14:cNvPr>
                <p14:cNvContentPartPr/>
                <p14:nvPr/>
              </p14:nvContentPartPr>
              <p14:xfrm>
                <a:off x="4802572" y="1479637"/>
                <a:ext cx="67680" cy="10260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16C19065-5048-45FB-4F67-252CB5AD6D4F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793572" y="1470637"/>
                  <a:ext cx="8532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9D8D94CB-AF98-8E3D-6CC4-0BFF19B5F997}"/>
                    </a:ext>
                  </a:extLst>
                </p14:cNvPr>
                <p14:cNvContentPartPr/>
                <p14:nvPr/>
              </p14:nvContentPartPr>
              <p14:xfrm>
                <a:off x="4905892" y="1461997"/>
                <a:ext cx="78120" cy="11664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9D8D94CB-AF98-8E3D-6CC4-0BFF19B5F997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896892" y="1453357"/>
                  <a:ext cx="9576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AE8AB1B6-93D9-BB69-9457-E8D5E69A9164}"/>
                    </a:ext>
                  </a:extLst>
                </p14:cNvPr>
                <p14:cNvContentPartPr/>
                <p14:nvPr/>
              </p14:nvContentPartPr>
              <p14:xfrm>
                <a:off x="5016772" y="1355797"/>
                <a:ext cx="249840" cy="22356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AE8AB1B6-93D9-BB69-9457-E8D5E69A9164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007772" y="1347157"/>
                  <a:ext cx="26748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65909B76-5E4C-6A9D-206C-C64E7FC5DCBA}"/>
                    </a:ext>
                  </a:extLst>
                </p14:cNvPr>
                <p14:cNvContentPartPr/>
                <p14:nvPr/>
              </p14:nvContentPartPr>
              <p14:xfrm>
                <a:off x="5269852" y="1488637"/>
                <a:ext cx="110160" cy="7956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65909B76-5E4C-6A9D-206C-C64E7FC5DCBA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260852" y="1479637"/>
                  <a:ext cx="12780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3A20EBFE-C651-A91F-BE1B-17124546427A}"/>
                    </a:ext>
                  </a:extLst>
                </p14:cNvPr>
                <p14:cNvContentPartPr/>
                <p14:nvPr/>
              </p14:nvContentPartPr>
              <p14:xfrm>
                <a:off x="5504932" y="1313677"/>
                <a:ext cx="23760" cy="16416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3A20EBFE-C651-A91F-BE1B-17124546427A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495932" y="1304677"/>
                  <a:ext cx="4140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A188F310-C8CD-4E31-6AAA-60CFBA37A337}"/>
                    </a:ext>
                  </a:extLst>
                </p14:cNvPr>
                <p14:cNvContentPartPr/>
                <p14:nvPr/>
              </p14:nvContentPartPr>
              <p14:xfrm>
                <a:off x="5615452" y="1316557"/>
                <a:ext cx="152640" cy="16200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A188F310-C8CD-4E31-6AAA-60CFBA37A337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606452" y="1307917"/>
                  <a:ext cx="170280" cy="179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BE6503B1-599D-A23D-455C-FF50D3E2BDA3}"/>
                  </a:ext>
                </a:extLst>
              </p14:cNvPr>
              <p14:cNvContentPartPr/>
              <p14:nvPr/>
            </p14:nvContentPartPr>
            <p14:xfrm>
              <a:off x="499852" y="1607077"/>
              <a:ext cx="2346840" cy="29556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BE6503B1-599D-A23D-455C-FF50D3E2BDA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490852" y="1598437"/>
                <a:ext cx="2364480" cy="313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2643533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>
          <a:extLst>
            <a:ext uri="{FF2B5EF4-FFF2-40B4-BE49-F238E27FC236}">
              <a16:creationId xmlns:a16="http://schemas.microsoft.com/office/drawing/2014/main" id="{770988AF-99B3-E8D9-D46D-78A875E99B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4" descr="preencoded.png">
            <a:extLst>
              <a:ext uri="{FF2B5EF4-FFF2-40B4-BE49-F238E27FC236}">
                <a16:creationId xmlns:a16="http://schemas.microsoft.com/office/drawing/2014/main" id="{BF0F79D7-1038-8801-7A79-82190A77132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99242" y="0"/>
            <a:ext cx="2650282" cy="223864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8CAF0EC-DE05-BB47-27F2-11D9EECEDC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7221" y="259908"/>
            <a:ext cx="8689558" cy="25853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Q. How do you calculate the mean for the dataset: 5, 10, 15, 20?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b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lang="pt-BR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a) 10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pt-BR" altLang="en-US" sz="18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pt-BR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b) 15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pt-BR" altLang="en-US" sz="18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pt-BR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c) 12.5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pt-BR" altLang="en-US" sz="18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pt-BR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d) 20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5DCEF753-83FD-DBD1-9AB2-64A01DE9E9DA}"/>
                  </a:ext>
                </a:extLst>
              </p14:cNvPr>
              <p14:cNvContentPartPr/>
              <p14:nvPr/>
            </p14:nvContentPartPr>
            <p14:xfrm>
              <a:off x="3383812" y="647317"/>
              <a:ext cx="1056600" cy="327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5DCEF753-83FD-DBD1-9AB2-64A01DE9E9D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75172" y="638677"/>
                <a:ext cx="1074240" cy="5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B9ED1EA6-E3EF-1915-EDAA-BC0E54D6B1DC}"/>
                  </a:ext>
                </a:extLst>
              </p14:cNvPr>
              <p14:cNvContentPartPr/>
              <p14:nvPr/>
            </p14:nvContentPartPr>
            <p14:xfrm>
              <a:off x="161452" y="1920637"/>
              <a:ext cx="864000" cy="33984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B9ED1EA6-E3EF-1915-EDAA-BC0E54D6B1D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52452" y="1911637"/>
                <a:ext cx="881640" cy="357480"/>
              </a:xfrm>
              <a:prstGeom prst="rect">
                <a:avLst/>
              </a:prstGeom>
            </p:spPr>
          </p:pic>
        </mc:Fallback>
      </mc:AlternateContent>
      <p:grpSp>
        <p:nvGrpSpPr>
          <p:cNvPr id="18" name="Group 17">
            <a:extLst>
              <a:ext uri="{FF2B5EF4-FFF2-40B4-BE49-F238E27FC236}">
                <a16:creationId xmlns:a16="http://schemas.microsoft.com/office/drawing/2014/main" id="{27ABF5A1-0689-AACF-DED8-F86CF32C1BB8}"/>
              </a:ext>
            </a:extLst>
          </p:cNvPr>
          <p:cNvGrpSpPr/>
          <p:nvPr/>
        </p:nvGrpSpPr>
        <p:grpSpPr>
          <a:xfrm>
            <a:off x="2182852" y="972397"/>
            <a:ext cx="2570760" cy="1057680"/>
            <a:chOff x="2182852" y="972397"/>
            <a:chExt cx="2570760" cy="1057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C54DF4C5-6295-FA95-6486-456B653FEAD6}"/>
                    </a:ext>
                  </a:extLst>
                </p14:cNvPr>
                <p14:cNvContentPartPr/>
                <p14:nvPr/>
              </p14:nvContentPartPr>
              <p14:xfrm>
                <a:off x="2196892" y="1351837"/>
                <a:ext cx="191520" cy="26100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C54DF4C5-6295-FA95-6486-456B653FEAD6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188252" y="1343197"/>
                  <a:ext cx="209160" cy="27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82C391B7-5C81-9EDB-6C94-FD6E2A747AE7}"/>
                    </a:ext>
                  </a:extLst>
                </p14:cNvPr>
                <p14:cNvContentPartPr/>
                <p14:nvPr/>
              </p14:nvContentPartPr>
              <p14:xfrm>
                <a:off x="2201212" y="1343557"/>
                <a:ext cx="484200" cy="12888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82C391B7-5C81-9EDB-6C94-FD6E2A747AE7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192572" y="1334917"/>
                  <a:ext cx="50184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98EDA437-46B5-3A8D-D79E-371D3D8F0A4F}"/>
                    </a:ext>
                  </a:extLst>
                </p14:cNvPr>
                <p14:cNvContentPartPr/>
                <p14:nvPr/>
              </p14:nvContentPartPr>
              <p14:xfrm>
                <a:off x="2582092" y="1352197"/>
                <a:ext cx="46800" cy="19368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98EDA437-46B5-3A8D-D79E-371D3D8F0A4F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573092" y="1343557"/>
                  <a:ext cx="6444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C77DEBFA-D9E7-3578-DBE1-D98E844A998B}"/>
                    </a:ext>
                  </a:extLst>
                </p14:cNvPr>
                <p14:cNvContentPartPr/>
                <p14:nvPr/>
              </p14:nvContentPartPr>
              <p14:xfrm>
                <a:off x="2749492" y="1353277"/>
                <a:ext cx="72720" cy="14364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C77DEBFA-D9E7-3578-DBE1-D98E844A998B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740492" y="1344277"/>
                  <a:ext cx="9036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D36ADDCA-3943-7CDA-FEF9-5CF8D4839852}"/>
                    </a:ext>
                  </a:extLst>
                </p14:cNvPr>
                <p14:cNvContentPartPr/>
                <p14:nvPr/>
              </p14:nvContentPartPr>
              <p14:xfrm>
                <a:off x="2929852" y="1320517"/>
                <a:ext cx="149400" cy="13860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D36ADDCA-3943-7CDA-FEF9-5CF8D4839852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921212" y="1311517"/>
                  <a:ext cx="16704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1AC7D52D-3B68-5F7F-1805-9B30CB50F65D}"/>
                    </a:ext>
                  </a:extLst>
                </p14:cNvPr>
                <p14:cNvContentPartPr/>
                <p14:nvPr/>
              </p14:nvContentPartPr>
              <p14:xfrm>
                <a:off x="3212452" y="1323037"/>
                <a:ext cx="171720" cy="3240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1AC7D52D-3B68-5F7F-1805-9B30CB50F65D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203812" y="1314037"/>
                  <a:ext cx="18936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DA099FB4-2A2A-672E-DF34-410BBEED43B0}"/>
                    </a:ext>
                  </a:extLst>
                </p14:cNvPr>
                <p14:cNvContentPartPr/>
                <p14:nvPr/>
              </p14:nvContentPartPr>
              <p14:xfrm>
                <a:off x="3325852" y="1248877"/>
                <a:ext cx="223560" cy="20232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DA099FB4-2A2A-672E-DF34-410BBEED43B0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316852" y="1239877"/>
                  <a:ext cx="24120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63CD5358-D860-1A74-2DD5-B566CD47BEB4}"/>
                    </a:ext>
                  </a:extLst>
                </p14:cNvPr>
                <p14:cNvContentPartPr/>
                <p14:nvPr/>
              </p14:nvContentPartPr>
              <p14:xfrm>
                <a:off x="3582532" y="1153117"/>
                <a:ext cx="280800" cy="25488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63CD5358-D860-1A74-2DD5-B566CD47BEB4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573892" y="1144477"/>
                  <a:ext cx="298440" cy="27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AAF2BD3F-8265-02F7-CAAB-71C09D8BC95E}"/>
                    </a:ext>
                  </a:extLst>
                </p14:cNvPr>
                <p14:cNvContentPartPr/>
                <p14:nvPr/>
              </p14:nvContentPartPr>
              <p14:xfrm>
                <a:off x="3933532" y="1161757"/>
                <a:ext cx="222480" cy="19224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AAF2BD3F-8265-02F7-CAAB-71C09D8BC95E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924892" y="1153117"/>
                  <a:ext cx="24012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535CDCCB-3C0C-35AA-2B99-C812D31A8F88}"/>
                    </a:ext>
                  </a:extLst>
                </p14:cNvPr>
                <p14:cNvContentPartPr/>
                <p14:nvPr/>
              </p14:nvContentPartPr>
              <p14:xfrm>
                <a:off x="4200292" y="1036837"/>
                <a:ext cx="325800" cy="18576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535CDCCB-3C0C-35AA-2B99-C812D31A8F88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191652" y="1028197"/>
                  <a:ext cx="34344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15768663-F3F2-5EDD-AB85-91D626190503}"/>
                    </a:ext>
                  </a:extLst>
                </p14:cNvPr>
                <p14:cNvContentPartPr/>
                <p14:nvPr/>
              </p14:nvContentPartPr>
              <p14:xfrm>
                <a:off x="4475332" y="972397"/>
                <a:ext cx="278280" cy="16380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15768663-F3F2-5EDD-AB85-91D626190503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466332" y="963757"/>
                  <a:ext cx="29592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AB7353BD-5FAE-CBF7-B937-B699DD04C609}"/>
                    </a:ext>
                  </a:extLst>
                </p14:cNvPr>
                <p14:cNvContentPartPr/>
                <p14:nvPr/>
              </p14:nvContentPartPr>
              <p14:xfrm>
                <a:off x="2182852" y="1377397"/>
                <a:ext cx="2539440" cy="53424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AB7353BD-5FAE-CBF7-B937-B699DD04C609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173852" y="1368397"/>
                  <a:ext cx="2557080" cy="55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0AE43F2A-264F-5314-E13C-D028DD9B0B53}"/>
                    </a:ext>
                  </a:extLst>
                </p14:cNvPr>
                <p14:cNvContentPartPr/>
                <p14:nvPr/>
              </p14:nvContentPartPr>
              <p14:xfrm>
                <a:off x="3420532" y="1805437"/>
                <a:ext cx="371520" cy="22464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0AE43F2A-264F-5314-E13C-D028DD9B0B53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411532" y="1796437"/>
                  <a:ext cx="389160" cy="242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42CF59A-0F2D-0D9B-EBBF-8A7C7BD062F3}"/>
              </a:ext>
            </a:extLst>
          </p:cNvPr>
          <p:cNvGrpSpPr/>
          <p:nvPr/>
        </p:nvGrpSpPr>
        <p:grpSpPr>
          <a:xfrm>
            <a:off x="5101732" y="1270117"/>
            <a:ext cx="349560" cy="151200"/>
            <a:chOff x="5101732" y="1270117"/>
            <a:chExt cx="349560" cy="151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DE28C78B-C00A-34AE-0FB6-1E4035D9C115}"/>
                    </a:ext>
                  </a:extLst>
                </p14:cNvPr>
                <p14:cNvContentPartPr/>
                <p14:nvPr/>
              </p14:nvContentPartPr>
              <p14:xfrm>
                <a:off x="5101732" y="1270117"/>
                <a:ext cx="271440" cy="4608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DE28C78B-C00A-34AE-0FB6-1E4035D9C115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092732" y="1261477"/>
                  <a:ext cx="28908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7A34CAB8-B990-2C67-3B12-B57F759087CE}"/>
                    </a:ext>
                  </a:extLst>
                </p14:cNvPr>
                <p14:cNvContentPartPr/>
                <p14:nvPr/>
              </p14:nvContentPartPr>
              <p14:xfrm>
                <a:off x="5160772" y="1385317"/>
                <a:ext cx="290520" cy="3600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7A34CAB8-B990-2C67-3B12-B57F759087CE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152132" y="1376317"/>
                  <a:ext cx="308160" cy="53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15021DA-9B4B-4096-F231-3DEBE8CA8215}"/>
              </a:ext>
            </a:extLst>
          </p:cNvPr>
          <p:cNvGrpSpPr/>
          <p:nvPr/>
        </p:nvGrpSpPr>
        <p:grpSpPr>
          <a:xfrm>
            <a:off x="5706892" y="1157797"/>
            <a:ext cx="768960" cy="279360"/>
            <a:chOff x="5706892" y="1157797"/>
            <a:chExt cx="768960" cy="279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B952D337-C994-19FF-A3EB-8869F2AD6E12}"/>
                    </a:ext>
                  </a:extLst>
                </p14:cNvPr>
                <p14:cNvContentPartPr/>
                <p14:nvPr/>
              </p14:nvContentPartPr>
              <p14:xfrm>
                <a:off x="5706892" y="1219717"/>
                <a:ext cx="21960" cy="19692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B952D337-C994-19FF-A3EB-8869F2AD6E12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697892" y="1210717"/>
                  <a:ext cx="3960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7C997A13-EC68-F971-A069-9B3A02DF95B9}"/>
                    </a:ext>
                  </a:extLst>
                </p14:cNvPr>
                <p14:cNvContentPartPr/>
                <p14:nvPr/>
              </p14:nvContentPartPr>
              <p14:xfrm>
                <a:off x="5801572" y="1225837"/>
                <a:ext cx="163800" cy="20304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7C997A13-EC68-F971-A069-9B3A02DF95B9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792572" y="1217197"/>
                  <a:ext cx="18144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94E68D6D-B319-FF0B-003C-182D11736A8E}"/>
                    </a:ext>
                  </a:extLst>
                </p14:cNvPr>
                <p14:cNvContentPartPr/>
                <p14:nvPr/>
              </p14:nvContentPartPr>
              <p14:xfrm>
                <a:off x="6026932" y="1326637"/>
                <a:ext cx="18720" cy="828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94E68D6D-B319-FF0B-003C-182D11736A8E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017932" y="1317637"/>
                  <a:ext cx="3636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5A06A7F5-90D8-4691-5B6D-7D7038204928}"/>
                    </a:ext>
                  </a:extLst>
                </p14:cNvPr>
                <p14:cNvContentPartPr/>
                <p14:nvPr/>
              </p14:nvContentPartPr>
              <p14:xfrm>
                <a:off x="6172732" y="1237717"/>
                <a:ext cx="134280" cy="19944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5A06A7F5-90D8-4691-5B6D-7D7038204928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163732" y="1229077"/>
                  <a:ext cx="15192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A986F4CC-AD95-39BE-9371-C1E8888F6039}"/>
                    </a:ext>
                  </a:extLst>
                </p14:cNvPr>
                <p14:cNvContentPartPr/>
                <p14:nvPr/>
              </p14:nvContentPartPr>
              <p14:xfrm>
                <a:off x="6234652" y="1157797"/>
                <a:ext cx="241200" cy="6876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A986F4CC-AD95-39BE-9371-C1E8888F6039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226012" y="1149157"/>
                  <a:ext cx="258840" cy="86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9DD8C073-61ED-13CB-337F-66ABA6A7960D}"/>
              </a:ext>
            </a:extLst>
          </p:cNvPr>
          <p:cNvGrpSpPr/>
          <p:nvPr/>
        </p:nvGrpSpPr>
        <p:grpSpPr>
          <a:xfrm>
            <a:off x="5813092" y="222877"/>
            <a:ext cx="1053360" cy="551880"/>
            <a:chOff x="5813092" y="222877"/>
            <a:chExt cx="1053360" cy="551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FEC11541-6350-C1B8-92A6-A368000FC91A}"/>
                    </a:ext>
                  </a:extLst>
                </p14:cNvPr>
                <p14:cNvContentPartPr/>
                <p14:nvPr/>
              </p14:nvContentPartPr>
              <p14:xfrm>
                <a:off x="5813092" y="627157"/>
                <a:ext cx="251640" cy="4392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FEC11541-6350-C1B8-92A6-A368000FC91A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5804452" y="618157"/>
                  <a:ext cx="26928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11FEB386-31BF-413D-89B5-6BA37634272A}"/>
                    </a:ext>
                  </a:extLst>
                </p14:cNvPr>
                <p14:cNvContentPartPr/>
                <p14:nvPr/>
              </p14:nvContentPartPr>
              <p14:xfrm>
                <a:off x="6185332" y="654877"/>
                <a:ext cx="181080" cy="2268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11FEB386-31BF-413D-89B5-6BA37634272A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176332" y="645877"/>
                  <a:ext cx="19872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5D20E718-D57B-DB85-8801-6AC648A07A51}"/>
                    </a:ext>
                  </a:extLst>
                </p14:cNvPr>
                <p14:cNvContentPartPr/>
                <p14:nvPr/>
              </p14:nvContentPartPr>
              <p14:xfrm>
                <a:off x="6687532" y="654517"/>
                <a:ext cx="172800" cy="2124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5D20E718-D57B-DB85-8801-6AC648A07A51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678892" y="645877"/>
                  <a:ext cx="19044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36AD7367-AAE0-F365-67C8-8298E157CD2B}"/>
                    </a:ext>
                  </a:extLst>
                </p14:cNvPr>
                <p14:cNvContentPartPr/>
                <p14:nvPr/>
              </p14:nvContentPartPr>
              <p14:xfrm>
                <a:off x="5939452" y="222877"/>
                <a:ext cx="927000" cy="55188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36AD7367-AAE0-F365-67C8-8298E157CD2B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5930452" y="214237"/>
                  <a:ext cx="944640" cy="5695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46309192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>
          <a:extLst>
            <a:ext uri="{FF2B5EF4-FFF2-40B4-BE49-F238E27FC236}">
              <a16:creationId xmlns:a16="http://schemas.microsoft.com/office/drawing/2014/main" id="{D62AA86B-759E-6F41-0016-6FB16510B4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4" descr="preencoded.png">
            <a:extLst>
              <a:ext uri="{FF2B5EF4-FFF2-40B4-BE49-F238E27FC236}">
                <a16:creationId xmlns:a16="http://schemas.microsoft.com/office/drawing/2014/main" id="{5634CB56-A4F3-162F-9E3A-0B6B7BAC34C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99242" y="0"/>
            <a:ext cx="2650282" cy="223864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516C83A-FD0C-9A23-87F7-D128516758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7221" y="259909"/>
            <a:ext cx="8689558" cy="25853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Q. What is the mode of the following dataset: 3, 5, 7, 5, 9, 11, 5?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b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lang="en-IN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a) 3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br>
              <a:rPr lang="en-IN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r>
              <a:rPr lang="en-IN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b) 7</a:t>
            </a:r>
            <a:br>
              <a:rPr lang="en-IN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endParaRPr lang="en-IN" sz="18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IN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c) 9</a:t>
            </a:r>
            <a:br>
              <a:rPr lang="en-IN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endParaRPr lang="en-IN" sz="18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IN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d) 5</a:t>
            </a:r>
            <a:endParaRPr lang="pt-BR" altLang="en-US" sz="18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95013DD-68E4-D7C6-C692-246315BD35B9}"/>
              </a:ext>
            </a:extLst>
          </p:cNvPr>
          <p:cNvGrpSpPr/>
          <p:nvPr/>
        </p:nvGrpSpPr>
        <p:grpSpPr>
          <a:xfrm>
            <a:off x="141292" y="2305477"/>
            <a:ext cx="860400" cy="409680"/>
            <a:chOff x="141292" y="2305477"/>
            <a:chExt cx="860400" cy="409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36195CEF-1D30-7D75-455A-E6F1E8D92D74}"/>
                    </a:ext>
                  </a:extLst>
                </p14:cNvPr>
                <p14:cNvContentPartPr/>
                <p14:nvPr/>
              </p14:nvContentPartPr>
              <p14:xfrm>
                <a:off x="141292" y="2518957"/>
                <a:ext cx="15120" cy="2016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36195CEF-1D30-7D75-455A-E6F1E8D92D74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32292" y="2510317"/>
                  <a:ext cx="3276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D7508F4F-4185-8E47-A368-34ECFB750524}"/>
                    </a:ext>
                  </a:extLst>
                </p14:cNvPr>
                <p14:cNvContentPartPr/>
                <p14:nvPr/>
              </p14:nvContentPartPr>
              <p14:xfrm>
                <a:off x="195652" y="2305477"/>
                <a:ext cx="806040" cy="40968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D7508F4F-4185-8E47-A368-34ECFB750524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86652" y="2296477"/>
                  <a:ext cx="823680" cy="427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CBB36A0C-A635-D54F-2365-D868F3904767}"/>
                  </a:ext>
                </a:extLst>
              </p14:cNvPr>
              <p14:cNvContentPartPr/>
              <p14:nvPr/>
            </p14:nvContentPartPr>
            <p14:xfrm>
              <a:off x="5539132" y="605557"/>
              <a:ext cx="113760" cy="2196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CBB36A0C-A635-D54F-2365-D868F3904767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530132" y="596557"/>
                <a:ext cx="131400" cy="3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AFE982A9-38F9-FE00-7150-E66373CE452A}"/>
                  </a:ext>
                </a:extLst>
              </p14:cNvPr>
              <p14:cNvContentPartPr/>
              <p14:nvPr/>
            </p14:nvContentPartPr>
            <p14:xfrm>
              <a:off x="6058612" y="615997"/>
              <a:ext cx="99000" cy="2376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AFE982A9-38F9-FE00-7150-E66373CE452A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049972" y="606997"/>
                <a:ext cx="116640" cy="4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808F094F-9009-2897-2291-E46E88F495D6}"/>
                  </a:ext>
                </a:extLst>
              </p14:cNvPr>
              <p14:cNvContentPartPr/>
              <p14:nvPr/>
            </p14:nvContentPartPr>
            <p14:xfrm>
              <a:off x="6968692" y="630757"/>
              <a:ext cx="110880" cy="2808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808F094F-9009-2897-2291-E46E88F495D6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959692" y="622117"/>
                <a:ext cx="128520" cy="45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3962481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>
          <a:extLst>
            <a:ext uri="{FF2B5EF4-FFF2-40B4-BE49-F238E27FC236}">
              <a16:creationId xmlns:a16="http://schemas.microsoft.com/office/drawing/2014/main" id="{2DD21144-C3D5-8BAA-9BB2-DCD9E29EF0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4" descr="preencoded.png">
            <a:extLst>
              <a:ext uri="{FF2B5EF4-FFF2-40B4-BE49-F238E27FC236}">
                <a16:creationId xmlns:a16="http://schemas.microsoft.com/office/drawing/2014/main" id="{8F35355C-626A-EB30-93C4-3B53B6DF760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99242" y="0"/>
            <a:ext cx="2650282" cy="223864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84EE3EB-DE0E-3E88-D1B7-2233A192B2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7221" y="121411"/>
            <a:ext cx="8689558" cy="2862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Q. If a dataset is {2, 4, 6, 8, 10}, what is its median?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b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lang="en-IN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a) 4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br>
              <a:rPr lang="en-IN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r>
              <a:rPr lang="en-IN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b) 6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br>
              <a:rPr lang="en-IN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r>
              <a:rPr lang="en-IN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c) 8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br>
              <a:rPr lang="en-IN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r>
              <a:rPr lang="en-IN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d) 10</a:t>
            </a:r>
            <a:br>
              <a:rPr lang="en-IN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endParaRPr lang="pt-BR" altLang="en-US" sz="18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38FA00C2-444F-D3AC-D359-847CA5ADE74E}"/>
                  </a:ext>
                </a:extLst>
              </p14:cNvPr>
              <p14:cNvContentPartPr/>
              <p14:nvPr/>
            </p14:nvContentPartPr>
            <p14:xfrm>
              <a:off x="257572" y="1120357"/>
              <a:ext cx="917640" cy="45360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38FA00C2-444F-D3AC-D359-847CA5ADE74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48572" y="1111717"/>
                <a:ext cx="935280" cy="471240"/>
              </a:xfrm>
              <a:prstGeom prst="rect">
                <a:avLst/>
              </a:prstGeom>
            </p:spPr>
          </p:pic>
        </mc:Fallback>
      </mc:AlternateContent>
      <p:grpSp>
        <p:nvGrpSpPr>
          <p:cNvPr id="28" name="Group 27">
            <a:extLst>
              <a:ext uri="{FF2B5EF4-FFF2-40B4-BE49-F238E27FC236}">
                <a16:creationId xmlns:a16="http://schemas.microsoft.com/office/drawing/2014/main" id="{E1A56A12-1C37-450D-8E93-A3DB0683F172}"/>
              </a:ext>
            </a:extLst>
          </p:cNvPr>
          <p:cNvGrpSpPr/>
          <p:nvPr/>
        </p:nvGrpSpPr>
        <p:grpSpPr>
          <a:xfrm>
            <a:off x="2119852" y="895717"/>
            <a:ext cx="1756440" cy="772200"/>
            <a:chOff x="2119852" y="895717"/>
            <a:chExt cx="1756440" cy="772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90F4F358-A9F2-C683-9C98-52F5449E1DA2}"/>
                    </a:ext>
                  </a:extLst>
                </p14:cNvPr>
                <p14:cNvContentPartPr/>
                <p14:nvPr/>
              </p14:nvContentPartPr>
              <p14:xfrm>
                <a:off x="2643652" y="991837"/>
                <a:ext cx="215640" cy="20700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90F4F358-A9F2-C683-9C98-52F5449E1DA2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635012" y="983197"/>
                  <a:ext cx="23328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33FA6EAF-F389-58AD-C9C8-3F61C87550A0}"/>
                    </a:ext>
                  </a:extLst>
                </p14:cNvPr>
                <p14:cNvContentPartPr/>
                <p14:nvPr/>
              </p14:nvContentPartPr>
              <p14:xfrm>
                <a:off x="2624212" y="1261837"/>
                <a:ext cx="298080" cy="7812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33FA6EAF-F389-58AD-C9C8-3F61C87550A0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615212" y="1252837"/>
                  <a:ext cx="31572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041DAFAB-11AA-7F5A-1995-C11F1263D914}"/>
                    </a:ext>
                  </a:extLst>
                </p14:cNvPr>
                <p14:cNvContentPartPr/>
                <p14:nvPr/>
              </p14:nvContentPartPr>
              <p14:xfrm>
                <a:off x="2992492" y="1027117"/>
                <a:ext cx="175680" cy="7452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041DAFAB-11AA-7F5A-1995-C11F1263D914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983852" y="1018477"/>
                  <a:ext cx="19332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08979C63-83F1-3456-8F7D-E22E928C1CE3}"/>
                    </a:ext>
                  </a:extLst>
                </p14:cNvPr>
                <p14:cNvContentPartPr/>
                <p14:nvPr/>
              </p14:nvContentPartPr>
              <p14:xfrm>
                <a:off x="3078532" y="1002997"/>
                <a:ext cx="33120" cy="15984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08979C63-83F1-3456-8F7D-E22E928C1CE3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069892" y="994357"/>
                  <a:ext cx="5076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82671114-C350-BD79-5897-0A5FA094F12A}"/>
                    </a:ext>
                  </a:extLst>
                </p14:cNvPr>
                <p14:cNvContentPartPr/>
                <p14:nvPr/>
              </p14:nvContentPartPr>
              <p14:xfrm>
                <a:off x="3213172" y="977077"/>
                <a:ext cx="65520" cy="16092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82671114-C350-BD79-5897-0A5FA094F12A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204172" y="968437"/>
                  <a:ext cx="8316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1CADA1D2-F449-30B2-0454-246F8213CFD0}"/>
                    </a:ext>
                  </a:extLst>
                </p14:cNvPr>
                <p14:cNvContentPartPr/>
                <p14:nvPr/>
              </p14:nvContentPartPr>
              <p14:xfrm>
                <a:off x="2773972" y="1206397"/>
                <a:ext cx="499680" cy="11700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1CADA1D2-F449-30B2-0454-246F8213CFD0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764972" y="1197757"/>
                  <a:ext cx="51732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EB02C509-C220-FDE9-5011-485CF8ADCA3A}"/>
                    </a:ext>
                  </a:extLst>
                </p14:cNvPr>
                <p14:cNvContentPartPr/>
                <p14:nvPr/>
              </p14:nvContentPartPr>
              <p14:xfrm>
                <a:off x="2941012" y="1371277"/>
                <a:ext cx="386640" cy="18036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EB02C509-C220-FDE9-5011-485CF8ADCA3A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932012" y="1362637"/>
                  <a:ext cx="40428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791FF3C0-1AE3-42AE-C92A-BC9D2155FB3B}"/>
                    </a:ext>
                  </a:extLst>
                </p14:cNvPr>
                <p14:cNvContentPartPr/>
                <p14:nvPr/>
              </p14:nvContentPartPr>
              <p14:xfrm>
                <a:off x="3238732" y="895717"/>
                <a:ext cx="415800" cy="66204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791FF3C0-1AE3-42AE-C92A-BC9D2155FB3B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229732" y="886717"/>
                  <a:ext cx="433440" cy="67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0449F12C-43D9-A435-87DE-1D411A46D31B}"/>
                    </a:ext>
                  </a:extLst>
                </p14:cNvPr>
                <p14:cNvContentPartPr/>
                <p14:nvPr/>
              </p14:nvContentPartPr>
              <p14:xfrm>
                <a:off x="2119852" y="1141237"/>
                <a:ext cx="566640" cy="52668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0449F12C-43D9-A435-87DE-1D411A46D31B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111212" y="1132237"/>
                  <a:ext cx="584280" cy="54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CB7F980E-9492-E9A0-A078-410F7D26F19E}"/>
                    </a:ext>
                  </a:extLst>
                </p14:cNvPr>
                <p14:cNvContentPartPr/>
                <p14:nvPr/>
              </p14:nvContentPartPr>
              <p14:xfrm>
                <a:off x="3465532" y="901477"/>
                <a:ext cx="410760" cy="23436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CB7F980E-9492-E9A0-A078-410F7D26F19E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456892" y="892477"/>
                  <a:ext cx="428400" cy="252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6013E973-5A0E-7FFE-2EFA-DA67816F221C}"/>
                  </a:ext>
                </a:extLst>
              </p14:cNvPr>
              <p14:cNvContentPartPr/>
              <p14:nvPr/>
            </p14:nvContentPartPr>
            <p14:xfrm>
              <a:off x="4283092" y="929917"/>
              <a:ext cx="81360" cy="17208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6013E973-5A0E-7FFE-2EFA-DA67816F221C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274452" y="920917"/>
                <a:ext cx="99000" cy="18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3EE7B234-B30D-E437-030F-C0380F15C85E}"/>
                  </a:ext>
                </a:extLst>
              </p14:cNvPr>
              <p14:cNvContentPartPr/>
              <p14:nvPr/>
            </p14:nvContentPartPr>
            <p14:xfrm>
              <a:off x="4321612" y="897157"/>
              <a:ext cx="428040" cy="6588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3EE7B234-B30D-E437-030F-C0380F15C85E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4312972" y="888157"/>
                <a:ext cx="445680" cy="8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60121DF0-B1BC-9F70-F4DE-CABB9C258A54}"/>
                  </a:ext>
                </a:extLst>
              </p14:cNvPr>
              <p14:cNvContentPartPr/>
              <p14:nvPr/>
            </p14:nvContentPartPr>
            <p14:xfrm>
              <a:off x="4589452" y="840997"/>
              <a:ext cx="235080" cy="24192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60121DF0-B1BC-9F70-F4DE-CABB9C258A54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4580812" y="831997"/>
                <a:ext cx="252720" cy="25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EC20A2AA-AA4F-9D2A-364E-03874E3F0A8D}"/>
                  </a:ext>
                </a:extLst>
              </p14:cNvPr>
              <p14:cNvContentPartPr/>
              <p14:nvPr/>
            </p14:nvContentPartPr>
            <p14:xfrm>
              <a:off x="4260052" y="1248877"/>
              <a:ext cx="456120" cy="5400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EC20A2AA-AA4F-9D2A-364E-03874E3F0A8D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4251412" y="1239877"/>
                <a:ext cx="473760" cy="7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817308A1-7E7C-C305-BAF4-1EE92B7902F4}"/>
                  </a:ext>
                </a:extLst>
              </p14:cNvPr>
              <p14:cNvContentPartPr/>
              <p14:nvPr/>
            </p14:nvContentPartPr>
            <p14:xfrm>
              <a:off x="4484332" y="1142677"/>
              <a:ext cx="775800" cy="41220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817308A1-7E7C-C305-BAF4-1EE92B7902F4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4475692" y="1134037"/>
                <a:ext cx="793440" cy="42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E590AFF4-427C-40F8-E930-34BBF5409426}"/>
                  </a:ext>
                </a:extLst>
              </p14:cNvPr>
              <p14:cNvContentPartPr/>
              <p14:nvPr/>
            </p14:nvContentPartPr>
            <p14:xfrm>
              <a:off x="5049532" y="1270477"/>
              <a:ext cx="169560" cy="26280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E590AFF4-427C-40F8-E930-34BBF5409426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5040532" y="1261477"/>
                <a:ext cx="187200" cy="43920"/>
              </a:xfrm>
              <a:prstGeom prst="rect">
                <a:avLst/>
              </a:prstGeom>
            </p:spPr>
          </p:pic>
        </mc:Fallback>
      </mc:AlternateContent>
      <p:grpSp>
        <p:nvGrpSpPr>
          <p:cNvPr id="34" name="Group 33">
            <a:extLst>
              <a:ext uri="{FF2B5EF4-FFF2-40B4-BE49-F238E27FC236}">
                <a16:creationId xmlns:a16="http://schemas.microsoft.com/office/drawing/2014/main" id="{379811D6-18E5-A74C-CB6D-A7AE396A62C0}"/>
              </a:ext>
            </a:extLst>
          </p:cNvPr>
          <p:cNvGrpSpPr/>
          <p:nvPr/>
        </p:nvGrpSpPr>
        <p:grpSpPr>
          <a:xfrm>
            <a:off x="5512132" y="763237"/>
            <a:ext cx="1366920" cy="533520"/>
            <a:chOff x="5512132" y="763237"/>
            <a:chExt cx="1366920" cy="533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13E6996D-9AFE-7A97-D500-BBB53E0E4289}"/>
                    </a:ext>
                  </a:extLst>
                </p14:cNvPr>
                <p14:cNvContentPartPr/>
                <p14:nvPr/>
              </p14:nvContentPartPr>
              <p14:xfrm>
                <a:off x="5512132" y="965197"/>
                <a:ext cx="133200" cy="33156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13E6996D-9AFE-7A97-D500-BBB53E0E4289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503132" y="956197"/>
                  <a:ext cx="150840" cy="34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95EEECF0-5C50-74D6-ACF4-F37D44953670}"/>
                    </a:ext>
                  </a:extLst>
                </p14:cNvPr>
                <p14:cNvContentPartPr/>
                <p14:nvPr/>
              </p14:nvContentPartPr>
              <p14:xfrm>
                <a:off x="5702572" y="812557"/>
                <a:ext cx="86760" cy="27180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95EEECF0-5C50-74D6-ACF4-F37D44953670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693572" y="803557"/>
                  <a:ext cx="10440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F6A9E016-FFA5-0E22-E465-B543169BB78B}"/>
                    </a:ext>
                  </a:extLst>
                </p14:cNvPr>
                <p14:cNvContentPartPr/>
                <p14:nvPr/>
              </p14:nvContentPartPr>
              <p14:xfrm>
                <a:off x="5601772" y="790957"/>
                <a:ext cx="338760" cy="21744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F6A9E016-FFA5-0E22-E465-B543169BB78B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593132" y="782317"/>
                  <a:ext cx="35640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4CDB7509-B947-D5ED-844C-6B6C0BC263CB}"/>
                    </a:ext>
                  </a:extLst>
                </p14:cNvPr>
                <p14:cNvContentPartPr/>
                <p14:nvPr/>
              </p14:nvContentPartPr>
              <p14:xfrm>
                <a:off x="5883292" y="763237"/>
                <a:ext cx="224640" cy="24372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4CDB7509-B947-D5ED-844C-6B6C0BC263CB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874652" y="754597"/>
                  <a:ext cx="24228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DDA4FBF1-909E-C6D3-AF91-B118226EE317}"/>
                    </a:ext>
                  </a:extLst>
                </p14:cNvPr>
                <p14:cNvContentPartPr/>
                <p14:nvPr/>
              </p14:nvContentPartPr>
              <p14:xfrm>
                <a:off x="6085972" y="1073917"/>
                <a:ext cx="210240" cy="15372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DDA4FBF1-909E-C6D3-AF91-B118226EE317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076972" y="1064917"/>
                  <a:ext cx="22788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B4797E99-8E68-0B64-3773-319CB7B0FCEF}"/>
                    </a:ext>
                  </a:extLst>
                </p14:cNvPr>
                <p14:cNvContentPartPr/>
                <p14:nvPr/>
              </p14:nvContentPartPr>
              <p14:xfrm>
                <a:off x="6317812" y="957277"/>
                <a:ext cx="106920" cy="29376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B4797E99-8E68-0B64-3773-319CB7B0FCEF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308812" y="948277"/>
                  <a:ext cx="12456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B3CB3BB6-DF7F-A316-53E2-8921989E5287}"/>
                    </a:ext>
                  </a:extLst>
                </p14:cNvPr>
                <p14:cNvContentPartPr/>
                <p14:nvPr/>
              </p14:nvContentPartPr>
              <p14:xfrm>
                <a:off x="6400612" y="1077517"/>
                <a:ext cx="186480" cy="13392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B3CB3BB6-DF7F-A316-53E2-8921989E5287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391972" y="1068517"/>
                  <a:ext cx="20412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1376B1B6-5C86-CB49-55E5-B26AFEBE64C1}"/>
                    </a:ext>
                  </a:extLst>
                </p14:cNvPr>
                <p14:cNvContentPartPr/>
                <p14:nvPr/>
              </p14:nvContentPartPr>
              <p14:xfrm>
                <a:off x="6574132" y="1154917"/>
                <a:ext cx="304920" cy="9360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1376B1B6-5C86-CB49-55E5-B26AFEBE64C1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565492" y="1145917"/>
                  <a:ext cx="322560" cy="111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5F8B8991-5AF6-A1A1-E15D-0D41BDC9E1AE}"/>
              </a:ext>
            </a:extLst>
          </p:cNvPr>
          <p:cNvGrpSpPr/>
          <p:nvPr/>
        </p:nvGrpSpPr>
        <p:grpSpPr>
          <a:xfrm>
            <a:off x="1989532" y="99037"/>
            <a:ext cx="1551600" cy="651600"/>
            <a:chOff x="1989532" y="99037"/>
            <a:chExt cx="1551600" cy="651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8AD78CB0-1574-9934-CED6-CEDAFFB17E88}"/>
                    </a:ext>
                  </a:extLst>
                </p14:cNvPr>
                <p14:cNvContentPartPr/>
                <p14:nvPr/>
              </p14:nvContentPartPr>
              <p14:xfrm>
                <a:off x="2730412" y="444637"/>
                <a:ext cx="131400" cy="8964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8AD78CB0-1574-9934-CED6-CEDAFFB17E88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2721412" y="435997"/>
                  <a:ext cx="14904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BE80983E-71D6-AF4E-830F-0B9D6786FDB2}"/>
                    </a:ext>
                  </a:extLst>
                </p14:cNvPr>
                <p14:cNvContentPartPr/>
                <p14:nvPr/>
              </p14:nvContentPartPr>
              <p14:xfrm>
                <a:off x="1989532" y="493597"/>
                <a:ext cx="1551600" cy="25704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BE80983E-71D6-AF4E-830F-0B9D6786FDB2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980892" y="484597"/>
                  <a:ext cx="1569240" cy="27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1C9DCC8D-BEFF-7D54-F8EE-77EE4F82944F}"/>
                    </a:ext>
                  </a:extLst>
                </p14:cNvPr>
                <p14:cNvContentPartPr/>
                <p14:nvPr/>
              </p14:nvContentPartPr>
              <p14:xfrm>
                <a:off x="2224252" y="567757"/>
                <a:ext cx="5400" cy="5904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1C9DCC8D-BEFF-7D54-F8EE-77EE4F82944F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2215252" y="558757"/>
                  <a:ext cx="2304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C2382DD4-CF86-30D9-37C4-37EFCBC677DB}"/>
                    </a:ext>
                  </a:extLst>
                </p14:cNvPr>
                <p14:cNvContentPartPr/>
                <p14:nvPr/>
              </p14:nvContentPartPr>
              <p14:xfrm>
                <a:off x="2573452" y="522757"/>
                <a:ext cx="96840" cy="6372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C2382DD4-CF86-30D9-37C4-37EFCBC677DB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2564812" y="513757"/>
                  <a:ext cx="11448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5428B578-71FA-5C7C-9852-5EAB8568DCB1}"/>
                    </a:ext>
                  </a:extLst>
                </p14:cNvPr>
                <p14:cNvContentPartPr/>
                <p14:nvPr/>
              </p14:nvContentPartPr>
              <p14:xfrm>
                <a:off x="2881612" y="497197"/>
                <a:ext cx="83520" cy="10008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5428B578-71FA-5C7C-9852-5EAB8568DCB1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2872612" y="488557"/>
                  <a:ext cx="10116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089C02DC-9E15-3E05-3EB9-DDD1A363F565}"/>
                    </a:ext>
                  </a:extLst>
                </p14:cNvPr>
                <p14:cNvContentPartPr/>
                <p14:nvPr/>
              </p14:nvContentPartPr>
              <p14:xfrm>
                <a:off x="2596852" y="99037"/>
                <a:ext cx="427320" cy="61272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089C02DC-9E15-3E05-3EB9-DDD1A363F565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2588212" y="90397"/>
                  <a:ext cx="444960" cy="6303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91341141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>
          <a:extLst>
            <a:ext uri="{FF2B5EF4-FFF2-40B4-BE49-F238E27FC236}">
              <a16:creationId xmlns:a16="http://schemas.microsoft.com/office/drawing/2014/main" id="{98710913-B1E8-CA34-18F6-55D37AD73D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4" descr="preencoded.png">
            <a:extLst>
              <a:ext uri="{FF2B5EF4-FFF2-40B4-BE49-F238E27FC236}">
                <a16:creationId xmlns:a16="http://schemas.microsoft.com/office/drawing/2014/main" id="{31997E1C-DEE7-77A7-EEA7-8392FF59736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99242" y="0"/>
            <a:ext cx="2650282" cy="223864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BCD31CD-5C7B-3F0E-E74E-B4D3A33F54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7221" y="121411"/>
            <a:ext cx="8689558" cy="2862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Q. If a dataset is {2, 4, 6, 8, 10}, what is its median?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b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lang="en-IN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a) 4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br>
              <a:rPr lang="en-IN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r>
              <a:rPr lang="en-IN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b) 6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br>
              <a:rPr lang="en-IN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r>
              <a:rPr lang="en-IN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c) 8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br>
              <a:rPr lang="en-IN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r>
              <a:rPr lang="en-IN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d) 10</a:t>
            </a:r>
            <a:br>
              <a:rPr lang="en-IN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endParaRPr lang="pt-BR" altLang="en-US" sz="18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639686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>
          <a:extLst>
            <a:ext uri="{FF2B5EF4-FFF2-40B4-BE49-F238E27FC236}">
              <a16:creationId xmlns:a16="http://schemas.microsoft.com/office/drawing/2014/main" id="{D460EA70-FC29-CDC1-7982-DDC28AFE1A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4" descr="preencoded.png">
            <a:extLst>
              <a:ext uri="{FF2B5EF4-FFF2-40B4-BE49-F238E27FC236}">
                <a16:creationId xmlns:a16="http://schemas.microsoft.com/office/drawing/2014/main" id="{7CCEF2F6-90F1-BC54-C5C9-914E46AE294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99242" y="0"/>
            <a:ext cx="2650282" cy="223864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23858AF-337F-9568-9766-CE34963BB7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7221" y="259912"/>
            <a:ext cx="8689558" cy="25853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Q. Define range in statistics.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Arial" panose="020B060402020202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800" dirty="0">
                <a:latin typeface="Aptos" panose="020B0004020202020204" pitchFamily="34" charset="0"/>
                <a:cs typeface="Times New Roman" panose="02020603050405020304" pitchFamily="18" charset="0"/>
              </a:rPr>
              <a:t>a) The difference between the highest and lowest values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altLang="en-US" sz="1800" dirty="0">
              <a:latin typeface="Aptos" panose="020B0004020202020204" pitchFamily="34" charset="0"/>
              <a:cs typeface="Times New Roman" panose="02020603050405020304" pitchFamily="18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800" dirty="0">
                <a:latin typeface="Aptos" panose="020B0004020202020204" pitchFamily="34" charset="0"/>
                <a:cs typeface="Times New Roman" panose="02020603050405020304" pitchFamily="18" charset="0"/>
              </a:rPr>
              <a:t>b) The average of all values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altLang="en-US" sz="1800" dirty="0">
              <a:latin typeface="Aptos" panose="020B0004020202020204" pitchFamily="34" charset="0"/>
              <a:cs typeface="Times New Roman" panose="02020603050405020304" pitchFamily="18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800" dirty="0">
                <a:latin typeface="Aptos" panose="020B0004020202020204" pitchFamily="34" charset="0"/>
                <a:cs typeface="Times New Roman" panose="02020603050405020304" pitchFamily="18" charset="0"/>
              </a:rPr>
              <a:t>c) The middle value in a dataset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altLang="en-US" sz="1800" dirty="0">
              <a:latin typeface="Aptos" panose="020B0004020202020204" pitchFamily="34" charset="0"/>
              <a:cs typeface="Times New Roman" panose="02020603050405020304" pitchFamily="18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800" dirty="0">
                <a:latin typeface="Aptos" panose="020B0004020202020204" pitchFamily="34" charset="0"/>
                <a:cs typeface="Times New Roman" panose="02020603050405020304" pitchFamily="18" charset="0"/>
              </a:rPr>
              <a:t>d) The most frequently occurring value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FEC2152-E35D-662E-A101-10741C56BB03}"/>
              </a:ext>
            </a:extLst>
          </p:cNvPr>
          <p:cNvGrpSpPr/>
          <p:nvPr/>
        </p:nvGrpSpPr>
        <p:grpSpPr>
          <a:xfrm>
            <a:off x="144892" y="929197"/>
            <a:ext cx="746640" cy="422280"/>
            <a:chOff x="144892" y="929197"/>
            <a:chExt cx="746640" cy="422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39337F03-B747-7A07-8419-E74E564397E3}"/>
                    </a:ext>
                  </a:extLst>
                </p14:cNvPr>
                <p14:cNvContentPartPr/>
                <p14:nvPr/>
              </p14:nvContentPartPr>
              <p14:xfrm>
                <a:off x="144892" y="929197"/>
                <a:ext cx="580320" cy="29160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39337F03-B747-7A07-8419-E74E564397E3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36252" y="920197"/>
                  <a:ext cx="597960" cy="30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748B722E-46B5-6B32-3218-B3DF6B328065}"/>
                    </a:ext>
                  </a:extLst>
                </p14:cNvPr>
                <p14:cNvContentPartPr/>
                <p14:nvPr/>
              </p14:nvContentPartPr>
              <p14:xfrm>
                <a:off x="292492" y="1002277"/>
                <a:ext cx="599040" cy="34920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748B722E-46B5-6B32-3218-B3DF6B328065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83852" y="993637"/>
                  <a:ext cx="616680" cy="366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1875D51-4390-9D6E-B4E9-98DA116A49F4}"/>
                  </a:ext>
                </a:extLst>
              </p14:cNvPr>
              <p14:cNvContentPartPr/>
              <p14:nvPr/>
            </p14:nvContentPartPr>
            <p14:xfrm>
              <a:off x="3343852" y="1054117"/>
              <a:ext cx="1926000" cy="23076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1875D51-4390-9D6E-B4E9-98DA116A49F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334852" y="1045117"/>
                <a:ext cx="1943640" cy="248400"/>
              </a:xfrm>
              <a:prstGeom prst="rect">
                <a:avLst/>
              </a:prstGeom>
            </p:spPr>
          </p:pic>
        </mc:Fallback>
      </mc:AlternateContent>
      <p:grpSp>
        <p:nvGrpSpPr>
          <p:cNvPr id="18" name="Group 17">
            <a:extLst>
              <a:ext uri="{FF2B5EF4-FFF2-40B4-BE49-F238E27FC236}">
                <a16:creationId xmlns:a16="http://schemas.microsoft.com/office/drawing/2014/main" id="{56940BC0-8E2C-6483-344F-62F4757A2E53}"/>
              </a:ext>
            </a:extLst>
          </p:cNvPr>
          <p:cNvGrpSpPr/>
          <p:nvPr/>
        </p:nvGrpSpPr>
        <p:grpSpPr>
          <a:xfrm>
            <a:off x="5979412" y="801397"/>
            <a:ext cx="2102400" cy="291600"/>
            <a:chOff x="5979412" y="801397"/>
            <a:chExt cx="2102400" cy="291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A250B88A-9B71-9B0E-6B18-9FFA55FAB9BD}"/>
                    </a:ext>
                  </a:extLst>
                </p14:cNvPr>
                <p14:cNvContentPartPr/>
                <p14:nvPr/>
              </p14:nvContentPartPr>
              <p14:xfrm>
                <a:off x="5979412" y="820117"/>
                <a:ext cx="219240" cy="18360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A250B88A-9B71-9B0E-6B18-9FFA55FAB9BD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970772" y="811477"/>
                  <a:ext cx="23688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C0462809-AF57-4750-6E8F-5D2644CE7EB4}"/>
                    </a:ext>
                  </a:extLst>
                </p14:cNvPr>
                <p14:cNvContentPartPr/>
                <p14:nvPr/>
              </p14:nvContentPartPr>
              <p14:xfrm>
                <a:off x="6133852" y="812197"/>
                <a:ext cx="53280" cy="21456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C0462809-AF57-4750-6E8F-5D2644CE7EB4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124852" y="803557"/>
                  <a:ext cx="7092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6B262490-8E7F-4361-9408-BAB2459AD144}"/>
                    </a:ext>
                  </a:extLst>
                </p14:cNvPr>
                <p14:cNvContentPartPr/>
                <p14:nvPr/>
              </p14:nvContentPartPr>
              <p14:xfrm>
                <a:off x="6287932" y="944317"/>
                <a:ext cx="251640" cy="10980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6B262490-8E7F-4361-9408-BAB2459AD144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279292" y="935677"/>
                  <a:ext cx="26928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F50E48C6-6C60-7175-4069-ACE34397501B}"/>
                    </a:ext>
                  </a:extLst>
                </p14:cNvPr>
                <p14:cNvContentPartPr/>
                <p14:nvPr/>
              </p14:nvContentPartPr>
              <p14:xfrm>
                <a:off x="6616972" y="950797"/>
                <a:ext cx="79920" cy="13536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F50E48C6-6C60-7175-4069-ACE34397501B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607972" y="942157"/>
                  <a:ext cx="9756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3DF7DEB0-A7CA-CE5D-8D0C-93910DADE542}"/>
                    </a:ext>
                  </a:extLst>
                </p14:cNvPr>
                <p14:cNvContentPartPr/>
                <p14:nvPr/>
              </p14:nvContentPartPr>
              <p14:xfrm>
                <a:off x="6653332" y="956557"/>
                <a:ext cx="192600" cy="13644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3DF7DEB0-A7CA-CE5D-8D0C-93910DADE542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644332" y="947557"/>
                  <a:ext cx="21024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86C4D0CE-0A66-B6D4-29F0-D1FEBD3EBF8F}"/>
                    </a:ext>
                  </a:extLst>
                </p14:cNvPr>
                <p14:cNvContentPartPr/>
                <p14:nvPr/>
              </p14:nvContentPartPr>
              <p14:xfrm>
                <a:off x="6973372" y="962677"/>
                <a:ext cx="178920" cy="3132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86C4D0CE-0A66-B6D4-29F0-D1FEBD3EBF8F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964372" y="953677"/>
                  <a:ext cx="19656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8BDEF123-EBBB-2A76-CDC5-6E0A645A3567}"/>
                    </a:ext>
                  </a:extLst>
                </p14:cNvPr>
                <p14:cNvContentPartPr/>
                <p14:nvPr/>
              </p14:nvContentPartPr>
              <p14:xfrm>
                <a:off x="7243732" y="801397"/>
                <a:ext cx="214560" cy="13896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8BDEF123-EBBB-2A76-CDC5-6E0A645A3567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235092" y="792397"/>
                  <a:ext cx="23220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4EA77D8F-23E5-7684-3653-B4D9356BACF0}"/>
                    </a:ext>
                  </a:extLst>
                </p14:cNvPr>
                <p14:cNvContentPartPr/>
                <p14:nvPr/>
              </p14:nvContentPartPr>
              <p14:xfrm>
                <a:off x="7339852" y="814357"/>
                <a:ext cx="91800" cy="19188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4EA77D8F-23E5-7684-3653-B4D9356BACF0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7330852" y="805357"/>
                  <a:ext cx="10944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24C80CCF-E456-7CA5-C71B-A22E90EB557D}"/>
                    </a:ext>
                  </a:extLst>
                </p14:cNvPr>
                <p14:cNvContentPartPr/>
                <p14:nvPr/>
              </p14:nvContentPartPr>
              <p14:xfrm>
                <a:off x="7530652" y="905797"/>
                <a:ext cx="188640" cy="12672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24C80CCF-E456-7CA5-C71B-A22E90EB557D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7522012" y="896797"/>
                  <a:ext cx="20628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07C58099-E780-2360-F773-2AC0BEBFBE32}"/>
                    </a:ext>
                  </a:extLst>
                </p14:cNvPr>
                <p14:cNvContentPartPr/>
                <p14:nvPr/>
              </p14:nvContentPartPr>
              <p14:xfrm>
                <a:off x="7783732" y="960877"/>
                <a:ext cx="6480" cy="8352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07C58099-E780-2360-F773-2AC0BEBFBE32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7775092" y="951877"/>
                  <a:ext cx="2412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3D552F51-A1D0-3058-4335-1D3A1359490B}"/>
                    </a:ext>
                  </a:extLst>
                </p14:cNvPr>
                <p14:cNvContentPartPr/>
                <p14:nvPr/>
              </p14:nvContentPartPr>
              <p14:xfrm>
                <a:off x="7873012" y="946837"/>
                <a:ext cx="208800" cy="11772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3D552F51-A1D0-3058-4335-1D3A1359490B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7864012" y="938197"/>
                  <a:ext cx="226440" cy="135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82C2ADCF-3C2D-7D8B-BECB-D8959F590A94}"/>
                  </a:ext>
                </a:extLst>
              </p14:cNvPr>
              <p14:cNvContentPartPr/>
              <p14:nvPr/>
            </p14:nvContentPartPr>
            <p14:xfrm>
              <a:off x="3094012" y="1501237"/>
              <a:ext cx="472680" cy="19296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82C2ADCF-3C2D-7D8B-BECB-D8959F590A94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3085012" y="1492597"/>
                <a:ext cx="490320" cy="210600"/>
              </a:xfrm>
              <a:prstGeom prst="rect">
                <a:avLst/>
              </a:prstGeom>
            </p:spPr>
          </p:pic>
        </mc:Fallback>
      </mc:AlternateContent>
      <p:grpSp>
        <p:nvGrpSpPr>
          <p:cNvPr id="23" name="Group 22">
            <a:extLst>
              <a:ext uri="{FF2B5EF4-FFF2-40B4-BE49-F238E27FC236}">
                <a16:creationId xmlns:a16="http://schemas.microsoft.com/office/drawing/2014/main" id="{69B1D1F8-D24A-DED2-2C94-F740701653A7}"/>
              </a:ext>
            </a:extLst>
          </p:cNvPr>
          <p:cNvGrpSpPr/>
          <p:nvPr/>
        </p:nvGrpSpPr>
        <p:grpSpPr>
          <a:xfrm>
            <a:off x="3830212" y="1379557"/>
            <a:ext cx="226080" cy="281880"/>
            <a:chOff x="3830212" y="1379557"/>
            <a:chExt cx="226080" cy="281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9BF561B7-92B4-562B-F5F5-9049108E306A}"/>
                    </a:ext>
                  </a:extLst>
                </p14:cNvPr>
                <p14:cNvContentPartPr/>
                <p14:nvPr/>
              </p14:nvContentPartPr>
              <p14:xfrm>
                <a:off x="3830212" y="1528597"/>
                <a:ext cx="208080" cy="9828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9BF561B7-92B4-562B-F5F5-9049108E306A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821212" y="1519957"/>
                  <a:ext cx="22572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20626FF8-A023-B20E-7D8E-A5D28127EF83}"/>
                    </a:ext>
                  </a:extLst>
                </p14:cNvPr>
                <p14:cNvContentPartPr/>
                <p14:nvPr/>
              </p14:nvContentPartPr>
              <p14:xfrm>
                <a:off x="3890692" y="1467757"/>
                <a:ext cx="146160" cy="19368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20626FF8-A023-B20E-7D8E-A5D28127EF83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881692" y="1458757"/>
                  <a:ext cx="16380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505D0888-FFB8-D7B5-F2CD-16A7316DF3CB}"/>
                    </a:ext>
                  </a:extLst>
                </p14:cNvPr>
                <p14:cNvContentPartPr/>
                <p14:nvPr/>
              </p14:nvContentPartPr>
              <p14:xfrm>
                <a:off x="3839932" y="1379557"/>
                <a:ext cx="216360" cy="4896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505D0888-FFB8-D7B5-F2CD-16A7316DF3CB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831292" y="1370917"/>
                  <a:ext cx="234000" cy="66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3174530A-30CF-B6D8-7E01-61B28470E060}"/>
                  </a:ext>
                </a:extLst>
              </p14:cNvPr>
              <p14:cNvContentPartPr/>
              <p14:nvPr/>
            </p14:nvContentPartPr>
            <p14:xfrm>
              <a:off x="3717532" y="2002717"/>
              <a:ext cx="347760" cy="182160"/>
            </p14:xfrm>
          </p:contentPart>
        </mc:Choice>
        <mc:Fallback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3174530A-30CF-B6D8-7E01-61B28470E060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3708892" y="1993717"/>
                <a:ext cx="365400" cy="199800"/>
              </a:xfrm>
              <a:prstGeom prst="rect">
                <a:avLst/>
              </a:prstGeom>
            </p:spPr>
          </p:pic>
        </mc:Fallback>
      </mc:AlternateContent>
      <p:grpSp>
        <p:nvGrpSpPr>
          <p:cNvPr id="31" name="Group 30">
            <a:extLst>
              <a:ext uri="{FF2B5EF4-FFF2-40B4-BE49-F238E27FC236}">
                <a16:creationId xmlns:a16="http://schemas.microsoft.com/office/drawing/2014/main" id="{14DE60CD-188C-1D16-F675-19DA206ED3F3}"/>
              </a:ext>
            </a:extLst>
          </p:cNvPr>
          <p:cNvGrpSpPr/>
          <p:nvPr/>
        </p:nvGrpSpPr>
        <p:grpSpPr>
          <a:xfrm>
            <a:off x="4473172" y="1914877"/>
            <a:ext cx="1401120" cy="247320"/>
            <a:chOff x="4473172" y="1914877"/>
            <a:chExt cx="1401120" cy="247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C4B0BC69-9E82-4AA1-B777-B59B7F3D72D1}"/>
                    </a:ext>
                  </a:extLst>
                </p14:cNvPr>
                <p14:cNvContentPartPr/>
                <p14:nvPr/>
              </p14:nvContentPartPr>
              <p14:xfrm>
                <a:off x="4473172" y="1964557"/>
                <a:ext cx="324360" cy="19764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C4B0BC69-9E82-4AA1-B777-B59B7F3D72D1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464172" y="1955557"/>
                  <a:ext cx="34200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0EF457C8-7A39-1866-4719-5BDEC8A9C70D}"/>
                    </a:ext>
                  </a:extLst>
                </p14:cNvPr>
                <p14:cNvContentPartPr/>
                <p14:nvPr/>
              </p14:nvContentPartPr>
              <p14:xfrm>
                <a:off x="4905172" y="2014237"/>
                <a:ext cx="122760" cy="10620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0EF457C8-7A39-1866-4719-5BDEC8A9C70D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4896532" y="2005597"/>
                  <a:ext cx="14040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902BC38B-C1D5-0E0C-D0FE-939184D581BA}"/>
                    </a:ext>
                  </a:extLst>
                </p14:cNvPr>
                <p14:cNvContentPartPr/>
                <p14:nvPr/>
              </p14:nvContentPartPr>
              <p14:xfrm>
                <a:off x="5121532" y="1914877"/>
                <a:ext cx="146160" cy="20952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902BC38B-C1D5-0E0C-D0FE-939184D581BA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112532" y="1906237"/>
                  <a:ext cx="16380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1C936173-DF56-02FA-E271-0504DDD3CA63}"/>
                    </a:ext>
                  </a:extLst>
                </p14:cNvPr>
                <p14:cNvContentPartPr/>
                <p14:nvPr/>
              </p14:nvContentPartPr>
              <p14:xfrm>
                <a:off x="5360212" y="2036917"/>
                <a:ext cx="42120" cy="9792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1C936173-DF56-02FA-E271-0504DDD3CA6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5351212" y="2028277"/>
                  <a:ext cx="5976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63B4FDEB-6F9C-A386-C682-B0DAFCC780F1}"/>
                    </a:ext>
                  </a:extLst>
                </p14:cNvPr>
                <p14:cNvContentPartPr/>
                <p14:nvPr/>
              </p14:nvContentPartPr>
              <p14:xfrm>
                <a:off x="5477572" y="1973557"/>
                <a:ext cx="132840" cy="12096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63B4FDEB-6F9C-A386-C682-B0DAFCC780F1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5468572" y="1964557"/>
                  <a:ext cx="15048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275A50ED-AEA8-7E55-75B1-B19705A7FFBF}"/>
                    </a:ext>
                  </a:extLst>
                </p14:cNvPr>
                <p14:cNvContentPartPr/>
                <p14:nvPr/>
              </p14:nvContentPartPr>
              <p14:xfrm>
                <a:off x="5664412" y="1995877"/>
                <a:ext cx="209880" cy="13392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275A50ED-AEA8-7E55-75B1-B19705A7FFBF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5655412" y="1987237"/>
                  <a:ext cx="227520" cy="151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814965AD-D16D-1935-EEEC-E8C4854C38EC}"/>
                  </a:ext>
                </a:extLst>
              </p14:cNvPr>
              <p14:cNvContentPartPr/>
              <p14:nvPr/>
            </p14:nvContentPartPr>
            <p14:xfrm>
              <a:off x="4921372" y="2445517"/>
              <a:ext cx="18000" cy="8280"/>
            </p14:xfrm>
          </p:contentPart>
        </mc:Choice>
        <mc:Fallback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814965AD-D16D-1935-EEEC-E8C4854C38EC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4912732" y="2436517"/>
                <a:ext cx="35640" cy="2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7B25D7F5-97B4-F10C-5817-C5CBF7FE07D7}"/>
                  </a:ext>
                </a:extLst>
              </p14:cNvPr>
              <p14:cNvContentPartPr/>
              <p14:nvPr/>
            </p14:nvContentPartPr>
            <p14:xfrm>
              <a:off x="4254652" y="2668357"/>
              <a:ext cx="453240" cy="195840"/>
            </p14:xfrm>
          </p:contentPart>
        </mc:Choice>
        <mc:Fallback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7B25D7F5-97B4-F10C-5817-C5CBF7FE07D7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4245652" y="2659717"/>
                <a:ext cx="470880" cy="213480"/>
              </a:xfrm>
              <a:prstGeom prst="rect">
                <a:avLst/>
              </a:prstGeom>
            </p:spPr>
          </p:pic>
        </mc:Fallback>
      </mc:AlternateContent>
      <p:grpSp>
        <p:nvGrpSpPr>
          <p:cNvPr id="38" name="Group 37">
            <a:extLst>
              <a:ext uri="{FF2B5EF4-FFF2-40B4-BE49-F238E27FC236}">
                <a16:creationId xmlns:a16="http://schemas.microsoft.com/office/drawing/2014/main" id="{CE4AEBEE-89C3-6AD2-3F32-ECCA1D6D0A74}"/>
              </a:ext>
            </a:extLst>
          </p:cNvPr>
          <p:cNvGrpSpPr/>
          <p:nvPr/>
        </p:nvGrpSpPr>
        <p:grpSpPr>
          <a:xfrm>
            <a:off x="5018572" y="2489797"/>
            <a:ext cx="1212120" cy="342360"/>
            <a:chOff x="5018572" y="2489797"/>
            <a:chExt cx="1212120" cy="342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9404D398-64D2-4A1E-3B4C-FA330D813CAC}"/>
                    </a:ext>
                  </a:extLst>
                </p14:cNvPr>
                <p14:cNvContentPartPr/>
                <p14:nvPr/>
              </p14:nvContentPartPr>
              <p14:xfrm>
                <a:off x="5018572" y="2571517"/>
                <a:ext cx="313560" cy="26064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9404D398-64D2-4A1E-3B4C-FA330D813CAC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009572" y="2562877"/>
                  <a:ext cx="331200" cy="27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219C21EB-0002-7E37-05D7-189A857B109F}"/>
                    </a:ext>
                  </a:extLst>
                </p14:cNvPr>
                <p14:cNvContentPartPr/>
                <p14:nvPr/>
              </p14:nvContentPartPr>
              <p14:xfrm>
                <a:off x="5466412" y="2599237"/>
                <a:ext cx="173880" cy="14364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219C21EB-0002-7E37-05D7-189A857B109F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457412" y="2590237"/>
                  <a:ext cx="19152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7D7A73C7-171A-C325-6F97-998D526DDD84}"/>
                    </a:ext>
                  </a:extLst>
                </p14:cNvPr>
                <p14:cNvContentPartPr/>
                <p14:nvPr/>
              </p14:nvContentPartPr>
              <p14:xfrm>
                <a:off x="5708692" y="2489797"/>
                <a:ext cx="217080" cy="25704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7D7A73C7-171A-C325-6F97-998D526DDD84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699692" y="2481157"/>
                  <a:ext cx="234720" cy="27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4857927E-FEEF-AF30-5869-3BB3CC174638}"/>
                    </a:ext>
                  </a:extLst>
                </p14:cNvPr>
                <p14:cNvContentPartPr/>
                <p14:nvPr/>
              </p14:nvContentPartPr>
              <p14:xfrm>
                <a:off x="5987332" y="2591677"/>
                <a:ext cx="243360" cy="16020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4857927E-FEEF-AF30-5869-3BB3CC174638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978332" y="2582677"/>
                  <a:ext cx="261000" cy="1778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59755604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>
          <a:extLst>
            <a:ext uri="{FF2B5EF4-FFF2-40B4-BE49-F238E27FC236}">
              <a16:creationId xmlns:a16="http://schemas.microsoft.com/office/drawing/2014/main" id="{AF2F69EC-0B0C-32D6-33EE-316704B0B0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4" descr="preencoded.png">
            <a:extLst>
              <a:ext uri="{FF2B5EF4-FFF2-40B4-BE49-F238E27FC236}">
                <a16:creationId xmlns:a16="http://schemas.microsoft.com/office/drawing/2014/main" id="{8F28A588-9D64-9E8E-BAB0-9FB5F6B65B5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99242" y="0"/>
            <a:ext cx="2650282" cy="223864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C07DCC5-9E80-65EC-E8E8-E0C2304D88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7221" y="145227"/>
            <a:ext cx="8689558" cy="2862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Q. In what scenario would the median be a better measure of central tendency than the mean?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a) When the data is symmetrically distributed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b) When the data contains outliers or is skewed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c) When the data has no mode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d) When all values are the same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3C49FED-75DE-4F5F-459E-E4770F6BE127}"/>
              </a:ext>
            </a:extLst>
          </p:cNvPr>
          <p:cNvGrpSpPr/>
          <p:nvPr/>
        </p:nvGrpSpPr>
        <p:grpSpPr>
          <a:xfrm>
            <a:off x="167932" y="1531117"/>
            <a:ext cx="884160" cy="535320"/>
            <a:chOff x="167932" y="1531117"/>
            <a:chExt cx="884160" cy="535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58079B7C-9840-1A8C-3D27-F5F4AC52CF01}"/>
                    </a:ext>
                  </a:extLst>
                </p14:cNvPr>
                <p14:cNvContentPartPr/>
                <p14:nvPr/>
              </p14:nvContentPartPr>
              <p14:xfrm>
                <a:off x="167932" y="1831717"/>
                <a:ext cx="54360" cy="11520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58079B7C-9840-1A8C-3D27-F5F4AC52CF01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58932" y="1823077"/>
                  <a:ext cx="7200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F5383B89-7EDD-4E1F-4B85-494633E756B4}"/>
                    </a:ext>
                  </a:extLst>
                </p14:cNvPr>
                <p14:cNvContentPartPr/>
                <p14:nvPr/>
              </p14:nvContentPartPr>
              <p14:xfrm>
                <a:off x="251812" y="1531117"/>
                <a:ext cx="614160" cy="39780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F5383B89-7EDD-4E1F-4B85-494633E756B4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42812" y="1522117"/>
                  <a:ext cx="631800" cy="41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C9B456B7-A4A1-C0A4-4029-95160344FBE2}"/>
                    </a:ext>
                  </a:extLst>
                </p14:cNvPr>
                <p14:cNvContentPartPr/>
                <p14:nvPr/>
              </p14:nvContentPartPr>
              <p14:xfrm>
                <a:off x="294292" y="1578277"/>
                <a:ext cx="757800" cy="48816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C9B456B7-A4A1-C0A4-4029-95160344FBE2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85652" y="1569277"/>
                  <a:ext cx="775440" cy="505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BFA8A5CA-0863-B95F-90FD-BBCAB5CD79D9}"/>
              </a:ext>
            </a:extLst>
          </p:cNvPr>
          <p:cNvGrpSpPr/>
          <p:nvPr/>
        </p:nvGrpSpPr>
        <p:grpSpPr>
          <a:xfrm>
            <a:off x="3572092" y="545077"/>
            <a:ext cx="704880" cy="126360"/>
            <a:chOff x="3572092" y="545077"/>
            <a:chExt cx="704880" cy="126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21F37955-E472-D433-888E-A7F0003A28A8}"/>
                    </a:ext>
                  </a:extLst>
                </p14:cNvPr>
                <p14:cNvContentPartPr/>
                <p14:nvPr/>
              </p14:nvContentPartPr>
              <p14:xfrm>
                <a:off x="3577852" y="545077"/>
                <a:ext cx="699120" cy="4536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21F37955-E472-D433-888E-A7F0003A28A8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569212" y="536437"/>
                  <a:ext cx="71676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76340C5D-5310-3B69-9F66-4880BEE94BBC}"/>
                    </a:ext>
                  </a:extLst>
                </p14:cNvPr>
                <p14:cNvContentPartPr/>
                <p14:nvPr/>
              </p14:nvContentPartPr>
              <p14:xfrm>
                <a:off x="3572092" y="610597"/>
                <a:ext cx="678960" cy="6084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76340C5D-5310-3B69-9F66-4880BEE94BBC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563452" y="601957"/>
                  <a:ext cx="69660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E1A357BC-D095-45F1-1BF7-3B9C67532D50}"/>
                    </a:ext>
                  </a:extLst>
                </p14:cNvPr>
                <p14:cNvContentPartPr/>
                <p14:nvPr/>
              </p14:nvContentPartPr>
              <p14:xfrm>
                <a:off x="3600532" y="576397"/>
                <a:ext cx="606600" cy="9360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E1A357BC-D095-45F1-1BF7-3B9C67532D50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591892" y="567397"/>
                  <a:ext cx="624240" cy="111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6229DE99-7134-2E86-5434-639E373A076B}"/>
              </a:ext>
            </a:extLst>
          </p:cNvPr>
          <p:cNvGrpSpPr/>
          <p:nvPr/>
        </p:nvGrpSpPr>
        <p:grpSpPr>
          <a:xfrm>
            <a:off x="1335412" y="810757"/>
            <a:ext cx="547200" cy="141840"/>
            <a:chOff x="1335412" y="810757"/>
            <a:chExt cx="547200" cy="141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F325F0A1-8CB6-7DF0-1720-A7D3E15DFDF4}"/>
                    </a:ext>
                  </a:extLst>
                </p14:cNvPr>
                <p14:cNvContentPartPr/>
                <p14:nvPr/>
              </p14:nvContentPartPr>
              <p14:xfrm>
                <a:off x="1335412" y="810757"/>
                <a:ext cx="453960" cy="9864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F325F0A1-8CB6-7DF0-1720-A7D3E15DFDF4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326412" y="802117"/>
                  <a:ext cx="47160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3F3DCAFF-4B37-4FA6-C6EB-8016A06F240A}"/>
                    </a:ext>
                  </a:extLst>
                </p14:cNvPr>
                <p14:cNvContentPartPr/>
                <p14:nvPr/>
              </p14:nvContentPartPr>
              <p14:xfrm>
                <a:off x="1560052" y="864397"/>
                <a:ext cx="322560" cy="8820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3F3DCAFF-4B37-4FA6-C6EB-8016A06F240A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551412" y="855397"/>
                  <a:ext cx="340200" cy="105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8F487920-DC63-9C97-28C1-7D457688ABD0}"/>
              </a:ext>
            </a:extLst>
          </p:cNvPr>
          <p:cNvGrpSpPr/>
          <p:nvPr/>
        </p:nvGrpSpPr>
        <p:grpSpPr>
          <a:xfrm>
            <a:off x="2156212" y="1387837"/>
            <a:ext cx="6999480" cy="607320"/>
            <a:chOff x="2156212" y="1387837"/>
            <a:chExt cx="6999480" cy="607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1A84304A-7412-D284-CF21-D1DC64CDEE46}"/>
                    </a:ext>
                  </a:extLst>
                </p14:cNvPr>
                <p14:cNvContentPartPr/>
                <p14:nvPr/>
              </p14:nvContentPartPr>
              <p14:xfrm>
                <a:off x="2156212" y="1516357"/>
                <a:ext cx="1692720" cy="41040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1A84304A-7412-D284-CF21-D1DC64CDEE46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147212" y="1507717"/>
                  <a:ext cx="1710360" cy="42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00940439-1192-A718-7B22-C2B7DE6EB286}"/>
                    </a:ext>
                  </a:extLst>
                </p14:cNvPr>
                <p14:cNvContentPartPr/>
                <p14:nvPr/>
              </p14:nvContentPartPr>
              <p14:xfrm>
                <a:off x="5318452" y="1656037"/>
                <a:ext cx="199440" cy="14076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00940439-1192-A718-7B22-C2B7DE6EB286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5309812" y="1647397"/>
                  <a:ext cx="21708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90CB1C1B-87CD-FF5B-D99B-B05653E62AE9}"/>
                    </a:ext>
                  </a:extLst>
                </p14:cNvPr>
                <p14:cNvContentPartPr/>
                <p14:nvPr/>
              </p14:nvContentPartPr>
              <p14:xfrm>
                <a:off x="5381452" y="1643797"/>
                <a:ext cx="114120" cy="14868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90CB1C1B-87CD-FF5B-D99B-B05653E62AE9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5372452" y="1634797"/>
                  <a:ext cx="13176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5132F406-C425-7177-2D27-F27B2539E297}"/>
                    </a:ext>
                  </a:extLst>
                </p14:cNvPr>
                <p14:cNvContentPartPr/>
                <p14:nvPr/>
              </p14:nvContentPartPr>
              <p14:xfrm>
                <a:off x="5314852" y="1512757"/>
                <a:ext cx="249480" cy="3456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5132F406-C425-7177-2D27-F27B2539E297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306212" y="1504117"/>
                  <a:ext cx="26712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589A6A5C-9BF7-95BF-5FE7-25137F00E0F1}"/>
                    </a:ext>
                  </a:extLst>
                </p14:cNvPr>
                <p14:cNvContentPartPr/>
                <p14:nvPr/>
              </p14:nvContentPartPr>
              <p14:xfrm>
                <a:off x="5633812" y="1636597"/>
                <a:ext cx="334800" cy="14868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589A6A5C-9BF7-95BF-5FE7-25137F00E0F1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625172" y="1627597"/>
                  <a:ext cx="35244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F2D10BE3-0FAB-8DE6-5EF0-CBE0C052CCDB}"/>
                    </a:ext>
                  </a:extLst>
                </p14:cNvPr>
                <p14:cNvContentPartPr/>
                <p14:nvPr/>
              </p14:nvContentPartPr>
              <p14:xfrm>
                <a:off x="6125212" y="1609237"/>
                <a:ext cx="163800" cy="16704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F2D10BE3-0FAB-8DE6-5EF0-CBE0C052CCDB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6116212" y="1600237"/>
                  <a:ext cx="18144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034C0F02-2B6F-9333-4122-7144BFA542B3}"/>
                    </a:ext>
                  </a:extLst>
                </p14:cNvPr>
                <p14:cNvContentPartPr/>
                <p14:nvPr/>
              </p14:nvContentPartPr>
              <p14:xfrm>
                <a:off x="6332932" y="1660357"/>
                <a:ext cx="272880" cy="12456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034C0F02-2B6F-9333-4122-7144BFA542B3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6324292" y="1651357"/>
                  <a:ext cx="29052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18B17CA6-3AE0-D1C2-04AA-98BC84252B84}"/>
                    </a:ext>
                  </a:extLst>
                </p14:cNvPr>
                <p14:cNvContentPartPr/>
                <p14:nvPr/>
              </p14:nvContentPartPr>
              <p14:xfrm>
                <a:off x="6620572" y="1583317"/>
                <a:ext cx="54360" cy="17820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18B17CA6-3AE0-D1C2-04AA-98BC84252B84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611932" y="1574317"/>
                  <a:ext cx="7200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5A1BF82B-87EE-2436-BFC8-C86EA12AE392}"/>
                    </a:ext>
                  </a:extLst>
                </p14:cNvPr>
                <p14:cNvContentPartPr/>
                <p14:nvPr/>
              </p14:nvContentPartPr>
              <p14:xfrm>
                <a:off x="6632092" y="1675477"/>
                <a:ext cx="126360" cy="10548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5A1BF82B-87EE-2436-BFC8-C86EA12AE392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623092" y="1666837"/>
                  <a:ext cx="14400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2981F8F1-778D-2F16-0548-7C0D7950CF16}"/>
                    </a:ext>
                  </a:extLst>
                </p14:cNvPr>
                <p14:cNvContentPartPr/>
                <p14:nvPr/>
              </p14:nvContentPartPr>
              <p14:xfrm>
                <a:off x="6826492" y="1668997"/>
                <a:ext cx="98280" cy="8280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2981F8F1-778D-2F16-0548-7C0D7950CF16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817492" y="1659997"/>
                  <a:ext cx="11592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0709580A-3899-F6ED-DB0D-280BBFAF0951}"/>
                    </a:ext>
                  </a:extLst>
                </p14:cNvPr>
                <p14:cNvContentPartPr/>
                <p14:nvPr/>
              </p14:nvContentPartPr>
              <p14:xfrm>
                <a:off x="7003972" y="1614637"/>
                <a:ext cx="43920" cy="6552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0709580A-3899-F6ED-DB0D-280BBFAF0951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994972" y="1605637"/>
                  <a:ext cx="6156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D1FCC33A-3780-73D8-311B-22E67AEBF6EA}"/>
                    </a:ext>
                  </a:extLst>
                </p14:cNvPr>
                <p14:cNvContentPartPr/>
                <p14:nvPr/>
              </p14:nvContentPartPr>
              <p14:xfrm>
                <a:off x="7185772" y="1438597"/>
                <a:ext cx="66600" cy="24768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D1FCC33A-3780-73D8-311B-22E67AEBF6EA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176772" y="1429597"/>
                  <a:ext cx="84240" cy="26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72FB186F-B33F-9386-C630-E37330AD6CB1}"/>
                    </a:ext>
                  </a:extLst>
                </p14:cNvPr>
                <p14:cNvContentPartPr/>
                <p14:nvPr/>
              </p14:nvContentPartPr>
              <p14:xfrm>
                <a:off x="7191172" y="1549837"/>
                <a:ext cx="240480" cy="13572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72FB186F-B33F-9386-C630-E37330AD6CB1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182172" y="1540837"/>
                  <a:ext cx="25812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FE4487F1-7B0F-2F75-671C-1312283AA178}"/>
                    </a:ext>
                  </a:extLst>
                </p14:cNvPr>
                <p14:cNvContentPartPr/>
                <p14:nvPr/>
              </p14:nvContentPartPr>
              <p14:xfrm>
                <a:off x="7638292" y="1507357"/>
                <a:ext cx="147240" cy="14616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FE4487F1-7B0F-2F75-671C-1312283AA178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629652" y="1498717"/>
                  <a:ext cx="16488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198BAD65-FA6C-7179-36F6-5DEB5C1159D6}"/>
                    </a:ext>
                  </a:extLst>
                </p14:cNvPr>
                <p14:cNvContentPartPr/>
                <p14:nvPr/>
              </p14:nvContentPartPr>
              <p14:xfrm>
                <a:off x="7796332" y="1537957"/>
                <a:ext cx="153720" cy="9180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198BAD65-FA6C-7179-36F6-5DEB5C1159D6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787692" y="1528957"/>
                  <a:ext cx="17136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D4500FB5-3766-49AF-3858-FC0709A40C1E}"/>
                    </a:ext>
                  </a:extLst>
                </p14:cNvPr>
                <p14:cNvContentPartPr/>
                <p14:nvPr/>
              </p14:nvContentPartPr>
              <p14:xfrm>
                <a:off x="8016292" y="1453357"/>
                <a:ext cx="7920" cy="13752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D4500FB5-3766-49AF-3858-FC0709A40C1E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007292" y="1444357"/>
                  <a:ext cx="2556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D427E416-0EF6-180B-929C-ADA7DB7D0276}"/>
                    </a:ext>
                  </a:extLst>
                </p14:cNvPr>
                <p14:cNvContentPartPr/>
                <p14:nvPr/>
              </p14:nvContentPartPr>
              <p14:xfrm>
                <a:off x="7750252" y="1395757"/>
                <a:ext cx="66960" cy="31140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D427E416-0EF6-180B-929C-ADA7DB7D0276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741612" y="1386757"/>
                  <a:ext cx="84600" cy="32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5BE0C482-4F11-1518-5511-FDAD884F8AA2}"/>
                    </a:ext>
                  </a:extLst>
                </p14:cNvPr>
                <p14:cNvContentPartPr/>
                <p14:nvPr/>
              </p14:nvContentPartPr>
              <p14:xfrm>
                <a:off x="7686172" y="1512037"/>
                <a:ext cx="357840" cy="13284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5BE0C482-4F11-1518-5511-FDAD884F8AA2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7677532" y="1503037"/>
                  <a:ext cx="37548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53A9EC09-0455-A995-8040-9DB334BF80D6}"/>
                    </a:ext>
                  </a:extLst>
                </p14:cNvPr>
                <p14:cNvContentPartPr/>
                <p14:nvPr/>
              </p14:nvContentPartPr>
              <p14:xfrm>
                <a:off x="8244172" y="1513117"/>
                <a:ext cx="101880" cy="12564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53A9EC09-0455-A995-8040-9DB334BF80D6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8235532" y="1504477"/>
                  <a:ext cx="11952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DCB1ACAD-55A5-645F-21FF-B075BA0924A9}"/>
                    </a:ext>
                  </a:extLst>
                </p14:cNvPr>
                <p14:cNvContentPartPr/>
                <p14:nvPr/>
              </p14:nvContentPartPr>
              <p14:xfrm>
                <a:off x="8365492" y="1517077"/>
                <a:ext cx="98640" cy="13716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DCB1ACAD-55A5-645F-21FF-B075BA0924A9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8356852" y="1508077"/>
                  <a:ext cx="11628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111BC1FA-B027-834D-93E3-9996211E4DE9}"/>
                    </a:ext>
                  </a:extLst>
                </p14:cNvPr>
                <p14:cNvContentPartPr/>
                <p14:nvPr/>
              </p14:nvContentPartPr>
              <p14:xfrm>
                <a:off x="8501212" y="1387837"/>
                <a:ext cx="69480" cy="26784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111BC1FA-B027-834D-93E3-9996211E4DE9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8492212" y="1378837"/>
                  <a:ext cx="87120" cy="28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9E1C7859-011D-3B77-E12D-0A11978674EA}"/>
                    </a:ext>
                  </a:extLst>
                </p14:cNvPr>
                <p14:cNvContentPartPr/>
                <p14:nvPr/>
              </p14:nvContentPartPr>
              <p14:xfrm>
                <a:off x="8495092" y="1530757"/>
                <a:ext cx="170640" cy="6768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9E1C7859-011D-3B77-E12D-0A11978674EA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8486092" y="1522117"/>
                  <a:ext cx="18828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66945858-5EE3-32E2-4170-D4C77FE6E81B}"/>
                    </a:ext>
                  </a:extLst>
                </p14:cNvPr>
                <p14:cNvContentPartPr/>
                <p14:nvPr/>
              </p14:nvContentPartPr>
              <p14:xfrm>
                <a:off x="8692732" y="1432477"/>
                <a:ext cx="54720" cy="23076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66945858-5EE3-32E2-4170-D4C77FE6E81B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8683732" y="1423837"/>
                  <a:ext cx="7236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A76AAB81-978A-280F-00C3-9102E6A8FEA7}"/>
                    </a:ext>
                  </a:extLst>
                </p14:cNvPr>
                <p14:cNvContentPartPr/>
                <p14:nvPr/>
              </p14:nvContentPartPr>
              <p14:xfrm>
                <a:off x="8747092" y="1537597"/>
                <a:ext cx="33120" cy="13140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A76AAB81-978A-280F-00C3-9102E6A8FEA7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8738092" y="1528957"/>
                  <a:ext cx="5076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3BB3B0FE-4A27-F0CC-AFD0-B38321B64AE0}"/>
                    </a:ext>
                  </a:extLst>
                </p14:cNvPr>
                <p14:cNvContentPartPr/>
                <p14:nvPr/>
              </p14:nvContentPartPr>
              <p14:xfrm>
                <a:off x="8843212" y="1509517"/>
                <a:ext cx="312480" cy="20268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3BB3B0FE-4A27-F0CC-AFD0-B38321B64AE0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8834572" y="1500877"/>
                  <a:ext cx="33012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42FA8DA2-2653-17EC-EFC2-ED49B421F509}"/>
                    </a:ext>
                  </a:extLst>
                </p14:cNvPr>
                <p14:cNvContentPartPr/>
                <p14:nvPr/>
              </p14:nvContentPartPr>
              <p14:xfrm>
                <a:off x="4949812" y="1734877"/>
                <a:ext cx="538920" cy="5256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42FA8DA2-2653-17EC-EFC2-ED49B421F509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4941172" y="1725877"/>
                  <a:ext cx="55656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95A3706B-BF69-FFF0-DB3C-9B6C414CB76C}"/>
                    </a:ext>
                  </a:extLst>
                </p14:cNvPr>
                <p14:cNvContentPartPr/>
                <p14:nvPr/>
              </p14:nvContentPartPr>
              <p14:xfrm>
                <a:off x="4337092" y="1929997"/>
                <a:ext cx="459000" cy="6516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95A3706B-BF69-FFF0-DB3C-9B6C414CB76C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4328452" y="1921357"/>
                  <a:ext cx="476640" cy="82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DD49096C-918F-68F4-D0C0-61721F01E177}"/>
              </a:ext>
            </a:extLst>
          </p:cNvPr>
          <p:cNvGrpSpPr/>
          <p:nvPr/>
        </p:nvGrpSpPr>
        <p:grpSpPr>
          <a:xfrm>
            <a:off x="3884212" y="2512837"/>
            <a:ext cx="3123360" cy="2501640"/>
            <a:chOff x="3884212" y="2512837"/>
            <a:chExt cx="3123360" cy="2501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8FCF02DC-399E-4E4D-8C3B-85EF3FD9C800}"/>
                    </a:ext>
                  </a:extLst>
                </p14:cNvPr>
                <p14:cNvContentPartPr/>
                <p14:nvPr/>
              </p14:nvContentPartPr>
              <p14:xfrm>
                <a:off x="3999412" y="3408157"/>
                <a:ext cx="2763360" cy="14796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8FCF02DC-399E-4E4D-8C3B-85EF3FD9C800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3990772" y="3399517"/>
                  <a:ext cx="278100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57F8B046-E5AF-9593-C949-7BC3567F1D9B}"/>
                    </a:ext>
                  </a:extLst>
                </p14:cNvPr>
                <p14:cNvContentPartPr/>
                <p14:nvPr/>
              </p14:nvContentPartPr>
              <p14:xfrm>
                <a:off x="3884212" y="2690317"/>
                <a:ext cx="2608200" cy="82512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57F8B046-E5AF-9593-C949-7BC3567F1D9B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3875212" y="2681317"/>
                  <a:ext cx="2625840" cy="84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BF3421E2-D998-5775-BD33-4787D15605A5}"/>
                    </a:ext>
                  </a:extLst>
                </p14:cNvPr>
                <p14:cNvContentPartPr/>
                <p14:nvPr/>
              </p14:nvContentPartPr>
              <p14:xfrm>
                <a:off x="4986172" y="2615437"/>
                <a:ext cx="138240" cy="24804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BF3421E2-D998-5775-BD33-4787D15605A5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4977172" y="2606437"/>
                  <a:ext cx="15588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DE35A659-5966-6626-EF7A-687DB0926176}"/>
                    </a:ext>
                  </a:extLst>
                </p14:cNvPr>
                <p14:cNvContentPartPr/>
                <p14:nvPr/>
              </p14:nvContentPartPr>
              <p14:xfrm>
                <a:off x="5148532" y="2763037"/>
                <a:ext cx="50040" cy="7812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DE35A659-5966-6626-EF7A-687DB0926176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139532" y="2754397"/>
                  <a:ext cx="6768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FAB99FD5-4F61-44F4-67B2-C45EA883CADA}"/>
                    </a:ext>
                  </a:extLst>
                </p14:cNvPr>
                <p14:cNvContentPartPr/>
                <p14:nvPr/>
              </p14:nvContentPartPr>
              <p14:xfrm>
                <a:off x="5235292" y="2706877"/>
                <a:ext cx="84600" cy="13536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FAB99FD5-4F61-44F4-67B2-C45EA883CADA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226292" y="2697877"/>
                  <a:ext cx="10224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F6750632-D187-AC24-1B08-E941CF3C2EE3}"/>
                    </a:ext>
                  </a:extLst>
                </p14:cNvPr>
                <p14:cNvContentPartPr/>
                <p14:nvPr/>
              </p14:nvContentPartPr>
              <p14:xfrm>
                <a:off x="5346172" y="2653597"/>
                <a:ext cx="133200" cy="15624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F6750632-D187-AC24-1B08-E941CF3C2EE3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337172" y="2644957"/>
                  <a:ext cx="15084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7D659079-DF29-D60E-2978-7137DA01FF05}"/>
                    </a:ext>
                  </a:extLst>
                </p14:cNvPr>
                <p14:cNvContentPartPr/>
                <p14:nvPr/>
              </p14:nvContentPartPr>
              <p14:xfrm>
                <a:off x="5555692" y="2618317"/>
                <a:ext cx="42120" cy="16488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7D659079-DF29-D60E-2978-7137DA01FF05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5546692" y="2609317"/>
                  <a:ext cx="5976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796FAE6F-6267-B6D0-2F38-920E0AC70A98}"/>
                    </a:ext>
                  </a:extLst>
                </p14:cNvPr>
                <p14:cNvContentPartPr/>
                <p14:nvPr/>
              </p14:nvContentPartPr>
              <p14:xfrm>
                <a:off x="5571892" y="2710477"/>
                <a:ext cx="106920" cy="4788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796FAE6F-6267-B6D0-2F38-920E0AC70A98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5562892" y="2701837"/>
                  <a:ext cx="12456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994A10EE-CB70-1C55-9F4B-780116EF56C8}"/>
                    </a:ext>
                  </a:extLst>
                </p14:cNvPr>
                <p14:cNvContentPartPr/>
                <p14:nvPr/>
              </p14:nvContentPartPr>
              <p14:xfrm>
                <a:off x="5854132" y="2583037"/>
                <a:ext cx="203760" cy="21348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994A10EE-CB70-1C55-9F4B-780116EF56C8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5845492" y="2574037"/>
                  <a:ext cx="22140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CEA842EF-6643-03D3-D640-B188A41E8696}"/>
                    </a:ext>
                  </a:extLst>
                </p14:cNvPr>
                <p14:cNvContentPartPr/>
                <p14:nvPr/>
              </p14:nvContentPartPr>
              <p14:xfrm>
                <a:off x="6118732" y="2662957"/>
                <a:ext cx="175320" cy="9540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CEA842EF-6643-03D3-D640-B188A41E8696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109732" y="2654317"/>
                  <a:ext cx="19296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2B0EFB2A-5755-1150-6138-261D830981E7}"/>
                    </a:ext>
                  </a:extLst>
                </p14:cNvPr>
                <p14:cNvContentPartPr/>
                <p14:nvPr/>
              </p14:nvContentPartPr>
              <p14:xfrm>
                <a:off x="6371452" y="2646757"/>
                <a:ext cx="176760" cy="6120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2B0EFB2A-5755-1150-6138-261D830981E7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362452" y="2637757"/>
                  <a:ext cx="19440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3CBD49B8-5914-AC19-EC54-484964BBBAFF}"/>
                    </a:ext>
                  </a:extLst>
                </p14:cNvPr>
                <p14:cNvContentPartPr/>
                <p14:nvPr/>
              </p14:nvContentPartPr>
              <p14:xfrm>
                <a:off x="6602212" y="2613637"/>
                <a:ext cx="115200" cy="9360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3CBD49B8-5914-AC19-EC54-484964BBBAFF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593572" y="2604637"/>
                  <a:ext cx="13284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80FCCDA0-0E8D-7AF3-98F7-80D9D3059F25}"/>
                    </a:ext>
                  </a:extLst>
                </p14:cNvPr>
                <p14:cNvContentPartPr/>
                <p14:nvPr/>
              </p14:nvContentPartPr>
              <p14:xfrm>
                <a:off x="6758812" y="2615077"/>
                <a:ext cx="33120" cy="7596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80FCCDA0-0E8D-7AF3-98F7-80D9D3059F25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750172" y="2606077"/>
                  <a:ext cx="5076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DB119C11-458D-7274-CC54-6B2C97A63E05}"/>
                    </a:ext>
                  </a:extLst>
                </p14:cNvPr>
                <p14:cNvContentPartPr/>
                <p14:nvPr/>
              </p14:nvContentPartPr>
              <p14:xfrm>
                <a:off x="5756572" y="2973997"/>
                <a:ext cx="1251000" cy="71460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DB119C11-458D-7274-CC54-6B2C97A63E05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5747932" y="2964997"/>
                  <a:ext cx="1268640" cy="73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2027A91C-EAEE-0399-F7DA-26E4F54C9A17}"/>
                    </a:ext>
                  </a:extLst>
                </p14:cNvPr>
                <p14:cNvContentPartPr/>
                <p14:nvPr/>
              </p14:nvContentPartPr>
              <p14:xfrm>
                <a:off x="4219372" y="4483477"/>
                <a:ext cx="2086560" cy="25560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2027A91C-EAEE-0399-F7DA-26E4F54C9A17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4210372" y="4474837"/>
                  <a:ext cx="2104200" cy="27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ADBE63D7-A671-17A8-11FA-364B7E0B7952}"/>
                    </a:ext>
                  </a:extLst>
                </p14:cNvPr>
                <p14:cNvContentPartPr/>
                <p14:nvPr/>
              </p14:nvContentPartPr>
              <p14:xfrm>
                <a:off x="4087252" y="3808117"/>
                <a:ext cx="2255760" cy="77040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ADBE63D7-A671-17A8-11FA-364B7E0B7952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4078252" y="3799477"/>
                  <a:ext cx="2273400" cy="78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861A4554-1477-9C7B-1597-6D325EAEF7DF}"/>
                    </a:ext>
                  </a:extLst>
                </p14:cNvPr>
                <p14:cNvContentPartPr/>
                <p14:nvPr/>
              </p14:nvContentPartPr>
              <p14:xfrm>
                <a:off x="3952612" y="4248757"/>
                <a:ext cx="1385640" cy="38088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861A4554-1477-9C7B-1597-6D325EAEF7DF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3943972" y="4239757"/>
                  <a:ext cx="1403280" cy="39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A37F6C00-5737-3148-2681-D38B9EB98F7C}"/>
                    </a:ext>
                  </a:extLst>
                </p14:cNvPr>
                <p14:cNvContentPartPr/>
                <p14:nvPr/>
              </p14:nvContentPartPr>
              <p14:xfrm>
                <a:off x="3934612" y="4221757"/>
                <a:ext cx="1198080" cy="66744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A37F6C00-5737-3148-2681-D38B9EB98F7C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3925612" y="4212757"/>
                  <a:ext cx="1215720" cy="68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8BB0DB08-033D-E09C-3572-ACC6BF5A6097}"/>
                    </a:ext>
                  </a:extLst>
                </p14:cNvPr>
                <p14:cNvContentPartPr/>
                <p14:nvPr/>
              </p14:nvContentPartPr>
              <p14:xfrm>
                <a:off x="4015972" y="4045357"/>
                <a:ext cx="36720" cy="14076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8BB0DB08-033D-E09C-3572-ACC6BF5A6097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4006972" y="4036717"/>
                  <a:ext cx="5436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1DACC55A-0B8C-B11D-9B99-CF6CDC118124}"/>
                    </a:ext>
                  </a:extLst>
                </p14:cNvPr>
                <p14:cNvContentPartPr/>
                <p14:nvPr/>
              </p14:nvContentPartPr>
              <p14:xfrm>
                <a:off x="4071772" y="3899917"/>
                <a:ext cx="419400" cy="24156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1DACC55A-0B8C-B11D-9B99-CF6CDC118124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4063132" y="3890917"/>
                  <a:ext cx="43704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8DD31DF4-8897-F634-24E4-F7F8594EB230}"/>
                    </a:ext>
                  </a:extLst>
                </p14:cNvPr>
                <p14:cNvContentPartPr/>
                <p14:nvPr/>
              </p14:nvContentPartPr>
              <p14:xfrm>
                <a:off x="4587652" y="3833317"/>
                <a:ext cx="123120" cy="15192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8DD31DF4-8897-F634-24E4-F7F8594EB230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4579012" y="3824677"/>
                  <a:ext cx="14076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5D2CC789-6BCF-E117-9939-4CE081B46FE6}"/>
                    </a:ext>
                  </a:extLst>
                </p14:cNvPr>
                <p14:cNvContentPartPr/>
                <p14:nvPr/>
              </p14:nvContentPartPr>
              <p14:xfrm>
                <a:off x="4735252" y="3840157"/>
                <a:ext cx="48960" cy="14364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5D2CC789-6BCF-E117-9939-4CE081B46FE6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4726612" y="3831517"/>
                  <a:ext cx="6660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C0C5C29C-BD5F-7FA5-C400-FA20C041A67D}"/>
                    </a:ext>
                  </a:extLst>
                </p14:cNvPr>
                <p14:cNvContentPartPr/>
                <p14:nvPr/>
              </p14:nvContentPartPr>
              <p14:xfrm>
                <a:off x="4790332" y="3860677"/>
                <a:ext cx="275040" cy="10152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C0C5C29C-BD5F-7FA5-C400-FA20C041A67D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4781692" y="3852037"/>
                  <a:ext cx="29268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5085EB57-7620-BE3E-D72B-1EADB07F6A52}"/>
                    </a:ext>
                  </a:extLst>
                </p14:cNvPr>
                <p14:cNvContentPartPr/>
                <p14:nvPr/>
              </p14:nvContentPartPr>
              <p14:xfrm>
                <a:off x="5096332" y="3810997"/>
                <a:ext cx="44280" cy="5724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5085EB57-7620-BE3E-D72B-1EADB07F6A52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5087332" y="3801997"/>
                  <a:ext cx="6192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6274E4A4-5891-F8DA-A9E5-EDE8A0B6F5E0}"/>
                    </a:ext>
                  </a:extLst>
                </p14:cNvPr>
                <p14:cNvContentPartPr/>
                <p14:nvPr/>
              </p14:nvContentPartPr>
              <p14:xfrm>
                <a:off x="5158972" y="3741517"/>
                <a:ext cx="83880" cy="16560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6274E4A4-5891-F8DA-A9E5-EDE8A0B6F5E0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5150332" y="3732517"/>
                  <a:ext cx="10152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D7D7D95F-3629-DC52-79A8-853CF0B983B3}"/>
                    </a:ext>
                  </a:extLst>
                </p14:cNvPr>
                <p14:cNvContentPartPr/>
                <p14:nvPr/>
              </p14:nvContentPartPr>
              <p14:xfrm>
                <a:off x="4812652" y="4017277"/>
                <a:ext cx="394560" cy="12240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D7D7D95F-3629-DC52-79A8-853CF0B983B3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4804012" y="4008637"/>
                  <a:ext cx="41220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7A893A92-CCBA-F971-36D8-1AED42219BA1}"/>
                    </a:ext>
                  </a:extLst>
                </p14:cNvPr>
                <p14:cNvContentPartPr/>
                <p14:nvPr/>
              </p14:nvContentPartPr>
              <p14:xfrm>
                <a:off x="4061692" y="4344157"/>
                <a:ext cx="428760" cy="48960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7A893A92-CCBA-F971-36D8-1AED42219BA1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4052692" y="4335157"/>
                  <a:ext cx="446400" cy="50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F84971EF-B7C6-3EDF-1C01-71043D2FE460}"/>
                    </a:ext>
                  </a:extLst>
                </p14:cNvPr>
                <p14:cNvContentPartPr/>
                <p14:nvPr/>
              </p14:nvContentPartPr>
              <p14:xfrm>
                <a:off x="4823452" y="2512837"/>
                <a:ext cx="8640" cy="14040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F84971EF-B7C6-3EDF-1C01-71043D2FE460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4814812" y="2503837"/>
                  <a:ext cx="2628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7158E3C6-6A88-33C2-123D-382955479844}"/>
                    </a:ext>
                  </a:extLst>
                </p14:cNvPr>
                <p14:cNvContentPartPr/>
                <p14:nvPr/>
              </p14:nvContentPartPr>
              <p14:xfrm>
                <a:off x="4807612" y="2811277"/>
                <a:ext cx="23760" cy="37908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7158E3C6-6A88-33C2-123D-382955479844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4798972" y="2802637"/>
                  <a:ext cx="41400" cy="39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9D4EDDB8-66A5-F046-C399-D50214FC4B06}"/>
                    </a:ext>
                  </a:extLst>
                </p14:cNvPr>
                <p14:cNvContentPartPr/>
                <p14:nvPr/>
              </p14:nvContentPartPr>
              <p14:xfrm>
                <a:off x="4852252" y="3414997"/>
                <a:ext cx="118800" cy="40392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9D4EDDB8-66A5-F046-C399-D50214FC4B06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4843252" y="3406357"/>
                  <a:ext cx="136440" cy="42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2A61BFEB-74E9-D381-5DFD-4D125460CAC8}"/>
                    </a:ext>
                  </a:extLst>
                </p14:cNvPr>
                <p14:cNvContentPartPr/>
                <p14:nvPr/>
              </p14:nvContentPartPr>
              <p14:xfrm>
                <a:off x="5330332" y="3741157"/>
                <a:ext cx="41760" cy="26172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2A61BFEB-74E9-D381-5DFD-4D125460CAC8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5321332" y="3732157"/>
                  <a:ext cx="59400" cy="27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F8AFF71E-5F1F-B670-926D-FE6CFC756F59}"/>
                    </a:ext>
                  </a:extLst>
                </p14:cNvPr>
                <p14:cNvContentPartPr/>
                <p14:nvPr/>
              </p14:nvContentPartPr>
              <p14:xfrm>
                <a:off x="5365612" y="4175677"/>
                <a:ext cx="130320" cy="56016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F8AFF71E-5F1F-B670-926D-FE6CFC756F59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5356612" y="4166677"/>
                  <a:ext cx="147960" cy="57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078C71EB-4A5F-5C01-3458-9F6CC150DCCE}"/>
                    </a:ext>
                  </a:extLst>
                </p14:cNvPr>
                <p14:cNvContentPartPr/>
                <p14:nvPr/>
              </p14:nvContentPartPr>
              <p14:xfrm>
                <a:off x="5472892" y="4870837"/>
                <a:ext cx="9000" cy="14364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078C71EB-4A5F-5C01-3458-9F6CC150DCCE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463892" y="4861837"/>
                  <a:ext cx="26640" cy="1612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05359610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>
          <a:extLst>
            <a:ext uri="{FF2B5EF4-FFF2-40B4-BE49-F238E27FC236}">
              <a16:creationId xmlns:a16="http://schemas.microsoft.com/office/drawing/2014/main" id="{C496ABF0-9984-4FA2-3F2E-FDA1F3EF9A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4" descr="preencoded.png">
            <a:extLst>
              <a:ext uri="{FF2B5EF4-FFF2-40B4-BE49-F238E27FC236}">
                <a16:creationId xmlns:a16="http://schemas.microsoft.com/office/drawing/2014/main" id="{A6446E86-A8F4-5822-00C4-F74A2112F7B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99242" y="0"/>
            <a:ext cx="2650282" cy="223864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15D24DB-73AF-B7FA-4955-C3102203E8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7221" y="121413"/>
            <a:ext cx="8689558" cy="2862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Q. How do you interpret a dataset with a high standard deviation compared to one with a low standard deviation?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a) High standard deviation means values are closely packed.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b) Low standard deviation means values are widely spread.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c) High standard deviation means values are widely spread.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d) Low standard deviation means the dataset has outliers.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DF0C6D0-F017-6863-1145-482E584CA770}"/>
              </a:ext>
            </a:extLst>
          </p:cNvPr>
          <p:cNvGrpSpPr/>
          <p:nvPr/>
        </p:nvGrpSpPr>
        <p:grpSpPr>
          <a:xfrm>
            <a:off x="575812" y="1827037"/>
            <a:ext cx="5595840" cy="160200"/>
            <a:chOff x="575812" y="1827037"/>
            <a:chExt cx="5595840" cy="160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4CC0144F-5BDE-626A-B0B8-4126DC8C1FC5}"/>
                    </a:ext>
                  </a:extLst>
                </p14:cNvPr>
                <p14:cNvContentPartPr/>
                <p14:nvPr/>
              </p14:nvContentPartPr>
              <p14:xfrm>
                <a:off x="575812" y="1827037"/>
                <a:ext cx="2360880" cy="11376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4CC0144F-5BDE-626A-B0B8-4126DC8C1FC5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67172" y="1818397"/>
                  <a:ext cx="237852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B3B00FB4-0548-A14C-EADF-D3BC7262B0D7}"/>
                    </a:ext>
                  </a:extLst>
                </p14:cNvPr>
                <p14:cNvContentPartPr/>
                <p14:nvPr/>
              </p14:nvContentPartPr>
              <p14:xfrm>
                <a:off x="4047292" y="1831717"/>
                <a:ext cx="2124360" cy="15552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B3B00FB4-0548-A14C-EADF-D3BC7262B0D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038652" y="1823077"/>
                  <a:ext cx="2142000" cy="173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30F2C31A-1B60-6292-B0D9-73E6E2830138}"/>
              </a:ext>
            </a:extLst>
          </p:cNvPr>
          <p:cNvGrpSpPr/>
          <p:nvPr/>
        </p:nvGrpSpPr>
        <p:grpSpPr>
          <a:xfrm>
            <a:off x="603892" y="2361997"/>
            <a:ext cx="5594040" cy="259920"/>
            <a:chOff x="603892" y="2361997"/>
            <a:chExt cx="5594040" cy="259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7EE1C28F-044A-2522-FFBE-CF7130D0BB42}"/>
                    </a:ext>
                  </a:extLst>
                </p14:cNvPr>
                <p14:cNvContentPartPr/>
                <p14:nvPr/>
              </p14:nvContentPartPr>
              <p14:xfrm>
                <a:off x="603892" y="2361997"/>
                <a:ext cx="2096280" cy="16776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7EE1C28F-044A-2522-FFBE-CF7130D0BB42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94892" y="2353357"/>
                  <a:ext cx="21139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32BE3653-231B-8B66-5A10-3F8599E46594}"/>
                    </a:ext>
                  </a:extLst>
                </p14:cNvPr>
                <p14:cNvContentPartPr/>
                <p14:nvPr/>
              </p14:nvContentPartPr>
              <p14:xfrm>
                <a:off x="4605652" y="2455237"/>
                <a:ext cx="30960" cy="2628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32BE3653-231B-8B66-5A10-3F8599E46594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597012" y="2446597"/>
                  <a:ext cx="4860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4C061426-9302-F8E9-A16D-48C8922917A1}"/>
                    </a:ext>
                  </a:extLst>
                </p14:cNvPr>
                <p14:cNvContentPartPr/>
                <p14:nvPr/>
              </p14:nvContentPartPr>
              <p14:xfrm>
                <a:off x="4132252" y="2416357"/>
                <a:ext cx="2065680" cy="20556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4C061426-9302-F8E9-A16D-48C8922917A1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123612" y="2407717"/>
                  <a:ext cx="2083320" cy="223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45B00999-90B2-7C80-8DD9-FEA55A13FAE0}"/>
                  </a:ext>
                </a:extLst>
              </p14:cNvPr>
              <p14:cNvContentPartPr/>
              <p14:nvPr/>
            </p14:nvContentPartPr>
            <p14:xfrm>
              <a:off x="1758052" y="4208437"/>
              <a:ext cx="2774880" cy="18000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45B00999-90B2-7C80-8DD9-FEA55A13FAE0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749412" y="4199437"/>
                <a:ext cx="2792520" cy="19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A2EF2681-9CBE-97E3-8784-E0DF377B9458}"/>
                  </a:ext>
                </a:extLst>
              </p14:cNvPr>
              <p14:cNvContentPartPr/>
              <p14:nvPr/>
            </p14:nvContentPartPr>
            <p14:xfrm>
              <a:off x="5682772" y="3070117"/>
              <a:ext cx="1313280" cy="116532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A2EF2681-9CBE-97E3-8784-E0DF377B9458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674132" y="3061477"/>
                <a:ext cx="1330920" cy="118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C37801BF-77A1-53A0-29A4-DB3443374F4E}"/>
                  </a:ext>
                </a:extLst>
              </p14:cNvPr>
              <p14:cNvContentPartPr/>
              <p14:nvPr/>
            </p14:nvContentPartPr>
            <p14:xfrm>
              <a:off x="2841292" y="3104317"/>
              <a:ext cx="720" cy="288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C37801BF-77A1-53A0-29A4-DB3443374F4E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832652" y="3095317"/>
                <a:ext cx="18360" cy="2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85A264F9-0E09-17A7-0CDB-7D81B5BEA9D3}"/>
                  </a:ext>
                </a:extLst>
              </p14:cNvPr>
              <p14:cNvContentPartPr/>
              <p14:nvPr/>
            </p14:nvContentPartPr>
            <p14:xfrm>
              <a:off x="5621932" y="3081277"/>
              <a:ext cx="1298880" cy="1198080"/>
            </p14:xfrm>
          </p:contentPart>
        </mc:Choice>
        <mc:Fallback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85A264F9-0E09-17A7-0CDB-7D81B5BEA9D3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613292" y="3072637"/>
                <a:ext cx="1316520" cy="121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4DB4F854-06DA-D76D-3C84-61E13AD495E4}"/>
                  </a:ext>
                </a:extLst>
              </p14:cNvPr>
              <p14:cNvContentPartPr/>
              <p14:nvPr/>
            </p14:nvContentPartPr>
            <p14:xfrm>
              <a:off x="1597852" y="3282877"/>
              <a:ext cx="2991960" cy="102744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4DB4F854-06DA-D76D-3C84-61E13AD495E4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589212" y="3273877"/>
                <a:ext cx="3009600" cy="104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37691AA2-0078-FD9F-E0EC-70E4338B2C08}"/>
                  </a:ext>
                </a:extLst>
              </p14:cNvPr>
              <p14:cNvContentPartPr/>
              <p14:nvPr/>
            </p14:nvContentPartPr>
            <p14:xfrm>
              <a:off x="5273812" y="4190437"/>
              <a:ext cx="2602440" cy="11160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37691AA2-0078-FD9F-E0EC-70E4338B2C08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264812" y="4181437"/>
                <a:ext cx="2620080" cy="12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5DC45709-E99F-1647-0B01-DCD0B5A295C7}"/>
                  </a:ext>
                </a:extLst>
              </p14:cNvPr>
              <p14:cNvContentPartPr/>
              <p14:nvPr/>
            </p14:nvContentPartPr>
            <p14:xfrm>
              <a:off x="5326012" y="4212757"/>
              <a:ext cx="288360" cy="2700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5DC45709-E99F-1647-0B01-DCD0B5A295C7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5317012" y="4203757"/>
                <a:ext cx="306000" cy="4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1BD2D272-5784-4B3F-8A82-92C8CA537817}"/>
                  </a:ext>
                </a:extLst>
              </p14:cNvPr>
              <p14:cNvContentPartPr/>
              <p14:nvPr/>
            </p14:nvContentPartPr>
            <p14:xfrm>
              <a:off x="6196852" y="2998477"/>
              <a:ext cx="360" cy="360"/>
            </p14:xfrm>
          </p:contentPart>
        </mc:Choice>
        <mc:Fallback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1BD2D272-5784-4B3F-8A82-92C8CA537817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6187852" y="2989837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F34FA81F-8763-4089-C302-88B654DA3390}"/>
                  </a:ext>
                </a:extLst>
              </p14:cNvPr>
              <p14:cNvContentPartPr/>
              <p14:nvPr/>
            </p14:nvContentPartPr>
            <p14:xfrm>
              <a:off x="6172732" y="2998477"/>
              <a:ext cx="30600" cy="25488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F34FA81F-8763-4089-C302-88B654DA3390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6164092" y="2989837"/>
                <a:ext cx="48240" cy="27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9EACE3C1-6D4D-2F96-EAEA-8F21B67404B9}"/>
                  </a:ext>
                </a:extLst>
              </p14:cNvPr>
              <p14:cNvContentPartPr/>
              <p14:nvPr/>
            </p14:nvContentPartPr>
            <p14:xfrm>
              <a:off x="6130972" y="3372877"/>
              <a:ext cx="35280" cy="1197360"/>
            </p14:xfrm>
          </p:contentPart>
        </mc:Choice>
        <mc:Fallback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9EACE3C1-6D4D-2F96-EAEA-8F21B67404B9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6121972" y="3363877"/>
                <a:ext cx="52920" cy="121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C7A2985A-70EB-29D5-27F0-9C6F0294FFC9}"/>
                  </a:ext>
                </a:extLst>
              </p14:cNvPr>
              <p14:cNvContentPartPr/>
              <p14:nvPr/>
            </p14:nvContentPartPr>
            <p14:xfrm>
              <a:off x="6069772" y="4596517"/>
              <a:ext cx="137160" cy="126360"/>
            </p14:xfrm>
          </p:contentPart>
        </mc:Choice>
        <mc:Fallback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C7A2985A-70EB-29D5-27F0-9C6F0294FFC9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6061132" y="4587517"/>
                <a:ext cx="15480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1C114189-5E5A-AB1F-BD1C-0C71728A6CB8}"/>
                  </a:ext>
                </a:extLst>
              </p14:cNvPr>
              <p14:cNvContentPartPr/>
              <p14:nvPr/>
            </p14:nvContentPartPr>
            <p14:xfrm>
              <a:off x="5755492" y="4429837"/>
              <a:ext cx="376200" cy="80280"/>
            </p14:xfrm>
          </p:contentPart>
        </mc:Choice>
        <mc:Fallback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1C114189-5E5A-AB1F-BD1C-0C71728A6CB8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5746492" y="4421197"/>
                <a:ext cx="393840" cy="9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967EE2DF-EE68-167A-4680-A75DAB8146AC}"/>
                  </a:ext>
                </a:extLst>
              </p14:cNvPr>
              <p14:cNvContentPartPr/>
              <p14:nvPr/>
            </p14:nvContentPartPr>
            <p14:xfrm>
              <a:off x="5823172" y="4592917"/>
              <a:ext cx="66600" cy="102240"/>
            </p14:xfrm>
          </p:contentPart>
        </mc:Choice>
        <mc:Fallback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967EE2DF-EE68-167A-4680-A75DAB8146AC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5814532" y="4584277"/>
                <a:ext cx="84240" cy="11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5478BEC0-1A39-2E61-AF0D-C8E57B4146B9}"/>
                  </a:ext>
                </a:extLst>
              </p14:cNvPr>
              <p14:cNvContentPartPr/>
              <p14:nvPr/>
            </p14:nvContentPartPr>
            <p14:xfrm>
              <a:off x="5919292" y="4573117"/>
              <a:ext cx="107640" cy="48960"/>
            </p14:xfrm>
          </p:contentPart>
        </mc:Choice>
        <mc:Fallback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5478BEC0-1A39-2E61-AF0D-C8E57B4146B9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5910292" y="4564477"/>
                <a:ext cx="125280" cy="6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AC1D5113-172A-292A-2C5D-4803CED10CD5}"/>
                  </a:ext>
                </a:extLst>
              </p14:cNvPr>
              <p14:cNvContentPartPr/>
              <p14:nvPr/>
            </p14:nvContentPartPr>
            <p14:xfrm>
              <a:off x="6195052" y="4455037"/>
              <a:ext cx="430200" cy="37440"/>
            </p14:xfrm>
          </p:contentPart>
        </mc:Choice>
        <mc:Fallback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AC1D5113-172A-292A-2C5D-4803CED10CD5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6186052" y="4446397"/>
                <a:ext cx="447840" cy="5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560637B4-8A8B-1C2E-9577-D3D7CB9ABE5C}"/>
                  </a:ext>
                </a:extLst>
              </p14:cNvPr>
              <p14:cNvContentPartPr/>
              <p14:nvPr/>
            </p14:nvContentPartPr>
            <p14:xfrm>
              <a:off x="6589252" y="4424797"/>
              <a:ext cx="52560" cy="78120"/>
            </p14:xfrm>
          </p:contentPart>
        </mc:Choice>
        <mc:Fallback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560637B4-8A8B-1C2E-9577-D3D7CB9ABE5C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6580252" y="4415797"/>
                <a:ext cx="70200" cy="9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00498E81-8269-8310-68E5-CE6774A8BFBB}"/>
                  </a:ext>
                </a:extLst>
              </p14:cNvPr>
              <p14:cNvContentPartPr/>
              <p14:nvPr/>
            </p14:nvContentPartPr>
            <p14:xfrm>
              <a:off x="6408172" y="4619917"/>
              <a:ext cx="88560" cy="66600"/>
            </p14:xfrm>
          </p:contentPart>
        </mc:Choice>
        <mc:Fallback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00498E81-8269-8310-68E5-CE6774A8BFBB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6399532" y="4610917"/>
                <a:ext cx="106200" cy="8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45D7115F-9913-27E9-2BF0-8EA12D46B890}"/>
                  </a:ext>
                </a:extLst>
              </p14:cNvPr>
              <p14:cNvContentPartPr/>
              <p14:nvPr/>
            </p14:nvContentPartPr>
            <p14:xfrm>
              <a:off x="6559372" y="4592197"/>
              <a:ext cx="76680" cy="67680"/>
            </p14:xfrm>
          </p:contentPart>
        </mc:Choice>
        <mc:Fallback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45D7115F-9913-27E9-2BF0-8EA12D46B890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6550732" y="4583197"/>
                <a:ext cx="94320" cy="8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3005D6B9-22B5-57BE-945A-4D5EB8EFF0C1}"/>
                  </a:ext>
                </a:extLst>
              </p14:cNvPr>
              <p14:cNvContentPartPr/>
              <p14:nvPr/>
            </p14:nvContentPartPr>
            <p14:xfrm>
              <a:off x="6722812" y="2853757"/>
              <a:ext cx="150480" cy="1760400"/>
            </p14:xfrm>
          </p:contentPart>
        </mc:Choice>
        <mc:Fallback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3005D6B9-22B5-57BE-945A-4D5EB8EFF0C1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6714172" y="2844757"/>
                <a:ext cx="168120" cy="177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1296DBFD-EADA-FED7-0419-1CABFADF1120}"/>
                  </a:ext>
                </a:extLst>
              </p14:cNvPr>
              <p14:cNvContentPartPr/>
              <p14:nvPr/>
            </p14:nvContentPartPr>
            <p14:xfrm>
              <a:off x="5429692" y="3124477"/>
              <a:ext cx="336240" cy="1765440"/>
            </p14:xfrm>
          </p:contentPart>
        </mc:Choice>
        <mc:Fallback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1296DBFD-EADA-FED7-0419-1CABFADF1120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5421052" y="3115477"/>
                <a:ext cx="353880" cy="178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7F442FD0-7097-8DFC-55D1-EDA2E9293F77}"/>
                  </a:ext>
                </a:extLst>
              </p14:cNvPr>
              <p14:cNvContentPartPr/>
              <p14:nvPr/>
            </p14:nvContentPartPr>
            <p14:xfrm>
              <a:off x="5481532" y="3007117"/>
              <a:ext cx="1185120" cy="181440"/>
            </p14:xfrm>
          </p:contentPart>
        </mc:Choice>
        <mc:Fallback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7F442FD0-7097-8DFC-55D1-EDA2E9293F77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5472532" y="2998477"/>
                <a:ext cx="1202760" cy="19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14F701D4-8501-E4BE-49C9-B318A071482B}"/>
                  </a:ext>
                </a:extLst>
              </p14:cNvPr>
              <p14:cNvContentPartPr/>
              <p14:nvPr/>
            </p14:nvContentPartPr>
            <p14:xfrm>
              <a:off x="6373972" y="3020797"/>
              <a:ext cx="270000" cy="35640"/>
            </p14:xfrm>
          </p:contentPart>
        </mc:Choice>
        <mc:Fallback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14F701D4-8501-E4BE-49C9-B318A071482B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6365332" y="3012157"/>
                <a:ext cx="287640" cy="5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058B4FFB-941C-3475-D940-E0016E90570E}"/>
                  </a:ext>
                </a:extLst>
              </p14:cNvPr>
              <p14:cNvContentPartPr/>
              <p14:nvPr/>
            </p14:nvContentPartPr>
            <p14:xfrm>
              <a:off x="5439772" y="2970757"/>
              <a:ext cx="272880" cy="229320"/>
            </p14:xfrm>
          </p:contentPart>
        </mc:Choice>
        <mc:Fallback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058B4FFB-941C-3475-D940-E0016E90570E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5431132" y="2961757"/>
                <a:ext cx="290520" cy="24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CFD3BBE7-C271-3652-DE58-6A7D3F240362}"/>
                  </a:ext>
                </a:extLst>
              </p14:cNvPr>
              <p14:cNvContentPartPr/>
              <p14:nvPr/>
            </p14:nvContentPartPr>
            <p14:xfrm>
              <a:off x="6208012" y="4149037"/>
              <a:ext cx="744840" cy="219960"/>
            </p14:xfrm>
          </p:contentPart>
        </mc:Choice>
        <mc:Fallback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CFD3BBE7-C271-3652-DE58-6A7D3F240362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6199372" y="4140037"/>
                <a:ext cx="762480" cy="23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8691021D-ED03-D1E6-CE69-4E4B85F3E78B}"/>
                  </a:ext>
                </a:extLst>
              </p14:cNvPr>
              <p14:cNvContentPartPr/>
              <p14:nvPr/>
            </p14:nvContentPartPr>
            <p14:xfrm>
              <a:off x="6632452" y="4336957"/>
              <a:ext cx="116640" cy="114120"/>
            </p14:xfrm>
          </p:contentPart>
        </mc:Choice>
        <mc:Fallback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8691021D-ED03-D1E6-CE69-4E4B85F3E78B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6623812" y="4327957"/>
                <a:ext cx="134280" cy="13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EB705D1E-BB6A-EAB1-2011-BB27426768FA}"/>
                  </a:ext>
                </a:extLst>
              </p14:cNvPr>
              <p14:cNvContentPartPr/>
              <p14:nvPr/>
            </p14:nvContentPartPr>
            <p14:xfrm>
              <a:off x="6769612" y="4383397"/>
              <a:ext cx="84240" cy="59400"/>
            </p14:xfrm>
          </p:contentPart>
        </mc:Choice>
        <mc:Fallback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EB705D1E-BB6A-EAB1-2011-BB27426768FA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6760972" y="4374757"/>
                <a:ext cx="101880" cy="7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8F1A074B-3D0C-322F-5DE2-5659E65C173E}"/>
                  </a:ext>
                </a:extLst>
              </p14:cNvPr>
              <p14:cNvContentPartPr/>
              <p14:nvPr/>
            </p14:nvContentPartPr>
            <p14:xfrm>
              <a:off x="6275692" y="3456757"/>
              <a:ext cx="445320" cy="155160"/>
            </p14:xfrm>
          </p:contentPart>
        </mc:Choice>
        <mc:Fallback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8F1A074B-3D0C-322F-5DE2-5659E65C173E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6267052" y="3448117"/>
                <a:ext cx="462960" cy="17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F2717CAB-B83F-7184-6295-454DE62BC4BC}"/>
                  </a:ext>
                </a:extLst>
              </p14:cNvPr>
              <p14:cNvContentPartPr/>
              <p14:nvPr/>
            </p14:nvContentPartPr>
            <p14:xfrm>
              <a:off x="6439492" y="3355597"/>
              <a:ext cx="27000" cy="5400"/>
            </p14:xfrm>
          </p:contentPart>
        </mc:Choice>
        <mc:Fallback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F2717CAB-B83F-7184-6295-454DE62BC4BC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6430492" y="3346597"/>
                <a:ext cx="44640" cy="2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A1C81E53-ED1C-9519-598E-142DE321A41D}"/>
                  </a:ext>
                </a:extLst>
              </p14:cNvPr>
              <p14:cNvContentPartPr/>
              <p14:nvPr/>
            </p14:nvContentPartPr>
            <p14:xfrm>
              <a:off x="6484492" y="3290437"/>
              <a:ext cx="99000" cy="121320"/>
            </p14:xfrm>
          </p:contentPart>
        </mc:Choice>
        <mc:Fallback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A1C81E53-ED1C-9519-598E-142DE321A41D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6475852" y="3281797"/>
                <a:ext cx="116640" cy="138960"/>
              </a:xfrm>
              <a:prstGeom prst="rect">
                <a:avLst/>
              </a:prstGeom>
            </p:spPr>
          </p:pic>
        </mc:Fallback>
      </mc:AlternateContent>
      <p:grpSp>
        <p:nvGrpSpPr>
          <p:cNvPr id="91" name="Group 90">
            <a:extLst>
              <a:ext uri="{FF2B5EF4-FFF2-40B4-BE49-F238E27FC236}">
                <a16:creationId xmlns:a16="http://schemas.microsoft.com/office/drawing/2014/main" id="{85A899BC-8F1A-2292-705B-6C0E121936FC}"/>
              </a:ext>
            </a:extLst>
          </p:cNvPr>
          <p:cNvGrpSpPr/>
          <p:nvPr/>
        </p:nvGrpSpPr>
        <p:grpSpPr>
          <a:xfrm>
            <a:off x="1382212" y="2818477"/>
            <a:ext cx="3401640" cy="2162880"/>
            <a:chOff x="1382212" y="2818477"/>
            <a:chExt cx="3401640" cy="2162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32F87958-69B9-C940-D362-BE100A4D7B9D}"/>
                    </a:ext>
                  </a:extLst>
                </p14:cNvPr>
                <p14:cNvContentPartPr/>
                <p14:nvPr/>
              </p14:nvContentPartPr>
              <p14:xfrm>
                <a:off x="2835172" y="3078757"/>
                <a:ext cx="25200" cy="4176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32F87958-69B9-C940-D362-BE100A4D7B9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2826532" y="3069757"/>
                  <a:ext cx="4284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74675682-B9CC-F841-DC0B-11EA4E24264F}"/>
                    </a:ext>
                  </a:extLst>
                </p14:cNvPr>
                <p14:cNvContentPartPr/>
                <p14:nvPr/>
              </p14:nvContentPartPr>
              <p14:xfrm>
                <a:off x="2835172" y="3187477"/>
                <a:ext cx="23040" cy="6516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74675682-B9CC-F841-DC0B-11EA4E24264F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2826532" y="3178477"/>
                  <a:ext cx="4068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4EF26C52-E60A-5418-829F-BB29608206C3}"/>
                    </a:ext>
                  </a:extLst>
                </p14:cNvPr>
                <p14:cNvContentPartPr/>
                <p14:nvPr/>
              </p14:nvContentPartPr>
              <p14:xfrm>
                <a:off x="2842012" y="3394477"/>
                <a:ext cx="37440" cy="83952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4EF26C52-E60A-5418-829F-BB29608206C3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2833012" y="3385477"/>
                  <a:ext cx="55080" cy="85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D6A2B4D1-C8DA-63BB-53FE-F26F4E31410C}"/>
                    </a:ext>
                  </a:extLst>
                </p14:cNvPr>
                <p14:cNvContentPartPr/>
                <p14:nvPr/>
              </p14:nvContentPartPr>
              <p14:xfrm>
                <a:off x="2857132" y="4398877"/>
                <a:ext cx="4320" cy="7452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D6A2B4D1-C8DA-63BB-53FE-F26F4E31410C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2848132" y="4390237"/>
                  <a:ext cx="2196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A99F0730-8CE3-7A10-849B-1AB8C0930836}"/>
                    </a:ext>
                  </a:extLst>
                </p14:cNvPr>
                <p14:cNvContentPartPr/>
                <p14:nvPr/>
              </p14:nvContentPartPr>
              <p14:xfrm>
                <a:off x="2836972" y="4617757"/>
                <a:ext cx="207000" cy="14220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A99F0730-8CE3-7A10-849B-1AB8C0930836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2827972" y="4609117"/>
                  <a:ext cx="22464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62DE861E-67A5-7153-3ABD-9AD53C68681C}"/>
                    </a:ext>
                  </a:extLst>
                </p14:cNvPr>
                <p14:cNvContentPartPr/>
                <p14:nvPr/>
              </p14:nvContentPartPr>
              <p14:xfrm>
                <a:off x="4414852" y="3411757"/>
                <a:ext cx="72720" cy="87372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62DE861E-67A5-7153-3ABD-9AD53C68681C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4405852" y="3402757"/>
                  <a:ext cx="90360" cy="89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CCA83B6D-572B-C686-A644-8B8E2800FE38}"/>
                    </a:ext>
                  </a:extLst>
                </p14:cNvPr>
                <p14:cNvContentPartPr/>
                <p14:nvPr/>
              </p14:nvContentPartPr>
              <p14:xfrm>
                <a:off x="1605772" y="3557197"/>
                <a:ext cx="236160" cy="92304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CCA83B6D-572B-C686-A644-8B8E2800FE38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597132" y="3548197"/>
                  <a:ext cx="253800" cy="9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614D32EF-3CA9-9E49-8C6F-6AF9B3923E9A}"/>
                    </a:ext>
                  </a:extLst>
                </p14:cNvPr>
                <p14:cNvContentPartPr/>
                <p14:nvPr/>
              </p14:nvContentPartPr>
              <p14:xfrm>
                <a:off x="1848052" y="4567357"/>
                <a:ext cx="869400" cy="11160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614D32EF-3CA9-9E49-8C6F-6AF9B3923E9A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839412" y="4558357"/>
                  <a:ext cx="88704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B3364F10-2FB4-6D6D-A07F-5313C21869E0}"/>
                    </a:ext>
                  </a:extLst>
                </p14:cNvPr>
                <p14:cNvContentPartPr/>
                <p14:nvPr/>
              </p14:nvContentPartPr>
              <p14:xfrm>
                <a:off x="2609092" y="4542157"/>
                <a:ext cx="113400" cy="8676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B3364F10-2FB4-6D6D-A07F-5313C21869E0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2600092" y="4533157"/>
                  <a:ext cx="13104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D3776011-0ABA-0EEC-6404-45A1D927776C}"/>
                    </a:ext>
                  </a:extLst>
                </p14:cNvPr>
                <p14:cNvContentPartPr/>
                <p14:nvPr/>
              </p14:nvContentPartPr>
              <p14:xfrm>
                <a:off x="3128572" y="4350637"/>
                <a:ext cx="1056240" cy="11952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D3776011-0ABA-0EEC-6404-45A1D927776C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3119932" y="4341997"/>
                  <a:ext cx="107388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A1698528-54FE-2D2C-1854-7E1513929A27}"/>
                    </a:ext>
                  </a:extLst>
                </p14:cNvPr>
                <p14:cNvContentPartPr/>
                <p14:nvPr/>
              </p14:nvContentPartPr>
              <p14:xfrm>
                <a:off x="3622852" y="4621717"/>
                <a:ext cx="152280" cy="13536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A1698528-54FE-2D2C-1854-7E1513929A27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3614212" y="4613077"/>
                  <a:ext cx="16992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164DBED0-CD94-9AF0-1EE1-417330D62764}"/>
                    </a:ext>
                  </a:extLst>
                </p14:cNvPr>
                <p14:cNvContentPartPr/>
                <p14:nvPr/>
              </p14:nvContentPartPr>
              <p14:xfrm>
                <a:off x="3774052" y="4594357"/>
                <a:ext cx="178200" cy="10440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164DBED0-CD94-9AF0-1EE1-417330D62764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3765412" y="4585357"/>
                  <a:ext cx="19584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EA7E03D0-5849-7C77-C68B-10861B487941}"/>
                    </a:ext>
                  </a:extLst>
                </p14:cNvPr>
                <p14:cNvContentPartPr/>
                <p14:nvPr/>
              </p14:nvContentPartPr>
              <p14:xfrm>
                <a:off x="2126692" y="4836277"/>
                <a:ext cx="161640" cy="14508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EA7E03D0-5849-7C77-C68B-10861B487941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2117692" y="4827277"/>
                  <a:ext cx="17928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420EDE0C-CFBC-FD96-03E1-438F121D27CC}"/>
                    </a:ext>
                  </a:extLst>
                </p14:cNvPr>
                <p14:cNvContentPartPr/>
                <p14:nvPr/>
              </p14:nvContentPartPr>
              <p14:xfrm>
                <a:off x="2370772" y="4803517"/>
                <a:ext cx="168120" cy="9144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420EDE0C-CFBC-FD96-03E1-438F121D27CC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2361772" y="4794517"/>
                  <a:ext cx="18576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E5290CB2-71D8-0B24-9E19-57CC679266C3}"/>
                    </a:ext>
                  </a:extLst>
                </p14:cNvPr>
                <p14:cNvContentPartPr/>
                <p14:nvPr/>
              </p14:nvContentPartPr>
              <p14:xfrm>
                <a:off x="1452772" y="4302397"/>
                <a:ext cx="44280" cy="1332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E5290CB2-71D8-0B24-9E19-57CC679266C3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444132" y="4293757"/>
                  <a:ext cx="6192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497D1135-7458-A5CF-36CA-D747CE801204}"/>
                    </a:ext>
                  </a:extLst>
                </p14:cNvPr>
                <p14:cNvContentPartPr/>
                <p14:nvPr/>
              </p14:nvContentPartPr>
              <p14:xfrm>
                <a:off x="1565092" y="4267837"/>
                <a:ext cx="70200" cy="2448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497D1135-7458-A5CF-36CA-D747CE801204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556092" y="4259197"/>
                  <a:ext cx="8784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005EEEB9-B2BC-CE7E-766B-16AA188B2822}"/>
                    </a:ext>
                  </a:extLst>
                </p14:cNvPr>
                <p14:cNvContentPartPr/>
                <p14:nvPr/>
              </p14:nvContentPartPr>
              <p14:xfrm>
                <a:off x="1832212" y="4109077"/>
                <a:ext cx="241920" cy="10800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005EEEB9-B2BC-CE7E-766B-16AA188B2822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823572" y="4100437"/>
                  <a:ext cx="25956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133B3165-FA74-97A2-4E4A-BF4953EBD27A}"/>
                    </a:ext>
                  </a:extLst>
                </p14:cNvPr>
                <p14:cNvContentPartPr/>
                <p14:nvPr/>
              </p14:nvContentPartPr>
              <p14:xfrm>
                <a:off x="2223532" y="3557197"/>
                <a:ext cx="186480" cy="30816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133B3165-FA74-97A2-4E4A-BF4953EBD27A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2214892" y="3548557"/>
                  <a:ext cx="204120" cy="32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52F1CE07-1AD6-1300-6E45-5149E29ED1A7}"/>
                    </a:ext>
                  </a:extLst>
                </p14:cNvPr>
                <p14:cNvContentPartPr/>
                <p14:nvPr/>
              </p14:nvContentPartPr>
              <p14:xfrm>
                <a:off x="2546452" y="3205477"/>
                <a:ext cx="225720" cy="21420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52F1CE07-1AD6-1300-6E45-5149E29ED1A7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2537452" y="3196837"/>
                  <a:ext cx="24336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953707C2-AD18-0D5F-09DD-983E8E786517}"/>
                    </a:ext>
                  </a:extLst>
                </p14:cNvPr>
                <p14:cNvContentPartPr/>
                <p14:nvPr/>
              </p14:nvContentPartPr>
              <p14:xfrm>
                <a:off x="2916892" y="3193597"/>
                <a:ext cx="91080" cy="648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953707C2-AD18-0D5F-09DD-983E8E786517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2908252" y="3184597"/>
                  <a:ext cx="10872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EED675E2-E09B-5D1E-B88E-CE5ED8557280}"/>
                    </a:ext>
                  </a:extLst>
                </p14:cNvPr>
                <p14:cNvContentPartPr/>
                <p14:nvPr/>
              </p14:nvContentPartPr>
              <p14:xfrm>
                <a:off x="1382212" y="3368917"/>
                <a:ext cx="48960" cy="6912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EED675E2-E09B-5D1E-B88E-CE5ED8557280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373212" y="3359917"/>
                  <a:ext cx="6660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2B27CBFC-6C3C-1D3F-DEC3-A7ED80DD8EE2}"/>
                    </a:ext>
                  </a:extLst>
                </p14:cNvPr>
                <p14:cNvContentPartPr/>
                <p14:nvPr/>
              </p14:nvContentPartPr>
              <p14:xfrm>
                <a:off x="1516492" y="2818477"/>
                <a:ext cx="3267360" cy="34344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2B27CBFC-6C3C-1D3F-DEC3-A7ED80DD8EE2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507852" y="2809477"/>
                  <a:ext cx="3285000" cy="36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86BAC967-3B06-E4EE-E0A2-149EE4078EB6}"/>
                    </a:ext>
                  </a:extLst>
                </p14:cNvPr>
                <p14:cNvContentPartPr/>
                <p14:nvPr/>
              </p14:nvContentPartPr>
              <p14:xfrm>
                <a:off x="2272492" y="3152917"/>
                <a:ext cx="80280" cy="540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86BAC967-3B06-E4EE-E0A2-149EE4078EB6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2263852" y="3143917"/>
                  <a:ext cx="9792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C8ABBCD0-C1F1-6027-3102-63F3F149D301}"/>
                    </a:ext>
                  </a:extLst>
                </p14:cNvPr>
                <p14:cNvContentPartPr/>
                <p14:nvPr/>
              </p14:nvContentPartPr>
              <p14:xfrm>
                <a:off x="1589932" y="3113317"/>
                <a:ext cx="222840" cy="15624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C8ABBCD0-C1F1-6027-3102-63F3F149D301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581292" y="3104317"/>
                  <a:ext cx="24048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7C607A18-2C59-8471-DD80-5BA038C7A1A6}"/>
                    </a:ext>
                  </a:extLst>
                </p14:cNvPr>
                <p14:cNvContentPartPr/>
                <p14:nvPr/>
              </p14:nvContentPartPr>
              <p14:xfrm>
                <a:off x="2998252" y="3596437"/>
                <a:ext cx="1346400" cy="23220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7C607A18-2C59-8471-DD80-5BA038C7A1A6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2989252" y="3587437"/>
                  <a:ext cx="1364040" cy="24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F2FCFEDC-109B-BE83-4A03-909C9CAD0B6E}"/>
                    </a:ext>
                  </a:extLst>
                </p14:cNvPr>
                <p14:cNvContentPartPr/>
                <p14:nvPr/>
              </p14:nvContentPartPr>
              <p14:xfrm>
                <a:off x="3262132" y="3801277"/>
                <a:ext cx="56880" cy="5292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F2FCFEDC-109B-BE83-4A03-909C9CAD0B6E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3253132" y="3792637"/>
                  <a:ext cx="7452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7CA2D603-6B58-6FE4-41B1-900311480353}"/>
                    </a:ext>
                  </a:extLst>
                </p14:cNvPr>
                <p14:cNvContentPartPr/>
                <p14:nvPr/>
              </p14:nvContentPartPr>
              <p14:xfrm>
                <a:off x="3686932" y="3393757"/>
                <a:ext cx="132120" cy="17568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7CA2D603-6B58-6FE4-41B1-900311480353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3678292" y="3385117"/>
                  <a:ext cx="14976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9F67A486-1037-3B7D-828C-B5300119A382}"/>
                    </a:ext>
                  </a:extLst>
                </p14:cNvPr>
                <p14:cNvContentPartPr/>
                <p14:nvPr/>
              </p14:nvContentPartPr>
              <p14:xfrm>
                <a:off x="3791692" y="3187477"/>
                <a:ext cx="132480" cy="11160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9F67A486-1037-3B7D-828C-B5300119A382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3783052" y="3178837"/>
                  <a:ext cx="15012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26119C0D-2428-ACA5-B134-36620313DFB1}"/>
                    </a:ext>
                  </a:extLst>
                </p14:cNvPr>
                <p14:cNvContentPartPr/>
                <p14:nvPr/>
              </p14:nvContentPartPr>
              <p14:xfrm>
                <a:off x="4014892" y="3172717"/>
                <a:ext cx="33120" cy="2016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26119C0D-2428-ACA5-B134-36620313DFB1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4005892" y="3164077"/>
                  <a:ext cx="5076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B79C8B84-774A-7AFD-6CD1-1C53AFA80DA8}"/>
                    </a:ext>
                  </a:extLst>
                </p14:cNvPr>
                <p14:cNvContentPartPr/>
                <p14:nvPr/>
              </p14:nvContentPartPr>
              <p14:xfrm>
                <a:off x="4061332" y="3235717"/>
                <a:ext cx="41040" cy="2124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B79C8B84-774A-7AFD-6CD1-1C53AFA80DA8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4052332" y="3226717"/>
                  <a:ext cx="5868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214DFC65-7B99-DD06-BE1D-C13B28AFDEBF}"/>
                    </a:ext>
                  </a:extLst>
                </p14:cNvPr>
                <p14:cNvContentPartPr/>
                <p14:nvPr/>
              </p14:nvContentPartPr>
              <p14:xfrm>
                <a:off x="4162852" y="3139597"/>
                <a:ext cx="199440" cy="10404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214DFC65-7B99-DD06-BE1D-C13B28AFDEBF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4153852" y="3130597"/>
                  <a:ext cx="217080" cy="121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CB3D3A7A-5801-26E8-A6E2-86D2707881F9}"/>
              </a:ext>
            </a:extLst>
          </p:cNvPr>
          <p:cNvGrpSpPr/>
          <p:nvPr/>
        </p:nvGrpSpPr>
        <p:grpSpPr>
          <a:xfrm>
            <a:off x="7042132" y="1997317"/>
            <a:ext cx="1038960" cy="670320"/>
            <a:chOff x="7042132" y="1997317"/>
            <a:chExt cx="1038960" cy="670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A441E891-636D-BF0E-4884-DA3CA5518097}"/>
                    </a:ext>
                  </a:extLst>
                </p14:cNvPr>
                <p14:cNvContentPartPr/>
                <p14:nvPr/>
              </p14:nvContentPartPr>
              <p14:xfrm>
                <a:off x="7117372" y="2314117"/>
                <a:ext cx="209880" cy="12744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A441E891-636D-BF0E-4884-DA3CA5518097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7108372" y="2305117"/>
                  <a:ext cx="22752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AEB4BB95-0785-676B-0FE6-4686ABA80A95}"/>
                    </a:ext>
                  </a:extLst>
                </p14:cNvPr>
                <p14:cNvContentPartPr/>
                <p14:nvPr/>
              </p14:nvContentPartPr>
              <p14:xfrm>
                <a:off x="7397812" y="2326717"/>
                <a:ext cx="110880" cy="3492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AEB4BB95-0785-676B-0FE6-4686ABA80A95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7389172" y="2318077"/>
                  <a:ext cx="12852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44FA38C6-C2CE-B203-3B65-DFC57FA58446}"/>
                    </a:ext>
                  </a:extLst>
                </p14:cNvPr>
                <p14:cNvContentPartPr/>
                <p14:nvPr/>
              </p14:nvContentPartPr>
              <p14:xfrm>
                <a:off x="7444252" y="2418157"/>
                <a:ext cx="109800" cy="2268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44FA38C6-C2CE-B203-3B65-DFC57FA58446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7435252" y="2409517"/>
                  <a:ext cx="12744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1FBF3E52-5496-3590-A63E-203D81DB7B7F}"/>
                    </a:ext>
                  </a:extLst>
                </p14:cNvPr>
                <p14:cNvContentPartPr/>
                <p14:nvPr/>
              </p14:nvContentPartPr>
              <p14:xfrm>
                <a:off x="7677172" y="2226637"/>
                <a:ext cx="40320" cy="15912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1FBF3E52-5496-3590-A63E-203D81DB7B7F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668172" y="2217997"/>
                  <a:ext cx="5796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A0AB88DB-270D-BFC6-3972-560EFC1D201D}"/>
                    </a:ext>
                  </a:extLst>
                </p14:cNvPr>
                <p14:cNvContentPartPr/>
                <p14:nvPr/>
              </p14:nvContentPartPr>
              <p14:xfrm>
                <a:off x="7042132" y="1997317"/>
                <a:ext cx="1038960" cy="67032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A0AB88DB-270D-BFC6-3972-560EFC1D201D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7033132" y="1988677"/>
                  <a:ext cx="1056600" cy="687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44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CC94D4DD-3F4F-ACB0-51B4-CD2FF42B0D0B}"/>
                  </a:ext>
                </a:extLst>
              </p14:cNvPr>
              <p14:cNvContentPartPr/>
              <p14:nvPr/>
            </p14:nvContentPartPr>
            <p14:xfrm>
              <a:off x="2883772" y="2950597"/>
              <a:ext cx="564120" cy="31680"/>
            </p14:xfrm>
          </p:contentPart>
        </mc:Choice>
        <mc:Fallback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CC94D4DD-3F4F-ACB0-51B4-CD2FF42B0D0B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2874772" y="2941957"/>
                <a:ext cx="581760" cy="49320"/>
              </a:xfrm>
              <a:prstGeom prst="rect">
                <a:avLst/>
              </a:prstGeom>
            </p:spPr>
          </p:pic>
        </mc:Fallback>
      </mc:AlternateContent>
      <p:grpSp>
        <p:nvGrpSpPr>
          <p:cNvPr id="98" name="Group 97">
            <a:extLst>
              <a:ext uri="{FF2B5EF4-FFF2-40B4-BE49-F238E27FC236}">
                <a16:creationId xmlns:a16="http://schemas.microsoft.com/office/drawing/2014/main" id="{B52A170C-61DC-6D31-7C55-21626745CAEC}"/>
              </a:ext>
            </a:extLst>
          </p:cNvPr>
          <p:cNvGrpSpPr/>
          <p:nvPr/>
        </p:nvGrpSpPr>
        <p:grpSpPr>
          <a:xfrm>
            <a:off x="-11348" y="2121517"/>
            <a:ext cx="624240" cy="475920"/>
            <a:chOff x="-11348" y="2121517"/>
            <a:chExt cx="624240" cy="475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318B61CC-E977-1910-CA15-3DFF47198D95}"/>
                    </a:ext>
                  </a:extLst>
                </p14:cNvPr>
                <p14:cNvContentPartPr/>
                <p14:nvPr/>
              </p14:nvContentPartPr>
              <p14:xfrm>
                <a:off x="-11348" y="2297557"/>
                <a:ext cx="128880" cy="9972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318B61CC-E977-1910-CA15-3DFF47198D95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-19988" y="2288557"/>
                  <a:ext cx="14652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1FC4B837-85C9-8928-B224-2311601430DA}"/>
                    </a:ext>
                  </a:extLst>
                </p14:cNvPr>
                <p14:cNvContentPartPr/>
                <p14:nvPr/>
              </p14:nvContentPartPr>
              <p14:xfrm>
                <a:off x="102052" y="2121517"/>
                <a:ext cx="510840" cy="33372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1FC4B837-85C9-8928-B224-2311601430DA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93052" y="2112877"/>
                  <a:ext cx="528480" cy="35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4F22AA1F-B21F-E2A5-DC76-F2849F365B5C}"/>
                    </a:ext>
                  </a:extLst>
                </p14:cNvPr>
                <p14:cNvContentPartPr/>
                <p14:nvPr/>
              </p14:nvContentPartPr>
              <p14:xfrm>
                <a:off x="158572" y="2267317"/>
                <a:ext cx="445680" cy="33012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4F22AA1F-B21F-E2A5-DC76-F2849F365B5C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49932" y="2258317"/>
                  <a:ext cx="463320" cy="3477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27414017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>
          <a:extLst>
            <a:ext uri="{FF2B5EF4-FFF2-40B4-BE49-F238E27FC236}">
              <a16:creationId xmlns:a16="http://schemas.microsoft.com/office/drawing/2014/main" id="{2F49067D-2C06-05EF-8EEA-9810A93909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4" descr="preencoded.png">
            <a:extLst>
              <a:ext uri="{FF2B5EF4-FFF2-40B4-BE49-F238E27FC236}">
                <a16:creationId xmlns:a16="http://schemas.microsoft.com/office/drawing/2014/main" id="{DCFD0C74-CE6F-B0E9-D3A9-C0FB36BD0FA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99242" y="0"/>
            <a:ext cx="2650282" cy="223864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A371AA9-F00D-639D-7E22-EAE3674577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7221" y="121413"/>
            <a:ext cx="8689558" cy="2862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Q. Calculate the interquartile range (IQR) for the dataset: 10, 20, 30, 40, 50, 60, 70, 80.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a) 30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b) 40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c) 50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d) 60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996CB84D-9C06-F138-CB2F-6568AC3B7A03}"/>
                  </a:ext>
                </a:extLst>
              </p14:cNvPr>
              <p14:cNvContentPartPr/>
              <p14:nvPr/>
            </p14:nvContentPartPr>
            <p14:xfrm>
              <a:off x="6116932" y="885637"/>
              <a:ext cx="2880" cy="30600"/>
            </p14:xfrm>
          </p:contentPart>
        </mc:Choice>
        <mc:Fallback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996CB84D-9C06-F138-CB2F-6568AC3B7A0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108292" y="876997"/>
                <a:ext cx="20520" cy="4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35FF6BC6-7599-EEFF-2F5A-BE6EA703E428}"/>
                  </a:ext>
                </a:extLst>
              </p14:cNvPr>
              <p14:cNvContentPartPr/>
              <p14:nvPr/>
            </p14:nvContentPartPr>
            <p14:xfrm>
              <a:off x="1573732" y="2330677"/>
              <a:ext cx="22680" cy="5040"/>
            </p14:xfrm>
          </p:contentPart>
        </mc:Choice>
        <mc:Fallback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35FF6BC6-7599-EEFF-2F5A-BE6EA703E42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564732" y="2322037"/>
                <a:ext cx="40320" cy="2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DE997186-B901-5E2E-BF67-7681A534C956}"/>
                  </a:ext>
                </a:extLst>
              </p14:cNvPr>
              <p14:cNvContentPartPr/>
              <p14:nvPr/>
            </p14:nvContentPartPr>
            <p14:xfrm>
              <a:off x="8864812" y="1008757"/>
              <a:ext cx="255240" cy="21816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DE997186-B901-5E2E-BF67-7681A534C95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856172" y="999757"/>
                <a:ext cx="272880" cy="23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7BED1AF4-AD2A-598B-2012-1CCF8A401730}"/>
                  </a:ext>
                </a:extLst>
              </p14:cNvPr>
              <p14:cNvContentPartPr/>
              <p14:nvPr/>
            </p14:nvContentPartPr>
            <p14:xfrm>
              <a:off x="9047332" y="1094437"/>
              <a:ext cx="156240" cy="134640"/>
            </p14:xfrm>
          </p:contentPart>
        </mc:Choice>
        <mc:Fallback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7BED1AF4-AD2A-598B-2012-1CCF8A401730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038332" y="1085437"/>
                <a:ext cx="173880" cy="15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08EEC4E4-FA9A-4169-9FE9-EBFF764BF6B8}"/>
                  </a:ext>
                </a:extLst>
              </p14:cNvPr>
              <p14:cNvContentPartPr/>
              <p14:nvPr/>
            </p14:nvContentPartPr>
            <p14:xfrm>
              <a:off x="8919532" y="1429237"/>
              <a:ext cx="115920" cy="211320"/>
            </p14:xfrm>
          </p:contentPart>
        </mc:Choice>
        <mc:Fallback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08EEC4E4-FA9A-4169-9FE9-EBFF764BF6B8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910892" y="1420237"/>
                <a:ext cx="133560" cy="22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CD92BD0C-4620-9FA8-5FF8-FBE0FA183393}"/>
                  </a:ext>
                </a:extLst>
              </p14:cNvPr>
              <p14:cNvContentPartPr/>
              <p14:nvPr/>
            </p14:nvContentPartPr>
            <p14:xfrm>
              <a:off x="7370452" y="1070317"/>
              <a:ext cx="118080" cy="191880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CD92BD0C-4620-9FA8-5FF8-FBE0FA183393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361812" y="1061677"/>
                <a:ext cx="135720" cy="20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3B572157-E9EB-DF1D-6CDE-5D18F0B32C5C}"/>
                  </a:ext>
                </a:extLst>
              </p14:cNvPr>
              <p14:cNvContentPartPr/>
              <p14:nvPr/>
            </p14:nvContentPartPr>
            <p14:xfrm>
              <a:off x="7666372" y="1131517"/>
              <a:ext cx="106560" cy="115920"/>
            </p14:xfrm>
          </p:contentPart>
        </mc:Choice>
        <mc:Fallback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3B572157-E9EB-DF1D-6CDE-5D18F0B32C5C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657372" y="1122877"/>
                <a:ext cx="124200" cy="13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1E8D0A89-56C4-A628-F2DC-2E4DB21771CD}"/>
                  </a:ext>
                </a:extLst>
              </p14:cNvPr>
              <p14:cNvContentPartPr/>
              <p14:nvPr/>
            </p14:nvContentPartPr>
            <p14:xfrm>
              <a:off x="8099812" y="1065997"/>
              <a:ext cx="140040" cy="24408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1E8D0A89-56C4-A628-F2DC-2E4DB21771CD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8091172" y="1057357"/>
                <a:ext cx="157680" cy="26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B60F2521-68A9-2D30-B195-CD88837415F1}"/>
                  </a:ext>
                </a:extLst>
              </p14:cNvPr>
              <p14:cNvContentPartPr/>
              <p14:nvPr/>
            </p14:nvContentPartPr>
            <p14:xfrm>
              <a:off x="8175052" y="1096237"/>
              <a:ext cx="301680" cy="135000"/>
            </p14:xfrm>
          </p:contentPart>
        </mc:Choice>
        <mc:Fallback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B60F2521-68A9-2D30-B195-CD88837415F1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8166412" y="1087237"/>
                <a:ext cx="319320" cy="15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195A8D0F-F317-5FBF-DEE3-8943040E2911}"/>
                  </a:ext>
                </a:extLst>
              </p14:cNvPr>
              <p14:cNvContentPartPr/>
              <p14:nvPr/>
            </p14:nvContentPartPr>
            <p14:xfrm>
              <a:off x="7599412" y="1504837"/>
              <a:ext cx="125280" cy="147960"/>
            </p14:xfrm>
          </p:contentPart>
        </mc:Choice>
        <mc:Fallback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195A8D0F-F317-5FBF-DEE3-8943040E2911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590772" y="1496197"/>
                <a:ext cx="142920" cy="16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5A2F4D58-9B18-C936-7FA3-A8BA44E95A77}"/>
                  </a:ext>
                </a:extLst>
              </p14:cNvPr>
              <p14:cNvContentPartPr/>
              <p14:nvPr/>
            </p14:nvContentPartPr>
            <p14:xfrm>
              <a:off x="8242012" y="1489357"/>
              <a:ext cx="128160" cy="224640"/>
            </p14:xfrm>
          </p:contentPart>
        </mc:Choice>
        <mc:Fallback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5A2F4D58-9B18-C936-7FA3-A8BA44E95A77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8233012" y="1480717"/>
                <a:ext cx="145800" cy="24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F391ED2C-3942-916E-81D3-7EBCE811F6ED}"/>
                  </a:ext>
                </a:extLst>
              </p14:cNvPr>
              <p14:cNvContentPartPr/>
              <p14:nvPr/>
            </p14:nvContentPartPr>
            <p14:xfrm>
              <a:off x="8327332" y="1616077"/>
              <a:ext cx="160920" cy="33840"/>
            </p14:xfrm>
          </p:contentPart>
        </mc:Choice>
        <mc:Fallback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F391ED2C-3942-916E-81D3-7EBCE811F6ED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8318692" y="1607437"/>
                <a:ext cx="178560" cy="5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CCAF79CC-C3E0-AFA5-69BB-1233AA33EC5D}"/>
                  </a:ext>
                </a:extLst>
              </p14:cNvPr>
              <p14:cNvContentPartPr/>
              <p14:nvPr/>
            </p14:nvContentPartPr>
            <p14:xfrm>
              <a:off x="6099652" y="2612197"/>
              <a:ext cx="280440" cy="360720"/>
            </p14:xfrm>
          </p:contentPart>
        </mc:Choice>
        <mc:Fallback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CCAF79CC-C3E0-AFA5-69BB-1233AA33EC5D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6090652" y="2603197"/>
                <a:ext cx="298080" cy="37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03431AFA-DBFD-7728-9F7D-E8810B01C5DF}"/>
                  </a:ext>
                </a:extLst>
              </p14:cNvPr>
              <p14:cNvContentPartPr/>
              <p14:nvPr/>
            </p14:nvContentPartPr>
            <p14:xfrm>
              <a:off x="6437332" y="2836477"/>
              <a:ext cx="252360" cy="187560"/>
            </p14:xfrm>
          </p:contentPart>
        </mc:Choice>
        <mc:Fallback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03431AFA-DBFD-7728-9F7D-E8810B01C5DF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6428332" y="2827837"/>
                <a:ext cx="270000" cy="20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6F70ACEC-A8A4-9327-9C49-55BAF1565314}"/>
                  </a:ext>
                </a:extLst>
              </p14:cNvPr>
              <p14:cNvContentPartPr/>
              <p14:nvPr/>
            </p14:nvContentPartPr>
            <p14:xfrm>
              <a:off x="6747292" y="2690677"/>
              <a:ext cx="147960" cy="45360"/>
            </p14:xfrm>
          </p:contentPart>
        </mc:Choice>
        <mc:Fallback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6F70ACEC-A8A4-9327-9C49-55BAF1565314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6738652" y="2681677"/>
                <a:ext cx="165600" cy="6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055BF90A-C88A-4001-6A11-C90CD8B39CDE}"/>
                  </a:ext>
                </a:extLst>
              </p14:cNvPr>
              <p14:cNvContentPartPr/>
              <p14:nvPr/>
            </p14:nvContentPartPr>
            <p14:xfrm>
              <a:off x="6766372" y="2753677"/>
              <a:ext cx="154080" cy="81720"/>
            </p14:xfrm>
          </p:contentPart>
        </mc:Choice>
        <mc:Fallback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055BF90A-C88A-4001-6A11-C90CD8B39CDE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6757732" y="2744677"/>
                <a:ext cx="171720" cy="9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931769DC-D115-BBB2-F60B-D013A950B304}"/>
                  </a:ext>
                </a:extLst>
              </p14:cNvPr>
              <p14:cNvContentPartPr/>
              <p14:nvPr/>
            </p14:nvContentPartPr>
            <p14:xfrm>
              <a:off x="7118092" y="2615797"/>
              <a:ext cx="179640" cy="203760"/>
            </p14:xfrm>
          </p:contentPart>
        </mc:Choice>
        <mc:Fallback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931769DC-D115-BBB2-F60B-D013A950B304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7109092" y="2606797"/>
                <a:ext cx="197280" cy="22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1EE7A68D-0F4B-65D9-F331-43897B245B1D}"/>
                  </a:ext>
                </a:extLst>
              </p14:cNvPr>
              <p14:cNvContentPartPr/>
              <p14:nvPr/>
            </p14:nvContentPartPr>
            <p14:xfrm>
              <a:off x="7367212" y="2620837"/>
              <a:ext cx="183600" cy="147600"/>
            </p14:xfrm>
          </p:contentPart>
        </mc:Choice>
        <mc:Fallback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1EE7A68D-0F4B-65D9-F331-43897B245B1D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7358572" y="2612197"/>
                <a:ext cx="201240" cy="16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C4BDACF1-194B-6E56-4033-62BC188BB86B}"/>
                  </a:ext>
                </a:extLst>
              </p14:cNvPr>
              <p14:cNvContentPartPr/>
              <p14:nvPr/>
            </p14:nvContentPartPr>
            <p14:xfrm>
              <a:off x="7531732" y="2606077"/>
              <a:ext cx="217080" cy="199800"/>
            </p14:xfrm>
          </p:contentPart>
        </mc:Choice>
        <mc:Fallback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C4BDACF1-194B-6E56-4033-62BC188BB86B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7523092" y="2597437"/>
                <a:ext cx="234720" cy="21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CBCB0612-683A-DC84-9AC3-3D178A50E554}"/>
                  </a:ext>
                </a:extLst>
              </p14:cNvPr>
              <p14:cNvContentPartPr/>
              <p14:nvPr/>
            </p14:nvContentPartPr>
            <p14:xfrm>
              <a:off x="7798852" y="2607157"/>
              <a:ext cx="102240" cy="196200"/>
            </p14:xfrm>
          </p:contentPart>
        </mc:Choice>
        <mc:Fallback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CBCB0612-683A-DC84-9AC3-3D178A50E554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7790212" y="2598157"/>
                <a:ext cx="119880" cy="21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E2A7E112-EBE7-E009-A2E6-92D62CD0B3E0}"/>
                  </a:ext>
                </a:extLst>
              </p14:cNvPr>
              <p14:cNvContentPartPr/>
              <p14:nvPr/>
            </p14:nvContentPartPr>
            <p14:xfrm>
              <a:off x="7867612" y="2473957"/>
              <a:ext cx="383040" cy="195480"/>
            </p14:xfrm>
          </p:contentPart>
        </mc:Choice>
        <mc:Fallback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E2A7E112-EBE7-E009-A2E6-92D62CD0B3E0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7858612" y="2464957"/>
                <a:ext cx="400680" cy="21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E8548CED-2A77-D84E-E63F-E365732188EC}"/>
                  </a:ext>
                </a:extLst>
              </p14:cNvPr>
              <p14:cNvContentPartPr/>
              <p14:nvPr/>
            </p14:nvContentPartPr>
            <p14:xfrm>
              <a:off x="7243372" y="2901997"/>
              <a:ext cx="694800" cy="337680"/>
            </p14:xfrm>
          </p:contentPart>
        </mc:Choice>
        <mc:Fallback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E8548CED-2A77-D84E-E63F-E365732188EC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7234372" y="2893357"/>
                <a:ext cx="712440" cy="35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77CC903E-3862-E46E-1D2B-BD836E0BDEFA}"/>
                  </a:ext>
                </a:extLst>
              </p14:cNvPr>
              <p14:cNvContentPartPr/>
              <p14:nvPr/>
            </p14:nvContentPartPr>
            <p14:xfrm>
              <a:off x="6688612" y="3324637"/>
              <a:ext cx="263880" cy="176400"/>
            </p14:xfrm>
          </p:contentPart>
        </mc:Choice>
        <mc:Fallback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77CC903E-3862-E46E-1D2B-BD836E0BDEFA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6679972" y="3315637"/>
                <a:ext cx="281520" cy="19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EB1BAF21-BE8A-A2F9-E806-8AF92D7E79C0}"/>
                  </a:ext>
                </a:extLst>
              </p14:cNvPr>
              <p14:cNvContentPartPr/>
              <p14:nvPr/>
            </p14:nvContentPartPr>
            <p14:xfrm>
              <a:off x="7034212" y="3379717"/>
              <a:ext cx="99360" cy="86760"/>
            </p14:xfrm>
          </p:contentPart>
        </mc:Choice>
        <mc:Fallback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EB1BAF21-BE8A-A2F9-E806-8AF92D7E79C0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7025572" y="3370717"/>
                <a:ext cx="117000" cy="10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2F751078-641B-F1BA-ECC0-2F8232CC914A}"/>
                  </a:ext>
                </a:extLst>
              </p14:cNvPr>
              <p14:cNvContentPartPr/>
              <p14:nvPr/>
            </p14:nvContentPartPr>
            <p14:xfrm>
              <a:off x="7059772" y="3159037"/>
              <a:ext cx="244800" cy="201240"/>
            </p14:xfrm>
          </p:contentPart>
        </mc:Choice>
        <mc:Fallback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2F751078-641B-F1BA-ECC0-2F8232CC914A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7051132" y="3150037"/>
                <a:ext cx="262440" cy="21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B49B1C80-C010-1DED-AC22-26A63B3A17E4}"/>
                  </a:ext>
                </a:extLst>
              </p14:cNvPr>
              <p14:cNvContentPartPr/>
              <p14:nvPr/>
            </p14:nvContentPartPr>
            <p14:xfrm>
              <a:off x="2964412" y="1353997"/>
              <a:ext cx="34560" cy="21168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B49B1C80-C010-1DED-AC22-26A63B3A17E4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2955412" y="1345357"/>
                <a:ext cx="52200" cy="22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AE05C70D-05E2-00ED-E965-6F3E9AFE889B}"/>
                  </a:ext>
                </a:extLst>
              </p14:cNvPr>
              <p14:cNvContentPartPr/>
              <p14:nvPr/>
            </p14:nvContentPartPr>
            <p14:xfrm>
              <a:off x="3067732" y="1390717"/>
              <a:ext cx="171720" cy="14940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AE05C70D-05E2-00ED-E965-6F3E9AFE889B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058732" y="1382077"/>
                <a:ext cx="189360" cy="16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981129EE-2AAD-BBBE-C089-CFC92AC73105}"/>
                  </a:ext>
                </a:extLst>
              </p14:cNvPr>
              <p14:cNvContentPartPr/>
              <p14:nvPr/>
            </p14:nvContentPartPr>
            <p14:xfrm>
              <a:off x="3611332" y="1340317"/>
              <a:ext cx="171720" cy="15588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981129EE-2AAD-BBBE-C089-CFC92AC73105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602692" y="1331317"/>
                <a:ext cx="189360" cy="17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414D8F1-93E1-D116-BF89-A831841F6F30}"/>
                  </a:ext>
                </a:extLst>
              </p14:cNvPr>
              <p14:cNvContentPartPr/>
              <p14:nvPr/>
            </p14:nvContentPartPr>
            <p14:xfrm>
              <a:off x="3878092" y="1356517"/>
              <a:ext cx="360" cy="36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414D8F1-93E1-D116-BF89-A831841F6F30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3869452" y="1347877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3797039A-3016-544B-6E09-F43EA78E847B}"/>
                  </a:ext>
                </a:extLst>
              </p14:cNvPr>
              <p14:cNvContentPartPr/>
              <p14:nvPr/>
            </p14:nvContentPartPr>
            <p14:xfrm>
              <a:off x="3899692" y="1311517"/>
              <a:ext cx="163800" cy="16884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3797039A-3016-544B-6E09-F43EA78E847B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3891052" y="1302877"/>
                <a:ext cx="181440" cy="18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D4B9FE38-05EA-6258-334A-E26F6FAF7716}"/>
                  </a:ext>
                </a:extLst>
              </p14:cNvPr>
              <p14:cNvContentPartPr/>
              <p14:nvPr/>
            </p14:nvContentPartPr>
            <p14:xfrm>
              <a:off x="4494772" y="1274797"/>
              <a:ext cx="144000" cy="21528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D4B9FE38-05EA-6258-334A-E26F6FAF7716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4485772" y="1266157"/>
                <a:ext cx="161640" cy="23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0FE2CD6F-7903-3B12-06BE-814E4E17D561}"/>
                  </a:ext>
                </a:extLst>
              </p14:cNvPr>
              <p14:cNvContentPartPr/>
              <p14:nvPr/>
            </p14:nvContentPartPr>
            <p14:xfrm>
              <a:off x="4719412" y="1296037"/>
              <a:ext cx="169560" cy="12564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0FE2CD6F-7903-3B12-06BE-814E4E17D561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4710772" y="1287397"/>
                <a:ext cx="187200" cy="14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013D5358-A911-AD80-A929-DF35D3C25BB4}"/>
                  </a:ext>
                </a:extLst>
              </p14:cNvPr>
              <p14:cNvContentPartPr/>
              <p14:nvPr/>
            </p14:nvContentPartPr>
            <p14:xfrm>
              <a:off x="3259252" y="1783477"/>
              <a:ext cx="23040" cy="67680"/>
            </p14:xfrm>
          </p:contentPart>
        </mc:Choice>
        <mc:Fallback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013D5358-A911-AD80-A929-DF35D3C25BB4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3250612" y="1774837"/>
                <a:ext cx="40680" cy="8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C5E3A909-71FE-893C-3B0C-82A5D4A3AFA3}"/>
                  </a:ext>
                </a:extLst>
              </p14:cNvPr>
              <p14:cNvContentPartPr/>
              <p14:nvPr/>
            </p14:nvContentPartPr>
            <p14:xfrm>
              <a:off x="3964132" y="1661797"/>
              <a:ext cx="187560" cy="86400"/>
            </p14:xfrm>
          </p:contentPart>
        </mc:Choice>
        <mc:Fallback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C5E3A909-71FE-893C-3B0C-82A5D4A3AFA3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3955132" y="1653157"/>
                <a:ext cx="205200" cy="10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E3E9ABC7-D6F2-2947-4D41-9AE636B7D62D}"/>
                  </a:ext>
                </a:extLst>
              </p14:cNvPr>
              <p14:cNvContentPartPr/>
              <p14:nvPr/>
            </p14:nvContentPartPr>
            <p14:xfrm>
              <a:off x="4727692" y="1656757"/>
              <a:ext cx="108360" cy="117000"/>
            </p14:xfrm>
          </p:contentPart>
        </mc:Choice>
        <mc:Fallback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E3E9ABC7-D6F2-2947-4D41-9AE636B7D62D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4719052" y="1647757"/>
                <a:ext cx="126000" cy="13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EE705747-A6EF-23BF-D062-87CA92D4AFBF}"/>
                  </a:ext>
                </a:extLst>
              </p14:cNvPr>
              <p14:cNvContentPartPr/>
              <p14:nvPr/>
            </p14:nvContentPartPr>
            <p14:xfrm>
              <a:off x="5422852" y="1263637"/>
              <a:ext cx="237240" cy="16164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EE705747-A6EF-23BF-D062-87CA92D4AFBF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5413852" y="1254637"/>
                <a:ext cx="254880" cy="17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18F49292-3396-2165-29A2-4FB53CCBF507}"/>
                  </a:ext>
                </a:extLst>
              </p14:cNvPr>
              <p14:cNvContentPartPr/>
              <p14:nvPr/>
            </p14:nvContentPartPr>
            <p14:xfrm>
              <a:off x="5784292" y="1290277"/>
              <a:ext cx="170280" cy="7776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18F49292-3396-2165-29A2-4FB53CCBF507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5775292" y="1281277"/>
                <a:ext cx="187920" cy="9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1A769C49-48FF-5519-536A-B37D3CAD869E}"/>
                  </a:ext>
                </a:extLst>
              </p14:cNvPr>
              <p14:cNvContentPartPr/>
              <p14:nvPr/>
            </p14:nvContentPartPr>
            <p14:xfrm>
              <a:off x="6308452" y="1189477"/>
              <a:ext cx="114840" cy="18324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1A769C49-48FF-5519-536A-B37D3CAD869E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6299812" y="1180477"/>
                <a:ext cx="132480" cy="20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6272DB5E-1C04-92AF-1AC4-A4DC3AF8F6D5}"/>
                  </a:ext>
                </a:extLst>
              </p14:cNvPr>
              <p14:cNvContentPartPr/>
              <p14:nvPr/>
            </p14:nvContentPartPr>
            <p14:xfrm>
              <a:off x="6389452" y="1165357"/>
              <a:ext cx="197280" cy="2952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6272DB5E-1C04-92AF-1AC4-A4DC3AF8F6D5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6380452" y="1156357"/>
                <a:ext cx="214920" cy="4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495EE113-A062-3FCD-EE98-550505A6BB6D}"/>
                  </a:ext>
                </a:extLst>
              </p14:cNvPr>
              <p14:cNvContentPartPr/>
              <p14:nvPr/>
            </p14:nvContentPartPr>
            <p14:xfrm>
              <a:off x="6714892" y="1182997"/>
              <a:ext cx="167040" cy="13464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495EE113-A062-3FCD-EE98-550505A6BB6D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6705892" y="1173997"/>
                <a:ext cx="184680" cy="15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5691D077-59AC-9427-D0DD-81E19B8B81A4}"/>
                  </a:ext>
                </a:extLst>
              </p14:cNvPr>
              <p14:cNvContentPartPr/>
              <p14:nvPr/>
            </p14:nvContentPartPr>
            <p14:xfrm>
              <a:off x="5730652" y="1580797"/>
              <a:ext cx="225720" cy="127080"/>
            </p14:xfrm>
          </p:contentPart>
        </mc:Choice>
        <mc:Fallback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5691D077-59AC-9427-D0DD-81E19B8B81A4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5722012" y="1572157"/>
                <a:ext cx="243360" cy="14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F3F446E7-EC43-00A1-2741-B53FBB20EC65}"/>
                  </a:ext>
                </a:extLst>
              </p14:cNvPr>
              <p14:cNvContentPartPr/>
              <p14:nvPr/>
            </p14:nvContentPartPr>
            <p14:xfrm>
              <a:off x="6522292" y="1537597"/>
              <a:ext cx="97920" cy="124560"/>
            </p14:xfrm>
          </p:contentPart>
        </mc:Choice>
        <mc:Fallback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F3F446E7-EC43-00A1-2741-B53FBB20EC65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6513292" y="1528957"/>
                <a:ext cx="115560" cy="14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84838773-07B4-DB98-9A9D-4968A06137C6}"/>
                  </a:ext>
                </a:extLst>
              </p14:cNvPr>
              <p14:cNvContentPartPr/>
              <p14:nvPr/>
            </p14:nvContentPartPr>
            <p14:xfrm>
              <a:off x="6609772" y="1526437"/>
              <a:ext cx="161640" cy="19440"/>
            </p14:xfrm>
          </p:contentPart>
        </mc:Choice>
        <mc:Fallback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84838773-07B4-DB98-9A9D-4968A06137C6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6600772" y="1517797"/>
                <a:ext cx="179280" cy="3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A7E53789-CE0D-0CA1-8981-CF20435AF484}"/>
                  </a:ext>
                </a:extLst>
              </p14:cNvPr>
              <p14:cNvContentPartPr/>
              <p14:nvPr/>
            </p14:nvContentPartPr>
            <p14:xfrm>
              <a:off x="6000292" y="766837"/>
              <a:ext cx="11520" cy="57240"/>
            </p14:xfrm>
          </p:contentPart>
        </mc:Choice>
        <mc:Fallback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A7E53789-CE0D-0CA1-8981-CF20435AF484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5991292" y="757837"/>
                <a:ext cx="29160" cy="7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2CCC8CED-4EEA-0180-627F-959091A8DC62}"/>
                  </a:ext>
                </a:extLst>
              </p14:cNvPr>
              <p14:cNvContentPartPr/>
              <p14:nvPr/>
            </p14:nvContentPartPr>
            <p14:xfrm>
              <a:off x="5941972" y="889957"/>
              <a:ext cx="43560" cy="377280"/>
            </p14:xfrm>
          </p:contentPart>
        </mc:Choice>
        <mc:Fallback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2CCC8CED-4EEA-0180-627F-959091A8DC62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5932972" y="881317"/>
                <a:ext cx="61200" cy="39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34EF0A1D-96A9-F5F3-AF85-A70BFCA4FB01}"/>
                  </a:ext>
                </a:extLst>
              </p14:cNvPr>
              <p14:cNvContentPartPr/>
              <p14:nvPr/>
            </p14:nvContentPartPr>
            <p14:xfrm>
              <a:off x="5845492" y="1502317"/>
              <a:ext cx="75960" cy="476280"/>
            </p14:xfrm>
          </p:contentPart>
        </mc:Choice>
        <mc:Fallback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34EF0A1D-96A9-F5F3-AF85-A70BFCA4FB01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5836852" y="1493677"/>
                <a:ext cx="93600" cy="49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1EF49AEC-AC66-BBB3-9EC1-A470F6A90BF3}"/>
                  </a:ext>
                </a:extLst>
              </p14:cNvPr>
              <p14:cNvContentPartPr/>
              <p14:nvPr/>
            </p14:nvContentPartPr>
            <p14:xfrm>
              <a:off x="5813452" y="2187037"/>
              <a:ext cx="12960" cy="192600"/>
            </p14:xfrm>
          </p:contentPart>
        </mc:Choice>
        <mc:Fallback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1EF49AEC-AC66-BBB3-9EC1-A470F6A90BF3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5804812" y="2178397"/>
                <a:ext cx="30600" cy="21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0E2CA3BB-B08E-6D60-073A-CC67CE91A647}"/>
                  </a:ext>
                </a:extLst>
              </p14:cNvPr>
              <p14:cNvContentPartPr/>
              <p14:nvPr/>
            </p14:nvContentPartPr>
            <p14:xfrm>
              <a:off x="6105772" y="538957"/>
              <a:ext cx="20520" cy="106920"/>
            </p14:xfrm>
          </p:contentPart>
        </mc:Choice>
        <mc:Fallback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0E2CA3BB-B08E-6D60-073A-CC67CE91A647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6097132" y="529957"/>
                <a:ext cx="38160" cy="12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A651001B-90E6-F982-D84B-B9922638D374}"/>
                  </a:ext>
                </a:extLst>
              </p14:cNvPr>
              <p14:cNvContentPartPr/>
              <p14:nvPr/>
            </p14:nvContentPartPr>
            <p14:xfrm>
              <a:off x="6003172" y="729757"/>
              <a:ext cx="173160" cy="1630440"/>
            </p14:xfrm>
          </p:contentPart>
        </mc:Choice>
        <mc:Fallback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A651001B-90E6-F982-D84B-B9922638D374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5994532" y="720757"/>
                <a:ext cx="190800" cy="164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2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792A077C-C1C8-F9AC-DF91-81EB4A4429FC}"/>
                  </a:ext>
                </a:extLst>
              </p14:cNvPr>
              <p14:cNvContentPartPr/>
              <p14:nvPr/>
            </p14:nvContentPartPr>
            <p14:xfrm>
              <a:off x="5976892" y="737677"/>
              <a:ext cx="201600" cy="1332360"/>
            </p14:xfrm>
          </p:contentPart>
        </mc:Choice>
        <mc:Fallback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792A077C-C1C8-F9AC-DF91-81EB4A4429FC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5968252" y="729037"/>
                <a:ext cx="219240" cy="135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4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C6569A25-C546-D1F7-6255-E2FE968867ED}"/>
                  </a:ext>
                </a:extLst>
              </p14:cNvPr>
              <p14:cNvContentPartPr/>
              <p14:nvPr/>
            </p14:nvContentPartPr>
            <p14:xfrm>
              <a:off x="2802052" y="1078957"/>
              <a:ext cx="3264840" cy="974520"/>
            </p14:xfrm>
          </p:contentPart>
        </mc:Choice>
        <mc:Fallback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C6569A25-C546-D1F7-6255-E2FE968867ED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2793412" y="1070317"/>
                <a:ext cx="3282480" cy="99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6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4A128B27-2DEE-694D-2677-290C978618D0}"/>
                  </a:ext>
                </a:extLst>
              </p14:cNvPr>
              <p14:cNvContentPartPr/>
              <p14:nvPr/>
            </p14:nvContentPartPr>
            <p14:xfrm>
              <a:off x="3511972" y="959437"/>
              <a:ext cx="1382400" cy="918000"/>
            </p14:xfrm>
          </p:contentPart>
        </mc:Choice>
        <mc:Fallback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4A128B27-2DEE-694D-2677-290C978618D0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3502972" y="950797"/>
                <a:ext cx="1400040" cy="93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8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16FC6081-5012-5B73-229A-E4439DA0EC85}"/>
                  </a:ext>
                </a:extLst>
              </p14:cNvPr>
              <p14:cNvContentPartPr/>
              <p14:nvPr/>
            </p14:nvContentPartPr>
            <p14:xfrm>
              <a:off x="6075172" y="590797"/>
              <a:ext cx="3146040" cy="1443240"/>
            </p14:xfrm>
          </p:contentPart>
        </mc:Choice>
        <mc:Fallback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16FC6081-5012-5B73-229A-E4439DA0EC85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6066172" y="582157"/>
                <a:ext cx="3163680" cy="146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0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76F7BE13-185C-0A9D-6E00-65369D6FF048}"/>
                  </a:ext>
                </a:extLst>
              </p14:cNvPr>
              <p14:cNvContentPartPr/>
              <p14:nvPr/>
            </p14:nvContentPartPr>
            <p14:xfrm>
              <a:off x="7988932" y="1954477"/>
              <a:ext cx="96840" cy="209880"/>
            </p14:xfrm>
          </p:contentPart>
        </mc:Choice>
        <mc:Fallback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76F7BE13-185C-0A9D-6E00-65369D6FF048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7979932" y="1945837"/>
                <a:ext cx="114480" cy="22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2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8324AA9D-5298-5D41-EBEA-41F063197342}"/>
                  </a:ext>
                </a:extLst>
              </p14:cNvPr>
              <p14:cNvContentPartPr/>
              <p14:nvPr/>
            </p14:nvContentPartPr>
            <p14:xfrm>
              <a:off x="8173972" y="2049877"/>
              <a:ext cx="118800" cy="129240"/>
            </p14:xfrm>
          </p:contentPart>
        </mc:Choice>
        <mc:Fallback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8324AA9D-5298-5D41-EBEA-41F063197342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8165332" y="2041237"/>
                <a:ext cx="136440" cy="14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4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42B03C4A-8603-2623-C490-943A925DC6EB}"/>
                  </a:ext>
                </a:extLst>
              </p14:cNvPr>
              <p14:cNvContentPartPr/>
              <p14:nvPr/>
            </p14:nvContentPartPr>
            <p14:xfrm>
              <a:off x="8224732" y="1936117"/>
              <a:ext cx="145800" cy="69480"/>
            </p14:xfrm>
          </p:contentPart>
        </mc:Choice>
        <mc:Fallback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42B03C4A-8603-2623-C490-943A925DC6EB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8215732" y="1927477"/>
                <a:ext cx="163440" cy="8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6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5267B0EC-DCE7-C89A-9964-B591D174874C}"/>
                  </a:ext>
                </a:extLst>
              </p14:cNvPr>
              <p14:cNvContentPartPr/>
              <p14:nvPr/>
            </p14:nvContentPartPr>
            <p14:xfrm>
              <a:off x="7365052" y="2062117"/>
              <a:ext cx="176040" cy="213480"/>
            </p14:xfrm>
          </p:contentPart>
        </mc:Choice>
        <mc:Fallback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5267B0EC-DCE7-C89A-9964-B591D174874C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7356052" y="2053117"/>
                <a:ext cx="193680" cy="23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8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10C6B7DC-E361-6164-D7BC-3F1EC4EACC17}"/>
                  </a:ext>
                </a:extLst>
              </p14:cNvPr>
              <p14:cNvContentPartPr/>
              <p14:nvPr/>
            </p14:nvContentPartPr>
            <p14:xfrm>
              <a:off x="7621372" y="2190637"/>
              <a:ext cx="66240" cy="138600"/>
            </p14:xfrm>
          </p:contentPart>
        </mc:Choice>
        <mc:Fallback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10C6B7DC-E361-6164-D7BC-3F1EC4EACC17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7612732" y="2181637"/>
                <a:ext cx="83880" cy="15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0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D745F8F3-26EA-AD41-735E-CCDC3D3FA61B}"/>
                  </a:ext>
                </a:extLst>
              </p14:cNvPr>
              <p14:cNvContentPartPr/>
              <p14:nvPr/>
            </p14:nvContentPartPr>
            <p14:xfrm>
              <a:off x="7675372" y="2088037"/>
              <a:ext cx="110880" cy="33840"/>
            </p14:xfrm>
          </p:contentPart>
        </mc:Choice>
        <mc:Fallback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D745F8F3-26EA-AD41-735E-CCDC3D3FA61B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7666732" y="2079037"/>
                <a:ext cx="128520" cy="5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2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7471725B-04C6-E9F2-1311-FA08D7EEF8A5}"/>
                  </a:ext>
                </a:extLst>
              </p14:cNvPr>
              <p14:cNvContentPartPr/>
              <p14:nvPr/>
            </p14:nvContentPartPr>
            <p14:xfrm>
              <a:off x="7707412" y="2201797"/>
              <a:ext cx="91080" cy="12240"/>
            </p14:xfrm>
          </p:contentPart>
        </mc:Choice>
        <mc:Fallback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7471725B-04C6-E9F2-1311-FA08D7EEF8A5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7698772" y="2192797"/>
                <a:ext cx="108720" cy="29880"/>
              </a:xfrm>
              <a:prstGeom prst="rect">
                <a:avLst/>
              </a:prstGeom>
            </p:spPr>
          </p:pic>
        </mc:Fallback>
      </mc:AlternateContent>
      <p:grpSp>
        <p:nvGrpSpPr>
          <p:cNvPr id="100" name="Group 99">
            <a:extLst>
              <a:ext uri="{FF2B5EF4-FFF2-40B4-BE49-F238E27FC236}">
                <a16:creationId xmlns:a16="http://schemas.microsoft.com/office/drawing/2014/main" id="{0DEF9520-9A64-A0C7-48C9-7544C744EF02}"/>
              </a:ext>
            </a:extLst>
          </p:cNvPr>
          <p:cNvGrpSpPr/>
          <p:nvPr/>
        </p:nvGrpSpPr>
        <p:grpSpPr>
          <a:xfrm>
            <a:off x="3579292" y="2071837"/>
            <a:ext cx="1779840" cy="1875600"/>
            <a:chOff x="3579292" y="2071837"/>
            <a:chExt cx="1779840" cy="1875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65A14819-07C9-6D04-C613-DEC335A9235A}"/>
                    </a:ext>
                  </a:extLst>
                </p14:cNvPr>
                <p14:cNvContentPartPr/>
                <p14:nvPr/>
              </p14:nvContentPartPr>
              <p14:xfrm>
                <a:off x="4277692" y="2254717"/>
                <a:ext cx="305640" cy="17460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65A14819-07C9-6D04-C613-DEC335A9235A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4269052" y="2245717"/>
                  <a:ext cx="32328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E521D36E-0AC8-D80E-0E59-790E420B19CC}"/>
                    </a:ext>
                  </a:extLst>
                </p14:cNvPr>
                <p14:cNvContentPartPr/>
                <p14:nvPr/>
              </p14:nvContentPartPr>
              <p14:xfrm>
                <a:off x="4429612" y="2071837"/>
                <a:ext cx="186120" cy="14148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E521D36E-0AC8-D80E-0E59-790E420B19CC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4420612" y="2062837"/>
                  <a:ext cx="20376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D6493031-792C-8D2C-6B39-CC912263886A}"/>
                    </a:ext>
                  </a:extLst>
                </p14:cNvPr>
                <p14:cNvContentPartPr/>
                <p14:nvPr/>
              </p14:nvContentPartPr>
              <p14:xfrm>
                <a:off x="3579292" y="2326717"/>
                <a:ext cx="276480" cy="29268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D6493031-792C-8D2C-6B39-CC912263886A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3570292" y="2318077"/>
                  <a:ext cx="294120" cy="31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3A9C60A6-FCFD-C77D-2108-BD1D0317EAF8}"/>
                    </a:ext>
                  </a:extLst>
                </p14:cNvPr>
                <p14:cNvContentPartPr/>
                <p14:nvPr/>
              </p14:nvContentPartPr>
              <p14:xfrm>
                <a:off x="3920572" y="2467477"/>
                <a:ext cx="130320" cy="14004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3A9C60A6-FCFD-C77D-2108-BD1D0317EAF8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3911932" y="2458477"/>
                  <a:ext cx="14796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291492F8-97A6-3F3C-D9FF-C9B16B9047A0}"/>
                    </a:ext>
                  </a:extLst>
                </p14:cNvPr>
                <p14:cNvContentPartPr/>
                <p14:nvPr/>
              </p14:nvContentPartPr>
              <p14:xfrm>
                <a:off x="4018492" y="2401957"/>
                <a:ext cx="111960" cy="4536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291492F8-97A6-3F3C-D9FF-C9B16B9047A0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4009852" y="2392957"/>
                  <a:ext cx="12960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806DEA0B-8B2D-B553-D3F4-7967D269B0E8}"/>
                    </a:ext>
                  </a:extLst>
                </p14:cNvPr>
                <p14:cNvContentPartPr/>
                <p14:nvPr/>
              </p14:nvContentPartPr>
              <p14:xfrm>
                <a:off x="4098412" y="2465677"/>
                <a:ext cx="144000" cy="4248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806DEA0B-8B2D-B553-D3F4-7967D269B0E8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4089772" y="2456677"/>
                  <a:ext cx="16164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1B93263F-6EFB-6196-3E57-165CB2BB2C87}"/>
                    </a:ext>
                  </a:extLst>
                </p14:cNvPr>
                <p14:cNvContentPartPr/>
                <p14:nvPr/>
              </p14:nvContentPartPr>
              <p14:xfrm>
                <a:off x="3609532" y="2957797"/>
                <a:ext cx="171720" cy="22788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1B93263F-6EFB-6196-3E57-165CB2BB2C87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3600532" y="2948797"/>
                  <a:ext cx="18936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A967710A-591E-7682-8FF8-A980FBDA35DD}"/>
                    </a:ext>
                  </a:extLst>
                </p14:cNvPr>
                <p14:cNvContentPartPr/>
                <p14:nvPr/>
              </p14:nvContentPartPr>
              <p14:xfrm>
                <a:off x="3932452" y="2950237"/>
                <a:ext cx="131400" cy="18108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A967710A-591E-7682-8FF8-A980FBDA35DD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3923812" y="2941597"/>
                  <a:ext cx="14904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963DCF80-4149-453C-D823-0F24CE11564B}"/>
                    </a:ext>
                  </a:extLst>
                </p14:cNvPr>
                <p14:cNvContentPartPr/>
                <p14:nvPr/>
              </p14:nvContentPartPr>
              <p14:xfrm>
                <a:off x="3928852" y="2890837"/>
                <a:ext cx="434160" cy="10476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963DCF80-4149-453C-D823-0F24CE11564B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3919852" y="2881837"/>
                  <a:ext cx="45180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CE01332F-D101-839E-4E60-D1344F635421}"/>
                    </a:ext>
                  </a:extLst>
                </p14:cNvPr>
                <p14:cNvContentPartPr/>
                <p14:nvPr/>
              </p14:nvContentPartPr>
              <p14:xfrm>
                <a:off x="4452292" y="2750077"/>
                <a:ext cx="238320" cy="16704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CE01332F-D101-839E-4E60-D1344F635421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4443652" y="2741077"/>
                  <a:ext cx="25596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D09371C6-7188-ADA9-28AA-042EFBACB233}"/>
                    </a:ext>
                  </a:extLst>
                </p14:cNvPr>
                <p14:cNvContentPartPr/>
                <p14:nvPr/>
              </p14:nvContentPartPr>
              <p14:xfrm>
                <a:off x="4703932" y="2613637"/>
                <a:ext cx="228240" cy="29124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D09371C6-7188-ADA9-28AA-042EFBACB233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4694932" y="2604997"/>
                  <a:ext cx="245880" cy="30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AC092330-DF7C-D413-F700-96AD3752D740}"/>
                    </a:ext>
                  </a:extLst>
                </p14:cNvPr>
                <p14:cNvContentPartPr/>
                <p14:nvPr/>
              </p14:nvContentPartPr>
              <p14:xfrm>
                <a:off x="3673612" y="3036637"/>
                <a:ext cx="1280880" cy="48312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AC092330-DF7C-D413-F700-96AD3752D740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3664972" y="3027637"/>
                  <a:ext cx="1298520" cy="50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34F92EE7-AAFD-CA91-4CD1-F04F3B897F19}"/>
                    </a:ext>
                  </a:extLst>
                </p14:cNvPr>
                <p14:cNvContentPartPr/>
                <p14:nvPr/>
              </p14:nvContentPartPr>
              <p14:xfrm>
                <a:off x="4532932" y="3414637"/>
                <a:ext cx="347040" cy="17064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34F92EE7-AAFD-CA91-4CD1-F04F3B897F19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4523932" y="3405637"/>
                  <a:ext cx="36468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08525FE4-8064-5258-03A7-FC2077801D1C}"/>
                    </a:ext>
                  </a:extLst>
                </p14:cNvPr>
                <p14:cNvContentPartPr/>
                <p14:nvPr/>
              </p14:nvContentPartPr>
              <p14:xfrm>
                <a:off x="4837492" y="3305197"/>
                <a:ext cx="292680" cy="19116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08525FE4-8064-5258-03A7-FC2077801D1C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4828852" y="3296557"/>
                  <a:ext cx="31032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75416280-ADF1-6B21-E17E-7D4DF90EB021}"/>
                    </a:ext>
                  </a:extLst>
                </p14:cNvPr>
                <p14:cNvContentPartPr/>
                <p14:nvPr/>
              </p14:nvContentPartPr>
              <p14:xfrm>
                <a:off x="4159972" y="2884717"/>
                <a:ext cx="1199160" cy="106272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75416280-ADF1-6B21-E17E-7D4DF90EB021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4151332" y="2875717"/>
                  <a:ext cx="1216800" cy="1080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54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6290D12B-DA61-A35F-D2B5-4977A6C6D668}"/>
                  </a:ext>
                </a:extLst>
              </p14:cNvPr>
              <p14:cNvContentPartPr/>
              <p14:nvPr/>
            </p14:nvContentPartPr>
            <p14:xfrm>
              <a:off x="66772" y="1472077"/>
              <a:ext cx="1159560" cy="519480"/>
            </p14:xfrm>
          </p:contentPart>
        </mc:Choice>
        <mc:Fallback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6290D12B-DA61-A35F-D2B5-4977A6C6D668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57772" y="1463437"/>
                <a:ext cx="1177200" cy="537120"/>
              </a:xfrm>
              <a:prstGeom prst="rect">
                <a:avLst/>
              </a:prstGeom>
            </p:spPr>
          </p:pic>
        </mc:Fallback>
      </mc:AlternateContent>
      <p:grpSp>
        <p:nvGrpSpPr>
          <p:cNvPr id="104" name="Group 103">
            <a:extLst>
              <a:ext uri="{FF2B5EF4-FFF2-40B4-BE49-F238E27FC236}">
                <a16:creationId xmlns:a16="http://schemas.microsoft.com/office/drawing/2014/main" id="{F2B2E66C-5C2A-4AD2-B4E5-0BD7AD7E5D5D}"/>
              </a:ext>
            </a:extLst>
          </p:cNvPr>
          <p:cNvGrpSpPr/>
          <p:nvPr/>
        </p:nvGrpSpPr>
        <p:grpSpPr>
          <a:xfrm>
            <a:off x="116092" y="1431397"/>
            <a:ext cx="1212480" cy="649080"/>
            <a:chOff x="116092" y="1431397"/>
            <a:chExt cx="1212480" cy="649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11905F9C-7DA9-E867-8E19-359DBC5BC3D9}"/>
                    </a:ext>
                  </a:extLst>
                </p14:cNvPr>
                <p14:cNvContentPartPr/>
                <p14:nvPr/>
              </p14:nvContentPartPr>
              <p14:xfrm>
                <a:off x="1108252" y="1658557"/>
                <a:ext cx="220320" cy="6336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11905F9C-7DA9-E867-8E19-359DBC5BC3D9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099612" y="1649557"/>
                  <a:ext cx="23796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04AC840F-0723-15D6-EA19-B9782F3C2B2E}"/>
                    </a:ext>
                  </a:extLst>
                </p14:cNvPr>
                <p14:cNvContentPartPr/>
                <p14:nvPr/>
              </p14:nvContentPartPr>
              <p14:xfrm>
                <a:off x="116092" y="1431397"/>
                <a:ext cx="1053360" cy="64908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04AC840F-0723-15D6-EA19-B9782F3C2B2E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07452" y="1422757"/>
                  <a:ext cx="1071000" cy="6667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5543841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>
          <a:extLst>
            <a:ext uri="{FF2B5EF4-FFF2-40B4-BE49-F238E27FC236}">
              <a16:creationId xmlns:a16="http://schemas.microsoft.com/office/drawing/2014/main" id="{F03A0F7C-CAA0-13B1-2837-3929F8FBA5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4" descr="preencoded.png">
            <a:extLst>
              <a:ext uri="{FF2B5EF4-FFF2-40B4-BE49-F238E27FC236}">
                <a16:creationId xmlns:a16="http://schemas.microsoft.com/office/drawing/2014/main" id="{BC1D4D42-28F5-9629-CE7F-65799CB9B9C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99242" y="0"/>
            <a:ext cx="2650282" cy="223864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3B602797-90F3-69BF-2048-C5AC3F267506}"/>
              </a:ext>
            </a:extLst>
          </p:cNvPr>
          <p:cNvGrpSpPr/>
          <p:nvPr/>
        </p:nvGrpSpPr>
        <p:grpSpPr>
          <a:xfrm>
            <a:off x="581212" y="429517"/>
            <a:ext cx="1435320" cy="207720"/>
            <a:chOff x="581212" y="429517"/>
            <a:chExt cx="1435320" cy="207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719F402D-18D0-6354-C4A6-395BEABF227C}"/>
                    </a:ext>
                  </a:extLst>
                </p14:cNvPr>
                <p14:cNvContentPartPr/>
                <p14:nvPr/>
              </p14:nvContentPartPr>
              <p14:xfrm>
                <a:off x="581212" y="435637"/>
                <a:ext cx="142560" cy="20160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719F402D-18D0-6354-C4A6-395BEABF227C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72572" y="426997"/>
                  <a:ext cx="16020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47664D6C-E9E5-1EBD-FA74-2147D35E6401}"/>
                    </a:ext>
                  </a:extLst>
                </p14:cNvPr>
                <p14:cNvContentPartPr/>
                <p14:nvPr/>
              </p14:nvContentPartPr>
              <p14:xfrm>
                <a:off x="769852" y="561637"/>
                <a:ext cx="113760" cy="4896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47664D6C-E9E5-1EBD-FA74-2147D35E6401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60852" y="552637"/>
                  <a:ext cx="13140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D9DE0679-26EB-CDD5-088E-8C0C6CA96A2A}"/>
                    </a:ext>
                  </a:extLst>
                </p14:cNvPr>
                <p14:cNvContentPartPr/>
                <p14:nvPr/>
              </p14:nvContentPartPr>
              <p14:xfrm>
                <a:off x="911332" y="429517"/>
                <a:ext cx="92880" cy="18504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D9DE0679-26EB-CDD5-088E-8C0C6CA96A2A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02692" y="420877"/>
                  <a:ext cx="11052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2B8FBEAB-6E84-EE20-5892-55824C9560B3}"/>
                    </a:ext>
                  </a:extLst>
                </p14:cNvPr>
                <p14:cNvContentPartPr/>
                <p14:nvPr/>
              </p14:nvContentPartPr>
              <p14:xfrm>
                <a:off x="1047052" y="476317"/>
                <a:ext cx="74880" cy="14364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2B8FBEAB-6E84-EE20-5892-55824C9560B3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038052" y="467317"/>
                  <a:ext cx="9252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35CB82D3-A881-BB49-2ECA-431CD138DF55}"/>
                    </a:ext>
                  </a:extLst>
                </p14:cNvPr>
                <p14:cNvContentPartPr/>
                <p14:nvPr/>
              </p14:nvContentPartPr>
              <p14:xfrm>
                <a:off x="1228492" y="507637"/>
                <a:ext cx="106560" cy="9252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35CB82D3-A881-BB49-2ECA-431CD138DF55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219492" y="498637"/>
                  <a:ext cx="12420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8622901C-82D2-0AFE-4D14-FEFE76AC3545}"/>
                    </a:ext>
                  </a:extLst>
                </p14:cNvPr>
                <p14:cNvContentPartPr/>
                <p14:nvPr/>
              </p14:nvContentPartPr>
              <p14:xfrm>
                <a:off x="1354492" y="444997"/>
                <a:ext cx="203760" cy="18144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8622901C-82D2-0AFE-4D14-FEFE76AC3545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345492" y="436357"/>
                  <a:ext cx="22140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ED6F642A-3227-1441-7837-32F3BB97C7AB}"/>
                    </a:ext>
                  </a:extLst>
                </p14:cNvPr>
                <p14:cNvContentPartPr/>
                <p14:nvPr/>
              </p14:nvContentPartPr>
              <p14:xfrm>
                <a:off x="1541692" y="516997"/>
                <a:ext cx="474840" cy="11304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ED6F642A-3227-1441-7837-32F3BB97C7AB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533052" y="507997"/>
                  <a:ext cx="492480" cy="130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CBB43C26-249B-9EFD-DD67-FE9BDC95493B}"/>
                  </a:ext>
                </a:extLst>
              </p14:cNvPr>
              <p14:cNvContentPartPr/>
              <p14:nvPr/>
            </p14:nvContentPartPr>
            <p14:xfrm>
              <a:off x="2340892" y="461197"/>
              <a:ext cx="366840" cy="23004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CBB43C26-249B-9EFD-DD67-FE9BDC95493B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332252" y="452557"/>
                <a:ext cx="384480" cy="247680"/>
              </a:xfrm>
              <a:prstGeom prst="rect">
                <a:avLst/>
              </a:prstGeom>
            </p:spPr>
          </p:pic>
        </mc:Fallback>
      </mc:AlternateContent>
      <p:grpSp>
        <p:nvGrpSpPr>
          <p:cNvPr id="30" name="Group 29">
            <a:extLst>
              <a:ext uri="{FF2B5EF4-FFF2-40B4-BE49-F238E27FC236}">
                <a16:creationId xmlns:a16="http://schemas.microsoft.com/office/drawing/2014/main" id="{3BAFE92C-605C-72DF-7098-3AB74B279492}"/>
              </a:ext>
            </a:extLst>
          </p:cNvPr>
          <p:cNvGrpSpPr/>
          <p:nvPr/>
        </p:nvGrpSpPr>
        <p:grpSpPr>
          <a:xfrm>
            <a:off x="3046132" y="326197"/>
            <a:ext cx="2265840" cy="768600"/>
            <a:chOff x="3046132" y="326197"/>
            <a:chExt cx="2265840" cy="768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6BBF7721-B26A-0761-3992-60ED0CA596B1}"/>
                    </a:ext>
                  </a:extLst>
                </p14:cNvPr>
                <p14:cNvContentPartPr/>
                <p14:nvPr/>
              </p14:nvContentPartPr>
              <p14:xfrm>
                <a:off x="3046132" y="372997"/>
                <a:ext cx="222480" cy="23004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6BBF7721-B26A-0761-3992-60ED0CA596B1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037492" y="363997"/>
                  <a:ext cx="24012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D21543F5-DD90-CB6C-65A2-833C5AAE30A7}"/>
                    </a:ext>
                  </a:extLst>
                </p14:cNvPr>
                <p14:cNvContentPartPr/>
                <p14:nvPr/>
              </p14:nvContentPartPr>
              <p14:xfrm>
                <a:off x="3286972" y="450757"/>
                <a:ext cx="101880" cy="11268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D21543F5-DD90-CB6C-65A2-833C5AAE30A7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278332" y="442117"/>
                  <a:ext cx="11952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843823AB-DEAC-4EDF-B4EA-8C7510C0E441}"/>
                    </a:ext>
                  </a:extLst>
                </p14:cNvPr>
                <p14:cNvContentPartPr/>
                <p14:nvPr/>
              </p14:nvContentPartPr>
              <p14:xfrm>
                <a:off x="3427012" y="354637"/>
                <a:ext cx="47160" cy="21240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843823AB-DEAC-4EDF-B4EA-8C7510C0E441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418012" y="345997"/>
                  <a:ext cx="6480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226C9522-F98D-37FE-8DF2-914924367005}"/>
                    </a:ext>
                  </a:extLst>
                </p14:cNvPr>
                <p14:cNvContentPartPr/>
                <p14:nvPr/>
              </p14:nvContentPartPr>
              <p14:xfrm>
                <a:off x="3497212" y="455437"/>
                <a:ext cx="126720" cy="8856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226C9522-F98D-37FE-8DF2-914924367005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488212" y="446437"/>
                  <a:ext cx="14436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7622B98D-E25E-1E24-02A6-DBD0C1BD4B45}"/>
                    </a:ext>
                  </a:extLst>
                </p14:cNvPr>
                <p14:cNvContentPartPr/>
                <p14:nvPr/>
              </p14:nvContentPartPr>
              <p14:xfrm>
                <a:off x="3662452" y="364717"/>
                <a:ext cx="168480" cy="20916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7622B98D-E25E-1E24-02A6-DBD0C1BD4B45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653812" y="356077"/>
                  <a:ext cx="18612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70F261B1-E49F-66A5-5751-1A739CA6A0EA}"/>
                    </a:ext>
                  </a:extLst>
                </p14:cNvPr>
                <p14:cNvContentPartPr/>
                <p14:nvPr/>
              </p14:nvContentPartPr>
              <p14:xfrm>
                <a:off x="3870532" y="457957"/>
                <a:ext cx="96480" cy="7884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70F261B1-E49F-66A5-5751-1A739CA6A0EA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861892" y="448957"/>
                  <a:ext cx="11412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BB6E211D-6128-B7FF-7DA9-873FE4B1AA97}"/>
                    </a:ext>
                  </a:extLst>
                </p14:cNvPr>
                <p14:cNvContentPartPr/>
                <p14:nvPr/>
              </p14:nvContentPartPr>
              <p14:xfrm>
                <a:off x="4077892" y="410437"/>
                <a:ext cx="97560" cy="14796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BB6E211D-6128-B7FF-7DA9-873FE4B1AA97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068892" y="401797"/>
                  <a:ext cx="11520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DEBB320C-4119-1F9A-D2F1-DB245C421F3D}"/>
                    </a:ext>
                  </a:extLst>
                </p14:cNvPr>
                <p14:cNvContentPartPr/>
                <p14:nvPr/>
              </p14:nvContentPartPr>
              <p14:xfrm>
                <a:off x="4187332" y="408637"/>
                <a:ext cx="271440" cy="12888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DEBB320C-4119-1F9A-D2F1-DB245C421F3D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178332" y="399997"/>
                  <a:ext cx="28908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439D3255-0498-5693-02AD-EC3F8FC5858E}"/>
                    </a:ext>
                  </a:extLst>
                </p14:cNvPr>
                <p14:cNvContentPartPr/>
                <p14:nvPr/>
              </p14:nvContentPartPr>
              <p14:xfrm>
                <a:off x="3153772" y="750277"/>
                <a:ext cx="1025280" cy="8496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439D3255-0498-5693-02AD-EC3F8FC5858E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144772" y="741637"/>
                  <a:ext cx="104292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E66A04D3-AE45-78D0-8B33-AFCAAF811E75}"/>
                    </a:ext>
                  </a:extLst>
                </p14:cNvPr>
                <p14:cNvContentPartPr/>
                <p14:nvPr/>
              </p14:nvContentPartPr>
              <p14:xfrm>
                <a:off x="3198412" y="842797"/>
                <a:ext cx="865080" cy="15480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E66A04D3-AE45-78D0-8B33-AFCAAF811E75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189412" y="833797"/>
                  <a:ext cx="88272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5D1EEAAC-A0DA-6B33-11F1-1FF9231A7938}"/>
                    </a:ext>
                  </a:extLst>
                </p14:cNvPr>
                <p14:cNvContentPartPr/>
                <p14:nvPr/>
              </p14:nvContentPartPr>
              <p14:xfrm>
                <a:off x="4498012" y="503677"/>
                <a:ext cx="289440" cy="15984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5D1EEAAC-A0DA-6B33-11F1-1FF9231A7938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489372" y="495037"/>
                  <a:ext cx="30708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9908DE06-51E4-BEA0-CF46-47AC98A79FCE}"/>
                    </a:ext>
                  </a:extLst>
                </p14:cNvPr>
                <p14:cNvContentPartPr/>
                <p14:nvPr/>
              </p14:nvContentPartPr>
              <p14:xfrm>
                <a:off x="4874572" y="331957"/>
                <a:ext cx="215280" cy="27216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9908DE06-51E4-BEA0-CF46-47AC98A79FCE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865932" y="323317"/>
                  <a:ext cx="232920" cy="28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1741816E-C79D-A2A0-AFF3-4A59E1928168}"/>
                    </a:ext>
                  </a:extLst>
                </p14:cNvPr>
                <p14:cNvContentPartPr/>
                <p14:nvPr/>
              </p14:nvContentPartPr>
              <p14:xfrm>
                <a:off x="4739212" y="326197"/>
                <a:ext cx="74160" cy="18720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1741816E-C79D-A2A0-AFF3-4A59E1928168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4730572" y="317557"/>
                  <a:ext cx="9180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E32C626F-003F-212E-79CB-D760AEBA2A30}"/>
                    </a:ext>
                  </a:extLst>
                </p14:cNvPr>
                <p14:cNvContentPartPr/>
                <p14:nvPr/>
              </p14:nvContentPartPr>
              <p14:xfrm>
                <a:off x="5147452" y="359677"/>
                <a:ext cx="164520" cy="15516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E32C626F-003F-212E-79CB-D760AEBA2A30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138452" y="351037"/>
                  <a:ext cx="18216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B543CEEF-C9DD-A439-2C42-05E2A1BAFF6A}"/>
                    </a:ext>
                  </a:extLst>
                </p14:cNvPr>
                <p14:cNvContentPartPr/>
                <p14:nvPr/>
              </p14:nvContentPartPr>
              <p14:xfrm>
                <a:off x="4737052" y="663157"/>
                <a:ext cx="496800" cy="6768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B543CEEF-C9DD-A439-2C42-05E2A1BAFF6A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4728052" y="654517"/>
                  <a:ext cx="51444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64159CF0-642B-4305-C502-C00763492F73}"/>
                    </a:ext>
                  </a:extLst>
                </p14:cNvPr>
                <p14:cNvContentPartPr/>
                <p14:nvPr/>
              </p14:nvContentPartPr>
              <p14:xfrm>
                <a:off x="4835332" y="750997"/>
                <a:ext cx="289440" cy="4068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64159CF0-642B-4305-C502-C00763492F73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4826692" y="742357"/>
                  <a:ext cx="30708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B3F728C2-C61F-B554-B555-B4981FBAFD24}"/>
                    </a:ext>
                  </a:extLst>
                </p14:cNvPr>
                <p14:cNvContentPartPr/>
                <p14:nvPr/>
              </p14:nvContentPartPr>
              <p14:xfrm>
                <a:off x="4482532" y="810757"/>
                <a:ext cx="410040" cy="28404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B3F728C2-C61F-B554-B555-B4981FBAFD24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4473892" y="802117"/>
                  <a:ext cx="427680" cy="301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4207C5E6-E8AB-1FDC-4522-D51F4A8179B1}"/>
              </a:ext>
            </a:extLst>
          </p:cNvPr>
          <p:cNvGrpSpPr/>
          <p:nvPr/>
        </p:nvGrpSpPr>
        <p:grpSpPr>
          <a:xfrm>
            <a:off x="888652" y="1154917"/>
            <a:ext cx="4550760" cy="2512440"/>
            <a:chOff x="888652" y="1154917"/>
            <a:chExt cx="4550760" cy="2512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B211BDE5-1E57-1754-51D7-D110DEDFB848}"/>
                    </a:ext>
                  </a:extLst>
                </p14:cNvPr>
                <p14:cNvContentPartPr/>
                <p14:nvPr/>
              </p14:nvContentPartPr>
              <p14:xfrm>
                <a:off x="888652" y="1310797"/>
                <a:ext cx="180360" cy="17028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B211BDE5-1E57-1754-51D7-D110DEDFB848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79652" y="1302157"/>
                  <a:ext cx="19800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C5D66E09-BBC8-C915-F391-8C283B06AA17}"/>
                    </a:ext>
                  </a:extLst>
                </p14:cNvPr>
                <p14:cNvContentPartPr/>
                <p14:nvPr/>
              </p14:nvContentPartPr>
              <p14:xfrm>
                <a:off x="1152532" y="1340317"/>
                <a:ext cx="44280" cy="11952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C5D66E09-BBC8-C915-F391-8C283B06AA17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143532" y="1331317"/>
                  <a:ext cx="6192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95611486-0707-3705-E416-CBDB7812B954}"/>
                    </a:ext>
                  </a:extLst>
                </p14:cNvPr>
                <p14:cNvContentPartPr/>
                <p14:nvPr/>
              </p14:nvContentPartPr>
              <p14:xfrm>
                <a:off x="1227052" y="1254997"/>
                <a:ext cx="85680" cy="18072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95611486-0707-3705-E416-CBDB7812B954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218052" y="1245997"/>
                  <a:ext cx="10332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17FC1E47-D791-8758-42D2-7A5D8C753610}"/>
                    </a:ext>
                  </a:extLst>
                </p14:cNvPr>
                <p14:cNvContentPartPr/>
                <p14:nvPr/>
              </p14:nvContentPartPr>
              <p14:xfrm>
                <a:off x="1288612" y="1320157"/>
                <a:ext cx="329760" cy="19728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17FC1E47-D791-8758-42D2-7A5D8C753610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279612" y="1311157"/>
                  <a:ext cx="34740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377A4215-BBB3-8659-321A-F42B3DC1CE92}"/>
                    </a:ext>
                  </a:extLst>
                </p14:cNvPr>
                <p14:cNvContentPartPr/>
                <p14:nvPr/>
              </p14:nvContentPartPr>
              <p14:xfrm>
                <a:off x="959932" y="1717957"/>
                <a:ext cx="113040" cy="23076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377A4215-BBB3-8659-321A-F42B3DC1CE92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950932" y="1709317"/>
                  <a:ext cx="13068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74F69D22-513C-A2F0-8968-CA00562B6863}"/>
                    </a:ext>
                  </a:extLst>
                </p14:cNvPr>
                <p14:cNvContentPartPr/>
                <p14:nvPr/>
              </p14:nvContentPartPr>
              <p14:xfrm>
                <a:off x="1141012" y="1761877"/>
                <a:ext cx="204480" cy="10800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74F69D22-513C-A2F0-8968-CA00562B6863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132372" y="1752877"/>
                  <a:ext cx="22212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D93AE824-DDEB-A535-239F-5C21834E7F12}"/>
                    </a:ext>
                  </a:extLst>
                </p14:cNvPr>
                <p14:cNvContentPartPr/>
                <p14:nvPr/>
              </p14:nvContentPartPr>
              <p14:xfrm>
                <a:off x="1320652" y="1667197"/>
                <a:ext cx="110160" cy="17100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D93AE824-DDEB-A535-239F-5C21834E7F1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311652" y="1658557"/>
                  <a:ext cx="12780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A0E3E00C-265C-C5D8-9FAE-6570078981E0}"/>
                    </a:ext>
                  </a:extLst>
                </p14:cNvPr>
                <p14:cNvContentPartPr/>
                <p14:nvPr/>
              </p14:nvContentPartPr>
              <p14:xfrm>
                <a:off x="1413532" y="1698877"/>
                <a:ext cx="205920" cy="7812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A0E3E00C-265C-C5D8-9FAE-6570078981E0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404892" y="1690237"/>
                  <a:ext cx="22356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DCDCE812-3E0C-4160-C0B6-CB26ED1367D0}"/>
                    </a:ext>
                  </a:extLst>
                </p14:cNvPr>
                <p14:cNvContentPartPr/>
                <p14:nvPr/>
              </p14:nvContentPartPr>
              <p14:xfrm>
                <a:off x="1660852" y="1652437"/>
                <a:ext cx="128160" cy="10800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DCDCE812-3E0C-4160-C0B6-CB26ED1367D0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652212" y="1643437"/>
                  <a:ext cx="14580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44B8B4C5-655A-507E-02F7-4EFFE10B21B3}"/>
                    </a:ext>
                  </a:extLst>
                </p14:cNvPr>
                <p14:cNvContentPartPr/>
                <p14:nvPr/>
              </p14:nvContentPartPr>
              <p14:xfrm>
                <a:off x="1634212" y="1572157"/>
                <a:ext cx="79560" cy="20592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44B8B4C5-655A-507E-02F7-4EFFE10B21B3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625212" y="1563517"/>
                  <a:ext cx="9720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A065BD2E-BB4D-1C9B-1E4E-466906DA6E25}"/>
                    </a:ext>
                  </a:extLst>
                </p14:cNvPr>
                <p14:cNvContentPartPr/>
                <p14:nvPr/>
              </p14:nvContentPartPr>
              <p14:xfrm>
                <a:off x="1706572" y="1718677"/>
                <a:ext cx="360" cy="36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A065BD2E-BB4D-1C9B-1E4E-466906DA6E25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697572" y="1710037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42534149-ED89-F22B-9EE3-623696D49AB4}"/>
                    </a:ext>
                  </a:extLst>
                </p14:cNvPr>
                <p14:cNvContentPartPr/>
                <p14:nvPr/>
              </p14:nvContentPartPr>
              <p14:xfrm>
                <a:off x="987292" y="1680877"/>
                <a:ext cx="703800" cy="19188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42534149-ED89-F22B-9EE3-623696D49AB4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978652" y="1671877"/>
                  <a:ext cx="72144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EE9DAB16-8ABC-0FEC-B269-2ACC74490FC9}"/>
                    </a:ext>
                  </a:extLst>
                </p14:cNvPr>
                <p14:cNvContentPartPr/>
                <p14:nvPr/>
              </p14:nvContentPartPr>
              <p14:xfrm>
                <a:off x="1787572" y="1535797"/>
                <a:ext cx="183960" cy="24804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EE9DAB16-8ABC-0FEC-B269-2ACC74490FC9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778572" y="1526797"/>
                  <a:ext cx="20160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67C52AA3-F5B3-1110-F99F-CA27136EEEEF}"/>
                    </a:ext>
                  </a:extLst>
                </p14:cNvPr>
                <p14:cNvContentPartPr/>
                <p14:nvPr/>
              </p14:nvContentPartPr>
              <p14:xfrm>
                <a:off x="1973332" y="1588357"/>
                <a:ext cx="222120" cy="14256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67C52AA3-F5B3-1110-F99F-CA27136EEEEF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964692" y="1579357"/>
                  <a:ext cx="23976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69840517-5F0F-DD2E-1C24-9EE9917E06CB}"/>
                    </a:ext>
                  </a:extLst>
                </p14:cNvPr>
                <p14:cNvContentPartPr/>
                <p14:nvPr/>
              </p14:nvContentPartPr>
              <p14:xfrm>
                <a:off x="2462932" y="1512037"/>
                <a:ext cx="95040" cy="22788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69840517-5F0F-DD2E-1C24-9EE9917E06CB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2454292" y="1503037"/>
                  <a:ext cx="11268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2763D0A5-5117-2BEB-705D-004EE99D5EA6}"/>
                    </a:ext>
                  </a:extLst>
                </p14:cNvPr>
                <p14:cNvContentPartPr/>
                <p14:nvPr/>
              </p14:nvContentPartPr>
              <p14:xfrm>
                <a:off x="2490292" y="1586197"/>
                <a:ext cx="271800" cy="21960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2763D0A5-5117-2BEB-705D-004EE99D5EA6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2481292" y="1577197"/>
                  <a:ext cx="28944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6EBE96B9-C68F-FE21-D1EC-BB9E72169403}"/>
                    </a:ext>
                  </a:extLst>
                </p14:cNvPr>
                <p14:cNvContentPartPr/>
                <p14:nvPr/>
              </p14:nvContentPartPr>
              <p14:xfrm>
                <a:off x="2818252" y="1566037"/>
                <a:ext cx="101880" cy="15984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6EBE96B9-C68F-FE21-D1EC-BB9E72169403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2809252" y="1557037"/>
                  <a:ext cx="11952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0F74E7B5-0F01-613B-EA57-24554EFCB9F3}"/>
                    </a:ext>
                  </a:extLst>
                </p14:cNvPr>
                <p14:cNvContentPartPr/>
                <p14:nvPr/>
              </p14:nvContentPartPr>
              <p14:xfrm>
                <a:off x="2931652" y="1487917"/>
                <a:ext cx="148680" cy="20232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0F74E7B5-0F01-613B-EA57-24554EFCB9F3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2922652" y="1479277"/>
                  <a:ext cx="16632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138F7CD6-51BA-1B0B-F2BB-696E74266F1F}"/>
                    </a:ext>
                  </a:extLst>
                </p14:cNvPr>
                <p14:cNvContentPartPr/>
                <p14:nvPr/>
              </p14:nvContentPartPr>
              <p14:xfrm>
                <a:off x="1522972" y="2200717"/>
                <a:ext cx="15120" cy="12600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138F7CD6-51BA-1B0B-F2BB-696E74266F1F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513972" y="2192077"/>
                  <a:ext cx="3276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DFB3B111-918C-5D5D-A28D-48F632DDBAFF}"/>
                    </a:ext>
                  </a:extLst>
                </p14:cNvPr>
                <p14:cNvContentPartPr/>
                <p14:nvPr/>
              </p14:nvContentPartPr>
              <p14:xfrm>
                <a:off x="1486972" y="2131957"/>
                <a:ext cx="185400" cy="16200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DFB3B111-918C-5D5D-A28D-48F632DDBAFF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478332" y="2123317"/>
                  <a:ext cx="20304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1BB4C587-62FB-4F2F-6A83-11D363B9E0A1}"/>
                    </a:ext>
                  </a:extLst>
                </p14:cNvPr>
                <p14:cNvContentPartPr/>
                <p14:nvPr/>
              </p14:nvContentPartPr>
              <p14:xfrm>
                <a:off x="1699012" y="2142037"/>
                <a:ext cx="137880" cy="11700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1BB4C587-62FB-4F2F-6A83-11D363B9E0A1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690372" y="2133037"/>
                  <a:ext cx="15552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E185F8A0-14EE-F0E3-452E-4F2E6D810F7D}"/>
                    </a:ext>
                  </a:extLst>
                </p14:cNvPr>
                <p14:cNvContentPartPr/>
                <p14:nvPr/>
              </p14:nvContentPartPr>
              <p14:xfrm>
                <a:off x="1846252" y="2065357"/>
                <a:ext cx="78840" cy="16164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E185F8A0-14EE-F0E3-452E-4F2E6D810F7D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837612" y="2056717"/>
                  <a:ext cx="9648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43A36A81-A662-9A5D-D0E8-D663381B0F5B}"/>
                    </a:ext>
                  </a:extLst>
                </p14:cNvPr>
                <p14:cNvContentPartPr/>
                <p14:nvPr/>
              </p14:nvContentPartPr>
              <p14:xfrm>
                <a:off x="1980892" y="2140597"/>
                <a:ext cx="56520" cy="11304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43A36A81-A662-9A5D-D0E8-D663381B0F5B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971892" y="2131597"/>
                  <a:ext cx="7416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46AC763E-69FF-DE8D-B2A9-4430091D43E4}"/>
                    </a:ext>
                  </a:extLst>
                </p14:cNvPr>
                <p14:cNvContentPartPr/>
                <p14:nvPr/>
              </p14:nvContentPartPr>
              <p14:xfrm>
                <a:off x="2088172" y="2125117"/>
                <a:ext cx="140760" cy="9540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46AC763E-69FF-DE8D-B2A9-4430091D43E4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2079172" y="2116117"/>
                  <a:ext cx="15840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D0218ED3-E9F3-C331-192A-0FF4A49F5CDA}"/>
                    </a:ext>
                  </a:extLst>
                </p14:cNvPr>
                <p14:cNvContentPartPr/>
                <p14:nvPr/>
              </p14:nvContentPartPr>
              <p14:xfrm>
                <a:off x="2270332" y="2040517"/>
                <a:ext cx="282600" cy="11664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D0218ED3-E9F3-C331-192A-0FF4A49F5CDA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2261332" y="2031517"/>
                  <a:ext cx="30024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75AB9D15-41FC-C5BE-04BD-4115D6556FC0}"/>
                    </a:ext>
                  </a:extLst>
                </p14:cNvPr>
                <p14:cNvContentPartPr/>
                <p14:nvPr/>
              </p14:nvContentPartPr>
              <p14:xfrm>
                <a:off x="1686412" y="2522917"/>
                <a:ext cx="204840" cy="13968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75AB9D15-41FC-C5BE-04BD-4115D6556FC0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677412" y="2514277"/>
                  <a:ext cx="22248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05687650-7F86-C227-F7D2-936366D0456D}"/>
                    </a:ext>
                  </a:extLst>
                </p14:cNvPr>
                <p14:cNvContentPartPr/>
                <p14:nvPr/>
              </p14:nvContentPartPr>
              <p14:xfrm>
                <a:off x="1971892" y="2494117"/>
                <a:ext cx="105120" cy="7776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05687650-7F86-C227-F7D2-936366D0456D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963252" y="2485477"/>
                  <a:ext cx="12276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18A2C886-8428-8582-12BF-1D9D80FFF99C}"/>
                    </a:ext>
                  </a:extLst>
                </p14:cNvPr>
                <p14:cNvContentPartPr/>
                <p14:nvPr/>
              </p14:nvContentPartPr>
              <p14:xfrm>
                <a:off x="2075572" y="2437237"/>
                <a:ext cx="62280" cy="14688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18A2C886-8428-8582-12BF-1D9D80FFF99C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2066572" y="2428237"/>
                  <a:ext cx="7992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97C4094A-0794-CE21-79AB-58C880879682}"/>
                    </a:ext>
                  </a:extLst>
                </p14:cNvPr>
                <p14:cNvContentPartPr/>
                <p14:nvPr/>
              </p14:nvContentPartPr>
              <p14:xfrm>
                <a:off x="2173492" y="2433637"/>
                <a:ext cx="197280" cy="8856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97C4094A-0794-CE21-79AB-58C880879682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2164492" y="2424997"/>
                  <a:ext cx="21492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C360DE39-B7CA-8802-54FF-065A2875609B}"/>
                    </a:ext>
                  </a:extLst>
                </p14:cNvPr>
                <p14:cNvContentPartPr/>
                <p14:nvPr/>
              </p14:nvContentPartPr>
              <p14:xfrm>
                <a:off x="2493532" y="2413117"/>
                <a:ext cx="51480" cy="10404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C360DE39-B7CA-8802-54FF-065A2875609B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2484532" y="2404117"/>
                  <a:ext cx="6912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78E7438E-25A4-8097-3AAA-C542A6B8ECB7}"/>
                    </a:ext>
                  </a:extLst>
                </p14:cNvPr>
                <p14:cNvContentPartPr/>
                <p14:nvPr/>
              </p14:nvContentPartPr>
              <p14:xfrm>
                <a:off x="2600452" y="2303677"/>
                <a:ext cx="174600" cy="22176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78E7438E-25A4-8097-3AAA-C542A6B8ECB7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2591452" y="2294677"/>
                  <a:ext cx="19224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8CAC75ED-E378-0E3B-906D-96676294572E}"/>
                    </a:ext>
                  </a:extLst>
                </p14:cNvPr>
                <p14:cNvContentPartPr/>
                <p14:nvPr/>
              </p14:nvContentPartPr>
              <p14:xfrm>
                <a:off x="1708732" y="2987317"/>
                <a:ext cx="60840" cy="17352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8CAC75ED-E378-0E3B-906D-96676294572E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699732" y="2978677"/>
                  <a:ext cx="7848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BEE56E4F-8181-8BEF-A159-66018AD47908}"/>
                    </a:ext>
                  </a:extLst>
                </p14:cNvPr>
                <p14:cNvContentPartPr/>
                <p14:nvPr/>
              </p14:nvContentPartPr>
              <p14:xfrm>
                <a:off x="1664452" y="2909917"/>
                <a:ext cx="285120" cy="26568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BEE56E4F-8181-8BEF-A159-66018AD47908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655452" y="2900917"/>
                  <a:ext cx="302760" cy="28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BF75681A-B28A-CE19-8BDF-B5D5EC45FC6C}"/>
                    </a:ext>
                  </a:extLst>
                </p14:cNvPr>
                <p14:cNvContentPartPr/>
                <p14:nvPr/>
              </p14:nvContentPartPr>
              <p14:xfrm>
                <a:off x="2002132" y="2938357"/>
                <a:ext cx="149040" cy="10224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BF75681A-B28A-CE19-8BDF-B5D5EC45FC6C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993132" y="2929717"/>
                  <a:ext cx="16668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ADB25A33-6F8E-2922-BDD1-00C5DC3B1916}"/>
                    </a:ext>
                  </a:extLst>
                </p14:cNvPr>
                <p14:cNvContentPartPr/>
                <p14:nvPr/>
              </p14:nvContentPartPr>
              <p14:xfrm>
                <a:off x="2134252" y="2874277"/>
                <a:ext cx="105840" cy="17676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ADB25A33-6F8E-2922-BDD1-00C5DC3B1916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2125612" y="2865637"/>
                  <a:ext cx="12348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F82AF07F-4750-9FA5-E703-5CC7D5BE7069}"/>
                    </a:ext>
                  </a:extLst>
                </p14:cNvPr>
                <p14:cNvContentPartPr/>
                <p14:nvPr/>
              </p14:nvContentPartPr>
              <p14:xfrm>
                <a:off x="2255572" y="2900917"/>
                <a:ext cx="232560" cy="15840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F82AF07F-4750-9FA5-E703-5CC7D5BE7069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2246932" y="2891917"/>
                  <a:ext cx="25020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E9490F9C-AECA-90DD-4864-C1C437217160}"/>
                    </a:ext>
                  </a:extLst>
                </p14:cNvPr>
                <p14:cNvContentPartPr/>
                <p14:nvPr/>
              </p14:nvContentPartPr>
              <p14:xfrm>
                <a:off x="2554012" y="2851957"/>
                <a:ext cx="145080" cy="10620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E9490F9C-AECA-90DD-4864-C1C437217160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2545012" y="2842957"/>
                  <a:ext cx="16272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6B84B490-2297-866D-4BA2-D7F7F49ABD7D}"/>
                    </a:ext>
                  </a:extLst>
                </p14:cNvPr>
                <p14:cNvContentPartPr/>
                <p14:nvPr/>
              </p14:nvContentPartPr>
              <p14:xfrm>
                <a:off x="3028492" y="2721997"/>
                <a:ext cx="139680" cy="24984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6B84B490-2297-866D-4BA2-D7F7F49ABD7D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3019852" y="2712997"/>
                  <a:ext cx="15732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CBB6FF2D-21BB-410F-3823-915ED0674923}"/>
                    </a:ext>
                  </a:extLst>
                </p14:cNvPr>
                <p14:cNvContentPartPr/>
                <p14:nvPr/>
              </p14:nvContentPartPr>
              <p14:xfrm>
                <a:off x="3203812" y="2708317"/>
                <a:ext cx="91440" cy="11052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CBB6FF2D-21BB-410F-3823-915ED0674923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3194812" y="2699317"/>
                  <a:ext cx="10908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140E2930-4FEA-7EE4-D178-FD27CB248647}"/>
                    </a:ext>
                  </a:extLst>
                </p14:cNvPr>
                <p14:cNvContentPartPr/>
                <p14:nvPr/>
              </p14:nvContentPartPr>
              <p14:xfrm>
                <a:off x="3305692" y="2612917"/>
                <a:ext cx="93600" cy="21096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140E2930-4FEA-7EE4-D178-FD27CB248647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3296692" y="2604277"/>
                  <a:ext cx="11124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202F5C0F-AB80-37EF-474F-40AA7E1308CD}"/>
                    </a:ext>
                  </a:extLst>
                </p14:cNvPr>
                <p14:cNvContentPartPr/>
                <p14:nvPr/>
              </p14:nvContentPartPr>
              <p14:xfrm>
                <a:off x="3333052" y="2684197"/>
                <a:ext cx="141120" cy="13680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202F5C0F-AB80-37EF-474F-40AA7E1308CD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3324052" y="2675197"/>
                  <a:ext cx="15876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57F1DA3B-7694-3A8A-686D-5283A52527BB}"/>
                    </a:ext>
                  </a:extLst>
                </p14:cNvPr>
                <p14:cNvContentPartPr/>
                <p14:nvPr/>
              </p14:nvContentPartPr>
              <p14:xfrm>
                <a:off x="3503692" y="2659717"/>
                <a:ext cx="51480" cy="15804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57F1DA3B-7694-3A8A-686D-5283A52527BB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3494692" y="2650717"/>
                  <a:ext cx="6912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4C933F34-0F74-F091-BA34-53D2F8980711}"/>
                    </a:ext>
                  </a:extLst>
                </p14:cNvPr>
                <p14:cNvContentPartPr/>
                <p14:nvPr/>
              </p14:nvContentPartPr>
              <p14:xfrm>
                <a:off x="3551932" y="2707237"/>
                <a:ext cx="266040" cy="5688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4C933F34-0F74-F091-BA34-53D2F8980711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3543292" y="2698237"/>
                  <a:ext cx="28368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29A7FDC8-17EB-334F-A5E1-92B14BFF9702}"/>
                    </a:ext>
                  </a:extLst>
                </p14:cNvPr>
                <p14:cNvContentPartPr/>
                <p14:nvPr/>
              </p14:nvContentPartPr>
              <p14:xfrm>
                <a:off x="4085812" y="2550997"/>
                <a:ext cx="281880" cy="16236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29A7FDC8-17EB-334F-A5E1-92B14BFF9702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4076812" y="2541997"/>
                  <a:ext cx="29952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09FD4D42-5331-5350-4067-CC1EE74BA836}"/>
                    </a:ext>
                  </a:extLst>
                </p14:cNvPr>
                <p14:cNvContentPartPr/>
                <p14:nvPr/>
              </p14:nvContentPartPr>
              <p14:xfrm>
                <a:off x="4388572" y="2440477"/>
                <a:ext cx="335160" cy="23724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09FD4D42-5331-5350-4067-CC1EE74BA836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4379932" y="2431477"/>
                  <a:ext cx="352800" cy="25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2640A23C-FAAB-81CF-AC74-D21EEF7722D9}"/>
                    </a:ext>
                  </a:extLst>
                </p14:cNvPr>
                <p14:cNvContentPartPr/>
                <p14:nvPr/>
              </p14:nvContentPartPr>
              <p14:xfrm>
                <a:off x="1801252" y="3500677"/>
                <a:ext cx="289800" cy="16668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2640A23C-FAAB-81CF-AC74-D21EEF7722D9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792612" y="3491677"/>
                  <a:ext cx="30744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7E35388D-55CB-BBA7-9175-4AF064324B79}"/>
                    </a:ext>
                  </a:extLst>
                </p14:cNvPr>
                <p14:cNvContentPartPr/>
                <p14:nvPr/>
              </p14:nvContentPartPr>
              <p14:xfrm>
                <a:off x="2169172" y="3460717"/>
                <a:ext cx="259920" cy="9864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7E35388D-55CB-BBA7-9175-4AF064324B79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2160172" y="3451717"/>
                  <a:ext cx="27756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44B711F9-E367-CE4F-41DC-3E9A9E1BFB82}"/>
                    </a:ext>
                  </a:extLst>
                </p14:cNvPr>
                <p14:cNvContentPartPr/>
                <p14:nvPr/>
              </p14:nvContentPartPr>
              <p14:xfrm>
                <a:off x="2435932" y="3356317"/>
                <a:ext cx="95400" cy="19080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44B711F9-E367-CE4F-41DC-3E9A9E1BFB82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2427292" y="3347677"/>
                  <a:ext cx="11304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D5FD3AAE-843D-D234-BB29-A75B356F7CA5}"/>
                    </a:ext>
                  </a:extLst>
                </p14:cNvPr>
                <p14:cNvContentPartPr/>
                <p14:nvPr/>
              </p14:nvContentPartPr>
              <p14:xfrm>
                <a:off x="2458252" y="3337597"/>
                <a:ext cx="482040" cy="16092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D5FD3AAE-843D-D234-BB29-A75B356F7CA5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2449252" y="3328597"/>
                  <a:ext cx="49968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37AC9DB9-A981-CD7B-FADD-B837420B056C}"/>
                    </a:ext>
                  </a:extLst>
                </p14:cNvPr>
                <p14:cNvContentPartPr/>
                <p14:nvPr/>
              </p14:nvContentPartPr>
              <p14:xfrm>
                <a:off x="3195892" y="3276037"/>
                <a:ext cx="483480" cy="13032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37AC9DB9-A981-CD7B-FADD-B837420B056C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3187252" y="3267397"/>
                  <a:ext cx="50112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B4C7A594-B7EB-7D47-A923-7813201AD825}"/>
                    </a:ext>
                  </a:extLst>
                </p14:cNvPr>
                <p14:cNvContentPartPr/>
                <p14:nvPr/>
              </p14:nvContentPartPr>
              <p14:xfrm>
                <a:off x="3836692" y="3059317"/>
                <a:ext cx="178200" cy="23904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B4C7A594-B7EB-7D47-A923-7813201AD825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3828052" y="3050317"/>
                  <a:ext cx="19584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2775BA49-5A20-3FA8-7CA0-095DACD7CDF5}"/>
                    </a:ext>
                  </a:extLst>
                </p14:cNvPr>
                <p14:cNvContentPartPr/>
                <p14:nvPr/>
              </p14:nvContentPartPr>
              <p14:xfrm>
                <a:off x="4062772" y="3213037"/>
                <a:ext cx="32040" cy="6696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2775BA49-5A20-3FA8-7CA0-095DACD7CDF5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4053772" y="3204397"/>
                  <a:ext cx="4968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B28607A7-63A2-CC12-25EE-F1C5A6117B5C}"/>
                    </a:ext>
                  </a:extLst>
                </p14:cNvPr>
                <p14:cNvContentPartPr/>
                <p14:nvPr/>
              </p14:nvContentPartPr>
              <p14:xfrm>
                <a:off x="4189852" y="3066517"/>
                <a:ext cx="25920" cy="23328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B28607A7-63A2-CC12-25EE-F1C5A6117B5C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4181212" y="3057877"/>
                  <a:ext cx="4356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0B85781A-803C-4C35-2599-03733876F755}"/>
                    </a:ext>
                  </a:extLst>
                </p14:cNvPr>
                <p14:cNvContentPartPr/>
                <p14:nvPr/>
              </p14:nvContentPartPr>
              <p14:xfrm>
                <a:off x="4186252" y="3172717"/>
                <a:ext cx="420480" cy="9576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0B85781A-803C-4C35-2599-03733876F755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4177252" y="3163717"/>
                  <a:ext cx="43812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D472E7B9-6A38-3336-CA81-BBF1BA37A29C}"/>
                    </a:ext>
                  </a:extLst>
                </p14:cNvPr>
                <p14:cNvContentPartPr/>
                <p14:nvPr/>
              </p14:nvContentPartPr>
              <p14:xfrm>
                <a:off x="4287772" y="1154917"/>
                <a:ext cx="618840" cy="189288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D472E7B9-6A38-3336-CA81-BBF1BA37A29C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4278772" y="1146277"/>
                  <a:ext cx="636480" cy="19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D1E098CC-4DCD-20EE-57BD-7E30EE11D7CB}"/>
                    </a:ext>
                  </a:extLst>
                </p14:cNvPr>
                <p14:cNvContentPartPr/>
                <p14:nvPr/>
              </p14:nvContentPartPr>
              <p14:xfrm>
                <a:off x="4810852" y="1960957"/>
                <a:ext cx="628560" cy="33084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D1E098CC-4DCD-20EE-57BD-7E30EE11D7CB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4802212" y="1952317"/>
                  <a:ext cx="646200" cy="348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66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F68084F4-2ED6-08AF-2DDA-2A1D88AE72B0}"/>
                  </a:ext>
                </a:extLst>
              </p14:cNvPr>
              <p14:cNvContentPartPr/>
              <p14:nvPr/>
            </p14:nvContentPartPr>
            <p14:xfrm>
              <a:off x="4415212" y="1314397"/>
              <a:ext cx="14040" cy="39960"/>
            </p14:xfrm>
          </p:contentPart>
        </mc:Choice>
        <mc:Fallback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F68084F4-2ED6-08AF-2DDA-2A1D88AE72B0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4406212" y="1305397"/>
                <a:ext cx="31680" cy="57600"/>
              </a:xfrm>
              <a:prstGeom prst="rect">
                <a:avLst/>
              </a:prstGeom>
            </p:spPr>
          </p:pic>
        </mc:Fallback>
      </mc:AlternateContent>
      <p:grpSp>
        <p:nvGrpSpPr>
          <p:cNvPr id="133" name="Group 132">
            <a:extLst>
              <a:ext uri="{FF2B5EF4-FFF2-40B4-BE49-F238E27FC236}">
                <a16:creationId xmlns:a16="http://schemas.microsoft.com/office/drawing/2014/main" id="{0F53FB81-0B72-716C-E9B2-F6E6CDD2A735}"/>
              </a:ext>
            </a:extLst>
          </p:cNvPr>
          <p:cNvGrpSpPr/>
          <p:nvPr/>
        </p:nvGrpSpPr>
        <p:grpSpPr>
          <a:xfrm>
            <a:off x="5298652" y="947197"/>
            <a:ext cx="2827800" cy="1539360"/>
            <a:chOff x="5298652" y="947197"/>
            <a:chExt cx="2827800" cy="1539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BD28D678-F4A7-C908-009A-D14779269745}"/>
                    </a:ext>
                  </a:extLst>
                </p14:cNvPr>
                <p14:cNvContentPartPr/>
                <p14:nvPr/>
              </p14:nvContentPartPr>
              <p14:xfrm>
                <a:off x="5544892" y="1549117"/>
                <a:ext cx="163440" cy="12816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BD28D678-F4A7-C908-009A-D14779269745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5535892" y="1540117"/>
                  <a:ext cx="18108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5B4B1868-D33D-197E-7611-69819FF6BA46}"/>
                    </a:ext>
                  </a:extLst>
                </p14:cNvPr>
                <p14:cNvContentPartPr/>
                <p14:nvPr/>
              </p14:nvContentPartPr>
              <p14:xfrm>
                <a:off x="5753332" y="1551637"/>
                <a:ext cx="150480" cy="9000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5B4B1868-D33D-197E-7611-69819FF6BA46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5744332" y="1542637"/>
                  <a:ext cx="16812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4F980B42-FA1C-D01F-AC63-1B936EFA4948}"/>
                    </a:ext>
                  </a:extLst>
                </p14:cNvPr>
                <p14:cNvContentPartPr/>
                <p14:nvPr/>
              </p14:nvContentPartPr>
              <p14:xfrm>
                <a:off x="5958892" y="1406917"/>
                <a:ext cx="26640" cy="27612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4F980B42-FA1C-D01F-AC63-1B936EFA4948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5949892" y="1397917"/>
                  <a:ext cx="44280" cy="29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7C93CC0D-3285-1081-E082-4353ECA28A0A}"/>
                    </a:ext>
                  </a:extLst>
                </p14:cNvPr>
                <p14:cNvContentPartPr/>
                <p14:nvPr/>
              </p14:nvContentPartPr>
              <p14:xfrm>
                <a:off x="5948812" y="1447957"/>
                <a:ext cx="171360" cy="19620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7C93CC0D-3285-1081-E082-4353ECA28A0A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5939812" y="1439317"/>
                  <a:ext cx="18900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61A60277-46B9-916C-4657-1D0A968254BA}"/>
                    </a:ext>
                  </a:extLst>
                </p14:cNvPr>
                <p14:cNvContentPartPr/>
                <p14:nvPr/>
              </p14:nvContentPartPr>
              <p14:xfrm>
                <a:off x="6177772" y="1548037"/>
                <a:ext cx="51120" cy="12024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61A60277-46B9-916C-4657-1D0A968254BA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6168772" y="1539397"/>
                  <a:ext cx="6876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B4F1A981-0874-143E-9CC5-C68E23589AAD}"/>
                    </a:ext>
                  </a:extLst>
                </p14:cNvPr>
                <p14:cNvContentPartPr/>
                <p14:nvPr/>
              </p14:nvContentPartPr>
              <p14:xfrm>
                <a:off x="6318172" y="1514557"/>
                <a:ext cx="210240" cy="10512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B4F1A981-0874-143E-9CC5-C68E23589AAD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6309172" y="1505917"/>
                  <a:ext cx="22788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E6A665DD-C0F1-DF26-374F-F46CD32939E8}"/>
                    </a:ext>
                  </a:extLst>
                </p14:cNvPr>
                <p14:cNvContentPartPr/>
                <p14:nvPr/>
              </p14:nvContentPartPr>
              <p14:xfrm>
                <a:off x="5813092" y="1775197"/>
                <a:ext cx="522000" cy="7524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E6A665DD-C0F1-DF26-374F-F46CD32939E8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5804092" y="1766197"/>
                  <a:ext cx="53964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6E54CC11-433E-77C8-FBCC-CF810990E1F3}"/>
                    </a:ext>
                  </a:extLst>
                </p14:cNvPr>
                <p14:cNvContentPartPr/>
                <p14:nvPr/>
              </p14:nvContentPartPr>
              <p14:xfrm>
                <a:off x="5850892" y="1855837"/>
                <a:ext cx="547200" cy="9612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6E54CC11-433E-77C8-FBCC-CF810990E1F3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5842252" y="1847197"/>
                  <a:ext cx="56484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42F0890E-70EF-6F78-734F-673F703074E7}"/>
                    </a:ext>
                  </a:extLst>
                </p14:cNvPr>
                <p14:cNvContentPartPr/>
                <p14:nvPr/>
              </p14:nvContentPartPr>
              <p14:xfrm>
                <a:off x="5298652" y="1195237"/>
                <a:ext cx="1416600" cy="75996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42F0890E-70EF-6F78-734F-673F703074E7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5289652" y="1186597"/>
                  <a:ext cx="1434240" cy="77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0E1B2AD4-41DE-CFA6-4121-27F0359E1224}"/>
                    </a:ext>
                  </a:extLst>
                </p14:cNvPr>
                <p14:cNvContentPartPr/>
                <p14:nvPr/>
              </p14:nvContentPartPr>
              <p14:xfrm>
                <a:off x="6245812" y="947197"/>
                <a:ext cx="526320" cy="47736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0E1B2AD4-41DE-CFA6-4121-27F0359E1224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6236812" y="938197"/>
                  <a:ext cx="543960" cy="49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1D7E587E-9413-55AB-D4F5-E23CE671B7B0}"/>
                    </a:ext>
                  </a:extLst>
                </p14:cNvPr>
                <p14:cNvContentPartPr/>
                <p14:nvPr/>
              </p14:nvContentPartPr>
              <p14:xfrm>
                <a:off x="6000292" y="1985077"/>
                <a:ext cx="563760" cy="10188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1D7E587E-9413-55AB-D4F5-E23CE671B7B0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5991292" y="1976437"/>
                  <a:ext cx="58140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2FF67631-E3B2-AE87-6E1B-C0DFF4F58D34}"/>
                    </a:ext>
                  </a:extLst>
                </p14:cNvPr>
                <p14:cNvContentPartPr/>
                <p14:nvPr/>
              </p14:nvContentPartPr>
              <p14:xfrm>
                <a:off x="6115492" y="2071117"/>
                <a:ext cx="455760" cy="9324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2FF67631-E3B2-AE87-6E1B-C0DFF4F58D34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6106852" y="2062477"/>
                  <a:ext cx="47340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4EB17AA1-CA89-4F65-FD8D-425F95D53693}"/>
                    </a:ext>
                  </a:extLst>
                </p14:cNvPr>
                <p14:cNvContentPartPr/>
                <p14:nvPr/>
              </p14:nvContentPartPr>
              <p14:xfrm>
                <a:off x="7165252" y="1501597"/>
                <a:ext cx="183960" cy="14364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4EB17AA1-CA89-4F65-FD8D-425F95D53693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156612" y="1492597"/>
                  <a:ext cx="20160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258D5993-8F82-3AAB-65CA-68C0641CC0C4}"/>
                    </a:ext>
                  </a:extLst>
                </p14:cNvPr>
                <p14:cNvContentPartPr/>
                <p14:nvPr/>
              </p14:nvContentPartPr>
              <p14:xfrm>
                <a:off x="7410772" y="1530037"/>
                <a:ext cx="32040" cy="7524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258D5993-8F82-3AAB-65CA-68C0641CC0C4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7402132" y="1521037"/>
                  <a:ext cx="4968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0E39D8DB-1E9F-BE7C-D81B-682A31F414F4}"/>
                    </a:ext>
                  </a:extLst>
                </p14:cNvPr>
                <p14:cNvContentPartPr/>
                <p14:nvPr/>
              </p14:nvContentPartPr>
              <p14:xfrm>
                <a:off x="7469092" y="1499437"/>
                <a:ext cx="63720" cy="9000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0E39D8DB-1E9F-BE7C-D81B-682A31F414F4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7460092" y="1490797"/>
                  <a:ext cx="8136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97BB1CE3-FAFD-A53C-6283-D13326DA388D}"/>
                    </a:ext>
                  </a:extLst>
                </p14:cNvPr>
                <p14:cNvContentPartPr/>
                <p14:nvPr/>
              </p14:nvContentPartPr>
              <p14:xfrm>
                <a:off x="7561252" y="1480357"/>
                <a:ext cx="65160" cy="13068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97BB1CE3-FAFD-A53C-6283-D13326DA388D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7552252" y="1471357"/>
                  <a:ext cx="8280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8B3EAD2F-5DE3-2FFD-95E2-3699FFB941B7}"/>
                    </a:ext>
                  </a:extLst>
                </p14:cNvPr>
                <p14:cNvContentPartPr/>
                <p14:nvPr/>
              </p14:nvContentPartPr>
              <p14:xfrm>
                <a:off x="7729732" y="1495477"/>
                <a:ext cx="28800" cy="10584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8B3EAD2F-5DE3-2FFD-95E2-3699FFB941B7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7721092" y="1486837"/>
                  <a:ext cx="4644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7B1AA191-F158-43A7-D9D3-AFD8D91EF691}"/>
                    </a:ext>
                  </a:extLst>
                </p14:cNvPr>
                <p14:cNvContentPartPr/>
                <p14:nvPr/>
              </p14:nvContentPartPr>
              <p14:xfrm>
                <a:off x="7847452" y="1436797"/>
                <a:ext cx="279000" cy="24804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7B1AA191-F158-43A7-D9D3-AFD8D91EF691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7838452" y="1428157"/>
                  <a:ext cx="29664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0D642E57-3F66-8DC7-0245-FD473FC25F89}"/>
                    </a:ext>
                  </a:extLst>
                </p14:cNvPr>
                <p14:cNvContentPartPr/>
                <p14:nvPr/>
              </p14:nvContentPartPr>
              <p14:xfrm>
                <a:off x="7607332" y="1756837"/>
                <a:ext cx="52560" cy="10548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0D642E57-3F66-8DC7-0245-FD473FC25F89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7598692" y="1747837"/>
                  <a:ext cx="7020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1246FC9C-A3E1-87CF-1A82-8B8BD61B3F82}"/>
                    </a:ext>
                  </a:extLst>
                </p14:cNvPr>
                <p14:cNvContentPartPr/>
                <p14:nvPr/>
              </p14:nvContentPartPr>
              <p14:xfrm>
                <a:off x="7810732" y="1745677"/>
                <a:ext cx="127080" cy="7272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1246FC9C-A3E1-87CF-1A82-8B8BD61B3F82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7802092" y="1737037"/>
                  <a:ext cx="14472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1462C6CF-5EFA-D4D3-D501-B943FC233DD2}"/>
                    </a:ext>
                  </a:extLst>
                </p14:cNvPr>
                <p14:cNvContentPartPr/>
                <p14:nvPr/>
              </p14:nvContentPartPr>
              <p14:xfrm>
                <a:off x="7942852" y="1734877"/>
                <a:ext cx="6840" cy="14436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1462C6CF-5EFA-D4D3-D501-B943FC233DD2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7934212" y="1726237"/>
                  <a:ext cx="2448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3568F8BD-262D-54D0-7510-E03C84377ACF}"/>
                    </a:ext>
                  </a:extLst>
                </p14:cNvPr>
                <p14:cNvContentPartPr/>
                <p14:nvPr/>
              </p14:nvContentPartPr>
              <p14:xfrm>
                <a:off x="7458652" y="1731637"/>
                <a:ext cx="177480" cy="16380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3568F8BD-262D-54D0-7510-E03C84377ACF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7450012" y="1722997"/>
                  <a:ext cx="19512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1C8A0F5D-4931-927A-F9E6-AF841D5E41E1}"/>
                    </a:ext>
                  </a:extLst>
                </p14:cNvPr>
                <p14:cNvContentPartPr/>
                <p14:nvPr/>
              </p14:nvContentPartPr>
              <p14:xfrm>
                <a:off x="7351012" y="1951957"/>
                <a:ext cx="564480" cy="9252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1C8A0F5D-4931-927A-F9E6-AF841D5E41E1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7342372" y="1942957"/>
                  <a:ext cx="58212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BDE8017C-286E-F51B-FE1B-C99AE5504AEA}"/>
                    </a:ext>
                  </a:extLst>
                </p14:cNvPr>
                <p14:cNvContentPartPr/>
                <p14:nvPr/>
              </p14:nvContentPartPr>
              <p14:xfrm>
                <a:off x="7403212" y="2018197"/>
                <a:ext cx="407160" cy="10224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BDE8017C-286E-F51B-FE1B-C99AE5504AEA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7394572" y="2009197"/>
                  <a:ext cx="42480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BD9B1173-B857-50A3-81A2-57E740B8133D}"/>
                    </a:ext>
                  </a:extLst>
                </p14:cNvPr>
                <p14:cNvContentPartPr/>
                <p14:nvPr/>
              </p14:nvContentPartPr>
              <p14:xfrm>
                <a:off x="6098572" y="2119717"/>
                <a:ext cx="1363320" cy="36684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BD9B1173-B857-50A3-81A2-57E740B8133D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6089932" y="2111077"/>
                  <a:ext cx="1380960" cy="38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0AE11C25-6462-D2FF-EEA2-62729661309F}"/>
                    </a:ext>
                  </a:extLst>
                </p14:cNvPr>
                <p14:cNvContentPartPr/>
                <p14:nvPr/>
              </p14:nvContentPartPr>
              <p14:xfrm>
                <a:off x="7076692" y="1994077"/>
                <a:ext cx="337320" cy="9540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0AE11C25-6462-D2FF-EEA2-62729661309F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7068052" y="1985077"/>
                  <a:ext cx="35496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63C1E6E0-F63E-EE68-7505-06B1FD2F6A76}"/>
                    </a:ext>
                  </a:extLst>
                </p14:cNvPr>
                <p14:cNvContentPartPr/>
                <p14:nvPr/>
              </p14:nvContentPartPr>
              <p14:xfrm>
                <a:off x="6128452" y="2075797"/>
                <a:ext cx="319680" cy="18936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63C1E6E0-F63E-EE68-7505-06B1FD2F6A76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6119452" y="2067157"/>
                  <a:ext cx="337320" cy="207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22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A853853B-064F-BC95-EB06-5081EA1678F0}"/>
                  </a:ext>
                </a:extLst>
              </p14:cNvPr>
              <p14:cNvContentPartPr/>
              <p14:nvPr/>
            </p14:nvContentPartPr>
            <p14:xfrm>
              <a:off x="5564692" y="2955277"/>
              <a:ext cx="32400" cy="356760"/>
            </p14:xfrm>
          </p:contentPart>
        </mc:Choice>
        <mc:Fallback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A853853B-064F-BC95-EB06-5081EA1678F0}"/>
                  </a:ext>
                </a:extLst>
              </p:cNvPr>
              <p:cNvPicPr/>
              <p:nvPr/>
            </p:nvPicPr>
            <p:blipFill>
              <a:blip r:embed="rId223"/>
              <a:stretch>
                <a:fillRect/>
              </a:stretch>
            </p:blipFill>
            <p:spPr>
              <a:xfrm>
                <a:off x="5556052" y="2946637"/>
                <a:ext cx="50040" cy="37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4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31E12C10-6B15-3ACC-815D-9A0BC2A9DCC2}"/>
                  </a:ext>
                </a:extLst>
              </p14:cNvPr>
              <p14:cNvContentPartPr/>
              <p14:nvPr/>
            </p14:nvContentPartPr>
            <p14:xfrm>
              <a:off x="5574772" y="2817757"/>
              <a:ext cx="522720" cy="482760"/>
            </p14:xfrm>
          </p:contentPart>
        </mc:Choice>
        <mc:Fallback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31E12C10-6B15-3ACC-815D-9A0BC2A9DCC2}"/>
                  </a:ext>
                </a:extLst>
              </p:cNvPr>
              <p:cNvPicPr/>
              <p:nvPr/>
            </p:nvPicPr>
            <p:blipFill>
              <a:blip r:embed="rId225"/>
              <a:stretch>
                <a:fillRect/>
              </a:stretch>
            </p:blipFill>
            <p:spPr>
              <a:xfrm>
                <a:off x="5565772" y="2808757"/>
                <a:ext cx="540360" cy="50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6">
            <p14:nvContentPartPr>
              <p14:cNvPr id="136" name="Ink 135">
                <a:extLst>
                  <a:ext uri="{FF2B5EF4-FFF2-40B4-BE49-F238E27FC236}">
                    <a16:creationId xmlns:a16="http://schemas.microsoft.com/office/drawing/2014/main" id="{E5D465E6-93BF-74E4-0B94-B4417B70169F}"/>
                  </a:ext>
                </a:extLst>
              </p14:cNvPr>
              <p14:cNvContentPartPr/>
              <p14:nvPr/>
            </p14:nvContentPartPr>
            <p14:xfrm>
              <a:off x="5842972" y="2982997"/>
              <a:ext cx="392040" cy="130680"/>
            </p14:xfrm>
          </p:contentPart>
        </mc:Choice>
        <mc:Fallback>
          <p:pic>
            <p:nvPicPr>
              <p:cNvPr id="136" name="Ink 135">
                <a:extLst>
                  <a:ext uri="{FF2B5EF4-FFF2-40B4-BE49-F238E27FC236}">
                    <a16:creationId xmlns:a16="http://schemas.microsoft.com/office/drawing/2014/main" id="{E5D465E6-93BF-74E4-0B94-B4417B70169F}"/>
                  </a:ext>
                </a:extLst>
              </p:cNvPr>
              <p:cNvPicPr/>
              <p:nvPr/>
            </p:nvPicPr>
            <p:blipFill>
              <a:blip r:embed="rId227"/>
              <a:stretch>
                <a:fillRect/>
              </a:stretch>
            </p:blipFill>
            <p:spPr>
              <a:xfrm>
                <a:off x="5833972" y="2974357"/>
                <a:ext cx="409680" cy="14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8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95430818-3C60-BBC0-6889-FA1957B5970B}"/>
                  </a:ext>
                </a:extLst>
              </p14:cNvPr>
              <p14:cNvContentPartPr/>
              <p14:nvPr/>
            </p14:nvContentPartPr>
            <p14:xfrm>
              <a:off x="6293692" y="2895157"/>
              <a:ext cx="214560" cy="102240"/>
            </p14:xfrm>
          </p:contentPart>
        </mc:Choice>
        <mc:Fallback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95430818-3C60-BBC0-6889-FA1957B5970B}"/>
                  </a:ext>
                </a:extLst>
              </p:cNvPr>
              <p:cNvPicPr/>
              <p:nvPr/>
            </p:nvPicPr>
            <p:blipFill>
              <a:blip r:embed="rId229"/>
              <a:stretch>
                <a:fillRect/>
              </a:stretch>
            </p:blipFill>
            <p:spPr>
              <a:xfrm>
                <a:off x="6284692" y="2886157"/>
                <a:ext cx="232200" cy="11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0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2A72BC76-319B-0245-98D3-AC3F745DF748}"/>
                  </a:ext>
                </a:extLst>
              </p14:cNvPr>
              <p14:cNvContentPartPr/>
              <p14:nvPr/>
            </p14:nvContentPartPr>
            <p14:xfrm>
              <a:off x="6526612" y="2770597"/>
              <a:ext cx="453600" cy="183240"/>
            </p14:xfrm>
          </p:contentPart>
        </mc:Choice>
        <mc:Fallback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2A72BC76-319B-0245-98D3-AC3F745DF748}"/>
                  </a:ext>
                </a:extLst>
              </p:cNvPr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6517612" y="2761597"/>
                <a:ext cx="471240" cy="20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2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20960530-C72E-D55F-8658-38148311D572}"/>
                  </a:ext>
                </a:extLst>
              </p14:cNvPr>
              <p14:cNvContentPartPr/>
              <p14:nvPr/>
            </p14:nvContentPartPr>
            <p14:xfrm>
              <a:off x="5646052" y="3504637"/>
              <a:ext cx="23760" cy="299160"/>
            </p14:xfrm>
          </p:contentPart>
        </mc:Choice>
        <mc:Fallback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20960530-C72E-D55F-8658-38148311D572}"/>
                  </a:ext>
                </a:extLst>
              </p:cNvPr>
              <p:cNvPicPr/>
              <p:nvPr/>
            </p:nvPicPr>
            <p:blipFill>
              <a:blip r:embed="rId233"/>
              <a:stretch>
                <a:fillRect/>
              </a:stretch>
            </p:blipFill>
            <p:spPr>
              <a:xfrm>
                <a:off x="5637052" y="3495997"/>
                <a:ext cx="41400" cy="31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4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1304594F-4D6B-CE0D-CA45-51E071C099B3}"/>
                  </a:ext>
                </a:extLst>
              </p14:cNvPr>
              <p14:cNvContentPartPr/>
              <p14:nvPr/>
            </p14:nvContentPartPr>
            <p14:xfrm>
              <a:off x="5628052" y="3429757"/>
              <a:ext cx="540360" cy="450000"/>
            </p14:xfrm>
          </p:contentPart>
        </mc:Choice>
        <mc:Fallback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1304594F-4D6B-CE0D-CA45-51E071C099B3}"/>
                  </a:ext>
                </a:extLst>
              </p:cNvPr>
              <p:cNvPicPr/>
              <p:nvPr/>
            </p:nvPicPr>
            <p:blipFill>
              <a:blip r:embed="rId235"/>
              <a:stretch>
                <a:fillRect/>
              </a:stretch>
            </p:blipFill>
            <p:spPr>
              <a:xfrm>
                <a:off x="5619052" y="3421117"/>
                <a:ext cx="558000" cy="46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6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3BEC61B4-0176-B100-440B-4C4DAA9C80C8}"/>
                  </a:ext>
                </a:extLst>
              </p14:cNvPr>
              <p14:cNvContentPartPr/>
              <p14:nvPr/>
            </p14:nvContentPartPr>
            <p14:xfrm>
              <a:off x="5881132" y="3477637"/>
              <a:ext cx="608040" cy="161280"/>
            </p14:xfrm>
          </p:contentPart>
        </mc:Choice>
        <mc:Fallback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3BEC61B4-0176-B100-440B-4C4DAA9C80C8}"/>
                  </a:ext>
                </a:extLst>
              </p:cNvPr>
              <p:cNvPicPr/>
              <p:nvPr/>
            </p:nvPicPr>
            <p:blipFill>
              <a:blip r:embed="rId237"/>
              <a:stretch>
                <a:fillRect/>
              </a:stretch>
            </p:blipFill>
            <p:spPr>
              <a:xfrm>
                <a:off x="5872132" y="3468637"/>
                <a:ext cx="625680" cy="17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8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AEAF8EEE-4E2B-14C0-C4AE-D8974D3015D8}"/>
                  </a:ext>
                </a:extLst>
              </p14:cNvPr>
              <p14:cNvContentPartPr/>
              <p14:nvPr/>
            </p14:nvContentPartPr>
            <p14:xfrm>
              <a:off x="6770692" y="3445237"/>
              <a:ext cx="20880" cy="132120"/>
            </p14:xfrm>
          </p:contentPart>
        </mc:Choice>
        <mc:Fallback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AEAF8EEE-4E2B-14C0-C4AE-D8974D3015D8}"/>
                  </a:ext>
                </a:extLst>
              </p:cNvPr>
              <p:cNvPicPr/>
              <p:nvPr/>
            </p:nvPicPr>
            <p:blipFill>
              <a:blip r:embed="rId239"/>
              <a:stretch>
                <a:fillRect/>
              </a:stretch>
            </p:blipFill>
            <p:spPr>
              <a:xfrm>
                <a:off x="6762052" y="3436597"/>
                <a:ext cx="38520" cy="14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0">
            <p14:nvContentPartPr>
              <p14:cNvPr id="143" name="Ink 142">
                <a:extLst>
                  <a:ext uri="{FF2B5EF4-FFF2-40B4-BE49-F238E27FC236}">
                    <a16:creationId xmlns:a16="http://schemas.microsoft.com/office/drawing/2014/main" id="{5B145FE3-03DE-D8C2-A2F7-81EB3D2155EC}"/>
                  </a:ext>
                </a:extLst>
              </p14:cNvPr>
              <p14:cNvContentPartPr/>
              <p14:nvPr/>
            </p14:nvContentPartPr>
            <p14:xfrm>
              <a:off x="6752332" y="3423637"/>
              <a:ext cx="240840" cy="157320"/>
            </p14:xfrm>
          </p:contentPart>
        </mc:Choice>
        <mc:Fallback>
          <p:pic>
            <p:nvPicPr>
              <p:cNvPr id="143" name="Ink 142">
                <a:extLst>
                  <a:ext uri="{FF2B5EF4-FFF2-40B4-BE49-F238E27FC236}">
                    <a16:creationId xmlns:a16="http://schemas.microsoft.com/office/drawing/2014/main" id="{5B145FE3-03DE-D8C2-A2F7-81EB3D2155EC}"/>
                  </a:ext>
                </a:extLst>
              </p:cNvPr>
              <p:cNvPicPr/>
              <p:nvPr/>
            </p:nvPicPr>
            <p:blipFill>
              <a:blip r:embed="rId241"/>
              <a:stretch>
                <a:fillRect/>
              </a:stretch>
            </p:blipFill>
            <p:spPr>
              <a:xfrm>
                <a:off x="6743692" y="3414637"/>
                <a:ext cx="258480" cy="17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2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id="{2E3E7513-F59F-0C92-F192-7B1A3AC35A92}"/>
                  </a:ext>
                </a:extLst>
              </p14:cNvPr>
              <p14:cNvContentPartPr/>
              <p14:nvPr/>
            </p14:nvContentPartPr>
            <p14:xfrm>
              <a:off x="7047172" y="3303397"/>
              <a:ext cx="136080" cy="235440"/>
            </p14:xfrm>
          </p:contentPart>
        </mc:Choice>
        <mc:Fallback>
          <p:pic>
            <p:nvPicPr>
              <p:cNvPr id="144" name="Ink 143">
                <a:extLst>
                  <a:ext uri="{FF2B5EF4-FFF2-40B4-BE49-F238E27FC236}">
                    <a16:creationId xmlns:a16="http://schemas.microsoft.com/office/drawing/2014/main" id="{2E3E7513-F59F-0C92-F192-7B1A3AC35A92}"/>
                  </a:ext>
                </a:extLst>
              </p:cNvPr>
              <p:cNvPicPr/>
              <p:nvPr/>
            </p:nvPicPr>
            <p:blipFill>
              <a:blip r:embed="rId243"/>
              <a:stretch>
                <a:fillRect/>
              </a:stretch>
            </p:blipFill>
            <p:spPr>
              <a:xfrm>
                <a:off x="7038532" y="3294757"/>
                <a:ext cx="153720" cy="25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4">
            <p14:nvContentPartPr>
              <p14:cNvPr id="145" name="Ink 144">
                <a:extLst>
                  <a:ext uri="{FF2B5EF4-FFF2-40B4-BE49-F238E27FC236}">
                    <a16:creationId xmlns:a16="http://schemas.microsoft.com/office/drawing/2014/main" id="{13A6A236-CFD1-6FEF-405B-AAA5E92F5F97}"/>
                  </a:ext>
                </a:extLst>
              </p14:cNvPr>
              <p14:cNvContentPartPr/>
              <p14:nvPr/>
            </p14:nvContentPartPr>
            <p14:xfrm>
              <a:off x="7247692" y="3466837"/>
              <a:ext cx="200520" cy="29880"/>
            </p14:xfrm>
          </p:contentPart>
        </mc:Choice>
        <mc:Fallback>
          <p:pic>
            <p:nvPicPr>
              <p:cNvPr id="145" name="Ink 144">
                <a:extLst>
                  <a:ext uri="{FF2B5EF4-FFF2-40B4-BE49-F238E27FC236}">
                    <a16:creationId xmlns:a16="http://schemas.microsoft.com/office/drawing/2014/main" id="{13A6A236-CFD1-6FEF-405B-AAA5E92F5F97}"/>
                  </a:ext>
                </a:extLst>
              </p:cNvPr>
              <p:cNvPicPr/>
              <p:nvPr/>
            </p:nvPicPr>
            <p:blipFill>
              <a:blip r:embed="rId245"/>
              <a:stretch>
                <a:fillRect/>
              </a:stretch>
            </p:blipFill>
            <p:spPr>
              <a:xfrm>
                <a:off x="7238692" y="3457837"/>
                <a:ext cx="218160" cy="4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6">
            <p14:nvContentPartPr>
              <p14:cNvPr id="146" name="Ink 145">
                <a:extLst>
                  <a:ext uri="{FF2B5EF4-FFF2-40B4-BE49-F238E27FC236}">
                    <a16:creationId xmlns:a16="http://schemas.microsoft.com/office/drawing/2014/main" id="{DA5F8D91-591E-CB6D-4F29-6BB639425043}"/>
                  </a:ext>
                </a:extLst>
              </p14:cNvPr>
              <p14:cNvContentPartPr/>
              <p14:nvPr/>
            </p14:nvContentPartPr>
            <p14:xfrm>
              <a:off x="7402852" y="3407797"/>
              <a:ext cx="25560" cy="20520"/>
            </p14:xfrm>
          </p:contentPart>
        </mc:Choice>
        <mc:Fallback>
          <p:pic>
            <p:nvPicPr>
              <p:cNvPr id="146" name="Ink 145">
                <a:extLst>
                  <a:ext uri="{FF2B5EF4-FFF2-40B4-BE49-F238E27FC236}">
                    <a16:creationId xmlns:a16="http://schemas.microsoft.com/office/drawing/2014/main" id="{DA5F8D91-591E-CB6D-4F29-6BB639425043}"/>
                  </a:ext>
                </a:extLst>
              </p:cNvPr>
              <p:cNvPicPr/>
              <p:nvPr/>
            </p:nvPicPr>
            <p:blipFill>
              <a:blip r:embed="rId247"/>
              <a:stretch>
                <a:fillRect/>
              </a:stretch>
            </p:blipFill>
            <p:spPr>
              <a:xfrm>
                <a:off x="7393852" y="3398797"/>
                <a:ext cx="4320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8">
            <p14:nvContentPartPr>
              <p14:cNvPr id="147" name="Ink 146">
                <a:extLst>
                  <a:ext uri="{FF2B5EF4-FFF2-40B4-BE49-F238E27FC236}">
                    <a16:creationId xmlns:a16="http://schemas.microsoft.com/office/drawing/2014/main" id="{E69A151D-F41F-3136-B5C2-7A533CCF15D5}"/>
                  </a:ext>
                </a:extLst>
              </p14:cNvPr>
              <p14:cNvContentPartPr/>
              <p14:nvPr/>
            </p14:nvContentPartPr>
            <p14:xfrm>
              <a:off x="7457212" y="3286477"/>
              <a:ext cx="352440" cy="257760"/>
            </p14:xfrm>
          </p:contentPart>
        </mc:Choice>
        <mc:Fallback>
          <p:pic>
            <p:nvPicPr>
              <p:cNvPr id="147" name="Ink 146">
                <a:extLst>
                  <a:ext uri="{FF2B5EF4-FFF2-40B4-BE49-F238E27FC236}">
                    <a16:creationId xmlns:a16="http://schemas.microsoft.com/office/drawing/2014/main" id="{E69A151D-F41F-3136-B5C2-7A533CCF15D5}"/>
                  </a:ext>
                </a:extLst>
              </p:cNvPr>
              <p:cNvPicPr/>
              <p:nvPr/>
            </p:nvPicPr>
            <p:blipFill>
              <a:blip r:embed="rId249"/>
              <a:stretch>
                <a:fillRect/>
              </a:stretch>
            </p:blipFill>
            <p:spPr>
              <a:xfrm>
                <a:off x="7448212" y="3277477"/>
                <a:ext cx="370080" cy="27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0">
            <p14:nvContentPartPr>
              <p14:cNvPr id="150" name="Ink 149">
                <a:extLst>
                  <a:ext uri="{FF2B5EF4-FFF2-40B4-BE49-F238E27FC236}">
                    <a16:creationId xmlns:a16="http://schemas.microsoft.com/office/drawing/2014/main" id="{58AB856C-C1B3-0E8A-30EC-3D5102CCB4D5}"/>
                  </a:ext>
                </a:extLst>
              </p14:cNvPr>
              <p14:cNvContentPartPr/>
              <p14:nvPr/>
            </p14:nvContentPartPr>
            <p14:xfrm>
              <a:off x="6713812" y="3029437"/>
              <a:ext cx="151560" cy="134640"/>
            </p14:xfrm>
          </p:contentPart>
        </mc:Choice>
        <mc:Fallback>
          <p:pic>
            <p:nvPicPr>
              <p:cNvPr id="150" name="Ink 149">
                <a:extLst>
                  <a:ext uri="{FF2B5EF4-FFF2-40B4-BE49-F238E27FC236}">
                    <a16:creationId xmlns:a16="http://schemas.microsoft.com/office/drawing/2014/main" id="{58AB856C-C1B3-0E8A-30EC-3D5102CCB4D5}"/>
                  </a:ext>
                </a:extLst>
              </p:cNvPr>
              <p:cNvPicPr/>
              <p:nvPr/>
            </p:nvPicPr>
            <p:blipFill>
              <a:blip r:embed="rId251"/>
              <a:stretch>
                <a:fillRect/>
              </a:stretch>
            </p:blipFill>
            <p:spPr>
              <a:xfrm>
                <a:off x="6704812" y="3020797"/>
                <a:ext cx="169200" cy="15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2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id="{B6B5A57C-9124-6323-AA29-1F986B6A8E96}"/>
                  </a:ext>
                </a:extLst>
              </p14:cNvPr>
              <p14:cNvContentPartPr/>
              <p14:nvPr/>
            </p14:nvContentPartPr>
            <p14:xfrm>
              <a:off x="6875452" y="2991277"/>
              <a:ext cx="133560" cy="79200"/>
            </p14:xfrm>
          </p:contentPart>
        </mc:Choice>
        <mc:Fallback>
          <p:pic>
            <p:nvPicPr>
              <p:cNvPr id="151" name="Ink 150">
                <a:extLst>
                  <a:ext uri="{FF2B5EF4-FFF2-40B4-BE49-F238E27FC236}">
                    <a16:creationId xmlns:a16="http://schemas.microsoft.com/office/drawing/2014/main" id="{B6B5A57C-9124-6323-AA29-1F986B6A8E96}"/>
                  </a:ext>
                </a:extLst>
              </p:cNvPr>
              <p:cNvPicPr/>
              <p:nvPr/>
            </p:nvPicPr>
            <p:blipFill>
              <a:blip r:embed="rId253"/>
              <a:stretch>
                <a:fillRect/>
              </a:stretch>
            </p:blipFill>
            <p:spPr>
              <a:xfrm>
                <a:off x="6866812" y="2982277"/>
                <a:ext cx="151200" cy="9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4">
            <p14:nvContentPartPr>
              <p14:cNvPr id="152" name="Ink 151">
                <a:extLst>
                  <a:ext uri="{FF2B5EF4-FFF2-40B4-BE49-F238E27FC236}">
                    <a16:creationId xmlns:a16="http://schemas.microsoft.com/office/drawing/2014/main" id="{EECC1A9A-9781-FCAD-621B-02462F81FB66}"/>
                  </a:ext>
                </a:extLst>
              </p14:cNvPr>
              <p14:cNvContentPartPr/>
              <p14:nvPr/>
            </p14:nvContentPartPr>
            <p14:xfrm>
              <a:off x="7019452" y="3030877"/>
              <a:ext cx="100080" cy="27360"/>
            </p14:xfrm>
          </p:contentPart>
        </mc:Choice>
        <mc:Fallback>
          <p:pic>
            <p:nvPicPr>
              <p:cNvPr id="152" name="Ink 151">
                <a:extLst>
                  <a:ext uri="{FF2B5EF4-FFF2-40B4-BE49-F238E27FC236}">
                    <a16:creationId xmlns:a16="http://schemas.microsoft.com/office/drawing/2014/main" id="{EECC1A9A-9781-FCAD-621B-02462F81FB66}"/>
                  </a:ext>
                </a:extLst>
              </p:cNvPr>
              <p:cNvPicPr/>
              <p:nvPr/>
            </p:nvPicPr>
            <p:blipFill>
              <a:blip r:embed="rId255"/>
              <a:stretch>
                <a:fillRect/>
              </a:stretch>
            </p:blipFill>
            <p:spPr>
              <a:xfrm>
                <a:off x="7010812" y="3022237"/>
                <a:ext cx="117720" cy="45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62" name="Group 161">
            <a:extLst>
              <a:ext uri="{FF2B5EF4-FFF2-40B4-BE49-F238E27FC236}">
                <a16:creationId xmlns:a16="http://schemas.microsoft.com/office/drawing/2014/main" id="{09D5E04A-0BA7-1DA5-009E-42E9F1DE5760}"/>
              </a:ext>
            </a:extLst>
          </p:cNvPr>
          <p:cNvGrpSpPr/>
          <p:nvPr/>
        </p:nvGrpSpPr>
        <p:grpSpPr>
          <a:xfrm>
            <a:off x="6936652" y="2445877"/>
            <a:ext cx="1183680" cy="405000"/>
            <a:chOff x="6936652" y="2445877"/>
            <a:chExt cx="1183680" cy="405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3C5E2569-3B34-F951-D973-BCB7DF253939}"/>
                    </a:ext>
                  </a:extLst>
                </p14:cNvPr>
                <p14:cNvContentPartPr/>
                <p14:nvPr/>
              </p14:nvContentPartPr>
              <p14:xfrm>
                <a:off x="7455412" y="2667997"/>
                <a:ext cx="255960" cy="18288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3C5E2569-3B34-F951-D973-BCB7DF253939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7446412" y="2658997"/>
                  <a:ext cx="27360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43860E17-7A35-78BB-B58F-9F8E9DA5D695}"/>
                    </a:ext>
                  </a:extLst>
                </p14:cNvPr>
                <p14:cNvContentPartPr/>
                <p14:nvPr/>
              </p14:nvContentPartPr>
              <p14:xfrm>
                <a:off x="7728292" y="2680957"/>
                <a:ext cx="392040" cy="12312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43860E17-7A35-78BB-B58F-9F8E9DA5D695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7719292" y="2672317"/>
                  <a:ext cx="40968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3A590E14-DA88-D54D-6CC4-9FC748A2B490}"/>
                    </a:ext>
                  </a:extLst>
                </p14:cNvPr>
                <p14:cNvContentPartPr/>
                <p14:nvPr/>
              </p14:nvContentPartPr>
              <p14:xfrm>
                <a:off x="7052572" y="2728117"/>
                <a:ext cx="71640" cy="10008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3A590E14-DA88-D54D-6CC4-9FC748A2B490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7043932" y="2719477"/>
                  <a:ext cx="8928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BE6FD441-7D62-7A2A-F1F9-45D63184002B}"/>
                    </a:ext>
                  </a:extLst>
                </p14:cNvPr>
                <p14:cNvContentPartPr/>
                <p14:nvPr/>
              </p14:nvContentPartPr>
              <p14:xfrm>
                <a:off x="7185772" y="2710477"/>
                <a:ext cx="79200" cy="5652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BE6FD441-7D62-7A2A-F1F9-45D63184002B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7176772" y="2701837"/>
                  <a:ext cx="9684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0E8FD6B0-61AA-5583-5B5A-8BCAC738FBFA}"/>
                    </a:ext>
                  </a:extLst>
                </p14:cNvPr>
                <p14:cNvContentPartPr/>
                <p14:nvPr/>
              </p14:nvContentPartPr>
              <p14:xfrm>
                <a:off x="7315732" y="2667997"/>
                <a:ext cx="85320" cy="9108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0E8FD6B0-61AA-5583-5B5A-8BCAC738FBFA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7306732" y="2659357"/>
                  <a:ext cx="10296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46D64903-46D0-9AAF-95BF-58AE1D0822AF}"/>
                    </a:ext>
                  </a:extLst>
                </p14:cNvPr>
                <p14:cNvContentPartPr/>
                <p14:nvPr/>
              </p14:nvContentPartPr>
              <p14:xfrm>
                <a:off x="6936652" y="2445877"/>
                <a:ext cx="374400" cy="11160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46D64903-46D0-9AAF-95BF-58AE1D0822AF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6927652" y="2437237"/>
                  <a:ext cx="392040" cy="129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1C4FEED1-92AA-6B36-4027-33FED08AF53F}"/>
              </a:ext>
            </a:extLst>
          </p:cNvPr>
          <p:cNvGrpSpPr/>
          <p:nvPr/>
        </p:nvGrpSpPr>
        <p:grpSpPr>
          <a:xfrm>
            <a:off x="7775092" y="2992357"/>
            <a:ext cx="442080" cy="135720"/>
            <a:chOff x="7775092" y="2992357"/>
            <a:chExt cx="442080" cy="135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91688BE2-DD63-982B-5BA4-74CCE43AF13D}"/>
                    </a:ext>
                  </a:extLst>
                </p14:cNvPr>
                <p14:cNvContentPartPr/>
                <p14:nvPr/>
              </p14:nvContentPartPr>
              <p14:xfrm>
                <a:off x="7792012" y="3026197"/>
                <a:ext cx="303480" cy="4356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91688BE2-DD63-982B-5BA4-74CCE43AF13D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7783012" y="3017197"/>
                  <a:ext cx="32112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1693FADC-D738-B6D9-83B6-89E9594CE485}"/>
                    </a:ext>
                  </a:extLst>
                </p14:cNvPr>
                <p14:cNvContentPartPr/>
                <p14:nvPr/>
              </p14:nvContentPartPr>
              <p14:xfrm>
                <a:off x="7775092" y="2992357"/>
                <a:ext cx="442080" cy="13572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1693FADC-D738-B6D9-83B6-89E9594CE485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7766092" y="2983717"/>
                  <a:ext cx="459720" cy="1533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63559942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>
          <a:extLst>
            <a:ext uri="{FF2B5EF4-FFF2-40B4-BE49-F238E27FC236}">
              <a16:creationId xmlns:a16="http://schemas.microsoft.com/office/drawing/2014/main" id="{61664B7F-9E20-67C0-D0BC-AC28612CC0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4" descr="preencoded.png">
            <a:extLst>
              <a:ext uri="{FF2B5EF4-FFF2-40B4-BE49-F238E27FC236}">
                <a16:creationId xmlns:a16="http://schemas.microsoft.com/office/drawing/2014/main" id="{B0FEB6B0-E431-5419-E934-A9EB06185DD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99242" y="0"/>
            <a:ext cx="2650282" cy="223864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AC5D1C4-F00F-B6EC-9559-9BCBD9239B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7221" y="259911"/>
            <a:ext cx="8689558" cy="25853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Q. Given a data distribution that is right-skewed, which measure of central tendency is most likely to be the largest?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a) Mean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b) Median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c) Mode</a:t>
            </a:r>
            <a:br>
              <a:rPr lang="en-IN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endParaRPr lang="pt-BR" altLang="en-US" sz="18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F049B89E-29D5-C2DD-45AB-6CDF28F63119}"/>
                  </a:ext>
                </a:extLst>
              </p14:cNvPr>
              <p14:cNvContentPartPr/>
              <p14:nvPr/>
            </p14:nvContentPartPr>
            <p14:xfrm>
              <a:off x="2345212" y="2675917"/>
              <a:ext cx="3871440" cy="1159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F049B89E-29D5-C2DD-45AB-6CDF28F6311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336212" y="2667277"/>
                <a:ext cx="3889080" cy="13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7B104228-4963-D6B5-0EEE-73D309873CD9}"/>
                  </a:ext>
                </a:extLst>
              </p14:cNvPr>
              <p14:cNvContentPartPr/>
              <p14:nvPr/>
            </p14:nvContentPartPr>
            <p14:xfrm>
              <a:off x="1291852" y="1561717"/>
              <a:ext cx="407880" cy="105300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7B104228-4963-D6B5-0EEE-73D309873CD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82852" y="1553077"/>
                <a:ext cx="425520" cy="107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B28C0165-A3B6-A5D5-F6A3-2917E25D8409}"/>
                  </a:ext>
                </a:extLst>
              </p14:cNvPr>
              <p14:cNvContentPartPr/>
              <p14:nvPr/>
            </p14:nvContentPartPr>
            <p14:xfrm>
              <a:off x="3573172" y="1250317"/>
              <a:ext cx="460440" cy="171360"/>
            </p14:xfrm>
          </p:contentPart>
        </mc:Choice>
        <mc:Fallback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B28C0165-A3B6-A5D5-F6A3-2917E25D840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564532" y="1241677"/>
                <a:ext cx="478080" cy="189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25" name="Group 124">
            <a:extLst>
              <a:ext uri="{FF2B5EF4-FFF2-40B4-BE49-F238E27FC236}">
                <a16:creationId xmlns:a16="http://schemas.microsoft.com/office/drawing/2014/main" id="{F6681EC4-85FB-B970-830B-EE191D094687}"/>
              </a:ext>
            </a:extLst>
          </p:cNvPr>
          <p:cNvGrpSpPr/>
          <p:nvPr/>
        </p:nvGrpSpPr>
        <p:grpSpPr>
          <a:xfrm>
            <a:off x="-32948" y="971317"/>
            <a:ext cx="9051480" cy="4030920"/>
            <a:chOff x="-32948" y="971317"/>
            <a:chExt cx="9051480" cy="4030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D11C18A2-6607-4007-DD53-95EE883DE90F}"/>
                    </a:ext>
                  </a:extLst>
                </p14:cNvPr>
                <p14:cNvContentPartPr/>
                <p14:nvPr/>
              </p14:nvContentPartPr>
              <p14:xfrm>
                <a:off x="2416852" y="1442917"/>
                <a:ext cx="5510880" cy="129420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D11C18A2-6607-4007-DD53-95EE883DE90F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407852" y="1433917"/>
                  <a:ext cx="5528520" cy="131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F5575B66-2B54-9CE0-3686-B1DEA676C39D}"/>
                    </a:ext>
                  </a:extLst>
                </p14:cNvPr>
                <p14:cNvContentPartPr/>
                <p14:nvPr/>
              </p14:nvContentPartPr>
              <p14:xfrm>
                <a:off x="5829292" y="2741437"/>
                <a:ext cx="1879920" cy="26676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F5575B66-2B54-9CE0-3686-B1DEA676C39D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820652" y="2732797"/>
                  <a:ext cx="1897560" cy="28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5F1FA1C7-6537-2040-F68B-9501941712BC}"/>
                    </a:ext>
                  </a:extLst>
                </p14:cNvPr>
                <p14:cNvContentPartPr/>
                <p14:nvPr/>
              </p14:nvContentPartPr>
              <p14:xfrm>
                <a:off x="2433412" y="2759797"/>
                <a:ext cx="4643280" cy="21492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5F1FA1C7-6537-2040-F68B-9501941712BC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424412" y="2750797"/>
                  <a:ext cx="466092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01E2A400-57A4-B1B8-603F-C0002E7E90A1}"/>
                    </a:ext>
                  </a:extLst>
                </p14:cNvPr>
                <p14:cNvContentPartPr/>
                <p14:nvPr/>
              </p14:nvContentPartPr>
              <p14:xfrm>
                <a:off x="6936292" y="2184517"/>
                <a:ext cx="1578960" cy="87408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01E2A400-57A4-B1B8-603F-C0002E7E90A1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927652" y="2175877"/>
                  <a:ext cx="1596600" cy="89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A87EE514-5130-F1F3-333B-A1A413993BA7}"/>
                    </a:ext>
                  </a:extLst>
                </p14:cNvPr>
                <p14:cNvContentPartPr/>
                <p14:nvPr/>
              </p14:nvContentPartPr>
              <p14:xfrm>
                <a:off x="4984012" y="1104517"/>
                <a:ext cx="17280" cy="4068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A87EE514-5130-F1F3-333B-A1A413993BA7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975012" y="1095517"/>
                  <a:ext cx="3492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601B46D6-1EEB-D6CD-1C3C-7BAF2DBA31B3}"/>
                    </a:ext>
                  </a:extLst>
                </p14:cNvPr>
                <p14:cNvContentPartPr/>
                <p14:nvPr/>
              </p14:nvContentPartPr>
              <p14:xfrm>
                <a:off x="4891492" y="1186597"/>
                <a:ext cx="43920" cy="10980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601B46D6-1EEB-D6CD-1C3C-7BAF2DBA31B3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882852" y="1177957"/>
                  <a:ext cx="6156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7C63F6E8-AF47-2C73-61F9-2CBD2D118A87}"/>
                    </a:ext>
                  </a:extLst>
                </p14:cNvPr>
                <p14:cNvContentPartPr/>
                <p14:nvPr/>
              </p14:nvContentPartPr>
              <p14:xfrm>
                <a:off x="4883212" y="1379197"/>
                <a:ext cx="139320" cy="172152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7C63F6E8-AF47-2C73-61F9-2CBD2D118A87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874572" y="1370197"/>
                  <a:ext cx="156960" cy="173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B6B4D6A4-0B46-20EC-CCA1-7997BD1900CE}"/>
                    </a:ext>
                  </a:extLst>
                </p14:cNvPr>
                <p14:cNvContentPartPr/>
                <p14:nvPr/>
              </p14:nvContentPartPr>
              <p14:xfrm>
                <a:off x="5019292" y="3227797"/>
                <a:ext cx="43560" cy="7560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B6B4D6A4-0B46-20EC-CCA1-7997BD1900CE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5010652" y="3219157"/>
                  <a:ext cx="6120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A684B713-C8A4-2F12-3983-29BFCF3C6B7D}"/>
                    </a:ext>
                  </a:extLst>
                </p14:cNvPr>
                <p14:cNvContentPartPr/>
                <p14:nvPr/>
              </p14:nvContentPartPr>
              <p14:xfrm>
                <a:off x="5102092" y="1243837"/>
                <a:ext cx="2824560" cy="175680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A684B713-C8A4-2F12-3983-29BFCF3C6B7D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093452" y="1234837"/>
                  <a:ext cx="2842200" cy="177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7AB82F8F-E04C-E66B-5F0E-C668AE6C453B}"/>
                    </a:ext>
                  </a:extLst>
                </p14:cNvPr>
                <p14:cNvContentPartPr/>
                <p14:nvPr/>
              </p14:nvContentPartPr>
              <p14:xfrm>
                <a:off x="208612" y="1156357"/>
                <a:ext cx="624600" cy="31572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7AB82F8F-E04C-E66B-5F0E-C668AE6C453B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99972" y="1147357"/>
                  <a:ext cx="642240" cy="33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3D495B86-D156-3FE9-B85B-CC49BCA84EF3}"/>
                    </a:ext>
                  </a:extLst>
                </p14:cNvPr>
                <p14:cNvContentPartPr/>
                <p14:nvPr/>
              </p14:nvContentPartPr>
              <p14:xfrm>
                <a:off x="265492" y="1272997"/>
                <a:ext cx="725760" cy="42408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3D495B86-D156-3FE9-B85B-CC49BCA84EF3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56492" y="1264357"/>
                  <a:ext cx="743400" cy="44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E090F22E-078C-88FD-439C-393E60545F30}"/>
                    </a:ext>
                  </a:extLst>
                </p14:cNvPr>
                <p14:cNvContentPartPr/>
                <p14:nvPr/>
              </p14:nvContentPartPr>
              <p14:xfrm>
                <a:off x="-32948" y="2207917"/>
                <a:ext cx="600840" cy="38484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E090F22E-078C-88FD-439C-393E60545F30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-41588" y="2198917"/>
                  <a:ext cx="618480" cy="40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A5375F80-CE02-93A4-6BE9-C4603C0A7C19}"/>
                    </a:ext>
                  </a:extLst>
                </p14:cNvPr>
                <p14:cNvContentPartPr/>
                <p14:nvPr/>
              </p14:nvContentPartPr>
              <p14:xfrm>
                <a:off x="337492" y="2413837"/>
                <a:ext cx="432720" cy="22716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A5375F80-CE02-93A4-6BE9-C4603C0A7C19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28492" y="2405197"/>
                  <a:ext cx="45036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BE0A74F1-EF38-1665-AB8E-9CE92ADD49D1}"/>
                    </a:ext>
                  </a:extLst>
                </p14:cNvPr>
                <p14:cNvContentPartPr/>
                <p14:nvPr/>
              </p14:nvContentPartPr>
              <p14:xfrm>
                <a:off x="1092052" y="2222317"/>
                <a:ext cx="414720" cy="16308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BE0A74F1-EF38-1665-AB8E-9CE92ADD49D1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083052" y="2213677"/>
                  <a:ext cx="43236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DFE6945D-C50A-ECC5-A13C-E404CF6647CD}"/>
                    </a:ext>
                  </a:extLst>
                </p14:cNvPr>
                <p14:cNvContentPartPr/>
                <p14:nvPr/>
              </p14:nvContentPartPr>
              <p14:xfrm>
                <a:off x="1634932" y="2136277"/>
                <a:ext cx="187200" cy="9756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DFE6945D-C50A-ECC5-A13C-E404CF6647C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625932" y="2127277"/>
                  <a:ext cx="20484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5A5BCAF9-C832-2861-0BD4-38B1BD733E6A}"/>
                    </a:ext>
                  </a:extLst>
                </p14:cNvPr>
                <p14:cNvContentPartPr/>
                <p14:nvPr/>
              </p14:nvContentPartPr>
              <p14:xfrm>
                <a:off x="1695772" y="2026837"/>
                <a:ext cx="135000" cy="27684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5A5BCAF9-C832-2861-0BD4-38B1BD733E6A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687132" y="2017837"/>
                  <a:ext cx="152640" cy="2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01104404-7F4F-A11F-63A7-70C4E9569AC1}"/>
                    </a:ext>
                  </a:extLst>
                </p14:cNvPr>
                <p14:cNvContentPartPr/>
                <p14:nvPr/>
              </p14:nvContentPartPr>
              <p14:xfrm>
                <a:off x="1873972" y="2126557"/>
                <a:ext cx="151560" cy="9540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01104404-7F4F-A11F-63A7-70C4E9569AC1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864972" y="2117917"/>
                  <a:ext cx="16920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CF8C903E-5DBC-B3D7-B2DE-1F16C6C46DF4}"/>
                    </a:ext>
                  </a:extLst>
                </p14:cNvPr>
                <p14:cNvContentPartPr/>
                <p14:nvPr/>
              </p14:nvContentPartPr>
              <p14:xfrm>
                <a:off x="2035252" y="2079037"/>
                <a:ext cx="196920" cy="9216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CF8C903E-5DBC-B3D7-B2DE-1F16C6C46DF4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026252" y="2070397"/>
                  <a:ext cx="21456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8A211EAF-3404-36BB-4219-329F0C5E5225}"/>
                    </a:ext>
                  </a:extLst>
                </p14:cNvPr>
                <p14:cNvContentPartPr/>
                <p14:nvPr/>
              </p14:nvContentPartPr>
              <p14:xfrm>
                <a:off x="2291212" y="1975717"/>
                <a:ext cx="260640" cy="13068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8A211EAF-3404-36BB-4219-329F0C5E5225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282572" y="1967077"/>
                  <a:ext cx="27828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61D6B020-A2B6-02FD-7715-C9243602C631}"/>
                    </a:ext>
                  </a:extLst>
                </p14:cNvPr>
                <p14:cNvContentPartPr/>
                <p14:nvPr/>
              </p14:nvContentPartPr>
              <p14:xfrm>
                <a:off x="2572012" y="1872397"/>
                <a:ext cx="151560" cy="23652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61D6B020-A2B6-02FD-7715-C9243602C631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563012" y="1863397"/>
                  <a:ext cx="169200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004EE417-6360-8C0D-48CC-2BED761108A7}"/>
                    </a:ext>
                  </a:extLst>
                </p14:cNvPr>
                <p14:cNvContentPartPr/>
                <p14:nvPr/>
              </p14:nvContentPartPr>
              <p14:xfrm>
                <a:off x="2672452" y="1852597"/>
                <a:ext cx="182160" cy="21780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004EE417-6360-8C0D-48CC-2BED761108A7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2663812" y="1843597"/>
                  <a:ext cx="19980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6CEF90E2-1F45-85B0-5B96-A9E5DA1DA8C2}"/>
                    </a:ext>
                  </a:extLst>
                </p14:cNvPr>
                <p14:cNvContentPartPr/>
                <p14:nvPr/>
              </p14:nvContentPartPr>
              <p14:xfrm>
                <a:off x="1411372" y="1205317"/>
                <a:ext cx="397080" cy="20412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6CEF90E2-1F45-85B0-5B96-A9E5DA1DA8C2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402732" y="1196677"/>
                  <a:ext cx="41472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120BC850-660D-DDF7-FA33-0944010BC7AA}"/>
                    </a:ext>
                  </a:extLst>
                </p14:cNvPr>
                <p14:cNvContentPartPr/>
                <p14:nvPr/>
              </p14:nvContentPartPr>
              <p14:xfrm>
                <a:off x="1950292" y="1128277"/>
                <a:ext cx="147240" cy="18180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120BC850-660D-DDF7-FA33-0944010BC7AA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941652" y="1119277"/>
                  <a:ext cx="16488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CF4FD4C9-E7FB-6210-7196-DE1B60BCB0FD}"/>
                    </a:ext>
                  </a:extLst>
                </p14:cNvPr>
                <p14:cNvContentPartPr/>
                <p14:nvPr/>
              </p14:nvContentPartPr>
              <p14:xfrm>
                <a:off x="2046772" y="1152397"/>
                <a:ext cx="310680" cy="9720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CF4FD4C9-E7FB-6210-7196-DE1B60BCB0FD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2037772" y="1143397"/>
                  <a:ext cx="32832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5DCF507D-2520-3F4E-7C6F-19DC445DE8BB}"/>
                    </a:ext>
                  </a:extLst>
                </p14:cNvPr>
                <p14:cNvContentPartPr/>
                <p14:nvPr/>
              </p14:nvContentPartPr>
              <p14:xfrm>
                <a:off x="2383372" y="1094077"/>
                <a:ext cx="134280" cy="21204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5DCF507D-2520-3F4E-7C6F-19DC445DE8BB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2374372" y="1085077"/>
                  <a:ext cx="15192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DEEC5ECE-CE06-42FA-A303-2ED74095B283}"/>
                    </a:ext>
                  </a:extLst>
                </p14:cNvPr>
                <p14:cNvContentPartPr/>
                <p14:nvPr/>
              </p14:nvContentPartPr>
              <p14:xfrm>
                <a:off x="2598652" y="1105957"/>
                <a:ext cx="110880" cy="7560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DEEC5ECE-CE06-42FA-A303-2ED74095B283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2589652" y="1096957"/>
                  <a:ext cx="12852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3957C0CA-BCCB-961A-2F52-D27485A24FD3}"/>
                    </a:ext>
                  </a:extLst>
                </p14:cNvPr>
                <p14:cNvContentPartPr/>
                <p14:nvPr/>
              </p14:nvContentPartPr>
              <p14:xfrm>
                <a:off x="2742292" y="971317"/>
                <a:ext cx="116280" cy="19980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3957C0CA-BCCB-961A-2F52-D27485A24FD3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2733292" y="962317"/>
                  <a:ext cx="13392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2400B887-D203-0666-9BA8-960D1DE8CAC0}"/>
                    </a:ext>
                  </a:extLst>
                </p14:cNvPr>
                <p14:cNvContentPartPr/>
                <p14:nvPr/>
              </p14:nvContentPartPr>
              <p14:xfrm>
                <a:off x="4019572" y="1207477"/>
                <a:ext cx="3960" cy="4068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2400B887-D203-0666-9BA8-960D1DE8CAC0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4010932" y="1198477"/>
                  <a:ext cx="2160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AE8EC9BB-E7D8-5178-45EB-5827639F75A1}"/>
                    </a:ext>
                  </a:extLst>
                </p14:cNvPr>
                <p14:cNvContentPartPr/>
                <p14:nvPr/>
              </p14:nvContentPartPr>
              <p14:xfrm>
                <a:off x="3960172" y="1299637"/>
                <a:ext cx="42840" cy="9936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AE8EC9BB-E7D8-5178-45EB-5827639F75A1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3951532" y="1290997"/>
                  <a:ext cx="6048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B0750128-1CF9-A3B5-0B3D-BC2358773049}"/>
                    </a:ext>
                  </a:extLst>
                </p14:cNvPr>
                <p14:cNvContentPartPr/>
                <p14:nvPr/>
              </p14:nvContentPartPr>
              <p14:xfrm>
                <a:off x="3351412" y="2078317"/>
                <a:ext cx="502920" cy="20916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B0750128-1CF9-A3B5-0B3D-BC2358773049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3342412" y="2069677"/>
                  <a:ext cx="52056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022BE76F-0E67-055C-C834-936C33FB8B8B}"/>
                    </a:ext>
                  </a:extLst>
                </p14:cNvPr>
                <p14:cNvContentPartPr/>
                <p14:nvPr/>
              </p14:nvContentPartPr>
              <p14:xfrm>
                <a:off x="3938932" y="1573237"/>
                <a:ext cx="88920" cy="58752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022BE76F-0E67-055C-C834-936C33FB8B8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930292" y="1564237"/>
                  <a:ext cx="106560" cy="60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9C6A91AE-575E-97E0-38DC-473310B4DB51}"/>
                    </a:ext>
                  </a:extLst>
                </p14:cNvPr>
                <p14:cNvContentPartPr/>
                <p14:nvPr/>
              </p14:nvContentPartPr>
              <p14:xfrm>
                <a:off x="4028572" y="2247517"/>
                <a:ext cx="102240" cy="102672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9C6A91AE-575E-97E0-38DC-473310B4DB51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4019572" y="2238517"/>
                  <a:ext cx="119880" cy="10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70D0F0D2-8DFE-5F0A-141B-022AED6DC0A4}"/>
                    </a:ext>
                  </a:extLst>
                </p14:cNvPr>
                <p14:cNvContentPartPr/>
                <p14:nvPr/>
              </p14:nvContentPartPr>
              <p14:xfrm>
                <a:off x="4121812" y="3312397"/>
                <a:ext cx="25920" cy="2880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70D0F0D2-8DFE-5F0A-141B-022AED6DC0A4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4113172" y="3303757"/>
                  <a:ext cx="4356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3B82D612-1C55-23B4-81A8-9253F14C7F4E}"/>
                    </a:ext>
                  </a:extLst>
                </p14:cNvPr>
                <p14:cNvContentPartPr/>
                <p14:nvPr/>
              </p14:nvContentPartPr>
              <p14:xfrm>
                <a:off x="3554812" y="2145637"/>
                <a:ext cx="30960" cy="25488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3B82D612-1C55-23B4-81A8-9253F14C7F4E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3546172" y="2136997"/>
                  <a:ext cx="48600" cy="27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4DD9E717-16E9-AF83-6193-D8C1628401E5}"/>
                    </a:ext>
                  </a:extLst>
                </p14:cNvPr>
                <p14:cNvContentPartPr/>
                <p14:nvPr/>
              </p14:nvContentPartPr>
              <p14:xfrm>
                <a:off x="3558052" y="2534437"/>
                <a:ext cx="22680" cy="32472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4DD9E717-16E9-AF83-6193-D8C1628401E5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3549412" y="2525797"/>
                  <a:ext cx="40320" cy="34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C716B8BA-4F4A-0829-F92E-CEC5A52429E2}"/>
                    </a:ext>
                  </a:extLst>
                </p14:cNvPr>
                <p14:cNvContentPartPr/>
                <p14:nvPr/>
              </p14:nvContentPartPr>
              <p14:xfrm>
                <a:off x="3581092" y="3202957"/>
                <a:ext cx="15480" cy="10800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C716B8BA-4F4A-0829-F92E-CEC5A52429E2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3572092" y="3193957"/>
                  <a:ext cx="3312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F866F169-227D-45EA-E4B9-48D91E2525B6}"/>
                    </a:ext>
                  </a:extLst>
                </p14:cNvPr>
                <p14:cNvContentPartPr/>
                <p14:nvPr/>
              </p14:nvContentPartPr>
              <p14:xfrm>
                <a:off x="3609172" y="3371077"/>
                <a:ext cx="15120" cy="12888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F866F169-227D-45EA-E4B9-48D91E2525B6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3600532" y="3362437"/>
                  <a:ext cx="3276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82ACDD90-9E12-4A9E-16A8-A09C23D4770F}"/>
                    </a:ext>
                  </a:extLst>
                </p14:cNvPr>
                <p14:cNvContentPartPr/>
                <p14:nvPr/>
              </p14:nvContentPartPr>
              <p14:xfrm>
                <a:off x="3612412" y="3503917"/>
                <a:ext cx="19440" cy="7416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82ACDD90-9E12-4A9E-16A8-A09C23D4770F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3603772" y="3494917"/>
                  <a:ext cx="3708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BCF6CBB0-A483-7FEA-2BE8-548C122BC100}"/>
                    </a:ext>
                  </a:extLst>
                </p14:cNvPr>
                <p14:cNvContentPartPr/>
                <p14:nvPr/>
              </p14:nvContentPartPr>
              <p14:xfrm>
                <a:off x="3574972" y="3621277"/>
                <a:ext cx="60120" cy="15120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BCF6CBB0-A483-7FEA-2BE8-548C122BC100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3565972" y="3612277"/>
                  <a:ext cx="7776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374FEF4C-5748-D2A7-E641-0F88C74281DC}"/>
                    </a:ext>
                  </a:extLst>
                </p14:cNvPr>
                <p14:cNvContentPartPr/>
                <p14:nvPr/>
              </p14:nvContentPartPr>
              <p14:xfrm>
                <a:off x="3546532" y="3920077"/>
                <a:ext cx="201240" cy="16992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374FEF4C-5748-D2A7-E641-0F88C74281D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3537892" y="3911077"/>
                  <a:ext cx="21888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01104375-222D-3407-8134-762E46F970CA}"/>
                    </a:ext>
                  </a:extLst>
                </p14:cNvPr>
                <p14:cNvContentPartPr/>
                <p14:nvPr/>
              </p14:nvContentPartPr>
              <p14:xfrm>
                <a:off x="3781252" y="3909277"/>
                <a:ext cx="101520" cy="6372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01104375-222D-3407-8134-762E46F970CA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3772252" y="3900277"/>
                  <a:ext cx="11916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17F97948-02FB-3F0A-C829-9FCDCA977005}"/>
                    </a:ext>
                  </a:extLst>
                </p14:cNvPr>
                <p14:cNvContentPartPr/>
                <p14:nvPr/>
              </p14:nvContentPartPr>
              <p14:xfrm>
                <a:off x="3907612" y="3774637"/>
                <a:ext cx="112320" cy="18396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17F97948-02FB-3F0A-C829-9FCDCA977005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3898612" y="3765637"/>
                  <a:ext cx="12996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C0EC41FF-0322-51EB-7DDA-D3C1D81D9A07}"/>
                    </a:ext>
                  </a:extLst>
                </p14:cNvPr>
                <p14:cNvContentPartPr/>
                <p14:nvPr/>
              </p14:nvContentPartPr>
              <p14:xfrm>
                <a:off x="4078252" y="3800557"/>
                <a:ext cx="106560" cy="8676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C0EC41FF-0322-51EB-7DDA-D3C1D81D9A07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4069612" y="3791557"/>
                  <a:ext cx="12420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45D716DC-B631-055A-52D9-0DE091F0C761}"/>
                    </a:ext>
                  </a:extLst>
                </p14:cNvPr>
                <p14:cNvContentPartPr/>
                <p14:nvPr/>
              </p14:nvContentPartPr>
              <p14:xfrm>
                <a:off x="3539332" y="1015957"/>
                <a:ext cx="34200" cy="4356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45D716DC-B631-055A-52D9-0DE091F0C761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3530692" y="1006957"/>
                  <a:ext cx="5184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DEBB35E3-F9BF-606C-660D-B48AF766176C}"/>
                    </a:ext>
                  </a:extLst>
                </p14:cNvPr>
                <p14:cNvContentPartPr/>
                <p14:nvPr/>
              </p14:nvContentPartPr>
              <p14:xfrm>
                <a:off x="3547252" y="1057357"/>
                <a:ext cx="26640" cy="3492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DEBB35E3-F9BF-606C-660D-B48AF766176C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3538252" y="1048717"/>
                  <a:ext cx="4428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AD6BA2EF-00F2-F78A-B723-0E0CC524C265}"/>
                    </a:ext>
                  </a:extLst>
                </p14:cNvPr>
                <p14:cNvContentPartPr/>
                <p14:nvPr/>
              </p14:nvContentPartPr>
              <p14:xfrm>
                <a:off x="3519532" y="1532557"/>
                <a:ext cx="27360" cy="11952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AD6BA2EF-00F2-F78A-B723-0E0CC524C265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3510892" y="1523917"/>
                  <a:ext cx="4500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6A6660B4-F348-A29A-A8B5-2E7DF1FD580D}"/>
                    </a:ext>
                  </a:extLst>
                </p14:cNvPr>
                <p14:cNvContentPartPr/>
                <p14:nvPr/>
              </p14:nvContentPartPr>
              <p14:xfrm>
                <a:off x="3497212" y="1096597"/>
                <a:ext cx="25560" cy="6048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6A6660B4-F348-A29A-A8B5-2E7DF1FD580D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3488212" y="1087597"/>
                  <a:ext cx="4320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72E011A6-7099-83AA-A3BD-2E72F262843E}"/>
                    </a:ext>
                  </a:extLst>
                </p14:cNvPr>
                <p14:cNvContentPartPr/>
                <p14:nvPr/>
              </p14:nvContentPartPr>
              <p14:xfrm>
                <a:off x="3510172" y="1122157"/>
                <a:ext cx="39600" cy="4608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72E011A6-7099-83AA-A3BD-2E72F262843E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3501532" y="1113157"/>
                  <a:ext cx="5724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947108B6-4C59-94F0-7680-483FDCCBB684}"/>
                    </a:ext>
                  </a:extLst>
                </p14:cNvPr>
                <p14:cNvContentPartPr/>
                <p14:nvPr/>
              </p14:nvContentPartPr>
              <p14:xfrm>
                <a:off x="3568852" y="1328077"/>
                <a:ext cx="21600" cy="29268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947108B6-4C59-94F0-7680-483FDCCBB684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3560212" y="1319437"/>
                  <a:ext cx="39240" cy="31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F57F5D53-0E33-90C9-B4F5-C896AD3C2F91}"/>
                    </a:ext>
                  </a:extLst>
                </p14:cNvPr>
                <p14:cNvContentPartPr/>
                <p14:nvPr/>
              </p14:nvContentPartPr>
              <p14:xfrm>
                <a:off x="3542212" y="1722277"/>
                <a:ext cx="25560" cy="27468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F57F5D53-0E33-90C9-B4F5-C896AD3C2F91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3533572" y="1713637"/>
                  <a:ext cx="43200" cy="29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8F19C16D-2857-009D-9786-3A6978F427C5}"/>
                    </a:ext>
                  </a:extLst>
                </p14:cNvPr>
                <p14:cNvContentPartPr/>
                <p14:nvPr/>
              </p14:nvContentPartPr>
              <p14:xfrm>
                <a:off x="3572812" y="1091197"/>
                <a:ext cx="4680" cy="5220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8F19C16D-2857-009D-9786-3A6978F427C5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3563812" y="1082197"/>
                  <a:ext cx="2232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11898F75-F218-787E-28B7-0D88CCB2E515}"/>
                    </a:ext>
                  </a:extLst>
                </p14:cNvPr>
                <p14:cNvContentPartPr/>
                <p14:nvPr/>
              </p14:nvContentPartPr>
              <p14:xfrm>
                <a:off x="3544372" y="1116757"/>
                <a:ext cx="28800" cy="7704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11898F75-F218-787E-28B7-0D88CCB2E515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3535732" y="1108117"/>
                  <a:ext cx="4644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202BEFC1-7C06-F7BD-6A04-BCB2EE2B9DB6}"/>
                    </a:ext>
                  </a:extLst>
                </p14:cNvPr>
                <p14:cNvContentPartPr/>
                <p14:nvPr/>
              </p14:nvContentPartPr>
              <p14:xfrm>
                <a:off x="3555892" y="1264357"/>
                <a:ext cx="12240" cy="31176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202BEFC1-7C06-F7BD-6A04-BCB2EE2B9DB6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3547252" y="1255717"/>
                  <a:ext cx="29880" cy="32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A04F788B-E13B-7126-A956-3E8CB5BF0F57}"/>
                    </a:ext>
                  </a:extLst>
                </p14:cNvPr>
                <p14:cNvContentPartPr/>
                <p14:nvPr/>
              </p14:nvContentPartPr>
              <p14:xfrm>
                <a:off x="3566332" y="1617877"/>
                <a:ext cx="24840" cy="32292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A04F788B-E13B-7126-A956-3E8CB5BF0F57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3557332" y="1609237"/>
                  <a:ext cx="42480" cy="34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97A41813-624B-239C-9510-A4BC889B76D6}"/>
                    </a:ext>
                  </a:extLst>
                </p14:cNvPr>
                <p14:cNvContentPartPr/>
                <p14:nvPr/>
              </p14:nvContentPartPr>
              <p14:xfrm>
                <a:off x="4036132" y="3361357"/>
                <a:ext cx="239400" cy="15264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97A41813-624B-239C-9510-A4BC889B76D6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4027132" y="3352357"/>
                  <a:ext cx="25704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A5ADF128-8720-C516-5F3A-21FEC3EB861E}"/>
                    </a:ext>
                  </a:extLst>
                </p14:cNvPr>
                <p14:cNvContentPartPr/>
                <p14:nvPr/>
              </p14:nvContentPartPr>
              <p14:xfrm>
                <a:off x="4268332" y="3275317"/>
                <a:ext cx="140040" cy="10548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A5ADF128-8720-C516-5F3A-21FEC3EB861E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4259692" y="3266677"/>
                  <a:ext cx="15768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6CE02A4E-1466-C9C6-5D0C-76E4987A0056}"/>
                    </a:ext>
                  </a:extLst>
                </p14:cNvPr>
                <p14:cNvContentPartPr/>
                <p14:nvPr/>
              </p14:nvContentPartPr>
              <p14:xfrm>
                <a:off x="4396132" y="3149317"/>
                <a:ext cx="101160" cy="19116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6CE02A4E-1466-C9C6-5D0C-76E4987A0056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4387492" y="3140317"/>
                  <a:ext cx="11880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C1978AA8-2D86-BA8E-C411-E1C0B38DC955}"/>
                    </a:ext>
                  </a:extLst>
                </p14:cNvPr>
                <p14:cNvContentPartPr/>
                <p14:nvPr/>
              </p14:nvContentPartPr>
              <p14:xfrm>
                <a:off x="5035852" y="3306637"/>
                <a:ext cx="205920" cy="17712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C1978AA8-2D86-BA8E-C411-E1C0B38DC955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5027212" y="3297637"/>
                  <a:ext cx="22356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DDEED5DE-0643-50C0-CA2C-158EE478C3C1}"/>
                    </a:ext>
                  </a:extLst>
                </p14:cNvPr>
                <p14:cNvContentPartPr/>
                <p14:nvPr/>
              </p14:nvContentPartPr>
              <p14:xfrm>
                <a:off x="5233852" y="3285757"/>
                <a:ext cx="158040" cy="13500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DDEED5DE-0643-50C0-CA2C-158EE478C3C1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5225212" y="3276757"/>
                  <a:ext cx="17568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943C7D24-70A8-B3E8-4804-FFED4AE6DE4C}"/>
                    </a:ext>
                  </a:extLst>
                </p14:cNvPr>
                <p14:cNvContentPartPr/>
                <p14:nvPr/>
              </p14:nvContentPartPr>
              <p14:xfrm>
                <a:off x="5361292" y="3278197"/>
                <a:ext cx="264960" cy="11304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943C7D24-70A8-B3E8-4804-FFED4AE6DE4C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5352292" y="3269197"/>
                  <a:ext cx="28260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0CFB463C-0F3D-0277-18DE-FB35CF01F12E}"/>
                    </a:ext>
                  </a:extLst>
                </p14:cNvPr>
                <p14:cNvContentPartPr/>
                <p14:nvPr/>
              </p14:nvContentPartPr>
              <p14:xfrm>
                <a:off x="4961692" y="3497797"/>
                <a:ext cx="709920" cy="22608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0CFB463C-0F3D-0277-18DE-FB35CF01F12E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4953052" y="3489157"/>
                  <a:ext cx="72756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7930112B-DD48-A7DA-A07A-11C079838329}"/>
                    </a:ext>
                  </a:extLst>
                </p14:cNvPr>
                <p14:cNvContentPartPr/>
                <p14:nvPr/>
              </p14:nvContentPartPr>
              <p14:xfrm>
                <a:off x="3777292" y="4255957"/>
                <a:ext cx="180000" cy="7200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7930112B-DD48-A7DA-A07A-11C079838329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3768652" y="4246957"/>
                  <a:ext cx="19764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B0B4AAD4-81B5-CA02-8221-B30DE1C0C858}"/>
                    </a:ext>
                  </a:extLst>
                </p14:cNvPr>
                <p14:cNvContentPartPr/>
                <p14:nvPr/>
              </p14:nvContentPartPr>
              <p14:xfrm>
                <a:off x="4904812" y="4088917"/>
                <a:ext cx="252360" cy="25164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B0B4AAD4-81B5-CA02-8221-B30DE1C0C858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4895812" y="4079917"/>
                  <a:ext cx="270000" cy="2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14DEC876-935B-0B90-E0B7-6E957BE1D932}"/>
                    </a:ext>
                  </a:extLst>
                </p14:cNvPr>
                <p14:cNvContentPartPr/>
                <p14:nvPr/>
              </p14:nvContentPartPr>
              <p14:xfrm>
                <a:off x="5231332" y="4094317"/>
                <a:ext cx="129240" cy="10800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14DEC876-935B-0B90-E0B7-6E957BE1D932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5222332" y="4085677"/>
                  <a:ext cx="14688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D323BAF6-DC47-EEE3-E060-3D9B6A030933}"/>
                    </a:ext>
                  </a:extLst>
                </p14:cNvPr>
                <p14:cNvContentPartPr/>
                <p14:nvPr/>
              </p14:nvContentPartPr>
              <p14:xfrm>
                <a:off x="5372452" y="3938797"/>
                <a:ext cx="227160" cy="23616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D323BAF6-DC47-EEE3-E060-3D9B6A030933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363452" y="3930157"/>
                  <a:ext cx="24480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D6F2E4BA-8251-67BB-1B71-C851C16AF513}"/>
                    </a:ext>
                  </a:extLst>
                </p14:cNvPr>
                <p14:cNvContentPartPr/>
                <p14:nvPr/>
              </p14:nvContentPartPr>
              <p14:xfrm>
                <a:off x="5652532" y="3998917"/>
                <a:ext cx="199080" cy="12636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D6F2E4BA-8251-67BB-1B71-C851C16AF513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5643892" y="3990277"/>
                  <a:ext cx="21672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80444A42-EA05-3EF3-9CCB-95473583C86C}"/>
                    </a:ext>
                  </a:extLst>
                </p14:cNvPr>
                <p14:cNvContentPartPr/>
                <p14:nvPr/>
              </p14:nvContentPartPr>
              <p14:xfrm>
                <a:off x="5961772" y="3760237"/>
                <a:ext cx="281520" cy="20124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80444A42-EA05-3EF3-9CCB-95473583C86C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5953132" y="3751237"/>
                  <a:ext cx="29916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59132D8E-F619-D3A2-32AC-A4C3170439AB}"/>
                    </a:ext>
                  </a:extLst>
                </p14:cNvPr>
                <p14:cNvContentPartPr/>
                <p14:nvPr/>
              </p14:nvContentPartPr>
              <p14:xfrm>
                <a:off x="6405652" y="3663397"/>
                <a:ext cx="300240" cy="18792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59132D8E-F619-D3A2-32AC-A4C3170439AB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6397012" y="3654397"/>
                  <a:ext cx="31788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2E75EFA4-3B28-C622-5E3F-3DFBABF9B642}"/>
                    </a:ext>
                  </a:extLst>
                </p14:cNvPr>
                <p14:cNvContentPartPr/>
                <p14:nvPr/>
              </p14:nvContentPartPr>
              <p14:xfrm>
                <a:off x="6802012" y="3573757"/>
                <a:ext cx="307080" cy="20376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2E75EFA4-3B28-C622-5E3F-3DFBABF9B642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6793012" y="3565117"/>
                  <a:ext cx="32472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9FB27942-DA0B-81B9-232C-9F018BDBB221}"/>
                    </a:ext>
                  </a:extLst>
                </p14:cNvPr>
                <p14:cNvContentPartPr/>
                <p14:nvPr/>
              </p14:nvContentPartPr>
              <p14:xfrm>
                <a:off x="7190452" y="3676357"/>
                <a:ext cx="55800" cy="9360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9FB27942-DA0B-81B9-232C-9F018BDBB221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7181812" y="3667357"/>
                  <a:ext cx="7344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24D51FDC-BD14-658F-75C2-BF75071AAB98}"/>
                    </a:ext>
                  </a:extLst>
                </p14:cNvPr>
                <p14:cNvContentPartPr/>
                <p14:nvPr/>
              </p14:nvContentPartPr>
              <p14:xfrm>
                <a:off x="7248052" y="3624877"/>
                <a:ext cx="126720" cy="8316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24D51FDC-BD14-658F-75C2-BF75071AAB98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7239052" y="3615877"/>
                  <a:ext cx="14436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F652C944-24AC-FDD2-1E93-4EC4CCCB9CB0}"/>
                    </a:ext>
                  </a:extLst>
                </p14:cNvPr>
                <p14:cNvContentPartPr/>
                <p14:nvPr/>
              </p14:nvContentPartPr>
              <p14:xfrm>
                <a:off x="7382692" y="3642877"/>
                <a:ext cx="165960" cy="12096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F652C944-24AC-FDD2-1E93-4EC4CCCB9CB0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7373692" y="3633877"/>
                  <a:ext cx="18360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0CE6355E-FD2F-704D-418E-3E21BC5E9576}"/>
                    </a:ext>
                  </a:extLst>
                </p14:cNvPr>
                <p14:cNvContentPartPr/>
                <p14:nvPr/>
              </p14:nvContentPartPr>
              <p14:xfrm>
                <a:off x="7771132" y="3464317"/>
                <a:ext cx="196920" cy="20376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0CE6355E-FD2F-704D-418E-3E21BC5E9576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7762492" y="3455317"/>
                  <a:ext cx="21456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3214B7C8-68C6-CC55-7C3D-0082F05FDD68}"/>
                    </a:ext>
                  </a:extLst>
                </p14:cNvPr>
                <p14:cNvContentPartPr/>
                <p14:nvPr/>
              </p14:nvContentPartPr>
              <p14:xfrm>
                <a:off x="8118892" y="3403837"/>
                <a:ext cx="254160" cy="16308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3214B7C8-68C6-CC55-7C3D-0082F05FDD68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8110252" y="3395197"/>
                  <a:ext cx="27180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8F71ACFD-99A6-4FD0-687C-F609231D6FC8}"/>
                    </a:ext>
                  </a:extLst>
                </p14:cNvPr>
                <p14:cNvContentPartPr/>
                <p14:nvPr/>
              </p14:nvContentPartPr>
              <p14:xfrm>
                <a:off x="8449372" y="3405277"/>
                <a:ext cx="430200" cy="16308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8F71ACFD-99A6-4FD0-687C-F609231D6FC8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8440732" y="3396277"/>
                  <a:ext cx="44784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9F182981-0548-0754-CE3D-917902C62BDF}"/>
                    </a:ext>
                  </a:extLst>
                </p14:cNvPr>
                <p14:cNvContentPartPr/>
                <p14:nvPr/>
              </p14:nvContentPartPr>
              <p14:xfrm>
                <a:off x="3802852" y="4271437"/>
                <a:ext cx="249840" cy="29088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9F182981-0548-0754-CE3D-917902C62BDF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3794212" y="4262437"/>
                  <a:ext cx="267480" cy="30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B09D039E-F3C3-408A-0D35-264AFBD82DB0}"/>
                    </a:ext>
                  </a:extLst>
                </p14:cNvPr>
                <p14:cNvContentPartPr/>
                <p14:nvPr/>
              </p14:nvContentPartPr>
              <p14:xfrm>
                <a:off x="4040452" y="4432717"/>
                <a:ext cx="82440" cy="10116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B09D039E-F3C3-408A-0D35-264AFBD82DB0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4031452" y="4423717"/>
                  <a:ext cx="10008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33799F2E-9E3F-1B90-CEF4-F0F84C6F115B}"/>
                    </a:ext>
                  </a:extLst>
                </p14:cNvPr>
                <p14:cNvContentPartPr/>
                <p14:nvPr/>
              </p14:nvContentPartPr>
              <p14:xfrm>
                <a:off x="4100572" y="4369717"/>
                <a:ext cx="120240" cy="14616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33799F2E-9E3F-1B90-CEF4-F0F84C6F115B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4091572" y="4361077"/>
                  <a:ext cx="13788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67A64F46-C605-AB40-706A-145B2DC5DB94}"/>
                    </a:ext>
                  </a:extLst>
                </p14:cNvPr>
                <p14:cNvContentPartPr/>
                <p14:nvPr/>
              </p14:nvContentPartPr>
              <p14:xfrm>
                <a:off x="4168612" y="4248397"/>
                <a:ext cx="190800" cy="10224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67A64F46-C605-AB40-706A-145B2DC5DB94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4159972" y="4239757"/>
                  <a:ext cx="2084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61621BD9-B3D5-584F-6A04-E60E4CB5A870}"/>
                    </a:ext>
                  </a:extLst>
                </p14:cNvPr>
                <p14:cNvContentPartPr/>
                <p14:nvPr/>
              </p14:nvContentPartPr>
              <p14:xfrm>
                <a:off x="4367692" y="4075957"/>
                <a:ext cx="75600" cy="10800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61621BD9-B3D5-584F-6A04-E60E4CB5A870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4358692" y="4066957"/>
                  <a:ext cx="9324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4A5FE0DD-5BDC-B50B-84BD-653B7E946568}"/>
                    </a:ext>
                  </a:extLst>
                </p14:cNvPr>
                <p14:cNvContentPartPr/>
                <p14:nvPr/>
              </p14:nvContentPartPr>
              <p14:xfrm>
                <a:off x="4474252" y="3963637"/>
                <a:ext cx="72720" cy="13032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4A5FE0DD-5BDC-B50B-84BD-653B7E946568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4465252" y="3954637"/>
                  <a:ext cx="9036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F72C2A65-F72A-0D58-68CE-626471A59842}"/>
                    </a:ext>
                  </a:extLst>
                </p14:cNvPr>
                <p14:cNvContentPartPr/>
                <p14:nvPr/>
              </p14:nvContentPartPr>
              <p14:xfrm>
                <a:off x="4570012" y="3925117"/>
                <a:ext cx="91800" cy="8460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F72C2A65-F72A-0D58-68CE-626471A59842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4561012" y="3916117"/>
                  <a:ext cx="10944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FF0CEAE2-CB40-38E7-E021-EE8690D0BD94}"/>
                    </a:ext>
                  </a:extLst>
                </p14:cNvPr>
                <p14:cNvContentPartPr/>
                <p14:nvPr/>
              </p14:nvContentPartPr>
              <p14:xfrm>
                <a:off x="4687732" y="3817837"/>
                <a:ext cx="151560" cy="11628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FF0CEAE2-CB40-38E7-E021-EE8690D0BD94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4678732" y="3808837"/>
                  <a:ext cx="16920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F66107C5-1C75-CB7B-7CC3-DB9C36CCC4B7}"/>
                    </a:ext>
                  </a:extLst>
                </p14:cNvPr>
                <p14:cNvContentPartPr/>
                <p14:nvPr/>
              </p14:nvContentPartPr>
              <p14:xfrm>
                <a:off x="4468492" y="5001877"/>
                <a:ext cx="360" cy="36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F66107C5-1C75-CB7B-7CC3-DB9C36CCC4B7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4459852" y="4992877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F96281FA-4961-2663-E8D9-5F0DC283D31A}"/>
                    </a:ext>
                  </a:extLst>
                </p14:cNvPr>
                <p14:cNvContentPartPr/>
                <p14:nvPr/>
              </p14:nvContentPartPr>
              <p14:xfrm>
                <a:off x="4426732" y="4866517"/>
                <a:ext cx="98280" cy="9936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F96281FA-4961-2663-E8D9-5F0DC283D31A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4418092" y="4857877"/>
                  <a:ext cx="11592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49D8DF8C-4DD2-FC3B-4C6C-306BD9B52F2C}"/>
                    </a:ext>
                  </a:extLst>
                </p14:cNvPr>
                <p14:cNvContentPartPr/>
                <p14:nvPr/>
              </p14:nvContentPartPr>
              <p14:xfrm>
                <a:off x="4611772" y="4764637"/>
                <a:ext cx="145800" cy="12312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49D8DF8C-4DD2-FC3B-4C6C-306BD9B52F2C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4603132" y="4755997"/>
                  <a:ext cx="16344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CC30472F-540A-23F4-3E51-5A564957AD61}"/>
                    </a:ext>
                  </a:extLst>
                </p14:cNvPr>
                <p14:cNvContentPartPr/>
                <p14:nvPr/>
              </p14:nvContentPartPr>
              <p14:xfrm>
                <a:off x="4741372" y="4652677"/>
                <a:ext cx="102240" cy="17640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CC30472F-540A-23F4-3E51-5A564957AD61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4732372" y="4643677"/>
                  <a:ext cx="11988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E94044C7-E9E2-2F7A-3DC3-5F731C696786}"/>
                    </a:ext>
                  </a:extLst>
                </p14:cNvPr>
                <p14:cNvContentPartPr/>
                <p14:nvPr/>
              </p14:nvContentPartPr>
              <p14:xfrm>
                <a:off x="4706092" y="4667797"/>
                <a:ext cx="170640" cy="23940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E94044C7-E9E2-2F7A-3DC3-5F731C696786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4697092" y="4658797"/>
                  <a:ext cx="18828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2712CEB4-6AB8-B1AF-F126-D2583AF1DE86}"/>
                    </a:ext>
                  </a:extLst>
                </p14:cNvPr>
                <p14:cNvContentPartPr/>
                <p14:nvPr/>
              </p14:nvContentPartPr>
              <p14:xfrm>
                <a:off x="4809412" y="4634677"/>
                <a:ext cx="163080" cy="22500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2712CEB4-6AB8-B1AF-F126-D2583AF1DE86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4800412" y="4626037"/>
                  <a:ext cx="18072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944B8776-7A69-E7D9-9BAA-574496A0DE8F}"/>
                    </a:ext>
                  </a:extLst>
                </p14:cNvPr>
                <p14:cNvContentPartPr/>
                <p14:nvPr/>
              </p14:nvContentPartPr>
              <p14:xfrm>
                <a:off x="4931092" y="4663837"/>
                <a:ext cx="142560" cy="11340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944B8776-7A69-E7D9-9BAA-574496A0DE8F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4922452" y="4654837"/>
                  <a:ext cx="16020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2F3D94C2-49F6-90F1-172A-E76B2A292358}"/>
                    </a:ext>
                  </a:extLst>
                </p14:cNvPr>
                <p14:cNvContentPartPr/>
                <p14:nvPr/>
              </p14:nvContentPartPr>
              <p14:xfrm>
                <a:off x="5433652" y="4499677"/>
                <a:ext cx="271440" cy="23976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2F3D94C2-49F6-90F1-172A-E76B2A292358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5425012" y="4490677"/>
                  <a:ext cx="28908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8CD35EE8-BC2F-8043-760A-18A621AAB2E0}"/>
                    </a:ext>
                  </a:extLst>
                </p14:cNvPr>
                <p14:cNvContentPartPr/>
                <p14:nvPr/>
              </p14:nvContentPartPr>
              <p14:xfrm>
                <a:off x="5741812" y="4498597"/>
                <a:ext cx="114120" cy="8388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8CD35EE8-BC2F-8043-760A-18A621AAB2E0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5733172" y="4489597"/>
                  <a:ext cx="13176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78B2FB22-CACC-266B-6201-99815A5FB79A}"/>
                    </a:ext>
                  </a:extLst>
                </p14:cNvPr>
                <p14:cNvContentPartPr/>
                <p14:nvPr/>
              </p14:nvContentPartPr>
              <p14:xfrm>
                <a:off x="5894092" y="4358557"/>
                <a:ext cx="171000" cy="19836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78B2FB22-CACC-266B-6201-99815A5FB79A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5885092" y="4349917"/>
                  <a:ext cx="18864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21544A93-7B34-A1C0-77E0-7FADBAC2546D}"/>
                    </a:ext>
                  </a:extLst>
                </p14:cNvPr>
                <p14:cNvContentPartPr/>
                <p14:nvPr/>
              </p14:nvContentPartPr>
              <p14:xfrm>
                <a:off x="6107932" y="4383397"/>
                <a:ext cx="192960" cy="12204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21544A93-7B34-A1C0-77E0-7FADBAC2546D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6099292" y="4374757"/>
                  <a:ext cx="21060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3B7659CB-3ADA-8D46-533D-BB5358B7784C}"/>
                    </a:ext>
                  </a:extLst>
                </p14:cNvPr>
                <p14:cNvContentPartPr/>
                <p14:nvPr/>
              </p14:nvContentPartPr>
              <p14:xfrm>
                <a:off x="6437332" y="4160917"/>
                <a:ext cx="262800" cy="29268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3B7659CB-3ADA-8D46-533D-BB5358B7784C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6428332" y="4152277"/>
                  <a:ext cx="280440" cy="31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B28A1A03-FAFF-6755-3829-F3DF63405254}"/>
                    </a:ext>
                  </a:extLst>
                </p14:cNvPr>
                <p14:cNvContentPartPr/>
                <p14:nvPr/>
              </p14:nvContentPartPr>
              <p14:xfrm>
                <a:off x="6893452" y="4171357"/>
                <a:ext cx="264960" cy="20952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B28A1A03-FAFF-6755-3829-F3DF63405254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6884452" y="4162717"/>
                  <a:ext cx="28260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4A071B50-970E-8044-001B-8872B7E65A07}"/>
                    </a:ext>
                  </a:extLst>
                </p14:cNvPr>
                <p14:cNvContentPartPr/>
                <p14:nvPr/>
              </p14:nvContentPartPr>
              <p14:xfrm>
                <a:off x="7200532" y="4168117"/>
                <a:ext cx="183240" cy="12096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4A071B50-970E-8044-001B-8872B7E65A07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7191532" y="4159477"/>
                  <a:ext cx="20088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FA3BA33A-DAF6-B910-7159-7AC9135A08A4}"/>
                    </a:ext>
                  </a:extLst>
                </p14:cNvPr>
                <p14:cNvContentPartPr/>
                <p14:nvPr/>
              </p14:nvContentPartPr>
              <p14:xfrm>
                <a:off x="7358572" y="4054357"/>
                <a:ext cx="147600" cy="21132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FA3BA33A-DAF6-B910-7159-7AC9135A08A4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7349572" y="4045357"/>
                  <a:ext cx="16524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C0C6EEAC-932B-D39F-395E-3CEF8F09687B}"/>
                    </a:ext>
                  </a:extLst>
                </p14:cNvPr>
                <p14:cNvContentPartPr/>
                <p14:nvPr/>
              </p14:nvContentPartPr>
              <p14:xfrm>
                <a:off x="7712812" y="3989557"/>
                <a:ext cx="281880" cy="27792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C0C6EEAC-932B-D39F-395E-3CEF8F09687B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7703812" y="3980917"/>
                  <a:ext cx="29952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1F83E0A1-AB23-B13B-F5B6-21B9AC9F8273}"/>
                    </a:ext>
                  </a:extLst>
                </p14:cNvPr>
                <p14:cNvContentPartPr/>
                <p14:nvPr/>
              </p14:nvContentPartPr>
              <p14:xfrm>
                <a:off x="8272612" y="3894517"/>
                <a:ext cx="232920" cy="18864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1F83E0A1-AB23-B13B-F5B6-21B9AC9F8273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8263612" y="3885877"/>
                  <a:ext cx="25056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506EDA77-AA90-75AE-2F44-59D071CEE784}"/>
                    </a:ext>
                  </a:extLst>
                </p14:cNvPr>
                <p14:cNvContentPartPr/>
                <p14:nvPr/>
              </p14:nvContentPartPr>
              <p14:xfrm>
                <a:off x="8507692" y="3899557"/>
                <a:ext cx="510840" cy="14508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506EDA77-AA90-75AE-2F44-59D071CEE784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8498692" y="3890557"/>
                  <a:ext cx="528480" cy="1627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94112943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>
          <a:extLst>
            <a:ext uri="{FF2B5EF4-FFF2-40B4-BE49-F238E27FC236}">
              <a16:creationId xmlns:a16="http://schemas.microsoft.com/office/drawing/2014/main" id="{0F6399AC-24A7-0268-2A56-242CD59C3A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4" descr="preencoded.png">
            <a:extLst>
              <a:ext uri="{FF2B5EF4-FFF2-40B4-BE49-F238E27FC236}">
                <a16:creationId xmlns:a16="http://schemas.microsoft.com/office/drawing/2014/main" id="{AE045307-595B-84D2-75F7-93B8B7E16E7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99242" y="0"/>
            <a:ext cx="2650282" cy="223864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0F3FBDF-8A4F-D1BE-875F-4E325CCF48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7221" y="-17087"/>
            <a:ext cx="8689558" cy="313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Q. A class of 20 students has the following scores: 45, 50, 55, 60, 65, 70, 75, 80, 85, 90, 95, 50, 55, 60, 65, 70, 75, 80, 85, 90. Calculate the standard deviation (approximation).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a) 10.2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b) 15.5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c) 12.3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d) 8.9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4036B4CD-E632-CC54-45D9-75144A3899A0}"/>
                  </a:ext>
                </a:extLst>
              </p14:cNvPr>
              <p14:cNvContentPartPr/>
              <p14:nvPr/>
            </p14:nvContentPartPr>
            <p14:xfrm>
              <a:off x="7528852" y="2009835"/>
              <a:ext cx="143640" cy="214920"/>
            </p14:xfrm>
          </p:contentPart>
        </mc:Choice>
        <mc:Fallback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4036B4CD-E632-CC54-45D9-75144A3899A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520212" y="2001195"/>
                <a:ext cx="161280" cy="232560"/>
              </a:xfrm>
              <a:prstGeom prst="rect">
                <a:avLst/>
              </a:prstGeom>
            </p:spPr>
          </p:pic>
        </mc:Fallback>
      </mc:AlternateContent>
      <p:grpSp>
        <p:nvGrpSpPr>
          <p:cNvPr id="70" name="Group 69">
            <a:extLst>
              <a:ext uri="{FF2B5EF4-FFF2-40B4-BE49-F238E27FC236}">
                <a16:creationId xmlns:a16="http://schemas.microsoft.com/office/drawing/2014/main" id="{AC74BC51-972E-76F2-6A3C-A486996548A0}"/>
              </a:ext>
            </a:extLst>
          </p:cNvPr>
          <p:cNvGrpSpPr/>
          <p:nvPr/>
        </p:nvGrpSpPr>
        <p:grpSpPr>
          <a:xfrm>
            <a:off x="7146532" y="803475"/>
            <a:ext cx="1634400" cy="1027080"/>
            <a:chOff x="7146532" y="803475"/>
            <a:chExt cx="1634400" cy="1027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94BB7787-FA92-F664-AFF5-04CC5178F64E}"/>
                    </a:ext>
                  </a:extLst>
                </p14:cNvPr>
                <p14:cNvContentPartPr/>
                <p14:nvPr/>
              </p14:nvContentPartPr>
              <p14:xfrm>
                <a:off x="7263892" y="1226115"/>
                <a:ext cx="232920" cy="7884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94BB7787-FA92-F664-AFF5-04CC5178F64E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255252" y="1217115"/>
                  <a:ext cx="25056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382C439F-91D1-629D-526D-790DE6BC6E50}"/>
                    </a:ext>
                  </a:extLst>
                </p14:cNvPr>
                <p14:cNvContentPartPr/>
                <p14:nvPr/>
              </p14:nvContentPartPr>
              <p14:xfrm>
                <a:off x="7393492" y="1190475"/>
                <a:ext cx="83520" cy="23076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382C439F-91D1-629D-526D-790DE6BC6E50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384852" y="1181835"/>
                  <a:ext cx="10116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5C8785E2-F10B-B3E6-926E-424459C0D405}"/>
                    </a:ext>
                  </a:extLst>
                </p14:cNvPr>
                <p14:cNvContentPartPr/>
                <p14:nvPr/>
              </p14:nvContentPartPr>
              <p14:xfrm>
                <a:off x="7592212" y="1296675"/>
                <a:ext cx="32040" cy="13752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5C8785E2-F10B-B3E6-926E-424459C0D405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583212" y="1288035"/>
                  <a:ext cx="4968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2F82AED1-EF35-AAC4-4146-3EEBB720227B}"/>
                    </a:ext>
                  </a:extLst>
                </p14:cNvPr>
                <p14:cNvContentPartPr/>
                <p14:nvPr/>
              </p14:nvContentPartPr>
              <p14:xfrm>
                <a:off x="7716772" y="1213515"/>
                <a:ext cx="139320" cy="396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2F82AED1-EF35-AAC4-4146-3EEBB720227B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708132" y="1204875"/>
                  <a:ext cx="15696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FE247D2D-F158-22C0-CE2C-76463802609A}"/>
                    </a:ext>
                  </a:extLst>
                </p14:cNvPr>
                <p14:cNvContentPartPr/>
                <p14:nvPr/>
              </p14:nvContentPartPr>
              <p14:xfrm>
                <a:off x="7745212" y="1088595"/>
                <a:ext cx="30240" cy="1440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FE247D2D-F158-22C0-CE2C-76463802609A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736212" y="1079595"/>
                  <a:ext cx="4788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130F6BD7-3DD8-46AF-310C-CDB44B367077}"/>
                    </a:ext>
                  </a:extLst>
                </p14:cNvPr>
                <p14:cNvContentPartPr/>
                <p14:nvPr/>
              </p14:nvContentPartPr>
              <p14:xfrm>
                <a:off x="7916572" y="1060515"/>
                <a:ext cx="187920" cy="24948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130F6BD7-3DD8-46AF-310C-CDB44B367077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907572" y="1051515"/>
                  <a:ext cx="205560" cy="2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9CCD6269-5511-C20B-43F1-71949EA0E769}"/>
                    </a:ext>
                  </a:extLst>
                </p14:cNvPr>
                <p14:cNvContentPartPr/>
                <p14:nvPr/>
              </p14:nvContentPartPr>
              <p14:xfrm>
                <a:off x="7924852" y="867195"/>
                <a:ext cx="236160" cy="5580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9CCD6269-5511-C20B-43F1-71949EA0E769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915852" y="858195"/>
                  <a:ext cx="25380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AA7CFD34-EF1B-C643-F9E9-6B24F51F53B0}"/>
                    </a:ext>
                  </a:extLst>
                </p14:cNvPr>
                <p14:cNvContentPartPr/>
                <p14:nvPr/>
              </p14:nvContentPartPr>
              <p14:xfrm>
                <a:off x="7417612" y="1662435"/>
                <a:ext cx="95040" cy="1584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AA7CFD34-EF1B-C643-F9E9-6B24F51F53B0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7408612" y="1653435"/>
                  <a:ext cx="11268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BB0E71AA-AD56-35AA-4C61-F1434756FB5C}"/>
                    </a:ext>
                  </a:extLst>
                </p14:cNvPr>
                <p14:cNvContentPartPr/>
                <p14:nvPr/>
              </p14:nvContentPartPr>
              <p14:xfrm>
                <a:off x="7761412" y="1630395"/>
                <a:ext cx="114120" cy="2700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BB0E71AA-AD56-35AA-4C61-F1434756FB5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752772" y="1621755"/>
                  <a:ext cx="13176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0D35B87B-D285-57FD-BD41-E733D04B364D}"/>
                    </a:ext>
                  </a:extLst>
                </p14:cNvPr>
                <p14:cNvContentPartPr/>
                <p14:nvPr/>
              </p14:nvContentPartPr>
              <p14:xfrm>
                <a:off x="7146532" y="1132155"/>
                <a:ext cx="317520" cy="39960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0D35B87B-D285-57FD-BD41-E733D04B364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7137892" y="1123155"/>
                  <a:ext cx="335160" cy="41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381314D8-51EA-649F-8EF7-1415B0223805}"/>
                    </a:ext>
                  </a:extLst>
                </p14:cNvPr>
                <p14:cNvContentPartPr/>
                <p14:nvPr/>
              </p14:nvContentPartPr>
              <p14:xfrm>
                <a:off x="8369452" y="948915"/>
                <a:ext cx="195480" cy="41112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381314D8-51EA-649F-8EF7-1415B0223805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8360452" y="939915"/>
                  <a:ext cx="213120" cy="42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20639239-3D25-D0B4-2372-4B9185EBEE7B}"/>
                    </a:ext>
                  </a:extLst>
                </p14:cNvPr>
                <p14:cNvContentPartPr/>
                <p14:nvPr/>
              </p14:nvContentPartPr>
              <p14:xfrm>
                <a:off x="8533612" y="803475"/>
                <a:ext cx="247320" cy="23580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20639239-3D25-D0B4-2372-4B9185EBEE7B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8524972" y="794475"/>
                  <a:ext cx="26496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F6BE8F6A-CCBE-EAB9-4F20-080DB9E0C729}"/>
                    </a:ext>
                  </a:extLst>
                </p14:cNvPr>
                <p14:cNvContentPartPr/>
                <p14:nvPr/>
              </p14:nvContentPartPr>
              <p14:xfrm>
                <a:off x="7234012" y="1594035"/>
                <a:ext cx="252360" cy="23652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F6BE8F6A-CCBE-EAB9-4F20-080DB9E0C729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7225012" y="1585395"/>
                  <a:ext cx="270000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39581859-9C18-A8D7-AD08-31CEBD0E892F}"/>
                    </a:ext>
                  </a:extLst>
                </p14:cNvPr>
                <p14:cNvContentPartPr/>
                <p14:nvPr/>
              </p14:nvContentPartPr>
              <p14:xfrm>
                <a:off x="7904692" y="1496115"/>
                <a:ext cx="153720" cy="22860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39581859-9C18-A8D7-AD08-31CEBD0E892F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7895692" y="1487475"/>
                  <a:ext cx="17136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AFAFE88B-4637-9760-20FC-2BFCB5FF858A}"/>
                    </a:ext>
                  </a:extLst>
                </p14:cNvPr>
                <p14:cNvContentPartPr/>
                <p14:nvPr/>
              </p14:nvContentPartPr>
              <p14:xfrm>
                <a:off x="8128252" y="1375875"/>
                <a:ext cx="216720" cy="16164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AFAFE88B-4637-9760-20FC-2BFCB5FF858A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8119612" y="1366875"/>
                  <a:ext cx="234360" cy="179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313F3A04-3773-689A-F679-9F91514A0C57}"/>
                  </a:ext>
                </a:extLst>
              </p14:cNvPr>
              <p14:cNvContentPartPr/>
              <p14:nvPr/>
            </p14:nvContentPartPr>
            <p14:xfrm>
              <a:off x="7564852" y="2423835"/>
              <a:ext cx="50040" cy="65160"/>
            </p14:xfrm>
          </p:contentPart>
        </mc:Choice>
        <mc:Fallback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313F3A04-3773-689A-F679-9F91514A0C57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7556212" y="2414835"/>
                <a:ext cx="67680" cy="8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B9869EFF-53B1-AA5E-A939-7A68CD27C69E}"/>
                  </a:ext>
                </a:extLst>
              </p14:cNvPr>
              <p14:cNvContentPartPr/>
              <p14:nvPr/>
            </p14:nvContentPartPr>
            <p14:xfrm>
              <a:off x="7177852" y="2715075"/>
              <a:ext cx="1126080" cy="238320"/>
            </p14:xfrm>
          </p:contentPart>
        </mc:Choice>
        <mc:Fallback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B9869EFF-53B1-AA5E-A939-7A68CD27C69E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7169212" y="2706435"/>
                <a:ext cx="1143720" cy="25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3860D24C-8A95-0EF4-8BDE-70EB11485374}"/>
                  </a:ext>
                </a:extLst>
              </p14:cNvPr>
              <p14:cNvContentPartPr/>
              <p14:nvPr/>
            </p14:nvContentPartPr>
            <p14:xfrm>
              <a:off x="7159852" y="3158235"/>
              <a:ext cx="353880" cy="301680"/>
            </p14:xfrm>
          </p:contentPart>
        </mc:Choice>
        <mc:Fallback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3860D24C-8A95-0EF4-8BDE-70EB11485374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7150852" y="3149235"/>
                <a:ext cx="371520" cy="31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BDEAD151-6C9B-71FA-641D-D79C74AFB266}"/>
                  </a:ext>
                </a:extLst>
              </p14:cNvPr>
              <p14:cNvContentPartPr/>
              <p14:nvPr/>
            </p14:nvContentPartPr>
            <p14:xfrm>
              <a:off x="7924132" y="2931795"/>
              <a:ext cx="26640" cy="213840"/>
            </p14:xfrm>
          </p:contentPart>
        </mc:Choice>
        <mc:Fallback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BDEAD151-6C9B-71FA-641D-D79C74AFB266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7915492" y="2923155"/>
                <a:ext cx="44280" cy="23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477E9ECD-BBE0-CC13-0090-6A1A947DC64C}"/>
                  </a:ext>
                </a:extLst>
              </p14:cNvPr>
              <p14:cNvContentPartPr/>
              <p14:nvPr/>
            </p14:nvContentPartPr>
            <p14:xfrm>
              <a:off x="7683652" y="3160755"/>
              <a:ext cx="382320" cy="126360"/>
            </p14:xfrm>
          </p:contentPart>
        </mc:Choice>
        <mc:Fallback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477E9ECD-BBE0-CC13-0090-6A1A947DC64C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7674652" y="3152115"/>
                <a:ext cx="39996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8A36DFDC-33AC-F835-EFA5-E7ECF2FFB7DD}"/>
                  </a:ext>
                </a:extLst>
              </p14:cNvPr>
              <p14:cNvContentPartPr/>
              <p14:nvPr/>
            </p14:nvContentPartPr>
            <p14:xfrm>
              <a:off x="7750612" y="3021435"/>
              <a:ext cx="176040" cy="212400"/>
            </p14:xfrm>
          </p:contentPart>
        </mc:Choice>
        <mc:Fallback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8A36DFDC-33AC-F835-EFA5-E7ECF2FFB7DD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7741972" y="3012435"/>
                <a:ext cx="193680" cy="23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6913CAA4-B18A-5080-2A76-EFBD46798D28}"/>
                  </a:ext>
                </a:extLst>
              </p14:cNvPr>
              <p14:cNvContentPartPr/>
              <p14:nvPr/>
            </p14:nvContentPartPr>
            <p14:xfrm>
              <a:off x="8091532" y="2995515"/>
              <a:ext cx="235800" cy="552960"/>
            </p14:xfrm>
          </p:contentPart>
        </mc:Choice>
        <mc:Fallback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6913CAA4-B18A-5080-2A76-EFBD46798D28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8082532" y="2986515"/>
                <a:ext cx="253440" cy="57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8A44010C-88C6-4AAD-462D-B8114F777B3C}"/>
                  </a:ext>
                </a:extLst>
              </p14:cNvPr>
              <p14:cNvContentPartPr/>
              <p14:nvPr/>
            </p14:nvContentPartPr>
            <p14:xfrm>
              <a:off x="8336692" y="3204315"/>
              <a:ext cx="279720" cy="292680"/>
            </p14:xfrm>
          </p:contentPart>
        </mc:Choice>
        <mc:Fallback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8A44010C-88C6-4AAD-462D-B8114F777B3C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8328052" y="3195315"/>
                <a:ext cx="297360" cy="31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15F0E749-C3F4-CBBB-DE64-78A22FF50EA8}"/>
                  </a:ext>
                </a:extLst>
              </p14:cNvPr>
              <p14:cNvContentPartPr/>
              <p14:nvPr/>
            </p14:nvContentPartPr>
            <p14:xfrm>
              <a:off x="6601492" y="2897235"/>
              <a:ext cx="2266920" cy="1110240"/>
            </p14:xfrm>
          </p:contentPart>
        </mc:Choice>
        <mc:Fallback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15F0E749-C3F4-CBBB-DE64-78A22FF50EA8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6592492" y="2888235"/>
                <a:ext cx="2284560" cy="112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954133AC-7197-6350-4E43-F077B3FA7040}"/>
                  </a:ext>
                </a:extLst>
              </p14:cNvPr>
              <p14:cNvContentPartPr/>
              <p14:nvPr/>
            </p14:nvContentPartPr>
            <p14:xfrm>
              <a:off x="1834732" y="2656755"/>
              <a:ext cx="53640" cy="41760"/>
            </p14:xfrm>
          </p:contentPart>
        </mc:Choice>
        <mc:Fallback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954133AC-7197-6350-4E43-F077B3FA7040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1826092" y="2647755"/>
                <a:ext cx="71280" cy="59400"/>
              </a:xfrm>
              <a:prstGeom prst="rect">
                <a:avLst/>
              </a:prstGeom>
            </p:spPr>
          </p:pic>
        </mc:Fallback>
      </mc:AlternateContent>
      <p:grpSp>
        <p:nvGrpSpPr>
          <p:cNvPr id="88" name="Group 87">
            <a:extLst>
              <a:ext uri="{FF2B5EF4-FFF2-40B4-BE49-F238E27FC236}">
                <a16:creationId xmlns:a16="http://schemas.microsoft.com/office/drawing/2014/main" id="{C1C9D047-627A-764B-E8E8-7BCA218A949F}"/>
              </a:ext>
            </a:extLst>
          </p:cNvPr>
          <p:cNvGrpSpPr/>
          <p:nvPr/>
        </p:nvGrpSpPr>
        <p:grpSpPr>
          <a:xfrm>
            <a:off x="57772" y="1925235"/>
            <a:ext cx="1100160" cy="289800"/>
            <a:chOff x="57772" y="1925235"/>
            <a:chExt cx="1100160" cy="289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79FB60EB-167E-B4A4-7C19-C2FA127D5F10}"/>
                    </a:ext>
                  </a:extLst>
                </p14:cNvPr>
                <p14:cNvContentPartPr/>
                <p14:nvPr/>
              </p14:nvContentPartPr>
              <p14:xfrm>
                <a:off x="57772" y="1925235"/>
                <a:ext cx="894240" cy="15588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79FB60EB-167E-B4A4-7C19-C2FA127D5F10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49132" y="1916235"/>
                  <a:ext cx="91188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837DBBFF-152F-011C-9E18-989C4AB00375}"/>
                    </a:ext>
                  </a:extLst>
                </p14:cNvPr>
                <p14:cNvContentPartPr/>
                <p14:nvPr/>
              </p14:nvContentPartPr>
              <p14:xfrm>
                <a:off x="334252" y="1932435"/>
                <a:ext cx="823680" cy="28260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837DBBFF-152F-011C-9E18-989C4AB00375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325252" y="1923435"/>
                  <a:ext cx="841320" cy="300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1BE6BCD8-4C62-4DE6-5A17-2623C9859B9E}"/>
              </a:ext>
            </a:extLst>
          </p:cNvPr>
          <p:cNvGrpSpPr/>
          <p:nvPr/>
        </p:nvGrpSpPr>
        <p:grpSpPr>
          <a:xfrm>
            <a:off x="1759852" y="839835"/>
            <a:ext cx="4946760" cy="2021400"/>
            <a:chOff x="1759852" y="839835"/>
            <a:chExt cx="4946760" cy="2021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12947D7C-4346-B26E-D850-120BB532C356}"/>
                    </a:ext>
                  </a:extLst>
                </p14:cNvPr>
                <p14:cNvContentPartPr/>
                <p14:nvPr/>
              </p14:nvContentPartPr>
              <p14:xfrm>
                <a:off x="2022652" y="1240515"/>
                <a:ext cx="2408760" cy="133740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12947D7C-4346-B26E-D850-120BB532C356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2014012" y="1231875"/>
                  <a:ext cx="2426400" cy="135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D09BC1EA-48E2-D132-1EE7-502ED4728746}"/>
                    </a:ext>
                  </a:extLst>
                </p14:cNvPr>
                <p14:cNvContentPartPr/>
                <p14:nvPr/>
              </p14:nvContentPartPr>
              <p14:xfrm>
                <a:off x="2710612" y="1679355"/>
                <a:ext cx="376920" cy="43776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D09BC1EA-48E2-D132-1EE7-502ED4728746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2701972" y="1670355"/>
                  <a:ext cx="394560" cy="45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913900D3-0A97-9273-5EEB-0C44F634B928}"/>
                    </a:ext>
                  </a:extLst>
                </p14:cNvPr>
                <p14:cNvContentPartPr/>
                <p14:nvPr/>
              </p14:nvContentPartPr>
              <p14:xfrm>
                <a:off x="2753092" y="2269395"/>
                <a:ext cx="115560" cy="10908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913900D3-0A97-9273-5EEB-0C44F634B928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2744452" y="2260755"/>
                  <a:ext cx="13320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C854F612-EE95-111C-37FC-56FEDC18C476}"/>
                    </a:ext>
                  </a:extLst>
                </p14:cNvPr>
                <p14:cNvContentPartPr/>
                <p14:nvPr/>
              </p14:nvContentPartPr>
              <p14:xfrm>
                <a:off x="2738332" y="2211795"/>
                <a:ext cx="41760" cy="3060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C854F612-EE95-111C-37FC-56FEDC18C476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2729692" y="2202795"/>
                  <a:ext cx="5940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E6A9625E-177D-B8AC-C1E6-7FAC9DCB0F61}"/>
                    </a:ext>
                  </a:extLst>
                </p14:cNvPr>
                <p14:cNvContentPartPr/>
                <p14:nvPr/>
              </p14:nvContentPartPr>
              <p14:xfrm>
                <a:off x="2926252" y="2237355"/>
                <a:ext cx="100080" cy="3096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E6A9625E-177D-B8AC-C1E6-7FAC9DCB0F61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2917252" y="2228355"/>
                  <a:ext cx="11772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5F334BE7-3DC2-B8E7-8144-700C08836C7D}"/>
                    </a:ext>
                  </a:extLst>
                </p14:cNvPr>
                <p14:cNvContentPartPr/>
                <p14:nvPr/>
              </p14:nvContentPartPr>
              <p14:xfrm>
                <a:off x="2962612" y="2289195"/>
                <a:ext cx="102240" cy="4860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5F334BE7-3DC2-B8E7-8144-700C08836C7D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2953972" y="2280555"/>
                  <a:ext cx="11988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E1086EFA-4217-6C92-47A0-79F7F3B13EBF}"/>
                    </a:ext>
                  </a:extLst>
                </p14:cNvPr>
                <p14:cNvContentPartPr/>
                <p14:nvPr/>
              </p14:nvContentPartPr>
              <p14:xfrm>
                <a:off x="3112732" y="2226195"/>
                <a:ext cx="60120" cy="12528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E1086EFA-4217-6C92-47A0-79F7F3B13EBF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3104092" y="2217555"/>
                  <a:ext cx="7776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58FE6021-3D76-1AE2-71F2-A852F127CA2E}"/>
                    </a:ext>
                  </a:extLst>
                </p14:cNvPr>
                <p14:cNvContentPartPr/>
                <p14:nvPr/>
              </p14:nvContentPartPr>
              <p14:xfrm>
                <a:off x="2832652" y="1543995"/>
                <a:ext cx="110880" cy="15336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58FE6021-3D76-1AE2-71F2-A852F127CA2E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2823652" y="1535355"/>
                  <a:ext cx="12852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24B4542A-E234-3D29-4F84-2971DE893793}"/>
                    </a:ext>
                  </a:extLst>
                </p14:cNvPr>
                <p14:cNvContentPartPr/>
                <p14:nvPr/>
              </p14:nvContentPartPr>
              <p14:xfrm>
                <a:off x="3296692" y="1805355"/>
                <a:ext cx="207720" cy="12708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24B4542A-E234-3D29-4F84-2971DE893793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3288052" y="1796715"/>
                  <a:ext cx="22536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B2759BE9-5D29-EF31-51AE-E7C0912BA7AC}"/>
                    </a:ext>
                  </a:extLst>
                </p14:cNvPr>
                <p14:cNvContentPartPr/>
                <p14:nvPr/>
              </p14:nvContentPartPr>
              <p14:xfrm>
                <a:off x="3441412" y="1790955"/>
                <a:ext cx="18000" cy="21060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B2759BE9-5D29-EF31-51AE-E7C0912BA7AC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3432772" y="1781955"/>
                  <a:ext cx="3564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0902B5F2-D70C-96C3-5AA0-9AB2718510CA}"/>
                    </a:ext>
                  </a:extLst>
                </p14:cNvPr>
                <p14:cNvContentPartPr/>
                <p14:nvPr/>
              </p14:nvContentPartPr>
              <p14:xfrm>
                <a:off x="3682612" y="1878075"/>
                <a:ext cx="64440" cy="14184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0902B5F2-D70C-96C3-5AA0-9AB2718510CA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3673972" y="1869075"/>
                  <a:ext cx="8208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42850AE7-6052-2FCA-4AC5-9122F334A0F2}"/>
                    </a:ext>
                  </a:extLst>
                </p14:cNvPr>
                <p14:cNvContentPartPr/>
                <p14:nvPr/>
              </p14:nvContentPartPr>
              <p14:xfrm>
                <a:off x="3620692" y="1806435"/>
                <a:ext cx="48240" cy="5580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42850AE7-6052-2FCA-4AC5-9122F334A0F2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3612052" y="1797435"/>
                  <a:ext cx="6588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D43B5320-CD36-31F2-BA4B-2B1D17D97119}"/>
                    </a:ext>
                  </a:extLst>
                </p14:cNvPr>
                <p14:cNvContentPartPr/>
                <p14:nvPr/>
              </p14:nvContentPartPr>
              <p14:xfrm>
                <a:off x="3859012" y="1811835"/>
                <a:ext cx="228240" cy="3204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D43B5320-CD36-31F2-BA4B-2B1D17D97119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3850372" y="1802835"/>
                  <a:ext cx="24588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FCFE3C6E-D453-4865-87BC-8E8400E43138}"/>
                    </a:ext>
                  </a:extLst>
                </p14:cNvPr>
                <p14:cNvContentPartPr/>
                <p14:nvPr/>
              </p14:nvContentPartPr>
              <p14:xfrm>
                <a:off x="4140892" y="1677915"/>
                <a:ext cx="243000" cy="8568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FCFE3C6E-D453-4865-87BC-8E8400E43138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4132252" y="1668915"/>
                  <a:ext cx="26064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5160ED49-170C-8355-9D71-F81F2830B222}"/>
                    </a:ext>
                  </a:extLst>
                </p14:cNvPr>
                <p14:cNvContentPartPr/>
                <p14:nvPr/>
              </p14:nvContentPartPr>
              <p14:xfrm>
                <a:off x="4234492" y="1645155"/>
                <a:ext cx="100080" cy="23220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5160ED49-170C-8355-9D71-F81F2830B222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4225852" y="1636155"/>
                  <a:ext cx="117720" cy="24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5D423FE9-5CDA-7BEB-A15C-DD7F435DE3C2}"/>
                    </a:ext>
                  </a:extLst>
                </p14:cNvPr>
                <p14:cNvContentPartPr/>
                <p14:nvPr/>
              </p14:nvContentPartPr>
              <p14:xfrm>
                <a:off x="4111012" y="1492515"/>
                <a:ext cx="209520" cy="2340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5D423FE9-5CDA-7BEB-A15C-DD7F435DE3C2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4102372" y="1483875"/>
                  <a:ext cx="22716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F119A736-11C8-F0FA-8302-32056FC415FC}"/>
                    </a:ext>
                  </a:extLst>
                </p14:cNvPr>
                <p14:cNvContentPartPr/>
                <p14:nvPr/>
              </p14:nvContentPartPr>
              <p14:xfrm>
                <a:off x="4389652" y="1349955"/>
                <a:ext cx="270000" cy="49644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F119A736-11C8-F0FA-8302-32056FC415FC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4381012" y="1340955"/>
                  <a:ext cx="287640" cy="51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252F497A-BD18-9378-C437-8D692F3898EA}"/>
                    </a:ext>
                  </a:extLst>
                </p14:cNvPr>
                <p14:cNvContentPartPr/>
                <p14:nvPr/>
              </p14:nvContentPartPr>
              <p14:xfrm>
                <a:off x="3020212" y="1664235"/>
                <a:ext cx="408600" cy="39132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252F497A-BD18-9378-C437-8D692F3898EA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3011572" y="1655235"/>
                  <a:ext cx="426240" cy="40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729D73A3-8A97-C0E4-009F-E26A9CF7B291}"/>
                    </a:ext>
                  </a:extLst>
                </p14:cNvPr>
                <p14:cNvContentPartPr/>
                <p14:nvPr/>
              </p14:nvContentPartPr>
              <p14:xfrm>
                <a:off x="4722652" y="1168515"/>
                <a:ext cx="197280" cy="26820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729D73A3-8A97-C0E4-009F-E26A9CF7B291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4714012" y="1159875"/>
                  <a:ext cx="214920" cy="28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57C74CD2-B029-1189-7C8C-5AF9F7181567}"/>
                    </a:ext>
                  </a:extLst>
                </p14:cNvPr>
                <p14:cNvContentPartPr/>
                <p14:nvPr/>
              </p14:nvContentPartPr>
              <p14:xfrm>
                <a:off x="3529252" y="1977795"/>
                <a:ext cx="954000" cy="24372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57C74CD2-B029-1189-7C8C-5AF9F7181567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3520252" y="1969155"/>
                  <a:ext cx="97164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D1415CFB-F231-0A9E-2AA7-626000FE9C63}"/>
                    </a:ext>
                  </a:extLst>
                </p14:cNvPr>
                <p14:cNvContentPartPr/>
                <p14:nvPr/>
              </p14:nvContentPartPr>
              <p14:xfrm>
                <a:off x="4000492" y="2076075"/>
                <a:ext cx="513000" cy="45432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D1415CFB-F231-0A9E-2AA7-626000FE9C63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3991852" y="2067435"/>
                  <a:ext cx="530640" cy="47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5AFD5741-BE51-FE67-C958-3775C8C53D58}"/>
                    </a:ext>
                  </a:extLst>
                </p14:cNvPr>
                <p14:cNvContentPartPr/>
                <p14:nvPr/>
              </p14:nvContentPartPr>
              <p14:xfrm>
                <a:off x="5248252" y="1608795"/>
                <a:ext cx="261360" cy="18828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5AFD5741-BE51-FE67-C958-3775C8C53D58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5239252" y="1600155"/>
                  <a:ext cx="27900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8992AB0F-D8F1-4221-E0FD-049631F24386}"/>
                    </a:ext>
                  </a:extLst>
                </p14:cNvPr>
                <p14:cNvContentPartPr/>
                <p14:nvPr/>
              </p14:nvContentPartPr>
              <p14:xfrm>
                <a:off x="5579092" y="1586475"/>
                <a:ext cx="127080" cy="20484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8992AB0F-D8F1-4221-E0FD-049631F24386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5570092" y="1577475"/>
                  <a:ext cx="14472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A99CEE32-9946-3232-9AF2-B02E869C4067}"/>
                    </a:ext>
                  </a:extLst>
                </p14:cNvPr>
                <p14:cNvContentPartPr/>
                <p14:nvPr/>
              </p14:nvContentPartPr>
              <p14:xfrm>
                <a:off x="5620132" y="1491435"/>
                <a:ext cx="185400" cy="6156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A99CEE32-9946-3232-9AF2-B02E869C4067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5611492" y="1482795"/>
                  <a:ext cx="20304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04FACE3B-C50C-E4E5-5C6B-D25F3BE84813}"/>
                    </a:ext>
                  </a:extLst>
                </p14:cNvPr>
                <p14:cNvContentPartPr/>
                <p14:nvPr/>
              </p14:nvContentPartPr>
              <p14:xfrm>
                <a:off x="5369572" y="2135115"/>
                <a:ext cx="106200" cy="26316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04FACE3B-C50C-E4E5-5C6B-D25F3BE84813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5360572" y="2126115"/>
                  <a:ext cx="123840" cy="28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649ADD4C-6610-5128-28A8-BF26A28A0945}"/>
                    </a:ext>
                  </a:extLst>
                </p14:cNvPr>
                <p14:cNvContentPartPr/>
                <p14:nvPr/>
              </p14:nvContentPartPr>
              <p14:xfrm>
                <a:off x="5373892" y="2091915"/>
                <a:ext cx="176040" cy="4608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649ADD4C-6610-5128-28A8-BF26A28A0945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5364892" y="2082915"/>
                  <a:ext cx="19368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BACE30D1-5874-B7FC-0571-803724F45748}"/>
                    </a:ext>
                  </a:extLst>
                </p14:cNvPr>
                <p14:cNvContentPartPr/>
                <p14:nvPr/>
              </p14:nvContentPartPr>
              <p14:xfrm>
                <a:off x="5574412" y="2061675"/>
                <a:ext cx="203400" cy="17928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BACE30D1-5874-B7FC-0571-803724F45748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5565772" y="2052675"/>
                  <a:ext cx="22104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48CDAB98-05A7-08CF-F352-165C5D169DF6}"/>
                    </a:ext>
                  </a:extLst>
                </p14:cNvPr>
                <p14:cNvContentPartPr/>
                <p14:nvPr/>
              </p14:nvContentPartPr>
              <p14:xfrm>
                <a:off x="5468572" y="2671155"/>
                <a:ext cx="81360" cy="19008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48CDAB98-05A7-08CF-F352-165C5D169DF6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5459932" y="2662515"/>
                  <a:ext cx="9900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48886352-60B1-3845-7CD1-DFF2A4DA24FE}"/>
                    </a:ext>
                  </a:extLst>
                </p14:cNvPr>
                <p14:cNvContentPartPr/>
                <p14:nvPr/>
              </p14:nvContentPartPr>
              <p14:xfrm>
                <a:off x="5491972" y="2566035"/>
                <a:ext cx="210960" cy="6228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48886352-60B1-3845-7CD1-DFF2A4DA24FE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5482972" y="2557395"/>
                  <a:ext cx="22860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2ED3A7C8-4523-0801-2DF7-95205CB43DC0}"/>
                    </a:ext>
                  </a:extLst>
                </p14:cNvPr>
                <p14:cNvContentPartPr/>
                <p14:nvPr/>
              </p14:nvContentPartPr>
              <p14:xfrm>
                <a:off x="5664772" y="2518515"/>
                <a:ext cx="201600" cy="28224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2ED3A7C8-4523-0801-2DF7-95205CB43DC0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5656132" y="2509875"/>
                  <a:ext cx="219240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87A921C4-F068-8E75-61B7-EFE2CB9BC92E}"/>
                    </a:ext>
                  </a:extLst>
                </p14:cNvPr>
                <p14:cNvContentPartPr/>
                <p14:nvPr/>
              </p14:nvContentPartPr>
              <p14:xfrm>
                <a:off x="5314132" y="995355"/>
                <a:ext cx="190440" cy="23868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87A921C4-F068-8E75-61B7-EFE2CB9BC92E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5305492" y="986715"/>
                  <a:ext cx="20808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4DFAFB29-9F96-013A-3AC3-A58A2E7350FF}"/>
                    </a:ext>
                  </a:extLst>
                </p14:cNvPr>
                <p14:cNvContentPartPr/>
                <p14:nvPr/>
              </p14:nvContentPartPr>
              <p14:xfrm>
                <a:off x="5404852" y="1020915"/>
                <a:ext cx="67320" cy="20808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4DFAFB29-9F96-013A-3AC3-A58A2E7350FF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5395852" y="1011915"/>
                  <a:ext cx="8496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180ABB79-7910-87F6-6670-C1B53E7545D8}"/>
                    </a:ext>
                  </a:extLst>
                </p14:cNvPr>
                <p14:cNvContentPartPr/>
                <p14:nvPr/>
              </p14:nvContentPartPr>
              <p14:xfrm>
                <a:off x="5573332" y="1181115"/>
                <a:ext cx="73800" cy="11520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180ABB79-7910-87F6-6670-C1B53E7545D8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5564692" y="1172475"/>
                  <a:ext cx="9144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EBB0D66D-5739-0514-0639-7196715CFB71}"/>
                    </a:ext>
                  </a:extLst>
                </p14:cNvPr>
                <p14:cNvContentPartPr/>
                <p14:nvPr/>
              </p14:nvContentPartPr>
              <p14:xfrm>
                <a:off x="5576212" y="1095795"/>
                <a:ext cx="16560" cy="1512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EBB0D66D-5739-0514-0639-7196715CFB71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5567572" y="1086795"/>
                  <a:ext cx="3420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62C3E29F-0B5A-5C55-C115-D21682C805A1}"/>
                    </a:ext>
                  </a:extLst>
                </p14:cNvPr>
                <p14:cNvContentPartPr/>
                <p14:nvPr/>
              </p14:nvContentPartPr>
              <p14:xfrm>
                <a:off x="6147532" y="1019835"/>
                <a:ext cx="212760" cy="12564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62C3E29F-0B5A-5C55-C115-D21682C805A1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6138892" y="1011195"/>
                  <a:ext cx="23040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2924B728-D534-56DB-8A77-3748E5ED8534}"/>
                    </a:ext>
                  </a:extLst>
                </p14:cNvPr>
                <p14:cNvContentPartPr/>
                <p14:nvPr/>
              </p14:nvContentPartPr>
              <p14:xfrm>
                <a:off x="6294772" y="1002555"/>
                <a:ext cx="53640" cy="20736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2924B728-D534-56DB-8A77-3748E5ED8534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6285772" y="993915"/>
                  <a:ext cx="7128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5A4DF932-CDDC-B8E5-8DE0-5A4AADBB0A0F}"/>
                    </a:ext>
                  </a:extLst>
                </p14:cNvPr>
                <p14:cNvContentPartPr/>
                <p14:nvPr/>
              </p14:nvContentPartPr>
              <p14:xfrm>
                <a:off x="6233572" y="839835"/>
                <a:ext cx="228960" cy="6660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5A4DF932-CDDC-B8E5-8DE0-5A4AADBB0A0F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6224932" y="830835"/>
                  <a:ext cx="24660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82B80ABC-458F-567F-8D6B-9BECEDC9B079}"/>
                    </a:ext>
                  </a:extLst>
                </p14:cNvPr>
                <p14:cNvContentPartPr/>
                <p14:nvPr/>
              </p14:nvContentPartPr>
              <p14:xfrm>
                <a:off x="6276412" y="1529595"/>
                <a:ext cx="143640" cy="16416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82B80ABC-458F-567F-8D6B-9BECEDC9B079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6267772" y="1520955"/>
                  <a:ext cx="16128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5008FB8C-AEE9-2CA2-32ED-455BB68EBC38}"/>
                    </a:ext>
                  </a:extLst>
                </p14:cNvPr>
                <p14:cNvContentPartPr/>
                <p14:nvPr/>
              </p14:nvContentPartPr>
              <p14:xfrm>
                <a:off x="6418252" y="1545075"/>
                <a:ext cx="159840" cy="8964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5008FB8C-AEE9-2CA2-32ED-455BB68EBC38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6409252" y="1536435"/>
                  <a:ext cx="17748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061DC26E-5F38-73E8-B7A2-1A4B80BAD57A}"/>
                    </a:ext>
                  </a:extLst>
                </p14:cNvPr>
                <p14:cNvContentPartPr/>
                <p14:nvPr/>
              </p14:nvContentPartPr>
              <p14:xfrm>
                <a:off x="6340852" y="2033235"/>
                <a:ext cx="122760" cy="19008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061DC26E-5F38-73E8-B7A2-1A4B80BAD57A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6331852" y="2024235"/>
                  <a:ext cx="14040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4A44CBB3-31EC-B16D-B88E-7240DB97F068}"/>
                    </a:ext>
                  </a:extLst>
                </p14:cNvPr>
                <p14:cNvContentPartPr/>
                <p14:nvPr/>
              </p14:nvContentPartPr>
              <p14:xfrm>
                <a:off x="6478732" y="2043315"/>
                <a:ext cx="203400" cy="11160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4A44CBB3-31EC-B16D-B88E-7240DB97F068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6469732" y="2034675"/>
                  <a:ext cx="22104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B081197C-A73E-6D65-9E2D-9D81F4FF9F83}"/>
                    </a:ext>
                  </a:extLst>
                </p14:cNvPr>
                <p14:cNvContentPartPr/>
                <p14:nvPr/>
              </p14:nvContentPartPr>
              <p14:xfrm>
                <a:off x="6394852" y="2538315"/>
                <a:ext cx="94320" cy="18936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B081197C-A73E-6D65-9E2D-9D81F4FF9F83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6385852" y="2529675"/>
                  <a:ext cx="11196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27F5FC89-87B5-99E3-6909-85F5BB927DA6}"/>
                    </a:ext>
                  </a:extLst>
                </p14:cNvPr>
                <p14:cNvContentPartPr/>
                <p14:nvPr/>
              </p14:nvContentPartPr>
              <p14:xfrm>
                <a:off x="6601132" y="2392875"/>
                <a:ext cx="105480" cy="26568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27F5FC89-87B5-99E3-6909-85F5BB927DA6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6592492" y="2383875"/>
                  <a:ext cx="123120" cy="28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FB7B0AB3-20E0-A830-059D-390848F5B1EB}"/>
                    </a:ext>
                  </a:extLst>
                </p14:cNvPr>
                <p14:cNvContentPartPr/>
                <p14:nvPr/>
              </p14:nvContentPartPr>
              <p14:xfrm>
                <a:off x="1759852" y="990315"/>
                <a:ext cx="3149280" cy="183492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FB7B0AB3-20E0-A830-059D-390848F5B1EB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750852" y="981675"/>
                  <a:ext cx="3166920" cy="18525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30633644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>
          <a:extLst>
            <a:ext uri="{FF2B5EF4-FFF2-40B4-BE49-F238E27FC236}">
              <a16:creationId xmlns:a16="http://schemas.microsoft.com/office/drawing/2014/main" id="{FCA06911-B969-2CB5-C11F-EADA03D654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4" descr="preencoded.png">
            <a:extLst>
              <a:ext uri="{FF2B5EF4-FFF2-40B4-BE49-F238E27FC236}">
                <a16:creationId xmlns:a16="http://schemas.microsoft.com/office/drawing/2014/main" id="{0016A629-ED76-EAEC-B94F-BC89FC00A08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99242" y="0"/>
            <a:ext cx="2650282" cy="223864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5630834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>
          <a:extLst>
            <a:ext uri="{FF2B5EF4-FFF2-40B4-BE49-F238E27FC236}">
              <a16:creationId xmlns:a16="http://schemas.microsoft.com/office/drawing/2014/main" id="{87B57FC5-2A75-1342-5916-FC1DA55FFB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4" descr="preencoded.png">
            <a:extLst>
              <a:ext uri="{FF2B5EF4-FFF2-40B4-BE49-F238E27FC236}">
                <a16:creationId xmlns:a16="http://schemas.microsoft.com/office/drawing/2014/main" id="{DB04538A-15A2-A61D-B243-C78A620097F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99242" y="0"/>
            <a:ext cx="2650282" cy="223864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9769578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>
          <a:extLst>
            <a:ext uri="{FF2B5EF4-FFF2-40B4-BE49-F238E27FC236}">
              <a16:creationId xmlns:a16="http://schemas.microsoft.com/office/drawing/2014/main" id="{08E00318-1C93-BD2A-9685-0479B42207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4" descr="preencoded.png">
            <a:extLst>
              <a:ext uri="{FF2B5EF4-FFF2-40B4-BE49-F238E27FC236}">
                <a16:creationId xmlns:a16="http://schemas.microsoft.com/office/drawing/2014/main" id="{3B1E3D32-492D-2C93-2F60-8450545BF3C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99242" y="0"/>
            <a:ext cx="2650282" cy="223864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098864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>
          <a:extLst>
            <a:ext uri="{FF2B5EF4-FFF2-40B4-BE49-F238E27FC236}">
              <a16:creationId xmlns:a16="http://schemas.microsoft.com/office/drawing/2014/main" id="{C70E6E1C-3BE6-9E94-C7B8-6C3B5974EE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4" descr="preencoded.png">
            <a:extLst>
              <a:ext uri="{FF2B5EF4-FFF2-40B4-BE49-F238E27FC236}">
                <a16:creationId xmlns:a16="http://schemas.microsoft.com/office/drawing/2014/main" id="{4411EF5E-4A7E-2417-3804-D0C8185AFCE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99242" y="0"/>
            <a:ext cx="2650282" cy="223864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6679074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>
          <a:extLst>
            <a:ext uri="{FF2B5EF4-FFF2-40B4-BE49-F238E27FC236}">
              <a16:creationId xmlns:a16="http://schemas.microsoft.com/office/drawing/2014/main" id="{FCA52823-E94D-EACA-0241-0A21181AAF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4" descr="preencoded.png">
            <a:extLst>
              <a:ext uri="{FF2B5EF4-FFF2-40B4-BE49-F238E27FC236}">
                <a16:creationId xmlns:a16="http://schemas.microsoft.com/office/drawing/2014/main" id="{40DBEB48-CEF4-1C5F-6C83-56B13888790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99242" y="0"/>
            <a:ext cx="2650282" cy="223864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0942821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>
          <a:extLst>
            <a:ext uri="{FF2B5EF4-FFF2-40B4-BE49-F238E27FC236}">
              <a16:creationId xmlns:a16="http://schemas.microsoft.com/office/drawing/2014/main" id="{D2D7F4BE-B4C9-C895-D3AF-61357D19C2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4" descr="preencoded.png">
            <a:extLst>
              <a:ext uri="{FF2B5EF4-FFF2-40B4-BE49-F238E27FC236}">
                <a16:creationId xmlns:a16="http://schemas.microsoft.com/office/drawing/2014/main" id="{A96EEE47-6580-1FE3-21A3-81A6AA4550C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99242" y="0"/>
            <a:ext cx="2650282" cy="223864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32373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>
          <a:extLst>
            <a:ext uri="{FF2B5EF4-FFF2-40B4-BE49-F238E27FC236}">
              <a16:creationId xmlns:a16="http://schemas.microsoft.com/office/drawing/2014/main" id="{D0C1C977-9C2D-87F0-1757-C104388CF1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4" descr="preencoded.png">
            <a:extLst>
              <a:ext uri="{FF2B5EF4-FFF2-40B4-BE49-F238E27FC236}">
                <a16:creationId xmlns:a16="http://schemas.microsoft.com/office/drawing/2014/main" id="{81A1666D-CBEA-30D7-F6AD-0CC441972CD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99242" y="0"/>
            <a:ext cx="2650282" cy="223864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5620312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>
          <a:extLst>
            <a:ext uri="{FF2B5EF4-FFF2-40B4-BE49-F238E27FC236}">
              <a16:creationId xmlns:a16="http://schemas.microsoft.com/office/drawing/2014/main" id="{8798332E-7F1E-A1CB-A85D-88741251F0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4" descr="preencoded.png">
            <a:extLst>
              <a:ext uri="{FF2B5EF4-FFF2-40B4-BE49-F238E27FC236}">
                <a16:creationId xmlns:a16="http://schemas.microsoft.com/office/drawing/2014/main" id="{9C39A6D1-3CE1-348E-42B4-CC83A8056CF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99242" y="0"/>
            <a:ext cx="2650282" cy="223864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295879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>
          <a:extLst>
            <a:ext uri="{FF2B5EF4-FFF2-40B4-BE49-F238E27FC236}">
              <a16:creationId xmlns:a16="http://schemas.microsoft.com/office/drawing/2014/main" id="{1419A1B3-4978-52C8-E1CE-9ACF2A848B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4" descr="preencoded.png">
            <a:extLst>
              <a:ext uri="{FF2B5EF4-FFF2-40B4-BE49-F238E27FC236}">
                <a16:creationId xmlns:a16="http://schemas.microsoft.com/office/drawing/2014/main" id="{D28F9EB2-3D6B-B30F-EFC6-028CD51B018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99242" y="0"/>
            <a:ext cx="2650282" cy="223864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00BA144D-E777-EC50-492B-5A1795352D64}"/>
              </a:ext>
            </a:extLst>
          </p:cNvPr>
          <p:cNvGrpSpPr/>
          <p:nvPr/>
        </p:nvGrpSpPr>
        <p:grpSpPr>
          <a:xfrm>
            <a:off x="3843892" y="103717"/>
            <a:ext cx="1559880" cy="420840"/>
            <a:chOff x="3843892" y="103717"/>
            <a:chExt cx="1559880" cy="420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DAF998E4-3626-ECEF-DC2F-31447476D654}"/>
                    </a:ext>
                  </a:extLst>
                </p14:cNvPr>
                <p14:cNvContentPartPr/>
                <p14:nvPr/>
              </p14:nvContentPartPr>
              <p14:xfrm>
                <a:off x="3843892" y="142237"/>
                <a:ext cx="170280" cy="21528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DAF998E4-3626-ECEF-DC2F-31447476D654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834892" y="133237"/>
                  <a:ext cx="18792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1A83EF58-138A-3A93-8684-3C3E94E4EDF2}"/>
                    </a:ext>
                  </a:extLst>
                </p14:cNvPr>
                <p14:cNvContentPartPr/>
                <p14:nvPr/>
              </p14:nvContentPartPr>
              <p14:xfrm>
                <a:off x="4064932" y="175357"/>
                <a:ext cx="43560" cy="18576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1A83EF58-138A-3A93-8684-3C3E94E4EDF2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055932" y="166357"/>
                  <a:ext cx="6120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B2F7B37B-05E5-A1D5-5775-9D8AEB6A3517}"/>
                    </a:ext>
                  </a:extLst>
                </p14:cNvPr>
                <p14:cNvContentPartPr/>
                <p14:nvPr/>
              </p14:nvContentPartPr>
              <p14:xfrm>
                <a:off x="4045132" y="236197"/>
                <a:ext cx="221400" cy="11196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B2F7B37B-05E5-A1D5-5775-9D8AEB6A3517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036492" y="227557"/>
                  <a:ext cx="23904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63B03301-F51B-8D4D-EB7C-0CC8CFE9AF98}"/>
                    </a:ext>
                  </a:extLst>
                </p14:cNvPr>
                <p14:cNvContentPartPr/>
                <p14:nvPr/>
              </p14:nvContentPartPr>
              <p14:xfrm>
                <a:off x="4301452" y="129637"/>
                <a:ext cx="64800" cy="21708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63B03301-F51B-8D4D-EB7C-0CC8CFE9AF98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292812" y="120997"/>
                  <a:ext cx="8244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A7B3966D-C536-92B5-6381-63959C503F70}"/>
                    </a:ext>
                  </a:extLst>
                </p14:cNvPr>
                <p14:cNvContentPartPr/>
                <p14:nvPr/>
              </p14:nvContentPartPr>
              <p14:xfrm>
                <a:off x="4336012" y="253477"/>
                <a:ext cx="112680" cy="12852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A7B3966D-C536-92B5-6381-63959C503F70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327012" y="244837"/>
                  <a:ext cx="13032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75E27BCB-F44E-1E6F-D4B9-AF4A2B3DDB82}"/>
                    </a:ext>
                  </a:extLst>
                </p14:cNvPr>
                <p14:cNvContentPartPr/>
                <p14:nvPr/>
              </p14:nvContentPartPr>
              <p14:xfrm>
                <a:off x="4545532" y="209197"/>
                <a:ext cx="91080" cy="16344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75E27BCB-F44E-1E6F-D4B9-AF4A2B3DDB82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536532" y="200557"/>
                  <a:ext cx="10872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C0FE52AD-519B-3BB7-6E5A-0F2CC29B2704}"/>
                    </a:ext>
                  </a:extLst>
                </p14:cNvPr>
                <p14:cNvContentPartPr/>
                <p14:nvPr/>
              </p14:nvContentPartPr>
              <p14:xfrm>
                <a:off x="4824532" y="103717"/>
                <a:ext cx="24480" cy="23328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C0FE52AD-519B-3BB7-6E5A-0F2CC29B2704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815892" y="94717"/>
                  <a:ext cx="4212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34CE547C-DA37-D150-867F-4582414D66FA}"/>
                    </a:ext>
                  </a:extLst>
                </p14:cNvPr>
                <p14:cNvContentPartPr/>
                <p14:nvPr/>
              </p14:nvContentPartPr>
              <p14:xfrm>
                <a:off x="4835332" y="222517"/>
                <a:ext cx="96840" cy="10764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34CE547C-DA37-D150-867F-4582414D66FA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826692" y="213877"/>
                  <a:ext cx="11448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51CA2C59-7444-72CD-A8BC-42CCD6A67F1D}"/>
                    </a:ext>
                  </a:extLst>
                </p14:cNvPr>
                <p14:cNvContentPartPr/>
                <p14:nvPr/>
              </p14:nvContentPartPr>
              <p14:xfrm>
                <a:off x="4982572" y="181117"/>
                <a:ext cx="105840" cy="16380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51CA2C59-7444-72CD-A8BC-42CCD6A67F1D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973572" y="172477"/>
                  <a:ext cx="12348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A5A8C964-EEB5-E5FB-3F57-AAD64D99C113}"/>
                    </a:ext>
                  </a:extLst>
                </p14:cNvPr>
                <p14:cNvContentPartPr/>
                <p14:nvPr/>
              </p14:nvContentPartPr>
              <p14:xfrm>
                <a:off x="5134852" y="175357"/>
                <a:ext cx="45360" cy="9360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A5A8C964-EEB5-E5FB-3F57-AAD64D99C113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5126212" y="166357"/>
                  <a:ext cx="6300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1899B7EB-062C-2037-9464-594D48B713B4}"/>
                    </a:ext>
                  </a:extLst>
                </p14:cNvPr>
                <p14:cNvContentPartPr/>
                <p14:nvPr/>
              </p14:nvContentPartPr>
              <p14:xfrm>
                <a:off x="5029372" y="211357"/>
                <a:ext cx="233280" cy="12276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1899B7EB-062C-2037-9464-594D48B713B4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5020372" y="202717"/>
                  <a:ext cx="25092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69C8A355-07BD-CF42-D83A-A598C1E8F19F}"/>
                    </a:ext>
                  </a:extLst>
                </p14:cNvPr>
                <p14:cNvContentPartPr/>
                <p14:nvPr/>
              </p14:nvContentPartPr>
              <p14:xfrm>
                <a:off x="5173012" y="181477"/>
                <a:ext cx="230760" cy="17100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69C8A355-07BD-CF42-D83A-A598C1E8F19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164012" y="172477"/>
                  <a:ext cx="24840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AF5A8AE6-229A-FE5B-6F9D-DA86FB434679}"/>
                    </a:ext>
                  </a:extLst>
                </p14:cNvPr>
                <p14:cNvContentPartPr/>
                <p14:nvPr/>
              </p14:nvContentPartPr>
              <p14:xfrm>
                <a:off x="3942892" y="449317"/>
                <a:ext cx="1305000" cy="7524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AF5A8AE6-229A-FE5B-6F9D-DA86FB434679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934252" y="440677"/>
                  <a:ext cx="1322640" cy="92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5" name="Group 264">
            <a:extLst>
              <a:ext uri="{FF2B5EF4-FFF2-40B4-BE49-F238E27FC236}">
                <a16:creationId xmlns:a16="http://schemas.microsoft.com/office/drawing/2014/main" id="{D722B679-D243-7C66-F6B5-36EC9EBFD960}"/>
              </a:ext>
            </a:extLst>
          </p:cNvPr>
          <p:cNvGrpSpPr/>
          <p:nvPr/>
        </p:nvGrpSpPr>
        <p:grpSpPr>
          <a:xfrm>
            <a:off x="338932" y="653077"/>
            <a:ext cx="8139960" cy="3943800"/>
            <a:chOff x="338932" y="653077"/>
            <a:chExt cx="8139960" cy="3943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171DED20-0FC7-7818-A2A5-67FEAEE02615}"/>
                    </a:ext>
                  </a:extLst>
                </p14:cNvPr>
                <p14:cNvContentPartPr/>
                <p14:nvPr/>
              </p14:nvContentPartPr>
              <p14:xfrm>
                <a:off x="3074572" y="653077"/>
                <a:ext cx="1303920" cy="53640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171DED20-0FC7-7818-A2A5-67FEAEE02615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065932" y="644437"/>
                  <a:ext cx="1321560" cy="55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522E6CA9-3136-708A-2A77-F200B8EE89FB}"/>
                    </a:ext>
                  </a:extLst>
                </p14:cNvPr>
                <p14:cNvContentPartPr/>
                <p14:nvPr/>
              </p14:nvContentPartPr>
              <p14:xfrm>
                <a:off x="4424572" y="684757"/>
                <a:ext cx="1135440" cy="68436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522E6CA9-3136-708A-2A77-F200B8EE89FB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415572" y="676117"/>
                  <a:ext cx="1153080" cy="70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CDB98780-8882-D5F0-9508-B5C9EA0C53A5}"/>
                    </a:ext>
                  </a:extLst>
                </p14:cNvPr>
                <p14:cNvContentPartPr/>
                <p14:nvPr/>
              </p14:nvContentPartPr>
              <p14:xfrm>
                <a:off x="1669492" y="1635517"/>
                <a:ext cx="34920" cy="14112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CDB98780-8882-D5F0-9508-B5C9EA0C53A5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660852" y="1626877"/>
                  <a:ext cx="5256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3DB661D4-172A-F4B8-CB3B-8337C8669B25}"/>
                    </a:ext>
                  </a:extLst>
                </p14:cNvPr>
                <p14:cNvContentPartPr/>
                <p14:nvPr/>
              </p14:nvContentPartPr>
              <p14:xfrm>
                <a:off x="1628092" y="1601677"/>
                <a:ext cx="159120" cy="15192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3DB661D4-172A-F4B8-CB3B-8337C8669B25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619452" y="1593037"/>
                  <a:ext cx="17676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28326CE3-A905-4DD0-D932-07FBA5A051FE}"/>
                    </a:ext>
                  </a:extLst>
                </p14:cNvPr>
                <p14:cNvContentPartPr/>
                <p14:nvPr/>
              </p14:nvContentPartPr>
              <p14:xfrm>
                <a:off x="1830772" y="1604557"/>
                <a:ext cx="104760" cy="12564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28326CE3-A905-4DD0-D932-07FBA5A051FE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821772" y="1595917"/>
                  <a:ext cx="12240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E8325A5B-FCA9-DB16-FAF9-4B55D7880312}"/>
                    </a:ext>
                  </a:extLst>
                </p14:cNvPr>
                <p14:cNvContentPartPr/>
                <p14:nvPr/>
              </p14:nvContentPartPr>
              <p14:xfrm>
                <a:off x="1982332" y="1609957"/>
                <a:ext cx="82800" cy="13752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E8325A5B-FCA9-DB16-FAF9-4B55D7880312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973692" y="1601317"/>
                  <a:ext cx="10044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62ABAB45-391D-127D-54E7-31A0BD8EFAF2}"/>
                    </a:ext>
                  </a:extLst>
                </p14:cNvPr>
                <p14:cNvContentPartPr/>
                <p14:nvPr/>
              </p14:nvContentPartPr>
              <p14:xfrm>
                <a:off x="2127772" y="1607437"/>
                <a:ext cx="128160" cy="9864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62ABAB45-391D-127D-54E7-31A0BD8EFAF2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119132" y="1598797"/>
                  <a:ext cx="14580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C5737602-19EC-681F-8B4A-B913DC71B24F}"/>
                    </a:ext>
                  </a:extLst>
                </p14:cNvPr>
                <p14:cNvContentPartPr/>
                <p14:nvPr/>
              </p14:nvContentPartPr>
              <p14:xfrm>
                <a:off x="2258812" y="1580077"/>
                <a:ext cx="119160" cy="9468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C5737602-19EC-681F-8B4A-B913DC71B24F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250172" y="1571077"/>
                  <a:ext cx="13680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2DBF22C6-5088-EEBD-685C-F3ECA7662D97}"/>
                    </a:ext>
                  </a:extLst>
                </p14:cNvPr>
                <p14:cNvContentPartPr/>
                <p14:nvPr/>
              </p14:nvContentPartPr>
              <p14:xfrm>
                <a:off x="2428732" y="1564597"/>
                <a:ext cx="66240" cy="14220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2DBF22C6-5088-EEBD-685C-F3ECA7662D97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420092" y="1555597"/>
                  <a:ext cx="8388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41500A49-37D7-B3C4-C61C-3F0E4356C537}"/>
                    </a:ext>
                  </a:extLst>
                </p14:cNvPr>
                <p14:cNvContentPartPr/>
                <p14:nvPr/>
              </p14:nvContentPartPr>
              <p14:xfrm>
                <a:off x="2557612" y="1530037"/>
                <a:ext cx="101520" cy="24660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41500A49-37D7-B3C4-C61C-3F0E4356C537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548972" y="1521397"/>
                  <a:ext cx="11916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B0803FC6-E8A2-D041-0BA3-480767720A65}"/>
                    </a:ext>
                  </a:extLst>
                </p14:cNvPr>
                <p14:cNvContentPartPr/>
                <p14:nvPr/>
              </p14:nvContentPartPr>
              <p14:xfrm>
                <a:off x="2652292" y="1424197"/>
                <a:ext cx="119880" cy="23040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B0803FC6-E8A2-D041-0BA3-480767720A65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2643652" y="1415557"/>
                  <a:ext cx="13752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35F757C9-618E-DC79-80DC-510B1D938CD2}"/>
                    </a:ext>
                  </a:extLst>
                </p14:cNvPr>
                <p14:cNvContentPartPr/>
                <p14:nvPr/>
              </p14:nvContentPartPr>
              <p14:xfrm>
                <a:off x="2728612" y="1512037"/>
                <a:ext cx="259920" cy="12636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35F757C9-618E-DC79-80DC-510B1D938CD2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2719972" y="1503037"/>
                  <a:ext cx="27756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03E9811E-58EC-D162-9117-0D5DF86EB6D2}"/>
                    </a:ext>
                  </a:extLst>
                </p14:cNvPr>
                <p14:cNvContentPartPr/>
                <p14:nvPr/>
              </p14:nvContentPartPr>
              <p14:xfrm>
                <a:off x="3042172" y="1409797"/>
                <a:ext cx="154080" cy="14832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03E9811E-58EC-D162-9117-0D5DF86EB6D2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033172" y="1400797"/>
                  <a:ext cx="17172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2676A9F3-9053-AA69-158D-A900F40934BB}"/>
                    </a:ext>
                  </a:extLst>
                </p14:cNvPr>
                <p14:cNvContentPartPr/>
                <p14:nvPr/>
              </p14:nvContentPartPr>
              <p14:xfrm>
                <a:off x="2092492" y="1910557"/>
                <a:ext cx="152280" cy="17064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2676A9F3-9053-AA69-158D-A900F40934BB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2083852" y="1901917"/>
                  <a:ext cx="16992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A8D28F4C-DFF9-52D7-FF35-3A9305A6897D}"/>
                    </a:ext>
                  </a:extLst>
                </p14:cNvPr>
                <p14:cNvContentPartPr/>
                <p14:nvPr/>
              </p14:nvContentPartPr>
              <p14:xfrm>
                <a:off x="2228932" y="1828477"/>
                <a:ext cx="150480" cy="20448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A8D28F4C-DFF9-52D7-FF35-3A9305A6897D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2220292" y="1819837"/>
                  <a:ext cx="16812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09BB43D6-6E8D-A3DD-E355-AA0F7513E5FE}"/>
                    </a:ext>
                  </a:extLst>
                </p14:cNvPr>
                <p14:cNvContentPartPr/>
                <p14:nvPr/>
              </p14:nvContentPartPr>
              <p14:xfrm>
                <a:off x="2324332" y="1894357"/>
                <a:ext cx="172800" cy="9144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09BB43D6-6E8D-A3DD-E355-AA0F7513E5F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2315332" y="1885357"/>
                  <a:ext cx="19044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3EA79E7F-FB23-066F-5EEB-03DA97C34BDD}"/>
                    </a:ext>
                  </a:extLst>
                </p14:cNvPr>
                <p14:cNvContentPartPr/>
                <p14:nvPr/>
              </p14:nvContentPartPr>
              <p14:xfrm>
                <a:off x="2525572" y="1794637"/>
                <a:ext cx="66240" cy="18540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3EA79E7F-FB23-066F-5EEB-03DA97C34BDD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2516932" y="1785997"/>
                  <a:ext cx="8388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775465FE-8448-8B7F-0AD7-65A2F93B0DA7}"/>
                    </a:ext>
                  </a:extLst>
                </p14:cNvPr>
                <p14:cNvContentPartPr/>
                <p14:nvPr/>
              </p14:nvContentPartPr>
              <p14:xfrm>
                <a:off x="2569852" y="1880317"/>
                <a:ext cx="106560" cy="9792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775465FE-8448-8B7F-0AD7-65A2F93B0DA7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2560852" y="1871317"/>
                  <a:ext cx="12420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F8EA0DCA-3820-E59C-A3C2-C9AF678C60B1}"/>
                    </a:ext>
                  </a:extLst>
                </p14:cNvPr>
                <p14:cNvContentPartPr/>
                <p14:nvPr/>
              </p14:nvContentPartPr>
              <p14:xfrm>
                <a:off x="2730052" y="1825957"/>
                <a:ext cx="73080" cy="15228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F8EA0DCA-3820-E59C-A3C2-C9AF678C60B1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2721052" y="1817317"/>
                  <a:ext cx="9072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F5500D45-BADA-D99D-A13E-21CAC9AB2E5A}"/>
                    </a:ext>
                  </a:extLst>
                </p14:cNvPr>
                <p14:cNvContentPartPr/>
                <p14:nvPr/>
              </p14:nvContentPartPr>
              <p14:xfrm>
                <a:off x="2843092" y="1744237"/>
                <a:ext cx="107280" cy="21492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F5500D45-BADA-D99D-A13E-21CAC9AB2E5A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2834092" y="1735237"/>
                  <a:ext cx="12492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F93BBC99-27B5-28FF-9C2E-0878DAFB4A62}"/>
                    </a:ext>
                  </a:extLst>
                </p14:cNvPr>
                <p14:cNvContentPartPr/>
                <p14:nvPr/>
              </p14:nvContentPartPr>
              <p14:xfrm>
                <a:off x="2901052" y="1822357"/>
                <a:ext cx="151200" cy="11376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F93BBC99-27B5-28FF-9C2E-0878DAFB4A62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2892412" y="1813717"/>
                  <a:ext cx="16884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DA1272D3-6F46-AA3B-769C-35F49EDB0BE1}"/>
                    </a:ext>
                  </a:extLst>
                </p14:cNvPr>
                <p14:cNvContentPartPr/>
                <p14:nvPr/>
              </p14:nvContentPartPr>
              <p14:xfrm>
                <a:off x="3100852" y="1746397"/>
                <a:ext cx="250200" cy="15048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DA1272D3-6F46-AA3B-769C-35F49EDB0BE1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3091852" y="1737757"/>
                  <a:ext cx="26784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F5F8D82F-B582-E9C5-C4A1-05B94DC82F45}"/>
                    </a:ext>
                  </a:extLst>
                </p14:cNvPr>
                <p14:cNvContentPartPr/>
                <p14:nvPr/>
              </p14:nvContentPartPr>
              <p14:xfrm>
                <a:off x="5069332" y="1526437"/>
                <a:ext cx="196920" cy="3060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F5F8D82F-B582-E9C5-C4A1-05B94DC82F45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5060692" y="1517797"/>
                  <a:ext cx="21456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E5C2E0BD-2C47-0592-929F-1A2C5297A9FA}"/>
                    </a:ext>
                  </a:extLst>
                </p14:cNvPr>
                <p14:cNvContentPartPr/>
                <p14:nvPr/>
              </p14:nvContentPartPr>
              <p14:xfrm>
                <a:off x="5165812" y="1547317"/>
                <a:ext cx="45720" cy="23400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E5C2E0BD-2C47-0592-929F-1A2C5297A9FA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157172" y="1538317"/>
                  <a:ext cx="6336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E68414AC-CE79-E462-EE44-D41306BEAD93}"/>
                    </a:ext>
                  </a:extLst>
                </p14:cNvPr>
                <p14:cNvContentPartPr/>
                <p14:nvPr/>
              </p14:nvContentPartPr>
              <p14:xfrm>
                <a:off x="5077612" y="1657117"/>
                <a:ext cx="408960" cy="11052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E68414AC-CE79-E462-EE44-D41306BEAD93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068972" y="1648117"/>
                  <a:ext cx="42660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CA630B9F-F911-3AB1-85D4-5B2F11E7C598}"/>
                    </a:ext>
                  </a:extLst>
                </p14:cNvPr>
                <p14:cNvContentPartPr/>
                <p14:nvPr/>
              </p14:nvContentPartPr>
              <p14:xfrm>
                <a:off x="5536972" y="1496917"/>
                <a:ext cx="288720" cy="28872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CA630B9F-F911-3AB1-85D4-5B2F11E7C598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528332" y="1487917"/>
                  <a:ext cx="306360" cy="30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4411DAA2-9932-BA63-2E25-ABCFDB9FF2D0}"/>
                    </a:ext>
                  </a:extLst>
                </p14:cNvPr>
                <p14:cNvContentPartPr/>
                <p14:nvPr/>
              </p14:nvContentPartPr>
              <p14:xfrm>
                <a:off x="5906692" y="1570357"/>
                <a:ext cx="115920" cy="11484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4411DAA2-9932-BA63-2E25-ABCFDB9FF2D0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897692" y="1561717"/>
                  <a:ext cx="13356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44E8BBA-ED5E-D8D1-4B20-A9EAA1691D41}"/>
                    </a:ext>
                  </a:extLst>
                </p14:cNvPr>
                <p14:cNvContentPartPr/>
                <p14:nvPr/>
              </p14:nvContentPartPr>
              <p14:xfrm>
                <a:off x="6034852" y="1611757"/>
                <a:ext cx="139320" cy="6588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944E8BBA-ED5E-D8D1-4B20-A9EAA1691D41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6026212" y="1603117"/>
                  <a:ext cx="15696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7851F47D-FFDC-9A95-77A1-A0E73D8BEB13}"/>
                    </a:ext>
                  </a:extLst>
                </p14:cNvPr>
                <p14:cNvContentPartPr/>
                <p14:nvPr/>
              </p14:nvContentPartPr>
              <p14:xfrm>
                <a:off x="6167332" y="1512037"/>
                <a:ext cx="64080" cy="18216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7851F47D-FFDC-9A95-77A1-A0E73D8BEB13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158332" y="1503037"/>
                  <a:ext cx="8172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63A895BC-C28D-44CA-0A28-8AB4A0955790}"/>
                    </a:ext>
                  </a:extLst>
                </p14:cNvPr>
                <p14:cNvContentPartPr/>
                <p14:nvPr/>
              </p14:nvContentPartPr>
              <p14:xfrm>
                <a:off x="6220612" y="1555237"/>
                <a:ext cx="231840" cy="13212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63A895BC-C28D-44CA-0A28-8AB4A0955790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211972" y="1546597"/>
                  <a:ext cx="24948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6C2AD204-B5F0-3327-4E75-11C124B1DFBC}"/>
                    </a:ext>
                  </a:extLst>
                </p14:cNvPr>
                <p14:cNvContentPartPr/>
                <p14:nvPr/>
              </p14:nvContentPartPr>
              <p14:xfrm>
                <a:off x="6546772" y="1427437"/>
                <a:ext cx="73440" cy="24624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6C2AD204-B5F0-3327-4E75-11C124B1DFBC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537772" y="1418437"/>
                  <a:ext cx="9108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DC5D019B-B6EA-A094-2E6D-4C1B3240A2B9}"/>
                    </a:ext>
                  </a:extLst>
                </p14:cNvPr>
                <p14:cNvContentPartPr/>
                <p14:nvPr/>
              </p14:nvContentPartPr>
              <p14:xfrm>
                <a:off x="5540932" y="1850437"/>
                <a:ext cx="176040" cy="18108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DC5D019B-B6EA-A094-2E6D-4C1B3240A2B9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5531932" y="1841797"/>
                  <a:ext cx="19368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09DF2ABA-5116-13DF-F464-ECE9953D37CC}"/>
                    </a:ext>
                  </a:extLst>
                </p14:cNvPr>
                <p14:cNvContentPartPr/>
                <p14:nvPr/>
              </p14:nvContentPartPr>
              <p14:xfrm>
                <a:off x="5745412" y="1807957"/>
                <a:ext cx="143280" cy="19368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09DF2ABA-5116-13DF-F464-ECE9953D37CC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5736772" y="1798957"/>
                  <a:ext cx="16092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4ABF7AA5-826C-84C6-3AAB-F58A95E89350}"/>
                    </a:ext>
                  </a:extLst>
                </p14:cNvPr>
                <p14:cNvContentPartPr/>
                <p14:nvPr/>
              </p14:nvContentPartPr>
              <p14:xfrm>
                <a:off x="5821012" y="1870597"/>
                <a:ext cx="244080" cy="8244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4ABF7AA5-826C-84C6-3AAB-F58A95E89350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5812372" y="1861597"/>
                  <a:ext cx="26172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410BBEC7-BE4B-DD06-90B6-6A5506D2B788}"/>
                    </a:ext>
                  </a:extLst>
                </p14:cNvPr>
                <p14:cNvContentPartPr/>
                <p14:nvPr/>
              </p14:nvContentPartPr>
              <p14:xfrm>
                <a:off x="6087772" y="1765477"/>
                <a:ext cx="70200" cy="18648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410BBEC7-BE4B-DD06-90B6-6A5506D2B788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079132" y="1756477"/>
                  <a:ext cx="8784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6965FABC-2E86-4521-E49D-B3F20617F1C3}"/>
                    </a:ext>
                  </a:extLst>
                </p14:cNvPr>
                <p14:cNvContentPartPr/>
                <p14:nvPr/>
              </p14:nvContentPartPr>
              <p14:xfrm>
                <a:off x="6116212" y="1857997"/>
                <a:ext cx="128160" cy="10260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6965FABC-2E86-4521-E49D-B3F20617F1C3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107212" y="1849357"/>
                  <a:ext cx="14580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A3542C5C-6068-CD71-F21C-6A0CA4A74418}"/>
                    </a:ext>
                  </a:extLst>
                </p14:cNvPr>
                <p14:cNvContentPartPr/>
                <p14:nvPr/>
              </p14:nvContentPartPr>
              <p14:xfrm>
                <a:off x="6294412" y="1753237"/>
                <a:ext cx="200880" cy="19368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A3542C5C-6068-CD71-F21C-6A0CA4A74418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6285772" y="1744597"/>
                  <a:ext cx="21852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773A0BC7-79EA-C70F-D1E2-488404DB5958}"/>
                    </a:ext>
                  </a:extLst>
                </p14:cNvPr>
                <p14:cNvContentPartPr/>
                <p14:nvPr/>
              </p14:nvContentPartPr>
              <p14:xfrm>
                <a:off x="6470452" y="1841797"/>
                <a:ext cx="120240" cy="11916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773A0BC7-79EA-C70F-D1E2-488404DB5958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461452" y="1832797"/>
                  <a:ext cx="13788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06CFEF7F-DB44-84BE-6CAC-0DA9744DF788}"/>
                    </a:ext>
                  </a:extLst>
                </p14:cNvPr>
                <p14:cNvContentPartPr/>
                <p14:nvPr/>
              </p14:nvContentPartPr>
              <p14:xfrm>
                <a:off x="6675292" y="1801837"/>
                <a:ext cx="122040" cy="10656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06CFEF7F-DB44-84BE-6CAC-0DA9744DF788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6666652" y="1792837"/>
                  <a:ext cx="13968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8E1F996A-26A5-D533-C52D-72F4C57EDFC1}"/>
                    </a:ext>
                  </a:extLst>
                </p14:cNvPr>
                <p14:cNvContentPartPr/>
                <p14:nvPr/>
              </p14:nvContentPartPr>
              <p14:xfrm>
                <a:off x="6833332" y="1775557"/>
                <a:ext cx="115920" cy="15732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8E1F996A-26A5-D533-C52D-72F4C57EDFC1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6824692" y="1766917"/>
                  <a:ext cx="13356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B6E0F7DB-AEEE-927A-DA70-0E16FCBC8744}"/>
                    </a:ext>
                  </a:extLst>
                </p14:cNvPr>
                <p14:cNvContentPartPr/>
                <p14:nvPr/>
              </p14:nvContentPartPr>
              <p14:xfrm>
                <a:off x="5159332" y="2285317"/>
                <a:ext cx="291600" cy="29448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B6E0F7DB-AEEE-927A-DA70-0E16FCBC8744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5150692" y="2276317"/>
                  <a:ext cx="309240" cy="31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AE37249C-92BB-102C-443C-A408E4FB53A1}"/>
                    </a:ext>
                  </a:extLst>
                </p14:cNvPr>
                <p14:cNvContentPartPr/>
                <p14:nvPr/>
              </p14:nvContentPartPr>
              <p14:xfrm>
                <a:off x="5435812" y="2391517"/>
                <a:ext cx="46080" cy="2736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AE37249C-92BB-102C-443C-A408E4FB53A1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5427172" y="2382517"/>
                  <a:ext cx="6372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A2EC7E6B-A5EE-4CF7-D970-3693B791F893}"/>
                    </a:ext>
                  </a:extLst>
                </p14:cNvPr>
                <p14:cNvContentPartPr/>
                <p14:nvPr/>
              </p14:nvContentPartPr>
              <p14:xfrm>
                <a:off x="5427532" y="2329957"/>
                <a:ext cx="130680" cy="19548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A2EC7E6B-A5EE-4CF7-D970-3693B791F893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5418892" y="2320957"/>
                  <a:ext cx="14832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688B2131-A410-2266-B2AB-E9CF53820A27}"/>
                    </a:ext>
                  </a:extLst>
                </p14:cNvPr>
                <p14:cNvContentPartPr/>
                <p14:nvPr/>
              </p14:nvContentPartPr>
              <p14:xfrm>
                <a:off x="5583412" y="2276677"/>
                <a:ext cx="453240" cy="19728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688B2131-A410-2266-B2AB-E9CF53820A27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5574412" y="2267677"/>
                  <a:ext cx="47088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9E57ED5F-41C4-5E0F-178B-69AF12FBEE55}"/>
                    </a:ext>
                  </a:extLst>
                </p14:cNvPr>
                <p14:cNvContentPartPr/>
                <p14:nvPr/>
              </p14:nvContentPartPr>
              <p14:xfrm>
                <a:off x="6079492" y="2370637"/>
                <a:ext cx="59760" cy="9936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9E57ED5F-41C4-5E0F-178B-69AF12FBEE55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6070852" y="2361637"/>
                  <a:ext cx="7740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E12DD9FE-C442-AEED-4F76-6C650C3B6629}"/>
                    </a:ext>
                  </a:extLst>
                </p14:cNvPr>
                <p14:cNvContentPartPr/>
                <p14:nvPr/>
              </p14:nvContentPartPr>
              <p14:xfrm>
                <a:off x="6167692" y="2338237"/>
                <a:ext cx="93960" cy="13392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E12DD9FE-C442-AEED-4F76-6C650C3B6629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6159052" y="2329237"/>
                  <a:ext cx="11160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FCDC1451-A7D8-F127-1538-E6A29EE7C6DA}"/>
                    </a:ext>
                  </a:extLst>
                </p14:cNvPr>
                <p14:cNvContentPartPr/>
                <p14:nvPr/>
              </p14:nvContentPartPr>
              <p14:xfrm>
                <a:off x="6302332" y="2243197"/>
                <a:ext cx="147240" cy="19800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FCDC1451-A7D8-F127-1538-E6A29EE7C6DA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6293332" y="2234197"/>
                  <a:ext cx="16488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68A43242-8D22-51C9-2D4D-DD20FCBAB2D4}"/>
                    </a:ext>
                  </a:extLst>
                </p14:cNvPr>
                <p14:cNvContentPartPr/>
                <p14:nvPr/>
              </p14:nvContentPartPr>
              <p14:xfrm>
                <a:off x="6780412" y="2239237"/>
                <a:ext cx="405360" cy="18360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68A43242-8D22-51C9-2D4D-DD20FCBAB2D4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6771412" y="2230237"/>
                  <a:ext cx="42300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2F63FBB2-DF96-AEB4-6884-DF95D3221D33}"/>
                    </a:ext>
                  </a:extLst>
                </p14:cNvPr>
                <p14:cNvContentPartPr/>
                <p14:nvPr/>
              </p14:nvContentPartPr>
              <p14:xfrm>
                <a:off x="6728932" y="2287477"/>
                <a:ext cx="145080" cy="13896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2F63FBB2-DF96-AEB4-6884-DF95D3221D33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719932" y="2278837"/>
                  <a:ext cx="16272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D70BC758-B1B0-5C67-8E92-A9678FC4F6FF}"/>
                    </a:ext>
                  </a:extLst>
                </p14:cNvPr>
                <p14:cNvContentPartPr/>
                <p14:nvPr/>
              </p14:nvContentPartPr>
              <p14:xfrm>
                <a:off x="6808852" y="2345797"/>
                <a:ext cx="360" cy="36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D70BC758-B1B0-5C67-8E92-A9678FC4F6FF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6800212" y="2336797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367E1E21-A574-7955-7586-9DF38E45D23C}"/>
                    </a:ext>
                  </a:extLst>
                </p14:cNvPr>
                <p14:cNvContentPartPr/>
                <p14:nvPr/>
              </p14:nvContentPartPr>
              <p14:xfrm>
                <a:off x="6808852" y="2269837"/>
                <a:ext cx="304920" cy="17280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367E1E21-A574-7955-7586-9DF38E45D23C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6800212" y="2260837"/>
                  <a:ext cx="32256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3BD66307-01B7-AD1C-2708-7A419CE0A3AE}"/>
                    </a:ext>
                  </a:extLst>
                </p14:cNvPr>
                <p14:cNvContentPartPr/>
                <p14:nvPr/>
              </p14:nvContentPartPr>
              <p14:xfrm>
                <a:off x="6737932" y="2626957"/>
                <a:ext cx="599400" cy="17028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3BD66307-01B7-AD1C-2708-7A419CE0A3AE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6729292" y="2618317"/>
                  <a:ext cx="61704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C1C00577-16B4-BDE3-FB3A-28544FD9E3CF}"/>
                    </a:ext>
                  </a:extLst>
                </p14:cNvPr>
                <p14:cNvContentPartPr/>
                <p14:nvPr/>
              </p14:nvContentPartPr>
              <p14:xfrm>
                <a:off x="7415812" y="2166517"/>
                <a:ext cx="407880" cy="18216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C1C00577-16B4-BDE3-FB3A-28544FD9E3CF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7407172" y="2157517"/>
                  <a:ext cx="42552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634C2023-7E81-AB90-07E5-94210F37C94F}"/>
                    </a:ext>
                  </a:extLst>
                </p14:cNvPr>
                <p14:cNvContentPartPr/>
                <p14:nvPr/>
              </p14:nvContentPartPr>
              <p14:xfrm>
                <a:off x="7888132" y="2125477"/>
                <a:ext cx="36720" cy="19980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634C2023-7E81-AB90-07E5-94210F37C94F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7879492" y="2116837"/>
                  <a:ext cx="5436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F70950A2-2DFE-5B1D-C010-52CA5F61A4E8}"/>
                    </a:ext>
                  </a:extLst>
                </p14:cNvPr>
                <p14:cNvContentPartPr/>
                <p14:nvPr/>
              </p14:nvContentPartPr>
              <p14:xfrm>
                <a:off x="7888132" y="2182717"/>
                <a:ext cx="235440" cy="10296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F70950A2-2DFE-5B1D-C010-52CA5F61A4E8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7879492" y="2174077"/>
                  <a:ext cx="25308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37A0FF6A-A8F7-3479-B17E-B2A930AFC833}"/>
                    </a:ext>
                  </a:extLst>
                </p14:cNvPr>
                <p14:cNvContentPartPr/>
                <p14:nvPr/>
              </p14:nvContentPartPr>
              <p14:xfrm>
                <a:off x="8114572" y="1937557"/>
                <a:ext cx="338400" cy="58536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37A0FF6A-A8F7-3479-B17E-B2A930AFC833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8105932" y="1928557"/>
                  <a:ext cx="356040" cy="60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7F4308E0-488E-BC78-562B-72514FA4A783}"/>
                    </a:ext>
                  </a:extLst>
                </p14:cNvPr>
                <p14:cNvContentPartPr/>
                <p14:nvPr/>
              </p14:nvContentPartPr>
              <p14:xfrm>
                <a:off x="1987732" y="716797"/>
                <a:ext cx="282600" cy="70236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7F4308E0-488E-BC78-562B-72514FA4A783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979092" y="708157"/>
                  <a:ext cx="300240" cy="72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65DA8EBE-5441-35C2-C59A-87785A4D9D4D}"/>
                    </a:ext>
                  </a:extLst>
                </p14:cNvPr>
                <p14:cNvContentPartPr/>
                <p14:nvPr/>
              </p14:nvContentPartPr>
              <p14:xfrm>
                <a:off x="2078812" y="699517"/>
                <a:ext cx="77760" cy="67356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65DA8EBE-5441-35C2-C59A-87785A4D9D4D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2069812" y="690877"/>
                  <a:ext cx="95400" cy="69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7D2BA763-79E6-EB10-19CA-93F34F1A797D}"/>
                    </a:ext>
                  </a:extLst>
                </p14:cNvPr>
                <p14:cNvContentPartPr/>
                <p14:nvPr/>
              </p14:nvContentPartPr>
              <p14:xfrm>
                <a:off x="1926892" y="952957"/>
                <a:ext cx="410760" cy="34056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7D2BA763-79E6-EB10-19CA-93F34F1A797D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918252" y="944317"/>
                  <a:ext cx="428400" cy="35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4A831DFE-DC85-57CD-EF14-BF5AA0110A5E}"/>
                    </a:ext>
                  </a:extLst>
                </p14:cNvPr>
                <p14:cNvContentPartPr/>
                <p14:nvPr/>
              </p14:nvContentPartPr>
              <p14:xfrm>
                <a:off x="955252" y="2152837"/>
                <a:ext cx="115200" cy="18252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4A831DFE-DC85-57CD-EF14-BF5AA0110A5E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946612" y="2143837"/>
                  <a:ext cx="13284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889C0F49-8D24-48D1-232F-C1F4FB42A638}"/>
                    </a:ext>
                  </a:extLst>
                </p14:cNvPr>
                <p14:cNvContentPartPr/>
                <p14:nvPr/>
              </p14:nvContentPartPr>
              <p14:xfrm>
                <a:off x="1235692" y="2403397"/>
                <a:ext cx="136080" cy="16668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889C0F49-8D24-48D1-232F-C1F4FB42A638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227052" y="2394757"/>
                  <a:ext cx="15372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67475274-A5CE-C34B-9C68-B7D3D8E7BC96}"/>
                    </a:ext>
                  </a:extLst>
                </p14:cNvPr>
                <p14:cNvContentPartPr/>
                <p14:nvPr/>
              </p14:nvContentPartPr>
              <p14:xfrm>
                <a:off x="1439812" y="2444077"/>
                <a:ext cx="166320" cy="8532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67475274-A5CE-C34B-9C68-B7D3D8E7BC96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1430812" y="2435077"/>
                  <a:ext cx="18396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B74D5442-0903-6FD4-2009-CC8DC97F1FD7}"/>
                    </a:ext>
                  </a:extLst>
                </p14:cNvPr>
                <p14:cNvContentPartPr/>
                <p14:nvPr/>
              </p14:nvContentPartPr>
              <p14:xfrm>
                <a:off x="1632412" y="2470717"/>
                <a:ext cx="226800" cy="7740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B74D5442-0903-6FD4-2009-CC8DC97F1FD7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623772" y="2461717"/>
                  <a:ext cx="24444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A05FC1D7-684B-A708-3133-C60E078F081E}"/>
                    </a:ext>
                  </a:extLst>
                </p14:cNvPr>
                <p14:cNvContentPartPr/>
                <p14:nvPr/>
              </p14:nvContentPartPr>
              <p14:xfrm>
                <a:off x="1883332" y="2488357"/>
                <a:ext cx="145800" cy="7488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A05FC1D7-684B-A708-3133-C60E078F081E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874692" y="2479357"/>
                  <a:ext cx="16344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9986A7A2-9BB1-1B64-56C9-5ADBACF23CD0}"/>
                    </a:ext>
                  </a:extLst>
                </p14:cNvPr>
                <p14:cNvContentPartPr/>
                <p14:nvPr/>
              </p14:nvContentPartPr>
              <p14:xfrm>
                <a:off x="2055772" y="2467477"/>
                <a:ext cx="327600" cy="7524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9986A7A2-9BB1-1B64-56C9-5ADBACF23CD0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2046772" y="2458837"/>
                  <a:ext cx="34524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49C76FC1-FE8B-A964-B2B8-428C1C5415F6}"/>
                    </a:ext>
                  </a:extLst>
                </p14:cNvPr>
                <p14:cNvContentPartPr/>
                <p14:nvPr/>
              </p14:nvContentPartPr>
              <p14:xfrm>
                <a:off x="2442772" y="2446597"/>
                <a:ext cx="162720" cy="17208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49C76FC1-FE8B-A964-B2B8-428C1C5415F6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2434132" y="2437957"/>
                  <a:ext cx="18036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FB552DBC-EB2C-A646-1CBD-2020E77065A2}"/>
                    </a:ext>
                  </a:extLst>
                </p14:cNvPr>
                <p14:cNvContentPartPr/>
                <p14:nvPr/>
              </p14:nvContentPartPr>
              <p14:xfrm>
                <a:off x="2664172" y="2439757"/>
                <a:ext cx="90720" cy="8784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FB552DBC-EB2C-A646-1CBD-2020E77065A2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2655532" y="2430757"/>
                  <a:ext cx="10836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042C3029-690E-3C27-68CD-8193151B6C26}"/>
                    </a:ext>
                  </a:extLst>
                </p14:cNvPr>
                <p14:cNvContentPartPr/>
                <p14:nvPr/>
              </p14:nvContentPartPr>
              <p14:xfrm>
                <a:off x="3075292" y="2217997"/>
                <a:ext cx="46440" cy="21384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042C3029-690E-3C27-68CD-8193151B6C26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3066652" y="2209357"/>
                  <a:ext cx="6408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3144BF6E-0F04-A27E-DD47-6DB735F2951A}"/>
                    </a:ext>
                  </a:extLst>
                </p14:cNvPr>
                <p14:cNvContentPartPr/>
                <p14:nvPr/>
              </p14:nvContentPartPr>
              <p14:xfrm>
                <a:off x="3052972" y="2279197"/>
                <a:ext cx="511920" cy="10908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3144BF6E-0F04-A27E-DD47-6DB735F2951A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3043972" y="2270557"/>
                  <a:ext cx="52956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67108B05-8823-3C30-C2D2-DEB94AF927F8}"/>
                    </a:ext>
                  </a:extLst>
                </p14:cNvPr>
                <p14:cNvContentPartPr/>
                <p14:nvPr/>
              </p14:nvContentPartPr>
              <p14:xfrm>
                <a:off x="2361412" y="2745757"/>
                <a:ext cx="223920" cy="11124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67108B05-8823-3C30-C2D2-DEB94AF927F8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2352772" y="2737117"/>
                  <a:ext cx="24156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86CD9EA5-DD34-CD3B-B65A-BF4ADB2EEA6F}"/>
                    </a:ext>
                  </a:extLst>
                </p14:cNvPr>
                <p14:cNvContentPartPr/>
                <p14:nvPr/>
              </p14:nvContentPartPr>
              <p14:xfrm>
                <a:off x="2584612" y="2708677"/>
                <a:ext cx="96480" cy="11268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86CD9EA5-DD34-CD3B-B65A-BF4ADB2EEA6F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2575612" y="2699677"/>
                  <a:ext cx="11412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EC8E8AC7-8563-1945-4C5E-60C7E87DD6C6}"/>
                    </a:ext>
                  </a:extLst>
                </p14:cNvPr>
                <p14:cNvContentPartPr/>
                <p14:nvPr/>
              </p14:nvContentPartPr>
              <p14:xfrm>
                <a:off x="2708092" y="2626957"/>
                <a:ext cx="93960" cy="15480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EC8E8AC7-8563-1945-4C5E-60C7E87DD6C6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2699092" y="2617957"/>
                  <a:ext cx="11160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C84A54D1-14E7-87FE-A9CD-4D668D560DE7}"/>
                    </a:ext>
                  </a:extLst>
                </p14:cNvPr>
                <p14:cNvContentPartPr/>
                <p14:nvPr/>
              </p14:nvContentPartPr>
              <p14:xfrm>
                <a:off x="2757412" y="2721637"/>
                <a:ext cx="188280" cy="4536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C84A54D1-14E7-87FE-A9CD-4D668D560DE7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2748772" y="2712997"/>
                  <a:ext cx="20592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0A313A06-11CA-0566-1490-8FD198914699}"/>
                    </a:ext>
                  </a:extLst>
                </p14:cNvPr>
                <p14:cNvContentPartPr/>
                <p14:nvPr/>
              </p14:nvContentPartPr>
              <p14:xfrm>
                <a:off x="2381212" y="2644597"/>
                <a:ext cx="144000" cy="17460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0A313A06-11CA-0566-1490-8FD198914699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2372572" y="2635957"/>
                  <a:ext cx="16164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3E8CFCBE-4DDD-4C9E-63D4-8C964A5E0035}"/>
                    </a:ext>
                  </a:extLst>
                </p14:cNvPr>
                <p14:cNvContentPartPr/>
                <p14:nvPr/>
              </p14:nvContentPartPr>
              <p14:xfrm>
                <a:off x="2641132" y="2696437"/>
                <a:ext cx="52200" cy="10872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3E8CFCBE-4DDD-4C9E-63D4-8C964A5E0035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2632132" y="2687797"/>
                  <a:ext cx="6984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B01E3EFF-AD7C-1A1F-E32E-378546046594}"/>
                    </a:ext>
                  </a:extLst>
                </p14:cNvPr>
                <p14:cNvContentPartPr/>
                <p14:nvPr/>
              </p14:nvContentPartPr>
              <p14:xfrm>
                <a:off x="2915452" y="2622997"/>
                <a:ext cx="145080" cy="10692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B01E3EFF-AD7C-1A1F-E32E-378546046594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2906452" y="2613997"/>
                  <a:ext cx="16272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68D5A10B-34A6-5053-5876-44B4A85D76A5}"/>
                    </a:ext>
                  </a:extLst>
                </p14:cNvPr>
                <p14:cNvContentPartPr/>
                <p14:nvPr/>
              </p14:nvContentPartPr>
              <p14:xfrm>
                <a:off x="3250972" y="2578717"/>
                <a:ext cx="122760" cy="10620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68D5A10B-34A6-5053-5876-44B4A85D76A5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3241972" y="2570077"/>
                  <a:ext cx="14040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011651E0-D7B3-E0CB-656E-B2FB24D06A35}"/>
                    </a:ext>
                  </a:extLst>
                </p14:cNvPr>
                <p14:cNvContentPartPr/>
                <p14:nvPr/>
              </p14:nvContentPartPr>
              <p14:xfrm>
                <a:off x="3389572" y="2582677"/>
                <a:ext cx="122040" cy="9648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011651E0-D7B3-E0CB-656E-B2FB24D06A35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3380932" y="2574037"/>
                  <a:ext cx="13968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65F2DF3F-9A4E-5AD7-C681-73B96B2D3E88}"/>
                    </a:ext>
                  </a:extLst>
                </p14:cNvPr>
                <p14:cNvContentPartPr/>
                <p14:nvPr/>
              </p14:nvContentPartPr>
              <p14:xfrm>
                <a:off x="3513412" y="2505997"/>
                <a:ext cx="53280" cy="17460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65F2DF3F-9A4E-5AD7-C681-73B96B2D3E88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3504772" y="2497357"/>
                  <a:ext cx="7092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8B3531A5-8D21-F673-8EA1-726313ED7024}"/>
                    </a:ext>
                  </a:extLst>
                </p14:cNvPr>
                <p14:cNvContentPartPr/>
                <p14:nvPr/>
              </p14:nvContentPartPr>
              <p14:xfrm>
                <a:off x="3523132" y="2581237"/>
                <a:ext cx="134280" cy="5220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8B3531A5-8D21-F673-8EA1-726313ED7024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3514492" y="2572237"/>
                  <a:ext cx="15192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A4978A09-7261-5625-1568-718E7E6DE059}"/>
                    </a:ext>
                  </a:extLst>
                </p14:cNvPr>
                <p14:cNvContentPartPr/>
                <p14:nvPr/>
              </p14:nvContentPartPr>
              <p14:xfrm>
                <a:off x="3674692" y="2381437"/>
                <a:ext cx="270720" cy="41400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A4978A09-7261-5625-1568-718E7E6DE059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3665692" y="2372797"/>
                  <a:ext cx="288360" cy="43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CF426454-C391-CFC6-9651-F78476229D06}"/>
                    </a:ext>
                  </a:extLst>
                </p14:cNvPr>
                <p14:cNvContentPartPr/>
                <p14:nvPr/>
              </p14:nvContentPartPr>
              <p14:xfrm>
                <a:off x="1210852" y="2817037"/>
                <a:ext cx="1018440" cy="76140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CF426454-C391-CFC6-9651-F78476229D06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1202212" y="2808397"/>
                  <a:ext cx="1036080" cy="77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654B8A29-6318-202E-7C98-89921C573973}"/>
                    </a:ext>
                  </a:extLst>
                </p14:cNvPr>
                <p14:cNvContentPartPr/>
                <p14:nvPr/>
              </p14:nvContentPartPr>
              <p14:xfrm>
                <a:off x="2217772" y="2832157"/>
                <a:ext cx="943920" cy="63504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654B8A29-6318-202E-7C98-89921C573973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2208772" y="2823157"/>
                  <a:ext cx="961560" cy="65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517D7023-988A-D003-C8E6-9FB7E171E568}"/>
                    </a:ext>
                  </a:extLst>
                </p14:cNvPr>
                <p14:cNvContentPartPr/>
                <p14:nvPr/>
              </p14:nvContentPartPr>
              <p14:xfrm>
                <a:off x="338932" y="3930517"/>
                <a:ext cx="178200" cy="15984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517D7023-988A-D003-C8E6-9FB7E171E568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330292" y="3921877"/>
                  <a:ext cx="19584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F5EBDAAF-3E38-B93E-B4C5-F62CF2285DCE}"/>
                    </a:ext>
                  </a:extLst>
                </p14:cNvPr>
                <p14:cNvContentPartPr/>
                <p14:nvPr/>
              </p14:nvContentPartPr>
              <p14:xfrm>
                <a:off x="539092" y="3884437"/>
                <a:ext cx="268200" cy="12456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F5EBDAAF-3E38-B93E-B4C5-F62CF2285DCE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530452" y="3875437"/>
                  <a:ext cx="28584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13D8AA6A-B403-8653-2124-33E3FD2B2821}"/>
                    </a:ext>
                  </a:extLst>
                </p14:cNvPr>
                <p14:cNvContentPartPr/>
                <p14:nvPr/>
              </p14:nvContentPartPr>
              <p14:xfrm>
                <a:off x="821692" y="3888397"/>
                <a:ext cx="60120" cy="6588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13D8AA6A-B403-8653-2124-33E3FD2B2821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812692" y="3879757"/>
                  <a:ext cx="7776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0026E1B9-0D03-734E-4D35-A5471A2BFEBA}"/>
                    </a:ext>
                  </a:extLst>
                </p14:cNvPr>
                <p14:cNvContentPartPr/>
                <p14:nvPr/>
              </p14:nvContentPartPr>
              <p14:xfrm>
                <a:off x="917452" y="3844477"/>
                <a:ext cx="127800" cy="6588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0026E1B9-0D03-734E-4D35-A5471A2BFEBA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908452" y="3835477"/>
                  <a:ext cx="14544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F460004F-DFDD-2145-98D2-21530F4E1A3D}"/>
                    </a:ext>
                  </a:extLst>
                </p14:cNvPr>
                <p14:cNvContentPartPr/>
                <p14:nvPr/>
              </p14:nvContentPartPr>
              <p14:xfrm>
                <a:off x="1052812" y="3704077"/>
                <a:ext cx="297720" cy="15588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F460004F-DFDD-2145-98D2-21530F4E1A3D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1044172" y="3695437"/>
                  <a:ext cx="31536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79765396-35DF-1910-A671-1224DF62F5C5}"/>
                    </a:ext>
                  </a:extLst>
                </p14:cNvPr>
                <p14:cNvContentPartPr/>
                <p14:nvPr/>
              </p14:nvContentPartPr>
              <p14:xfrm>
                <a:off x="439012" y="4260277"/>
                <a:ext cx="157680" cy="17352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79765396-35DF-1910-A671-1224DF62F5C5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430012" y="4251277"/>
                  <a:ext cx="17532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49189E6D-F68F-678A-3954-A28CF2BE4C63}"/>
                    </a:ext>
                  </a:extLst>
                </p14:cNvPr>
                <p14:cNvContentPartPr/>
                <p14:nvPr/>
              </p14:nvContentPartPr>
              <p14:xfrm>
                <a:off x="573292" y="4318957"/>
                <a:ext cx="103320" cy="8928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49189E6D-F68F-678A-3954-A28CF2BE4C63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564652" y="4309957"/>
                  <a:ext cx="12096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4A433999-7206-572F-0246-FE06CC11CCF5}"/>
                    </a:ext>
                  </a:extLst>
                </p14:cNvPr>
                <p14:cNvContentPartPr/>
                <p14:nvPr/>
              </p14:nvContentPartPr>
              <p14:xfrm>
                <a:off x="827452" y="4146517"/>
                <a:ext cx="148680" cy="9036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4A433999-7206-572F-0246-FE06CC11CCF5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818452" y="4137517"/>
                  <a:ext cx="16632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7E7DB79C-F2E0-5C6F-1C81-B8A1855E4A8A}"/>
                    </a:ext>
                  </a:extLst>
                </p14:cNvPr>
                <p14:cNvContentPartPr/>
                <p14:nvPr/>
              </p14:nvContentPartPr>
              <p14:xfrm>
                <a:off x="971812" y="4076677"/>
                <a:ext cx="212040" cy="10656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7E7DB79C-F2E0-5C6F-1C81-B8A1855E4A8A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962812" y="4067677"/>
                  <a:ext cx="22968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8155D8CE-4B8F-916F-58F2-8D0C022079D0}"/>
                    </a:ext>
                  </a:extLst>
                </p14:cNvPr>
                <p14:cNvContentPartPr/>
                <p14:nvPr/>
              </p14:nvContentPartPr>
              <p14:xfrm>
                <a:off x="1167292" y="3991717"/>
                <a:ext cx="254520" cy="14076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8155D8CE-4B8F-916F-58F2-8D0C022079D0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1158292" y="3983077"/>
                  <a:ext cx="27216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0DF48F8E-7697-4D67-D84B-D210916B7174}"/>
                    </a:ext>
                  </a:extLst>
                </p14:cNvPr>
                <p14:cNvContentPartPr/>
                <p14:nvPr/>
              </p14:nvContentPartPr>
              <p14:xfrm>
                <a:off x="1456732" y="3938077"/>
                <a:ext cx="77760" cy="7776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0DF48F8E-7697-4D67-D84B-D210916B7174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1447732" y="3929077"/>
                  <a:ext cx="9540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5452C11F-CFAF-715D-AE01-2A4AC113D620}"/>
                    </a:ext>
                  </a:extLst>
                </p14:cNvPr>
                <p14:cNvContentPartPr/>
                <p14:nvPr/>
              </p14:nvContentPartPr>
              <p14:xfrm>
                <a:off x="1535572" y="3790477"/>
                <a:ext cx="104400" cy="18900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5452C11F-CFAF-715D-AE01-2A4AC113D620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1526932" y="3781477"/>
                  <a:ext cx="12204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18E7BBBC-DE93-A2DD-A7FE-3A520DFB0295}"/>
                    </a:ext>
                  </a:extLst>
                </p14:cNvPr>
                <p14:cNvContentPartPr/>
                <p14:nvPr/>
              </p14:nvContentPartPr>
              <p14:xfrm>
                <a:off x="1183132" y="4305997"/>
                <a:ext cx="50760" cy="13212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18E7BBBC-DE93-A2DD-A7FE-3A520DFB0295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1174132" y="4296997"/>
                  <a:ext cx="6840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DEEE0871-FAF0-4807-83D3-A999B63990CB}"/>
                    </a:ext>
                  </a:extLst>
                </p14:cNvPr>
                <p14:cNvContentPartPr/>
                <p14:nvPr/>
              </p14:nvContentPartPr>
              <p14:xfrm>
                <a:off x="1184572" y="4269637"/>
                <a:ext cx="177120" cy="12276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DEEE0871-FAF0-4807-83D3-A999B63990CB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1175572" y="4260637"/>
                  <a:ext cx="19476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56A89472-974D-9B97-26A8-0A148E23485B}"/>
                    </a:ext>
                  </a:extLst>
                </p14:cNvPr>
                <p14:cNvContentPartPr/>
                <p14:nvPr/>
              </p14:nvContentPartPr>
              <p14:xfrm>
                <a:off x="1397332" y="4238677"/>
                <a:ext cx="162000" cy="4248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56A89472-974D-9B97-26A8-0A148E23485B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1388692" y="4229677"/>
                  <a:ext cx="17964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8DEA476A-AD72-7485-D112-DEB1ED470FDD}"/>
                    </a:ext>
                  </a:extLst>
                </p14:cNvPr>
                <p14:cNvContentPartPr/>
                <p14:nvPr/>
              </p14:nvContentPartPr>
              <p14:xfrm>
                <a:off x="1530892" y="4046797"/>
                <a:ext cx="312120" cy="18720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8DEA476A-AD72-7485-D112-DEB1ED470FDD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1522252" y="4037797"/>
                  <a:ext cx="32976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36CDE45F-99F5-0481-5641-FCD8BA83A33B}"/>
                    </a:ext>
                  </a:extLst>
                </p14:cNvPr>
                <p14:cNvContentPartPr/>
                <p14:nvPr/>
              </p14:nvContentPartPr>
              <p14:xfrm>
                <a:off x="1865332" y="4095397"/>
                <a:ext cx="29880" cy="6876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36CDE45F-99F5-0481-5641-FCD8BA83A33B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1856692" y="4086757"/>
                  <a:ext cx="4752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6D053AEB-F781-82B7-36B1-26046165896A}"/>
                    </a:ext>
                  </a:extLst>
                </p14:cNvPr>
                <p14:cNvContentPartPr/>
                <p14:nvPr/>
              </p14:nvContentPartPr>
              <p14:xfrm>
                <a:off x="1952092" y="4053637"/>
                <a:ext cx="155160" cy="10080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6D053AEB-F781-82B7-36B1-26046165896A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1943092" y="4044997"/>
                  <a:ext cx="17280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963E6F3A-0232-3590-122D-F3607FD80502}"/>
                    </a:ext>
                  </a:extLst>
                </p14:cNvPr>
                <p14:cNvContentPartPr/>
                <p14:nvPr/>
              </p14:nvContentPartPr>
              <p14:xfrm>
                <a:off x="3113092" y="4298077"/>
                <a:ext cx="13320" cy="92520"/>
              </p14:xfrm>
            </p:contentPart>
          </mc:Choice>
          <mc:Fallback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963E6F3A-0232-3590-122D-F3607FD80502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3104092" y="4289437"/>
                  <a:ext cx="3096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31C9184D-C83C-B8F0-3C06-DCC99A00C786}"/>
                    </a:ext>
                  </a:extLst>
                </p14:cNvPr>
                <p14:cNvContentPartPr/>
                <p14:nvPr/>
              </p14:nvContentPartPr>
              <p14:xfrm>
                <a:off x="3223252" y="4206277"/>
                <a:ext cx="113040" cy="118080"/>
              </p14:xfrm>
            </p:contentPart>
          </mc:Choice>
          <mc:Fallback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31C9184D-C83C-B8F0-3C06-DCC99A00C786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3214612" y="4197277"/>
                  <a:ext cx="13068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45CA41C8-4A7C-FD65-E3CA-B10B30CEEE8E}"/>
                    </a:ext>
                  </a:extLst>
                </p14:cNvPr>
                <p14:cNvContentPartPr/>
                <p14:nvPr/>
              </p14:nvContentPartPr>
              <p14:xfrm>
                <a:off x="2132812" y="4392397"/>
                <a:ext cx="141840" cy="14616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45CA41C8-4A7C-FD65-E3CA-B10B30CEEE8E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2124172" y="4383397"/>
                  <a:ext cx="15948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CEEA98C7-A274-C38E-2776-79E1E2B132E1}"/>
                    </a:ext>
                  </a:extLst>
                </p14:cNvPr>
                <p14:cNvContentPartPr/>
                <p14:nvPr/>
              </p14:nvContentPartPr>
              <p14:xfrm>
                <a:off x="2313532" y="4349557"/>
                <a:ext cx="165600" cy="9900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CEEA98C7-A274-C38E-2776-79E1E2B132E1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2304532" y="4340557"/>
                  <a:ext cx="18324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CE44B3EE-68B0-1F05-11DE-EA5A1DE5D4DF}"/>
                    </a:ext>
                  </a:extLst>
                </p14:cNvPr>
                <p14:cNvContentPartPr/>
                <p14:nvPr/>
              </p14:nvContentPartPr>
              <p14:xfrm>
                <a:off x="2488132" y="4269637"/>
                <a:ext cx="151920" cy="12096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CE44B3EE-68B0-1F05-11DE-EA5A1DE5D4DF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2479492" y="4260997"/>
                  <a:ext cx="16956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DE931A1F-5211-B94B-5D4B-B4D66BECBD07}"/>
                    </a:ext>
                  </a:extLst>
                </p14:cNvPr>
                <p14:cNvContentPartPr/>
                <p14:nvPr/>
              </p14:nvContentPartPr>
              <p14:xfrm>
                <a:off x="2667772" y="4244797"/>
                <a:ext cx="201960" cy="10260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DE931A1F-5211-B94B-5D4B-B4D66BECBD07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2658772" y="4236157"/>
                  <a:ext cx="21960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FC0B0820-9E84-0BBB-592E-E8C98AF4465B}"/>
                    </a:ext>
                  </a:extLst>
                </p14:cNvPr>
                <p14:cNvContentPartPr/>
                <p14:nvPr/>
              </p14:nvContentPartPr>
              <p14:xfrm>
                <a:off x="2195812" y="4248037"/>
                <a:ext cx="550440" cy="30996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FC0B0820-9E84-0BBB-592E-E8C98AF4465B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2186812" y="4239397"/>
                  <a:ext cx="568080" cy="32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3C5E2AFC-32CE-0F7C-1990-999E437187F3}"/>
                    </a:ext>
                  </a:extLst>
                </p14:cNvPr>
                <p14:cNvContentPartPr/>
                <p14:nvPr/>
              </p14:nvContentPartPr>
              <p14:xfrm>
                <a:off x="2422612" y="4309597"/>
                <a:ext cx="283680" cy="15516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3C5E2AFC-32CE-0F7C-1990-999E437187F3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2413612" y="4300957"/>
                  <a:ext cx="30132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8ECA1964-DB95-02FD-FC3E-AED5DBA0A129}"/>
                    </a:ext>
                  </a:extLst>
                </p14:cNvPr>
                <p14:cNvContentPartPr/>
                <p14:nvPr/>
              </p14:nvContentPartPr>
              <p14:xfrm>
                <a:off x="2956132" y="3542077"/>
                <a:ext cx="272520" cy="15156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8ECA1964-DB95-02FD-FC3E-AED5DBA0A129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2947492" y="3533437"/>
                  <a:ext cx="29016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B1A600D6-ED91-4478-8D1D-0CD5CBD262A1}"/>
                    </a:ext>
                  </a:extLst>
                </p14:cNvPr>
                <p14:cNvContentPartPr/>
                <p14:nvPr/>
              </p14:nvContentPartPr>
              <p14:xfrm>
                <a:off x="3251332" y="3449557"/>
                <a:ext cx="299880" cy="15192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B1A600D6-ED91-4478-8D1D-0CD5CBD262A1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3242332" y="3440917"/>
                  <a:ext cx="31752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A9F12808-9B84-75AD-47FE-FF9AC1079EE4}"/>
                    </a:ext>
                  </a:extLst>
                </p14:cNvPr>
                <p14:cNvContentPartPr/>
                <p14:nvPr/>
              </p14:nvContentPartPr>
              <p14:xfrm>
                <a:off x="3560212" y="3389077"/>
                <a:ext cx="151200" cy="6768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A9F12808-9B84-75AD-47FE-FF9AC1079EE4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3551572" y="3380437"/>
                  <a:ext cx="16884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441763E6-F9E1-4DEE-E90D-8FE8B875EEED}"/>
                    </a:ext>
                  </a:extLst>
                </p14:cNvPr>
                <p14:cNvContentPartPr/>
                <p14:nvPr/>
              </p14:nvContentPartPr>
              <p14:xfrm>
                <a:off x="3729412" y="3263437"/>
                <a:ext cx="339840" cy="15588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441763E6-F9E1-4DEE-E90D-8FE8B875EEED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3720772" y="3254437"/>
                  <a:ext cx="35748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D83745F5-FE4D-DE38-3B34-13AF1C0EF941}"/>
                    </a:ext>
                  </a:extLst>
                </p14:cNvPr>
                <p14:cNvContentPartPr/>
                <p14:nvPr/>
              </p14:nvContentPartPr>
              <p14:xfrm>
                <a:off x="3325852" y="3702637"/>
                <a:ext cx="227160" cy="14724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D83745F5-FE4D-DE38-3B34-13AF1C0EF941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3317212" y="3693997"/>
                  <a:ext cx="24480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E163D651-68A0-2FEA-D814-A3C8053A5FA7}"/>
                    </a:ext>
                  </a:extLst>
                </p14:cNvPr>
                <p14:cNvContentPartPr/>
                <p14:nvPr/>
              </p14:nvContentPartPr>
              <p14:xfrm>
                <a:off x="3514132" y="3726397"/>
                <a:ext cx="134280" cy="7812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E163D651-68A0-2FEA-D814-A3C8053A5FA7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3505132" y="3717397"/>
                  <a:ext cx="15192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D72D7AAF-1612-9070-B975-3988AC104B8B}"/>
                    </a:ext>
                  </a:extLst>
                </p14:cNvPr>
                <p14:cNvContentPartPr/>
                <p14:nvPr/>
              </p14:nvContentPartPr>
              <p14:xfrm>
                <a:off x="3811852" y="3557557"/>
                <a:ext cx="135000" cy="11124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D72D7AAF-1612-9070-B975-3988AC104B8B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3802852" y="3548557"/>
                  <a:ext cx="15264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39AB6A4A-C622-7A8A-9E3F-4F03EE185953}"/>
                    </a:ext>
                  </a:extLst>
                </p14:cNvPr>
                <p14:cNvContentPartPr/>
                <p14:nvPr/>
              </p14:nvContentPartPr>
              <p14:xfrm>
                <a:off x="3996892" y="3506437"/>
                <a:ext cx="165600" cy="8460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39AB6A4A-C622-7A8A-9E3F-4F03EE185953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3987892" y="3497797"/>
                  <a:ext cx="18324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4FC4C2BB-D63A-16BE-29CF-B8D1616635BA}"/>
                    </a:ext>
                  </a:extLst>
                </p14:cNvPr>
                <p14:cNvContentPartPr/>
                <p14:nvPr/>
              </p14:nvContentPartPr>
              <p14:xfrm>
                <a:off x="4224412" y="3495997"/>
                <a:ext cx="25920" cy="4788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4FC4C2BB-D63A-16BE-29CF-B8D1616635BA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4215412" y="3487357"/>
                  <a:ext cx="4356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24DF43D5-C6A9-709D-7F98-552D84D92939}"/>
                    </a:ext>
                  </a:extLst>
                </p14:cNvPr>
                <p14:cNvContentPartPr/>
                <p14:nvPr/>
              </p14:nvContentPartPr>
              <p14:xfrm>
                <a:off x="4301452" y="3436957"/>
                <a:ext cx="76680" cy="7956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24DF43D5-C6A9-709D-7F98-552D84D92939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4292812" y="3427957"/>
                  <a:ext cx="9432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548351A3-ED45-97F0-AD50-492B2F38DF67}"/>
                    </a:ext>
                  </a:extLst>
                </p14:cNvPr>
                <p14:cNvContentPartPr/>
                <p14:nvPr/>
              </p14:nvContentPartPr>
              <p14:xfrm>
                <a:off x="4382812" y="3288997"/>
                <a:ext cx="150120" cy="19800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548351A3-ED45-97F0-AD50-492B2F38DF67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4373812" y="3280357"/>
                  <a:ext cx="16776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ECCD20C7-FC28-2330-ECA4-33D42BBCB7F0}"/>
                    </a:ext>
                  </a:extLst>
                </p14:cNvPr>
                <p14:cNvContentPartPr/>
                <p14:nvPr/>
              </p14:nvContentPartPr>
              <p14:xfrm>
                <a:off x="4621132" y="3333997"/>
                <a:ext cx="40680" cy="9756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ECCD20C7-FC28-2330-ECA4-33D42BBCB7F0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4612132" y="3324997"/>
                  <a:ext cx="5832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B7F0FA7B-21FB-B536-7BC9-03DD040F5875}"/>
                    </a:ext>
                  </a:extLst>
                </p14:cNvPr>
                <p14:cNvContentPartPr/>
                <p14:nvPr/>
              </p14:nvContentPartPr>
              <p14:xfrm>
                <a:off x="4648132" y="3170557"/>
                <a:ext cx="88560" cy="26352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B7F0FA7B-21FB-B536-7BC9-03DD040F5875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4639492" y="3161557"/>
                  <a:ext cx="106200" cy="28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79553AD2-F34E-279C-FA55-EA6C4F93CD33}"/>
                    </a:ext>
                  </a:extLst>
                </p14:cNvPr>
                <p14:cNvContentPartPr/>
                <p14:nvPr/>
              </p14:nvContentPartPr>
              <p14:xfrm>
                <a:off x="4820932" y="3324637"/>
                <a:ext cx="45360" cy="9900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79553AD2-F34E-279C-FA55-EA6C4F93CD33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4811932" y="3315637"/>
                  <a:ext cx="6300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647B8DB1-E1CC-A4B8-6CB8-DADCEE660C74}"/>
                    </a:ext>
                  </a:extLst>
                </p14:cNvPr>
                <p14:cNvContentPartPr/>
                <p14:nvPr/>
              </p14:nvContentPartPr>
              <p14:xfrm>
                <a:off x="4893292" y="3150397"/>
                <a:ext cx="243360" cy="27180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647B8DB1-E1CC-A4B8-6CB8-DADCEE660C74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4884292" y="3141397"/>
                  <a:ext cx="26100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DC899B6F-FE49-AD91-A13F-9EDF26314758}"/>
                    </a:ext>
                  </a:extLst>
                </p14:cNvPr>
                <p14:cNvContentPartPr/>
                <p14:nvPr/>
              </p14:nvContentPartPr>
              <p14:xfrm>
                <a:off x="5002732" y="3647197"/>
                <a:ext cx="3147120" cy="22644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DC899B6F-FE49-AD91-A13F-9EDF26314758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4994092" y="3638197"/>
                  <a:ext cx="316476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F9332978-3806-68A5-C3EF-3738C4E238E6}"/>
                    </a:ext>
                  </a:extLst>
                </p14:cNvPr>
                <p14:cNvContentPartPr/>
                <p14:nvPr/>
              </p14:nvContentPartPr>
              <p14:xfrm>
                <a:off x="5232412" y="3771397"/>
                <a:ext cx="24120" cy="18144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F9332978-3806-68A5-C3EF-3738C4E238E6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5223772" y="3762397"/>
                  <a:ext cx="4176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F01497C7-668C-B6F2-1852-7701F19AF544}"/>
                    </a:ext>
                  </a:extLst>
                </p14:cNvPr>
                <p14:cNvContentPartPr/>
                <p14:nvPr/>
              </p14:nvContentPartPr>
              <p14:xfrm>
                <a:off x="5454172" y="3762037"/>
                <a:ext cx="137520" cy="17316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F01497C7-668C-B6F2-1852-7701F19AF544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5445532" y="3753397"/>
                  <a:ext cx="15516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118BC9B5-B503-62C1-08D3-421865CE39CC}"/>
                    </a:ext>
                  </a:extLst>
                </p14:cNvPr>
                <p14:cNvContentPartPr/>
                <p14:nvPr/>
              </p14:nvContentPartPr>
              <p14:xfrm>
                <a:off x="5902372" y="3704437"/>
                <a:ext cx="123840" cy="19476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118BC9B5-B503-62C1-08D3-421865CE39CC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5893372" y="3695437"/>
                  <a:ext cx="14148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3F752EE3-FB68-25D0-4045-2AB78CF6F90E}"/>
                    </a:ext>
                  </a:extLst>
                </p14:cNvPr>
                <p14:cNvContentPartPr/>
                <p14:nvPr/>
              </p14:nvContentPartPr>
              <p14:xfrm>
                <a:off x="6276052" y="3702277"/>
                <a:ext cx="133560" cy="17460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3F752EE3-FB68-25D0-4045-2AB78CF6F90E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6267412" y="3693277"/>
                  <a:ext cx="15120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0E0340E8-6D3A-F4C0-8CFC-E09DC666294D}"/>
                    </a:ext>
                  </a:extLst>
                </p14:cNvPr>
                <p14:cNvContentPartPr/>
                <p14:nvPr/>
              </p14:nvContentPartPr>
              <p14:xfrm>
                <a:off x="6701572" y="3727117"/>
                <a:ext cx="96840" cy="18576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0E0340E8-6D3A-F4C0-8CFC-E09DC666294D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6692932" y="3718477"/>
                  <a:ext cx="11448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FACD395E-B45A-14AE-66A9-BC1F9F007DF5}"/>
                    </a:ext>
                  </a:extLst>
                </p14:cNvPr>
                <p14:cNvContentPartPr/>
                <p14:nvPr/>
              </p14:nvContentPartPr>
              <p14:xfrm>
                <a:off x="7101892" y="3662677"/>
                <a:ext cx="101880" cy="18108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FACD395E-B45A-14AE-66A9-BC1F9F007DF5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7092892" y="3653677"/>
                  <a:ext cx="11952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11396D5C-E0E0-A5CE-B883-CA247094E799}"/>
                    </a:ext>
                  </a:extLst>
                </p14:cNvPr>
                <p14:cNvContentPartPr/>
                <p14:nvPr/>
              </p14:nvContentPartPr>
              <p14:xfrm>
                <a:off x="7474492" y="3628837"/>
                <a:ext cx="422280" cy="21060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11396D5C-E0E0-A5CE-B883-CA247094E799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7465852" y="3620197"/>
                  <a:ext cx="43992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49ED3324-9BB9-48AD-E8D4-E087B1A7E43B}"/>
                    </a:ext>
                  </a:extLst>
                </p14:cNvPr>
                <p14:cNvContentPartPr/>
                <p14:nvPr/>
              </p14:nvContentPartPr>
              <p14:xfrm>
                <a:off x="8226892" y="3630637"/>
                <a:ext cx="36720" cy="21780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49ED3324-9BB9-48AD-E8D4-E087B1A7E43B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8217892" y="3621997"/>
                  <a:ext cx="5436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AA0E4D61-8048-912D-79DA-41BFF03777B5}"/>
                    </a:ext>
                  </a:extLst>
                </p14:cNvPr>
                <p14:cNvContentPartPr/>
                <p14:nvPr/>
              </p14:nvContentPartPr>
              <p14:xfrm>
                <a:off x="6299092" y="3406357"/>
                <a:ext cx="954000" cy="58644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AA0E4D61-8048-912D-79DA-41BFF03777B5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6290452" y="3397357"/>
                  <a:ext cx="971640" cy="60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8FD70E5B-8D42-BB37-438C-5423BCF7F71C}"/>
                    </a:ext>
                  </a:extLst>
                </p14:cNvPr>
                <p14:cNvContentPartPr/>
                <p14:nvPr/>
              </p14:nvContentPartPr>
              <p14:xfrm>
                <a:off x="5874652" y="3509317"/>
                <a:ext cx="208080" cy="54180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8FD70E5B-8D42-BB37-438C-5423BCF7F71C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5866012" y="3500317"/>
                  <a:ext cx="225720" cy="55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B0947E20-1407-0F3B-3406-494D617A5387}"/>
                    </a:ext>
                  </a:extLst>
                </p14:cNvPr>
                <p14:cNvContentPartPr/>
                <p14:nvPr/>
              </p14:nvContentPartPr>
              <p14:xfrm>
                <a:off x="7300612" y="3372517"/>
                <a:ext cx="233280" cy="53028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B0947E20-1407-0F3B-3406-494D617A5387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7291612" y="3363517"/>
                  <a:ext cx="250920" cy="54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BB85802E-30EC-BAE4-E825-7CE6C7ADC60A}"/>
                    </a:ext>
                  </a:extLst>
                </p14:cNvPr>
                <p14:cNvContentPartPr/>
                <p14:nvPr/>
              </p14:nvContentPartPr>
              <p14:xfrm>
                <a:off x="5520772" y="3515437"/>
                <a:ext cx="227520" cy="57456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BB85802E-30EC-BAE4-E825-7CE6C7ADC60A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5511772" y="3506437"/>
                  <a:ext cx="245160" cy="59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862CD1BB-CC07-AC75-0872-FBFA610BEB1B}"/>
                    </a:ext>
                  </a:extLst>
                </p14:cNvPr>
                <p14:cNvContentPartPr/>
                <p14:nvPr/>
              </p14:nvContentPartPr>
              <p14:xfrm>
                <a:off x="7576372" y="3444877"/>
                <a:ext cx="371520" cy="43812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862CD1BB-CC07-AC75-0872-FBFA610BEB1B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7567732" y="3435877"/>
                  <a:ext cx="389160" cy="45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6FE4D9E3-DD8B-90AD-52F3-696F5530905C}"/>
                    </a:ext>
                  </a:extLst>
                </p14:cNvPr>
                <p14:cNvContentPartPr/>
                <p14:nvPr/>
              </p14:nvContentPartPr>
              <p14:xfrm>
                <a:off x="6573412" y="3229237"/>
                <a:ext cx="313920" cy="437040"/>
              </p14:xfrm>
            </p:contentPart>
          </mc:Choice>
          <mc:Fallback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6FE4D9E3-DD8B-90AD-52F3-696F5530905C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6564412" y="3220237"/>
                  <a:ext cx="331560" cy="45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F7405827-AB75-CD76-4263-86A3C6F8D508}"/>
                    </a:ext>
                  </a:extLst>
                </p14:cNvPr>
                <p14:cNvContentPartPr/>
                <p14:nvPr/>
              </p14:nvContentPartPr>
              <p14:xfrm>
                <a:off x="6958252" y="2951317"/>
                <a:ext cx="149400" cy="162360"/>
              </p14:xfrm>
            </p:contentPart>
          </mc:Choice>
          <mc:Fallback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F7405827-AB75-CD76-4263-86A3C6F8D508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6949252" y="2942317"/>
                  <a:ext cx="16704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B3B8583F-D318-EC22-37A0-7009C4E15471}"/>
                    </a:ext>
                  </a:extLst>
                </p14:cNvPr>
                <p14:cNvContentPartPr/>
                <p14:nvPr/>
              </p14:nvContentPartPr>
              <p14:xfrm>
                <a:off x="7141852" y="2947717"/>
                <a:ext cx="213120" cy="135360"/>
              </p14:xfrm>
            </p:contentPart>
          </mc:Choice>
          <mc:Fallback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B3B8583F-D318-EC22-37A0-7009C4E15471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7132852" y="2939077"/>
                  <a:ext cx="23076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F4FD9EFA-6219-887F-7639-CCF4D7938202}"/>
                    </a:ext>
                  </a:extLst>
                </p14:cNvPr>
                <p14:cNvContentPartPr/>
                <p14:nvPr/>
              </p14:nvContentPartPr>
              <p14:xfrm>
                <a:off x="7399972" y="2980477"/>
                <a:ext cx="121680" cy="116640"/>
              </p14:xfrm>
            </p:contentPart>
          </mc:Choice>
          <mc:Fallback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F4FD9EFA-6219-887F-7639-CCF4D7938202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7391332" y="2971477"/>
                  <a:ext cx="13932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6EEE0C1E-04F3-F865-09EB-ADF2B80E7FB4}"/>
                    </a:ext>
                  </a:extLst>
                </p14:cNvPr>
                <p14:cNvContentPartPr/>
                <p14:nvPr/>
              </p14:nvContentPartPr>
              <p14:xfrm>
                <a:off x="7628212" y="3099277"/>
                <a:ext cx="15480" cy="82800"/>
              </p14:xfrm>
            </p:contentPart>
          </mc:Choice>
          <mc:Fallback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6EEE0C1E-04F3-F865-09EB-ADF2B80E7FB4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7619212" y="3090637"/>
                  <a:ext cx="3312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13AB953E-23EE-9CE0-1615-C6E731F26294}"/>
                    </a:ext>
                  </a:extLst>
                </p14:cNvPr>
                <p14:cNvContentPartPr/>
                <p14:nvPr/>
              </p14:nvContentPartPr>
              <p14:xfrm>
                <a:off x="7798852" y="2915677"/>
                <a:ext cx="170640" cy="142920"/>
              </p14:xfrm>
            </p:contentPart>
          </mc:Choice>
          <mc:Fallback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13AB953E-23EE-9CE0-1615-C6E731F26294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7790212" y="2906677"/>
                  <a:ext cx="18828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364623F9-CCAB-0DA1-04B9-858737257B6E}"/>
                    </a:ext>
                  </a:extLst>
                </p14:cNvPr>
                <p14:cNvContentPartPr/>
                <p14:nvPr/>
              </p14:nvContentPartPr>
              <p14:xfrm>
                <a:off x="8026012" y="2936197"/>
                <a:ext cx="58680" cy="85320"/>
              </p14:xfrm>
            </p:contentPart>
          </mc:Choice>
          <mc:Fallback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364623F9-CCAB-0DA1-04B9-858737257B6E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8017012" y="2927197"/>
                  <a:ext cx="7632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CE60A877-6D01-49D9-741B-A6356186D6E6}"/>
                    </a:ext>
                  </a:extLst>
                </p14:cNvPr>
                <p14:cNvContentPartPr/>
                <p14:nvPr/>
              </p14:nvContentPartPr>
              <p14:xfrm>
                <a:off x="8116372" y="2821357"/>
                <a:ext cx="125280" cy="217080"/>
              </p14:xfrm>
            </p:contentPart>
          </mc:Choice>
          <mc:Fallback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CE60A877-6D01-49D9-741B-A6356186D6E6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8107372" y="2812357"/>
                  <a:ext cx="14292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E570CC9A-F599-248D-AF7A-091D60414A19}"/>
                    </a:ext>
                  </a:extLst>
                </p14:cNvPr>
                <p14:cNvContentPartPr/>
                <p14:nvPr/>
              </p14:nvContentPartPr>
              <p14:xfrm>
                <a:off x="8256772" y="2934757"/>
                <a:ext cx="114120" cy="139320"/>
              </p14:xfrm>
            </p:contentPart>
          </mc:Choice>
          <mc:Fallback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E570CC9A-F599-248D-AF7A-091D60414A19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8247772" y="2925757"/>
                  <a:ext cx="13176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163E59A7-100C-360F-2845-E1621248F9E4}"/>
                    </a:ext>
                  </a:extLst>
                </p14:cNvPr>
                <p14:cNvContentPartPr/>
                <p14:nvPr/>
              </p14:nvContentPartPr>
              <p14:xfrm>
                <a:off x="7297012" y="3160477"/>
                <a:ext cx="240120" cy="117720"/>
              </p14:xfrm>
            </p:contentPart>
          </mc:Choice>
          <mc:Fallback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163E59A7-100C-360F-2845-E1621248F9E4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7288372" y="3151477"/>
                  <a:ext cx="25776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6A8D844E-4B1D-1623-68D4-A98F94DB673E}"/>
                    </a:ext>
                  </a:extLst>
                </p14:cNvPr>
                <p14:cNvContentPartPr/>
                <p14:nvPr/>
              </p14:nvContentPartPr>
              <p14:xfrm>
                <a:off x="7592212" y="3171277"/>
                <a:ext cx="267480" cy="162000"/>
              </p14:xfrm>
            </p:contentPart>
          </mc:Choice>
          <mc:Fallback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6A8D844E-4B1D-1623-68D4-A98F94DB673E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7583212" y="3162637"/>
                  <a:ext cx="28512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F822C821-7401-B0C5-C4F3-8ADD007850EF}"/>
                    </a:ext>
                  </a:extLst>
                </p14:cNvPr>
                <p14:cNvContentPartPr/>
                <p14:nvPr/>
              </p14:nvContentPartPr>
              <p14:xfrm>
                <a:off x="7923412" y="3241837"/>
                <a:ext cx="64440" cy="83880"/>
              </p14:xfrm>
            </p:contentPart>
          </mc:Choice>
          <mc:Fallback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F822C821-7401-B0C5-C4F3-8ADD007850EF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7914412" y="3232837"/>
                  <a:ext cx="8208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545DD502-5F5A-9A69-C524-829D6EDFAA51}"/>
                    </a:ext>
                  </a:extLst>
                </p14:cNvPr>
                <p14:cNvContentPartPr/>
                <p14:nvPr/>
              </p14:nvContentPartPr>
              <p14:xfrm>
                <a:off x="7973812" y="3198637"/>
                <a:ext cx="98280" cy="111240"/>
              </p14:xfrm>
            </p:contentPart>
          </mc:Choice>
          <mc:Fallback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545DD502-5F5A-9A69-C524-829D6EDFAA51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7965172" y="3189997"/>
                  <a:ext cx="11592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F46BD3D6-AC79-8222-2DF1-116139FD2EBC}"/>
                    </a:ext>
                  </a:extLst>
                </p14:cNvPr>
                <p14:cNvContentPartPr/>
                <p14:nvPr/>
              </p14:nvContentPartPr>
              <p14:xfrm>
                <a:off x="8143372" y="3214837"/>
                <a:ext cx="137520" cy="98640"/>
              </p14:xfrm>
            </p:contentPart>
          </mc:Choice>
          <mc:Fallback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F46BD3D6-AC79-8222-2DF1-116139FD2EBC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8134732" y="3206197"/>
                  <a:ext cx="15516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799FE3C1-B270-8B6D-3F35-DC6F4A8DBD0C}"/>
                    </a:ext>
                  </a:extLst>
                </p14:cNvPr>
                <p14:cNvContentPartPr/>
                <p14:nvPr/>
              </p14:nvContentPartPr>
              <p14:xfrm>
                <a:off x="5550652" y="3516157"/>
                <a:ext cx="106920" cy="603000"/>
              </p14:xfrm>
            </p:contentPart>
          </mc:Choice>
          <mc:Fallback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799FE3C1-B270-8B6D-3F35-DC6F4A8DBD0C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5542012" y="3507157"/>
                  <a:ext cx="124560" cy="62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B71846E4-8729-8B58-3BBB-162F3C45BFDE}"/>
                    </a:ext>
                  </a:extLst>
                </p14:cNvPr>
                <p14:cNvContentPartPr/>
                <p14:nvPr/>
              </p14:nvContentPartPr>
              <p14:xfrm>
                <a:off x="5999932" y="3405637"/>
                <a:ext cx="111240" cy="545760"/>
              </p14:xfrm>
            </p:contentPart>
          </mc:Choice>
          <mc:Fallback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B71846E4-8729-8B58-3BBB-162F3C45BFDE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5990932" y="3396997"/>
                  <a:ext cx="128880" cy="56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35ACCD22-F230-EF4C-05CB-7946128AB0D6}"/>
                    </a:ext>
                  </a:extLst>
                </p14:cNvPr>
                <p14:cNvContentPartPr/>
                <p14:nvPr/>
              </p14:nvContentPartPr>
              <p14:xfrm>
                <a:off x="7462612" y="3453157"/>
                <a:ext cx="142920" cy="412560"/>
              </p14:xfrm>
            </p:contentPart>
          </mc:Choice>
          <mc:Fallback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35ACCD22-F230-EF4C-05CB-7946128AB0D6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7453612" y="3444157"/>
                  <a:ext cx="160560" cy="43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CB2DCC78-67F5-DC86-31B0-691D53EDF8C6}"/>
                    </a:ext>
                  </a:extLst>
                </p14:cNvPr>
                <p14:cNvContentPartPr/>
                <p14:nvPr/>
              </p14:nvContentPartPr>
              <p14:xfrm>
                <a:off x="7823332" y="3548557"/>
                <a:ext cx="101880" cy="295200"/>
              </p14:xfrm>
            </p:contentPart>
          </mc:Choice>
          <mc:Fallback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CB2DCC78-67F5-DC86-31B0-691D53EDF8C6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7814692" y="3539917"/>
                  <a:ext cx="119520" cy="31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2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DC93AD06-9D41-72F7-9161-EF0054D70C76}"/>
                    </a:ext>
                  </a:extLst>
                </p14:cNvPr>
                <p14:cNvContentPartPr/>
                <p14:nvPr/>
              </p14:nvContentPartPr>
              <p14:xfrm>
                <a:off x="6695812" y="4178197"/>
                <a:ext cx="160200" cy="15840"/>
              </p14:xfrm>
            </p:contentPart>
          </mc:Choice>
          <mc:Fallback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DC93AD06-9D41-72F7-9161-EF0054D70C76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6686812" y="4169557"/>
                  <a:ext cx="17784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4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672BAAB0-0BAE-EAC4-697E-FDBA422F1091}"/>
                    </a:ext>
                  </a:extLst>
                </p14:cNvPr>
                <p14:cNvContentPartPr/>
                <p14:nvPr/>
              </p14:nvContentPartPr>
              <p14:xfrm>
                <a:off x="6577732" y="4073437"/>
                <a:ext cx="302400" cy="241200"/>
              </p14:xfrm>
            </p:contentPart>
          </mc:Choice>
          <mc:Fallback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672BAAB0-0BAE-EAC4-697E-FDBA422F1091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6569092" y="4064797"/>
                  <a:ext cx="320040" cy="25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6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74560794-A945-C7FD-85F9-CBFE7FF6B0B5}"/>
                    </a:ext>
                  </a:extLst>
                </p14:cNvPr>
                <p14:cNvContentPartPr/>
                <p14:nvPr/>
              </p14:nvContentPartPr>
              <p14:xfrm>
                <a:off x="6925492" y="4122397"/>
                <a:ext cx="189360" cy="95040"/>
              </p14:xfrm>
            </p:contentPart>
          </mc:Choice>
          <mc:Fallback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74560794-A945-C7FD-85F9-CBFE7FF6B0B5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6916492" y="4113757"/>
                  <a:ext cx="20700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8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F57022A0-14B3-D08D-F7C9-3F8C6BE20537}"/>
                    </a:ext>
                  </a:extLst>
                </p14:cNvPr>
                <p14:cNvContentPartPr/>
                <p14:nvPr/>
              </p14:nvContentPartPr>
              <p14:xfrm>
                <a:off x="7155532" y="4066957"/>
                <a:ext cx="196560" cy="78840"/>
              </p14:xfrm>
            </p:contentPart>
          </mc:Choice>
          <mc:Fallback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F57022A0-14B3-D08D-F7C9-3F8C6BE20537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7146892" y="4058317"/>
                  <a:ext cx="21420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0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39B776BC-396A-0C4E-5B32-50FF7B7F3E2A}"/>
                    </a:ext>
                  </a:extLst>
                </p14:cNvPr>
                <p14:cNvContentPartPr/>
                <p14:nvPr/>
              </p14:nvContentPartPr>
              <p14:xfrm>
                <a:off x="7377292" y="3990997"/>
                <a:ext cx="70920" cy="162360"/>
              </p14:xfrm>
            </p:contentPart>
          </mc:Choice>
          <mc:Fallback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39B776BC-396A-0C4E-5B32-50FF7B7F3E2A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7368292" y="3982357"/>
                  <a:ext cx="8856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2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BF7DAAE5-A114-A71E-D766-D899676872C4}"/>
                    </a:ext>
                  </a:extLst>
                </p14:cNvPr>
                <p14:cNvContentPartPr/>
                <p14:nvPr/>
              </p14:nvContentPartPr>
              <p14:xfrm>
                <a:off x="7496812" y="3988117"/>
                <a:ext cx="82800" cy="180720"/>
              </p14:xfrm>
            </p:contentPart>
          </mc:Choice>
          <mc:Fallback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BF7DAAE5-A114-A71E-D766-D899676872C4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7488172" y="3979117"/>
                  <a:ext cx="10044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4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3273662D-3ED1-25D9-E91D-3CBAB5CE73FD}"/>
                    </a:ext>
                  </a:extLst>
                </p14:cNvPr>
                <p14:cNvContentPartPr/>
                <p14:nvPr/>
              </p14:nvContentPartPr>
              <p14:xfrm>
                <a:off x="7626412" y="4025557"/>
                <a:ext cx="178920" cy="103320"/>
              </p14:xfrm>
            </p:contentPart>
          </mc:Choice>
          <mc:Fallback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3273662D-3ED1-25D9-E91D-3CBAB5CE73FD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7617772" y="4016557"/>
                  <a:ext cx="19656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6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45209E58-CF3B-425A-6796-A44C07126CDB}"/>
                    </a:ext>
                  </a:extLst>
                </p14:cNvPr>
                <p14:cNvContentPartPr/>
                <p14:nvPr/>
              </p14:nvContentPartPr>
              <p14:xfrm>
                <a:off x="7778332" y="4035277"/>
                <a:ext cx="111240" cy="111600"/>
              </p14:xfrm>
            </p:contentPart>
          </mc:Choice>
          <mc:Fallback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45209E58-CF3B-425A-6796-A44C07126CDB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7769332" y="4026277"/>
                  <a:ext cx="12888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8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0E417BDE-1C34-5C01-7E3C-6D493B5E49DB}"/>
                    </a:ext>
                  </a:extLst>
                </p14:cNvPr>
                <p14:cNvContentPartPr/>
                <p14:nvPr/>
              </p14:nvContentPartPr>
              <p14:xfrm>
                <a:off x="7066252" y="4323997"/>
                <a:ext cx="117000" cy="228240"/>
              </p14:xfrm>
            </p:contentPart>
          </mc:Choice>
          <mc:Fallback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0E417BDE-1C34-5C01-7E3C-6D493B5E49DB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7057612" y="4314997"/>
                  <a:ext cx="13464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0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EE2E783F-D747-6DA7-9E6C-8AF99D74490D}"/>
                    </a:ext>
                  </a:extLst>
                </p14:cNvPr>
                <p14:cNvContentPartPr/>
                <p14:nvPr/>
              </p14:nvContentPartPr>
              <p14:xfrm>
                <a:off x="7226452" y="4311757"/>
                <a:ext cx="260640" cy="104040"/>
              </p14:xfrm>
            </p:contentPart>
          </mc:Choice>
          <mc:Fallback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EE2E783F-D747-6DA7-9E6C-8AF99D74490D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7217452" y="4303117"/>
                  <a:ext cx="27828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2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354DD233-456D-2359-2569-D69ECD1C1BDA}"/>
                    </a:ext>
                  </a:extLst>
                </p14:cNvPr>
                <p14:cNvContentPartPr/>
                <p14:nvPr/>
              </p14:nvContentPartPr>
              <p14:xfrm>
                <a:off x="7540732" y="4262437"/>
                <a:ext cx="98640" cy="115560"/>
              </p14:xfrm>
            </p:contentPart>
          </mc:Choice>
          <mc:Fallback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354DD233-456D-2359-2569-D69ECD1C1BDA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7531732" y="4253437"/>
                  <a:ext cx="11628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4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B57E1DEF-64D5-0D9C-E44E-37254BC874B9}"/>
                    </a:ext>
                  </a:extLst>
                </p14:cNvPr>
                <p14:cNvContentPartPr/>
                <p14:nvPr/>
              </p14:nvContentPartPr>
              <p14:xfrm>
                <a:off x="7677172" y="4242637"/>
                <a:ext cx="96840" cy="103680"/>
              </p14:xfrm>
            </p:contentPart>
          </mc:Choice>
          <mc:Fallback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B57E1DEF-64D5-0D9C-E44E-37254BC874B9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7668172" y="4233997"/>
                  <a:ext cx="11448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6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B819E921-238A-4880-54A5-2E76BA15ACAD}"/>
                    </a:ext>
                  </a:extLst>
                </p14:cNvPr>
                <p14:cNvContentPartPr/>
                <p14:nvPr/>
              </p14:nvContentPartPr>
              <p14:xfrm>
                <a:off x="7789852" y="4255957"/>
                <a:ext cx="133200" cy="63360"/>
              </p14:xfrm>
            </p:contentPart>
          </mc:Choice>
          <mc:Fallback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B819E921-238A-4880-54A5-2E76BA15ACAD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7780852" y="4246957"/>
                  <a:ext cx="15084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8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7ADF8825-F8B5-3E2A-AF7C-1B9A504B30DA}"/>
                    </a:ext>
                  </a:extLst>
                </p14:cNvPr>
                <p14:cNvContentPartPr/>
                <p14:nvPr/>
              </p14:nvContentPartPr>
              <p14:xfrm>
                <a:off x="7999732" y="4128157"/>
                <a:ext cx="34920" cy="163080"/>
              </p14:xfrm>
            </p:contentPart>
          </mc:Choice>
          <mc:Fallback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7ADF8825-F8B5-3E2A-AF7C-1B9A504B30DA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7991092" y="4119517"/>
                  <a:ext cx="5256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0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74915230-DFC9-13A2-1DC9-7317917EF236}"/>
                    </a:ext>
                  </a:extLst>
                </p14:cNvPr>
                <p14:cNvContentPartPr/>
                <p14:nvPr/>
              </p14:nvContentPartPr>
              <p14:xfrm>
                <a:off x="8009452" y="4220677"/>
                <a:ext cx="121320" cy="82800"/>
              </p14:xfrm>
            </p:contentPart>
          </mc:Choice>
          <mc:Fallback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74915230-DFC9-13A2-1DC9-7317917EF236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8000812" y="4212037"/>
                  <a:ext cx="13896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2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C487281C-E023-7269-E449-C939D59A292B}"/>
                    </a:ext>
                  </a:extLst>
                </p14:cNvPr>
                <p14:cNvContentPartPr/>
                <p14:nvPr/>
              </p14:nvContentPartPr>
              <p14:xfrm>
                <a:off x="8212132" y="4063357"/>
                <a:ext cx="38880" cy="182880"/>
              </p14:xfrm>
            </p:contentPart>
          </mc:Choice>
          <mc:Fallback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C487281C-E023-7269-E449-C939D59A292B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8203132" y="4054717"/>
                  <a:ext cx="5652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4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E92463CC-9D63-6E03-4600-5A413A4E118A}"/>
                    </a:ext>
                  </a:extLst>
                </p14:cNvPr>
                <p14:cNvContentPartPr/>
                <p14:nvPr/>
              </p14:nvContentPartPr>
              <p14:xfrm>
                <a:off x="8333812" y="4095037"/>
                <a:ext cx="145080" cy="128880"/>
              </p14:xfrm>
            </p:contentPart>
          </mc:Choice>
          <mc:Fallback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E92463CC-9D63-6E03-4600-5A413A4E118A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8325172" y="4086037"/>
                  <a:ext cx="16272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6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B648CB24-1D9C-0AF4-B69B-DEFA2846320A}"/>
                    </a:ext>
                  </a:extLst>
                </p14:cNvPr>
                <p14:cNvContentPartPr/>
                <p14:nvPr/>
              </p14:nvContentPartPr>
              <p14:xfrm>
                <a:off x="5495572" y="3339037"/>
                <a:ext cx="874080" cy="518040"/>
              </p14:xfrm>
            </p:contentPart>
          </mc:Choice>
          <mc:Fallback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B648CB24-1D9C-0AF4-B69B-DEFA2846320A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5486932" y="3330037"/>
                  <a:ext cx="891720" cy="53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8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11FB70D3-F7EB-F2A1-795C-74A2C224F9DE}"/>
                    </a:ext>
                  </a:extLst>
                </p14:cNvPr>
                <p14:cNvContentPartPr/>
                <p14:nvPr/>
              </p14:nvContentPartPr>
              <p14:xfrm>
                <a:off x="7359292" y="3643597"/>
                <a:ext cx="291960" cy="59040"/>
              </p14:xfrm>
            </p:contentPart>
          </mc:Choice>
          <mc:Fallback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11FB70D3-F7EB-F2A1-795C-74A2C224F9DE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7350292" y="3634597"/>
                  <a:ext cx="30960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0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EED62948-20BE-488B-5C86-C4DC1D8ABB78}"/>
                    </a:ext>
                  </a:extLst>
                </p14:cNvPr>
                <p14:cNvContentPartPr/>
                <p14:nvPr/>
              </p14:nvContentPartPr>
              <p14:xfrm>
                <a:off x="7047892" y="3340117"/>
                <a:ext cx="667800" cy="370080"/>
              </p14:xfrm>
            </p:contentPart>
          </mc:Choice>
          <mc:Fallback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EED62948-20BE-488B-5C86-C4DC1D8ABB78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7038892" y="3331477"/>
                  <a:ext cx="685440" cy="38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2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2D6D8EB4-8621-DB62-EEC5-0EA6A54BA0A3}"/>
                    </a:ext>
                  </a:extLst>
                </p14:cNvPr>
                <p14:cNvContentPartPr/>
                <p14:nvPr/>
              </p14:nvContentPartPr>
              <p14:xfrm>
                <a:off x="7694452" y="3633157"/>
                <a:ext cx="63360" cy="8280"/>
              </p14:xfrm>
            </p:contentPart>
          </mc:Choice>
          <mc:Fallback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2D6D8EB4-8621-DB62-EEC5-0EA6A54BA0A3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7685812" y="3624517"/>
                  <a:ext cx="8100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4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41709874-2D62-F148-DFA8-452691D03C8A}"/>
                    </a:ext>
                  </a:extLst>
                </p14:cNvPr>
                <p14:cNvContentPartPr/>
                <p14:nvPr/>
              </p14:nvContentPartPr>
              <p14:xfrm>
                <a:off x="7822252" y="3658357"/>
                <a:ext cx="43920" cy="20880"/>
              </p14:xfrm>
            </p:contentPart>
          </mc:Choice>
          <mc:Fallback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41709874-2D62-F148-DFA8-452691D03C8A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7813612" y="3649357"/>
                  <a:ext cx="6156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6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275EB1CA-6DD1-FB1D-BD65-AAD5AC04923D}"/>
                    </a:ext>
                  </a:extLst>
                </p14:cNvPr>
                <p14:cNvContentPartPr/>
                <p14:nvPr/>
              </p14:nvContentPartPr>
              <p14:xfrm>
                <a:off x="6852412" y="3268477"/>
                <a:ext cx="1061640" cy="417600"/>
              </p14:xfrm>
            </p:contentPart>
          </mc:Choice>
          <mc:Fallback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275EB1CA-6DD1-FB1D-BD65-AAD5AC04923D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6843772" y="3259837"/>
                  <a:ext cx="1079280" cy="43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8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F9AA08B1-AA6E-D251-5A58-B104FE7E6C3C}"/>
                    </a:ext>
                  </a:extLst>
                </p14:cNvPr>
                <p14:cNvContentPartPr/>
                <p14:nvPr/>
              </p14:nvContentPartPr>
              <p14:xfrm>
                <a:off x="5987692" y="3457477"/>
                <a:ext cx="123480" cy="436680"/>
              </p14:xfrm>
            </p:contentPart>
          </mc:Choice>
          <mc:Fallback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F9AA08B1-AA6E-D251-5A58-B104FE7E6C3C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5979052" y="3448477"/>
                  <a:ext cx="141120" cy="45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0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A09FF5DB-D40D-C53D-F894-56C2D20E7580}"/>
                    </a:ext>
                  </a:extLst>
                </p14:cNvPr>
                <p14:cNvContentPartPr/>
                <p14:nvPr/>
              </p14:nvContentPartPr>
              <p14:xfrm>
                <a:off x="3753172" y="3687517"/>
                <a:ext cx="674640" cy="402120"/>
              </p14:xfrm>
            </p:contentPart>
          </mc:Choice>
          <mc:Fallback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A09FF5DB-D40D-C53D-F894-56C2D20E7580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3744532" y="3678877"/>
                  <a:ext cx="692280" cy="41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2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359E3C59-D4F5-E457-0009-B81D6D915533}"/>
                    </a:ext>
                  </a:extLst>
                </p14:cNvPr>
                <p14:cNvContentPartPr/>
                <p14:nvPr/>
              </p14:nvContentPartPr>
              <p14:xfrm>
                <a:off x="3886372" y="3730717"/>
                <a:ext cx="455400" cy="347040"/>
              </p14:xfrm>
            </p:contentPart>
          </mc:Choice>
          <mc:Fallback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359E3C59-D4F5-E457-0009-B81D6D915533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3877372" y="3721717"/>
                  <a:ext cx="473040" cy="36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4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30D429DE-2954-07E8-88A7-33D95A2D71DD}"/>
                    </a:ext>
                  </a:extLst>
                </p14:cNvPr>
                <p14:cNvContentPartPr/>
                <p14:nvPr/>
              </p14:nvContentPartPr>
              <p14:xfrm>
                <a:off x="4000132" y="3683917"/>
                <a:ext cx="342000" cy="328320"/>
              </p14:xfrm>
            </p:contentPart>
          </mc:Choice>
          <mc:Fallback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30D429DE-2954-07E8-88A7-33D95A2D71DD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3991492" y="3674917"/>
                  <a:ext cx="359640" cy="34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6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EC60AAA9-988C-2C44-2BC9-7C0770123D1E}"/>
                    </a:ext>
                  </a:extLst>
                </p14:cNvPr>
                <p14:cNvContentPartPr/>
                <p14:nvPr/>
              </p14:nvContentPartPr>
              <p14:xfrm>
                <a:off x="5443012" y="3858157"/>
                <a:ext cx="1262160" cy="346320"/>
              </p14:xfrm>
            </p:contentPart>
          </mc:Choice>
          <mc:Fallback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EC60AAA9-988C-2C44-2BC9-7C0770123D1E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5434372" y="3849517"/>
                  <a:ext cx="1279800" cy="36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8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27C74CE4-122F-63FF-2584-E58EB302615A}"/>
                    </a:ext>
                  </a:extLst>
                </p14:cNvPr>
                <p14:cNvContentPartPr/>
                <p14:nvPr/>
              </p14:nvContentPartPr>
              <p14:xfrm>
                <a:off x="6928732" y="3914317"/>
                <a:ext cx="1164600" cy="228960"/>
              </p14:xfrm>
            </p:contentPart>
          </mc:Choice>
          <mc:Fallback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27C74CE4-122F-63FF-2584-E58EB302615A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6919732" y="3905677"/>
                  <a:ext cx="118224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0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7EB4DC41-B04C-C14C-D897-3A8163246616}"/>
                    </a:ext>
                  </a:extLst>
                </p14:cNvPr>
                <p14:cNvContentPartPr/>
                <p14:nvPr/>
              </p14:nvContentPartPr>
              <p14:xfrm>
                <a:off x="5140612" y="3947077"/>
                <a:ext cx="1670760" cy="433440"/>
              </p14:xfrm>
            </p:contentPart>
          </mc:Choice>
          <mc:Fallback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7EB4DC41-B04C-C14C-D897-3A8163246616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5131972" y="3938437"/>
                  <a:ext cx="1688400" cy="45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2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F3E65618-3E91-A55E-E61E-CEC61D88FC85}"/>
                    </a:ext>
                  </a:extLst>
                </p14:cNvPr>
                <p14:cNvContentPartPr/>
                <p14:nvPr/>
              </p14:nvContentPartPr>
              <p14:xfrm>
                <a:off x="7253452" y="3882637"/>
                <a:ext cx="223560" cy="30960"/>
              </p14:xfrm>
            </p:contentPart>
          </mc:Choice>
          <mc:Fallback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F3E65618-3E91-A55E-E61E-CEC61D88FC85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7244812" y="3873997"/>
                  <a:ext cx="24120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4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EA8F3323-5024-1796-7415-103042AFEA1B}"/>
                    </a:ext>
                  </a:extLst>
                </p14:cNvPr>
                <p14:cNvContentPartPr/>
                <p14:nvPr/>
              </p14:nvContentPartPr>
              <p14:xfrm>
                <a:off x="6850972" y="3849517"/>
                <a:ext cx="1132200" cy="165240"/>
              </p14:xfrm>
            </p:contentPart>
          </mc:Choice>
          <mc:Fallback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EA8F3323-5024-1796-7415-103042AFEA1B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6841972" y="3840877"/>
                  <a:ext cx="114984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6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06E1437A-FD41-685C-A0C4-26CDD9FC0251}"/>
                    </a:ext>
                  </a:extLst>
                </p14:cNvPr>
                <p14:cNvContentPartPr/>
                <p14:nvPr/>
              </p14:nvContentPartPr>
              <p14:xfrm>
                <a:off x="4148452" y="4039957"/>
                <a:ext cx="54720" cy="36000"/>
              </p14:xfrm>
            </p:contentPart>
          </mc:Choice>
          <mc:Fallback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06E1437A-FD41-685C-A0C4-26CDD9FC0251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4139812" y="4031317"/>
                  <a:ext cx="7236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8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EF3895C5-165B-6F8E-2DD5-7BFDC6E8AA81}"/>
                    </a:ext>
                  </a:extLst>
                </p14:cNvPr>
                <p14:cNvContentPartPr/>
                <p14:nvPr/>
              </p14:nvContentPartPr>
              <p14:xfrm>
                <a:off x="4020652" y="3956437"/>
                <a:ext cx="128160" cy="173880"/>
              </p14:xfrm>
            </p:contentPart>
          </mc:Choice>
          <mc:Fallback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EF3895C5-165B-6F8E-2DD5-7BFDC6E8AA81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4012012" y="3947797"/>
                  <a:ext cx="14580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0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292F954F-A63C-109B-7E18-EF190319E734}"/>
                    </a:ext>
                  </a:extLst>
                </p14:cNvPr>
                <p14:cNvContentPartPr/>
                <p14:nvPr/>
              </p14:nvContentPartPr>
              <p14:xfrm>
                <a:off x="4182292" y="3939877"/>
                <a:ext cx="111960" cy="86760"/>
              </p14:xfrm>
            </p:contentPart>
          </mc:Choice>
          <mc:Fallback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292F954F-A63C-109B-7E18-EF190319E734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4173292" y="3930877"/>
                  <a:ext cx="12960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2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831A02DC-B738-CB68-0D33-91B5A65AEC1A}"/>
                    </a:ext>
                  </a:extLst>
                </p14:cNvPr>
                <p14:cNvContentPartPr/>
                <p14:nvPr/>
              </p14:nvContentPartPr>
              <p14:xfrm>
                <a:off x="4315852" y="3835477"/>
                <a:ext cx="262440" cy="168120"/>
              </p14:xfrm>
            </p:contentPart>
          </mc:Choice>
          <mc:Fallback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831A02DC-B738-CB68-0D33-91B5A65AEC1A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4306852" y="3826477"/>
                  <a:ext cx="28008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4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648B3AD2-4E2F-10C4-CF95-5D5FE11ED4D5}"/>
                    </a:ext>
                  </a:extLst>
                </p14:cNvPr>
                <p14:cNvContentPartPr/>
                <p14:nvPr/>
              </p14:nvContentPartPr>
              <p14:xfrm>
                <a:off x="4599172" y="3761317"/>
                <a:ext cx="133560" cy="115200"/>
              </p14:xfrm>
            </p:contentPart>
          </mc:Choice>
          <mc:Fallback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648B3AD2-4E2F-10C4-CF95-5D5FE11ED4D5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4590172" y="3752317"/>
                  <a:ext cx="15120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6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AA18CD5F-797E-2C12-5F10-F525C680B9D4}"/>
                    </a:ext>
                  </a:extLst>
                </p14:cNvPr>
                <p14:cNvContentPartPr/>
                <p14:nvPr/>
              </p14:nvContentPartPr>
              <p14:xfrm>
                <a:off x="4132252" y="4190437"/>
                <a:ext cx="131760" cy="117360"/>
              </p14:xfrm>
            </p:contentPart>
          </mc:Choice>
          <mc:Fallback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AA18CD5F-797E-2C12-5F10-F525C680B9D4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4123612" y="4181437"/>
                  <a:ext cx="14940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8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E1D9A961-44E3-4ACA-A166-F9A7F8338E56}"/>
                    </a:ext>
                  </a:extLst>
                </p14:cNvPr>
                <p14:cNvContentPartPr/>
                <p14:nvPr/>
              </p14:nvContentPartPr>
              <p14:xfrm>
                <a:off x="4298212" y="4172797"/>
                <a:ext cx="117720" cy="73440"/>
              </p14:xfrm>
            </p:contentPart>
          </mc:Choice>
          <mc:Fallback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E1D9A961-44E3-4ACA-A166-F9A7F8338E56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4289572" y="4164157"/>
                  <a:ext cx="13536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0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C0C1B169-D8DD-E918-65DD-C123914F2EA5}"/>
                    </a:ext>
                  </a:extLst>
                </p14:cNvPr>
                <p14:cNvContentPartPr/>
                <p14:nvPr/>
              </p14:nvContentPartPr>
              <p14:xfrm>
                <a:off x="4424932" y="4101517"/>
                <a:ext cx="103320" cy="83880"/>
              </p14:xfrm>
            </p:contentPart>
          </mc:Choice>
          <mc:Fallback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C0C1B169-D8DD-E918-65DD-C123914F2EA5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4416292" y="4092517"/>
                  <a:ext cx="12096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2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2AF4A2FC-8D6D-3710-34C1-C0472BBAE17B}"/>
                    </a:ext>
                  </a:extLst>
                </p14:cNvPr>
                <p14:cNvContentPartPr/>
                <p14:nvPr/>
              </p14:nvContentPartPr>
              <p14:xfrm>
                <a:off x="4552372" y="4092157"/>
                <a:ext cx="68760" cy="63360"/>
              </p14:xfrm>
            </p:contentPart>
          </mc:Choice>
          <mc:Fallback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2AF4A2FC-8D6D-3710-34C1-C0472BBAE17B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4543732" y="4083157"/>
                  <a:ext cx="8640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4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CA0687CD-BB5A-D3A7-3640-86782368575D}"/>
                    </a:ext>
                  </a:extLst>
                </p14:cNvPr>
                <p14:cNvContentPartPr/>
                <p14:nvPr/>
              </p14:nvContentPartPr>
              <p14:xfrm>
                <a:off x="4638412" y="4013317"/>
                <a:ext cx="96480" cy="66600"/>
              </p14:xfrm>
            </p:contentPart>
          </mc:Choice>
          <mc:Fallback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CA0687CD-BB5A-D3A7-3640-86782368575D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4629412" y="4004317"/>
                  <a:ext cx="11412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6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817E0E59-DD39-CF4C-36A6-BA03AAD4992B}"/>
                    </a:ext>
                  </a:extLst>
                </p14:cNvPr>
                <p14:cNvContentPartPr/>
                <p14:nvPr/>
              </p14:nvContentPartPr>
              <p14:xfrm>
                <a:off x="4759732" y="3962197"/>
                <a:ext cx="124560" cy="70560"/>
              </p14:xfrm>
            </p:contentPart>
          </mc:Choice>
          <mc:Fallback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817E0E59-DD39-CF4C-36A6-BA03AAD4992B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4751092" y="3953197"/>
                  <a:ext cx="14220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8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86AD13C3-2D4F-49E0-CF74-3FCBAE55C865}"/>
                    </a:ext>
                  </a:extLst>
                </p14:cNvPr>
                <p14:cNvContentPartPr/>
                <p14:nvPr/>
              </p14:nvContentPartPr>
              <p14:xfrm>
                <a:off x="4934692" y="3901357"/>
                <a:ext cx="101160" cy="77760"/>
              </p14:xfrm>
            </p:contentPart>
          </mc:Choice>
          <mc:Fallback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86AD13C3-2D4F-49E0-CF74-3FCBAE55C865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4926052" y="3892717"/>
                  <a:ext cx="11880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0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2C8D8499-1352-BA6B-76CE-2F06992181FC}"/>
                    </a:ext>
                  </a:extLst>
                </p14:cNvPr>
                <p14:cNvContentPartPr/>
                <p14:nvPr/>
              </p14:nvContentPartPr>
              <p14:xfrm>
                <a:off x="4499092" y="4378717"/>
                <a:ext cx="178920" cy="162360"/>
              </p14:xfrm>
            </p:contentPart>
          </mc:Choice>
          <mc:Fallback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2C8D8499-1352-BA6B-76CE-2F06992181FC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4490452" y="4370077"/>
                  <a:ext cx="19656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2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AAB02726-9D66-9A25-DDF2-7ED0714D0260}"/>
                    </a:ext>
                  </a:extLst>
                </p14:cNvPr>
                <p14:cNvContentPartPr/>
                <p14:nvPr/>
              </p14:nvContentPartPr>
              <p14:xfrm>
                <a:off x="4788532" y="4455757"/>
                <a:ext cx="20520" cy="24480"/>
              </p14:xfrm>
            </p:contentPart>
          </mc:Choice>
          <mc:Fallback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AAB02726-9D66-9A25-DDF2-7ED0714D0260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4779892" y="4447117"/>
                  <a:ext cx="3816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4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74AD80A4-6B14-0975-4588-9AE1F2F26BC7}"/>
                    </a:ext>
                  </a:extLst>
                </p14:cNvPr>
                <p14:cNvContentPartPr/>
                <p14:nvPr/>
              </p14:nvContentPartPr>
              <p14:xfrm>
                <a:off x="4743172" y="4452157"/>
                <a:ext cx="67320" cy="73800"/>
              </p14:xfrm>
            </p:contentPart>
          </mc:Choice>
          <mc:Fallback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74AD80A4-6B14-0975-4588-9AE1F2F26BC7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4734532" y="4443517"/>
                  <a:ext cx="8496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6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28E333DA-0005-86B2-D203-7B07765A9764}"/>
                    </a:ext>
                  </a:extLst>
                </p14:cNvPr>
                <p14:cNvContentPartPr/>
                <p14:nvPr/>
              </p14:nvContentPartPr>
              <p14:xfrm>
                <a:off x="4802212" y="4372237"/>
                <a:ext cx="52200" cy="90720"/>
              </p14:xfrm>
            </p:contentPart>
          </mc:Choice>
          <mc:Fallback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28E333DA-0005-86B2-D203-7B07765A9764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4793572" y="4363597"/>
                  <a:ext cx="6984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8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613071A7-F177-755F-54E7-97CA33357CED}"/>
                    </a:ext>
                  </a:extLst>
                </p14:cNvPr>
                <p14:cNvContentPartPr/>
                <p14:nvPr/>
              </p14:nvContentPartPr>
              <p14:xfrm>
                <a:off x="4836412" y="4362157"/>
                <a:ext cx="85320" cy="90720"/>
              </p14:xfrm>
            </p:contentPart>
          </mc:Choice>
          <mc:Fallback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613071A7-F177-755F-54E7-97CA33357CED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4827772" y="4353157"/>
                  <a:ext cx="10296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0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B876EDE6-9A48-5C2B-4F6A-764874F348CF}"/>
                    </a:ext>
                  </a:extLst>
                </p14:cNvPr>
                <p14:cNvContentPartPr/>
                <p14:nvPr/>
              </p14:nvContentPartPr>
              <p14:xfrm>
                <a:off x="4944772" y="4259557"/>
                <a:ext cx="172440" cy="114120"/>
              </p14:xfrm>
            </p:contentPart>
          </mc:Choice>
          <mc:Fallback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B876EDE6-9A48-5C2B-4F6A-764874F348CF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4936132" y="4250557"/>
                  <a:ext cx="19008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2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10F78883-1ACF-E757-9B48-50EC843CE8B8}"/>
                    </a:ext>
                  </a:extLst>
                </p14:cNvPr>
                <p14:cNvContentPartPr/>
                <p14:nvPr/>
              </p14:nvContentPartPr>
              <p14:xfrm>
                <a:off x="5120092" y="4228237"/>
                <a:ext cx="106200" cy="43560"/>
              </p14:xfrm>
            </p:contentPart>
          </mc:Choice>
          <mc:Fallback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10F78883-1ACF-E757-9B48-50EC843CE8B8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5111092" y="4219597"/>
                  <a:ext cx="12384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4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75ADF275-E393-39A2-FA0D-A6BB7583D92A}"/>
                    </a:ext>
                  </a:extLst>
                </p14:cNvPr>
                <p14:cNvContentPartPr/>
                <p14:nvPr/>
              </p14:nvContentPartPr>
              <p14:xfrm>
                <a:off x="5269852" y="4142557"/>
                <a:ext cx="74160" cy="104040"/>
              </p14:xfrm>
            </p:contentPart>
          </mc:Choice>
          <mc:Fallback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75ADF275-E393-39A2-FA0D-A6BB7583D92A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5261212" y="4133917"/>
                  <a:ext cx="9180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6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91630AE4-EAF0-FC6F-EDD5-CD74BCDD0D5A}"/>
                    </a:ext>
                  </a:extLst>
                </p14:cNvPr>
                <p14:cNvContentPartPr/>
                <p14:nvPr/>
              </p14:nvContentPartPr>
              <p14:xfrm>
                <a:off x="5149612" y="4359277"/>
                <a:ext cx="102600" cy="156240"/>
              </p14:xfrm>
            </p:contentPart>
          </mc:Choice>
          <mc:Fallback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91630AE4-EAF0-FC6F-EDD5-CD74BCDD0D5A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5140612" y="4350637"/>
                  <a:ext cx="12024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8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A6F336F6-1633-6134-5D8E-880ADCFAE9C2}"/>
                    </a:ext>
                  </a:extLst>
                </p14:cNvPr>
                <p14:cNvContentPartPr/>
                <p14:nvPr/>
              </p14:nvContentPartPr>
              <p14:xfrm>
                <a:off x="5273812" y="4380877"/>
                <a:ext cx="68760" cy="71640"/>
              </p14:xfrm>
            </p:contentPart>
          </mc:Choice>
          <mc:Fallback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A6F336F6-1633-6134-5D8E-880ADCFAE9C2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5265172" y="4371877"/>
                  <a:ext cx="8640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0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DDBB7692-4C36-440B-0BD7-CD959D929ADB}"/>
                    </a:ext>
                  </a:extLst>
                </p14:cNvPr>
                <p14:cNvContentPartPr/>
                <p14:nvPr/>
              </p14:nvContentPartPr>
              <p14:xfrm>
                <a:off x="5350492" y="4354237"/>
                <a:ext cx="82080" cy="68400"/>
              </p14:xfrm>
            </p:contentPart>
          </mc:Choice>
          <mc:Fallback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DDBB7692-4C36-440B-0BD7-CD959D929ADB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5341492" y="4345237"/>
                  <a:ext cx="9972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2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0EF41C82-9009-FB07-0D4A-9F5AE6D20F6E}"/>
                    </a:ext>
                  </a:extLst>
                </p14:cNvPr>
                <p14:cNvContentPartPr/>
                <p14:nvPr/>
              </p14:nvContentPartPr>
              <p14:xfrm>
                <a:off x="5446252" y="4344517"/>
                <a:ext cx="35280" cy="59040"/>
              </p14:xfrm>
            </p:contentPart>
          </mc:Choice>
          <mc:Fallback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0EF41C82-9009-FB07-0D4A-9F5AE6D20F6E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5437252" y="4335877"/>
                  <a:ext cx="5292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4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B9F674C6-E282-6F9E-A80D-5A3E562FBB68}"/>
                    </a:ext>
                  </a:extLst>
                </p14:cNvPr>
                <p14:cNvContentPartPr/>
                <p14:nvPr/>
              </p14:nvContentPartPr>
              <p14:xfrm>
                <a:off x="5501692" y="4294477"/>
                <a:ext cx="73080" cy="72360"/>
              </p14:xfrm>
            </p:contentPart>
          </mc:Choice>
          <mc:Fallback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B9F674C6-E282-6F9E-A80D-5A3E562FBB68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5493052" y="4285477"/>
                  <a:ext cx="9072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6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498950F0-77CF-0670-95CE-C9739D1EFAAF}"/>
                    </a:ext>
                  </a:extLst>
                </p14:cNvPr>
                <p14:cNvContentPartPr/>
                <p14:nvPr/>
              </p14:nvContentPartPr>
              <p14:xfrm>
                <a:off x="5543452" y="4202317"/>
                <a:ext cx="334080" cy="127440"/>
              </p14:xfrm>
            </p:contentPart>
          </mc:Choice>
          <mc:Fallback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498950F0-77CF-0670-95CE-C9739D1EFAAF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5534812" y="4193677"/>
                  <a:ext cx="35172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8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0F7CE275-226E-93AB-B3B1-3D72F231F62B}"/>
                    </a:ext>
                  </a:extLst>
                </p14:cNvPr>
                <p14:cNvContentPartPr/>
                <p14:nvPr/>
              </p14:nvContentPartPr>
              <p14:xfrm>
                <a:off x="5286052" y="4451437"/>
                <a:ext cx="324720" cy="138600"/>
              </p14:xfrm>
            </p:contentPart>
          </mc:Choice>
          <mc:Fallback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0F7CE275-226E-93AB-B3B1-3D72F231F62B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5277412" y="4442797"/>
                  <a:ext cx="34236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0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A73F11F2-4CAC-E166-BF80-1C3851A9ECC1}"/>
                    </a:ext>
                  </a:extLst>
                </p14:cNvPr>
                <p14:cNvContentPartPr/>
                <p14:nvPr/>
              </p14:nvContentPartPr>
              <p14:xfrm>
                <a:off x="5462452" y="4490317"/>
                <a:ext cx="168480" cy="106560"/>
              </p14:xfrm>
            </p:contentPart>
          </mc:Choice>
          <mc:Fallback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A73F11F2-4CAC-E166-BF80-1C3851A9ECC1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5453812" y="4481317"/>
                  <a:ext cx="186120" cy="1242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0855491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>
          <a:extLst>
            <a:ext uri="{FF2B5EF4-FFF2-40B4-BE49-F238E27FC236}">
              <a16:creationId xmlns:a16="http://schemas.microsoft.com/office/drawing/2014/main" id="{90A9DFDC-2BBC-5718-B936-A0E65FE45B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4" descr="preencoded.png">
            <a:extLst>
              <a:ext uri="{FF2B5EF4-FFF2-40B4-BE49-F238E27FC236}">
                <a16:creationId xmlns:a16="http://schemas.microsoft.com/office/drawing/2014/main" id="{A1A573CC-5B37-05C0-1678-CB95F26BCA1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99242" y="0"/>
            <a:ext cx="2650282" cy="2238647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3DCBE0C6-B6B4-0819-DBF7-ACED35978B0C}"/>
                  </a:ext>
                </a:extLst>
              </p14:cNvPr>
              <p14:cNvContentPartPr/>
              <p14:nvPr/>
            </p14:nvContentPartPr>
            <p14:xfrm>
              <a:off x="682372" y="307117"/>
              <a:ext cx="21240" cy="3744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3DCBE0C6-B6B4-0819-DBF7-ACED35978B0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3372" y="298477"/>
                <a:ext cx="38880" cy="5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4F1711A4-760F-6AE2-5896-88C3D37CC839}"/>
                  </a:ext>
                </a:extLst>
              </p14:cNvPr>
              <p14:cNvContentPartPr/>
              <p14:nvPr/>
            </p14:nvContentPartPr>
            <p14:xfrm>
              <a:off x="555292" y="237997"/>
              <a:ext cx="222480" cy="2534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4F1711A4-760F-6AE2-5896-88C3D37CC83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46292" y="229357"/>
                <a:ext cx="240120" cy="27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3A59A64D-A5BF-89B3-4344-9CA54045B16B}"/>
                  </a:ext>
                </a:extLst>
              </p14:cNvPr>
              <p14:cNvContentPartPr/>
              <p14:nvPr/>
            </p14:nvContentPartPr>
            <p14:xfrm>
              <a:off x="971092" y="264997"/>
              <a:ext cx="246240" cy="13860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3A59A64D-A5BF-89B3-4344-9CA54045B16B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62452" y="255997"/>
                <a:ext cx="263880" cy="15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064802DE-7820-5F15-F83C-B79BFAD29A5B}"/>
                  </a:ext>
                </a:extLst>
              </p14:cNvPr>
              <p14:cNvContentPartPr/>
              <p14:nvPr/>
            </p14:nvContentPartPr>
            <p14:xfrm>
              <a:off x="1282492" y="282277"/>
              <a:ext cx="380520" cy="10008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064802DE-7820-5F15-F83C-B79BFAD29A5B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273852" y="273277"/>
                <a:ext cx="398160" cy="11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D97BB722-2A90-0076-32D7-09E8E9696E96}"/>
                  </a:ext>
                </a:extLst>
              </p14:cNvPr>
              <p14:cNvContentPartPr/>
              <p14:nvPr/>
            </p14:nvContentPartPr>
            <p14:xfrm>
              <a:off x="1704772" y="271837"/>
              <a:ext cx="156240" cy="7344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D97BB722-2A90-0076-32D7-09E8E9696E96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696132" y="262837"/>
                <a:ext cx="173880" cy="9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39DFAA9E-997F-FC2F-C4E9-96BC8BAF96BA}"/>
                  </a:ext>
                </a:extLst>
              </p14:cNvPr>
              <p14:cNvContentPartPr/>
              <p14:nvPr/>
            </p14:nvContentPartPr>
            <p14:xfrm>
              <a:off x="1899172" y="219277"/>
              <a:ext cx="342720" cy="11412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39DFAA9E-997F-FC2F-C4E9-96BC8BAF96B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890532" y="210277"/>
                <a:ext cx="360360" cy="13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CD62821D-E841-430F-9C9A-ED0A29A824F4}"/>
                  </a:ext>
                </a:extLst>
              </p14:cNvPr>
              <p14:cNvContentPartPr/>
              <p14:nvPr/>
            </p14:nvContentPartPr>
            <p14:xfrm>
              <a:off x="2643292" y="182197"/>
              <a:ext cx="266760" cy="23760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CD62821D-E841-430F-9C9A-ED0A29A824F4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634652" y="173197"/>
                <a:ext cx="284400" cy="25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72CB57AB-C799-CAC0-FDCD-44468B9DB9A6}"/>
                  </a:ext>
                </a:extLst>
              </p14:cNvPr>
              <p14:cNvContentPartPr/>
              <p14:nvPr/>
            </p14:nvContentPartPr>
            <p14:xfrm>
              <a:off x="2823292" y="319357"/>
              <a:ext cx="166320" cy="6840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72CB57AB-C799-CAC0-FDCD-44468B9DB9A6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814652" y="310357"/>
                <a:ext cx="183960" cy="8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1237603B-4594-8A54-830F-A80B80880240}"/>
                  </a:ext>
                </a:extLst>
              </p14:cNvPr>
              <p14:cNvContentPartPr/>
              <p14:nvPr/>
            </p14:nvContentPartPr>
            <p14:xfrm>
              <a:off x="3335572" y="183277"/>
              <a:ext cx="131400" cy="15732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1237603B-4594-8A54-830F-A80B80880240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326572" y="174277"/>
                <a:ext cx="149040" cy="17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3E9417D3-07DE-F14E-BD16-01CD9DBDA751}"/>
                  </a:ext>
                </a:extLst>
              </p14:cNvPr>
              <p14:cNvContentPartPr/>
              <p14:nvPr/>
            </p14:nvContentPartPr>
            <p14:xfrm>
              <a:off x="3505492" y="218197"/>
              <a:ext cx="308160" cy="9900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3E9417D3-07DE-F14E-BD16-01CD9DBDA751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496492" y="209197"/>
                <a:ext cx="325800" cy="11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B7B1B195-2969-07CB-CEC6-B593D60C916F}"/>
                  </a:ext>
                </a:extLst>
              </p14:cNvPr>
              <p14:cNvContentPartPr/>
              <p14:nvPr/>
            </p14:nvContentPartPr>
            <p14:xfrm>
              <a:off x="3820492" y="122797"/>
              <a:ext cx="464760" cy="17208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B7B1B195-2969-07CB-CEC6-B593D60C916F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811492" y="113797"/>
                <a:ext cx="482400" cy="18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6EFF9D9D-633A-C6F2-CF30-594FAD67DB9B}"/>
                  </a:ext>
                </a:extLst>
              </p14:cNvPr>
              <p14:cNvContentPartPr/>
              <p14:nvPr/>
            </p14:nvContentPartPr>
            <p14:xfrm>
              <a:off x="4622212" y="186517"/>
              <a:ext cx="360" cy="36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6EFF9D9D-633A-C6F2-CF30-594FAD67DB9B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613212" y="177517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19D13137-EFED-54BD-A111-93043E247117}"/>
                  </a:ext>
                </a:extLst>
              </p14:cNvPr>
              <p14:cNvContentPartPr/>
              <p14:nvPr/>
            </p14:nvContentPartPr>
            <p14:xfrm>
              <a:off x="4622212" y="159877"/>
              <a:ext cx="64080" cy="14796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19D13137-EFED-54BD-A111-93043E247117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4613212" y="150877"/>
                <a:ext cx="81720" cy="16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7842C256-2D6A-CA6E-7FBB-6517EBF8726B}"/>
                  </a:ext>
                </a:extLst>
              </p14:cNvPr>
              <p14:cNvContentPartPr/>
              <p14:nvPr/>
            </p14:nvContentPartPr>
            <p14:xfrm>
              <a:off x="4643812" y="107317"/>
              <a:ext cx="665280" cy="20556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7842C256-2D6A-CA6E-7FBB-6517EBF8726B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4635172" y="98317"/>
                <a:ext cx="682920" cy="22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D946D922-5184-D592-0A42-4558067F297B}"/>
                  </a:ext>
                </a:extLst>
              </p14:cNvPr>
              <p14:cNvContentPartPr/>
              <p14:nvPr/>
            </p14:nvContentPartPr>
            <p14:xfrm>
              <a:off x="5328532" y="182917"/>
              <a:ext cx="270720" cy="11124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D946D922-5184-D592-0A42-4558067F297B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5319892" y="174277"/>
                <a:ext cx="288360" cy="12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73B4D608-967A-F2EB-4DE7-58D74480D894}"/>
                  </a:ext>
                </a:extLst>
              </p14:cNvPr>
              <p14:cNvContentPartPr/>
              <p14:nvPr/>
            </p14:nvContentPartPr>
            <p14:xfrm>
              <a:off x="5650012" y="186517"/>
              <a:ext cx="325800" cy="194760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73B4D608-967A-F2EB-4DE7-58D74480D894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5641372" y="177877"/>
                <a:ext cx="343440" cy="21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7711A560-6E00-79B6-109A-FA9F222AD36B}"/>
                  </a:ext>
                </a:extLst>
              </p14:cNvPr>
              <p14:cNvContentPartPr/>
              <p14:nvPr/>
            </p14:nvContentPartPr>
            <p14:xfrm>
              <a:off x="1518292" y="524557"/>
              <a:ext cx="3180240" cy="13932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7711A560-6E00-79B6-109A-FA9F222AD36B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509652" y="515557"/>
                <a:ext cx="3197880" cy="15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094BC823-1565-A8B9-F9E3-EECAB657CBE7}"/>
                  </a:ext>
                </a:extLst>
              </p14:cNvPr>
              <p14:cNvContentPartPr/>
              <p14:nvPr/>
            </p14:nvContentPartPr>
            <p14:xfrm>
              <a:off x="6130252" y="426997"/>
              <a:ext cx="17640" cy="5760"/>
            </p14:xfrm>
          </p:contentPart>
        </mc:Choice>
        <mc:Fallback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094BC823-1565-A8B9-F9E3-EECAB657CBE7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6121612" y="417997"/>
                <a:ext cx="35280" cy="2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27B6CDB7-0EC7-2E02-292B-E3D2AEE98D4E}"/>
                  </a:ext>
                </a:extLst>
              </p14:cNvPr>
              <p14:cNvContentPartPr/>
              <p14:nvPr/>
            </p14:nvContentPartPr>
            <p14:xfrm>
              <a:off x="6382252" y="148717"/>
              <a:ext cx="296640" cy="19836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27B6CDB7-0EC7-2E02-292B-E3D2AEE98D4E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6373612" y="139717"/>
                <a:ext cx="31428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883A6AD0-25B1-3E8F-F6A9-8CC3CAE4EAEC}"/>
                  </a:ext>
                </a:extLst>
              </p14:cNvPr>
              <p14:cNvContentPartPr/>
              <p14:nvPr/>
            </p14:nvContentPartPr>
            <p14:xfrm>
              <a:off x="6740092" y="211717"/>
              <a:ext cx="605520" cy="143280"/>
            </p14:xfrm>
          </p:contentPart>
        </mc:Choice>
        <mc:Fallback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883A6AD0-25B1-3E8F-F6A9-8CC3CAE4EAEC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6731092" y="203077"/>
                <a:ext cx="623160" cy="16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60FB6164-C378-89B0-945B-06C0F23C2243}"/>
                  </a:ext>
                </a:extLst>
              </p14:cNvPr>
              <p14:cNvContentPartPr/>
              <p14:nvPr/>
            </p14:nvContentPartPr>
            <p14:xfrm>
              <a:off x="6110092" y="1110997"/>
              <a:ext cx="28800" cy="9720"/>
            </p14:xfrm>
          </p:contentPart>
        </mc:Choice>
        <mc:Fallback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60FB6164-C378-89B0-945B-06C0F23C2243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6101452" y="1101997"/>
                <a:ext cx="46440" cy="27360"/>
              </a:xfrm>
              <a:prstGeom prst="rect">
                <a:avLst/>
              </a:prstGeom>
            </p:spPr>
          </p:pic>
        </mc:Fallback>
      </mc:AlternateContent>
      <p:grpSp>
        <p:nvGrpSpPr>
          <p:cNvPr id="51" name="Group 50">
            <a:extLst>
              <a:ext uri="{FF2B5EF4-FFF2-40B4-BE49-F238E27FC236}">
                <a16:creationId xmlns:a16="http://schemas.microsoft.com/office/drawing/2014/main" id="{102A4AE2-43DD-589A-65FC-58CDF861F972}"/>
              </a:ext>
            </a:extLst>
          </p:cNvPr>
          <p:cNvGrpSpPr/>
          <p:nvPr/>
        </p:nvGrpSpPr>
        <p:grpSpPr>
          <a:xfrm>
            <a:off x="6593932" y="497917"/>
            <a:ext cx="1932480" cy="965520"/>
            <a:chOff x="6593932" y="497917"/>
            <a:chExt cx="1932480" cy="965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DBD5F900-BA9C-54D3-7FF7-B31201745779}"/>
                    </a:ext>
                  </a:extLst>
                </p14:cNvPr>
                <p14:cNvContentPartPr/>
                <p14:nvPr/>
              </p14:nvContentPartPr>
              <p14:xfrm>
                <a:off x="6593932" y="561637"/>
                <a:ext cx="252720" cy="15084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DBD5F900-BA9C-54D3-7FF7-B31201745779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585292" y="552637"/>
                  <a:ext cx="27036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FF97A10C-00FD-AFFA-5EBA-266EC9ABBEB9}"/>
                    </a:ext>
                  </a:extLst>
                </p14:cNvPr>
                <p14:cNvContentPartPr/>
                <p14:nvPr/>
              </p14:nvContentPartPr>
              <p14:xfrm>
                <a:off x="6920452" y="497917"/>
                <a:ext cx="295200" cy="19332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FF97A10C-00FD-AFFA-5EBA-266EC9ABBEB9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911812" y="489277"/>
                  <a:ext cx="31284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EBE41591-C0D8-B200-46D5-CC44D0BA862C}"/>
                    </a:ext>
                  </a:extLst>
                </p14:cNvPr>
                <p14:cNvContentPartPr/>
                <p14:nvPr/>
              </p14:nvContentPartPr>
              <p14:xfrm>
                <a:off x="7285852" y="561637"/>
                <a:ext cx="43200" cy="14148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EBE41591-C0D8-B200-46D5-CC44D0BA862C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277212" y="552997"/>
                  <a:ext cx="6084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AE174F04-A8ED-5DAD-AA62-0C7BC02BE2E7}"/>
                    </a:ext>
                  </a:extLst>
                </p14:cNvPr>
                <p14:cNvContentPartPr/>
                <p14:nvPr/>
              </p14:nvContentPartPr>
              <p14:xfrm>
                <a:off x="7414012" y="529957"/>
                <a:ext cx="119160" cy="15012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AE174F04-A8ED-5DAD-AA62-0C7BC02BE2E7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405012" y="520957"/>
                  <a:ext cx="13680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D9B2120C-2707-EC11-5F87-D2411A4E5F2F}"/>
                    </a:ext>
                  </a:extLst>
                </p14:cNvPr>
                <p14:cNvContentPartPr/>
                <p14:nvPr/>
              </p14:nvContentPartPr>
              <p14:xfrm>
                <a:off x="7621372" y="549397"/>
                <a:ext cx="183600" cy="9612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D9B2120C-2707-EC11-5F87-D2411A4E5F2F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7612732" y="540757"/>
                  <a:ext cx="20124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C511773B-B527-0E45-8C40-0E416DED45ED}"/>
                    </a:ext>
                  </a:extLst>
                </p14:cNvPr>
                <p14:cNvContentPartPr/>
                <p14:nvPr/>
              </p14:nvContentPartPr>
              <p14:xfrm>
                <a:off x="6688612" y="883477"/>
                <a:ext cx="365040" cy="21240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C511773B-B527-0E45-8C40-0E416DED45ED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6679972" y="874837"/>
                  <a:ext cx="38268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BF00E3EF-C9E4-8799-0241-AF2B2CD37DB3}"/>
                    </a:ext>
                  </a:extLst>
                </p14:cNvPr>
                <p14:cNvContentPartPr/>
                <p14:nvPr/>
              </p14:nvContentPartPr>
              <p14:xfrm>
                <a:off x="7151932" y="915877"/>
                <a:ext cx="149040" cy="9468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BF00E3EF-C9E4-8799-0241-AF2B2CD37DB3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142932" y="907237"/>
                  <a:ext cx="16668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ACD2A983-3C04-A1AE-AC1B-2ED541B663F8}"/>
                    </a:ext>
                  </a:extLst>
                </p14:cNvPr>
                <p14:cNvContentPartPr/>
                <p14:nvPr/>
              </p14:nvContentPartPr>
              <p14:xfrm>
                <a:off x="7369012" y="867637"/>
                <a:ext cx="65520" cy="5112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ACD2A983-3C04-A1AE-AC1B-2ED541B663F8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360372" y="858997"/>
                  <a:ext cx="8316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CB6BDF65-9BF9-B3AA-748A-82201CBFB1E3}"/>
                    </a:ext>
                  </a:extLst>
                </p14:cNvPr>
                <p14:cNvContentPartPr/>
                <p14:nvPr/>
              </p14:nvContentPartPr>
              <p14:xfrm>
                <a:off x="7361812" y="798157"/>
                <a:ext cx="168120" cy="24336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CB6BDF65-9BF9-B3AA-748A-82201CBFB1E3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7353172" y="789157"/>
                  <a:ext cx="18576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89397747-1200-95D3-7D86-E27AC48B85E5}"/>
                    </a:ext>
                  </a:extLst>
                </p14:cNvPr>
                <p14:cNvContentPartPr/>
                <p14:nvPr/>
              </p14:nvContentPartPr>
              <p14:xfrm>
                <a:off x="7651252" y="888517"/>
                <a:ext cx="120600" cy="15552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89397747-1200-95D3-7D86-E27AC48B85E5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7642252" y="879517"/>
                  <a:ext cx="13824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541DB1E6-4FC1-3062-D14F-23987F366C37}"/>
                    </a:ext>
                  </a:extLst>
                </p14:cNvPr>
                <p14:cNvContentPartPr/>
                <p14:nvPr/>
              </p14:nvContentPartPr>
              <p14:xfrm>
                <a:off x="6890932" y="1164277"/>
                <a:ext cx="302040" cy="29916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541DB1E6-4FC1-3062-D14F-23987F366C37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882292" y="1155637"/>
                  <a:ext cx="319680" cy="31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8332E91A-A020-2CF2-1884-9FB28430FD9A}"/>
                    </a:ext>
                  </a:extLst>
                </p14:cNvPr>
                <p14:cNvContentPartPr/>
                <p14:nvPr/>
              </p14:nvContentPartPr>
              <p14:xfrm>
                <a:off x="7227532" y="1332397"/>
                <a:ext cx="235440" cy="11700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8332E91A-A020-2CF2-1884-9FB28430FD9A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7218532" y="1323757"/>
                  <a:ext cx="25308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D6B1F9C1-4A8D-2EDB-B918-6F4E9C2E47D9}"/>
                    </a:ext>
                  </a:extLst>
                </p14:cNvPr>
                <p14:cNvContentPartPr/>
                <p14:nvPr/>
              </p14:nvContentPartPr>
              <p14:xfrm>
                <a:off x="7414732" y="1277317"/>
                <a:ext cx="203400" cy="11340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D6B1F9C1-4A8D-2EDB-B918-6F4E9C2E47D9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7406092" y="1268677"/>
                  <a:ext cx="22104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7A1E33AE-0874-711E-8AEF-0454AE142046}"/>
                    </a:ext>
                  </a:extLst>
                </p14:cNvPr>
                <p14:cNvContentPartPr/>
                <p14:nvPr/>
              </p14:nvContentPartPr>
              <p14:xfrm>
                <a:off x="7622812" y="1300717"/>
                <a:ext cx="153000" cy="9864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7A1E33AE-0874-711E-8AEF-0454AE142046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7613812" y="1291717"/>
                  <a:ext cx="17064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756C5071-FA93-2CBE-A086-B19930D2F7EA}"/>
                    </a:ext>
                  </a:extLst>
                </p14:cNvPr>
                <p14:cNvContentPartPr/>
                <p14:nvPr/>
              </p14:nvContentPartPr>
              <p14:xfrm>
                <a:off x="7777612" y="1159597"/>
                <a:ext cx="239400" cy="25272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756C5071-FA93-2CBE-A086-B19930D2F7EA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7768972" y="1150597"/>
                  <a:ext cx="257040" cy="27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7A4C7EF2-BEC1-6C14-72AC-79BDE7081133}"/>
                    </a:ext>
                  </a:extLst>
                </p14:cNvPr>
                <p14:cNvContentPartPr/>
                <p14:nvPr/>
              </p14:nvContentPartPr>
              <p14:xfrm>
                <a:off x="7839172" y="1307557"/>
                <a:ext cx="41040" cy="4680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7A4C7EF2-BEC1-6C14-72AC-79BDE7081133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7830532" y="1298557"/>
                  <a:ext cx="5868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52EAEC6-64F6-A447-2F12-9EFB3E919031}"/>
                    </a:ext>
                  </a:extLst>
                </p14:cNvPr>
                <p14:cNvContentPartPr/>
                <p14:nvPr/>
              </p14:nvContentPartPr>
              <p14:xfrm>
                <a:off x="7853572" y="1075717"/>
                <a:ext cx="41760" cy="6300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952EAEC6-64F6-A447-2F12-9EFB3E919031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7844572" y="1067077"/>
                  <a:ext cx="5940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B46915F9-87B3-201F-0722-30FAAF953A5F}"/>
                    </a:ext>
                  </a:extLst>
                </p14:cNvPr>
                <p14:cNvContentPartPr/>
                <p14:nvPr/>
              </p14:nvContentPartPr>
              <p14:xfrm>
                <a:off x="8072812" y="1105597"/>
                <a:ext cx="100080" cy="30240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B46915F9-87B3-201F-0722-30FAAF953A5F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8063812" y="1096957"/>
                  <a:ext cx="117720" cy="32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84AB38EB-319E-E49F-06DC-7EB2FB80F0E8}"/>
                    </a:ext>
                  </a:extLst>
                </p14:cNvPr>
                <p14:cNvContentPartPr/>
                <p14:nvPr/>
              </p14:nvContentPartPr>
              <p14:xfrm>
                <a:off x="8221492" y="1194517"/>
                <a:ext cx="304920" cy="19368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84AB38EB-319E-E49F-06DC-7EB2FB80F0E8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8212492" y="1185517"/>
                  <a:ext cx="322560" cy="211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B3544193-1A15-52A8-6283-53EFB52A80B1}"/>
              </a:ext>
            </a:extLst>
          </p:cNvPr>
          <p:cNvGrpSpPr/>
          <p:nvPr/>
        </p:nvGrpSpPr>
        <p:grpSpPr>
          <a:xfrm>
            <a:off x="7124212" y="1564597"/>
            <a:ext cx="1728000" cy="319320"/>
            <a:chOff x="7124212" y="1564597"/>
            <a:chExt cx="1728000" cy="319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65975B7D-C2CC-33DA-1B95-237B6B4955B8}"/>
                    </a:ext>
                  </a:extLst>
                </p14:cNvPr>
                <p14:cNvContentPartPr/>
                <p14:nvPr/>
              </p14:nvContentPartPr>
              <p14:xfrm>
                <a:off x="7124212" y="1622197"/>
                <a:ext cx="114840" cy="26172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65975B7D-C2CC-33DA-1B95-237B6B4955B8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7115572" y="1613197"/>
                  <a:ext cx="132480" cy="27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40CF7F4B-2BF2-95FE-221B-987248BD3828}"/>
                    </a:ext>
                  </a:extLst>
                </p14:cNvPr>
                <p14:cNvContentPartPr/>
                <p14:nvPr/>
              </p14:nvContentPartPr>
              <p14:xfrm>
                <a:off x="7282612" y="1708597"/>
                <a:ext cx="338760" cy="12096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40CF7F4B-2BF2-95FE-221B-987248BD3828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273612" y="1699597"/>
                  <a:ext cx="35640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2CD440B1-4C01-7A2C-F393-DFDC6954267C}"/>
                    </a:ext>
                  </a:extLst>
                </p14:cNvPr>
                <p14:cNvContentPartPr/>
                <p14:nvPr/>
              </p14:nvContentPartPr>
              <p14:xfrm>
                <a:off x="7686892" y="1703197"/>
                <a:ext cx="117000" cy="12492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2CD440B1-4C01-7A2C-F393-DFDC6954267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7677892" y="1694197"/>
                  <a:ext cx="13464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85C45BB3-743F-B461-8EC3-EB43E22FA5DB}"/>
                    </a:ext>
                  </a:extLst>
                </p14:cNvPr>
                <p14:cNvContentPartPr/>
                <p14:nvPr/>
              </p14:nvContentPartPr>
              <p14:xfrm>
                <a:off x="7868692" y="1684477"/>
                <a:ext cx="323640" cy="12168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85C45BB3-743F-B461-8EC3-EB43E22FA5DB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7860052" y="1675837"/>
                  <a:ext cx="34128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9A471CCF-19B9-0C44-21F5-3A9FCCF11783}"/>
                    </a:ext>
                  </a:extLst>
                </p14:cNvPr>
                <p14:cNvContentPartPr/>
                <p14:nvPr/>
              </p14:nvContentPartPr>
              <p14:xfrm>
                <a:off x="8215372" y="1583317"/>
                <a:ext cx="64440" cy="22896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9A471CCF-19B9-0C44-21F5-3A9FCCF11783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8206372" y="1574677"/>
                  <a:ext cx="8208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437E51A2-107A-DEC9-DE75-701504D73848}"/>
                    </a:ext>
                  </a:extLst>
                </p14:cNvPr>
                <p14:cNvContentPartPr/>
                <p14:nvPr/>
              </p14:nvContentPartPr>
              <p14:xfrm>
                <a:off x="8272972" y="1698877"/>
                <a:ext cx="146880" cy="10584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437E51A2-107A-DEC9-DE75-701504D73848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8264332" y="1689877"/>
                  <a:ext cx="16452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47944B94-5568-4069-FB86-C01F8BDB244F}"/>
                    </a:ext>
                  </a:extLst>
                </p14:cNvPr>
                <p14:cNvContentPartPr/>
                <p14:nvPr/>
              </p14:nvContentPartPr>
              <p14:xfrm>
                <a:off x="8452612" y="1564597"/>
                <a:ext cx="101520" cy="21744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47944B94-5568-4069-FB86-C01F8BDB244F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8443972" y="1555597"/>
                  <a:ext cx="11916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DAD413C9-E20A-F82B-9C41-8CC298066875}"/>
                    </a:ext>
                  </a:extLst>
                </p14:cNvPr>
                <p14:cNvContentPartPr/>
                <p14:nvPr/>
              </p14:nvContentPartPr>
              <p14:xfrm>
                <a:off x="8594092" y="1603117"/>
                <a:ext cx="258120" cy="15948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DAD413C9-E20A-F82B-9C41-8CC298066875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8585452" y="1594117"/>
                  <a:ext cx="275760" cy="177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92762F35-B044-937B-5395-00A5EEF27977}"/>
              </a:ext>
            </a:extLst>
          </p:cNvPr>
          <p:cNvGrpSpPr/>
          <p:nvPr/>
        </p:nvGrpSpPr>
        <p:grpSpPr>
          <a:xfrm>
            <a:off x="356572" y="1386037"/>
            <a:ext cx="3417480" cy="1207800"/>
            <a:chOff x="356572" y="1386037"/>
            <a:chExt cx="3417480" cy="1207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98F9FAFB-485F-26BE-2517-CF3DC3E6EC98}"/>
                    </a:ext>
                  </a:extLst>
                </p14:cNvPr>
                <p14:cNvContentPartPr/>
                <p14:nvPr/>
              </p14:nvContentPartPr>
              <p14:xfrm>
                <a:off x="469972" y="1386037"/>
                <a:ext cx="297000" cy="22464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98F9FAFB-485F-26BE-2517-CF3DC3E6EC98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461332" y="1377037"/>
                  <a:ext cx="314640" cy="2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3FFC55B1-9650-6259-A6C9-F0081EFB080F}"/>
                    </a:ext>
                  </a:extLst>
                </p14:cNvPr>
                <p14:cNvContentPartPr/>
                <p14:nvPr/>
              </p14:nvContentPartPr>
              <p14:xfrm>
                <a:off x="838972" y="1428517"/>
                <a:ext cx="182160" cy="10548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3FFC55B1-9650-6259-A6C9-F0081EFB080F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829972" y="1419877"/>
                  <a:ext cx="19980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E0875F6C-06E2-9799-3046-783AC965455B}"/>
                    </a:ext>
                  </a:extLst>
                </p14:cNvPr>
                <p14:cNvContentPartPr/>
                <p14:nvPr/>
              </p14:nvContentPartPr>
              <p14:xfrm>
                <a:off x="1036612" y="1398997"/>
                <a:ext cx="161640" cy="12168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E0875F6C-06E2-9799-3046-783AC965455B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027612" y="1390357"/>
                  <a:ext cx="17928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81D4C657-33A9-12C8-02E1-F3EE4759F837}"/>
                    </a:ext>
                  </a:extLst>
                </p14:cNvPr>
                <p14:cNvContentPartPr/>
                <p14:nvPr/>
              </p14:nvContentPartPr>
              <p14:xfrm>
                <a:off x="1269892" y="1399357"/>
                <a:ext cx="255240" cy="14652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81D4C657-33A9-12C8-02E1-F3EE4759F837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261252" y="1390717"/>
                  <a:ext cx="27288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32262337-C787-ACD2-2977-6C6588F981B9}"/>
                    </a:ext>
                  </a:extLst>
                </p14:cNvPr>
                <p14:cNvContentPartPr/>
                <p14:nvPr/>
              </p14:nvContentPartPr>
              <p14:xfrm>
                <a:off x="356572" y="1682677"/>
                <a:ext cx="990720" cy="9540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32262337-C787-ACD2-2977-6C6588F981B9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347932" y="1673677"/>
                  <a:ext cx="100836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F87560C8-36AF-BFDB-C5E8-4D8CB26F9EFD}"/>
                    </a:ext>
                  </a:extLst>
                </p14:cNvPr>
                <p14:cNvContentPartPr/>
                <p14:nvPr/>
              </p14:nvContentPartPr>
              <p14:xfrm>
                <a:off x="608212" y="1758637"/>
                <a:ext cx="774360" cy="10656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F87560C8-36AF-BFDB-C5E8-4D8CB26F9EFD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599212" y="1749637"/>
                  <a:ext cx="79200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823B395A-9078-6610-357F-288B5F4A45D0}"/>
                    </a:ext>
                  </a:extLst>
                </p14:cNvPr>
                <p14:cNvContentPartPr/>
                <p14:nvPr/>
              </p14:nvContentPartPr>
              <p14:xfrm>
                <a:off x="724132" y="2320237"/>
                <a:ext cx="281160" cy="18288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823B395A-9078-6610-357F-288B5F4A45D0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15132" y="2311237"/>
                  <a:ext cx="29880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518BF01C-6F08-B003-EAD4-9CA006D26309}"/>
                    </a:ext>
                  </a:extLst>
                </p14:cNvPr>
                <p14:cNvContentPartPr/>
                <p14:nvPr/>
              </p14:nvContentPartPr>
              <p14:xfrm>
                <a:off x="781732" y="2267317"/>
                <a:ext cx="207720" cy="21636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518BF01C-6F08-B003-EAD4-9CA006D26309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73092" y="2258317"/>
                  <a:ext cx="22536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80BE63EC-A90E-7C5D-CD0F-3AC388AE58DD}"/>
                    </a:ext>
                  </a:extLst>
                </p14:cNvPr>
                <p14:cNvContentPartPr/>
                <p14:nvPr/>
              </p14:nvContentPartPr>
              <p14:xfrm>
                <a:off x="618292" y="2161837"/>
                <a:ext cx="333720" cy="4860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80BE63EC-A90E-7C5D-CD0F-3AC388AE58DD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609292" y="2153197"/>
                  <a:ext cx="35136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35015B51-4F01-D8EA-E300-9D51963715F4}"/>
                    </a:ext>
                  </a:extLst>
                </p14:cNvPr>
                <p14:cNvContentPartPr/>
                <p14:nvPr/>
              </p14:nvContentPartPr>
              <p14:xfrm>
                <a:off x="1302652" y="2124037"/>
                <a:ext cx="565200" cy="35136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35015B51-4F01-D8EA-E300-9D51963715F4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294012" y="2115397"/>
                  <a:ext cx="582840" cy="36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E8E9B486-431E-7033-E452-AAAE37EF685C}"/>
                    </a:ext>
                  </a:extLst>
                </p14:cNvPr>
                <p14:cNvContentPartPr/>
                <p14:nvPr/>
              </p14:nvContentPartPr>
              <p14:xfrm>
                <a:off x="2123812" y="2140597"/>
                <a:ext cx="192600" cy="6408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E8E9B486-431E-7033-E452-AAAE37EF685C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2115172" y="2131957"/>
                  <a:ext cx="21024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D4473574-001C-DAF7-1D9A-61F26040D55A}"/>
                    </a:ext>
                  </a:extLst>
                </p14:cNvPr>
                <p14:cNvContentPartPr/>
                <p14:nvPr/>
              </p14:nvContentPartPr>
              <p14:xfrm>
                <a:off x="2175652" y="2194237"/>
                <a:ext cx="200520" cy="6012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D4473574-001C-DAF7-1D9A-61F26040D55A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2166652" y="2185237"/>
                  <a:ext cx="21816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A1E45D7A-2B57-E3AC-833A-EFA985B1CC92}"/>
                    </a:ext>
                  </a:extLst>
                </p14:cNvPr>
                <p14:cNvContentPartPr/>
                <p14:nvPr/>
              </p14:nvContentPartPr>
              <p14:xfrm>
                <a:off x="2666692" y="1844677"/>
                <a:ext cx="468360" cy="50076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A1E45D7A-2B57-E3AC-833A-EFA985B1CC92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2657692" y="1836037"/>
                  <a:ext cx="486000" cy="51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F5934762-F0DE-9B9B-D2CC-3CD8EFC001A1}"/>
                    </a:ext>
                  </a:extLst>
                </p14:cNvPr>
                <p14:cNvContentPartPr/>
                <p14:nvPr/>
              </p14:nvContentPartPr>
              <p14:xfrm>
                <a:off x="2905372" y="2456677"/>
                <a:ext cx="87480" cy="13716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F5934762-F0DE-9B9B-D2CC-3CD8EFC001A1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2896732" y="2448037"/>
                  <a:ext cx="10512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11376036-137A-AC51-FE4A-B99523842660}"/>
                    </a:ext>
                  </a:extLst>
                </p14:cNvPr>
                <p14:cNvContentPartPr/>
                <p14:nvPr/>
              </p14:nvContentPartPr>
              <p14:xfrm>
                <a:off x="2931652" y="2385397"/>
                <a:ext cx="11880" cy="1044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11376036-137A-AC51-FE4A-B99523842660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2922652" y="2376757"/>
                  <a:ext cx="2952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E8E9EFF3-C17A-CF1B-D40E-A28DF00EA113}"/>
                    </a:ext>
                  </a:extLst>
                </p14:cNvPr>
                <p14:cNvContentPartPr/>
                <p14:nvPr/>
              </p14:nvContentPartPr>
              <p14:xfrm>
                <a:off x="3023092" y="2451997"/>
                <a:ext cx="141840" cy="3456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E8E9EFF3-C17A-CF1B-D40E-A28DF00EA113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3014092" y="2443357"/>
                  <a:ext cx="15948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3BA42F17-722D-977A-F729-AF416A8C6ECA}"/>
                    </a:ext>
                  </a:extLst>
                </p14:cNvPr>
                <p14:cNvContentPartPr/>
                <p14:nvPr/>
              </p14:nvContentPartPr>
              <p14:xfrm>
                <a:off x="3072772" y="2531917"/>
                <a:ext cx="120600" cy="5040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3BA42F17-722D-977A-F729-AF416A8C6ECA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3063772" y="2523277"/>
                  <a:ext cx="13824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26F9ABBA-454D-A774-B38A-508B9F6F14D1}"/>
                    </a:ext>
                  </a:extLst>
                </p14:cNvPr>
                <p14:cNvContentPartPr/>
                <p14:nvPr/>
              </p14:nvContentPartPr>
              <p14:xfrm>
                <a:off x="3268972" y="2399797"/>
                <a:ext cx="64440" cy="12492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26F9ABBA-454D-A774-B38A-508B9F6F14D1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3260332" y="2390797"/>
                  <a:ext cx="8208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AFA97FAA-B0FD-56C7-05F3-8666B7FA92F0}"/>
                    </a:ext>
                  </a:extLst>
                </p14:cNvPr>
                <p14:cNvContentPartPr/>
                <p14:nvPr/>
              </p14:nvContentPartPr>
              <p14:xfrm>
                <a:off x="2875492" y="1626877"/>
                <a:ext cx="178920" cy="19728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AFA97FAA-B0FD-56C7-05F3-8666B7FA92F0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2866852" y="1617877"/>
                  <a:ext cx="19656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5D23BEB7-7EB6-A210-12B0-EF46DF2D0E42}"/>
                    </a:ext>
                  </a:extLst>
                </p14:cNvPr>
                <p14:cNvContentPartPr/>
                <p14:nvPr/>
              </p14:nvContentPartPr>
              <p14:xfrm>
                <a:off x="3346012" y="2012797"/>
                <a:ext cx="213120" cy="10584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5D23BEB7-7EB6-A210-12B0-EF46DF2D0E42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3337012" y="2004157"/>
                  <a:ext cx="23076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E7353195-D754-ABFA-DA62-A8320D80B3D4}"/>
                    </a:ext>
                  </a:extLst>
                </p14:cNvPr>
                <p14:cNvContentPartPr/>
                <p14:nvPr/>
              </p14:nvContentPartPr>
              <p14:xfrm>
                <a:off x="3423052" y="1958797"/>
                <a:ext cx="56520" cy="20376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E7353195-D754-ABFA-DA62-A8320D80B3D4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3414412" y="1949797"/>
                  <a:ext cx="7416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22CB767B-4C21-6268-2E45-E688A897F49B}"/>
                    </a:ext>
                  </a:extLst>
                </p14:cNvPr>
                <p14:cNvContentPartPr/>
                <p14:nvPr/>
              </p14:nvContentPartPr>
              <p14:xfrm>
                <a:off x="3677212" y="2064637"/>
                <a:ext cx="96840" cy="13500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22CB767B-4C21-6268-2E45-E688A897F49B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3668572" y="2055637"/>
                  <a:ext cx="11448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732297F5-AACD-D969-B1D9-80AD5F10721E}"/>
                    </a:ext>
                  </a:extLst>
                </p14:cNvPr>
                <p14:cNvContentPartPr/>
                <p14:nvPr/>
              </p14:nvContentPartPr>
              <p14:xfrm>
                <a:off x="3606652" y="1908397"/>
                <a:ext cx="56520" cy="6228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732297F5-AACD-D969-B1D9-80AD5F10721E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3597652" y="1899757"/>
                  <a:ext cx="74160" cy="79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AC922BE3-CF94-F39F-2950-C20D6930B5E1}"/>
              </a:ext>
            </a:extLst>
          </p:cNvPr>
          <p:cNvGrpSpPr/>
          <p:nvPr/>
        </p:nvGrpSpPr>
        <p:grpSpPr>
          <a:xfrm>
            <a:off x="2457172" y="2764837"/>
            <a:ext cx="1507320" cy="531360"/>
            <a:chOff x="2457172" y="2764837"/>
            <a:chExt cx="1507320" cy="531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5CBF596B-F69C-576D-DDD6-967860B8AAA6}"/>
                    </a:ext>
                  </a:extLst>
                </p14:cNvPr>
                <p14:cNvContentPartPr/>
                <p14:nvPr/>
              </p14:nvContentPartPr>
              <p14:xfrm>
                <a:off x="2457172" y="2764837"/>
                <a:ext cx="1507320" cy="17280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5CBF596B-F69C-576D-DDD6-967860B8AAA6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2448532" y="2756197"/>
                  <a:ext cx="152496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66DB3E83-AC65-F27B-CDBB-A24181C1D849}"/>
                    </a:ext>
                  </a:extLst>
                </p14:cNvPr>
                <p14:cNvContentPartPr/>
                <p14:nvPr/>
              </p14:nvContentPartPr>
              <p14:xfrm>
                <a:off x="3167452" y="2959597"/>
                <a:ext cx="331920" cy="33660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66DB3E83-AC65-F27B-CDBB-A24181C1D849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3158452" y="2950957"/>
                  <a:ext cx="349560" cy="354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BEE29B30-1E37-C1D7-3239-B71760BD7E18}"/>
              </a:ext>
            </a:extLst>
          </p:cNvPr>
          <p:cNvGrpSpPr/>
          <p:nvPr/>
        </p:nvGrpSpPr>
        <p:grpSpPr>
          <a:xfrm>
            <a:off x="4478212" y="2161117"/>
            <a:ext cx="3782520" cy="452160"/>
            <a:chOff x="4478212" y="2161117"/>
            <a:chExt cx="3782520" cy="452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2527B454-A23A-E19A-5E9B-E41551505AA3}"/>
                    </a:ext>
                  </a:extLst>
                </p14:cNvPr>
                <p14:cNvContentPartPr/>
                <p14:nvPr/>
              </p14:nvContentPartPr>
              <p14:xfrm>
                <a:off x="4478212" y="2479357"/>
                <a:ext cx="240840" cy="5976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2527B454-A23A-E19A-5E9B-E41551505AA3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4469572" y="2470717"/>
                  <a:ext cx="25848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47860A49-2171-5262-C925-71F36C9DEE88}"/>
                    </a:ext>
                  </a:extLst>
                </p14:cNvPr>
                <p14:cNvContentPartPr/>
                <p14:nvPr/>
              </p14:nvContentPartPr>
              <p14:xfrm>
                <a:off x="4543732" y="2564677"/>
                <a:ext cx="215280" cy="4860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47860A49-2171-5262-C925-71F36C9DEE88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4535092" y="2555677"/>
                  <a:ext cx="23292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C6409DB7-E2C2-2F12-EC59-4600699D7369}"/>
                    </a:ext>
                  </a:extLst>
                </p14:cNvPr>
                <p14:cNvContentPartPr/>
                <p14:nvPr/>
              </p14:nvContentPartPr>
              <p14:xfrm>
                <a:off x="4984372" y="2208637"/>
                <a:ext cx="340560" cy="15228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C6409DB7-E2C2-2F12-EC59-4600699D7369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4975732" y="2199637"/>
                  <a:ext cx="35820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F05DC6C9-97FB-512A-852F-A106E8B28E3D}"/>
                    </a:ext>
                  </a:extLst>
                </p14:cNvPr>
                <p14:cNvContentPartPr/>
                <p14:nvPr/>
              </p14:nvContentPartPr>
              <p14:xfrm>
                <a:off x="5361292" y="2300797"/>
                <a:ext cx="77760" cy="12456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F05DC6C9-97FB-512A-852F-A106E8B28E3D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5352292" y="2291797"/>
                  <a:ext cx="954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4009628F-E0E4-94D6-84B4-4133AFAE649E}"/>
                    </a:ext>
                  </a:extLst>
                </p14:cNvPr>
                <p14:cNvContentPartPr/>
                <p14:nvPr/>
              </p14:nvContentPartPr>
              <p14:xfrm>
                <a:off x="5582332" y="2288557"/>
                <a:ext cx="148680" cy="1296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4009628F-E0E4-94D6-84B4-4133AFAE649E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5573332" y="2279557"/>
                  <a:ext cx="16632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F4644D52-B4AA-93F4-513A-CA6B9CBB1CA7}"/>
                    </a:ext>
                  </a:extLst>
                </p14:cNvPr>
                <p14:cNvContentPartPr/>
                <p14:nvPr/>
              </p14:nvContentPartPr>
              <p14:xfrm>
                <a:off x="5647132" y="2214757"/>
                <a:ext cx="50400" cy="19944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F4644D52-B4AA-93F4-513A-CA6B9CBB1CA7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5638132" y="2205757"/>
                  <a:ext cx="6804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5CA73B93-5A74-2944-1D44-CDFB5E032287}"/>
                    </a:ext>
                  </a:extLst>
                </p14:cNvPr>
                <p14:cNvContentPartPr/>
                <p14:nvPr/>
              </p14:nvContentPartPr>
              <p14:xfrm>
                <a:off x="5765572" y="2228077"/>
                <a:ext cx="305640" cy="15696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5CA73B93-5A74-2944-1D44-CDFB5E032287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5756932" y="2219077"/>
                  <a:ext cx="32328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D404D860-84BB-5A06-97F8-5F2F7A572DD5}"/>
                    </a:ext>
                  </a:extLst>
                </p14:cNvPr>
                <p14:cNvContentPartPr/>
                <p14:nvPr/>
              </p14:nvContentPartPr>
              <p14:xfrm>
                <a:off x="6121972" y="2320597"/>
                <a:ext cx="130680" cy="14292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D404D860-84BB-5A06-97F8-5F2F7A572DD5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6113332" y="2311597"/>
                  <a:ext cx="14832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AD0099D6-DD20-989A-E761-386198ED030D}"/>
                    </a:ext>
                  </a:extLst>
                </p14:cNvPr>
                <p14:cNvContentPartPr/>
                <p14:nvPr/>
              </p14:nvContentPartPr>
              <p14:xfrm>
                <a:off x="6393772" y="2333557"/>
                <a:ext cx="204120" cy="3492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AD0099D6-DD20-989A-E761-386198ED030D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6384772" y="2324917"/>
                  <a:ext cx="22176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575CF4ED-3FD7-3491-0FB6-45DA6B48DA89}"/>
                    </a:ext>
                  </a:extLst>
                </p14:cNvPr>
                <p14:cNvContentPartPr/>
                <p14:nvPr/>
              </p14:nvContentPartPr>
              <p14:xfrm>
                <a:off x="6491692" y="2242117"/>
                <a:ext cx="62280" cy="23508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575CF4ED-3FD7-3491-0FB6-45DA6B48DA89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6482692" y="2233477"/>
                  <a:ext cx="7992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2667696F-013D-AD33-F15E-EF91DDF790E8}"/>
                    </a:ext>
                  </a:extLst>
                </p14:cNvPr>
                <p14:cNvContentPartPr/>
                <p14:nvPr/>
              </p14:nvContentPartPr>
              <p14:xfrm>
                <a:off x="6667012" y="2223397"/>
                <a:ext cx="330840" cy="17820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2667696F-013D-AD33-F15E-EF91DDF790E8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6658012" y="2214757"/>
                  <a:ext cx="34848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DAE23E94-09D4-6254-B3B2-45AFB9432037}"/>
                    </a:ext>
                  </a:extLst>
                </p14:cNvPr>
                <p14:cNvContentPartPr/>
                <p14:nvPr/>
              </p14:nvContentPartPr>
              <p14:xfrm>
                <a:off x="6997132" y="2351197"/>
                <a:ext cx="122760" cy="23040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DAE23E94-09D4-6254-B3B2-45AFB9432037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6988132" y="2342557"/>
                  <a:ext cx="14040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E17EBF3F-2CB9-C860-5E1A-2DF4AD3EDC94}"/>
                    </a:ext>
                  </a:extLst>
                </p14:cNvPr>
                <p14:cNvContentPartPr/>
                <p14:nvPr/>
              </p14:nvContentPartPr>
              <p14:xfrm>
                <a:off x="7212412" y="2417077"/>
                <a:ext cx="91080" cy="936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E17EBF3F-2CB9-C860-5E1A-2DF4AD3EDC94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7203412" y="2408437"/>
                  <a:ext cx="10872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05B07ABB-0BD2-B104-2809-EFAAFC3C3D5B}"/>
                    </a:ext>
                  </a:extLst>
                </p14:cNvPr>
                <p14:cNvContentPartPr/>
                <p14:nvPr/>
              </p14:nvContentPartPr>
              <p14:xfrm>
                <a:off x="7342372" y="2384677"/>
                <a:ext cx="174600" cy="3132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05B07ABB-0BD2-B104-2809-EFAAFC3C3D5B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7333372" y="2375677"/>
                  <a:ext cx="19224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A722AFA9-E2E9-3666-88B8-D13E04B715C6}"/>
                    </a:ext>
                  </a:extLst>
                </p14:cNvPr>
                <p14:cNvContentPartPr/>
                <p14:nvPr/>
              </p14:nvContentPartPr>
              <p14:xfrm>
                <a:off x="7718932" y="2161117"/>
                <a:ext cx="316080" cy="17136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A722AFA9-E2E9-3666-88B8-D13E04B715C6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7710292" y="2152477"/>
                  <a:ext cx="33372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DCC9757E-BBBC-DB7B-05AE-84D887427CEA}"/>
                    </a:ext>
                  </a:extLst>
                </p14:cNvPr>
                <p14:cNvContentPartPr/>
                <p14:nvPr/>
              </p14:nvContentPartPr>
              <p14:xfrm>
                <a:off x="8123212" y="2252557"/>
                <a:ext cx="137520" cy="16416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DCC9757E-BBBC-DB7B-05AE-84D887427CEA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8114572" y="2243917"/>
                  <a:ext cx="155160" cy="181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82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CA37A3CF-2D81-E1E3-7509-9BCBB73C27DF}"/>
                  </a:ext>
                </a:extLst>
              </p14:cNvPr>
              <p14:cNvContentPartPr/>
              <p14:nvPr/>
            </p14:nvContentPartPr>
            <p14:xfrm>
              <a:off x="5122972" y="2772037"/>
              <a:ext cx="2984400" cy="62640"/>
            </p14:xfrm>
          </p:contentPart>
        </mc:Choice>
        <mc:Fallback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CA37A3CF-2D81-E1E3-7509-9BCBB73C27DF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5113972" y="2763397"/>
                <a:ext cx="3002040" cy="8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4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691C0F8A-FE1A-C362-C5A9-92AC3A277B8B}"/>
                  </a:ext>
                </a:extLst>
              </p14:cNvPr>
              <p14:cNvContentPartPr/>
              <p14:nvPr/>
            </p14:nvContentPartPr>
            <p14:xfrm>
              <a:off x="6376492" y="2934757"/>
              <a:ext cx="327240" cy="169560"/>
            </p14:xfrm>
          </p:contentPart>
        </mc:Choice>
        <mc:Fallback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691C0F8A-FE1A-C362-C5A9-92AC3A277B8B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6367492" y="2925757"/>
                <a:ext cx="344880" cy="187200"/>
              </a:xfrm>
              <a:prstGeom prst="rect">
                <a:avLst/>
              </a:prstGeom>
            </p:spPr>
          </p:pic>
        </mc:Fallback>
      </mc:AlternateContent>
      <p:grpSp>
        <p:nvGrpSpPr>
          <p:cNvPr id="132" name="Group 131">
            <a:extLst>
              <a:ext uri="{FF2B5EF4-FFF2-40B4-BE49-F238E27FC236}">
                <a16:creationId xmlns:a16="http://schemas.microsoft.com/office/drawing/2014/main" id="{62AE8CB1-C459-E4CE-27DF-F5ECB4219710}"/>
              </a:ext>
            </a:extLst>
          </p:cNvPr>
          <p:cNvGrpSpPr/>
          <p:nvPr/>
        </p:nvGrpSpPr>
        <p:grpSpPr>
          <a:xfrm>
            <a:off x="1942732" y="3361717"/>
            <a:ext cx="3287880" cy="1179720"/>
            <a:chOff x="1942732" y="3361717"/>
            <a:chExt cx="3287880" cy="1179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E88B4976-0801-A954-551A-39819E733F8D}"/>
                    </a:ext>
                  </a:extLst>
                </p14:cNvPr>
                <p14:cNvContentPartPr/>
                <p14:nvPr/>
              </p14:nvContentPartPr>
              <p14:xfrm>
                <a:off x="2097532" y="3643237"/>
                <a:ext cx="230400" cy="30060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E88B4976-0801-A954-551A-39819E733F8D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2088532" y="3634597"/>
                  <a:ext cx="248040" cy="31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76E923ED-2A87-8BB1-6396-EE3FEE71D0E8}"/>
                    </a:ext>
                  </a:extLst>
                </p14:cNvPr>
                <p14:cNvContentPartPr/>
                <p14:nvPr/>
              </p14:nvContentPartPr>
              <p14:xfrm>
                <a:off x="2745892" y="3593197"/>
                <a:ext cx="279360" cy="26496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76E923ED-2A87-8BB1-6396-EE3FEE71D0E8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2736892" y="3584557"/>
                  <a:ext cx="297000" cy="28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C6F8CB48-29DB-EF9E-8B29-FF91335D375F}"/>
                    </a:ext>
                  </a:extLst>
                </p14:cNvPr>
                <p14:cNvContentPartPr/>
                <p14:nvPr/>
              </p14:nvContentPartPr>
              <p14:xfrm>
                <a:off x="3535372" y="3518677"/>
                <a:ext cx="255960" cy="28044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C6F8CB48-29DB-EF9E-8B29-FF91335D375F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3526732" y="3509677"/>
                  <a:ext cx="273600" cy="29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F5321E83-BB61-57BF-530C-9D0C7DCDCA1D}"/>
                    </a:ext>
                  </a:extLst>
                </p14:cNvPr>
                <p14:cNvContentPartPr/>
                <p14:nvPr/>
              </p14:nvContentPartPr>
              <p14:xfrm>
                <a:off x="4146292" y="3502837"/>
                <a:ext cx="200880" cy="16848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F5321E83-BB61-57BF-530C-9D0C7DCDCA1D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4137652" y="3493837"/>
                  <a:ext cx="21852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DF6ECA5F-2EB0-7B50-D3BC-510F14BD512A}"/>
                    </a:ext>
                  </a:extLst>
                </p14:cNvPr>
                <p14:cNvContentPartPr/>
                <p14:nvPr/>
              </p14:nvContentPartPr>
              <p14:xfrm>
                <a:off x="4149532" y="3361717"/>
                <a:ext cx="380160" cy="6300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DF6ECA5F-2EB0-7B50-D3BC-510F14BD512A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4140892" y="3353077"/>
                  <a:ext cx="39780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E554873E-E447-23E0-E401-6758B3821BFD}"/>
                    </a:ext>
                  </a:extLst>
                </p14:cNvPr>
                <p14:cNvContentPartPr/>
                <p14:nvPr/>
              </p14:nvContentPartPr>
              <p14:xfrm>
                <a:off x="1942732" y="3768517"/>
                <a:ext cx="2684160" cy="41040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E554873E-E447-23E0-E401-6758B3821BFD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1933732" y="3759877"/>
                  <a:ext cx="2701800" cy="42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74E69161-BFC4-E31C-1E81-985409E53516}"/>
                    </a:ext>
                  </a:extLst>
                </p14:cNvPr>
                <p14:cNvContentPartPr/>
                <p14:nvPr/>
              </p14:nvContentPartPr>
              <p14:xfrm>
                <a:off x="3018772" y="4266037"/>
                <a:ext cx="166680" cy="15516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74E69161-BFC4-E31C-1E81-985409E53516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3010132" y="4257037"/>
                  <a:ext cx="18432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27509165-3E15-D9C0-6991-B83DD340ACAC}"/>
                    </a:ext>
                  </a:extLst>
                </p14:cNvPr>
                <p14:cNvContentPartPr/>
                <p14:nvPr/>
              </p14:nvContentPartPr>
              <p14:xfrm>
                <a:off x="3241972" y="4274677"/>
                <a:ext cx="163080" cy="2880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27509165-3E15-D9C0-6991-B83DD340ACAC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3232972" y="4266037"/>
                  <a:ext cx="18072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2335C15E-2B51-6C5D-6D36-118F72A0A775}"/>
                    </a:ext>
                  </a:extLst>
                </p14:cNvPr>
                <p14:cNvContentPartPr/>
                <p14:nvPr/>
              </p14:nvContentPartPr>
              <p14:xfrm>
                <a:off x="3329092" y="4215997"/>
                <a:ext cx="67320" cy="13428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2335C15E-2B51-6C5D-6D36-118F72A0A775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3320092" y="4207357"/>
                  <a:ext cx="8496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F94A59C7-8339-6F68-7DCF-AFBAADD4DC8A}"/>
                    </a:ext>
                  </a:extLst>
                </p14:cNvPr>
                <p14:cNvContentPartPr/>
                <p14:nvPr/>
              </p14:nvContentPartPr>
              <p14:xfrm>
                <a:off x="3573172" y="4138237"/>
                <a:ext cx="222840" cy="18936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F94A59C7-8339-6F68-7DCF-AFBAADD4DC8A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3564532" y="4129597"/>
                  <a:ext cx="24048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0E688437-95E7-6208-18BF-6A9A3B1B267C}"/>
                    </a:ext>
                  </a:extLst>
                </p14:cNvPr>
                <p14:cNvContentPartPr/>
                <p14:nvPr/>
              </p14:nvContentPartPr>
              <p14:xfrm>
                <a:off x="3856852" y="4199797"/>
                <a:ext cx="211680" cy="2808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0E688437-95E7-6208-18BF-6A9A3B1B267C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3848212" y="4190797"/>
                  <a:ext cx="22932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312A0B1F-B57E-29B4-C1F7-E38730B1A3F3}"/>
                    </a:ext>
                  </a:extLst>
                </p14:cNvPr>
                <p14:cNvContentPartPr/>
                <p14:nvPr/>
              </p14:nvContentPartPr>
              <p14:xfrm>
                <a:off x="3990412" y="4136797"/>
                <a:ext cx="58680" cy="14940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312A0B1F-B57E-29B4-C1F7-E38730B1A3F3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3981412" y="4128157"/>
                  <a:ext cx="7632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705DD364-46AF-7702-05FA-E67DCE2480BE}"/>
                    </a:ext>
                  </a:extLst>
                </p14:cNvPr>
                <p14:cNvContentPartPr/>
                <p14:nvPr/>
              </p14:nvContentPartPr>
              <p14:xfrm>
                <a:off x="4284172" y="4129237"/>
                <a:ext cx="225000" cy="13896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705DD364-46AF-7702-05FA-E67DCE2480BE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4275172" y="4120237"/>
                  <a:ext cx="24264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2DADF934-2BA3-ECA0-FA28-0C2BBB33300D}"/>
                    </a:ext>
                  </a:extLst>
                </p14:cNvPr>
                <p14:cNvContentPartPr/>
                <p14:nvPr/>
              </p14:nvContentPartPr>
              <p14:xfrm>
                <a:off x="4580092" y="4135717"/>
                <a:ext cx="196920" cy="3492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2DADF934-2BA3-ECA0-FA28-0C2BBB33300D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4571452" y="4127077"/>
                  <a:ext cx="21456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690C86B7-72D0-94FA-3106-94C04A7FCF43}"/>
                    </a:ext>
                  </a:extLst>
                </p14:cNvPr>
                <p14:cNvContentPartPr/>
                <p14:nvPr/>
              </p14:nvContentPartPr>
              <p14:xfrm>
                <a:off x="4671532" y="4092157"/>
                <a:ext cx="61200" cy="16920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690C86B7-72D0-94FA-3106-94C04A7FCF43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4662892" y="4083157"/>
                  <a:ext cx="7884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065230AE-6CBB-C83A-1E94-A18DCC8066CC}"/>
                    </a:ext>
                  </a:extLst>
                </p14:cNvPr>
                <p14:cNvContentPartPr/>
                <p14:nvPr/>
              </p14:nvContentPartPr>
              <p14:xfrm>
                <a:off x="4903012" y="4040677"/>
                <a:ext cx="238680" cy="16236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065230AE-6CBB-C83A-1E94-A18DCC8066CC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4894012" y="4032037"/>
                  <a:ext cx="25632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921847FC-70DA-BDF2-C92D-401693D58619}"/>
                    </a:ext>
                  </a:extLst>
                </p14:cNvPr>
                <p14:cNvContentPartPr/>
                <p14:nvPr/>
              </p14:nvContentPartPr>
              <p14:xfrm>
                <a:off x="4928572" y="3921157"/>
                <a:ext cx="302040" cy="8136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921847FC-70DA-BDF2-C92D-401693D58619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4919572" y="3912517"/>
                  <a:ext cx="31968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F9C5C8F0-FBE1-C3D2-E6D1-D100D3EB203D}"/>
                    </a:ext>
                  </a:extLst>
                </p14:cNvPr>
                <p14:cNvContentPartPr/>
                <p14:nvPr/>
              </p14:nvContentPartPr>
              <p14:xfrm>
                <a:off x="3263572" y="4265317"/>
                <a:ext cx="1958400" cy="27612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F9C5C8F0-FBE1-C3D2-E6D1-D100D3EB203D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3254932" y="4256677"/>
                  <a:ext cx="1976040" cy="293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22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124EE434-FFB2-B9F7-CED2-D26F47748A97}"/>
                  </a:ext>
                </a:extLst>
              </p14:cNvPr>
              <p14:cNvContentPartPr/>
              <p14:nvPr/>
            </p14:nvContentPartPr>
            <p14:xfrm>
              <a:off x="2170252" y="3334717"/>
              <a:ext cx="43920" cy="78840"/>
            </p14:xfrm>
          </p:contentPart>
        </mc:Choice>
        <mc:Fallback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124EE434-FFB2-B9F7-CED2-D26F47748A97}"/>
                  </a:ext>
                </a:extLst>
              </p:cNvPr>
              <p:cNvPicPr/>
              <p:nvPr/>
            </p:nvPicPr>
            <p:blipFill>
              <a:blip r:embed="rId223"/>
              <a:stretch>
                <a:fillRect/>
              </a:stretch>
            </p:blipFill>
            <p:spPr>
              <a:xfrm>
                <a:off x="2161252" y="3325717"/>
                <a:ext cx="61560" cy="9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4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47953A50-1226-08D5-02A1-2E641353EF53}"/>
                  </a:ext>
                </a:extLst>
              </p14:cNvPr>
              <p14:cNvContentPartPr/>
              <p14:nvPr/>
            </p14:nvContentPartPr>
            <p14:xfrm>
              <a:off x="2817892" y="3314197"/>
              <a:ext cx="59040" cy="101160"/>
            </p14:xfrm>
          </p:contentPart>
        </mc:Choice>
        <mc:Fallback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47953A50-1226-08D5-02A1-2E641353EF53}"/>
                  </a:ext>
                </a:extLst>
              </p:cNvPr>
              <p:cNvPicPr/>
              <p:nvPr/>
            </p:nvPicPr>
            <p:blipFill>
              <a:blip r:embed="rId225"/>
              <a:stretch>
                <a:fillRect/>
              </a:stretch>
            </p:blipFill>
            <p:spPr>
              <a:xfrm>
                <a:off x="2809252" y="3305197"/>
                <a:ext cx="76680" cy="11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6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3AA007D2-91FC-C7BD-5306-81D970C2F3CC}"/>
                  </a:ext>
                </a:extLst>
              </p14:cNvPr>
              <p14:cNvContentPartPr/>
              <p14:nvPr/>
            </p14:nvContentPartPr>
            <p14:xfrm>
              <a:off x="3586492" y="3310597"/>
              <a:ext cx="55800" cy="124560"/>
            </p14:xfrm>
          </p:contentPart>
        </mc:Choice>
        <mc:Fallback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3AA007D2-91FC-C7BD-5306-81D970C2F3CC}"/>
                  </a:ext>
                </a:extLst>
              </p:cNvPr>
              <p:cNvPicPr/>
              <p:nvPr/>
            </p:nvPicPr>
            <p:blipFill>
              <a:blip r:embed="rId227"/>
              <a:stretch>
                <a:fillRect/>
              </a:stretch>
            </p:blipFill>
            <p:spPr>
              <a:xfrm>
                <a:off x="3577492" y="3301957"/>
                <a:ext cx="73440" cy="14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8">
            <p14:nvContentPartPr>
              <p14:cNvPr id="136" name="Ink 135">
                <a:extLst>
                  <a:ext uri="{FF2B5EF4-FFF2-40B4-BE49-F238E27FC236}">
                    <a16:creationId xmlns:a16="http://schemas.microsoft.com/office/drawing/2014/main" id="{0CF24ADF-DEF9-C57C-1252-5112328B76B6}"/>
                  </a:ext>
                </a:extLst>
              </p14:cNvPr>
              <p14:cNvContentPartPr/>
              <p14:nvPr/>
            </p14:nvContentPartPr>
            <p14:xfrm>
              <a:off x="4251052" y="3179557"/>
              <a:ext cx="29160" cy="118440"/>
            </p14:xfrm>
          </p:contentPart>
        </mc:Choice>
        <mc:Fallback>
          <p:pic>
            <p:nvPicPr>
              <p:cNvPr id="136" name="Ink 135">
                <a:extLst>
                  <a:ext uri="{FF2B5EF4-FFF2-40B4-BE49-F238E27FC236}">
                    <a16:creationId xmlns:a16="http://schemas.microsoft.com/office/drawing/2014/main" id="{0CF24ADF-DEF9-C57C-1252-5112328B76B6}"/>
                  </a:ext>
                </a:extLst>
              </p:cNvPr>
              <p:cNvPicPr/>
              <p:nvPr/>
            </p:nvPicPr>
            <p:blipFill>
              <a:blip r:embed="rId229"/>
              <a:stretch>
                <a:fillRect/>
              </a:stretch>
            </p:blipFill>
            <p:spPr>
              <a:xfrm>
                <a:off x="4242052" y="3170917"/>
                <a:ext cx="46800" cy="13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0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F83CA3F9-A07E-7D0C-FBB3-EDCF328A57A2}"/>
                  </a:ext>
                </a:extLst>
              </p14:cNvPr>
              <p14:cNvContentPartPr/>
              <p14:nvPr/>
            </p14:nvContentPartPr>
            <p14:xfrm>
              <a:off x="4404052" y="4399957"/>
              <a:ext cx="279000" cy="122040"/>
            </p14:xfrm>
          </p:contentPart>
        </mc:Choice>
        <mc:Fallback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F83CA3F9-A07E-7D0C-FBB3-EDCF328A57A2}"/>
                  </a:ext>
                </a:extLst>
              </p:cNvPr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4395052" y="4390957"/>
                <a:ext cx="296640" cy="139680"/>
              </a:xfrm>
              <a:prstGeom prst="rect">
                <a:avLst/>
              </a:prstGeom>
            </p:spPr>
          </p:pic>
        </mc:Fallback>
      </mc:AlternateContent>
      <p:grpSp>
        <p:nvGrpSpPr>
          <p:cNvPr id="140" name="Group 139">
            <a:extLst>
              <a:ext uri="{FF2B5EF4-FFF2-40B4-BE49-F238E27FC236}">
                <a16:creationId xmlns:a16="http://schemas.microsoft.com/office/drawing/2014/main" id="{7CB32B4A-61A8-729D-A080-1E5D3A542378}"/>
              </a:ext>
            </a:extLst>
          </p:cNvPr>
          <p:cNvGrpSpPr/>
          <p:nvPr/>
        </p:nvGrpSpPr>
        <p:grpSpPr>
          <a:xfrm>
            <a:off x="5558212" y="4069837"/>
            <a:ext cx="235440" cy="126000"/>
            <a:chOff x="5558212" y="4069837"/>
            <a:chExt cx="235440" cy="126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DD4AF31D-FDB4-ADDA-EB62-BFEAE6100039}"/>
                    </a:ext>
                  </a:extLst>
                </p14:cNvPr>
                <p14:cNvContentPartPr/>
                <p14:nvPr/>
              </p14:nvContentPartPr>
              <p14:xfrm>
                <a:off x="5570812" y="4069837"/>
                <a:ext cx="178560" cy="2268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DD4AF31D-FDB4-ADDA-EB62-BFEAE6100039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5561812" y="4060837"/>
                  <a:ext cx="19620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D9CDF53A-3EFF-6C5A-F381-F84D5FFFE270}"/>
                    </a:ext>
                  </a:extLst>
                </p14:cNvPr>
                <p14:cNvContentPartPr/>
                <p14:nvPr/>
              </p14:nvContentPartPr>
              <p14:xfrm>
                <a:off x="5558212" y="4123837"/>
                <a:ext cx="235440" cy="7200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D9CDF53A-3EFF-6C5A-F381-F84D5FFFE270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5549572" y="4115197"/>
                  <a:ext cx="253080" cy="89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2CB36DBE-3B45-B283-A1A0-6A4B637A025C}"/>
              </a:ext>
            </a:extLst>
          </p:cNvPr>
          <p:cNvGrpSpPr/>
          <p:nvPr/>
        </p:nvGrpSpPr>
        <p:grpSpPr>
          <a:xfrm>
            <a:off x="6112972" y="3782557"/>
            <a:ext cx="782640" cy="332280"/>
            <a:chOff x="6112972" y="3782557"/>
            <a:chExt cx="782640" cy="332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05B512DF-7B77-1CFD-0375-14640197D908}"/>
                    </a:ext>
                  </a:extLst>
                </p14:cNvPr>
                <p14:cNvContentPartPr/>
                <p14:nvPr/>
              </p14:nvContentPartPr>
              <p14:xfrm>
                <a:off x="6112972" y="3878677"/>
                <a:ext cx="187560" cy="23616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05B512DF-7B77-1CFD-0375-14640197D908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6103972" y="3869677"/>
                  <a:ext cx="20520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394AC216-12FF-09E8-E982-85E65B9796BA}"/>
                    </a:ext>
                  </a:extLst>
                </p14:cNvPr>
                <p14:cNvContentPartPr/>
                <p14:nvPr/>
              </p14:nvContentPartPr>
              <p14:xfrm>
                <a:off x="6413932" y="3975517"/>
                <a:ext cx="29160" cy="1764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394AC216-12FF-09E8-E982-85E65B9796BA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6404932" y="3966877"/>
                  <a:ext cx="4680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DC3EF9CC-5E99-0CDC-A82B-86AF4290709C}"/>
                    </a:ext>
                  </a:extLst>
                </p14:cNvPr>
                <p14:cNvContentPartPr/>
                <p14:nvPr/>
              </p14:nvContentPartPr>
              <p14:xfrm>
                <a:off x="6585652" y="3849517"/>
                <a:ext cx="173520" cy="19008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DC3EF9CC-5E99-0CDC-A82B-86AF4290709C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6577012" y="3840877"/>
                  <a:ext cx="19116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4F090442-BDCA-AE0D-9677-06B6F1C16D8B}"/>
                    </a:ext>
                  </a:extLst>
                </p14:cNvPr>
                <p14:cNvContentPartPr/>
                <p14:nvPr/>
              </p14:nvContentPartPr>
              <p14:xfrm>
                <a:off x="6597172" y="3782557"/>
                <a:ext cx="298440" cy="6408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4F090442-BDCA-AE0D-9677-06B6F1C16D8B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6588532" y="3773557"/>
                  <a:ext cx="316080" cy="817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8325415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>
          <a:extLst>
            <a:ext uri="{FF2B5EF4-FFF2-40B4-BE49-F238E27FC236}">
              <a16:creationId xmlns:a16="http://schemas.microsoft.com/office/drawing/2014/main" id="{B8A44E38-7972-372E-211F-F55F9E3821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4" descr="preencoded.png">
            <a:extLst>
              <a:ext uri="{FF2B5EF4-FFF2-40B4-BE49-F238E27FC236}">
                <a16:creationId xmlns:a16="http://schemas.microsoft.com/office/drawing/2014/main" id="{07921A92-D5EA-71E9-CF25-335393FEA4B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99242" y="0"/>
            <a:ext cx="2650282" cy="2238647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F6FBDE5F-0922-7D62-07CF-FB8F152C30F4}"/>
                  </a:ext>
                </a:extLst>
              </p14:cNvPr>
              <p14:cNvContentPartPr/>
              <p14:nvPr/>
            </p14:nvContentPartPr>
            <p14:xfrm>
              <a:off x="6249052" y="1623997"/>
              <a:ext cx="492480" cy="43560"/>
            </p14:xfrm>
          </p:contentPart>
        </mc:Choice>
        <mc:Fallback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F6FBDE5F-0922-7D62-07CF-FB8F152C30F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240052" y="1614997"/>
                <a:ext cx="510120" cy="6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C8754AD8-BD5F-DC33-0781-3F6965F7420D}"/>
                  </a:ext>
                </a:extLst>
              </p14:cNvPr>
              <p14:cNvContentPartPr/>
              <p14:nvPr/>
            </p14:nvContentPartPr>
            <p14:xfrm>
              <a:off x="3204532" y="4038517"/>
              <a:ext cx="904680" cy="243720"/>
            </p14:xfrm>
          </p:contentPart>
        </mc:Choice>
        <mc:Fallback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C8754AD8-BD5F-DC33-0781-3F6965F7420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195532" y="4029517"/>
                <a:ext cx="922320" cy="261360"/>
              </a:xfrm>
              <a:prstGeom prst="rect">
                <a:avLst/>
              </a:prstGeom>
            </p:spPr>
          </p:pic>
        </mc:Fallback>
      </mc:AlternateContent>
      <p:grpSp>
        <p:nvGrpSpPr>
          <p:cNvPr id="165" name="Group 164">
            <a:extLst>
              <a:ext uri="{FF2B5EF4-FFF2-40B4-BE49-F238E27FC236}">
                <a16:creationId xmlns:a16="http://schemas.microsoft.com/office/drawing/2014/main" id="{966907F8-AB18-A8C9-937D-302109984BE5}"/>
              </a:ext>
            </a:extLst>
          </p:cNvPr>
          <p:cNvGrpSpPr/>
          <p:nvPr/>
        </p:nvGrpSpPr>
        <p:grpSpPr>
          <a:xfrm>
            <a:off x="356212" y="133237"/>
            <a:ext cx="7927560" cy="3722040"/>
            <a:chOff x="356212" y="133237"/>
            <a:chExt cx="7927560" cy="3722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E812733A-C1C9-A765-6C11-AEE106A16C4A}"/>
                    </a:ext>
                  </a:extLst>
                </p14:cNvPr>
                <p14:cNvContentPartPr/>
                <p14:nvPr/>
              </p14:nvContentPartPr>
              <p14:xfrm>
                <a:off x="779212" y="474517"/>
                <a:ext cx="177840" cy="24012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E812733A-C1C9-A765-6C11-AEE106A16C4A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70212" y="465517"/>
                  <a:ext cx="19548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6DAB37EC-2F15-BFFA-04B7-5EA80DA347CC}"/>
                    </a:ext>
                  </a:extLst>
                </p14:cNvPr>
                <p14:cNvContentPartPr/>
                <p14:nvPr/>
              </p14:nvContentPartPr>
              <p14:xfrm>
                <a:off x="1317412" y="424837"/>
                <a:ext cx="217440" cy="29160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6DAB37EC-2F15-BFFA-04B7-5EA80DA347CC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308412" y="416197"/>
                  <a:ext cx="235080" cy="30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FCE0CD60-F800-C069-A85D-5BD29EAE71F0}"/>
                    </a:ext>
                  </a:extLst>
                </p14:cNvPr>
                <p14:cNvContentPartPr/>
                <p14:nvPr/>
              </p14:nvContentPartPr>
              <p14:xfrm>
                <a:off x="432172" y="282637"/>
                <a:ext cx="457920" cy="67608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FCE0CD60-F800-C069-A85D-5BD29EAE71F0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23172" y="273997"/>
                  <a:ext cx="475560" cy="69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42989917-A2D3-1225-E246-744CAF34034C}"/>
                    </a:ext>
                  </a:extLst>
                </p14:cNvPr>
                <p14:cNvContentPartPr/>
                <p14:nvPr/>
              </p14:nvContentPartPr>
              <p14:xfrm>
                <a:off x="903772" y="855757"/>
                <a:ext cx="114480" cy="3744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42989917-A2D3-1225-E246-744CAF34034C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894772" y="847117"/>
                  <a:ext cx="13212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D222C65C-89F9-46D6-81FE-0C9AA3F3CCB6}"/>
                    </a:ext>
                  </a:extLst>
                </p14:cNvPr>
                <p14:cNvContentPartPr/>
                <p14:nvPr/>
              </p14:nvContentPartPr>
              <p14:xfrm>
                <a:off x="1440532" y="858997"/>
                <a:ext cx="102600" cy="2520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D222C65C-89F9-46D6-81FE-0C9AA3F3CCB6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431892" y="850357"/>
                  <a:ext cx="1202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11B3764F-9455-6E41-218F-ABC2F6ED303D}"/>
                    </a:ext>
                  </a:extLst>
                </p14:cNvPr>
                <p14:cNvContentPartPr/>
                <p14:nvPr/>
              </p14:nvContentPartPr>
              <p14:xfrm>
                <a:off x="2025532" y="425197"/>
                <a:ext cx="134640" cy="20268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11B3764F-9455-6E41-218F-ABC2F6ED303D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016532" y="416557"/>
                  <a:ext cx="15228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1E42C0B2-A20A-C3A7-44E4-6495015F1C1D}"/>
                    </a:ext>
                  </a:extLst>
                </p14:cNvPr>
                <p14:cNvContentPartPr/>
                <p14:nvPr/>
              </p14:nvContentPartPr>
              <p14:xfrm>
                <a:off x="2557252" y="388117"/>
                <a:ext cx="132480" cy="20664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1E42C0B2-A20A-C3A7-44E4-6495015F1C1D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548252" y="379117"/>
                  <a:ext cx="15012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B74C31ED-F22B-985E-7E75-5DBB64F58913}"/>
                    </a:ext>
                  </a:extLst>
                </p14:cNvPr>
                <p14:cNvContentPartPr/>
                <p14:nvPr/>
              </p14:nvContentPartPr>
              <p14:xfrm>
                <a:off x="2569852" y="294517"/>
                <a:ext cx="262080" cy="6912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B74C31ED-F22B-985E-7E75-5DBB64F58913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560852" y="285517"/>
                  <a:ext cx="27972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44942313-91D5-3547-3400-D77D6987E675}"/>
                    </a:ext>
                  </a:extLst>
                </p14:cNvPr>
                <p14:cNvContentPartPr/>
                <p14:nvPr/>
              </p14:nvContentPartPr>
              <p14:xfrm>
                <a:off x="2664532" y="134677"/>
                <a:ext cx="309960" cy="65340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44942313-91D5-3547-3400-D77D6987E675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655532" y="125677"/>
                  <a:ext cx="327600" cy="67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08DAA09C-C6E2-70BF-F55A-1E23FF64F9EE}"/>
                    </a:ext>
                  </a:extLst>
                </p14:cNvPr>
                <p14:cNvContentPartPr/>
                <p14:nvPr/>
              </p14:nvContentPartPr>
              <p14:xfrm>
                <a:off x="3407932" y="455437"/>
                <a:ext cx="312840" cy="16776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08DAA09C-C6E2-70BF-F55A-1E23FF64F9EE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398932" y="446797"/>
                  <a:ext cx="33048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EF57DB69-2DAA-9DB4-E92A-0E59FD534645}"/>
                    </a:ext>
                  </a:extLst>
                </p14:cNvPr>
                <p14:cNvContentPartPr/>
                <p14:nvPr/>
              </p14:nvContentPartPr>
              <p14:xfrm>
                <a:off x="3929212" y="344917"/>
                <a:ext cx="217080" cy="20916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EF57DB69-2DAA-9DB4-E92A-0E59FD534645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920212" y="336277"/>
                  <a:ext cx="23472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BA54B818-3DC8-8A67-E891-4881ADC7F7D0}"/>
                    </a:ext>
                  </a:extLst>
                </p14:cNvPr>
                <p14:cNvContentPartPr/>
                <p14:nvPr/>
              </p14:nvContentPartPr>
              <p14:xfrm>
                <a:off x="4282372" y="433117"/>
                <a:ext cx="10800" cy="2448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BA54B818-3DC8-8A67-E891-4881ADC7F7D0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273732" y="424117"/>
                  <a:ext cx="2844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DA4DCF76-67F1-3BDB-D391-D697A32E94F0}"/>
                    </a:ext>
                  </a:extLst>
                </p14:cNvPr>
                <p14:cNvContentPartPr/>
                <p14:nvPr/>
              </p14:nvContentPartPr>
              <p14:xfrm>
                <a:off x="4433212" y="357157"/>
                <a:ext cx="126360" cy="22140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DA4DCF76-67F1-3BDB-D391-D697A32E94F0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424572" y="348517"/>
                  <a:ext cx="14400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11454E59-9927-8546-8660-62C0A45DF14B}"/>
                    </a:ext>
                  </a:extLst>
                </p14:cNvPr>
                <p14:cNvContentPartPr/>
                <p14:nvPr/>
              </p14:nvContentPartPr>
              <p14:xfrm>
                <a:off x="4485412" y="295957"/>
                <a:ext cx="234720" cy="3672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11454E59-9927-8546-8660-62C0A45DF14B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476772" y="287317"/>
                  <a:ext cx="25236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8196C747-3FBD-1154-AA0E-BDE114E34922}"/>
                    </a:ext>
                  </a:extLst>
                </p14:cNvPr>
                <p14:cNvContentPartPr/>
                <p14:nvPr/>
              </p14:nvContentPartPr>
              <p14:xfrm>
                <a:off x="4884292" y="465877"/>
                <a:ext cx="341280" cy="4860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8196C747-3FBD-1154-AA0E-BDE114E34922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875652" y="456877"/>
                  <a:ext cx="35892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777B41AF-00B9-5DFD-A2A3-2F3EBFDC2A6B}"/>
                    </a:ext>
                  </a:extLst>
                </p14:cNvPr>
                <p14:cNvContentPartPr/>
                <p14:nvPr/>
              </p14:nvContentPartPr>
              <p14:xfrm>
                <a:off x="5096332" y="367597"/>
                <a:ext cx="196560" cy="19728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777B41AF-00B9-5DFD-A2A3-2F3EBFDC2A6B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087692" y="358597"/>
                  <a:ext cx="21420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5CAE6E27-1F99-1E87-FE02-73095012D227}"/>
                    </a:ext>
                  </a:extLst>
                </p14:cNvPr>
                <p14:cNvContentPartPr/>
                <p14:nvPr/>
              </p14:nvContentPartPr>
              <p14:xfrm>
                <a:off x="5455252" y="309637"/>
                <a:ext cx="206280" cy="15912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5CAE6E27-1F99-1E87-FE02-73095012D227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446252" y="300997"/>
                  <a:ext cx="22392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EDD46408-C5C0-B2AB-A6FE-E5F1789542A7}"/>
                    </a:ext>
                  </a:extLst>
                </p14:cNvPr>
                <p14:cNvContentPartPr/>
                <p14:nvPr/>
              </p14:nvContentPartPr>
              <p14:xfrm>
                <a:off x="5678092" y="257077"/>
                <a:ext cx="146160" cy="17964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EDD46408-C5C0-B2AB-A6FE-E5F1789542A7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669092" y="248437"/>
                  <a:ext cx="16380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F1409867-52C9-E722-0EAA-E0D6380F9735}"/>
                    </a:ext>
                  </a:extLst>
                </p14:cNvPr>
                <p14:cNvContentPartPr/>
                <p14:nvPr/>
              </p14:nvContentPartPr>
              <p14:xfrm>
                <a:off x="5902372" y="247717"/>
                <a:ext cx="164880" cy="22104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F1409867-52C9-E722-0EAA-E0D6380F9735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893372" y="238717"/>
                  <a:ext cx="18252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E7698C07-4436-B508-598C-65CCDFCD09BC}"/>
                    </a:ext>
                  </a:extLst>
                </p14:cNvPr>
                <p14:cNvContentPartPr/>
                <p14:nvPr/>
              </p14:nvContentPartPr>
              <p14:xfrm>
                <a:off x="6144292" y="328357"/>
                <a:ext cx="182160" cy="2484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E7698C07-4436-B508-598C-65CCDFCD09BC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135652" y="319357"/>
                  <a:ext cx="19980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F0FC18AA-7CE9-DA6B-3691-E365E5797695}"/>
                    </a:ext>
                  </a:extLst>
                </p14:cNvPr>
                <p14:cNvContentPartPr/>
                <p14:nvPr/>
              </p14:nvContentPartPr>
              <p14:xfrm>
                <a:off x="6251572" y="255277"/>
                <a:ext cx="10800" cy="18504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F0FC18AA-7CE9-DA6B-3691-E365E5797695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242932" y="246637"/>
                  <a:ext cx="2844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4B968FC2-9AA7-61EB-9A7E-C5A4494B57A1}"/>
                    </a:ext>
                  </a:extLst>
                </p14:cNvPr>
                <p14:cNvContentPartPr/>
                <p14:nvPr/>
              </p14:nvContentPartPr>
              <p14:xfrm>
                <a:off x="6405652" y="259597"/>
                <a:ext cx="152280" cy="16596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4B968FC2-9AA7-61EB-9A7E-C5A4494B57A1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397012" y="250957"/>
                  <a:ext cx="16992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F0BBB96D-602A-1853-C061-A25F78D787CE}"/>
                    </a:ext>
                  </a:extLst>
                </p14:cNvPr>
                <p14:cNvContentPartPr/>
                <p14:nvPr/>
              </p14:nvContentPartPr>
              <p14:xfrm>
                <a:off x="6624532" y="209917"/>
                <a:ext cx="190440" cy="17712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F0BBB96D-602A-1853-C061-A25F78D787CE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615532" y="200917"/>
                  <a:ext cx="20808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26F8C46F-BA2F-1817-D36E-A3A7B69B734F}"/>
                    </a:ext>
                  </a:extLst>
                </p14:cNvPr>
                <p14:cNvContentPartPr/>
                <p14:nvPr/>
              </p14:nvContentPartPr>
              <p14:xfrm>
                <a:off x="6911452" y="133237"/>
                <a:ext cx="249840" cy="28764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26F8C46F-BA2F-1817-D36E-A3A7B69B734F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902452" y="124237"/>
                  <a:ext cx="267480" cy="30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F46BDCAE-97F8-A3CF-9CF9-A2E19C74B988}"/>
                    </a:ext>
                  </a:extLst>
                </p14:cNvPr>
                <p14:cNvContentPartPr/>
                <p14:nvPr/>
              </p14:nvContentPartPr>
              <p14:xfrm>
                <a:off x="5838652" y="613117"/>
                <a:ext cx="1123920" cy="6696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F46BDCAE-97F8-A3CF-9CF9-A2E19C74B988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829652" y="604477"/>
                  <a:ext cx="114156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F584F1F1-0FCA-9DD2-7E13-A934700AA047}"/>
                    </a:ext>
                  </a:extLst>
                </p14:cNvPr>
                <p14:cNvContentPartPr/>
                <p14:nvPr/>
              </p14:nvContentPartPr>
              <p14:xfrm>
                <a:off x="6296932" y="804997"/>
                <a:ext cx="209880" cy="23904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F584F1F1-0FCA-9DD2-7E13-A934700AA047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6287932" y="795997"/>
                  <a:ext cx="22752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A75A9ACE-46A1-A5C1-DC0D-F97D58D40258}"/>
                    </a:ext>
                  </a:extLst>
                </p14:cNvPr>
                <p14:cNvContentPartPr/>
                <p14:nvPr/>
              </p14:nvContentPartPr>
              <p14:xfrm>
                <a:off x="4090852" y="667477"/>
                <a:ext cx="676800" cy="14508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A75A9ACE-46A1-A5C1-DC0D-F97D58D40258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4082212" y="658837"/>
                  <a:ext cx="69444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27FA2139-8A5F-C519-29C4-1656DE9B5D95}"/>
                    </a:ext>
                  </a:extLst>
                </p14:cNvPr>
                <p14:cNvContentPartPr/>
                <p14:nvPr/>
              </p14:nvContentPartPr>
              <p14:xfrm>
                <a:off x="4082932" y="696997"/>
                <a:ext cx="561600" cy="22464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27FA2139-8A5F-C519-29C4-1656DE9B5D95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073932" y="687997"/>
                  <a:ext cx="579240" cy="2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DB08EBE2-01EF-B3A1-EB5C-6B22D93FC424}"/>
                    </a:ext>
                  </a:extLst>
                </p14:cNvPr>
                <p14:cNvContentPartPr/>
                <p14:nvPr/>
              </p14:nvContentPartPr>
              <p14:xfrm>
                <a:off x="4161772" y="766837"/>
                <a:ext cx="366120" cy="16920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DB08EBE2-01EF-B3A1-EB5C-6B22D93FC424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4152772" y="758197"/>
                  <a:ext cx="38376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83144EA2-C5C2-5F0C-BCB5-C917EF357854}"/>
                    </a:ext>
                  </a:extLst>
                </p14:cNvPr>
                <p14:cNvContentPartPr/>
                <p14:nvPr/>
              </p14:nvContentPartPr>
              <p14:xfrm>
                <a:off x="4332412" y="816877"/>
                <a:ext cx="1625040" cy="45108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83144EA2-C5C2-5F0C-BCB5-C917EF357854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323772" y="808237"/>
                  <a:ext cx="1642680" cy="46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519D2689-890A-CF1C-99A1-7AA531E8F4F9}"/>
                    </a:ext>
                  </a:extLst>
                </p14:cNvPr>
                <p14:cNvContentPartPr/>
                <p14:nvPr/>
              </p14:nvContentPartPr>
              <p14:xfrm>
                <a:off x="2156212" y="860797"/>
                <a:ext cx="127800" cy="3672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519D2689-890A-CF1C-99A1-7AA531E8F4F9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2147212" y="852157"/>
                  <a:ext cx="14544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BE090229-9BB0-E7C4-51F6-F840173D23CF}"/>
                    </a:ext>
                  </a:extLst>
                </p14:cNvPr>
                <p14:cNvContentPartPr/>
                <p14:nvPr/>
              </p14:nvContentPartPr>
              <p14:xfrm>
                <a:off x="2673892" y="801397"/>
                <a:ext cx="92520" cy="3024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BE090229-9BB0-E7C4-51F6-F840173D23CF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2665252" y="792397"/>
                  <a:ext cx="11016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7128B0E0-F2DE-2D11-8C7B-20BDCC049F97}"/>
                    </a:ext>
                  </a:extLst>
                </p14:cNvPr>
                <p14:cNvContentPartPr/>
                <p14:nvPr/>
              </p14:nvContentPartPr>
              <p14:xfrm>
                <a:off x="4143052" y="733717"/>
                <a:ext cx="565920" cy="9360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7128B0E0-F2DE-2D11-8C7B-20BDCC049F97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4134412" y="725077"/>
                  <a:ext cx="58356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4CCA140A-B6BB-33C4-F18B-C391299FBF5D}"/>
                    </a:ext>
                  </a:extLst>
                </p14:cNvPr>
                <p14:cNvContentPartPr/>
                <p14:nvPr/>
              </p14:nvContentPartPr>
              <p14:xfrm>
                <a:off x="3088612" y="732997"/>
                <a:ext cx="1251000" cy="27288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4CCA140A-B6BB-33C4-F18B-C391299FBF5D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3079612" y="724357"/>
                  <a:ext cx="1268640" cy="29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4630CB2E-3156-9C3B-E138-EF2AA78F32E7}"/>
                    </a:ext>
                  </a:extLst>
                </p14:cNvPr>
                <p14:cNvContentPartPr/>
                <p14:nvPr/>
              </p14:nvContentPartPr>
              <p14:xfrm>
                <a:off x="944092" y="701317"/>
                <a:ext cx="2113560" cy="38484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4630CB2E-3156-9C3B-E138-EF2AA78F32E7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935092" y="692317"/>
                  <a:ext cx="2131200" cy="40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963E3835-622A-73ED-7CD3-8D6BD68E7ADF}"/>
                    </a:ext>
                  </a:extLst>
                </p14:cNvPr>
                <p14:cNvContentPartPr/>
                <p14:nvPr/>
              </p14:nvContentPartPr>
              <p14:xfrm>
                <a:off x="3144052" y="1116037"/>
                <a:ext cx="988920" cy="66888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963E3835-622A-73ED-7CD3-8D6BD68E7ADF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3135412" y="1107397"/>
                  <a:ext cx="1006560" cy="68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F6E86023-363C-B7A1-642E-6483E2E430E0}"/>
                    </a:ext>
                  </a:extLst>
                </p14:cNvPr>
                <p14:cNvContentPartPr/>
                <p14:nvPr/>
              </p14:nvContentPartPr>
              <p14:xfrm>
                <a:off x="693532" y="1618237"/>
                <a:ext cx="191880" cy="28188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F6E86023-363C-B7A1-642E-6483E2E430E0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684892" y="1609237"/>
                  <a:ext cx="209520" cy="29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025AC244-8875-1D95-57BF-DF52DC236528}"/>
                    </a:ext>
                  </a:extLst>
                </p14:cNvPr>
                <p14:cNvContentPartPr/>
                <p14:nvPr/>
              </p14:nvContentPartPr>
              <p14:xfrm>
                <a:off x="1274212" y="1589077"/>
                <a:ext cx="212400" cy="26784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025AC244-8875-1D95-57BF-DF52DC236528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265212" y="1580437"/>
                  <a:ext cx="230040" cy="28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9CC69018-5C65-107C-08D4-AF39BA3E4238}"/>
                    </a:ext>
                  </a:extLst>
                </p14:cNvPr>
                <p14:cNvContentPartPr/>
                <p14:nvPr/>
              </p14:nvContentPartPr>
              <p14:xfrm>
                <a:off x="1596052" y="2133757"/>
                <a:ext cx="360" cy="36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9CC69018-5C65-107C-08D4-AF39BA3E4238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587052" y="2124757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993D1B1B-D14A-26AF-6996-EA3636BC5538}"/>
                    </a:ext>
                  </a:extLst>
                </p14:cNvPr>
                <p14:cNvContentPartPr/>
                <p14:nvPr/>
              </p14:nvContentPartPr>
              <p14:xfrm>
                <a:off x="963532" y="2180917"/>
                <a:ext cx="360" cy="36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993D1B1B-D14A-26AF-6996-EA3636BC5538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954892" y="2172277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929143EC-D42A-42D7-6F56-074D700C859E}"/>
                    </a:ext>
                  </a:extLst>
                </p14:cNvPr>
                <p14:cNvContentPartPr/>
                <p14:nvPr/>
              </p14:nvContentPartPr>
              <p14:xfrm>
                <a:off x="1977652" y="1538677"/>
                <a:ext cx="198000" cy="23328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929143EC-D42A-42D7-6F56-074D700C859E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1968652" y="1529677"/>
                  <a:ext cx="21564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B24B28B9-DEB1-CF0D-B20B-4FB9652FB71D}"/>
                    </a:ext>
                  </a:extLst>
                </p14:cNvPr>
                <p14:cNvContentPartPr/>
                <p14:nvPr/>
              </p14:nvContentPartPr>
              <p14:xfrm>
                <a:off x="2605132" y="1486477"/>
                <a:ext cx="138600" cy="22860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B24B28B9-DEB1-CF0D-B20B-4FB9652FB71D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2596132" y="1477837"/>
                  <a:ext cx="15624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9E615DEA-7CC8-54EE-E503-A05DB2C3BDA8}"/>
                    </a:ext>
                  </a:extLst>
                </p14:cNvPr>
                <p14:cNvContentPartPr/>
                <p14:nvPr/>
              </p14:nvContentPartPr>
              <p14:xfrm>
                <a:off x="2641132" y="1442197"/>
                <a:ext cx="198360" cy="9180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9E615DEA-7CC8-54EE-E503-A05DB2C3BDA8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2632132" y="1433197"/>
                  <a:ext cx="21600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A07FF264-6D93-E1B7-46CC-1F0A7CFBA73B}"/>
                    </a:ext>
                  </a:extLst>
                </p14:cNvPr>
                <p14:cNvContentPartPr/>
                <p14:nvPr/>
              </p14:nvContentPartPr>
              <p14:xfrm>
                <a:off x="2843452" y="1893997"/>
                <a:ext cx="30960" cy="2088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A07FF264-6D93-E1B7-46CC-1F0A7CFBA73B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2834812" y="1884997"/>
                  <a:ext cx="4860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140B173A-5CC9-0EBB-A671-E231BC3BACF3}"/>
                    </a:ext>
                  </a:extLst>
                </p14:cNvPr>
                <p14:cNvContentPartPr/>
                <p14:nvPr/>
              </p14:nvContentPartPr>
              <p14:xfrm>
                <a:off x="2255212" y="2010997"/>
                <a:ext cx="39960" cy="3060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140B173A-5CC9-0EBB-A671-E231BC3BACF3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2246212" y="2002357"/>
                  <a:ext cx="5760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7BA416E1-4723-01E3-E39B-263AB8F4980B}"/>
                    </a:ext>
                  </a:extLst>
                </p14:cNvPr>
                <p14:cNvContentPartPr/>
                <p14:nvPr/>
              </p14:nvContentPartPr>
              <p14:xfrm>
                <a:off x="4360852" y="1426357"/>
                <a:ext cx="338040" cy="19980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7BA416E1-4723-01E3-E39B-263AB8F4980B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4352212" y="1417357"/>
                  <a:ext cx="35568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E5C6F7B8-7229-28B4-929E-5E374ACFE6C4}"/>
                    </a:ext>
                  </a:extLst>
                </p14:cNvPr>
                <p14:cNvContentPartPr/>
                <p14:nvPr/>
              </p14:nvContentPartPr>
              <p14:xfrm>
                <a:off x="4600252" y="1405117"/>
                <a:ext cx="52560" cy="12528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E5C6F7B8-7229-28B4-929E-5E374ACFE6C4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4591612" y="1396117"/>
                  <a:ext cx="7020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B993CAED-FF0C-6787-155A-D0F1ACD17E24}"/>
                    </a:ext>
                  </a:extLst>
                </p14:cNvPr>
                <p14:cNvContentPartPr/>
                <p14:nvPr/>
              </p14:nvContentPartPr>
              <p14:xfrm>
                <a:off x="3681532" y="1708597"/>
                <a:ext cx="31320" cy="468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B993CAED-FF0C-6787-155A-D0F1ACD17E24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3672892" y="1699597"/>
                  <a:ext cx="4896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CA137957-D2D6-7AD2-A7AC-DB39F13BB698}"/>
                    </a:ext>
                  </a:extLst>
                </p14:cNvPr>
                <p14:cNvContentPartPr/>
                <p14:nvPr/>
              </p14:nvContentPartPr>
              <p14:xfrm>
                <a:off x="4995892" y="1449757"/>
                <a:ext cx="5040" cy="540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CA137957-D2D6-7AD2-A7AC-DB39F13BB698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4986892" y="1441117"/>
                  <a:ext cx="2268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1073804F-787C-2BDE-474D-2FB5FB5E6263}"/>
                    </a:ext>
                  </a:extLst>
                </p14:cNvPr>
                <p14:cNvContentPartPr/>
                <p14:nvPr/>
              </p14:nvContentPartPr>
              <p14:xfrm>
                <a:off x="5028292" y="1332397"/>
                <a:ext cx="30960" cy="18252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1073804F-787C-2BDE-474D-2FB5FB5E6263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5019292" y="1323397"/>
                  <a:ext cx="4860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BCF12B29-18FE-2FFB-19B4-5B19E7E3CA7A}"/>
                    </a:ext>
                  </a:extLst>
                </p14:cNvPr>
                <p14:cNvContentPartPr/>
                <p14:nvPr/>
              </p14:nvContentPartPr>
              <p14:xfrm>
                <a:off x="5128372" y="1329877"/>
                <a:ext cx="66240" cy="17820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BCF12B29-18FE-2FFB-19B4-5B19E7E3CA7A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5119372" y="1321237"/>
                  <a:ext cx="8388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9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481A69C2-0388-AD4E-CEF1-48874EE12823}"/>
                    </a:ext>
                  </a:extLst>
                </p14:cNvPr>
                <p14:cNvContentPartPr/>
                <p14:nvPr/>
              </p14:nvContentPartPr>
              <p14:xfrm>
                <a:off x="5347612" y="1281997"/>
                <a:ext cx="216720" cy="23040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481A69C2-0388-AD4E-CEF1-48874EE12823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5338972" y="1272997"/>
                  <a:ext cx="23436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1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B02EA816-35E9-13DB-7A57-8F3EF79A8A98}"/>
                    </a:ext>
                  </a:extLst>
                </p14:cNvPr>
                <p14:cNvContentPartPr/>
                <p14:nvPr/>
              </p14:nvContentPartPr>
              <p14:xfrm>
                <a:off x="4963852" y="1553437"/>
                <a:ext cx="646560" cy="13140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B02EA816-35E9-13DB-7A57-8F3EF79A8A98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4955212" y="1544437"/>
                  <a:ext cx="66420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3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68E03144-BA1D-1790-0F3D-9E07B417C7B6}"/>
                    </a:ext>
                  </a:extLst>
                </p14:cNvPr>
                <p14:cNvContentPartPr/>
                <p14:nvPr/>
              </p14:nvContentPartPr>
              <p14:xfrm>
                <a:off x="5154652" y="1758277"/>
                <a:ext cx="186840" cy="17496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68E03144-BA1D-1790-0F3D-9E07B417C7B6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5145652" y="1749277"/>
                  <a:ext cx="20448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5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F26113C1-0DC5-FEE2-DAC7-65C08EF978BC}"/>
                    </a:ext>
                  </a:extLst>
                </p14:cNvPr>
                <p14:cNvContentPartPr/>
                <p14:nvPr/>
              </p14:nvContentPartPr>
              <p14:xfrm>
                <a:off x="5229532" y="1698157"/>
                <a:ext cx="313200" cy="8244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F26113C1-0DC5-FEE2-DAC7-65C08EF978BC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5220532" y="1689157"/>
                  <a:ext cx="33084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7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C0C43429-A693-31C4-F475-8FC3FC65CC25}"/>
                    </a:ext>
                  </a:extLst>
                </p14:cNvPr>
                <p14:cNvContentPartPr/>
                <p14:nvPr/>
              </p14:nvContentPartPr>
              <p14:xfrm>
                <a:off x="5707972" y="1419517"/>
                <a:ext cx="161640" cy="2304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C0C43429-A693-31C4-F475-8FC3FC65CC25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5698972" y="1410517"/>
                  <a:ext cx="17928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9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0A1BA2A3-2FC6-4581-5157-05EDF8D1CAAC}"/>
                    </a:ext>
                  </a:extLst>
                </p14:cNvPr>
                <p14:cNvContentPartPr/>
                <p14:nvPr/>
              </p14:nvContentPartPr>
              <p14:xfrm>
                <a:off x="5736052" y="1509157"/>
                <a:ext cx="174600" cy="2808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0A1BA2A3-2FC6-4581-5157-05EDF8D1CAAC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5727412" y="1500517"/>
                  <a:ext cx="19224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1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F225E107-4A18-6DE2-181B-9F050CDEA8FB}"/>
                    </a:ext>
                  </a:extLst>
                </p14:cNvPr>
                <p14:cNvContentPartPr/>
                <p14:nvPr/>
              </p14:nvContentPartPr>
              <p14:xfrm>
                <a:off x="6051052" y="1323757"/>
                <a:ext cx="282960" cy="20556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F225E107-4A18-6DE2-181B-9F050CDEA8FB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6042052" y="1315117"/>
                  <a:ext cx="30060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3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29FCF1B4-6B2A-668D-7C62-3FD7241CD4AC}"/>
                    </a:ext>
                  </a:extLst>
                </p14:cNvPr>
                <p14:cNvContentPartPr/>
                <p14:nvPr/>
              </p14:nvContentPartPr>
              <p14:xfrm>
                <a:off x="6392332" y="1303957"/>
                <a:ext cx="174600" cy="16668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29FCF1B4-6B2A-668D-7C62-3FD7241CD4AC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6383692" y="1295317"/>
                  <a:ext cx="19224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5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B5E31086-9FE1-732E-6CC7-7262CF3BF243}"/>
                    </a:ext>
                  </a:extLst>
                </p14:cNvPr>
                <p14:cNvContentPartPr/>
                <p14:nvPr/>
              </p14:nvContentPartPr>
              <p14:xfrm>
                <a:off x="6653332" y="1370917"/>
                <a:ext cx="12600" cy="1368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B5E31086-9FE1-732E-6CC7-7262CF3BF243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6644332" y="1361917"/>
                  <a:ext cx="3024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7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1031C253-E6AE-5F1F-7F6F-C55CA1454782}"/>
                    </a:ext>
                  </a:extLst>
                </p14:cNvPr>
                <p14:cNvContentPartPr/>
                <p14:nvPr/>
              </p14:nvContentPartPr>
              <p14:xfrm>
                <a:off x="6755572" y="1201357"/>
                <a:ext cx="252000" cy="20448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1031C253-E6AE-5F1F-7F6F-C55CA1454782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6746932" y="1192357"/>
                  <a:ext cx="26964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9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F0AE35D9-99F4-7D2F-1BAF-292943966122}"/>
                    </a:ext>
                  </a:extLst>
                </p14:cNvPr>
                <p14:cNvContentPartPr/>
                <p14:nvPr/>
              </p14:nvContentPartPr>
              <p14:xfrm>
                <a:off x="3390292" y="1436077"/>
                <a:ext cx="44280" cy="14940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F0AE35D9-99F4-7D2F-1BAF-292943966122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3381652" y="1427077"/>
                  <a:ext cx="6192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1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2AC8E82C-78F6-33EE-D137-876FC6EB7DC4}"/>
                    </a:ext>
                  </a:extLst>
                </p14:cNvPr>
                <p14:cNvContentPartPr/>
                <p14:nvPr/>
              </p14:nvContentPartPr>
              <p14:xfrm>
                <a:off x="3528532" y="1392877"/>
                <a:ext cx="213120" cy="14508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2AC8E82C-78F6-33EE-D137-876FC6EB7DC4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3519892" y="1384237"/>
                  <a:ext cx="23076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3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BFA3CF3F-C21E-0BBA-44EB-FA506369D976}"/>
                    </a:ext>
                  </a:extLst>
                </p14:cNvPr>
                <p14:cNvContentPartPr/>
                <p14:nvPr/>
              </p14:nvContentPartPr>
              <p14:xfrm>
                <a:off x="3752452" y="1353997"/>
                <a:ext cx="282240" cy="13860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BFA3CF3F-C21E-0BBA-44EB-FA506369D976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3743452" y="1344997"/>
                  <a:ext cx="29988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5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014EF946-C961-DE66-9608-B3594E7329B1}"/>
                    </a:ext>
                  </a:extLst>
                </p14:cNvPr>
                <p14:cNvContentPartPr/>
                <p14:nvPr/>
              </p14:nvContentPartPr>
              <p14:xfrm>
                <a:off x="3500452" y="1628677"/>
                <a:ext cx="397800" cy="19152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014EF946-C961-DE66-9608-B3594E7329B1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3491452" y="1620037"/>
                  <a:ext cx="41544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7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B4473552-0D99-82F3-7FDF-119F31CF2016}"/>
                    </a:ext>
                  </a:extLst>
                </p14:cNvPr>
                <p14:cNvContentPartPr/>
                <p14:nvPr/>
              </p14:nvContentPartPr>
              <p14:xfrm>
                <a:off x="3587572" y="1685197"/>
                <a:ext cx="326520" cy="24084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B4473552-0D99-82F3-7FDF-119F31CF2016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3578572" y="1676557"/>
                  <a:ext cx="34416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9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CC0FCF7A-D994-41FB-AF36-BE28275688EA}"/>
                    </a:ext>
                  </a:extLst>
                </p14:cNvPr>
                <p14:cNvContentPartPr/>
                <p14:nvPr/>
              </p14:nvContentPartPr>
              <p14:xfrm>
                <a:off x="3653812" y="1676557"/>
                <a:ext cx="272880" cy="26388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CC0FCF7A-D994-41FB-AF36-BE28275688EA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3645172" y="1667917"/>
                  <a:ext cx="290520" cy="28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1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92E4EDFC-0834-0077-DD14-C0A43DBD97ED}"/>
                    </a:ext>
                  </a:extLst>
                </p14:cNvPr>
                <p14:cNvContentPartPr/>
                <p14:nvPr/>
              </p14:nvContentPartPr>
              <p14:xfrm>
                <a:off x="746812" y="1691317"/>
                <a:ext cx="3308400" cy="50544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92E4EDFC-0834-0077-DD14-C0A43DBD97ED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738172" y="1682317"/>
                  <a:ext cx="3326040" cy="52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3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95E7FDEB-A103-EE5C-79DE-7D78AB8C280D}"/>
                    </a:ext>
                  </a:extLst>
                </p14:cNvPr>
                <p14:cNvContentPartPr/>
                <p14:nvPr/>
              </p14:nvContentPartPr>
              <p14:xfrm>
                <a:off x="2455732" y="1913797"/>
                <a:ext cx="2014920" cy="33768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95E7FDEB-A103-EE5C-79DE-7D78AB8C280D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2446732" y="1904797"/>
                  <a:ext cx="2032560" cy="35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5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F0985F35-E156-CA32-8542-49FAB52CB3A0}"/>
                    </a:ext>
                  </a:extLst>
                </p14:cNvPr>
                <p14:cNvContentPartPr/>
                <p14:nvPr/>
              </p14:nvContentPartPr>
              <p14:xfrm>
                <a:off x="3147292" y="1077157"/>
                <a:ext cx="1143720" cy="94212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F0985F35-E156-CA32-8542-49FAB52CB3A0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3138292" y="1068517"/>
                  <a:ext cx="1161360" cy="9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7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F52B4DA1-17C0-ABF7-5764-0E69965FA28A}"/>
                    </a:ext>
                  </a:extLst>
                </p14:cNvPr>
                <p14:cNvContentPartPr/>
                <p14:nvPr/>
              </p14:nvContentPartPr>
              <p14:xfrm>
                <a:off x="633052" y="1719757"/>
                <a:ext cx="2388240" cy="53064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F52B4DA1-17C0-ABF7-5764-0E69965FA28A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624412" y="1710757"/>
                  <a:ext cx="2405880" cy="54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9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E54F9CAD-64A3-85F5-0C10-7E313FC48674}"/>
                    </a:ext>
                  </a:extLst>
                </p14:cNvPr>
                <p14:cNvContentPartPr/>
                <p14:nvPr/>
              </p14:nvContentPartPr>
              <p14:xfrm>
                <a:off x="1498492" y="2905237"/>
                <a:ext cx="306360" cy="18072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E54F9CAD-64A3-85F5-0C10-7E313FC48674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1489852" y="2896237"/>
                  <a:ext cx="32400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1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DCB5DB45-1CF3-2691-DBF1-13289DB4E094}"/>
                    </a:ext>
                  </a:extLst>
                </p14:cNvPr>
                <p14:cNvContentPartPr/>
                <p14:nvPr/>
              </p14:nvContentPartPr>
              <p14:xfrm>
                <a:off x="1875052" y="2896597"/>
                <a:ext cx="118080" cy="11772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DCB5DB45-1CF3-2691-DBF1-13289DB4E094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1866412" y="2887957"/>
                  <a:ext cx="13572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3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F6F84837-8F6E-5EE1-22B3-584D866E04EB}"/>
                    </a:ext>
                  </a:extLst>
                </p14:cNvPr>
                <p14:cNvContentPartPr/>
                <p14:nvPr/>
              </p14:nvContentPartPr>
              <p14:xfrm>
                <a:off x="2016892" y="2876437"/>
                <a:ext cx="268560" cy="7920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F6F84837-8F6E-5EE1-22B3-584D866E04EB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2007892" y="2867797"/>
                  <a:ext cx="28620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5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F98E27D7-7CD4-A269-7692-79397C14CD34}"/>
                    </a:ext>
                  </a:extLst>
                </p14:cNvPr>
                <p14:cNvContentPartPr/>
                <p14:nvPr/>
              </p14:nvContentPartPr>
              <p14:xfrm>
                <a:off x="2741572" y="2771677"/>
                <a:ext cx="137160" cy="15192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F98E27D7-7CD4-A269-7692-79397C14CD34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2732572" y="2763037"/>
                  <a:ext cx="15480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7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80498737-225C-C6BD-9B29-82FC6383B575}"/>
                    </a:ext>
                  </a:extLst>
                </p14:cNvPr>
                <p14:cNvContentPartPr/>
                <p14:nvPr/>
              </p14:nvContentPartPr>
              <p14:xfrm>
                <a:off x="2926612" y="2776717"/>
                <a:ext cx="322560" cy="11484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80498737-225C-C6BD-9B29-82FC6383B575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2917612" y="2768077"/>
                  <a:ext cx="34020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9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BDFC7CD8-90A8-3F25-8A04-8E8A1CBBA029}"/>
                    </a:ext>
                  </a:extLst>
                </p14:cNvPr>
                <p14:cNvContentPartPr/>
                <p14:nvPr/>
              </p14:nvContentPartPr>
              <p14:xfrm>
                <a:off x="3259972" y="2724157"/>
                <a:ext cx="93600" cy="17640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BDFC7CD8-90A8-3F25-8A04-8E8A1CBBA029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3250972" y="2715517"/>
                  <a:ext cx="11124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1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09092A66-8BCA-B716-D4A7-E74D8E757693}"/>
                    </a:ext>
                  </a:extLst>
                </p14:cNvPr>
                <p14:cNvContentPartPr/>
                <p14:nvPr/>
              </p14:nvContentPartPr>
              <p14:xfrm>
                <a:off x="3362572" y="2675917"/>
                <a:ext cx="91800" cy="14400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09092A66-8BCA-B716-D4A7-E74D8E757693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3353932" y="2666917"/>
                  <a:ext cx="10944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3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5CCE04C6-FF60-43E5-AFDA-C9E91D1627B6}"/>
                    </a:ext>
                  </a:extLst>
                </p14:cNvPr>
                <p14:cNvContentPartPr/>
                <p14:nvPr/>
              </p14:nvContentPartPr>
              <p14:xfrm>
                <a:off x="3517372" y="2479357"/>
                <a:ext cx="81360" cy="28836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5CCE04C6-FF60-43E5-AFDA-C9E91D1627B6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3508372" y="2470717"/>
                  <a:ext cx="99000" cy="30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5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129A8146-2ADE-61FB-225A-4FBE58F505EF}"/>
                    </a:ext>
                  </a:extLst>
                </p14:cNvPr>
                <p14:cNvContentPartPr/>
                <p14:nvPr/>
              </p14:nvContentPartPr>
              <p14:xfrm>
                <a:off x="3560212" y="2649997"/>
                <a:ext cx="169560" cy="11448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129A8146-2ADE-61FB-225A-4FBE58F505EF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3551572" y="2641357"/>
                  <a:ext cx="18720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7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12230FF1-5FBB-2450-2D08-D6EC6B4DE49C}"/>
                    </a:ext>
                  </a:extLst>
                </p14:cNvPr>
                <p14:cNvContentPartPr/>
                <p14:nvPr/>
              </p14:nvContentPartPr>
              <p14:xfrm>
                <a:off x="3752452" y="2607517"/>
                <a:ext cx="384480" cy="13140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12230FF1-5FBB-2450-2D08-D6EC6B4DE49C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3743452" y="2598877"/>
                  <a:ext cx="40212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9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18AC98FB-067D-407B-C84C-652903769EFE}"/>
                    </a:ext>
                  </a:extLst>
                </p14:cNvPr>
                <p14:cNvContentPartPr/>
                <p14:nvPr/>
              </p14:nvContentPartPr>
              <p14:xfrm>
                <a:off x="4501972" y="2499157"/>
                <a:ext cx="52920" cy="19656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18AC98FB-067D-407B-C84C-652903769EFE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4492972" y="2490517"/>
                  <a:ext cx="7056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1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E592134B-CEC9-F974-75D9-FCA0BE45605B}"/>
                    </a:ext>
                  </a:extLst>
                </p14:cNvPr>
                <p14:cNvContentPartPr/>
                <p14:nvPr/>
              </p14:nvContentPartPr>
              <p14:xfrm>
                <a:off x="4520692" y="2570797"/>
                <a:ext cx="289800" cy="12996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E592134B-CEC9-F974-75D9-FCA0BE45605B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4511692" y="2562157"/>
                  <a:ext cx="30744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3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A7984B1D-2527-643D-977C-79C666672735}"/>
                    </a:ext>
                  </a:extLst>
                </p14:cNvPr>
                <p14:cNvContentPartPr/>
                <p14:nvPr/>
              </p14:nvContentPartPr>
              <p14:xfrm>
                <a:off x="5184892" y="2487277"/>
                <a:ext cx="36720" cy="19944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A7984B1D-2527-643D-977C-79C666672735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5175892" y="2478277"/>
                  <a:ext cx="5436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5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D83D9B9B-DFD1-FDCF-59B8-996C90127C2B}"/>
                    </a:ext>
                  </a:extLst>
                </p14:cNvPr>
                <p14:cNvContentPartPr/>
                <p14:nvPr/>
              </p14:nvContentPartPr>
              <p14:xfrm>
                <a:off x="5158612" y="2511397"/>
                <a:ext cx="445680" cy="13320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D83D9B9B-DFD1-FDCF-59B8-996C90127C2B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5149972" y="2502757"/>
                  <a:ext cx="46332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7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3552BD6A-0446-2FA5-CEFC-A96BE89530BF}"/>
                    </a:ext>
                  </a:extLst>
                </p14:cNvPr>
                <p14:cNvContentPartPr/>
                <p14:nvPr/>
              </p14:nvContentPartPr>
              <p14:xfrm>
                <a:off x="5585932" y="2482597"/>
                <a:ext cx="136440" cy="16128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3552BD6A-0446-2FA5-CEFC-A96BE89530BF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5576932" y="2473957"/>
                  <a:ext cx="15408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9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C19D6BC7-70CE-D836-7256-68FA0B415535}"/>
                    </a:ext>
                  </a:extLst>
                </p14:cNvPr>
                <p14:cNvContentPartPr/>
                <p14:nvPr/>
              </p14:nvContentPartPr>
              <p14:xfrm>
                <a:off x="6102532" y="2471077"/>
                <a:ext cx="149040" cy="14328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C19D6BC7-70CE-D836-7256-68FA0B415535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6093892" y="2462077"/>
                  <a:ext cx="16668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1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7ECF742B-67BB-3E87-50C8-D2E9F95C8531}"/>
                    </a:ext>
                  </a:extLst>
                </p14:cNvPr>
                <p14:cNvContentPartPr/>
                <p14:nvPr/>
              </p14:nvContentPartPr>
              <p14:xfrm>
                <a:off x="6258772" y="2449117"/>
                <a:ext cx="228240" cy="13464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7ECF742B-67BB-3E87-50C8-D2E9F95C8531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6249772" y="2440477"/>
                  <a:ext cx="24588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3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F0333005-77F0-DBC5-B44C-735900C3F634}"/>
                    </a:ext>
                  </a:extLst>
                </p14:cNvPr>
                <p14:cNvContentPartPr/>
                <p14:nvPr/>
              </p14:nvContentPartPr>
              <p14:xfrm>
                <a:off x="6596092" y="2234917"/>
                <a:ext cx="73800" cy="32652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F0333005-77F0-DBC5-B44C-735900C3F634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6587452" y="2226277"/>
                  <a:ext cx="91440" cy="34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5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E0776C4F-9C7F-5D96-3B63-E36E1B0013D5}"/>
                    </a:ext>
                  </a:extLst>
                </p14:cNvPr>
                <p14:cNvContentPartPr/>
                <p14:nvPr/>
              </p14:nvContentPartPr>
              <p14:xfrm>
                <a:off x="6600412" y="2295757"/>
                <a:ext cx="228600" cy="24660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E0776C4F-9C7F-5D96-3B63-E36E1B0013D5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6591772" y="2286757"/>
                  <a:ext cx="24624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7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30376FC3-AEAC-7654-D260-8693D8ADA3B7}"/>
                    </a:ext>
                  </a:extLst>
                </p14:cNvPr>
                <p14:cNvContentPartPr/>
                <p14:nvPr/>
              </p14:nvContentPartPr>
              <p14:xfrm>
                <a:off x="6905332" y="2421757"/>
                <a:ext cx="29880" cy="13932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30376FC3-AEAC-7654-D260-8693D8ADA3B7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6896332" y="2412757"/>
                  <a:ext cx="4752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9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09EE44E2-B6B7-E770-BAC8-B8FC63B8F4F4}"/>
                    </a:ext>
                  </a:extLst>
                </p14:cNvPr>
                <p14:cNvContentPartPr/>
                <p14:nvPr/>
              </p14:nvContentPartPr>
              <p14:xfrm>
                <a:off x="6988492" y="2343277"/>
                <a:ext cx="322560" cy="15192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09EE44E2-B6B7-E770-BAC8-B8FC63B8F4F4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6979852" y="2334277"/>
                  <a:ext cx="34020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1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B42DCE85-EDD0-1252-3D66-07BA7FB1CAF1}"/>
                    </a:ext>
                  </a:extLst>
                </p14:cNvPr>
                <p14:cNvContentPartPr/>
                <p14:nvPr/>
              </p14:nvContentPartPr>
              <p14:xfrm>
                <a:off x="6119812" y="2694997"/>
                <a:ext cx="1003680" cy="14040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B42DCE85-EDD0-1252-3D66-07BA7FB1CAF1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6111172" y="2686357"/>
                  <a:ext cx="102132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3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3748BEA4-BF94-B493-D723-BCB034D799A4}"/>
                    </a:ext>
                  </a:extLst>
                </p14:cNvPr>
                <p14:cNvContentPartPr/>
                <p14:nvPr/>
              </p14:nvContentPartPr>
              <p14:xfrm>
                <a:off x="6059692" y="2813077"/>
                <a:ext cx="872280" cy="16632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3748BEA4-BF94-B493-D723-BCB034D799A4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6050692" y="2804077"/>
                  <a:ext cx="88992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5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52CFD0F2-643E-2F6A-BF8E-5AF9414879FB}"/>
                    </a:ext>
                  </a:extLst>
                </p14:cNvPr>
                <p14:cNvContentPartPr/>
                <p14:nvPr/>
              </p14:nvContentPartPr>
              <p14:xfrm>
                <a:off x="3108052" y="1076077"/>
                <a:ext cx="1119960" cy="91224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52CFD0F2-643E-2F6A-BF8E-5AF9414879FB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3099052" y="1067437"/>
                  <a:ext cx="1137600" cy="9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7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6B58166E-581F-5F31-1DA0-C14A23B230AF}"/>
                    </a:ext>
                  </a:extLst>
                </p14:cNvPr>
                <p14:cNvContentPartPr/>
                <p14:nvPr/>
              </p14:nvContentPartPr>
              <p14:xfrm>
                <a:off x="3918412" y="3473677"/>
                <a:ext cx="78840" cy="16992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6B58166E-581F-5F31-1DA0-C14A23B230AF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3909412" y="3465037"/>
                  <a:ext cx="9648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9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09201E7E-9DFC-74DE-EB03-71586B7588AE}"/>
                    </a:ext>
                  </a:extLst>
                </p14:cNvPr>
                <p14:cNvContentPartPr/>
                <p14:nvPr/>
              </p14:nvContentPartPr>
              <p14:xfrm>
                <a:off x="4063132" y="3482317"/>
                <a:ext cx="248760" cy="13536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09201E7E-9DFC-74DE-EB03-71586B7588AE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4054132" y="3473677"/>
                  <a:ext cx="26640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1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34CB98FF-7FDD-CC7E-3285-6D28E808E93C}"/>
                    </a:ext>
                  </a:extLst>
                </p14:cNvPr>
                <p14:cNvContentPartPr/>
                <p14:nvPr/>
              </p14:nvContentPartPr>
              <p14:xfrm>
                <a:off x="4318372" y="3486637"/>
                <a:ext cx="193320" cy="10116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34CB98FF-7FDD-CC7E-3285-6D28E808E93C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4309732" y="3477637"/>
                  <a:ext cx="21096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3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B920FA9E-9261-AA88-BCC6-4E22385F4776}"/>
                    </a:ext>
                  </a:extLst>
                </p14:cNvPr>
                <p14:cNvContentPartPr/>
                <p14:nvPr/>
              </p14:nvContentPartPr>
              <p14:xfrm>
                <a:off x="4801132" y="3430477"/>
                <a:ext cx="117360" cy="16920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B920FA9E-9261-AA88-BCC6-4E22385F4776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4792492" y="3421837"/>
                  <a:ext cx="13500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5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144828DD-AA41-B541-B235-2BEAB2A1F48C}"/>
                    </a:ext>
                  </a:extLst>
                </p14:cNvPr>
                <p14:cNvContentPartPr/>
                <p14:nvPr/>
              </p14:nvContentPartPr>
              <p14:xfrm>
                <a:off x="5040532" y="3421837"/>
                <a:ext cx="145800" cy="12744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144828DD-AA41-B541-B235-2BEAB2A1F48C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5031892" y="3413197"/>
                  <a:ext cx="16344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7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5A11275C-2BEA-A48E-E359-28B97D72F983}"/>
                    </a:ext>
                  </a:extLst>
                </p14:cNvPr>
                <p14:cNvContentPartPr/>
                <p14:nvPr/>
              </p14:nvContentPartPr>
              <p14:xfrm>
                <a:off x="5230612" y="3393397"/>
                <a:ext cx="93960" cy="18072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5A11275C-2BEA-A48E-E359-28B97D72F983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5221612" y="3384397"/>
                  <a:ext cx="11160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9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1890ECCE-E7B9-4657-8CCE-BABE75AD15E3}"/>
                    </a:ext>
                  </a:extLst>
                </p14:cNvPr>
                <p14:cNvContentPartPr/>
                <p14:nvPr/>
              </p14:nvContentPartPr>
              <p14:xfrm>
                <a:off x="5909932" y="3354517"/>
                <a:ext cx="58680" cy="13860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1890ECCE-E7B9-4657-8CCE-BABE75AD15E3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5900932" y="3345877"/>
                  <a:ext cx="7632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1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3511E3D3-8776-1948-E758-9317C08AD9BA}"/>
                    </a:ext>
                  </a:extLst>
                </p14:cNvPr>
                <p14:cNvContentPartPr/>
                <p14:nvPr/>
              </p14:nvContentPartPr>
              <p14:xfrm>
                <a:off x="6102172" y="3305557"/>
                <a:ext cx="209160" cy="14760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3511E3D3-8776-1948-E758-9317C08AD9BA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6093532" y="3296557"/>
                  <a:ext cx="22680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3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C3F61721-2A77-B569-5A4E-AE94083D297F}"/>
                    </a:ext>
                  </a:extLst>
                </p14:cNvPr>
                <p14:cNvContentPartPr/>
                <p14:nvPr/>
              </p14:nvContentPartPr>
              <p14:xfrm>
                <a:off x="6339772" y="3294757"/>
                <a:ext cx="269280" cy="16668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C3F61721-2A77-B569-5A4E-AE94083D297F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6331132" y="3285757"/>
                  <a:ext cx="28692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5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732AC9C3-5C9F-65D3-8408-325131F38944}"/>
                    </a:ext>
                  </a:extLst>
                </p14:cNvPr>
                <p14:cNvContentPartPr/>
                <p14:nvPr/>
              </p14:nvContentPartPr>
              <p14:xfrm>
                <a:off x="7090732" y="3202957"/>
                <a:ext cx="86760" cy="18180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732AC9C3-5C9F-65D3-8408-325131F38944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7082092" y="3193957"/>
                  <a:ext cx="10440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7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8B3D80BA-E529-7A60-921F-D1FCF50F8C2D}"/>
                    </a:ext>
                  </a:extLst>
                </p14:cNvPr>
                <p14:cNvContentPartPr/>
                <p14:nvPr/>
              </p14:nvContentPartPr>
              <p14:xfrm>
                <a:off x="7281892" y="3170197"/>
                <a:ext cx="114120" cy="17964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8B3D80BA-E529-7A60-921F-D1FCF50F8C2D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7273252" y="3161197"/>
                  <a:ext cx="13176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9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C3C3DCC5-C081-EB04-AC31-8B4937699A8A}"/>
                    </a:ext>
                  </a:extLst>
                </p14:cNvPr>
                <p14:cNvContentPartPr/>
                <p14:nvPr/>
              </p14:nvContentPartPr>
              <p14:xfrm>
                <a:off x="7441012" y="3149677"/>
                <a:ext cx="155160" cy="21780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C3C3DCC5-C081-EB04-AC31-8B4937699A8A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7432012" y="3140677"/>
                  <a:ext cx="17280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1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9303BA61-DF6D-1C3B-6761-7468D3746400}"/>
                    </a:ext>
                  </a:extLst>
                </p14:cNvPr>
                <p14:cNvContentPartPr/>
                <p14:nvPr/>
              </p14:nvContentPartPr>
              <p14:xfrm>
                <a:off x="2740852" y="3655837"/>
                <a:ext cx="168480" cy="19944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9303BA61-DF6D-1C3B-6761-7468D3746400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2731852" y="3647197"/>
                  <a:ext cx="18612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3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50304043-05B8-D816-76AD-300F63DAC123}"/>
                    </a:ext>
                  </a:extLst>
                </p14:cNvPr>
                <p14:cNvContentPartPr/>
                <p14:nvPr/>
              </p14:nvContentPartPr>
              <p14:xfrm>
                <a:off x="2692612" y="3532357"/>
                <a:ext cx="253440" cy="12096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50304043-05B8-D816-76AD-300F63DAC123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2683972" y="3523357"/>
                  <a:ext cx="27108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5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48FC20BF-88EF-2612-8362-BCE0630FC530}"/>
                    </a:ext>
                  </a:extLst>
                </p14:cNvPr>
                <p14:cNvContentPartPr/>
                <p14:nvPr/>
              </p14:nvContentPartPr>
              <p14:xfrm>
                <a:off x="1648252" y="3206557"/>
                <a:ext cx="2157840" cy="24732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48FC20BF-88EF-2612-8362-BCE0630FC530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1639612" y="3197557"/>
                  <a:ext cx="217548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7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480969CE-44DF-C40F-731F-6C54521ED47C}"/>
                    </a:ext>
                  </a:extLst>
                </p14:cNvPr>
                <p14:cNvContentPartPr/>
                <p14:nvPr/>
              </p14:nvContentPartPr>
              <p14:xfrm>
                <a:off x="2283652" y="3107197"/>
                <a:ext cx="1388880" cy="19512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480969CE-44DF-C40F-731F-6C54521ED47C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2275012" y="3098557"/>
                  <a:ext cx="140652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9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535B8AC1-812C-F0ED-C1E1-2BD77182BCCE}"/>
                    </a:ext>
                  </a:extLst>
                </p14:cNvPr>
                <p14:cNvContentPartPr/>
                <p14:nvPr/>
              </p14:nvContentPartPr>
              <p14:xfrm>
                <a:off x="3427732" y="1763677"/>
                <a:ext cx="735480" cy="18576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535B8AC1-812C-F0ED-C1E1-2BD77182BCCE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3419092" y="1754677"/>
                  <a:ext cx="75312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1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DAF46003-180B-BB95-44D7-2A008B37EC78}"/>
                    </a:ext>
                  </a:extLst>
                </p14:cNvPr>
                <p14:cNvContentPartPr/>
                <p14:nvPr/>
              </p14:nvContentPartPr>
              <p14:xfrm>
                <a:off x="3722932" y="1925317"/>
                <a:ext cx="637560" cy="24048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DAF46003-180B-BB95-44D7-2A008B37EC78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3714292" y="1916677"/>
                  <a:ext cx="65520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3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7B751DCE-11ED-51DA-BBD9-424F6113FAFC}"/>
                    </a:ext>
                  </a:extLst>
                </p14:cNvPr>
                <p14:cNvContentPartPr/>
                <p14:nvPr/>
              </p14:nvContentPartPr>
              <p14:xfrm>
                <a:off x="7582492" y="1195597"/>
                <a:ext cx="236520" cy="30276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7B751DCE-11ED-51DA-BBD9-424F6113FAFC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7573492" y="1186957"/>
                  <a:ext cx="25416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5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14909D32-1BAF-DE12-0160-D3ACD8614288}"/>
                    </a:ext>
                  </a:extLst>
                </p14:cNvPr>
                <p14:cNvContentPartPr/>
                <p14:nvPr/>
              </p14:nvContentPartPr>
              <p14:xfrm>
                <a:off x="7883452" y="1352557"/>
                <a:ext cx="400320" cy="14184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14909D32-1BAF-DE12-0160-D3ACD8614288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7874452" y="1343557"/>
                  <a:ext cx="41796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7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76A3E9AA-3E37-7339-E8C5-24BA00BDF1A4}"/>
                    </a:ext>
                  </a:extLst>
                </p14:cNvPr>
                <p14:cNvContentPartPr/>
                <p14:nvPr/>
              </p14:nvContentPartPr>
              <p14:xfrm>
                <a:off x="7835932" y="1782037"/>
                <a:ext cx="316080" cy="15552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76A3E9AA-3E37-7339-E8C5-24BA00BDF1A4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7826932" y="1773037"/>
                  <a:ext cx="33372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9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8083E48D-705B-A072-02EF-1D9F8A194049}"/>
                    </a:ext>
                  </a:extLst>
                </p14:cNvPr>
                <p14:cNvContentPartPr/>
                <p14:nvPr/>
              </p14:nvContentPartPr>
              <p14:xfrm>
                <a:off x="430372" y="1060237"/>
                <a:ext cx="3725280" cy="125496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8083E48D-705B-A072-02EF-1D9F8A194049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421732" y="1051237"/>
                  <a:ext cx="3742920" cy="127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1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0147CFA8-3470-74B7-E8CC-1D747D2A12E8}"/>
                    </a:ext>
                  </a:extLst>
                </p14:cNvPr>
                <p14:cNvContentPartPr/>
                <p14:nvPr/>
              </p14:nvContentPartPr>
              <p14:xfrm>
                <a:off x="356212" y="2388637"/>
                <a:ext cx="225720" cy="29196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0147CFA8-3470-74B7-E8CC-1D747D2A12E8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347212" y="2379997"/>
                  <a:ext cx="243360" cy="30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3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FC27CE89-CE64-7BB3-D74A-01DE11138AB0}"/>
                    </a:ext>
                  </a:extLst>
                </p14:cNvPr>
                <p14:cNvContentPartPr/>
                <p14:nvPr/>
              </p14:nvContentPartPr>
              <p14:xfrm>
                <a:off x="3202012" y="1194877"/>
                <a:ext cx="95040" cy="63072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FC27CE89-CE64-7BB3-D74A-01DE11138AB0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3193012" y="1185877"/>
                  <a:ext cx="112680" cy="64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5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BACF0A79-8674-9A83-1FDF-67AF031A9206}"/>
                    </a:ext>
                  </a:extLst>
                </p14:cNvPr>
                <p14:cNvContentPartPr/>
                <p14:nvPr/>
              </p14:nvContentPartPr>
              <p14:xfrm>
                <a:off x="3131812" y="1029997"/>
                <a:ext cx="892440" cy="74160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BACF0A79-8674-9A83-1FDF-67AF031A9206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3122812" y="1020997"/>
                  <a:ext cx="910080" cy="75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7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46718FCD-2CCC-D848-F916-BE62FE75C58A}"/>
                    </a:ext>
                  </a:extLst>
                </p14:cNvPr>
                <p14:cNvContentPartPr/>
                <p14:nvPr/>
              </p14:nvContentPartPr>
              <p14:xfrm>
                <a:off x="3191572" y="1144117"/>
                <a:ext cx="1093680" cy="63540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46718FCD-2CCC-D848-F916-BE62FE75C58A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3182572" y="1135117"/>
                  <a:ext cx="1111320" cy="65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9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219581F1-8F5C-202A-3F61-15147E66D900}"/>
                    </a:ext>
                  </a:extLst>
                </p14:cNvPr>
                <p14:cNvContentPartPr/>
                <p14:nvPr/>
              </p14:nvContentPartPr>
              <p14:xfrm>
                <a:off x="2274292" y="1062757"/>
                <a:ext cx="1175040" cy="35928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219581F1-8F5C-202A-3F61-15147E66D900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2265292" y="1053757"/>
                  <a:ext cx="1192680" cy="37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1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596EDC3F-DBC4-4958-D25F-0339AE8521A9}"/>
                    </a:ext>
                  </a:extLst>
                </p14:cNvPr>
                <p14:cNvContentPartPr/>
                <p14:nvPr/>
              </p14:nvContentPartPr>
              <p14:xfrm>
                <a:off x="1058932" y="906517"/>
                <a:ext cx="360720" cy="8316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596EDC3F-DBC4-4958-D25F-0339AE8521A9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1049932" y="897877"/>
                  <a:ext cx="37836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3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3EB23D36-D36B-EF58-DC7C-E7E41A27E33E}"/>
                    </a:ext>
                  </a:extLst>
                </p14:cNvPr>
                <p14:cNvContentPartPr/>
                <p14:nvPr/>
              </p14:nvContentPartPr>
              <p14:xfrm>
                <a:off x="856252" y="843517"/>
                <a:ext cx="171000" cy="9360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3EB23D36-D36B-EF58-DC7C-E7E41A27E33E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847252" y="834877"/>
                  <a:ext cx="18864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5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09AD4CCD-2B03-818E-DDE0-BB59D5BB500A}"/>
                    </a:ext>
                  </a:extLst>
                </p14:cNvPr>
                <p14:cNvContentPartPr/>
                <p14:nvPr/>
              </p14:nvContentPartPr>
              <p14:xfrm>
                <a:off x="1453852" y="884197"/>
                <a:ext cx="205200" cy="4968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09AD4CCD-2B03-818E-DDE0-BB59D5BB500A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1445212" y="875197"/>
                  <a:ext cx="22284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7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B11C28EB-9E33-DC44-1559-736A860B5DDF}"/>
                    </a:ext>
                  </a:extLst>
                </p14:cNvPr>
                <p14:cNvContentPartPr/>
                <p14:nvPr/>
              </p14:nvContentPartPr>
              <p14:xfrm>
                <a:off x="2002852" y="813277"/>
                <a:ext cx="260640" cy="6588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B11C28EB-9E33-DC44-1559-736A860B5DDF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1994212" y="804637"/>
                  <a:ext cx="27828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9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D82F78A4-7DB9-685B-C18F-27D09615EA6B}"/>
                    </a:ext>
                  </a:extLst>
                </p14:cNvPr>
                <p14:cNvContentPartPr/>
                <p14:nvPr/>
              </p14:nvContentPartPr>
              <p14:xfrm>
                <a:off x="2559772" y="767197"/>
                <a:ext cx="204840" cy="6768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D82F78A4-7DB9-685B-C18F-27D09615EA6B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2551132" y="758557"/>
                  <a:ext cx="222480" cy="853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723075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>
          <a:extLst>
            <a:ext uri="{FF2B5EF4-FFF2-40B4-BE49-F238E27FC236}">
              <a16:creationId xmlns:a16="http://schemas.microsoft.com/office/drawing/2014/main" id="{FFB6226C-D766-D634-9486-4D5CE8100A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4" descr="preencoded.png">
            <a:extLst>
              <a:ext uri="{FF2B5EF4-FFF2-40B4-BE49-F238E27FC236}">
                <a16:creationId xmlns:a16="http://schemas.microsoft.com/office/drawing/2014/main" id="{E16DFCB7-CED8-EE49-5EE7-7D8EA1A61DA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99242" y="0"/>
            <a:ext cx="2650282" cy="223864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8641D115-DEF6-EA1F-079F-CBABC9C46946}"/>
              </a:ext>
            </a:extLst>
          </p:cNvPr>
          <p:cNvGrpSpPr/>
          <p:nvPr/>
        </p:nvGrpSpPr>
        <p:grpSpPr>
          <a:xfrm>
            <a:off x="4132" y="205597"/>
            <a:ext cx="2009880" cy="596160"/>
            <a:chOff x="4132" y="205597"/>
            <a:chExt cx="2009880" cy="596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AE3FEEF4-E29C-5FCD-E459-071A9A900324}"/>
                    </a:ext>
                  </a:extLst>
                </p14:cNvPr>
                <p14:cNvContentPartPr/>
                <p14:nvPr/>
              </p14:nvContentPartPr>
              <p14:xfrm>
                <a:off x="633412" y="293077"/>
                <a:ext cx="255600" cy="19728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AE3FEEF4-E29C-5FCD-E459-071A9A900324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24412" y="284437"/>
                  <a:ext cx="27324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B5DD56A6-53D3-FB37-39DA-3459C2BD9BB2}"/>
                    </a:ext>
                  </a:extLst>
                </p14:cNvPr>
                <p14:cNvContentPartPr/>
                <p14:nvPr/>
              </p14:nvContentPartPr>
              <p14:xfrm>
                <a:off x="959212" y="312157"/>
                <a:ext cx="133200" cy="11196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B5DD56A6-53D3-FB37-39DA-3459C2BD9BB2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50572" y="303157"/>
                  <a:ext cx="15084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48769A2D-1190-9235-7805-0E94E0D5B2C8}"/>
                    </a:ext>
                  </a:extLst>
                </p14:cNvPr>
                <p14:cNvContentPartPr/>
                <p14:nvPr/>
              </p14:nvContentPartPr>
              <p14:xfrm>
                <a:off x="1188892" y="205597"/>
                <a:ext cx="218520" cy="21528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48769A2D-1190-9235-7805-0E94E0D5B2C8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180252" y="196597"/>
                  <a:ext cx="23616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2C1F7EF9-0A58-DCBD-205D-325234DBFC33}"/>
                    </a:ext>
                  </a:extLst>
                </p14:cNvPr>
                <p14:cNvContentPartPr/>
                <p14:nvPr/>
              </p14:nvContentPartPr>
              <p14:xfrm>
                <a:off x="1514332" y="273277"/>
                <a:ext cx="208440" cy="14652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2C1F7EF9-0A58-DCBD-205D-325234DBFC33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505692" y="264277"/>
                  <a:ext cx="22608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9375C46E-675B-CD66-7026-20916CC362EA}"/>
                    </a:ext>
                  </a:extLst>
                </p14:cNvPr>
                <p14:cNvContentPartPr/>
                <p14:nvPr/>
              </p14:nvContentPartPr>
              <p14:xfrm>
                <a:off x="1776052" y="294517"/>
                <a:ext cx="237960" cy="10080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9375C46E-675B-CD66-7026-20916CC362EA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767412" y="285877"/>
                  <a:ext cx="25560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D3F20E3B-8957-D08D-DCBE-3765C9729F4C}"/>
                    </a:ext>
                  </a:extLst>
                </p14:cNvPr>
                <p14:cNvContentPartPr/>
                <p14:nvPr/>
              </p14:nvContentPartPr>
              <p14:xfrm>
                <a:off x="577252" y="544357"/>
                <a:ext cx="928080" cy="11232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D3F20E3B-8957-D08D-DCBE-3765C9729F4C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68252" y="535357"/>
                  <a:ext cx="94572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2D7B3A84-02FF-3005-D8EE-9D4EFD3E856E}"/>
                    </a:ext>
                  </a:extLst>
                </p14:cNvPr>
                <p14:cNvContentPartPr/>
                <p14:nvPr/>
              </p14:nvContentPartPr>
              <p14:xfrm>
                <a:off x="83692" y="455797"/>
                <a:ext cx="187200" cy="15480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2D7B3A84-02FF-3005-D8EE-9D4EFD3E856E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4692" y="446797"/>
                  <a:ext cx="20484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784D329B-6D5A-D33F-6F28-5B76A726FCE1}"/>
                    </a:ext>
                  </a:extLst>
                </p14:cNvPr>
                <p14:cNvContentPartPr/>
                <p14:nvPr/>
              </p14:nvContentPartPr>
              <p14:xfrm>
                <a:off x="4132" y="397837"/>
                <a:ext cx="331920" cy="40392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784D329B-6D5A-D33F-6F28-5B76A726FCE1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-4868" y="388837"/>
                  <a:ext cx="349560" cy="421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690598F-CA67-36F2-4948-F0DBCED3BBD3}"/>
              </a:ext>
            </a:extLst>
          </p:cNvPr>
          <p:cNvGrpSpPr/>
          <p:nvPr/>
        </p:nvGrpSpPr>
        <p:grpSpPr>
          <a:xfrm>
            <a:off x="1002772" y="1022077"/>
            <a:ext cx="759240" cy="246240"/>
            <a:chOff x="1002772" y="1022077"/>
            <a:chExt cx="759240" cy="246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4FCC216B-8FA6-6C6A-CAFC-D8032A17AC77}"/>
                    </a:ext>
                  </a:extLst>
                </p14:cNvPr>
                <p14:cNvContentPartPr/>
                <p14:nvPr/>
              </p14:nvContentPartPr>
              <p14:xfrm>
                <a:off x="1002772" y="1022077"/>
                <a:ext cx="334440" cy="24624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4FCC216B-8FA6-6C6A-CAFC-D8032A17AC77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994132" y="1013437"/>
                  <a:ext cx="35208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1BF84A49-6BC7-17E9-B352-330C6B98E5A5}"/>
                    </a:ext>
                  </a:extLst>
                </p14:cNvPr>
                <p14:cNvContentPartPr/>
                <p14:nvPr/>
              </p14:nvContentPartPr>
              <p14:xfrm>
                <a:off x="1429372" y="1029997"/>
                <a:ext cx="332640" cy="17172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1BF84A49-6BC7-17E9-B352-330C6B98E5A5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420732" y="1021357"/>
                  <a:ext cx="350280" cy="189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3C0F8EA0-25F9-924D-F81A-F0CB5DA7B1E1}"/>
              </a:ext>
            </a:extLst>
          </p:cNvPr>
          <p:cNvGrpSpPr/>
          <p:nvPr/>
        </p:nvGrpSpPr>
        <p:grpSpPr>
          <a:xfrm>
            <a:off x="2102572" y="905077"/>
            <a:ext cx="1232640" cy="307440"/>
            <a:chOff x="2102572" y="905077"/>
            <a:chExt cx="1232640" cy="307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0F4CDA5A-BFC2-6A8A-7E6E-5E89C7BBC79B}"/>
                    </a:ext>
                  </a:extLst>
                </p14:cNvPr>
                <p14:cNvContentPartPr/>
                <p14:nvPr/>
              </p14:nvContentPartPr>
              <p14:xfrm>
                <a:off x="2102572" y="1001557"/>
                <a:ext cx="232200" cy="20160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0F4CDA5A-BFC2-6A8A-7E6E-5E89C7BBC79B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093932" y="992917"/>
                  <a:ext cx="24984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0DD505DB-971B-BBE8-6BCE-D060F8E2B050}"/>
                    </a:ext>
                  </a:extLst>
                </p14:cNvPr>
                <p14:cNvContentPartPr/>
                <p14:nvPr/>
              </p14:nvContentPartPr>
              <p14:xfrm>
                <a:off x="2397052" y="1096957"/>
                <a:ext cx="125640" cy="11556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0DD505DB-971B-BBE8-6BCE-D060F8E2B050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388412" y="1088317"/>
                  <a:ext cx="14328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A822967F-6879-6243-0EED-5A81098052F9}"/>
                    </a:ext>
                  </a:extLst>
                </p14:cNvPr>
                <p14:cNvContentPartPr/>
                <p14:nvPr/>
              </p14:nvContentPartPr>
              <p14:xfrm>
                <a:off x="2506132" y="982117"/>
                <a:ext cx="190080" cy="19800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A822967F-6879-6243-0EED-5A81098052F9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497492" y="973477"/>
                  <a:ext cx="20772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AD9CB906-7999-BEB2-BE1A-9D67DF0D1CAB}"/>
                    </a:ext>
                  </a:extLst>
                </p14:cNvPr>
                <p14:cNvContentPartPr/>
                <p14:nvPr/>
              </p14:nvContentPartPr>
              <p14:xfrm>
                <a:off x="2751652" y="905077"/>
                <a:ext cx="178560" cy="26028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AD9CB906-7999-BEB2-BE1A-9D67DF0D1CAB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743012" y="896437"/>
                  <a:ext cx="19620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E224C83F-1026-D9FD-2F64-EB0A6C607C26}"/>
                    </a:ext>
                  </a:extLst>
                </p14:cNvPr>
                <p14:cNvContentPartPr/>
                <p14:nvPr/>
              </p14:nvContentPartPr>
              <p14:xfrm>
                <a:off x="3040012" y="1030717"/>
                <a:ext cx="21240" cy="15408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E224C83F-1026-D9FD-2F64-EB0A6C607C26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031012" y="1021717"/>
                  <a:ext cx="3888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35B4E457-E39B-51D9-70A2-1FE5375A8FFD}"/>
                    </a:ext>
                  </a:extLst>
                </p14:cNvPr>
                <p14:cNvContentPartPr/>
                <p14:nvPr/>
              </p14:nvContentPartPr>
              <p14:xfrm>
                <a:off x="3193372" y="1029637"/>
                <a:ext cx="141840" cy="13500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35B4E457-E39B-51D9-70A2-1FE5375A8FFD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184732" y="1020997"/>
                  <a:ext cx="159480" cy="152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EF88EC11-CAD9-3E06-89BB-120933456878}"/>
              </a:ext>
            </a:extLst>
          </p:cNvPr>
          <p:cNvGrpSpPr/>
          <p:nvPr/>
        </p:nvGrpSpPr>
        <p:grpSpPr>
          <a:xfrm>
            <a:off x="3707812" y="782317"/>
            <a:ext cx="1059480" cy="325080"/>
            <a:chOff x="3707812" y="782317"/>
            <a:chExt cx="1059480" cy="325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2D5F3E40-9F5F-54FC-5BDB-390AB9B5F7CD}"/>
                    </a:ext>
                  </a:extLst>
                </p14:cNvPr>
                <p14:cNvContentPartPr/>
                <p14:nvPr/>
              </p14:nvContentPartPr>
              <p14:xfrm>
                <a:off x="3707812" y="909397"/>
                <a:ext cx="231480" cy="19800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2D5F3E40-9F5F-54FC-5BDB-390AB9B5F7CD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698812" y="900757"/>
                  <a:ext cx="24912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E31B71A1-291D-DB5E-D451-A82BCD49640B}"/>
                    </a:ext>
                  </a:extLst>
                </p14:cNvPr>
                <p14:cNvContentPartPr/>
                <p14:nvPr/>
              </p14:nvContentPartPr>
              <p14:xfrm>
                <a:off x="3969172" y="918397"/>
                <a:ext cx="167760" cy="15732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E31B71A1-291D-DB5E-D451-A82BCD49640B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960172" y="909757"/>
                  <a:ext cx="18540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34291AAF-2C7E-E1EC-95A0-3B78B692CE53}"/>
                    </a:ext>
                  </a:extLst>
                </p14:cNvPr>
                <p14:cNvContentPartPr/>
                <p14:nvPr/>
              </p14:nvContentPartPr>
              <p14:xfrm>
                <a:off x="4144852" y="782317"/>
                <a:ext cx="385200" cy="26028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34291AAF-2C7E-E1EC-95A0-3B78B692CE53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135852" y="773677"/>
                  <a:ext cx="40284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3806136C-CBBF-9E2B-7391-0C32F66F49ED}"/>
                    </a:ext>
                  </a:extLst>
                </p14:cNvPr>
                <p14:cNvContentPartPr/>
                <p14:nvPr/>
              </p14:nvContentPartPr>
              <p14:xfrm>
                <a:off x="4585852" y="881677"/>
                <a:ext cx="181440" cy="15984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3806136C-CBBF-9E2B-7391-0C32F66F49ED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576852" y="872677"/>
                  <a:ext cx="199080" cy="177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600F1582-09F2-F7B0-2208-6D7BF44F0A5B}"/>
                  </a:ext>
                </a:extLst>
              </p14:cNvPr>
              <p14:cNvContentPartPr/>
              <p14:nvPr/>
            </p14:nvContentPartPr>
            <p14:xfrm>
              <a:off x="5247532" y="873037"/>
              <a:ext cx="282240" cy="13608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600F1582-09F2-F7B0-2208-6D7BF44F0A5B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5238532" y="864037"/>
                <a:ext cx="299880" cy="153720"/>
              </a:xfrm>
              <a:prstGeom prst="rect">
                <a:avLst/>
              </a:prstGeom>
            </p:spPr>
          </p:pic>
        </mc:Fallback>
      </mc:AlternateContent>
      <p:grpSp>
        <p:nvGrpSpPr>
          <p:cNvPr id="46" name="Group 45">
            <a:extLst>
              <a:ext uri="{FF2B5EF4-FFF2-40B4-BE49-F238E27FC236}">
                <a16:creationId xmlns:a16="http://schemas.microsoft.com/office/drawing/2014/main" id="{204979A8-A095-D1A3-C65A-783DC93B720E}"/>
              </a:ext>
            </a:extLst>
          </p:cNvPr>
          <p:cNvGrpSpPr/>
          <p:nvPr/>
        </p:nvGrpSpPr>
        <p:grpSpPr>
          <a:xfrm>
            <a:off x="5832532" y="745237"/>
            <a:ext cx="550080" cy="224640"/>
            <a:chOff x="5832532" y="745237"/>
            <a:chExt cx="550080" cy="224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79BCE90C-608B-D146-0361-B6635B6C3C8B}"/>
                    </a:ext>
                  </a:extLst>
                </p14:cNvPr>
                <p14:cNvContentPartPr/>
                <p14:nvPr/>
              </p14:nvContentPartPr>
              <p14:xfrm>
                <a:off x="5892292" y="745237"/>
                <a:ext cx="22320" cy="22464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79BCE90C-608B-D146-0361-B6635B6C3C8B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883292" y="736597"/>
                  <a:ext cx="39960" cy="2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0D9214B8-FCF6-D7DD-4BB8-BF0176CDE3B6}"/>
                    </a:ext>
                  </a:extLst>
                </p14:cNvPr>
                <p14:cNvContentPartPr/>
                <p14:nvPr/>
              </p14:nvContentPartPr>
              <p14:xfrm>
                <a:off x="5832532" y="774757"/>
                <a:ext cx="550080" cy="17532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0D9214B8-FCF6-D7DD-4BB8-BF0176CDE3B6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5823892" y="765757"/>
                  <a:ext cx="567720" cy="192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47FAAACB-DDAB-C897-EF03-2E07C1D67923}"/>
              </a:ext>
            </a:extLst>
          </p:cNvPr>
          <p:cNvGrpSpPr/>
          <p:nvPr/>
        </p:nvGrpSpPr>
        <p:grpSpPr>
          <a:xfrm>
            <a:off x="6741532" y="648757"/>
            <a:ext cx="1220040" cy="353880"/>
            <a:chOff x="6741532" y="648757"/>
            <a:chExt cx="1220040" cy="353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C2270789-5D68-B058-2EE0-D0BD0A479B72}"/>
                    </a:ext>
                  </a:extLst>
                </p14:cNvPr>
                <p14:cNvContentPartPr/>
                <p14:nvPr/>
              </p14:nvContentPartPr>
              <p14:xfrm>
                <a:off x="6741532" y="729037"/>
                <a:ext cx="204480" cy="27360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C2270789-5D68-B058-2EE0-D0BD0A479B72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732892" y="720397"/>
                  <a:ext cx="222120" cy="29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D29E48BF-49AE-4C2D-3C9F-6480382EAE84}"/>
                    </a:ext>
                  </a:extLst>
                </p14:cNvPr>
                <p14:cNvContentPartPr/>
                <p14:nvPr/>
              </p14:nvContentPartPr>
              <p14:xfrm>
                <a:off x="6975172" y="838117"/>
                <a:ext cx="131400" cy="15480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D29E48BF-49AE-4C2D-3C9F-6480382EAE84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966172" y="829117"/>
                  <a:ext cx="14904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8FB93F41-2519-520B-8DA5-9D97BCDC1D42}"/>
                    </a:ext>
                  </a:extLst>
                </p14:cNvPr>
                <p14:cNvContentPartPr/>
                <p14:nvPr/>
              </p14:nvContentPartPr>
              <p14:xfrm>
                <a:off x="7147612" y="690877"/>
                <a:ext cx="50400" cy="30312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8FB93F41-2519-520B-8DA5-9D97BCDC1D42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7138612" y="682237"/>
                  <a:ext cx="68040" cy="32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F2EFC853-43B0-658F-A108-8C40019E53FE}"/>
                    </a:ext>
                  </a:extLst>
                </p14:cNvPr>
                <p14:cNvContentPartPr/>
                <p14:nvPr/>
              </p14:nvContentPartPr>
              <p14:xfrm>
                <a:off x="7152292" y="823717"/>
                <a:ext cx="275040" cy="10620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F2EFC853-43B0-658F-A108-8C40019E53FE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143652" y="815077"/>
                  <a:ext cx="29268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8132E31D-2E9C-E82D-B129-B6A0C15E896F}"/>
                    </a:ext>
                  </a:extLst>
                </p14:cNvPr>
                <p14:cNvContentPartPr/>
                <p14:nvPr/>
              </p14:nvContentPartPr>
              <p14:xfrm>
                <a:off x="7436332" y="784837"/>
                <a:ext cx="120960" cy="18576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8132E31D-2E9C-E82D-B129-B6A0C15E896F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427692" y="776197"/>
                  <a:ext cx="13860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BA0A235E-B61B-91B3-6BD2-C3C512DC28D7}"/>
                    </a:ext>
                  </a:extLst>
                </p14:cNvPr>
                <p14:cNvContentPartPr/>
                <p14:nvPr/>
              </p14:nvContentPartPr>
              <p14:xfrm>
                <a:off x="7568092" y="831997"/>
                <a:ext cx="132120" cy="16308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BA0A235E-B61B-91B3-6BD2-C3C512DC28D7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559092" y="822997"/>
                  <a:ext cx="14976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BF8476A3-6A01-D986-54D9-9486B9832CDA}"/>
                    </a:ext>
                  </a:extLst>
                </p14:cNvPr>
                <p14:cNvContentPartPr/>
                <p14:nvPr/>
              </p14:nvContentPartPr>
              <p14:xfrm>
                <a:off x="7741252" y="648757"/>
                <a:ext cx="81000" cy="31140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BF8476A3-6A01-D986-54D9-9486B9832CDA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7732612" y="640117"/>
                  <a:ext cx="98640" cy="32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E6D7D5BE-7E63-C321-71BB-BD363F68FC7F}"/>
                    </a:ext>
                  </a:extLst>
                </p14:cNvPr>
                <p14:cNvContentPartPr/>
                <p14:nvPr/>
              </p14:nvContentPartPr>
              <p14:xfrm>
                <a:off x="7720012" y="795637"/>
                <a:ext cx="241560" cy="10008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E6D7D5BE-7E63-C321-71BB-BD363F68FC7F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7711372" y="786997"/>
                  <a:ext cx="259200" cy="117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3AE92C46-53C3-A11A-DECD-607076FC786A}"/>
              </a:ext>
            </a:extLst>
          </p:cNvPr>
          <p:cNvGrpSpPr/>
          <p:nvPr/>
        </p:nvGrpSpPr>
        <p:grpSpPr>
          <a:xfrm>
            <a:off x="4613572" y="1221157"/>
            <a:ext cx="1508400" cy="434160"/>
            <a:chOff x="4613572" y="1221157"/>
            <a:chExt cx="1508400" cy="434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5123E113-B1BA-563B-4117-C0387C796242}"/>
                    </a:ext>
                  </a:extLst>
                </p14:cNvPr>
                <p14:cNvContentPartPr/>
                <p14:nvPr/>
              </p14:nvContentPartPr>
              <p14:xfrm>
                <a:off x="4613572" y="1320877"/>
                <a:ext cx="335520" cy="33444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5123E113-B1BA-563B-4117-C0387C79624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604932" y="1311877"/>
                  <a:ext cx="353160" cy="35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C87A9AAB-D68E-C24F-4482-1F8D308BC605}"/>
                    </a:ext>
                  </a:extLst>
                </p14:cNvPr>
                <p14:cNvContentPartPr/>
                <p14:nvPr/>
              </p14:nvContentPartPr>
              <p14:xfrm>
                <a:off x="4949092" y="1397197"/>
                <a:ext cx="175680" cy="16308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C87A9AAB-D68E-C24F-4482-1F8D308BC605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940092" y="1388557"/>
                  <a:ext cx="19332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23A32AA0-096F-5CC6-3492-9ABA5439B899}"/>
                    </a:ext>
                  </a:extLst>
                </p14:cNvPr>
                <p14:cNvContentPartPr/>
                <p14:nvPr/>
              </p14:nvContentPartPr>
              <p14:xfrm>
                <a:off x="5173732" y="1330957"/>
                <a:ext cx="78840" cy="25740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23A32AA0-096F-5CC6-3492-9ABA5439B899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5165092" y="1321957"/>
                  <a:ext cx="96480" cy="27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193F15A-D94C-8079-B910-451DB0D9D00E}"/>
                    </a:ext>
                  </a:extLst>
                </p14:cNvPr>
                <p14:cNvContentPartPr/>
                <p14:nvPr/>
              </p14:nvContentPartPr>
              <p14:xfrm>
                <a:off x="5319892" y="1421317"/>
                <a:ext cx="128160" cy="11232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193F15A-D94C-8079-B910-451DB0D9D00E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5311252" y="1412677"/>
                  <a:ext cx="14580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DF803A37-133E-E77F-6B65-E8F963C353AC}"/>
                    </a:ext>
                  </a:extLst>
                </p14:cNvPr>
                <p14:cNvContentPartPr/>
                <p14:nvPr/>
              </p14:nvContentPartPr>
              <p14:xfrm>
                <a:off x="5544172" y="1252477"/>
                <a:ext cx="97560" cy="23076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DF803A37-133E-E77F-6B65-E8F963C353AC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5535532" y="1243477"/>
                  <a:ext cx="11520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F12CBF30-E9BE-C9DC-0FA7-12D50AEB257B}"/>
                    </a:ext>
                  </a:extLst>
                </p14:cNvPr>
                <p14:cNvContentPartPr/>
                <p14:nvPr/>
              </p14:nvContentPartPr>
              <p14:xfrm>
                <a:off x="5709412" y="1312957"/>
                <a:ext cx="120240" cy="15588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F12CBF30-E9BE-C9DC-0FA7-12D50AEB257B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700772" y="1303957"/>
                  <a:ext cx="13788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137B3053-879E-02F0-8FC3-42B62D6C72D0}"/>
                    </a:ext>
                  </a:extLst>
                </p14:cNvPr>
                <p14:cNvContentPartPr/>
                <p14:nvPr/>
              </p14:nvContentPartPr>
              <p14:xfrm>
                <a:off x="5929012" y="1221157"/>
                <a:ext cx="70560" cy="25380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137B3053-879E-02F0-8FC3-42B62D6C72D0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920012" y="1212517"/>
                  <a:ext cx="88200" cy="27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7BF54600-2299-D8E7-4725-29E9F232D10D}"/>
                    </a:ext>
                  </a:extLst>
                </p14:cNvPr>
                <p14:cNvContentPartPr/>
                <p14:nvPr/>
              </p14:nvContentPartPr>
              <p14:xfrm>
                <a:off x="5935852" y="1357597"/>
                <a:ext cx="186120" cy="9612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7BF54600-2299-D8E7-4725-29E9F232D10D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926852" y="1348597"/>
                  <a:ext cx="203760" cy="113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33CC168E-201B-6DE2-57E7-68A00DC8415B}"/>
              </a:ext>
            </a:extLst>
          </p:cNvPr>
          <p:cNvGrpSpPr/>
          <p:nvPr/>
        </p:nvGrpSpPr>
        <p:grpSpPr>
          <a:xfrm>
            <a:off x="6444892" y="1242757"/>
            <a:ext cx="812520" cy="427320"/>
            <a:chOff x="6444892" y="1242757"/>
            <a:chExt cx="812520" cy="427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E6131966-98E9-152A-8AC5-AC8F5983BBE0}"/>
                    </a:ext>
                  </a:extLst>
                </p14:cNvPr>
                <p14:cNvContentPartPr/>
                <p14:nvPr/>
              </p14:nvContentPartPr>
              <p14:xfrm>
                <a:off x="6444892" y="1242757"/>
                <a:ext cx="422640" cy="22572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E6131966-98E9-152A-8AC5-AC8F5983BBE0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6436252" y="1233757"/>
                  <a:ext cx="44028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F0897E55-9FA1-E5B9-FF65-9161A407D156}"/>
                    </a:ext>
                  </a:extLst>
                </p14:cNvPr>
                <p14:cNvContentPartPr/>
                <p14:nvPr/>
              </p14:nvContentPartPr>
              <p14:xfrm>
                <a:off x="6754132" y="1508437"/>
                <a:ext cx="503280" cy="16164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F0897E55-9FA1-E5B9-FF65-9161A407D156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6745132" y="1499797"/>
                  <a:ext cx="520920" cy="179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AE77A99E-A6BE-1214-6C88-0B84E09BC846}"/>
              </a:ext>
            </a:extLst>
          </p:cNvPr>
          <p:cNvGrpSpPr/>
          <p:nvPr/>
        </p:nvGrpSpPr>
        <p:grpSpPr>
          <a:xfrm>
            <a:off x="471052" y="1763677"/>
            <a:ext cx="8315640" cy="2792160"/>
            <a:chOff x="471052" y="1763677"/>
            <a:chExt cx="8315640" cy="2792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A063BA78-8B5B-6A97-E152-975BFA9FA661}"/>
                    </a:ext>
                  </a:extLst>
                </p14:cNvPr>
                <p14:cNvContentPartPr/>
                <p14:nvPr/>
              </p14:nvContentPartPr>
              <p14:xfrm>
                <a:off x="6309172" y="2273077"/>
                <a:ext cx="308160" cy="25920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A063BA78-8B5B-6A97-E152-975BFA9FA661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300532" y="2264077"/>
                  <a:ext cx="32580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CC77CB92-9599-F6ED-DA04-802CA92680C2}"/>
                    </a:ext>
                  </a:extLst>
                </p14:cNvPr>
                <p14:cNvContentPartPr/>
                <p14:nvPr/>
              </p14:nvContentPartPr>
              <p14:xfrm>
                <a:off x="6682132" y="2475757"/>
                <a:ext cx="68400" cy="12852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CC77CB92-9599-F6ED-DA04-802CA92680C2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673492" y="2467117"/>
                  <a:ext cx="8604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EBB39B0D-AD5D-2340-599D-5ACCFA49DFE3}"/>
                    </a:ext>
                  </a:extLst>
                </p14:cNvPr>
                <p14:cNvContentPartPr/>
                <p14:nvPr/>
              </p14:nvContentPartPr>
              <p14:xfrm>
                <a:off x="6674932" y="2421037"/>
                <a:ext cx="140400" cy="7164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EBB39B0D-AD5D-2340-599D-5ACCFA49DFE3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666292" y="2412397"/>
                  <a:ext cx="15804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41B8213D-8245-7AF9-7F73-001FDE357869}"/>
                    </a:ext>
                  </a:extLst>
                </p14:cNvPr>
                <p14:cNvContentPartPr/>
                <p14:nvPr/>
              </p14:nvContentPartPr>
              <p14:xfrm>
                <a:off x="6948892" y="2369917"/>
                <a:ext cx="104760" cy="3672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41B8213D-8245-7AF9-7F73-001FDE357869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939892" y="2360917"/>
                  <a:ext cx="12240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9F8D3971-F5F1-BBEE-04F5-8918822D930B}"/>
                    </a:ext>
                  </a:extLst>
                </p14:cNvPr>
                <p14:cNvContentPartPr/>
                <p14:nvPr/>
              </p14:nvContentPartPr>
              <p14:xfrm>
                <a:off x="6959332" y="2432917"/>
                <a:ext cx="160560" cy="3924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9F8D3971-F5F1-BBEE-04F5-8918822D930B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950332" y="2423917"/>
                  <a:ext cx="17820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DDFB65BE-4F07-E8CE-59FD-05DF7694B2ED}"/>
                    </a:ext>
                  </a:extLst>
                </p14:cNvPr>
                <p14:cNvContentPartPr/>
                <p14:nvPr/>
              </p14:nvContentPartPr>
              <p14:xfrm>
                <a:off x="7376572" y="2151757"/>
                <a:ext cx="178920" cy="22284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DDFB65BE-4F07-E8CE-59FD-05DF7694B2ED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7367932" y="2142757"/>
                  <a:ext cx="19656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8CD9F21B-BDED-462B-029A-A46CBEE50422}"/>
                    </a:ext>
                  </a:extLst>
                </p14:cNvPr>
                <p14:cNvContentPartPr/>
                <p14:nvPr/>
              </p14:nvContentPartPr>
              <p14:xfrm>
                <a:off x="7657372" y="2221957"/>
                <a:ext cx="222840" cy="5796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8CD9F21B-BDED-462B-029A-A46CBEE50422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7648372" y="2212957"/>
                  <a:ext cx="24048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28281749-0321-2D5A-C509-992F9AD38F72}"/>
                    </a:ext>
                  </a:extLst>
                </p14:cNvPr>
                <p14:cNvContentPartPr/>
                <p14:nvPr/>
              </p14:nvContentPartPr>
              <p14:xfrm>
                <a:off x="7721092" y="2193517"/>
                <a:ext cx="18360" cy="14688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28281749-0321-2D5A-C509-992F9AD38F72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7712452" y="2184877"/>
                  <a:ext cx="3600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C4E7DA9C-8F17-4DAC-CD12-718675161ACE}"/>
                    </a:ext>
                  </a:extLst>
                </p14:cNvPr>
                <p14:cNvContentPartPr/>
                <p14:nvPr/>
              </p14:nvContentPartPr>
              <p14:xfrm>
                <a:off x="7920172" y="2119717"/>
                <a:ext cx="50040" cy="21276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C4E7DA9C-8F17-4DAC-CD12-718675161ACE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911532" y="2110717"/>
                  <a:ext cx="6768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F0CB2DEB-FC4B-1579-179A-2CDA5B9F41AE}"/>
                    </a:ext>
                  </a:extLst>
                </p14:cNvPr>
                <p14:cNvContentPartPr/>
                <p14:nvPr/>
              </p14:nvContentPartPr>
              <p14:xfrm>
                <a:off x="7388092" y="2445517"/>
                <a:ext cx="665640" cy="9396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F0CB2DEB-FC4B-1579-179A-2CDA5B9F41AE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7379092" y="2436877"/>
                  <a:ext cx="68328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5D861576-5F93-586B-98BA-ADCB85E5FF07}"/>
                    </a:ext>
                  </a:extLst>
                </p14:cNvPr>
                <p14:cNvContentPartPr/>
                <p14:nvPr/>
              </p14:nvContentPartPr>
              <p14:xfrm>
                <a:off x="7624972" y="2604277"/>
                <a:ext cx="403920" cy="20736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5D861576-5F93-586B-98BA-ADCB85E5FF07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615972" y="2595637"/>
                  <a:ext cx="42156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E491BD10-D828-F929-DD8E-5D682AD52F61}"/>
                    </a:ext>
                  </a:extLst>
                </p14:cNvPr>
                <p14:cNvContentPartPr/>
                <p14:nvPr/>
              </p14:nvContentPartPr>
              <p14:xfrm>
                <a:off x="7218892" y="2146717"/>
                <a:ext cx="329760" cy="73692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E491BD10-D828-F929-DD8E-5D682AD52F61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210252" y="2137717"/>
                  <a:ext cx="347400" cy="75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BBA540B1-0ADD-8A22-E363-CFE7019869E2}"/>
                    </a:ext>
                  </a:extLst>
                </p14:cNvPr>
                <p14:cNvContentPartPr/>
                <p14:nvPr/>
              </p14:nvContentPartPr>
              <p14:xfrm>
                <a:off x="8272972" y="1959157"/>
                <a:ext cx="258480" cy="64332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BBA540B1-0ADD-8A22-E363-CFE7019869E2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8264332" y="1950157"/>
                  <a:ext cx="276120" cy="66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1E891BB6-6994-97BB-4BC0-8D71A77C11B8}"/>
                    </a:ext>
                  </a:extLst>
                </p14:cNvPr>
                <p14:cNvContentPartPr/>
                <p14:nvPr/>
              </p14:nvContentPartPr>
              <p14:xfrm>
                <a:off x="8452612" y="1763677"/>
                <a:ext cx="79560" cy="22212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1E891BB6-6994-97BB-4BC0-8D71A77C11B8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8443972" y="1754677"/>
                  <a:ext cx="9720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1C95161D-8C2F-09D6-0B77-23227B40C157}"/>
                    </a:ext>
                  </a:extLst>
                </p14:cNvPr>
                <p14:cNvContentPartPr/>
                <p14:nvPr/>
              </p14:nvContentPartPr>
              <p14:xfrm>
                <a:off x="8448292" y="1797517"/>
                <a:ext cx="338400" cy="23472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1C95161D-8C2F-09D6-0B77-23227B40C157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8439292" y="1788517"/>
                  <a:ext cx="35604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DB085AB1-B243-58CE-DF94-7853EE0F69A6}"/>
                    </a:ext>
                  </a:extLst>
                </p14:cNvPr>
                <p14:cNvContentPartPr/>
                <p14:nvPr/>
              </p14:nvContentPartPr>
              <p14:xfrm>
                <a:off x="6316372" y="3313477"/>
                <a:ext cx="392760" cy="19152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DB085AB1-B243-58CE-DF94-7853EE0F69A6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6307732" y="3304837"/>
                  <a:ext cx="41040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26877DE4-E20D-15C1-E7C6-70518AC1DB2F}"/>
                    </a:ext>
                  </a:extLst>
                </p14:cNvPr>
                <p14:cNvContentPartPr/>
                <p14:nvPr/>
              </p14:nvContentPartPr>
              <p14:xfrm>
                <a:off x="6817852" y="3471157"/>
                <a:ext cx="120600" cy="11088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26877DE4-E20D-15C1-E7C6-70518AC1DB2F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6809212" y="3462517"/>
                  <a:ext cx="13824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A4645A38-6990-2BA0-03D1-A3A6DC8B894B}"/>
                    </a:ext>
                  </a:extLst>
                </p14:cNvPr>
                <p14:cNvContentPartPr/>
                <p14:nvPr/>
              </p14:nvContentPartPr>
              <p14:xfrm>
                <a:off x="6800572" y="3464317"/>
                <a:ext cx="166320" cy="19260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A4645A38-6990-2BA0-03D1-A3A6DC8B894B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6791572" y="3455317"/>
                  <a:ext cx="18396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A861407C-0FFA-EFEE-242A-3A08E056509B}"/>
                    </a:ext>
                  </a:extLst>
                </p14:cNvPr>
                <p14:cNvContentPartPr/>
                <p14:nvPr/>
              </p14:nvContentPartPr>
              <p14:xfrm>
                <a:off x="7016932" y="3525157"/>
                <a:ext cx="123480" cy="8280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A861407C-0FFA-EFEE-242A-3A08E056509B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7007932" y="3516517"/>
                  <a:ext cx="14112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C550A857-BA33-1BB4-6B91-8C246A40A6E8}"/>
                    </a:ext>
                  </a:extLst>
                </p14:cNvPr>
                <p14:cNvContentPartPr/>
                <p14:nvPr/>
              </p14:nvContentPartPr>
              <p14:xfrm>
                <a:off x="7160572" y="3479797"/>
                <a:ext cx="322560" cy="15048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C550A857-BA33-1BB4-6B91-8C246A40A6E8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7151572" y="3470797"/>
                  <a:ext cx="34020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A3FA62CE-99D8-EB49-9217-C98116D2AF03}"/>
                    </a:ext>
                  </a:extLst>
                </p14:cNvPr>
                <p14:cNvContentPartPr/>
                <p14:nvPr/>
              </p14:nvContentPartPr>
              <p14:xfrm>
                <a:off x="7662412" y="3405637"/>
                <a:ext cx="115560" cy="2196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A3FA62CE-99D8-EB49-9217-C98116D2AF03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7653412" y="3396637"/>
                  <a:ext cx="13320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4CEC7572-18C0-4121-69BB-306DC1920F28}"/>
                    </a:ext>
                  </a:extLst>
                </p14:cNvPr>
                <p14:cNvContentPartPr/>
                <p14:nvPr/>
              </p14:nvContentPartPr>
              <p14:xfrm>
                <a:off x="7633972" y="3520477"/>
                <a:ext cx="116640" cy="1332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4CEC7572-18C0-4121-69BB-306DC1920F28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625332" y="3511837"/>
                  <a:ext cx="13428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ECB613F3-2FE3-3FD0-2925-080DFD680694}"/>
                    </a:ext>
                  </a:extLst>
                </p14:cNvPr>
                <p14:cNvContentPartPr/>
                <p14:nvPr/>
              </p14:nvContentPartPr>
              <p14:xfrm>
                <a:off x="1545652" y="2585557"/>
                <a:ext cx="249120" cy="32436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ECB613F3-2FE3-3FD0-2925-080DFD680694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1537012" y="2576917"/>
                  <a:ext cx="266760" cy="34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D0A74A14-B692-CA45-F7EF-09EE4BB2516C}"/>
                    </a:ext>
                  </a:extLst>
                </p14:cNvPr>
                <p14:cNvContentPartPr/>
                <p14:nvPr/>
              </p14:nvContentPartPr>
              <p14:xfrm>
                <a:off x="2411812" y="2524717"/>
                <a:ext cx="262800" cy="34488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D0A74A14-B692-CA45-F7EF-09EE4BB2516C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2402812" y="2515717"/>
                  <a:ext cx="280440" cy="36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AEFC0C75-69B7-1FA0-049F-45C1132056E4}"/>
                    </a:ext>
                  </a:extLst>
                </p14:cNvPr>
                <p14:cNvContentPartPr/>
                <p14:nvPr/>
              </p14:nvContentPartPr>
              <p14:xfrm>
                <a:off x="3518452" y="2491957"/>
                <a:ext cx="276120" cy="29124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AEFC0C75-69B7-1FA0-049F-45C1132056E4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3509812" y="2483317"/>
                  <a:ext cx="293760" cy="30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03EC5AD4-FBC0-178E-675D-4B074F21DC0A}"/>
                    </a:ext>
                  </a:extLst>
                </p14:cNvPr>
                <p14:cNvContentPartPr/>
                <p14:nvPr/>
              </p14:nvContentPartPr>
              <p14:xfrm>
                <a:off x="4211812" y="2463877"/>
                <a:ext cx="282240" cy="25848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03EC5AD4-FBC0-178E-675D-4B074F21DC0A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4202812" y="2454877"/>
                  <a:ext cx="299880" cy="27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4A2A2620-93B7-6B4A-A291-5E1CCC7CAF10}"/>
                    </a:ext>
                  </a:extLst>
                </p14:cNvPr>
                <p14:cNvContentPartPr/>
                <p14:nvPr/>
              </p14:nvContentPartPr>
              <p14:xfrm>
                <a:off x="4242772" y="2367397"/>
                <a:ext cx="384480" cy="10224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4A2A2620-93B7-6B4A-A291-5E1CCC7CAF10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4234132" y="2358397"/>
                  <a:ext cx="40212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0B249D8B-3AB7-2825-90DA-E729DFF4331D}"/>
                    </a:ext>
                  </a:extLst>
                </p14:cNvPr>
                <p14:cNvContentPartPr/>
                <p14:nvPr/>
              </p14:nvContentPartPr>
              <p14:xfrm>
                <a:off x="5236732" y="2320597"/>
                <a:ext cx="252720" cy="38160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0B249D8B-3AB7-2825-90DA-E729DFF4331D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5227732" y="2311957"/>
                  <a:ext cx="270360" cy="39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B8DE2B9C-7B4B-84E6-1957-803AEC0983E2}"/>
                    </a:ext>
                  </a:extLst>
                </p14:cNvPr>
                <p14:cNvContentPartPr/>
                <p14:nvPr/>
              </p14:nvContentPartPr>
              <p14:xfrm>
                <a:off x="1196452" y="2547397"/>
                <a:ext cx="4853160" cy="77580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B8DE2B9C-7B4B-84E6-1957-803AEC0983E2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187452" y="2538757"/>
                  <a:ext cx="4870800" cy="79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961119EC-12D8-77AF-9BB2-C6D05C9D8ECA}"/>
                    </a:ext>
                  </a:extLst>
                </p14:cNvPr>
                <p14:cNvContentPartPr/>
                <p14:nvPr/>
              </p14:nvContentPartPr>
              <p14:xfrm>
                <a:off x="2379772" y="2565757"/>
                <a:ext cx="80640" cy="10116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961119EC-12D8-77AF-9BB2-C6D05C9D8ECA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2370772" y="2556757"/>
                  <a:ext cx="9828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A9589EE5-EAB4-8C91-6853-FA6E87EF9613}"/>
                    </a:ext>
                  </a:extLst>
                </p14:cNvPr>
                <p14:cNvContentPartPr/>
                <p14:nvPr/>
              </p14:nvContentPartPr>
              <p14:xfrm>
                <a:off x="2433772" y="2761237"/>
                <a:ext cx="210600" cy="4320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A9589EE5-EAB4-8C91-6853-FA6E87EF9613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2424772" y="2752597"/>
                  <a:ext cx="22824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86199133-DDE3-21FA-9067-A227DB811E30}"/>
                    </a:ext>
                  </a:extLst>
                </p14:cNvPr>
                <p14:cNvContentPartPr/>
                <p14:nvPr/>
              </p14:nvContentPartPr>
              <p14:xfrm>
                <a:off x="1650052" y="2241397"/>
                <a:ext cx="50400" cy="16236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86199133-DDE3-21FA-9067-A227DB811E30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641052" y="2232757"/>
                  <a:ext cx="6804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92BA188C-BEE6-FEBC-DAF9-3566F388024C}"/>
                    </a:ext>
                  </a:extLst>
                </p14:cNvPr>
                <p14:cNvContentPartPr/>
                <p14:nvPr/>
              </p14:nvContentPartPr>
              <p14:xfrm>
                <a:off x="2369332" y="2158597"/>
                <a:ext cx="205560" cy="12492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92BA188C-BEE6-FEBC-DAF9-3566F388024C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2360692" y="2149597"/>
                  <a:ext cx="22320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FD3582C3-0493-0941-C23B-659A376D1150}"/>
                    </a:ext>
                  </a:extLst>
                </p14:cNvPr>
                <p14:cNvContentPartPr/>
                <p14:nvPr/>
              </p14:nvContentPartPr>
              <p14:xfrm>
                <a:off x="3295252" y="2095957"/>
                <a:ext cx="207000" cy="14652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FD3582C3-0493-0941-C23B-659A376D1150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3286252" y="2086957"/>
                  <a:ext cx="22464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54F1F29B-082D-B0BB-725A-2A597C7761D1}"/>
                    </a:ext>
                  </a:extLst>
                </p14:cNvPr>
                <p14:cNvContentPartPr/>
                <p14:nvPr/>
              </p14:nvContentPartPr>
              <p14:xfrm>
                <a:off x="4177612" y="2047357"/>
                <a:ext cx="216360" cy="14184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54F1F29B-082D-B0BB-725A-2A597C7761D1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4168612" y="2038717"/>
                  <a:ext cx="23400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85742DA4-A0DD-AA96-D534-70265549F55B}"/>
                    </a:ext>
                  </a:extLst>
                </p14:cNvPr>
                <p14:cNvContentPartPr/>
                <p14:nvPr/>
              </p14:nvContentPartPr>
              <p14:xfrm>
                <a:off x="5013892" y="2033677"/>
                <a:ext cx="129240" cy="13248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85742DA4-A0DD-AA96-D534-70265549F55B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5005252" y="2024677"/>
                  <a:ext cx="14688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FCF55138-64B4-7223-52E6-BAF3936E8E17}"/>
                    </a:ext>
                  </a:extLst>
                </p14:cNvPr>
                <p14:cNvContentPartPr/>
                <p14:nvPr/>
              </p14:nvContentPartPr>
              <p14:xfrm>
                <a:off x="5049892" y="1932517"/>
                <a:ext cx="185760" cy="8244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FCF55138-64B4-7223-52E6-BAF3936E8E17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5041252" y="1923877"/>
                  <a:ext cx="20340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DCB811A6-2CD2-54F9-2570-7A7B9B1DB196}"/>
                    </a:ext>
                  </a:extLst>
                </p14:cNvPr>
                <p14:cNvContentPartPr/>
                <p14:nvPr/>
              </p14:nvContentPartPr>
              <p14:xfrm>
                <a:off x="4955572" y="1926757"/>
                <a:ext cx="357840" cy="34776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DCB811A6-2CD2-54F9-2570-7A7B9B1DB196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4946932" y="1918117"/>
                  <a:ext cx="375480" cy="36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4F4A45B8-0AC5-1B87-80A3-59993DA782B5}"/>
                    </a:ext>
                  </a:extLst>
                </p14:cNvPr>
                <p14:cNvContentPartPr/>
                <p14:nvPr/>
              </p14:nvContentPartPr>
              <p14:xfrm>
                <a:off x="3205612" y="1847917"/>
                <a:ext cx="842400" cy="104832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4F4A45B8-0AC5-1B87-80A3-59993DA782B5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3196612" y="1838917"/>
                  <a:ext cx="860040" cy="10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68510BC3-E8E4-9FDE-E6B7-1444E48F4EA9}"/>
                    </a:ext>
                  </a:extLst>
                </p14:cNvPr>
                <p14:cNvContentPartPr/>
                <p14:nvPr/>
              </p14:nvContentPartPr>
              <p14:xfrm>
                <a:off x="3264652" y="2297557"/>
                <a:ext cx="686520" cy="79164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68510BC3-E8E4-9FDE-E6B7-1444E48F4EA9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3256012" y="2288917"/>
                  <a:ext cx="704160" cy="80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90E38E5B-F469-17C6-03DD-D65AE6A6682F}"/>
                    </a:ext>
                  </a:extLst>
                </p14:cNvPr>
                <p14:cNvContentPartPr/>
                <p14:nvPr/>
              </p14:nvContentPartPr>
              <p14:xfrm>
                <a:off x="471052" y="4015837"/>
                <a:ext cx="239760" cy="19548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90E38E5B-F469-17C6-03DD-D65AE6A6682F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462052" y="4006837"/>
                  <a:ext cx="25740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265E5426-3921-02F9-B95C-836545CB2B3A}"/>
                    </a:ext>
                  </a:extLst>
                </p14:cNvPr>
                <p14:cNvContentPartPr/>
                <p14:nvPr/>
              </p14:nvContentPartPr>
              <p14:xfrm>
                <a:off x="778852" y="4082437"/>
                <a:ext cx="81720" cy="14148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265E5426-3921-02F9-B95C-836545CB2B3A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769852" y="4073437"/>
                  <a:ext cx="9936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D32C5EE2-6426-B0A9-DB97-C17913E1618C}"/>
                    </a:ext>
                  </a:extLst>
                </p14:cNvPr>
                <p14:cNvContentPartPr/>
                <p14:nvPr/>
              </p14:nvContentPartPr>
              <p14:xfrm>
                <a:off x="877492" y="4108357"/>
                <a:ext cx="110520" cy="7272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D32C5EE2-6426-B0A9-DB97-C17913E1618C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868852" y="4099717"/>
                  <a:ext cx="12816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51FE3799-2F4C-80CF-F78A-D55B48DEF8FD}"/>
                    </a:ext>
                  </a:extLst>
                </p14:cNvPr>
                <p14:cNvContentPartPr/>
                <p14:nvPr/>
              </p14:nvContentPartPr>
              <p14:xfrm>
                <a:off x="1036612" y="4056157"/>
                <a:ext cx="235440" cy="9144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51FE3799-2F4C-80CF-F78A-D55B48DEF8FD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1027612" y="4047517"/>
                  <a:ext cx="25308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C071719F-AB72-0E07-0D58-7B91442B11B0}"/>
                    </a:ext>
                  </a:extLst>
                </p14:cNvPr>
                <p14:cNvContentPartPr/>
                <p14:nvPr/>
              </p14:nvContentPartPr>
              <p14:xfrm>
                <a:off x="1514332" y="3835837"/>
                <a:ext cx="120600" cy="1584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C071719F-AB72-0E07-0D58-7B91442B11B0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1505332" y="3826837"/>
                  <a:ext cx="13824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B518D5D4-7784-E8F3-5824-C9D77E36B948}"/>
                    </a:ext>
                  </a:extLst>
                </p14:cNvPr>
                <p14:cNvContentPartPr/>
                <p14:nvPr/>
              </p14:nvContentPartPr>
              <p14:xfrm>
                <a:off x="1551412" y="3912877"/>
                <a:ext cx="141480" cy="5616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B518D5D4-7784-E8F3-5824-C9D77E36B948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1542412" y="3904237"/>
                  <a:ext cx="15912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B4824614-0351-D5AC-DDBD-730037700D36}"/>
                    </a:ext>
                  </a:extLst>
                </p14:cNvPr>
                <p14:cNvContentPartPr/>
                <p14:nvPr/>
              </p14:nvContentPartPr>
              <p14:xfrm>
                <a:off x="1857412" y="3652597"/>
                <a:ext cx="203760" cy="17856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B4824614-0351-D5AC-DDBD-730037700D36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1848412" y="3643957"/>
                  <a:ext cx="22140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94ED4314-8FEC-991C-4829-AA6292897C40}"/>
                    </a:ext>
                  </a:extLst>
                </p14:cNvPr>
                <p14:cNvContentPartPr/>
                <p14:nvPr/>
              </p14:nvContentPartPr>
              <p14:xfrm>
                <a:off x="1806292" y="3917197"/>
                <a:ext cx="339120" cy="12168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94ED4314-8FEC-991C-4829-AA6292897C40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1797292" y="3908197"/>
                  <a:ext cx="35676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284C199A-29C6-45D4-6C40-1310C164AC88}"/>
                    </a:ext>
                  </a:extLst>
                </p14:cNvPr>
                <p14:cNvContentPartPr/>
                <p14:nvPr/>
              </p14:nvContentPartPr>
              <p14:xfrm>
                <a:off x="1943092" y="4105117"/>
                <a:ext cx="287640" cy="16344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284C199A-29C6-45D4-6C40-1310C164AC88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1934452" y="4096117"/>
                  <a:ext cx="30528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68D86ED1-36DB-1787-6EA4-EFECAC6E8CD0}"/>
                    </a:ext>
                  </a:extLst>
                </p14:cNvPr>
                <p14:cNvContentPartPr/>
                <p14:nvPr/>
              </p14:nvContentPartPr>
              <p14:xfrm>
                <a:off x="2338012" y="3555397"/>
                <a:ext cx="220320" cy="60480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68D86ED1-36DB-1787-6EA4-EFECAC6E8CD0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2329012" y="3546757"/>
                  <a:ext cx="237960" cy="62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F1F82578-D89F-78CD-9FE9-78FA31D1938C}"/>
                    </a:ext>
                  </a:extLst>
                </p14:cNvPr>
                <p14:cNvContentPartPr/>
                <p14:nvPr/>
              </p14:nvContentPartPr>
              <p14:xfrm>
                <a:off x="1762012" y="3690037"/>
                <a:ext cx="397080" cy="63828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F1F82578-D89F-78CD-9FE9-78FA31D1938C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1753012" y="3681397"/>
                  <a:ext cx="414720" cy="65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78AF3CC9-0E76-949F-3505-FDD2835DB451}"/>
                    </a:ext>
                  </a:extLst>
                </p14:cNvPr>
                <p14:cNvContentPartPr/>
                <p14:nvPr/>
              </p14:nvContentPartPr>
              <p14:xfrm>
                <a:off x="2389132" y="3313477"/>
                <a:ext cx="58680" cy="22788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78AF3CC9-0E76-949F-3505-FDD2835DB451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2380132" y="3304477"/>
                  <a:ext cx="7632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2C65AC9A-D53D-A698-AD97-775910FD0A34}"/>
                    </a:ext>
                  </a:extLst>
                </p14:cNvPr>
                <p14:cNvContentPartPr/>
                <p14:nvPr/>
              </p14:nvContentPartPr>
              <p14:xfrm>
                <a:off x="2377612" y="3387997"/>
                <a:ext cx="312840" cy="13428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2C65AC9A-D53D-A698-AD97-775910FD0A34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2368612" y="3379357"/>
                  <a:ext cx="33048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D0D00876-31BC-D334-1D4C-9612CC5CB1DF}"/>
                    </a:ext>
                  </a:extLst>
                </p14:cNvPr>
                <p14:cNvContentPartPr/>
                <p14:nvPr/>
              </p14:nvContentPartPr>
              <p14:xfrm>
                <a:off x="2826172" y="3727477"/>
                <a:ext cx="192600" cy="6840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D0D00876-31BC-D334-1D4C-9612CC5CB1DF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2817172" y="3718477"/>
                  <a:ext cx="21024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7E95A747-776A-910F-40DA-96BC5AF8B222}"/>
                    </a:ext>
                  </a:extLst>
                </p14:cNvPr>
                <p14:cNvContentPartPr/>
                <p14:nvPr/>
              </p14:nvContentPartPr>
              <p14:xfrm>
                <a:off x="2898172" y="3666997"/>
                <a:ext cx="113040" cy="21780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7E95A747-776A-910F-40DA-96BC5AF8B222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2889532" y="3657997"/>
                  <a:ext cx="13068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FB7E1D78-D484-2A34-20B0-CF535B14F082}"/>
                    </a:ext>
                  </a:extLst>
                </p14:cNvPr>
                <p14:cNvContentPartPr/>
                <p14:nvPr/>
              </p14:nvContentPartPr>
              <p14:xfrm>
                <a:off x="3176452" y="3528037"/>
                <a:ext cx="279720" cy="24192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FB7E1D78-D484-2A34-20B0-CF535B14F082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3167812" y="3519037"/>
                  <a:ext cx="29736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A6594B83-B39F-6334-C9D2-77DF38BFC170}"/>
                    </a:ext>
                  </a:extLst>
                </p14:cNvPr>
                <p14:cNvContentPartPr/>
                <p14:nvPr/>
              </p14:nvContentPartPr>
              <p14:xfrm>
                <a:off x="3207412" y="3803797"/>
                <a:ext cx="284400" cy="10044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A6594B83-B39F-6334-C9D2-77DF38BFC170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3198772" y="3795157"/>
                  <a:ext cx="30204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2B6B6EAA-644D-A4E5-E740-BDC449D99DB3}"/>
                    </a:ext>
                  </a:extLst>
                </p14:cNvPr>
                <p14:cNvContentPartPr/>
                <p14:nvPr/>
              </p14:nvContentPartPr>
              <p14:xfrm>
                <a:off x="3317932" y="3964357"/>
                <a:ext cx="303120" cy="13248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2B6B6EAA-644D-A4E5-E740-BDC449D99DB3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3309292" y="3955717"/>
                  <a:ext cx="32076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EE8156E4-75C1-5DF2-BF95-1E95A0E5B2CB}"/>
                    </a:ext>
                  </a:extLst>
                </p14:cNvPr>
                <p14:cNvContentPartPr/>
                <p14:nvPr/>
              </p14:nvContentPartPr>
              <p14:xfrm>
                <a:off x="3685852" y="3681397"/>
                <a:ext cx="199080" cy="8676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EE8156E4-75C1-5DF2-BF95-1E95A0E5B2CB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3677212" y="3672757"/>
                  <a:ext cx="21672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60286115-25B4-0DD1-168D-C64C4DE0A271}"/>
                    </a:ext>
                  </a:extLst>
                </p14:cNvPr>
                <p14:cNvContentPartPr/>
                <p14:nvPr/>
              </p14:nvContentPartPr>
              <p14:xfrm>
                <a:off x="3775132" y="3649717"/>
                <a:ext cx="32040" cy="18792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60286115-25B4-0DD1-168D-C64C4DE0A271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3766132" y="3640717"/>
                  <a:ext cx="4968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08E4B2A7-6C8E-F68F-5CA4-04E07A29DB41}"/>
                    </a:ext>
                  </a:extLst>
                </p14:cNvPr>
                <p14:cNvContentPartPr/>
                <p14:nvPr/>
              </p14:nvContentPartPr>
              <p14:xfrm>
                <a:off x="3975652" y="3544237"/>
                <a:ext cx="65160" cy="23328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08E4B2A7-6C8E-F68F-5CA4-04E07A29DB41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3966652" y="3535597"/>
                  <a:ext cx="8280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FA41DFCD-ED79-B263-4E81-23CB76190788}"/>
                    </a:ext>
                  </a:extLst>
                </p14:cNvPr>
                <p14:cNvContentPartPr/>
                <p14:nvPr/>
              </p14:nvContentPartPr>
              <p14:xfrm>
                <a:off x="4083292" y="3299797"/>
                <a:ext cx="298080" cy="66636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FA41DFCD-ED79-B263-4E81-23CB76190788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4074652" y="3291157"/>
                  <a:ext cx="315720" cy="68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F2620F26-1320-256C-7EFC-9303CFE13FC1}"/>
                    </a:ext>
                  </a:extLst>
                </p14:cNvPr>
                <p14:cNvContentPartPr/>
                <p14:nvPr/>
              </p14:nvContentPartPr>
              <p14:xfrm>
                <a:off x="3050812" y="3449557"/>
                <a:ext cx="401400" cy="70956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F2620F26-1320-256C-7EFC-9303CFE13FC1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3042172" y="3440557"/>
                  <a:ext cx="419040" cy="72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7BFC3CB6-5980-D7A3-2225-FC964BCBB68A}"/>
                    </a:ext>
                  </a:extLst>
                </p14:cNvPr>
                <p14:cNvContentPartPr/>
                <p14:nvPr/>
              </p14:nvContentPartPr>
              <p14:xfrm>
                <a:off x="4349332" y="2994157"/>
                <a:ext cx="46800" cy="25488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7BFC3CB6-5980-D7A3-2225-FC964BCBB68A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4340692" y="2985517"/>
                  <a:ext cx="64440" cy="27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47A9CBB4-0023-0CF4-4450-14C4BD540464}"/>
                    </a:ext>
                  </a:extLst>
                </p14:cNvPr>
                <p14:cNvContentPartPr/>
                <p14:nvPr/>
              </p14:nvContentPartPr>
              <p14:xfrm>
                <a:off x="4319092" y="3076237"/>
                <a:ext cx="260640" cy="14796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47A9CBB4-0023-0CF4-4450-14C4BD540464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4310092" y="3067237"/>
                  <a:ext cx="27828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EFFD8C7D-3AC7-24A8-0D66-96DAC11F05F0}"/>
                    </a:ext>
                  </a:extLst>
                </p14:cNvPr>
                <p14:cNvContentPartPr/>
                <p14:nvPr/>
              </p14:nvContentPartPr>
              <p14:xfrm>
                <a:off x="2285092" y="4291237"/>
                <a:ext cx="14040" cy="2880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EFFD8C7D-3AC7-24A8-0D66-96DAC11F05F0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2276092" y="4282237"/>
                  <a:ext cx="3168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F2EED270-9F2B-DA0A-653C-12D08329D074}"/>
                    </a:ext>
                  </a:extLst>
                </p14:cNvPr>
                <p14:cNvContentPartPr/>
                <p14:nvPr/>
              </p14:nvContentPartPr>
              <p14:xfrm>
                <a:off x="2021212" y="4042117"/>
                <a:ext cx="1931040" cy="51336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F2EED270-9F2B-DA0A-653C-12D08329D074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2012212" y="4033117"/>
                  <a:ext cx="1948680" cy="53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93027EA9-E2BB-C39B-0391-F1D34A352BB6}"/>
                    </a:ext>
                  </a:extLst>
                </p14:cNvPr>
                <p14:cNvContentPartPr/>
                <p14:nvPr/>
              </p14:nvContentPartPr>
              <p14:xfrm>
                <a:off x="3165292" y="4372597"/>
                <a:ext cx="411840" cy="18324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93027EA9-E2BB-C39B-0391-F1D34A352BB6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3156292" y="4363957"/>
                  <a:ext cx="429480" cy="200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22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F07871F8-857C-07C5-D50A-B07117C1B11F}"/>
                  </a:ext>
                </a:extLst>
              </p14:cNvPr>
              <p14:cNvContentPartPr/>
              <p14:nvPr/>
            </p14:nvContentPartPr>
            <p14:xfrm>
              <a:off x="5047012" y="4026277"/>
              <a:ext cx="169200" cy="204480"/>
            </p14:xfrm>
          </p:contentPart>
        </mc:Choice>
        <mc:Fallback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F07871F8-857C-07C5-D50A-B07117C1B11F}"/>
                  </a:ext>
                </a:extLst>
              </p:cNvPr>
              <p:cNvPicPr/>
              <p:nvPr/>
            </p:nvPicPr>
            <p:blipFill>
              <a:blip r:embed="rId223"/>
              <a:stretch>
                <a:fillRect/>
              </a:stretch>
            </p:blipFill>
            <p:spPr>
              <a:xfrm>
                <a:off x="5038012" y="4017277"/>
                <a:ext cx="186840" cy="22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4">
            <p14:nvContentPartPr>
              <p14:cNvPr id="143" name="Ink 142">
                <a:extLst>
                  <a:ext uri="{FF2B5EF4-FFF2-40B4-BE49-F238E27FC236}">
                    <a16:creationId xmlns:a16="http://schemas.microsoft.com/office/drawing/2014/main" id="{A21AD2F7-7001-B002-9268-9DF1FFCC840B}"/>
                  </a:ext>
                </a:extLst>
              </p14:cNvPr>
              <p14:cNvContentPartPr/>
              <p14:nvPr/>
            </p14:nvContentPartPr>
            <p14:xfrm>
              <a:off x="5215492" y="4383037"/>
              <a:ext cx="9000" cy="4320"/>
            </p14:xfrm>
          </p:contentPart>
        </mc:Choice>
        <mc:Fallback>
          <p:pic>
            <p:nvPicPr>
              <p:cNvPr id="143" name="Ink 142">
                <a:extLst>
                  <a:ext uri="{FF2B5EF4-FFF2-40B4-BE49-F238E27FC236}">
                    <a16:creationId xmlns:a16="http://schemas.microsoft.com/office/drawing/2014/main" id="{A21AD2F7-7001-B002-9268-9DF1FFCC840B}"/>
                  </a:ext>
                </a:extLst>
              </p:cNvPr>
              <p:cNvPicPr/>
              <p:nvPr/>
            </p:nvPicPr>
            <p:blipFill>
              <a:blip r:embed="rId225"/>
              <a:stretch>
                <a:fillRect/>
              </a:stretch>
            </p:blipFill>
            <p:spPr>
              <a:xfrm>
                <a:off x="5206492" y="4374037"/>
                <a:ext cx="26640" cy="2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6">
            <p14:nvContentPartPr>
              <p14:cNvPr id="150" name="Ink 149">
                <a:extLst>
                  <a:ext uri="{FF2B5EF4-FFF2-40B4-BE49-F238E27FC236}">
                    <a16:creationId xmlns:a16="http://schemas.microsoft.com/office/drawing/2014/main" id="{769CD0D5-E93C-E1E9-12CF-537F8A6B704F}"/>
                  </a:ext>
                </a:extLst>
              </p14:cNvPr>
              <p14:cNvContentPartPr/>
              <p14:nvPr/>
            </p14:nvContentPartPr>
            <p14:xfrm>
              <a:off x="5850532" y="3795877"/>
              <a:ext cx="660960" cy="572040"/>
            </p14:xfrm>
          </p:contentPart>
        </mc:Choice>
        <mc:Fallback>
          <p:pic>
            <p:nvPicPr>
              <p:cNvPr id="150" name="Ink 149">
                <a:extLst>
                  <a:ext uri="{FF2B5EF4-FFF2-40B4-BE49-F238E27FC236}">
                    <a16:creationId xmlns:a16="http://schemas.microsoft.com/office/drawing/2014/main" id="{769CD0D5-E93C-E1E9-12CF-537F8A6B704F}"/>
                  </a:ext>
                </a:extLst>
              </p:cNvPr>
              <p:cNvPicPr/>
              <p:nvPr/>
            </p:nvPicPr>
            <p:blipFill>
              <a:blip r:embed="rId227"/>
              <a:stretch>
                <a:fillRect/>
              </a:stretch>
            </p:blipFill>
            <p:spPr>
              <a:xfrm>
                <a:off x="5841532" y="3787237"/>
                <a:ext cx="678600" cy="589680"/>
              </a:xfrm>
              <a:prstGeom prst="rect">
                <a:avLst/>
              </a:prstGeom>
            </p:spPr>
          </p:pic>
        </mc:Fallback>
      </mc:AlternateContent>
      <p:grpSp>
        <p:nvGrpSpPr>
          <p:cNvPr id="169" name="Group 168">
            <a:extLst>
              <a:ext uri="{FF2B5EF4-FFF2-40B4-BE49-F238E27FC236}">
                <a16:creationId xmlns:a16="http://schemas.microsoft.com/office/drawing/2014/main" id="{1567B08F-EEE0-EB38-E253-1E75E59A5CFF}"/>
              </a:ext>
            </a:extLst>
          </p:cNvPr>
          <p:cNvGrpSpPr/>
          <p:nvPr/>
        </p:nvGrpSpPr>
        <p:grpSpPr>
          <a:xfrm>
            <a:off x="5494132" y="3811357"/>
            <a:ext cx="3677760" cy="897840"/>
            <a:chOff x="5494132" y="3811357"/>
            <a:chExt cx="3677760" cy="897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88932D69-3785-3B0F-A82F-47B7B31F03F2}"/>
                    </a:ext>
                  </a:extLst>
                </p14:cNvPr>
                <p14:cNvContentPartPr/>
                <p14:nvPr/>
              </p14:nvContentPartPr>
              <p14:xfrm>
                <a:off x="7714612" y="3918277"/>
                <a:ext cx="182880" cy="28476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88932D69-3785-3B0F-A82F-47B7B31F03F2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7705972" y="3909277"/>
                  <a:ext cx="200520" cy="30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0F72017A-E7D6-A6B2-9E3D-33FDEE57F139}"/>
                    </a:ext>
                  </a:extLst>
                </p14:cNvPr>
                <p14:cNvContentPartPr/>
                <p14:nvPr/>
              </p14:nvContentPartPr>
              <p14:xfrm>
                <a:off x="7717852" y="3977317"/>
                <a:ext cx="309240" cy="10548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0F72017A-E7D6-A6B2-9E3D-33FDEE57F139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7709212" y="3968317"/>
                  <a:ext cx="32688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1DB4BC66-3A6C-BA2D-9DC2-D5125AF611AE}"/>
                    </a:ext>
                  </a:extLst>
                </p14:cNvPr>
                <p14:cNvContentPartPr/>
                <p14:nvPr/>
              </p14:nvContentPartPr>
              <p14:xfrm>
                <a:off x="7946092" y="4213837"/>
                <a:ext cx="6840" cy="1116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1DB4BC66-3A6C-BA2D-9DC2-D5125AF611AE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7937092" y="4205197"/>
                  <a:ext cx="2448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83DA96AC-46F3-D182-30B5-966B8B68E7DC}"/>
                    </a:ext>
                  </a:extLst>
                </p14:cNvPr>
                <p14:cNvContentPartPr/>
                <p14:nvPr/>
              </p14:nvContentPartPr>
              <p14:xfrm>
                <a:off x="7220692" y="4002877"/>
                <a:ext cx="118800" cy="22104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83DA96AC-46F3-D182-30B5-966B8B68E7DC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7212052" y="3993877"/>
                  <a:ext cx="13644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469AFAFE-67A5-720F-BD76-DA8D26CF0C83}"/>
                    </a:ext>
                  </a:extLst>
                </p14:cNvPr>
                <p14:cNvContentPartPr/>
                <p14:nvPr/>
              </p14:nvContentPartPr>
              <p14:xfrm>
                <a:off x="7242652" y="4274677"/>
                <a:ext cx="22320" cy="1152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469AFAFE-67A5-720F-BD76-DA8D26CF0C83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7234012" y="4266037"/>
                  <a:ext cx="3996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828BEEF7-8A6F-0A71-F218-EFD322C3FE75}"/>
                    </a:ext>
                  </a:extLst>
                </p14:cNvPr>
                <p14:cNvContentPartPr/>
                <p14:nvPr/>
              </p14:nvContentPartPr>
              <p14:xfrm>
                <a:off x="6633532" y="4021597"/>
                <a:ext cx="169560" cy="18036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828BEEF7-8A6F-0A71-F218-EFD322C3FE75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6624532" y="4012597"/>
                  <a:ext cx="18720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1C96B09F-807F-4230-7DCE-FEFAE0B442A2}"/>
                    </a:ext>
                  </a:extLst>
                </p14:cNvPr>
                <p14:cNvContentPartPr/>
                <p14:nvPr/>
              </p14:nvContentPartPr>
              <p14:xfrm>
                <a:off x="6698332" y="3968677"/>
                <a:ext cx="248040" cy="6408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1C96B09F-807F-4230-7DCE-FEFAE0B442A2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6689692" y="3960037"/>
                  <a:ext cx="26568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017593D4-42BA-16C7-C70F-D05703AABA9A}"/>
                    </a:ext>
                  </a:extLst>
                </p14:cNvPr>
                <p14:cNvContentPartPr/>
                <p14:nvPr/>
              </p14:nvContentPartPr>
              <p14:xfrm>
                <a:off x="5494132" y="3985597"/>
                <a:ext cx="221400" cy="26100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017593D4-42BA-16C7-C70F-D05703AABA9A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5485492" y="3976957"/>
                  <a:ext cx="239040" cy="27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56B61C54-C74C-A5BA-A493-2E0B81F2A69D}"/>
                    </a:ext>
                  </a:extLst>
                </p14:cNvPr>
                <p14:cNvContentPartPr/>
                <p14:nvPr/>
              </p14:nvContentPartPr>
              <p14:xfrm>
                <a:off x="6048532" y="3994597"/>
                <a:ext cx="236520" cy="22356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56B61C54-C74C-A5BA-A493-2E0B81F2A69D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6039892" y="3985597"/>
                  <a:ext cx="25416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45FFB156-C27C-553F-FD81-841CF4A11CDF}"/>
                    </a:ext>
                  </a:extLst>
                </p14:cNvPr>
                <p14:cNvContentPartPr/>
                <p14:nvPr/>
              </p14:nvContentPartPr>
              <p14:xfrm>
                <a:off x="5805892" y="4299877"/>
                <a:ext cx="27720" cy="468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45FFB156-C27C-553F-FD81-841CF4A11CDF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5797252" y="4290877"/>
                  <a:ext cx="4536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0CEF1566-C7D0-4DB1-B14C-23EAB5E54670}"/>
                    </a:ext>
                  </a:extLst>
                </p14:cNvPr>
                <p14:cNvContentPartPr/>
                <p14:nvPr/>
              </p14:nvContentPartPr>
              <p14:xfrm>
                <a:off x="6209812" y="4285117"/>
                <a:ext cx="34200" cy="972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0CEF1566-C7D0-4DB1-B14C-23EAB5E54670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6200812" y="4276477"/>
                  <a:ext cx="5184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68FAA0BA-AC24-7FFC-A305-A6248A6E0B1D}"/>
                    </a:ext>
                  </a:extLst>
                </p14:cNvPr>
                <p14:cNvContentPartPr/>
                <p14:nvPr/>
              </p14:nvContentPartPr>
              <p14:xfrm>
                <a:off x="6753052" y="4254877"/>
                <a:ext cx="30960" cy="1224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68FAA0BA-AC24-7FFC-A305-A6248A6E0B1D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6744052" y="4246237"/>
                  <a:ext cx="4860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8FE88864-A6D4-ACFF-2D82-9409DBD701E5}"/>
                    </a:ext>
                  </a:extLst>
                </p14:cNvPr>
                <p14:cNvContentPartPr/>
                <p14:nvPr/>
              </p14:nvContentPartPr>
              <p14:xfrm>
                <a:off x="6460732" y="3811357"/>
                <a:ext cx="669600" cy="51984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8FE88864-A6D4-ACFF-2D82-9409DBD701E5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6451732" y="3802717"/>
                  <a:ext cx="687240" cy="53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E4C3EC43-3A61-41BE-8F9F-BE0E5C2CA181}"/>
                    </a:ext>
                  </a:extLst>
                </p14:cNvPr>
                <p14:cNvContentPartPr/>
                <p14:nvPr/>
              </p14:nvContentPartPr>
              <p14:xfrm>
                <a:off x="5988772" y="4306717"/>
                <a:ext cx="457920" cy="756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E4C3EC43-3A61-41BE-8F9F-BE0E5C2CA181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5979772" y="4297717"/>
                  <a:ext cx="47556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5878DE34-B78F-4F47-4153-2BBF2AD9C81E}"/>
                    </a:ext>
                  </a:extLst>
                </p14:cNvPr>
                <p14:cNvContentPartPr/>
                <p14:nvPr/>
              </p14:nvContentPartPr>
              <p14:xfrm>
                <a:off x="7872292" y="4568077"/>
                <a:ext cx="360" cy="36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5878DE34-B78F-4F47-4153-2BBF2AD9C81E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7863652" y="4559077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29A74DB6-0338-F624-BB44-D8717839E40C}"/>
                    </a:ext>
                  </a:extLst>
                </p14:cNvPr>
                <p14:cNvContentPartPr/>
                <p14:nvPr/>
              </p14:nvContentPartPr>
              <p14:xfrm>
                <a:off x="7340212" y="4457917"/>
                <a:ext cx="219240" cy="16056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29A74DB6-0338-F624-BB44-D8717839E40C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7331212" y="4448917"/>
                  <a:ext cx="23688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4EA5CADC-A649-3463-0A14-E5E1939A5D69}"/>
                    </a:ext>
                  </a:extLst>
                </p14:cNvPr>
                <p14:cNvContentPartPr/>
                <p14:nvPr/>
              </p14:nvContentPartPr>
              <p14:xfrm>
                <a:off x="7646212" y="4481677"/>
                <a:ext cx="139320" cy="4968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4EA5CADC-A649-3463-0A14-E5E1939A5D69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7637212" y="4473037"/>
                  <a:ext cx="15696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04EEBC89-DCB7-AC27-6D1F-174E22AD1748}"/>
                    </a:ext>
                  </a:extLst>
                </p14:cNvPr>
                <p14:cNvContentPartPr/>
                <p14:nvPr/>
              </p14:nvContentPartPr>
              <p14:xfrm>
                <a:off x="7697692" y="4426597"/>
                <a:ext cx="35640" cy="15120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04EEBC89-DCB7-AC27-6D1F-174E22AD1748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7689052" y="4417597"/>
                  <a:ext cx="5328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ADF58332-ABB7-155F-0196-4B275751569D}"/>
                    </a:ext>
                  </a:extLst>
                </p14:cNvPr>
                <p14:cNvContentPartPr/>
                <p14:nvPr/>
              </p14:nvContentPartPr>
              <p14:xfrm>
                <a:off x="7919812" y="4404277"/>
                <a:ext cx="123480" cy="12888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ADF58332-ABB7-155F-0196-4B275751569D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7910812" y="4395277"/>
                  <a:ext cx="14112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6A7F7C71-3856-3222-23F7-B78A5241B0E8}"/>
                    </a:ext>
                  </a:extLst>
                </p14:cNvPr>
                <p14:cNvContentPartPr/>
                <p14:nvPr/>
              </p14:nvContentPartPr>
              <p14:xfrm>
                <a:off x="7902892" y="4325797"/>
                <a:ext cx="203760" cy="5976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6A7F7C71-3856-3222-23F7-B78A5241B0E8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7894252" y="4316797"/>
                  <a:ext cx="22140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89E98FAD-D6EA-CFB5-0968-4EBBC06F41E1}"/>
                    </a:ext>
                  </a:extLst>
                </p14:cNvPr>
                <p14:cNvContentPartPr/>
                <p14:nvPr/>
              </p14:nvContentPartPr>
              <p14:xfrm>
                <a:off x="8121412" y="4435237"/>
                <a:ext cx="146880" cy="27396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89E98FAD-D6EA-CFB5-0968-4EBBC06F41E1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8112772" y="4426237"/>
                  <a:ext cx="164520" cy="29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C01E09D7-0CEF-981D-DFDD-B952B2390FC4}"/>
                    </a:ext>
                  </a:extLst>
                </p14:cNvPr>
                <p14:cNvContentPartPr/>
                <p14:nvPr/>
              </p14:nvContentPartPr>
              <p14:xfrm>
                <a:off x="8319772" y="4545397"/>
                <a:ext cx="181440" cy="11160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C01E09D7-0CEF-981D-DFDD-B952B2390FC4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8311132" y="4536757"/>
                  <a:ext cx="19908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5175E6E7-81AD-2946-5B86-8F32A7BAA300}"/>
                    </a:ext>
                  </a:extLst>
                </p14:cNvPr>
                <p14:cNvContentPartPr/>
                <p14:nvPr/>
              </p14:nvContentPartPr>
              <p14:xfrm>
                <a:off x="8455492" y="4306357"/>
                <a:ext cx="123840" cy="2988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5175E6E7-81AD-2946-5B86-8F32A7BAA300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8446492" y="4297357"/>
                  <a:ext cx="14148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253050DD-6BC8-A1CC-D475-57CECD38F4FD}"/>
                    </a:ext>
                  </a:extLst>
                </p14:cNvPr>
                <p14:cNvContentPartPr/>
                <p14:nvPr/>
              </p14:nvContentPartPr>
              <p14:xfrm>
                <a:off x="8450452" y="4391317"/>
                <a:ext cx="134640" cy="3204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253050DD-6BC8-A1CC-D475-57CECD38F4FD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8441812" y="4382677"/>
                  <a:ext cx="15228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DE3C0EB8-95B6-049A-A813-0F973F3179AA}"/>
                    </a:ext>
                  </a:extLst>
                </p14:cNvPr>
                <p14:cNvContentPartPr/>
                <p14:nvPr/>
              </p14:nvContentPartPr>
              <p14:xfrm>
                <a:off x="8687692" y="4191157"/>
                <a:ext cx="125640" cy="15012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DE3C0EB8-95B6-049A-A813-0F973F3179AA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8679052" y="4182517"/>
                  <a:ext cx="14328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2F11D113-FCA5-C984-3117-28B4A70B4D5C}"/>
                    </a:ext>
                  </a:extLst>
                </p14:cNvPr>
                <p14:cNvContentPartPr/>
                <p14:nvPr/>
              </p14:nvContentPartPr>
              <p14:xfrm>
                <a:off x="8897932" y="4228237"/>
                <a:ext cx="4680" cy="1152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2F11D113-FCA5-C984-3117-28B4A70B4D5C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8888932" y="4219597"/>
                  <a:ext cx="2232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8873CF20-5285-DF4B-A515-C9ADF7AF74E4}"/>
                    </a:ext>
                  </a:extLst>
                </p14:cNvPr>
                <p14:cNvContentPartPr/>
                <p14:nvPr/>
              </p14:nvContentPartPr>
              <p14:xfrm>
                <a:off x="8960572" y="4117717"/>
                <a:ext cx="109440" cy="18144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8873CF20-5285-DF4B-A515-C9ADF7AF74E4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8951572" y="4109077"/>
                  <a:ext cx="12708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585660D4-13CB-98C9-C463-C986D34BFAFA}"/>
                    </a:ext>
                  </a:extLst>
                </p14:cNvPr>
                <p14:cNvContentPartPr/>
                <p14:nvPr/>
              </p14:nvContentPartPr>
              <p14:xfrm>
                <a:off x="8968132" y="4026637"/>
                <a:ext cx="203760" cy="3708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585660D4-13CB-98C9-C463-C986D34BFAFA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8959132" y="4017997"/>
                  <a:ext cx="221400" cy="547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160745582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3608</TotalTime>
  <Words>2144</Words>
  <Application>Microsoft Office PowerPoint</Application>
  <PresentationFormat>On-screen Show (16:9)</PresentationFormat>
  <Paragraphs>319</Paragraphs>
  <Slides>59</Slides>
  <Notes>59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4" baseType="lpstr">
      <vt:lpstr>Lexend</vt:lpstr>
      <vt:lpstr>Arial</vt:lpstr>
      <vt:lpstr>Aptos</vt:lpstr>
      <vt:lpstr>Lexend Light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shashank. mittal</cp:lastModifiedBy>
  <cp:revision>57</cp:revision>
  <dcterms:modified xsi:type="dcterms:W3CDTF">2025-02-13T17:11:51Z</dcterms:modified>
</cp:coreProperties>
</file>